
<file path=[Content_Types].xml><?xml version="1.0" encoding="utf-8"?>
<Types xmlns="http://schemas.openxmlformats.org/package/2006/content-types">
  <Default Extension="png" ContentType="image/pn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62" r:id="rId2"/>
    <p:sldMasterId id="2147483674" r:id="rId3"/>
    <p:sldMasterId id="2147483676" r:id="rId4"/>
    <p:sldMasterId id="2147483690" r:id="rId5"/>
    <p:sldMasterId id="2147483692" r:id="rId6"/>
  </p:sldMasterIdLst>
  <p:notesMasterIdLst>
    <p:notesMasterId r:id="rId58"/>
  </p:notesMasterIdLst>
  <p:sldIdLst>
    <p:sldId id="256" r:id="rId7"/>
    <p:sldId id="358" r:id="rId8"/>
    <p:sldId id="396" r:id="rId9"/>
    <p:sldId id="257" r:id="rId10"/>
    <p:sldId id="426" r:id="rId11"/>
    <p:sldId id="442" r:id="rId12"/>
    <p:sldId id="398" r:id="rId13"/>
    <p:sldId id="402" r:id="rId14"/>
    <p:sldId id="427" r:id="rId15"/>
    <p:sldId id="361" r:id="rId16"/>
    <p:sldId id="433" r:id="rId17"/>
    <p:sldId id="436" r:id="rId18"/>
    <p:sldId id="435" r:id="rId19"/>
    <p:sldId id="366" r:id="rId20"/>
    <p:sldId id="367" r:id="rId21"/>
    <p:sldId id="425" r:id="rId22"/>
    <p:sldId id="441" r:id="rId23"/>
    <p:sldId id="373" r:id="rId24"/>
    <p:sldId id="376" r:id="rId25"/>
    <p:sldId id="377" r:id="rId26"/>
    <p:sldId id="364" r:id="rId27"/>
    <p:sldId id="437" r:id="rId28"/>
    <p:sldId id="365" r:id="rId29"/>
    <p:sldId id="399" r:id="rId30"/>
    <p:sldId id="368" r:id="rId31"/>
    <p:sldId id="383" r:id="rId32"/>
    <p:sldId id="401" r:id="rId33"/>
    <p:sldId id="406" r:id="rId34"/>
    <p:sldId id="320" r:id="rId35"/>
    <p:sldId id="404" r:id="rId36"/>
    <p:sldId id="430" r:id="rId37"/>
    <p:sldId id="429" r:id="rId38"/>
    <p:sldId id="421" r:id="rId39"/>
    <p:sldId id="443" r:id="rId40"/>
    <p:sldId id="420" r:id="rId41"/>
    <p:sldId id="423" r:id="rId42"/>
    <p:sldId id="424" r:id="rId43"/>
    <p:sldId id="439" r:id="rId44"/>
    <p:sldId id="407" r:id="rId45"/>
    <p:sldId id="410" r:id="rId46"/>
    <p:sldId id="413" r:id="rId47"/>
    <p:sldId id="411" r:id="rId48"/>
    <p:sldId id="412" r:id="rId49"/>
    <p:sldId id="414" r:id="rId50"/>
    <p:sldId id="259" r:id="rId51"/>
    <p:sldId id="359" r:id="rId52"/>
    <p:sldId id="438" r:id="rId53"/>
    <p:sldId id="375" r:id="rId54"/>
    <p:sldId id="408" r:id="rId55"/>
    <p:sldId id="381" r:id="rId56"/>
    <p:sldId id="371"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303FF"/>
    <a:srgbClr val="5F5FFF"/>
    <a:srgbClr val="FF47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61" autoAdjust="0"/>
    <p:restoredTop sz="75184" autoAdjust="0"/>
  </p:normalViewPr>
  <p:slideViewPr>
    <p:cSldViewPr>
      <p:cViewPr varScale="1">
        <p:scale>
          <a:sx n="55" d="100"/>
          <a:sy n="55" d="100"/>
        </p:scale>
        <p:origin x="1254" y="66"/>
      </p:cViewPr>
      <p:guideLst>
        <p:guide orient="horz" pos="2160"/>
        <p:guide pos="3840"/>
      </p:guideLst>
    </p:cSldViewPr>
  </p:slideViewPr>
  <p:notesTextViewPr>
    <p:cViewPr>
      <p:scale>
        <a:sx n="100" d="100"/>
        <a:sy n="100" d="100"/>
      </p:scale>
      <p:origin x="0" y="0"/>
    </p:cViewPr>
  </p:notesTextViewPr>
  <p:sorterViewPr>
    <p:cViewPr>
      <p:scale>
        <a:sx n="80" d="100"/>
        <a:sy n="80" d="100"/>
      </p:scale>
      <p:origin x="0" y="-582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ndria.Bilich\Downloads\azelres%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ndria.Bilich\Downloads\azelres%20(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8575" cap="rnd">
              <a:noFill/>
              <a:round/>
            </a:ln>
            <a:effectLst/>
          </c:spPr>
          <c:marker>
            <c:symbol val="circle"/>
            <c:size val="5"/>
            <c:spPr>
              <a:solidFill>
                <a:schemeClr val="accent1"/>
              </a:solidFill>
              <a:ln w="9525">
                <a:solidFill>
                  <a:schemeClr val="accent1"/>
                </a:solidFill>
              </a:ln>
              <a:effectLst/>
            </c:spPr>
          </c:marker>
          <c:xVal>
            <c:numRef>
              <c:f>'[azelres (1).xlsx]L1 Data'!$D$1:$D$24814</c:f>
              <c:numCache>
                <c:formatCode>0.00</c:formatCode>
                <c:ptCount val="24814"/>
                <c:pt idx="0">
                  <c:v>90</c:v>
                </c:pt>
                <c:pt idx="1">
                  <c:v>85</c:v>
                </c:pt>
                <c:pt idx="2">
                  <c:v>80</c:v>
                </c:pt>
                <c:pt idx="3">
                  <c:v>75</c:v>
                </c:pt>
                <c:pt idx="4">
                  <c:v>70</c:v>
                </c:pt>
                <c:pt idx="5">
                  <c:v>65</c:v>
                </c:pt>
                <c:pt idx="6">
                  <c:v>60</c:v>
                </c:pt>
                <c:pt idx="7">
                  <c:v>55</c:v>
                </c:pt>
                <c:pt idx="8">
                  <c:v>50</c:v>
                </c:pt>
                <c:pt idx="9">
                  <c:v>45</c:v>
                </c:pt>
                <c:pt idx="10">
                  <c:v>40</c:v>
                </c:pt>
                <c:pt idx="11">
                  <c:v>35</c:v>
                </c:pt>
                <c:pt idx="12">
                  <c:v>30</c:v>
                </c:pt>
                <c:pt idx="13">
                  <c:v>25</c:v>
                </c:pt>
                <c:pt idx="14">
                  <c:v>20</c:v>
                </c:pt>
                <c:pt idx="15">
                  <c:v>15</c:v>
                </c:pt>
                <c:pt idx="16">
                  <c:v>10</c:v>
                </c:pt>
                <c:pt idx="17">
                  <c:v>28.04</c:v>
                </c:pt>
                <c:pt idx="18">
                  <c:v>78.599999999999994</c:v>
                </c:pt>
                <c:pt idx="19">
                  <c:v>60.58</c:v>
                </c:pt>
                <c:pt idx="20">
                  <c:v>18.53</c:v>
                </c:pt>
                <c:pt idx="21">
                  <c:v>54.58</c:v>
                </c:pt>
                <c:pt idx="22">
                  <c:v>41.96</c:v>
                </c:pt>
                <c:pt idx="23">
                  <c:v>24.92</c:v>
                </c:pt>
                <c:pt idx="24">
                  <c:v>27.58</c:v>
                </c:pt>
                <c:pt idx="25">
                  <c:v>47.2</c:v>
                </c:pt>
                <c:pt idx="26">
                  <c:v>28.25</c:v>
                </c:pt>
                <c:pt idx="27">
                  <c:v>78.739999999999995</c:v>
                </c:pt>
                <c:pt idx="28">
                  <c:v>60.35</c:v>
                </c:pt>
                <c:pt idx="29">
                  <c:v>18.34</c:v>
                </c:pt>
                <c:pt idx="30">
                  <c:v>54.8</c:v>
                </c:pt>
                <c:pt idx="31">
                  <c:v>42.14</c:v>
                </c:pt>
                <c:pt idx="32">
                  <c:v>24.72</c:v>
                </c:pt>
                <c:pt idx="33">
                  <c:v>27.73</c:v>
                </c:pt>
                <c:pt idx="34">
                  <c:v>47.41</c:v>
                </c:pt>
                <c:pt idx="35">
                  <c:v>28.47</c:v>
                </c:pt>
                <c:pt idx="36">
                  <c:v>78.87</c:v>
                </c:pt>
                <c:pt idx="37">
                  <c:v>60.12</c:v>
                </c:pt>
                <c:pt idx="38">
                  <c:v>18.16</c:v>
                </c:pt>
                <c:pt idx="39">
                  <c:v>55.03</c:v>
                </c:pt>
                <c:pt idx="40">
                  <c:v>42.31</c:v>
                </c:pt>
                <c:pt idx="41">
                  <c:v>24.52</c:v>
                </c:pt>
                <c:pt idx="42">
                  <c:v>27.87</c:v>
                </c:pt>
                <c:pt idx="43">
                  <c:v>47.62</c:v>
                </c:pt>
                <c:pt idx="44">
                  <c:v>28.69</c:v>
                </c:pt>
                <c:pt idx="45">
                  <c:v>78.989999999999995</c:v>
                </c:pt>
                <c:pt idx="46">
                  <c:v>59.89</c:v>
                </c:pt>
                <c:pt idx="47">
                  <c:v>17.97</c:v>
                </c:pt>
                <c:pt idx="48">
                  <c:v>55.25</c:v>
                </c:pt>
                <c:pt idx="49">
                  <c:v>42.48</c:v>
                </c:pt>
                <c:pt idx="50">
                  <c:v>24.32</c:v>
                </c:pt>
                <c:pt idx="51">
                  <c:v>28.02</c:v>
                </c:pt>
                <c:pt idx="52">
                  <c:v>47.83</c:v>
                </c:pt>
                <c:pt idx="53">
                  <c:v>28.9</c:v>
                </c:pt>
                <c:pt idx="54">
                  <c:v>79.11</c:v>
                </c:pt>
                <c:pt idx="55">
                  <c:v>59.66</c:v>
                </c:pt>
                <c:pt idx="56">
                  <c:v>17.79</c:v>
                </c:pt>
                <c:pt idx="57">
                  <c:v>55.47</c:v>
                </c:pt>
                <c:pt idx="58">
                  <c:v>42.66</c:v>
                </c:pt>
                <c:pt idx="59">
                  <c:v>24.12</c:v>
                </c:pt>
                <c:pt idx="60">
                  <c:v>28.17</c:v>
                </c:pt>
                <c:pt idx="61">
                  <c:v>48.04</c:v>
                </c:pt>
                <c:pt idx="62">
                  <c:v>29.12</c:v>
                </c:pt>
                <c:pt idx="63">
                  <c:v>79.23</c:v>
                </c:pt>
                <c:pt idx="64">
                  <c:v>59.43</c:v>
                </c:pt>
                <c:pt idx="65">
                  <c:v>17.600000000000001</c:v>
                </c:pt>
                <c:pt idx="66">
                  <c:v>55.69</c:v>
                </c:pt>
                <c:pt idx="67">
                  <c:v>42.83</c:v>
                </c:pt>
                <c:pt idx="68">
                  <c:v>23.93</c:v>
                </c:pt>
                <c:pt idx="69">
                  <c:v>28.31</c:v>
                </c:pt>
                <c:pt idx="70">
                  <c:v>48.24</c:v>
                </c:pt>
                <c:pt idx="71">
                  <c:v>29.34</c:v>
                </c:pt>
                <c:pt idx="72">
                  <c:v>79.34</c:v>
                </c:pt>
                <c:pt idx="73">
                  <c:v>59.21</c:v>
                </c:pt>
                <c:pt idx="74">
                  <c:v>17.420000000000002</c:v>
                </c:pt>
                <c:pt idx="75">
                  <c:v>55.92</c:v>
                </c:pt>
                <c:pt idx="76">
                  <c:v>43</c:v>
                </c:pt>
                <c:pt idx="77">
                  <c:v>23.73</c:v>
                </c:pt>
                <c:pt idx="78">
                  <c:v>28.46</c:v>
                </c:pt>
                <c:pt idx="79">
                  <c:v>48.45</c:v>
                </c:pt>
                <c:pt idx="80">
                  <c:v>29.56</c:v>
                </c:pt>
                <c:pt idx="81">
                  <c:v>79.44</c:v>
                </c:pt>
                <c:pt idx="82">
                  <c:v>58.98</c:v>
                </c:pt>
                <c:pt idx="83">
                  <c:v>17.239999999999998</c:v>
                </c:pt>
                <c:pt idx="84">
                  <c:v>56.14</c:v>
                </c:pt>
                <c:pt idx="85">
                  <c:v>43.17</c:v>
                </c:pt>
                <c:pt idx="86">
                  <c:v>23.53</c:v>
                </c:pt>
                <c:pt idx="87">
                  <c:v>28.61</c:v>
                </c:pt>
                <c:pt idx="88">
                  <c:v>48.66</c:v>
                </c:pt>
                <c:pt idx="89">
                  <c:v>29.77</c:v>
                </c:pt>
                <c:pt idx="90">
                  <c:v>79.540000000000006</c:v>
                </c:pt>
                <c:pt idx="91">
                  <c:v>58.75</c:v>
                </c:pt>
                <c:pt idx="92">
                  <c:v>17.05</c:v>
                </c:pt>
                <c:pt idx="93">
                  <c:v>56.36</c:v>
                </c:pt>
                <c:pt idx="94">
                  <c:v>43.34</c:v>
                </c:pt>
                <c:pt idx="95">
                  <c:v>23.33</c:v>
                </c:pt>
                <c:pt idx="96">
                  <c:v>28.75</c:v>
                </c:pt>
                <c:pt idx="97">
                  <c:v>48.87</c:v>
                </c:pt>
                <c:pt idx="98">
                  <c:v>29.99</c:v>
                </c:pt>
                <c:pt idx="99">
                  <c:v>79.64</c:v>
                </c:pt>
                <c:pt idx="100">
                  <c:v>58.52</c:v>
                </c:pt>
                <c:pt idx="101">
                  <c:v>16.87</c:v>
                </c:pt>
                <c:pt idx="102">
                  <c:v>56.58</c:v>
                </c:pt>
                <c:pt idx="103">
                  <c:v>43.51</c:v>
                </c:pt>
                <c:pt idx="104">
                  <c:v>23.13</c:v>
                </c:pt>
                <c:pt idx="105">
                  <c:v>28.9</c:v>
                </c:pt>
                <c:pt idx="106">
                  <c:v>49.08</c:v>
                </c:pt>
                <c:pt idx="107">
                  <c:v>30.21</c:v>
                </c:pt>
                <c:pt idx="108">
                  <c:v>79.72</c:v>
                </c:pt>
                <c:pt idx="109">
                  <c:v>58.29</c:v>
                </c:pt>
                <c:pt idx="110">
                  <c:v>16.690000000000001</c:v>
                </c:pt>
                <c:pt idx="111">
                  <c:v>56.8</c:v>
                </c:pt>
                <c:pt idx="112">
                  <c:v>43.67</c:v>
                </c:pt>
                <c:pt idx="113">
                  <c:v>22.94</c:v>
                </c:pt>
                <c:pt idx="114">
                  <c:v>29.05</c:v>
                </c:pt>
                <c:pt idx="115">
                  <c:v>49.29</c:v>
                </c:pt>
                <c:pt idx="116">
                  <c:v>30.43</c:v>
                </c:pt>
                <c:pt idx="117">
                  <c:v>79.8</c:v>
                </c:pt>
                <c:pt idx="118">
                  <c:v>58.07</c:v>
                </c:pt>
                <c:pt idx="119">
                  <c:v>16.5</c:v>
                </c:pt>
                <c:pt idx="120">
                  <c:v>57.02</c:v>
                </c:pt>
                <c:pt idx="121">
                  <c:v>43.84</c:v>
                </c:pt>
                <c:pt idx="122">
                  <c:v>22.74</c:v>
                </c:pt>
                <c:pt idx="123">
                  <c:v>29.2</c:v>
                </c:pt>
                <c:pt idx="124">
                  <c:v>49.49</c:v>
                </c:pt>
                <c:pt idx="125">
                  <c:v>30.65</c:v>
                </c:pt>
                <c:pt idx="126">
                  <c:v>79.88</c:v>
                </c:pt>
                <c:pt idx="127">
                  <c:v>57.84</c:v>
                </c:pt>
                <c:pt idx="128">
                  <c:v>16.32</c:v>
                </c:pt>
                <c:pt idx="129">
                  <c:v>57.24</c:v>
                </c:pt>
                <c:pt idx="130">
                  <c:v>44.01</c:v>
                </c:pt>
                <c:pt idx="131">
                  <c:v>22.54</c:v>
                </c:pt>
                <c:pt idx="132">
                  <c:v>29.34</c:v>
                </c:pt>
                <c:pt idx="133">
                  <c:v>49.7</c:v>
                </c:pt>
                <c:pt idx="134">
                  <c:v>30.86</c:v>
                </c:pt>
                <c:pt idx="135">
                  <c:v>79.95</c:v>
                </c:pt>
                <c:pt idx="136">
                  <c:v>57.61</c:v>
                </c:pt>
                <c:pt idx="137">
                  <c:v>16.14</c:v>
                </c:pt>
                <c:pt idx="138">
                  <c:v>57.46</c:v>
                </c:pt>
                <c:pt idx="139">
                  <c:v>44.17</c:v>
                </c:pt>
                <c:pt idx="140">
                  <c:v>22.35</c:v>
                </c:pt>
                <c:pt idx="141">
                  <c:v>29.49</c:v>
                </c:pt>
                <c:pt idx="142">
                  <c:v>49.91</c:v>
                </c:pt>
                <c:pt idx="143">
                  <c:v>31.08</c:v>
                </c:pt>
                <c:pt idx="144">
                  <c:v>80.010000000000005</c:v>
                </c:pt>
                <c:pt idx="145">
                  <c:v>57.38</c:v>
                </c:pt>
                <c:pt idx="146">
                  <c:v>15.96</c:v>
                </c:pt>
                <c:pt idx="147">
                  <c:v>57.68</c:v>
                </c:pt>
                <c:pt idx="148">
                  <c:v>44.34</c:v>
                </c:pt>
                <c:pt idx="149">
                  <c:v>22.15</c:v>
                </c:pt>
                <c:pt idx="150">
                  <c:v>29.64</c:v>
                </c:pt>
                <c:pt idx="151">
                  <c:v>50.12</c:v>
                </c:pt>
                <c:pt idx="152">
                  <c:v>31.3</c:v>
                </c:pt>
                <c:pt idx="153">
                  <c:v>80.069999999999993</c:v>
                </c:pt>
                <c:pt idx="154">
                  <c:v>57.16</c:v>
                </c:pt>
                <c:pt idx="155">
                  <c:v>15.78</c:v>
                </c:pt>
                <c:pt idx="156">
                  <c:v>57.9</c:v>
                </c:pt>
                <c:pt idx="157">
                  <c:v>44.5</c:v>
                </c:pt>
                <c:pt idx="158">
                  <c:v>21.95</c:v>
                </c:pt>
                <c:pt idx="159">
                  <c:v>29.79</c:v>
                </c:pt>
                <c:pt idx="160">
                  <c:v>50.32</c:v>
                </c:pt>
                <c:pt idx="161">
                  <c:v>31.52</c:v>
                </c:pt>
                <c:pt idx="162">
                  <c:v>80.12</c:v>
                </c:pt>
                <c:pt idx="163">
                  <c:v>56.93</c:v>
                </c:pt>
                <c:pt idx="164">
                  <c:v>15.59</c:v>
                </c:pt>
                <c:pt idx="165">
                  <c:v>58.12</c:v>
                </c:pt>
                <c:pt idx="166">
                  <c:v>44.66</c:v>
                </c:pt>
                <c:pt idx="167">
                  <c:v>21.76</c:v>
                </c:pt>
                <c:pt idx="168">
                  <c:v>29.93</c:v>
                </c:pt>
                <c:pt idx="169">
                  <c:v>50.53</c:v>
                </c:pt>
                <c:pt idx="170">
                  <c:v>31.74</c:v>
                </c:pt>
                <c:pt idx="171">
                  <c:v>80.16</c:v>
                </c:pt>
                <c:pt idx="172">
                  <c:v>56.7</c:v>
                </c:pt>
                <c:pt idx="173">
                  <c:v>15.41</c:v>
                </c:pt>
                <c:pt idx="174">
                  <c:v>58.34</c:v>
                </c:pt>
                <c:pt idx="175">
                  <c:v>44.83</c:v>
                </c:pt>
                <c:pt idx="176">
                  <c:v>21.56</c:v>
                </c:pt>
                <c:pt idx="177">
                  <c:v>30.08</c:v>
                </c:pt>
                <c:pt idx="178">
                  <c:v>50.74</c:v>
                </c:pt>
                <c:pt idx="179">
                  <c:v>31.96</c:v>
                </c:pt>
                <c:pt idx="180">
                  <c:v>80.2</c:v>
                </c:pt>
                <c:pt idx="181">
                  <c:v>56.48</c:v>
                </c:pt>
                <c:pt idx="182">
                  <c:v>15.23</c:v>
                </c:pt>
                <c:pt idx="183">
                  <c:v>58.56</c:v>
                </c:pt>
                <c:pt idx="184">
                  <c:v>44.99</c:v>
                </c:pt>
                <c:pt idx="185">
                  <c:v>21.37</c:v>
                </c:pt>
                <c:pt idx="186">
                  <c:v>30.23</c:v>
                </c:pt>
                <c:pt idx="187">
                  <c:v>50.94</c:v>
                </c:pt>
                <c:pt idx="188">
                  <c:v>32.18</c:v>
                </c:pt>
                <c:pt idx="189">
                  <c:v>80.22</c:v>
                </c:pt>
                <c:pt idx="190">
                  <c:v>56.25</c:v>
                </c:pt>
                <c:pt idx="191">
                  <c:v>15.05</c:v>
                </c:pt>
                <c:pt idx="192">
                  <c:v>58.77</c:v>
                </c:pt>
                <c:pt idx="193">
                  <c:v>45.15</c:v>
                </c:pt>
                <c:pt idx="194">
                  <c:v>21.17</c:v>
                </c:pt>
                <c:pt idx="195">
                  <c:v>30.38</c:v>
                </c:pt>
                <c:pt idx="196">
                  <c:v>51.15</c:v>
                </c:pt>
                <c:pt idx="197">
                  <c:v>32.4</c:v>
                </c:pt>
                <c:pt idx="198">
                  <c:v>80.25</c:v>
                </c:pt>
                <c:pt idx="199">
                  <c:v>56.03</c:v>
                </c:pt>
                <c:pt idx="200">
                  <c:v>14.87</c:v>
                </c:pt>
                <c:pt idx="201">
                  <c:v>58.99</c:v>
                </c:pt>
                <c:pt idx="202">
                  <c:v>45.31</c:v>
                </c:pt>
                <c:pt idx="203">
                  <c:v>20.98</c:v>
                </c:pt>
                <c:pt idx="204">
                  <c:v>30.52</c:v>
                </c:pt>
                <c:pt idx="205">
                  <c:v>51.36</c:v>
                </c:pt>
                <c:pt idx="206">
                  <c:v>32.619999999999997</c:v>
                </c:pt>
                <c:pt idx="207">
                  <c:v>80.260000000000005</c:v>
                </c:pt>
                <c:pt idx="208">
                  <c:v>55.8</c:v>
                </c:pt>
                <c:pt idx="209">
                  <c:v>14.69</c:v>
                </c:pt>
                <c:pt idx="210">
                  <c:v>59.21</c:v>
                </c:pt>
                <c:pt idx="211">
                  <c:v>45.47</c:v>
                </c:pt>
                <c:pt idx="212">
                  <c:v>20.78</c:v>
                </c:pt>
                <c:pt idx="213">
                  <c:v>30.67</c:v>
                </c:pt>
                <c:pt idx="214">
                  <c:v>51.56</c:v>
                </c:pt>
                <c:pt idx="215">
                  <c:v>32.840000000000003</c:v>
                </c:pt>
                <c:pt idx="216">
                  <c:v>80.27</c:v>
                </c:pt>
                <c:pt idx="217">
                  <c:v>55.58</c:v>
                </c:pt>
                <c:pt idx="218">
                  <c:v>14.51</c:v>
                </c:pt>
                <c:pt idx="219">
                  <c:v>59.42</c:v>
                </c:pt>
                <c:pt idx="220">
                  <c:v>45.62</c:v>
                </c:pt>
                <c:pt idx="221">
                  <c:v>20.59</c:v>
                </c:pt>
                <c:pt idx="222">
                  <c:v>30.82</c:v>
                </c:pt>
                <c:pt idx="223">
                  <c:v>51.77</c:v>
                </c:pt>
                <c:pt idx="224">
                  <c:v>33.049999999999997</c:v>
                </c:pt>
                <c:pt idx="225">
                  <c:v>80.27</c:v>
                </c:pt>
                <c:pt idx="226">
                  <c:v>55.35</c:v>
                </c:pt>
                <c:pt idx="227">
                  <c:v>14.33</c:v>
                </c:pt>
                <c:pt idx="228">
                  <c:v>59.64</c:v>
                </c:pt>
                <c:pt idx="229">
                  <c:v>45.78</c:v>
                </c:pt>
                <c:pt idx="230">
                  <c:v>20.399999999999999</c:v>
                </c:pt>
                <c:pt idx="231">
                  <c:v>30.97</c:v>
                </c:pt>
                <c:pt idx="232">
                  <c:v>51.97</c:v>
                </c:pt>
                <c:pt idx="233">
                  <c:v>33.270000000000003</c:v>
                </c:pt>
                <c:pt idx="234">
                  <c:v>80.260000000000005</c:v>
                </c:pt>
                <c:pt idx="235">
                  <c:v>55.13</c:v>
                </c:pt>
                <c:pt idx="236">
                  <c:v>14.15</c:v>
                </c:pt>
                <c:pt idx="237">
                  <c:v>59.85</c:v>
                </c:pt>
                <c:pt idx="238">
                  <c:v>45.94</c:v>
                </c:pt>
                <c:pt idx="239">
                  <c:v>20.2</c:v>
                </c:pt>
                <c:pt idx="240">
                  <c:v>31.12</c:v>
                </c:pt>
                <c:pt idx="241">
                  <c:v>52.18</c:v>
                </c:pt>
                <c:pt idx="242">
                  <c:v>33.49</c:v>
                </c:pt>
                <c:pt idx="243">
                  <c:v>80.239999999999995</c:v>
                </c:pt>
                <c:pt idx="244">
                  <c:v>54.9</c:v>
                </c:pt>
                <c:pt idx="245">
                  <c:v>13.97</c:v>
                </c:pt>
                <c:pt idx="246">
                  <c:v>60.06</c:v>
                </c:pt>
                <c:pt idx="247">
                  <c:v>46.09</c:v>
                </c:pt>
                <c:pt idx="248">
                  <c:v>20.010000000000002</c:v>
                </c:pt>
                <c:pt idx="249">
                  <c:v>31.27</c:v>
                </c:pt>
                <c:pt idx="250">
                  <c:v>52.38</c:v>
                </c:pt>
                <c:pt idx="251">
                  <c:v>33.71</c:v>
                </c:pt>
                <c:pt idx="252">
                  <c:v>80.22</c:v>
                </c:pt>
                <c:pt idx="253">
                  <c:v>54.68</c:v>
                </c:pt>
                <c:pt idx="254">
                  <c:v>13.79</c:v>
                </c:pt>
                <c:pt idx="255">
                  <c:v>60.28</c:v>
                </c:pt>
                <c:pt idx="256">
                  <c:v>46.24</c:v>
                </c:pt>
                <c:pt idx="257">
                  <c:v>19.82</c:v>
                </c:pt>
                <c:pt idx="258">
                  <c:v>31.41</c:v>
                </c:pt>
                <c:pt idx="259">
                  <c:v>52.58</c:v>
                </c:pt>
                <c:pt idx="260">
                  <c:v>33.93</c:v>
                </c:pt>
                <c:pt idx="261">
                  <c:v>80.19</c:v>
                </c:pt>
                <c:pt idx="262">
                  <c:v>54.45</c:v>
                </c:pt>
                <c:pt idx="263">
                  <c:v>13.62</c:v>
                </c:pt>
                <c:pt idx="264">
                  <c:v>60.49</c:v>
                </c:pt>
                <c:pt idx="265">
                  <c:v>46.4</c:v>
                </c:pt>
                <c:pt idx="266">
                  <c:v>19.62</c:v>
                </c:pt>
                <c:pt idx="267">
                  <c:v>31.56</c:v>
                </c:pt>
                <c:pt idx="268">
                  <c:v>52.79</c:v>
                </c:pt>
                <c:pt idx="269">
                  <c:v>34.15</c:v>
                </c:pt>
                <c:pt idx="270">
                  <c:v>80.16</c:v>
                </c:pt>
                <c:pt idx="271">
                  <c:v>54.23</c:v>
                </c:pt>
                <c:pt idx="272">
                  <c:v>13.44</c:v>
                </c:pt>
                <c:pt idx="273">
                  <c:v>60.7</c:v>
                </c:pt>
                <c:pt idx="274">
                  <c:v>46.55</c:v>
                </c:pt>
                <c:pt idx="275">
                  <c:v>19.43</c:v>
                </c:pt>
                <c:pt idx="276">
                  <c:v>31.71</c:v>
                </c:pt>
                <c:pt idx="277">
                  <c:v>52.99</c:v>
                </c:pt>
                <c:pt idx="278">
                  <c:v>34.369999999999997</c:v>
                </c:pt>
                <c:pt idx="279">
                  <c:v>80.11</c:v>
                </c:pt>
                <c:pt idx="280">
                  <c:v>54.01</c:v>
                </c:pt>
                <c:pt idx="281">
                  <c:v>13.26</c:v>
                </c:pt>
                <c:pt idx="282">
                  <c:v>60.91</c:v>
                </c:pt>
                <c:pt idx="283">
                  <c:v>46.7</c:v>
                </c:pt>
                <c:pt idx="284">
                  <c:v>19.239999999999998</c:v>
                </c:pt>
                <c:pt idx="285">
                  <c:v>31.86</c:v>
                </c:pt>
                <c:pt idx="286">
                  <c:v>53.19</c:v>
                </c:pt>
                <c:pt idx="287">
                  <c:v>34.590000000000003</c:v>
                </c:pt>
                <c:pt idx="288">
                  <c:v>80.06</c:v>
                </c:pt>
                <c:pt idx="289">
                  <c:v>53.79</c:v>
                </c:pt>
                <c:pt idx="290">
                  <c:v>13.08</c:v>
                </c:pt>
                <c:pt idx="291">
                  <c:v>61.12</c:v>
                </c:pt>
                <c:pt idx="292">
                  <c:v>46.85</c:v>
                </c:pt>
                <c:pt idx="293">
                  <c:v>19.05</c:v>
                </c:pt>
                <c:pt idx="294">
                  <c:v>32.01</c:v>
                </c:pt>
                <c:pt idx="295">
                  <c:v>53.4</c:v>
                </c:pt>
                <c:pt idx="296">
                  <c:v>34.82</c:v>
                </c:pt>
                <c:pt idx="297">
                  <c:v>80</c:v>
                </c:pt>
                <c:pt idx="298">
                  <c:v>53.56</c:v>
                </c:pt>
                <c:pt idx="299">
                  <c:v>12.9</c:v>
                </c:pt>
                <c:pt idx="300">
                  <c:v>61.33</c:v>
                </c:pt>
                <c:pt idx="301">
                  <c:v>47</c:v>
                </c:pt>
                <c:pt idx="302">
                  <c:v>18.86</c:v>
                </c:pt>
                <c:pt idx="303">
                  <c:v>32.159999999999997</c:v>
                </c:pt>
                <c:pt idx="304">
                  <c:v>53.6</c:v>
                </c:pt>
                <c:pt idx="305">
                  <c:v>35.04</c:v>
                </c:pt>
                <c:pt idx="306">
                  <c:v>79.94</c:v>
                </c:pt>
                <c:pt idx="307">
                  <c:v>53.34</c:v>
                </c:pt>
                <c:pt idx="308">
                  <c:v>12.73</c:v>
                </c:pt>
                <c:pt idx="309">
                  <c:v>61.54</c:v>
                </c:pt>
                <c:pt idx="310">
                  <c:v>47.14</c:v>
                </c:pt>
                <c:pt idx="311">
                  <c:v>18.670000000000002</c:v>
                </c:pt>
                <c:pt idx="312">
                  <c:v>32.31</c:v>
                </c:pt>
                <c:pt idx="313">
                  <c:v>53.8</c:v>
                </c:pt>
                <c:pt idx="314">
                  <c:v>35.26</c:v>
                </c:pt>
                <c:pt idx="315">
                  <c:v>79.87</c:v>
                </c:pt>
                <c:pt idx="316">
                  <c:v>53.12</c:v>
                </c:pt>
                <c:pt idx="317">
                  <c:v>12.55</c:v>
                </c:pt>
                <c:pt idx="318">
                  <c:v>61.75</c:v>
                </c:pt>
                <c:pt idx="319">
                  <c:v>47.29</c:v>
                </c:pt>
                <c:pt idx="320">
                  <c:v>18.47</c:v>
                </c:pt>
                <c:pt idx="321">
                  <c:v>32.46</c:v>
                </c:pt>
                <c:pt idx="322">
                  <c:v>54</c:v>
                </c:pt>
                <c:pt idx="323">
                  <c:v>35.479999999999997</c:v>
                </c:pt>
                <c:pt idx="324">
                  <c:v>79.790000000000006</c:v>
                </c:pt>
                <c:pt idx="325">
                  <c:v>52.9</c:v>
                </c:pt>
                <c:pt idx="326">
                  <c:v>12.37</c:v>
                </c:pt>
                <c:pt idx="327">
                  <c:v>61.95</c:v>
                </c:pt>
                <c:pt idx="328">
                  <c:v>47.43</c:v>
                </c:pt>
                <c:pt idx="329">
                  <c:v>18.28</c:v>
                </c:pt>
                <c:pt idx="330">
                  <c:v>32.61</c:v>
                </c:pt>
                <c:pt idx="331">
                  <c:v>54.2</c:v>
                </c:pt>
                <c:pt idx="332">
                  <c:v>35.700000000000003</c:v>
                </c:pt>
                <c:pt idx="333">
                  <c:v>79.709999999999994</c:v>
                </c:pt>
                <c:pt idx="334">
                  <c:v>52.67</c:v>
                </c:pt>
                <c:pt idx="335">
                  <c:v>12.2</c:v>
                </c:pt>
                <c:pt idx="336">
                  <c:v>62.16</c:v>
                </c:pt>
                <c:pt idx="337">
                  <c:v>47.58</c:v>
                </c:pt>
                <c:pt idx="338">
                  <c:v>18.09</c:v>
                </c:pt>
                <c:pt idx="339">
                  <c:v>32.76</c:v>
                </c:pt>
                <c:pt idx="340">
                  <c:v>54.4</c:v>
                </c:pt>
                <c:pt idx="341">
                  <c:v>35.92</c:v>
                </c:pt>
                <c:pt idx="342">
                  <c:v>79.62</c:v>
                </c:pt>
                <c:pt idx="343">
                  <c:v>52.45</c:v>
                </c:pt>
                <c:pt idx="344">
                  <c:v>12.02</c:v>
                </c:pt>
                <c:pt idx="345">
                  <c:v>62.36</c:v>
                </c:pt>
                <c:pt idx="346">
                  <c:v>47.72</c:v>
                </c:pt>
                <c:pt idx="347">
                  <c:v>17.899999999999999</c:v>
                </c:pt>
                <c:pt idx="348">
                  <c:v>32.909999999999997</c:v>
                </c:pt>
                <c:pt idx="349">
                  <c:v>54.6</c:v>
                </c:pt>
                <c:pt idx="350">
                  <c:v>36.14</c:v>
                </c:pt>
                <c:pt idx="351">
                  <c:v>79.52</c:v>
                </c:pt>
                <c:pt idx="352">
                  <c:v>52.23</c:v>
                </c:pt>
                <c:pt idx="353">
                  <c:v>11.85</c:v>
                </c:pt>
                <c:pt idx="354">
                  <c:v>62.57</c:v>
                </c:pt>
                <c:pt idx="355">
                  <c:v>47.86</c:v>
                </c:pt>
                <c:pt idx="356">
                  <c:v>17.71</c:v>
                </c:pt>
                <c:pt idx="357">
                  <c:v>33.049999999999997</c:v>
                </c:pt>
                <c:pt idx="358">
                  <c:v>54.8</c:v>
                </c:pt>
                <c:pt idx="359">
                  <c:v>36.36</c:v>
                </c:pt>
                <c:pt idx="360">
                  <c:v>79.42</c:v>
                </c:pt>
                <c:pt idx="361">
                  <c:v>52.01</c:v>
                </c:pt>
                <c:pt idx="362">
                  <c:v>11.67</c:v>
                </c:pt>
                <c:pt idx="363">
                  <c:v>62.77</c:v>
                </c:pt>
                <c:pt idx="364">
                  <c:v>48</c:v>
                </c:pt>
                <c:pt idx="365">
                  <c:v>17.52</c:v>
                </c:pt>
                <c:pt idx="366">
                  <c:v>33.200000000000003</c:v>
                </c:pt>
                <c:pt idx="367">
                  <c:v>55</c:v>
                </c:pt>
                <c:pt idx="368">
                  <c:v>36.58</c:v>
                </c:pt>
                <c:pt idx="369">
                  <c:v>79.31</c:v>
                </c:pt>
                <c:pt idx="370">
                  <c:v>51.79</c:v>
                </c:pt>
                <c:pt idx="371">
                  <c:v>11.5</c:v>
                </c:pt>
                <c:pt idx="372">
                  <c:v>62.97</c:v>
                </c:pt>
                <c:pt idx="373">
                  <c:v>48.14</c:v>
                </c:pt>
                <c:pt idx="374">
                  <c:v>17.34</c:v>
                </c:pt>
                <c:pt idx="375">
                  <c:v>33.35</c:v>
                </c:pt>
                <c:pt idx="376">
                  <c:v>55.2</c:v>
                </c:pt>
                <c:pt idx="377">
                  <c:v>36.799999999999997</c:v>
                </c:pt>
                <c:pt idx="378">
                  <c:v>79.19</c:v>
                </c:pt>
                <c:pt idx="379">
                  <c:v>51.57</c:v>
                </c:pt>
                <c:pt idx="380">
                  <c:v>11.32</c:v>
                </c:pt>
                <c:pt idx="381">
                  <c:v>63.17</c:v>
                </c:pt>
                <c:pt idx="382">
                  <c:v>48.28</c:v>
                </c:pt>
                <c:pt idx="383">
                  <c:v>17.149999999999999</c:v>
                </c:pt>
                <c:pt idx="384">
                  <c:v>33.5</c:v>
                </c:pt>
                <c:pt idx="385">
                  <c:v>55.4</c:v>
                </c:pt>
                <c:pt idx="386">
                  <c:v>37.020000000000003</c:v>
                </c:pt>
                <c:pt idx="387">
                  <c:v>79.069999999999993</c:v>
                </c:pt>
                <c:pt idx="388">
                  <c:v>51.35</c:v>
                </c:pt>
                <c:pt idx="389">
                  <c:v>11.15</c:v>
                </c:pt>
                <c:pt idx="390">
                  <c:v>63.37</c:v>
                </c:pt>
                <c:pt idx="391">
                  <c:v>48.41</c:v>
                </c:pt>
                <c:pt idx="392">
                  <c:v>16.96</c:v>
                </c:pt>
                <c:pt idx="393">
                  <c:v>33.65</c:v>
                </c:pt>
                <c:pt idx="394">
                  <c:v>55.6</c:v>
                </c:pt>
                <c:pt idx="395">
                  <c:v>37.24</c:v>
                </c:pt>
                <c:pt idx="396">
                  <c:v>78.95</c:v>
                </c:pt>
                <c:pt idx="397">
                  <c:v>51.13</c:v>
                </c:pt>
                <c:pt idx="398">
                  <c:v>10.97</c:v>
                </c:pt>
                <c:pt idx="399">
                  <c:v>63.57</c:v>
                </c:pt>
                <c:pt idx="400">
                  <c:v>48.55</c:v>
                </c:pt>
                <c:pt idx="401">
                  <c:v>16.77</c:v>
                </c:pt>
                <c:pt idx="402">
                  <c:v>33.799999999999997</c:v>
                </c:pt>
                <c:pt idx="403">
                  <c:v>55.79</c:v>
                </c:pt>
                <c:pt idx="404">
                  <c:v>37.46</c:v>
                </c:pt>
                <c:pt idx="405">
                  <c:v>78.819999999999993</c:v>
                </c:pt>
                <c:pt idx="406">
                  <c:v>50.91</c:v>
                </c:pt>
                <c:pt idx="407">
                  <c:v>10.8</c:v>
                </c:pt>
                <c:pt idx="408">
                  <c:v>63.77</c:v>
                </c:pt>
                <c:pt idx="409">
                  <c:v>48.68</c:v>
                </c:pt>
                <c:pt idx="410">
                  <c:v>16.579999999999998</c:v>
                </c:pt>
                <c:pt idx="411">
                  <c:v>33.950000000000003</c:v>
                </c:pt>
                <c:pt idx="412">
                  <c:v>55.99</c:v>
                </c:pt>
                <c:pt idx="413">
                  <c:v>37.68</c:v>
                </c:pt>
                <c:pt idx="414">
                  <c:v>78.69</c:v>
                </c:pt>
                <c:pt idx="415">
                  <c:v>50.69</c:v>
                </c:pt>
                <c:pt idx="416">
                  <c:v>10.63</c:v>
                </c:pt>
                <c:pt idx="417">
                  <c:v>63.97</c:v>
                </c:pt>
                <c:pt idx="418">
                  <c:v>48.81</c:v>
                </c:pt>
                <c:pt idx="419">
                  <c:v>16.39</c:v>
                </c:pt>
                <c:pt idx="420">
                  <c:v>34.11</c:v>
                </c:pt>
                <c:pt idx="421">
                  <c:v>56.19</c:v>
                </c:pt>
                <c:pt idx="422">
                  <c:v>37.9</c:v>
                </c:pt>
                <c:pt idx="423">
                  <c:v>78.55</c:v>
                </c:pt>
                <c:pt idx="424">
                  <c:v>50.47</c:v>
                </c:pt>
                <c:pt idx="425">
                  <c:v>10.45</c:v>
                </c:pt>
                <c:pt idx="426">
                  <c:v>64.17</c:v>
                </c:pt>
                <c:pt idx="427">
                  <c:v>48.94</c:v>
                </c:pt>
                <c:pt idx="428">
                  <c:v>16.21</c:v>
                </c:pt>
                <c:pt idx="429">
                  <c:v>34.26</c:v>
                </c:pt>
                <c:pt idx="430">
                  <c:v>56.38</c:v>
                </c:pt>
                <c:pt idx="431">
                  <c:v>38.119999999999997</c:v>
                </c:pt>
                <c:pt idx="432">
                  <c:v>78.400000000000006</c:v>
                </c:pt>
                <c:pt idx="433">
                  <c:v>50.26</c:v>
                </c:pt>
                <c:pt idx="434">
                  <c:v>64.36</c:v>
                </c:pt>
                <c:pt idx="435">
                  <c:v>49.07</c:v>
                </c:pt>
                <c:pt idx="436">
                  <c:v>16.02</c:v>
                </c:pt>
                <c:pt idx="437">
                  <c:v>34.409999999999997</c:v>
                </c:pt>
                <c:pt idx="438">
                  <c:v>56.58</c:v>
                </c:pt>
                <c:pt idx="439">
                  <c:v>38.340000000000003</c:v>
                </c:pt>
                <c:pt idx="440">
                  <c:v>78.25</c:v>
                </c:pt>
                <c:pt idx="441">
                  <c:v>50.04</c:v>
                </c:pt>
                <c:pt idx="442">
                  <c:v>10.11</c:v>
                </c:pt>
                <c:pt idx="443">
                  <c:v>64.55</c:v>
                </c:pt>
                <c:pt idx="444">
                  <c:v>49.2</c:v>
                </c:pt>
                <c:pt idx="445">
                  <c:v>15.83</c:v>
                </c:pt>
                <c:pt idx="446">
                  <c:v>34.56</c:v>
                </c:pt>
                <c:pt idx="447">
                  <c:v>56.77</c:v>
                </c:pt>
                <c:pt idx="448">
                  <c:v>38.56</c:v>
                </c:pt>
                <c:pt idx="449">
                  <c:v>78.099999999999994</c:v>
                </c:pt>
                <c:pt idx="450">
                  <c:v>49.82</c:v>
                </c:pt>
                <c:pt idx="451">
                  <c:v>64.75</c:v>
                </c:pt>
                <c:pt idx="452">
                  <c:v>49.33</c:v>
                </c:pt>
                <c:pt idx="453">
                  <c:v>15.65</c:v>
                </c:pt>
                <c:pt idx="454">
                  <c:v>34.71</c:v>
                </c:pt>
                <c:pt idx="455">
                  <c:v>56.96</c:v>
                </c:pt>
                <c:pt idx="456">
                  <c:v>38.78</c:v>
                </c:pt>
                <c:pt idx="457">
                  <c:v>77.94</c:v>
                </c:pt>
                <c:pt idx="458">
                  <c:v>49.6</c:v>
                </c:pt>
                <c:pt idx="459">
                  <c:v>64.94</c:v>
                </c:pt>
                <c:pt idx="460">
                  <c:v>49.45</c:v>
                </c:pt>
                <c:pt idx="461">
                  <c:v>15.46</c:v>
                </c:pt>
                <c:pt idx="462">
                  <c:v>34.86</c:v>
                </c:pt>
                <c:pt idx="463">
                  <c:v>57.15</c:v>
                </c:pt>
                <c:pt idx="464">
                  <c:v>39</c:v>
                </c:pt>
                <c:pt idx="465">
                  <c:v>77.78</c:v>
                </c:pt>
                <c:pt idx="466">
                  <c:v>49.39</c:v>
                </c:pt>
                <c:pt idx="467">
                  <c:v>65.13</c:v>
                </c:pt>
                <c:pt idx="468">
                  <c:v>49.58</c:v>
                </c:pt>
                <c:pt idx="469">
                  <c:v>15.27</c:v>
                </c:pt>
                <c:pt idx="470">
                  <c:v>35.01</c:v>
                </c:pt>
                <c:pt idx="471">
                  <c:v>57.35</c:v>
                </c:pt>
                <c:pt idx="472">
                  <c:v>39.22</c:v>
                </c:pt>
                <c:pt idx="473">
                  <c:v>77.62</c:v>
                </c:pt>
                <c:pt idx="474">
                  <c:v>49.17</c:v>
                </c:pt>
                <c:pt idx="475">
                  <c:v>65.319999999999993</c:v>
                </c:pt>
                <c:pt idx="476">
                  <c:v>49.7</c:v>
                </c:pt>
                <c:pt idx="477">
                  <c:v>15.09</c:v>
                </c:pt>
                <c:pt idx="478">
                  <c:v>35.159999999999997</c:v>
                </c:pt>
                <c:pt idx="479">
                  <c:v>57.54</c:v>
                </c:pt>
                <c:pt idx="480">
                  <c:v>39.450000000000003</c:v>
                </c:pt>
                <c:pt idx="481">
                  <c:v>77.45</c:v>
                </c:pt>
                <c:pt idx="482">
                  <c:v>48.95</c:v>
                </c:pt>
                <c:pt idx="483">
                  <c:v>65.5</c:v>
                </c:pt>
                <c:pt idx="484">
                  <c:v>49.82</c:v>
                </c:pt>
                <c:pt idx="485">
                  <c:v>14.9</c:v>
                </c:pt>
                <c:pt idx="486">
                  <c:v>35.31</c:v>
                </c:pt>
                <c:pt idx="487">
                  <c:v>57.73</c:v>
                </c:pt>
                <c:pt idx="488">
                  <c:v>39.67</c:v>
                </c:pt>
                <c:pt idx="489">
                  <c:v>77.28</c:v>
                </c:pt>
                <c:pt idx="490">
                  <c:v>48.74</c:v>
                </c:pt>
                <c:pt idx="491">
                  <c:v>65.69</c:v>
                </c:pt>
                <c:pt idx="492">
                  <c:v>49.94</c:v>
                </c:pt>
                <c:pt idx="493">
                  <c:v>14.72</c:v>
                </c:pt>
                <c:pt idx="494">
                  <c:v>35.46</c:v>
                </c:pt>
                <c:pt idx="495">
                  <c:v>57.92</c:v>
                </c:pt>
                <c:pt idx="496">
                  <c:v>39.89</c:v>
                </c:pt>
                <c:pt idx="497">
                  <c:v>77.099999999999994</c:v>
                </c:pt>
                <c:pt idx="498">
                  <c:v>48.52</c:v>
                </c:pt>
                <c:pt idx="499">
                  <c:v>65.87</c:v>
                </c:pt>
                <c:pt idx="500">
                  <c:v>50.06</c:v>
                </c:pt>
                <c:pt idx="501">
                  <c:v>14.53</c:v>
                </c:pt>
                <c:pt idx="502">
                  <c:v>35.619999999999997</c:v>
                </c:pt>
                <c:pt idx="503">
                  <c:v>58.11</c:v>
                </c:pt>
                <c:pt idx="504">
                  <c:v>40.11</c:v>
                </c:pt>
                <c:pt idx="505">
                  <c:v>76.92</c:v>
                </c:pt>
                <c:pt idx="506">
                  <c:v>48.3</c:v>
                </c:pt>
                <c:pt idx="507">
                  <c:v>66.05</c:v>
                </c:pt>
                <c:pt idx="508">
                  <c:v>50.18</c:v>
                </c:pt>
                <c:pt idx="509">
                  <c:v>35.770000000000003</c:v>
                </c:pt>
                <c:pt idx="510">
                  <c:v>58.29</c:v>
                </c:pt>
                <c:pt idx="511">
                  <c:v>40.33</c:v>
                </c:pt>
                <c:pt idx="512">
                  <c:v>76.739999999999995</c:v>
                </c:pt>
                <c:pt idx="513">
                  <c:v>48.09</c:v>
                </c:pt>
                <c:pt idx="514">
                  <c:v>66.239999999999995</c:v>
                </c:pt>
                <c:pt idx="515">
                  <c:v>50.29</c:v>
                </c:pt>
                <c:pt idx="516">
                  <c:v>14.16</c:v>
                </c:pt>
                <c:pt idx="517">
                  <c:v>35.92</c:v>
                </c:pt>
                <c:pt idx="518">
                  <c:v>58.48</c:v>
                </c:pt>
                <c:pt idx="519">
                  <c:v>40.54</c:v>
                </c:pt>
                <c:pt idx="520">
                  <c:v>76.55</c:v>
                </c:pt>
                <c:pt idx="521">
                  <c:v>47.87</c:v>
                </c:pt>
                <c:pt idx="522">
                  <c:v>66.42</c:v>
                </c:pt>
                <c:pt idx="523">
                  <c:v>50.4</c:v>
                </c:pt>
                <c:pt idx="524">
                  <c:v>13.98</c:v>
                </c:pt>
                <c:pt idx="525">
                  <c:v>36.07</c:v>
                </c:pt>
                <c:pt idx="526">
                  <c:v>58.67</c:v>
                </c:pt>
                <c:pt idx="527">
                  <c:v>40.76</c:v>
                </c:pt>
                <c:pt idx="528">
                  <c:v>76.37</c:v>
                </c:pt>
                <c:pt idx="529">
                  <c:v>47.66</c:v>
                </c:pt>
                <c:pt idx="530">
                  <c:v>66.59</c:v>
                </c:pt>
                <c:pt idx="531">
                  <c:v>50.51</c:v>
                </c:pt>
                <c:pt idx="532">
                  <c:v>13.8</c:v>
                </c:pt>
                <c:pt idx="533">
                  <c:v>36.22</c:v>
                </c:pt>
                <c:pt idx="534">
                  <c:v>58.85</c:v>
                </c:pt>
                <c:pt idx="535">
                  <c:v>40.98</c:v>
                </c:pt>
                <c:pt idx="536">
                  <c:v>76.180000000000007</c:v>
                </c:pt>
                <c:pt idx="537">
                  <c:v>47.44</c:v>
                </c:pt>
                <c:pt idx="538">
                  <c:v>66.77</c:v>
                </c:pt>
                <c:pt idx="539">
                  <c:v>50.62</c:v>
                </c:pt>
                <c:pt idx="540">
                  <c:v>13.61</c:v>
                </c:pt>
                <c:pt idx="541">
                  <c:v>36.380000000000003</c:v>
                </c:pt>
                <c:pt idx="542">
                  <c:v>59.04</c:v>
                </c:pt>
                <c:pt idx="543">
                  <c:v>41.2</c:v>
                </c:pt>
                <c:pt idx="544">
                  <c:v>75.98</c:v>
                </c:pt>
                <c:pt idx="545">
                  <c:v>47.23</c:v>
                </c:pt>
                <c:pt idx="546">
                  <c:v>66.94</c:v>
                </c:pt>
                <c:pt idx="547">
                  <c:v>50.73</c:v>
                </c:pt>
                <c:pt idx="548">
                  <c:v>13.43</c:v>
                </c:pt>
                <c:pt idx="549">
                  <c:v>36.53</c:v>
                </c:pt>
                <c:pt idx="550">
                  <c:v>59.22</c:v>
                </c:pt>
                <c:pt idx="551">
                  <c:v>41.42</c:v>
                </c:pt>
                <c:pt idx="552">
                  <c:v>75.790000000000006</c:v>
                </c:pt>
                <c:pt idx="553">
                  <c:v>47.02</c:v>
                </c:pt>
                <c:pt idx="554">
                  <c:v>67.12</c:v>
                </c:pt>
                <c:pt idx="555">
                  <c:v>12.55</c:v>
                </c:pt>
                <c:pt idx="556">
                  <c:v>50.84</c:v>
                </c:pt>
                <c:pt idx="557">
                  <c:v>13.25</c:v>
                </c:pt>
                <c:pt idx="558">
                  <c:v>36.68</c:v>
                </c:pt>
                <c:pt idx="559">
                  <c:v>59.4</c:v>
                </c:pt>
                <c:pt idx="560">
                  <c:v>41.64</c:v>
                </c:pt>
                <c:pt idx="561">
                  <c:v>75.59</c:v>
                </c:pt>
                <c:pt idx="562">
                  <c:v>46.8</c:v>
                </c:pt>
                <c:pt idx="563">
                  <c:v>67.290000000000006</c:v>
                </c:pt>
                <c:pt idx="564">
                  <c:v>12.73</c:v>
                </c:pt>
                <c:pt idx="565">
                  <c:v>50.94</c:v>
                </c:pt>
                <c:pt idx="566">
                  <c:v>13.06</c:v>
                </c:pt>
                <c:pt idx="567">
                  <c:v>36.83</c:v>
                </c:pt>
                <c:pt idx="568">
                  <c:v>59.58</c:v>
                </c:pt>
                <c:pt idx="569">
                  <c:v>41.86</c:v>
                </c:pt>
                <c:pt idx="570">
                  <c:v>75.39</c:v>
                </c:pt>
                <c:pt idx="571">
                  <c:v>46.59</c:v>
                </c:pt>
                <c:pt idx="572">
                  <c:v>67.459999999999994</c:v>
                </c:pt>
                <c:pt idx="573">
                  <c:v>12.91</c:v>
                </c:pt>
                <c:pt idx="574">
                  <c:v>51.05</c:v>
                </c:pt>
                <c:pt idx="575">
                  <c:v>12.88</c:v>
                </c:pt>
                <c:pt idx="576">
                  <c:v>36.99</c:v>
                </c:pt>
                <c:pt idx="577">
                  <c:v>59.76</c:v>
                </c:pt>
                <c:pt idx="578">
                  <c:v>42.08</c:v>
                </c:pt>
                <c:pt idx="579">
                  <c:v>75.180000000000007</c:v>
                </c:pt>
                <c:pt idx="580">
                  <c:v>46.38</c:v>
                </c:pt>
                <c:pt idx="581">
                  <c:v>67.62</c:v>
                </c:pt>
                <c:pt idx="582">
                  <c:v>10.35</c:v>
                </c:pt>
                <c:pt idx="583">
                  <c:v>13.09</c:v>
                </c:pt>
                <c:pt idx="584">
                  <c:v>51.15</c:v>
                </c:pt>
                <c:pt idx="585">
                  <c:v>12.7</c:v>
                </c:pt>
                <c:pt idx="586">
                  <c:v>37.14</c:v>
                </c:pt>
                <c:pt idx="587">
                  <c:v>59.94</c:v>
                </c:pt>
                <c:pt idx="588">
                  <c:v>42.3</c:v>
                </c:pt>
                <c:pt idx="589">
                  <c:v>74.98</c:v>
                </c:pt>
                <c:pt idx="590">
                  <c:v>46.16</c:v>
                </c:pt>
                <c:pt idx="591">
                  <c:v>67.790000000000006</c:v>
                </c:pt>
                <c:pt idx="592">
                  <c:v>10.44</c:v>
                </c:pt>
                <c:pt idx="593">
                  <c:v>13.27</c:v>
                </c:pt>
                <c:pt idx="594">
                  <c:v>51.25</c:v>
                </c:pt>
                <c:pt idx="595">
                  <c:v>12.52</c:v>
                </c:pt>
                <c:pt idx="596">
                  <c:v>37.29</c:v>
                </c:pt>
                <c:pt idx="597">
                  <c:v>60.12</c:v>
                </c:pt>
                <c:pt idx="598">
                  <c:v>42.52</c:v>
                </c:pt>
                <c:pt idx="599">
                  <c:v>74.77</c:v>
                </c:pt>
                <c:pt idx="600">
                  <c:v>45.95</c:v>
                </c:pt>
                <c:pt idx="601">
                  <c:v>67.95</c:v>
                </c:pt>
                <c:pt idx="602">
                  <c:v>10.52</c:v>
                </c:pt>
                <c:pt idx="603">
                  <c:v>13.45</c:v>
                </c:pt>
                <c:pt idx="604">
                  <c:v>51.35</c:v>
                </c:pt>
                <c:pt idx="605">
                  <c:v>12.34</c:v>
                </c:pt>
                <c:pt idx="606">
                  <c:v>37.44</c:v>
                </c:pt>
                <c:pt idx="607">
                  <c:v>60.3</c:v>
                </c:pt>
                <c:pt idx="608">
                  <c:v>42.73</c:v>
                </c:pt>
                <c:pt idx="609">
                  <c:v>74.56</c:v>
                </c:pt>
                <c:pt idx="610">
                  <c:v>45.74</c:v>
                </c:pt>
                <c:pt idx="611">
                  <c:v>68.11</c:v>
                </c:pt>
                <c:pt idx="612">
                  <c:v>10.6</c:v>
                </c:pt>
                <c:pt idx="613">
                  <c:v>13.63</c:v>
                </c:pt>
                <c:pt idx="614">
                  <c:v>51.44</c:v>
                </c:pt>
                <c:pt idx="615">
                  <c:v>12.15</c:v>
                </c:pt>
                <c:pt idx="616">
                  <c:v>37.6</c:v>
                </c:pt>
                <c:pt idx="617">
                  <c:v>60.48</c:v>
                </c:pt>
                <c:pt idx="618">
                  <c:v>42.95</c:v>
                </c:pt>
                <c:pt idx="619">
                  <c:v>74.349999999999994</c:v>
                </c:pt>
                <c:pt idx="620">
                  <c:v>45.53</c:v>
                </c:pt>
                <c:pt idx="621">
                  <c:v>68.27</c:v>
                </c:pt>
                <c:pt idx="622">
                  <c:v>10.68</c:v>
                </c:pt>
                <c:pt idx="623">
                  <c:v>13.81</c:v>
                </c:pt>
                <c:pt idx="624">
                  <c:v>51.54</c:v>
                </c:pt>
                <c:pt idx="625">
                  <c:v>11.97</c:v>
                </c:pt>
                <c:pt idx="626">
                  <c:v>37.75</c:v>
                </c:pt>
                <c:pt idx="627">
                  <c:v>60.65</c:v>
                </c:pt>
                <c:pt idx="628">
                  <c:v>43.17</c:v>
                </c:pt>
                <c:pt idx="629">
                  <c:v>74.14</c:v>
                </c:pt>
                <c:pt idx="630">
                  <c:v>45.32</c:v>
                </c:pt>
                <c:pt idx="631">
                  <c:v>68.430000000000007</c:v>
                </c:pt>
                <c:pt idx="632">
                  <c:v>10.76</c:v>
                </c:pt>
                <c:pt idx="633">
                  <c:v>13.99</c:v>
                </c:pt>
                <c:pt idx="634">
                  <c:v>51.63</c:v>
                </c:pt>
                <c:pt idx="635">
                  <c:v>11.79</c:v>
                </c:pt>
                <c:pt idx="636">
                  <c:v>37.9</c:v>
                </c:pt>
                <c:pt idx="637">
                  <c:v>60.82</c:v>
                </c:pt>
                <c:pt idx="638">
                  <c:v>43.39</c:v>
                </c:pt>
                <c:pt idx="639">
                  <c:v>73.92</c:v>
                </c:pt>
                <c:pt idx="640">
                  <c:v>45.11</c:v>
                </c:pt>
                <c:pt idx="641">
                  <c:v>68.58</c:v>
                </c:pt>
                <c:pt idx="642">
                  <c:v>10.84</c:v>
                </c:pt>
                <c:pt idx="643">
                  <c:v>14.17</c:v>
                </c:pt>
                <c:pt idx="644">
                  <c:v>51.72</c:v>
                </c:pt>
                <c:pt idx="645">
                  <c:v>11.61</c:v>
                </c:pt>
                <c:pt idx="646">
                  <c:v>38.06</c:v>
                </c:pt>
                <c:pt idx="647">
                  <c:v>61</c:v>
                </c:pt>
                <c:pt idx="648">
                  <c:v>43.6</c:v>
                </c:pt>
                <c:pt idx="649">
                  <c:v>73.709999999999994</c:v>
                </c:pt>
                <c:pt idx="650">
                  <c:v>44.9</c:v>
                </c:pt>
                <c:pt idx="651">
                  <c:v>68.739999999999995</c:v>
                </c:pt>
                <c:pt idx="652">
                  <c:v>10.91</c:v>
                </c:pt>
                <c:pt idx="653">
                  <c:v>51.81</c:v>
                </c:pt>
                <c:pt idx="654">
                  <c:v>11.43</c:v>
                </c:pt>
                <c:pt idx="655">
                  <c:v>38.21</c:v>
                </c:pt>
                <c:pt idx="656">
                  <c:v>61.17</c:v>
                </c:pt>
                <c:pt idx="657">
                  <c:v>43.82</c:v>
                </c:pt>
                <c:pt idx="658">
                  <c:v>73.489999999999995</c:v>
                </c:pt>
                <c:pt idx="659">
                  <c:v>44.69</c:v>
                </c:pt>
                <c:pt idx="660">
                  <c:v>68.89</c:v>
                </c:pt>
                <c:pt idx="661">
                  <c:v>10.99</c:v>
                </c:pt>
                <c:pt idx="662">
                  <c:v>14.53</c:v>
                </c:pt>
                <c:pt idx="663">
                  <c:v>51.9</c:v>
                </c:pt>
                <c:pt idx="664">
                  <c:v>11.25</c:v>
                </c:pt>
                <c:pt idx="665">
                  <c:v>38.369999999999997</c:v>
                </c:pt>
                <c:pt idx="666">
                  <c:v>61.34</c:v>
                </c:pt>
                <c:pt idx="667">
                  <c:v>44.04</c:v>
                </c:pt>
                <c:pt idx="668">
                  <c:v>73.27</c:v>
                </c:pt>
                <c:pt idx="669">
                  <c:v>44.48</c:v>
                </c:pt>
                <c:pt idx="670">
                  <c:v>69.040000000000006</c:v>
                </c:pt>
                <c:pt idx="671">
                  <c:v>11.06</c:v>
                </c:pt>
                <c:pt idx="672">
                  <c:v>14.71</c:v>
                </c:pt>
                <c:pt idx="673">
                  <c:v>51.98</c:v>
                </c:pt>
                <c:pt idx="674">
                  <c:v>11.07</c:v>
                </c:pt>
                <c:pt idx="675">
                  <c:v>38.520000000000003</c:v>
                </c:pt>
                <c:pt idx="676">
                  <c:v>61.51</c:v>
                </c:pt>
                <c:pt idx="677">
                  <c:v>44.25</c:v>
                </c:pt>
                <c:pt idx="678">
                  <c:v>73.05</c:v>
                </c:pt>
                <c:pt idx="679">
                  <c:v>44.27</c:v>
                </c:pt>
                <c:pt idx="680">
                  <c:v>69.180000000000007</c:v>
                </c:pt>
                <c:pt idx="681">
                  <c:v>11.14</c:v>
                </c:pt>
                <c:pt idx="682">
                  <c:v>14.89</c:v>
                </c:pt>
                <c:pt idx="683">
                  <c:v>52.07</c:v>
                </c:pt>
                <c:pt idx="684">
                  <c:v>10.89</c:v>
                </c:pt>
                <c:pt idx="685">
                  <c:v>38.67</c:v>
                </c:pt>
                <c:pt idx="686">
                  <c:v>61.68</c:v>
                </c:pt>
                <c:pt idx="687">
                  <c:v>44.47</c:v>
                </c:pt>
                <c:pt idx="688">
                  <c:v>72.83</c:v>
                </c:pt>
                <c:pt idx="689">
                  <c:v>44.06</c:v>
                </c:pt>
                <c:pt idx="690">
                  <c:v>69.319999999999993</c:v>
                </c:pt>
                <c:pt idx="691">
                  <c:v>11.21</c:v>
                </c:pt>
                <c:pt idx="692">
                  <c:v>15.07</c:v>
                </c:pt>
                <c:pt idx="693">
                  <c:v>52.15</c:v>
                </c:pt>
                <c:pt idx="694">
                  <c:v>10.72</c:v>
                </c:pt>
                <c:pt idx="695">
                  <c:v>38.83</c:v>
                </c:pt>
                <c:pt idx="696">
                  <c:v>61.84</c:v>
                </c:pt>
                <c:pt idx="697">
                  <c:v>44.69</c:v>
                </c:pt>
                <c:pt idx="698">
                  <c:v>72.599999999999994</c:v>
                </c:pt>
                <c:pt idx="699">
                  <c:v>43.85</c:v>
                </c:pt>
                <c:pt idx="700">
                  <c:v>69.459999999999994</c:v>
                </c:pt>
                <c:pt idx="701">
                  <c:v>11.29</c:v>
                </c:pt>
                <c:pt idx="702">
                  <c:v>52.23</c:v>
                </c:pt>
                <c:pt idx="703">
                  <c:v>10.54</c:v>
                </c:pt>
                <c:pt idx="704">
                  <c:v>38.979999999999997</c:v>
                </c:pt>
                <c:pt idx="705">
                  <c:v>62.01</c:v>
                </c:pt>
                <c:pt idx="706">
                  <c:v>44.9</c:v>
                </c:pt>
                <c:pt idx="707">
                  <c:v>72.38</c:v>
                </c:pt>
                <c:pt idx="708">
                  <c:v>43.64</c:v>
                </c:pt>
                <c:pt idx="709">
                  <c:v>69.599999999999994</c:v>
                </c:pt>
                <c:pt idx="710">
                  <c:v>11.36</c:v>
                </c:pt>
                <c:pt idx="711">
                  <c:v>52.31</c:v>
                </c:pt>
                <c:pt idx="712">
                  <c:v>10.36</c:v>
                </c:pt>
                <c:pt idx="713">
                  <c:v>39.14</c:v>
                </c:pt>
                <c:pt idx="714">
                  <c:v>62.17</c:v>
                </c:pt>
                <c:pt idx="715">
                  <c:v>45.12</c:v>
                </c:pt>
                <c:pt idx="716">
                  <c:v>72.150000000000006</c:v>
                </c:pt>
                <c:pt idx="717">
                  <c:v>43.43</c:v>
                </c:pt>
                <c:pt idx="718">
                  <c:v>69.739999999999995</c:v>
                </c:pt>
                <c:pt idx="719">
                  <c:v>11.43</c:v>
                </c:pt>
                <c:pt idx="720">
                  <c:v>15.61</c:v>
                </c:pt>
                <c:pt idx="721">
                  <c:v>52.38</c:v>
                </c:pt>
                <c:pt idx="722">
                  <c:v>10.18</c:v>
                </c:pt>
                <c:pt idx="723">
                  <c:v>39.29</c:v>
                </c:pt>
                <c:pt idx="724">
                  <c:v>62.33</c:v>
                </c:pt>
                <c:pt idx="725">
                  <c:v>45.33</c:v>
                </c:pt>
                <c:pt idx="726">
                  <c:v>71.92</c:v>
                </c:pt>
                <c:pt idx="727">
                  <c:v>43.22</c:v>
                </c:pt>
                <c:pt idx="728">
                  <c:v>69.87</c:v>
                </c:pt>
                <c:pt idx="729">
                  <c:v>15.79</c:v>
                </c:pt>
                <c:pt idx="730">
                  <c:v>52.46</c:v>
                </c:pt>
                <c:pt idx="731">
                  <c:v>39.450000000000003</c:v>
                </c:pt>
                <c:pt idx="732">
                  <c:v>62.49</c:v>
                </c:pt>
                <c:pt idx="733">
                  <c:v>45.55</c:v>
                </c:pt>
                <c:pt idx="734">
                  <c:v>71.69</c:v>
                </c:pt>
                <c:pt idx="735">
                  <c:v>43.01</c:v>
                </c:pt>
                <c:pt idx="736">
                  <c:v>70</c:v>
                </c:pt>
                <c:pt idx="737">
                  <c:v>11.57</c:v>
                </c:pt>
                <c:pt idx="738">
                  <c:v>15.97</c:v>
                </c:pt>
                <c:pt idx="739">
                  <c:v>52.53</c:v>
                </c:pt>
                <c:pt idx="740">
                  <c:v>39.6</c:v>
                </c:pt>
                <c:pt idx="741">
                  <c:v>62.65</c:v>
                </c:pt>
                <c:pt idx="742">
                  <c:v>45.76</c:v>
                </c:pt>
                <c:pt idx="743">
                  <c:v>71.459999999999994</c:v>
                </c:pt>
                <c:pt idx="744">
                  <c:v>42.81</c:v>
                </c:pt>
                <c:pt idx="745">
                  <c:v>70.13</c:v>
                </c:pt>
                <c:pt idx="746">
                  <c:v>11.64</c:v>
                </c:pt>
                <c:pt idx="747">
                  <c:v>16.14</c:v>
                </c:pt>
                <c:pt idx="748">
                  <c:v>52.6</c:v>
                </c:pt>
                <c:pt idx="749">
                  <c:v>39.76</c:v>
                </c:pt>
                <c:pt idx="750">
                  <c:v>62.81</c:v>
                </c:pt>
                <c:pt idx="751">
                  <c:v>45.98</c:v>
                </c:pt>
                <c:pt idx="752">
                  <c:v>71.23</c:v>
                </c:pt>
                <c:pt idx="753">
                  <c:v>42.6</c:v>
                </c:pt>
                <c:pt idx="754">
                  <c:v>70.25</c:v>
                </c:pt>
                <c:pt idx="755">
                  <c:v>11.7</c:v>
                </c:pt>
                <c:pt idx="756">
                  <c:v>16.32</c:v>
                </c:pt>
                <c:pt idx="757">
                  <c:v>52.67</c:v>
                </c:pt>
                <c:pt idx="758">
                  <c:v>39.909999999999997</c:v>
                </c:pt>
                <c:pt idx="759">
                  <c:v>62.96</c:v>
                </c:pt>
                <c:pt idx="760">
                  <c:v>46.19</c:v>
                </c:pt>
                <c:pt idx="761">
                  <c:v>71</c:v>
                </c:pt>
                <c:pt idx="762">
                  <c:v>42.39</c:v>
                </c:pt>
                <c:pt idx="763">
                  <c:v>70.37</c:v>
                </c:pt>
                <c:pt idx="764">
                  <c:v>11.77</c:v>
                </c:pt>
                <c:pt idx="765">
                  <c:v>16.5</c:v>
                </c:pt>
                <c:pt idx="766">
                  <c:v>52.73</c:v>
                </c:pt>
                <c:pt idx="767">
                  <c:v>40.07</c:v>
                </c:pt>
                <c:pt idx="768">
                  <c:v>63.12</c:v>
                </c:pt>
                <c:pt idx="769">
                  <c:v>46.4</c:v>
                </c:pt>
                <c:pt idx="770">
                  <c:v>70.760000000000005</c:v>
                </c:pt>
                <c:pt idx="771">
                  <c:v>42.19</c:v>
                </c:pt>
                <c:pt idx="772">
                  <c:v>70.489999999999995</c:v>
                </c:pt>
                <c:pt idx="773">
                  <c:v>11.84</c:v>
                </c:pt>
                <c:pt idx="774">
                  <c:v>16.68</c:v>
                </c:pt>
                <c:pt idx="775">
                  <c:v>52.8</c:v>
                </c:pt>
                <c:pt idx="776">
                  <c:v>40.22</c:v>
                </c:pt>
                <c:pt idx="777">
                  <c:v>63.27</c:v>
                </c:pt>
                <c:pt idx="778">
                  <c:v>46.62</c:v>
                </c:pt>
                <c:pt idx="779">
                  <c:v>70.53</c:v>
                </c:pt>
                <c:pt idx="780">
                  <c:v>41.98</c:v>
                </c:pt>
                <c:pt idx="781">
                  <c:v>70.61</c:v>
                </c:pt>
                <c:pt idx="782">
                  <c:v>11.9</c:v>
                </c:pt>
                <c:pt idx="783">
                  <c:v>16.86</c:v>
                </c:pt>
                <c:pt idx="784">
                  <c:v>52.86</c:v>
                </c:pt>
                <c:pt idx="785">
                  <c:v>40.380000000000003</c:v>
                </c:pt>
                <c:pt idx="786">
                  <c:v>63.42</c:v>
                </c:pt>
                <c:pt idx="787">
                  <c:v>46.83</c:v>
                </c:pt>
                <c:pt idx="788">
                  <c:v>70.290000000000006</c:v>
                </c:pt>
                <c:pt idx="789">
                  <c:v>41.77</c:v>
                </c:pt>
                <c:pt idx="790">
                  <c:v>70.72</c:v>
                </c:pt>
                <c:pt idx="791">
                  <c:v>11.96</c:v>
                </c:pt>
                <c:pt idx="792">
                  <c:v>17.04</c:v>
                </c:pt>
                <c:pt idx="793">
                  <c:v>52.92</c:v>
                </c:pt>
                <c:pt idx="794">
                  <c:v>40.54</c:v>
                </c:pt>
                <c:pt idx="795">
                  <c:v>63.57</c:v>
                </c:pt>
                <c:pt idx="796">
                  <c:v>47.04</c:v>
                </c:pt>
                <c:pt idx="797">
                  <c:v>70.06</c:v>
                </c:pt>
                <c:pt idx="798">
                  <c:v>41.57</c:v>
                </c:pt>
                <c:pt idx="799">
                  <c:v>70.83</c:v>
                </c:pt>
                <c:pt idx="800">
                  <c:v>12.03</c:v>
                </c:pt>
                <c:pt idx="801">
                  <c:v>17.22</c:v>
                </c:pt>
                <c:pt idx="802">
                  <c:v>52.97</c:v>
                </c:pt>
                <c:pt idx="803">
                  <c:v>40.69</c:v>
                </c:pt>
                <c:pt idx="804">
                  <c:v>63.72</c:v>
                </c:pt>
                <c:pt idx="805">
                  <c:v>47.25</c:v>
                </c:pt>
                <c:pt idx="806">
                  <c:v>69.819999999999993</c:v>
                </c:pt>
                <c:pt idx="807">
                  <c:v>41.36</c:v>
                </c:pt>
                <c:pt idx="808">
                  <c:v>70.930000000000007</c:v>
                </c:pt>
                <c:pt idx="809">
                  <c:v>12.09</c:v>
                </c:pt>
                <c:pt idx="810">
                  <c:v>17.39</c:v>
                </c:pt>
                <c:pt idx="811">
                  <c:v>53.03</c:v>
                </c:pt>
                <c:pt idx="812">
                  <c:v>40.85</c:v>
                </c:pt>
                <c:pt idx="813">
                  <c:v>63.86</c:v>
                </c:pt>
                <c:pt idx="814">
                  <c:v>47.46</c:v>
                </c:pt>
                <c:pt idx="815">
                  <c:v>69.58</c:v>
                </c:pt>
                <c:pt idx="816">
                  <c:v>41.16</c:v>
                </c:pt>
                <c:pt idx="817">
                  <c:v>71.040000000000006</c:v>
                </c:pt>
                <c:pt idx="818">
                  <c:v>12.15</c:v>
                </c:pt>
                <c:pt idx="819">
                  <c:v>17.57</c:v>
                </c:pt>
                <c:pt idx="820">
                  <c:v>53.08</c:v>
                </c:pt>
                <c:pt idx="821">
                  <c:v>41</c:v>
                </c:pt>
                <c:pt idx="822">
                  <c:v>64.010000000000005</c:v>
                </c:pt>
                <c:pt idx="823">
                  <c:v>47.67</c:v>
                </c:pt>
                <c:pt idx="824">
                  <c:v>69.34</c:v>
                </c:pt>
                <c:pt idx="825">
                  <c:v>40.950000000000003</c:v>
                </c:pt>
                <c:pt idx="826">
                  <c:v>71.13</c:v>
                </c:pt>
                <c:pt idx="827">
                  <c:v>12.21</c:v>
                </c:pt>
                <c:pt idx="828">
                  <c:v>17.75</c:v>
                </c:pt>
                <c:pt idx="829">
                  <c:v>53.13</c:v>
                </c:pt>
                <c:pt idx="830">
                  <c:v>41.16</c:v>
                </c:pt>
                <c:pt idx="831">
                  <c:v>64.150000000000006</c:v>
                </c:pt>
                <c:pt idx="832">
                  <c:v>47.88</c:v>
                </c:pt>
                <c:pt idx="833">
                  <c:v>69.099999999999994</c:v>
                </c:pt>
                <c:pt idx="834">
                  <c:v>40.75</c:v>
                </c:pt>
                <c:pt idx="835">
                  <c:v>71.23</c:v>
                </c:pt>
                <c:pt idx="836">
                  <c:v>12.27</c:v>
                </c:pt>
                <c:pt idx="837">
                  <c:v>17.93</c:v>
                </c:pt>
                <c:pt idx="838">
                  <c:v>53.18</c:v>
                </c:pt>
                <c:pt idx="839">
                  <c:v>41.32</c:v>
                </c:pt>
                <c:pt idx="840">
                  <c:v>64.290000000000006</c:v>
                </c:pt>
                <c:pt idx="841">
                  <c:v>48.09</c:v>
                </c:pt>
                <c:pt idx="842">
                  <c:v>68.86</c:v>
                </c:pt>
                <c:pt idx="843">
                  <c:v>40.54</c:v>
                </c:pt>
                <c:pt idx="844">
                  <c:v>71.319999999999993</c:v>
                </c:pt>
                <c:pt idx="845">
                  <c:v>12.32</c:v>
                </c:pt>
                <c:pt idx="846">
                  <c:v>18.11</c:v>
                </c:pt>
                <c:pt idx="847">
                  <c:v>53.23</c:v>
                </c:pt>
                <c:pt idx="848">
                  <c:v>41.47</c:v>
                </c:pt>
                <c:pt idx="849">
                  <c:v>64.430000000000007</c:v>
                </c:pt>
                <c:pt idx="850">
                  <c:v>48.3</c:v>
                </c:pt>
                <c:pt idx="851">
                  <c:v>68.62</c:v>
                </c:pt>
                <c:pt idx="852">
                  <c:v>40.340000000000003</c:v>
                </c:pt>
                <c:pt idx="853">
                  <c:v>71.41</c:v>
                </c:pt>
                <c:pt idx="854">
                  <c:v>18.28</c:v>
                </c:pt>
                <c:pt idx="855">
                  <c:v>53.28</c:v>
                </c:pt>
                <c:pt idx="856">
                  <c:v>41.63</c:v>
                </c:pt>
                <c:pt idx="857">
                  <c:v>64.56</c:v>
                </c:pt>
                <c:pt idx="858">
                  <c:v>48.51</c:v>
                </c:pt>
                <c:pt idx="859">
                  <c:v>68.38</c:v>
                </c:pt>
                <c:pt idx="860">
                  <c:v>40.14</c:v>
                </c:pt>
                <c:pt idx="861">
                  <c:v>71.5</c:v>
                </c:pt>
                <c:pt idx="862">
                  <c:v>12.44</c:v>
                </c:pt>
                <c:pt idx="863">
                  <c:v>18.46</c:v>
                </c:pt>
                <c:pt idx="864">
                  <c:v>53.32</c:v>
                </c:pt>
                <c:pt idx="865">
                  <c:v>41.79</c:v>
                </c:pt>
                <c:pt idx="866">
                  <c:v>64.7</c:v>
                </c:pt>
                <c:pt idx="867">
                  <c:v>48.72</c:v>
                </c:pt>
                <c:pt idx="868">
                  <c:v>68.14</c:v>
                </c:pt>
                <c:pt idx="869">
                  <c:v>39.93</c:v>
                </c:pt>
                <c:pt idx="870">
                  <c:v>71.58</c:v>
                </c:pt>
                <c:pt idx="871">
                  <c:v>12.49</c:v>
                </c:pt>
                <c:pt idx="872">
                  <c:v>18.64</c:v>
                </c:pt>
                <c:pt idx="873">
                  <c:v>53.36</c:v>
                </c:pt>
                <c:pt idx="874">
                  <c:v>41.95</c:v>
                </c:pt>
                <c:pt idx="875">
                  <c:v>64.83</c:v>
                </c:pt>
                <c:pt idx="876">
                  <c:v>48.93</c:v>
                </c:pt>
                <c:pt idx="877">
                  <c:v>67.900000000000006</c:v>
                </c:pt>
                <c:pt idx="878">
                  <c:v>39.729999999999997</c:v>
                </c:pt>
                <c:pt idx="879">
                  <c:v>71.66</c:v>
                </c:pt>
                <c:pt idx="880">
                  <c:v>12.55</c:v>
                </c:pt>
                <c:pt idx="881">
                  <c:v>18.82</c:v>
                </c:pt>
                <c:pt idx="882">
                  <c:v>53.4</c:v>
                </c:pt>
                <c:pt idx="883">
                  <c:v>42.1</c:v>
                </c:pt>
                <c:pt idx="884">
                  <c:v>64.959999999999994</c:v>
                </c:pt>
                <c:pt idx="885">
                  <c:v>49.13</c:v>
                </c:pt>
                <c:pt idx="886">
                  <c:v>67.650000000000006</c:v>
                </c:pt>
                <c:pt idx="887">
                  <c:v>39.53</c:v>
                </c:pt>
                <c:pt idx="888">
                  <c:v>71.73</c:v>
                </c:pt>
                <c:pt idx="889">
                  <c:v>12.6</c:v>
                </c:pt>
                <c:pt idx="890">
                  <c:v>19</c:v>
                </c:pt>
                <c:pt idx="891">
                  <c:v>53.43</c:v>
                </c:pt>
                <c:pt idx="892">
                  <c:v>42.26</c:v>
                </c:pt>
                <c:pt idx="893">
                  <c:v>65.09</c:v>
                </c:pt>
                <c:pt idx="894">
                  <c:v>49.34</c:v>
                </c:pt>
                <c:pt idx="895">
                  <c:v>67.41</c:v>
                </c:pt>
                <c:pt idx="896">
                  <c:v>39.33</c:v>
                </c:pt>
                <c:pt idx="897">
                  <c:v>71.8</c:v>
                </c:pt>
                <c:pt idx="898">
                  <c:v>12.65</c:v>
                </c:pt>
                <c:pt idx="899">
                  <c:v>19.170000000000002</c:v>
                </c:pt>
                <c:pt idx="900">
                  <c:v>53.47</c:v>
                </c:pt>
                <c:pt idx="901">
                  <c:v>42.42</c:v>
                </c:pt>
                <c:pt idx="902">
                  <c:v>65.209999999999994</c:v>
                </c:pt>
                <c:pt idx="903">
                  <c:v>49.55</c:v>
                </c:pt>
                <c:pt idx="904">
                  <c:v>67.16</c:v>
                </c:pt>
                <c:pt idx="905">
                  <c:v>39.130000000000003</c:v>
                </c:pt>
                <c:pt idx="906">
                  <c:v>71.87</c:v>
                </c:pt>
                <c:pt idx="907">
                  <c:v>12.7</c:v>
                </c:pt>
                <c:pt idx="908">
                  <c:v>19.350000000000001</c:v>
                </c:pt>
                <c:pt idx="909">
                  <c:v>53.5</c:v>
                </c:pt>
                <c:pt idx="910">
                  <c:v>42.58</c:v>
                </c:pt>
                <c:pt idx="911">
                  <c:v>65.34</c:v>
                </c:pt>
                <c:pt idx="912">
                  <c:v>49.75</c:v>
                </c:pt>
                <c:pt idx="913">
                  <c:v>66.92</c:v>
                </c:pt>
                <c:pt idx="914">
                  <c:v>38.92</c:v>
                </c:pt>
                <c:pt idx="915">
                  <c:v>71.930000000000007</c:v>
                </c:pt>
                <c:pt idx="916">
                  <c:v>12.75</c:v>
                </c:pt>
                <c:pt idx="917">
                  <c:v>19.53</c:v>
                </c:pt>
                <c:pt idx="918">
                  <c:v>53.53</c:v>
                </c:pt>
                <c:pt idx="919">
                  <c:v>42.73</c:v>
                </c:pt>
                <c:pt idx="920">
                  <c:v>65.459999999999994</c:v>
                </c:pt>
                <c:pt idx="921">
                  <c:v>49.96</c:v>
                </c:pt>
                <c:pt idx="922">
                  <c:v>66.67</c:v>
                </c:pt>
                <c:pt idx="923">
                  <c:v>38.72</c:v>
                </c:pt>
                <c:pt idx="924">
                  <c:v>71.989999999999995</c:v>
                </c:pt>
                <c:pt idx="925">
                  <c:v>12.8</c:v>
                </c:pt>
                <c:pt idx="926">
                  <c:v>19.7</c:v>
                </c:pt>
                <c:pt idx="927">
                  <c:v>53.56</c:v>
                </c:pt>
                <c:pt idx="928">
                  <c:v>42.89</c:v>
                </c:pt>
                <c:pt idx="929">
                  <c:v>65.58</c:v>
                </c:pt>
                <c:pt idx="930">
                  <c:v>50.16</c:v>
                </c:pt>
                <c:pt idx="931">
                  <c:v>66.430000000000007</c:v>
                </c:pt>
                <c:pt idx="932">
                  <c:v>38.520000000000003</c:v>
                </c:pt>
                <c:pt idx="933">
                  <c:v>72.05</c:v>
                </c:pt>
                <c:pt idx="934">
                  <c:v>12.85</c:v>
                </c:pt>
                <c:pt idx="935">
                  <c:v>19.88</c:v>
                </c:pt>
                <c:pt idx="936">
                  <c:v>53.58</c:v>
                </c:pt>
                <c:pt idx="937">
                  <c:v>43.05</c:v>
                </c:pt>
                <c:pt idx="938">
                  <c:v>65.69</c:v>
                </c:pt>
                <c:pt idx="939">
                  <c:v>50.36</c:v>
                </c:pt>
                <c:pt idx="940">
                  <c:v>66.180000000000007</c:v>
                </c:pt>
                <c:pt idx="941">
                  <c:v>38.32</c:v>
                </c:pt>
                <c:pt idx="942">
                  <c:v>72.099999999999994</c:v>
                </c:pt>
                <c:pt idx="943">
                  <c:v>20.059999999999999</c:v>
                </c:pt>
                <c:pt idx="944">
                  <c:v>53.6</c:v>
                </c:pt>
                <c:pt idx="945">
                  <c:v>43.21</c:v>
                </c:pt>
                <c:pt idx="946">
                  <c:v>65.81</c:v>
                </c:pt>
                <c:pt idx="947">
                  <c:v>50.56</c:v>
                </c:pt>
                <c:pt idx="948">
                  <c:v>65.930000000000007</c:v>
                </c:pt>
                <c:pt idx="949">
                  <c:v>38.119999999999997</c:v>
                </c:pt>
                <c:pt idx="950">
                  <c:v>72.150000000000006</c:v>
                </c:pt>
                <c:pt idx="951">
                  <c:v>20.23</c:v>
                </c:pt>
                <c:pt idx="952">
                  <c:v>53.62</c:v>
                </c:pt>
                <c:pt idx="953">
                  <c:v>43.37</c:v>
                </c:pt>
                <c:pt idx="954">
                  <c:v>65.92</c:v>
                </c:pt>
                <c:pt idx="955">
                  <c:v>50.77</c:v>
                </c:pt>
                <c:pt idx="956">
                  <c:v>65.680000000000007</c:v>
                </c:pt>
                <c:pt idx="957">
                  <c:v>37.92</c:v>
                </c:pt>
                <c:pt idx="958">
                  <c:v>72.19</c:v>
                </c:pt>
                <c:pt idx="959">
                  <c:v>12.99</c:v>
                </c:pt>
                <c:pt idx="960">
                  <c:v>20.41</c:v>
                </c:pt>
                <c:pt idx="961">
                  <c:v>53.64</c:v>
                </c:pt>
                <c:pt idx="962">
                  <c:v>43.53</c:v>
                </c:pt>
                <c:pt idx="963">
                  <c:v>66.03</c:v>
                </c:pt>
                <c:pt idx="964">
                  <c:v>50.97</c:v>
                </c:pt>
                <c:pt idx="965">
                  <c:v>65.44</c:v>
                </c:pt>
                <c:pt idx="966">
                  <c:v>37.72</c:v>
                </c:pt>
                <c:pt idx="967">
                  <c:v>72.23</c:v>
                </c:pt>
                <c:pt idx="968">
                  <c:v>13.03</c:v>
                </c:pt>
                <c:pt idx="969">
                  <c:v>20.59</c:v>
                </c:pt>
                <c:pt idx="970">
                  <c:v>53.66</c:v>
                </c:pt>
                <c:pt idx="971">
                  <c:v>43.69</c:v>
                </c:pt>
                <c:pt idx="972">
                  <c:v>66.13</c:v>
                </c:pt>
                <c:pt idx="973">
                  <c:v>51.17</c:v>
                </c:pt>
                <c:pt idx="974">
                  <c:v>65.19</c:v>
                </c:pt>
                <c:pt idx="975">
                  <c:v>37.520000000000003</c:v>
                </c:pt>
                <c:pt idx="976">
                  <c:v>72.260000000000005</c:v>
                </c:pt>
                <c:pt idx="977">
                  <c:v>13.08</c:v>
                </c:pt>
                <c:pt idx="978">
                  <c:v>20.76</c:v>
                </c:pt>
                <c:pt idx="979">
                  <c:v>53.67</c:v>
                </c:pt>
                <c:pt idx="980">
                  <c:v>43.85</c:v>
                </c:pt>
                <c:pt idx="981">
                  <c:v>66.239999999999995</c:v>
                </c:pt>
                <c:pt idx="982">
                  <c:v>51.37</c:v>
                </c:pt>
                <c:pt idx="983">
                  <c:v>64.94</c:v>
                </c:pt>
                <c:pt idx="984">
                  <c:v>37.33</c:v>
                </c:pt>
                <c:pt idx="985">
                  <c:v>72.290000000000006</c:v>
                </c:pt>
                <c:pt idx="986">
                  <c:v>13.12</c:v>
                </c:pt>
                <c:pt idx="987">
                  <c:v>20.94</c:v>
                </c:pt>
                <c:pt idx="988">
                  <c:v>53.68</c:v>
                </c:pt>
                <c:pt idx="989">
                  <c:v>44</c:v>
                </c:pt>
                <c:pt idx="990">
                  <c:v>66.34</c:v>
                </c:pt>
                <c:pt idx="991">
                  <c:v>51.57</c:v>
                </c:pt>
                <c:pt idx="992">
                  <c:v>64.69</c:v>
                </c:pt>
                <c:pt idx="993">
                  <c:v>37.130000000000003</c:v>
                </c:pt>
                <c:pt idx="994">
                  <c:v>72.319999999999993</c:v>
                </c:pt>
                <c:pt idx="995">
                  <c:v>13.16</c:v>
                </c:pt>
                <c:pt idx="996">
                  <c:v>21.12</c:v>
                </c:pt>
                <c:pt idx="997">
                  <c:v>53.69</c:v>
                </c:pt>
                <c:pt idx="998">
                  <c:v>44.16</c:v>
                </c:pt>
                <c:pt idx="999">
                  <c:v>66.44</c:v>
                </c:pt>
                <c:pt idx="1000">
                  <c:v>51.77</c:v>
                </c:pt>
                <c:pt idx="1001">
                  <c:v>64.44</c:v>
                </c:pt>
                <c:pt idx="1002">
                  <c:v>36.93</c:v>
                </c:pt>
                <c:pt idx="1003">
                  <c:v>72.34</c:v>
                </c:pt>
                <c:pt idx="1004">
                  <c:v>13.2</c:v>
                </c:pt>
                <c:pt idx="1005">
                  <c:v>21.29</c:v>
                </c:pt>
                <c:pt idx="1006">
                  <c:v>53.7</c:v>
                </c:pt>
                <c:pt idx="1007">
                  <c:v>44.32</c:v>
                </c:pt>
                <c:pt idx="1008">
                  <c:v>66.540000000000006</c:v>
                </c:pt>
                <c:pt idx="1009">
                  <c:v>51.96</c:v>
                </c:pt>
                <c:pt idx="1010">
                  <c:v>64.19</c:v>
                </c:pt>
                <c:pt idx="1011">
                  <c:v>36.729999999999997</c:v>
                </c:pt>
                <c:pt idx="1012">
                  <c:v>72.36</c:v>
                </c:pt>
                <c:pt idx="1013">
                  <c:v>13.24</c:v>
                </c:pt>
                <c:pt idx="1014">
                  <c:v>21.47</c:v>
                </c:pt>
                <c:pt idx="1015">
                  <c:v>53.7</c:v>
                </c:pt>
                <c:pt idx="1016">
                  <c:v>44.48</c:v>
                </c:pt>
                <c:pt idx="1017">
                  <c:v>66.63</c:v>
                </c:pt>
                <c:pt idx="1018">
                  <c:v>52.16</c:v>
                </c:pt>
                <c:pt idx="1019">
                  <c:v>63.94</c:v>
                </c:pt>
                <c:pt idx="1020">
                  <c:v>36.53</c:v>
                </c:pt>
                <c:pt idx="1021">
                  <c:v>72.38</c:v>
                </c:pt>
                <c:pt idx="1022">
                  <c:v>13.28</c:v>
                </c:pt>
                <c:pt idx="1023">
                  <c:v>21.64</c:v>
                </c:pt>
                <c:pt idx="1024">
                  <c:v>53.71</c:v>
                </c:pt>
                <c:pt idx="1025">
                  <c:v>44.64</c:v>
                </c:pt>
                <c:pt idx="1026">
                  <c:v>66.72</c:v>
                </c:pt>
                <c:pt idx="1027">
                  <c:v>52.35</c:v>
                </c:pt>
                <c:pt idx="1028">
                  <c:v>63.69</c:v>
                </c:pt>
                <c:pt idx="1029">
                  <c:v>36.340000000000003</c:v>
                </c:pt>
                <c:pt idx="1030">
                  <c:v>72.39</c:v>
                </c:pt>
                <c:pt idx="1031">
                  <c:v>13.32</c:v>
                </c:pt>
                <c:pt idx="1032">
                  <c:v>21.82</c:v>
                </c:pt>
                <c:pt idx="1033">
                  <c:v>53.71</c:v>
                </c:pt>
                <c:pt idx="1034">
                  <c:v>44.8</c:v>
                </c:pt>
                <c:pt idx="1035">
                  <c:v>66.81</c:v>
                </c:pt>
                <c:pt idx="1036">
                  <c:v>52.55</c:v>
                </c:pt>
                <c:pt idx="1037">
                  <c:v>63.44</c:v>
                </c:pt>
                <c:pt idx="1038">
                  <c:v>36.14</c:v>
                </c:pt>
                <c:pt idx="1039">
                  <c:v>72.400000000000006</c:v>
                </c:pt>
                <c:pt idx="1040">
                  <c:v>13.35</c:v>
                </c:pt>
                <c:pt idx="1041">
                  <c:v>22</c:v>
                </c:pt>
                <c:pt idx="1042">
                  <c:v>53.71</c:v>
                </c:pt>
                <c:pt idx="1043">
                  <c:v>44.96</c:v>
                </c:pt>
                <c:pt idx="1044">
                  <c:v>66.89</c:v>
                </c:pt>
                <c:pt idx="1045">
                  <c:v>52.74</c:v>
                </c:pt>
                <c:pt idx="1046">
                  <c:v>63.18</c:v>
                </c:pt>
                <c:pt idx="1047">
                  <c:v>35.94</c:v>
                </c:pt>
                <c:pt idx="1048">
                  <c:v>72.400000000000006</c:v>
                </c:pt>
                <c:pt idx="1049">
                  <c:v>13.39</c:v>
                </c:pt>
                <c:pt idx="1050">
                  <c:v>22.17</c:v>
                </c:pt>
                <c:pt idx="1051">
                  <c:v>53.7</c:v>
                </c:pt>
                <c:pt idx="1052">
                  <c:v>45.12</c:v>
                </c:pt>
                <c:pt idx="1053">
                  <c:v>66.97</c:v>
                </c:pt>
                <c:pt idx="1054">
                  <c:v>52.94</c:v>
                </c:pt>
                <c:pt idx="1055">
                  <c:v>62.93</c:v>
                </c:pt>
                <c:pt idx="1056">
                  <c:v>35.75</c:v>
                </c:pt>
                <c:pt idx="1057">
                  <c:v>72.400000000000006</c:v>
                </c:pt>
                <c:pt idx="1058">
                  <c:v>13.42</c:v>
                </c:pt>
                <c:pt idx="1059">
                  <c:v>22.35</c:v>
                </c:pt>
                <c:pt idx="1060">
                  <c:v>53.69</c:v>
                </c:pt>
                <c:pt idx="1061">
                  <c:v>45.29</c:v>
                </c:pt>
                <c:pt idx="1062">
                  <c:v>67.05</c:v>
                </c:pt>
                <c:pt idx="1063">
                  <c:v>53.13</c:v>
                </c:pt>
                <c:pt idx="1064">
                  <c:v>62.68</c:v>
                </c:pt>
                <c:pt idx="1065">
                  <c:v>35.549999999999997</c:v>
                </c:pt>
                <c:pt idx="1066">
                  <c:v>72.39</c:v>
                </c:pt>
                <c:pt idx="1067">
                  <c:v>13.46</c:v>
                </c:pt>
                <c:pt idx="1068">
                  <c:v>22.52</c:v>
                </c:pt>
                <c:pt idx="1069">
                  <c:v>53.69</c:v>
                </c:pt>
                <c:pt idx="1070">
                  <c:v>45.45</c:v>
                </c:pt>
                <c:pt idx="1071">
                  <c:v>67.13</c:v>
                </c:pt>
                <c:pt idx="1072">
                  <c:v>53.32</c:v>
                </c:pt>
                <c:pt idx="1073">
                  <c:v>62.43</c:v>
                </c:pt>
                <c:pt idx="1074">
                  <c:v>35.35</c:v>
                </c:pt>
                <c:pt idx="1075">
                  <c:v>72.38</c:v>
                </c:pt>
                <c:pt idx="1076">
                  <c:v>13.49</c:v>
                </c:pt>
                <c:pt idx="1077">
                  <c:v>22.7</c:v>
                </c:pt>
                <c:pt idx="1078">
                  <c:v>53.67</c:v>
                </c:pt>
                <c:pt idx="1079">
                  <c:v>45.61</c:v>
                </c:pt>
                <c:pt idx="1080">
                  <c:v>67.2</c:v>
                </c:pt>
                <c:pt idx="1081">
                  <c:v>53.51</c:v>
                </c:pt>
                <c:pt idx="1082">
                  <c:v>62.18</c:v>
                </c:pt>
                <c:pt idx="1083">
                  <c:v>35.159999999999997</c:v>
                </c:pt>
                <c:pt idx="1084">
                  <c:v>72.36</c:v>
                </c:pt>
                <c:pt idx="1085">
                  <c:v>13.52</c:v>
                </c:pt>
                <c:pt idx="1086">
                  <c:v>22.87</c:v>
                </c:pt>
                <c:pt idx="1087">
                  <c:v>53.66</c:v>
                </c:pt>
                <c:pt idx="1088">
                  <c:v>45.77</c:v>
                </c:pt>
                <c:pt idx="1089">
                  <c:v>67.27</c:v>
                </c:pt>
                <c:pt idx="1090">
                  <c:v>53.7</c:v>
                </c:pt>
                <c:pt idx="1091">
                  <c:v>61.92</c:v>
                </c:pt>
                <c:pt idx="1092">
                  <c:v>34.96</c:v>
                </c:pt>
                <c:pt idx="1093">
                  <c:v>72.349999999999994</c:v>
                </c:pt>
                <c:pt idx="1094">
                  <c:v>13.55</c:v>
                </c:pt>
                <c:pt idx="1095">
                  <c:v>23.05</c:v>
                </c:pt>
                <c:pt idx="1096">
                  <c:v>53.64</c:v>
                </c:pt>
                <c:pt idx="1097">
                  <c:v>45.93</c:v>
                </c:pt>
                <c:pt idx="1098">
                  <c:v>67.34</c:v>
                </c:pt>
                <c:pt idx="1099">
                  <c:v>53.89</c:v>
                </c:pt>
                <c:pt idx="1100">
                  <c:v>61.67</c:v>
                </c:pt>
                <c:pt idx="1101">
                  <c:v>34.770000000000003</c:v>
                </c:pt>
                <c:pt idx="1102">
                  <c:v>72.319999999999993</c:v>
                </c:pt>
                <c:pt idx="1103">
                  <c:v>13.58</c:v>
                </c:pt>
                <c:pt idx="1104">
                  <c:v>23.22</c:v>
                </c:pt>
                <c:pt idx="1105">
                  <c:v>53.63</c:v>
                </c:pt>
                <c:pt idx="1106">
                  <c:v>46.09</c:v>
                </c:pt>
                <c:pt idx="1107">
                  <c:v>67.41</c:v>
                </c:pt>
                <c:pt idx="1108">
                  <c:v>54.07</c:v>
                </c:pt>
                <c:pt idx="1109">
                  <c:v>61.42</c:v>
                </c:pt>
                <c:pt idx="1110">
                  <c:v>34.58</c:v>
                </c:pt>
                <c:pt idx="1111">
                  <c:v>72.3</c:v>
                </c:pt>
                <c:pt idx="1112">
                  <c:v>13.61</c:v>
                </c:pt>
                <c:pt idx="1113">
                  <c:v>23.4</c:v>
                </c:pt>
                <c:pt idx="1114">
                  <c:v>53.61</c:v>
                </c:pt>
                <c:pt idx="1115">
                  <c:v>46.25</c:v>
                </c:pt>
                <c:pt idx="1116">
                  <c:v>67.47</c:v>
                </c:pt>
                <c:pt idx="1117">
                  <c:v>54.26</c:v>
                </c:pt>
                <c:pt idx="1118">
                  <c:v>61.16</c:v>
                </c:pt>
                <c:pt idx="1119">
                  <c:v>34.380000000000003</c:v>
                </c:pt>
                <c:pt idx="1120">
                  <c:v>72.260000000000005</c:v>
                </c:pt>
                <c:pt idx="1121">
                  <c:v>13.63</c:v>
                </c:pt>
                <c:pt idx="1122">
                  <c:v>23.57</c:v>
                </c:pt>
                <c:pt idx="1123">
                  <c:v>53.58</c:v>
                </c:pt>
                <c:pt idx="1124">
                  <c:v>46.41</c:v>
                </c:pt>
                <c:pt idx="1125">
                  <c:v>67.53</c:v>
                </c:pt>
                <c:pt idx="1126">
                  <c:v>54.45</c:v>
                </c:pt>
                <c:pt idx="1127">
                  <c:v>60.91</c:v>
                </c:pt>
                <c:pt idx="1128">
                  <c:v>34.19</c:v>
                </c:pt>
                <c:pt idx="1129">
                  <c:v>72.23</c:v>
                </c:pt>
                <c:pt idx="1130">
                  <c:v>13.66</c:v>
                </c:pt>
                <c:pt idx="1131">
                  <c:v>23.74</c:v>
                </c:pt>
                <c:pt idx="1132">
                  <c:v>53.56</c:v>
                </c:pt>
                <c:pt idx="1133">
                  <c:v>46.58</c:v>
                </c:pt>
                <c:pt idx="1134">
                  <c:v>67.58</c:v>
                </c:pt>
                <c:pt idx="1135">
                  <c:v>54.63</c:v>
                </c:pt>
                <c:pt idx="1136">
                  <c:v>60.66</c:v>
                </c:pt>
                <c:pt idx="1137">
                  <c:v>33.99</c:v>
                </c:pt>
                <c:pt idx="1138">
                  <c:v>72.19</c:v>
                </c:pt>
                <c:pt idx="1139">
                  <c:v>13.69</c:v>
                </c:pt>
                <c:pt idx="1140">
                  <c:v>23.92</c:v>
                </c:pt>
                <c:pt idx="1141">
                  <c:v>53.53</c:v>
                </c:pt>
                <c:pt idx="1142">
                  <c:v>46.74</c:v>
                </c:pt>
                <c:pt idx="1143">
                  <c:v>67.63</c:v>
                </c:pt>
                <c:pt idx="1144">
                  <c:v>54.81</c:v>
                </c:pt>
                <c:pt idx="1145">
                  <c:v>60.4</c:v>
                </c:pt>
                <c:pt idx="1146">
                  <c:v>33.799999999999997</c:v>
                </c:pt>
                <c:pt idx="1147">
                  <c:v>72.150000000000006</c:v>
                </c:pt>
                <c:pt idx="1148">
                  <c:v>13.71</c:v>
                </c:pt>
                <c:pt idx="1149">
                  <c:v>24.09</c:v>
                </c:pt>
                <c:pt idx="1150">
                  <c:v>53.5</c:v>
                </c:pt>
                <c:pt idx="1151">
                  <c:v>46.9</c:v>
                </c:pt>
                <c:pt idx="1152">
                  <c:v>67.680000000000007</c:v>
                </c:pt>
                <c:pt idx="1153">
                  <c:v>54.99</c:v>
                </c:pt>
                <c:pt idx="1154">
                  <c:v>60.15</c:v>
                </c:pt>
                <c:pt idx="1155">
                  <c:v>33.61</c:v>
                </c:pt>
                <c:pt idx="1156">
                  <c:v>72.099999999999994</c:v>
                </c:pt>
                <c:pt idx="1157">
                  <c:v>13.73</c:v>
                </c:pt>
                <c:pt idx="1158">
                  <c:v>24.27</c:v>
                </c:pt>
                <c:pt idx="1159">
                  <c:v>53.47</c:v>
                </c:pt>
                <c:pt idx="1160">
                  <c:v>47.06</c:v>
                </c:pt>
                <c:pt idx="1161">
                  <c:v>67.73</c:v>
                </c:pt>
                <c:pt idx="1162">
                  <c:v>55.17</c:v>
                </c:pt>
                <c:pt idx="1163">
                  <c:v>59.89</c:v>
                </c:pt>
                <c:pt idx="1164">
                  <c:v>33.42</c:v>
                </c:pt>
                <c:pt idx="1165">
                  <c:v>72.05</c:v>
                </c:pt>
                <c:pt idx="1166">
                  <c:v>13.76</c:v>
                </c:pt>
                <c:pt idx="1167">
                  <c:v>24.44</c:v>
                </c:pt>
                <c:pt idx="1168">
                  <c:v>53.44</c:v>
                </c:pt>
                <c:pt idx="1169">
                  <c:v>47.23</c:v>
                </c:pt>
                <c:pt idx="1170">
                  <c:v>67.77</c:v>
                </c:pt>
                <c:pt idx="1171">
                  <c:v>55.35</c:v>
                </c:pt>
                <c:pt idx="1172">
                  <c:v>59.64</c:v>
                </c:pt>
                <c:pt idx="1173">
                  <c:v>33.22</c:v>
                </c:pt>
                <c:pt idx="1174">
                  <c:v>71.989999999999995</c:v>
                </c:pt>
                <c:pt idx="1175">
                  <c:v>13.78</c:v>
                </c:pt>
                <c:pt idx="1176">
                  <c:v>24.61</c:v>
                </c:pt>
                <c:pt idx="1177">
                  <c:v>53.4</c:v>
                </c:pt>
                <c:pt idx="1178">
                  <c:v>47.39</c:v>
                </c:pt>
                <c:pt idx="1179">
                  <c:v>67.81</c:v>
                </c:pt>
                <c:pt idx="1180">
                  <c:v>55.53</c:v>
                </c:pt>
                <c:pt idx="1181">
                  <c:v>59.38</c:v>
                </c:pt>
                <c:pt idx="1182">
                  <c:v>33.03</c:v>
                </c:pt>
                <c:pt idx="1183">
                  <c:v>71.930000000000007</c:v>
                </c:pt>
                <c:pt idx="1184">
                  <c:v>13.8</c:v>
                </c:pt>
                <c:pt idx="1185">
                  <c:v>24.79</c:v>
                </c:pt>
                <c:pt idx="1186">
                  <c:v>53.36</c:v>
                </c:pt>
                <c:pt idx="1187">
                  <c:v>47.55</c:v>
                </c:pt>
                <c:pt idx="1188">
                  <c:v>67.84</c:v>
                </c:pt>
                <c:pt idx="1189">
                  <c:v>55.71</c:v>
                </c:pt>
                <c:pt idx="1190">
                  <c:v>59.13</c:v>
                </c:pt>
                <c:pt idx="1191">
                  <c:v>32.840000000000003</c:v>
                </c:pt>
                <c:pt idx="1192">
                  <c:v>71.87</c:v>
                </c:pt>
                <c:pt idx="1193">
                  <c:v>13.82</c:v>
                </c:pt>
                <c:pt idx="1194">
                  <c:v>24.96</c:v>
                </c:pt>
                <c:pt idx="1195">
                  <c:v>53.32</c:v>
                </c:pt>
                <c:pt idx="1196">
                  <c:v>47.72</c:v>
                </c:pt>
                <c:pt idx="1197">
                  <c:v>67.88</c:v>
                </c:pt>
                <c:pt idx="1198">
                  <c:v>55.88</c:v>
                </c:pt>
                <c:pt idx="1199">
                  <c:v>58.88</c:v>
                </c:pt>
                <c:pt idx="1200">
                  <c:v>32.65</c:v>
                </c:pt>
                <c:pt idx="1201">
                  <c:v>71.81</c:v>
                </c:pt>
                <c:pt idx="1202">
                  <c:v>13.84</c:v>
                </c:pt>
                <c:pt idx="1203">
                  <c:v>25.13</c:v>
                </c:pt>
                <c:pt idx="1204">
                  <c:v>53.28</c:v>
                </c:pt>
                <c:pt idx="1205">
                  <c:v>47.88</c:v>
                </c:pt>
                <c:pt idx="1206">
                  <c:v>67.91</c:v>
                </c:pt>
                <c:pt idx="1207">
                  <c:v>56.06</c:v>
                </c:pt>
                <c:pt idx="1208">
                  <c:v>58.62</c:v>
                </c:pt>
                <c:pt idx="1209">
                  <c:v>32.46</c:v>
                </c:pt>
                <c:pt idx="1210">
                  <c:v>71.739999999999995</c:v>
                </c:pt>
                <c:pt idx="1211">
                  <c:v>13.85</c:v>
                </c:pt>
                <c:pt idx="1212">
                  <c:v>25.31</c:v>
                </c:pt>
                <c:pt idx="1213">
                  <c:v>53.24</c:v>
                </c:pt>
                <c:pt idx="1214">
                  <c:v>48.04</c:v>
                </c:pt>
                <c:pt idx="1215">
                  <c:v>67.930000000000007</c:v>
                </c:pt>
                <c:pt idx="1216">
                  <c:v>56.23</c:v>
                </c:pt>
                <c:pt idx="1217">
                  <c:v>58.37</c:v>
                </c:pt>
                <c:pt idx="1218">
                  <c:v>32.270000000000003</c:v>
                </c:pt>
                <c:pt idx="1219">
                  <c:v>71.66</c:v>
                </c:pt>
                <c:pt idx="1220">
                  <c:v>13.87</c:v>
                </c:pt>
                <c:pt idx="1221">
                  <c:v>25.48</c:v>
                </c:pt>
                <c:pt idx="1222">
                  <c:v>53.19</c:v>
                </c:pt>
                <c:pt idx="1223">
                  <c:v>48.21</c:v>
                </c:pt>
                <c:pt idx="1224">
                  <c:v>67.95</c:v>
                </c:pt>
                <c:pt idx="1225">
                  <c:v>56.4</c:v>
                </c:pt>
                <c:pt idx="1226">
                  <c:v>58.11</c:v>
                </c:pt>
                <c:pt idx="1227">
                  <c:v>32.08</c:v>
                </c:pt>
                <c:pt idx="1228">
                  <c:v>71.58</c:v>
                </c:pt>
                <c:pt idx="1229">
                  <c:v>13.88</c:v>
                </c:pt>
                <c:pt idx="1230">
                  <c:v>25.65</c:v>
                </c:pt>
                <c:pt idx="1231">
                  <c:v>53.14</c:v>
                </c:pt>
                <c:pt idx="1232">
                  <c:v>48.37</c:v>
                </c:pt>
                <c:pt idx="1233">
                  <c:v>67.97</c:v>
                </c:pt>
                <c:pt idx="1234">
                  <c:v>56.57</c:v>
                </c:pt>
                <c:pt idx="1235">
                  <c:v>57.86</c:v>
                </c:pt>
                <c:pt idx="1236">
                  <c:v>31.89</c:v>
                </c:pt>
                <c:pt idx="1237">
                  <c:v>71.5</c:v>
                </c:pt>
                <c:pt idx="1238">
                  <c:v>13.9</c:v>
                </c:pt>
                <c:pt idx="1239">
                  <c:v>25.83</c:v>
                </c:pt>
                <c:pt idx="1240">
                  <c:v>53.09</c:v>
                </c:pt>
                <c:pt idx="1241">
                  <c:v>48.53</c:v>
                </c:pt>
                <c:pt idx="1242">
                  <c:v>67.989999999999995</c:v>
                </c:pt>
                <c:pt idx="1243">
                  <c:v>56.74</c:v>
                </c:pt>
                <c:pt idx="1244">
                  <c:v>57.6</c:v>
                </c:pt>
                <c:pt idx="1245">
                  <c:v>31.7</c:v>
                </c:pt>
                <c:pt idx="1246">
                  <c:v>71.42</c:v>
                </c:pt>
                <c:pt idx="1247">
                  <c:v>13.91</c:v>
                </c:pt>
                <c:pt idx="1248">
                  <c:v>26</c:v>
                </c:pt>
                <c:pt idx="1249">
                  <c:v>53.04</c:v>
                </c:pt>
                <c:pt idx="1250">
                  <c:v>48.7</c:v>
                </c:pt>
                <c:pt idx="1251">
                  <c:v>68</c:v>
                </c:pt>
                <c:pt idx="1252">
                  <c:v>56.91</c:v>
                </c:pt>
                <c:pt idx="1253">
                  <c:v>57.34</c:v>
                </c:pt>
                <c:pt idx="1254">
                  <c:v>31.51</c:v>
                </c:pt>
                <c:pt idx="1255">
                  <c:v>71.33</c:v>
                </c:pt>
                <c:pt idx="1256">
                  <c:v>13.92</c:v>
                </c:pt>
                <c:pt idx="1257">
                  <c:v>26.17</c:v>
                </c:pt>
                <c:pt idx="1258">
                  <c:v>52.98</c:v>
                </c:pt>
                <c:pt idx="1259">
                  <c:v>48.86</c:v>
                </c:pt>
                <c:pt idx="1260">
                  <c:v>68.010000000000005</c:v>
                </c:pt>
                <c:pt idx="1261">
                  <c:v>57.07</c:v>
                </c:pt>
                <c:pt idx="1262">
                  <c:v>57.09</c:v>
                </c:pt>
                <c:pt idx="1263">
                  <c:v>31.32</c:v>
                </c:pt>
                <c:pt idx="1264">
                  <c:v>71.239999999999995</c:v>
                </c:pt>
                <c:pt idx="1265">
                  <c:v>13.93</c:v>
                </c:pt>
                <c:pt idx="1266">
                  <c:v>26.34</c:v>
                </c:pt>
                <c:pt idx="1267">
                  <c:v>52.92</c:v>
                </c:pt>
                <c:pt idx="1268">
                  <c:v>49.03</c:v>
                </c:pt>
                <c:pt idx="1269">
                  <c:v>68.010000000000005</c:v>
                </c:pt>
                <c:pt idx="1270">
                  <c:v>57.24</c:v>
                </c:pt>
                <c:pt idx="1271">
                  <c:v>56.83</c:v>
                </c:pt>
                <c:pt idx="1272">
                  <c:v>31.13</c:v>
                </c:pt>
                <c:pt idx="1273">
                  <c:v>71.14</c:v>
                </c:pt>
                <c:pt idx="1274">
                  <c:v>13.94</c:v>
                </c:pt>
                <c:pt idx="1275">
                  <c:v>26.52</c:v>
                </c:pt>
                <c:pt idx="1276">
                  <c:v>52.86</c:v>
                </c:pt>
                <c:pt idx="1277">
                  <c:v>49.19</c:v>
                </c:pt>
                <c:pt idx="1278">
                  <c:v>68.02</c:v>
                </c:pt>
                <c:pt idx="1279">
                  <c:v>57.4</c:v>
                </c:pt>
                <c:pt idx="1280">
                  <c:v>56.58</c:v>
                </c:pt>
                <c:pt idx="1281">
                  <c:v>30.94</c:v>
                </c:pt>
                <c:pt idx="1282">
                  <c:v>71.040000000000006</c:v>
                </c:pt>
                <c:pt idx="1283">
                  <c:v>13.95</c:v>
                </c:pt>
                <c:pt idx="1284">
                  <c:v>26.69</c:v>
                </c:pt>
                <c:pt idx="1285">
                  <c:v>52.8</c:v>
                </c:pt>
                <c:pt idx="1286">
                  <c:v>49.36</c:v>
                </c:pt>
                <c:pt idx="1287">
                  <c:v>68.010000000000005</c:v>
                </c:pt>
                <c:pt idx="1288">
                  <c:v>57.56</c:v>
                </c:pt>
                <c:pt idx="1289">
                  <c:v>56.32</c:v>
                </c:pt>
                <c:pt idx="1290">
                  <c:v>30.76</c:v>
                </c:pt>
                <c:pt idx="1291">
                  <c:v>70.94</c:v>
                </c:pt>
                <c:pt idx="1292">
                  <c:v>13.96</c:v>
                </c:pt>
                <c:pt idx="1293">
                  <c:v>26.86</c:v>
                </c:pt>
                <c:pt idx="1294">
                  <c:v>52.74</c:v>
                </c:pt>
                <c:pt idx="1295">
                  <c:v>49.52</c:v>
                </c:pt>
                <c:pt idx="1296">
                  <c:v>68.010000000000005</c:v>
                </c:pt>
                <c:pt idx="1297">
                  <c:v>57.72</c:v>
                </c:pt>
                <c:pt idx="1298">
                  <c:v>56.07</c:v>
                </c:pt>
                <c:pt idx="1299">
                  <c:v>30.57</c:v>
                </c:pt>
                <c:pt idx="1300">
                  <c:v>70.84</c:v>
                </c:pt>
                <c:pt idx="1301">
                  <c:v>13.97</c:v>
                </c:pt>
                <c:pt idx="1302">
                  <c:v>27.03</c:v>
                </c:pt>
                <c:pt idx="1303">
                  <c:v>52.67</c:v>
                </c:pt>
                <c:pt idx="1304">
                  <c:v>49.69</c:v>
                </c:pt>
                <c:pt idx="1305">
                  <c:v>68</c:v>
                </c:pt>
                <c:pt idx="1306">
                  <c:v>57.88</c:v>
                </c:pt>
                <c:pt idx="1307">
                  <c:v>55.81</c:v>
                </c:pt>
                <c:pt idx="1308">
                  <c:v>30.38</c:v>
                </c:pt>
                <c:pt idx="1309">
                  <c:v>70.73</c:v>
                </c:pt>
                <c:pt idx="1310">
                  <c:v>13.98</c:v>
                </c:pt>
                <c:pt idx="1311">
                  <c:v>27.2</c:v>
                </c:pt>
                <c:pt idx="1312">
                  <c:v>52.6</c:v>
                </c:pt>
                <c:pt idx="1313">
                  <c:v>49.85</c:v>
                </c:pt>
                <c:pt idx="1314">
                  <c:v>67.989999999999995</c:v>
                </c:pt>
                <c:pt idx="1315">
                  <c:v>58.04</c:v>
                </c:pt>
                <c:pt idx="1316">
                  <c:v>55.56</c:v>
                </c:pt>
                <c:pt idx="1317">
                  <c:v>30.19</c:v>
                </c:pt>
                <c:pt idx="1318">
                  <c:v>70.62</c:v>
                </c:pt>
                <c:pt idx="1319">
                  <c:v>13.98</c:v>
                </c:pt>
                <c:pt idx="1320">
                  <c:v>27.37</c:v>
                </c:pt>
                <c:pt idx="1321">
                  <c:v>52.53</c:v>
                </c:pt>
                <c:pt idx="1322">
                  <c:v>50.02</c:v>
                </c:pt>
                <c:pt idx="1323">
                  <c:v>67.97</c:v>
                </c:pt>
                <c:pt idx="1324">
                  <c:v>58.19</c:v>
                </c:pt>
                <c:pt idx="1325">
                  <c:v>55.3</c:v>
                </c:pt>
                <c:pt idx="1326">
                  <c:v>30.01</c:v>
                </c:pt>
                <c:pt idx="1327">
                  <c:v>70.5</c:v>
                </c:pt>
                <c:pt idx="1328">
                  <c:v>13.98</c:v>
                </c:pt>
                <c:pt idx="1329">
                  <c:v>27.55</c:v>
                </c:pt>
                <c:pt idx="1330">
                  <c:v>52.46</c:v>
                </c:pt>
                <c:pt idx="1331">
                  <c:v>50.19</c:v>
                </c:pt>
                <c:pt idx="1332">
                  <c:v>67.95</c:v>
                </c:pt>
                <c:pt idx="1333">
                  <c:v>58.34</c:v>
                </c:pt>
                <c:pt idx="1334">
                  <c:v>55.04</c:v>
                </c:pt>
                <c:pt idx="1335">
                  <c:v>29.82</c:v>
                </c:pt>
                <c:pt idx="1336">
                  <c:v>70.39</c:v>
                </c:pt>
                <c:pt idx="1337">
                  <c:v>13.99</c:v>
                </c:pt>
                <c:pt idx="1338">
                  <c:v>27.72</c:v>
                </c:pt>
                <c:pt idx="1339">
                  <c:v>52.39</c:v>
                </c:pt>
                <c:pt idx="1340">
                  <c:v>50.35</c:v>
                </c:pt>
                <c:pt idx="1341">
                  <c:v>67.930000000000007</c:v>
                </c:pt>
                <c:pt idx="1342">
                  <c:v>58.5</c:v>
                </c:pt>
                <c:pt idx="1343">
                  <c:v>54.79</c:v>
                </c:pt>
                <c:pt idx="1344">
                  <c:v>29.63</c:v>
                </c:pt>
                <c:pt idx="1345">
                  <c:v>70.27</c:v>
                </c:pt>
                <c:pt idx="1346">
                  <c:v>13.99</c:v>
                </c:pt>
                <c:pt idx="1347">
                  <c:v>27.89</c:v>
                </c:pt>
                <c:pt idx="1348">
                  <c:v>52.31</c:v>
                </c:pt>
                <c:pt idx="1349">
                  <c:v>50.52</c:v>
                </c:pt>
                <c:pt idx="1350">
                  <c:v>67.91</c:v>
                </c:pt>
                <c:pt idx="1351">
                  <c:v>58.64</c:v>
                </c:pt>
                <c:pt idx="1352">
                  <c:v>54.53</c:v>
                </c:pt>
                <c:pt idx="1353">
                  <c:v>29.45</c:v>
                </c:pt>
                <c:pt idx="1354">
                  <c:v>70.14</c:v>
                </c:pt>
                <c:pt idx="1355">
                  <c:v>13.99</c:v>
                </c:pt>
                <c:pt idx="1356">
                  <c:v>28.06</c:v>
                </c:pt>
                <c:pt idx="1357">
                  <c:v>52.23</c:v>
                </c:pt>
                <c:pt idx="1358">
                  <c:v>50.68</c:v>
                </c:pt>
                <c:pt idx="1359">
                  <c:v>67.88</c:v>
                </c:pt>
                <c:pt idx="1360">
                  <c:v>58.79</c:v>
                </c:pt>
                <c:pt idx="1361">
                  <c:v>54.28</c:v>
                </c:pt>
                <c:pt idx="1362">
                  <c:v>29.26</c:v>
                </c:pt>
                <c:pt idx="1363">
                  <c:v>70.02</c:v>
                </c:pt>
                <c:pt idx="1364">
                  <c:v>13.99</c:v>
                </c:pt>
                <c:pt idx="1365">
                  <c:v>28.23</c:v>
                </c:pt>
                <c:pt idx="1366">
                  <c:v>52.15</c:v>
                </c:pt>
                <c:pt idx="1367">
                  <c:v>50.85</c:v>
                </c:pt>
                <c:pt idx="1368">
                  <c:v>67.84</c:v>
                </c:pt>
                <c:pt idx="1369">
                  <c:v>58.94</c:v>
                </c:pt>
                <c:pt idx="1370">
                  <c:v>54.02</c:v>
                </c:pt>
                <c:pt idx="1371">
                  <c:v>29.08</c:v>
                </c:pt>
                <c:pt idx="1372">
                  <c:v>69.89</c:v>
                </c:pt>
                <c:pt idx="1373">
                  <c:v>13.99</c:v>
                </c:pt>
                <c:pt idx="1374">
                  <c:v>28.4</c:v>
                </c:pt>
                <c:pt idx="1375">
                  <c:v>52.07</c:v>
                </c:pt>
                <c:pt idx="1376">
                  <c:v>51.02</c:v>
                </c:pt>
                <c:pt idx="1377">
                  <c:v>67.81</c:v>
                </c:pt>
                <c:pt idx="1378">
                  <c:v>59.08</c:v>
                </c:pt>
                <c:pt idx="1379">
                  <c:v>53.77</c:v>
                </c:pt>
                <c:pt idx="1380">
                  <c:v>28.89</c:v>
                </c:pt>
                <c:pt idx="1381">
                  <c:v>69.760000000000005</c:v>
                </c:pt>
                <c:pt idx="1382">
                  <c:v>13.99</c:v>
                </c:pt>
                <c:pt idx="1383">
                  <c:v>28.57</c:v>
                </c:pt>
                <c:pt idx="1384">
                  <c:v>51.99</c:v>
                </c:pt>
                <c:pt idx="1385">
                  <c:v>51.18</c:v>
                </c:pt>
                <c:pt idx="1386">
                  <c:v>67.77</c:v>
                </c:pt>
                <c:pt idx="1387">
                  <c:v>59.23</c:v>
                </c:pt>
                <c:pt idx="1388">
                  <c:v>53.51</c:v>
                </c:pt>
                <c:pt idx="1389">
                  <c:v>28.71</c:v>
                </c:pt>
                <c:pt idx="1390">
                  <c:v>69.63</c:v>
                </c:pt>
                <c:pt idx="1391">
                  <c:v>13.99</c:v>
                </c:pt>
                <c:pt idx="1392">
                  <c:v>28.74</c:v>
                </c:pt>
                <c:pt idx="1393">
                  <c:v>51.9</c:v>
                </c:pt>
                <c:pt idx="1394">
                  <c:v>51.35</c:v>
                </c:pt>
                <c:pt idx="1395">
                  <c:v>67.73</c:v>
                </c:pt>
                <c:pt idx="1396">
                  <c:v>59.37</c:v>
                </c:pt>
                <c:pt idx="1397">
                  <c:v>53.25</c:v>
                </c:pt>
                <c:pt idx="1398">
                  <c:v>28.52</c:v>
                </c:pt>
                <c:pt idx="1399">
                  <c:v>69.489999999999995</c:v>
                </c:pt>
                <c:pt idx="1400">
                  <c:v>13.98</c:v>
                </c:pt>
                <c:pt idx="1401">
                  <c:v>28.91</c:v>
                </c:pt>
                <c:pt idx="1402">
                  <c:v>51.81</c:v>
                </c:pt>
                <c:pt idx="1403">
                  <c:v>51.52</c:v>
                </c:pt>
                <c:pt idx="1404">
                  <c:v>67.680000000000007</c:v>
                </c:pt>
                <c:pt idx="1405">
                  <c:v>59.5</c:v>
                </c:pt>
                <c:pt idx="1406">
                  <c:v>53</c:v>
                </c:pt>
                <c:pt idx="1407">
                  <c:v>28.34</c:v>
                </c:pt>
                <c:pt idx="1408">
                  <c:v>69.349999999999994</c:v>
                </c:pt>
                <c:pt idx="1409">
                  <c:v>13.98</c:v>
                </c:pt>
                <c:pt idx="1410">
                  <c:v>29.08</c:v>
                </c:pt>
                <c:pt idx="1411">
                  <c:v>51.72</c:v>
                </c:pt>
                <c:pt idx="1412">
                  <c:v>51.69</c:v>
                </c:pt>
                <c:pt idx="1413">
                  <c:v>67.63</c:v>
                </c:pt>
                <c:pt idx="1414">
                  <c:v>59.64</c:v>
                </c:pt>
                <c:pt idx="1415">
                  <c:v>52.74</c:v>
                </c:pt>
                <c:pt idx="1416">
                  <c:v>28.16</c:v>
                </c:pt>
                <c:pt idx="1417">
                  <c:v>69.209999999999994</c:v>
                </c:pt>
                <c:pt idx="1418">
                  <c:v>13.97</c:v>
                </c:pt>
                <c:pt idx="1419">
                  <c:v>29.25</c:v>
                </c:pt>
                <c:pt idx="1420">
                  <c:v>51.63</c:v>
                </c:pt>
                <c:pt idx="1421">
                  <c:v>51.85</c:v>
                </c:pt>
                <c:pt idx="1422">
                  <c:v>67.58</c:v>
                </c:pt>
                <c:pt idx="1423">
                  <c:v>59.78</c:v>
                </c:pt>
                <c:pt idx="1424">
                  <c:v>52.49</c:v>
                </c:pt>
                <c:pt idx="1425">
                  <c:v>27.97</c:v>
                </c:pt>
                <c:pt idx="1426">
                  <c:v>69.06</c:v>
                </c:pt>
                <c:pt idx="1427">
                  <c:v>13.96</c:v>
                </c:pt>
                <c:pt idx="1428">
                  <c:v>29.42</c:v>
                </c:pt>
                <c:pt idx="1429">
                  <c:v>51.54</c:v>
                </c:pt>
                <c:pt idx="1430">
                  <c:v>52.02</c:v>
                </c:pt>
                <c:pt idx="1431">
                  <c:v>67.52</c:v>
                </c:pt>
                <c:pt idx="1432">
                  <c:v>59.91</c:v>
                </c:pt>
                <c:pt idx="1433">
                  <c:v>52.23</c:v>
                </c:pt>
                <c:pt idx="1434">
                  <c:v>27.79</c:v>
                </c:pt>
                <c:pt idx="1435">
                  <c:v>68.92</c:v>
                </c:pt>
                <c:pt idx="1436">
                  <c:v>13.96</c:v>
                </c:pt>
                <c:pt idx="1437">
                  <c:v>29.59</c:v>
                </c:pt>
                <c:pt idx="1438">
                  <c:v>51.44</c:v>
                </c:pt>
                <c:pt idx="1439">
                  <c:v>52.19</c:v>
                </c:pt>
                <c:pt idx="1440">
                  <c:v>67.459999999999994</c:v>
                </c:pt>
                <c:pt idx="1441">
                  <c:v>60.04</c:v>
                </c:pt>
                <c:pt idx="1442">
                  <c:v>51.98</c:v>
                </c:pt>
                <c:pt idx="1443">
                  <c:v>27.61</c:v>
                </c:pt>
                <c:pt idx="1444">
                  <c:v>68.77</c:v>
                </c:pt>
                <c:pt idx="1445">
                  <c:v>13.95</c:v>
                </c:pt>
                <c:pt idx="1446">
                  <c:v>29.76</c:v>
                </c:pt>
                <c:pt idx="1447">
                  <c:v>51.34</c:v>
                </c:pt>
                <c:pt idx="1448">
                  <c:v>52.36</c:v>
                </c:pt>
                <c:pt idx="1449">
                  <c:v>67.400000000000006</c:v>
                </c:pt>
                <c:pt idx="1450">
                  <c:v>60.17</c:v>
                </c:pt>
                <c:pt idx="1451">
                  <c:v>51.72</c:v>
                </c:pt>
                <c:pt idx="1452">
                  <c:v>27.43</c:v>
                </c:pt>
                <c:pt idx="1453">
                  <c:v>68.62</c:v>
                </c:pt>
                <c:pt idx="1454">
                  <c:v>13.94</c:v>
                </c:pt>
                <c:pt idx="1455">
                  <c:v>29.93</c:v>
                </c:pt>
                <c:pt idx="1456">
                  <c:v>51.24</c:v>
                </c:pt>
                <c:pt idx="1457">
                  <c:v>52.53</c:v>
                </c:pt>
                <c:pt idx="1458">
                  <c:v>67.34</c:v>
                </c:pt>
                <c:pt idx="1459">
                  <c:v>60.29</c:v>
                </c:pt>
                <c:pt idx="1460">
                  <c:v>51.47</c:v>
                </c:pt>
                <c:pt idx="1461">
                  <c:v>27.24</c:v>
                </c:pt>
                <c:pt idx="1462">
                  <c:v>68.47</c:v>
                </c:pt>
                <c:pt idx="1463">
                  <c:v>13.93</c:v>
                </c:pt>
                <c:pt idx="1464">
                  <c:v>30.1</c:v>
                </c:pt>
                <c:pt idx="1465">
                  <c:v>51.14</c:v>
                </c:pt>
                <c:pt idx="1466">
                  <c:v>52.69</c:v>
                </c:pt>
                <c:pt idx="1467">
                  <c:v>67.27</c:v>
                </c:pt>
                <c:pt idx="1468">
                  <c:v>60.42</c:v>
                </c:pt>
                <c:pt idx="1469">
                  <c:v>51.21</c:v>
                </c:pt>
                <c:pt idx="1470">
                  <c:v>27.06</c:v>
                </c:pt>
                <c:pt idx="1471">
                  <c:v>68.31</c:v>
                </c:pt>
                <c:pt idx="1472">
                  <c:v>13.91</c:v>
                </c:pt>
                <c:pt idx="1473">
                  <c:v>30.26</c:v>
                </c:pt>
                <c:pt idx="1474">
                  <c:v>51.04</c:v>
                </c:pt>
                <c:pt idx="1475">
                  <c:v>52.86</c:v>
                </c:pt>
                <c:pt idx="1476">
                  <c:v>67.2</c:v>
                </c:pt>
                <c:pt idx="1477">
                  <c:v>60.54</c:v>
                </c:pt>
                <c:pt idx="1478">
                  <c:v>50.96</c:v>
                </c:pt>
                <c:pt idx="1479">
                  <c:v>26.88</c:v>
                </c:pt>
                <c:pt idx="1480">
                  <c:v>68.150000000000006</c:v>
                </c:pt>
                <c:pt idx="1481">
                  <c:v>13.9</c:v>
                </c:pt>
                <c:pt idx="1482">
                  <c:v>30.43</c:v>
                </c:pt>
                <c:pt idx="1483">
                  <c:v>50.94</c:v>
                </c:pt>
                <c:pt idx="1484">
                  <c:v>53.03</c:v>
                </c:pt>
                <c:pt idx="1485">
                  <c:v>67.12</c:v>
                </c:pt>
                <c:pt idx="1486">
                  <c:v>60.66</c:v>
                </c:pt>
                <c:pt idx="1487">
                  <c:v>50.7</c:v>
                </c:pt>
                <c:pt idx="1488">
                  <c:v>26.7</c:v>
                </c:pt>
                <c:pt idx="1489">
                  <c:v>68</c:v>
                </c:pt>
                <c:pt idx="1490">
                  <c:v>13.89</c:v>
                </c:pt>
                <c:pt idx="1491">
                  <c:v>30.6</c:v>
                </c:pt>
                <c:pt idx="1492">
                  <c:v>50.83</c:v>
                </c:pt>
                <c:pt idx="1493">
                  <c:v>53.2</c:v>
                </c:pt>
                <c:pt idx="1494">
                  <c:v>67.040000000000006</c:v>
                </c:pt>
                <c:pt idx="1495">
                  <c:v>60.78</c:v>
                </c:pt>
                <c:pt idx="1496">
                  <c:v>50.45</c:v>
                </c:pt>
                <c:pt idx="1497">
                  <c:v>26.52</c:v>
                </c:pt>
                <c:pt idx="1498">
                  <c:v>67.83</c:v>
                </c:pt>
                <c:pt idx="1499">
                  <c:v>13.87</c:v>
                </c:pt>
                <c:pt idx="1500">
                  <c:v>30.77</c:v>
                </c:pt>
                <c:pt idx="1501">
                  <c:v>50.72</c:v>
                </c:pt>
                <c:pt idx="1502">
                  <c:v>53.37</c:v>
                </c:pt>
                <c:pt idx="1503">
                  <c:v>66.959999999999994</c:v>
                </c:pt>
                <c:pt idx="1504">
                  <c:v>60.89</c:v>
                </c:pt>
                <c:pt idx="1505">
                  <c:v>50.19</c:v>
                </c:pt>
                <c:pt idx="1506">
                  <c:v>26.34</c:v>
                </c:pt>
                <c:pt idx="1507">
                  <c:v>67.67</c:v>
                </c:pt>
                <c:pt idx="1508">
                  <c:v>13.86</c:v>
                </c:pt>
                <c:pt idx="1509">
                  <c:v>30.94</c:v>
                </c:pt>
                <c:pt idx="1510">
                  <c:v>50.61</c:v>
                </c:pt>
                <c:pt idx="1511">
                  <c:v>53.54</c:v>
                </c:pt>
                <c:pt idx="1512">
                  <c:v>66.88</c:v>
                </c:pt>
                <c:pt idx="1513">
                  <c:v>61</c:v>
                </c:pt>
                <c:pt idx="1514">
                  <c:v>49.94</c:v>
                </c:pt>
                <c:pt idx="1515">
                  <c:v>26.16</c:v>
                </c:pt>
                <c:pt idx="1516">
                  <c:v>67.510000000000005</c:v>
                </c:pt>
                <c:pt idx="1517">
                  <c:v>13.84</c:v>
                </c:pt>
                <c:pt idx="1518">
                  <c:v>31.11</c:v>
                </c:pt>
                <c:pt idx="1519">
                  <c:v>50.5</c:v>
                </c:pt>
                <c:pt idx="1520">
                  <c:v>53.71</c:v>
                </c:pt>
                <c:pt idx="1521">
                  <c:v>66.790000000000006</c:v>
                </c:pt>
                <c:pt idx="1522">
                  <c:v>61.11</c:v>
                </c:pt>
                <c:pt idx="1523">
                  <c:v>49.68</c:v>
                </c:pt>
                <c:pt idx="1524">
                  <c:v>25.98</c:v>
                </c:pt>
                <c:pt idx="1525">
                  <c:v>67.34</c:v>
                </c:pt>
                <c:pt idx="1526">
                  <c:v>13.82</c:v>
                </c:pt>
                <c:pt idx="1527">
                  <c:v>31.27</c:v>
                </c:pt>
                <c:pt idx="1528">
                  <c:v>50.39</c:v>
                </c:pt>
                <c:pt idx="1529">
                  <c:v>53.88</c:v>
                </c:pt>
                <c:pt idx="1530">
                  <c:v>66.7</c:v>
                </c:pt>
                <c:pt idx="1531">
                  <c:v>61.22</c:v>
                </c:pt>
                <c:pt idx="1532">
                  <c:v>49.43</c:v>
                </c:pt>
                <c:pt idx="1533">
                  <c:v>25.8</c:v>
                </c:pt>
                <c:pt idx="1534">
                  <c:v>67.17</c:v>
                </c:pt>
                <c:pt idx="1535">
                  <c:v>13.81</c:v>
                </c:pt>
                <c:pt idx="1536">
                  <c:v>31.44</c:v>
                </c:pt>
                <c:pt idx="1537">
                  <c:v>50.27</c:v>
                </c:pt>
                <c:pt idx="1538">
                  <c:v>54.05</c:v>
                </c:pt>
                <c:pt idx="1539">
                  <c:v>66.61</c:v>
                </c:pt>
                <c:pt idx="1540">
                  <c:v>61.33</c:v>
                </c:pt>
                <c:pt idx="1541">
                  <c:v>49.17</c:v>
                </c:pt>
                <c:pt idx="1542">
                  <c:v>25.62</c:v>
                </c:pt>
                <c:pt idx="1543">
                  <c:v>67</c:v>
                </c:pt>
                <c:pt idx="1544">
                  <c:v>13.79</c:v>
                </c:pt>
                <c:pt idx="1545">
                  <c:v>31.61</c:v>
                </c:pt>
                <c:pt idx="1546">
                  <c:v>50.16</c:v>
                </c:pt>
                <c:pt idx="1547">
                  <c:v>54.22</c:v>
                </c:pt>
                <c:pt idx="1548">
                  <c:v>66.52</c:v>
                </c:pt>
                <c:pt idx="1549">
                  <c:v>61.43</c:v>
                </c:pt>
                <c:pt idx="1550">
                  <c:v>48.92</c:v>
                </c:pt>
                <c:pt idx="1551">
                  <c:v>25.44</c:v>
                </c:pt>
                <c:pt idx="1552">
                  <c:v>66.83</c:v>
                </c:pt>
                <c:pt idx="1553">
                  <c:v>13.77</c:v>
                </c:pt>
                <c:pt idx="1554">
                  <c:v>31.78</c:v>
                </c:pt>
                <c:pt idx="1555">
                  <c:v>50.04</c:v>
                </c:pt>
                <c:pt idx="1556">
                  <c:v>54.39</c:v>
                </c:pt>
                <c:pt idx="1557">
                  <c:v>66.42</c:v>
                </c:pt>
                <c:pt idx="1558">
                  <c:v>61.53</c:v>
                </c:pt>
                <c:pt idx="1559">
                  <c:v>48.66</c:v>
                </c:pt>
                <c:pt idx="1560">
                  <c:v>25.26</c:v>
                </c:pt>
                <c:pt idx="1561">
                  <c:v>66.66</c:v>
                </c:pt>
                <c:pt idx="1562">
                  <c:v>13.74</c:v>
                </c:pt>
                <c:pt idx="1563">
                  <c:v>31.94</c:v>
                </c:pt>
                <c:pt idx="1564">
                  <c:v>49.92</c:v>
                </c:pt>
                <c:pt idx="1565">
                  <c:v>54.56</c:v>
                </c:pt>
                <c:pt idx="1566">
                  <c:v>66.319999999999993</c:v>
                </c:pt>
                <c:pt idx="1567">
                  <c:v>61.63</c:v>
                </c:pt>
                <c:pt idx="1568">
                  <c:v>48.41</c:v>
                </c:pt>
                <c:pt idx="1569">
                  <c:v>25.08</c:v>
                </c:pt>
                <c:pt idx="1570">
                  <c:v>66.48</c:v>
                </c:pt>
                <c:pt idx="1571">
                  <c:v>13.72</c:v>
                </c:pt>
                <c:pt idx="1572">
                  <c:v>32.11</c:v>
                </c:pt>
                <c:pt idx="1573">
                  <c:v>49.8</c:v>
                </c:pt>
                <c:pt idx="1574">
                  <c:v>54.73</c:v>
                </c:pt>
                <c:pt idx="1575">
                  <c:v>66.209999999999994</c:v>
                </c:pt>
                <c:pt idx="1576">
                  <c:v>61.73</c:v>
                </c:pt>
                <c:pt idx="1577">
                  <c:v>48.15</c:v>
                </c:pt>
                <c:pt idx="1578">
                  <c:v>24.9</c:v>
                </c:pt>
                <c:pt idx="1579">
                  <c:v>66.3</c:v>
                </c:pt>
                <c:pt idx="1580">
                  <c:v>13.7</c:v>
                </c:pt>
                <c:pt idx="1581">
                  <c:v>32.28</c:v>
                </c:pt>
                <c:pt idx="1582">
                  <c:v>49.68</c:v>
                </c:pt>
                <c:pt idx="1583">
                  <c:v>10.11</c:v>
                </c:pt>
                <c:pt idx="1584">
                  <c:v>54.9</c:v>
                </c:pt>
                <c:pt idx="1585">
                  <c:v>66.11</c:v>
                </c:pt>
                <c:pt idx="1586">
                  <c:v>61.82</c:v>
                </c:pt>
                <c:pt idx="1587">
                  <c:v>47.9</c:v>
                </c:pt>
                <c:pt idx="1588">
                  <c:v>24.73</c:v>
                </c:pt>
                <c:pt idx="1589">
                  <c:v>66.13</c:v>
                </c:pt>
                <c:pt idx="1590">
                  <c:v>13.67</c:v>
                </c:pt>
                <c:pt idx="1591">
                  <c:v>32.44</c:v>
                </c:pt>
                <c:pt idx="1592">
                  <c:v>49.55</c:v>
                </c:pt>
                <c:pt idx="1593">
                  <c:v>10.24</c:v>
                </c:pt>
                <c:pt idx="1594">
                  <c:v>55.07</c:v>
                </c:pt>
                <c:pt idx="1595">
                  <c:v>66</c:v>
                </c:pt>
                <c:pt idx="1596">
                  <c:v>61.91</c:v>
                </c:pt>
                <c:pt idx="1597">
                  <c:v>47.65</c:v>
                </c:pt>
                <c:pt idx="1598">
                  <c:v>24.55</c:v>
                </c:pt>
                <c:pt idx="1599">
                  <c:v>65.95</c:v>
                </c:pt>
                <c:pt idx="1600">
                  <c:v>13.65</c:v>
                </c:pt>
                <c:pt idx="1601">
                  <c:v>32.61</c:v>
                </c:pt>
                <c:pt idx="1602">
                  <c:v>49.43</c:v>
                </c:pt>
                <c:pt idx="1603">
                  <c:v>10.37</c:v>
                </c:pt>
                <c:pt idx="1604">
                  <c:v>55.24</c:v>
                </c:pt>
                <c:pt idx="1605">
                  <c:v>65.88</c:v>
                </c:pt>
                <c:pt idx="1606">
                  <c:v>62</c:v>
                </c:pt>
                <c:pt idx="1607">
                  <c:v>47.39</c:v>
                </c:pt>
                <c:pt idx="1608">
                  <c:v>24.37</c:v>
                </c:pt>
                <c:pt idx="1609">
                  <c:v>65.760000000000005</c:v>
                </c:pt>
                <c:pt idx="1610">
                  <c:v>13.62</c:v>
                </c:pt>
                <c:pt idx="1611">
                  <c:v>32.770000000000003</c:v>
                </c:pt>
                <c:pt idx="1612">
                  <c:v>49.3</c:v>
                </c:pt>
                <c:pt idx="1613">
                  <c:v>10.5</c:v>
                </c:pt>
                <c:pt idx="1614">
                  <c:v>55.41</c:v>
                </c:pt>
                <c:pt idx="1615">
                  <c:v>65.77</c:v>
                </c:pt>
                <c:pt idx="1616">
                  <c:v>62.08</c:v>
                </c:pt>
                <c:pt idx="1617">
                  <c:v>47.14</c:v>
                </c:pt>
                <c:pt idx="1618">
                  <c:v>24.19</c:v>
                </c:pt>
                <c:pt idx="1619">
                  <c:v>65.58</c:v>
                </c:pt>
                <c:pt idx="1620">
                  <c:v>13.59</c:v>
                </c:pt>
                <c:pt idx="1621">
                  <c:v>32.94</c:v>
                </c:pt>
                <c:pt idx="1622">
                  <c:v>49.17</c:v>
                </c:pt>
                <c:pt idx="1623">
                  <c:v>10.63</c:v>
                </c:pt>
                <c:pt idx="1624">
                  <c:v>55.58</c:v>
                </c:pt>
                <c:pt idx="1625">
                  <c:v>65.650000000000006</c:v>
                </c:pt>
                <c:pt idx="1626">
                  <c:v>62.17</c:v>
                </c:pt>
                <c:pt idx="1627">
                  <c:v>46.89</c:v>
                </c:pt>
                <c:pt idx="1628">
                  <c:v>24.02</c:v>
                </c:pt>
                <c:pt idx="1629">
                  <c:v>65.400000000000006</c:v>
                </c:pt>
                <c:pt idx="1630">
                  <c:v>13.57</c:v>
                </c:pt>
                <c:pt idx="1631">
                  <c:v>33.11</c:v>
                </c:pt>
                <c:pt idx="1632">
                  <c:v>49.04</c:v>
                </c:pt>
                <c:pt idx="1633">
                  <c:v>10.76</c:v>
                </c:pt>
                <c:pt idx="1634">
                  <c:v>55.76</c:v>
                </c:pt>
                <c:pt idx="1635">
                  <c:v>65.53</c:v>
                </c:pt>
                <c:pt idx="1636">
                  <c:v>62.25</c:v>
                </c:pt>
                <c:pt idx="1637">
                  <c:v>46.63</c:v>
                </c:pt>
                <c:pt idx="1638">
                  <c:v>23.84</c:v>
                </c:pt>
                <c:pt idx="1639">
                  <c:v>65.209999999999994</c:v>
                </c:pt>
                <c:pt idx="1640">
                  <c:v>13.54</c:v>
                </c:pt>
                <c:pt idx="1641">
                  <c:v>33.270000000000003</c:v>
                </c:pt>
                <c:pt idx="1642">
                  <c:v>48.91</c:v>
                </c:pt>
                <c:pt idx="1643">
                  <c:v>10.89</c:v>
                </c:pt>
                <c:pt idx="1644">
                  <c:v>55.93</c:v>
                </c:pt>
                <c:pt idx="1645">
                  <c:v>65.41</c:v>
                </c:pt>
                <c:pt idx="1646">
                  <c:v>62.32</c:v>
                </c:pt>
                <c:pt idx="1647">
                  <c:v>46.38</c:v>
                </c:pt>
                <c:pt idx="1648">
                  <c:v>23.66</c:v>
                </c:pt>
                <c:pt idx="1649">
                  <c:v>65.03</c:v>
                </c:pt>
                <c:pt idx="1650">
                  <c:v>13.51</c:v>
                </c:pt>
                <c:pt idx="1651">
                  <c:v>33.44</c:v>
                </c:pt>
                <c:pt idx="1652">
                  <c:v>48.78</c:v>
                </c:pt>
                <c:pt idx="1653">
                  <c:v>11.03</c:v>
                </c:pt>
                <c:pt idx="1654">
                  <c:v>56.1</c:v>
                </c:pt>
                <c:pt idx="1655">
                  <c:v>65.290000000000006</c:v>
                </c:pt>
                <c:pt idx="1656">
                  <c:v>62.4</c:v>
                </c:pt>
                <c:pt idx="1657">
                  <c:v>46.13</c:v>
                </c:pt>
                <c:pt idx="1658">
                  <c:v>23.49</c:v>
                </c:pt>
                <c:pt idx="1659">
                  <c:v>64.84</c:v>
                </c:pt>
                <c:pt idx="1660">
                  <c:v>13.48</c:v>
                </c:pt>
                <c:pt idx="1661">
                  <c:v>33.6</c:v>
                </c:pt>
                <c:pt idx="1662">
                  <c:v>48.64</c:v>
                </c:pt>
                <c:pt idx="1663">
                  <c:v>11.16</c:v>
                </c:pt>
                <c:pt idx="1664">
                  <c:v>56.27</c:v>
                </c:pt>
                <c:pt idx="1665">
                  <c:v>65.16</c:v>
                </c:pt>
                <c:pt idx="1666">
                  <c:v>62.47</c:v>
                </c:pt>
                <c:pt idx="1667">
                  <c:v>45.87</c:v>
                </c:pt>
                <c:pt idx="1668">
                  <c:v>23.31</c:v>
                </c:pt>
                <c:pt idx="1669">
                  <c:v>64.650000000000006</c:v>
                </c:pt>
                <c:pt idx="1670">
                  <c:v>13.45</c:v>
                </c:pt>
                <c:pt idx="1671">
                  <c:v>33.770000000000003</c:v>
                </c:pt>
                <c:pt idx="1672">
                  <c:v>48.51</c:v>
                </c:pt>
                <c:pt idx="1673">
                  <c:v>11.29</c:v>
                </c:pt>
                <c:pt idx="1674">
                  <c:v>56.44</c:v>
                </c:pt>
                <c:pt idx="1675">
                  <c:v>65.03</c:v>
                </c:pt>
                <c:pt idx="1676">
                  <c:v>62.54</c:v>
                </c:pt>
                <c:pt idx="1677">
                  <c:v>45.62</c:v>
                </c:pt>
                <c:pt idx="1678">
                  <c:v>23.14</c:v>
                </c:pt>
                <c:pt idx="1679">
                  <c:v>64.459999999999994</c:v>
                </c:pt>
                <c:pt idx="1680">
                  <c:v>13.41</c:v>
                </c:pt>
                <c:pt idx="1681">
                  <c:v>33.93</c:v>
                </c:pt>
                <c:pt idx="1682">
                  <c:v>48.37</c:v>
                </c:pt>
                <c:pt idx="1683">
                  <c:v>11.42</c:v>
                </c:pt>
                <c:pt idx="1684">
                  <c:v>56.62</c:v>
                </c:pt>
                <c:pt idx="1685">
                  <c:v>64.900000000000006</c:v>
                </c:pt>
                <c:pt idx="1686">
                  <c:v>62.61</c:v>
                </c:pt>
                <c:pt idx="1687">
                  <c:v>45.37</c:v>
                </c:pt>
                <c:pt idx="1688">
                  <c:v>22.96</c:v>
                </c:pt>
                <c:pt idx="1689">
                  <c:v>64.27</c:v>
                </c:pt>
                <c:pt idx="1690">
                  <c:v>13.38</c:v>
                </c:pt>
                <c:pt idx="1691">
                  <c:v>34.1</c:v>
                </c:pt>
                <c:pt idx="1692">
                  <c:v>48.23</c:v>
                </c:pt>
                <c:pt idx="1693">
                  <c:v>11.55</c:v>
                </c:pt>
                <c:pt idx="1694">
                  <c:v>56.79</c:v>
                </c:pt>
                <c:pt idx="1695">
                  <c:v>64.760000000000005</c:v>
                </c:pt>
                <c:pt idx="1696">
                  <c:v>62.67</c:v>
                </c:pt>
                <c:pt idx="1697">
                  <c:v>45.12</c:v>
                </c:pt>
                <c:pt idx="1698">
                  <c:v>22.79</c:v>
                </c:pt>
                <c:pt idx="1699">
                  <c:v>64.069999999999993</c:v>
                </c:pt>
                <c:pt idx="1700">
                  <c:v>13.34</c:v>
                </c:pt>
                <c:pt idx="1701">
                  <c:v>34.26</c:v>
                </c:pt>
                <c:pt idx="1702">
                  <c:v>48.09</c:v>
                </c:pt>
                <c:pt idx="1703">
                  <c:v>11.68</c:v>
                </c:pt>
                <c:pt idx="1704">
                  <c:v>56.96</c:v>
                </c:pt>
                <c:pt idx="1705">
                  <c:v>64.63</c:v>
                </c:pt>
                <c:pt idx="1706">
                  <c:v>62.73</c:v>
                </c:pt>
                <c:pt idx="1707">
                  <c:v>44.86</c:v>
                </c:pt>
                <c:pt idx="1708">
                  <c:v>22.61</c:v>
                </c:pt>
                <c:pt idx="1709">
                  <c:v>63.88</c:v>
                </c:pt>
                <c:pt idx="1710">
                  <c:v>13.31</c:v>
                </c:pt>
                <c:pt idx="1711">
                  <c:v>34.42</c:v>
                </c:pt>
                <c:pt idx="1712">
                  <c:v>47.95</c:v>
                </c:pt>
                <c:pt idx="1713">
                  <c:v>11.81</c:v>
                </c:pt>
                <c:pt idx="1714">
                  <c:v>57.13</c:v>
                </c:pt>
                <c:pt idx="1715">
                  <c:v>64.489999999999995</c:v>
                </c:pt>
                <c:pt idx="1716">
                  <c:v>62.79</c:v>
                </c:pt>
                <c:pt idx="1717">
                  <c:v>44.61</c:v>
                </c:pt>
                <c:pt idx="1718">
                  <c:v>22.44</c:v>
                </c:pt>
                <c:pt idx="1719">
                  <c:v>63.69</c:v>
                </c:pt>
                <c:pt idx="1720">
                  <c:v>13.27</c:v>
                </c:pt>
                <c:pt idx="1721">
                  <c:v>34.590000000000003</c:v>
                </c:pt>
                <c:pt idx="1722">
                  <c:v>47.81</c:v>
                </c:pt>
                <c:pt idx="1723">
                  <c:v>11.94</c:v>
                </c:pt>
                <c:pt idx="1724">
                  <c:v>57.31</c:v>
                </c:pt>
                <c:pt idx="1725">
                  <c:v>64.349999999999994</c:v>
                </c:pt>
                <c:pt idx="1726">
                  <c:v>62.84</c:v>
                </c:pt>
                <c:pt idx="1727">
                  <c:v>44.36</c:v>
                </c:pt>
                <c:pt idx="1728">
                  <c:v>22.26</c:v>
                </c:pt>
                <c:pt idx="1729">
                  <c:v>63.49</c:v>
                </c:pt>
                <c:pt idx="1730">
                  <c:v>13.24</c:v>
                </c:pt>
                <c:pt idx="1731">
                  <c:v>34.75</c:v>
                </c:pt>
                <c:pt idx="1732">
                  <c:v>47.66</c:v>
                </c:pt>
                <c:pt idx="1733">
                  <c:v>12.07</c:v>
                </c:pt>
                <c:pt idx="1734">
                  <c:v>57.48</c:v>
                </c:pt>
                <c:pt idx="1735">
                  <c:v>64.209999999999994</c:v>
                </c:pt>
                <c:pt idx="1736">
                  <c:v>62.9</c:v>
                </c:pt>
                <c:pt idx="1737">
                  <c:v>44.11</c:v>
                </c:pt>
                <c:pt idx="1738">
                  <c:v>22.09</c:v>
                </c:pt>
                <c:pt idx="1739">
                  <c:v>63.29</c:v>
                </c:pt>
                <c:pt idx="1740">
                  <c:v>13.2</c:v>
                </c:pt>
                <c:pt idx="1741">
                  <c:v>34.92</c:v>
                </c:pt>
                <c:pt idx="1742">
                  <c:v>47.52</c:v>
                </c:pt>
                <c:pt idx="1743">
                  <c:v>12.2</c:v>
                </c:pt>
                <c:pt idx="1744">
                  <c:v>57.65</c:v>
                </c:pt>
                <c:pt idx="1745">
                  <c:v>64.06</c:v>
                </c:pt>
                <c:pt idx="1746">
                  <c:v>62.94</c:v>
                </c:pt>
                <c:pt idx="1747">
                  <c:v>43.85</c:v>
                </c:pt>
                <c:pt idx="1748">
                  <c:v>21.92</c:v>
                </c:pt>
                <c:pt idx="1749">
                  <c:v>63.1</c:v>
                </c:pt>
                <c:pt idx="1750">
                  <c:v>13.16</c:v>
                </c:pt>
                <c:pt idx="1751">
                  <c:v>35.08</c:v>
                </c:pt>
                <c:pt idx="1752">
                  <c:v>47.37</c:v>
                </c:pt>
                <c:pt idx="1753">
                  <c:v>12.33</c:v>
                </c:pt>
                <c:pt idx="1754">
                  <c:v>57.83</c:v>
                </c:pt>
                <c:pt idx="1755">
                  <c:v>63.91</c:v>
                </c:pt>
                <c:pt idx="1756">
                  <c:v>62.99</c:v>
                </c:pt>
                <c:pt idx="1757">
                  <c:v>43.6</c:v>
                </c:pt>
                <c:pt idx="1758">
                  <c:v>21.74</c:v>
                </c:pt>
                <c:pt idx="1759">
                  <c:v>62.9</c:v>
                </c:pt>
                <c:pt idx="1760">
                  <c:v>13.12</c:v>
                </c:pt>
                <c:pt idx="1761">
                  <c:v>35.24</c:v>
                </c:pt>
                <c:pt idx="1762">
                  <c:v>47.22</c:v>
                </c:pt>
                <c:pt idx="1763">
                  <c:v>12.46</c:v>
                </c:pt>
                <c:pt idx="1764">
                  <c:v>58</c:v>
                </c:pt>
                <c:pt idx="1765">
                  <c:v>63.76</c:v>
                </c:pt>
                <c:pt idx="1766">
                  <c:v>63.03</c:v>
                </c:pt>
                <c:pt idx="1767">
                  <c:v>43.35</c:v>
                </c:pt>
                <c:pt idx="1768">
                  <c:v>21.57</c:v>
                </c:pt>
                <c:pt idx="1769">
                  <c:v>62.7</c:v>
                </c:pt>
                <c:pt idx="1770">
                  <c:v>13.08</c:v>
                </c:pt>
                <c:pt idx="1771">
                  <c:v>35.409999999999997</c:v>
                </c:pt>
                <c:pt idx="1772">
                  <c:v>47.07</c:v>
                </c:pt>
                <c:pt idx="1773">
                  <c:v>12.59</c:v>
                </c:pt>
                <c:pt idx="1774">
                  <c:v>58.17</c:v>
                </c:pt>
                <c:pt idx="1775">
                  <c:v>63.61</c:v>
                </c:pt>
                <c:pt idx="1776">
                  <c:v>63.07</c:v>
                </c:pt>
                <c:pt idx="1777">
                  <c:v>43.1</c:v>
                </c:pt>
                <c:pt idx="1778">
                  <c:v>21.4</c:v>
                </c:pt>
                <c:pt idx="1779">
                  <c:v>62.5</c:v>
                </c:pt>
                <c:pt idx="1780">
                  <c:v>13.04</c:v>
                </c:pt>
                <c:pt idx="1781">
                  <c:v>35.57</c:v>
                </c:pt>
                <c:pt idx="1782">
                  <c:v>46.92</c:v>
                </c:pt>
                <c:pt idx="1783">
                  <c:v>12.72</c:v>
                </c:pt>
                <c:pt idx="1784">
                  <c:v>58.35</c:v>
                </c:pt>
                <c:pt idx="1785">
                  <c:v>63.46</c:v>
                </c:pt>
                <c:pt idx="1786">
                  <c:v>63.11</c:v>
                </c:pt>
                <c:pt idx="1787">
                  <c:v>42.85</c:v>
                </c:pt>
                <c:pt idx="1788">
                  <c:v>21.23</c:v>
                </c:pt>
                <c:pt idx="1789">
                  <c:v>62.3</c:v>
                </c:pt>
                <c:pt idx="1790">
                  <c:v>12.99</c:v>
                </c:pt>
                <c:pt idx="1791">
                  <c:v>35.729999999999997</c:v>
                </c:pt>
                <c:pt idx="1792">
                  <c:v>46.77</c:v>
                </c:pt>
                <c:pt idx="1793">
                  <c:v>12.85</c:v>
                </c:pt>
                <c:pt idx="1794">
                  <c:v>58.52</c:v>
                </c:pt>
                <c:pt idx="1795">
                  <c:v>63.31</c:v>
                </c:pt>
                <c:pt idx="1796">
                  <c:v>63.15</c:v>
                </c:pt>
                <c:pt idx="1797">
                  <c:v>42.6</c:v>
                </c:pt>
                <c:pt idx="1798">
                  <c:v>21.06</c:v>
                </c:pt>
                <c:pt idx="1799">
                  <c:v>62.09</c:v>
                </c:pt>
                <c:pt idx="1800">
                  <c:v>12.95</c:v>
                </c:pt>
                <c:pt idx="1801">
                  <c:v>35.89</c:v>
                </c:pt>
                <c:pt idx="1802">
                  <c:v>46.62</c:v>
                </c:pt>
                <c:pt idx="1803">
                  <c:v>12.98</c:v>
                </c:pt>
                <c:pt idx="1804">
                  <c:v>58.69</c:v>
                </c:pt>
                <c:pt idx="1805">
                  <c:v>63.15</c:v>
                </c:pt>
                <c:pt idx="1806">
                  <c:v>63.18</c:v>
                </c:pt>
                <c:pt idx="1807">
                  <c:v>42.35</c:v>
                </c:pt>
                <c:pt idx="1808">
                  <c:v>20.88</c:v>
                </c:pt>
                <c:pt idx="1809">
                  <c:v>61.89</c:v>
                </c:pt>
                <c:pt idx="1810">
                  <c:v>12.91</c:v>
                </c:pt>
                <c:pt idx="1811">
                  <c:v>36.06</c:v>
                </c:pt>
                <c:pt idx="1812">
                  <c:v>46.47</c:v>
                </c:pt>
                <c:pt idx="1813">
                  <c:v>13.11</c:v>
                </c:pt>
                <c:pt idx="1814">
                  <c:v>58.87</c:v>
                </c:pt>
                <c:pt idx="1815">
                  <c:v>62.99</c:v>
                </c:pt>
                <c:pt idx="1816">
                  <c:v>63.21</c:v>
                </c:pt>
                <c:pt idx="1817">
                  <c:v>42.1</c:v>
                </c:pt>
                <c:pt idx="1818">
                  <c:v>20.71</c:v>
                </c:pt>
                <c:pt idx="1819">
                  <c:v>61.69</c:v>
                </c:pt>
                <c:pt idx="1820">
                  <c:v>12.86</c:v>
                </c:pt>
                <c:pt idx="1821">
                  <c:v>36.22</c:v>
                </c:pt>
                <c:pt idx="1822">
                  <c:v>46.31</c:v>
                </c:pt>
                <c:pt idx="1823">
                  <c:v>59.04</c:v>
                </c:pt>
                <c:pt idx="1824">
                  <c:v>62.83</c:v>
                </c:pt>
                <c:pt idx="1825">
                  <c:v>63.23</c:v>
                </c:pt>
                <c:pt idx="1826">
                  <c:v>41.85</c:v>
                </c:pt>
                <c:pt idx="1827">
                  <c:v>20.54</c:v>
                </c:pt>
                <c:pt idx="1828">
                  <c:v>61.48</c:v>
                </c:pt>
                <c:pt idx="1829">
                  <c:v>12.81</c:v>
                </c:pt>
                <c:pt idx="1830">
                  <c:v>36.380000000000003</c:v>
                </c:pt>
                <c:pt idx="1831">
                  <c:v>46.16</c:v>
                </c:pt>
                <c:pt idx="1832">
                  <c:v>13.37</c:v>
                </c:pt>
                <c:pt idx="1833">
                  <c:v>59.22</c:v>
                </c:pt>
                <c:pt idx="1834">
                  <c:v>62.67</c:v>
                </c:pt>
                <c:pt idx="1835">
                  <c:v>63.25</c:v>
                </c:pt>
                <c:pt idx="1836">
                  <c:v>41.6</c:v>
                </c:pt>
                <c:pt idx="1837">
                  <c:v>20.37</c:v>
                </c:pt>
                <c:pt idx="1838">
                  <c:v>61.28</c:v>
                </c:pt>
                <c:pt idx="1839">
                  <c:v>12.77</c:v>
                </c:pt>
                <c:pt idx="1840">
                  <c:v>36.54</c:v>
                </c:pt>
                <c:pt idx="1841">
                  <c:v>46</c:v>
                </c:pt>
                <c:pt idx="1842">
                  <c:v>13.5</c:v>
                </c:pt>
                <c:pt idx="1843">
                  <c:v>59.39</c:v>
                </c:pt>
                <c:pt idx="1844">
                  <c:v>62.5</c:v>
                </c:pt>
                <c:pt idx="1845">
                  <c:v>63.27</c:v>
                </c:pt>
                <c:pt idx="1846">
                  <c:v>41.35</c:v>
                </c:pt>
                <c:pt idx="1847">
                  <c:v>20.2</c:v>
                </c:pt>
                <c:pt idx="1848">
                  <c:v>61.07</c:v>
                </c:pt>
                <c:pt idx="1849">
                  <c:v>36.700000000000003</c:v>
                </c:pt>
                <c:pt idx="1850">
                  <c:v>45.84</c:v>
                </c:pt>
                <c:pt idx="1851">
                  <c:v>13.62</c:v>
                </c:pt>
                <c:pt idx="1852">
                  <c:v>59.57</c:v>
                </c:pt>
                <c:pt idx="1853">
                  <c:v>62.34</c:v>
                </c:pt>
                <c:pt idx="1854">
                  <c:v>63.29</c:v>
                </c:pt>
                <c:pt idx="1855">
                  <c:v>41.1</c:v>
                </c:pt>
                <c:pt idx="1856">
                  <c:v>20.03</c:v>
                </c:pt>
                <c:pt idx="1857">
                  <c:v>60.87</c:v>
                </c:pt>
                <c:pt idx="1858">
                  <c:v>36.86</c:v>
                </c:pt>
                <c:pt idx="1859">
                  <c:v>45.68</c:v>
                </c:pt>
                <c:pt idx="1860">
                  <c:v>10.130000000000001</c:v>
                </c:pt>
                <c:pt idx="1861">
                  <c:v>13.75</c:v>
                </c:pt>
                <c:pt idx="1862">
                  <c:v>59.74</c:v>
                </c:pt>
                <c:pt idx="1863">
                  <c:v>62.17</c:v>
                </c:pt>
                <c:pt idx="1864">
                  <c:v>63.3</c:v>
                </c:pt>
                <c:pt idx="1865">
                  <c:v>40.85</c:v>
                </c:pt>
                <c:pt idx="1866">
                  <c:v>19.86</c:v>
                </c:pt>
                <c:pt idx="1867">
                  <c:v>60.66</c:v>
                </c:pt>
                <c:pt idx="1868">
                  <c:v>12.62</c:v>
                </c:pt>
                <c:pt idx="1869">
                  <c:v>37.020000000000003</c:v>
                </c:pt>
                <c:pt idx="1870">
                  <c:v>45.52</c:v>
                </c:pt>
                <c:pt idx="1871">
                  <c:v>10.29</c:v>
                </c:pt>
                <c:pt idx="1872">
                  <c:v>13.88</c:v>
                </c:pt>
                <c:pt idx="1873">
                  <c:v>59.92</c:v>
                </c:pt>
                <c:pt idx="1874">
                  <c:v>62</c:v>
                </c:pt>
                <c:pt idx="1875">
                  <c:v>63.31</c:v>
                </c:pt>
                <c:pt idx="1876">
                  <c:v>40.6</c:v>
                </c:pt>
                <c:pt idx="1877">
                  <c:v>19.690000000000001</c:v>
                </c:pt>
                <c:pt idx="1878">
                  <c:v>60.45</c:v>
                </c:pt>
                <c:pt idx="1879">
                  <c:v>12.57</c:v>
                </c:pt>
                <c:pt idx="1880">
                  <c:v>37.18</c:v>
                </c:pt>
                <c:pt idx="1881">
                  <c:v>45.36</c:v>
                </c:pt>
                <c:pt idx="1882">
                  <c:v>10.46</c:v>
                </c:pt>
                <c:pt idx="1883">
                  <c:v>14.01</c:v>
                </c:pt>
                <c:pt idx="1884">
                  <c:v>60.09</c:v>
                </c:pt>
                <c:pt idx="1885">
                  <c:v>61.83</c:v>
                </c:pt>
                <c:pt idx="1886">
                  <c:v>63.32</c:v>
                </c:pt>
                <c:pt idx="1887">
                  <c:v>40.35</c:v>
                </c:pt>
                <c:pt idx="1888">
                  <c:v>19.52</c:v>
                </c:pt>
                <c:pt idx="1889">
                  <c:v>60.24</c:v>
                </c:pt>
                <c:pt idx="1890">
                  <c:v>12.52</c:v>
                </c:pt>
                <c:pt idx="1891">
                  <c:v>37.35</c:v>
                </c:pt>
                <c:pt idx="1892">
                  <c:v>45.2</c:v>
                </c:pt>
                <c:pt idx="1893">
                  <c:v>10.62</c:v>
                </c:pt>
                <c:pt idx="1894">
                  <c:v>14.14</c:v>
                </c:pt>
                <c:pt idx="1895">
                  <c:v>60.27</c:v>
                </c:pt>
                <c:pt idx="1896">
                  <c:v>61.66</c:v>
                </c:pt>
                <c:pt idx="1897">
                  <c:v>63.32</c:v>
                </c:pt>
                <c:pt idx="1898">
                  <c:v>40.1</c:v>
                </c:pt>
                <c:pt idx="1899">
                  <c:v>19.350000000000001</c:v>
                </c:pt>
                <c:pt idx="1900">
                  <c:v>60.03</c:v>
                </c:pt>
                <c:pt idx="1901">
                  <c:v>37.51</c:v>
                </c:pt>
                <c:pt idx="1902">
                  <c:v>45.04</c:v>
                </c:pt>
                <c:pt idx="1903">
                  <c:v>10.78</c:v>
                </c:pt>
                <c:pt idx="1904">
                  <c:v>14.26</c:v>
                </c:pt>
                <c:pt idx="1905">
                  <c:v>60.44</c:v>
                </c:pt>
                <c:pt idx="1906">
                  <c:v>61.49</c:v>
                </c:pt>
                <c:pt idx="1907">
                  <c:v>63.32</c:v>
                </c:pt>
                <c:pt idx="1908">
                  <c:v>39.85</c:v>
                </c:pt>
                <c:pt idx="1909">
                  <c:v>19.18</c:v>
                </c:pt>
                <c:pt idx="1910">
                  <c:v>59.82</c:v>
                </c:pt>
                <c:pt idx="1911">
                  <c:v>12.42</c:v>
                </c:pt>
                <c:pt idx="1912">
                  <c:v>37.67</c:v>
                </c:pt>
                <c:pt idx="1913">
                  <c:v>44.87</c:v>
                </c:pt>
                <c:pt idx="1914">
                  <c:v>10.94</c:v>
                </c:pt>
                <c:pt idx="1915">
                  <c:v>14.39</c:v>
                </c:pt>
                <c:pt idx="1916">
                  <c:v>60.62</c:v>
                </c:pt>
                <c:pt idx="1917">
                  <c:v>61.31</c:v>
                </c:pt>
                <c:pt idx="1918">
                  <c:v>63.32</c:v>
                </c:pt>
                <c:pt idx="1919">
                  <c:v>39.6</c:v>
                </c:pt>
                <c:pt idx="1920">
                  <c:v>19.010000000000002</c:v>
                </c:pt>
                <c:pt idx="1921">
                  <c:v>59.61</c:v>
                </c:pt>
                <c:pt idx="1922">
                  <c:v>37.83</c:v>
                </c:pt>
                <c:pt idx="1923">
                  <c:v>44.71</c:v>
                </c:pt>
                <c:pt idx="1924">
                  <c:v>11.1</c:v>
                </c:pt>
                <c:pt idx="1925">
                  <c:v>14.52</c:v>
                </c:pt>
                <c:pt idx="1926">
                  <c:v>60.79</c:v>
                </c:pt>
                <c:pt idx="1927">
                  <c:v>61.14</c:v>
                </c:pt>
                <c:pt idx="1928">
                  <c:v>63.32</c:v>
                </c:pt>
                <c:pt idx="1929">
                  <c:v>39.36</c:v>
                </c:pt>
                <c:pt idx="1930">
                  <c:v>18.850000000000001</c:v>
                </c:pt>
                <c:pt idx="1931">
                  <c:v>59.4</c:v>
                </c:pt>
                <c:pt idx="1932">
                  <c:v>12.31</c:v>
                </c:pt>
                <c:pt idx="1933">
                  <c:v>37.979999999999997</c:v>
                </c:pt>
                <c:pt idx="1934">
                  <c:v>44.54</c:v>
                </c:pt>
                <c:pt idx="1935">
                  <c:v>11.26</c:v>
                </c:pt>
                <c:pt idx="1936">
                  <c:v>14.65</c:v>
                </c:pt>
                <c:pt idx="1937">
                  <c:v>60.97</c:v>
                </c:pt>
                <c:pt idx="1938">
                  <c:v>60.96</c:v>
                </c:pt>
                <c:pt idx="1939">
                  <c:v>63.31</c:v>
                </c:pt>
                <c:pt idx="1940">
                  <c:v>39.11</c:v>
                </c:pt>
                <c:pt idx="1941">
                  <c:v>18.68</c:v>
                </c:pt>
                <c:pt idx="1942">
                  <c:v>59.19</c:v>
                </c:pt>
                <c:pt idx="1943">
                  <c:v>12.25</c:v>
                </c:pt>
                <c:pt idx="1944">
                  <c:v>38.14</c:v>
                </c:pt>
                <c:pt idx="1945">
                  <c:v>44.37</c:v>
                </c:pt>
                <c:pt idx="1946">
                  <c:v>11.43</c:v>
                </c:pt>
                <c:pt idx="1947">
                  <c:v>14.77</c:v>
                </c:pt>
                <c:pt idx="1948">
                  <c:v>61.15</c:v>
                </c:pt>
                <c:pt idx="1949">
                  <c:v>60.78</c:v>
                </c:pt>
                <c:pt idx="1950">
                  <c:v>63.3</c:v>
                </c:pt>
                <c:pt idx="1951">
                  <c:v>38.86</c:v>
                </c:pt>
                <c:pt idx="1952">
                  <c:v>18.510000000000002</c:v>
                </c:pt>
                <c:pt idx="1953">
                  <c:v>58.98</c:v>
                </c:pt>
                <c:pt idx="1954">
                  <c:v>12.2</c:v>
                </c:pt>
                <c:pt idx="1955">
                  <c:v>38.299999999999997</c:v>
                </c:pt>
                <c:pt idx="1956">
                  <c:v>44.21</c:v>
                </c:pt>
                <c:pt idx="1957">
                  <c:v>11.59</c:v>
                </c:pt>
                <c:pt idx="1958">
                  <c:v>14.9</c:v>
                </c:pt>
                <c:pt idx="1959">
                  <c:v>61.32</c:v>
                </c:pt>
                <c:pt idx="1960">
                  <c:v>60.6</c:v>
                </c:pt>
                <c:pt idx="1961">
                  <c:v>63.28</c:v>
                </c:pt>
                <c:pt idx="1962">
                  <c:v>38.61</c:v>
                </c:pt>
                <c:pt idx="1963">
                  <c:v>18.34</c:v>
                </c:pt>
                <c:pt idx="1964">
                  <c:v>58.77</c:v>
                </c:pt>
                <c:pt idx="1965">
                  <c:v>12.14</c:v>
                </c:pt>
                <c:pt idx="1966">
                  <c:v>38.46</c:v>
                </c:pt>
                <c:pt idx="1967">
                  <c:v>44.04</c:v>
                </c:pt>
                <c:pt idx="1968">
                  <c:v>11.75</c:v>
                </c:pt>
                <c:pt idx="1969">
                  <c:v>15.03</c:v>
                </c:pt>
                <c:pt idx="1970">
                  <c:v>61.5</c:v>
                </c:pt>
                <c:pt idx="1971">
                  <c:v>60.42</c:v>
                </c:pt>
                <c:pt idx="1972">
                  <c:v>63.27</c:v>
                </c:pt>
                <c:pt idx="1973">
                  <c:v>38.369999999999997</c:v>
                </c:pt>
                <c:pt idx="1974">
                  <c:v>18.170000000000002</c:v>
                </c:pt>
                <c:pt idx="1975">
                  <c:v>58.55</c:v>
                </c:pt>
                <c:pt idx="1976">
                  <c:v>12.08</c:v>
                </c:pt>
                <c:pt idx="1977">
                  <c:v>38.619999999999997</c:v>
                </c:pt>
                <c:pt idx="1978">
                  <c:v>43.87</c:v>
                </c:pt>
                <c:pt idx="1979">
                  <c:v>11.91</c:v>
                </c:pt>
                <c:pt idx="1980">
                  <c:v>15.15</c:v>
                </c:pt>
                <c:pt idx="1981">
                  <c:v>61.67</c:v>
                </c:pt>
                <c:pt idx="1982">
                  <c:v>60.23</c:v>
                </c:pt>
                <c:pt idx="1983">
                  <c:v>63.25</c:v>
                </c:pt>
                <c:pt idx="1984">
                  <c:v>38.119999999999997</c:v>
                </c:pt>
                <c:pt idx="1985">
                  <c:v>18.010000000000002</c:v>
                </c:pt>
                <c:pt idx="1986">
                  <c:v>58.34</c:v>
                </c:pt>
                <c:pt idx="1987">
                  <c:v>12.02</c:v>
                </c:pt>
                <c:pt idx="1988">
                  <c:v>38.78</c:v>
                </c:pt>
                <c:pt idx="1989">
                  <c:v>43.7</c:v>
                </c:pt>
                <c:pt idx="1990">
                  <c:v>12.07</c:v>
                </c:pt>
                <c:pt idx="1991">
                  <c:v>15.28</c:v>
                </c:pt>
                <c:pt idx="1992">
                  <c:v>61.85</c:v>
                </c:pt>
                <c:pt idx="1993">
                  <c:v>60.05</c:v>
                </c:pt>
                <c:pt idx="1994">
                  <c:v>63.22</c:v>
                </c:pt>
                <c:pt idx="1995">
                  <c:v>37.869999999999997</c:v>
                </c:pt>
                <c:pt idx="1996">
                  <c:v>17.84</c:v>
                </c:pt>
                <c:pt idx="1997">
                  <c:v>58.13</c:v>
                </c:pt>
                <c:pt idx="1998">
                  <c:v>11.96</c:v>
                </c:pt>
                <c:pt idx="1999">
                  <c:v>38.94</c:v>
                </c:pt>
                <c:pt idx="2000">
                  <c:v>43.53</c:v>
                </c:pt>
                <c:pt idx="2001">
                  <c:v>12.23</c:v>
                </c:pt>
                <c:pt idx="2002">
                  <c:v>15.4</c:v>
                </c:pt>
                <c:pt idx="2003">
                  <c:v>62.03</c:v>
                </c:pt>
                <c:pt idx="2004">
                  <c:v>59.86</c:v>
                </c:pt>
                <c:pt idx="2005">
                  <c:v>63.2</c:v>
                </c:pt>
                <c:pt idx="2006">
                  <c:v>37.630000000000003</c:v>
                </c:pt>
                <c:pt idx="2007">
                  <c:v>17.670000000000002</c:v>
                </c:pt>
                <c:pt idx="2008">
                  <c:v>57.91</c:v>
                </c:pt>
                <c:pt idx="2009">
                  <c:v>11.9</c:v>
                </c:pt>
                <c:pt idx="2010">
                  <c:v>39.1</c:v>
                </c:pt>
                <c:pt idx="2011">
                  <c:v>43.35</c:v>
                </c:pt>
                <c:pt idx="2012">
                  <c:v>12.39</c:v>
                </c:pt>
                <c:pt idx="2013">
                  <c:v>15.53</c:v>
                </c:pt>
                <c:pt idx="2014">
                  <c:v>62.2</c:v>
                </c:pt>
                <c:pt idx="2015">
                  <c:v>59.68</c:v>
                </c:pt>
                <c:pt idx="2016">
                  <c:v>63.17</c:v>
                </c:pt>
                <c:pt idx="2017">
                  <c:v>37.380000000000003</c:v>
                </c:pt>
                <c:pt idx="2018">
                  <c:v>17.510000000000002</c:v>
                </c:pt>
                <c:pt idx="2019">
                  <c:v>57.7</c:v>
                </c:pt>
                <c:pt idx="2020">
                  <c:v>11.84</c:v>
                </c:pt>
                <c:pt idx="2021">
                  <c:v>39.25</c:v>
                </c:pt>
                <c:pt idx="2022">
                  <c:v>43.18</c:v>
                </c:pt>
                <c:pt idx="2023">
                  <c:v>12.55</c:v>
                </c:pt>
                <c:pt idx="2024">
                  <c:v>15.65</c:v>
                </c:pt>
                <c:pt idx="2025">
                  <c:v>62.38</c:v>
                </c:pt>
                <c:pt idx="2026">
                  <c:v>59.49</c:v>
                </c:pt>
                <c:pt idx="2027">
                  <c:v>63.13</c:v>
                </c:pt>
                <c:pt idx="2028">
                  <c:v>37.130000000000003</c:v>
                </c:pt>
                <c:pt idx="2029">
                  <c:v>17.34</c:v>
                </c:pt>
                <c:pt idx="2030">
                  <c:v>57.48</c:v>
                </c:pt>
                <c:pt idx="2031">
                  <c:v>11.78</c:v>
                </c:pt>
                <c:pt idx="2032">
                  <c:v>39.409999999999997</c:v>
                </c:pt>
                <c:pt idx="2033">
                  <c:v>43.01</c:v>
                </c:pt>
                <c:pt idx="2034">
                  <c:v>12.72</c:v>
                </c:pt>
                <c:pt idx="2035">
                  <c:v>15.78</c:v>
                </c:pt>
                <c:pt idx="2036">
                  <c:v>62.56</c:v>
                </c:pt>
                <c:pt idx="2037">
                  <c:v>59.3</c:v>
                </c:pt>
                <c:pt idx="2038">
                  <c:v>63.1</c:v>
                </c:pt>
                <c:pt idx="2039">
                  <c:v>36.89</c:v>
                </c:pt>
                <c:pt idx="2040">
                  <c:v>17.18</c:v>
                </c:pt>
                <c:pt idx="2041">
                  <c:v>57.27</c:v>
                </c:pt>
                <c:pt idx="2042">
                  <c:v>11.72</c:v>
                </c:pt>
                <c:pt idx="2043">
                  <c:v>39.57</c:v>
                </c:pt>
                <c:pt idx="2044">
                  <c:v>42.83</c:v>
                </c:pt>
                <c:pt idx="2045">
                  <c:v>12.88</c:v>
                </c:pt>
                <c:pt idx="2046">
                  <c:v>15.9</c:v>
                </c:pt>
                <c:pt idx="2047">
                  <c:v>62.73</c:v>
                </c:pt>
                <c:pt idx="2048">
                  <c:v>59.11</c:v>
                </c:pt>
                <c:pt idx="2049">
                  <c:v>63.06</c:v>
                </c:pt>
                <c:pt idx="2050">
                  <c:v>36.64</c:v>
                </c:pt>
                <c:pt idx="2051">
                  <c:v>17.010000000000002</c:v>
                </c:pt>
                <c:pt idx="2052">
                  <c:v>57.05</c:v>
                </c:pt>
                <c:pt idx="2053">
                  <c:v>11.66</c:v>
                </c:pt>
                <c:pt idx="2054">
                  <c:v>39.729999999999997</c:v>
                </c:pt>
                <c:pt idx="2055">
                  <c:v>42.66</c:v>
                </c:pt>
                <c:pt idx="2056">
                  <c:v>13.04</c:v>
                </c:pt>
                <c:pt idx="2057">
                  <c:v>16.03</c:v>
                </c:pt>
                <c:pt idx="2058">
                  <c:v>62.91</c:v>
                </c:pt>
                <c:pt idx="2059">
                  <c:v>58.92</c:v>
                </c:pt>
                <c:pt idx="2060">
                  <c:v>63.02</c:v>
                </c:pt>
                <c:pt idx="2061">
                  <c:v>36.4</c:v>
                </c:pt>
                <c:pt idx="2062">
                  <c:v>16.850000000000001</c:v>
                </c:pt>
                <c:pt idx="2063">
                  <c:v>56.84</c:v>
                </c:pt>
                <c:pt idx="2064">
                  <c:v>11.59</c:v>
                </c:pt>
                <c:pt idx="2065">
                  <c:v>39.880000000000003</c:v>
                </c:pt>
                <c:pt idx="2066">
                  <c:v>42.48</c:v>
                </c:pt>
                <c:pt idx="2067">
                  <c:v>13.2</c:v>
                </c:pt>
                <c:pt idx="2068">
                  <c:v>16.149999999999999</c:v>
                </c:pt>
                <c:pt idx="2069">
                  <c:v>63.09</c:v>
                </c:pt>
                <c:pt idx="2070">
                  <c:v>58.72</c:v>
                </c:pt>
                <c:pt idx="2071">
                  <c:v>62.98</c:v>
                </c:pt>
                <c:pt idx="2072">
                  <c:v>36.15</c:v>
                </c:pt>
                <c:pt idx="2073">
                  <c:v>16.68</c:v>
                </c:pt>
                <c:pt idx="2074">
                  <c:v>56.62</c:v>
                </c:pt>
                <c:pt idx="2075">
                  <c:v>11.53</c:v>
                </c:pt>
                <c:pt idx="2076">
                  <c:v>40.04</c:v>
                </c:pt>
                <c:pt idx="2077">
                  <c:v>42.3</c:v>
                </c:pt>
                <c:pt idx="2078">
                  <c:v>13.36</c:v>
                </c:pt>
                <c:pt idx="2079">
                  <c:v>16.27</c:v>
                </c:pt>
                <c:pt idx="2080">
                  <c:v>63.26</c:v>
                </c:pt>
                <c:pt idx="2081">
                  <c:v>58.53</c:v>
                </c:pt>
                <c:pt idx="2082">
                  <c:v>62.93</c:v>
                </c:pt>
                <c:pt idx="2083">
                  <c:v>35.909999999999997</c:v>
                </c:pt>
                <c:pt idx="2084">
                  <c:v>16.52</c:v>
                </c:pt>
                <c:pt idx="2085">
                  <c:v>56.41</c:v>
                </c:pt>
                <c:pt idx="2086">
                  <c:v>11.46</c:v>
                </c:pt>
                <c:pt idx="2087">
                  <c:v>40.200000000000003</c:v>
                </c:pt>
                <c:pt idx="2088">
                  <c:v>42.13</c:v>
                </c:pt>
                <c:pt idx="2089">
                  <c:v>13.52</c:v>
                </c:pt>
                <c:pt idx="2090">
                  <c:v>16.399999999999999</c:v>
                </c:pt>
                <c:pt idx="2091">
                  <c:v>63.44</c:v>
                </c:pt>
                <c:pt idx="2092">
                  <c:v>58.33</c:v>
                </c:pt>
                <c:pt idx="2093">
                  <c:v>62.88</c:v>
                </c:pt>
                <c:pt idx="2094">
                  <c:v>35.659999999999997</c:v>
                </c:pt>
                <c:pt idx="2095">
                  <c:v>16.350000000000001</c:v>
                </c:pt>
                <c:pt idx="2096">
                  <c:v>56.19</c:v>
                </c:pt>
                <c:pt idx="2097">
                  <c:v>11.4</c:v>
                </c:pt>
                <c:pt idx="2098">
                  <c:v>40.35</c:v>
                </c:pt>
                <c:pt idx="2099">
                  <c:v>41.95</c:v>
                </c:pt>
                <c:pt idx="2100">
                  <c:v>13.68</c:v>
                </c:pt>
                <c:pt idx="2101">
                  <c:v>16.52</c:v>
                </c:pt>
                <c:pt idx="2102">
                  <c:v>63.62</c:v>
                </c:pt>
                <c:pt idx="2103">
                  <c:v>58.14</c:v>
                </c:pt>
                <c:pt idx="2104">
                  <c:v>62.83</c:v>
                </c:pt>
                <c:pt idx="2105">
                  <c:v>35.42</c:v>
                </c:pt>
                <c:pt idx="2106">
                  <c:v>16.190000000000001</c:v>
                </c:pt>
                <c:pt idx="2107">
                  <c:v>55.97</c:v>
                </c:pt>
                <c:pt idx="2108">
                  <c:v>11.33</c:v>
                </c:pt>
                <c:pt idx="2109">
                  <c:v>40.51</c:v>
                </c:pt>
                <c:pt idx="2110">
                  <c:v>41.77</c:v>
                </c:pt>
                <c:pt idx="2111">
                  <c:v>13.84</c:v>
                </c:pt>
                <c:pt idx="2112">
                  <c:v>16.64</c:v>
                </c:pt>
                <c:pt idx="2113">
                  <c:v>63.79</c:v>
                </c:pt>
                <c:pt idx="2114">
                  <c:v>57.94</c:v>
                </c:pt>
                <c:pt idx="2115">
                  <c:v>62.77</c:v>
                </c:pt>
                <c:pt idx="2116">
                  <c:v>35.17</c:v>
                </c:pt>
                <c:pt idx="2117">
                  <c:v>16.02</c:v>
                </c:pt>
                <c:pt idx="2118">
                  <c:v>55.75</c:v>
                </c:pt>
                <c:pt idx="2119">
                  <c:v>11.26</c:v>
                </c:pt>
                <c:pt idx="2120">
                  <c:v>40.659999999999997</c:v>
                </c:pt>
                <c:pt idx="2121">
                  <c:v>41.59</c:v>
                </c:pt>
                <c:pt idx="2122">
                  <c:v>14</c:v>
                </c:pt>
                <c:pt idx="2123">
                  <c:v>16.760000000000002</c:v>
                </c:pt>
                <c:pt idx="2124">
                  <c:v>63.97</c:v>
                </c:pt>
                <c:pt idx="2125">
                  <c:v>57.74</c:v>
                </c:pt>
                <c:pt idx="2126">
                  <c:v>62.71</c:v>
                </c:pt>
                <c:pt idx="2127">
                  <c:v>34.93</c:v>
                </c:pt>
                <c:pt idx="2128">
                  <c:v>15.86</c:v>
                </c:pt>
                <c:pt idx="2129">
                  <c:v>55.54</c:v>
                </c:pt>
                <c:pt idx="2130">
                  <c:v>11.19</c:v>
                </c:pt>
                <c:pt idx="2131">
                  <c:v>40.82</c:v>
                </c:pt>
                <c:pt idx="2132">
                  <c:v>41.41</c:v>
                </c:pt>
                <c:pt idx="2133">
                  <c:v>14.16</c:v>
                </c:pt>
                <c:pt idx="2134">
                  <c:v>16.89</c:v>
                </c:pt>
                <c:pt idx="2135">
                  <c:v>64.150000000000006</c:v>
                </c:pt>
                <c:pt idx="2136">
                  <c:v>57.54</c:v>
                </c:pt>
                <c:pt idx="2137">
                  <c:v>62.65</c:v>
                </c:pt>
                <c:pt idx="2138">
                  <c:v>34.68</c:v>
                </c:pt>
                <c:pt idx="2139">
                  <c:v>15.7</c:v>
                </c:pt>
                <c:pt idx="2140">
                  <c:v>55.32</c:v>
                </c:pt>
                <c:pt idx="2141">
                  <c:v>11.12</c:v>
                </c:pt>
                <c:pt idx="2142">
                  <c:v>40.97</c:v>
                </c:pt>
                <c:pt idx="2143">
                  <c:v>41.23</c:v>
                </c:pt>
                <c:pt idx="2144">
                  <c:v>14.32</c:v>
                </c:pt>
                <c:pt idx="2145">
                  <c:v>17.010000000000002</c:v>
                </c:pt>
                <c:pt idx="2146">
                  <c:v>64.319999999999993</c:v>
                </c:pt>
                <c:pt idx="2147">
                  <c:v>57.34</c:v>
                </c:pt>
                <c:pt idx="2148">
                  <c:v>62.59</c:v>
                </c:pt>
                <c:pt idx="2149">
                  <c:v>34.44</c:v>
                </c:pt>
                <c:pt idx="2150">
                  <c:v>15.53</c:v>
                </c:pt>
                <c:pt idx="2151">
                  <c:v>55.1</c:v>
                </c:pt>
                <c:pt idx="2152">
                  <c:v>11.05</c:v>
                </c:pt>
                <c:pt idx="2153">
                  <c:v>41.13</c:v>
                </c:pt>
                <c:pt idx="2154">
                  <c:v>41.04</c:v>
                </c:pt>
                <c:pt idx="2155">
                  <c:v>14.49</c:v>
                </c:pt>
                <c:pt idx="2156">
                  <c:v>17.13</c:v>
                </c:pt>
                <c:pt idx="2157">
                  <c:v>64.5</c:v>
                </c:pt>
                <c:pt idx="2158">
                  <c:v>57.14</c:v>
                </c:pt>
                <c:pt idx="2159">
                  <c:v>62.52</c:v>
                </c:pt>
                <c:pt idx="2160">
                  <c:v>10.039999999999999</c:v>
                </c:pt>
                <c:pt idx="2161">
                  <c:v>34.200000000000003</c:v>
                </c:pt>
                <c:pt idx="2162">
                  <c:v>15.37</c:v>
                </c:pt>
                <c:pt idx="2163">
                  <c:v>54.88</c:v>
                </c:pt>
                <c:pt idx="2164">
                  <c:v>10.98</c:v>
                </c:pt>
                <c:pt idx="2165">
                  <c:v>41.28</c:v>
                </c:pt>
                <c:pt idx="2166">
                  <c:v>40.86</c:v>
                </c:pt>
                <c:pt idx="2167">
                  <c:v>14.65</c:v>
                </c:pt>
                <c:pt idx="2168">
                  <c:v>17.25</c:v>
                </c:pt>
                <c:pt idx="2169">
                  <c:v>64.680000000000007</c:v>
                </c:pt>
                <c:pt idx="2170">
                  <c:v>56.94</c:v>
                </c:pt>
                <c:pt idx="2171">
                  <c:v>62.45</c:v>
                </c:pt>
                <c:pt idx="2172">
                  <c:v>10.199999999999999</c:v>
                </c:pt>
                <c:pt idx="2173">
                  <c:v>33.96</c:v>
                </c:pt>
                <c:pt idx="2174">
                  <c:v>15.21</c:v>
                </c:pt>
                <c:pt idx="2175">
                  <c:v>54.66</c:v>
                </c:pt>
                <c:pt idx="2176">
                  <c:v>10.91</c:v>
                </c:pt>
                <c:pt idx="2177">
                  <c:v>41.44</c:v>
                </c:pt>
                <c:pt idx="2178">
                  <c:v>40.68</c:v>
                </c:pt>
                <c:pt idx="2179">
                  <c:v>14.81</c:v>
                </c:pt>
                <c:pt idx="2180">
                  <c:v>17.37</c:v>
                </c:pt>
                <c:pt idx="2181">
                  <c:v>64.86</c:v>
                </c:pt>
                <c:pt idx="2182">
                  <c:v>56.74</c:v>
                </c:pt>
                <c:pt idx="2183">
                  <c:v>62.38</c:v>
                </c:pt>
                <c:pt idx="2184">
                  <c:v>33.71</c:v>
                </c:pt>
                <c:pt idx="2185">
                  <c:v>15.05</c:v>
                </c:pt>
                <c:pt idx="2186">
                  <c:v>54.44</c:v>
                </c:pt>
                <c:pt idx="2187">
                  <c:v>10.84</c:v>
                </c:pt>
                <c:pt idx="2188">
                  <c:v>41.59</c:v>
                </c:pt>
                <c:pt idx="2189">
                  <c:v>40.5</c:v>
                </c:pt>
                <c:pt idx="2190">
                  <c:v>14.97</c:v>
                </c:pt>
                <c:pt idx="2191">
                  <c:v>17.489999999999998</c:v>
                </c:pt>
                <c:pt idx="2192">
                  <c:v>65.03</c:v>
                </c:pt>
                <c:pt idx="2193">
                  <c:v>56.54</c:v>
                </c:pt>
                <c:pt idx="2194">
                  <c:v>62.3</c:v>
                </c:pt>
                <c:pt idx="2195">
                  <c:v>10.5</c:v>
                </c:pt>
                <c:pt idx="2196">
                  <c:v>33.47</c:v>
                </c:pt>
                <c:pt idx="2197">
                  <c:v>14.88</c:v>
                </c:pt>
                <c:pt idx="2198">
                  <c:v>54.23</c:v>
                </c:pt>
                <c:pt idx="2199">
                  <c:v>10.77</c:v>
                </c:pt>
                <c:pt idx="2200">
                  <c:v>41.75</c:v>
                </c:pt>
                <c:pt idx="2201">
                  <c:v>40.31</c:v>
                </c:pt>
                <c:pt idx="2202">
                  <c:v>15.13</c:v>
                </c:pt>
                <c:pt idx="2203">
                  <c:v>17.61</c:v>
                </c:pt>
                <c:pt idx="2204">
                  <c:v>65.209999999999994</c:v>
                </c:pt>
                <c:pt idx="2205">
                  <c:v>56.33</c:v>
                </c:pt>
                <c:pt idx="2206">
                  <c:v>62.23</c:v>
                </c:pt>
                <c:pt idx="2207">
                  <c:v>10.65</c:v>
                </c:pt>
                <c:pt idx="2208">
                  <c:v>33.229999999999997</c:v>
                </c:pt>
                <c:pt idx="2209">
                  <c:v>14.72</c:v>
                </c:pt>
                <c:pt idx="2210">
                  <c:v>54.01</c:v>
                </c:pt>
                <c:pt idx="2211">
                  <c:v>10.69</c:v>
                </c:pt>
                <c:pt idx="2212">
                  <c:v>41.9</c:v>
                </c:pt>
                <c:pt idx="2213">
                  <c:v>40.130000000000003</c:v>
                </c:pt>
                <c:pt idx="2214">
                  <c:v>15.29</c:v>
                </c:pt>
                <c:pt idx="2215">
                  <c:v>17.73</c:v>
                </c:pt>
                <c:pt idx="2216">
                  <c:v>65.39</c:v>
                </c:pt>
                <c:pt idx="2217">
                  <c:v>56.13</c:v>
                </c:pt>
                <c:pt idx="2218">
                  <c:v>62.15</c:v>
                </c:pt>
                <c:pt idx="2219">
                  <c:v>10.8</c:v>
                </c:pt>
                <c:pt idx="2220">
                  <c:v>32.99</c:v>
                </c:pt>
                <c:pt idx="2221">
                  <c:v>14.56</c:v>
                </c:pt>
                <c:pt idx="2222">
                  <c:v>53.79</c:v>
                </c:pt>
                <c:pt idx="2223">
                  <c:v>10.62</c:v>
                </c:pt>
                <c:pt idx="2224">
                  <c:v>42.05</c:v>
                </c:pt>
                <c:pt idx="2225">
                  <c:v>39.94</c:v>
                </c:pt>
                <c:pt idx="2226">
                  <c:v>15.45</c:v>
                </c:pt>
                <c:pt idx="2227">
                  <c:v>17.850000000000001</c:v>
                </c:pt>
                <c:pt idx="2228">
                  <c:v>65.56</c:v>
                </c:pt>
                <c:pt idx="2229">
                  <c:v>55.92</c:v>
                </c:pt>
                <c:pt idx="2230">
                  <c:v>62.06</c:v>
                </c:pt>
                <c:pt idx="2231">
                  <c:v>10.96</c:v>
                </c:pt>
                <c:pt idx="2232">
                  <c:v>32.75</c:v>
                </c:pt>
                <c:pt idx="2233">
                  <c:v>14.4</c:v>
                </c:pt>
                <c:pt idx="2234">
                  <c:v>53.57</c:v>
                </c:pt>
                <c:pt idx="2235">
                  <c:v>10.55</c:v>
                </c:pt>
                <c:pt idx="2236">
                  <c:v>42.21</c:v>
                </c:pt>
                <c:pt idx="2237">
                  <c:v>39.75</c:v>
                </c:pt>
                <c:pt idx="2238">
                  <c:v>15.61</c:v>
                </c:pt>
                <c:pt idx="2239">
                  <c:v>17.97</c:v>
                </c:pt>
                <c:pt idx="2240">
                  <c:v>65.739999999999995</c:v>
                </c:pt>
                <c:pt idx="2241">
                  <c:v>55.72</c:v>
                </c:pt>
                <c:pt idx="2242">
                  <c:v>61.98</c:v>
                </c:pt>
                <c:pt idx="2243">
                  <c:v>11.11</c:v>
                </c:pt>
                <c:pt idx="2244">
                  <c:v>32.5</c:v>
                </c:pt>
                <c:pt idx="2245">
                  <c:v>14.24</c:v>
                </c:pt>
                <c:pt idx="2246">
                  <c:v>53.35</c:v>
                </c:pt>
                <c:pt idx="2247">
                  <c:v>10.47</c:v>
                </c:pt>
                <c:pt idx="2248">
                  <c:v>42.36</c:v>
                </c:pt>
                <c:pt idx="2249">
                  <c:v>39.57</c:v>
                </c:pt>
                <c:pt idx="2250">
                  <c:v>15.77</c:v>
                </c:pt>
                <c:pt idx="2251">
                  <c:v>18.09</c:v>
                </c:pt>
                <c:pt idx="2252">
                  <c:v>65.92</c:v>
                </c:pt>
                <c:pt idx="2253">
                  <c:v>55.51</c:v>
                </c:pt>
                <c:pt idx="2254">
                  <c:v>61.89</c:v>
                </c:pt>
                <c:pt idx="2255">
                  <c:v>11.26</c:v>
                </c:pt>
                <c:pt idx="2256">
                  <c:v>32.26</c:v>
                </c:pt>
                <c:pt idx="2257">
                  <c:v>14.08</c:v>
                </c:pt>
                <c:pt idx="2258">
                  <c:v>53.13</c:v>
                </c:pt>
                <c:pt idx="2259">
                  <c:v>10.39</c:v>
                </c:pt>
                <c:pt idx="2260">
                  <c:v>42.51</c:v>
                </c:pt>
                <c:pt idx="2261">
                  <c:v>39.380000000000003</c:v>
                </c:pt>
                <c:pt idx="2262">
                  <c:v>15.93</c:v>
                </c:pt>
                <c:pt idx="2263">
                  <c:v>18.2</c:v>
                </c:pt>
                <c:pt idx="2264">
                  <c:v>66.099999999999994</c:v>
                </c:pt>
                <c:pt idx="2265">
                  <c:v>55.3</c:v>
                </c:pt>
                <c:pt idx="2266">
                  <c:v>61.8</c:v>
                </c:pt>
                <c:pt idx="2267">
                  <c:v>11.42</c:v>
                </c:pt>
                <c:pt idx="2268">
                  <c:v>32.020000000000003</c:v>
                </c:pt>
                <c:pt idx="2269">
                  <c:v>13.92</c:v>
                </c:pt>
                <c:pt idx="2270">
                  <c:v>52.91</c:v>
                </c:pt>
                <c:pt idx="2271">
                  <c:v>10.32</c:v>
                </c:pt>
                <c:pt idx="2272">
                  <c:v>42.67</c:v>
                </c:pt>
                <c:pt idx="2273">
                  <c:v>39.19</c:v>
                </c:pt>
                <c:pt idx="2274">
                  <c:v>16.09</c:v>
                </c:pt>
                <c:pt idx="2275">
                  <c:v>18.32</c:v>
                </c:pt>
                <c:pt idx="2276">
                  <c:v>66.27</c:v>
                </c:pt>
                <c:pt idx="2277">
                  <c:v>55.09</c:v>
                </c:pt>
                <c:pt idx="2278">
                  <c:v>61.71</c:v>
                </c:pt>
                <c:pt idx="2279">
                  <c:v>11.57</c:v>
                </c:pt>
                <c:pt idx="2280">
                  <c:v>31.78</c:v>
                </c:pt>
                <c:pt idx="2281">
                  <c:v>13.75</c:v>
                </c:pt>
                <c:pt idx="2282">
                  <c:v>52.69</c:v>
                </c:pt>
                <c:pt idx="2283">
                  <c:v>10.24</c:v>
                </c:pt>
                <c:pt idx="2284">
                  <c:v>42.82</c:v>
                </c:pt>
                <c:pt idx="2285">
                  <c:v>39.01</c:v>
                </c:pt>
                <c:pt idx="2286">
                  <c:v>16.25</c:v>
                </c:pt>
                <c:pt idx="2287">
                  <c:v>18.440000000000001</c:v>
                </c:pt>
                <c:pt idx="2288">
                  <c:v>66.45</c:v>
                </c:pt>
                <c:pt idx="2289">
                  <c:v>54.88</c:v>
                </c:pt>
                <c:pt idx="2290">
                  <c:v>61.61</c:v>
                </c:pt>
                <c:pt idx="2291">
                  <c:v>11.72</c:v>
                </c:pt>
                <c:pt idx="2292">
                  <c:v>31.54</c:v>
                </c:pt>
                <c:pt idx="2293">
                  <c:v>13.59</c:v>
                </c:pt>
                <c:pt idx="2294">
                  <c:v>52.47</c:v>
                </c:pt>
                <c:pt idx="2295">
                  <c:v>10.16</c:v>
                </c:pt>
                <c:pt idx="2296">
                  <c:v>42.97</c:v>
                </c:pt>
                <c:pt idx="2297">
                  <c:v>38.82</c:v>
                </c:pt>
                <c:pt idx="2298">
                  <c:v>16.41</c:v>
                </c:pt>
                <c:pt idx="2299">
                  <c:v>18.559999999999999</c:v>
                </c:pt>
                <c:pt idx="2300">
                  <c:v>66.63</c:v>
                </c:pt>
                <c:pt idx="2301">
                  <c:v>54.67</c:v>
                </c:pt>
                <c:pt idx="2302">
                  <c:v>61.51</c:v>
                </c:pt>
                <c:pt idx="2303">
                  <c:v>11.88</c:v>
                </c:pt>
                <c:pt idx="2304">
                  <c:v>31.3</c:v>
                </c:pt>
                <c:pt idx="2305">
                  <c:v>13.43</c:v>
                </c:pt>
                <c:pt idx="2306">
                  <c:v>52.25</c:v>
                </c:pt>
                <c:pt idx="2307">
                  <c:v>10.08</c:v>
                </c:pt>
                <c:pt idx="2308">
                  <c:v>43.12</c:v>
                </c:pt>
                <c:pt idx="2309">
                  <c:v>38.630000000000003</c:v>
                </c:pt>
                <c:pt idx="2310">
                  <c:v>16.57</c:v>
                </c:pt>
                <c:pt idx="2311">
                  <c:v>18.670000000000002</c:v>
                </c:pt>
                <c:pt idx="2312">
                  <c:v>66.8</c:v>
                </c:pt>
                <c:pt idx="2313">
                  <c:v>54.46</c:v>
                </c:pt>
                <c:pt idx="2314">
                  <c:v>61.41</c:v>
                </c:pt>
                <c:pt idx="2315">
                  <c:v>12.03</c:v>
                </c:pt>
                <c:pt idx="2316">
                  <c:v>31.06</c:v>
                </c:pt>
                <c:pt idx="2317">
                  <c:v>13.27</c:v>
                </c:pt>
                <c:pt idx="2318">
                  <c:v>52.03</c:v>
                </c:pt>
                <c:pt idx="2319">
                  <c:v>43.27</c:v>
                </c:pt>
                <c:pt idx="2320">
                  <c:v>38.44</c:v>
                </c:pt>
                <c:pt idx="2321">
                  <c:v>16.73</c:v>
                </c:pt>
                <c:pt idx="2322">
                  <c:v>18.79</c:v>
                </c:pt>
                <c:pt idx="2323">
                  <c:v>66.98</c:v>
                </c:pt>
                <c:pt idx="2324">
                  <c:v>54.25</c:v>
                </c:pt>
                <c:pt idx="2325">
                  <c:v>61.31</c:v>
                </c:pt>
                <c:pt idx="2326">
                  <c:v>12.18</c:v>
                </c:pt>
                <c:pt idx="2327">
                  <c:v>30.82</c:v>
                </c:pt>
                <c:pt idx="2328">
                  <c:v>13.12</c:v>
                </c:pt>
                <c:pt idx="2329">
                  <c:v>51.81</c:v>
                </c:pt>
                <c:pt idx="2330">
                  <c:v>43.42</c:v>
                </c:pt>
                <c:pt idx="2331">
                  <c:v>38.25</c:v>
                </c:pt>
                <c:pt idx="2332">
                  <c:v>16.89</c:v>
                </c:pt>
                <c:pt idx="2333">
                  <c:v>18.899999999999999</c:v>
                </c:pt>
                <c:pt idx="2334">
                  <c:v>67.16</c:v>
                </c:pt>
                <c:pt idx="2335">
                  <c:v>54.04</c:v>
                </c:pt>
                <c:pt idx="2336">
                  <c:v>61.21</c:v>
                </c:pt>
                <c:pt idx="2337">
                  <c:v>12.34</c:v>
                </c:pt>
                <c:pt idx="2338">
                  <c:v>30.58</c:v>
                </c:pt>
                <c:pt idx="2339">
                  <c:v>12.96</c:v>
                </c:pt>
                <c:pt idx="2340">
                  <c:v>51.59</c:v>
                </c:pt>
                <c:pt idx="2341">
                  <c:v>43.58</c:v>
                </c:pt>
                <c:pt idx="2342">
                  <c:v>38.06</c:v>
                </c:pt>
                <c:pt idx="2343">
                  <c:v>17.05</c:v>
                </c:pt>
                <c:pt idx="2344">
                  <c:v>19.02</c:v>
                </c:pt>
                <c:pt idx="2345">
                  <c:v>67.34</c:v>
                </c:pt>
                <c:pt idx="2346">
                  <c:v>53.83</c:v>
                </c:pt>
                <c:pt idx="2347">
                  <c:v>61.1</c:v>
                </c:pt>
                <c:pt idx="2348">
                  <c:v>12.49</c:v>
                </c:pt>
                <c:pt idx="2349">
                  <c:v>30.34</c:v>
                </c:pt>
                <c:pt idx="2350">
                  <c:v>12.8</c:v>
                </c:pt>
                <c:pt idx="2351">
                  <c:v>51.37</c:v>
                </c:pt>
                <c:pt idx="2352">
                  <c:v>43.73</c:v>
                </c:pt>
                <c:pt idx="2353">
                  <c:v>37.869999999999997</c:v>
                </c:pt>
                <c:pt idx="2354">
                  <c:v>17.21</c:v>
                </c:pt>
                <c:pt idx="2355">
                  <c:v>19.13</c:v>
                </c:pt>
                <c:pt idx="2356">
                  <c:v>67.510000000000005</c:v>
                </c:pt>
                <c:pt idx="2357">
                  <c:v>53.62</c:v>
                </c:pt>
                <c:pt idx="2358">
                  <c:v>60.99</c:v>
                </c:pt>
                <c:pt idx="2359">
                  <c:v>12.64</c:v>
                </c:pt>
                <c:pt idx="2360">
                  <c:v>30.11</c:v>
                </c:pt>
                <c:pt idx="2361">
                  <c:v>12.64</c:v>
                </c:pt>
                <c:pt idx="2362">
                  <c:v>51.14</c:v>
                </c:pt>
                <c:pt idx="2363">
                  <c:v>43.88</c:v>
                </c:pt>
                <c:pt idx="2364">
                  <c:v>37.67</c:v>
                </c:pt>
                <c:pt idx="2365">
                  <c:v>17.37</c:v>
                </c:pt>
                <c:pt idx="2366">
                  <c:v>19.25</c:v>
                </c:pt>
                <c:pt idx="2367">
                  <c:v>67.69</c:v>
                </c:pt>
                <c:pt idx="2368">
                  <c:v>53.4</c:v>
                </c:pt>
                <c:pt idx="2369">
                  <c:v>60.88</c:v>
                </c:pt>
                <c:pt idx="2370">
                  <c:v>12.8</c:v>
                </c:pt>
                <c:pt idx="2371">
                  <c:v>29.87</c:v>
                </c:pt>
                <c:pt idx="2372">
                  <c:v>12.48</c:v>
                </c:pt>
                <c:pt idx="2373">
                  <c:v>50.92</c:v>
                </c:pt>
                <c:pt idx="2374">
                  <c:v>44.03</c:v>
                </c:pt>
                <c:pt idx="2375">
                  <c:v>37.479999999999997</c:v>
                </c:pt>
                <c:pt idx="2376">
                  <c:v>17.53</c:v>
                </c:pt>
                <c:pt idx="2377">
                  <c:v>19.36</c:v>
                </c:pt>
                <c:pt idx="2378">
                  <c:v>67.87</c:v>
                </c:pt>
                <c:pt idx="2379">
                  <c:v>53.19</c:v>
                </c:pt>
                <c:pt idx="2380">
                  <c:v>60.77</c:v>
                </c:pt>
                <c:pt idx="2381">
                  <c:v>12.95</c:v>
                </c:pt>
                <c:pt idx="2382">
                  <c:v>29.63</c:v>
                </c:pt>
                <c:pt idx="2383">
                  <c:v>12.32</c:v>
                </c:pt>
                <c:pt idx="2384">
                  <c:v>50.7</c:v>
                </c:pt>
                <c:pt idx="2385">
                  <c:v>44.18</c:v>
                </c:pt>
                <c:pt idx="2386">
                  <c:v>37.29</c:v>
                </c:pt>
                <c:pt idx="2387">
                  <c:v>17.690000000000001</c:v>
                </c:pt>
                <c:pt idx="2388">
                  <c:v>19.47</c:v>
                </c:pt>
                <c:pt idx="2389">
                  <c:v>68.040000000000006</c:v>
                </c:pt>
                <c:pt idx="2390">
                  <c:v>52.97</c:v>
                </c:pt>
                <c:pt idx="2391">
                  <c:v>60.65</c:v>
                </c:pt>
                <c:pt idx="2392">
                  <c:v>13.1</c:v>
                </c:pt>
                <c:pt idx="2393">
                  <c:v>29.39</c:v>
                </c:pt>
                <c:pt idx="2394">
                  <c:v>12.16</c:v>
                </c:pt>
                <c:pt idx="2395">
                  <c:v>50.48</c:v>
                </c:pt>
                <c:pt idx="2396">
                  <c:v>44.33</c:v>
                </c:pt>
                <c:pt idx="2397">
                  <c:v>37.1</c:v>
                </c:pt>
                <c:pt idx="2398">
                  <c:v>17.850000000000001</c:v>
                </c:pt>
                <c:pt idx="2399">
                  <c:v>19.59</c:v>
                </c:pt>
                <c:pt idx="2400">
                  <c:v>68.22</c:v>
                </c:pt>
                <c:pt idx="2401">
                  <c:v>52.76</c:v>
                </c:pt>
                <c:pt idx="2402">
                  <c:v>60.53</c:v>
                </c:pt>
                <c:pt idx="2403">
                  <c:v>13.26</c:v>
                </c:pt>
                <c:pt idx="2404">
                  <c:v>29.16</c:v>
                </c:pt>
                <c:pt idx="2405">
                  <c:v>12.01</c:v>
                </c:pt>
                <c:pt idx="2406">
                  <c:v>50.26</c:v>
                </c:pt>
                <c:pt idx="2407">
                  <c:v>44.48</c:v>
                </c:pt>
                <c:pt idx="2408">
                  <c:v>36.9</c:v>
                </c:pt>
                <c:pt idx="2409">
                  <c:v>18.010000000000002</c:v>
                </c:pt>
                <c:pt idx="2410">
                  <c:v>19.7</c:v>
                </c:pt>
                <c:pt idx="2411">
                  <c:v>68.39</c:v>
                </c:pt>
                <c:pt idx="2412">
                  <c:v>52.54</c:v>
                </c:pt>
                <c:pt idx="2413">
                  <c:v>60.41</c:v>
                </c:pt>
                <c:pt idx="2414">
                  <c:v>13.41</c:v>
                </c:pt>
                <c:pt idx="2415">
                  <c:v>28.92</c:v>
                </c:pt>
                <c:pt idx="2416">
                  <c:v>11.85</c:v>
                </c:pt>
                <c:pt idx="2417">
                  <c:v>50.04</c:v>
                </c:pt>
                <c:pt idx="2418">
                  <c:v>44.62</c:v>
                </c:pt>
                <c:pt idx="2419">
                  <c:v>36.71</c:v>
                </c:pt>
                <c:pt idx="2420">
                  <c:v>18.170000000000002</c:v>
                </c:pt>
                <c:pt idx="2421">
                  <c:v>19.809999999999999</c:v>
                </c:pt>
                <c:pt idx="2422">
                  <c:v>68.569999999999993</c:v>
                </c:pt>
                <c:pt idx="2423">
                  <c:v>52.33</c:v>
                </c:pt>
                <c:pt idx="2424">
                  <c:v>60.29</c:v>
                </c:pt>
                <c:pt idx="2425">
                  <c:v>13.57</c:v>
                </c:pt>
                <c:pt idx="2426">
                  <c:v>28.68</c:v>
                </c:pt>
                <c:pt idx="2427">
                  <c:v>11.69</c:v>
                </c:pt>
                <c:pt idx="2428">
                  <c:v>49.82</c:v>
                </c:pt>
                <c:pt idx="2429">
                  <c:v>44.77</c:v>
                </c:pt>
                <c:pt idx="2430">
                  <c:v>36.520000000000003</c:v>
                </c:pt>
                <c:pt idx="2431">
                  <c:v>18.329999999999998</c:v>
                </c:pt>
                <c:pt idx="2432">
                  <c:v>19.920000000000002</c:v>
                </c:pt>
                <c:pt idx="2433">
                  <c:v>68.75</c:v>
                </c:pt>
                <c:pt idx="2434">
                  <c:v>52.11</c:v>
                </c:pt>
                <c:pt idx="2435">
                  <c:v>60.16</c:v>
                </c:pt>
                <c:pt idx="2436">
                  <c:v>13.72</c:v>
                </c:pt>
                <c:pt idx="2437">
                  <c:v>28.45</c:v>
                </c:pt>
                <c:pt idx="2438">
                  <c:v>11.53</c:v>
                </c:pt>
                <c:pt idx="2439">
                  <c:v>49.6</c:v>
                </c:pt>
                <c:pt idx="2440">
                  <c:v>44.92</c:v>
                </c:pt>
                <c:pt idx="2441">
                  <c:v>36.32</c:v>
                </c:pt>
                <c:pt idx="2442">
                  <c:v>18.489999999999998</c:v>
                </c:pt>
                <c:pt idx="2443">
                  <c:v>20.03</c:v>
                </c:pt>
                <c:pt idx="2444">
                  <c:v>68.92</c:v>
                </c:pt>
                <c:pt idx="2445">
                  <c:v>51.89</c:v>
                </c:pt>
                <c:pt idx="2446">
                  <c:v>60.04</c:v>
                </c:pt>
                <c:pt idx="2447">
                  <c:v>13.87</c:v>
                </c:pt>
                <c:pt idx="2448">
                  <c:v>28.21</c:v>
                </c:pt>
                <c:pt idx="2449">
                  <c:v>11.38</c:v>
                </c:pt>
                <c:pt idx="2450">
                  <c:v>49.38</c:v>
                </c:pt>
                <c:pt idx="2451">
                  <c:v>45.07</c:v>
                </c:pt>
                <c:pt idx="2452">
                  <c:v>36.130000000000003</c:v>
                </c:pt>
                <c:pt idx="2453">
                  <c:v>18.649999999999999</c:v>
                </c:pt>
                <c:pt idx="2454">
                  <c:v>20.14</c:v>
                </c:pt>
                <c:pt idx="2455">
                  <c:v>69.099999999999994</c:v>
                </c:pt>
                <c:pt idx="2456">
                  <c:v>51.68</c:v>
                </c:pt>
                <c:pt idx="2457">
                  <c:v>59.91</c:v>
                </c:pt>
                <c:pt idx="2458">
                  <c:v>14.03</c:v>
                </c:pt>
                <c:pt idx="2459">
                  <c:v>27.97</c:v>
                </c:pt>
                <c:pt idx="2460">
                  <c:v>11.22</c:v>
                </c:pt>
                <c:pt idx="2461">
                  <c:v>49.16</c:v>
                </c:pt>
                <c:pt idx="2462">
                  <c:v>45.22</c:v>
                </c:pt>
                <c:pt idx="2463">
                  <c:v>35.93</c:v>
                </c:pt>
                <c:pt idx="2464">
                  <c:v>18.809999999999999</c:v>
                </c:pt>
                <c:pt idx="2465">
                  <c:v>20.25</c:v>
                </c:pt>
                <c:pt idx="2466">
                  <c:v>69.27</c:v>
                </c:pt>
                <c:pt idx="2467">
                  <c:v>51.46</c:v>
                </c:pt>
                <c:pt idx="2468">
                  <c:v>59.78</c:v>
                </c:pt>
                <c:pt idx="2469">
                  <c:v>14.18</c:v>
                </c:pt>
                <c:pt idx="2470">
                  <c:v>27.74</c:v>
                </c:pt>
                <c:pt idx="2471">
                  <c:v>11.06</c:v>
                </c:pt>
                <c:pt idx="2472">
                  <c:v>48.94</c:v>
                </c:pt>
                <c:pt idx="2473">
                  <c:v>45.37</c:v>
                </c:pt>
                <c:pt idx="2474">
                  <c:v>35.74</c:v>
                </c:pt>
                <c:pt idx="2475">
                  <c:v>18.97</c:v>
                </c:pt>
                <c:pt idx="2476">
                  <c:v>20.36</c:v>
                </c:pt>
                <c:pt idx="2477">
                  <c:v>69.45</c:v>
                </c:pt>
                <c:pt idx="2478">
                  <c:v>51.24</c:v>
                </c:pt>
                <c:pt idx="2479">
                  <c:v>59.65</c:v>
                </c:pt>
                <c:pt idx="2480">
                  <c:v>14.34</c:v>
                </c:pt>
                <c:pt idx="2481">
                  <c:v>27.5</c:v>
                </c:pt>
                <c:pt idx="2482">
                  <c:v>10.91</c:v>
                </c:pt>
                <c:pt idx="2483">
                  <c:v>48.71</c:v>
                </c:pt>
                <c:pt idx="2484">
                  <c:v>45.51</c:v>
                </c:pt>
                <c:pt idx="2485">
                  <c:v>35.54</c:v>
                </c:pt>
                <c:pt idx="2486">
                  <c:v>19.13</c:v>
                </c:pt>
                <c:pt idx="2487">
                  <c:v>20.47</c:v>
                </c:pt>
                <c:pt idx="2488">
                  <c:v>69.62</c:v>
                </c:pt>
                <c:pt idx="2489">
                  <c:v>51.02</c:v>
                </c:pt>
                <c:pt idx="2490">
                  <c:v>59.51</c:v>
                </c:pt>
                <c:pt idx="2491">
                  <c:v>14.49</c:v>
                </c:pt>
                <c:pt idx="2492">
                  <c:v>27.27</c:v>
                </c:pt>
                <c:pt idx="2493">
                  <c:v>10.75</c:v>
                </c:pt>
                <c:pt idx="2494">
                  <c:v>48.49</c:v>
                </c:pt>
                <c:pt idx="2495">
                  <c:v>45.66</c:v>
                </c:pt>
                <c:pt idx="2496">
                  <c:v>35.340000000000003</c:v>
                </c:pt>
                <c:pt idx="2497">
                  <c:v>19.29</c:v>
                </c:pt>
                <c:pt idx="2498">
                  <c:v>20.58</c:v>
                </c:pt>
                <c:pt idx="2499">
                  <c:v>69.8</c:v>
                </c:pt>
                <c:pt idx="2500">
                  <c:v>50.8</c:v>
                </c:pt>
                <c:pt idx="2501">
                  <c:v>59.38</c:v>
                </c:pt>
                <c:pt idx="2502">
                  <c:v>14.64</c:v>
                </c:pt>
                <c:pt idx="2503">
                  <c:v>27.03</c:v>
                </c:pt>
                <c:pt idx="2504">
                  <c:v>10.6</c:v>
                </c:pt>
                <c:pt idx="2505">
                  <c:v>48.27</c:v>
                </c:pt>
                <c:pt idx="2506">
                  <c:v>45.81</c:v>
                </c:pt>
                <c:pt idx="2507">
                  <c:v>35.15</c:v>
                </c:pt>
                <c:pt idx="2508">
                  <c:v>19.45</c:v>
                </c:pt>
                <c:pt idx="2509">
                  <c:v>20.69</c:v>
                </c:pt>
                <c:pt idx="2510">
                  <c:v>69.97</c:v>
                </c:pt>
                <c:pt idx="2511">
                  <c:v>50.58</c:v>
                </c:pt>
                <c:pt idx="2512">
                  <c:v>59.24</c:v>
                </c:pt>
                <c:pt idx="2513">
                  <c:v>14.8</c:v>
                </c:pt>
                <c:pt idx="2514">
                  <c:v>26.8</c:v>
                </c:pt>
                <c:pt idx="2515">
                  <c:v>10.44</c:v>
                </c:pt>
                <c:pt idx="2516">
                  <c:v>48.05</c:v>
                </c:pt>
                <c:pt idx="2517">
                  <c:v>45.95</c:v>
                </c:pt>
                <c:pt idx="2518">
                  <c:v>34.950000000000003</c:v>
                </c:pt>
                <c:pt idx="2519">
                  <c:v>19.61</c:v>
                </c:pt>
                <c:pt idx="2520">
                  <c:v>20.79</c:v>
                </c:pt>
                <c:pt idx="2521">
                  <c:v>70.14</c:v>
                </c:pt>
                <c:pt idx="2522">
                  <c:v>50.36</c:v>
                </c:pt>
                <c:pt idx="2523">
                  <c:v>59.1</c:v>
                </c:pt>
                <c:pt idx="2524">
                  <c:v>14.95</c:v>
                </c:pt>
                <c:pt idx="2525">
                  <c:v>26.57</c:v>
                </c:pt>
                <c:pt idx="2526">
                  <c:v>10.28</c:v>
                </c:pt>
                <c:pt idx="2527">
                  <c:v>47.83</c:v>
                </c:pt>
                <c:pt idx="2528">
                  <c:v>46.1</c:v>
                </c:pt>
                <c:pt idx="2529">
                  <c:v>34.75</c:v>
                </c:pt>
                <c:pt idx="2530">
                  <c:v>19.77</c:v>
                </c:pt>
                <c:pt idx="2531">
                  <c:v>20.9</c:v>
                </c:pt>
                <c:pt idx="2532">
                  <c:v>70.319999999999993</c:v>
                </c:pt>
                <c:pt idx="2533">
                  <c:v>50.14</c:v>
                </c:pt>
                <c:pt idx="2534">
                  <c:v>58.96</c:v>
                </c:pt>
                <c:pt idx="2535">
                  <c:v>15.11</c:v>
                </c:pt>
                <c:pt idx="2536">
                  <c:v>26.33</c:v>
                </c:pt>
                <c:pt idx="2537">
                  <c:v>10.130000000000001</c:v>
                </c:pt>
                <c:pt idx="2538">
                  <c:v>47.61</c:v>
                </c:pt>
                <c:pt idx="2539">
                  <c:v>46.25</c:v>
                </c:pt>
                <c:pt idx="2540">
                  <c:v>34.56</c:v>
                </c:pt>
                <c:pt idx="2541">
                  <c:v>19.93</c:v>
                </c:pt>
                <c:pt idx="2542">
                  <c:v>21</c:v>
                </c:pt>
                <c:pt idx="2543">
                  <c:v>70.489999999999995</c:v>
                </c:pt>
                <c:pt idx="2544">
                  <c:v>49.92</c:v>
                </c:pt>
                <c:pt idx="2545">
                  <c:v>58.81</c:v>
                </c:pt>
                <c:pt idx="2546">
                  <c:v>15.26</c:v>
                </c:pt>
                <c:pt idx="2547">
                  <c:v>26.1</c:v>
                </c:pt>
                <c:pt idx="2548">
                  <c:v>47.39</c:v>
                </c:pt>
                <c:pt idx="2549">
                  <c:v>46.39</c:v>
                </c:pt>
                <c:pt idx="2550">
                  <c:v>34.36</c:v>
                </c:pt>
                <c:pt idx="2551">
                  <c:v>20.079999999999998</c:v>
                </c:pt>
                <c:pt idx="2552">
                  <c:v>21.11</c:v>
                </c:pt>
                <c:pt idx="2553">
                  <c:v>70.66</c:v>
                </c:pt>
                <c:pt idx="2554">
                  <c:v>49.7</c:v>
                </c:pt>
                <c:pt idx="2555">
                  <c:v>58.67</c:v>
                </c:pt>
                <c:pt idx="2556">
                  <c:v>15.41</c:v>
                </c:pt>
                <c:pt idx="2557">
                  <c:v>25.87</c:v>
                </c:pt>
                <c:pt idx="2558">
                  <c:v>47.17</c:v>
                </c:pt>
                <c:pt idx="2559">
                  <c:v>46.54</c:v>
                </c:pt>
                <c:pt idx="2560">
                  <c:v>34.159999999999997</c:v>
                </c:pt>
                <c:pt idx="2561">
                  <c:v>20.239999999999998</c:v>
                </c:pt>
                <c:pt idx="2562">
                  <c:v>21.21</c:v>
                </c:pt>
                <c:pt idx="2563">
                  <c:v>70.84</c:v>
                </c:pt>
                <c:pt idx="2564">
                  <c:v>49.48</c:v>
                </c:pt>
                <c:pt idx="2565">
                  <c:v>58.52</c:v>
                </c:pt>
                <c:pt idx="2566">
                  <c:v>15.57</c:v>
                </c:pt>
                <c:pt idx="2567">
                  <c:v>25.63</c:v>
                </c:pt>
                <c:pt idx="2568">
                  <c:v>46.95</c:v>
                </c:pt>
                <c:pt idx="2569">
                  <c:v>46.68</c:v>
                </c:pt>
                <c:pt idx="2570">
                  <c:v>33.96</c:v>
                </c:pt>
                <c:pt idx="2571">
                  <c:v>20.399999999999999</c:v>
                </c:pt>
                <c:pt idx="2572">
                  <c:v>21.32</c:v>
                </c:pt>
                <c:pt idx="2573">
                  <c:v>71.010000000000005</c:v>
                </c:pt>
                <c:pt idx="2574">
                  <c:v>49.26</c:v>
                </c:pt>
                <c:pt idx="2575">
                  <c:v>58.37</c:v>
                </c:pt>
                <c:pt idx="2576">
                  <c:v>15.72</c:v>
                </c:pt>
                <c:pt idx="2577">
                  <c:v>25.4</c:v>
                </c:pt>
                <c:pt idx="2578">
                  <c:v>46.73</c:v>
                </c:pt>
                <c:pt idx="2579">
                  <c:v>46.83</c:v>
                </c:pt>
                <c:pt idx="2580">
                  <c:v>33.76</c:v>
                </c:pt>
                <c:pt idx="2581">
                  <c:v>20.56</c:v>
                </c:pt>
                <c:pt idx="2582">
                  <c:v>21.42</c:v>
                </c:pt>
                <c:pt idx="2583">
                  <c:v>71.180000000000007</c:v>
                </c:pt>
                <c:pt idx="2584">
                  <c:v>49.04</c:v>
                </c:pt>
                <c:pt idx="2585">
                  <c:v>58.22</c:v>
                </c:pt>
                <c:pt idx="2586">
                  <c:v>25.17</c:v>
                </c:pt>
                <c:pt idx="2587">
                  <c:v>46.51</c:v>
                </c:pt>
                <c:pt idx="2588">
                  <c:v>46.97</c:v>
                </c:pt>
                <c:pt idx="2589">
                  <c:v>33.57</c:v>
                </c:pt>
                <c:pt idx="2590">
                  <c:v>20.72</c:v>
                </c:pt>
                <c:pt idx="2591">
                  <c:v>21.53</c:v>
                </c:pt>
                <c:pt idx="2592">
                  <c:v>71.349999999999994</c:v>
                </c:pt>
                <c:pt idx="2593">
                  <c:v>48.82</c:v>
                </c:pt>
                <c:pt idx="2594">
                  <c:v>58.07</c:v>
                </c:pt>
                <c:pt idx="2595">
                  <c:v>16.03</c:v>
                </c:pt>
                <c:pt idx="2596">
                  <c:v>24.94</c:v>
                </c:pt>
                <c:pt idx="2597">
                  <c:v>46.29</c:v>
                </c:pt>
                <c:pt idx="2598">
                  <c:v>47.12</c:v>
                </c:pt>
                <c:pt idx="2599">
                  <c:v>33.369999999999997</c:v>
                </c:pt>
                <c:pt idx="2600">
                  <c:v>20.88</c:v>
                </c:pt>
                <c:pt idx="2601">
                  <c:v>21.63</c:v>
                </c:pt>
                <c:pt idx="2602">
                  <c:v>71.52</c:v>
                </c:pt>
                <c:pt idx="2603">
                  <c:v>48.59</c:v>
                </c:pt>
                <c:pt idx="2604">
                  <c:v>57.92</c:v>
                </c:pt>
                <c:pt idx="2605">
                  <c:v>16.18</c:v>
                </c:pt>
                <c:pt idx="2606">
                  <c:v>24.71</c:v>
                </c:pt>
                <c:pt idx="2607">
                  <c:v>46.07</c:v>
                </c:pt>
                <c:pt idx="2608">
                  <c:v>47.26</c:v>
                </c:pt>
                <c:pt idx="2609">
                  <c:v>33.17</c:v>
                </c:pt>
                <c:pt idx="2610">
                  <c:v>21.04</c:v>
                </c:pt>
                <c:pt idx="2611">
                  <c:v>21.73</c:v>
                </c:pt>
                <c:pt idx="2612">
                  <c:v>71.7</c:v>
                </c:pt>
                <c:pt idx="2613">
                  <c:v>48.37</c:v>
                </c:pt>
                <c:pt idx="2614">
                  <c:v>57.76</c:v>
                </c:pt>
                <c:pt idx="2615">
                  <c:v>16.34</c:v>
                </c:pt>
                <c:pt idx="2616">
                  <c:v>24.47</c:v>
                </c:pt>
                <c:pt idx="2617">
                  <c:v>45.84</c:v>
                </c:pt>
                <c:pt idx="2618">
                  <c:v>47.4</c:v>
                </c:pt>
                <c:pt idx="2619">
                  <c:v>32.97</c:v>
                </c:pt>
                <c:pt idx="2620">
                  <c:v>21.2</c:v>
                </c:pt>
                <c:pt idx="2621">
                  <c:v>21.83</c:v>
                </c:pt>
                <c:pt idx="2622">
                  <c:v>71.87</c:v>
                </c:pt>
                <c:pt idx="2623">
                  <c:v>48.15</c:v>
                </c:pt>
                <c:pt idx="2624">
                  <c:v>57.61</c:v>
                </c:pt>
                <c:pt idx="2625">
                  <c:v>16.489999999999998</c:v>
                </c:pt>
                <c:pt idx="2626">
                  <c:v>24.24</c:v>
                </c:pt>
                <c:pt idx="2627">
                  <c:v>45.62</c:v>
                </c:pt>
                <c:pt idx="2628">
                  <c:v>47.55</c:v>
                </c:pt>
                <c:pt idx="2629">
                  <c:v>32.770000000000003</c:v>
                </c:pt>
                <c:pt idx="2630">
                  <c:v>21.36</c:v>
                </c:pt>
                <c:pt idx="2631">
                  <c:v>21.93</c:v>
                </c:pt>
                <c:pt idx="2632">
                  <c:v>72.040000000000006</c:v>
                </c:pt>
                <c:pt idx="2633">
                  <c:v>47.92</c:v>
                </c:pt>
                <c:pt idx="2634">
                  <c:v>57.45</c:v>
                </c:pt>
                <c:pt idx="2635">
                  <c:v>16.64</c:v>
                </c:pt>
                <c:pt idx="2636">
                  <c:v>24.01</c:v>
                </c:pt>
                <c:pt idx="2637">
                  <c:v>45.4</c:v>
                </c:pt>
                <c:pt idx="2638">
                  <c:v>47.69</c:v>
                </c:pt>
                <c:pt idx="2639">
                  <c:v>32.57</c:v>
                </c:pt>
                <c:pt idx="2640">
                  <c:v>21.52</c:v>
                </c:pt>
                <c:pt idx="2641">
                  <c:v>22.03</c:v>
                </c:pt>
                <c:pt idx="2642">
                  <c:v>72.2</c:v>
                </c:pt>
                <c:pt idx="2643">
                  <c:v>47.7</c:v>
                </c:pt>
                <c:pt idx="2644">
                  <c:v>57.29</c:v>
                </c:pt>
                <c:pt idx="2645">
                  <c:v>16.8</c:v>
                </c:pt>
                <c:pt idx="2646">
                  <c:v>23.78</c:v>
                </c:pt>
                <c:pt idx="2647">
                  <c:v>45.18</c:v>
                </c:pt>
                <c:pt idx="2648">
                  <c:v>47.83</c:v>
                </c:pt>
                <c:pt idx="2649">
                  <c:v>32.369999999999997</c:v>
                </c:pt>
                <c:pt idx="2650">
                  <c:v>21.67</c:v>
                </c:pt>
                <c:pt idx="2651">
                  <c:v>22.13</c:v>
                </c:pt>
                <c:pt idx="2652">
                  <c:v>72.37</c:v>
                </c:pt>
                <c:pt idx="2653">
                  <c:v>47.48</c:v>
                </c:pt>
                <c:pt idx="2654">
                  <c:v>57.13</c:v>
                </c:pt>
                <c:pt idx="2655">
                  <c:v>16.95</c:v>
                </c:pt>
                <c:pt idx="2656">
                  <c:v>23.55</c:v>
                </c:pt>
                <c:pt idx="2657">
                  <c:v>44.96</c:v>
                </c:pt>
                <c:pt idx="2658">
                  <c:v>47.97</c:v>
                </c:pt>
                <c:pt idx="2659">
                  <c:v>32.17</c:v>
                </c:pt>
                <c:pt idx="2660">
                  <c:v>21.83</c:v>
                </c:pt>
                <c:pt idx="2661">
                  <c:v>22.23</c:v>
                </c:pt>
                <c:pt idx="2662">
                  <c:v>72.540000000000006</c:v>
                </c:pt>
                <c:pt idx="2663">
                  <c:v>47.25</c:v>
                </c:pt>
                <c:pt idx="2664">
                  <c:v>56.97</c:v>
                </c:pt>
                <c:pt idx="2665">
                  <c:v>17.100000000000001</c:v>
                </c:pt>
                <c:pt idx="2666">
                  <c:v>23.32</c:v>
                </c:pt>
                <c:pt idx="2667">
                  <c:v>44.74</c:v>
                </c:pt>
                <c:pt idx="2668">
                  <c:v>48.12</c:v>
                </c:pt>
                <c:pt idx="2669">
                  <c:v>31.97</c:v>
                </c:pt>
                <c:pt idx="2670">
                  <c:v>21.99</c:v>
                </c:pt>
                <c:pt idx="2671">
                  <c:v>22.33</c:v>
                </c:pt>
                <c:pt idx="2672">
                  <c:v>72.709999999999994</c:v>
                </c:pt>
                <c:pt idx="2673">
                  <c:v>47.03</c:v>
                </c:pt>
                <c:pt idx="2674">
                  <c:v>56.81</c:v>
                </c:pt>
                <c:pt idx="2675">
                  <c:v>17.25</c:v>
                </c:pt>
                <c:pt idx="2676">
                  <c:v>23.09</c:v>
                </c:pt>
                <c:pt idx="2677">
                  <c:v>44.52</c:v>
                </c:pt>
                <c:pt idx="2678">
                  <c:v>48.26</c:v>
                </c:pt>
                <c:pt idx="2679">
                  <c:v>31.77</c:v>
                </c:pt>
                <c:pt idx="2680">
                  <c:v>22.15</c:v>
                </c:pt>
                <c:pt idx="2681">
                  <c:v>22.42</c:v>
                </c:pt>
                <c:pt idx="2682">
                  <c:v>72.88</c:v>
                </c:pt>
                <c:pt idx="2683">
                  <c:v>46.81</c:v>
                </c:pt>
                <c:pt idx="2684">
                  <c:v>56.64</c:v>
                </c:pt>
                <c:pt idx="2685">
                  <c:v>17.41</c:v>
                </c:pt>
                <c:pt idx="2686">
                  <c:v>22.87</c:v>
                </c:pt>
                <c:pt idx="2687">
                  <c:v>44.31</c:v>
                </c:pt>
                <c:pt idx="2688">
                  <c:v>48.4</c:v>
                </c:pt>
                <c:pt idx="2689">
                  <c:v>31.57</c:v>
                </c:pt>
                <c:pt idx="2690">
                  <c:v>22.31</c:v>
                </c:pt>
                <c:pt idx="2691">
                  <c:v>22.52</c:v>
                </c:pt>
                <c:pt idx="2692">
                  <c:v>73.040000000000006</c:v>
                </c:pt>
                <c:pt idx="2693">
                  <c:v>46.58</c:v>
                </c:pt>
                <c:pt idx="2694">
                  <c:v>56.48</c:v>
                </c:pt>
                <c:pt idx="2695">
                  <c:v>17.559999999999999</c:v>
                </c:pt>
                <c:pt idx="2696">
                  <c:v>22.64</c:v>
                </c:pt>
                <c:pt idx="2697">
                  <c:v>44.09</c:v>
                </c:pt>
                <c:pt idx="2698">
                  <c:v>48.54</c:v>
                </c:pt>
                <c:pt idx="2699">
                  <c:v>31.37</c:v>
                </c:pt>
                <c:pt idx="2700">
                  <c:v>22.47</c:v>
                </c:pt>
                <c:pt idx="2701">
                  <c:v>22.62</c:v>
                </c:pt>
                <c:pt idx="2702">
                  <c:v>73.209999999999994</c:v>
                </c:pt>
                <c:pt idx="2703">
                  <c:v>46.36</c:v>
                </c:pt>
                <c:pt idx="2704">
                  <c:v>56.31</c:v>
                </c:pt>
                <c:pt idx="2705">
                  <c:v>17.71</c:v>
                </c:pt>
                <c:pt idx="2706">
                  <c:v>22.41</c:v>
                </c:pt>
                <c:pt idx="2707">
                  <c:v>43.87</c:v>
                </c:pt>
                <c:pt idx="2708">
                  <c:v>48.68</c:v>
                </c:pt>
                <c:pt idx="2709">
                  <c:v>31.17</c:v>
                </c:pt>
                <c:pt idx="2710">
                  <c:v>22.63</c:v>
                </c:pt>
                <c:pt idx="2711">
                  <c:v>22.71</c:v>
                </c:pt>
                <c:pt idx="2712">
                  <c:v>73.37</c:v>
                </c:pt>
                <c:pt idx="2713">
                  <c:v>46.13</c:v>
                </c:pt>
                <c:pt idx="2714">
                  <c:v>56.14</c:v>
                </c:pt>
                <c:pt idx="2715">
                  <c:v>17.87</c:v>
                </c:pt>
                <c:pt idx="2716">
                  <c:v>22.18</c:v>
                </c:pt>
                <c:pt idx="2717">
                  <c:v>43.65</c:v>
                </c:pt>
                <c:pt idx="2718">
                  <c:v>48.82</c:v>
                </c:pt>
                <c:pt idx="2719">
                  <c:v>30.96</c:v>
                </c:pt>
                <c:pt idx="2720">
                  <c:v>22.79</c:v>
                </c:pt>
                <c:pt idx="2721">
                  <c:v>22.81</c:v>
                </c:pt>
                <c:pt idx="2722">
                  <c:v>73.540000000000006</c:v>
                </c:pt>
                <c:pt idx="2723">
                  <c:v>45.91</c:v>
                </c:pt>
                <c:pt idx="2724">
                  <c:v>55.97</c:v>
                </c:pt>
                <c:pt idx="2725">
                  <c:v>18.02</c:v>
                </c:pt>
                <c:pt idx="2726">
                  <c:v>21.95</c:v>
                </c:pt>
                <c:pt idx="2727">
                  <c:v>43.43</c:v>
                </c:pt>
                <c:pt idx="2728">
                  <c:v>48.96</c:v>
                </c:pt>
                <c:pt idx="2729">
                  <c:v>30.76</c:v>
                </c:pt>
                <c:pt idx="2730">
                  <c:v>22.94</c:v>
                </c:pt>
                <c:pt idx="2731">
                  <c:v>22.9</c:v>
                </c:pt>
                <c:pt idx="2732">
                  <c:v>73.7</c:v>
                </c:pt>
                <c:pt idx="2733">
                  <c:v>45.68</c:v>
                </c:pt>
                <c:pt idx="2734">
                  <c:v>55.8</c:v>
                </c:pt>
                <c:pt idx="2735">
                  <c:v>18.170000000000002</c:v>
                </c:pt>
                <c:pt idx="2736">
                  <c:v>21.73</c:v>
                </c:pt>
                <c:pt idx="2737">
                  <c:v>43.21</c:v>
                </c:pt>
                <c:pt idx="2738">
                  <c:v>49.1</c:v>
                </c:pt>
                <c:pt idx="2739">
                  <c:v>30.56</c:v>
                </c:pt>
                <c:pt idx="2740">
                  <c:v>23.1</c:v>
                </c:pt>
                <c:pt idx="2741">
                  <c:v>22.99</c:v>
                </c:pt>
                <c:pt idx="2742">
                  <c:v>73.86</c:v>
                </c:pt>
                <c:pt idx="2743">
                  <c:v>45.46</c:v>
                </c:pt>
                <c:pt idx="2744">
                  <c:v>55.63</c:v>
                </c:pt>
                <c:pt idx="2745">
                  <c:v>18.32</c:v>
                </c:pt>
                <c:pt idx="2746">
                  <c:v>21.5</c:v>
                </c:pt>
                <c:pt idx="2747">
                  <c:v>42.99</c:v>
                </c:pt>
                <c:pt idx="2748">
                  <c:v>49.24</c:v>
                </c:pt>
                <c:pt idx="2749">
                  <c:v>30.36</c:v>
                </c:pt>
                <c:pt idx="2750">
                  <c:v>23.26</c:v>
                </c:pt>
                <c:pt idx="2751">
                  <c:v>23.09</c:v>
                </c:pt>
                <c:pt idx="2752">
                  <c:v>74.03</c:v>
                </c:pt>
                <c:pt idx="2753">
                  <c:v>45.23</c:v>
                </c:pt>
                <c:pt idx="2754">
                  <c:v>55.45</c:v>
                </c:pt>
                <c:pt idx="2755">
                  <c:v>18.48</c:v>
                </c:pt>
                <c:pt idx="2756">
                  <c:v>21.27</c:v>
                </c:pt>
                <c:pt idx="2757">
                  <c:v>42.77</c:v>
                </c:pt>
                <c:pt idx="2758">
                  <c:v>49.38</c:v>
                </c:pt>
                <c:pt idx="2759">
                  <c:v>30.16</c:v>
                </c:pt>
                <c:pt idx="2760">
                  <c:v>23.42</c:v>
                </c:pt>
                <c:pt idx="2761">
                  <c:v>23.18</c:v>
                </c:pt>
                <c:pt idx="2762">
                  <c:v>74.19</c:v>
                </c:pt>
                <c:pt idx="2763">
                  <c:v>45.01</c:v>
                </c:pt>
                <c:pt idx="2764">
                  <c:v>55.28</c:v>
                </c:pt>
                <c:pt idx="2765">
                  <c:v>18.63</c:v>
                </c:pt>
                <c:pt idx="2766">
                  <c:v>21.05</c:v>
                </c:pt>
                <c:pt idx="2767">
                  <c:v>42.55</c:v>
                </c:pt>
                <c:pt idx="2768">
                  <c:v>49.52</c:v>
                </c:pt>
                <c:pt idx="2769">
                  <c:v>29.96</c:v>
                </c:pt>
                <c:pt idx="2770">
                  <c:v>23.58</c:v>
                </c:pt>
                <c:pt idx="2771">
                  <c:v>23.27</c:v>
                </c:pt>
                <c:pt idx="2772">
                  <c:v>74.349999999999994</c:v>
                </c:pt>
                <c:pt idx="2773">
                  <c:v>44.78</c:v>
                </c:pt>
                <c:pt idx="2774">
                  <c:v>55.1</c:v>
                </c:pt>
                <c:pt idx="2775">
                  <c:v>18.78</c:v>
                </c:pt>
                <c:pt idx="2776">
                  <c:v>11.4</c:v>
                </c:pt>
                <c:pt idx="2777">
                  <c:v>20.82</c:v>
                </c:pt>
                <c:pt idx="2778">
                  <c:v>42.33</c:v>
                </c:pt>
                <c:pt idx="2779">
                  <c:v>49.66</c:v>
                </c:pt>
                <c:pt idx="2780">
                  <c:v>29.75</c:v>
                </c:pt>
                <c:pt idx="2781">
                  <c:v>23.74</c:v>
                </c:pt>
                <c:pt idx="2782">
                  <c:v>23.36</c:v>
                </c:pt>
                <c:pt idx="2783">
                  <c:v>74.510000000000005</c:v>
                </c:pt>
                <c:pt idx="2784">
                  <c:v>44.56</c:v>
                </c:pt>
                <c:pt idx="2785">
                  <c:v>54.93</c:v>
                </c:pt>
                <c:pt idx="2786">
                  <c:v>18.93</c:v>
                </c:pt>
                <c:pt idx="2787">
                  <c:v>11.61</c:v>
                </c:pt>
                <c:pt idx="2788">
                  <c:v>20.6</c:v>
                </c:pt>
                <c:pt idx="2789">
                  <c:v>42.12</c:v>
                </c:pt>
                <c:pt idx="2790">
                  <c:v>49.8</c:v>
                </c:pt>
                <c:pt idx="2791">
                  <c:v>29.55</c:v>
                </c:pt>
                <c:pt idx="2792">
                  <c:v>23.89</c:v>
                </c:pt>
                <c:pt idx="2793">
                  <c:v>23.45</c:v>
                </c:pt>
                <c:pt idx="2794">
                  <c:v>74.67</c:v>
                </c:pt>
                <c:pt idx="2795">
                  <c:v>44.33</c:v>
                </c:pt>
                <c:pt idx="2796">
                  <c:v>54.75</c:v>
                </c:pt>
                <c:pt idx="2797">
                  <c:v>19.079999999999998</c:v>
                </c:pt>
                <c:pt idx="2798">
                  <c:v>11.82</c:v>
                </c:pt>
                <c:pt idx="2799">
                  <c:v>20.37</c:v>
                </c:pt>
                <c:pt idx="2800">
                  <c:v>41.9</c:v>
                </c:pt>
                <c:pt idx="2801">
                  <c:v>49.94</c:v>
                </c:pt>
                <c:pt idx="2802">
                  <c:v>29.35</c:v>
                </c:pt>
                <c:pt idx="2803">
                  <c:v>24.05</c:v>
                </c:pt>
                <c:pt idx="2804">
                  <c:v>23.54</c:v>
                </c:pt>
                <c:pt idx="2805">
                  <c:v>74.819999999999993</c:v>
                </c:pt>
                <c:pt idx="2806">
                  <c:v>44.11</c:v>
                </c:pt>
                <c:pt idx="2807">
                  <c:v>54.57</c:v>
                </c:pt>
                <c:pt idx="2808">
                  <c:v>19.23</c:v>
                </c:pt>
                <c:pt idx="2809">
                  <c:v>12.02</c:v>
                </c:pt>
                <c:pt idx="2810">
                  <c:v>20.149999999999999</c:v>
                </c:pt>
                <c:pt idx="2811">
                  <c:v>41.68</c:v>
                </c:pt>
                <c:pt idx="2812">
                  <c:v>50.07</c:v>
                </c:pt>
                <c:pt idx="2813">
                  <c:v>29.15</c:v>
                </c:pt>
                <c:pt idx="2814">
                  <c:v>24.21</c:v>
                </c:pt>
                <c:pt idx="2815">
                  <c:v>23.63</c:v>
                </c:pt>
                <c:pt idx="2816">
                  <c:v>74.98</c:v>
                </c:pt>
                <c:pt idx="2817">
                  <c:v>43.88</c:v>
                </c:pt>
                <c:pt idx="2818">
                  <c:v>54.39</c:v>
                </c:pt>
                <c:pt idx="2819">
                  <c:v>19.38</c:v>
                </c:pt>
                <c:pt idx="2820">
                  <c:v>12.23</c:v>
                </c:pt>
                <c:pt idx="2821">
                  <c:v>19.920000000000002</c:v>
                </c:pt>
                <c:pt idx="2822">
                  <c:v>41.46</c:v>
                </c:pt>
                <c:pt idx="2823">
                  <c:v>50.21</c:v>
                </c:pt>
                <c:pt idx="2824">
                  <c:v>28.94</c:v>
                </c:pt>
                <c:pt idx="2825">
                  <c:v>24.37</c:v>
                </c:pt>
                <c:pt idx="2826">
                  <c:v>23.71</c:v>
                </c:pt>
                <c:pt idx="2827">
                  <c:v>75.13</c:v>
                </c:pt>
                <c:pt idx="2828">
                  <c:v>43.65</c:v>
                </c:pt>
                <c:pt idx="2829">
                  <c:v>54.21</c:v>
                </c:pt>
                <c:pt idx="2830">
                  <c:v>19.54</c:v>
                </c:pt>
                <c:pt idx="2831">
                  <c:v>12.44</c:v>
                </c:pt>
                <c:pt idx="2832">
                  <c:v>19.7</c:v>
                </c:pt>
                <c:pt idx="2833">
                  <c:v>41.24</c:v>
                </c:pt>
                <c:pt idx="2834">
                  <c:v>50.35</c:v>
                </c:pt>
                <c:pt idx="2835">
                  <c:v>28.74</c:v>
                </c:pt>
                <c:pt idx="2836">
                  <c:v>24.53</c:v>
                </c:pt>
                <c:pt idx="2837">
                  <c:v>23.8</c:v>
                </c:pt>
                <c:pt idx="2838">
                  <c:v>75.290000000000006</c:v>
                </c:pt>
                <c:pt idx="2839">
                  <c:v>43.43</c:v>
                </c:pt>
                <c:pt idx="2840">
                  <c:v>54.03</c:v>
                </c:pt>
                <c:pt idx="2841">
                  <c:v>19.690000000000001</c:v>
                </c:pt>
                <c:pt idx="2842">
                  <c:v>12.65</c:v>
                </c:pt>
                <c:pt idx="2843">
                  <c:v>19.47</c:v>
                </c:pt>
                <c:pt idx="2844">
                  <c:v>41.03</c:v>
                </c:pt>
                <c:pt idx="2845">
                  <c:v>50.48</c:v>
                </c:pt>
                <c:pt idx="2846">
                  <c:v>28.54</c:v>
                </c:pt>
                <c:pt idx="2847">
                  <c:v>24.68</c:v>
                </c:pt>
                <c:pt idx="2848">
                  <c:v>23.89</c:v>
                </c:pt>
                <c:pt idx="2849">
                  <c:v>75.44</c:v>
                </c:pt>
                <c:pt idx="2850">
                  <c:v>43.2</c:v>
                </c:pt>
                <c:pt idx="2851">
                  <c:v>53.85</c:v>
                </c:pt>
                <c:pt idx="2852">
                  <c:v>19.84</c:v>
                </c:pt>
                <c:pt idx="2853">
                  <c:v>12.86</c:v>
                </c:pt>
                <c:pt idx="2854">
                  <c:v>19.25</c:v>
                </c:pt>
                <c:pt idx="2855">
                  <c:v>40.81</c:v>
                </c:pt>
                <c:pt idx="2856">
                  <c:v>50.62</c:v>
                </c:pt>
                <c:pt idx="2857">
                  <c:v>28.34</c:v>
                </c:pt>
                <c:pt idx="2858">
                  <c:v>24.84</c:v>
                </c:pt>
                <c:pt idx="2859">
                  <c:v>23.97</c:v>
                </c:pt>
                <c:pt idx="2860">
                  <c:v>75.59</c:v>
                </c:pt>
                <c:pt idx="2861">
                  <c:v>42.98</c:v>
                </c:pt>
                <c:pt idx="2862">
                  <c:v>53.66</c:v>
                </c:pt>
                <c:pt idx="2863">
                  <c:v>19.989999999999998</c:v>
                </c:pt>
                <c:pt idx="2864">
                  <c:v>13.06</c:v>
                </c:pt>
                <c:pt idx="2865">
                  <c:v>19.03</c:v>
                </c:pt>
                <c:pt idx="2866">
                  <c:v>40.590000000000003</c:v>
                </c:pt>
                <c:pt idx="2867">
                  <c:v>50.76</c:v>
                </c:pt>
                <c:pt idx="2868">
                  <c:v>28.13</c:v>
                </c:pt>
                <c:pt idx="2869">
                  <c:v>25</c:v>
                </c:pt>
                <c:pt idx="2870">
                  <c:v>24.05</c:v>
                </c:pt>
                <c:pt idx="2871">
                  <c:v>75.739999999999995</c:v>
                </c:pt>
                <c:pt idx="2872">
                  <c:v>42.75</c:v>
                </c:pt>
                <c:pt idx="2873">
                  <c:v>53.48</c:v>
                </c:pt>
                <c:pt idx="2874">
                  <c:v>20.14</c:v>
                </c:pt>
                <c:pt idx="2875">
                  <c:v>18.809999999999999</c:v>
                </c:pt>
                <c:pt idx="2876">
                  <c:v>40.380000000000003</c:v>
                </c:pt>
                <c:pt idx="2877">
                  <c:v>50.89</c:v>
                </c:pt>
                <c:pt idx="2878">
                  <c:v>27.93</c:v>
                </c:pt>
                <c:pt idx="2879">
                  <c:v>25.16</c:v>
                </c:pt>
                <c:pt idx="2880">
                  <c:v>24.14</c:v>
                </c:pt>
                <c:pt idx="2881">
                  <c:v>75.89</c:v>
                </c:pt>
                <c:pt idx="2882">
                  <c:v>42.52</c:v>
                </c:pt>
                <c:pt idx="2883">
                  <c:v>53.3</c:v>
                </c:pt>
                <c:pt idx="2884">
                  <c:v>20.29</c:v>
                </c:pt>
                <c:pt idx="2885">
                  <c:v>13.48</c:v>
                </c:pt>
                <c:pt idx="2886">
                  <c:v>18.579999999999998</c:v>
                </c:pt>
                <c:pt idx="2887">
                  <c:v>40.159999999999997</c:v>
                </c:pt>
                <c:pt idx="2888">
                  <c:v>51.03</c:v>
                </c:pt>
                <c:pt idx="2889">
                  <c:v>27.73</c:v>
                </c:pt>
                <c:pt idx="2890">
                  <c:v>25.32</c:v>
                </c:pt>
                <c:pt idx="2891">
                  <c:v>24.22</c:v>
                </c:pt>
                <c:pt idx="2892">
                  <c:v>76.040000000000006</c:v>
                </c:pt>
                <c:pt idx="2893">
                  <c:v>42.3</c:v>
                </c:pt>
                <c:pt idx="2894">
                  <c:v>53.11</c:v>
                </c:pt>
                <c:pt idx="2895">
                  <c:v>20.440000000000001</c:v>
                </c:pt>
                <c:pt idx="2896">
                  <c:v>18.36</c:v>
                </c:pt>
                <c:pt idx="2897">
                  <c:v>39.94</c:v>
                </c:pt>
                <c:pt idx="2898">
                  <c:v>51.16</c:v>
                </c:pt>
                <c:pt idx="2899">
                  <c:v>27.52</c:v>
                </c:pt>
                <c:pt idx="2900">
                  <c:v>25.47</c:v>
                </c:pt>
                <c:pt idx="2901">
                  <c:v>24.3</c:v>
                </c:pt>
                <c:pt idx="2902">
                  <c:v>76.180000000000007</c:v>
                </c:pt>
                <c:pt idx="2903">
                  <c:v>42.07</c:v>
                </c:pt>
                <c:pt idx="2904">
                  <c:v>52.92</c:v>
                </c:pt>
                <c:pt idx="2905">
                  <c:v>20.59</c:v>
                </c:pt>
                <c:pt idx="2906">
                  <c:v>13.9</c:v>
                </c:pt>
                <c:pt idx="2907">
                  <c:v>18.14</c:v>
                </c:pt>
                <c:pt idx="2908">
                  <c:v>39.729999999999997</c:v>
                </c:pt>
                <c:pt idx="2909">
                  <c:v>51.3</c:v>
                </c:pt>
                <c:pt idx="2910">
                  <c:v>27.32</c:v>
                </c:pt>
                <c:pt idx="2911">
                  <c:v>25.63</c:v>
                </c:pt>
                <c:pt idx="2912">
                  <c:v>24.38</c:v>
                </c:pt>
                <c:pt idx="2913">
                  <c:v>76.33</c:v>
                </c:pt>
                <c:pt idx="2914">
                  <c:v>41.85</c:v>
                </c:pt>
                <c:pt idx="2915">
                  <c:v>52.73</c:v>
                </c:pt>
                <c:pt idx="2916">
                  <c:v>20.74</c:v>
                </c:pt>
                <c:pt idx="2917">
                  <c:v>14.11</c:v>
                </c:pt>
                <c:pt idx="2918">
                  <c:v>17.920000000000002</c:v>
                </c:pt>
                <c:pt idx="2919">
                  <c:v>39.51</c:v>
                </c:pt>
                <c:pt idx="2920">
                  <c:v>51.43</c:v>
                </c:pt>
                <c:pt idx="2921">
                  <c:v>27.12</c:v>
                </c:pt>
                <c:pt idx="2922">
                  <c:v>25.79</c:v>
                </c:pt>
                <c:pt idx="2923">
                  <c:v>24.46</c:v>
                </c:pt>
                <c:pt idx="2924">
                  <c:v>76.47</c:v>
                </c:pt>
                <c:pt idx="2925">
                  <c:v>41.62</c:v>
                </c:pt>
                <c:pt idx="2926">
                  <c:v>52.55</c:v>
                </c:pt>
                <c:pt idx="2927">
                  <c:v>20.88</c:v>
                </c:pt>
                <c:pt idx="2928">
                  <c:v>14.32</c:v>
                </c:pt>
                <c:pt idx="2929">
                  <c:v>17.7</c:v>
                </c:pt>
                <c:pt idx="2930">
                  <c:v>39.29</c:v>
                </c:pt>
                <c:pt idx="2931">
                  <c:v>51.56</c:v>
                </c:pt>
                <c:pt idx="2932">
                  <c:v>26.92</c:v>
                </c:pt>
                <c:pt idx="2933">
                  <c:v>25.95</c:v>
                </c:pt>
                <c:pt idx="2934">
                  <c:v>24.54</c:v>
                </c:pt>
                <c:pt idx="2935">
                  <c:v>76.61</c:v>
                </c:pt>
                <c:pt idx="2936">
                  <c:v>41.39</c:v>
                </c:pt>
                <c:pt idx="2937">
                  <c:v>52.36</c:v>
                </c:pt>
                <c:pt idx="2938">
                  <c:v>21.03</c:v>
                </c:pt>
                <c:pt idx="2939">
                  <c:v>14.53</c:v>
                </c:pt>
                <c:pt idx="2940">
                  <c:v>17.48</c:v>
                </c:pt>
                <c:pt idx="2941">
                  <c:v>39.08</c:v>
                </c:pt>
                <c:pt idx="2942">
                  <c:v>51.7</c:v>
                </c:pt>
                <c:pt idx="2943">
                  <c:v>26.71</c:v>
                </c:pt>
                <c:pt idx="2944">
                  <c:v>26.1</c:v>
                </c:pt>
                <c:pt idx="2945">
                  <c:v>24.62</c:v>
                </c:pt>
                <c:pt idx="2946">
                  <c:v>76.75</c:v>
                </c:pt>
                <c:pt idx="2947">
                  <c:v>41.17</c:v>
                </c:pt>
                <c:pt idx="2948">
                  <c:v>52.17</c:v>
                </c:pt>
                <c:pt idx="2949">
                  <c:v>21.18</c:v>
                </c:pt>
                <c:pt idx="2950">
                  <c:v>14.74</c:v>
                </c:pt>
                <c:pt idx="2951">
                  <c:v>17.260000000000002</c:v>
                </c:pt>
                <c:pt idx="2952">
                  <c:v>38.86</c:v>
                </c:pt>
                <c:pt idx="2953">
                  <c:v>51.83</c:v>
                </c:pt>
                <c:pt idx="2954">
                  <c:v>26.51</c:v>
                </c:pt>
                <c:pt idx="2955">
                  <c:v>26.26</c:v>
                </c:pt>
                <c:pt idx="2956">
                  <c:v>24.7</c:v>
                </c:pt>
                <c:pt idx="2957">
                  <c:v>76.89</c:v>
                </c:pt>
                <c:pt idx="2958">
                  <c:v>40.94</c:v>
                </c:pt>
                <c:pt idx="2959">
                  <c:v>51.98</c:v>
                </c:pt>
                <c:pt idx="2960">
                  <c:v>21.33</c:v>
                </c:pt>
                <c:pt idx="2961">
                  <c:v>14.95</c:v>
                </c:pt>
                <c:pt idx="2962">
                  <c:v>17.04</c:v>
                </c:pt>
                <c:pt idx="2963">
                  <c:v>38.65</c:v>
                </c:pt>
                <c:pt idx="2964">
                  <c:v>51.96</c:v>
                </c:pt>
                <c:pt idx="2965">
                  <c:v>26.31</c:v>
                </c:pt>
                <c:pt idx="2966">
                  <c:v>26.42</c:v>
                </c:pt>
                <c:pt idx="2967">
                  <c:v>24.78</c:v>
                </c:pt>
                <c:pt idx="2968">
                  <c:v>77.02</c:v>
                </c:pt>
                <c:pt idx="2969">
                  <c:v>40.71</c:v>
                </c:pt>
                <c:pt idx="2970">
                  <c:v>51.78</c:v>
                </c:pt>
                <c:pt idx="2971">
                  <c:v>21.48</c:v>
                </c:pt>
                <c:pt idx="2972">
                  <c:v>15.16</c:v>
                </c:pt>
                <c:pt idx="2973">
                  <c:v>16.82</c:v>
                </c:pt>
                <c:pt idx="2974">
                  <c:v>38.43</c:v>
                </c:pt>
                <c:pt idx="2975">
                  <c:v>52.1</c:v>
                </c:pt>
                <c:pt idx="2976">
                  <c:v>26.1</c:v>
                </c:pt>
                <c:pt idx="2977">
                  <c:v>26.58</c:v>
                </c:pt>
                <c:pt idx="2978">
                  <c:v>24.85</c:v>
                </c:pt>
                <c:pt idx="2979">
                  <c:v>77.16</c:v>
                </c:pt>
                <c:pt idx="2980">
                  <c:v>40.49</c:v>
                </c:pt>
                <c:pt idx="2981">
                  <c:v>51.59</c:v>
                </c:pt>
                <c:pt idx="2982">
                  <c:v>21.62</c:v>
                </c:pt>
                <c:pt idx="2983">
                  <c:v>15.37</c:v>
                </c:pt>
                <c:pt idx="2984">
                  <c:v>16.600000000000001</c:v>
                </c:pt>
                <c:pt idx="2985">
                  <c:v>38.22</c:v>
                </c:pt>
                <c:pt idx="2986">
                  <c:v>52.23</c:v>
                </c:pt>
                <c:pt idx="2987">
                  <c:v>25.9</c:v>
                </c:pt>
                <c:pt idx="2988">
                  <c:v>26.73</c:v>
                </c:pt>
                <c:pt idx="2989">
                  <c:v>24.93</c:v>
                </c:pt>
                <c:pt idx="2990">
                  <c:v>77.290000000000006</c:v>
                </c:pt>
                <c:pt idx="2991">
                  <c:v>40.26</c:v>
                </c:pt>
                <c:pt idx="2992">
                  <c:v>51.4</c:v>
                </c:pt>
                <c:pt idx="2993">
                  <c:v>21.77</c:v>
                </c:pt>
                <c:pt idx="2994">
                  <c:v>15.58</c:v>
                </c:pt>
                <c:pt idx="2995">
                  <c:v>16.38</c:v>
                </c:pt>
                <c:pt idx="2996">
                  <c:v>38</c:v>
                </c:pt>
                <c:pt idx="2997">
                  <c:v>52.36</c:v>
                </c:pt>
                <c:pt idx="2998">
                  <c:v>25.7</c:v>
                </c:pt>
                <c:pt idx="2999">
                  <c:v>26.89</c:v>
                </c:pt>
                <c:pt idx="3000">
                  <c:v>25</c:v>
                </c:pt>
                <c:pt idx="3001">
                  <c:v>77.42</c:v>
                </c:pt>
                <c:pt idx="3002">
                  <c:v>40.04</c:v>
                </c:pt>
                <c:pt idx="3003">
                  <c:v>51.2</c:v>
                </c:pt>
                <c:pt idx="3004">
                  <c:v>21.92</c:v>
                </c:pt>
                <c:pt idx="3005">
                  <c:v>15.79</c:v>
                </c:pt>
                <c:pt idx="3006">
                  <c:v>16.16</c:v>
                </c:pt>
                <c:pt idx="3007">
                  <c:v>37.79</c:v>
                </c:pt>
                <c:pt idx="3008">
                  <c:v>52.49</c:v>
                </c:pt>
                <c:pt idx="3009">
                  <c:v>25.49</c:v>
                </c:pt>
                <c:pt idx="3010">
                  <c:v>27.05</c:v>
                </c:pt>
                <c:pt idx="3011">
                  <c:v>25.08</c:v>
                </c:pt>
                <c:pt idx="3012">
                  <c:v>77.55</c:v>
                </c:pt>
                <c:pt idx="3013">
                  <c:v>39.81</c:v>
                </c:pt>
                <c:pt idx="3014">
                  <c:v>51.01</c:v>
                </c:pt>
                <c:pt idx="3015">
                  <c:v>22.07</c:v>
                </c:pt>
                <c:pt idx="3016">
                  <c:v>16</c:v>
                </c:pt>
                <c:pt idx="3017">
                  <c:v>15.94</c:v>
                </c:pt>
                <c:pt idx="3018">
                  <c:v>37.57</c:v>
                </c:pt>
                <c:pt idx="3019">
                  <c:v>52.62</c:v>
                </c:pt>
                <c:pt idx="3020">
                  <c:v>25.29</c:v>
                </c:pt>
                <c:pt idx="3021">
                  <c:v>27.21</c:v>
                </c:pt>
                <c:pt idx="3022">
                  <c:v>25.15</c:v>
                </c:pt>
                <c:pt idx="3023">
                  <c:v>77.67</c:v>
                </c:pt>
                <c:pt idx="3024">
                  <c:v>39.58</c:v>
                </c:pt>
                <c:pt idx="3025">
                  <c:v>50.82</c:v>
                </c:pt>
                <c:pt idx="3026">
                  <c:v>22.21</c:v>
                </c:pt>
                <c:pt idx="3027">
                  <c:v>16.21</c:v>
                </c:pt>
                <c:pt idx="3028">
                  <c:v>15.73</c:v>
                </c:pt>
                <c:pt idx="3029">
                  <c:v>37.36</c:v>
                </c:pt>
                <c:pt idx="3030">
                  <c:v>52.75</c:v>
                </c:pt>
                <c:pt idx="3031">
                  <c:v>25.09</c:v>
                </c:pt>
                <c:pt idx="3032">
                  <c:v>27.36</c:v>
                </c:pt>
                <c:pt idx="3033">
                  <c:v>25.22</c:v>
                </c:pt>
                <c:pt idx="3034">
                  <c:v>77.8</c:v>
                </c:pt>
                <c:pt idx="3035">
                  <c:v>39.36</c:v>
                </c:pt>
                <c:pt idx="3036">
                  <c:v>50.62</c:v>
                </c:pt>
                <c:pt idx="3037">
                  <c:v>22.36</c:v>
                </c:pt>
                <c:pt idx="3038">
                  <c:v>16.420000000000002</c:v>
                </c:pt>
                <c:pt idx="3039">
                  <c:v>15.51</c:v>
                </c:pt>
                <c:pt idx="3040">
                  <c:v>37.14</c:v>
                </c:pt>
                <c:pt idx="3041">
                  <c:v>52.88</c:v>
                </c:pt>
                <c:pt idx="3042">
                  <c:v>24.88</c:v>
                </c:pt>
                <c:pt idx="3043">
                  <c:v>27.52</c:v>
                </c:pt>
                <c:pt idx="3044">
                  <c:v>25.29</c:v>
                </c:pt>
                <c:pt idx="3045">
                  <c:v>77.92</c:v>
                </c:pt>
                <c:pt idx="3046">
                  <c:v>39.130000000000003</c:v>
                </c:pt>
                <c:pt idx="3047">
                  <c:v>50.42</c:v>
                </c:pt>
                <c:pt idx="3048">
                  <c:v>22.5</c:v>
                </c:pt>
                <c:pt idx="3049">
                  <c:v>16.63</c:v>
                </c:pt>
                <c:pt idx="3050">
                  <c:v>15.29</c:v>
                </c:pt>
                <c:pt idx="3051">
                  <c:v>36.93</c:v>
                </c:pt>
                <c:pt idx="3052">
                  <c:v>53.01</c:v>
                </c:pt>
                <c:pt idx="3053">
                  <c:v>24.68</c:v>
                </c:pt>
                <c:pt idx="3054">
                  <c:v>27.68</c:v>
                </c:pt>
                <c:pt idx="3055">
                  <c:v>25.36</c:v>
                </c:pt>
                <c:pt idx="3056">
                  <c:v>78.03</c:v>
                </c:pt>
                <c:pt idx="3057">
                  <c:v>38.909999999999997</c:v>
                </c:pt>
                <c:pt idx="3058">
                  <c:v>50.23</c:v>
                </c:pt>
                <c:pt idx="3059">
                  <c:v>22.65</c:v>
                </c:pt>
                <c:pt idx="3060">
                  <c:v>16.84</c:v>
                </c:pt>
                <c:pt idx="3061">
                  <c:v>15.08</c:v>
                </c:pt>
                <c:pt idx="3062">
                  <c:v>36.72</c:v>
                </c:pt>
                <c:pt idx="3063">
                  <c:v>53.14</c:v>
                </c:pt>
                <c:pt idx="3064">
                  <c:v>24.48</c:v>
                </c:pt>
                <c:pt idx="3065">
                  <c:v>27.83</c:v>
                </c:pt>
                <c:pt idx="3066">
                  <c:v>25.43</c:v>
                </c:pt>
                <c:pt idx="3067">
                  <c:v>78.150000000000006</c:v>
                </c:pt>
                <c:pt idx="3068">
                  <c:v>38.68</c:v>
                </c:pt>
                <c:pt idx="3069">
                  <c:v>50.03</c:v>
                </c:pt>
                <c:pt idx="3070">
                  <c:v>22.8</c:v>
                </c:pt>
                <c:pt idx="3071">
                  <c:v>17.05</c:v>
                </c:pt>
                <c:pt idx="3072">
                  <c:v>14.86</c:v>
                </c:pt>
                <c:pt idx="3073">
                  <c:v>36.5</c:v>
                </c:pt>
                <c:pt idx="3074">
                  <c:v>53.27</c:v>
                </c:pt>
                <c:pt idx="3075">
                  <c:v>24.27</c:v>
                </c:pt>
                <c:pt idx="3076">
                  <c:v>27.99</c:v>
                </c:pt>
                <c:pt idx="3077">
                  <c:v>25.5</c:v>
                </c:pt>
                <c:pt idx="3078">
                  <c:v>78.260000000000005</c:v>
                </c:pt>
                <c:pt idx="3079">
                  <c:v>38.450000000000003</c:v>
                </c:pt>
                <c:pt idx="3080">
                  <c:v>49.83</c:v>
                </c:pt>
                <c:pt idx="3081">
                  <c:v>22.94</c:v>
                </c:pt>
                <c:pt idx="3082">
                  <c:v>17.27</c:v>
                </c:pt>
                <c:pt idx="3083">
                  <c:v>14.64</c:v>
                </c:pt>
                <c:pt idx="3084">
                  <c:v>36.29</c:v>
                </c:pt>
                <c:pt idx="3085">
                  <c:v>53.4</c:v>
                </c:pt>
                <c:pt idx="3086">
                  <c:v>24.07</c:v>
                </c:pt>
                <c:pt idx="3087">
                  <c:v>28.15</c:v>
                </c:pt>
                <c:pt idx="3088">
                  <c:v>25.57</c:v>
                </c:pt>
                <c:pt idx="3089">
                  <c:v>78.37</c:v>
                </c:pt>
                <c:pt idx="3090">
                  <c:v>38.229999999999997</c:v>
                </c:pt>
                <c:pt idx="3091">
                  <c:v>49.63</c:v>
                </c:pt>
                <c:pt idx="3092">
                  <c:v>23.08</c:v>
                </c:pt>
                <c:pt idx="3093">
                  <c:v>17.48</c:v>
                </c:pt>
                <c:pt idx="3094">
                  <c:v>14.43</c:v>
                </c:pt>
                <c:pt idx="3095">
                  <c:v>36.08</c:v>
                </c:pt>
                <c:pt idx="3096">
                  <c:v>53.53</c:v>
                </c:pt>
                <c:pt idx="3097">
                  <c:v>23.87</c:v>
                </c:pt>
                <c:pt idx="3098">
                  <c:v>28.3</c:v>
                </c:pt>
                <c:pt idx="3099">
                  <c:v>25.63</c:v>
                </c:pt>
                <c:pt idx="3100">
                  <c:v>78.48</c:v>
                </c:pt>
                <c:pt idx="3101">
                  <c:v>38</c:v>
                </c:pt>
                <c:pt idx="3102">
                  <c:v>49.43</c:v>
                </c:pt>
                <c:pt idx="3103">
                  <c:v>23.23</c:v>
                </c:pt>
                <c:pt idx="3104">
                  <c:v>17.690000000000001</c:v>
                </c:pt>
                <c:pt idx="3105">
                  <c:v>14.21</c:v>
                </c:pt>
                <c:pt idx="3106">
                  <c:v>35.86</c:v>
                </c:pt>
                <c:pt idx="3107">
                  <c:v>53.66</c:v>
                </c:pt>
                <c:pt idx="3108">
                  <c:v>23.66</c:v>
                </c:pt>
                <c:pt idx="3109">
                  <c:v>28.46</c:v>
                </c:pt>
                <c:pt idx="3110">
                  <c:v>25.7</c:v>
                </c:pt>
                <c:pt idx="3111">
                  <c:v>78.58</c:v>
                </c:pt>
                <c:pt idx="3112">
                  <c:v>37.78</c:v>
                </c:pt>
                <c:pt idx="3113">
                  <c:v>49.23</c:v>
                </c:pt>
                <c:pt idx="3114">
                  <c:v>23.37</c:v>
                </c:pt>
                <c:pt idx="3115">
                  <c:v>17.899999999999999</c:v>
                </c:pt>
                <c:pt idx="3116">
                  <c:v>14</c:v>
                </c:pt>
                <c:pt idx="3117">
                  <c:v>35.65</c:v>
                </c:pt>
                <c:pt idx="3118">
                  <c:v>53.78</c:v>
                </c:pt>
                <c:pt idx="3119">
                  <c:v>23.46</c:v>
                </c:pt>
                <c:pt idx="3120">
                  <c:v>28.62</c:v>
                </c:pt>
                <c:pt idx="3121">
                  <c:v>25.76</c:v>
                </c:pt>
                <c:pt idx="3122">
                  <c:v>78.680000000000007</c:v>
                </c:pt>
                <c:pt idx="3123">
                  <c:v>37.549999999999997</c:v>
                </c:pt>
                <c:pt idx="3124">
                  <c:v>49.03</c:v>
                </c:pt>
                <c:pt idx="3125">
                  <c:v>23.52</c:v>
                </c:pt>
                <c:pt idx="3126">
                  <c:v>18.11</c:v>
                </c:pt>
                <c:pt idx="3127">
                  <c:v>13.78</c:v>
                </c:pt>
                <c:pt idx="3128">
                  <c:v>35.44</c:v>
                </c:pt>
                <c:pt idx="3129">
                  <c:v>53.91</c:v>
                </c:pt>
                <c:pt idx="3130">
                  <c:v>23.26</c:v>
                </c:pt>
                <c:pt idx="3131">
                  <c:v>28.78</c:v>
                </c:pt>
                <c:pt idx="3132">
                  <c:v>25.83</c:v>
                </c:pt>
                <c:pt idx="3133">
                  <c:v>78.78</c:v>
                </c:pt>
                <c:pt idx="3134">
                  <c:v>37.33</c:v>
                </c:pt>
                <c:pt idx="3135">
                  <c:v>48.83</c:v>
                </c:pt>
                <c:pt idx="3136">
                  <c:v>23.66</c:v>
                </c:pt>
                <c:pt idx="3137">
                  <c:v>18.329999999999998</c:v>
                </c:pt>
                <c:pt idx="3138">
                  <c:v>13.57</c:v>
                </c:pt>
                <c:pt idx="3139">
                  <c:v>35.229999999999997</c:v>
                </c:pt>
                <c:pt idx="3140">
                  <c:v>54.04</c:v>
                </c:pt>
                <c:pt idx="3141">
                  <c:v>23.05</c:v>
                </c:pt>
                <c:pt idx="3142">
                  <c:v>28.93</c:v>
                </c:pt>
                <c:pt idx="3143">
                  <c:v>25.89</c:v>
                </c:pt>
                <c:pt idx="3144">
                  <c:v>78.87</c:v>
                </c:pt>
                <c:pt idx="3145">
                  <c:v>37.1</c:v>
                </c:pt>
                <c:pt idx="3146">
                  <c:v>48.63</c:v>
                </c:pt>
                <c:pt idx="3147">
                  <c:v>23.8</c:v>
                </c:pt>
                <c:pt idx="3148">
                  <c:v>18.54</c:v>
                </c:pt>
                <c:pt idx="3149">
                  <c:v>13.36</c:v>
                </c:pt>
                <c:pt idx="3150">
                  <c:v>35.020000000000003</c:v>
                </c:pt>
                <c:pt idx="3151">
                  <c:v>54.16</c:v>
                </c:pt>
                <c:pt idx="3152">
                  <c:v>22.85</c:v>
                </c:pt>
                <c:pt idx="3153">
                  <c:v>29.09</c:v>
                </c:pt>
                <c:pt idx="3154">
                  <c:v>25.95</c:v>
                </c:pt>
                <c:pt idx="3155">
                  <c:v>78.97</c:v>
                </c:pt>
                <c:pt idx="3156">
                  <c:v>36.869999999999997</c:v>
                </c:pt>
                <c:pt idx="3157">
                  <c:v>48.43</c:v>
                </c:pt>
                <c:pt idx="3158">
                  <c:v>23.94</c:v>
                </c:pt>
                <c:pt idx="3159">
                  <c:v>18.75</c:v>
                </c:pt>
                <c:pt idx="3160">
                  <c:v>13.14</c:v>
                </c:pt>
                <c:pt idx="3161">
                  <c:v>34.799999999999997</c:v>
                </c:pt>
                <c:pt idx="3162">
                  <c:v>54.29</c:v>
                </c:pt>
                <c:pt idx="3163">
                  <c:v>22.65</c:v>
                </c:pt>
                <c:pt idx="3164">
                  <c:v>29.25</c:v>
                </c:pt>
                <c:pt idx="3165">
                  <c:v>26.01</c:v>
                </c:pt>
                <c:pt idx="3166">
                  <c:v>79.05</c:v>
                </c:pt>
                <c:pt idx="3167">
                  <c:v>36.65</c:v>
                </c:pt>
                <c:pt idx="3168">
                  <c:v>48.23</c:v>
                </c:pt>
                <c:pt idx="3169">
                  <c:v>24.09</c:v>
                </c:pt>
                <c:pt idx="3170">
                  <c:v>18.96</c:v>
                </c:pt>
                <c:pt idx="3171">
                  <c:v>12.93</c:v>
                </c:pt>
                <c:pt idx="3172">
                  <c:v>34.590000000000003</c:v>
                </c:pt>
                <c:pt idx="3173">
                  <c:v>54.42</c:v>
                </c:pt>
                <c:pt idx="3174">
                  <c:v>22.45</c:v>
                </c:pt>
                <c:pt idx="3175">
                  <c:v>29.4</c:v>
                </c:pt>
                <c:pt idx="3176">
                  <c:v>26.07</c:v>
                </c:pt>
                <c:pt idx="3177">
                  <c:v>79.14</c:v>
                </c:pt>
                <c:pt idx="3178">
                  <c:v>36.42</c:v>
                </c:pt>
                <c:pt idx="3179">
                  <c:v>48.03</c:v>
                </c:pt>
                <c:pt idx="3180">
                  <c:v>24.23</c:v>
                </c:pt>
                <c:pt idx="3181">
                  <c:v>19.18</c:v>
                </c:pt>
                <c:pt idx="3182">
                  <c:v>12.72</c:v>
                </c:pt>
                <c:pt idx="3183">
                  <c:v>34.380000000000003</c:v>
                </c:pt>
                <c:pt idx="3184">
                  <c:v>54.54</c:v>
                </c:pt>
                <c:pt idx="3185">
                  <c:v>22.24</c:v>
                </c:pt>
                <c:pt idx="3186">
                  <c:v>29.56</c:v>
                </c:pt>
                <c:pt idx="3187">
                  <c:v>26.13</c:v>
                </c:pt>
                <c:pt idx="3188">
                  <c:v>79.22</c:v>
                </c:pt>
                <c:pt idx="3189">
                  <c:v>36.200000000000003</c:v>
                </c:pt>
                <c:pt idx="3190">
                  <c:v>47.82</c:v>
                </c:pt>
                <c:pt idx="3191">
                  <c:v>24.37</c:v>
                </c:pt>
                <c:pt idx="3192">
                  <c:v>19.39</c:v>
                </c:pt>
                <c:pt idx="3193">
                  <c:v>12.51</c:v>
                </c:pt>
                <c:pt idx="3194">
                  <c:v>34.17</c:v>
                </c:pt>
                <c:pt idx="3195">
                  <c:v>54.67</c:v>
                </c:pt>
                <c:pt idx="3196">
                  <c:v>22.04</c:v>
                </c:pt>
                <c:pt idx="3197">
                  <c:v>29.72</c:v>
                </c:pt>
                <c:pt idx="3198">
                  <c:v>26.19</c:v>
                </c:pt>
                <c:pt idx="3199">
                  <c:v>79.290000000000006</c:v>
                </c:pt>
                <c:pt idx="3200">
                  <c:v>35.97</c:v>
                </c:pt>
                <c:pt idx="3201">
                  <c:v>47.62</c:v>
                </c:pt>
                <c:pt idx="3202">
                  <c:v>24.51</c:v>
                </c:pt>
                <c:pt idx="3203">
                  <c:v>19.600000000000001</c:v>
                </c:pt>
                <c:pt idx="3204">
                  <c:v>12.3</c:v>
                </c:pt>
                <c:pt idx="3205">
                  <c:v>33.96</c:v>
                </c:pt>
                <c:pt idx="3206">
                  <c:v>54.79</c:v>
                </c:pt>
                <c:pt idx="3207">
                  <c:v>21.84</c:v>
                </c:pt>
                <c:pt idx="3208">
                  <c:v>29.87</c:v>
                </c:pt>
                <c:pt idx="3209">
                  <c:v>26.25</c:v>
                </c:pt>
                <c:pt idx="3210">
                  <c:v>79.37</c:v>
                </c:pt>
                <c:pt idx="3211">
                  <c:v>35.75</c:v>
                </c:pt>
                <c:pt idx="3212">
                  <c:v>47.42</c:v>
                </c:pt>
                <c:pt idx="3213">
                  <c:v>24.65</c:v>
                </c:pt>
                <c:pt idx="3214">
                  <c:v>19.82</c:v>
                </c:pt>
                <c:pt idx="3215">
                  <c:v>12.08</c:v>
                </c:pt>
                <c:pt idx="3216">
                  <c:v>33.75</c:v>
                </c:pt>
                <c:pt idx="3217">
                  <c:v>54.91</c:v>
                </c:pt>
                <c:pt idx="3218">
                  <c:v>21.63</c:v>
                </c:pt>
                <c:pt idx="3219">
                  <c:v>30.03</c:v>
                </c:pt>
                <c:pt idx="3220">
                  <c:v>26.3</c:v>
                </c:pt>
                <c:pt idx="3221">
                  <c:v>79.44</c:v>
                </c:pt>
                <c:pt idx="3222">
                  <c:v>35.53</c:v>
                </c:pt>
                <c:pt idx="3223">
                  <c:v>47.21</c:v>
                </c:pt>
                <c:pt idx="3224">
                  <c:v>24.79</c:v>
                </c:pt>
                <c:pt idx="3225">
                  <c:v>20.03</c:v>
                </c:pt>
                <c:pt idx="3226">
                  <c:v>11.87</c:v>
                </c:pt>
                <c:pt idx="3227">
                  <c:v>33.54</c:v>
                </c:pt>
                <c:pt idx="3228">
                  <c:v>55.04</c:v>
                </c:pt>
                <c:pt idx="3229">
                  <c:v>21.43</c:v>
                </c:pt>
                <c:pt idx="3230">
                  <c:v>30.18</c:v>
                </c:pt>
                <c:pt idx="3231">
                  <c:v>26.36</c:v>
                </c:pt>
                <c:pt idx="3232">
                  <c:v>79.5</c:v>
                </c:pt>
                <c:pt idx="3233">
                  <c:v>35.299999999999997</c:v>
                </c:pt>
                <c:pt idx="3234">
                  <c:v>47.01</c:v>
                </c:pt>
                <c:pt idx="3235">
                  <c:v>24.93</c:v>
                </c:pt>
                <c:pt idx="3236">
                  <c:v>20.239999999999998</c:v>
                </c:pt>
                <c:pt idx="3237">
                  <c:v>11.66</c:v>
                </c:pt>
                <c:pt idx="3238">
                  <c:v>33.33</c:v>
                </c:pt>
                <c:pt idx="3239">
                  <c:v>55.16</c:v>
                </c:pt>
                <c:pt idx="3240">
                  <c:v>21.23</c:v>
                </c:pt>
                <c:pt idx="3241">
                  <c:v>30.34</c:v>
                </c:pt>
                <c:pt idx="3242">
                  <c:v>26.41</c:v>
                </c:pt>
                <c:pt idx="3243">
                  <c:v>79.56</c:v>
                </c:pt>
                <c:pt idx="3244">
                  <c:v>35.08</c:v>
                </c:pt>
                <c:pt idx="3245">
                  <c:v>46.8</c:v>
                </c:pt>
                <c:pt idx="3246">
                  <c:v>25.07</c:v>
                </c:pt>
                <c:pt idx="3247">
                  <c:v>20.46</c:v>
                </c:pt>
                <c:pt idx="3248">
                  <c:v>11.45</c:v>
                </c:pt>
                <c:pt idx="3249">
                  <c:v>33.119999999999997</c:v>
                </c:pt>
                <c:pt idx="3250">
                  <c:v>55.28</c:v>
                </c:pt>
                <c:pt idx="3251">
                  <c:v>21.03</c:v>
                </c:pt>
                <c:pt idx="3252">
                  <c:v>30.5</c:v>
                </c:pt>
                <c:pt idx="3253">
                  <c:v>26.46</c:v>
                </c:pt>
                <c:pt idx="3254">
                  <c:v>79.62</c:v>
                </c:pt>
                <c:pt idx="3255">
                  <c:v>34.85</c:v>
                </c:pt>
                <c:pt idx="3256">
                  <c:v>46.6</c:v>
                </c:pt>
                <c:pt idx="3257">
                  <c:v>25.2</c:v>
                </c:pt>
                <c:pt idx="3258">
                  <c:v>20.67</c:v>
                </c:pt>
                <c:pt idx="3259">
                  <c:v>11.24</c:v>
                </c:pt>
                <c:pt idx="3260">
                  <c:v>32.909999999999997</c:v>
                </c:pt>
                <c:pt idx="3261">
                  <c:v>55.41</c:v>
                </c:pt>
                <c:pt idx="3262">
                  <c:v>20.83</c:v>
                </c:pt>
                <c:pt idx="3263">
                  <c:v>30.65</c:v>
                </c:pt>
                <c:pt idx="3264">
                  <c:v>26.52</c:v>
                </c:pt>
                <c:pt idx="3265">
                  <c:v>79.67</c:v>
                </c:pt>
                <c:pt idx="3266">
                  <c:v>34.630000000000003</c:v>
                </c:pt>
                <c:pt idx="3267">
                  <c:v>46.39</c:v>
                </c:pt>
                <c:pt idx="3268">
                  <c:v>25.34</c:v>
                </c:pt>
                <c:pt idx="3269">
                  <c:v>20.88</c:v>
                </c:pt>
                <c:pt idx="3270">
                  <c:v>11.03</c:v>
                </c:pt>
                <c:pt idx="3271">
                  <c:v>32.700000000000003</c:v>
                </c:pt>
                <c:pt idx="3272">
                  <c:v>55.53</c:v>
                </c:pt>
                <c:pt idx="3273">
                  <c:v>20.62</c:v>
                </c:pt>
                <c:pt idx="3274">
                  <c:v>30.81</c:v>
                </c:pt>
                <c:pt idx="3275">
                  <c:v>26.57</c:v>
                </c:pt>
                <c:pt idx="3276">
                  <c:v>79.72</c:v>
                </c:pt>
                <c:pt idx="3277">
                  <c:v>34.4</c:v>
                </c:pt>
                <c:pt idx="3278">
                  <c:v>46.19</c:v>
                </c:pt>
                <c:pt idx="3279">
                  <c:v>25.48</c:v>
                </c:pt>
                <c:pt idx="3280">
                  <c:v>21.1</c:v>
                </c:pt>
                <c:pt idx="3281">
                  <c:v>10.83</c:v>
                </c:pt>
                <c:pt idx="3282">
                  <c:v>32.49</c:v>
                </c:pt>
                <c:pt idx="3283">
                  <c:v>55.65</c:v>
                </c:pt>
                <c:pt idx="3284">
                  <c:v>20.420000000000002</c:v>
                </c:pt>
                <c:pt idx="3285">
                  <c:v>30.97</c:v>
                </c:pt>
                <c:pt idx="3286">
                  <c:v>26.62</c:v>
                </c:pt>
                <c:pt idx="3287">
                  <c:v>79.760000000000005</c:v>
                </c:pt>
                <c:pt idx="3288">
                  <c:v>34.18</c:v>
                </c:pt>
                <c:pt idx="3289">
                  <c:v>45.98</c:v>
                </c:pt>
                <c:pt idx="3290">
                  <c:v>25.62</c:v>
                </c:pt>
                <c:pt idx="3291">
                  <c:v>21.31</c:v>
                </c:pt>
                <c:pt idx="3292">
                  <c:v>10.62</c:v>
                </c:pt>
                <c:pt idx="3293">
                  <c:v>32.28</c:v>
                </c:pt>
                <c:pt idx="3294">
                  <c:v>55.77</c:v>
                </c:pt>
                <c:pt idx="3295">
                  <c:v>20.22</c:v>
                </c:pt>
                <c:pt idx="3296">
                  <c:v>31.12</c:v>
                </c:pt>
                <c:pt idx="3297">
                  <c:v>26.67</c:v>
                </c:pt>
                <c:pt idx="3298">
                  <c:v>79.8</c:v>
                </c:pt>
                <c:pt idx="3299">
                  <c:v>33.96</c:v>
                </c:pt>
                <c:pt idx="3300">
                  <c:v>45.78</c:v>
                </c:pt>
                <c:pt idx="3301">
                  <c:v>25.75</c:v>
                </c:pt>
                <c:pt idx="3302">
                  <c:v>21.53</c:v>
                </c:pt>
                <c:pt idx="3303">
                  <c:v>10.41</c:v>
                </c:pt>
                <c:pt idx="3304">
                  <c:v>32.08</c:v>
                </c:pt>
                <c:pt idx="3305">
                  <c:v>55.89</c:v>
                </c:pt>
                <c:pt idx="3306">
                  <c:v>20.02</c:v>
                </c:pt>
                <c:pt idx="3307">
                  <c:v>31.28</c:v>
                </c:pt>
                <c:pt idx="3308">
                  <c:v>26.72</c:v>
                </c:pt>
                <c:pt idx="3309">
                  <c:v>79.83</c:v>
                </c:pt>
                <c:pt idx="3310">
                  <c:v>33.729999999999997</c:v>
                </c:pt>
                <c:pt idx="3311">
                  <c:v>45.57</c:v>
                </c:pt>
                <c:pt idx="3312">
                  <c:v>25.89</c:v>
                </c:pt>
                <c:pt idx="3313">
                  <c:v>21.74</c:v>
                </c:pt>
                <c:pt idx="3314">
                  <c:v>10.199999999999999</c:v>
                </c:pt>
                <c:pt idx="3315">
                  <c:v>31.87</c:v>
                </c:pt>
                <c:pt idx="3316">
                  <c:v>56.01</c:v>
                </c:pt>
                <c:pt idx="3317">
                  <c:v>19.809999999999999</c:v>
                </c:pt>
                <c:pt idx="3318">
                  <c:v>31.43</c:v>
                </c:pt>
                <c:pt idx="3319">
                  <c:v>26.76</c:v>
                </c:pt>
                <c:pt idx="3320">
                  <c:v>79.86</c:v>
                </c:pt>
                <c:pt idx="3321">
                  <c:v>33.51</c:v>
                </c:pt>
                <c:pt idx="3322">
                  <c:v>45.36</c:v>
                </c:pt>
                <c:pt idx="3323">
                  <c:v>26.02</c:v>
                </c:pt>
                <c:pt idx="3324">
                  <c:v>21.95</c:v>
                </c:pt>
                <c:pt idx="3325">
                  <c:v>31.66</c:v>
                </c:pt>
                <c:pt idx="3326">
                  <c:v>56.13</c:v>
                </c:pt>
                <c:pt idx="3327">
                  <c:v>19.61</c:v>
                </c:pt>
                <c:pt idx="3328">
                  <c:v>31.59</c:v>
                </c:pt>
                <c:pt idx="3329">
                  <c:v>26.81</c:v>
                </c:pt>
                <c:pt idx="3330">
                  <c:v>79.89</c:v>
                </c:pt>
                <c:pt idx="3331">
                  <c:v>33.29</c:v>
                </c:pt>
                <c:pt idx="3332">
                  <c:v>45.16</c:v>
                </c:pt>
                <c:pt idx="3333">
                  <c:v>26.16</c:v>
                </c:pt>
                <c:pt idx="3334">
                  <c:v>22.17</c:v>
                </c:pt>
                <c:pt idx="3335">
                  <c:v>31.45</c:v>
                </c:pt>
                <c:pt idx="3336">
                  <c:v>56.25</c:v>
                </c:pt>
                <c:pt idx="3337">
                  <c:v>19.41</c:v>
                </c:pt>
                <c:pt idx="3338">
                  <c:v>31.75</c:v>
                </c:pt>
                <c:pt idx="3339">
                  <c:v>26.85</c:v>
                </c:pt>
                <c:pt idx="3340">
                  <c:v>79.91</c:v>
                </c:pt>
                <c:pt idx="3341">
                  <c:v>33.06</c:v>
                </c:pt>
                <c:pt idx="3342">
                  <c:v>44.95</c:v>
                </c:pt>
                <c:pt idx="3343">
                  <c:v>26.29</c:v>
                </c:pt>
                <c:pt idx="3344">
                  <c:v>22.38</c:v>
                </c:pt>
                <c:pt idx="3345">
                  <c:v>31.24</c:v>
                </c:pt>
                <c:pt idx="3346">
                  <c:v>56.37</c:v>
                </c:pt>
                <c:pt idx="3347">
                  <c:v>19.21</c:v>
                </c:pt>
                <c:pt idx="3348">
                  <c:v>31.9</c:v>
                </c:pt>
                <c:pt idx="3349">
                  <c:v>26.9</c:v>
                </c:pt>
                <c:pt idx="3350">
                  <c:v>79.92</c:v>
                </c:pt>
                <c:pt idx="3351">
                  <c:v>32.840000000000003</c:v>
                </c:pt>
                <c:pt idx="3352">
                  <c:v>44.74</c:v>
                </c:pt>
                <c:pt idx="3353">
                  <c:v>26.43</c:v>
                </c:pt>
                <c:pt idx="3354">
                  <c:v>22.6</c:v>
                </c:pt>
                <c:pt idx="3355">
                  <c:v>31.04</c:v>
                </c:pt>
                <c:pt idx="3356">
                  <c:v>56.49</c:v>
                </c:pt>
                <c:pt idx="3357">
                  <c:v>19.010000000000002</c:v>
                </c:pt>
                <c:pt idx="3358">
                  <c:v>32.06</c:v>
                </c:pt>
                <c:pt idx="3359">
                  <c:v>26.94</c:v>
                </c:pt>
                <c:pt idx="3360">
                  <c:v>79.930000000000007</c:v>
                </c:pt>
                <c:pt idx="3361">
                  <c:v>32.619999999999997</c:v>
                </c:pt>
                <c:pt idx="3362">
                  <c:v>44.53</c:v>
                </c:pt>
                <c:pt idx="3363">
                  <c:v>26.56</c:v>
                </c:pt>
                <c:pt idx="3364">
                  <c:v>22.81</c:v>
                </c:pt>
                <c:pt idx="3365">
                  <c:v>30.83</c:v>
                </c:pt>
                <c:pt idx="3366">
                  <c:v>56.6</c:v>
                </c:pt>
                <c:pt idx="3367">
                  <c:v>18.809999999999999</c:v>
                </c:pt>
                <c:pt idx="3368">
                  <c:v>32.21</c:v>
                </c:pt>
                <c:pt idx="3369">
                  <c:v>26.98</c:v>
                </c:pt>
                <c:pt idx="3370">
                  <c:v>79.94</c:v>
                </c:pt>
                <c:pt idx="3371">
                  <c:v>32.4</c:v>
                </c:pt>
                <c:pt idx="3372">
                  <c:v>44.33</c:v>
                </c:pt>
                <c:pt idx="3373">
                  <c:v>26.69</c:v>
                </c:pt>
                <c:pt idx="3374">
                  <c:v>23.03</c:v>
                </c:pt>
                <c:pt idx="3375">
                  <c:v>30.62</c:v>
                </c:pt>
                <c:pt idx="3376">
                  <c:v>56.72</c:v>
                </c:pt>
                <c:pt idx="3377">
                  <c:v>18.61</c:v>
                </c:pt>
                <c:pt idx="3378">
                  <c:v>32.369999999999997</c:v>
                </c:pt>
                <c:pt idx="3379">
                  <c:v>27.02</c:v>
                </c:pt>
                <c:pt idx="3380">
                  <c:v>79.94</c:v>
                </c:pt>
                <c:pt idx="3381">
                  <c:v>32.17</c:v>
                </c:pt>
                <c:pt idx="3382">
                  <c:v>44.12</c:v>
                </c:pt>
                <c:pt idx="3383">
                  <c:v>26.82</c:v>
                </c:pt>
                <c:pt idx="3384">
                  <c:v>23.24</c:v>
                </c:pt>
                <c:pt idx="3385">
                  <c:v>30.42</c:v>
                </c:pt>
                <c:pt idx="3386">
                  <c:v>56.84</c:v>
                </c:pt>
                <c:pt idx="3387">
                  <c:v>18.399999999999999</c:v>
                </c:pt>
                <c:pt idx="3388">
                  <c:v>32.520000000000003</c:v>
                </c:pt>
                <c:pt idx="3389">
                  <c:v>27.06</c:v>
                </c:pt>
                <c:pt idx="3390">
                  <c:v>79.930000000000007</c:v>
                </c:pt>
                <c:pt idx="3391">
                  <c:v>31.95</c:v>
                </c:pt>
                <c:pt idx="3392">
                  <c:v>43.91</c:v>
                </c:pt>
                <c:pt idx="3393">
                  <c:v>26.96</c:v>
                </c:pt>
                <c:pt idx="3394">
                  <c:v>23.46</c:v>
                </c:pt>
                <c:pt idx="3395">
                  <c:v>30.21</c:v>
                </c:pt>
                <c:pt idx="3396">
                  <c:v>56.95</c:v>
                </c:pt>
                <c:pt idx="3397">
                  <c:v>18.2</c:v>
                </c:pt>
                <c:pt idx="3398">
                  <c:v>32.68</c:v>
                </c:pt>
                <c:pt idx="3399">
                  <c:v>27.1</c:v>
                </c:pt>
                <c:pt idx="3400">
                  <c:v>79.92</c:v>
                </c:pt>
                <c:pt idx="3401">
                  <c:v>31.73</c:v>
                </c:pt>
                <c:pt idx="3402">
                  <c:v>43.7</c:v>
                </c:pt>
                <c:pt idx="3403">
                  <c:v>27.09</c:v>
                </c:pt>
                <c:pt idx="3404">
                  <c:v>23.67</c:v>
                </c:pt>
                <c:pt idx="3405">
                  <c:v>30.01</c:v>
                </c:pt>
                <c:pt idx="3406">
                  <c:v>57.07</c:v>
                </c:pt>
                <c:pt idx="3407">
                  <c:v>18</c:v>
                </c:pt>
                <c:pt idx="3408">
                  <c:v>32.840000000000003</c:v>
                </c:pt>
                <c:pt idx="3409">
                  <c:v>27.14</c:v>
                </c:pt>
                <c:pt idx="3410">
                  <c:v>79.91</c:v>
                </c:pt>
                <c:pt idx="3411">
                  <c:v>31.51</c:v>
                </c:pt>
                <c:pt idx="3412">
                  <c:v>43.49</c:v>
                </c:pt>
                <c:pt idx="3413">
                  <c:v>27.22</c:v>
                </c:pt>
                <c:pt idx="3414">
                  <c:v>23.89</c:v>
                </c:pt>
                <c:pt idx="3415">
                  <c:v>29.8</c:v>
                </c:pt>
                <c:pt idx="3416">
                  <c:v>57.19</c:v>
                </c:pt>
                <c:pt idx="3417">
                  <c:v>17.8</c:v>
                </c:pt>
                <c:pt idx="3418">
                  <c:v>32.99</c:v>
                </c:pt>
                <c:pt idx="3419">
                  <c:v>27.18</c:v>
                </c:pt>
                <c:pt idx="3420">
                  <c:v>79.89</c:v>
                </c:pt>
                <c:pt idx="3421">
                  <c:v>31.29</c:v>
                </c:pt>
                <c:pt idx="3422">
                  <c:v>43.28</c:v>
                </c:pt>
                <c:pt idx="3423">
                  <c:v>27.35</c:v>
                </c:pt>
                <c:pt idx="3424">
                  <c:v>24.11</c:v>
                </c:pt>
                <c:pt idx="3425">
                  <c:v>29.6</c:v>
                </c:pt>
                <c:pt idx="3426">
                  <c:v>57.3</c:v>
                </c:pt>
                <c:pt idx="3427">
                  <c:v>17.600000000000001</c:v>
                </c:pt>
                <c:pt idx="3428">
                  <c:v>33.15</c:v>
                </c:pt>
                <c:pt idx="3429">
                  <c:v>27.21</c:v>
                </c:pt>
                <c:pt idx="3430">
                  <c:v>79.86</c:v>
                </c:pt>
                <c:pt idx="3431">
                  <c:v>31.07</c:v>
                </c:pt>
                <c:pt idx="3432">
                  <c:v>43.07</c:v>
                </c:pt>
                <c:pt idx="3433">
                  <c:v>27.48</c:v>
                </c:pt>
                <c:pt idx="3434">
                  <c:v>24.32</c:v>
                </c:pt>
                <c:pt idx="3435">
                  <c:v>29.39</c:v>
                </c:pt>
                <c:pt idx="3436">
                  <c:v>57.41</c:v>
                </c:pt>
                <c:pt idx="3437">
                  <c:v>17.399999999999999</c:v>
                </c:pt>
                <c:pt idx="3438">
                  <c:v>33.299999999999997</c:v>
                </c:pt>
                <c:pt idx="3439">
                  <c:v>27.25</c:v>
                </c:pt>
                <c:pt idx="3440">
                  <c:v>79.84</c:v>
                </c:pt>
                <c:pt idx="3441">
                  <c:v>30.84</c:v>
                </c:pt>
                <c:pt idx="3442">
                  <c:v>42.86</c:v>
                </c:pt>
                <c:pt idx="3443">
                  <c:v>27.6</c:v>
                </c:pt>
                <c:pt idx="3444">
                  <c:v>24.54</c:v>
                </c:pt>
                <c:pt idx="3445">
                  <c:v>29.19</c:v>
                </c:pt>
                <c:pt idx="3446">
                  <c:v>57.53</c:v>
                </c:pt>
                <c:pt idx="3447">
                  <c:v>17.2</c:v>
                </c:pt>
                <c:pt idx="3448">
                  <c:v>33.46</c:v>
                </c:pt>
                <c:pt idx="3449">
                  <c:v>27.28</c:v>
                </c:pt>
                <c:pt idx="3450">
                  <c:v>79.8</c:v>
                </c:pt>
                <c:pt idx="3451">
                  <c:v>30.62</c:v>
                </c:pt>
                <c:pt idx="3452">
                  <c:v>42.65</c:v>
                </c:pt>
                <c:pt idx="3453">
                  <c:v>27.73</c:v>
                </c:pt>
                <c:pt idx="3454">
                  <c:v>24.75</c:v>
                </c:pt>
                <c:pt idx="3455">
                  <c:v>28.98</c:v>
                </c:pt>
                <c:pt idx="3456">
                  <c:v>57.64</c:v>
                </c:pt>
                <c:pt idx="3457">
                  <c:v>17</c:v>
                </c:pt>
                <c:pt idx="3458">
                  <c:v>33.61</c:v>
                </c:pt>
                <c:pt idx="3459">
                  <c:v>27.31</c:v>
                </c:pt>
                <c:pt idx="3460">
                  <c:v>79.760000000000005</c:v>
                </c:pt>
                <c:pt idx="3461">
                  <c:v>30.4</c:v>
                </c:pt>
                <c:pt idx="3462">
                  <c:v>42.44</c:v>
                </c:pt>
                <c:pt idx="3463">
                  <c:v>27.86</c:v>
                </c:pt>
                <c:pt idx="3464">
                  <c:v>24.97</c:v>
                </c:pt>
                <c:pt idx="3465">
                  <c:v>28.78</c:v>
                </c:pt>
                <c:pt idx="3466">
                  <c:v>57.76</c:v>
                </c:pt>
                <c:pt idx="3467">
                  <c:v>16.8</c:v>
                </c:pt>
                <c:pt idx="3468">
                  <c:v>33.770000000000003</c:v>
                </c:pt>
                <c:pt idx="3469">
                  <c:v>27.34</c:v>
                </c:pt>
                <c:pt idx="3470">
                  <c:v>79.72</c:v>
                </c:pt>
                <c:pt idx="3471">
                  <c:v>30.18</c:v>
                </c:pt>
                <c:pt idx="3472">
                  <c:v>42.23</c:v>
                </c:pt>
                <c:pt idx="3473">
                  <c:v>27.99</c:v>
                </c:pt>
                <c:pt idx="3474">
                  <c:v>25.19</c:v>
                </c:pt>
                <c:pt idx="3475">
                  <c:v>28.57</c:v>
                </c:pt>
                <c:pt idx="3476">
                  <c:v>57.87</c:v>
                </c:pt>
                <c:pt idx="3477">
                  <c:v>16.600000000000001</c:v>
                </c:pt>
                <c:pt idx="3478">
                  <c:v>33.92</c:v>
                </c:pt>
                <c:pt idx="3479">
                  <c:v>27.37</c:v>
                </c:pt>
                <c:pt idx="3480">
                  <c:v>79.67</c:v>
                </c:pt>
                <c:pt idx="3481">
                  <c:v>29.96</c:v>
                </c:pt>
                <c:pt idx="3482">
                  <c:v>42.02</c:v>
                </c:pt>
                <c:pt idx="3483">
                  <c:v>28.11</c:v>
                </c:pt>
                <c:pt idx="3484">
                  <c:v>25.4</c:v>
                </c:pt>
                <c:pt idx="3485">
                  <c:v>28.37</c:v>
                </c:pt>
                <c:pt idx="3486">
                  <c:v>57.98</c:v>
                </c:pt>
                <c:pt idx="3487">
                  <c:v>16.399999999999999</c:v>
                </c:pt>
                <c:pt idx="3488">
                  <c:v>34.08</c:v>
                </c:pt>
                <c:pt idx="3489">
                  <c:v>27.4</c:v>
                </c:pt>
                <c:pt idx="3490">
                  <c:v>79.62</c:v>
                </c:pt>
                <c:pt idx="3491">
                  <c:v>29.74</c:v>
                </c:pt>
                <c:pt idx="3492">
                  <c:v>41.81</c:v>
                </c:pt>
                <c:pt idx="3493">
                  <c:v>28.24</c:v>
                </c:pt>
                <c:pt idx="3494">
                  <c:v>25.62</c:v>
                </c:pt>
                <c:pt idx="3495">
                  <c:v>28.17</c:v>
                </c:pt>
                <c:pt idx="3496">
                  <c:v>58.09</c:v>
                </c:pt>
                <c:pt idx="3497">
                  <c:v>16.2</c:v>
                </c:pt>
                <c:pt idx="3498">
                  <c:v>34.229999999999997</c:v>
                </c:pt>
                <c:pt idx="3499">
                  <c:v>27.43</c:v>
                </c:pt>
                <c:pt idx="3500">
                  <c:v>79.56</c:v>
                </c:pt>
                <c:pt idx="3501">
                  <c:v>29.52</c:v>
                </c:pt>
                <c:pt idx="3502">
                  <c:v>41.6</c:v>
                </c:pt>
                <c:pt idx="3503">
                  <c:v>28.36</c:v>
                </c:pt>
                <c:pt idx="3504">
                  <c:v>25.83</c:v>
                </c:pt>
                <c:pt idx="3505">
                  <c:v>27.96</c:v>
                </c:pt>
                <c:pt idx="3506">
                  <c:v>58.2</c:v>
                </c:pt>
                <c:pt idx="3507">
                  <c:v>16</c:v>
                </c:pt>
                <c:pt idx="3508">
                  <c:v>34.39</c:v>
                </c:pt>
                <c:pt idx="3509">
                  <c:v>27.46</c:v>
                </c:pt>
                <c:pt idx="3510">
                  <c:v>79.5</c:v>
                </c:pt>
                <c:pt idx="3511">
                  <c:v>29.3</c:v>
                </c:pt>
                <c:pt idx="3512">
                  <c:v>41.39</c:v>
                </c:pt>
                <c:pt idx="3513">
                  <c:v>28.49</c:v>
                </c:pt>
                <c:pt idx="3514">
                  <c:v>26.05</c:v>
                </c:pt>
                <c:pt idx="3515">
                  <c:v>27.76</c:v>
                </c:pt>
                <c:pt idx="3516">
                  <c:v>58.31</c:v>
                </c:pt>
                <c:pt idx="3517">
                  <c:v>15.8</c:v>
                </c:pt>
                <c:pt idx="3518">
                  <c:v>34.54</c:v>
                </c:pt>
                <c:pt idx="3519">
                  <c:v>27.48</c:v>
                </c:pt>
                <c:pt idx="3520">
                  <c:v>79.430000000000007</c:v>
                </c:pt>
                <c:pt idx="3521">
                  <c:v>29.08</c:v>
                </c:pt>
                <c:pt idx="3522">
                  <c:v>41.18</c:v>
                </c:pt>
                <c:pt idx="3523">
                  <c:v>28.61</c:v>
                </c:pt>
                <c:pt idx="3524">
                  <c:v>26.27</c:v>
                </c:pt>
                <c:pt idx="3525">
                  <c:v>27.56</c:v>
                </c:pt>
                <c:pt idx="3526">
                  <c:v>58.42</c:v>
                </c:pt>
                <c:pt idx="3527">
                  <c:v>15.6</c:v>
                </c:pt>
                <c:pt idx="3528">
                  <c:v>34.700000000000003</c:v>
                </c:pt>
                <c:pt idx="3529">
                  <c:v>27.51</c:v>
                </c:pt>
                <c:pt idx="3530">
                  <c:v>79.36</c:v>
                </c:pt>
                <c:pt idx="3531">
                  <c:v>28.86</c:v>
                </c:pt>
                <c:pt idx="3532">
                  <c:v>40.97</c:v>
                </c:pt>
                <c:pt idx="3533">
                  <c:v>28.73</c:v>
                </c:pt>
                <c:pt idx="3534">
                  <c:v>26.48</c:v>
                </c:pt>
                <c:pt idx="3535">
                  <c:v>27.35</c:v>
                </c:pt>
                <c:pt idx="3536">
                  <c:v>58.53</c:v>
                </c:pt>
                <c:pt idx="3537">
                  <c:v>15.4</c:v>
                </c:pt>
                <c:pt idx="3538">
                  <c:v>34.85</c:v>
                </c:pt>
                <c:pt idx="3539">
                  <c:v>27.53</c:v>
                </c:pt>
                <c:pt idx="3540">
                  <c:v>79.28</c:v>
                </c:pt>
                <c:pt idx="3541">
                  <c:v>28.65</c:v>
                </c:pt>
                <c:pt idx="3542">
                  <c:v>40.76</c:v>
                </c:pt>
                <c:pt idx="3543">
                  <c:v>28.85</c:v>
                </c:pt>
                <c:pt idx="3544">
                  <c:v>26.7</c:v>
                </c:pt>
                <c:pt idx="3545">
                  <c:v>27.15</c:v>
                </c:pt>
                <c:pt idx="3546">
                  <c:v>58.64</c:v>
                </c:pt>
                <c:pt idx="3547">
                  <c:v>15.21</c:v>
                </c:pt>
                <c:pt idx="3548">
                  <c:v>35.01</c:v>
                </c:pt>
                <c:pt idx="3549">
                  <c:v>27.55</c:v>
                </c:pt>
                <c:pt idx="3550">
                  <c:v>79.2</c:v>
                </c:pt>
                <c:pt idx="3551">
                  <c:v>28.43</c:v>
                </c:pt>
                <c:pt idx="3552">
                  <c:v>40.549999999999997</c:v>
                </c:pt>
                <c:pt idx="3553">
                  <c:v>28.97</c:v>
                </c:pt>
                <c:pt idx="3554">
                  <c:v>26.92</c:v>
                </c:pt>
                <c:pt idx="3555">
                  <c:v>26.95</c:v>
                </c:pt>
                <c:pt idx="3556">
                  <c:v>58.75</c:v>
                </c:pt>
                <c:pt idx="3557">
                  <c:v>15.01</c:v>
                </c:pt>
                <c:pt idx="3558">
                  <c:v>35.159999999999997</c:v>
                </c:pt>
                <c:pt idx="3559">
                  <c:v>27.57</c:v>
                </c:pt>
                <c:pt idx="3560">
                  <c:v>79.12</c:v>
                </c:pt>
                <c:pt idx="3561">
                  <c:v>28.21</c:v>
                </c:pt>
                <c:pt idx="3562">
                  <c:v>40.340000000000003</c:v>
                </c:pt>
                <c:pt idx="3563">
                  <c:v>29.09</c:v>
                </c:pt>
                <c:pt idx="3564">
                  <c:v>27.13</c:v>
                </c:pt>
                <c:pt idx="3565">
                  <c:v>26.75</c:v>
                </c:pt>
                <c:pt idx="3566">
                  <c:v>58.86</c:v>
                </c:pt>
                <c:pt idx="3567">
                  <c:v>14.81</c:v>
                </c:pt>
                <c:pt idx="3568">
                  <c:v>35.32</c:v>
                </c:pt>
                <c:pt idx="3569">
                  <c:v>27.59</c:v>
                </c:pt>
                <c:pt idx="3570">
                  <c:v>79.03</c:v>
                </c:pt>
                <c:pt idx="3571">
                  <c:v>27.99</c:v>
                </c:pt>
                <c:pt idx="3572">
                  <c:v>40.130000000000003</c:v>
                </c:pt>
                <c:pt idx="3573">
                  <c:v>29.21</c:v>
                </c:pt>
                <c:pt idx="3574">
                  <c:v>27.35</c:v>
                </c:pt>
                <c:pt idx="3575">
                  <c:v>26.55</c:v>
                </c:pt>
                <c:pt idx="3576">
                  <c:v>58.97</c:v>
                </c:pt>
                <c:pt idx="3577">
                  <c:v>14.61</c:v>
                </c:pt>
                <c:pt idx="3578">
                  <c:v>35.47</c:v>
                </c:pt>
                <c:pt idx="3579">
                  <c:v>27.61</c:v>
                </c:pt>
                <c:pt idx="3580">
                  <c:v>78.94</c:v>
                </c:pt>
                <c:pt idx="3581">
                  <c:v>27.77</c:v>
                </c:pt>
                <c:pt idx="3582">
                  <c:v>39.92</c:v>
                </c:pt>
                <c:pt idx="3583">
                  <c:v>29.33</c:v>
                </c:pt>
                <c:pt idx="3584">
                  <c:v>27.57</c:v>
                </c:pt>
                <c:pt idx="3585">
                  <c:v>26.35</c:v>
                </c:pt>
                <c:pt idx="3586">
                  <c:v>59.07</c:v>
                </c:pt>
                <c:pt idx="3587">
                  <c:v>14.41</c:v>
                </c:pt>
                <c:pt idx="3588">
                  <c:v>35.630000000000003</c:v>
                </c:pt>
                <c:pt idx="3589">
                  <c:v>27.63</c:v>
                </c:pt>
                <c:pt idx="3590">
                  <c:v>78.84</c:v>
                </c:pt>
                <c:pt idx="3591">
                  <c:v>27.55</c:v>
                </c:pt>
                <c:pt idx="3592">
                  <c:v>39.71</c:v>
                </c:pt>
                <c:pt idx="3593">
                  <c:v>29.45</c:v>
                </c:pt>
                <c:pt idx="3594">
                  <c:v>27.79</c:v>
                </c:pt>
                <c:pt idx="3595">
                  <c:v>26.15</c:v>
                </c:pt>
                <c:pt idx="3596">
                  <c:v>59.18</c:v>
                </c:pt>
                <c:pt idx="3597">
                  <c:v>14.21</c:v>
                </c:pt>
                <c:pt idx="3598">
                  <c:v>35.78</c:v>
                </c:pt>
                <c:pt idx="3599">
                  <c:v>27.65</c:v>
                </c:pt>
                <c:pt idx="3600">
                  <c:v>78.739999999999995</c:v>
                </c:pt>
                <c:pt idx="3601">
                  <c:v>27.34</c:v>
                </c:pt>
                <c:pt idx="3602">
                  <c:v>39.5</c:v>
                </c:pt>
                <c:pt idx="3603">
                  <c:v>29.57</c:v>
                </c:pt>
                <c:pt idx="3604">
                  <c:v>28</c:v>
                </c:pt>
                <c:pt idx="3605">
                  <c:v>25.95</c:v>
                </c:pt>
                <c:pt idx="3606">
                  <c:v>59.29</c:v>
                </c:pt>
                <c:pt idx="3607">
                  <c:v>14.02</c:v>
                </c:pt>
                <c:pt idx="3608">
                  <c:v>35.94</c:v>
                </c:pt>
                <c:pt idx="3609">
                  <c:v>27.66</c:v>
                </c:pt>
                <c:pt idx="3610">
                  <c:v>78.63</c:v>
                </c:pt>
                <c:pt idx="3611">
                  <c:v>27.12</c:v>
                </c:pt>
                <c:pt idx="3612">
                  <c:v>39.29</c:v>
                </c:pt>
                <c:pt idx="3613">
                  <c:v>29.68</c:v>
                </c:pt>
                <c:pt idx="3614">
                  <c:v>28.22</c:v>
                </c:pt>
                <c:pt idx="3615">
                  <c:v>25.75</c:v>
                </c:pt>
                <c:pt idx="3616">
                  <c:v>59.39</c:v>
                </c:pt>
                <c:pt idx="3617">
                  <c:v>13.82</c:v>
                </c:pt>
                <c:pt idx="3618">
                  <c:v>36.090000000000003</c:v>
                </c:pt>
                <c:pt idx="3619">
                  <c:v>27.68</c:v>
                </c:pt>
                <c:pt idx="3620">
                  <c:v>78.53</c:v>
                </c:pt>
                <c:pt idx="3621">
                  <c:v>26.9</c:v>
                </c:pt>
                <c:pt idx="3622">
                  <c:v>39.08</c:v>
                </c:pt>
                <c:pt idx="3623">
                  <c:v>29.8</c:v>
                </c:pt>
                <c:pt idx="3624">
                  <c:v>28.44</c:v>
                </c:pt>
                <c:pt idx="3625">
                  <c:v>25.55</c:v>
                </c:pt>
                <c:pt idx="3626">
                  <c:v>59.5</c:v>
                </c:pt>
                <c:pt idx="3627">
                  <c:v>13.62</c:v>
                </c:pt>
                <c:pt idx="3628">
                  <c:v>36.25</c:v>
                </c:pt>
                <c:pt idx="3629">
                  <c:v>27.69</c:v>
                </c:pt>
                <c:pt idx="3630">
                  <c:v>78.42</c:v>
                </c:pt>
                <c:pt idx="3631">
                  <c:v>26.69</c:v>
                </c:pt>
                <c:pt idx="3632">
                  <c:v>38.86</c:v>
                </c:pt>
                <c:pt idx="3633">
                  <c:v>29.91</c:v>
                </c:pt>
                <c:pt idx="3634">
                  <c:v>28.66</c:v>
                </c:pt>
                <c:pt idx="3635">
                  <c:v>25.35</c:v>
                </c:pt>
                <c:pt idx="3636">
                  <c:v>59.6</c:v>
                </c:pt>
                <c:pt idx="3637">
                  <c:v>13.42</c:v>
                </c:pt>
                <c:pt idx="3638">
                  <c:v>36.4</c:v>
                </c:pt>
                <c:pt idx="3639">
                  <c:v>27.7</c:v>
                </c:pt>
                <c:pt idx="3640">
                  <c:v>78.3</c:v>
                </c:pt>
                <c:pt idx="3641">
                  <c:v>26.47</c:v>
                </c:pt>
                <c:pt idx="3642">
                  <c:v>38.65</c:v>
                </c:pt>
                <c:pt idx="3643">
                  <c:v>30.03</c:v>
                </c:pt>
                <c:pt idx="3644">
                  <c:v>28.87</c:v>
                </c:pt>
                <c:pt idx="3645">
                  <c:v>25.15</c:v>
                </c:pt>
                <c:pt idx="3646">
                  <c:v>59.7</c:v>
                </c:pt>
                <c:pt idx="3647">
                  <c:v>13.23</c:v>
                </c:pt>
                <c:pt idx="3648">
                  <c:v>36.56</c:v>
                </c:pt>
                <c:pt idx="3649">
                  <c:v>27.72</c:v>
                </c:pt>
                <c:pt idx="3650">
                  <c:v>78.180000000000007</c:v>
                </c:pt>
                <c:pt idx="3651">
                  <c:v>26.25</c:v>
                </c:pt>
                <c:pt idx="3652">
                  <c:v>38.44</c:v>
                </c:pt>
                <c:pt idx="3653">
                  <c:v>30.14</c:v>
                </c:pt>
                <c:pt idx="3654">
                  <c:v>29.09</c:v>
                </c:pt>
                <c:pt idx="3655">
                  <c:v>24.95</c:v>
                </c:pt>
                <c:pt idx="3656">
                  <c:v>59.81</c:v>
                </c:pt>
                <c:pt idx="3657">
                  <c:v>13.03</c:v>
                </c:pt>
                <c:pt idx="3658">
                  <c:v>36.71</c:v>
                </c:pt>
                <c:pt idx="3659">
                  <c:v>27.73</c:v>
                </c:pt>
                <c:pt idx="3660">
                  <c:v>78.06</c:v>
                </c:pt>
                <c:pt idx="3661">
                  <c:v>26.04</c:v>
                </c:pt>
                <c:pt idx="3662">
                  <c:v>38.229999999999997</c:v>
                </c:pt>
                <c:pt idx="3663">
                  <c:v>30.25</c:v>
                </c:pt>
                <c:pt idx="3664">
                  <c:v>29.31</c:v>
                </c:pt>
                <c:pt idx="3665">
                  <c:v>24.75</c:v>
                </c:pt>
                <c:pt idx="3666">
                  <c:v>59.91</c:v>
                </c:pt>
                <c:pt idx="3667">
                  <c:v>12.83</c:v>
                </c:pt>
                <c:pt idx="3668">
                  <c:v>36.869999999999997</c:v>
                </c:pt>
                <c:pt idx="3669">
                  <c:v>27.73</c:v>
                </c:pt>
                <c:pt idx="3670">
                  <c:v>77.94</c:v>
                </c:pt>
                <c:pt idx="3671">
                  <c:v>25.82</c:v>
                </c:pt>
                <c:pt idx="3672">
                  <c:v>38.020000000000003</c:v>
                </c:pt>
                <c:pt idx="3673">
                  <c:v>30.37</c:v>
                </c:pt>
                <c:pt idx="3674">
                  <c:v>29.53</c:v>
                </c:pt>
                <c:pt idx="3675">
                  <c:v>24.55</c:v>
                </c:pt>
                <c:pt idx="3676">
                  <c:v>60.01</c:v>
                </c:pt>
                <c:pt idx="3677">
                  <c:v>12.63</c:v>
                </c:pt>
                <c:pt idx="3678">
                  <c:v>37.020000000000003</c:v>
                </c:pt>
                <c:pt idx="3679">
                  <c:v>27.74</c:v>
                </c:pt>
                <c:pt idx="3680">
                  <c:v>77.81</c:v>
                </c:pt>
                <c:pt idx="3681">
                  <c:v>25.61</c:v>
                </c:pt>
                <c:pt idx="3682">
                  <c:v>37.81</c:v>
                </c:pt>
                <c:pt idx="3683">
                  <c:v>30.48</c:v>
                </c:pt>
                <c:pt idx="3684">
                  <c:v>29.75</c:v>
                </c:pt>
                <c:pt idx="3685">
                  <c:v>24.35</c:v>
                </c:pt>
                <c:pt idx="3686">
                  <c:v>60.11</c:v>
                </c:pt>
                <c:pt idx="3687">
                  <c:v>37.17</c:v>
                </c:pt>
                <c:pt idx="3688">
                  <c:v>27.75</c:v>
                </c:pt>
                <c:pt idx="3689">
                  <c:v>77.680000000000007</c:v>
                </c:pt>
                <c:pt idx="3690">
                  <c:v>25.39</c:v>
                </c:pt>
                <c:pt idx="3691">
                  <c:v>37.6</c:v>
                </c:pt>
                <c:pt idx="3692">
                  <c:v>30.59</c:v>
                </c:pt>
                <c:pt idx="3693">
                  <c:v>29.96</c:v>
                </c:pt>
                <c:pt idx="3694">
                  <c:v>24.16</c:v>
                </c:pt>
                <c:pt idx="3695">
                  <c:v>60.21</c:v>
                </c:pt>
                <c:pt idx="3696">
                  <c:v>12.24</c:v>
                </c:pt>
                <c:pt idx="3697">
                  <c:v>37.33</c:v>
                </c:pt>
                <c:pt idx="3698">
                  <c:v>27.75</c:v>
                </c:pt>
                <c:pt idx="3699">
                  <c:v>77.540000000000006</c:v>
                </c:pt>
                <c:pt idx="3700">
                  <c:v>25.18</c:v>
                </c:pt>
                <c:pt idx="3701">
                  <c:v>37.39</c:v>
                </c:pt>
                <c:pt idx="3702">
                  <c:v>30.7</c:v>
                </c:pt>
                <c:pt idx="3703">
                  <c:v>30.18</c:v>
                </c:pt>
                <c:pt idx="3704">
                  <c:v>23.96</c:v>
                </c:pt>
                <c:pt idx="3705">
                  <c:v>60.31</c:v>
                </c:pt>
                <c:pt idx="3706">
                  <c:v>12.05</c:v>
                </c:pt>
                <c:pt idx="3707">
                  <c:v>37.479999999999997</c:v>
                </c:pt>
                <c:pt idx="3708">
                  <c:v>27.76</c:v>
                </c:pt>
                <c:pt idx="3709">
                  <c:v>77.41</c:v>
                </c:pt>
                <c:pt idx="3710">
                  <c:v>24.96</c:v>
                </c:pt>
                <c:pt idx="3711">
                  <c:v>37.18</c:v>
                </c:pt>
                <c:pt idx="3712">
                  <c:v>30.8</c:v>
                </c:pt>
                <c:pt idx="3713">
                  <c:v>30.4</c:v>
                </c:pt>
                <c:pt idx="3714">
                  <c:v>23.76</c:v>
                </c:pt>
                <c:pt idx="3715">
                  <c:v>60.41</c:v>
                </c:pt>
                <c:pt idx="3716">
                  <c:v>11.85</c:v>
                </c:pt>
                <c:pt idx="3717">
                  <c:v>37.64</c:v>
                </c:pt>
                <c:pt idx="3718">
                  <c:v>27.76</c:v>
                </c:pt>
                <c:pt idx="3719">
                  <c:v>77.27</c:v>
                </c:pt>
                <c:pt idx="3720">
                  <c:v>24.75</c:v>
                </c:pt>
                <c:pt idx="3721">
                  <c:v>36.96</c:v>
                </c:pt>
                <c:pt idx="3722">
                  <c:v>30.91</c:v>
                </c:pt>
                <c:pt idx="3723">
                  <c:v>30.62</c:v>
                </c:pt>
                <c:pt idx="3724">
                  <c:v>23.56</c:v>
                </c:pt>
                <c:pt idx="3725">
                  <c:v>60.51</c:v>
                </c:pt>
                <c:pt idx="3726">
                  <c:v>11.65</c:v>
                </c:pt>
                <c:pt idx="3727">
                  <c:v>37.79</c:v>
                </c:pt>
                <c:pt idx="3728">
                  <c:v>27.76</c:v>
                </c:pt>
                <c:pt idx="3729">
                  <c:v>77.12</c:v>
                </c:pt>
                <c:pt idx="3730">
                  <c:v>24.53</c:v>
                </c:pt>
                <c:pt idx="3731">
                  <c:v>36.75</c:v>
                </c:pt>
                <c:pt idx="3732">
                  <c:v>31.02</c:v>
                </c:pt>
                <c:pt idx="3733">
                  <c:v>30.84</c:v>
                </c:pt>
                <c:pt idx="3734">
                  <c:v>23.37</c:v>
                </c:pt>
                <c:pt idx="3735">
                  <c:v>60.61</c:v>
                </c:pt>
                <c:pt idx="3736">
                  <c:v>11.46</c:v>
                </c:pt>
                <c:pt idx="3737">
                  <c:v>37.94</c:v>
                </c:pt>
                <c:pt idx="3738">
                  <c:v>27.76</c:v>
                </c:pt>
                <c:pt idx="3739">
                  <c:v>76.98</c:v>
                </c:pt>
                <c:pt idx="3740">
                  <c:v>24.32</c:v>
                </c:pt>
                <c:pt idx="3741">
                  <c:v>36.54</c:v>
                </c:pt>
                <c:pt idx="3742">
                  <c:v>31.12</c:v>
                </c:pt>
                <c:pt idx="3743">
                  <c:v>31.06</c:v>
                </c:pt>
                <c:pt idx="3744">
                  <c:v>23.17</c:v>
                </c:pt>
                <c:pt idx="3745">
                  <c:v>60.71</c:v>
                </c:pt>
                <c:pt idx="3746">
                  <c:v>11.26</c:v>
                </c:pt>
                <c:pt idx="3747">
                  <c:v>38.1</c:v>
                </c:pt>
                <c:pt idx="3748">
                  <c:v>27.76</c:v>
                </c:pt>
                <c:pt idx="3749">
                  <c:v>76.83</c:v>
                </c:pt>
                <c:pt idx="3750">
                  <c:v>24.11</c:v>
                </c:pt>
                <c:pt idx="3751">
                  <c:v>36.33</c:v>
                </c:pt>
                <c:pt idx="3752">
                  <c:v>31.23</c:v>
                </c:pt>
                <c:pt idx="3753">
                  <c:v>31.27</c:v>
                </c:pt>
                <c:pt idx="3754">
                  <c:v>22.97</c:v>
                </c:pt>
                <c:pt idx="3755">
                  <c:v>60.81</c:v>
                </c:pt>
                <c:pt idx="3756">
                  <c:v>11.07</c:v>
                </c:pt>
                <c:pt idx="3757">
                  <c:v>38.25</c:v>
                </c:pt>
                <c:pt idx="3758">
                  <c:v>27.76</c:v>
                </c:pt>
                <c:pt idx="3759">
                  <c:v>76.680000000000007</c:v>
                </c:pt>
                <c:pt idx="3760">
                  <c:v>23.89</c:v>
                </c:pt>
                <c:pt idx="3761">
                  <c:v>36.119999999999997</c:v>
                </c:pt>
                <c:pt idx="3762">
                  <c:v>31.33</c:v>
                </c:pt>
                <c:pt idx="3763">
                  <c:v>31.49</c:v>
                </c:pt>
                <c:pt idx="3764">
                  <c:v>22.78</c:v>
                </c:pt>
                <c:pt idx="3765">
                  <c:v>60.9</c:v>
                </c:pt>
                <c:pt idx="3766">
                  <c:v>10.87</c:v>
                </c:pt>
                <c:pt idx="3767">
                  <c:v>38.409999999999997</c:v>
                </c:pt>
                <c:pt idx="3768">
                  <c:v>27.76</c:v>
                </c:pt>
                <c:pt idx="3769">
                  <c:v>76.53</c:v>
                </c:pt>
                <c:pt idx="3770">
                  <c:v>23.68</c:v>
                </c:pt>
                <c:pt idx="3771">
                  <c:v>35.909999999999997</c:v>
                </c:pt>
                <c:pt idx="3772">
                  <c:v>31.44</c:v>
                </c:pt>
                <c:pt idx="3773">
                  <c:v>31.71</c:v>
                </c:pt>
                <c:pt idx="3774">
                  <c:v>22.58</c:v>
                </c:pt>
                <c:pt idx="3775">
                  <c:v>61</c:v>
                </c:pt>
                <c:pt idx="3776">
                  <c:v>10.68</c:v>
                </c:pt>
                <c:pt idx="3777">
                  <c:v>38.56</c:v>
                </c:pt>
                <c:pt idx="3778">
                  <c:v>27.76</c:v>
                </c:pt>
                <c:pt idx="3779">
                  <c:v>76.37</c:v>
                </c:pt>
                <c:pt idx="3780">
                  <c:v>23.47</c:v>
                </c:pt>
                <c:pt idx="3781">
                  <c:v>35.700000000000003</c:v>
                </c:pt>
                <c:pt idx="3782">
                  <c:v>31.54</c:v>
                </c:pt>
                <c:pt idx="3783">
                  <c:v>31.93</c:v>
                </c:pt>
                <c:pt idx="3784">
                  <c:v>22.39</c:v>
                </c:pt>
                <c:pt idx="3785">
                  <c:v>61.09</c:v>
                </c:pt>
                <c:pt idx="3786">
                  <c:v>10.48</c:v>
                </c:pt>
                <c:pt idx="3787">
                  <c:v>38.71</c:v>
                </c:pt>
                <c:pt idx="3788">
                  <c:v>27.75</c:v>
                </c:pt>
                <c:pt idx="3789">
                  <c:v>76.22</c:v>
                </c:pt>
                <c:pt idx="3790">
                  <c:v>23.25</c:v>
                </c:pt>
                <c:pt idx="3791">
                  <c:v>35.49</c:v>
                </c:pt>
                <c:pt idx="3792">
                  <c:v>31.64</c:v>
                </c:pt>
                <c:pt idx="3793">
                  <c:v>32.15</c:v>
                </c:pt>
                <c:pt idx="3794">
                  <c:v>22.19</c:v>
                </c:pt>
                <c:pt idx="3795">
                  <c:v>61.19</c:v>
                </c:pt>
                <c:pt idx="3796">
                  <c:v>10.29</c:v>
                </c:pt>
                <c:pt idx="3797">
                  <c:v>38.869999999999997</c:v>
                </c:pt>
                <c:pt idx="3798">
                  <c:v>27.75</c:v>
                </c:pt>
                <c:pt idx="3799">
                  <c:v>76.06</c:v>
                </c:pt>
                <c:pt idx="3800">
                  <c:v>23.04</c:v>
                </c:pt>
                <c:pt idx="3801">
                  <c:v>35.28</c:v>
                </c:pt>
                <c:pt idx="3802">
                  <c:v>31.74</c:v>
                </c:pt>
                <c:pt idx="3803">
                  <c:v>32.369999999999997</c:v>
                </c:pt>
                <c:pt idx="3804">
                  <c:v>22</c:v>
                </c:pt>
                <c:pt idx="3805">
                  <c:v>61.28</c:v>
                </c:pt>
                <c:pt idx="3806">
                  <c:v>39.020000000000003</c:v>
                </c:pt>
                <c:pt idx="3807">
                  <c:v>27.74</c:v>
                </c:pt>
                <c:pt idx="3808">
                  <c:v>75.900000000000006</c:v>
                </c:pt>
                <c:pt idx="3809">
                  <c:v>22.83</c:v>
                </c:pt>
                <c:pt idx="3810">
                  <c:v>35.07</c:v>
                </c:pt>
                <c:pt idx="3811">
                  <c:v>31.84</c:v>
                </c:pt>
                <c:pt idx="3812">
                  <c:v>32.590000000000003</c:v>
                </c:pt>
                <c:pt idx="3813">
                  <c:v>21.8</c:v>
                </c:pt>
                <c:pt idx="3814">
                  <c:v>61.38</c:v>
                </c:pt>
                <c:pt idx="3815">
                  <c:v>39.18</c:v>
                </c:pt>
                <c:pt idx="3816">
                  <c:v>27.73</c:v>
                </c:pt>
                <c:pt idx="3817">
                  <c:v>75.73</c:v>
                </c:pt>
                <c:pt idx="3818">
                  <c:v>22.62</c:v>
                </c:pt>
                <c:pt idx="3819">
                  <c:v>34.86</c:v>
                </c:pt>
                <c:pt idx="3820">
                  <c:v>31.94</c:v>
                </c:pt>
                <c:pt idx="3821">
                  <c:v>32.799999999999997</c:v>
                </c:pt>
                <c:pt idx="3822">
                  <c:v>21.61</c:v>
                </c:pt>
                <c:pt idx="3823">
                  <c:v>61.47</c:v>
                </c:pt>
                <c:pt idx="3824">
                  <c:v>39.33</c:v>
                </c:pt>
                <c:pt idx="3825">
                  <c:v>27.72</c:v>
                </c:pt>
                <c:pt idx="3826">
                  <c:v>75.569999999999993</c:v>
                </c:pt>
                <c:pt idx="3827">
                  <c:v>22.41</c:v>
                </c:pt>
                <c:pt idx="3828">
                  <c:v>34.65</c:v>
                </c:pt>
                <c:pt idx="3829">
                  <c:v>32.03</c:v>
                </c:pt>
                <c:pt idx="3830">
                  <c:v>33.020000000000003</c:v>
                </c:pt>
                <c:pt idx="3831">
                  <c:v>21.42</c:v>
                </c:pt>
                <c:pt idx="3832">
                  <c:v>61.56</c:v>
                </c:pt>
                <c:pt idx="3833">
                  <c:v>39.479999999999997</c:v>
                </c:pt>
                <c:pt idx="3834">
                  <c:v>27.71</c:v>
                </c:pt>
                <c:pt idx="3835">
                  <c:v>75.400000000000006</c:v>
                </c:pt>
                <c:pt idx="3836">
                  <c:v>22.2</c:v>
                </c:pt>
                <c:pt idx="3837">
                  <c:v>34.44</c:v>
                </c:pt>
                <c:pt idx="3838">
                  <c:v>32.130000000000003</c:v>
                </c:pt>
                <c:pt idx="3839">
                  <c:v>33.24</c:v>
                </c:pt>
                <c:pt idx="3840">
                  <c:v>21.22</c:v>
                </c:pt>
                <c:pt idx="3841">
                  <c:v>61.65</c:v>
                </c:pt>
                <c:pt idx="3842">
                  <c:v>39.64</c:v>
                </c:pt>
                <c:pt idx="3843">
                  <c:v>27.7</c:v>
                </c:pt>
                <c:pt idx="3844">
                  <c:v>75.23</c:v>
                </c:pt>
                <c:pt idx="3845">
                  <c:v>21.99</c:v>
                </c:pt>
                <c:pt idx="3846">
                  <c:v>34.229999999999997</c:v>
                </c:pt>
                <c:pt idx="3847">
                  <c:v>32.22</c:v>
                </c:pt>
                <c:pt idx="3848">
                  <c:v>33.46</c:v>
                </c:pt>
                <c:pt idx="3849">
                  <c:v>21.03</c:v>
                </c:pt>
                <c:pt idx="3850">
                  <c:v>61.74</c:v>
                </c:pt>
                <c:pt idx="3851">
                  <c:v>39.79</c:v>
                </c:pt>
                <c:pt idx="3852">
                  <c:v>27.68</c:v>
                </c:pt>
                <c:pt idx="3853">
                  <c:v>75.06</c:v>
                </c:pt>
                <c:pt idx="3854">
                  <c:v>21.78</c:v>
                </c:pt>
                <c:pt idx="3855">
                  <c:v>34.020000000000003</c:v>
                </c:pt>
                <c:pt idx="3856">
                  <c:v>32.32</c:v>
                </c:pt>
                <c:pt idx="3857">
                  <c:v>33.68</c:v>
                </c:pt>
                <c:pt idx="3858">
                  <c:v>20.84</c:v>
                </c:pt>
                <c:pt idx="3859">
                  <c:v>61.83</c:v>
                </c:pt>
                <c:pt idx="3860">
                  <c:v>39.94</c:v>
                </c:pt>
                <c:pt idx="3861">
                  <c:v>27.67</c:v>
                </c:pt>
                <c:pt idx="3862">
                  <c:v>74.89</c:v>
                </c:pt>
                <c:pt idx="3863">
                  <c:v>21.57</c:v>
                </c:pt>
                <c:pt idx="3864">
                  <c:v>33.81</c:v>
                </c:pt>
                <c:pt idx="3865">
                  <c:v>32.409999999999997</c:v>
                </c:pt>
                <c:pt idx="3866">
                  <c:v>33.9</c:v>
                </c:pt>
                <c:pt idx="3867">
                  <c:v>20.64</c:v>
                </c:pt>
                <c:pt idx="3868">
                  <c:v>61.92</c:v>
                </c:pt>
                <c:pt idx="3869">
                  <c:v>40.1</c:v>
                </c:pt>
                <c:pt idx="3870">
                  <c:v>27.66</c:v>
                </c:pt>
                <c:pt idx="3871">
                  <c:v>74.709999999999994</c:v>
                </c:pt>
                <c:pt idx="3872">
                  <c:v>21.36</c:v>
                </c:pt>
                <c:pt idx="3873">
                  <c:v>33.6</c:v>
                </c:pt>
                <c:pt idx="3874">
                  <c:v>32.5</c:v>
                </c:pt>
                <c:pt idx="3875">
                  <c:v>34.119999999999997</c:v>
                </c:pt>
                <c:pt idx="3876">
                  <c:v>20.45</c:v>
                </c:pt>
                <c:pt idx="3877">
                  <c:v>62.01</c:v>
                </c:pt>
                <c:pt idx="3878">
                  <c:v>40.25</c:v>
                </c:pt>
                <c:pt idx="3879">
                  <c:v>27.64</c:v>
                </c:pt>
                <c:pt idx="3880">
                  <c:v>74.540000000000006</c:v>
                </c:pt>
                <c:pt idx="3881">
                  <c:v>21.15</c:v>
                </c:pt>
                <c:pt idx="3882">
                  <c:v>33.39</c:v>
                </c:pt>
                <c:pt idx="3883">
                  <c:v>32.6</c:v>
                </c:pt>
                <c:pt idx="3884">
                  <c:v>34.340000000000003</c:v>
                </c:pt>
                <c:pt idx="3885">
                  <c:v>20.260000000000002</c:v>
                </c:pt>
                <c:pt idx="3886">
                  <c:v>62.1</c:v>
                </c:pt>
                <c:pt idx="3887">
                  <c:v>40.4</c:v>
                </c:pt>
                <c:pt idx="3888">
                  <c:v>27.62</c:v>
                </c:pt>
                <c:pt idx="3889">
                  <c:v>74.36</c:v>
                </c:pt>
                <c:pt idx="3890">
                  <c:v>20.94</c:v>
                </c:pt>
                <c:pt idx="3891">
                  <c:v>33.18</c:v>
                </c:pt>
                <c:pt idx="3892">
                  <c:v>32.69</c:v>
                </c:pt>
                <c:pt idx="3893">
                  <c:v>34.56</c:v>
                </c:pt>
                <c:pt idx="3894">
                  <c:v>20.07</c:v>
                </c:pt>
                <c:pt idx="3895">
                  <c:v>62.19</c:v>
                </c:pt>
                <c:pt idx="3896">
                  <c:v>40.56</c:v>
                </c:pt>
                <c:pt idx="3897">
                  <c:v>27.6</c:v>
                </c:pt>
                <c:pt idx="3898">
                  <c:v>10.35</c:v>
                </c:pt>
                <c:pt idx="3899">
                  <c:v>74.180000000000007</c:v>
                </c:pt>
                <c:pt idx="3900">
                  <c:v>20.73</c:v>
                </c:pt>
                <c:pt idx="3901">
                  <c:v>32.97</c:v>
                </c:pt>
                <c:pt idx="3902">
                  <c:v>32.770000000000003</c:v>
                </c:pt>
                <c:pt idx="3903">
                  <c:v>34.78</c:v>
                </c:pt>
                <c:pt idx="3904">
                  <c:v>19.88</c:v>
                </c:pt>
                <c:pt idx="3905">
                  <c:v>62.27</c:v>
                </c:pt>
                <c:pt idx="3906">
                  <c:v>40.71</c:v>
                </c:pt>
                <c:pt idx="3907">
                  <c:v>27.58</c:v>
                </c:pt>
                <c:pt idx="3908">
                  <c:v>10.46</c:v>
                </c:pt>
                <c:pt idx="3909">
                  <c:v>74</c:v>
                </c:pt>
                <c:pt idx="3910">
                  <c:v>20.52</c:v>
                </c:pt>
                <c:pt idx="3911">
                  <c:v>32.76</c:v>
                </c:pt>
                <c:pt idx="3912">
                  <c:v>32.86</c:v>
                </c:pt>
                <c:pt idx="3913">
                  <c:v>34.99</c:v>
                </c:pt>
                <c:pt idx="3914">
                  <c:v>19.68</c:v>
                </c:pt>
                <c:pt idx="3915">
                  <c:v>62.36</c:v>
                </c:pt>
                <c:pt idx="3916">
                  <c:v>40.86</c:v>
                </c:pt>
                <c:pt idx="3917">
                  <c:v>27.56</c:v>
                </c:pt>
                <c:pt idx="3918">
                  <c:v>10.57</c:v>
                </c:pt>
                <c:pt idx="3919">
                  <c:v>73.819999999999993</c:v>
                </c:pt>
                <c:pt idx="3920">
                  <c:v>20.309999999999999</c:v>
                </c:pt>
                <c:pt idx="3921">
                  <c:v>32.549999999999997</c:v>
                </c:pt>
                <c:pt idx="3922">
                  <c:v>32.950000000000003</c:v>
                </c:pt>
                <c:pt idx="3923">
                  <c:v>35.21</c:v>
                </c:pt>
                <c:pt idx="3924">
                  <c:v>19.489999999999998</c:v>
                </c:pt>
                <c:pt idx="3925">
                  <c:v>62.45</c:v>
                </c:pt>
                <c:pt idx="3926">
                  <c:v>41.01</c:v>
                </c:pt>
                <c:pt idx="3927">
                  <c:v>27.54</c:v>
                </c:pt>
                <c:pt idx="3928">
                  <c:v>10.68</c:v>
                </c:pt>
                <c:pt idx="3929">
                  <c:v>73.63</c:v>
                </c:pt>
                <c:pt idx="3930">
                  <c:v>20.100000000000001</c:v>
                </c:pt>
                <c:pt idx="3931">
                  <c:v>32.340000000000003</c:v>
                </c:pt>
                <c:pt idx="3932">
                  <c:v>33.04</c:v>
                </c:pt>
                <c:pt idx="3933">
                  <c:v>35.43</c:v>
                </c:pt>
                <c:pt idx="3934">
                  <c:v>19.3</c:v>
                </c:pt>
                <c:pt idx="3935">
                  <c:v>62.53</c:v>
                </c:pt>
                <c:pt idx="3936">
                  <c:v>41.17</c:v>
                </c:pt>
                <c:pt idx="3937">
                  <c:v>27.52</c:v>
                </c:pt>
                <c:pt idx="3938">
                  <c:v>10.79</c:v>
                </c:pt>
                <c:pt idx="3939">
                  <c:v>73.45</c:v>
                </c:pt>
                <c:pt idx="3940">
                  <c:v>19.899999999999999</c:v>
                </c:pt>
                <c:pt idx="3941">
                  <c:v>32.130000000000003</c:v>
                </c:pt>
                <c:pt idx="3942">
                  <c:v>33.119999999999997</c:v>
                </c:pt>
                <c:pt idx="3943">
                  <c:v>35.65</c:v>
                </c:pt>
                <c:pt idx="3944">
                  <c:v>19.11</c:v>
                </c:pt>
                <c:pt idx="3945">
                  <c:v>62.62</c:v>
                </c:pt>
                <c:pt idx="3946">
                  <c:v>41.32</c:v>
                </c:pt>
                <c:pt idx="3947">
                  <c:v>27.49</c:v>
                </c:pt>
                <c:pt idx="3948">
                  <c:v>10.9</c:v>
                </c:pt>
                <c:pt idx="3949">
                  <c:v>73.260000000000005</c:v>
                </c:pt>
                <c:pt idx="3950">
                  <c:v>19.690000000000001</c:v>
                </c:pt>
                <c:pt idx="3951">
                  <c:v>31.92</c:v>
                </c:pt>
                <c:pt idx="3952">
                  <c:v>33.200000000000003</c:v>
                </c:pt>
                <c:pt idx="3953">
                  <c:v>35.869999999999997</c:v>
                </c:pt>
                <c:pt idx="3954">
                  <c:v>18.920000000000002</c:v>
                </c:pt>
                <c:pt idx="3955">
                  <c:v>62.7</c:v>
                </c:pt>
                <c:pt idx="3956">
                  <c:v>41.47</c:v>
                </c:pt>
                <c:pt idx="3957">
                  <c:v>27.47</c:v>
                </c:pt>
                <c:pt idx="3958">
                  <c:v>11.01</c:v>
                </c:pt>
                <c:pt idx="3959">
                  <c:v>73.069999999999993</c:v>
                </c:pt>
                <c:pt idx="3960">
                  <c:v>19.48</c:v>
                </c:pt>
                <c:pt idx="3961">
                  <c:v>31.71</c:v>
                </c:pt>
                <c:pt idx="3962">
                  <c:v>33.29</c:v>
                </c:pt>
                <c:pt idx="3963">
                  <c:v>36.090000000000003</c:v>
                </c:pt>
                <c:pt idx="3964">
                  <c:v>18.73</c:v>
                </c:pt>
                <c:pt idx="3965">
                  <c:v>62.78</c:v>
                </c:pt>
                <c:pt idx="3966">
                  <c:v>41.63</c:v>
                </c:pt>
                <c:pt idx="3967">
                  <c:v>27.44</c:v>
                </c:pt>
                <c:pt idx="3968">
                  <c:v>11.11</c:v>
                </c:pt>
                <c:pt idx="3969">
                  <c:v>72.88</c:v>
                </c:pt>
                <c:pt idx="3970">
                  <c:v>19.28</c:v>
                </c:pt>
                <c:pt idx="3971">
                  <c:v>31.5</c:v>
                </c:pt>
                <c:pt idx="3972">
                  <c:v>33.369999999999997</c:v>
                </c:pt>
                <c:pt idx="3973">
                  <c:v>36.31</c:v>
                </c:pt>
                <c:pt idx="3974">
                  <c:v>18.54</c:v>
                </c:pt>
                <c:pt idx="3975">
                  <c:v>62.86</c:v>
                </c:pt>
                <c:pt idx="3976">
                  <c:v>41.78</c:v>
                </c:pt>
                <c:pt idx="3977">
                  <c:v>27.41</c:v>
                </c:pt>
                <c:pt idx="3978">
                  <c:v>11.22</c:v>
                </c:pt>
                <c:pt idx="3979">
                  <c:v>72.69</c:v>
                </c:pt>
                <c:pt idx="3980">
                  <c:v>19.07</c:v>
                </c:pt>
                <c:pt idx="3981">
                  <c:v>31.29</c:v>
                </c:pt>
                <c:pt idx="3982">
                  <c:v>33.450000000000003</c:v>
                </c:pt>
                <c:pt idx="3983">
                  <c:v>36.53</c:v>
                </c:pt>
                <c:pt idx="3984">
                  <c:v>18.350000000000001</c:v>
                </c:pt>
                <c:pt idx="3985">
                  <c:v>62.94</c:v>
                </c:pt>
                <c:pt idx="3986">
                  <c:v>41.93</c:v>
                </c:pt>
                <c:pt idx="3987">
                  <c:v>27.38</c:v>
                </c:pt>
                <c:pt idx="3988">
                  <c:v>11.32</c:v>
                </c:pt>
                <c:pt idx="3989">
                  <c:v>72.5</c:v>
                </c:pt>
                <c:pt idx="3990">
                  <c:v>18.86</c:v>
                </c:pt>
                <c:pt idx="3991">
                  <c:v>31.09</c:v>
                </c:pt>
                <c:pt idx="3992">
                  <c:v>33.53</c:v>
                </c:pt>
                <c:pt idx="3993">
                  <c:v>36.75</c:v>
                </c:pt>
                <c:pt idx="3994">
                  <c:v>18.16</c:v>
                </c:pt>
                <c:pt idx="3995">
                  <c:v>63.02</c:v>
                </c:pt>
                <c:pt idx="3996">
                  <c:v>42.08</c:v>
                </c:pt>
                <c:pt idx="3997">
                  <c:v>27.35</c:v>
                </c:pt>
                <c:pt idx="3998">
                  <c:v>11.43</c:v>
                </c:pt>
                <c:pt idx="3999">
                  <c:v>72.31</c:v>
                </c:pt>
                <c:pt idx="4000">
                  <c:v>18.66</c:v>
                </c:pt>
                <c:pt idx="4001">
                  <c:v>30.88</c:v>
                </c:pt>
                <c:pt idx="4002">
                  <c:v>33.6</c:v>
                </c:pt>
                <c:pt idx="4003">
                  <c:v>36.97</c:v>
                </c:pt>
                <c:pt idx="4004">
                  <c:v>17.98</c:v>
                </c:pt>
                <c:pt idx="4005">
                  <c:v>63.1</c:v>
                </c:pt>
                <c:pt idx="4006">
                  <c:v>42.24</c:v>
                </c:pt>
                <c:pt idx="4007">
                  <c:v>27.32</c:v>
                </c:pt>
                <c:pt idx="4008">
                  <c:v>11.53</c:v>
                </c:pt>
                <c:pt idx="4009">
                  <c:v>72.11</c:v>
                </c:pt>
                <c:pt idx="4010">
                  <c:v>18.45</c:v>
                </c:pt>
                <c:pt idx="4011">
                  <c:v>30.67</c:v>
                </c:pt>
                <c:pt idx="4012">
                  <c:v>33.68</c:v>
                </c:pt>
                <c:pt idx="4013">
                  <c:v>37.19</c:v>
                </c:pt>
                <c:pt idx="4014">
                  <c:v>17.79</c:v>
                </c:pt>
                <c:pt idx="4015">
                  <c:v>63.18</c:v>
                </c:pt>
                <c:pt idx="4016">
                  <c:v>42.39</c:v>
                </c:pt>
                <c:pt idx="4017">
                  <c:v>27.29</c:v>
                </c:pt>
                <c:pt idx="4018">
                  <c:v>11.64</c:v>
                </c:pt>
                <c:pt idx="4019">
                  <c:v>71.92</c:v>
                </c:pt>
                <c:pt idx="4020">
                  <c:v>18.25</c:v>
                </c:pt>
                <c:pt idx="4021">
                  <c:v>30.46</c:v>
                </c:pt>
                <c:pt idx="4022">
                  <c:v>33.76</c:v>
                </c:pt>
                <c:pt idx="4023">
                  <c:v>37.409999999999997</c:v>
                </c:pt>
                <c:pt idx="4024">
                  <c:v>17.600000000000001</c:v>
                </c:pt>
                <c:pt idx="4025">
                  <c:v>63.26</c:v>
                </c:pt>
                <c:pt idx="4026">
                  <c:v>42.54</c:v>
                </c:pt>
                <c:pt idx="4027">
                  <c:v>27.25</c:v>
                </c:pt>
                <c:pt idx="4028">
                  <c:v>11.74</c:v>
                </c:pt>
                <c:pt idx="4029">
                  <c:v>71.72</c:v>
                </c:pt>
                <c:pt idx="4030">
                  <c:v>18.04</c:v>
                </c:pt>
                <c:pt idx="4031">
                  <c:v>30.25</c:v>
                </c:pt>
                <c:pt idx="4032">
                  <c:v>33.83</c:v>
                </c:pt>
                <c:pt idx="4033">
                  <c:v>37.630000000000003</c:v>
                </c:pt>
                <c:pt idx="4034">
                  <c:v>17.41</c:v>
                </c:pt>
                <c:pt idx="4035">
                  <c:v>63.34</c:v>
                </c:pt>
                <c:pt idx="4036">
                  <c:v>42.69</c:v>
                </c:pt>
                <c:pt idx="4037">
                  <c:v>27.22</c:v>
                </c:pt>
                <c:pt idx="4038">
                  <c:v>11.84</c:v>
                </c:pt>
                <c:pt idx="4039">
                  <c:v>71.53</c:v>
                </c:pt>
                <c:pt idx="4040">
                  <c:v>17.84</c:v>
                </c:pt>
                <c:pt idx="4041">
                  <c:v>30.05</c:v>
                </c:pt>
                <c:pt idx="4042">
                  <c:v>33.909999999999997</c:v>
                </c:pt>
                <c:pt idx="4043">
                  <c:v>37.85</c:v>
                </c:pt>
                <c:pt idx="4044">
                  <c:v>17.22</c:v>
                </c:pt>
                <c:pt idx="4045">
                  <c:v>63.42</c:v>
                </c:pt>
                <c:pt idx="4046">
                  <c:v>42.85</c:v>
                </c:pt>
                <c:pt idx="4047">
                  <c:v>27.18</c:v>
                </c:pt>
                <c:pt idx="4048">
                  <c:v>11.94</c:v>
                </c:pt>
                <c:pt idx="4049">
                  <c:v>71.33</c:v>
                </c:pt>
                <c:pt idx="4050">
                  <c:v>17.64</c:v>
                </c:pt>
                <c:pt idx="4051">
                  <c:v>29.84</c:v>
                </c:pt>
                <c:pt idx="4052">
                  <c:v>33.979999999999997</c:v>
                </c:pt>
                <c:pt idx="4053">
                  <c:v>38.07</c:v>
                </c:pt>
                <c:pt idx="4054">
                  <c:v>17.04</c:v>
                </c:pt>
                <c:pt idx="4055">
                  <c:v>63.49</c:v>
                </c:pt>
                <c:pt idx="4056">
                  <c:v>43</c:v>
                </c:pt>
                <c:pt idx="4057">
                  <c:v>27.15</c:v>
                </c:pt>
                <c:pt idx="4058">
                  <c:v>12.04</c:v>
                </c:pt>
                <c:pt idx="4059">
                  <c:v>71.13</c:v>
                </c:pt>
                <c:pt idx="4060">
                  <c:v>17.43</c:v>
                </c:pt>
                <c:pt idx="4061">
                  <c:v>29.63</c:v>
                </c:pt>
                <c:pt idx="4062">
                  <c:v>34.049999999999997</c:v>
                </c:pt>
                <c:pt idx="4063">
                  <c:v>38.29</c:v>
                </c:pt>
                <c:pt idx="4064">
                  <c:v>16.850000000000001</c:v>
                </c:pt>
                <c:pt idx="4065">
                  <c:v>63.57</c:v>
                </c:pt>
                <c:pt idx="4066">
                  <c:v>43.15</c:v>
                </c:pt>
                <c:pt idx="4067">
                  <c:v>27.11</c:v>
                </c:pt>
                <c:pt idx="4068">
                  <c:v>12.14</c:v>
                </c:pt>
                <c:pt idx="4069">
                  <c:v>70.930000000000007</c:v>
                </c:pt>
                <c:pt idx="4070">
                  <c:v>17.23</c:v>
                </c:pt>
                <c:pt idx="4071">
                  <c:v>29.42</c:v>
                </c:pt>
                <c:pt idx="4072">
                  <c:v>34.119999999999997</c:v>
                </c:pt>
                <c:pt idx="4073">
                  <c:v>38.5</c:v>
                </c:pt>
                <c:pt idx="4074">
                  <c:v>16.66</c:v>
                </c:pt>
                <c:pt idx="4075">
                  <c:v>63.64</c:v>
                </c:pt>
                <c:pt idx="4076">
                  <c:v>43.3</c:v>
                </c:pt>
                <c:pt idx="4077">
                  <c:v>27.07</c:v>
                </c:pt>
                <c:pt idx="4078">
                  <c:v>12.24</c:v>
                </c:pt>
                <c:pt idx="4079">
                  <c:v>70.73</c:v>
                </c:pt>
                <c:pt idx="4080">
                  <c:v>17.03</c:v>
                </c:pt>
                <c:pt idx="4081">
                  <c:v>29.22</c:v>
                </c:pt>
                <c:pt idx="4082">
                  <c:v>34.19</c:v>
                </c:pt>
                <c:pt idx="4083">
                  <c:v>38.72</c:v>
                </c:pt>
                <c:pt idx="4084">
                  <c:v>16.48</c:v>
                </c:pt>
                <c:pt idx="4085">
                  <c:v>63.71</c:v>
                </c:pt>
                <c:pt idx="4086">
                  <c:v>43.45</c:v>
                </c:pt>
                <c:pt idx="4087">
                  <c:v>27.03</c:v>
                </c:pt>
                <c:pt idx="4088">
                  <c:v>12.34</c:v>
                </c:pt>
                <c:pt idx="4089">
                  <c:v>70.52</c:v>
                </c:pt>
                <c:pt idx="4090">
                  <c:v>16.82</c:v>
                </c:pt>
                <c:pt idx="4091">
                  <c:v>29.01</c:v>
                </c:pt>
                <c:pt idx="4092">
                  <c:v>34.25</c:v>
                </c:pt>
                <c:pt idx="4093">
                  <c:v>38.94</c:v>
                </c:pt>
                <c:pt idx="4094">
                  <c:v>16.29</c:v>
                </c:pt>
                <c:pt idx="4095">
                  <c:v>63.79</c:v>
                </c:pt>
                <c:pt idx="4096">
                  <c:v>43.61</c:v>
                </c:pt>
                <c:pt idx="4097">
                  <c:v>26.99</c:v>
                </c:pt>
                <c:pt idx="4098">
                  <c:v>12.44</c:v>
                </c:pt>
                <c:pt idx="4099">
                  <c:v>70.319999999999993</c:v>
                </c:pt>
                <c:pt idx="4100">
                  <c:v>16.62</c:v>
                </c:pt>
                <c:pt idx="4101">
                  <c:v>28.8</c:v>
                </c:pt>
                <c:pt idx="4102">
                  <c:v>34.32</c:v>
                </c:pt>
                <c:pt idx="4103">
                  <c:v>39.159999999999997</c:v>
                </c:pt>
                <c:pt idx="4104">
                  <c:v>16.100000000000001</c:v>
                </c:pt>
                <c:pt idx="4105">
                  <c:v>63.86</c:v>
                </c:pt>
                <c:pt idx="4106">
                  <c:v>43.76</c:v>
                </c:pt>
                <c:pt idx="4107">
                  <c:v>26.94</c:v>
                </c:pt>
                <c:pt idx="4108">
                  <c:v>12.53</c:v>
                </c:pt>
                <c:pt idx="4109">
                  <c:v>70.12</c:v>
                </c:pt>
                <c:pt idx="4110">
                  <c:v>16.420000000000002</c:v>
                </c:pt>
                <c:pt idx="4111">
                  <c:v>28.6</c:v>
                </c:pt>
                <c:pt idx="4112">
                  <c:v>34.39</c:v>
                </c:pt>
                <c:pt idx="4113">
                  <c:v>39.380000000000003</c:v>
                </c:pt>
                <c:pt idx="4114">
                  <c:v>15.92</c:v>
                </c:pt>
                <c:pt idx="4115">
                  <c:v>63.93</c:v>
                </c:pt>
                <c:pt idx="4116">
                  <c:v>43.91</c:v>
                </c:pt>
                <c:pt idx="4117">
                  <c:v>26.9</c:v>
                </c:pt>
                <c:pt idx="4118">
                  <c:v>12.63</c:v>
                </c:pt>
                <c:pt idx="4119">
                  <c:v>69.91</c:v>
                </c:pt>
                <c:pt idx="4120">
                  <c:v>16.22</c:v>
                </c:pt>
                <c:pt idx="4121">
                  <c:v>28.39</c:v>
                </c:pt>
                <c:pt idx="4122">
                  <c:v>34.450000000000003</c:v>
                </c:pt>
                <c:pt idx="4123">
                  <c:v>39.6</c:v>
                </c:pt>
                <c:pt idx="4124">
                  <c:v>15.73</c:v>
                </c:pt>
                <c:pt idx="4125">
                  <c:v>64</c:v>
                </c:pt>
                <c:pt idx="4126">
                  <c:v>44.06</c:v>
                </c:pt>
                <c:pt idx="4127">
                  <c:v>26.86</c:v>
                </c:pt>
                <c:pt idx="4128">
                  <c:v>12.72</c:v>
                </c:pt>
                <c:pt idx="4129">
                  <c:v>69.709999999999994</c:v>
                </c:pt>
                <c:pt idx="4130">
                  <c:v>16.02</c:v>
                </c:pt>
                <c:pt idx="4131">
                  <c:v>28.18</c:v>
                </c:pt>
                <c:pt idx="4132">
                  <c:v>34.51</c:v>
                </c:pt>
                <c:pt idx="4133">
                  <c:v>39.82</c:v>
                </c:pt>
                <c:pt idx="4134">
                  <c:v>15.55</c:v>
                </c:pt>
                <c:pt idx="4135">
                  <c:v>64.069999999999993</c:v>
                </c:pt>
                <c:pt idx="4136">
                  <c:v>44.21</c:v>
                </c:pt>
                <c:pt idx="4137">
                  <c:v>26.81</c:v>
                </c:pt>
                <c:pt idx="4138">
                  <c:v>12.82</c:v>
                </c:pt>
                <c:pt idx="4139">
                  <c:v>69.5</c:v>
                </c:pt>
                <c:pt idx="4140">
                  <c:v>27.98</c:v>
                </c:pt>
                <c:pt idx="4141">
                  <c:v>34.57</c:v>
                </c:pt>
                <c:pt idx="4142">
                  <c:v>40.04</c:v>
                </c:pt>
                <c:pt idx="4143">
                  <c:v>15.36</c:v>
                </c:pt>
                <c:pt idx="4144">
                  <c:v>64.14</c:v>
                </c:pt>
                <c:pt idx="4145">
                  <c:v>44.36</c:v>
                </c:pt>
                <c:pt idx="4146">
                  <c:v>26.76</c:v>
                </c:pt>
                <c:pt idx="4147">
                  <c:v>12.91</c:v>
                </c:pt>
                <c:pt idx="4148">
                  <c:v>69.290000000000006</c:v>
                </c:pt>
                <c:pt idx="4149">
                  <c:v>15.62</c:v>
                </c:pt>
                <c:pt idx="4150">
                  <c:v>27.77</c:v>
                </c:pt>
                <c:pt idx="4151">
                  <c:v>34.630000000000003</c:v>
                </c:pt>
                <c:pt idx="4152">
                  <c:v>40.26</c:v>
                </c:pt>
                <c:pt idx="4153">
                  <c:v>15.18</c:v>
                </c:pt>
                <c:pt idx="4154">
                  <c:v>64.209999999999994</c:v>
                </c:pt>
                <c:pt idx="4155">
                  <c:v>44.52</c:v>
                </c:pt>
                <c:pt idx="4156">
                  <c:v>26.71</c:v>
                </c:pt>
                <c:pt idx="4157">
                  <c:v>13</c:v>
                </c:pt>
                <c:pt idx="4158">
                  <c:v>69.09</c:v>
                </c:pt>
                <c:pt idx="4159">
                  <c:v>15.42</c:v>
                </c:pt>
                <c:pt idx="4160">
                  <c:v>27.57</c:v>
                </c:pt>
                <c:pt idx="4161">
                  <c:v>34.69</c:v>
                </c:pt>
                <c:pt idx="4162">
                  <c:v>40.479999999999997</c:v>
                </c:pt>
                <c:pt idx="4163">
                  <c:v>15</c:v>
                </c:pt>
                <c:pt idx="4164">
                  <c:v>64.27</c:v>
                </c:pt>
                <c:pt idx="4165">
                  <c:v>44.67</c:v>
                </c:pt>
                <c:pt idx="4166">
                  <c:v>26.66</c:v>
                </c:pt>
                <c:pt idx="4167">
                  <c:v>13.09</c:v>
                </c:pt>
                <c:pt idx="4168">
                  <c:v>68.88</c:v>
                </c:pt>
                <c:pt idx="4169">
                  <c:v>15.22</c:v>
                </c:pt>
                <c:pt idx="4170">
                  <c:v>27.36</c:v>
                </c:pt>
                <c:pt idx="4171">
                  <c:v>34.75</c:v>
                </c:pt>
                <c:pt idx="4172">
                  <c:v>40.700000000000003</c:v>
                </c:pt>
                <c:pt idx="4173">
                  <c:v>14.81</c:v>
                </c:pt>
                <c:pt idx="4174">
                  <c:v>64.34</c:v>
                </c:pt>
                <c:pt idx="4175">
                  <c:v>44.82</c:v>
                </c:pt>
                <c:pt idx="4176">
                  <c:v>26.61</c:v>
                </c:pt>
                <c:pt idx="4177">
                  <c:v>13.18</c:v>
                </c:pt>
                <c:pt idx="4178">
                  <c:v>68.67</c:v>
                </c:pt>
                <c:pt idx="4179">
                  <c:v>15.02</c:v>
                </c:pt>
                <c:pt idx="4180">
                  <c:v>27.16</c:v>
                </c:pt>
                <c:pt idx="4181">
                  <c:v>34.81</c:v>
                </c:pt>
                <c:pt idx="4182">
                  <c:v>40.92</c:v>
                </c:pt>
                <c:pt idx="4183">
                  <c:v>14.63</c:v>
                </c:pt>
                <c:pt idx="4184">
                  <c:v>64.400000000000006</c:v>
                </c:pt>
                <c:pt idx="4185">
                  <c:v>44.97</c:v>
                </c:pt>
                <c:pt idx="4186">
                  <c:v>26.56</c:v>
                </c:pt>
                <c:pt idx="4187">
                  <c:v>68.459999999999994</c:v>
                </c:pt>
                <c:pt idx="4188">
                  <c:v>14.82</c:v>
                </c:pt>
                <c:pt idx="4189">
                  <c:v>26.95</c:v>
                </c:pt>
                <c:pt idx="4190">
                  <c:v>34.86</c:v>
                </c:pt>
                <c:pt idx="4191">
                  <c:v>41.14</c:v>
                </c:pt>
                <c:pt idx="4192">
                  <c:v>14.44</c:v>
                </c:pt>
                <c:pt idx="4193">
                  <c:v>64.47</c:v>
                </c:pt>
                <c:pt idx="4194">
                  <c:v>45.12</c:v>
                </c:pt>
                <c:pt idx="4195">
                  <c:v>26.51</c:v>
                </c:pt>
                <c:pt idx="4196">
                  <c:v>13.36</c:v>
                </c:pt>
                <c:pt idx="4197">
                  <c:v>68.25</c:v>
                </c:pt>
                <c:pt idx="4198">
                  <c:v>14.62</c:v>
                </c:pt>
                <c:pt idx="4199">
                  <c:v>26.75</c:v>
                </c:pt>
                <c:pt idx="4200">
                  <c:v>34.909999999999997</c:v>
                </c:pt>
                <c:pt idx="4201">
                  <c:v>41.36</c:v>
                </c:pt>
                <c:pt idx="4202">
                  <c:v>14.26</c:v>
                </c:pt>
                <c:pt idx="4203">
                  <c:v>64.53</c:v>
                </c:pt>
                <c:pt idx="4204">
                  <c:v>45.27</c:v>
                </c:pt>
                <c:pt idx="4205">
                  <c:v>26.46</c:v>
                </c:pt>
                <c:pt idx="4206">
                  <c:v>68.040000000000006</c:v>
                </c:pt>
                <c:pt idx="4207">
                  <c:v>14.42</c:v>
                </c:pt>
                <c:pt idx="4208">
                  <c:v>26.54</c:v>
                </c:pt>
                <c:pt idx="4209">
                  <c:v>34.97</c:v>
                </c:pt>
                <c:pt idx="4210">
                  <c:v>41.57</c:v>
                </c:pt>
                <c:pt idx="4211">
                  <c:v>14.08</c:v>
                </c:pt>
                <c:pt idx="4212">
                  <c:v>64.59</c:v>
                </c:pt>
                <c:pt idx="4213">
                  <c:v>45.42</c:v>
                </c:pt>
                <c:pt idx="4214">
                  <c:v>26.4</c:v>
                </c:pt>
                <c:pt idx="4215">
                  <c:v>13.54</c:v>
                </c:pt>
                <c:pt idx="4216">
                  <c:v>67.83</c:v>
                </c:pt>
                <c:pt idx="4217">
                  <c:v>14.22</c:v>
                </c:pt>
                <c:pt idx="4218">
                  <c:v>26.34</c:v>
                </c:pt>
                <c:pt idx="4219">
                  <c:v>35.020000000000003</c:v>
                </c:pt>
                <c:pt idx="4220">
                  <c:v>41.79</c:v>
                </c:pt>
                <c:pt idx="4221">
                  <c:v>13.9</c:v>
                </c:pt>
                <c:pt idx="4222">
                  <c:v>64.66</c:v>
                </c:pt>
                <c:pt idx="4223">
                  <c:v>45.57</c:v>
                </c:pt>
                <c:pt idx="4224">
                  <c:v>26.35</c:v>
                </c:pt>
                <c:pt idx="4225">
                  <c:v>67.61</c:v>
                </c:pt>
                <c:pt idx="4226">
                  <c:v>14.03</c:v>
                </c:pt>
                <c:pt idx="4227">
                  <c:v>26.13</c:v>
                </c:pt>
                <c:pt idx="4228">
                  <c:v>35.07</c:v>
                </c:pt>
                <c:pt idx="4229">
                  <c:v>42.01</c:v>
                </c:pt>
                <c:pt idx="4230">
                  <c:v>13.71</c:v>
                </c:pt>
                <c:pt idx="4231">
                  <c:v>64.72</c:v>
                </c:pt>
                <c:pt idx="4232">
                  <c:v>45.73</c:v>
                </c:pt>
                <c:pt idx="4233">
                  <c:v>26.29</c:v>
                </c:pt>
                <c:pt idx="4234">
                  <c:v>13.71</c:v>
                </c:pt>
                <c:pt idx="4235">
                  <c:v>67.400000000000006</c:v>
                </c:pt>
                <c:pt idx="4236">
                  <c:v>13.83</c:v>
                </c:pt>
                <c:pt idx="4237">
                  <c:v>35.119999999999997</c:v>
                </c:pt>
                <c:pt idx="4238">
                  <c:v>42.23</c:v>
                </c:pt>
                <c:pt idx="4239">
                  <c:v>13.53</c:v>
                </c:pt>
                <c:pt idx="4240">
                  <c:v>64.78</c:v>
                </c:pt>
                <c:pt idx="4241">
                  <c:v>45.88</c:v>
                </c:pt>
                <c:pt idx="4242">
                  <c:v>26.23</c:v>
                </c:pt>
                <c:pt idx="4243">
                  <c:v>13.79</c:v>
                </c:pt>
                <c:pt idx="4244">
                  <c:v>67.19</c:v>
                </c:pt>
                <c:pt idx="4245">
                  <c:v>13.63</c:v>
                </c:pt>
                <c:pt idx="4246">
                  <c:v>25.72</c:v>
                </c:pt>
                <c:pt idx="4247">
                  <c:v>35.159999999999997</c:v>
                </c:pt>
                <c:pt idx="4248">
                  <c:v>42.45</c:v>
                </c:pt>
                <c:pt idx="4249">
                  <c:v>13.35</c:v>
                </c:pt>
                <c:pt idx="4250">
                  <c:v>64.84</c:v>
                </c:pt>
                <c:pt idx="4251">
                  <c:v>46.03</c:v>
                </c:pt>
                <c:pt idx="4252">
                  <c:v>26.17</c:v>
                </c:pt>
                <c:pt idx="4253">
                  <c:v>13.88</c:v>
                </c:pt>
                <c:pt idx="4254">
                  <c:v>66.97</c:v>
                </c:pt>
                <c:pt idx="4255">
                  <c:v>13.43</c:v>
                </c:pt>
                <c:pt idx="4256">
                  <c:v>25.52</c:v>
                </c:pt>
                <c:pt idx="4257">
                  <c:v>35.21</c:v>
                </c:pt>
                <c:pt idx="4258">
                  <c:v>42.67</c:v>
                </c:pt>
                <c:pt idx="4259">
                  <c:v>13.17</c:v>
                </c:pt>
                <c:pt idx="4260">
                  <c:v>64.900000000000006</c:v>
                </c:pt>
                <c:pt idx="4261">
                  <c:v>46.18</c:v>
                </c:pt>
                <c:pt idx="4262">
                  <c:v>26.11</c:v>
                </c:pt>
                <c:pt idx="4263">
                  <c:v>13.96</c:v>
                </c:pt>
                <c:pt idx="4264">
                  <c:v>66.760000000000005</c:v>
                </c:pt>
                <c:pt idx="4265">
                  <c:v>13.24</c:v>
                </c:pt>
                <c:pt idx="4266">
                  <c:v>25.32</c:v>
                </c:pt>
                <c:pt idx="4267">
                  <c:v>35.25</c:v>
                </c:pt>
                <c:pt idx="4268">
                  <c:v>42.89</c:v>
                </c:pt>
                <c:pt idx="4269">
                  <c:v>12.99</c:v>
                </c:pt>
                <c:pt idx="4270">
                  <c:v>64.95</c:v>
                </c:pt>
                <c:pt idx="4271">
                  <c:v>46.33</c:v>
                </c:pt>
                <c:pt idx="4272">
                  <c:v>26.05</c:v>
                </c:pt>
                <c:pt idx="4273">
                  <c:v>14.04</c:v>
                </c:pt>
                <c:pt idx="4274">
                  <c:v>66.540000000000006</c:v>
                </c:pt>
                <c:pt idx="4275">
                  <c:v>13.04</c:v>
                </c:pt>
                <c:pt idx="4276">
                  <c:v>25.11</c:v>
                </c:pt>
                <c:pt idx="4277">
                  <c:v>35.299999999999997</c:v>
                </c:pt>
                <c:pt idx="4278">
                  <c:v>43.11</c:v>
                </c:pt>
                <c:pt idx="4279">
                  <c:v>12.81</c:v>
                </c:pt>
                <c:pt idx="4280">
                  <c:v>65.010000000000005</c:v>
                </c:pt>
                <c:pt idx="4281">
                  <c:v>46.48</c:v>
                </c:pt>
                <c:pt idx="4282">
                  <c:v>25.99</c:v>
                </c:pt>
                <c:pt idx="4283">
                  <c:v>14.12</c:v>
                </c:pt>
                <c:pt idx="4284">
                  <c:v>66.33</c:v>
                </c:pt>
                <c:pt idx="4285">
                  <c:v>12.85</c:v>
                </c:pt>
                <c:pt idx="4286">
                  <c:v>24.91</c:v>
                </c:pt>
                <c:pt idx="4287">
                  <c:v>35.340000000000003</c:v>
                </c:pt>
                <c:pt idx="4288">
                  <c:v>43.33</c:v>
                </c:pt>
                <c:pt idx="4289">
                  <c:v>12.63</c:v>
                </c:pt>
                <c:pt idx="4290">
                  <c:v>65.06</c:v>
                </c:pt>
                <c:pt idx="4291">
                  <c:v>46.63</c:v>
                </c:pt>
                <c:pt idx="4292">
                  <c:v>25.93</c:v>
                </c:pt>
                <c:pt idx="4293">
                  <c:v>14.2</c:v>
                </c:pt>
                <c:pt idx="4294">
                  <c:v>66.11</c:v>
                </c:pt>
                <c:pt idx="4295">
                  <c:v>12.65</c:v>
                </c:pt>
                <c:pt idx="4296">
                  <c:v>24.71</c:v>
                </c:pt>
                <c:pt idx="4297">
                  <c:v>35.380000000000003</c:v>
                </c:pt>
                <c:pt idx="4298">
                  <c:v>43.54</c:v>
                </c:pt>
                <c:pt idx="4299">
                  <c:v>12.45</c:v>
                </c:pt>
                <c:pt idx="4300">
                  <c:v>65.12</c:v>
                </c:pt>
                <c:pt idx="4301">
                  <c:v>46.78</c:v>
                </c:pt>
                <c:pt idx="4302">
                  <c:v>25.86</c:v>
                </c:pt>
                <c:pt idx="4303">
                  <c:v>14.28</c:v>
                </c:pt>
                <c:pt idx="4304">
                  <c:v>65.89</c:v>
                </c:pt>
                <c:pt idx="4305">
                  <c:v>12.46</c:v>
                </c:pt>
                <c:pt idx="4306">
                  <c:v>24.51</c:v>
                </c:pt>
                <c:pt idx="4307">
                  <c:v>35.42</c:v>
                </c:pt>
                <c:pt idx="4308">
                  <c:v>43.76</c:v>
                </c:pt>
                <c:pt idx="4309">
                  <c:v>12.27</c:v>
                </c:pt>
                <c:pt idx="4310">
                  <c:v>65.17</c:v>
                </c:pt>
                <c:pt idx="4311">
                  <c:v>46.93</c:v>
                </c:pt>
                <c:pt idx="4312">
                  <c:v>25.8</c:v>
                </c:pt>
                <c:pt idx="4313">
                  <c:v>14.36</c:v>
                </c:pt>
                <c:pt idx="4314">
                  <c:v>65.67</c:v>
                </c:pt>
                <c:pt idx="4315">
                  <c:v>12.26</c:v>
                </c:pt>
                <c:pt idx="4316">
                  <c:v>24.3</c:v>
                </c:pt>
                <c:pt idx="4317">
                  <c:v>35.450000000000003</c:v>
                </c:pt>
                <c:pt idx="4318">
                  <c:v>43.98</c:v>
                </c:pt>
                <c:pt idx="4319">
                  <c:v>12.09</c:v>
                </c:pt>
                <c:pt idx="4320">
                  <c:v>65.23</c:v>
                </c:pt>
                <c:pt idx="4321">
                  <c:v>47.08</c:v>
                </c:pt>
                <c:pt idx="4322">
                  <c:v>25.73</c:v>
                </c:pt>
                <c:pt idx="4323">
                  <c:v>14.44</c:v>
                </c:pt>
                <c:pt idx="4324">
                  <c:v>65.459999999999994</c:v>
                </c:pt>
                <c:pt idx="4325">
                  <c:v>12.07</c:v>
                </c:pt>
                <c:pt idx="4326">
                  <c:v>24.1</c:v>
                </c:pt>
                <c:pt idx="4327">
                  <c:v>35.49</c:v>
                </c:pt>
                <c:pt idx="4328">
                  <c:v>44.2</c:v>
                </c:pt>
                <c:pt idx="4329">
                  <c:v>11.91</c:v>
                </c:pt>
                <c:pt idx="4330">
                  <c:v>65.28</c:v>
                </c:pt>
                <c:pt idx="4331">
                  <c:v>47.23</c:v>
                </c:pt>
                <c:pt idx="4332">
                  <c:v>25.66</c:v>
                </c:pt>
                <c:pt idx="4333">
                  <c:v>14.51</c:v>
                </c:pt>
                <c:pt idx="4334">
                  <c:v>65.239999999999995</c:v>
                </c:pt>
                <c:pt idx="4335">
                  <c:v>11.88</c:v>
                </c:pt>
                <c:pt idx="4336">
                  <c:v>23.9</c:v>
                </c:pt>
                <c:pt idx="4337">
                  <c:v>35.53</c:v>
                </c:pt>
                <c:pt idx="4338">
                  <c:v>44.42</c:v>
                </c:pt>
                <c:pt idx="4339">
                  <c:v>11.73</c:v>
                </c:pt>
                <c:pt idx="4340">
                  <c:v>65.33</c:v>
                </c:pt>
                <c:pt idx="4341">
                  <c:v>47.38</c:v>
                </c:pt>
                <c:pt idx="4342">
                  <c:v>25.59</c:v>
                </c:pt>
                <c:pt idx="4343">
                  <c:v>14.59</c:v>
                </c:pt>
                <c:pt idx="4344">
                  <c:v>65.02</c:v>
                </c:pt>
                <c:pt idx="4345">
                  <c:v>11.68</c:v>
                </c:pt>
                <c:pt idx="4346">
                  <c:v>23.7</c:v>
                </c:pt>
                <c:pt idx="4347">
                  <c:v>35.56</c:v>
                </c:pt>
                <c:pt idx="4348">
                  <c:v>44.64</c:v>
                </c:pt>
                <c:pt idx="4349">
                  <c:v>11.55</c:v>
                </c:pt>
                <c:pt idx="4350">
                  <c:v>65.38</c:v>
                </c:pt>
                <c:pt idx="4351">
                  <c:v>47.53</c:v>
                </c:pt>
                <c:pt idx="4352">
                  <c:v>25.52</c:v>
                </c:pt>
                <c:pt idx="4353">
                  <c:v>14.66</c:v>
                </c:pt>
                <c:pt idx="4354">
                  <c:v>64.8</c:v>
                </c:pt>
                <c:pt idx="4355">
                  <c:v>11.49</c:v>
                </c:pt>
                <c:pt idx="4356">
                  <c:v>23.5</c:v>
                </c:pt>
                <c:pt idx="4357">
                  <c:v>35.590000000000003</c:v>
                </c:pt>
                <c:pt idx="4358">
                  <c:v>44.85</c:v>
                </c:pt>
                <c:pt idx="4359">
                  <c:v>11.37</c:v>
                </c:pt>
                <c:pt idx="4360">
                  <c:v>65.430000000000007</c:v>
                </c:pt>
                <c:pt idx="4361">
                  <c:v>47.68</c:v>
                </c:pt>
                <c:pt idx="4362">
                  <c:v>25.45</c:v>
                </c:pt>
                <c:pt idx="4363">
                  <c:v>14.74</c:v>
                </c:pt>
                <c:pt idx="4364">
                  <c:v>64.58</c:v>
                </c:pt>
                <c:pt idx="4365">
                  <c:v>11.3</c:v>
                </c:pt>
                <c:pt idx="4366">
                  <c:v>23.29</c:v>
                </c:pt>
                <c:pt idx="4367">
                  <c:v>35.619999999999997</c:v>
                </c:pt>
                <c:pt idx="4368">
                  <c:v>45.07</c:v>
                </c:pt>
                <c:pt idx="4369">
                  <c:v>11.19</c:v>
                </c:pt>
                <c:pt idx="4370">
                  <c:v>65.47</c:v>
                </c:pt>
                <c:pt idx="4371">
                  <c:v>47.83</c:v>
                </c:pt>
                <c:pt idx="4372">
                  <c:v>25.38</c:v>
                </c:pt>
                <c:pt idx="4373">
                  <c:v>14.81</c:v>
                </c:pt>
                <c:pt idx="4374">
                  <c:v>64.36</c:v>
                </c:pt>
                <c:pt idx="4375">
                  <c:v>11.11</c:v>
                </c:pt>
                <c:pt idx="4376">
                  <c:v>23.09</c:v>
                </c:pt>
                <c:pt idx="4377">
                  <c:v>35.65</c:v>
                </c:pt>
                <c:pt idx="4378">
                  <c:v>45.29</c:v>
                </c:pt>
                <c:pt idx="4379">
                  <c:v>11.02</c:v>
                </c:pt>
                <c:pt idx="4380">
                  <c:v>65.52</c:v>
                </c:pt>
                <c:pt idx="4381">
                  <c:v>47.98</c:v>
                </c:pt>
                <c:pt idx="4382">
                  <c:v>25.31</c:v>
                </c:pt>
                <c:pt idx="4383">
                  <c:v>14.88</c:v>
                </c:pt>
                <c:pt idx="4384">
                  <c:v>64.14</c:v>
                </c:pt>
                <c:pt idx="4385">
                  <c:v>10.92</c:v>
                </c:pt>
                <c:pt idx="4386">
                  <c:v>22.89</c:v>
                </c:pt>
                <c:pt idx="4387">
                  <c:v>35.68</c:v>
                </c:pt>
                <c:pt idx="4388">
                  <c:v>45.51</c:v>
                </c:pt>
                <c:pt idx="4389">
                  <c:v>10.84</c:v>
                </c:pt>
                <c:pt idx="4390">
                  <c:v>65.569999999999993</c:v>
                </c:pt>
                <c:pt idx="4391">
                  <c:v>48.13</c:v>
                </c:pt>
                <c:pt idx="4392">
                  <c:v>25.23</c:v>
                </c:pt>
                <c:pt idx="4393">
                  <c:v>14.95</c:v>
                </c:pt>
                <c:pt idx="4394">
                  <c:v>63.92</c:v>
                </c:pt>
                <c:pt idx="4395">
                  <c:v>10.72</c:v>
                </c:pt>
                <c:pt idx="4396">
                  <c:v>22.69</c:v>
                </c:pt>
                <c:pt idx="4397">
                  <c:v>35.71</c:v>
                </c:pt>
                <c:pt idx="4398">
                  <c:v>45.73</c:v>
                </c:pt>
                <c:pt idx="4399">
                  <c:v>10.66</c:v>
                </c:pt>
                <c:pt idx="4400">
                  <c:v>65.61</c:v>
                </c:pt>
                <c:pt idx="4401">
                  <c:v>48.28</c:v>
                </c:pt>
                <c:pt idx="4402">
                  <c:v>25.16</c:v>
                </c:pt>
                <c:pt idx="4403">
                  <c:v>15.02</c:v>
                </c:pt>
                <c:pt idx="4404">
                  <c:v>63.7</c:v>
                </c:pt>
                <c:pt idx="4405">
                  <c:v>10.53</c:v>
                </c:pt>
                <c:pt idx="4406">
                  <c:v>22.49</c:v>
                </c:pt>
                <c:pt idx="4407">
                  <c:v>35.729999999999997</c:v>
                </c:pt>
                <c:pt idx="4408">
                  <c:v>45.94</c:v>
                </c:pt>
                <c:pt idx="4409">
                  <c:v>10.48</c:v>
                </c:pt>
                <c:pt idx="4410">
                  <c:v>65.66</c:v>
                </c:pt>
                <c:pt idx="4411">
                  <c:v>48.43</c:v>
                </c:pt>
                <c:pt idx="4412">
                  <c:v>25.08</c:v>
                </c:pt>
                <c:pt idx="4413">
                  <c:v>15.09</c:v>
                </c:pt>
                <c:pt idx="4414">
                  <c:v>63.47</c:v>
                </c:pt>
                <c:pt idx="4415">
                  <c:v>10.34</c:v>
                </c:pt>
                <c:pt idx="4416">
                  <c:v>22.29</c:v>
                </c:pt>
                <c:pt idx="4417">
                  <c:v>35.75</c:v>
                </c:pt>
                <c:pt idx="4418">
                  <c:v>46.16</c:v>
                </c:pt>
                <c:pt idx="4419">
                  <c:v>10.31</c:v>
                </c:pt>
                <c:pt idx="4420">
                  <c:v>65.7</c:v>
                </c:pt>
                <c:pt idx="4421">
                  <c:v>48.58</c:v>
                </c:pt>
                <c:pt idx="4422">
                  <c:v>25.01</c:v>
                </c:pt>
                <c:pt idx="4423">
                  <c:v>15.16</c:v>
                </c:pt>
                <c:pt idx="4424">
                  <c:v>63.25</c:v>
                </c:pt>
                <c:pt idx="4425">
                  <c:v>10.15</c:v>
                </c:pt>
                <c:pt idx="4426">
                  <c:v>22.09</c:v>
                </c:pt>
                <c:pt idx="4427">
                  <c:v>35.78</c:v>
                </c:pt>
                <c:pt idx="4428">
                  <c:v>46.38</c:v>
                </c:pt>
                <c:pt idx="4429">
                  <c:v>10.130000000000001</c:v>
                </c:pt>
                <c:pt idx="4430">
                  <c:v>65.739999999999995</c:v>
                </c:pt>
                <c:pt idx="4431">
                  <c:v>48.73</c:v>
                </c:pt>
                <c:pt idx="4432">
                  <c:v>24.93</c:v>
                </c:pt>
                <c:pt idx="4433">
                  <c:v>15.23</c:v>
                </c:pt>
                <c:pt idx="4434">
                  <c:v>63.03</c:v>
                </c:pt>
                <c:pt idx="4435">
                  <c:v>21.89</c:v>
                </c:pt>
                <c:pt idx="4436">
                  <c:v>35.799999999999997</c:v>
                </c:pt>
                <c:pt idx="4437">
                  <c:v>46.6</c:v>
                </c:pt>
                <c:pt idx="4438">
                  <c:v>65.78</c:v>
                </c:pt>
                <c:pt idx="4439">
                  <c:v>48.88</c:v>
                </c:pt>
                <c:pt idx="4440">
                  <c:v>24.85</c:v>
                </c:pt>
                <c:pt idx="4441">
                  <c:v>15.3</c:v>
                </c:pt>
                <c:pt idx="4442">
                  <c:v>62.81</c:v>
                </c:pt>
                <c:pt idx="4443">
                  <c:v>21.69</c:v>
                </c:pt>
                <c:pt idx="4444">
                  <c:v>35.82</c:v>
                </c:pt>
                <c:pt idx="4445">
                  <c:v>46.81</c:v>
                </c:pt>
                <c:pt idx="4446">
                  <c:v>65.819999999999993</c:v>
                </c:pt>
                <c:pt idx="4447">
                  <c:v>49.03</c:v>
                </c:pt>
                <c:pt idx="4448">
                  <c:v>24.77</c:v>
                </c:pt>
                <c:pt idx="4449">
                  <c:v>15.36</c:v>
                </c:pt>
                <c:pt idx="4450">
                  <c:v>62.58</c:v>
                </c:pt>
                <c:pt idx="4451">
                  <c:v>21.49</c:v>
                </c:pt>
                <c:pt idx="4452">
                  <c:v>35.840000000000003</c:v>
                </c:pt>
                <c:pt idx="4453">
                  <c:v>47.03</c:v>
                </c:pt>
                <c:pt idx="4454">
                  <c:v>65.86</c:v>
                </c:pt>
                <c:pt idx="4455">
                  <c:v>49.17</c:v>
                </c:pt>
                <c:pt idx="4456">
                  <c:v>24.69</c:v>
                </c:pt>
                <c:pt idx="4457">
                  <c:v>15.43</c:v>
                </c:pt>
                <c:pt idx="4458">
                  <c:v>62.36</c:v>
                </c:pt>
                <c:pt idx="4459">
                  <c:v>21.29</c:v>
                </c:pt>
                <c:pt idx="4460">
                  <c:v>35.85</c:v>
                </c:pt>
                <c:pt idx="4461">
                  <c:v>47.25</c:v>
                </c:pt>
                <c:pt idx="4462">
                  <c:v>65.900000000000006</c:v>
                </c:pt>
                <c:pt idx="4463">
                  <c:v>49.32</c:v>
                </c:pt>
                <c:pt idx="4464">
                  <c:v>24.61</c:v>
                </c:pt>
                <c:pt idx="4465">
                  <c:v>15.49</c:v>
                </c:pt>
                <c:pt idx="4466">
                  <c:v>62.13</c:v>
                </c:pt>
                <c:pt idx="4467">
                  <c:v>21.1</c:v>
                </c:pt>
                <c:pt idx="4468">
                  <c:v>35.869999999999997</c:v>
                </c:pt>
                <c:pt idx="4469">
                  <c:v>47.46</c:v>
                </c:pt>
                <c:pt idx="4470">
                  <c:v>65.94</c:v>
                </c:pt>
                <c:pt idx="4471">
                  <c:v>49.47</c:v>
                </c:pt>
                <c:pt idx="4472">
                  <c:v>24.53</c:v>
                </c:pt>
                <c:pt idx="4473">
                  <c:v>15.55</c:v>
                </c:pt>
                <c:pt idx="4474">
                  <c:v>61.91</c:v>
                </c:pt>
                <c:pt idx="4475">
                  <c:v>20.9</c:v>
                </c:pt>
                <c:pt idx="4476">
                  <c:v>35.880000000000003</c:v>
                </c:pt>
                <c:pt idx="4477">
                  <c:v>47.68</c:v>
                </c:pt>
                <c:pt idx="4478">
                  <c:v>65.97</c:v>
                </c:pt>
                <c:pt idx="4479">
                  <c:v>49.62</c:v>
                </c:pt>
                <c:pt idx="4480">
                  <c:v>24.44</c:v>
                </c:pt>
                <c:pt idx="4481">
                  <c:v>15.61</c:v>
                </c:pt>
                <c:pt idx="4482">
                  <c:v>61.68</c:v>
                </c:pt>
                <c:pt idx="4483">
                  <c:v>20.7</c:v>
                </c:pt>
                <c:pt idx="4484">
                  <c:v>35.89</c:v>
                </c:pt>
                <c:pt idx="4485">
                  <c:v>47.9</c:v>
                </c:pt>
                <c:pt idx="4486">
                  <c:v>66.010000000000005</c:v>
                </c:pt>
                <c:pt idx="4487">
                  <c:v>49.77</c:v>
                </c:pt>
                <c:pt idx="4488">
                  <c:v>24.36</c:v>
                </c:pt>
                <c:pt idx="4489">
                  <c:v>15.67</c:v>
                </c:pt>
                <c:pt idx="4490">
                  <c:v>61.46</c:v>
                </c:pt>
                <c:pt idx="4491">
                  <c:v>20.5</c:v>
                </c:pt>
                <c:pt idx="4492">
                  <c:v>35.9</c:v>
                </c:pt>
                <c:pt idx="4493">
                  <c:v>48.11</c:v>
                </c:pt>
                <c:pt idx="4494">
                  <c:v>66.040000000000006</c:v>
                </c:pt>
                <c:pt idx="4495">
                  <c:v>49.92</c:v>
                </c:pt>
                <c:pt idx="4496">
                  <c:v>24.27</c:v>
                </c:pt>
                <c:pt idx="4497">
                  <c:v>15.73</c:v>
                </c:pt>
                <c:pt idx="4498">
                  <c:v>61.23</c:v>
                </c:pt>
                <c:pt idx="4499">
                  <c:v>20.3</c:v>
                </c:pt>
                <c:pt idx="4500">
                  <c:v>35.909999999999997</c:v>
                </c:pt>
                <c:pt idx="4501">
                  <c:v>48.33</c:v>
                </c:pt>
                <c:pt idx="4502">
                  <c:v>66.08</c:v>
                </c:pt>
                <c:pt idx="4503">
                  <c:v>50.07</c:v>
                </c:pt>
                <c:pt idx="4504">
                  <c:v>24.19</c:v>
                </c:pt>
                <c:pt idx="4505">
                  <c:v>15.79</c:v>
                </c:pt>
                <c:pt idx="4506">
                  <c:v>61.01</c:v>
                </c:pt>
                <c:pt idx="4507">
                  <c:v>20.11</c:v>
                </c:pt>
                <c:pt idx="4508">
                  <c:v>35.92</c:v>
                </c:pt>
                <c:pt idx="4509">
                  <c:v>48.55</c:v>
                </c:pt>
                <c:pt idx="4510">
                  <c:v>66.11</c:v>
                </c:pt>
                <c:pt idx="4511">
                  <c:v>50.21</c:v>
                </c:pt>
                <c:pt idx="4512">
                  <c:v>24.1</c:v>
                </c:pt>
                <c:pt idx="4513">
                  <c:v>15.85</c:v>
                </c:pt>
                <c:pt idx="4514">
                  <c:v>60.78</c:v>
                </c:pt>
                <c:pt idx="4515">
                  <c:v>19.91</c:v>
                </c:pt>
                <c:pt idx="4516">
                  <c:v>35.93</c:v>
                </c:pt>
                <c:pt idx="4517">
                  <c:v>48.76</c:v>
                </c:pt>
                <c:pt idx="4518">
                  <c:v>66.14</c:v>
                </c:pt>
                <c:pt idx="4519">
                  <c:v>50.36</c:v>
                </c:pt>
                <c:pt idx="4520">
                  <c:v>24.01</c:v>
                </c:pt>
                <c:pt idx="4521">
                  <c:v>15.91</c:v>
                </c:pt>
                <c:pt idx="4522">
                  <c:v>60.55</c:v>
                </c:pt>
                <c:pt idx="4523">
                  <c:v>19.71</c:v>
                </c:pt>
                <c:pt idx="4524">
                  <c:v>35.93</c:v>
                </c:pt>
                <c:pt idx="4525">
                  <c:v>48.98</c:v>
                </c:pt>
                <c:pt idx="4526">
                  <c:v>66.17</c:v>
                </c:pt>
                <c:pt idx="4527">
                  <c:v>50.51</c:v>
                </c:pt>
                <c:pt idx="4528">
                  <c:v>23.92</c:v>
                </c:pt>
                <c:pt idx="4529">
                  <c:v>15.96</c:v>
                </c:pt>
                <c:pt idx="4530">
                  <c:v>60.33</c:v>
                </c:pt>
                <c:pt idx="4531">
                  <c:v>19.510000000000002</c:v>
                </c:pt>
                <c:pt idx="4532">
                  <c:v>35.94</c:v>
                </c:pt>
                <c:pt idx="4533">
                  <c:v>49.19</c:v>
                </c:pt>
                <c:pt idx="4534">
                  <c:v>66.2</c:v>
                </c:pt>
                <c:pt idx="4535">
                  <c:v>50.66</c:v>
                </c:pt>
                <c:pt idx="4536">
                  <c:v>23.83</c:v>
                </c:pt>
                <c:pt idx="4537">
                  <c:v>16.02</c:v>
                </c:pt>
                <c:pt idx="4538">
                  <c:v>60.1</c:v>
                </c:pt>
                <c:pt idx="4539">
                  <c:v>19.32</c:v>
                </c:pt>
                <c:pt idx="4540">
                  <c:v>35.94</c:v>
                </c:pt>
                <c:pt idx="4541">
                  <c:v>49.41</c:v>
                </c:pt>
                <c:pt idx="4542">
                  <c:v>66.22</c:v>
                </c:pt>
                <c:pt idx="4543">
                  <c:v>50.8</c:v>
                </c:pt>
                <c:pt idx="4544">
                  <c:v>23.74</c:v>
                </c:pt>
                <c:pt idx="4545">
                  <c:v>16.07</c:v>
                </c:pt>
                <c:pt idx="4546">
                  <c:v>59.87</c:v>
                </c:pt>
                <c:pt idx="4547">
                  <c:v>19.12</c:v>
                </c:pt>
                <c:pt idx="4548">
                  <c:v>35.94</c:v>
                </c:pt>
                <c:pt idx="4549">
                  <c:v>49.63</c:v>
                </c:pt>
                <c:pt idx="4550">
                  <c:v>66.25</c:v>
                </c:pt>
                <c:pt idx="4551">
                  <c:v>50.95</c:v>
                </c:pt>
                <c:pt idx="4552">
                  <c:v>23.65</c:v>
                </c:pt>
                <c:pt idx="4553">
                  <c:v>16.12</c:v>
                </c:pt>
                <c:pt idx="4554">
                  <c:v>59.65</c:v>
                </c:pt>
                <c:pt idx="4555">
                  <c:v>18.93</c:v>
                </c:pt>
                <c:pt idx="4556">
                  <c:v>35.94</c:v>
                </c:pt>
                <c:pt idx="4557">
                  <c:v>49.84</c:v>
                </c:pt>
                <c:pt idx="4558">
                  <c:v>66.28</c:v>
                </c:pt>
                <c:pt idx="4559">
                  <c:v>51.1</c:v>
                </c:pt>
                <c:pt idx="4560">
                  <c:v>23.56</c:v>
                </c:pt>
                <c:pt idx="4561">
                  <c:v>16.18</c:v>
                </c:pt>
                <c:pt idx="4562">
                  <c:v>59.42</c:v>
                </c:pt>
                <c:pt idx="4563">
                  <c:v>18.73</c:v>
                </c:pt>
                <c:pt idx="4564">
                  <c:v>35.94</c:v>
                </c:pt>
                <c:pt idx="4565">
                  <c:v>50.06</c:v>
                </c:pt>
                <c:pt idx="4566">
                  <c:v>66.3</c:v>
                </c:pt>
                <c:pt idx="4567">
                  <c:v>51.25</c:v>
                </c:pt>
                <c:pt idx="4568">
                  <c:v>23.46</c:v>
                </c:pt>
                <c:pt idx="4569">
                  <c:v>16.23</c:v>
                </c:pt>
                <c:pt idx="4570">
                  <c:v>59.19</c:v>
                </c:pt>
                <c:pt idx="4571">
                  <c:v>18.53</c:v>
                </c:pt>
                <c:pt idx="4572">
                  <c:v>35.93</c:v>
                </c:pt>
                <c:pt idx="4573">
                  <c:v>50.27</c:v>
                </c:pt>
                <c:pt idx="4574">
                  <c:v>66.319999999999993</c:v>
                </c:pt>
                <c:pt idx="4575">
                  <c:v>51.39</c:v>
                </c:pt>
                <c:pt idx="4576">
                  <c:v>23.37</c:v>
                </c:pt>
                <c:pt idx="4577">
                  <c:v>16.28</c:v>
                </c:pt>
                <c:pt idx="4578">
                  <c:v>58.96</c:v>
                </c:pt>
                <c:pt idx="4579">
                  <c:v>18.34</c:v>
                </c:pt>
                <c:pt idx="4580">
                  <c:v>35.93</c:v>
                </c:pt>
                <c:pt idx="4581">
                  <c:v>50.49</c:v>
                </c:pt>
                <c:pt idx="4582">
                  <c:v>66.349999999999994</c:v>
                </c:pt>
                <c:pt idx="4583">
                  <c:v>51.54</c:v>
                </c:pt>
                <c:pt idx="4584">
                  <c:v>23.27</c:v>
                </c:pt>
                <c:pt idx="4585">
                  <c:v>16.329999999999998</c:v>
                </c:pt>
                <c:pt idx="4586">
                  <c:v>58.73</c:v>
                </c:pt>
                <c:pt idx="4587">
                  <c:v>18.14</c:v>
                </c:pt>
                <c:pt idx="4588">
                  <c:v>35.92</c:v>
                </c:pt>
                <c:pt idx="4589">
                  <c:v>50.7</c:v>
                </c:pt>
                <c:pt idx="4590">
                  <c:v>66.37</c:v>
                </c:pt>
                <c:pt idx="4591">
                  <c:v>51.69</c:v>
                </c:pt>
                <c:pt idx="4592">
                  <c:v>23.18</c:v>
                </c:pt>
                <c:pt idx="4593">
                  <c:v>16.37</c:v>
                </c:pt>
                <c:pt idx="4594">
                  <c:v>58.5</c:v>
                </c:pt>
                <c:pt idx="4595">
                  <c:v>17.95</c:v>
                </c:pt>
                <c:pt idx="4596">
                  <c:v>35.92</c:v>
                </c:pt>
                <c:pt idx="4597">
                  <c:v>50.91</c:v>
                </c:pt>
                <c:pt idx="4598">
                  <c:v>66.39</c:v>
                </c:pt>
                <c:pt idx="4599">
                  <c:v>51.83</c:v>
                </c:pt>
                <c:pt idx="4600">
                  <c:v>23.08</c:v>
                </c:pt>
                <c:pt idx="4601">
                  <c:v>16.420000000000002</c:v>
                </c:pt>
                <c:pt idx="4602">
                  <c:v>58.28</c:v>
                </c:pt>
                <c:pt idx="4603">
                  <c:v>17.760000000000002</c:v>
                </c:pt>
                <c:pt idx="4604">
                  <c:v>35.909999999999997</c:v>
                </c:pt>
                <c:pt idx="4605">
                  <c:v>51.13</c:v>
                </c:pt>
                <c:pt idx="4606">
                  <c:v>66.41</c:v>
                </c:pt>
                <c:pt idx="4607">
                  <c:v>51.98</c:v>
                </c:pt>
                <c:pt idx="4608">
                  <c:v>22.98</c:v>
                </c:pt>
                <c:pt idx="4609">
                  <c:v>16.47</c:v>
                </c:pt>
                <c:pt idx="4610">
                  <c:v>58.05</c:v>
                </c:pt>
                <c:pt idx="4611">
                  <c:v>17.559999999999999</c:v>
                </c:pt>
                <c:pt idx="4612">
                  <c:v>35.9</c:v>
                </c:pt>
                <c:pt idx="4613">
                  <c:v>51.34</c:v>
                </c:pt>
                <c:pt idx="4614">
                  <c:v>66.42</c:v>
                </c:pt>
                <c:pt idx="4615">
                  <c:v>52.13</c:v>
                </c:pt>
                <c:pt idx="4616">
                  <c:v>22.88</c:v>
                </c:pt>
                <c:pt idx="4617">
                  <c:v>16.510000000000002</c:v>
                </c:pt>
                <c:pt idx="4618">
                  <c:v>57.82</c:v>
                </c:pt>
                <c:pt idx="4619">
                  <c:v>17.37</c:v>
                </c:pt>
                <c:pt idx="4620">
                  <c:v>35.880000000000003</c:v>
                </c:pt>
                <c:pt idx="4621">
                  <c:v>51.56</c:v>
                </c:pt>
                <c:pt idx="4622">
                  <c:v>66.44</c:v>
                </c:pt>
                <c:pt idx="4623">
                  <c:v>52.27</c:v>
                </c:pt>
                <c:pt idx="4624">
                  <c:v>22.78</c:v>
                </c:pt>
                <c:pt idx="4625">
                  <c:v>16.55</c:v>
                </c:pt>
                <c:pt idx="4626">
                  <c:v>57.59</c:v>
                </c:pt>
                <c:pt idx="4627">
                  <c:v>17.170000000000002</c:v>
                </c:pt>
                <c:pt idx="4628">
                  <c:v>35.869999999999997</c:v>
                </c:pt>
                <c:pt idx="4629">
                  <c:v>51.77</c:v>
                </c:pt>
                <c:pt idx="4630">
                  <c:v>66.459999999999994</c:v>
                </c:pt>
                <c:pt idx="4631">
                  <c:v>52.42</c:v>
                </c:pt>
                <c:pt idx="4632">
                  <c:v>22.68</c:v>
                </c:pt>
                <c:pt idx="4633">
                  <c:v>16.600000000000001</c:v>
                </c:pt>
                <c:pt idx="4634">
                  <c:v>57.36</c:v>
                </c:pt>
                <c:pt idx="4635">
                  <c:v>16.98</c:v>
                </c:pt>
                <c:pt idx="4636">
                  <c:v>35.85</c:v>
                </c:pt>
                <c:pt idx="4637">
                  <c:v>51.98</c:v>
                </c:pt>
                <c:pt idx="4638">
                  <c:v>66.47</c:v>
                </c:pt>
                <c:pt idx="4639">
                  <c:v>52.57</c:v>
                </c:pt>
                <c:pt idx="4640">
                  <c:v>22.58</c:v>
                </c:pt>
                <c:pt idx="4641">
                  <c:v>16.64</c:v>
                </c:pt>
                <c:pt idx="4642">
                  <c:v>57.13</c:v>
                </c:pt>
                <c:pt idx="4643">
                  <c:v>16.79</c:v>
                </c:pt>
                <c:pt idx="4644">
                  <c:v>35.840000000000003</c:v>
                </c:pt>
                <c:pt idx="4645">
                  <c:v>52.2</c:v>
                </c:pt>
                <c:pt idx="4646">
                  <c:v>66.48</c:v>
                </c:pt>
                <c:pt idx="4647">
                  <c:v>52.71</c:v>
                </c:pt>
                <c:pt idx="4648">
                  <c:v>22.48</c:v>
                </c:pt>
                <c:pt idx="4649">
                  <c:v>16.68</c:v>
                </c:pt>
                <c:pt idx="4650">
                  <c:v>56.9</c:v>
                </c:pt>
                <c:pt idx="4651">
                  <c:v>16.59</c:v>
                </c:pt>
                <c:pt idx="4652">
                  <c:v>35.82</c:v>
                </c:pt>
                <c:pt idx="4653">
                  <c:v>52.41</c:v>
                </c:pt>
                <c:pt idx="4654">
                  <c:v>66.5</c:v>
                </c:pt>
                <c:pt idx="4655">
                  <c:v>52.86</c:v>
                </c:pt>
                <c:pt idx="4656">
                  <c:v>22.37</c:v>
                </c:pt>
                <c:pt idx="4657">
                  <c:v>16.72</c:v>
                </c:pt>
                <c:pt idx="4658">
                  <c:v>56.67</c:v>
                </c:pt>
                <c:pt idx="4659">
                  <c:v>16.399999999999999</c:v>
                </c:pt>
                <c:pt idx="4660">
                  <c:v>35.799999999999997</c:v>
                </c:pt>
                <c:pt idx="4661">
                  <c:v>52.62</c:v>
                </c:pt>
                <c:pt idx="4662">
                  <c:v>66.510000000000005</c:v>
                </c:pt>
                <c:pt idx="4663">
                  <c:v>53</c:v>
                </c:pt>
                <c:pt idx="4664">
                  <c:v>22.27</c:v>
                </c:pt>
                <c:pt idx="4665">
                  <c:v>16.760000000000002</c:v>
                </c:pt>
                <c:pt idx="4666">
                  <c:v>56.43</c:v>
                </c:pt>
                <c:pt idx="4667">
                  <c:v>16.21</c:v>
                </c:pt>
                <c:pt idx="4668">
                  <c:v>35.78</c:v>
                </c:pt>
                <c:pt idx="4669">
                  <c:v>52.84</c:v>
                </c:pt>
                <c:pt idx="4670">
                  <c:v>66.52</c:v>
                </c:pt>
                <c:pt idx="4671">
                  <c:v>53.15</c:v>
                </c:pt>
                <c:pt idx="4672">
                  <c:v>22.17</c:v>
                </c:pt>
                <c:pt idx="4673">
                  <c:v>16.8</c:v>
                </c:pt>
                <c:pt idx="4674">
                  <c:v>56.2</c:v>
                </c:pt>
                <c:pt idx="4675">
                  <c:v>16.02</c:v>
                </c:pt>
                <c:pt idx="4676">
                  <c:v>35.76</c:v>
                </c:pt>
                <c:pt idx="4677">
                  <c:v>53.05</c:v>
                </c:pt>
                <c:pt idx="4678">
                  <c:v>66.53</c:v>
                </c:pt>
                <c:pt idx="4679">
                  <c:v>53.29</c:v>
                </c:pt>
                <c:pt idx="4680">
                  <c:v>22.06</c:v>
                </c:pt>
                <c:pt idx="4681">
                  <c:v>16.829999999999998</c:v>
                </c:pt>
                <c:pt idx="4682">
                  <c:v>55.97</c:v>
                </c:pt>
                <c:pt idx="4683">
                  <c:v>15.82</c:v>
                </c:pt>
                <c:pt idx="4684">
                  <c:v>35.729999999999997</c:v>
                </c:pt>
                <c:pt idx="4685">
                  <c:v>53.26</c:v>
                </c:pt>
                <c:pt idx="4686">
                  <c:v>66.53</c:v>
                </c:pt>
                <c:pt idx="4687">
                  <c:v>53.44</c:v>
                </c:pt>
                <c:pt idx="4688">
                  <c:v>21.95</c:v>
                </c:pt>
                <c:pt idx="4689">
                  <c:v>16.87</c:v>
                </c:pt>
                <c:pt idx="4690">
                  <c:v>55.74</c:v>
                </c:pt>
                <c:pt idx="4691">
                  <c:v>15.63</c:v>
                </c:pt>
                <c:pt idx="4692">
                  <c:v>35.71</c:v>
                </c:pt>
                <c:pt idx="4693">
                  <c:v>53.47</c:v>
                </c:pt>
                <c:pt idx="4694">
                  <c:v>66.540000000000006</c:v>
                </c:pt>
                <c:pt idx="4695">
                  <c:v>53.58</c:v>
                </c:pt>
                <c:pt idx="4696">
                  <c:v>21.85</c:v>
                </c:pt>
                <c:pt idx="4697">
                  <c:v>16.91</c:v>
                </c:pt>
                <c:pt idx="4698">
                  <c:v>55.51</c:v>
                </c:pt>
                <c:pt idx="4699">
                  <c:v>15.44</c:v>
                </c:pt>
                <c:pt idx="4700">
                  <c:v>35.68</c:v>
                </c:pt>
                <c:pt idx="4701">
                  <c:v>53.68</c:v>
                </c:pt>
                <c:pt idx="4702">
                  <c:v>66.55</c:v>
                </c:pt>
                <c:pt idx="4703">
                  <c:v>53.73</c:v>
                </c:pt>
                <c:pt idx="4704">
                  <c:v>21.74</c:v>
                </c:pt>
                <c:pt idx="4705">
                  <c:v>16.940000000000001</c:v>
                </c:pt>
                <c:pt idx="4706">
                  <c:v>55.28</c:v>
                </c:pt>
                <c:pt idx="4707">
                  <c:v>15.25</c:v>
                </c:pt>
                <c:pt idx="4708">
                  <c:v>35.65</c:v>
                </c:pt>
                <c:pt idx="4709">
                  <c:v>53.89</c:v>
                </c:pt>
                <c:pt idx="4710">
                  <c:v>66.55</c:v>
                </c:pt>
                <c:pt idx="4711">
                  <c:v>53.87</c:v>
                </c:pt>
                <c:pt idx="4712">
                  <c:v>21.63</c:v>
                </c:pt>
                <c:pt idx="4713">
                  <c:v>16.97</c:v>
                </c:pt>
                <c:pt idx="4714">
                  <c:v>55.05</c:v>
                </c:pt>
                <c:pt idx="4715">
                  <c:v>15.06</c:v>
                </c:pt>
                <c:pt idx="4716">
                  <c:v>35.619999999999997</c:v>
                </c:pt>
                <c:pt idx="4717">
                  <c:v>54.1</c:v>
                </c:pt>
                <c:pt idx="4718">
                  <c:v>66.55</c:v>
                </c:pt>
                <c:pt idx="4719">
                  <c:v>54.02</c:v>
                </c:pt>
                <c:pt idx="4720">
                  <c:v>21.52</c:v>
                </c:pt>
                <c:pt idx="4721">
                  <c:v>17</c:v>
                </c:pt>
                <c:pt idx="4722">
                  <c:v>54.81</c:v>
                </c:pt>
                <c:pt idx="4723">
                  <c:v>14.87</c:v>
                </c:pt>
                <c:pt idx="4724">
                  <c:v>35.590000000000003</c:v>
                </c:pt>
                <c:pt idx="4725">
                  <c:v>54.32</c:v>
                </c:pt>
                <c:pt idx="4726">
                  <c:v>66.56</c:v>
                </c:pt>
                <c:pt idx="4727">
                  <c:v>54.16</c:v>
                </c:pt>
                <c:pt idx="4728">
                  <c:v>21.41</c:v>
                </c:pt>
                <c:pt idx="4729">
                  <c:v>17.03</c:v>
                </c:pt>
                <c:pt idx="4730">
                  <c:v>54.58</c:v>
                </c:pt>
                <c:pt idx="4731">
                  <c:v>14.68</c:v>
                </c:pt>
                <c:pt idx="4732">
                  <c:v>35.56</c:v>
                </c:pt>
                <c:pt idx="4733">
                  <c:v>54.53</c:v>
                </c:pt>
                <c:pt idx="4734">
                  <c:v>66.56</c:v>
                </c:pt>
                <c:pt idx="4735">
                  <c:v>54.31</c:v>
                </c:pt>
                <c:pt idx="4736">
                  <c:v>21.3</c:v>
                </c:pt>
                <c:pt idx="4737">
                  <c:v>17.059999999999999</c:v>
                </c:pt>
                <c:pt idx="4738">
                  <c:v>54.35</c:v>
                </c:pt>
                <c:pt idx="4739">
                  <c:v>14.49</c:v>
                </c:pt>
                <c:pt idx="4740">
                  <c:v>35.53</c:v>
                </c:pt>
                <c:pt idx="4741">
                  <c:v>54.74</c:v>
                </c:pt>
                <c:pt idx="4742">
                  <c:v>66.56</c:v>
                </c:pt>
                <c:pt idx="4743">
                  <c:v>54.45</c:v>
                </c:pt>
                <c:pt idx="4744">
                  <c:v>21.19</c:v>
                </c:pt>
                <c:pt idx="4745">
                  <c:v>17.09</c:v>
                </c:pt>
                <c:pt idx="4746">
                  <c:v>54.12</c:v>
                </c:pt>
                <c:pt idx="4747">
                  <c:v>14.3</c:v>
                </c:pt>
                <c:pt idx="4748">
                  <c:v>35.49</c:v>
                </c:pt>
                <c:pt idx="4749">
                  <c:v>54.95</c:v>
                </c:pt>
                <c:pt idx="4750">
                  <c:v>66.56</c:v>
                </c:pt>
                <c:pt idx="4751">
                  <c:v>54.59</c:v>
                </c:pt>
                <c:pt idx="4752">
                  <c:v>21.07</c:v>
                </c:pt>
                <c:pt idx="4753">
                  <c:v>17.12</c:v>
                </c:pt>
                <c:pt idx="4754">
                  <c:v>53.89</c:v>
                </c:pt>
                <c:pt idx="4755">
                  <c:v>14.11</c:v>
                </c:pt>
                <c:pt idx="4756">
                  <c:v>35.450000000000003</c:v>
                </c:pt>
                <c:pt idx="4757">
                  <c:v>55.16</c:v>
                </c:pt>
                <c:pt idx="4758">
                  <c:v>66.55</c:v>
                </c:pt>
                <c:pt idx="4759">
                  <c:v>54.74</c:v>
                </c:pt>
                <c:pt idx="4760">
                  <c:v>20.96</c:v>
                </c:pt>
                <c:pt idx="4761">
                  <c:v>17.149999999999999</c:v>
                </c:pt>
                <c:pt idx="4762">
                  <c:v>53.65</c:v>
                </c:pt>
                <c:pt idx="4763">
                  <c:v>13.92</c:v>
                </c:pt>
                <c:pt idx="4764">
                  <c:v>35.42</c:v>
                </c:pt>
                <c:pt idx="4765">
                  <c:v>55.36</c:v>
                </c:pt>
                <c:pt idx="4766">
                  <c:v>66.55</c:v>
                </c:pt>
                <c:pt idx="4767">
                  <c:v>54.88</c:v>
                </c:pt>
                <c:pt idx="4768">
                  <c:v>20.84</c:v>
                </c:pt>
                <c:pt idx="4769">
                  <c:v>17.170000000000002</c:v>
                </c:pt>
                <c:pt idx="4770">
                  <c:v>53.42</c:v>
                </c:pt>
                <c:pt idx="4771">
                  <c:v>13.73</c:v>
                </c:pt>
                <c:pt idx="4772">
                  <c:v>35.380000000000003</c:v>
                </c:pt>
                <c:pt idx="4773">
                  <c:v>55.57</c:v>
                </c:pt>
                <c:pt idx="4774">
                  <c:v>66.540000000000006</c:v>
                </c:pt>
                <c:pt idx="4775">
                  <c:v>55.02</c:v>
                </c:pt>
                <c:pt idx="4776">
                  <c:v>20.73</c:v>
                </c:pt>
                <c:pt idx="4777">
                  <c:v>17.2</c:v>
                </c:pt>
                <c:pt idx="4778">
                  <c:v>53.19</c:v>
                </c:pt>
                <c:pt idx="4779">
                  <c:v>13.54</c:v>
                </c:pt>
                <c:pt idx="4780">
                  <c:v>35.340000000000003</c:v>
                </c:pt>
                <c:pt idx="4781">
                  <c:v>55.78</c:v>
                </c:pt>
                <c:pt idx="4782">
                  <c:v>66.540000000000006</c:v>
                </c:pt>
                <c:pt idx="4783">
                  <c:v>55.16</c:v>
                </c:pt>
                <c:pt idx="4784">
                  <c:v>20.61</c:v>
                </c:pt>
                <c:pt idx="4785">
                  <c:v>17.22</c:v>
                </c:pt>
                <c:pt idx="4786">
                  <c:v>52.95</c:v>
                </c:pt>
                <c:pt idx="4787">
                  <c:v>13.35</c:v>
                </c:pt>
                <c:pt idx="4788">
                  <c:v>35.29</c:v>
                </c:pt>
                <c:pt idx="4789">
                  <c:v>55.99</c:v>
                </c:pt>
                <c:pt idx="4790">
                  <c:v>66.53</c:v>
                </c:pt>
                <c:pt idx="4791">
                  <c:v>55.31</c:v>
                </c:pt>
                <c:pt idx="4792">
                  <c:v>20.5</c:v>
                </c:pt>
                <c:pt idx="4793">
                  <c:v>17.239999999999998</c:v>
                </c:pt>
                <c:pt idx="4794">
                  <c:v>52.72</c:v>
                </c:pt>
                <c:pt idx="4795">
                  <c:v>13.17</c:v>
                </c:pt>
                <c:pt idx="4796">
                  <c:v>35.25</c:v>
                </c:pt>
                <c:pt idx="4797">
                  <c:v>56.2</c:v>
                </c:pt>
                <c:pt idx="4798">
                  <c:v>66.52</c:v>
                </c:pt>
                <c:pt idx="4799">
                  <c:v>55.45</c:v>
                </c:pt>
                <c:pt idx="4800">
                  <c:v>20.38</c:v>
                </c:pt>
                <c:pt idx="4801">
                  <c:v>17.27</c:v>
                </c:pt>
                <c:pt idx="4802">
                  <c:v>52.49</c:v>
                </c:pt>
                <c:pt idx="4803">
                  <c:v>12.98</c:v>
                </c:pt>
                <c:pt idx="4804">
                  <c:v>35.21</c:v>
                </c:pt>
                <c:pt idx="4805">
                  <c:v>56.41</c:v>
                </c:pt>
                <c:pt idx="4806">
                  <c:v>66.510000000000005</c:v>
                </c:pt>
                <c:pt idx="4807">
                  <c:v>55.59</c:v>
                </c:pt>
                <c:pt idx="4808">
                  <c:v>20.260000000000002</c:v>
                </c:pt>
                <c:pt idx="4809">
                  <c:v>17.29</c:v>
                </c:pt>
                <c:pt idx="4810">
                  <c:v>52.25</c:v>
                </c:pt>
                <c:pt idx="4811">
                  <c:v>12.79</c:v>
                </c:pt>
                <c:pt idx="4812">
                  <c:v>35.159999999999997</c:v>
                </c:pt>
                <c:pt idx="4813">
                  <c:v>56.61</c:v>
                </c:pt>
                <c:pt idx="4814">
                  <c:v>66.5</c:v>
                </c:pt>
                <c:pt idx="4815">
                  <c:v>55.73</c:v>
                </c:pt>
                <c:pt idx="4816">
                  <c:v>20.14</c:v>
                </c:pt>
                <c:pt idx="4817">
                  <c:v>17.309999999999999</c:v>
                </c:pt>
                <c:pt idx="4818">
                  <c:v>52.02</c:v>
                </c:pt>
                <c:pt idx="4819">
                  <c:v>12.6</c:v>
                </c:pt>
                <c:pt idx="4820">
                  <c:v>35.11</c:v>
                </c:pt>
                <c:pt idx="4821">
                  <c:v>56.82</c:v>
                </c:pt>
                <c:pt idx="4822">
                  <c:v>66.489999999999995</c:v>
                </c:pt>
                <c:pt idx="4823">
                  <c:v>55.88</c:v>
                </c:pt>
                <c:pt idx="4824">
                  <c:v>20.02</c:v>
                </c:pt>
                <c:pt idx="4825">
                  <c:v>17.329999999999998</c:v>
                </c:pt>
                <c:pt idx="4826">
                  <c:v>51.79</c:v>
                </c:pt>
                <c:pt idx="4827">
                  <c:v>12.42</c:v>
                </c:pt>
                <c:pt idx="4828">
                  <c:v>35.06</c:v>
                </c:pt>
                <c:pt idx="4829">
                  <c:v>57.03</c:v>
                </c:pt>
                <c:pt idx="4830">
                  <c:v>66.48</c:v>
                </c:pt>
                <c:pt idx="4831">
                  <c:v>56.02</c:v>
                </c:pt>
                <c:pt idx="4832">
                  <c:v>19.899999999999999</c:v>
                </c:pt>
                <c:pt idx="4833">
                  <c:v>17.34</c:v>
                </c:pt>
                <c:pt idx="4834">
                  <c:v>51.55</c:v>
                </c:pt>
                <c:pt idx="4835">
                  <c:v>12.23</c:v>
                </c:pt>
                <c:pt idx="4836">
                  <c:v>35.01</c:v>
                </c:pt>
                <c:pt idx="4837">
                  <c:v>57.23</c:v>
                </c:pt>
                <c:pt idx="4838">
                  <c:v>66.47</c:v>
                </c:pt>
                <c:pt idx="4839">
                  <c:v>56.16</c:v>
                </c:pt>
                <c:pt idx="4840">
                  <c:v>19.78</c:v>
                </c:pt>
                <c:pt idx="4841">
                  <c:v>17.36</c:v>
                </c:pt>
                <c:pt idx="4842">
                  <c:v>51.32</c:v>
                </c:pt>
                <c:pt idx="4843">
                  <c:v>12.04</c:v>
                </c:pt>
                <c:pt idx="4844">
                  <c:v>34.96</c:v>
                </c:pt>
                <c:pt idx="4845">
                  <c:v>57.44</c:v>
                </c:pt>
                <c:pt idx="4846">
                  <c:v>66.45</c:v>
                </c:pt>
                <c:pt idx="4847">
                  <c:v>56.3</c:v>
                </c:pt>
                <c:pt idx="4848">
                  <c:v>19.66</c:v>
                </c:pt>
                <c:pt idx="4849">
                  <c:v>17.38</c:v>
                </c:pt>
                <c:pt idx="4850">
                  <c:v>51.09</c:v>
                </c:pt>
                <c:pt idx="4851">
                  <c:v>11.86</c:v>
                </c:pt>
                <c:pt idx="4852">
                  <c:v>34.909999999999997</c:v>
                </c:pt>
                <c:pt idx="4853">
                  <c:v>57.64</c:v>
                </c:pt>
                <c:pt idx="4854">
                  <c:v>66.430000000000007</c:v>
                </c:pt>
                <c:pt idx="4855">
                  <c:v>56.44</c:v>
                </c:pt>
                <c:pt idx="4856">
                  <c:v>19.54</c:v>
                </c:pt>
                <c:pt idx="4857">
                  <c:v>17.39</c:v>
                </c:pt>
                <c:pt idx="4858">
                  <c:v>50.85</c:v>
                </c:pt>
                <c:pt idx="4859">
                  <c:v>11.67</c:v>
                </c:pt>
                <c:pt idx="4860">
                  <c:v>34.85</c:v>
                </c:pt>
                <c:pt idx="4861">
                  <c:v>57.85</c:v>
                </c:pt>
                <c:pt idx="4862">
                  <c:v>66.42</c:v>
                </c:pt>
                <c:pt idx="4863">
                  <c:v>56.58</c:v>
                </c:pt>
                <c:pt idx="4864">
                  <c:v>19.41</c:v>
                </c:pt>
                <c:pt idx="4865">
                  <c:v>17.399999999999999</c:v>
                </c:pt>
                <c:pt idx="4866">
                  <c:v>50.62</c:v>
                </c:pt>
                <c:pt idx="4867">
                  <c:v>11.49</c:v>
                </c:pt>
                <c:pt idx="4868">
                  <c:v>34.79</c:v>
                </c:pt>
                <c:pt idx="4869">
                  <c:v>58.05</c:v>
                </c:pt>
                <c:pt idx="4870">
                  <c:v>66.400000000000006</c:v>
                </c:pt>
                <c:pt idx="4871">
                  <c:v>56.72</c:v>
                </c:pt>
                <c:pt idx="4872">
                  <c:v>19.29</c:v>
                </c:pt>
                <c:pt idx="4873">
                  <c:v>17.420000000000002</c:v>
                </c:pt>
                <c:pt idx="4874">
                  <c:v>50.38</c:v>
                </c:pt>
                <c:pt idx="4875">
                  <c:v>11.3</c:v>
                </c:pt>
                <c:pt idx="4876">
                  <c:v>34.74</c:v>
                </c:pt>
                <c:pt idx="4877">
                  <c:v>58.26</c:v>
                </c:pt>
                <c:pt idx="4878">
                  <c:v>66.38</c:v>
                </c:pt>
                <c:pt idx="4879">
                  <c:v>56.86</c:v>
                </c:pt>
                <c:pt idx="4880">
                  <c:v>19.170000000000002</c:v>
                </c:pt>
                <c:pt idx="4881">
                  <c:v>17.43</c:v>
                </c:pt>
                <c:pt idx="4882">
                  <c:v>50.15</c:v>
                </c:pt>
                <c:pt idx="4883">
                  <c:v>11.11</c:v>
                </c:pt>
                <c:pt idx="4884">
                  <c:v>34.68</c:v>
                </c:pt>
                <c:pt idx="4885">
                  <c:v>58.46</c:v>
                </c:pt>
                <c:pt idx="4886">
                  <c:v>66.36</c:v>
                </c:pt>
                <c:pt idx="4887">
                  <c:v>57</c:v>
                </c:pt>
                <c:pt idx="4888">
                  <c:v>19.04</c:v>
                </c:pt>
                <c:pt idx="4889">
                  <c:v>17.440000000000001</c:v>
                </c:pt>
                <c:pt idx="4890">
                  <c:v>49.91</c:v>
                </c:pt>
                <c:pt idx="4891">
                  <c:v>10.93</c:v>
                </c:pt>
                <c:pt idx="4892">
                  <c:v>34.619999999999997</c:v>
                </c:pt>
                <c:pt idx="4893">
                  <c:v>58.67</c:v>
                </c:pt>
                <c:pt idx="4894">
                  <c:v>66.34</c:v>
                </c:pt>
                <c:pt idx="4895">
                  <c:v>57.14</c:v>
                </c:pt>
                <c:pt idx="4896">
                  <c:v>18.920000000000002</c:v>
                </c:pt>
                <c:pt idx="4897">
                  <c:v>17.45</c:v>
                </c:pt>
                <c:pt idx="4898">
                  <c:v>49.68</c:v>
                </c:pt>
                <c:pt idx="4899">
                  <c:v>10.75</c:v>
                </c:pt>
                <c:pt idx="4900">
                  <c:v>14.76</c:v>
                </c:pt>
                <c:pt idx="4901">
                  <c:v>34.56</c:v>
                </c:pt>
                <c:pt idx="4902">
                  <c:v>58.87</c:v>
                </c:pt>
                <c:pt idx="4903">
                  <c:v>66.31</c:v>
                </c:pt>
                <c:pt idx="4904">
                  <c:v>57.28</c:v>
                </c:pt>
                <c:pt idx="4905">
                  <c:v>18.79</c:v>
                </c:pt>
                <c:pt idx="4906">
                  <c:v>17.46</c:v>
                </c:pt>
                <c:pt idx="4907">
                  <c:v>49.45</c:v>
                </c:pt>
                <c:pt idx="4908">
                  <c:v>10.56</c:v>
                </c:pt>
                <c:pt idx="4909">
                  <c:v>14.93</c:v>
                </c:pt>
                <c:pt idx="4910">
                  <c:v>34.49</c:v>
                </c:pt>
                <c:pt idx="4911">
                  <c:v>59.07</c:v>
                </c:pt>
                <c:pt idx="4912">
                  <c:v>66.290000000000006</c:v>
                </c:pt>
                <c:pt idx="4913">
                  <c:v>57.42</c:v>
                </c:pt>
                <c:pt idx="4914">
                  <c:v>18.66</c:v>
                </c:pt>
                <c:pt idx="4915">
                  <c:v>17.46</c:v>
                </c:pt>
                <c:pt idx="4916">
                  <c:v>49.21</c:v>
                </c:pt>
                <c:pt idx="4917">
                  <c:v>10.38</c:v>
                </c:pt>
                <c:pt idx="4918">
                  <c:v>15.11</c:v>
                </c:pt>
                <c:pt idx="4919">
                  <c:v>34.43</c:v>
                </c:pt>
                <c:pt idx="4920">
                  <c:v>59.27</c:v>
                </c:pt>
                <c:pt idx="4921">
                  <c:v>66.260000000000005</c:v>
                </c:pt>
                <c:pt idx="4922">
                  <c:v>57.56</c:v>
                </c:pt>
                <c:pt idx="4923">
                  <c:v>18.54</c:v>
                </c:pt>
                <c:pt idx="4924">
                  <c:v>17.47</c:v>
                </c:pt>
                <c:pt idx="4925">
                  <c:v>48.98</c:v>
                </c:pt>
                <c:pt idx="4926">
                  <c:v>15.29</c:v>
                </c:pt>
                <c:pt idx="4927">
                  <c:v>34.36</c:v>
                </c:pt>
                <c:pt idx="4928">
                  <c:v>59.48</c:v>
                </c:pt>
                <c:pt idx="4929">
                  <c:v>66.239999999999995</c:v>
                </c:pt>
                <c:pt idx="4930">
                  <c:v>57.7</c:v>
                </c:pt>
                <c:pt idx="4931">
                  <c:v>18.41</c:v>
                </c:pt>
                <c:pt idx="4932">
                  <c:v>17.47</c:v>
                </c:pt>
                <c:pt idx="4933">
                  <c:v>48.74</c:v>
                </c:pt>
                <c:pt idx="4934">
                  <c:v>15.47</c:v>
                </c:pt>
                <c:pt idx="4935">
                  <c:v>34.299999999999997</c:v>
                </c:pt>
                <c:pt idx="4936">
                  <c:v>59.68</c:v>
                </c:pt>
                <c:pt idx="4937">
                  <c:v>66.209999999999994</c:v>
                </c:pt>
                <c:pt idx="4938">
                  <c:v>57.83</c:v>
                </c:pt>
                <c:pt idx="4939">
                  <c:v>18.28</c:v>
                </c:pt>
                <c:pt idx="4940">
                  <c:v>17.48</c:v>
                </c:pt>
                <c:pt idx="4941">
                  <c:v>48.51</c:v>
                </c:pt>
                <c:pt idx="4942">
                  <c:v>15.65</c:v>
                </c:pt>
                <c:pt idx="4943">
                  <c:v>34.229999999999997</c:v>
                </c:pt>
                <c:pt idx="4944">
                  <c:v>59.88</c:v>
                </c:pt>
                <c:pt idx="4945">
                  <c:v>66.180000000000007</c:v>
                </c:pt>
                <c:pt idx="4946">
                  <c:v>57.97</c:v>
                </c:pt>
                <c:pt idx="4947">
                  <c:v>18.149999999999999</c:v>
                </c:pt>
                <c:pt idx="4948">
                  <c:v>17.48</c:v>
                </c:pt>
                <c:pt idx="4949">
                  <c:v>48.27</c:v>
                </c:pt>
                <c:pt idx="4950">
                  <c:v>15.83</c:v>
                </c:pt>
                <c:pt idx="4951">
                  <c:v>34.159999999999997</c:v>
                </c:pt>
                <c:pt idx="4952">
                  <c:v>60.08</c:v>
                </c:pt>
                <c:pt idx="4953">
                  <c:v>66.150000000000006</c:v>
                </c:pt>
                <c:pt idx="4954">
                  <c:v>58.11</c:v>
                </c:pt>
                <c:pt idx="4955">
                  <c:v>18.02</c:v>
                </c:pt>
                <c:pt idx="4956">
                  <c:v>17.48</c:v>
                </c:pt>
                <c:pt idx="4957">
                  <c:v>48.04</c:v>
                </c:pt>
                <c:pt idx="4958">
                  <c:v>16</c:v>
                </c:pt>
                <c:pt idx="4959">
                  <c:v>34.090000000000003</c:v>
                </c:pt>
                <c:pt idx="4960">
                  <c:v>60.28</c:v>
                </c:pt>
                <c:pt idx="4961">
                  <c:v>66.12</c:v>
                </c:pt>
                <c:pt idx="4962">
                  <c:v>58.25</c:v>
                </c:pt>
                <c:pt idx="4963">
                  <c:v>17.89</c:v>
                </c:pt>
                <c:pt idx="4964">
                  <c:v>17.489999999999998</c:v>
                </c:pt>
                <c:pt idx="4965">
                  <c:v>47.8</c:v>
                </c:pt>
                <c:pt idx="4966">
                  <c:v>16.18</c:v>
                </c:pt>
                <c:pt idx="4967">
                  <c:v>34.020000000000003</c:v>
                </c:pt>
                <c:pt idx="4968">
                  <c:v>60.48</c:v>
                </c:pt>
                <c:pt idx="4969">
                  <c:v>66.09</c:v>
                </c:pt>
                <c:pt idx="4970">
                  <c:v>58.38</c:v>
                </c:pt>
                <c:pt idx="4971">
                  <c:v>17.760000000000002</c:v>
                </c:pt>
                <c:pt idx="4972">
                  <c:v>17.489999999999998</c:v>
                </c:pt>
                <c:pt idx="4973">
                  <c:v>47.57</c:v>
                </c:pt>
                <c:pt idx="4974">
                  <c:v>16.36</c:v>
                </c:pt>
                <c:pt idx="4975">
                  <c:v>33.94</c:v>
                </c:pt>
                <c:pt idx="4976">
                  <c:v>60.68</c:v>
                </c:pt>
                <c:pt idx="4977">
                  <c:v>66.05</c:v>
                </c:pt>
                <c:pt idx="4978">
                  <c:v>58.52</c:v>
                </c:pt>
                <c:pt idx="4979">
                  <c:v>17.62</c:v>
                </c:pt>
                <c:pt idx="4980">
                  <c:v>17.489999999999998</c:v>
                </c:pt>
                <c:pt idx="4981">
                  <c:v>47.33</c:v>
                </c:pt>
                <c:pt idx="4982">
                  <c:v>16.54</c:v>
                </c:pt>
                <c:pt idx="4983">
                  <c:v>33.869999999999997</c:v>
                </c:pt>
                <c:pt idx="4984">
                  <c:v>60.87</c:v>
                </c:pt>
                <c:pt idx="4985">
                  <c:v>66.02</c:v>
                </c:pt>
                <c:pt idx="4986">
                  <c:v>58.66</c:v>
                </c:pt>
                <c:pt idx="4987">
                  <c:v>17.489999999999998</c:v>
                </c:pt>
                <c:pt idx="4988">
                  <c:v>17.48</c:v>
                </c:pt>
                <c:pt idx="4989">
                  <c:v>47.1</c:v>
                </c:pt>
                <c:pt idx="4990">
                  <c:v>16.72</c:v>
                </c:pt>
                <c:pt idx="4991">
                  <c:v>33.79</c:v>
                </c:pt>
                <c:pt idx="4992">
                  <c:v>61.07</c:v>
                </c:pt>
                <c:pt idx="4993">
                  <c:v>65.98</c:v>
                </c:pt>
                <c:pt idx="4994">
                  <c:v>58.79</c:v>
                </c:pt>
                <c:pt idx="4995">
                  <c:v>17.36</c:v>
                </c:pt>
                <c:pt idx="4996">
                  <c:v>17.48</c:v>
                </c:pt>
                <c:pt idx="4997">
                  <c:v>46.86</c:v>
                </c:pt>
                <c:pt idx="4998">
                  <c:v>16.89</c:v>
                </c:pt>
                <c:pt idx="4999">
                  <c:v>33.72</c:v>
                </c:pt>
                <c:pt idx="5000">
                  <c:v>61.27</c:v>
                </c:pt>
                <c:pt idx="5001">
                  <c:v>65.95</c:v>
                </c:pt>
                <c:pt idx="5002">
                  <c:v>58.93</c:v>
                </c:pt>
                <c:pt idx="5003">
                  <c:v>17.22</c:v>
                </c:pt>
                <c:pt idx="5004">
                  <c:v>17.48</c:v>
                </c:pt>
                <c:pt idx="5005">
                  <c:v>46.63</c:v>
                </c:pt>
                <c:pt idx="5006">
                  <c:v>17.07</c:v>
                </c:pt>
                <c:pt idx="5007">
                  <c:v>33.64</c:v>
                </c:pt>
                <c:pt idx="5008">
                  <c:v>61.47</c:v>
                </c:pt>
                <c:pt idx="5009">
                  <c:v>65.91</c:v>
                </c:pt>
                <c:pt idx="5010">
                  <c:v>59.06</c:v>
                </c:pt>
                <c:pt idx="5011">
                  <c:v>17.09</c:v>
                </c:pt>
                <c:pt idx="5012">
                  <c:v>17.47</c:v>
                </c:pt>
                <c:pt idx="5013">
                  <c:v>46.39</c:v>
                </c:pt>
                <c:pt idx="5014">
                  <c:v>17.25</c:v>
                </c:pt>
                <c:pt idx="5015">
                  <c:v>33.56</c:v>
                </c:pt>
                <c:pt idx="5016">
                  <c:v>61.66</c:v>
                </c:pt>
                <c:pt idx="5017">
                  <c:v>65.87</c:v>
                </c:pt>
                <c:pt idx="5018">
                  <c:v>59.2</c:v>
                </c:pt>
                <c:pt idx="5019">
                  <c:v>16.96</c:v>
                </c:pt>
                <c:pt idx="5020">
                  <c:v>17.47</c:v>
                </c:pt>
                <c:pt idx="5021">
                  <c:v>46.16</c:v>
                </c:pt>
                <c:pt idx="5022">
                  <c:v>17.43</c:v>
                </c:pt>
                <c:pt idx="5023">
                  <c:v>33.479999999999997</c:v>
                </c:pt>
                <c:pt idx="5024">
                  <c:v>61.86</c:v>
                </c:pt>
                <c:pt idx="5025">
                  <c:v>65.83</c:v>
                </c:pt>
                <c:pt idx="5026">
                  <c:v>59.33</c:v>
                </c:pt>
                <c:pt idx="5027">
                  <c:v>16.82</c:v>
                </c:pt>
                <c:pt idx="5028">
                  <c:v>17.46</c:v>
                </c:pt>
                <c:pt idx="5029">
                  <c:v>45.92</c:v>
                </c:pt>
                <c:pt idx="5030">
                  <c:v>17.61</c:v>
                </c:pt>
                <c:pt idx="5031">
                  <c:v>33.4</c:v>
                </c:pt>
                <c:pt idx="5032">
                  <c:v>62.05</c:v>
                </c:pt>
                <c:pt idx="5033">
                  <c:v>10.52</c:v>
                </c:pt>
                <c:pt idx="5034">
                  <c:v>65.790000000000006</c:v>
                </c:pt>
                <c:pt idx="5035">
                  <c:v>59.47</c:v>
                </c:pt>
                <c:pt idx="5036">
                  <c:v>16.68</c:v>
                </c:pt>
                <c:pt idx="5037">
                  <c:v>17.45</c:v>
                </c:pt>
                <c:pt idx="5038">
                  <c:v>45.69</c:v>
                </c:pt>
                <c:pt idx="5039">
                  <c:v>17.78</c:v>
                </c:pt>
                <c:pt idx="5040">
                  <c:v>33.31</c:v>
                </c:pt>
                <c:pt idx="5041">
                  <c:v>62.25</c:v>
                </c:pt>
                <c:pt idx="5042">
                  <c:v>10.72</c:v>
                </c:pt>
                <c:pt idx="5043">
                  <c:v>65.75</c:v>
                </c:pt>
                <c:pt idx="5044">
                  <c:v>59.6</c:v>
                </c:pt>
                <c:pt idx="5045">
                  <c:v>16.55</c:v>
                </c:pt>
                <c:pt idx="5046">
                  <c:v>17.440000000000001</c:v>
                </c:pt>
                <c:pt idx="5047">
                  <c:v>45.45</c:v>
                </c:pt>
                <c:pt idx="5048">
                  <c:v>17.96</c:v>
                </c:pt>
                <c:pt idx="5049">
                  <c:v>33.229999999999997</c:v>
                </c:pt>
                <c:pt idx="5050">
                  <c:v>62.44</c:v>
                </c:pt>
                <c:pt idx="5051">
                  <c:v>10.91</c:v>
                </c:pt>
                <c:pt idx="5052">
                  <c:v>65.709999999999994</c:v>
                </c:pt>
                <c:pt idx="5053">
                  <c:v>59.73</c:v>
                </c:pt>
                <c:pt idx="5054">
                  <c:v>16.41</c:v>
                </c:pt>
                <c:pt idx="5055">
                  <c:v>17.43</c:v>
                </c:pt>
                <c:pt idx="5056">
                  <c:v>45.22</c:v>
                </c:pt>
                <c:pt idx="5057">
                  <c:v>18.14</c:v>
                </c:pt>
                <c:pt idx="5058">
                  <c:v>33.14</c:v>
                </c:pt>
                <c:pt idx="5059">
                  <c:v>62.63</c:v>
                </c:pt>
                <c:pt idx="5060">
                  <c:v>11.11</c:v>
                </c:pt>
                <c:pt idx="5061">
                  <c:v>65.66</c:v>
                </c:pt>
                <c:pt idx="5062">
                  <c:v>59.87</c:v>
                </c:pt>
                <c:pt idx="5063">
                  <c:v>16.27</c:v>
                </c:pt>
                <c:pt idx="5064">
                  <c:v>17.420000000000002</c:v>
                </c:pt>
                <c:pt idx="5065">
                  <c:v>44.98</c:v>
                </c:pt>
                <c:pt idx="5066">
                  <c:v>18.309999999999999</c:v>
                </c:pt>
                <c:pt idx="5067">
                  <c:v>33.06</c:v>
                </c:pt>
                <c:pt idx="5068">
                  <c:v>62.83</c:v>
                </c:pt>
                <c:pt idx="5069">
                  <c:v>11.31</c:v>
                </c:pt>
                <c:pt idx="5070">
                  <c:v>65.62</c:v>
                </c:pt>
                <c:pt idx="5071">
                  <c:v>60</c:v>
                </c:pt>
                <c:pt idx="5072">
                  <c:v>16.13</c:v>
                </c:pt>
                <c:pt idx="5073">
                  <c:v>17.41</c:v>
                </c:pt>
                <c:pt idx="5074">
                  <c:v>44.75</c:v>
                </c:pt>
                <c:pt idx="5075">
                  <c:v>18.489999999999998</c:v>
                </c:pt>
                <c:pt idx="5076">
                  <c:v>32.97</c:v>
                </c:pt>
                <c:pt idx="5077">
                  <c:v>63.02</c:v>
                </c:pt>
                <c:pt idx="5078">
                  <c:v>11.5</c:v>
                </c:pt>
                <c:pt idx="5079">
                  <c:v>65.569999999999993</c:v>
                </c:pt>
                <c:pt idx="5080">
                  <c:v>60.13</c:v>
                </c:pt>
                <c:pt idx="5081">
                  <c:v>16</c:v>
                </c:pt>
                <c:pt idx="5082">
                  <c:v>17.399999999999999</c:v>
                </c:pt>
                <c:pt idx="5083">
                  <c:v>44.51</c:v>
                </c:pt>
                <c:pt idx="5084">
                  <c:v>18.670000000000002</c:v>
                </c:pt>
                <c:pt idx="5085">
                  <c:v>32.880000000000003</c:v>
                </c:pt>
                <c:pt idx="5086">
                  <c:v>63.21</c:v>
                </c:pt>
                <c:pt idx="5087">
                  <c:v>11.7</c:v>
                </c:pt>
                <c:pt idx="5088">
                  <c:v>65.52</c:v>
                </c:pt>
                <c:pt idx="5089">
                  <c:v>60.26</c:v>
                </c:pt>
                <c:pt idx="5090">
                  <c:v>15.86</c:v>
                </c:pt>
                <c:pt idx="5091">
                  <c:v>17.39</c:v>
                </c:pt>
                <c:pt idx="5092">
                  <c:v>44.27</c:v>
                </c:pt>
                <c:pt idx="5093">
                  <c:v>18.850000000000001</c:v>
                </c:pt>
                <c:pt idx="5094">
                  <c:v>32.79</c:v>
                </c:pt>
                <c:pt idx="5095">
                  <c:v>63.4</c:v>
                </c:pt>
                <c:pt idx="5096">
                  <c:v>11.9</c:v>
                </c:pt>
                <c:pt idx="5097">
                  <c:v>65.47</c:v>
                </c:pt>
                <c:pt idx="5098">
                  <c:v>60.39</c:v>
                </c:pt>
                <c:pt idx="5099">
                  <c:v>15.72</c:v>
                </c:pt>
                <c:pt idx="5100">
                  <c:v>17.37</c:v>
                </c:pt>
                <c:pt idx="5101">
                  <c:v>44.04</c:v>
                </c:pt>
                <c:pt idx="5102">
                  <c:v>19.02</c:v>
                </c:pt>
                <c:pt idx="5103">
                  <c:v>32.700000000000003</c:v>
                </c:pt>
                <c:pt idx="5104">
                  <c:v>63.59</c:v>
                </c:pt>
                <c:pt idx="5105">
                  <c:v>12.1</c:v>
                </c:pt>
                <c:pt idx="5106">
                  <c:v>65.42</c:v>
                </c:pt>
                <c:pt idx="5107">
                  <c:v>60.53</c:v>
                </c:pt>
                <c:pt idx="5108">
                  <c:v>15.58</c:v>
                </c:pt>
                <c:pt idx="5109">
                  <c:v>17.36</c:v>
                </c:pt>
                <c:pt idx="5110">
                  <c:v>43.8</c:v>
                </c:pt>
                <c:pt idx="5111">
                  <c:v>19.2</c:v>
                </c:pt>
                <c:pt idx="5112">
                  <c:v>32.6</c:v>
                </c:pt>
                <c:pt idx="5113">
                  <c:v>63.78</c:v>
                </c:pt>
                <c:pt idx="5114">
                  <c:v>12.29</c:v>
                </c:pt>
                <c:pt idx="5115">
                  <c:v>65.37</c:v>
                </c:pt>
                <c:pt idx="5116">
                  <c:v>60.66</c:v>
                </c:pt>
                <c:pt idx="5117">
                  <c:v>15.43</c:v>
                </c:pt>
                <c:pt idx="5118">
                  <c:v>17.34</c:v>
                </c:pt>
                <c:pt idx="5119">
                  <c:v>43.57</c:v>
                </c:pt>
                <c:pt idx="5120">
                  <c:v>19.38</c:v>
                </c:pt>
                <c:pt idx="5121">
                  <c:v>32.51</c:v>
                </c:pt>
                <c:pt idx="5122">
                  <c:v>63.97</c:v>
                </c:pt>
                <c:pt idx="5123">
                  <c:v>12.49</c:v>
                </c:pt>
                <c:pt idx="5124">
                  <c:v>65.319999999999993</c:v>
                </c:pt>
                <c:pt idx="5125">
                  <c:v>60.79</c:v>
                </c:pt>
                <c:pt idx="5126">
                  <c:v>15.29</c:v>
                </c:pt>
                <c:pt idx="5127">
                  <c:v>17.32</c:v>
                </c:pt>
                <c:pt idx="5128">
                  <c:v>43.33</c:v>
                </c:pt>
                <c:pt idx="5129">
                  <c:v>19.55</c:v>
                </c:pt>
                <c:pt idx="5130">
                  <c:v>32.409999999999997</c:v>
                </c:pt>
                <c:pt idx="5131">
                  <c:v>64.150000000000006</c:v>
                </c:pt>
                <c:pt idx="5132">
                  <c:v>12.69</c:v>
                </c:pt>
                <c:pt idx="5133">
                  <c:v>65.27</c:v>
                </c:pt>
                <c:pt idx="5134">
                  <c:v>60.92</c:v>
                </c:pt>
                <c:pt idx="5135">
                  <c:v>15.15</c:v>
                </c:pt>
                <c:pt idx="5136">
                  <c:v>17.3</c:v>
                </c:pt>
                <c:pt idx="5137">
                  <c:v>43.1</c:v>
                </c:pt>
                <c:pt idx="5138">
                  <c:v>19.73</c:v>
                </c:pt>
                <c:pt idx="5139">
                  <c:v>32.32</c:v>
                </c:pt>
                <c:pt idx="5140">
                  <c:v>64.34</c:v>
                </c:pt>
                <c:pt idx="5141">
                  <c:v>12.89</c:v>
                </c:pt>
                <c:pt idx="5142">
                  <c:v>65.209999999999994</c:v>
                </c:pt>
                <c:pt idx="5143">
                  <c:v>61.05</c:v>
                </c:pt>
                <c:pt idx="5144">
                  <c:v>15.01</c:v>
                </c:pt>
                <c:pt idx="5145">
                  <c:v>17.28</c:v>
                </c:pt>
                <c:pt idx="5146">
                  <c:v>42.86</c:v>
                </c:pt>
                <c:pt idx="5147">
                  <c:v>19.899999999999999</c:v>
                </c:pt>
                <c:pt idx="5148">
                  <c:v>32.22</c:v>
                </c:pt>
                <c:pt idx="5149">
                  <c:v>64.53</c:v>
                </c:pt>
                <c:pt idx="5150">
                  <c:v>13.09</c:v>
                </c:pt>
                <c:pt idx="5151">
                  <c:v>65.16</c:v>
                </c:pt>
                <c:pt idx="5152">
                  <c:v>61.17</c:v>
                </c:pt>
                <c:pt idx="5153">
                  <c:v>14.87</c:v>
                </c:pt>
                <c:pt idx="5154">
                  <c:v>17.260000000000002</c:v>
                </c:pt>
                <c:pt idx="5155">
                  <c:v>42.63</c:v>
                </c:pt>
                <c:pt idx="5156">
                  <c:v>20.079999999999998</c:v>
                </c:pt>
                <c:pt idx="5157">
                  <c:v>32.119999999999997</c:v>
                </c:pt>
                <c:pt idx="5158">
                  <c:v>64.709999999999994</c:v>
                </c:pt>
                <c:pt idx="5159">
                  <c:v>13.28</c:v>
                </c:pt>
                <c:pt idx="5160">
                  <c:v>65.099999999999994</c:v>
                </c:pt>
                <c:pt idx="5161">
                  <c:v>61.3</c:v>
                </c:pt>
                <c:pt idx="5162">
                  <c:v>14.72</c:v>
                </c:pt>
                <c:pt idx="5163">
                  <c:v>17.239999999999998</c:v>
                </c:pt>
                <c:pt idx="5164">
                  <c:v>42.39</c:v>
                </c:pt>
                <c:pt idx="5165">
                  <c:v>20.260000000000002</c:v>
                </c:pt>
                <c:pt idx="5166">
                  <c:v>32.020000000000003</c:v>
                </c:pt>
                <c:pt idx="5167">
                  <c:v>64.900000000000006</c:v>
                </c:pt>
                <c:pt idx="5168">
                  <c:v>13.48</c:v>
                </c:pt>
                <c:pt idx="5169">
                  <c:v>65.05</c:v>
                </c:pt>
                <c:pt idx="5170">
                  <c:v>61.43</c:v>
                </c:pt>
                <c:pt idx="5171">
                  <c:v>14.58</c:v>
                </c:pt>
                <c:pt idx="5172">
                  <c:v>17.22</c:v>
                </c:pt>
                <c:pt idx="5173">
                  <c:v>42.16</c:v>
                </c:pt>
                <c:pt idx="5174">
                  <c:v>20.43</c:v>
                </c:pt>
                <c:pt idx="5175">
                  <c:v>31.92</c:v>
                </c:pt>
                <c:pt idx="5176">
                  <c:v>65.08</c:v>
                </c:pt>
                <c:pt idx="5177">
                  <c:v>13.68</c:v>
                </c:pt>
                <c:pt idx="5178">
                  <c:v>64.989999999999995</c:v>
                </c:pt>
                <c:pt idx="5179">
                  <c:v>61.56</c:v>
                </c:pt>
                <c:pt idx="5180">
                  <c:v>14.43</c:v>
                </c:pt>
                <c:pt idx="5181">
                  <c:v>17.2</c:v>
                </c:pt>
                <c:pt idx="5182">
                  <c:v>41.92</c:v>
                </c:pt>
                <c:pt idx="5183">
                  <c:v>20.61</c:v>
                </c:pt>
                <c:pt idx="5184">
                  <c:v>31.82</c:v>
                </c:pt>
                <c:pt idx="5185">
                  <c:v>65.260000000000005</c:v>
                </c:pt>
                <c:pt idx="5186">
                  <c:v>13.88</c:v>
                </c:pt>
                <c:pt idx="5187">
                  <c:v>64.930000000000007</c:v>
                </c:pt>
                <c:pt idx="5188">
                  <c:v>61.69</c:v>
                </c:pt>
                <c:pt idx="5189">
                  <c:v>14.29</c:v>
                </c:pt>
                <c:pt idx="5190">
                  <c:v>17.170000000000002</c:v>
                </c:pt>
                <c:pt idx="5191">
                  <c:v>41.69</c:v>
                </c:pt>
                <c:pt idx="5192">
                  <c:v>20.78</c:v>
                </c:pt>
                <c:pt idx="5193">
                  <c:v>31.72</c:v>
                </c:pt>
                <c:pt idx="5194">
                  <c:v>65.45</c:v>
                </c:pt>
                <c:pt idx="5195">
                  <c:v>14.08</c:v>
                </c:pt>
                <c:pt idx="5196">
                  <c:v>64.87</c:v>
                </c:pt>
                <c:pt idx="5197">
                  <c:v>61.81</c:v>
                </c:pt>
                <c:pt idx="5198">
                  <c:v>14.14</c:v>
                </c:pt>
                <c:pt idx="5199">
                  <c:v>17.149999999999999</c:v>
                </c:pt>
                <c:pt idx="5200">
                  <c:v>41.45</c:v>
                </c:pt>
                <c:pt idx="5201">
                  <c:v>20.96</c:v>
                </c:pt>
                <c:pt idx="5202">
                  <c:v>31.61</c:v>
                </c:pt>
                <c:pt idx="5203">
                  <c:v>65.63</c:v>
                </c:pt>
                <c:pt idx="5204">
                  <c:v>14.28</c:v>
                </c:pt>
                <c:pt idx="5205">
                  <c:v>64.81</c:v>
                </c:pt>
                <c:pt idx="5206">
                  <c:v>61.94</c:v>
                </c:pt>
                <c:pt idx="5207">
                  <c:v>14</c:v>
                </c:pt>
                <c:pt idx="5208">
                  <c:v>17.12</c:v>
                </c:pt>
                <c:pt idx="5209">
                  <c:v>41.22</c:v>
                </c:pt>
                <c:pt idx="5210">
                  <c:v>21.14</c:v>
                </c:pt>
                <c:pt idx="5211">
                  <c:v>31.51</c:v>
                </c:pt>
                <c:pt idx="5212">
                  <c:v>65.81</c:v>
                </c:pt>
                <c:pt idx="5213">
                  <c:v>14.47</c:v>
                </c:pt>
                <c:pt idx="5214">
                  <c:v>64.739999999999995</c:v>
                </c:pt>
                <c:pt idx="5215">
                  <c:v>62.06</c:v>
                </c:pt>
                <c:pt idx="5216">
                  <c:v>13.85</c:v>
                </c:pt>
                <c:pt idx="5217">
                  <c:v>17.09</c:v>
                </c:pt>
                <c:pt idx="5218">
                  <c:v>40.98</c:v>
                </c:pt>
                <c:pt idx="5219">
                  <c:v>21.31</c:v>
                </c:pt>
                <c:pt idx="5220">
                  <c:v>31.4</c:v>
                </c:pt>
                <c:pt idx="5221">
                  <c:v>65.989999999999995</c:v>
                </c:pt>
                <c:pt idx="5222">
                  <c:v>14.67</c:v>
                </c:pt>
                <c:pt idx="5223">
                  <c:v>64.680000000000007</c:v>
                </c:pt>
                <c:pt idx="5224">
                  <c:v>62.19</c:v>
                </c:pt>
                <c:pt idx="5225">
                  <c:v>13.71</c:v>
                </c:pt>
                <c:pt idx="5226">
                  <c:v>17.07</c:v>
                </c:pt>
                <c:pt idx="5227">
                  <c:v>40.75</c:v>
                </c:pt>
                <c:pt idx="5228">
                  <c:v>21.49</c:v>
                </c:pt>
                <c:pt idx="5229">
                  <c:v>31.29</c:v>
                </c:pt>
                <c:pt idx="5230">
                  <c:v>66.17</c:v>
                </c:pt>
                <c:pt idx="5231">
                  <c:v>14.87</c:v>
                </c:pt>
                <c:pt idx="5232">
                  <c:v>64.62</c:v>
                </c:pt>
                <c:pt idx="5233">
                  <c:v>62.31</c:v>
                </c:pt>
                <c:pt idx="5234">
                  <c:v>13.56</c:v>
                </c:pt>
                <c:pt idx="5235">
                  <c:v>17.04</c:v>
                </c:pt>
                <c:pt idx="5236">
                  <c:v>40.51</c:v>
                </c:pt>
                <c:pt idx="5237">
                  <c:v>21.66</c:v>
                </c:pt>
                <c:pt idx="5238">
                  <c:v>31.19</c:v>
                </c:pt>
                <c:pt idx="5239">
                  <c:v>66.34</c:v>
                </c:pt>
                <c:pt idx="5240">
                  <c:v>15.07</c:v>
                </c:pt>
                <c:pt idx="5241">
                  <c:v>64.55</c:v>
                </c:pt>
                <c:pt idx="5242">
                  <c:v>62.44</c:v>
                </c:pt>
                <c:pt idx="5243">
                  <c:v>13.41</c:v>
                </c:pt>
                <c:pt idx="5244">
                  <c:v>17.010000000000002</c:v>
                </c:pt>
                <c:pt idx="5245">
                  <c:v>40.270000000000003</c:v>
                </c:pt>
                <c:pt idx="5246">
                  <c:v>21.84</c:v>
                </c:pt>
                <c:pt idx="5247">
                  <c:v>31.08</c:v>
                </c:pt>
                <c:pt idx="5248">
                  <c:v>66.52</c:v>
                </c:pt>
                <c:pt idx="5249">
                  <c:v>15.27</c:v>
                </c:pt>
                <c:pt idx="5250">
                  <c:v>64.489999999999995</c:v>
                </c:pt>
                <c:pt idx="5251">
                  <c:v>62.56</c:v>
                </c:pt>
                <c:pt idx="5252">
                  <c:v>13.26</c:v>
                </c:pt>
                <c:pt idx="5253">
                  <c:v>16.98</c:v>
                </c:pt>
                <c:pt idx="5254">
                  <c:v>40.04</c:v>
                </c:pt>
                <c:pt idx="5255">
                  <c:v>22.01</c:v>
                </c:pt>
                <c:pt idx="5256">
                  <c:v>30.97</c:v>
                </c:pt>
                <c:pt idx="5257">
                  <c:v>66.7</c:v>
                </c:pt>
                <c:pt idx="5258">
                  <c:v>15.47</c:v>
                </c:pt>
                <c:pt idx="5259">
                  <c:v>64.42</c:v>
                </c:pt>
                <c:pt idx="5260">
                  <c:v>62.68</c:v>
                </c:pt>
                <c:pt idx="5261">
                  <c:v>13.11</c:v>
                </c:pt>
                <c:pt idx="5262">
                  <c:v>16.940000000000001</c:v>
                </c:pt>
                <c:pt idx="5263">
                  <c:v>39.799999999999997</c:v>
                </c:pt>
                <c:pt idx="5264">
                  <c:v>22.19</c:v>
                </c:pt>
                <c:pt idx="5265">
                  <c:v>30.85</c:v>
                </c:pt>
                <c:pt idx="5266">
                  <c:v>66.87</c:v>
                </c:pt>
                <c:pt idx="5267">
                  <c:v>15.67</c:v>
                </c:pt>
                <c:pt idx="5268">
                  <c:v>64.349999999999994</c:v>
                </c:pt>
                <c:pt idx="5269">
                  <c:v>62.8</c:v>
                </c:pt>
                <c:pt idx="5270">
                  <c:v>12.97</c:v>
                </c:pt>
                <c:pt idx="5271">
                  <c:v>16.91</c:v>
                </c:pt>
                <c:pt idx="5272">
                  <c:v>39.57</c:v>
                </c:pt>
                <c:pt idx="5273">
                  <c:v>22.36</c:v>
                </c:pt>
                <c:pt idx="5274">
                  <c:v>30.74</c:v>
                </c:pt>
                <c:pt idx="5275">
                  <c:v>67.05</c:v>
                </c:pt>
                <c:pt idx="5276">
                  <c:v>15.87</c:v>
                </c:pt>
                <c:pt idx="5277">
                  <c:v>64.28</c:v>
                </c:pt>
                <c:pt idx="5278">
                  <c:v>62.93</c:v>
                </c:pt>
                <c:pt idx="5279">
                  <c:v>12.82</c:v>
                </c:pt>
                <c:pt idx="5280">
                  <c:v>16.88</c:v>
                </c:pt>
                <c:pt idx="5281">
                  <c:v>39.33</c:v>
                </c:pt>
                <c:pt idx="5282">
                  <c:v>22.54</c:v>
                </c:pt>
                <c:pt idx="5283">
                  <c:v>30.63</c:v>
                </c:pt>
                <c:pt idx="5284">
                  <c:v>67.22</c:v>
                </c:pt>
                <c:pt idx="5285">
                  <c:v>16.07</c:v>
                </c:pt>
                <c:pt idx="5286">
                  <c:v>64.209999999999994</c:v>
                </c:pt>
                <c:pt idx="5287">
                  <c:v>63.05</c:v>
                </c:pt>
                <c:pt idx="5288">
                  <c:v>12.67</c:v>
                </c:pt>
                <c:pt idx="5289">
                  <c:v>16.84</c:v>
                </c:pt>
                <c:pt idx="5290">
                  <c:v>39.1</c:v>
                </c:pt>
                <c:pt idx="5291">
                  <c:v>22.71</c:v>
                </c:pt>
                <c:pt idx="5292">
                  <c:v>30.51</c:v>
                </c:pt>
                <c:pt idx="5293">
                  <c:v>67.39</c:v>
                </c:pt>
                <c:pt idx="5294">
                  <c:v>16.27</c:v>
                </c:pt>
                <c:pt idx="5295">
                  <c:v>64.14</c:v>
                </c:pt>
                <c:pt idx="5296">
                  <c:v>63.17</c:v>
                </c:pt>
                <c:pt idx="5297">
                  <c:v>12.52</c:v>
                </c:pt>
                <c:pt idx="5298">
                  <c:v>16.809999999999999</c:v>
                </c:pt>
                <c:pt idx="5299">
                  <c:v>38.86</c:v>
                </c:pt>
                <c:pt idx="5300">
                  <c:v>22.89</c:v>
                </c:pt>
                <c:pt idx="5301">
                  <c:v>30.4</c:v>
                </c:pt>
                <c:pt idx="5302">
                  <c:v>67.56</c:v>
                </c:pt>
                <c:pt idx="5303">
                  <c:v>16.47</c:v>
                </c:pt>
                <c:pt idx="5304">
                  <c:v>64.069999999999993</c:v>
                </c:pt>
                <c:pt idx="5305">
                  <c:v>63.29</c:v>
                </c:pt>
                <c:pt idx="5306">
                  <c:v>12.37</c:v>
                </c:pt>
                <c:pt idx="5307">
                  <c:v>16.77</c:v>
                </c:pt>
                <c:pt idx="5308">
                  <c:v>38.630000000000003</c:v>
                </c:pt>
                <c:pt idx="5309">
                  <c:v>23.06</c:v>
                </c:pt>
                <c:pt idx="5310">
                  <c:v>30.28</c:v>
                </c:pt>
                <c:pt idx="5311">
                  <c:v>67.73</c:v>
                </c:pt>
                <c:pt idx="5312">
                  <c:v>16.670000000000002</c:v>
                </c:pt>
                <c:pt idx="5313">
                  <c:v>63.99</c:v>
                </c:pt>
                <c:pt idx="5314">
                  <c:v>63.4</c:v>
                </c:pt>
                <c:pt idx="5315">
                  <c:v>12.22</c:v>
                </c:pt>
                <c:pt idx="5316">
                  <c:v>16.739999999999998</c:v>
                </c:pt>
                <c:pt idx="5317">
                  <c:v>38.4</c:v>
                </c:pt>
                <c:pt idx="5318">
                  <c:v>23.24</c:v>
                </c:pt>
                <c:pt idx="5319">
                  <c:v>30.16</c:v>
                </c:pt>
                <c:pt idx="5320">
                  <c:v>67.900000000000006</c:v>
                </c:pt>
                <c:pt idx="5321">
                  <c:v>16.87</c:v>
                </c:pt>
                <c:pt idx="5322">
                  <c:v>63.92</c:v>
                </c:pt>
                <c:pt idx="5323">
                  <c:v>63.52</c:v>
                </c:pt>
                <c:pt idx="5324">
                  <c:v>12.06</c:v>
                </c:pt>
                <c:pt idx="5325">
                  <c:v>16.7</c:v>
                </c:pt>
                <c:pt idx="5326">
                  <c:v>38.159999999999997</c:v>
                </c:pt>
                <c:pt idx="5327">
                  <c:v>23.41</c:v>
                </c:pt>
                <c:pt idx="5328">
                  <c:v>30.05</c:v>
                </c:pt>
                <c:pt idx="5329">
                  <c:v>68.069999999999993</c:v>
                </c:pt>
                <c:pt idx="5330">
                  <c:v>17.07</c:v>
                </c:pt>
                <c:pt idx="5331">
                  <c:v>63.85</c:v>
                </c:pt>
                <c:pt idx="5332">
                  <c:v>63.64</c:v>
                </c:pt>
                <c:pt idx="5333">
                  <c:v>11.91</c:v>
                </c:pt>
                <c:pt idx="5334">
                  <c:v>16.66</c:v>
                </c:pt>
                <c:pt idx="5335">
                  <c:v>37.93</c:v>
                </c:pt>
                <c:pt idx="5336">
                  <c:v>23.58</c:v>
                </c:pt>
                <c:pt idx="5337">
                  <c:v>29.93</c:v>
                </c:pt>
                <c:pt idx="5338">
                  <c:v>68.23</c:v>
                </c:pt>
                <c:pt idx="5339">
                  <c:v>17.27</c:v>
                </c:pt>
                <c:pt idx="5340">
                  <c:v>63.77</c:v>
                </c:pt>
                <c:pt idx="5341">
                  <c:v>63.76</c:v>
                </c:pt>
                <c:pt idx="5342">
                  <c:v>11.76</c:v>
                </c:pt>
                <c:pt idx="5343">
                  <c:v>16.62</c:v>
                </c:pt>
                <c:pt idx="5344">
                  <c:v>37.69</c:v>
                </c:pt>
                <c:pt idx="5345">
                  <c:v>23.76</c:v>
                </c:pt>
                <c:pt idx="5346">
                  <c:v>29.81</c:v>
                </c:pt>
                <c:pt idx="5347">
                  <c:v>68.400000000000006</c:v>
                </c:pt>
                <c:pt idx="5348">
                  <c:v>17.47</c:v>
                </c:pt>
                <c:pt idx="5349">
                  <c:v>63.69</c:v>
                </c:pt>
                <c:pt idx="5350">
                  <c:v>63.87</c:v>
                </c:pt>
                <c:pt idx="5351">
                  <c:v>11.61</c:v>
                </c:pt>
                <c:pt idx="5352">
                  <c:v>16.579999999999998</c:v>
                </c:pt>
                <c:pt idx="5353">
                  <c:v>37.46</c:v>
                </c:pt>
                <c:pt idx="5354">
                  <c:v>23.93</c:v>
                </c:pt>
                <c:pt idx="5355">
                  <c:v>29.69</c:v>
                </c:pt>
                <c:pt idx="5356">
                  <c:v>68.56</c:v>
                </c:pt>
                <c:pt idx="5357">
                  <c:v>17.670000000000002</c:v>
                </c:pt>
                <c:pt idx="5358">
                  <c:v>63.62</c:v>
                </c:pt>
                <c:pt idx="5359">
                  <c:v>63.99</c:v>
                </c:pt>
                <c:pt idx="5360">
                  <c:v>11.45</c:v>
                </c:pt>
                <c:pt idx="5361">
                  <c:v>16.54</c:v>
                </c:pt>
                <c:pt idx="5362">
                  <c:v>37.22</c:v>
                </c:pt>
                <c:pt idx="5363">
                  <c:v>24.11</c:v>
                </c:pt>
                <c:pt idx="5364">
                  <c:v>29.56</c:v>
                </c:pt>
                <c:pt idx="5365">
                  <c:v>68.72</c:v>
                </c:pt>
                <c:pt idx="5366">
                  <c:v>17.87</c:v>
                </c:pt>
                <c:pt idx="5367">
                  <c:v>63.54</c:v>
                </c:pt>
                <c:pt idx="5368">
                  <c:v>64.099999999999994</c:v>
                </c:pt>
                <c:pt idx="5369">
                  <c:v>11.3</c:v>
                </c:pt>
                <c:pt idx="5370">
                  <c:v>16.489999999999998</c:v>
                </c:pt>
                <c:pt idx="5371">
                  <c:v>36.99</c:v>
                </c:pt>
                <c:pt idx="5372">
                  <c:v>24.28</c:v>
                </c:pt>
                <c:pt idx="5373">
                  <c:v>29.44</c:v>
                </c:pt>
                <c:pt idx="5374">
                  <c:v>68.88</c:v>
                </c:pt>
                <c:pt idx="5375">
                  <c:v>18.07</c:v>
                </c:pt>
                <c:pt idx="5376">
                  <c:v>63.46</c:v>
                </c:pt>
                <c:pt idx="5377">
                  <c:v>64.22</c:v>
                </c:pt>
                <c:pt idx="5378">
                  <c:v>11.15</c:v>
                </c:pt>
                <c:pt idx="5379">
                  <c:v>16.45</c:v>
                </c:pt>
                <c:pt idx="5380">
                  <c:v>36.75</c:v>
                </c:pt>
                <c:pt idx="5381">
                  <c:v>24.45</c:v>
                </c:pt>
                <c:pt idx="5382">
                  <c:v>29.32</c:v>
                </c:pt>
                <c:pt idx="5383">
                  <c:v>69.040000000000006</c:v>
                </c:pt>
                <c:pt idx="5384">
                  <c:v>18.27</c:v>
                </c:pt>
                <c:pt idx="5385">
                  <c:v>63.38</c:v>
                </c:pt>
                <c:pt idx="5386">
                  <c:v>64.33</c:v>
                </c:pt>
                <c:pt idx="5387">
                  <c:v>10.99</c:v>
                </c:pt>
                <c:pt idx="5388">
                  <c:v>16.41</c:v>
                </c:pt>
                <c:pt idx="5389">
                  <c:v>36.520000000000003</c:v>
                </c:pt>
                <c:pt idx="5390">
                  <c:v>24.63</c:v>
                </c:pt>
                <c:pt idx="5391">
                  <c:v>29.19</c:v>
                </c:pt>
                <c:pt idx="5392">
                  <c:v>69.2</c:v>
                </c:pt>
                <c:pt idx="5393">
                  <c:v>18.47</c:v>
                </c:pt>
                <c:pt idx="5394">
                  <c:v>63.29</c:v>
                </c:pt>
                <c:pt idx="5395">
                  <c:v>64.45</c:v>
                </c:pt>
                <c:pt idx="5396">
                  <c:v>10.84</c:v>
                </c:pt>
                <c:pt idx="5397">
                  <c:v>16.36</c:v>
                </c:pt>
                <c:pt idx="5398">
                  <c:v>36.28</c:v>
                </c:pt>
                <c:pt idx="5399">
                  <c:v>24.8</c:v>
                </c:pt>
                <c:pt idx="5400">
                  <c:v>29.07</c:v>
                </c:pt>
                <c:pt idx="5401">
                  <c:v>69.36</c:v>
                </c:pt>
                <c:pt idx="5402">
                  <c:v>18.670000000000002</c:v>
                </c:pt>
                <c:pt idx="5403">
                  <c:v>63.21</c:v>
                </c:pt>
                <c:pt idx="5404">
                  <c:v>64.56</c:v>
                </c:pt>
                <c:pt idx="5405">
                  <c:v>10.69</c:v>
                </c:pt>
                <c:pt idx="5406">
                  <c:v>16.309999999999999</c:v>
                </c:pt>
                <c:pt idx="5407">
                  <c:v>36.049999999999997</c:v>
                </c:pt>
                <c:pt idx="5408">
                  <c:v>24.97</c:v>
                </c:pt>
                <c:pt idx="5409">
                  <c:v>28.94</c:v>
                </c:pt>
                <c:pt idx="5410">
                  <c:v>69.52</c:v>
                </c:pt>
                <c:pt idx="5411">
                  <c:v>18.87</c:v>
                </c:pt>
                <c:pt idx="5412">
                  <c:v>63.13</c:v>
                </c:pt>
                <c:pt idx="5413">
                  <c:v>64.67</c:v>
                </c:pt>
                <c:pt idx="5414">
                  <c:v>10.53</c:v>
                </c:pt>
                <c:pt idx="5415">
                  <c:v>16.27</c:v>
                </c:pt>
                <c:pt idx="5416">
                  <c:v>35.82</c:v>
                </c:pt>
                <c:pt idx="5417">
                  <c:v>25.15</c:v>
                </c:pt>
                <c:pt idx="5418">
                  <c:v>28.81</c:v>
                </c:pt>
                <c:pt idx="5419">
                  <c:v>69.67</c:v>
                </c:pt>
                <c:pt idx="5420">
                  <c:v>19.07</c:v>
                </c:pt>
                <c:pt idx="5421">
                  <c:v>63.05</c:v>
                </c:pt>
                <c:pt idx="5422">
                  <c:v>64.78</c:v>
                </c:pt>
                <c:pt idx="5423">
                  <c:v>10.37</c:v>
                </c:pt>
                <c:pt idx="5424">
                  <c:v>16.22</c:v>
                </c:pt>
                <c:pt idx="5425">
                  <c:v>35.58</c:v>
                </c:pt>
                <c:pt idx="5426">
                  <c:v>25.32</c:v>
                </c:pt>
                <c:pt idx="5427">
                  <c:v>28.68</c:v>
                </c:pt>
                <c:pt idx="5428">
                  <c:v>69.819999999999993</c:v>
                </c:pt>
                <c:pt idx="5429">
                  <c:v>19.27</c:v>
                </c:pt>
                <c:pt idx="5430">
                  <c:v>62.96</c:v>
                </c:pt>
                <c:pt idx="5431">
                  <c:v>64.89</c:v>
                </c:pt>
                <c:pt idx="5432">
                  <c:v>10.220000000000001</c:v>
                </c:pt>
                <c:pt idx="5433">
                  <c:v>16.170000000000002</c:v>
                </c:pt>
                <c:pt idx="5434">
                  <c:v>35.35</c:v>
                </c:pt>
                <c:pt idx="5435">
                  <c:v>25.49</c:v>
                </c:pt>
                <c:pt idx="5436">
                  <c:v>28.55</c:v>
                </c:pt>
                <c:pt idx="5437">
                  <c:v>69.98</c:v>
                </c:pt>
                <c:pt idx="5438">
                  <c:v>19.47</c:v>
                </c:pt>
                <c:pt idx="5439">
                  <c:v>62.87</c:v>
                </c:pt>
                <c:pt idx="5440">
                  <c:v>65</c:v>
                </c:pt>
                <c:pt idx="5441">
                  <c:v>16.12</c:v>
                </c:pt>
                <c:pt idx="5442">
                  <c:v>35.11</c:v>
                </c:pt>
                <c:pt idx="5443">
                  <c:v>25.66</c:v>
                </c:pt>
                <c:pt idx="5444">
                  <c:v>28.42</c:v>
                </c:pt>
                <c:pt idx="5445">
                  <c:v>70.13</c:v>
                </c:pt>
                <c:pt idx="5446">
                  <c:v>19.670000000000002</c:v>
                </c:pt>
                <c:pt idx="5447">
                  <c:v>62.79</c:v>
                </c:pt>
                <c:pt idx="5448">
                  <c:v>65.11</c:v>
                </c:pt>
                <c:pt idx="5449">
                  <c:v>16.07</c:v>
                </c:pt>
                <c:pt idx="5450">
                  <c:v>34.880000000000003</c:v>
                </c:pt>
                <c:pt idx="5451">
                  <c:v>25.84</c:v>
                </c:pt>
                <c:pt idx="5452">
                  <c:v>28.29</c:v>
                </c:pt>
                <c:pt idx="5453">
                  <c:v>70.27</c:v>
                </c:pt>
                <c:pt idx="5454">
                  <c:v>19.87</c:v>
                </c:pt>
                <c:pt idx="5455">
                  <c:v>62.7</c:v>
                </c:pt>
                <c:pt idx="5456">
                  <c:v>65.209999999999994</c:v>
                </c:pt>
                <c:pt idx="5457">
                  <c:v>16.02</c:v>
                </c:pt>
                <c:pt idx="5458">
                  <c:v>34.65</c:v>
                </c:pt>
                <c:pt idx="5459">
                  <c:v>26.01</c:v>
                </c:pt>
                <c:pt idx="5460">
                  <c:v>28.16</c:v>
                </c:pt>
                <c:pt idx="5461">
                  <c:v>70.42</c:v>
                </c:pt>
                <c:pt idx="5462">
                  <c:v>20.07</c:v>
                </c:pt>
                <c:pt idx="5463">
                  <c:v>62.61</c:v>
                </c:pt>
                <c:pt idx="5464">
                  <c:v>65.319999999999993</c:v>
                </c:pt>
                <c:pt idx="5465">
                  <c:v>15.97</c:v>
                </c:pt>
                <c:pt idx="5466">
                  <c:v>34.409999999999997</c:v>
                </c:pt>
                <c:pt idx="5467">
                  <c:v>26.18</c:v>
                </c:pt>
                <c:pt idx="5468">
                  <c:v>28.03</c:v>
                </c:pt>
                <c:pt idx="5469">
                  <c:v>70.569999999999993</c:v>
                </c:pt>
                <c:pt idx="5470">
                  <c:v>20.27</c:v>
                </c:pt>
                <c:pt idx="5471">
                  <c:v>62.52</c:v>
                </c:pt>
                <c:pt idx="5472">
                  <c:v>65.42</c:v>
                </c:pt>
                <c:pt idx="5473">
                  <c:v>15.92</c:v>
                </c:pt>
                <c:pt idx="5474">
                  <c:v>34.18</c:v>
                </c:pt>
                <c:pt idx="5475">
                  <c:v>26.35</c:v>
                </c:pt>
                <c:pt idx="5476">
                  <c:v>27.89</c:v>
                </c:pt>
                <c:pt idx="5477">
                  <c:v>70.709999999999994</c:v>
                </c:pt>
                <c:pt idx="5478">
                  <c:v>20.47</c:v>
                </c:pt>
                <c:pt idx="5479">
                  <c:v>62.43</c:v>
                </c:pt>
                <c:pt idx="5480">
                  <c:v>65.53</c:v>
                </c:pt>
                <c:pt idx="5481">
                  <c:v>15.86</c:v>
                </c:pt>
                <c:pt idx="5482">
                  <c:v>33.950000000000003</c:v>
                </c:pt>
                <c:pt idx="5483">
                  <c:v>26.53</c:v>
                </c:pt>
                <c:pt idx="5484">
                  <c:v>27.76</c:v>
                </c:pt>
                <c:pt idx="5485">
                  <c:v>70.849999999999994</c:v>
                </c:pt>
                <c:pt idx="5486">
                  <c:v>20.67</c:v>
                </c:pt>
                <c:pt idx="5487">
                  <c:v>62.34</c:v>
                </c:pt>
                <c:pt idx="5488">
                  <c:v>65.63</c:v>
                </c:pt>
                <c:pt idx="5489">
                  <c:v>15.81</c:v>
                </c:pt>
                <c:pt idx="5490">
                  <c:v>33.71</c:v>
                </c:pt>
                <c:pt idx="5491">
                  <c:v>26.7</c:v>
                </c:pt>
                <c:pt idx="5492">
                  <c:v>27.62</c:v>
                </c:pt>
                <c:pt idx="5493">
                  <c:v>70.989999999999995</c:v>
                </c:pt>
                <c:pt idx="5494">
                  <c:v>20.87</c:v>
                </c:pt>
                <c:pt idx="5495">
                  <c:v>62.25</c:v>
                </c:pt>
                <c:pt idx="5496">
                  <c:v>65.739999999999995</c:v>
                </c:pt>
                <c:pt idx="5497">
                  <c:v>15.75</c:v>
                </c:pt>
                <c:pt idx="5498">
                  <c:v>33.479999999999997</c:v>
                </c:pt>
                <c:pt idx="5499">
                  <c:v>26.87</c:v>
                </c:pt>
                <c:pt idx="5500">
                  <c:v>27.49</c:v>
                </c:pt>
                <c:pt idx="5501">
                  <c:v>71.13</c:v>
                </c:pt>
                <c:pt idx="5502">
                  <c:v>21.07</c:v>
                </c:pt>
                <c:pt idx="5503">
                  <c:v>62.16</c:v>
                </c:pt>
                <c:pt idx="5504">
                  <c:v>65.84</c:v>
                </c:pt>
                <c:pt idx="5505">
                  <c:v>15.7</c:v>
                </c:pt>
                <c:pt idx="5506">
                  <c:v>33.25</c:v>
                </c:pt>
                <c:pt idx="5507">
                  <c:v>27.04</c:v>
                </c:pt>
                <c:pt idx="5508">
                  <c:v>27.35</c:v>
                </c:pt>
                <c:pt idx="5509">
                  <c:v>71.27</c:v>
                </c:pt>
                <c:pt idx="5510">
                  <c:v>21.27</c:v>
                </c:pt>
                <c:pt idx="5511">
                  <c:v>62.06</c:v>
                </c:pt>
                <c:pt idx="5512">
                  <c:v>65.94</c:v>
                </c:pt>
                <c:pt idx="5513">
                  <c:v>15.64</c:v>
                </c:pt>
                <c:pt idx="5514">
                  <c:v>33.01</c:v>
                </c:pt>
                <c:pt idx="5515">
                  <c:v>27.21</c:v>
                </c:pt>
                <c:pt idx="5516">
                  <c:v>27.21</c:v>
                </c:pt>
                <c:pt idx="5517">
                  <c:v>71.400000000000006</c:v>
                </c:pt>
                <c:pt idx="5518">
                  <c:v>21.47</c:v>
                </c:pt>
                <c:pt idx="5519">
                  <c:v>61.97</c:v>
                </c:pt>
                <c:pt idx="5520">
                  <c:v>66.040000000000006</c:v>
                </c:pt>
                <c:pt idx="5521">
                  <c:v>15.58</c:v>
                </c:pt>
                <c:pt idx="5522">
                  <c:v>32.78</c:v>
                </c:pt>
                <c:pt idx="5523">
                  <c:v>27.38</c:v>
                </c:pt>
                <c:pt idx="5524">
                  <c:v>27.08</c:v>
                </c:pt>
                <c:pt idx="5525">
                  <c:v>71.540000000000006</c:v>
                </c:pt>
                <c:pt idx="5526">
                  <c:v>21.67</c:v>
                </c:pt>
                <c:pt idx="5527">
                  <c:v>61.87</c:v>
                </c:pt>
                <c:pt idx="5528">
                  <c:v>66.14</c:v>
                </c:pt>
                <c:pt idx="5529">
                  <c:v>15.52</c:v>
                </c:pt>
                <c:pt idx="5530">
                  <c:v>32.549999999999997</c:v>
                </c:pt>
                <c:pt idx="5531">
                  <c:v>27.55</c:v>
                </c:pt>
                <c:pt idx="5532">
                  <c:v>26.94</c:v>
                </c:pt>
                <c:pt idx="5533">
                  <c:v>71.67</c:v>
                </c:pt>
                <c:pt idx="5534">
                  <c:v>21.87</c:v>
                </c:pt>
                <c:pt idx="5535">
                  <c:v>61.78</c:v>
                </c:pt>
                <c:pt idx="5536">
                  <c:v>66.239999999999995</c:v>
                </c:pt>
                <c:pt idx="5537">
                  <c:v>15.47</c:v>
                </c:pt>
                <c:pt idx="5538">
                  <c:v>32.31</c:v>
                </c:pt>
                <c:pt idx="5539">
                  <c:v>27.73</c:v>
                </c:pt>
                <c:pt idx="5540">
                  <c:v>26.8</c:v>
                </c:pt>
                <c:pt idx="5541">
                  <c:v>71.8</c:v>
                </c:pt>
                <c:pt idx="5542">
                  <c:v>22.07</c:v>
                </c:pt>
                <c:pt idx="5543">
                  <c:v>61.68</c:v>
                </c:pt>
                <c:pt idx="5544">
                  <c:v>66.33</c:v>
                </c:pt>
                <c:pt idx="5545">
                  <c:v>15.41</c:v>
                </c:pt>
                <c:pt idx="5546">
                  <c:v>32.08</c:v>
                </c:pt>
                <c:pt idx="5547">
                  <c:v>27.9</c:v>
                </c:pt>
                <c:pt idx="5548">
                  <c:v>26.66</c:v>
                </c:pt>
                <c:pt idx="5549">
                  <c:v>71.930000000000007</c:v>
                </c:pt>
                <c:pt idx="5550">
                  <c:v>22.27</c:v>
                </c:pt>
                <c:pt idx="5551">
                  <c:v>61.58</c:v>
                </c:pt>
                <c:pt idx="5552">
                  <c:v>66.430000000000007</c:v>
                </c:pt>
                <c:pt idx="5553">
                  <c:v>15.34</c:v>
                </c:pt>
                <c:pt idx="5554">
                  <c:v>31.85</c:v>
                </c:pt>
                <c:pt idx="5555">
                  <c:v>28.07</c:v>
                </c:pt>
                <c:pt idx="5556">
                  <c:v>26.52</c:v>
                </c:pt>
                <c:pt idx="5557">
                  <c:v>72.05</c:v>
                </c:pt>
                <c:pt idx="5558">
                  <c:v>22.47</c:v>
                </c:pt>
                <c:pt idx="5559">
                  <c:v>61.48</c:v>
                </c:pt>
                <c:pt idx="5560">
                  <c:v>66.52</c:v>
                </c:pt>
                <c:pt idx="5561">
                  <c:v>15.28</c:v>
                </c:pt>
                <c:pt idx="5562">
                  <c:v>31.62</c:v>
                </c:pt>
                <c:pt idx="5563">
                  <c:v>28.24</c:v>
                </c:pt>
                <c:pt idx="5564">
                  <c:v>26.37</c:v>
                </c:pt>
                <c:pt idx="5565">
                  <c:v>72.180000000000007</c:v>
                </c:pt>
                <c:pt idx="5566">
                  <c:v>22.67</c:v>
                </c:pt>
                <c:pt idx="5567">
                  <c:v>61.38</c:v>
                </c:pt>
                <c:pt idx="5568">
                  <c:v>66.62</c:v>
                </c:pt>
                <c:pt idx="5569">
                  <c:v>15.22</c:v>
                </c:pt>
                <c:pt idx="5570">
                  <c:v>31.38</c:v>
                </c:pt>
                <c:pt idx="5571">
                  <c:v>28.41</c:v>
                </c:pt>
                <c:pt idx="5572">
                  <c:v>26.23</c:v>
                </c:pt>
                <c:pt idx="5573">
                  <c:v>72.3</c:v>
                </c:pt>
                <c:pt idx="5574">
                  <c:v>22.87</c:v>
                </c:pt>
                <c:pt idx="5575">
                  <c:v>61.28</c:v>
                </c:pt>
                <c:pt idx="5576">
                  <c:v>66.709999999999994</c:v>
                </c:pt>
                <c:pt idx="5577">
                  <c:v>15.16</c:v>
                </c:pt>
                <c:pt idx="5578">
                  <c:v>31.15</c:v>
                </c:pt>
                <c:pt idx="5579">
                  <c:v>28.58</c:v>
                </c:pt>
                <c:pt idx="5580">
                  <c:v>26.09</c:v>
                </c:pt>
                <c:pt idx="5581">
                  <c:v>72.42</c:v>
                </c:pt>
                <c:pt idx="5582">
                  <c:v>23.07</c:v>
                </c:pt>
                <c:pt idx="5583">
                  <c:v>61.18</c:v>
                </c:pt>
                <c:pt idx="5584">
                  <c:v>66.8</c:v>
                </c:pt>
                <c:pt idx="5585">
                  <c:v>15.09</c:v>
                </c:pt>
                <c:pt idx="5586">
                  <c:v>30.92</c:v>
                </c:pt>
                <c:pt idx="5587">
                  <c:v>28.75</c:v>
                </c:pt>
                <c:pt idx="5588">
                  <c:v>25.94</c:v>
                </c:pt>
                <c:pt idx="5589">
                  <c:v>72.540000000000006</c:v>
                </c:pt>
                <c:pt idx="5590">
                  <c:v>23.27</c:v>
                </c:pt>
                <c:pt idx="5591">
                  <c:v>61.08</c:v>
                </c:pt>
                <c:pt idx="5592">
                  <c:v>66.89</c:v>
                </c:pt>
                <c:pt idx="5593">
                  <c:v>15.03</c:v>
                </c:pt>
                <c:pt idx="5594">
                  <c:v>30.69</c:v>
                </c:pt>
                <c:pt idx="5595">
                  <c:v>28.92</c:v>
                </c:pt>
                <c:pt idx="5596">
                  <c:v>25.8</c:v>
                </c:pt>
                <c:pt idx="5597">
                  <c:v>72.650000000000006</c:v>
                </c:pt>
                <c:pt idx="5598">
                  <c:v>23.47</c:v>
                </c:pt>
                <c:pt idx="5599">
                  <c:v>60.98</c:v>
                </c:pt>
                <c:pt idx="5600">
                  <c:v>66.98</c:v>
                </c:pt>
                <c:pt idx="5601">
                  <c:v>14.96</c:v>
                </c:pt>
                <c:pt idx="5602">
                  <c:v>30.46</c:v>
                </c:pt>
                <c:pt idx="5603">
                  <c:v>29.09</c:v>
                </c:pt>
                <c:pt idx="5604">
                  <c:v>25.65</c:v>
                </c:pt>
                <c:pt idx="5605">
                  <c:v>72.77</c:v>
                </c:pt>
                <c:pt idx="5606">
                  <c:v>23.67</c:v>
                </c:pt>
                <c:pt idx="5607">
                  <c:v>60.88</c:v>
                </c:pt>
                <c:pt idx="5608">
                  <c:v>67.069999999999993</c:v>
                </c:pt>
                <c:pt idx="5609">
                  <c:v>14.9</c:v>
                </c:pt>
                <c:pt idx="5610">
                  <c:v>30.22</c:v>
                </c:pt>
                <c:pt idx="5611">
                  <c:v>29.26</c:v>
                </c:pt>
                <c:pt idx="5612">
                  <c:v>25.51</c:v>
                </c:pt>
                <c:pt idx="5613">
                  <c:v>72.88</c:v>
                </c:pt>
                <c:pt idx="5614">
                  <c:v>23.87</c:v>
                </c:pt>
                <c:pt idx="5615">
                  <c:v>60.77</c:v>
                </c:pt>
                <c:pt idx="5616">
                  <c:v>67.16</c:v>
                </c:pt>
                <c:pt idx="5617">
                  <c:v>14.83</c:v>
                </c:pt>
                <c:pt idx="5618">
                  <c:v>29.99</c:v>
                </c:pt>
                <c:pt idx="5619">
                  <c:v>29.43</c:v>
                </c:pt>
                <c:pt idx="5620">
                  <c:v>25.36</c:v>
                </c:pt>
                <c:pt idx="5621">
                  <c:v>72.989999999999995</c:v>
                </c:pt>
                <c:pt idx="5622">
                  <c:v>24.07</c:v>
                </c:pt>
                <c:pt idx="5623">
                  <c:v>60.67</c:v>
                </c:pt>
                <c:pt idx="5624">
                  <c:v>67.239999999999995</c:v>
                </c:pt>
                <c:pt idx="5625">
                  <c:v>14.76</c:v>
                </c:pt>
                <c:pt idx="5626">
                  <c:v>29.76</c:v>
                </c:pt>
                <c:pt idx="5627">
                  <c:v>29.6</c:v>
                </c:pt>
                <c:pt idx="5628">
                  <c:v>25.21</c:v>
                </c:pt>
                <c:pt idx="5629">
                  <c:v>73.09</c:v>
                </c:pt>
                <c:pt idx="5630">
                  <c:v>24.27</c:v>
                </c:pt>
                <c:pt idx="5631">
                  <c:v>60.56</c:v>
                </c:pt>
                <c:pt idx="5632">
                  <c:v>67.33</c:v>
                </c:pt>
                <c:pt idx="5633">
                  <c:v>14.7</c:v>
                </c:pt>
                <c:pt idx="5634">
                  <c:v>29.53</c:v>
                </c:pt>
                <c:pt idx="5635">
                  <c:v>29.77</c:v>
                </c:pt>
                <c:pt idx="5636">
                  <c:v>25.07</c:v>
                </c:pt>
                <c:pt idx="5637">
                  <c:v>73.2</c:v>
                </c:pt>
                <c:pt idx="5638">
                  <c:v>24.47</c:v>
                </c:pt>
                <c:pt idx="5639">
                  <c:v>60.46</c:v>
                </c:pt>
                <c:pt idx="5640">
                  <c:v>67.41</c:v>
                </c:pt>
                <c:pt idx="5641">
                  <c:v>14.63</c:v>
                </c:pt>
                <c:pt idx="5642">
                  <c:v>29.3</c:v>
                </c:pt>
                <c:pt idx="5643">
                  <c:v>29.94</c:v>
                </c:pt>
                <c:pt idx="5644">
                  <c:v>24.92</c:v>
                </c:pt>
                <c:pt idx="5645">
                  <c:v>73.3</c:v>
                </c:pt>
                <c:pt idx="5646">
                  <c:v>24.67</c:v>
                </c:pt>
                <c:pt idx="5647">
                  <c:v>60.35</c:v>
                </c:pt>
                <c:pt idx="5648">
                  <c:v>67.5</c:v>
                </c:pt>
                <c:pt idx="5649">
                  <c:v>14.56</c:v>
                </c:pt>
                <c:pt idx="5650">
                  <c:v>29.07</c:v>
                </c:pt>
                <c:pt idx="5651">
                  <c:v>30.11</c:v>
                </c:pt>
                <c:pt idx="5652">
                  <c:v>24.77</c:v>
                </c:pt>
                <c:pt idx="5653">
                  <c:v>73.400000000000006</c:v>
                </c:pt>
                <c:pt idx="5654">
                  <c:v>24.87</c:v>
                </c:pt>
                <c:pt idx="5655">
                  <c:v>60.24</c:v>
                </c:pt>
                <c:pt idx="5656">
                  <c:v>67.58</c:v>
                </c:pt>
                <c:pt idx="5657">
                  <c:v>14.49</c:v>
                </c:pt>
                <c:pt idx="5658">
                  <c:v>28.83</c:v>
                </c:pt>
                <c:pt idx="5659">
                  <c:v>30.28</c:v>
                </c:pt>
                <c:pt idx="5660">
                  <c:v>24.62</c:v>
                </c:pt>
                <c:pt idx="5661">
                  <c:v>73.5</c:v>
                </c:pt>
                <c:pt idx="5662">
                  <c:v>25.07</c:v>
                </c:pt>
                <c:pt idx="5663">
                  <c:v>60.13</c:v>
                </c:pt>
                <c:pt idx="5664">
                  <c:v>67.66</c:v>
                </c:pt>
                <c:pt idx="5665">
                  <c:v>14.42</c:v>
                </c:pt>
                <c:pt idx="5666">
                  <c:v>28.6</c:v>
                </c:pt>
                <c:pt idx="5667">
                  <c:v>30.44</c:v>
                </c:pt>
                <c:pt idx="5668">
                  <c:v>24.47</c:v>
                </c:pt>
                <c:pt idx="5669">
                  <c:v>73.59</c:v>
                </c:pt>
                <c:pt idx="5670">
                  <c:v>25.27</c:v>
                </c:pt>
                <c:pt idx="5671">
                  <c:v>60.02</c:v>
                </c:pt>
                <c:pt idx="5672">
                  <c:v>67.739999999999995</c:v>
                </c:pt>
                <c:pt idx="5673">
                  <c:v>14.34</c:v>
                </c:pt>
                <c:pt idx="5674">
                  <c:v>28.37</c:v>
                </c:pt>
                <c:pt idx="5675">
                  <c:v>30.61</c:v>
                </c:pt>
                <c:pt idx="5676">
                  <c:v>24.31</c:v>
                </c:pt>
                <c:pt idx="5677">
                  <c:v>73.680000000000007</c:v>
                </c:pt>
                <c:pt idx="5678">
                  <c:v>25.47</c:v>
                </c:pt>
                <c:pt idx="5679">
                  <c:v>59.91</c:v>
                </c:pt>
                <c:pt idx="5680">
                  <c:v>67.81</c:v>
                </c:pt>
                <c:pt idx="5681">
                  <c:v>14.27</c:v>
                </c:pt>
                <c:pt idx="5682">
                  <c:v>28.14</c:v>
                </c:pt>
                <c:pt idx="5683">
                  <c:v>30.78</c:v>
                </c:pt>
                <c:pt idx="5684">
                  <c:v>24.16</c:v>
                </c:pt>
                <c:pt idx="5685">
                  <c:v>73.77</c:v>
                </c:pt>
                <c:pt idx="5686">
                  <c:v>25.66</c:v>
                </c:pt>
                <c:pt idx="5687">
                  <c:v>59.8</c:v>
                </c:pt>
                <c:pt idx="5688">
                  <c:v>67.89</c:v>
                </c:pt>
                <c:pt idx="5689">
                  <c:v>14.2</c:v>
                </c:pt>
                <c:pt idx="5690">
                  <c:v>27.91</c:v>
                </c:pt>
                <c:pt idx="5691">
                  <c:v>30.95</c:v>
                </c:pt>
                <c:pt idx="5692">
                  <c:v>24.01</c:v>
                </c:pt>
                <c:pt idx="5693">
                  <c:v>73.86</c:v>
                </c:pt>
                <c:pt idx="5694">
                  <c:v>25.86</c:v>
                </c:pt>
                <c:pt idx="5695">
                  <c:v>59.69</c:v>
                </c:pt>
                <c:pt idx="5696">
                  <c:v>67.959999999999994</c:v>
                </c:pt>
                <c:pt idx="5697">
                  <c:v>14.12</c:v>
                </c:pt>
                <c:pt idx="5698">
                  <c:v>27.68</c:v>
                </c:pt>
                <c:pt idx="5699">
                  <c:v>31.12</c:v>
                </c:pt>
                <c:pt idx="5700">
                  <c:v>23.86</c:v>
                </c:pt>
                <c:pt idx="5701">
                  <c:v>73.95</c:v>
                </c:pt>
                <c:pt idx="5702">
                  <c:v>26.06</c:v>
                </c:pt>
                <c:pt idx="5703">
                  <c:v>59.58</c:v>
                </c:pt>
                <c:pt idx="5704">
                  <c:v>68.040000000000006</c:v>
                </c:pt>
                <c:pt idx="5705">
                  <c:v>14.05</c:v>
                </c:pt>
                <c:pt idx="5706">
                  <c:v>27.45</c:v>
                </c:pt>
                <c:pt idx="5707">
                  <c:v>31.29</c:v>
                </c:pt>
                <c:pt idx="5708">
                  <c:v>23.7</c:v>
                </c:pt>
                <c:pt idx="5709">
                  <c:v>74.03</c:v>
                </c:pt>
                <c:pt idx="5710">
                  <c:v>26.26</c:v>
                </c:pt>
                <c:pt idx="5711">
                  <c:v>59.47</c:v>
                </c:pt>
                <c:pt idx="5712">
                  <c:v>68.11</c:v>
                </c:pt>
                <c:pt idx="5713">
                  <c:v>13.98</c:v>
                </c:pt>
                <c:pt idx="5714">
                  <c:v>27.22</c:v>
                </c:pt>
                <c:pt idx="5715">
                  <c:v>31.45</c:v>
                </c:pt>
                <c:pt idx="5716">
                  <c:v>23.55</c:v>
                </c:pt>
                <c:pt idx="5717">
                  <c:v>74.11</c:v>
                </c:pt>
                <c:pt idx="5718">
                  <c:v>26.46</c:v>
                </c:pt>
                <c:pt idx="5719">
                  <c:v>59.35</c:v>
                </c:pt>
                <c:pt idx="5720">
                  <c:v>68.180000000000007</c:v>
                </c:pt>
                <c:pt idx="5721">
                  <c:v>13.9</c:v>
                </c:pt>
                <c:pt idx="5722">
                  <c:v>26.99</c:v>
                </c:pt>
                <c:pt idx="5723">
                  <c:v>31.62</c:v>
                </c:pt>
                <c:pt idx="5724">
                  <c:v>23.39</c:v>
                </c:pt>
                <c:pt idx="5725">
                  <c:v>74.180000000000007</c:v>
                </c:pt>
                <c:pt idx="5726">
                  <c:v>26.66</c:v>
                </c:pt>
                <c:pt idx="5727">
                  <c:v>59.24</c:v>
                </c:pt>
                <c:pt idx="5728">
                  <c:v>68.25</c:v>
                </c:pt>
                <c:pt idx="5729">
                  <c:v>13.82</c:v>
                </c:pt>
                <c:pt idx="5730">
                  <c:v>26.76</c:v>
                </c:pt>
                <c:pt idx="5731">
                  <c:v>31.79</c:v>
                </c:pt>
                <c:pt idx="5732">
                  <c:v>23.24</c:v>
                </c:pt>
                <c:pt idx="5733">
                  <c:v>74.260000000000005</c:v>
                </c:pt>
                <c:pt idx="5734">
                  <c:v>26.85</c:v>
                </c:pt>
                <c:pt idx="5735">
                  <c:v>59.13</c:v>
                </c:pt>
                <c:pt idx="5736">
                  <c:v>68.319999999999993</c:v>
                </c:pt>
                <c:pt idx="5737">
                  <c:v>13.75</c:v>
                </c:pt>
                <c:pt idx="5738">
                  <c:v>26.53</c:v>
                </c:pt>
                <c:pt idx="5739">
                  <c:v>31.96</c:v>
                </c:pt>
                <c:pt idx="5740">
                  <c:v>23.08</c:v>
                </c:pt>
                <c:pt idx="5741">
                  <c:v>74.33</c:v>
                </c:pt>
                <c:pt idx="5742">
                  <c:v>27.05</c:v>
                </c:pt>
                <c:pt idx="5743">
                  <c:v>59.01</c:v>
                </c:pt>
                <c:pt idx="5744">
                  <c:v>68.38</c:v>
                </c:pt>
                <c:pt idx="5745">
                  <c:v>13.67</c:v>
                </c:pt>
                <c:pt idx="5746">
                  <c:v>26.3</c:v>
                </c:pt>
                <c:pt idx="5747">
                  <c:v>32.130000000000003</c:v>
                </c:pt>
                <c:pt idx="5748">
                  <c:v>22.93</c:v>
                </c:pt>
                <c:pt idx="5749">
                  <c:v>74.400000000000006</c:v>
                </c:pt>
                <c:pt idx="5750">
                  <c:v>27.25</c:v>
                </c:pt>
                <c:pt idx="5751">
                  <c:v>58.89</c:v>
                </c:pt>
                <c:pt idx="5752">
                  <c:v>68.45</c:v>
                </c:pt>
                <c:pt idx="5753">
                  <c:v>13.59</c:v>
                </c:pt>
                <c:pt idx="5754">
                  <c:v>26.07</c:v>
                </c:pt>
                <c:pt idx="5755">
                  <c:v>32.29</c:v>
                </c:pt>
                <c:pt idx="5756">
                  <c:v>22.77</c:v>
                </c:pt>
                <c:pt idx="5757">
                  <c:v>74.459999999999994</c:v>
                </c:pt>
                <c:pt idx="5758">
                  <c:v>27.45</c:v>
                </c:pt>
                <c:pt idx="5759">
                  <c:v>58.78</c:v>
                </c:pt>
                <c:pt idx="5760">
                  <c:v>68.510000000000005</c:v>
                </c:pt>
                <c:pt idx="5761">
                  <c:v>13.51</c:v>
                </c:pt>
                <c:pt idx="5762">
                  <c:v>25.84</c:v>
                </c:pt>
                <c:pt idx="5763">
                  <c:v>32.46</c:v>
                </c:pt>
                <c:pt idx="5764">
                  <c:v>22.61</c:v>
                </c:pt>
                <c:pt idx="5765">
                  <c:v>74.53</c:v>
                </c:pt>
                <c:pt idx="5766">
                  <c:v>27.65</c:v>
                </c:pt>
                <c:pt idx="5767">
                  <c:v>58.66</c:v>
                </c:pt>
                <c:pt idx="5768">
                  <c:v>68.58</c:v>
                </c:pt>
                <c:pt idx="5769">
                  <c:v>13.43</c:v>
                </c:pt>
                <c:pt idx="5770">
                  <c:v>25.61</c:v>
                </c:pt>
                <c:pt idx="5771">
                  <c:v>32.630000000000003</c:v>
                </c:pt>
                <c:pt idx="5772">
                  <c:v>22.45</c:v>
                </c:pt>
                <c:pt idx="5773">
                  <c:v>74.59</c:v>
                </c:pt>
                <c:pt idx="5774">
                  <c:v>27.84</c:v>
                </c:pt>
                <c:pt idx="5775">
                  <c:v>58.54</c:v>
                </c:pt>
                <c:pt idx="5776">
                  <c:v>68.64</c:v>
                </c:pt>
                <c:pt idx="5777">
                  <c:v>13.35</c:v>
                </c:pt>
                <c:pt idx="5778">
                  <c:v>25.38</c:v>
                </c:pt>
                <c:pt idx="5779">
                  <c:v>32.79</c:v>
                </c:pt>
                <c:pt idx="5780">
                  <c:v>22.3</c:v>
                </c:pt>
                <c:pt idx="5781">
                  <c:v>74.64</c:v>
                </c:pt>
                <c:pt idx="5782">
                  <c:v>28.04</c:v>
                </c:pt>
                <c:pt idx="5783">
                  <c:v>58.42</c:v>
                </c:pt>
                <c:pt idx="5784">
                  <c:v>68.7</c:v>
                </c:pt>
                <c:pt idx="5785">
                  <c:v>13.27</c:v>
                </c:pt>
                <c:pt idx="5786">
                  <c:v>25.15</c:v>
                </c:pt>
                <c:pt idx="5787">
                  <c:v>32.96</c:v>
                </c:pt>
                <c:pt idx="5788">
                  <c:v>22.14</c:v>
                </c:pt>
                <c:pt idx="5789">
                  <c:v>74.7</c:v>
                </c:pt>
                <c:pt idx="5790">
                  <c:v>28.24</c:v>
                </c:pt>
                <c:pt idx="5791">
                  <c:v>58.3</c:v>
                </c:pt>
                <c:pt idx="5792">
                  <c:v>68.75</c:v>
                </c:pt>
                <c:pt idx="5793">
                  <c:v>13.19</c:v>
                </c:pt>
                <c:pt idx="5794">
                  <c:v>24.92</c:v>
                </c:pt>
                <c:pt idx="5795">
                  <c:v>33.130000000000003</c:v>
                </c:pt>
                <c:pt idx="5796">
                  <c:v>21.98</c:v>
                </c:pt>
                <c:pt idx="5797">
                  <c:v>74.75</c:v>
                </c:pt>
                <c:pt idx="5798">
                  <c:v>28.43</c:v>
                </c:pt>
                <c:pt idx="5799">
                  <c:v>58.18</c:v>
                </c:pt>
                <c:pt idx="5800">
                  <c:v>68.81</c:v>
                </c:pt>
                <c:pt idx="5801">
                  <c:v>13.11</c:v>
                </c:pt>
                <c:pt idx="5802">
                  <c:v>24.7</c:v>
                </c:pt>
                <c:pt idx="5803">
                  <c:v>33.29</c:v>
                </c:pt>
                <c:pt idx="5804">
                  <c:v>21.82</c:v>
                </c:pt>
                <c:pt idx="5805">
                  <c:v>74.790000000000006</c:v>
                </c:pt>
                <c:pt idx="5806">
                  <c:v>28.63</c:v>
                </c:pt>
                <c:pt idx="5807">
                  <c:v>58.06</c:v>
                </c:pt>
                <c:pt idx="5808">
                  <c:v>68.86</c:v>
                </c:pt>
                <c:pt idx="5809">
                  <c:v>13.02</c:v>
                </c:pt>
                <c:pt idx="5810">
                  <c:v>24.47</c:v>
                </c:pt>
                <c:pt idx="5811">
                  <c:v>33.46</c:v>
                </c:pt>
                <c:pt idx="5812">
                  <c:v>21.66</c:v>
                </c:pt>
                <c:pt idx="5813">
                  <c:v>74.84</c:v>
                </c:pt>
                <c:pt idx="5814">
                  <c:v>28.83</c:v>
                </c:pt>
                <c:pt idx="5815">
                  <c:v>57.94</c:v>
                </c:pt>
                <c:pt idx="5816">
                  <c:v>68.92</c:v>
                </c:pt>
                <c:pt idx="5817">
                  <c:v>12.94</c:v>
                </c:pt>
                <c:pt idx="5818">
                  <c:v>24.24</c:v>
                </c:pt>
                <c:pt idx="5819">
                  <c:v>33.619999999999997</c:v>
                </c:pt>
                <c:pt idx="5820">
                  <c:v>21.49</c:v>
                </c:pt>
                <c:pt idx="5821">
                  <c:v>74.88</c:v>
                </c:pt>
                <c:pt idx="5822">
                  <c:v>29.02</c:v>
                </c:pt>
                <c:pt idx="5823">
                  <c:v>57.82</c:v>
                </c:pt>
                <c:pt idx="5824">
                  <c:v>68.97</c:v>
                </c:pt>
                <c:pt idx="5825">
                  <c:v>12.86</c:v>
                </c:pt>
                <c:pt idx="5826">
                  <c:v>24.01</c:v>
                </c:pt>
                <c:pt idx="5827">
                  <c:v>33.79</c:v>
                </c:pt>
                <c:pt idx="5828">
                  <c:v>21.33</c:v>
                </c:pt>
                <c:pt idx="5829">
                  <c:v>74.92</c:v>
                </c:pt>
                <c:pt idx="5830">
                  <c:v>29.22</c:v>
                </c:pt>
                <c:pt idx="5831">
                  <c:v>57.7</c:v>
                </c:pt>
                <c:pt idx="5832">
                  <c:v>69.02</c:v>
                </c:pt>
                <c:pt idx="5833">
                  <c:v>12.77</c:v>
                </c:pt>
                <c:pt idx="5834">
                  <c:v>23.78</c:v>
                </c:pt>
                <c:pt idx="5835">
                  <c:v>33.96</c:v>
                </c:pt>
                <c:pt idx="5836">
                  <c:v>21.17</c:v>
                </c:pt>
                <c:pt idx="5837">
                  <c:v>74.959999999999994</c:v>
                </c:pt>
                <c:pt idx="5838">
                  <c:v>29.42</c:v>
                </c:pt>
                <c:pt idx="5839">
                  <c:v>57.58</c:v>
                </c:pt>
                <c:pt idx="5840">
                  <c:v>69.069999999999993</c:v>
                </c:pt>
                <c:pt idx="5841">
                  <c:v>12.69</c:v>
                </c:pt>
                <c:pt idx="5842">
                  <c:v>23.55</c:v>
                </c:pt>
                <c:pt idx="5843">
                  <c:v>34.119999999999997</c:v>
                </c:pt>
                <c:pt idx="5844">
                  <c:v>21.01</c:v>
                </c:pt>
                <c:pt idx="5845">
                  <c:v>74.989999999999995</c:v>
                </c:pt>
                <c:pt idx="5846">
                  <c:v>29.61</c:v>
                </c:pt>
                <c:pt idx="5847">
                  <c:v>57.45</c:v>
                </c:pt>
                <c:pt idx="5848">
                  <c:v>69.11</c:v>
                </c:pt>
                <c:pt idx="5849">
                  <c:v>12.6</c:v>
                </c:pt>
                <c:pt idx="5850">
                  <c:v>23.33</c:v>
                </c:pt>
                <c:pt idx="5851">
                  <c:v>34.29</c:v>
                </c:pt>
                <c:pt idx="5852">
                  <c:v>20.85</c:v>
                </c:pt>
                <c:pt idx="5853">
                  <c:v>75.02</c:v>
                </c:pt>
                <c:pt idx="5854">
                  <c:v>29.81</c:v>
                </c:pt>
                <c:pt idx="5855">
                  <c:v>57.33</c:v>
                </c:pt>
                <c:pt idx="5856">
                  <c:v>69.16</c:v>
                </c:pt>
                <c:pt idx="5857">
                  <c:v>12.51</c:v>
                </c:pt>
                <c:pt idx="5858">
                  <c:v>23.1</c:v>
                </c:pt>
                <c:pt idx="5859">
                  <c:v>34.450000000000003</c:v>
                </c:pt>
                <c:pt idx="5860">
                  <c:v>20.68</c:v>
                </c:pt>
                <c:pt idx="5861">
                  <c:v>75.040000000000006</c:v>
                </c:pt>
                <c:pt idx="5862">
                  <c:v>30</c:v>
                </c:pt>
                <c:pt idx="5863">
                  <c:v>57.2</c:v>
                </c:pt>
                <c:pt idx="5864">
                  <c:v>69.2</c:v>
                </c:pt>
                <c:pt idx="5865">
                  <c:v>12.43</c:v>
                </c:pt>
                <c:pt idx="5866">
                  <c:v>22.87</c:v>
                </c:pt>
                <c:pt idx="5867">
                  <c:v>34.619999999999997</c:v>
                </c:pt>
                <c:pt idx="5868">
                  <c:v>20.52</c:v>
                </c:pt>
                <c:pt idx="5869">
                  <c:v>75.069999999999993</c:v>
                </c:pt>
                <c:pt idx="5870">
                  <c:v>30.2</c:v>
                </c:pt>
                <c:pt idx="5871">
                  <c:v>57.08</c:v>
                </c:pt>
                <c:pt idx="5872">
                  <c:v>69.239999999999995</c:v>
                </c:pt>
                <c:pt idx="5873">
                  <c:v>12.34</c:v>
                </c:pt>
                <c:pt idx="5874">
                  <c:v>22.64</c:v>
                </c:pt>
                <c:pt idx="5875">
                  <c:v>34.78</c:v>
                </c:pt>
                <c:pt idx="5876">
                  <c:v>20.350000000000001</c:v>
                </c:pt>
                <c:pt idx="5877">
                  <c:v>75.09</c:v>
                </c:pt>
                <c:pt idx="5878">
                  <c:v>30.39</c:v>
                </c:pt>
                <c:pt idx="5879">
                  <c:v>56.95</c:v>
                </c:pt>
                <c:pt idx="5880">
                  <c:v>69.28</c:v>
                </c:pt>
                <c:pt idx="5881">
                  <c:v>12.25</c:v>
                </c:pt>
                <c:pt idx="5882">
                  <c:v>22.42</c:v>
                </c:pt>
                <c:pt idx="5883">
                  <c:v>34.94</c:v>
                </c:pt>
                <c:pt idx="5884">
                  <c:v>20.190000000000001</c:v>
                </c:pt>
                <c:pt idx="5885">
                  <c:v>75.11</c:v>
                </c:pt>
                <c:pt idx="5886">
                  <c:v>30.58</c:v>
                </c:pt>
                <c:pt idx="5887">
                  <c:v>56.82</c:v>
                </c:pt>
                <c:pt idx="5888">
                  <c:v>69.319999999999993</c:v>
                </c:pt>
                <c:pt idx="5889">
                  <c:v>12.16</c:v>
                </c:pt>
                <c:pt idx="5890">
                  <c:v>22.19</c:v>
                </c:pt>
                <c:pt idx="5891">
                  <c:v>35.11</c:v>
                </c:pt>
                <c:pt idx="5892">
                  <c:v>20.02</c:v>
                </c:pt>
                <c:pt idx="5893">
                  <c:v>75.12</c:v>
                </c:pt>
                <c:pt idx="5894">
                  <c:v>30.78</c:v>
                </c:pt>
                <c:pt idx="5895">
                  <c:v>56.7</c:v>
                </c:pt>
                <c:pt idx="5896">
                  <c:v>69.349999999999994</c:v>
                </c:pt>
                <c:pt idx="5897">
                  <c:v>12.07</c:v>
                </c:pt>
                <c:pt idx="5898">
                  <c:v>21.96</c:v>
                </c:pt>
                <c:pt idx="5899">
                  <c:v>35.270000000000003</c:v>
                </c:pt>
                <c:pt idx="5900">
                  <c:v>19.86</c:v>
                </c:pt>
                <c:pt idx="5901">
                  <c:v>75.13</c:v>
                </c:pt>
                <c:pt idx="5902">
                  <c:v>30.97</c:v>
                </c:pt>
                <c:pt idx="5903">
                  <c:v>56.57</c:v>
                </c:pt>
                <c:pt idx="5904">
                  <c:v>69.39</c:v>
                </c:pt>
                <c:pt idx="5905">
                  <c:v>11.99</c:v>
                </c:pt>
                <c:pt idx="5906">
                  <c:v>21.74</c:v>
                </c:pt>
                <c:pt idx="5907">
                  <c:v>35.44</c:v>
                </c:pt>
                <c:pt idx="5908">
                  <c:v>19.690000000000001</c:v>
                </c:pt>
                <c:pt idx="5909">
                  <c:v>75.14</c:v>
                </c:pt>
                <c:pt idx="5910">
                  <c:v>31.17</c:v>
                </c:pt>
                <c:pt idx="5911">
                  <c:v>56.44</c:v>
                </c:pt>
                <c:pt idx="5912">
                  <c:v>69.42</c:v>
                </c:pt>
                <c:pt idx="5913">
                  <c:v>11.9</c:v>
                </c:pt>
                <c:pt idx="5914">
                  <c:v>21.51</c:v>
                </c:pt>
                <c:pt idx="5915">
                  <c:v>35.6</c:v>
                </c:pt>
                <c:pt idx="5916">
                  <c:v>19.53</c:v>
                </c:pt>
                <c:pt idx="5917">
                  <c:v>75.14</c:v>
                </c:pt>
                <c:pt idx="5918">
                  <c:v>31.36</c:v>
                </c:pt>
                <c:pt idx="5919">
                  <c:v>56.31</c:v>
                </c:pt>
                <c:pt idx="5920">
                  <c:v>69.45</c:v>
                </c:pt>
                <c:pt idx="5921">
                  <c:v>11.8</c:v>
                </c:pt>
                <c:pt idx="5922">
                  <c:v>21.28</c:v>
                </c:pt>
                <c:pt idx="5923">
                  <c:v>35.770000000000003</c:v>
                </c:pt>
                <c:pt idx="5924">
                  <c:v>19.36</c:v>
                </c:pt>
                <c:pt idx="5925">
                  <c:v>75.14</c:v>
                </c:pt>
                <c:pt idx="5926">
                  <c:v>31.55</c:v>
                </c:pt>
                <c:pt idx="5927">
                  <c:v>56.18</c:v>
                </c:pt>
                <c:pt idx="5928">
                  <c:v>69.48</c:v>
                </c:pt>
                <c:pt idx="5929">
                  <c:v>11.71</c:v>
                </c:pt>
                <c:pt idx="5930">
                  <c:v>21.06</c:v>
                </c:pt>
                <c:pt idx="5931">
                  <c:v>35.93</c:v>
                </c:pt>
                <c:pt idx="5932">
                  <c:v>19.190000000000001</c:v>
                </c:pt>
                <c:pt idx="5933">
                  <c:v>75.14</c:v>
                </c:pt>
                <c:pt idx="5934">
                  <c:v>31.74</c:v>
                </c:pt>
                <c:pt idx="5935">
                  <c:v>56.05</c:v>
                </c:pt>
                <c:pt idx="5936">
                  <c:v>69.510000000000005</c:v>
                </c:pt>
                <c:pt idx="5937">
                  <c:v>11.62</c:v>
                </c:pt>
                <c:pt idx="5938">
                  <c:v>20.83</c:v>
                </c:pt>
                <c:pt idx="5939">
                  <c:v>36.090000000000003</c:v>
                </c:pt>
                <c:pt idx="5940">
                  <c:v>19.02</c:v>
                </c:pt>
                <c:pt idx="5941">
                  <c:v>75.14</c:v>
                </c:pt>
                <c:pt idx="5942">
                  <c:v>31.94</c:v>
                </c:pt>
                <c:pt idx="5943">
                  <c:v>55.92</c:v>
                </c:pt>
                <c:pt idx="5944">
                  <c:v>69.53</c:v>
                </c:pt>
                <c:pt idx="5945">
                  <c:v>11.53</c:v>
                </c:pt>
                <c:pt idx="5946">
                  <c:v>20.6</c:v>
                </c:pt>
                <c:pt idx="5947">
                  <c:v>36.26</c:v>
                </c:pt>
                <c:pt idx="5948">
                  <c:v>18.86</c:v>
                </c:pt>
                <c:pt idx="5949">
                  <c:v>75.13</c:v>
                </c:pt>
                <c:pt idx="5950">
                  <c:v>32.130000000000003</c:v>
                </c:pt>
                <c:pt idx="5951">
                  <c:v>55.79</c:v>
                </c:pt>
                <c:pt idx="5952">
                  <c:v>69.56</c:v>
                </c:pt>
                <c:pt idx="5953">
                  <c:v>11.44</c:v>
                </c:pt>
                <c:pt idx="5954">
                  <c:v>20.38</c:v>
                </c:pt>
                <c:pt idx="5955">
                  <c:v>36.42</c:v>
                </c:pt>
                <c:pt idx="5956">
                  <c:v>18.690000000000001</c:v>
                </c:pt>
                <c:pt idx="5957">
                  <c:v>75.12</c:v>
                </c:pt>
                <c:pt idx="5958">
                  <c:v>32.32</c:v>
                </c:pt>
                <c:pt idx="5959">
                  <c:v>55.66</c:v>
                </c:pt>
                <c:pt idx="5960">
                  <c:v>69.58</c:v>
                </c:pt>
                <c:pt idx="5961">
                  <c:v>11.34</c:v>
                </c:pt>
                <c:pt idx="5962">
                  <c:v>20.149999999999999</c:v>
                </c:pt>
                <c:pt idx="5963">
                  <c:v>36.58</c:v>
                </c:pt>
                <c:pt idx="5964">
                  <c:v>18.52</c:v>
                </c:pt>
                <c:pt idx="5965">
                  <c:v>75.11</c:v>
                </c:pt>
                <c:pt idx="5966">
                  <c:v>32.51</c:v>
                </c:pt>
                <c:pt idx="5967">
                  <c:v>55.53</c:v>
                </c:pt>
                <c:pt idx="5968">
                  <c:v>69.599999999999994</c:v>
                </c:pt>
                <c:pt idx="5969">
                  <c:v>11.25</c:v>
                </c:pt>
                <c:pt idx="5970">
                  <c:v>19.93</c:v>
                </c:pt>
                <c:pt idx="5971">
                  <c:v>36.74</c:v>
                </c:pt>
                <c:pt idx="5972">
                  <c:v>18.350000000000001</c:v>
                </c:pt>
                <c:pt idx="5973">
                  <c:v>75.09</c:v>
                </c:pt>
                <c:pt idx="5974">
                  <c:v>32.700000000000003</c:v>
                </c:pt>
                <c:pt idx="5975">
                  <c:v>55.39</c:v>
                </c:pt>
                <c:pt idx="5976">
                  <c:v>69.62</c:v>
                </c:pt>
                <c:pt idx="5977">
                  <c:v>11.16</c:v>
                </c:pt>
                <c:pt idx="5978">
                  <c:v>19.7</c:v>
                </c:pt>
                <c:pt idx="5979">
                  <c:v>36.909999999999997</c:v>
                </c:pt>
                <c:pt idx="5980">
                  <c:v>18.18</c:v>
                </c:pt>
                <c:pt idx="5981">
                  <c:v>75.069999999999993</c:v>
                </c:pt>
                <c:pt idx="5982">
                  <c:v>32.89</c:v>
                </c:pt>
                <c:pt idx="5983">
                  <c:v>55.26</c:v>
                </c:pt>
                <c:pt idx="5984">
                  <c:v>69.63</c:v>
                </c:pt>
                <c:pt idx="5985">
                  <c:v>11.06</c:v>
                </c:pt>
                <c:pt idx="5986">
                  <c:v>19.48</c:v>
                </c:pt>
                <c:pt idx="5987">
                  <c:v>37.07</c:v>
                </c:pt>
                <c:pt idx="5988">
                  <c:v>18.010000000000002</c:v>
                </c:pt>
                <c:pt idx="5989">
                  <c:v>75.05</c:v>
                </c:pt>
                <c:pt idx="5990">
                  <c:v>33.08</c:v>
                </c:pt>
                <c:pt idx="5991">
                  <c:v>55.13</c:v>
                </c:pt>
                <c:pt idx="5992">
                  <c:v>69.650000000000006</c:v>
                </c:pt>
                <c:pt idx="5993">
                  <c:v>10.97</c:v>
                </c:pt>
                <c:pt idx="5994">
                  <c:v>19.25</c:v>
                </c:pt>
                <c:pt idx="5995">
                  <c:v>37.229999999999997</c:v>
                </c:pt>
                <c:pt idx="5996">
                  <c:v>17.84</c:v>
                </c:pt>
                <c:pt idx="5997">
                  <c:v>75.02</c:v>
                </c:pt>
                <c:pt idx="5998">
                  <c:v>33.270000000000003</c:v>
                </c:pt>
                <c:pt idx="5999">
                  <c:v>54.99</c:v>
                </c:pt>
                <c:pt idx="6000">
                  <c:v>69.66</c:v>
                </c:pt>
                <c:pt idx="6001">
                  <c:v>10.87</c:v>
                </c:pt>
                <c:pt idx="6002">
                  <c:v>19.03</c:v>
                </c:pt>
                <c:pt idx="6003">
                  <c:v>37.39</c:v>
                </c:pt>
                <c:pt idx="6004">
                  <c:v>17.670000000000002</c:v>
                </c:pt>
                <c:pt idx="6005">
                  <c:v>74.989999999999995</c:v>
                </c:pt>
                <c:pt idx="6006">
                  <c:v>33.46</c:v>
                </c:pt>
                <c:pt idx="6007">
                  <c:v>54.86</c:v>
                </c:pt>
                <c:pt idx="6008">
                  <c:v>69.67</c:v>
                </c:pt>
                <c:pt idx="6009">
                  <c:v>10.77</c:v>
                </c:pt>
                <c:pt idx="6010">
                  <c:v>18.8</c:v>
                </c:pt>
                <c:pt idx="6011">
                  <c:v>37.549999999999997</c:v>
                </c:pt>
                <c:pt idx="6012">
                  <c:v>17.5</c:v>
                </c:pt>
                <c:pt idx="6013">
                  <c:v>74.959999999999994</c:v>
                </c:pt>
                <c:pt idx="6014">
                  <c:v>33.65</c:v>
                </c:pt>
                <c:pt idx="6015">
                  <c:v>54.72</c:v>
                </c:pt>
                <c:pt idx="6016">
                  <c:v>69.680000000000007</c:v>
                </c:pt>
                <c:pt idx="6017">
                  <c:v>10.68</c:v>
                </c:pt>
                <c:pt idx="6018">
                  <c:v>18.579999999999998</c:v>
                </c:pt>
                <c:pt idx="6019">
                  <c:v>37.72</c:v>
                </c:pt>
                <c:pt idx="6020">
                  <c:v>17.329999999999998</c:v>
                </c:pt>
                <c:pt idx="6021">
                  <c:v>74.930000000000007</c:v>
                </c:pt>
                <c:pt idx="6022">
                  <c:v>33.840000000000003</c:v>
                </c:pt>
                <c:pt idx="6023">
                  <c:v>54.58</c:v>
                </c:pt>
                <c:pt idx="6024">
                  <c:v>69.69</c:v>
                </c:pt>
                <c:pt idx="6025">
                  <c:v>10.58</c:v>
                </c:pt>
                <c:pt idx="6026">
                  <c:v>18.36</c:v>
                </c:pt>
                <c:pt idx="6027">
                  <c:v>37.880000000000003</c:v>
                </c:pt>
                <c:pt idx="6028">
                  <c:v>17.16</c:v>
                </c:pt>
                <c:pt idx="6029">
                  <c:v>74.89</c:v>
                </c:pt>
                <c:pt idx="6030">
                  <c:v>34.03</c:v>
                </c:pt>
                <c:pt idx="6031">
                  <c:v>54.45</c:v>
                </c:pt>
                <c:pt idx="6032">
                  <c:v>69.69</c:v>
                </c:pt>
                <c:pt idx="6033">
                  <c:v>10.48</c:v>
                </c:pt>
                <c:pt idx="6034">
                  <c:v>18.13</c:v>
                </c:pt>
                <c:pt idx="6035">
                  <c:v>38.04</c:v>
                </c:pt>
                <c:pt idx="6036">
                  <c:v>16.98</c:v>
                </c:pt>
                <c:pt idx="6037">
                  <c:v>74.849999999999994</c:v>
                </c:pt>
                <c:pt idx="6038">
                  <c:v>34.21</c:v>
                </c:pt>
                <c:pt idx="6039">
                  <c:v>54.31</c:v>
                </c:pt>
                <c:pt idx="6040">
                  <c:v>69.7</c:v>
                </c:pt>
                <c:pt idx="6041">
                  <c:v>10.39</c:v>
                </c:pt>
                <c:pt idx="6042">
                  <c:v>17.91</c:v>
                </c:pt>
                <c:pt idx="6043">
                  <c:v>38.200000000000003</c:v>
                </c:pt>
                <c:pt idx="6044">
                  <c:v>16.809999999999999</c:v>
                </c:pt>
                <c:pt idx="6045">
                  <c:v>74.81</c:v>
                </c:pt>
                <c:pt idx="6046">
                  <c:v>34.4</c:v>
                </c:pt>
                <c:pt idx="6047">
                  <c:v>54.17</c:v>
                </c:pt>
                <c:pt idx="6048">
                  <c:v>69.7</c:v>
                </c:pt>
                <c:pt idx="6049">
                  <c:v>10.29</c:v>
                </c:pt>
                <c:pt idx="6050">
                  <c:v>17.68</c:v>
                </c:pt>
                <c:pt idx="6051">
                  <c:v>38.36</c:v>
                </c:pt>
                <c:pt idx="6052">
                  <c:v>16.64</c:v>
                </c:pt>
                <c:pt idx="6053">
                  <c:v>74.760000000000005</c:v>
                </c:pt>
                <c:pt idx="6054">
                  <c:v>34.590000000000003</c:v>
                </c:pt>
                <c:pt idx="6055">
                  <c:v>54.03</c:v>
                </c:pt>
                <c:pt idx="6056">
                  <c:v>69.7</c:v>
                </c:pt>
                <c:pt idx="6057">
                  <c:v>10.19</c:v>
                </c:pt>
                <c:pt idx="6058">
                  <c:v>17.46</c:v>
                </c:pt>
                <c:pt idx="6059">
                  <c:v>38.520000000000003</c:v>
                </c:pt>
                <c:pt idx="6060">
                  <c:v>16.47</c:v>
                </c:pt>
                <c:pt idx="6061">
                  <c:v>74.709999999999994</c:v>
                </c:pt>
                <c:pt idx="6062">
                  <c:v>34.770000000000003</c:v>
                </c:pt>
                <c:pt idx="6063">
                  <c:v>53.9</c:v>
                </c:pt>
                <c:pt idx="6064">
                  <c:v>69.69</c:v>
                </c:pt>
                <c:pt idx="6065">
                  <c:v>10.09</c:v>
                </c:pt>
                <c:pt idx="6066">
                  <c:v>17.239999999999998</c:v>
                </c:pt>
                <c:pt idx="6067">
                  <c:v>38.68</c:v>
                </c:pt>
                <c:pt idx="6068">
                  <c:v>16.29</c:v>
                </c:pt>
                <c:pt idx="6069">
                  <c:v>74.66</c:v>
                </c:pt>
                <c:pt idx="6070">
                  <c:v>34.96</c:v>
                </c:pt>
                <c:pt idx="6071">
                  <c:v>53.76</c:v>
                </c:pt>
                <c:pt idx="6072">
                  <c:v>69.69</c:v>
                </c:pt>
                <c:pt idx="6073">
                  <c:v>17.02</c:v>
                </c:pt>
                <c:pt idx="6074">
                  <c:v>38.840000000000003</c:v>
                </c:pt>
                <c:pt idx="6075">
                  <c:v>16.12</c:v>
                </c:pt>
                <c:pt idx="6076">
                  <c:v>74.61</c:v>
                </c:pt>
                <c:pt idx="6077">
                  <c:v>35.14</c:v>
                </c:pt>
                <c:pt idx="6078">
                  <c:v>53.62</c:v>
                </c:pt>
                <c:pt idx="6079">
                  <c:v>69.680000000000007</c:v>
                </c:pt>
                <c:pt idx="6080">
                  <c:v>16.79</c:v>
                </c:pt>
                <c:pt idx="6081">
                  <c:v>39</c:v>
                </c:pt>
                <c:pt idx="6082">
                  <c:v>15.95</c:v>
                </c:pt>
                <c:pt idx="6083">
                  <c:v>74.55</c:v>
                </c:pt>
                <c:pt idx="6084">
                  <c:v>35.33</c:v>
                </c:pt>
                <c:pt idx="6085">
                  <c:v>53.48</c:v>
                </c:pt>
                <c:pt idx="6086">
                  <c:v>69.67</c:v>
                </c:pt>
                <c:pt idx="6087">
                  <c:v>16.57</c:v>
                </c:pt>
                <c:pt idx="6088">
                  <c:v>39.159999999999997</c:v>
                </c:pt>
                <c:pt idx="6089">
                  <c:v>15.77</c:v>
                </c:pt>
                <c:pt idx="6090">
                  <c:v>74.489999999999995</c:v>
                </c:pt>
                <c:pt idx="6091">
                  <c:v>35.51</c:v>
                </c:pt>
                <c:pt idx="6092">
                  <c:v>53.34</c:v>
                </c:pt>
                <c:pt idx="6093">
                  <c:v>69.66</c:v>
                </c:pt>
                <c:pt idx="6094">
                  <c:v>16.350000000000001</c:v>
                </c:pt>
                <c:pt idx="6095">
                  <c:v>39.32</c:v>
                </c:pt>
                <c:pt idx="6096">
                  <c:v>15.6</c:v>
                </c:pt>
                <c:pt idx="6097">
                  <c:v>74.430000000000007</c:v>
                </c:pt>
                <c:pt idx="6098">
                  <c:v>35.700000000000003</c:v>
                </c:pt>
                <c:pt idx="6099">
                  <c:v>53.2</c:v>
                </c:pt>
                <c:pt idx="6100">
                  <c:v>69.650000000000006</c:v>
                </c:pt>
                <c:pt idx="6101">
                  <c:v>16.13</c:v>
                </c:pt>
                <c:pt idx="6102">
                  <c:v>39.479999999999997</c:v>
                </c:pt>
                <c:pt idx="6103">
                  <c:v>15.42</c:v>
                </c:pt>
                <c:pt idx="6104">
                  <c:v>74.37</c:v>
                </c:pt>
                <c:pt idx="6105">
                  <c:v>35.880000000000003</c:v>
                </c:pt>
                <c:pt idx="6106">
                  <c:v>53.05</c:v>
                </c:pt>
                <c:pt idx="6107">
                  <c:v>69.64</c:v>
                </c:pt>
                <c:pt idx="6108">
                  <c:v>15.9</c:v>
                </c:pt>
                <c:pt idx="6109">
                  <c:v>39.64</c:v>
                </c:pt>
                <c:pt idx="6110">
                  <c:v>15.25</c:v>
                </c:pt>
                <c:pt idx="6111">
                  <c:v>74.3</c:v>
                </c:pt>
                <c:pt idx="6112">
                  <c:v>36.06</c:v>
                </c:pt>
                <c:pt idx="6113">
                  <c:v>52.91</c:v>
                </c:pt>
                <c:pt idx="6114">
                  <c:v>69.62</c:v>
                </c:pt>
                <c:pt idx="6115">
                  <c:v>15.68</c:v>
                </c:pt>
                <c:pt idx="6116">
                  <c:v>39.799999999999997</c:v>
                </c:pt>
                <c:pt idx="6117">
                  <c:v>15.07</c:v>
                </c:pt>
                <c:pt idx="6118">
                  <c:v>74.23</c:v>
                </c:pt>
                <c:pt idx="6119">
                  <c:v>36.25</c:v>
                </c:pt>
                <c:pt idx="6120">
                  <c:v>52.77</c:v>
                </c:pt>
                <c:pt idx="6121">
                  <c:v>69.599999999999994</c:v>
                </c:pt>
                <c:pt idx="6122">
                  <c:v>15.46</c:v>
                </c:pt>
                <c:pt idx="6123">
                  <c:v>39.96</c:v>
                </c:pt>
                <c:pt idx="6124">
                  <c:v>74.16</c:v>
                </c:pt>
                <c:pt idx="6125">
                  <c:v>36.43</c:v>
                </c:pt>
                <c:pt idx="6126">
                  <c:v>52.63</c:v>
                </c:pt>
                <c:pt idx="6127">
                  <c:v>69.58</c:v>
                </c:pt>
                <c:pt idx="6128">
                  <c:v>15.24</c:v>
                </c:pt>
                <c:pt idx="6129">
                  <c:v>40.119999999999997</c:v>
                </c:pt>
                <c:pt idx="6130">
                  <c:v>14.72</c:v>
                </c:pt>
                <c:pt idx="6131">
                  <c:v>74.08</c:v>
                </c:pt>
                <c:pt idx="6132">
                  <c:v>36.61</c:v>
                </c:pt>
                <c:pt idx="6133">
                  <c:v>52.48</c:v>
                </c:pt>
                <c:pt idx="6134">
                  <c:v>69.56</c:v>
                </c:pt>
                <c:pt idx="6135">
                  <c:v>15.02</c:v>
                </c:pt>
                <c:pt idx="6136">
                  <c:v>40.270000000000003</c:v>
                </c:pt>
                <c:pt idx="6137">
                  <c:v>14.55</c:v>
                </c:pt>
                <c:pt idx="6138">
                  <c:v>74.010000000000005</c:v>
                </c:pt>
                <c:pt idx="6139">
                  <c:v>36.79</c:v>
                </c:pt>
                <c:pt idx="6140">
                  <c:v>52.34</c:v>
                </c:pt>
                <c:pt idx="6141">
                  <c:v>69.53</c:v>
                </c:pt>
                <c:pt idx="6142">
                  <c:v>14.8</c:v>
                </c:pt>
                <c:pt idx="6143">
                  <c:v>40.43</c:v>
                </c:pt>
                <c:pt idx="6144">
                  <c:v>14.37</c:v>
                </c:pt>
                <c:pt idx="6145">
                  <c:v>73.930000000000007</c:v>
                </c:pt>
                <c:pt idx="6146">
                  <c:v>36.97</c:v>
                </c:pt>
                <c:pt idx="6147">
                  <c:v>52.19</c:v>
                </c:pt>
                <c:pt idx="6148">
                  <c:v>69.510000000000005</c:v>
                </c:pt>
                <c:pt idx="6149">
                  <c:v>14.58</c:v>
                </c:pt>
                <c:pt idx="6150">
                  <c:v>40.590000000000003</c:v>
                </c:pt>
                <c:pt idx="6151">
                  <c:v>14.2</c:v>
                </c:pt>
                <c:pt idx="6152">
                  <c:v>73.849999999999994</c:v>
                </c:pt>
                <c:pt idx="6153">
                  <c:v>37.15</c:v>
                </c:pt>
                <c:pt idx="6154">
                  <c:v>52.05</c:v>
                </c:pt>
                <c:pt idx="6155">
                  <c:v>69.48</c:v>
                </c:pt>
                <c:pt idx="6156">
                  <c:v>14.36</c:v>
                </c:pt>
                <c:pt idx="6157">
                  <c:v>40.75</c:v>
                </c:pt>
                <c:pt idx="6158">
                  <c:v>14.02</c:v>
                </c:pt>
                <c:pt idx="6159">
                  <c:v>73.77</c:v>
                </c:pt>
                <c:pt idx="6160">
                  <c:v>37.33</c:v>
                </c:pt>
                <c:pt idx="6161">
                  <c:v>51.9</c:v>
                </c:pt>
                <c:pt idx="6162">
                  <c:v>69.45</c:v>
                </c:pt>
                <c:pt idx="6163">
                  <c:v>14.14</c:v>
                </c:pt>
                <c:pt idx="6164">
                  <c:v>40.909999999999997</c:v>
                </c:pt>
                <c:pt idx="6165">
                  <c:v>13.84</c:v>
                </c:pt>
                <c:pt idx="6166">
                  <c:v>73.680000000000007</c:v>
                </c:pt>
                <c:pt idx="6167">
                  <c:v>10.17</c:v>
                </c:pt>
                <c:pt idx="6168">
                  <c:v>37.51</c:v>
                </c:pt>
                <c:pt idx="6169">
                  <c:v>51.76</c:v>
                </c:pt>
                <c:pt idx="6170">
                  <c:v>69.42</c:v>
                </c:pt>
                <c:pt idx="6171">
                  <c:v>13.91</c:v>
                </c:pt>
                <c:pt idx="6172">
                  <c:v>41.06</c:v>
                </c:pt>
                <c:pt idx="6173">
                  <c:v>13.67</c:v>
                </c:pt>
                <c:pt idx="6174">
                  <c:v>73.599999999999994</c:v>
                </c:pt>
                <c:pt idx="6175">
                  <c:v>10.3</c:v>
                </c:pt>
                <c:pt idx="6176">
                  <c:v>37.68</c:v>
                </c:pt>
                <c:pt idx="6177">
                  <c:v>51.61</c:v>
                </c:pt>
                <c:pt idx="6178">
                  <c:v>69.38</c:v>
                </c:pt>
                <c:pt idx="6179">
                  <c:v>13.69</c:v>
                </c:pt>
                <c:pt idx="6180">
                  <c:v>41.22</c:v>
                </c:pt>
                <c:pt idx="6181">
                  <c:v>13.49</c:v>
                </c:pt>
                <c:pt idx="6182">
                  <c:v>73.510000000000005</c:v>
                </c:pt>
                <c:pt idx="6183">
                  <c:v>10.42</c:v>
                </c:pt>
                <c:pt idx="6184">
                  <c:v>37.86</c:v>
                </c:pt>
                <c:pt idx="6185">
                  <c:v>51.47</c:v>
                </c:pt>
                <c:pt idx="6186">
                  <c:v>69.349999999999994</c:v>
                </c:pt>
                <c:pt idx="6187">
                  <c:v>13.48</c:v>
                </c:pt>
                <c:pt idx="6188">
                  <c:v>41.38</c:v>
                </c:pt>
                <c:pt idx="6189">
                  <c:v>13.31</c:v>
                </c:pt>
                <c:pt idx="6190">
                  <c:v>73.42</c:v>
                </c:pt>
                <c:pt idx="6191">
                  <c:v>10.54</c:v>
                </c:pt>
                <c:pt idx="6192">
                  <c:v>38.04</c:v>
                </c:pt>
                <c:pt idx="6193">
                  <c:v>51.32</c:v>
                </c:pt>
                <c:pt idx="6194">
                  <c:v>69.31</c:v>
                </c:pt>
                <c:pt idx="6195">
                  <c:v>13.26</c:v>
                </c:pt>
                <c:pt idx="6196">
                  <c:v>41.53</c:v>
                </c:pt>
                <c:pt idx="6197">
                  <c:v>13.13</c:v>
                </c:pt>
                <c:pt idx="6198">
                  <c:v>73.319999999999993</c:v>
                </c:pt>
                <c:pt idx="6199">
                  <c:v>10.66</c:v>
                </c:pt>
                <c:pt idx="6200">
                  <c:v>38.21</c:v>
                </c:pt>
                <c:pt idx="6201">
                  <c:v>51.17</c:v>
                </c:pt>
                <c:pt idx="6202">
                  <c:v>69.27</c:v>
                </c:pt>
                <c:pt idx="6203">
                  <c:v>13.04</c:v>
                </c:pt>
                <c:pt idx="6204">
                  <c:v>41.69</c:v>
                </c:pt>
                <c:pt idx="6205">
                  <c:v>12.96</c:v>
                </c:pt>
                <c:pt idx="6206">
                  <c:v>73.23</c:v>
                </c:pt>
                <c:pt idx="6207">
                  <c:v>10.79</c:v>
                </c:pt>
                <c:pt idx="6208">
                  <c:v>38.39</c:v>
                </c:pt>
                <c:pt idx="6209">
                  <c:v>51.02</c:v>
                </c:pt>
                <c:pt idx="6210">
                  <c:v>69.23</c:v>
                </c:pt>
                <c:pt idx="6211">
                  <c:v>12.82</c:v>
                </c:pt>
                <c:pt idx="6212">
                  <c:v>41.85</c:v>
                </c:pt>
                <c:pt idx="6213">
                  <c:v>12.78</c:v>
                </c:pt>
                <c:pt idx="6214">
                  <c:v>73.13</c:v>
                </c:pt>
                <c:pt idx="6215">
                  <c:v>10.91</c:v>
                </c:pt>
                <c:pt idx="6216">
                  <c:v>38.56</c:v>
                </c:pt>
                <c:pt idx="6217">
                  <c:v>50.87</c:v>
                </c:pt>
                <c:pt idx="6218">
                  <c:v>69.19</c:v>
                </c:pt>
                <c:pt idx="6219">
                  <c:v>10.130000000000001</c:v>
                </c:pt>
                <c:pt idx="6220">
                  <c:v>12.6</c:v>
                </c:pt>
                <c:pt idx="6221">
                  <c:v>42</c:v>
                </c:pt>
                <c:pt idx="6222">
                  <c:v>12.6</c:v>
                </c:pt>
                <c:pt idx="6223">
                  <c:v>73.03</c:v>
                </c:pt>
                <c:pt idx="6224">
                  <c:v>11.03</c:v>
                </c:pt>
                <c:pt idx="6225">
                  <c:v>38.74</c:v>
                </c:pt>
                <c:pt idx="6226">
                  <c:v>50.73</c:v>
                </c:pt>
                <c:pt idx="6227">
                  <c:v>69.14</c:v>
                </c:pt>
                <c:pt idx="6228">
                  <c:v>10.199999999999999</c:v>
                </c:pt>
                <c:pt idx="6229">
                  <c:v>12.38</c:v>
                </c:pt>
                <c:pt idx="6230">
                  <c:v>42.16</c:v>
                </c:pt>
                <c:pt idx="6231">
                  <c:v>12.42</c:v>
                </c:pt>
                <c:pt idx="6232">
                  <c:v>72.930000000000007</c:v>
                </c:pt>
                <c:pt idx="6233">
                  <c:v>11.15</c:v>
                </c:pt>
                <c:pt idx="6234">
                  <c:v>38.909999999999997</c:v>
                </c:pt>
                <c:pt idx="6235">
                  <c:v>50.58</c:v>
                </c:pt>
                <c:pt idx="6236">
                  <c:v>69.09</c:v>
                </c:pt>
                <c:pt idx="6237">
                  <c:v>10.26</c:v>
                </c:pt>
                <c:pt idx="6238">
                  <c:v>12.16</c:v>
                </c:pt>
                <c:pt idx="6239">
                  <c:v>42.31</c:v>
                </c:pt>
                <c:pt idx="6240">
                  <c:v>12.24</c:v>
                </c:pt>
                <c:pt idx="6241">
                  <c:v>72.83</c:v>
                </c:pt>
                <c:pt idx="6242">
                  <c:v>11.27</c:v>
                </c:pt>
                <c:pt idx="6243">
                  <c:v>39.08</c:v>
                </c:pt>
                <c:pt idx="6244">
                  <c:v>50.43</c:v>
                </c:pt>
                <c:pt idx="6245">
                  <c:v>69.05</c:v>
                </c:pt>
                <c:pt idx="6246">
                  <c:v>10.32</c:v>
                </c:pt>
                <c:pt idx="6247">
                  <c:v>11.94</c:v>
                </c:pt>
                <c:pt idx="6248">
                  <c:v>42.47</c:v>
                </c:pt>
                <c:pt idx="6249">
                  <c:v>12.07</c:v>
                </c:pt>
                <c:pt idx="6250">
                  <c:v>72.73</c:v>
                </c:pt>
                <c:pt idx="6251">
                  <c:v>11.4</c:v>
                </c:pt>
                <c:pt idx="6252">
                  <c:v>39.25</c:v>
                </c:pt>
                <c:pt idx="6253">
                  <c:v>50.28</c:v>
                </c:pt>
                <c:pt idx="6254">
                  <c:v>68.989999999999995</c:v>
                </c:pt>
                <c:pt idx="6255">
                  <c:v>10.38</c:v>
                </c:pt>
                <c:pt idx="6256">
                  <c:v>11.73</c:v>
                </c:pt>
                <c:pt idx="6257">
                  <c:v>42.63</c:v>
                </c:pt>
                <c:pt idx="6258">
                  <c:v>11.89</c:v>
                </c:pt>
                <c:pt idx="6259">
                  <c:v>72.62</c:v>
                </c:pt>
                <c:pt idx="6260">
                  <c:v>11.52</c:v>
                </c:pt>
                <c:pt idx="6261">
                  <c:v>39.42</c:v>
                </c:pt>
                <c:pt idx="6262">
                  <c:v>50.13</c:v>
                </c:pt>
                <c:pt idx="6263">
                  <c:v>68.94</c:v>
                </c:pt>
                <c:pt idx="6264">
                  <c:v>10.44</c:v>
                </c:pt>
                <c:pt idx="6265">
                  <c:v>11.51</c:v>
                </c:pt>
                <c:pt idx="6266">
                  <c:v>42.78</c:v>
                </c:pt>
                <c:pt idx="6267">
                  <c:v>11.71</c:v>
                </c:pt>
                <c:pt idx="6268">
                  <c:v>72.510000000000005</c:v>
                </c:pt>
                <c:pt idx="6269">
                  <c:v>11.64</c:v>
                </c:pt>
                <c:pt idx="6270">
                  <c:v>39.590000000000003</c:v>
                </c:pt>
                <c:pt idx="6271">
                  <c:v>49.97</c:v>
                </c:pt>
                <c:pt idx="6272">
                  <c:v>68.89</c:v>
                </c:pt>
                <c:pt idx="6273">
                  <c:v>10.5</c:v>
                </c:pt>
                <c:pt idx="6274">
                  <c:v>11.29</c:v>
                </c:pt>
                <c:pt idx="6275">
                  <c:v>42.94</c:v>
                </c:pt>
                <c:pt idx="6276">
                  <c:v>11.53</c:v>
                </c:pt>
                <c:pt idx="6277">
                  <c:v>72.400000000000006</c:v>
                </c:pt>
                <c:pt idx="6278">
                  <c:v>11.76</c:v>
                </c:pt>
                <c:pt idx="6279">
                  <c:v>39.76</c:v>
                </c:pt>
                <c:pt idx="6280">
                  <c:v>49.82</c:v>
                </c:pt>
                <c:pt idx="6281">
                  <c:v>68.83</c:v>
                </c:pt>
                <c:pt idx="6282">
                  <c:v>10.56</c:v>
                </c:pt>
                <c:pt idx="6283">
                  <c:v>11.07</c:v>
                </c:pt>
                <c:pt idx="6284">
                  <c:v>43.09</c:v>
                </c:pt>
                <c:pt idx="6285">
                  <c:v>11.35</c:v>
                </c:pt>
                <c:pt idx="6286">
                  <c:v>72.290000000000006</c:v>
                </c:pt>
                <c:pt idx="6287">
                  <c:v>11.88</c:v>
                </c:pt>
                <c:pt idx="6288">
                  <c:v>39.93</c:v>
                </c:pt>
                <c:pt idx="6289">
                  <c:v>49.67</c:v>
                </c:pt>
                <c:pt idx="6290">
                  <c:v>68.77</c:v>
                </c:pt>
                <c:pt idx="6291">
                  <c:v>10.61</c:v>
                </c:pt>
                <c:pt idx="6292">
                  <c:v>10.86</c:v>
                </c:pt>
                <c:pt idx="6293">
                  <c:v>43.24</c:v>
                </c:pt>
                <c:pt idx="6294">
                  <c:v>11.17</c:v>
                </c:pt>
                <c:pt idx="6295">
                  <c:v>72.180000000000007</c:v>
                </c:pt>
                <c:pt idx="6296">
                  <c:v>12</c:v>
                </c:pt>
                <c:pt idx="6297">
                  <c:v>40.1</c:v>
                </c:pt>
                <c:pt idx="6298">
                  <c:v>49.52</c:v>
                </c:pt>
                <c:pt idx="6299">
                  <c:v>68.709999999999994</c:v>
                </c:pt>
                <c:pt idx="6300">
                  <c:v>10.67</c:v>
                </c:pt>
                <c:pt idx="6301">
                  <c:v>10.64</c:v>
                </c:pt>
                <c:pt idx="6302">
                  <c:v>43.4</c:v>
                </c:pt>
                <c:pt idx="6303">
                  <c:v>10.99</c:v>
                </c:pt>
                <c:pt idx="6304">
                  <c:v>72.069999999999993</c:v>
                </c:pt>
                <c:pt idx="6305">
                  <c:v>12.12</c:v>
                </c:pt>
                <c:pt idx="6306">
                  <c:v>40.270000000000003</c:v>
                </c:pt>
                <c:pt idx="6307">
                  <c:v>49.37</c:v>
                </c:pt>
                <c:pt idx="6308">
                  <c:v>68.650000000000006</c:v>
                </c:pt>
                <c:pt idx="6309">
                  <c:v>10.73</c:v>
                </c:pt>
                <c:pt idx="6310">
                  <c:v>10.42</c:v>
                </c:pt>
                <c:pt idx="6311">
                  <c:v>43.55</c:v>
                </c:pt>
                <c:pt idx="6312">
                  <c:v>10.81</c:v>
                </c:pt>
                <c:pt idx="6313">
                  <c:v>71.95</c:v>
                </c:pt>
                <c:pt idx="6314">
                  <c:v>12.24</c:v>
                </c:pt>
                <c:pt idx="6315">
                  <c:v>40.43</c:v>
                </c:pt>
                <c:pt idx="6316">
                  <c:v>49.21</c:v>
                </c:pt>
                <c:pt idx="6317">
                  <c:v>68.59</c:v>
                </c:pt>
                <c:pt idx="6318">
                  <c:v>10.78</c:v>
                </c:pt>
                <c:pt idx="6319">
                  <c:v>10.210000000000001</c:v>
                </c:pt>
                <c:pt idx="6320">
                  <c:v>43.71</c:v>
                </c:pt>
                <c:pt idx="6321">
                  <c:v>10.63</c:v>
                </c:pt>
                <c:pt idx="6322">
                  <c:v>10.15</c:v>
                </c:pt>
                <c:pt idx="6323">
                  <c:v>71.84</c:v>
                </c:pt>
                <c:pt idx="6324">
                  <c:v>12.36</c:v>
                </c:pt>
                <c:pt idx="6325">
                  <c:v>40.6</c:v>
                </c:pt>
                <c:pt idx="6326">
                  <c:v>49.06</c:v>
                </c:pt>
                <c:pt idx="6327">
                  <c:v>68.52</c:v>
                </c:pt>
                <c:pt idx="6328">
                  <c:v>10.84</c:v>
                </c:pt>
                <c:pt idx="6329">
                  <c:v>43.86</c:v>
                </c:pt>
                <c:pt idx="6330">
                  <c:v>10.45</c:v>
                </c:pt>
                <c:pt idx="6331">
                  <c:v>10.36</c:v>
                </c:pt>
                <c:pt idx="6332">
                  <c:v>71.72</c:v>
                </c:pt>
                <c:pt idx="6333">
                  <c:v>12.47</c:v>
                </c:pt>
                <c:pt idx="6334">
                  <c:v>40.76</c:v>
                </c:pt>
                <c:pt idx="6335">
                  <c:v>48.91</c:v>
                </c:pt>
                <c:pt idx="6336">
                  <c:v>68.459999999999994</c:v>
                </c:pt>
                <c:pt idx="6337">
                  <c:v>10.89</c:v>
                </c:pt>
                <c:pt idx="6338">
                  <c:v>44.01</c:v>
                </c:pt>
                <c:pt idx="6339">
                  <c:v>10.27</c:v>
                </c:pt>
                <c:pt idx="6340">
                  <c:v>10.57</c:v>
                </c:pt>
                <c:pt idx="6341">
                  <c:v>71.599999999999994</c:v>
                </c:pt>
                <c:pt idx="6342">
                  <c:v>12.59</c:v>
                </c:pt>
                <c:pt idx="6343">
                  <c:v>40.92</c:v>
                </c:pt>
                <c:pt idx="6344">
                  <c:v>48.75</c:v>
                </c:pt>
                <c:pt idx="6345">
                  <c:v>68.39</c:v>
                </c:pt>
                <c:pt idx="6346">
                  <c:v>10.94</c:v>
                </c:pt>
                <c:pt idx="6347">
                  <c:v>44.17</c:v>
                </c:pt>
                <c:pt idx="6348">
                  <c:v>10.77</c:v>
                </c:pt>
                <c:pt idx="6349">
                  <c:v>71.48</c:v>
                </c:pt>
                <c:pt idx="6350">
                  <c:v>12.71</c:v>
                </c:pt>
                <c:pt idx="6351">
                  <c:v>41.09</c:v>
                </c:pt>
                <c:pt idx="6352">
                  <c:v>48.6</c:v>
                </c:pt>
                <c:pt idx="6353">
                  <c:v>68.319999999999993</c:v>
                </c:pt>
                <c:pt idx="6354">
                  <c:v>11</c:v>
                </c:pt>
                <c:pt idx="6355">
                  <c:v>44.32</c:v>
                </c:pt>
                <c:pt idx="6356">
                  <c:v>10.98</c:v>
                </c:pt>
                <c:pt idx="6357">
                  <c:v>71.36</c:v>
                </c:pt>
                <c:pt idx="6358">
                  <c:v>12.83</c:v>
                </c:pt>
                <c:pt idx="6359">
                  <c:v>41.25</c:v>
                </c:pt>
                <c:pt idx="6360">
                  <c:v>48.44</c:v>
                </c:pt>
                <c:pt idx="6361">
                  <c:v>68.239999999999995</c:v>
                </c:pt>
                <c:pt idx="6362">
                  <c:v>11.05</c:v>
                </c:pt>
                <c:pt idx="6363">
                  <c:v>44.47</c:v>
                </c:pt>
                <c:pt idx="6364">
                  <c:v>11.19</c:v>
                </c:pt>
                <c:pt idx="6365">
                  <c:v>71.23</c:v>
                </c:pt>
                <c:pt idx="6366">
                  <c:v>12.95</c:v>
                </c:pt>
                <c:pt idx="6367">
                  <c:v>41.41</c:v>
                </c:pt>
                <c:pt idx="6368">
                  <c:v>48.29</c:v>
                </c:pt>
                <c:pt idx="6369">
                  <c:v>68.17</c:v>
                </c:pt>
                <c:pt idx="6370">
                  <c:v>11.1</c:v>
                </c:pt>
                <c:pt idx="6371">
                  <c:v>44.62</c:v>
                </c:pt>
                <c:pt idx="6372">
                  <c:v>11.4</c:v>
                </c:pt>
                <c:pt idx="6373">
                  <c:v>71.11</c:v>
                </c:pt>
                <c:pt idx="6374">
                  <c:v>13.06</c:v>
                </c:pt>
                <c:pt idx="6375">
                  <c:v>41.57</c:v>
                </c:pt>
                <c:pt idx="6376">
                  <c:v>48.13</c:v>
                </c:pt>
                <c:pt idx="6377">
                  <c:v>68.09</c:v>
                </c:pt>
                <c:pt idx="6378">
                  <c:v>11.15</c:v>
                </c:pt>
                <c:pt idx="6379">
                  <c:v>44.78</c:v>
                </c:pt>
                <c:pt idx="6380">
                  <c:v>11.61</c:v>
                </c:pt>
                <c:pt idx="6381">
                  <c:v>70.98</c:v>
                </c:pt>
                <c:pt idx="6382">
                  <c:v>13.18</c:v>
                </c:pt>
                <c:pt idx="6383">
                  <c:v>41.73</c:v>
                </c:pt>
                <c:pt idx="6384">
                  <c:v>47.98</c:v>
                </c:pt>
                <c:pt idx="6385">
                  <c:v>68.02</c:v>
                </c:pt>
                <c:pt idx="6386">
                  <c:v>11.2</c:v>
                </c:pt>
                <c:pt idx="6387">
                  <c:v>44.93</c:v>
                </c:pt>
                <c:pt idx="6388">
                  <c:v>11.81</c:v>
                </c:pt>
                <c:pt idx="6389">
                  <c:v>70.86</c:v>
                </c:pt>
                <c:pt idx="6390">
                  <c:v>13.3</c:v>
                </c:pt>
                <c:pt idx="6391">
                  <c:v>41.89</c:v>
                </c:pt>
                <c:pt idx="6392">
                  <c:v>47.82</c:v>
                </c:pt>
                <c:pt idx="6393">
                  <c:v>67.94</c:v>
                </c:pt>
                <c:pt idx="6394">
                  <c:v>11.25</c:v>
                </c:pt>
                <c:pt idx="6395">
                  <c:v>45.08</c:v>
                </c:pt>
                <c:pt idx="6396">
                  <c:v>12.02</c:v>
                </c:pt>
                <c:pt idx="6397">
                  <c:v>70.73</c:v>
                </c:pt>
                <c:pt idx="6398">
                  <c:v>13.41</c:v>
                </c:pt>
                <c:pt idx="6399">
                  <c:v>42.04</c:v>
                </c:pt>
                <c:pt idx="6400">
                  <c:v>47.66</c:v>
                </c:pt>
                <c:pt idx="6401">
                  <c:v>67.86</c:v>
                </c:pt>
                <c:pt idx="6402">
                  <c:v>11.3</c:v>
                </c:pt>
                <c:pt idx="6403">
                  <c:v>45.23</c:v>
                </c:pt>
                <c:pt idx="6404">
                  <c:v>12.23</c:v>
                </c:pt>
                <c:pt idx="6405">
                  <c:v>70.599999999999994</c:v>
                </c:pt>
                <c:pt idx="6406">
                  <c:v>13.53</c:v>
                </c:pt>
                <c:pt idx="6407">
                  <c:v>42.2</c:v>
                </c:pt>
                <c:pt idx="6408">
                  <c:v>47.51</c:v>
                </c:pt>
                <c:pt idx="6409">
                  <c:v>67.77</c:v>
                </c:pt>
                <c:pt idx="6410">
                  <c:v>11.34</c:v>
                </c:pt>
                <c:pt idx="6411">
                  <c:v>45.38</c:v>
                </c:pt>
                <c:pt idx="6412">
                  <c:v>12.44</c:v>
                </c:pt>
                <c:pt idx="6413">
                  <c:v>70.47</c:v>
                </c:pt>
                <c:pt idx="6414">
                  <c:v>13.64</c:v>
                </c:pt>
                <c:pt idx="6415">
                  <c:v>42.36</c:v>
                </c:pt>
                <c:pt idx="6416">
                  <c:v>47.35</c:v>
                </c:pt>
                <c:pt idx="6417">
                  <c:v>67.69</c:v>
                </c:pt>
                <c:pt idx="6418">
                  <c:v>11.39</c:v>
                </c:pt>
                <c:pt idx="6419">
                  <c:v>45.53</c:v>
                </c:pt>
                <c:pt idx="6420">
                  <c:v>12.65</c:v>
                </c:pt>
                <c:pt idx="6421">
                  <c:v>70.34</c:v>
                </c:pt>
                <c:pt idx="6422">
                  <c:v>13.76</c:v>
                </c:pt>
                <c:pt idx="6423">
                  <c:v>42.51</c:v>
                </c:pt>
                <c:pt idx="6424">
                  <c:v>47.19</c:v>
                </c:pt>
                <c:pt idx="6425">
                  <c:v>67.61</c:v>
                </c:pt>
                <c:pt idx="6426">
                  <c:v>11.43</c:v>
                </c:pt>
                <c:pt idx="6427">
                  <c:v>45.69</c:v>
                </c:pt>
                <c:pt idx="6428">
                  <c:v>12.86</c:v>
                </c:pt>
                <c:pt idx="6429">
                  <c:v>70.209999999999994</c:v>
                </c:pt>
                <c:pt idx="6430">
                  <c:v>13.87</c:v>
                </c:pt>
                <c:pt idx="6431">
                  <c:v>42.66</c:v>
                </c:pt>
                <c:pt idx="6432">
                  <c:v>47.03</c:v>
                </c:pt>
                <c:pt idx="6433">
                  <c:v>67.52</c:v>
                </c:pt>
                <c:pt idx="6434">
                  <c:v>11.48</c:v>
                </c:pt>
                <c:pt idx="6435">
                  <c:v>45.84</c:v>
                </c:pt>
                <c:pt idx="6436">
                  <c:v>13.07</c:v>
                </c:pt>
                <c:pt idx="6437">
                  <c:v>70.08</c:v>
                </c:pt>
                <c:pt idx="6438">
                  <c:v>13.99</c:v>
                </c:pt>
                <c:pt idx="6439">
                  <c:v>42.82</c:v>
                </c:pt>
                <c:pt idx="6440">
                  <c:v>46.87</c:v>
                </c:pt>
                <c:pt idx="6441">
                  <c:v>67.430000000000007</c:v>
                </c:pt>
                <c:pt idx="6442">
                  <c:v>11.52</c:v>
                </c:pt>
                <c:pt idx="6443">
                  <c:v>45.99</c:v>
                </c:pt>
                <c:pt idx="6444">
                  <c:v>13.29</c:v>
                </c:pt>
                <c:pt idx="6445">
                  <c:v>69.94</c:v>
                </c:pt>
                <c:pt idx="6446">
                  <c:v>14.1</c:v>
                </c:pt>
                <c:pt idx="6447">
                  <c:v>42.97</c:v>
                </c:pt>
                <c:pt idx="6448">
                  <c:v>46.71</c:v>
                </c:pt>
                <c:pt idx="6449">
                  <c:v>67.34</c:v>
                </c:pt>
                <c:pt idx="6450">
                  <c:v>11.57</c:v>
                </c:pt>
                <c:pt idx="6451">
                  <c:v>46.14</c:v>
                </c:pt>
                <c:pt idx="6452">
                  <c:v>13.5</c:v>
                </c:pt>
                <c:pt idx="6453">
                  <c:v>69.81</c:v>
                </c:pt>
                <c:pt idx="6454">
                  <c:v>14.21</c:v>
                </c:pt>
                <c:pt idx="6455">
                  <c:v>43.12</c:v>
                </c:pt>
                <c:pt idx="6456">
                  <c:v>46.56</c:v>
                </c:pt>
                <c:pt idx="6457">
                  <c:v>67.25</c:v>
                </c:pt>
                <c:pt idx="6458">
                  <c:v>11.61</c:v>
                </c:pt>
                <c:pt idx="6459">
                  <c:v>46.29</c:v>
                </c:pt>
                <c:pt idx="6460">
                  <c:v>13.71</c:v>
                </c:pt>
                <c:pt idx="6461">
                  <c:v>69.67</c:v>
                </c:pt>
                <c:pt idx="6462">
                  <c:v>14.33</c:v>
                </c:pt>
                <c:pt idx="6463">
                  <c:v>43.27</c:v>
                </c:pt>
                <c:pt idx="6464">
                  <c:v>46.4</c:v>
                </c:pt>
                <c:pt idx="6465">
                  <c:v>67.150000000000006</c:v>
                </c:pt>
                <c:pt idx="6466">
                  <c:v>11.65</c:v>
                </c:pt>
                <c:pt idx="6467">
                  <c:v>46.44</c:v>
                </c:pt>
                <c:pt idx="6468">
                  <c:v>13.92</c:v>
                </c:pt>
                <c:pt idx="6469">
                  <c:v>69.53</c:v>
                </c:pt>
                <c:pt idx="6470">
                  <c:v>14.44</c:v>
                </c:pt>
                <c:pt idx="6471">
                  <c:v>43.41</c:v>
                </c:pt>
                <c:pt idx="6472">
                  <c:v>46.24</c:v>
                </c:pt>
                <c:pt idx="6473">
                  <c:v>67.06</c:v>
                </c:pt>
                <c:pt idx="6474">
                  <c:v>11.69</c:v>
                </c:pt>
                <c:pt idx="6475">
                  <c:v>46.59</c:v>
                </c:pt>
                <c:pt idx="6476">
                  <c:v>14.13</c:v>
                </c:pt>
                <c:pt idx="6477">
                  <c:v>69.400000000000006</c:v>
                </c:pt>
                <c:pt idx="6478">
                  <c:v>14.55</c:v>
                </c:pt>
                <c:pt idx="6479">
                  <c:v>43.56</c:v>
                </c:pt>
                <c:pt idx="6480">
                  <c:v>46.08</c:v>
                </c:pt>
                <c:pt idx="6481">
                  <c:v>66.959999999999994</c:v>
                </c:pt>
                <c:pt idx="6482">
                  <c:v>11.73</c:v>
                </c:pt>
                <c:pt idx="6483">
                  <c:v>46.73</c:v>
                </c:pt>
                <c:pt idx="6484">
                  <c:v>14.34</c:v>
                </c:pt>
                <c:pt idx="6485">
                  <c:v>69.260000000000005</c:v>
                </c:pt>
                <c:pt idx="6486">
                  <c:v>14.66</c:v>
                </c:pt>
                <c:pt idx="6487">
                  <c:v>43.71</c:v>
                </c:pt>
                <c:pt idx="6488">
                  <c:v>45.91</c:v>
                </c:pt>
                <c:pt idx="6489">
                  <c:v>66.86</c:v>
                </c:pt>
                <c:pt idx="6490">
                  <c:v>11.77</c:v>
                </c:pt>
                <c:pt idx="6491">
                  <c:v>46.88</c:v>
                </c:pt>
                <c:pt idx="6492">
                  <c:v>14.56</c:v>
                </c:pt>
                <c:pt idx="6493">
                  <c:v>69.12</c:v>
                </c:pt>
                <c:pt idx="6494">
                  <c:v>14.77</c:v>
                </c:pt>
                <c:pt idx="6495">
                  <c:v>43.85</c:v>
                </c:pt>
                <c:pt idx="6496">
                  <c:v>45.75</c:v>
                </c:pt>
                <c:pt idx="6497">
                  <c:v>66.77</c:v>
                </c:pt>
                <c:pt idx="6498">
                  <c:v>11.81</c:v>
                </c:pt>
                <c:pt idx="6499">
                  <c:v>47.03</c:v>
                </c:pt>
                <c:pt idx="6500">
                  <c:v>14.77</c:v>
                </c:pt>
                <c:pt idx="6501">
                  <c:v>68.98</c:v>
                </c:pt>
                <c:pt idx="6502">
                  <c:v>14.89</c:v>
                </c:pt>
                <c:pt idx="6503">
                  <c:v>43.99</c:v>
                </c:pt>
                <c:pt idx="6504">
                  <c:v>45.59</c:v>
                </c:pt>
                <c:pt idx="6505">
                  <c:v>66.66</c:v>
                </c:pt>
                <c:pt idx="6506">
                  <c:v>11.85</c:v>
                </c:pt>
                <c:pt idx="6507">
                  <c:v>47.18</c:v>
                </c:pt>
                <c:pt idx="6508">
                  <c:v>14.98</c:v>
                </c:pt>
                <c:pt idx="6509">
                  <c:v>68.84</c:v>
                </c:pt>
                <c:pt idx="6510">
                  <c:v>15</c:v>
                </c:pt>
                <c:pt idx="6511">
                  <c:v>44.14</c:v>
                </c:pt>
                <c:pt idx="6512">
                  <c:v>45.43</c:v>
                </c:pt>
                <c:pt idx="6513">
                  <c:v>66.56</c:v>
                </c:pt>
                <c:pt idx="6514">
                  <c:v>11.89</c:v>
                </c:pt>
                <c:pt idx="6515">
                  <c:v>47.33</c:v>
                </c:pt>
                <c:pt idx="6516">
                  <c:v>15.19</c:v>
                </c:pt>
                <c:pt idx="6517">
                  <c:v>68.7</c:v>
                </c:pt>
                <c:pt idx="6518">
                  <c:v>15.11</c:v>
                </c:pt>
                <c:pt idx="6519">
                  <c:v>44.28</c:v>
                </c:pt>
                <c:pt idx="6520">
                  <c:v>45.27</c:v>
                </c:pt>
                <c:pt idx="6521">
                  <c:v>66.459999999999994</c:v>
                </c:pt>
                <c:pt idx="6522">
                  <c:v>11.92</c:v>
                </c:pt>
                <c:pt idx="6523">
                  <c:v>47.48</c:v>
                </c:pt>
                <c:pt idx="6524">
                  <c:v>15.41</c:v>
                </c:pt>
                <c:pt idx="6525">
                  <c:v>68.55</c:v>
                </c:pt>
                <c:pt idx="6526">
                  <c:v>15.21</c:v>
                </c:pt>
                <c:pt idx="6527">
                  <c:v>44.42</c:v>
                </c:pt>
                <c:pt idx="6528">
                  <c:v>45.11</c:v>
                </c:pt>
                <c:pt idx="6529">
                  <c:v>66.349999999999994</c:v>
                </c:pt>
                <c:pt idx="6530">
                  <c:v>11.96</c:v>
                </c:pt>
                <c:pt idx="6531">
                  <c:v>47.62</c:v>
                </c:pt>
                <c:pt idx="6532">
                  <c:v>15.62</c:v>
                </c:pt>
                <c:pt idx="6533">
                  <c:v>68.41</c:v>
                </c:pt>
                <c:pt idx="6534">
                  <c:v>15.32</c:v>
                </c:pt>
                <c:pt idx="6535">
                  <c:v>44.56</c:v>
                </c:pt>
                <c:pt idx="6536">
                  <c:v>44.94</c:v>
                </c:pt>
                <c:pt idx="6537">
                  <c:v>66.25</c:v>
                </c:pt>
                <c:pt idx="6538">
                  <c:v>11.99</c:v>
                </c:pt>
                <c:pt idx="6539">
                  <c:v>47.77</c:v>
                </c:pt>
                <c:pt idx="6540">
                  <c:v>15.83</c:v>
                </c:pt>
                <c:pt idx="6541">
                  <c:v>68.27</c:v>
                </c:pt>
                <c:pt idx="6542">
                  <c:v>15.43</c:v>
                </c:pt>
                <c:pt idx="6543">
                  <c:v>44.69</c:v>
                </c:pt>
                <c:pt idx="6544">
                  <c:v>44.78</c:v>
                </c:pt>
                <c:pt idx="6545">
                  <c:v>66.14</c:v>
                </c:pt>
                <c:pt idx="6546">
                  <c:v>12.03</c:v>
                </c:pt>
                <c:pt idx="6547">
                  <c:v>47.92</c:v>
                </c:pt>
                <c:pt idx="6548">
                  <c:v>16.05</c:v>
                </c:pt>
                <c:pt idx="6549">
                  <c:v>68.12</c:v>
                </c:pt>
                <c:pt idx="6550">
                  <c:v>15.54</c:v>
                </c:pt>
                <c:pt idx="6551">
                  <c:v>44.83</c:v>
                </c:pt>
                <c:pt idx="6552">
                  <c:v>44.62</c:v>
                </c:pt>
                <c:pt idx="6553">
                  <c:v>66.03</c:v>
                </c:pt>
                <c:pt idx="6554">
                  <c:v>12.06</c:v>
                </c:pt>
                <c:pt idx="6555">
                  <c:v>48.07</c:v>
                </c:pt>
                <c:pt idx="6556">
                  <c:v>16.260000000000002</c:v>
                </c:pt>
                <c:pt idx="6557">
                  <c:v>67.98</c:v>
                </c:pt>
                <c:pt idx="6558">
                  <c:v>15.65</c:v>
                </c:pt>
                <c:pt idx="6559">
                  <c:v>44.97</c:v>
                </c:pt>
                <c:pt idx="6560">
                  <c:v>44.45</c:v>
                </c:pt>
                <c:pt idx="6561">
                  <c:v>65.92</c:v>
                </c:pt>
                <c:pt idx="6562">
                  <c:v>12.09</c:v>
                </c:pt>
                <c:pt idx="6563">
                  <c:v>48.21</c:v>
                </c:pt>
                <c:pt idx="6564">
                  <c:v>16.48</c:v>
                </c:pt>
                <c:pt idx="6565">
                  <c:v>67.83</c:v>
                </c:pt>
                <c:pt idx="6566">
                  <c:v>15.75</c:v>
                </c:pt>
                <c:pt idx="6567">
                  <c:v>45.1</c:v>
                </c:pt>
                <c:pt idx="6568">
                  <c:v>44.29</c:v>
                </c:pt>
                <c:pt idx="6569">
                  <c:v>65.81</c:v>
                </c:pt>
                <c:pt idx="6570">
                  <c:v>12.12</c:v>
                </c:pt>
                <c:pt idx="6571">
                  <c:v>48.36</c:v>
                </c:pt>
                <c:pt idx="6572">
                  <c:v>16.690000000000001</c:v>
                </c:pt>
                <c:pt idx="6573">
                  <c:v>67.69</c:v>
                </c:pt>
                <c:pt idx="6574">
                  <c:v>15.86</c:v>
                </c:pt>
                <c:pt idx="6575">
                  <c:v>45.23</c:v>
                </c:pt>
                <c:pt idx="6576">
                  <c:v>44.13</c:v>
                </c:pt>
                <c:pt idx="6577">
                  <c:v>65.69</c:v>
                </c:pt>
                <c:pt idx="6578">
                  <c:v>12.15</c:v>
                </c:pt>
                <c:pt idx="6579">
                  <c:v>48.51</c:v>
                </c:pt>
                <c:pt idx="6580">
                  <c:v>16.91</c:v>
                </c:pt>
                <c:pt idx="6581">
                  <c:v>67.540000000000006</c:v>
                </c:pt>
                <c:pt idx="6582">
                  <c:v>15.97</c:v>
                </c:pt>
                <c:pt idx="6583">
                  <c:v>45.36</c:v>
                </c:pt>
                <c:pt idx="6584">
                  <c:v>43.96</c:v>
                </c:pt>
                <c:pt idx="6585">
                  <c:v>65.58</c:v>
                </c:pt>
                <c:pt idx="6586">
                  <c:v>12.18</c:v>
                </c:pt>
                <c:pt idx="6587">
                  <c:v>48.65</c:v>
                </c:pt>
                <c:pt idx="6588">
                  <c:v>17.12</c:v>
                </c:pt>
                <c:pt idx="6589">
                  <c:v>67.39</c:v>
                </c:pt>
                <c:pt idx="6590">
                  <c:v>16.07</c:v>
                </c:pt>
                <c:pt idx="6591">
                  <c:v>45.49</c:v>
                </c:pt>
                <c:pt idx="6592">
                  <c:v>43.8</c:v>
                </c:pt>
                <c:pt idx="6593">
                  <c:v>65.459999999999994</c:v>
                </c:pt>
                <c:pt idx="6594">
                  <c:v>12.21</c:v>
                </c:pt>
                <c:pt idx="6595">
                  <c:v>48.8</c:v>
                </c:pt>
                <c:pt idx="6596">
                  <c:v>17.34</c:v>
                </c:pt>
                <c:pt idx="6597">
                  <c:v>67.25</c:v>
                </c:pt>
                <c:pt idx="6598">
                  <c:v>16.18</c:v>
                </c:pt>
                <c:pt idx="6599">
                  <c:v>45.62</c:v>
                </c:pt>
                <c:pt idx="6600">
                  <c:v>43.63</c:v>
                </c:pt>
                <c:pt idx="6601">
                  <c:v>65.349999999999994</c:v>
                </c:pt>
                <c:pt idx="6602">
                  <c:v>12.24</c:v>
                </c:pt>
                <c:pt idx="6603">
                  <c:v>48.94</c:v>
                </c:pt>
                <c:pt idx="6604">
                  <c:v>17.55</c:v>
                </c:pt>
                <c:pt idx="6605">
                  <c:v>67.099999999999994</c:v>
                </c:pt>
                <c:pt idx="6606">
                  <c:v>16.28</c:v>
                </c:pt>
                <c:pt idx="6607">
                  <c:v>45.75</c:v>
                </c:pt>
                <c:pt idx="6608">
                  <c:v>43.47</c:v>
                </c:pt>
                <c:pt idx="6609">
                  <c:v>65.23</c:v>
                </c:pt>
                <c:pt idx="6610">
                  <c:v>12.27</c:v>
                </c:pt>
                <c:pt idx="6611">
                  <c:v>49.09</c:v>
                </c:pt>
                <c:pt idx="6612">
                  <c:v>17.77</c:v>
                </c:pt>
                <c:pt idx="6613">
                  <c:v>66.95</c:v>
                </c:pt>
                <c:pt idx="6614">
                  <c:v>16.39</c:v>
                </c:pt>
                <c:pt idx="6615">
                  <c:v>45.88</c:v>
                </c:pt>
                <c:pt idx="6616">
                  <c:v>43.3</c:v>
                </c:pt>
                <c:pt idx="6617">
                  <c:v>65.11</c:v>
                </c:pt>
                <c:pt idx="6618">
                  <c:v>12.29</c:v>
                </c:pt>
                <c:pt idx="6619">
                  <c:v>49.23</c:v>
                </c:pt>
                <c:pt idx="6620">
                  <c:v>17.989999999999998</c:v>
                </c:pt>
                <c:pt idx="6621">
                  <c:v>66.8</c:v>
                </c:pt>
                <c:pt idx="6622">
                  <c:v>16.489999999999998</c:v>
                </c:pt>
                <c:pt idx="6623">
                  <c:v>46</c:v>
                </c:pt>
                <c:pt idx="6624">
                  <c:v>43.13</c:v>
                </c:pt>
                <c:pt idx="6625">
                  <c:v>64.989999999999995</c:v>
                </c:pt>
                <c:pt idx="6626">
                  <c:v>12.32</c:v>
                </c:pt>
                <c:pt idx="6627">
                  <c:v>49.38</c:v>
                </c:pt>
                <c:pt idx="6628">
                  <c:v>18.2</c:v>
                </c:pt>
                <c:pt idx="6629">
                  <c:v>66.650000000000006</c:v>
                </c:pt>
                <c:pt idx="6630">
                  <c:v>16.59</c:v>
                </c:pt>
                <c:pt idx="6631">
                  <c:v>46.12</c:v>
                </c:pt>
                <c:pt idx="6632">
                  <c:v>42.97</c:v>
                </c:pt>
                <c:pt idx="6633">
                  <c:v>64.87</c:v>
                </c:pt>
                <c:pt idx="6634">
                  <c:v>12.34</c:v>
                </c:pt>
                <c:pt idx="6635">
                  <c:v>49.52</c:v>
                </c:pt>
                <c:pt idx="6636">
                  <c:v>18.420000000000002</c:v>
                </c:pt>
                <c:pt idx="6637">
                  <c:v>66.5</c:v>
                </c:pt>
                <c:pt idx="6638">
                  <c:v>16.690000000000001</c:v>
                </c:pt>
                <c:pt idx="6639">
                  <c:v>46.25</c:v>
                </c:pt>
                <c:pt idx="6640">
                  <c:v>42.8</c:v>
                </c:pt>
                <c:pt idx="6641">
                  <c:v>64.739999999999995</c:v>
                </c:pt>
                <c:pt idx="6642">
                  <c:v>12.37</c:v>
                </c:pt>
                <c:pt idx="6643">
                  <c:v>49.67</c:v>
                </c:pt>
                <c:pt idx="6644">
                  <c:v>18.64</c:v>
                </c:pt>
                <c:pt idx="6645">
                  <c:v>66.349999999999994</c:v>
                </c:pt>
                <c:pt idx="6646">
                  <c:v>16.8</c:v>
                </c:pt>
                <c:pt idx="6647">
                  <c:v>46.37</c:v>
                </c:pt>
                <c:pt idx="6648">
                  <c:v>42.63</c:v>
                </c:pt>
                <c:pt idx="6649">
                  <c:v>64.62</c:v>
                </c:pt>
                <c:pt idx="6650">
                  <c:v>12.39</c:v>
                </c:pt>
                <c:pt idx="6651">
                  <c:v>49.81</c:v>
                </c:pt>
                <c:pt idx="6652">
                  <c:v>18.850000000000001</c:v>
                </c:pt>
                <c:pt idx="6653">
                  <c:v>66.2</c:v>
                </c:pt>
                <c:pt idx="6654">
                  <c:v>16.899999999999999</c:v>
                </c:pt>
                <c:pt idx="6655">
                  <c:v>46.48</c:v>
                </c:pt>
                <c:pt idx="6656">
                  <c:v>42.47</c:v>
                </c:pt>
                <c:pt idx="6657">
                  <c:v>64.489999999999995</c:v>
                </c:pt>
                <c:pt idx="6658">
                  <c:v>12.41</c:v>
                </c:pt>
                <c:pt idx="6659">
                  <c:v>49.95</c:v>
                </c:pt>
                <c:pt idx="6660">
                  <c:v>19.07</c:v>
                </c:pt>
                <c:pt idx="6661">
                  <c:v>66.05</c:v>
                </c:pt>
                <c:pt idx="6662">
                  <c:v>17</c:v>
                </c:pt>
                <c:pt idx="6663">
                  <c:v>46.6</c:v>
                </c:pt>
                <c:pt idx="6664">
                  <c:v>42.3</c:v>
                </c:pt>
                <c:pt idx="6665">
                  <c:v>64.37</c:v>
                </c:pt>
                <c:pt idx="6666">
                  <c:v>12.43</c:v>
                </c:pt>
                <c:pt idx="6667">
                  <c:v>50.1</c:v>
                </c:pt>
                <c:pt idx="6668">
                  <c:v>19.29</c:v>
                </c:pt>
                <c:pt idx="6669">
                  <c:v>65.89</c:v>
                </c:pt>
                <c:pt idx="6670">
                  <c:v>17.100000000000001</c:v>
                </c:pt>
                <c:pt idx="6671">
                  <c:v>46.72</c:v>
                </c:pt>
                <c:pt idx="6672">
                  <c:v>42.13</c:v>
                </c:pt>
                <c:pt idx="6673">
                  <c:v>64.239999999999995</c:v>
                </c:pt>
                <c:pt idx="6674">
                  <c:v>12.45</c:v>
                </c:pt>
                <c:pt idx="6675">
                  <c:v>50.24</c:v>
                </c:pt>
                <c:pt idx="6676">
                  <c:v>19.510000000000002</c:v>
                </c:pt>
                <c:pt idx="6677">
                  <c:v>65.739999999999995</c:v>
                </c:pt>
                <c:pt idx="6678">
                  <c:v>17.2</c:v>
                </c:pt>
                <c:pt idx="6679">
                  <c:v>46.83</c:v>
                </c:pt>
                <c:pt idx="6680">
                  <c:v>41.96</c:v>
                </c:pt>
                <c:pt idx="6681">
                  <c:v>64.11</c:v>
                </c:pt>
                <c:pt idx="6682">
                  <c:v>12.47</c:v>
                </c:pt>
                <c:pt idx="6683">
                  <c:v>10.37</c:v>
                </c:pt>
                <c:pt idx="6684">
                  <c:v>50.38</c:v>
                </c:pt>
                <c:pt idx="6685">
                  <c:v>19.73</c:v>
                </c:pt>
                <c:pt idx="6686">
                  <c:v>65.59</c:v>
                </c:pt>
                <c:pt idx="6687">
                  <c:v>17.3</c:v>
                </c:pt>
                <c:pt idx="6688">
                  <c:v>46.95</c:v>
                </c:pt>
                <c:pt idx="6689">
                  <c:v>41.79</c:v>
                </c:pt>
                <c:pt idx="6690">
                  <c:v>63.98</c:v>
                </c:pt>
                <c:pt idx="6691">
                  <c:v>12.49</c:v>
                </c:pt>
                <c:pt idx="6692">
                  <c:v>10.54</c:v>
                </c:pt>
                <c:pt idx="6693">
                  <c:v>50.52</c:v>
                </c:pt>
                <c:pt idx="6694">
                  <c:v>19.940000000000001</c:v>
                </c:pt>
                <c:pt idx="6695">
                  <c:v>65.430000000000007</c:v>
                </c:pt>
                <c:pt idx="6696">
                  <c:v>17.399999999999999</c:v>
                </c:pt>
                <c:pt idx="6697">
                  <c:v>47.06</c:v>
                </c:pt>
                <c:pt idx="6698">
                  <c:v>41.63</c:v>
                </c:pt>
                <c:pt idx="6699">
                  <c:v>63.85</c:v>
                </c:pt>
                <c:pt idx="6700">
                  <c:v>12.51</c:v>
                </c:pt>
                <c:pt idx="6701">
                  <c:v>10.72</c:v>
                </c:pt>
                <c:pt idx="6702">
                  <c:v>50.67</c:v>
                </c:pt>
                <c:pt idx="6703">
                  <c:v>20.16</c:v>
                </c:pt>
                <c:pt idx="6704">
                  <c:v>65.28</c:v>
                </c:pt>
                <c:pt idx="6705">
                  <c:v>17.489999999999998</c:v>
                </c:pt>
                <c:pt idx="6706">
                  <c:v>47.17</c:v>
                </c:pt>
                <c:pt idx="6707">
                  <c:v>41.46</c:v>
                </c:pt>
                <c:pt idx="6708">
                  <c:v>63.72</c:v>
                </c:pt>
                <c:pt idx="6709">
                  <c:v>12.52</c:v>
                </c:pt>
                <c:pt idx="6710">
                  <c:v>10.89</c:v>
                </c:pt>
                <c:pt idx="6711">
                  <c:v>50.81</c:v>
                </c:pt>
                <c:pt idx="6712">
                  <c:v>20.38</c:v>
                </c:pt>
                <c:pt idx="6713">
                  <c:v>65.13</c:v>
                </c:pt>
                <c:pt idx="6714">
                  <c:v>17.59</c:v>
                </c:pt>
                <c:pt idx="6715">
                  <c:v>47.28</c:v>
                </c:pt>
                <c:pt idx="6716">
                  <c:v>41.29</c:v>
                </c:pt>
                <c:pt idx="6717">
                  <c:v>63.58</c:v>
                </c:pt>
                <c:pt idx="6718">
                  <c:v>12.54</c:v>
                </c:pt>
                <c:pt idx="6719">
                  <c:v>11.06</c:v>
                </c:pt>
                <c:pt idx="6720">
                  <c:v>50.95</c:v>
                </c:pt>
                <c:pt idx="6721">
                  <c:v>20.6</c:v>
                </c:pt>
                <c:pt idx="6722">
                  <c:v>64.97</c:v>
                </c:pt>
                <c:pt idx="6723">
                  <c:v>17.690000000000001</c:v>
                </c:pt>
                <c:pt idx="6724">
                  <c:v>47.38</c:v>
                </c:pt>
                <c:pt idx="6725">
                  <c:v>41.12</c:v>
                </c:pt>
                <c:pt idx="6726">
                  <c:v>63.45</c:v>
                </c:pt>
                <c:pt idx="6727">
                  <c:v>12.56</c:v>
                </c:pt>
                <c:pt idx="6728">
                  <c:v>11.23</c:v>
                </c:pt>
                <c:pt idx="6729">
                  <c:v>51.09</c:v>
                </c:pt>
                <c:pt idx="6730">
                  <c:v>20.82</c:v>
                </c:pt>
                <c:pt idx="6731">
                  <c:v>64.819999999999993</c:v>
                </c:pt>
                <c:pt idx="6732">
                  <c:v>17.78</c:v>
                </c:pt>
                <c:pt idx="6733">
                  <c:v>47.49</c:v>
                </c:pt>
                <c:pt idx="6734">
                  <c:v>40.950000000000003</c:v>
                </c:pt>
                <c:pt idx="6735">
                  <c:v>63.31</c:v>
                </c:pt>
                <c:pt idx="6736">
                  <c:v>12.57</c:v>
                </c:pt>
                <c:pt idx="6737">
                  <c:v>11.4</c:v>
                </c:pt>
                <c:pt idx="6738">
                  <c:v>51.23</c:v>
                </c:pt>
                <c:pt idx="6739">
                  <c:v>21.04</c:v>
                </c:pt>
                <c:pt idx="6740">
                  <c:v>64.66</c:v>
                </c:pt>
                <c:pt idx="6741">
                  <c:v>17.88</c:v>
                </c:pt>
                <c:pt idx="6742">
                  <c:v>47.59</c:v>
                </c:pt>
                <c:pt idx="6743">
                  <c:v>40.78</c:v>
                </c:pt>
                <c:pt idx="6744">
                  <c:v>63.18</c:v>
                </c:pt>
                <c:pt idx="6745">
                  <c:v>12.58</c:v>
                </c:pt>
                <c:pt idx="6746">
                  <c:v>51.37</c:v>
                </c:pt>
                <c:pt idx="6747">
                  <c:v>21.26</c:v>
                </c:pt>
                <c:pt idx="6748">
                  <c:v>64.510000000000005</c:v>
                </c:pt>
                <c:pt idx="6749">
                  <c:v>17.97</c:v>
                </c:pt>
                <c:pt idx="6750">
                  <c:v>47.69</c:v>
                </c:pt>
                <c:pt idx="6751">
                  <c:v>40.61</c:v>
                </c:pt>
                <c:pt idx="6752">
                  <c:v>63.04</c:v>
                </c:pt>
                <c:pt idx="6753">
                  <c:v>12.6</c:v>
                </c:pt>
                <c:pt idx="6754">
                  <c:v>51.51</c:v>
                </c:pt>
                <c:pt idx="6755">
                  <c:v>21.48</c:v>
                </c:pt>
                <c:pt idx="6756">
                  <c:v>64.349999999999994</c:v>
                </c:pt>
                <c:pt idx="6757">
                  <c:v>18.07</c:v>
                </c:pt>
                <c:pt idx="6758">
                  <c:v>47.79</c:v>
                </c:pt>
                <c:pt idx="6759">
                  <c:v>40.44</c:v>
                </c:pt>
                <c:pt idx="6760">
                  <c:v>62.9</c:v>
                </c:pt>
                <c:pt idx="6761">
                  <c:v>12.61</c:v>
                </c:pt>
                <c:pt idx="6762">
                  <c:v>51.65</c:v>
                </c:pt>
                <c:pt idx="6763">
                  <c:v>21.7</c:v>
                </c:pt>
                <c:pt idx="6764">
                  <c:v>64.2</c:v>
                </c:pt>
                <c:pt idx="6765">
                  <c:v>18.16</c:v>
                </c:pt>
                <c:pt idx="6766">
                  <c:v>47.89</c:v>
                </c:pt>
                <c:pt idx="6767">
                  <c:v>40.270000000000003</c:v>
                </c:pt>
                <c:pt idx="6768">
                  <c:v>62.76</c:v>
                </c:pt>
                <c:pt idx="6769">
                  <c:v>12.62</c:v>
                </c:pt>
                <c:pt idx="6770">
                  <c:v>12.08</c:v>
                </c:pt>
                <c:pt idx="6771">
                  <c:v>51.79</c:v>
                </c:pt>
                <c:pt idx="6772">
                  <c:v>21.92</c:v>
                </c:pt>
                <c:pt idx="6773">
                  <c:v>64.040000000000006</c:v>
                </c:pt>
                <c:pt idx="6774">
                  <c:v>18.25</c:v>
                </c:pt>
                <c:pt idx="6775">
                  <c:v>47.99</c:v>
                </c:pt>
                <c:pt idx="6776">
                  <c:v>40.090000000000003</c:v>
                </c:pt>
                <c:pt idx="6777">
                  <c:v>62.62</c:v>
                </c:pt>
                <c:pt idx="6778">
                  <c:v>12.63</c:v>
                </c:pt>
                <c:pt idx="6779">
                  <c:v>51.93</c:v>
                </c:pt>
                <c:pt idx="6780">
                  <c:v>22.14</c:v>
                </c:pt>
                <c:pt idx="6781">
                  <c:v>63.88</c:v>
                </c:pt>
                <c:pt idx="6782">
                  <c:v>18.34</c:v>
                </c:pt>
                <c:pt idx="6783">
                  <c:v>48.09</c:v>
                </c:pt>
                <c:pt idx="6784">
                  <c:v>39.92</c:v>
                </c:pt>
                <c:pt idx="6785">
                  <c:v>62.48</c:v>
                </c:pt>
                <c:pt idx="6786">
                  <c:v>12.64</c:v>
                </c:pt>
                <c:pt idx="6787">
                  <c:v>12.42</c:v>
                </c:pt>
                <c:pt idx="6788">
                  <c:v>52.07</c:v>
                </c:pt>
                <c:pt idx="6789">
                  <c:v>22.36</c:v>
                </c:pt>
                <c:pt idx="6790">
                  <c:v>63.73</c:v>
                </c:pt>
                <c:pt idx="6791">
                  <c:v>18.43</c:v>
                </c:pt>
                <c:pt idx="6792">
                  <c:v>48.18</c:v>
                </c:pt>
                <c:pt idx="6793">
                  <c:v>39.75</c:v>
                </c:pt>
                <c:pt idx="6794">
                  <c:v>62.34</c:v>
                </c:pt>
                <c:pt idx="6795">
                  <c:v>12.64</c:v>
                </c:pt>
                <c:pt idx="6796">
                  <c:v>52.21</c:v>
                </c:pt>
                <c:pt idx="6797">
                  <c:v>22.58</c:v>
                </c:pt>
                <c:pt idx="6798">
                  <c:v>63.57</c:v>
                </c:pt>
                <c:pt idx="6799">
                  <c:v>18.53</c:v>
                </c:pt>
                <c:pt idx="6800">
                  <c:v>48.27</c:v>
                </c:pt>
                <c:pt idx="6801">
                  <c:v>39.58</c:v>
                </c:pt>
                <c:pt idx="6802">
                  <c:v>62.2</c:v>
                </c:pt>
                <c:pt idx="6803">
                  <c:v>12.65</c:v>
                </c:pt>
                <c:pt idx="6804">
                  <c:v>52.35</c:v>
                </c:pt>
                <c:pt idx="6805">
                  <c:v>22.8</c:v>
                </c:pt>
                <c:pt idx="6806">
                  <c:v>63.41</c:v>
                </c:pt>
                <c:pt idx="6807">
                  <c:v>18.62</c:v>
                </c:pt>
                <c:pt idx="6808">
                  <c:v>48.36</c:v>
                </c:pt>
                <c:pt idx="6809">
                  <c:v>39.409999999999997</c:v>
                </c:pt>
                <c:pt idx="6810">
                  <c:v>62.05</c:v>
                </c:pt>
                <c:pt idx="6811">
                  <c:v>12.66</c:v>
                </c:pt>
                <c:pt idx="6812">
                  <c:v>12.92</c:v>
                </c:pt>
                <c:pt idx="6813">
                  <c:v>52.49</c:v>
                </c:pt>
                <c:pt idx="6814">
                  <c:v>23.03</c:v>
                </c:pt>
                <c:pt idx="6815">
                  <c:v>63.25</c:v>
                </c:pt>
                <c:pt idx="6816">
                  <c:v>18.7</c:v>
                </c:pt>
                <c:pt idx="6817">
                  <c:v>48.45</c:v>
                </c:pt>
                <c:pt idx="6818">
                  <c:v>39.24</c:v>
                </c:pt>
                <c:pt idx="6819">
                  <c:v>61.91</c:v>
                </c:pt>
                <c:pt idx="6820">
                  <c:v>12.66</c:v>
                </c:pt>
                <c:pt idx="6821">
                  <c:v>13.09</c:v>
                </c:pt>
                <c:pt idx="6822">
                  <c:v>52.63</c:v>
                </c:pt>
                <c:pt idx="6823">
                  <c:v>23.25</c:v>
                </c:pt>
                <c:pt idx="6824">
                  <c:v>63.1</c:v>
                </c:pt>
                <c:pt idx="6825">
                  <c:v>18.79</c:v>
                </c:pt>
                <c:pt idx="6826">
                  <c:v>48.54</c:v>
                </c:pt>
                <c:pt idx="6827">
                  <c:v>39.06</c:v>
                </c:pt>
                <c:pt idx="6828">
                  <c:v>61.76</c:v>
                </c:pt>
                <c:pt idx="6829">
                  <c:v>12.67</c:v>
                </c:pt>
                <c:pt idx="6830">
                  <c:v>13.26</c:v>
                </c:pt>
                <c:pt idx="6831">
                  <c:v>52.77</c:v>
                </c:pt>
                <c:pt idx="6832">
                  <c:v>23.47</c:v>
                </c:pt>
                <c:pt idx="6833">
                  <c:v>62.94</c:v>
                </c:pt>
                <c:pt idx="6834">
                  <c:v>18.88</c:v>
                </c:pt>
                <c:pt idx="6835">
                  <c:v>48.62</c:v>
                </c:pt>
                <c:pt idx="6836">
                  <c:v>38.89</c:v>
                </c:pt>
                <c:pt idx="6837">
                  <c:v>61.61</c:v>
                </c:pt>
                <c:pt idx="6838">
                  <c:v>12.67</c:v>
                </c:pt>
                <c:pt idx="6839">
                  <c:v>13.42</c:v>
                </c:pt>
                <c:pt idx="6840">
                  <c:v>52.9</c:v>
                </c:pt>
                <c:pt idx="6841">
                  <c:v>23.69</c:v>
                </c:pt>
                <c:pt idx="6842">
                  <c:v>62.78</c:v>
                </c:pt>
                <c:pt idx="6843">
                  <c:v>18.97</c:v>
                </c:pt>
                <c:pt idx="6844">
                  <c:v>48.71</c:v>
                </c:pt>
                <c:pt idx="6845">
                  <c:v>38.72</c:v>
                </c:pt>
                <c:pt idx="6846">
                  <c:v>61.47</c:v>
                </c:pt>
                <c:pt idx="6847">
                  <c:v>12.67</c:v>
                </c:pt>
                <c:pt idx="6848">
                  <c:v>13.59</c:v>
                </c:pt>
                <c:pt idx="6849">
                  <c:v>53.04</c:v>
                </c:pt>
                <c:pt idx="6850">
                  <c:v>23.91</c:v>
                </c:pt>
                <c:pt idx="6851">
                  <c:v>62.62</c:v>
                </c:pt>
                <c:pt idx="6852">
                  <c:v>19.05</c:v>
                </c:pt>
                <c:pt idx="6853">
                  <c:v>48.79</c:v>
                </c:pt>
                <c:pt idx="6854">
                  <c:v>38.54</c:v>
                </c:pt>
                <c:pt idx="6855">
                  <c:v>61.32</c:v>
                </c:pt>
                <c:pt idx="6856">
                  <c:v>12.67</c:v>
                </c:pt>
                <c:pt idx="6857">
                  <c:v>13.75</c:v>
                </c:pt>
                <c:pt idx="6858">
                  <c:v>53.18</c:v>
                </c:pt>
                <c:pt idx="6859">
                  <c:v>24.14</c:v>
                </c:pt>
                <c:pt idx="6860">
                  <c:v>62.46</c:v>
                </c:pt>
                <c:pt idx="6861">
                  <c:v>19.14</c:v>
                </c:pt>
                <c:pt idx="6862">
                  <c:v>48.87</c:v>
                </c:pt>
                <c:pt idx="6863">
                  <c:v>38.369999999999997</c:v>
                </c:pt>
                <c:pt idx="6864">
                  <c:v>61.17</c:v>
                </c:pt>
                <c:pt idx="6865">
                  <c:v>12.68</c:v>
                </c:pt>
                <c:pt idx="6866">
                  <c:v>13.92</c:v>
                </c:pt>
                <c:pt idx="6867">
                  <c:v>53.31</c:v>
                </c:pt>
                <c:pt idx="6868">
                  <c:v>24.36</c:v>
                </c:pt>
                <c:pt idx="6869">
                  <c:v>62.31</c:v>
                </c:pt>
                <c:pt idx="6870">
                  <c:v>19.23</c:v>
                </c:pt>
                <c:pt idx="6871">
                  <c:v>48.95</c:v>
                </c:pt>
                <c:pt idx="6872">
                  <c:v>38.200000000000003</c:v>
                </c:pt>
                <c:pt idx="6873">
                  <c:v>61.02</c:v>
                </c:pt>
                <c:pt idx="6874">
                  <c:v>12.67</c:v>
                </c:pt>
                <c:pt idx="6875">
                  <c:v>14.08</c:v>
                </c:pt>
                <c:pt idx="6876">
                  <c:v>53.45</c:v>
                </c:pt>
                <c:pt idx="6877">
                  <c:v>24.58</c:v>
                </c:pt>
                <c:pt idx="6878">
                  <c:v>62.15</c:v>
                </c:pt>
                <c:pt idx="6879">
                  <c:v>19.309999999999999</c:v>
                </c:pt>
                <c:pt idx="6880">
                  <c:v>49.02</c:v>
                </c:pt>
                <c:pt idx="6881">
                  <c:v>38.020000000000003</c:v>
                </c:pt>
                <c:pt idx="6882">
                  <c:v>60.87</c:v>
                </c:pt>
                <c:pt idx="6883">
                  <c:v>12.67</c:v>
                </c:pt>
                <c:pt idx="6884">
                  <c:v>14.25</c:v>
                </c:pt>
                <c:pt idx="6885">
                  <c:v>53.59</c:v>
                </c:pt>
                <c:pt idx="6886">
                  <c:v>24.81</c:v>
                </c:pt>
                <c:pt idx="6887">
                  <c:v>61.99</c:v>
                </c:pt>
                <c:pt idx="6888">
                  <c:v>19.39</c:v>
                </c:pt>
                <c:pt idx="6889">
                  <c:v>49.1</c:v>
                </c:pt>
                <c:pt idx="6890">
                  <c:v>37.85</c:v>
                </c:pt>
                <c:pt idx="6891">
                  <c:v>60.72</c:v>
                </c:pt>
                <c:pt idx="6892">
                  <c:v>12.67</c:v>
                </c:pt>
                <c:pt idx="6893">
                  <c:v>14.41</c:v>
                </c:pt>
                <c:pt idx="6894">
                  <c:v>53.72</c:v>
                </c:pt>
                <c:pt idx="6895">
                  <c:v>25.03</c:v>
                </c:pt>
                <c:pt idx="6896">
                  <c:v>61.83</c:v>
                </c:pt>
                <c:pt idx="6897">
                  <c:v>19.48</c:v>
                </c:pt>
                <c:pt idx="6898">
                  <c:v>49.17</c:v>
                </c:pt>
                <c:pt idx="6899">
                  <c:v>37.67</c:v>
                </c:pt>
                <c:pt idx="6900">
                  <c:v>60.56</c:v>
                </c:pt>
                <c:pt idx="6901">
                  <c:v>12.67</c:v>
                </c:pt>
                <c:pt idx="6902">
                  <c:v>14.58</c:v>
                </c:pt>
                <c:pt idx="6903">
                  <c:v>53.86</c:v>
                </c:pt>
                <c:pt idx="6904">
                  <c:v>25.25</c:v>
                </c:pt>
                <c:pt idx="6905">
                  <c:v>61.67</c:v>
                </c:pt>
                <c:pt idx="6906">
                  <c:v>19.559999999999999</c:v>
                </c:pt>
                <c:pt idx="6907">
                  <c:v>49.24</c:v>
                </c:pt>
                <c:pt idx="6908">
                  <c:v>37.5</c:v>
                </c:pt>
                <c:pt idx="6909">
                  <c:v>60.41</c:v>
                </c:pt>
                <c:pt idx="6910">
                  <c:v>12.67</c:v>
                </c:pt>
                <c:pt idx="6911">
                  <c:v>14.74</c:v>
                </c:pt>
                <c:pt idx="6912">
                  <c:v>53.99</c:v>
                </c:pt>
                <c:pt idx="6913">
                  <c:v>25.48</c:v>
                </c:pt>
                <c:pt idx="6914">
                  <c:v>61.51</c:v>
                </c:pt>
                <c:pt idx="6915">
                  <c:v>19.64</c:v>
                </c:pt>
                <c:pt idx="6916">
                  <c:v>49.31</c:v>
                </c:pt>
                <c:pt idx="6917">
                  <c:v>37.32</c:v>
                </c:pt>
                <c:pt idx="6918">
                  <c:v>60.26</c:v>
                </c:pt>
                <c:pt idx="6919">
                  <c:v>12.66</c:v>
                </c:pt>
                <c:pt idx="6920">
                  <c:v>14.9</c:v>
                </c:pt>
                <c:pt idx="6921">
                  <c:v>54.13</c:v>
                </c:pt>
                <c:pt idx="6922">
                  <c:v>25.7</c:v>
                </c:pt>
                <c:pt idx="6923">
                  <c:v>61.35</c:v>
                </c:pt>
                <c:pt idx="6924">
                  <c:v>19.72</c:v>
                </c:pt>
                <c:pt idx="6925">
                  <c:v>49.38</c:v>
                </c:pt>
                <c:pt idx="6926">
                  <c:v>37.15</c:v>
                </c:pt>
                <c:pt idx="6927">
                  <c:v>60.1</c:v>
                </c:pt>
                <c:pt idx="6928">
                  <c:v>12.65</c:v>
                </c:pt>
                <c:pt idx="6929">
                  <c:v>15.06</c:v>
                </c:pt>
                <c:pt idx="6930">
                  <c:v>54.26</c:v>
                </c:pt>
                <c:pt idx="6931">
                  <c:v>25.93</c:v>
                </c:pt>
                <c:pt idx="6932">
                  <c:v>61.19</c:v>
                </c:pt>
                <c:pt idx="6933">
                  <c:v>19.8</c:v>
                </c:pt>
                <c:pt idx="6934">
                  <c:v>49.44</c:v>
                </c:pt>
                <c:pt idx="6935">
                  <c:v>36.97</c:v>
                </c:pt>
                <c:pt idx="6936">
                  <c:v>59.95</c:v>
                </c:pt>
                <c:pt idx="6937">
                  <c:v>12.65</c:v>
                </c:pt>
                <c:pt idx="6938">
                  <c:v>15.22</c:v>
                </c:pt>
                <c:pt idx="6939">
                  <c:v>54.4</c:v>
                </c:pt>
                <c:pt idx="6940">
                  <c:v>26.15</c:v>
                </c:pt>
                <c:pt idx="6941">
                  <c:v>61.03</c:v>
                </c:pt>
                <c:pt idx="6942">
                  <c:v>19.88</c:v>
                </c:pt>
                <c:pt idx="6943">
                  <c:v>49.5</c:v>
                </c:pt>
                <c:pt idx="6944">
                  <c:v>36.799999999999997</c:v>
                </c:pt>
                <c:pt idx="6945">
                  <c:v>59.79</c:v>
                </c:pt>
                <c:pt idx="6946">
                  <c:v>12.64</c:v>
                </c:pt>
                <c:pt idx="6947">
                  <c:v>15.39</c:v>
                </c:pt>
                <c:pt idx="6948">
                  <c:v>54.53</c:v>
                </c:pt>
                <c:pt idx="6949">
                  <c:v>26.38</c:v>
                </c:pt>
                <c:pt idx="6950">
                  <c:v>60.87</c:v>
                </c:pt>
                <c:pt idx="6951">
                  <c:v>19.96</c:v>
                </c:pt>
                <c:pt idx="6952">
                  <c:v>49.57</c:v>
                </c:pt>
                <c:pt idx="6953">
                  <c:v>36.619999999999997</c:v>
                </c:pt>
                <c:pt idx="6954">
                  <c:v>59.63</c:v>
                </c:pt>
                <c:pt idx="6955">
                  <c:v>12.63</c:v>
                </c:pt>
                <c:pt idx="6956">
                  <c:v>15.55</c:v>
                </c:pt>
                <c:pt idx="6957">
                  <c:v>54.66</c:v>
                </c:pt>
                <c:pt idx="6958">
                  <c:v>26.6</c:v>
                </c:pt>
                <c:pt idx="6959">
                  <c:v>60.71</c:v>
                </c:pt>
                <c:pt idx="6960">
                  <c:v>20.03</c:v>
                </c:pt>
                <c:pt idx="6961">
                  <c:v>49.62</c:v>
                </c:pt>
                <c:pt idx="6962">
                  <c:v>36.44</c:v>
                </c:pt>
                <c:pt idx="6963">
                  <c:v>59.47</c:v>
                </c:pt>
                <c:pt idx="6964">
                  <c:v>12.62</c:v>
                </c:pt>
                <c:pt idx="6965">
                  <c:v>15.71</c:v>
                </c:pt>
                <c:pt idx="6966">
                  <c:v>54.8</c:v>
                </c:pt>
                <c:pt idx="6967">
                  <c:v>26.83</c:v>
                </c:pt>
                <c:pt idx="6968">
                  <c:v>60.55</c:v>
                </c:pt>
                <c:pt idx="6969">
                  <c:v>20.11</c:v>
                </c:pt>
                <c:pt idx="6970">
                  <c:v>49.68</c:v>
                </c:pt>
                <c:pt idx="6971">
                  <c:v>36.270000000000003</c:v>
                </c:pt>
                <c:pt idx="6972">
                  <c:v>59.32</c:v>
                </c:pt>
                <c:pt idx="6973">
                  <c:v>12.61</c:v>
                </c:pt>
                <c:pt idx="6974">
                  <c:v>15.87</c:v>
                </c:pt>
                <c:pt idx="6975">
                  <c:v>54.93</c:v>
                </c:pt>
                <c:pt idx="6976">
                  <c:v>27.05</c:v>
                </c:pt>
                <c:pt idx="6977">
                  <c:v>60.39</c:v>
                </c:pt>
                <c:pt idx="6978">
                  <c:v>20.190000000000001</c:v>
                </c:pt>
                <c:pt idx="6979">
                  <c:v>49.74</c:v>
                </c:pt>
                <c:pt idx="6980">
                  <c:v>36.090000000000003</c:v>
                </c:pt>
                <c:pt idx="6981">
                  <c:v>59.16</c:v>
                </c:pt>
                <c:pt idx="6982">
                  <c:v>12.6</c:v>
                </c:pt>
                <c:pt idx="6983">
                  <c:v>16.03</c:v>
                </c:pt>
                <c:pt idx="6984">
                  <c:v>55.06</c:v>
                </c:pt>
                <c:pt idx="6985">
                  <c:v>27.28</c:v>
                </c:pt>
                <c:pt idx="6986">
                  <c:v>60.23</c:v>
                </c:pt>
                <c:pt idx="6987">
                  <c:v>20.260000000000002</c:v>
                </c:pt>
                <c:pt idx="6988">
                  <c:v>49.79</c:v>
                </c:pt>
                <c:pt idx="6989">
                  <c:v>35.909999999999997</c:v>
                </c:pt>
                <c:pt idx="6990">
                  <c:v>59</c:v>
                </c:pt>
                <c:pt idx="6991">
                  <c:v>12.59</c:v>
                </c:pt>
                <c:pt idx="6992">
                  <c:v>16.18</c:v>
                </c:pt>
                <c:pt idx="6993">
                  <c:v>55.19</c:v>
                </c:pt>
                <c:pt idx="6994">
                  <c:v>27.5</c:v>
                </c:pt>
                <c:pt idx="6995">
                  <c:v>60.07</c:v>
                </c:pt>
                <c:pt idx="6996">
                  <c:v>20.34</c:v>
                </c:pt>
                <c:pt idx="6997">
                  <c:v>49.84</c:v>
                </c:pt>
                <c:pt idx="6998">
                  <c:v>35.74</c:v>
                </c:pt>
                <c:pt idx="6999">
                  <c:v>58.84</c:v>
                </c:pt>
                <c:pt idx="7000">
                  <c:v>12.58</c:v>
                </c:pt>
                <c:pt idx="7001">
                  <c:v>16.34</c:v>
                </c:pt>
                <c:pt idx="7002">
                  <c:v>55.32</c:v>
                </c:pt>
                <c:pt idx="7003">
                  <c:v>27.73</c:v>
                </c:pt>
                <c:pt idx="7004">
                  <c:v>59.91</c:v>
                </c:pt>
                <c:pt idx="7005">
                  <c:v>20.41</c:v>
                </c:pt>
                <c:pt idx="7006">
                  <c:v>49.89</c:v>
                </c:pt>
                <c:pt idx="7007">
                  <c:v>35.56</c:v>
                </c:pt>
                <c:pt idx="7008">
                  <c:v>58.67</c:v>
                </c:pt>
                <c:pt idx="7009">
                  <c:v>12.56</c:v>
                </c:pt>
                <c:pt idx="7010">
                  <c:v>16.5</c:v>
                </c:pt>
                <c:pt idx="7011">
                  <c:v>55.46</c:v>
                </c:pt>
                <c:pt idx="7012">
                  <c:v>27.96</c:v>
                </c:pt>
                <c:pt idx="7013">
                  <c:v>59.75</c:v>
                </c:pt>
                <c:pt idx="7014">
                  <c:v>20.48</c:v>
                </c:pt>
                <c:pt idx="7015">
                  <c:v>49.94</c:v>
                </c:pt>
                <c:pt idx="7016">
                  <c:v>35.380000000000003</c:v>
                </c:pt>
                <c:pt idx="7017">
                  <c:v>58.51</c:v>
                </c:pt>
                <c:pt idx="7018">
                  <c:v>12.55</c:v>
                </c:pt>
                <c:pt idx="7019">
                  <c:v>16.66</c:v>
                </c:pt>
                <c:pt idx="7020">
                  <c:v>55.59</c:v>
                </c:pt>
                <c:pt idx="7021">
                  <c:v>28.18</c:v>
                </c:pt>
                <c:pt idx="7022">
                  <c:v>59.59</c:v>
                </c:pt>
                <c:pt idx="7023">
                  <c:v>20.55</c:v>
                </c:pt>
                <c:pt idx="7024">
                  <c:v>49.99</c:v>
                </c:pt>
                <c:pt idx="7025">
                  <c:v>35.21</c:v>
                </c:pt>
                <c:pt idx="7026">
                  <c:v>58.35</c:v>
                </c:pt>
                <c:pt idx="7027">
                  <c:v>12.53</c:v>
                </c:pt>
                <c:pt idx="7028">
                  <c:v>16.809999999999999</c:v>
                </c:pt>
                <c:pt idx="7029">
                  <c:v>55.72</c:v>
                </c:pt>
                <c:pt idx="7030">
                  <c:v>28.41</c:v>
                </c:pt>
                <c:pt idx="7031">
                  <c:v>59.43</c:v>
                </c:pt>
                <c:pt idx="7032">
                  <c:v>20.62</c:v>
                </c:pt>
                <c:pt idx="7033">
                  <c:v>50.03</c:v>
                </c:pt>
                <c:pt idx="7034">
                  <c:v>35.03</c:v>
                </c:pt>
                <c:pt idx="7035">
                  <c:v>58.19</c:v>
                </c:pt>
                <c:pt idx="7036">
                  <c:v>12.52</c:v>
                </c:pt>
                <c:pt idx="7037">
                  <c:v>16.97</c:v>
                </c:pt>
                <c:pt idx="7038">
                  <c:v>55.85</c:v>
                </c:pt>
                <c:pt idx="7039">
                  <c:v>28.64</c:v>
                </c:pt>
                <c:pt idx="7040">
                  <c:v>59.27</c:v>
                </c:pt>
                <c:pt idx="7041">
                  <c:v>20.69</c:v>
                </c:pt>
                <c:pt idx="7042">
                  <c:v>50.07</c:v>
                </c:pt>
                <c:pt idx="7043">
                  <c:v>34.85</c:v>
                </c:pt>
                <c:pt idx="7044">
                  <c:v>58.02</c:v>
                </c:pt>
                <c:pt idx="7045">
                  <c:v>12.5</c:v>
                </c:pt>
                <c:pt idx="7046">
                  <c:v>17.13</c:v>
                </c:pt>
                <c:pt idx="7047">
                  <c:v>55.98</c:v>
                </c:pt>
                <c:pt idx="7048">
                  <c:v>28.86</c:v>
                </c:pt>
                <c:pt idx="7049">
                  <c:v>59.1</c:v>
                </c:pt>
                <c:pt idx="7050">
                  <c:v>20.76</c:v>
                </c:pt>
                <c:pt idx="7051">
                  <c:v>50.11</c:v>
                </c:pt>
                <c:pt idx="7052">
                  <c:v>34.67</c:v>
                </c:pt>
                <c:pt idx="7053">
                  <c:v>57.86</c:v>
                </c:pt>
                <c:pt idx="7054">
                  <c:v>12.48</c:v>
                </c:pt>
                <c:pt idx="7055">
                  <c:v>17.28</c:v>
                </c:pt>
                <c:pt idx="7056">
                  <c:v>56.11</c:v>
                </c:pt>
                <c:pt idx="7057">
                  <c:v>29.09</c:v>
                </c:pt>
                <c:pt idx="7058">
                  <c:v>58.94</c:v>
                </c:pt>
                <c:pt idx="7059">
                  <c:v>20.83</c:v>
                </c:pt>
                <c:pt idx="7060">
                  <c:v>50.15</c:v>
                </c:pt>
                <c:pt idx="7061">
                  <c:v>34.49</c:v>
                </c:pt>
                <c:pt idx="7062">
                  <c:v>57.69</c:v>
                </c:pt>
                <c:pt idx="7063">
                  <c:v>12.46</c:v>
                </c:pt>
                <c:pt idx="7064">
                  <c:v>17.440000000000001</c:v>
                </c:pt>
                <c:pt idx="7065">
                  <c:v>56.24</c:v>
                </c:pt>
                <c:pt idx="7066">
                  <c:v>29.32</c:v>
                </c:pt>
                <c:pt idx="7067">
                  <c:v>58.78</c:v>
                </c:pt>
                <c:pt idx="7068">
                  <c:v>20.9</c:v>
                </c:pt>
                <c:pt idx="7069">
                  <c:v>50.19</c:v>
                </c:pt>
                <c:pt idx="7070">
                  <c:v>34.31</c:v>
                </c:pt>
                <c:pt idx="7071">
                  <c:v>57.53</c:v>
                </c:pt>
                <c:pt idx="7072">
                  <c:v>12.44</c:v>
                </c:pt>
                <c:pt idx="7073">
                  <c:v>17.59</c:v>
                </c:pt>
                <c:pt idx="7074">
                  <c:v>56.37</c:v>
                </c:pt>
                <c:pt idx="7075">
                  <c:v>29.55</c:v>
                </c:pt>
                <c:pt idx="7076">
                  <c:v>58.62</c:v>
                </c:pt>
                <c:pt idx="7077">
                  <c:v>20.96</c:v>
                </c:pt>
                <c:pt idx="7078">
                  <c:v>50.22</c:v>
                </c:pt>
                <c:pt idx="7079">
                  <c:v>34.14</c:v>
                </c:pt>
                <c:pt idx="7080">
                  <c:v>57.36</c:v>
                </c:pt>
                <c:pt idx="7081">
                  <c:v>12.42</c:v>
                </c:pt>
                <c:pt idx="7082">
                  <c:v>17.739999999999998</c:v>
                </c:pt>
                <c:pt idx="7083">
                  <c:v>56.49</c:v>
                </c:pt>
                <c:pt idx="7084">
                  <c:v>29.77</c:v>
                </c:pt>
                <c:pt idx="7085">
                  <c:v>58.46</c:v>
                </c:pt>
                <c:pt idx="7086">
                  <c:v>21.03</c:v>
                </c:pt>
                <c:pt idx="7087">
                  <c:v>50.25</c:v>
                </c:pt>
                <c:pt idx="7088">
                  <c:v>33.96</c:v>
                </c:pt>
                <c:pt idx="7089">
                  <c:v>57.19</c:v>
                </c:pt>
                <c:pt idx="7090">
                  <c:v>12.4</c:v>
                </c:pt>
                <c:pt idx="7091">
                  <c:v>17.899999999999999</c:v>
                </c:pt>
                <c:pt idx="7092">
                  <c:v>56.62</c:v>
                </c:pt>
                <c:pt idx="7093">
                  <c:v>30</c:v>
                </c:pt>
                <c:pt idx="7094">
                  <c:v>58.3</c:v>
                </c:pt>
                <c:pt idx="7095">
                  <c:v>21.1</c:v>
                </c:pt>
                <c:pt idx="7096">
                  <c:v>50.28</c:v>
                </c:pt>
                <c:pt idx="7097">
                  <c:v>33.78</c:v>
                </c:pt>
                <c:pt idx="7098">
                  <c:v>57.03</c:v>
                </c:pt>
                <c:pt idx="7099">
                  <c:v>12.37</c:v>
                </c:pt>
                <c:pt idx="7100">
                  <c:v>18.05</c:v>
                </c:pt>
                <c:pt idx="7101">
                  <c:v>56.75</c:v>
                </c:pt>
                <c:pt idx="7102">
                  <c:v>30.23</c:v>
                </c:pt>
                <c:pt idx="7103">
                  <c:v>58.14</c:v>
                </c:pt>
                <c:pt idx="7104">
                  <c:v>21.16</c:v>
                </c:pt>
                <c:pt idx="7105">
                  <c:v>50.31</c:v>
                </c:pt>
                <c:pt idx="7106">
                  <c:v>33.6</c:v>
                </c:pt>
                <c:pt idx="7107">
                  <c:v>56.86</c:v>
                </c:pt>
                <c:pt idx="7108">
                  <c:v>12.35</c:v>
                </c:pt>
                <c:pt idx="7109">
                  <c:v>18.2</c:v>
                </c:pt>
                <c:pt idx="7110">
                  <c:v>56.88</c:v>
                </c:pt>
                <c:pt idx="7111">
                  <c:v>30.46</c:v>
                </c:pt>
                <c:pt idx="7112">
                  <c:v>57.98</c:v>
                </c:pt>
                <c:pt idx="7113">
                  <c:v>21.22</c:v>
                </c:pt>
                <c:pt idx="7114">
                  <c:v>50.33</c:v>
                </c:pt>
                <c:pt idx="7115">
                  <c:v>33.42</c:v>
                </c:pt>
                <c:pt idx="7116">
                  <c:v>56.69</c:v>
                </c:pt>
                <c:pt idx="7117">
                  <c:v>12.33</c:v>
                </c:pt>
                <c:pt idx="7118">
                  <c:v>18.350000000000001</c:v>
                </c:pt>
                <c:pt idx="7119">
                  <c:v>57</c:v>
                </c:pt>
                <c:pt idx="7120">
                  <c:v>30.69</c:v>
                </c:pt>
                <c:pt idx="7121">
                  <c:v>57.82</c:v>
                </c:pt>
                <c:pt idx="7122">
                  <c:v>21.28</c:v>
                </c:pt>
                <c:pt idx="7123">
                  <c:v>50.36</c:v>
                </c:pt>
                <c:pt idx="7124">
                  <c:v>33.24</c:v>
                </c:pt>
                <c:pt idx="7125">
                  <c:v>56.52</c:v>
                </c:pt>
                <c:pt idx="7126">
                  <c:v>12.3</c:v>
                </c:pt>
                <c:pt idx="7127">
                  <c:v>18.5</c:v>
                </c:pt>
                <c:pt idx="7128">
                  <c:v>57.13</c:v>
                </c:pt>
                <c:pt idx="7129">
                  <c:v>30.92</c:v>
                </c:pt>
                <c:pt idx="7130">
                  <c:v>57.65</c:v>
                </c:pt>
                <c:pt idx="7131">
                  <c:v>21.35</c:v>
                </c:pt>
                <c:pt idx="7132">
                  <c:v>50.38</c:v>
                </c:pt>
                <c:pt idx="7133">
                  <c:v>33.06</c:v>
                </c:pt>
                <c:pt idx="7134">
                  <c:v>56.35</c:v>
                </c:pt>
                <c:pt idx="7135">
                  <c:v>12.27</c:v>
                </c:pt>
                <c:pt idx="7136">
                  <c:v>18.649999999999999</c:v>
                </c:pt>
                <c:pt idx="7137">
                  <c:v>57.26</c:v>
                </c:pt>
                <c:pt idx="7138">
                  <c:v>31.14</c:v>
                </c:pt>
                <c:pt idx="7139">
                  <c:v>57.49</c:v>
                </c:pt>
                <c:pt idx="7140">
                  <c:v>21.41</c:v>
                </c:pt>
                <c:pt idx="7141">
                  <c:v>50.4</c:v>
                </c:pt>
                <c:pt idx="7142">
                  <c:v>32.880000000000003</c:v>
                </c:pt>
                <c:pt idx="7143">
                  <c:v>56.18</c:v>
                </c:pt>
                <c:pt idx="7144">
                  <c:v>12.24</c:v>
                </c:pt>
                <c:pt idx="7145">
                  <c:v>18.8</c:v>
                </c:pt>
                <c:pt idx="7146">
                  <c:v>57.38</c:v>
                </c:pt>
                <c:pt idx="7147">
                  <c:v>31.37</c:v>
                </c:pt>
                <c:pt idx="7148">
                  <c:v>57.33</c:v>
                </c:pt>
                <c:pt idx="7149">
                  <c:v>21.47</c:v>
                </c:pt>
                <c:pt idx="7150">
                  <c:v>50.41</c:v>
                </c:pt>
                <c:pt idx="7151">
                  <c:v>32.700000000000003</c:v>
                </c:pt>
                <c:pt idx="7152">
                  <c:v>56.01</c:v>
                </c:pt>
                <c:pt idx="7153">
                  <c:v>12.22</c:v>
                </c:pt>
                <c:pt idx="7154">
                  <c:v>18.95</c:v>
                </c:pt>
                <c:pt idx="7155">
                  <c:v>57.51</c:v>
                </c:pt>
                <c:pt idx="7156">
                  <c:v>31.6</c:v>
                </c:pt>
                <c:pt idx="7157">
                  <c:v>57.17</c:v>
                </c:pt>
                <c:pt idx="7158">
                  <c:v>21.52</c:v>
                </c:pt>
                <c:pt idx="7159">
                  <c:v>50.43</c:v>
                </c:pt>
                <c:pt idx="7160">
                  <c:v>32.520000000000003</c:v>
                </c:pt>
                <c:pt idx="7161">
                  <c:v>55.84</c:v>
                </c:pt>
                <c:pt idx="7162">
                  <c:v>12.19</c:v>
                </c:pt>
                <c:pt idx="7163">
                  <c:v>19.100000000000001</c:v>
                </c:pt>
                <c:pt idx="7164">
                  <c:v>57.63</c:v>
                </c:pt>
                <c:pt idx="7165">
                  <c:v>31.83</c:v>
                </c:pt>
                <c:pt idx="7166">
                  <c:v>57.01</c:v>
                </c:pt>
                <c:pt idx="7167">
                  <c:v>21.58</c:v>
                </c:pt>
                <c:pt idx="7168">
                  <c:v>50.44</c:v>
                </c:pt>
                <c:pt idx="7169">
                  <c:v>32.340000000000003</c:v>
                </c:pt>
                <c:pt idx="7170">
                  <c:v>55.67</c:v>
                </c:pt>
                <c:pt idx="7171">
                  <c:v>12.16</c:v>
                </c:pt>
                <c:pt idx="7172">
                  <c:v>19.239999999999998</c:v>
                </c:pt>
                <c:pt idx="7173">
                  <c:v>57.76</c:v>
                </c:pt>
                <c:pt idx="7174">
                  <c:v>32.06</c:v>
                </c:pt>
                <c:pt idx="7175">
                  <c:v>56.85</c:v>
                </c:pt>
                <c:pt idx="7176">
                  <c:v>21.64</c:v>
                </c:pt>
                <c:pt idx="7177">
                  <c:v>50.45</c:v>
                </c:pt>
                <c:pt idx="7178">
                  <c:v>32.159999999999997</c:v>
                </c:pt>
                <c:pt idx="7179">
                  <c:v>55.49</c:v>
                </c:pt>
                <c:pt idx="7180">
                  <c:v>12.13</c:v>
                </c:pt>
                <c:pt idx="7181">
                  <c:v>19.39</c:v>
                </c:pt>
                <c:pt idx="7182">
                  <c:v>57.88</c:v>
                </c:pt>
                <c:pt idx="7183">
                  <c:v>32.29</c:v>
                </c:pt>
                <c:pt idx="7184">
                  <c:v>56.69</c:v>
                </c:pt>
                <c:pt idx="7185">
                  <c:v>21.69</c:v>
                </c:pt>
                <c:pt idx="7186">
                  <c:v>50.46</c:v>
                </c:pt>
                <c:pt idx="7187">
                  <c:v>31.97</c:v>
                </c:pt>
                <c:pt idx="7188">
                  <c:v>55.32</c:v>
                </c:pt>
                <c:pt idx="7189">
                  <c:v>12.09</c:v>
                </c:pt>
                <c:pt idx="7190">
                  <c:v>19.54</c:v>
                </c:pt>
                <c:pt idx="7191">
                  <c:v>58.01</c:v>
                </c:pt>
                <c:pt idx="7192">
                  <c:v>32.520000000000003</c:v>
                </c:pt>
                <c:pt idx="7193">
                  <c:v>56.52</c:v>
                </c:pt>
                <c:pt idx="7194">
                  <c:v>21.75</c:v>
                </c:pt>
                <c:pt idx="7195">
                  <c:v>50.47</c:v>
                </c:pt>
                <c:pt idx="7196">
                  <c:v>31.79</c:v>
                </c:pt>
                <c:pt idx="7197">
                  <c:v>55.15</c:v>
                </c:pt>
                <c:pt idx="7198">
                  <c:v>12.06</c:v>
                </c:pt>
                <c:pt idx="7199">
                  <c:v>19.68</c:v>
                </c:pt>
                <c:pt idx="7200">
                  <c:v>58.13</c:v>
                </c:pt>
                <c:pt idx="7201">
                  <c:v>32.75</c:v>
                </c:pt>
                <c:pt idx="7202">
                  <c:v>56.36</c:v>
                </c:pt>
                <c:pt idx="7203">
                  <c:v>21.8</c:v>
                </c:pt>
                <c:pt idx="7204">
                  <c:v>50.48</c:v>
                </c:pt>
                <c:pt idx="7205">
                  <c:v>31.61</c:v>
                </c:pt>
                <c:pt idx="7206">
                  <c:v>54.97</c:v>
                </c:pt>
                <c:pt idx="7207">
                  <c:v>12.03</c:v>
                </c:pt>
                <c:pt idx="7208">
                  <c:v>19.829999999999998</c:v>
                </c:pt>
                <c:pt idx="7209">
                  <c:v>58.25</c:v>
                </c:pt>
                <c:pt idx="7210">
                  <c:v>32.979999999999997</c:v>
                </c:pt>
                <c:pt idx="7211">
                  <c:v>56.2</c:v>
                </c:pt>
                <c:pt idx="7212">
                  <c:v>21.85</c:v>
                </c:pt>
                <c:pt idx="7213">
                  <c:v>50.48</c:v>
                </c:pt>
                <c:pt idx="7214">
                  <c:v>31.43</c:v>
                </c:pt>
                <c:pt idx="7215">
                  <c:v>54.8</c:v>
                </c:pt>
                <c:pt idx="7216">
                  <c:v>11.99</c:v>
                </c:pt>
                <c:pt idx="7217">
                  <c:v>19.97</c:v>
                </c:pt>
                <c:pt idx="7218">
                  <c:v>58.38</c:v>
                </c:pt>
                <c:pt idx="7219">
                  <c:v>33.21</c:v>
                </c:pt>
                <c:pt idx="7220">
                  <c:v>56.04</c:v>
                </c:pt>
                <c:pt idx="7221">
                  <c:v>21.91</c:v>
                </c:pt>
                <c:pt idx="7222">
                  <c:v>50.48</c:v>
                </c:pt>
                <c:pt idx="7223">
                  <c:v>31.25</c:v>
                </c:pt>
                <c:pt idx="7224">
                  <c:v>54.63</c:v>
                </c:pt>
                <c:pt idx="7225">
                  <c:v>11.96</c:v>
                </c:pt>
                <c:pt idx="7226">
                  <c:v>20.12</c:v>
                </c:pt>
                <c:pt idx="7227">
                  <c:v>58.5</c:v>
                </c:pt>
                <c:pt idx="7228">
                  <c:v>33.44</c:v>
                </c:pt>
                <c:pt idx="7229">
                  <c:v>55.88</c:v>
                </c:pt>
                <c:pt idx="7230">
                  <c:v>21.96</c:v>
                </c:pt>
                <c:pt idx="7231">
                  <c:v>50.48</c:v>
                </c:pt>
                <c:pt idx="7232">
                  <c:v>31.07</c:v>
                </c:pt>
                <c:pt idx="7233">
                  <c:v>54.45</c:v>
                </c:pt>
                <c:pt idx="7234">
                  <c:v>11.92</c:v>
                </c:pt>
                <c:pt idx="7235">
                  <c:v>20.260000000000002</c:v>
                </c:pt>
                <c:pt idx="7236">
                  <c:v>58.62</c:v>
                </c:pt>
                <c:pt idx="7237">
                  <c:v>33.68</c:v>
                </c:pt>
                <c:pt idx="7238">
                  <c:v>55.72</c:v>
                </c:pt>
                <c:pt idx="7239">
                  <c:v>22.01</c:v>
                </c:pt>
                <c:pt idx="7240">
                  <c:v>50.47</c:v>
                </c:pt>
                <c:pt idx="7241">
                  <c:v>30.88</c:v>
                </c:pt>
                <c:pt idx="7242">
                  <c:v>54.27</c:v>
                </c:pt>
                <c:pt idx="7243">
                  <c:v>11.88</c:v>
                </c:pt>
                <c:pt idx="7244">
                  <c:v>20.399999999999999</c:v>
                </c:pt>
                <c:pt idx="7245">
                  <c:v>58.74</c:v>
                </c:pt>
                <c:pt idx="7246">
                  <c:v>33.909999999999997</c:v>
                </c:pt>
                <c:pt idx="7247">
                  <c:v>55.56</c:v>
                </c:pt>
                <c:pt idx="7248">
                  <c:v>22.06</c:v>
                </c:pt>
                <c:pt idx="7249">
                  <c:v>50.47</c:v>
                </c:pt>
                <c:pt idx="7250">
                  <c:v>30.7</c:v>
                </c:pt>
                <c:pt idx="7251">
                  <c:v>54.1</c:v>
                </c:pt>
                <c:pt idx="7252">
                  <c:v>11.84</c:v>
                </c:pt>
                <c:pt idx="7253">
                  <c:v>20.54</c:v>
                </c:pt>
                <c:pt idx="7254">
                  <c:v>58.86</c:v>
                </c:pt>
                <c:pt idx="7255">
                  <c:v>34.14</c:v>
                </c:pt>
                <c:pt idx="7256">
                  <c:v>55.4</c:v>
                </c:pt>
                <c:pt idx="7257">
                  <c:v>22.1</c:v>
                </c:pt>
                <c:pt idx="7258">
                  <c:v>50.46</c:v>
                </c:pt>
                <c:pt idx="7259">
                  <c:v>30.52</c:v>
                </c:pt>
                <c:pt idx="7260">
                  <c:v>53.92</c:v>
                </c:pt>
                <c:pt idx="7261">
                  <c:v>11.8</c:v>
                </c:pt>
                <c:pt idx="7262">
                  <c:v>20.68</c:v>
                </c:pt>
                <c:pt idx="7263">
                  <c:v>58.98</c:v>
                </c:pt>
                <c:pt idx="7264">
                  <c:v>34.369999999999997</c:v>
                </c:pt>
                <c:pt idx="7265">
                  <c:v>55.23</c:v>
                </c:pt>
                <c:pt idx="7266">
                  <c:v>22.15</c:v>
                </c:pt>
                <c:pt idx="7267">
                  <c:v>50.45</c:v>
                </c:pt>
                <c:pt idx="7268">
                  <c:v>30.34</c:v>
                </c:pt>
                <c:pt idx="7269">
                  <c:v>53.74</c:v>
                </c:pt>
                <c:pt idx="7270">
                  <c:v>11.76</c:v>
                </c:pt>
                <c:pt idx="7271">
                  <c:v>20.82</c:v>
                </c:pt>
                <c:pt idx="7272">
                  <c:v>59.1</c:v>
                </c:pt>
                <c:pt idx="7273">
                  <c:v>34.6</c:v>
                </c:pt>
                <c:pt idx="7274">
                  <c:v>55.07</c:v>
                </c:pt>
                <c:pt idx="7275">
                  <c:v>22.2</c:v>
                </c:pt>
                <c:pt idx="7276">
                  <c:v>50.44</c:v>
                </c:pt>
                <c:pt idx="7277">
                  <c:v>30.16</c:v>
                </c:pt>
                <c:pt idx="7278">
                  <c:v>53.57</c:v>
                </c:pt>
                <c:pt idx="7279">
                  <c:v>11.72</c:v>
                </c:pt>
                <c:pt idx="7280">
                  <c:v>20.96</c:v>
                </c:pt>
                <c:pt idx="7281">
                  <c:v>59.22</c:v>
                </c:pt>
                <c:pt idx="7282">
                  <c:v>34.83</c:v>
                </c:pt>
                <c:pt idx="7283">
                  <c:v>54.91</c:v>
                </c:pt>
                <c:pt idx="7284">
                  <c:v>22.24</c:v>
                </c:pt>
                <c:pt idx="7285">
                  <c:v>50.43</c:v>
                </c:pt>
                <c:pt idx="7286">
                  <c:v>29.97</c:v>
                </c:pt>
                <c:pt idx="7287">
                  <c:v>53.39</c:v>
                </c:pt>
                <c:pt idx="7288">
                  <c:v>11.68</c:v>
                </c:pt>
                <c:pt idx="7289">
                  <c:v>21.1</c:v>
                </c:pt>
                <c:pt idx="7290">
                  <c:v>59.34</c:v>
                </c:pt>
                <c:pt idx="7291">
                  <c:v>35.07</c:v>
                </c:pt>
                <c:pt idx="7292">
                  <c:v>54.75</c:v>
                </c:pt>
                <c:pt idx="7293">
                  <c:v>22.29</c:v>
                </c:pt>
                <c:pt idx="7294">
                  <c:v>50.41</c:v>
                </c:pt>
                <c:pt idx="7295">
                  <c:v>29.79</c:v>
                </c:pt>
                <c:pt idx="7296">
                  <c:v>53.21</c:v>
                </c:pt>
                <c:pt idx="7297">
                  <c:v>11.64</c:v>
                </c:pt>
                <c:pt idx="7298">
                  <c:v>21.24</c:v>
                </c:pt>
                <c:pt idx="7299">
                  <c:v>59.46</c:v>
                </c:pt>
                <c:pt idx="7300">
                  <c:v>35.299999999999997</c:v>
                </c:pt>
                <c:pt idx="7301">
                  <c:v>54.59</c:v>
                </c:pt>
                <c:pt idx="7302">
                  <c:v>22.33</c:v>
                </c:pt>
                <c:pt idx="7303">
                  <c:v>50.39</c:v>
                </c:pt>
                <c:pt idx="7304">
                  <c:v>29.61</c:v>
                </c:pt>
                <c:pt idx="7305">
                  <c:v>53.03</c:v>
                </c:pt>
                <c:pt idx="7306">
                  <c:v>11.59</c:v>
                </c:pt>
                <c:pt idx="7307">
                  <c:v>21.38</c:v>
                </c:pt>
                <c:pt idx="7308">
                  <c:v>59.58</c:v>
                </c:pt>
                <c:pt idx="7309">
                  <c:v>35.53</c:v>
                </c:pt>
                <c:pt idx="7310">
                  <c:v>54.43</c:v>
                </c:pt>
                <c:pt idx="7311">
                  <c:v>22.37</c:v>
                </c:pt>
                <c:pt idx="7312">
                  <c:v>50.37</c:v>
                </c:pt>
                <c:pt idx="7313">
                  <c:v>29.42</c:v>
                </c:pt>
                <c:pt idx="7314">
                  <c:v>52.85</c:v>
                </c:pt>
                <c:pt idx="7315">
                  <c:v>11.55</c:v>
                </c:pt>
                <c:pt idx="7316">
                  <c:v>21.51</c:v>
                </c:pt>
                <c:pt idx="7317">
                  <c:v>59.7</c:v>
                </c:pt>
                <c:pt idx="7318">
                  <c:v>35.76</c:v>
                </c:pt>
                <c:pt idx="7319">
                  <c:v>54.27</c:v>
                </c:pt>
                <c:pt idx="7320">
                  <c:v>22.41</c:v>
                </c:pt>
                <c:pt idx="7321">
                  <c:v>50.35</c:v>
                </c:pt>
                <c:pt idx="7322">
                  <c:v>29.24</c:v>
                </c:pt>
                <c:pt idx="7323">
                  <c:v>52.67</c:v>
                </c:pt>
                <c:pt idx="7324">
                  <c:v>11.5</c:v>
                </c:pt>
                <c:pt idx="7325">
                  <c:v>21.65</c:v>
                </c:pt>
                <c:pt idx="7326">
                  <c:v>59.82</c:v>
                </c:pt>
                <c:pt idx="7327">
                  <c:v>35.99</c:v>
                </c:pt>
                <c:pt idx="7328">
                  <c:v>54.11</c:v>
                </c:pt>
                <c:pt idx="7329">
                  <c:v>22.45</c:v>
                </c:pt>
                <c:pt idx="7330">
                  <c:v>50.33</c:v>
                </c:pt>
                <c:pt idx="7331">
                  <c:v>29.06</c:v>
                </c:pt>
                <c:pt idx="7332">
                  <c:v>52.49</c:v>
                </c:pt>
                <c:pt idx="7333">
                  <c:v>11.45</c:v>
                </c:pt>
                <c:pt idx="7334">
                  <c:v>21.78</c:v>
                </c:pt>
                <c:pt idx="7335">
                  <c:v>59.93</c:v>
                </c:pt>
                <c:pt idx="7336">
                  <c:v>36.229999999999997</c:v>
                </c:pt>
                <c:pt idx="7337">
                  <c:v>53.94</c:v>
                </c:pt>
                <c:pt idx="7338">
                  <c:v>22.49</c:v>
                </c:pt>
                <c:pt idx="7339">
                  <c:v>50.3</c:v>
                </c:pt>
                <c:pt idx="7340">
                  <c:v>28.87</c:v>
                </c:pt>
                <c:pt idx="7341">
                  <c:v>52.31</c:v>
                </c:pt>
                <c:pt idx="7342">
                  <c:v>11.41</c:v>
                </c:pt>
                <c:pt idx="7343">
                  <c:v>21.92</c:v>
                </c:pt>
                <c:pt idx="7344">
                  <c:v>60.05</c:v>
                </c:pt>
                <c:pt idx="7345">
                  <c:v>36.46</c:v>
                </c:pt>
                <c:pt idx="7346">
                  <c:v>53.78</c:v>
                </c:pt>
                <c:pt idx="7347">
                  <c:v>22.53</c:v>
                </c:pt>
                <c:pt idx="7348">
                  <c:v>50.27</c:v>
                </c:pt>
                <c:pt idx="7349">
                  <c:v>28.69</c:v>
                </c:pt>
                <c:pt idx="7350">
                  <c:v>52.13</c:v>
                </c:pt>
                <c:pt idx="7351">
                  <c:v>11.36</c:v>
                </c:pt>
                <c:pt idx="7352">
                  <c:v>22.05</c:v>
                </c:pt>
                <c:pt idx="7353">
                  <c:v>60.17</c:v>
                </c:pt>
                <c:pt idx="7354">
                  <c:v>36.69</c:v>
                </c:pt>
                <c:pt idx="7355">
                  <c:v>53.62</c:v>
                </c:pt>
                <c:pt idx="7356">
                  <c:v>22.57</c:v>
                </c:pt>
                <c:pt idx="7357">
                  <c:v>50.24</c:v>
                </c:pt>
                <c:pt idx="7358">
                  <c:v>28.5</c:v>
                </c:pt>
                <c:pt idx="7359">
                  <c:v>51.95</c:v>
                </c:pt>
                <c:pt idx="7360">
                  <c:v>11.31</c:v>
                </c:pt>
                <c:pt idx="7361">
                  <c:v>22.18</c:v>
                </c:pt>
                <c:pt idx="7362">
                  <c:v>60.28</c:v>
                </c:pt>
                <c:pt idx="7363">
                  <c:v>36.93</c:v>
                </c:pt>
                <c:pt idx="7364">
                  <c:v>53.46</c:v>
                </c:pt>
                <c:pt idx="7365">
                  <c:v>22.6</c:v>
                </c:pt>
                <c:pt idx="7366">
                  <c:v>50.21</c:v>
                </c:pt>
                <c:pt idx="7367">
                  <c:v>28.32</c:v>
                </c:pt>
                <c:pt idx="7368">
                  <c:v>51.77</c:v>
                </c:pt>
                <c:pt idx="7369">
                  <c:v>11.26</c:v>
                </c:pt>
                <c:pt idx="7370">
                  <c:v>22.31</c:v>
                </c:pt>
                <c:pt idx="7371">
                  <c:v>60.4</c:v>
                </c:pt>
                <c:pt idx="7372">
                  <c:v>37.159999999999997</c:v>
                </c:pt>
                <c:pt idx="7373">
                  <c:v>53.3</c:v>
                </c:pt>
                <c:pt idx="7374">
                  <c:v>22.64</c:v>
                </c:pt>
                <c:pt idx="7375">
                  <c:v>50.18</c:v>
                </c:pt>
                <c:pt idx="7376">
                  <c:v>28.14</c:v>
                </c:pt>
                <c:pt idx="7377">
                  <c:v>51.59</c:v>
                </c:pt>
                <c:pt idx="7378">
                  <c:v>11.21</c:v>
                </c:pt>
                <c:pt idx="7379">
                  <c:v>22.44</c:v>
                </c:pt>
                <c:pt idx="7380">
                  <c:v>60.51</c:v>
                </c:pt>
                <c:pt idx="7381">
                  <c:v>37.39</c:v>
                </c:pt>
                <c:pt idx="7382">
                  <c:v>53.14</c:v>
                </c:pt>
                <c:pt idx="7383">
                  <c:v>22.67</c:v>
                </c:pt>
                <c:pt idx="7384">
                  <c:v>50.14</c:v>
                </c:pt>
                <c:pt idx="7385">
                  <c:v>27.95</c:v>
                </c:pt>
                <c:pt idx="7386">
                  <c:v>51.4</c:v>
                </c:pt>
                <c:pt idx="7387">
                  <c:v>11.16</c:v>
                </c:pt>
                <c:pt idx="7388">
                  <c:v>22.57</c:v>
                </c:pt>
                <c:pt idx="7389">
                  <c:v>60.63</c:v>
                </c:pt>
                <c:pt idx="7390">
                  <c:v>37.630000000000003</c:v>
                </c:pt>
                <c:pt idx="7391">
                  <c:v>52.98</c:v>
                </c:pt>
                <c:pt idx="7392">
                  <c:v>22.7</c:v>
                </c:pt>
                <c:pt idx="7393">
                  <c:v>50.1</c:v>
                </c:pt>
                <c:pt idx="7394">
                  <c:v>27.77</c:v>
                </c:pt>
                <c:pt idx="7395">
                  <c:v>51.22</c:v>
                </c:pt>
                <c:pt idx="7396">
                  <c:v>11.1</c:v>
                </c:pt>
                <c:pt idx="7397">
                  <c:v>22.7</c:v>
                </c:pt>
                <c:pt idx="7398">
                  <c:v>60.74</c:v>
                </c:pt>
                <c:pt idx="7399">
                  <c:v>37.86</c:v>
                </c:pt>
                <c:pt idx="7400">
                  <c:v>52.82</c:v>
                </c:pt>
                <c:pt idx="7401">
                  <c:v>22.73</c:v>
                </c:pt>
                <c:pt idx="7402">
                  <c:v>50.06</c:v>
                </c:pt>
                <c:pt idx="7403">
                  <c:v>27.58</c:v>
                </c:pt>
                <c:pt idx="7404">
                  <c:v>51.04</c:v>
                </c:pt>
                <c:pt idx="7405">
                  <c:v>11.05</c:v>
                </c:pt>
                <c:pt idx="7406">
                  <c:v>22.83</c:v>
                </c:pt>
                <c:pt idx="7407">
                  <c:v>60.85</c:v>
                </c:pt>
                <c:pt idx="7408">
                  <c:v>38.1</c:v>
                </c:pt>
                <c:pt idx="7409">
                  <c:v>52.66</c:v>
                </c:pt>
                <c:pt idx="7410">
                  <c:v>22.77</c:v>
                </c:pt>
                <c:pt idx="7411">
                  <c:v>50.02</c:v>
                </c:pt>
                <c:pt idx="7412">
                  <c:v>27.4</c:v>
                </c:pt>
                <c:pt idx="7413">
                  <c:v>50.86</c:v>
                </c:pt>
                <c:pt idx="7414">
                  <c:v>10.99</c:v>
                </c:pt>
                <c:pt idx="7415">
                  <c:v>22.96</c:v>
                </c:pt>
                <c:pt idx="7416">
                  <c:v>60.97</c:v>
                </c:pt>
                <c:pt idx="7417">
                  <c:v>38.33</c:v>
                </c:pt>
                <c:pt idx="7418">
                  <c:v>52.5</c:v>
                </c:pt>
                <c:pt idx="7419">
                  <c:v>22.79</c:v>
                </c:pt>
                <c:pt idx="7420">
                  <c:v>49.98</c:v>
                </c:pt>
                <c:pt idx="7421">
                  <c:v>27.21</c:v>
                </c:pt>
                <c:pt idx="7422">
                  <c:v>50.67</c:v>
                </c:pt>
                <c:pt idx="7423">
                  <c:v>10.94</c:v>
                </c:pt>
                <c:pt idx="7424">
                  <c:v>23.09</c:v>
                </c:pt>
                <c:pt idx="7425">
                  <c:v>61.08</c:v>
                </c:pt>
                <c:pt idx="7426">
                  <c:v>38.56</c:v>
                </c:pt>
                <c:pt idx="7427">
                  <c:v>52.34</c:v>
                </c:pt>
                <c:pt idx="7428">
                  <c:v>22.82</c:v>
                </c:pt>
                <c:pt idx="7429">
                  <c:v>49.93</c:v>
                </c:pt>
                <c:pt idx="7430">
                  <c:v>27.03</c:v>
                </c:pt>
                <c:pt idx="7431">
                  <c:v>50.49</c:v>
                </c:pt>
                <c:pt idx="7432">
                  <c:v>10.88</c:v>
                </c:pt>
                <c:pt idx="7433">
                  <c:v>23.21</c:v>
                </c:pt>
                <c:pt idx="7434">
                  <c:v>61.19</c:v>
                </c:pt>
                <c:pt idx="7435">
                  <c:v>38.799999999999997</c:v>
                </c:pt>
                <c:pt idx="7436">
                  <c:v>52.17</c:v>
                </c:pt>
                <c:pt idx="7437">
                  <c:v>22.85</c:v>
                </c:pt>
                <c:pt idx="7438">
                  <c:v>49.88</c:v>
                </c:pt>
                <c:pt idx="7439">
                  <c:v>26.84</c:v>
                </c:pt>
                <c:pt idx="7440">
                  <c:v>50.3</c:v>
                </c:pt>
                <c:pt idx="7441">
                  <c:v>10.83</c:v>
                </c:pt>
                <c:pt idx="7442">
                  <c:v>23.34</c:v>
                </c:pt>
                <c:pt idx="7443">
                  <c:v>61.3</c:v>
                </c:pt>
                <c:pt idx="7444">
                  <c:v>39.03</c:v>
                </c:pt>
                <c:pt idx="7445">
                  <c:v>52.01</c:v>
                </c:pt>
                <c:pt idx="7446">
                  <c:v>22.88</c:v>
                </c:pt>
                <c:pt idx="7447">
                  <c:v>49.83</c:v>
                </c:pt>
                <c:pt idx="7448">
                  <c:v>26.66</c:v>
                </c:pt>
                <c:pt idx="7449">
                  <c:v>50.12</c:v>
                </c:pt>
                <c:pt idx="7450">
                  <c:v>10.77</c:v>
                </c:pt>
                <c:pt idx="7451">
                  <c:v>23.46</c:v>
                </c:pt>
                <c:pt idx="7452">
                  <c:v>61.41</c:v>
                </c:pt>
                <c:pt idx="7453">
                  <c:v>39.270000000000003</c:v>
                </c:pt>
                <c:pt idx="7454">
                  <c:v>51.85</c:v>
                </c:pt>
                <c:pt idx="7455">
                  <c:v>22.9</c:v>
                </c:pt>
                <c:pt idx="7456">
                  <c:v>49.78</c:v>
                </c:pt>
                <c:pt idx="7457">
                  <c:v>26.47</c:v>
                </c:pt>
                <c:pt idx="7458">
                  <c:v>49.93</c:v>
                </c:pt>
                <c:pt idx="7459">
                  <c:v>10.71</c:v>
                </c:pt>
                <c:pt idx="7460">
                  <c:v>23.59</c:v>
                </c:pt>
                <c:pt idx="7461">
                  <c:v>61.52</c:v>
                </c:pt>
                <c:pt idx="7462">
                  <c:v>39.5</c:v>
                </c:pt>
                <c:pt idx="7463">
                  <c:v>51.69</c:v>
                </c:pt>
                <c:pt idx="7464">
                  <c:v>22.93</c:v>
                </c:pt>
                <c:pt idx="7465">
                  <c:v>49.73</c:v>
                </c:pt>
                <c:pt idx="7466">
                  <c:v>26.28</c:v>
                </c:pt>
                <c:pt idx="7467">
                  <c:v>49.75</c:v>
                </c:pt>
                <c:pt idx="7468">
                  <c:v>10.65</c:v>
                </c:pt>
                <c:pt idx="7469">
                  <c:v>23.71</c:v>
                </c:pt>
                <c:pt idx="7470">
                  <c:v>61.63</c:v>
                </c:pt>
                <c:pt idx="7471">
                  <c:v>39.74</c:v>
                </c:pt>
                <c:pt idx="7472">
                  <c:v>51.53</c:v>
                </c:pt>
                <c:pt idx="7473">
                  <c:v>22.95</c:v>
                </c:pt>
                <c:pt idx="7474">
                  <c:v>49.67</c:v>
                </c:pt>
                <c:pt idx="7475">
                  <c:v>26.1</c:v>
                </c:pt>
                <c:pt idx="7476">
                  <c:v>49.56</c:v>
                </c:pt>
                <c:pt idx="7477">
                  <c:v>10.59</c:v>
                </c:pt>
                <c:pt idx="7478">
                  <c:v>23.83</c:v>
                </c:pt>
                <c:pt idx="7479">
                  <c:v>61.74</c:v>
                </c:pt>
                <c:pt idx="7480">
                  <c:v>39.97</c:v>
                </c:pt>
                <c:pt idx="7481">
                  <c:v>51.37</c:v>
                </c:pt>
                <c:pt idx="7482">
                  <c:v>22.97</c:v>
                </c:pt>
                <c:pt idx="7483">
                  <c:v>49.61</c:v>
                </c:pt>
                <c:pt idx="7484">
                  <c:v>25.91</c:v>
                </c:pt>
                <c:pt idx="7485">
                  <c:v>49.38</c:v>
                </c:pt>
                <c:pt idx="7486">
                  <c:v>10.53</c:v>
                </c:pt>
                <c:pt idx="7487">
                  <c:v>23.95</c:v>
                </c:pt>
                <c:pt idx="7488">
                  <c:v>61.85</c:v>
                </c:pt>
                <c:pt idx="7489">
                  <c:v>40.21</c:v>
                </c:pt>
                <c:pt idx="7490">
                  <c:v>51.21</c:v>
                </c:pt>
                <c:pt idx="7491">
                  <c:v>22.99</c:v>
                </c:pt>
                <c:pt idx="7492">
                  <c:v>49.56</c:v>
                </c:pt>
                <c:pt idx="7493">
                  <c:v>25.73</c:v>
                </c:pt>
                <c:pt idx="7494">
                  <c:v>49.19</c:v>
                </c:pt>
                <c:pt idx="7495">
                  <c:v>10.46</c:v>
                </c:pt>
                <c:pt idx="7496">
                  <c:v>24.07</c:v>
                </c:pt>
                <c:pt idx="7497">
                  <c:v>61.96</c:v>
                </c:pt>
                <c:pt idx="7498">
                  <c:v>40.44</c:v>
                </c:pt>
                <c:pt idx="7499">
                  <c:v>51.05</c:v>
                </c:pt>
                <c:pt idx="7500">
                  <c:v>23.01</c:v>
                </c:pt>
                <c:pt idx="7501">
                  <c:v>49.49</c:v>
                </c:pt>
                <c:pt idx="7502">
                  <c:v>25.54</c:v>
                </c:pt>
                <c:pt idx="7503">
                  <c:v>49</c:v>
                </c:pt>
                <c:pt idx="7504">
                  <c:v>10.4</c:v>
                </c:pt>
                <c:pt idx="7505">
                  <c:v>24.19</c:v>
                </c:pt>
                <c:pt idx="7506">
                  <c:v>62.06</c:v>
                </c:pt>
                <c:pt idx="7507">
                  <c:v>40.68</c:v>
                </c:pt>
                <c:pt idx="7508">
                  <c:v>50.89</c:v>
                </c:pt>
                <c:pt idx="7509">
                  <c:v>23.03</c:v>
                </c:pt>
                <c:pt idx="7510">
                  <c:v>49.43</c:v>
                </c:pt>
                <c:pt idx="7511">
                  <c:v>25.36</c:v>
                </c:pt>
                <c:pt idx="7512">
                  <c:v>48.82</c:v>
                </c:pt>
                <c:pt idx="7513">
                  <c:v>10.34</c:v>
                </c:pt>
                <c:pt idx="7514">
                  <c:v>24.31</c:v>
                </c:pt>
                <c:pt idx="7515">
                  <c:v>62.17</c:v>
                </c:pt>
                <c:pt idx="7516">
                  <c:v>40.909999999999997</c:v>
                </c:pt>
                <c:pt idx="7517">
                  <c:v>50.73</c:v>
                </c:pt>
                <c:pt idx="7518">
                  <c:v>23.05</c:v>
                </c:pt>
                <c:pt idx="7519">
                  <c:v>49.37</c:v>
                </c:pt>
                <c:pt idx="7520">
                  <c:v>25.17</c:v>
                </c:pt>
                <c:pt idx="7521">
                  <c:v>48.63</c:v>
                </c:pt>
                <c:pt idx="7522">
                  <c:v>10.27</c:v>
                </c:pt>
                <c:pt idx="7523">
                  <c:v>24.43</c:v>
                </c:pt>
                <c:pt idx="7524">
                  <c:v>62.28</c:v>
                </c:pt>
                <c:pt idx="7525">
                  <c:v>41.15</c:v>
                </c:pt>
                <c:pt idx="7526">
                  <c:v>50.57</c:v>
                </c:pt>
                <c:pt idx="7527">
                  <c:v>23.07</c:v>
                </c:pt>
                <c:pt idx="7528">
                  <c:v>49.3</c:v>
                </c:pt>
                <c:pt idx="7529">
                  <c:v>24.98</c:v>
                </c:pt>
                <c:pt idx="7530">
                  <c:v>48.44</c:v>
                </c:pt>
                <c:pt idx="7531">
                  <c:v>10.210000000000001</c:v>
                </c:pt>
                <c:pt idx="7532">
                  <c:v>24.54</c:v>
                </c:pt>
                <c:pt idx="7533">
                  <c:v>62.38</c:v>
                </c:pt>
                <c:pt idx="7534">
                  <c:v>41.39</c:v>
                </c:pt>
                <c:pt idx="7535">
                  <c:v>50.41</c:v>
                </c:pt>
                <c:pt idx="7536">
                  <c:v>23.08</c:v>
                </c:pt>
                <c:pt idx="7537">
                  <c:v>49.23</c:v>
                </c:pt>
                <c:pt idx="7538">
                  <c:v>24.8</c:v>
                </c:pt>
                <c:pt idx="7539">
                  <c:v>48.25</c:v>
                </c:pt>
                <c:pt idx="7540">
                  <c:v>10.14</c:v>
                </c:pt>
                <c:pt idx="7541">
                  <c:v>24.66</c:v>
                </c:pt>
                <c:pt idx="7542">
                  <c:v>62.49</c:v>
                </c:pt>
                <c:pt idx="7543">
                  <c:v>41.62</c:v>
                </c:pt>
                <c:pt idx="7544">
                  <c:v>50.25</c:v>
                </c:pt>
                <c:pt idx="7545">
                  <c:v>23.1</c:v>
                </c:pt>
                <c:pt idx="7546">
                  <c:v>49.16</c:v>
                </c:pt>
                <c:pt idx="7547">
                  <c:v>24.61</c:v>
                </c:pt>
                <c:pt idx="7548">
                  <c:v>48.07</c:v>
                </c:pt>
                <c:pt idx="7549">
                  <c:v>24.77</c:v>
                </c:pt>
                <c:pt idx="7550">
                  <c:v>62.59</c:v>
                </c:pt>
                <c:pt idx="7551">
                  <c:v>41.86</c:v>
                </c:pt>
                <c:pt idx="7552">
                  <c:v>50.09</c:v>
                </c:pt>
                <c:pt idx="7553">
                  <c:v>23.11</c:v>
                </c:pt>
                <c:pt idx="7554">
                  <c:v>49.09</c:v>
                </c:pt>
                <c:pt idx="7555">
                  <c:v>24.42</c:v>
                </c:pt>
                <c:pt idx="7556">
                  <c:v>47.88</c:v>
                </c:pt>
                <c:pt idx="7557">
                  <c:v>24.89</c:v>
                </c:pt>
                <c:pt idx="7558">
                  <c:v>62.7</c:v>
                </c:pt>
                <c:pt idx="7559">
                  <c:v>42.09</c:v>
                </c:pt>
                <c:pt idx="7560">
                  <c:v>49.93</c:v>
                </c:pt>
                <c:pt idx="7561">
                  <c:v>23.12</c:v>
                </c:pt>
                <c:pt idx="7562">
                  <c:v>49.01</c:v>
                </c:pt>
                <c:pt idx="7563">
                  <c:v>24.24</c:v>
                </c:pt>
                <c:pt idx="7564">
                  <c:v>47.69</c:v>
                </c:pt>
                <c:pt idx="7565">
                  <c:v>25</c:v>
                </c:pt>
                <c:pt idx="7566">
                  <c:v>62.8</c:v>
                </c:pt>
                <c:pt idx="7567">
                  <c:v>42.33</c:v>
                </c:pt>
                <c:pt idx="7568">
                  <c:v>49.77</c:v>
                </c:pt>
                <c:pt idx="7569">
                  <c:v>23.13</c:v>
                </c:pt>
                <c:pt idx="7570">
                  <c:v>48.94</c:v>
                </c:pt>
                <c:pt idx="7571">
                  <c:v>24.05</c:v>
                </c:pt>
                <c:pt idx="7572">
                  <c:v>47.5</c:v>
                </c:pt>
                <c:pt idx="7573">
                  <c:v>25.11</c:v>
                </c:pt>
                <c:pt idx="7574">
                  <c:v>62.91</c:v>
                </c:pt>
                <c:pt idx="7575">
                  <c:v>42.57</c:v>
                </c:pt>
                <c:pt idx="7576">
                  <c:v>49.61</c:v>
                </c:pt>
                <c:pt idx="7577">
                  <c:v>23.14</c:v>
                </c:pt>
                <c:pt idx="7578">
                  <c:v>48.86</c:v>
                </c:pt>
                <c:pt idx="7579">
                  <c:v>23.86</c:v>
                </c:pt>
                <c:pt idx="7580">
                  <c:v>47.31</c:v>
                </c:pt>
                <c:pt idx="7581">
                  <c:v>25.22</c:v>
                </c:pt>
                <c:pt idx="7582">
                  <c:v>63.01</c:v>
                </c:pt>
                <c:pt idx="7583">
                  <c:v>42.8</c:v>
                </c:pt>
                <c:pt idx="7584">
                  <c:v>49.45</c:v>
                </c:pt>
                <c:pt idx="7585">
                  <c:v>23.15</c:v>
                </c:pt>
                <c:pt idx="7586">
                  <c:v>48.78</c:v>
                </c:pt>
                <c:pt idx="7587">
                  <c:v>23.67</c:v>
                </c:pt>
                <c:pt idx="7588">
                  <c:v>47.12</c:v>
                </c:pt>
                <c:pt idx="7589">
                  <c:v>25.33</c:v>
                </c:pt>
                <c:pt idx="7590">
                  <c:v>63.11</c:v>
                </c:pt>
                <c:pt idx="7591">
                  <c:v>43.04</c:v>
                </c:pt>
                <c:pt idx="7592">
                  <c:v>49.29</c:v>
                </c:pt>
                <c:pt idx="7593">
                  <c:v>23.16</c:v>
                </c:pt>
                <c:pt idx="7594">
                  <c:v>48.7</c:v>
                </c:pt>
                <c:pt idx="7595">
                  <c:v>23.49</c:v>
                </c:pt>
                <c:pt idx="7596">
                  <c:v>46.93</c:v>
                </c:pt>
                <c:pt idx="7597">
                  <c:v>25.44</c:v>
                </c:pt>
                <c:pt idx="7598">
                  <c:v>63.21</c:v>
                </c:pt>
                <c:pt idx="7599">
                  <c:v>43.28</c:v>
                </c:pt>
                <c:pt idx="7600">
                  <c:v>49.13</c:v>
                </c:pt>
                <c:pt idx="7601">
                  <c:v>23.17</c:v>
                </c:pt>
                <c:pt idx="7602">
                  <c:v>48.62</c:v>
                </c:pt>
                <c:pt idx="7603">
                  <c:v>23.3</c:v>
                </c:pt>
                <c:pt idx="7604">
                  <c:v>46.74</c:v>
                </c:pt>
                <c:pt idx="7605">
                  <c:v>25.55</c:v>
                </c:pt>
                <c:pt idx="7606">
                  <c:v>63.31</c:v>
                </c:pt>
                <c:pt idx="7607">
                  <c:v>43.51</c:v>
                </c:pt>
                <c:pt idx="7608">
                  <c:v>48.98</c:v>
                </c:pt>
                <c:pt idx="7609">
                  <c:v>23.17</c:v>
                </c:pt>
                <c:pt idx="7610">
                  <c:v>48.53</c:v>
                </c:pt>
                <c:pt idx="7611">
                  <c:v>23.11</c:v>
                </c:pt>
                <c:pt idx="7612">
                  <c:v>46.55</c:v>
                </c:pt>
                <c:pt idx="7613">
                  <c:v>25.65</c:v>
                </c:pt>
                <c:pt idx="7614">
                  <c:v>63.41</c:v>
                </c:pt>
                <c:pt idx="7615">
                  <c:v>43.75</c:v>
                </c:pt>
                <c:pt idx="7616">
                  <c:v>48.82</c:v>
                </c:pt>
                <c:pt idx="7617">
                  <c:v>23.18</c:v>
                </c:pt>
                <c:pt idx="7618">
                  <c:v>48.45</c:v>
                </c:pt>
                <c:pt idx="7619">
                  <c:v>22.92</c:v>
                </c:pt>
                <c:pt idx="7620">
                  <c:v>46.36</c:v>
                </c:pt>
                <c:pt idx="7621">
                  <c:v>25.76</c:v>
                </c:pt>
                <c:pt idx="7622">
                  <c:v>63.51</c:v>
                </c:pt>
                <c:pt idx="7623">
                  <c:v>43.99</c:v>
                </c:pt>
                <c:pt idx="7624">
                  <c:v>48.66</c:v>
                </c:pt>
                <c:pt idx="7625">
                  <c:v>23.18</c:v>
                </c:pt>
                <c:pt idx="7626">
                  <c:v>48.36</c:v>
                </c:pt>
                <c:pt idx="7627">
                  <c:v>22.74</c:v>
                </c:pt>
                <c:pt idx="7628">
                  <c:v>46.17</c:v>
                </c:pt>
                <c:pt idx="7629">
                  <c:v>25.86</c:v>
                </c:pt>
                <c:pt idx="7630">
                  <c:v>63.61</c:v>
                </c:pt>
                <c:pt idx="7631">
                  <c:v>44.23</c:v>
                </c:pt>
                <c:pt idx="7632">
                  <c:v>48.5</c:v>
                </c:pt>
                <c:pt idx="7633">
                  <c:v>23.18</c:v>
                </c:pt>
                <c:pt idx="7634">
                  <c:v>48.27</c:v>
                </c:pt>
                <c:pt idx="7635">
                  <c:v>22.55</c:v>
                </c:pt>
                <c:pt idx="7636">
                  <c:v>45.98</c:v>
                </c:pt>
                <c:pt idx="7637">
                  <c:v>25.97</c:v>
                </c:pt>
                <c:pt idx="7638">
                  <c:v>63.71</c:v>
                </c:pt>
                <c:pt idx="7639">
                  <c:v>44.46</c:v>
                </c:pt>
                <c:pt idx="7640">
                  <c:v>48.34</c:v>
                </c:pt>
                <c:pt idx="7641">
                  <c:v>23.18</c:v>
                </c:pt>
                <c:pt idx="7642">
                  <c:v>48.18</c:v>
                </c:pt>
                <c:pt idx="7643">
                  <c:v>22.36</c:v>
                </c:pt>
                <c:pt idx="7644">
                  <c:v>45.79</c:v>
                </c:pt>
                <c:pt idx="7645">
                  <c:v>26.07</c:v>
                </c:pt>
                <c:pt idx="7646">
                  <c:v>63.8</c:v>
                </c:pt>
                <c:pt idx="7647">
                  <c:v>44.7</c:v>
                </c:pt>
                <c:pt idx="7648">
                  <c:v>48.18</c:v>
                </c:pt>
                <c:pt idx="7649">
                  <c:v>23.18</c:v>
                </c:pt>
                <c:pt idx="7650">
                  <c:v>48.08</c:v>
                </c:pt>
                <c:pt idx="7651">
                  <c:v>22.17</c:v>
                </c:pt>
                <c:pt idx="7652">
                  <c:v>45.6</c:v>
                </c:pt>
                <c:pt idx="7653">
                  <c:v>26.17</c:v>
                </c:pt>
                <c:pt idx="7654">
                  <c:v>63.9</c:v>
                </c:pt>
                <c:pt idx="7655">
                  <c:v>44.94</c:v>
                </c:pt>
                <c:pt idx="7656">
                  <c:v>48.02</c:v>
                </c:pt>
                <c:pt idx="7657">
                  <c:v>23.18</c:v>
                </c:pt>
                <c:pt idx="7658">
                  <c:v>47.99</c:v>
                </c:pt>
                <c:pt idx="7659">
                  <c:v>21.98</c:v>
                </c:pt>
                <c:pt idx="7660">
                  <c:v>45.41</c:v>
                </c:pt>
                <c:pt idx="7661">
                  <c:v>26.27</c:v>
                </c:pt>
                <c:pt idx="7662">
                  <c:v>64</c:v>
                </c:pt>
                <c:pt idx="7663">
                  <c:v>45.18</c:v>
                </c:pt>
                <c:pt idx="7664">
                  <c:v>47.86</c:v>
                </c:pt>
                <c:pt idx="7665">
                  <c:v>23.18</c:v>
                </c:pt>
                <c:pt idx="7666">
                  <c:v>47.89</c:v>
                </c:pt>
                <c:pt idx="7667">
                  <c:v>21.8</c:v>
                </c:pt>
                <c:pt idx="7668">
                  <c:v>45.21</c:v>
                </c:pt>
                <c:pt idx="7669">
                  <c:v>26.37</c:v>
                </c:pt>
                <c:pt idx="7670">
                  <c:v>64.09</c:v>
                </c:pt>
                <c:pt idx="7671">
                  <c:v>45.41</c:v>
                </c:pt>
                <c:pt idx="7672">
                  <c:v>47.7</c:v>
                </c:pt>
                <c:pt idx="7673">
                  <c:v>23.18</c:v>
                </c:pt>
                <c:pt idx="7674">
                  <c:v>47.8</c:v>
                </c:pt>
                <c:pt idx="7675">
                  <c:v>21.61</c:v>
                </c:pt>
                <c:pt idx="7676">
                  <c:v>45.02</c:v>
                </c:pt>
                <c:pt idx="7677">
                  <c:v>26.47</c:v>
                </c:pt>
                <c:pt idx="7678">
                  <c:v>64.19</c:v>
                </c:pt>
                <c:pt idx="7679">
                  <c:v>45.65</c:v>
                </c:pt>
                <c:pt idx="7680">
                  <c:v>47.54</c:v>
                </c:pt>
                <c:pt idx="7681">
                  <c:v>23.17</c:v>
                </c:pt>
                <c:pt idx="7682">
                  <c:v>47.7</c:v>
                </c:pt>
                <c:pt idx="7683">
                  <c:v>21.42</c:v>
                </c:pt>
                <c:pt idx="7684">
                  <c:v>44.83</c:v>
                </c:pt>
                <c:pt idx="7685">
                  <c:v>26.57</c:v>
                </c:pt>
                <c:pt idx="7686">
                  <c:v>64.28</c:v>
                </c:pt>
                <c:pt idx="7687">
                  <c:v>45.89</c:v>
                </c:pt>
                <c:pt idx="7688">
                  <c:v>47.39</c:v>
                </c:pt>
                <c:pt idx="7689">
                  <c:v>23.17</c:v>
                </c:pt>
                <c:pt idx="7690">
                  <c:v>47.6</c:v>
                </c:pt>
                <c:pt idx="7691">
                  <c:v>21.23</c:v>
                </c:pt>
                <c:pt idx="7692">
                  <c:v>44.64</c:v>
                </c:pt>
                <c:pt idx="7693">
                  <c:v>26.66</c:v>
                </c:pt>
                <c:pt idx="7694">
                  <c:v>64.38</c:v>
                </c:pt>
                <c:pt idx="7695">
                  <c:v>46.13</c:v>
                </c:pt>
                <c:pt idx="7696">
                  <c:v>47.23</c:v>
                </c:pt>
                <c:pt idx="7697">
                  <c:v>23.16</c:v>
                </c:pt>
                <c:pt idx="7698">
                  <c:v>47.49</c:v>
                </c:pt>
                <c:pt idx="7699">
                  <c:v>21.04</c:v>
                </c:pt>
                <c:pt idx="7700">
                  <c:v>44.44</c:v>
                </c:pt>
                <c:pt idx="7701">
                  <c:v>26.76</c:v>
                </c:pt>
                <c:pt idx="7702">
                  <c:v>64.47</c:v>
                </c:pt>
                <c:pt idx="7703">
                  <c:v>46.36</c:v>
                </c:pt>
                <c:pt idx="7704">
                  <c:v>47.07</c:v>
                </c:pt>
                <c:pt idx="7705">
                  <c:v>23.15</c:v>
                </c:pt>
                <c:pt idx="7706">
                  <c:v>47.39</c:v>
                </c:pt>
                <c:pt idx="7707">
                  <c:v>20.85</c:v>
                </c:pt>
                <c:pt idx="7708">
                  <c:v>44.25</c:v>
                </c:pt>
                <c:pt idx="7709">
                  <c:v>26.85</c:v>
                </c:pt>
                <c:pt idx="7710">
                  <c:v>64.56</c:v>
                </c:pt>
                <c:pt idx="7711">
                  <c:v>46.6</c:v>
                </c:pt>
                <c:pt idx="7712">
                  <c:v>46.91</c:v>
                </c:pt>
                <c:pt idx="7713">
                  <c:v>23.14</c:v>
                </c:pt>
                <c:pt idx="7714">
                  <c:v>47.28</c:v>
                </c:pt>
                <c:pt idx="7715">
                  <c:v>20.67</c:v>
                </c:pt>
                <c:pt idx="7716">
                  <c:v>44.06</c:v>
                </c:pt>
                <c:pt idx="7717">
                  <c:v>26.95</c:v>
                </c:pt>
                <c:pt idx="7718">
                  <c:v>64.650000000000006</c:v>
                </c:pt>
                <c:pt idx="7719">
                  <c:v>46.84</c:v>
                </c:pt>
                <c:pt idx="7720">
                  <c:v>46.75</c:v>
                </c:pt>
                <c:pt idx="7721">
                  <c:v>23.13</c:v>
                </c:pt>
                <c:pt idx="7722">
                  <c:v>47.18</c:v>
                </c:pt>
                <c:pt idx="7723">
                  <c:v>20.48</c:v>
                </c:pt>
                <c:pt idx="7724">
                  <c:v>43.87</c:v>
                </c:pt>
                <c:pt idx="7725">
                  <c:v>27.04</c:v>
                </c:pt>
                <c:pt idx="7726">
                  <c:v>64.739999999999995</c:v>
                </c:pt>
                <c:pt idx="7727">
                  <c:v>47.08</c:v>
                </c:pt>
                <c:pt idx="7728">
                  <c:v>46.59</c:v>
                </c:pt>
                <c:pt idx="7729">
                  <c:v>23.12</c:v>
                </c:pt>
                <c:pt idx="7730">
                  <c:v>47.07</c:v>
                </c:pt>
                <c:pt idx="7731">
                  <c:v>20.29</c:v>
                </c:pt>
                <c:pt idx="7732">
                  <c:v>43.67</c:v>
                </c:pt>
                <c:pt idx="7733">
                  <c:v>27.13</c:v>
                </c:pt>
                <c:pt idx="7734">
                  <c:v>64.83</c:v>
                </c:pt>
                <c:pt idx="7735">
                  <c:v>47.32</c:v>
                </c:pt>
                <c:pt idx="7736">
                  <c:v>46.44</c:v>
                </c:pt>
                <c:pt idx="7737">
                  <c:v>23.11</c:v>
                </c:pt>
                <c:pt idx="7738">
                  <c:v>46.96</c:v>
                </c:pt>
                <c:pt idx="7739">
                  <c:v>20.100000000000001</c:v>
                </c:pt>
                <c:pt idx="7740">
                  <c:v>43.48</c:v>
                </c:pt>
                <c:pt idx="7741">
                  <c:v>27.22</c:v>
                </c:pt>
                <c:pt idx="7742">
                  <c:v>64.92</c:v>
                </c:pt>
                <c:pt idx="7743">
                  <c:v>47.56</c:v>
                </c:pt>
                <c:pt idx="7744">
                  <c:v>46.28</c:v>
                </c:pt>
                <c:pt idx="7745">
                  <c:v>23.1</c:v>
                </c:pt>
                <c:pt idx="7746">
                  <c:v>46.85</c:v>
                </c:pt>
                <c:pt idx="7747">
                  <c:v>19.91</c:v>
                </c:pt>
                <c:pt idx="7748">
                  <c:v>43.29</c:v>
                </c:pt>
                <c:pt idx="7749">
                  <c:v>27.31</c:v>
                </c:pt>
                <c:pt idx="7750">
                  <c:v>65.010000000000005</c:v>
                </c:pt>
                <c:pt idx="7751">
                  <c:v>47.79</c:v>
                </c:pt>
                <c:pt idx="7752">
                  <c:v>46.12</c:v>
                </c:pt>
                <c:pt idx="7753">
                  <c:v>23.08</c:v>
                </c:pt>
                <c:pt idx="7754">
                  <c:v>46.73</c:v>
                </c:pt>
                <c:pt idx="7755">
                  <c:v>19.72</c:v>
                </c:pt>
                <c:pt idx="7756">
                  <c:v>43.09</c:v>
                </c:pt>
                <c:pt idx="7757">
                  <c:v>27.39</c:v>
                </c:pt>
                <c:pt idx="7758">
                  <c:v>65.099999999999994</c:v>
                </c:pt>
                <c:pt idx="7759">
                  <c:v>48.03</c:v>
                </c:pt>
                <c:pt idx="7760">
                  <c:v>45.96</c:v>
                </c:pt>
                <c:pt idx="7761">
                  <c:v>23.06</c:v>
                </c:pt>
                <c:pt idx="7762">
                  <c:v>46.62</c:v>
                </c:pt>
                <c:pt idx="7763">
                  <c:v>19.53</c:v>
                </c:pt>
                <c:pt idx="7764">
                  <c:v>42.9</c:v>
                </c:pt>
                <c:pt idx="7765">
                  <c:v>27.48</c:v>
                </c:pt>
                <c:pt idx="7766">
                  <c:v>65.19</c:v>
                </c:pt>
                <c:pt idx="7767">
                  <c:v>48.27</c:v>
                </c:pt>
                <c:pt idx="7768">
                  <c:v>45.8</c:v>
                </c:pt>
                <c:pt idx="7769">
                  <c:v>23.05</c:v>
                </c:pt>
                <c:pt idx="7770">
                  <c:v>46.5</c:v>
                </c:pt>
                <c:pt idx="7771">
                  <c:v>19.34</c:v>
                </c:pt>
                <c:pt idx="7772">
                  <c:v>42.7</c:v>
                </c:pt>
                <c:pt idx="7773">
                  <c:v>27.57</c:v>
                </c:pt>
                <c:pt idx="7774">
                  <c:v>65.27</c:v>
                </c:pt>
                <c:pt idx="7775">
                  <c:v>48.51</c:v>
                </c:pt>
                <c:pt idx="7776">
                  <c:v>45.65</c:v>
                </c:pt>
                <c:pt idx="7777">
                  <c:v>23.03</c:v>
                </c:pt>
                <c:pt idx="7778">
                  <c:v>46.39</c:v>
                </c:pt>
                <c:pt idx="7779">
                  <c:v>19.149999999999999</c:v>
                </c:pt>
                <c:pt idx="7780">
                  <c:v>42.51</c:v>
                </c:pt>
                <c:pt idx="7781">
                  <c:v>27.65</c:v>
                </c:pt>
                <c:pt idx="7782">
                  <c:v>65.36</c:v>
                </c:pt>
                <c:pt idx="7783">
                  <c:v>48.75</c:v>
                </c:pt>
                <c:pt idx="7784">
                  <c:v>45.49</c:v>
                </c:pt>
                <c:pt idx="7785">
                  <c:v>23.01</c:v>
                </c:pt>
                <c:pt idx="7786">
                  <c:v>46.27</c:v>
                </c:pt>
                <c:pt idx="7787">
                  <c:v>18.96</c:v>
                </c:pt>
                <c:pt idx="7788">
                  <c:v>42.31</c:v>
                </c:pt>
                <c:pt idx="7789">
                  <c:v>27.73</c:v>
                </c:pt>
                <c:pt idx="7790">
                  <c:v>65.44</c:v>
                </c:pt>
                <c:pt idx="7791">
                  <c:v>48.99</c:v>
                </c:pt>
                <c:pt idx="7792">
                  <c:v>45.33</c:v>
                </c:pt>
                <c:pt idx="7793">
                  <c:v>22.99</c:v>
                </c:pt>
                <c:pt idx="7794">
                  <c:v>46.15</c:v>
                </c:pt>
                <c:pt idx="7795">
                  <c:v>18.77</c:v>
                </c:pt>
                <c:pt idx="7796">
                  <c:v>42.12</c:v>
                </c:pt>
                <c:pt idx="7797">
                  <c:v>27.82</c:v>
                </c:pt>
                <c:pt idx="7798">
                  <c:v>65.53</c:v>
                </c:pt>
                <c:pt idx="7799">
                  <c:v>49.23</c:v>
                </c:pt>
                <c:pt idx="7800">
                  <c:v>45.17</c:v>
                </c:pt>
                <c:pt idx="7801">
                  <c:v>22.97</c:v>
                </c:pt>
                <c:pt idx="7802">
                  <c:v>46.03</c:v>
                </c:pt>
                <c:pt idx="7803">
                  <c:v>18.59</c:v>
                </c:pt>
                <c:pt idx="7804">
                  <c:v>41.92</c:v>
                </c:pt>
                <c:pt idx="7805">
                  <c:v>27.9</c:v>
                </c:pt>
                <c:pt idx="7806">
                  <c:v>65.61</c:v>
                </c:pt>
                <c:pt idx="7807">
                  <c:v>49.47</c:v>
                </c:pt>
                <c:pt idx="7808">
                  <c:v>45.02</c:v>
                </c:pt>
                <c:pt idx="7809">
                  <c:v>22.95</c:v>
                </c:pt>
                <c:pt idx="7810">
                  <c:v>45.9</c:v>
                </c:pt>
                <c:pt idx="7811">
                  <c:v>18.399999999999999</c:v>
                </c:pt>
                <c:pt idx="7812">
                  <c:v>41.73</c:v>
                </c:pt>
                <c:pt idx="7813">
                  <c:v>27.98</c:v>
                </c:pt>
                <c:pt idx="7814">
                  <c:v>65.69</c:v>
                </c:pt>
                <c:pt idx="7815">
                  <c:v>49.71</c:v>
                </c:pt>
                <c:pt idx="7816">
                  <c:v>44.86</c:v>
                </c:pt>
                <c:pt idx="7817">
                  <c:v>22.92</c:v>
                </c:pt>
                <c:pt idx="7818">
                  <c:v>45.78</c:v>
                </c:pt>
                <c:pt idx="7819">
                  <c:v>18.21</c:v>
                </c:pt>
                <c:pt idx="7820">
                  <c:v>41.53</c:v>
                </c:pt>
                <c:pt idx="7821">
                  <c:v>28.05</c:v>
                </c:pt>
                <c:pt idx="7822">
                  <c:v>65.77</c:v>
                </c:pt>
                <c:pt idx="7823">
                  <c:v>49.94</c:v>
                </c:pt>
                <c:pt idx="7824">
                  <c:v>44.7</c:v>
                </c:pt>
                <c:pt idx="7825">
                  <c:v>22.9</c:v>
                </c:pt>
                <c:pt idx="7826">
                  <c:v>45.66</c:v>
                </c:pt>
                <c:pt idx="7827">
                  <c:v>18.02</c:v>
                </c:pt>
                <c:pt idx="7828">
                  <c:v>41.34</c:v>
                </c:pt>
                <c:pt idx="7829">
                  <c:v>28.13</c:v>
                </c:pt>
                <c:pt idx="7830">
                  <c:v>65.849999999999994</c:v>
                </c:pt>
                <c:pt idx="7831">
                  <c:v>50.18</c:v>
                </c:pt>
                <c:pt idx="7832">
                  <c:v>44.55</c:v>
                </c:pt>
                <c:pt idx="7833">
                  <c:v>22.87</c:v>
                </c:pt>
                <c:pt idx="7834">
                  <c:v>45.53</c:v>
                </c:pt>
                <c:pt idx="7835">
                  <c:v>17.829999999999998</c:v>
                </c:pt>
                <c:pt idx="7836">
                  <c:v>41.14</c:v>
                </c:pt>
                <c:pt idx="7837">
                  <c:v>28.21</c:v>
                </c:pt>
                <c:pt idx="7838">
                  <c:v>65.930000000000007</c:v>
                </c:pt>
                <c:pt idx="7839">
                  <c:v>50.42</c:v>
                </c:pt>
                <c:pt idx="7840">
                  <c:v>44.39</c:v>
                </c:pt>
                <c:pt idx="7841">
                  <c:v>22.84</c:v>
                </c:pt>
                <c:pt idx="7842">
                  <c:v>45.4</c:v>
                </c:pt>
                <c:pt idx="7843">
                  <c:v>17.64</c:v>
                </c:pt>
                <c:pt idx="7844">
                  <c:v>40.950000000000003</c:v>
                </c:pt>
                <c:pt idx="7845">
                  <c:v>28.28</c:v>
                </c:pt>
                <c:pt idx="7846">
                  <c:v>66.010000000000005</c:v>
                </c:pt>
                <c:pt idx="7847">
                  <c:v>50.66</c:v>
                </c:pt>
                <c:pt idx="7848">
                  <c:v>44.23</c:v>
                </c:pt>
                <c:pt idx="7849">
                  <c:v>22.82</c:v>
                </c:pt>
                <c:pt idx="7850">
                  <c:v>45.27</c:v>
                </c:pt>
                <c:pt idx="7851">
                  <c:v>17.45</c:v>
                </c:pt>
                <c:pt idx="7852">
                  <c:v>40.75</c:v>
                </c:pt>
                <c:pt idx="7853">
                  <c:v>28.36</c:v>
                </c:pt>
                <c:pt idx="7854">
                  <c:v>66.09</c:v>
                </c:pt>
                <c:pt idx="7855">
                  <c:v>50.9</c:v>
                </c:pt>
                <c:pt idx="7856">
                  <c:v>44.07</c:v>
                </c:pt>
                <c:pt idx="7857">
                  <c:v>22.79</c:v>
                </c:pt>
                <c:pt idx="7858">
                  <c:v>45.14</c:v>
                </c:pt>
                <c:pt idx="7859">
                  <c:v>17.260000000000002</c:v>
                </c:pt>
                <c:pt idx="7860">
                  <c:v>40.56</c:v>
                </c:pt>
                <c:pt idx="7861">
                  <c:v>28.43</c:v>
                </c:pt>
                <c:pt idx="7862">
                  <c:v>66.17</c:v>
                </c:pt>
                <c:pt idx="7863">
                  <c:v>51.14</c:v>
                </c:pt>
                <c:pt idx="7864">
                  <c:v>43.92</c:v>
                </c:pt>
                <c:pt idx="7865">
                  <c:v>22.76</c:v>
                </c:pt>
                <c:pt idx="7866">
                  <c:v>45.01</c:v>
                </c:pt>
                <c:pt idx="7867">
                  <c:v>17.07</c:v>
                </c:pt>
                <c:pt idx="7868">
                  <c:v>40.36</c:v>
                </c:pt>
                <c:pt idx="7869">
                  <c:v>28.5</c:v>
                </c:pt>
                <c:pt idx="7870">
                  <c:v>66.25</c:v>
                </c:pt>
                <c:pt idx="7871">
                  <c:v>51.38</c:v>
                </c:pt>
                <c:pt idx="7872">
                  <c:v>43.76</c:v>
                </c:pt>
                <c:pt idx="7873">
                  <c:v>22.72</c:v>
                </c:pt>
                <c:pt idx="7874">
                  <c:v>44.88</c:v>
                </c:pt>
                <c:pt idx="7875">
                  <c:v>16.88</c:v>
                </c:pt>
                <c:pt idx="7876">
                  <c:v>40.159999999999997</c:v>
                </c:pt>
                <c:pt idx="7877">
                  <c:v>28.57</c:v>
                </c:pt>
                <c:pt idx="7878">
                  <c:v>66.319999999999993</c:v>
                </c:pt>
                <c:pt idx="7879">
                  <c:v>51.62</c:v>
                </c:pt>
                <c:pt idx="7880">
                  <c:v>43.6</c:v>
                </c:pt>
                <c:pt idx="7881">
                  <c:v>22.69</c:v>
                </c:pt>
                <c:pt idx="7882">
                  <c:v>44.75</c:v>
                </c:pt>
                <c:pt idx="7883">
                  <c:v>16.690000000000001</c:v>
                </c:pt>
                <c:pt idx="7884">
                  <c:v>39.97</c:v>
                </c:pt>
                <c:pt idx="7885">
                  <c:v>28.64</c:v>
                </c:pt>
                <c:pt idx="7886">
                  <c:v>66.400000000000006</c:v>
                </c:pt>
                <c:pt idx="7887">
                  <c:v>51.86</c:v>
                </c:pt>
                <c:pt idx="7888">
                  <c:v>43.45</c:v>
                </c:pt>
                <c:pt idx="7889">
                  <c:v>22.66</c:v>
                </c:pt>
                <c:pt idx="7890">
                  <c:v>44.61</c:v>
                </c:pt>
                <c:pt idx="7891">
                  <c:v>16.5</c:v>
                </c:pt>
                <c:pt idx="7892">
                  <c:v>39.770000000000003</c:v>
                </c:pt>
                <c:pt idx="7893">
                  <c:v>28.71</c:v>
                </c:pt>
                <c:pt idx="7894">
                  <c:v>66.47</c:v>
                </c:pt>
                <c:pt idx="7895">
                  <c:v>52.1</c:v>
                </c:pt>
                <c:pt idx="7896">
                  <c:v>43.29</c:v>
                </c:pt>
                <c:pt idx="7897">
                  <c:v>22.62</c:v>
                </c:pt>
                <c:pt idx="7898">
                  <c:v>44.47</c:v>
                </c:pt>
                <c:pt idx="7899">
                  <c:v>16.309999999999999</c:v>
                </c:pt>
                <c:pt idx="7900">
                  <c:v>39.57</c:v>
                </c:pt>
                <c:pt idx="7901">
                  <c:v>28.77</c:v>
                </c:pt>
                <c:pt idx="7902">
                  <c:v>66.540000000000006</c:v>
                </c:pt>
                <c:pt idx="7903">
                  <c:v>52.34</c:v>
                </c:pt>
                <c:pt idx="7904">
                  <c:v>43.13</c:v>
                </c:pt>
                <c:pt idx="7905">
                  <c:v>22.59</c:v>
                </c:pt>
                <c:pt idx="7906">
                  <c:v>44.34</c:v>
                </c:pt>
                <c:pt idx="7907">
                  <c:v>16.12</c:v>
                </c:pt>
                <c:pt idx="7908">
                  <c:v>39.380000000000003</c:v>
                </c:pt>
                <c:pt idx="7909">
                  <c:v>28.84</c:v>
                </c:pt>
                <c:pt idx="7910">
                  <c:v>66.62</c:v>
                </c:pt>
                <c:pt idx="7911">
                  <c:v>52.58</c:v>
                </c:pt>
                <c:pt idx="7912">
                  <c:v>42.98</c:v>
                </c:pt>
                <c:pt idx="7913">
                  <c:v>22.55</c:v>
                </c:pt>
                <c:pt idx="7914">
                  <c:v>44.2</c:v>
                </c:pt>
                <c:pt idx="7915">
                  <c:v>15.93</c:v>
                </c:pt>
                <c:pt idx="7916">
                  <c:v>39.18</c:v>
                </c:pt>
                <c:pt idx="7917">
                  <c:v>28.9</c:v>
                </c:pt>
                <c:pt idx="7918">
                  <c:v>66.69</c:v>
                </c:pt>
                <c:pt idx="7919">
                  <c:v>52.82</c:v>
                </c:pt>
                <c:pt idx="7920">
                  <c:v>42.82</c:v>
                </c:pt>
                <c:pt idx="7921">
                  <c:v>22.51</c:v>
                </c:pt>
                <c:pt idx="7922">
                  <c:v>44.06</c:v>
                </c:pt>
                <c:pt idx="7923">
                  <c:v>15.74</c:v>
                </c:pt>
                <c:pt idx="7924">
                  <c:v>38.979999999999997</c:v>
                </c:pt>
                <c:pt idx="7925">
                  <c:v>28.97</c:v>
                </c:pt>
                <c:pt idx="7926">
                  <c:v>66.760000000000005</c:v>
                </c:pt>
                <c:pt idx="7927">
                  <c:v>53.06</c:v>
                </c:pt>
                <c:pt idx="7928">
                  <c:v>42.67</c:v>
                </c:pt>
                <c:pt idx="7929">
                  <c:v>22.47</c:v>
                </c:pt>
                <c:pt idx="7930">
                  <c:v>43.92</c:v>
                </c:pt>
                <c:pt idx="7931">
                  <c:v>15.55</c:v>
                </c:pt>
                <c:pt idx="7932">
                  <c:v>38.79</c:v>
                </c:pt>
                <c:pt idx="7933">
                  <c:v>29.03</c:v>
                </c:pt>
                <c:pt idx="7934">
                  <c:v>66.83</c:v>
                </c:pt>
                <c:pt idx="7935">
                  <c:v>53.29</c:v>
                </c:pt>
                <c:pt idx="7936">
                  <c:v>42.51</c:v>
                </c:pt>
                <c:pt idx="7937">
                  <c:v>22.43</c:v>
                </c:pt>
                <c:pt idx="7938">
                  <c:v>43.78</c:v>
                </c:pt>
                <c:pt idx="7939">
                  <c:v>15.36</c:v>
                </c:pt>
                <c:pt idx="7940">
                  <c:v>38.590000000000003</c:v>
                </c:pt>
                <c:pt idx="7941">
                  <c:v>29.09</c:v>
                </c:pt>
                <c:pt idx="7942">
                  <c:v>66.900000000000006</c:v>
                </c:pt>
                <c:pt idx="7943">
                  <c:v>53.53</c:v>
                </c:pt>
                <c:pt idx="7944">
                  <c:v>42.35</c:v>
                </c:pt>
                <c:pt idx="7945">
                  <c:v>22.39</c:v>
                </c:pt>
                <c:pt idx="7946">
                  <c:v>43.64</c:v>
                </c:pt>
                <c:pt idx="7947">
                  <c:v>15.16</c:v>
                </c:pt>
                <c:pt idx="7948">
                  <c:v>38.39</c:v>
                </c:pt>
                <c:pt idx="7949">
                  <c:v>29.15</c:v>
                </c:pt>
                <c:pt idx="7950">
                  <c:v>66.959999999999994</c:v>
                </c:pt>
                <c:pt idx="7951">
                  <c:v>53.77</c:v>
                </c:pt>
                <c:pt idx="7952">
                  <c:v>42.2</c:v>
                </c:pt>
                <c:pt idx="7953">
                  <c:v>22.35</c:v>
                </c:pt>
                <c:pt idx="7954">
                  <c:v>43.49</c:v>
                </c:pt>
                <c:pt idx="7955">
                  <c:v>14.97</c:v>
                </c:pt>
                <c:pt idx="7956">
                  <c:v>38.19</c:v>
                </c:pt>
                <c:pt idx="7957">
                  <c:v>29.2</c:v>
                </c:pt>
                <c:pt idx="7958">
                  <c:v>67.03</c:v>
                </c:pt>
                <c:pt idx="7959">
                  <c:v>54.01</c:v>
                </c:pt>
                <c:pt idx="7960">
                  <c:v>42.04</c:v>
                </c:pt>
                <c:pt idx="7961">
                  <c:v>22.3</c:v>
                </c:pt>
                <c:pt idx="7962">
                  <c:v>43.35</c:v>
                </c:pt>
                <c:pt idx="7963">
                  <c:v>14.78</c:v>
                </c:pt>
                <c:pt idx="7964">
                  <c:v>38</c:v>
                </c:pt>
                <c:pt idx="7965">
                  <c:v>29.26</c:v>
                </c:pt>
                <c:pt idx="7966">
                  <c:v>67.099999999999994</c:v>
                </c:pt>
                <c:pt idx="7967">
                  <c:v>54.25</c:v>
                </c:pt>
                <c:pt idx="7968">
                  <c:v>41.89</c:v>
                </c:pt>
                <c:pt idx="7969">
                  <c:v>22.26</c:v>
                </c:pt>
                <c:pt idx="7970">
                  <c:v>43.2</c:v>
                </c:pt>
                <c:pt idx="7971">
                  <c:v>14.59</c:v>
                </c:pt>
                <c:pt idx="7972">
                  <c:v>37.799999999999997</c:v>
                </c:pt>
                <c:pt idx="7973">
                  <c:v>29.32</c:v>
                </c:pt>
                <c:pt idx="7974">
                  <c:v>67.16</c:v>
                </c:pt>
                <c:pt idx="7975">
                  <c:v>54.49</c:v>
                </c:pt>
                <c:pt idx="7976">
                  <c:v>41.73</c:v>
                </c:pt>
                <c:pt idx="7977">
                  <c:v>22.21</c:v>
                </c:pt>
                <c:pt idx="7978">
                  <c:v>43.05</c:v>
                </c:pt>
                <c:pt idx="7979">
                  <c:v>14.4</c:v>
                </c:pt>
                <c:pt idx="7980">
                  <c:v>37.6</c:v>
                </c:pt>
                <c:pt idx="7981">
                  <c:v>29.37</c:v>
                </c:pt>
                <c:pt idx="7982">
                  <c:v>67.22</c:v>
                </c:pt>
                <c:pt idx="7983">
                  <c:v>54.73</c:v>
                </c:pt>
                <c:pt idx="7984">
                  <c:v>41.57</c:v>
                </c:pt>
                <c:pt idx="7985">
                  <c:v>22.16</c:v>
                </c:pt>
                <c:pt idx="7986">
                  <c:v>42.91</c:v>
                </c:pt>
                <c:pt idx="7987">
                  <c:v>14.21</c:v>
                </c:pt>
                <c:pt idx="7988">
                  <c:v>37.4</c:v>
                </c:pt>
                <c:pt idx="7989">
                  <c:v>29.42</c:v>
                </c:pt>
                <c:pt idx="7990">
                  <c:v>67.290000000000006</c:v>
                </c:pt>
                <c:pt idx="7991">
                  <c:v>54.97</c:v>
                </c:pt>
                <c:pt idx="7992">
                  <c:v>41.42</c:v>
                </c:pt>
                <c:pt idx="7993">
                  <c:v>22.12</c:v>
                </c:pt>
                <c:pt idx="7994">
                  <c:v>42.76</c:v>
                </c:pt>
                <c:pt idx="7995">
                  <c:v>14.02</c:v>
                </c:pt>
                <c:pt idx="7996">
                  <c:v>37.21</c:v>
                </c:pt>
                <c:pt idx="7997">
                  <c:v>29.47</c:v>
                </c:pt>
                <c:pt idx="7998">
                  <c:v>67.349999999999994</c:v>
                </c:pt>
                <c:pt idx="7999">
                  <c:v>55.21</c:v>
                </c:pt>
                <c:pt idx="8000">
                  <c:v>41.26</c:v>
                </c:pt>
                <c:pt idx="8001">
                  <c:v>22.07</c:v>
                </c:pt>
                <c:pt idx="8002">
                  <c:v>42.61</c:v>
                </c:pt>
                <c:pt idx="8003">
                  <c:v>13.83</c:v>
                </c:pt>
                <c:pt idx="8004">
                  <c:v>37.01</c:v>
                </c:pt>
                <c:pt idx="8005">
                  <c:v>29.52</c:v>
                </c:pt>
                <c:pt idx="8006">
                  <c:v>67.41</c:v>
                </c:pt>
                <c:pt idx="8007">
                  <c:v>55.45</c:v>
                </c:pt>
                <c:pt idx="8008">
                  <c:v>41.11</c:v>
                </c:pt>
                <c:pt idx="8009">
                  <c:v>22.02</c:v>
                </c:pt>
                <c:pt idx="8010">
                  <c:v>42.46</c:v>
                </c:pt>
                <c:pt idx="8011">
                  <c:v>13.64</c:v>
                </c:pt>
                <c:pt idx="8012">
                  <c:v>36.81</c:v>
                </c:pt>
                <c:pt idx="8013">
                  <c:v>29.57</c:v>
                </c:pt>
                <c:pt idx="8014">
                  <c:v>67.47</c:v>
                </c:pt>
                <c:pt idx="8015">
                  <c:v>55.69</c:v>
                </c:pt>
                <c:pt idx="8016">
                  <c:v>40.950000000000003</c:v>
                </c:pt>
                <c:pt idx="8017">
                  <c:v>21.97</c:v>
                </c:pt>
                <c:pt idx="8018">
                  <c:v>42.31</c:v>
                </c:pt>
                <c:pt idx="8019">
                  <c:v>13.45</c:v>
                </c:pt>
                <c:pt idx="8020">
                  <c:v>36.61</c:v>
                </c:pt>
                <c:pt idx="8021">
                  <c:v>29.62</c:v>
                </c:pt>
                <c:pt idx="8022">
                  <c:v>67.53</c:v>
                </c:pt>
                <c:pt idx="8023">
                  <c:v>55.93</c:v>
                </c:pt>
                <c:pt idx="8024">
                  <c:v>40.799999999999997</c:v>
                </c:pt>
                <c:pt idx="8025">
                  <c:v>21.91</c:v>
                </c:pt>
                <c:pt idx="8026">
                  <c:v>42.15</c:v>
                </c:pt>
                <c:pt idx="8027">
                  <c:v>13.26</c:v>
                </c:pt>
                <c:pt idx="8028">
                  <c:v>36.409999999999997</c:v>
                </c:pt>
                <c:pt idx="8029">
                  <c:v>29.67</c:v>
                </c:pt>
                <c:pt idx="8030">
                  <c:v>67.59</c:v>
                </c:pt>
                <c:pt idx="8031">
                  <c:v>56.17</c:v>
                </c:pt>
                <c:pt idx="8032">
                  <c:v>40.64</c:v>
                </c:pt>
                <c:pt idx="8033">
                  <c:v>21.86</c:v>
                </c:pt>
                <c:pt idx="8034">
                  <c:v>42</c:v>
                </c:pt>
                <c:pt idx="8035">
                  <c:v>13.07</c:v>
                </c:pt>
                <c:pt idx="8036">
                  <c:v>36.21</c:v>
                </c:pt>
                <c:pt idx="8037">
                  <c:v>29.71</c:v>
                </c:pt>
                <c:pt idx="8038">
                  <c:v>67.64</c:v>
                </c:pt>
                <c:pt idx="8039">
                  <c:v>56.41</c:v>
                </c:pt>
                <c:pt idx="8040">
                  <c:v>40.49</c:v>
                </c:pt>
                <c:pt idx="8041">
                  <c:v>21.8</c:v>
                </c:pt>
                <c:pt idx="8042">
                  <c:v>41.85</c:v>
                </c:pt>
                <c:pt idx="8043">
                  <c:v>12.88</c:v>
                </c:pt>
                <c:pt idx="8044">
                  <c:v>36.020000000000003</c:v>
                </c:pt>
                <c:pt idx="8045">
                  <c:v>29.76</c:v>
                </c:pt>
                <c:pt idx="8046">
                  <c:v>67.7</c:v>
                </c:pt>
                <c:pt idx="8047">
                  <c:v>56.65</c:v>
                </c:pt>
                <c:pt idx="8048">
                  <c:v>40.33</c:v>
                </c:pt>
                <c:pt idx="8049">
                  <c:v>21.75</c:v>
                </c:pt>
                <c:pt idx="8050">
                  <c:v>41.69</c:v>
                </c:pt>
                <c:pt idx="8051">
                  <c:v>12.69</c:v>
                </c:pt>
                <c:pt idx="8052">
                  <c:v>35.82</c:v>
                </c:pt>
                <c:pt idx="8053">
                  <c:v>29.8</c:v>
                </c:pt>
                <c:pt idx="8054">
                  <c:v>67.760000000000005</c:v>
                </c:pt>
                <c:pt idx="8055">
                  <c:v>56.89</c:v>
                </c:pt>
                <c:pt idx="8056">
                  <c:v>40.18</c:v>
                </c:pt>
                <c:pt idx="8057">
                  <c:v>21.69</c:v>
                </c:pt>
                <c:pt idx="8058">
                  <c:v>41.54</c:v>
                </c:pt>
                <c:pt idx="8059">
                  <c:v>12.49</c:v>
                </c:pt>
                <c:pt idx="8060">
                  <c:v>35.619999999999997</c:v>
                </c:pt>
                <c:pt idx="8061">
                  <c:v>29.84</c:v>
                </c:pt>
                <c:pt idx="8062">
                  <c:v>67.81</c:v>
                </c:pt>
                <c:pt idx="8063">
                  <c:v>57.12</c:v>
                </c:pt>
                <c:pt idx="8064">
                  <c:v>40.020000000000003</c:v>
                </c:pt>
                <c:pt idx="8065">
                  <c:v>21.63</c:v>
                </c:pt>
                <c:pt idx="8066">
                  <c:v>41.38</c:v>
                </c:pt>
                <c:pt idx="8067">
                  <c:v>12.3</c:v>
                </c:pt>
                <c:pt idx="8068">
                  <c:v>35.42</c:v>
                </c:pt>
                <c:pt idx="8069">
                  <c:v>29.88</c:v>
                </c:pt>
                <c:pt idx="8070">
                  <c:v>67.86</c:v>
                </c:pt>
                <c:pt idx="8071">
                  <c:v>57.36</c:v>
                </c:pt>
                <c:pt idx="8072">
                  <c:v>39.869999999999997</c:v>
                </c:pt>
                <c:pt idx="8073">
                  <c:v>21.57</c:v>
                </c:pt>
                <c:pt idx="8074">
                  <c:v>41.22</c:v>
                </c:pt>
                <c:pt idx="8075">
                  <c:v>12.11</c:v>
                </c:pt>
                <c:pt idx="8076">
                  <c:v>35.22</c:v>
                </c:pt>
                <c:pt idx="8077">
                  <c:v>29.92</c:v>
                </c:pt>
                <c:pt idx="8078">
                  <c:v>67.91</c:v>
                </c:pt>
                <c:pt idx="8079">
                  <c:v>57.6</c:v>
                </c:pt>
                <c:pt idx="8080">
                  <c:v>39.71</c:v>
                </c:pt>
                <c:pt idx="8081">
                  <c:v>21.51</c:v>
                </c:pt>
                <c:pt idx="8082">
                  <c:v>41.06</c:v>
                </c:pt>
                <c:pt idx="8083">
                  <c:v>11.92</c:v>
                </c:pt>
                <c:pt idx="8084">
                  <c:v>35.020000000000003</c:v>
                </c:pt>
                <c:pt idx="8085">
                  <c:v>29.96</c:v>
                </c:pt>
                <c:pt idx="8086">
                  <c:v>67.959999999999994</c:v>
                </c:pt>
                <c:pt idx="8087">
                  <c:v>57.84</c:v>
                </c:pt>
                <c:pt idx="8088">
                  <c:v>39.56</c:v>
                </c:pt>
                <c:pt idx="8089">
                  <c:v>21.45</c:v>
                </c:pt>
                <c:pt idx="8090">
                  <c:v>40.9</c:v>
                </c:pt>
                <c:pt idx="8091">
                  <c:v>11.73</c:v>
                </c:pt>
                <c:pt idx="8092">
                  <c:v>34.82</c:v>
                </c:pt>
                <c:pt idx="8093">
                  <c:v>29.99</c:v>
                </c:pt>
                <c:pt idx="8094">
                  <c:v>10.5</c:v>
                </c:pt>
                <c:pt idx="8095">
                  <c:v>68.010000000000005</c:v>
                </c:pt>
                <c:pt idx="8096">
                  <c:v>58.08</c:v>
                </c:pt>
                <c:pt idx="8097">
                  <c:v>39.4</c:v>
                </c:pt>
                <c:pt idx="8098">
                  <c:v>21.39</c:v>
                </c:pt>
                <c:pt idx="8099">
                  <c:v>40.74</c:v>
                </c:pt>
                <c:pt idx="8100">
                  <c:v>11.54</c:v>
                </c:pt>
                <c:pt idx="8101">
                  <c:v>34.619999999999997</c:v>
                </c:pt>
                <c:pt idx="8102">
                  <c:v>30.03</c:v>
                </c:pt>
                <c:pt idx="8103">
                  <c:v>10.69</c:v>
                </c:pt>
                <c:pt idx="8104">
                  <c:v>68.06</c:v>
                </c:pt>
                <c:pt idx="8105">
                  <c:v>58.32</c:v>
                </c:pt>
                <c:pt idx="8106">
                  <c:v>39.25</c:v>
                </c:pt>
                <c:pt idx="8107">
                  <c:v>21.33</c:v>
                </c:pt>
                <c:pt idx="8108">
                  <c:v>40.58</c:v>
                </c:pt>
                <c:pt idx="8109">
                  <c:v>11.35</c:v>
                </c:pt>
                <c:pt idx="8110">
                  <c:v>34.43</c:v>
                </c:pt>
                <c:pt idx="8111">
                  <c:v>30.06</c:v>
                </c:pt>
                <c:pt idx="8112">
                  <c:v>10.88</c:v>
                </c:pt>
                <c:pt idx="8113">
                  <c:v>68.11</c:v>
                </c:pt>
                <c:pt idx="8114">
                  <c:v>58.56</c:v>
                </c:pt>
                <c:pt idx="8115">
                  <c:v>39.090000000000003</c:v>
                </c:pt>
                <c:pt idx="8116">
                  <c:v>21.26</c:v>
                </c:pt>
                <c:pt idx="8117">
                  <c:v>40.42</c:v>
                </c:pt>
                <c:pt idx="8118">
                  <c:v>11.16</c:v>
                </c:pt>
                <c:pt idx="8119">
                  <c:v>34.229999999999997</c:v>
                </c:pt>
                <c:pt idx="8120">
                  <c:v>30.09</c:v>
                </c:pt>
                <c:pt idx="8121">
                  <c:v>11.07</c:v>
                </c:pt>
                <c:pt idx="8122">
                  <c:v>68.16</c:v>
                </c:pt>
                <c:pt idx="8123">
                  <c:v>58.8</c:v>
                </c:pt>
                <c:pt idx="8124">
                  <c:v>38.94</c:v>
                </c:pt>
                <c:pt idx="8125">
                  <c:v>21.2</c:v>
                </c:pt>
                <c:pt idx="8126">
                  <c:v>40.26</c:v>
                </c:pt>
                <c:pt idx="8127">
                  <c:v>10.97</c:v>
                </c:pt>
                <c:pt idx="8128">
                  <c:v>34.03</c:v>
                </c:pt>
                <c:pt idx="8129">
                  <c:v>30.12</c:v>
                </c:pt>
                <c:pt idx="8130">
                  <c:v>11.26</c:v>
                </c:pt>
                <c:pt idx="8131">
                  <c:v>68.2</c:v>
                </c:pt>
                <c:pt idx="8132">
                  <c:v>59.04</c:v>
                </c:pt>
                <c:pt idx="8133">
                  <c:v>38.78</c:v>
                </c:pt>
                <c:pt idx="8134">
                  <c:v>21.13</c:v>
                </c:pt>
                <c:pt idx="8135">
                  <c:v>40.1</c:v>
                </c:pt>
                <c:pt idx="8136">
                  <c:v>10.78</c:v>
                </c:pt>
                <c:pt idx="8137">
                  <c:v>33.83</c:v>
                </c:pt>
                <c:pt idx="8138">
                  <c:v>30.15</c:v>
                </c:pt>
                <c:pt idx="8139">
                  <c:v>11.45</c:v>
                </c:pt>
                <c:pt idx="8140">
                  <c:v>68.25</c:v>
                </c:pt>
                <c:pt idx="8141">
                  <c:v>59.27</c:v>
                </c:pt>
                <c:pt idx="8142">
                  <c:v>38.630000000000003</c:v>
                </c:pt>
                <c:pt idx="8143">
                  <c:v>21.06</c:v>
                </c:pt>
                <c:pt idx="8144">
                  <c:v>39.93</c:v>
                </c:pt>
                <c:pt idx="8145">
                  <c:v>10.58</c:v>
                </c:pt>
                <c:pt idx="8146">
                  <c:v>33.630000000000003</c:v>
                </c:pt>
                <c:pt idx="8147">
                  <c:v>30.18</c:v>
                </c:pt>
                <c:pt idx="8148">
                  <c:v>11.64</c:v>
                </c:pt>
                <c:pt idx="8149">
                  <c:v>68.290000000000006</c:v>
                </c:pt>
                <c:pt idx="8150">
                  <c:v>59.51</c:v>
                </c:pt>
                <c:pt idx="8151">
                  <c:v>38.479999999999997</c:v>
                </c:pt>
                <c:pt idx="8152">
                  <c:v>21</c:v>
                </c:pt>
                <c:pt idx="8153">
                  <c:v>39.770000000000003</c:v>
                </c:pt>
                <c:pt idx="8154">
                  <c:v>10.39</c:v>
                </c:pt>
                <c:pt idx="8155">
                  <c:v>33.43</c:v>
                </c:pt>
                <c:pt idx="8156">
                  <c:v>30.21</c:v>
                </c:pt>
                <c:pt idx="8157">
                  <c:v>11.82</c:v>
                </c:pt>
                <c:pt idx="8158">
                  <c:v>68.33</c:v>
                </c:pt>
                <c:pt idx="8159">
                  <c:v>59.75</c:v>
                </c:pt>
                <c:pt idx="8160">
                  <c:v>38.32</c:v>
                </c:pt>
                <c:pt idx="8161">
                  <c:v>20.93</c:v>
                </c:pt>
                <c:pt idx="8162">
                  <c:v>39.6</c:v>
                </c:pt>
                <c:pt idx="8163">
                  <c:v>10.199999999999999</c:v>
                </c:pt>
                <c:pt idx="8164">
                  <c:v>33.229999999999997</c:v>
                </c:pt>
                <c:pt idx="8165">
                  <c:v>30.23</c:v>
                </c:pt>
                <c:pt idx="8166">
                  <c:v>12.01</c:v>
                </c:pt>
                <c:pt idx="8167">
                  <c:v>68.37</c:v>
                </c:pt>
                <c:pt idx="8168">
                  <c:v>59.99</c:v>
                </c:pt>
                <c:pt idx="8169">
                  <c:v>38.17</c:v>
                </c:pt>
                <c:pt idx="8170">
                  <c:v>20.86</c:v>
                </c:pt>
                <c:pt idx="8171">
                  <c:v>39.44</c:v>
                </c:pt>
                <c:pt idx="8172">
                  <c:v>10.01</c:v>
                </c:pt>
                <c:pt idx="8173">
                  <c:v>33.03</c:v>
                </c:pt>
                <c:pt idx="8174">
                  <c:v>30.26</c:v>
                </c:pt>
                <c:pt idx="8175">
                  <c:v>12.2</c:v>
                </c:pt>
                <c:pt idx="8176">
                  <c:v>68.41</c:v>
                </c:pt>
                <c:pt idx="8177">
                  <c:v>60.23</c:v>
                </c:pt>
                <c:pt idx="8178">
                  <c:v>38.01</c:v>
                </c:pt>
                <c:pt idx="8179">
                  <c:v>20.79</c:v>
                </c:pt>
                <c:pt idx="8180">
                  <c:v>39.270000000000003</c:v>
                </c:pt>
                <c:pt idx="8181">
                  <c:v>32.83</c:v>
                </c:pt>
                <c:pt idx="8182">
                  <c:v>30.28</c:v>
                </c:pt>
                <c:pt idx="8183">
                  <c:v>12.4</c:v>
                </c:pt>
                <c:pt idx="8184">
                  <c:v>68.45</c:v>
                </c:pt>
                <c:pt idx="8185">
                  <c:v>60.47</c:v>
                </c:pt>
                <c:pt idx="8186">
                  <c:v>37.86</c:v>
                </c:pt>
                <c:pt idx="8187">
                  <c:v>20.71</c:v>
                </c:pt>
                <c:pt idx="8188">
                  <c:v>39.11</c:v>
                </c:pt>
                <c:pt idx="8189">
                  <c:v>32.630000000000003</c:v>
                </c:pt>
                <c:pt idx="8190">
                  <c:v>30.3</c:v>
                </c:pt>
                <c:pt idx="8191">
                  <c:v>12.59</c:v>
                </c:pt>
                <c:pt idx="8192">
                  <c:v>68.489999999999995</c:v>
                </c:pt>
                <c:pt idx="8193">
                  <c:v>60.7</c:v>
                </c:pt>
                <c:pt idx="8194">
                  <c:v>37.71</c:v>
                </c:pt>
                <c:pt idx="8195">
                  <c:v>20.64</c:v>
                </c:pt>
                <c:pt idx="8196">
                  <c:v>38.94</c:v>
                </c:pt>
                <c:pt idx="8197">
                  <c:v>32.43</c:v>
                </c:pt>
                <c:pt idx="8198">
                  <c:v>30.32</c:v>
                </c:pt>
                <c:pt idx="8199">
                  <c:v>12.78</c:v>
                </c:pt>
                <c:pt idx="8200">
                  <c:v>68.52</c:v>
                </c:pt>
                <c:pt idx="8201">
                  <c:v>60.94</c:v>
                </c:pt>
                <c:pt idx="8202">
                  <c:v>37.549999999999997</c:v>
                </c:pt>
                <c:pt idx="8203">
                  <c:v>20.56</c:v>
                </c:pt>
                <c:pt idx="8204">
                  <c:v>38.770000000000003</c:v>
                </c:pt>
                <c:pt idx="8205">
                  <c:v>32.229999999999997</c:v>
                </c:pt>
                <c:pt idx="8206">
                  <c:v>30.34</c:v>
                </c:pt>
                <c:pt idx="8207">
                  <c:v>12.97</c:v>
                </c:pt>
                <c:pt idx="8208">
                  <c:v>68.56</c:v>
                </c:pt>
                <c:pt idx="8209">
                  <c:v>61.18</c:v>
                </c:pt>
                <c:pt idx="8210">
                  <c:v>37.4</c:v>
                </c:pt>
                <c:pt idx="8211">
                  <c:v>20.49</c:v>
                </c:pt>
                <c:pt idx="8212">
                  <c:v>38.6</c:v>
                </c:pt>
                <c:pt idx="8213">
                  <c:v>32.03</c:v>
                </c:pt>
                <c:pt idx="8214">
                  <c:v>30.36</c:v>
                </c:pt>
                <c:pt idx="8215">
                  <c:v>13.16</c:v>
                </c:pt>
                <c:pt idx="8216">
                  <c:v>68.59</c:v>
                </c:pt>
                <c:pt idx="8217">
                  <c:v>61.42</c:v>
                </c:pt>
                <c:pt idx="8218">
                  <c:v>37.25</c:v>
                </c:pt>
                <c:pt idx="8219">
                  <c:v>20.41</c:v>
                </c:pt>
                <c:pt idx="8220">
                  <c:v>38.43</c:v>
                </c:pt>
                <c:pt idx="8221">
                  <c:v>31.83</c:v>
                </c:pt>
                <c:pt idx="8222">
                  <c:v>30.37</c:v>
                </c:pt>
                <c:pt idx="8223">
                  <c:v>13.35</c:v>
                </c:pt>
                <c:pt idx="8224">
                  <c:v>68.62</c:v>
                </c:pt>
                <c:pt idx="8225">
                  <c:v>61.65</c:v>
                </c:pt>
                <c:pt idx="8226">
                  <c:v>37.090000000000003</c:v>
                </c:pt>
                <c:pt idx="8227">
                  <c:v>20.34</c:v>
                </c:pt>
                <c:pt idx="8228">
                  <c:v>38.26</c:v>
                </c:pt>
                <c:pt idx="8229">
                  <c:v>31.63</c:v>
                </c:pt>
                <c:pt idx="8230">
                  <c:v>30.39</c:v>
                </c:pt>
                <c:pt idx="8231">
                  <c:v>13.54</c:v>
                </c:pt>
                <c:pt idx="8232">
                  <c:v>68.650000000000006</c:v>
                </c:pt>
                <c:pt idx="8233">
                  <c:v>61.89</c:v>
                </c:pt>
                <c:pt idx="8234">
                  <c:v>36.94</c:v>
                </c:pt>
                <c:pt idx="8235">
                  <c:v>20.260000000000002</c:v>
                </c:pt>
                <c:pt idx="8236">
                  <c:v>38.090000000000003</c:v>
                </c:pt>
                <c:pt idx="8237">
                  <c:v>31.43</c:v>
                </c:pt>
                <c:pt idx="8238">
                  <c:v>30.4</c:v>
                </c:pt>
                <c:pt idx="8239">
                  <c:v>13.73</c:v>
                </c:pt>
                <c:pt idx="8240">
                  <c:v>68.680000000000007</c:v>
                </c:pt>
                <c:pt idx="8241">
                  <c:v>62.13</c:v>
                </c:pt>
                <c:pt idx="8242">
                  <c:v>36.78</c:v>
                </c:pt>
                <c:pt idx="8243">
                  <c:v>20.18</c:v>
                </c:pt>
                <c:pt idx="8244">
                  <c:v>37.92</c:v>
                </c:pt>
                <c:pt idx="8245">
                  <c:v>31.23</c:v>
                </c:pt>
                <c:pt idx="8246">
                  <c:v>30.41</c:v>
                </c:pt>
                <c:pt idx="8247">
                  <c:v>13.93</c:v>
                </c:pt>
                <c:pt idx="8248">
                  <c:v>68.709999999999994</c:v>
                </c:pt>
                <c:pt idx="8249">
                  <c:v>62.37</c:v>
                </c:pt>
                <c:pt idx="8250">
                  <c:v>36.630000000000003</c:v>
                </c:pt>
                <c:pt idx="8251">
                  <c:v>20.100000000000001</c:v>
                </c:pt>
                <c:pt idx="8252">
                  <c:v>37.75</c:v>
                </c:pt>
                <c:pt idx="8253">
                  <c:v>31.03</c:v>
                </c:pt>
                <c:pt idx="8254">
                  <c:v>30.42</c:v>
                </c:pt>
                <c:pt idx="8255">
                  <c:v>14.12</c:v>
                </c:pt>
                <c:pt idx="8256">
                  <c:v>68.739999999999995</c:v>
                </c:pt>
                <c:pt idx="8257">
                  <c:v>62.6</c:v>
                </c:pt>
                <c:pt idx="8258">
                  <c:v>36.479999999999997</c:v>
                </c:pt>
                <c:pt idx="8259">
                  <c:v>20.02</c:v>
                </c:pt>
                <c:pt idx="8260">
                  <c:v>37.57</c:v>
                </c:pt>
                <c:pt idx="8261">
                  <c:v>30.83</c:v>
                </c:pt>
                <c:pt idx="8262">
                  <c:v>30.43</c:v>
                </c:pt>
                <c:pt idx="8263">
                  <c:v>14.31</c:v>
                </c:pt>
                <c:pt idx="8264">
                  <c:v>68.77</c:v>
                </c:pt>
                <c:pt idx="8265">
                  <c:v>62.84</c:v>
                </c:pt>
                <c:pt idx="8266">
                  <c:v>36.32</c:v>
                </c:pt>
                <c:pt idx="8267">
                  <c:v>19.93</c:v>
                </c:pt>
                <c:pt idx="8268">
                  <c:v>37.4</c:v>
                </c:pt>
                <c:pt idx="8269">
                  <c:v>30.63</c:v>
                </c:pt>
                <c:pt idx="8270">
                  <c:v>30.44</c:v>
                </c:pt>
                <c:pt idx="8271">
                  <c:v>14.5</c:v>
                </c:pt>
                <c:pt idx="8272">
                  <c:v>68.790000000000006</c:v>
                </c:pt>
                <c:pt idx="8273">
                  <c:v>63.08</c:v>
                </c:pt>
                <c:pt idx="8274">
                  <c:v>36.17</c:v>
                </c:pt>
                <c:pt idx="8275">
                  <c:v>19.850000000000001</c:v>
                </c:pt>
                <c:pt idx="8276">
                  <c:v>37.229999999999997</c:v>
                </c:pt>
                <c:pt idx="8277">
                  <c:v>30.43</c:v>
                </c:pt>
                <c:pt idx="8278">
                  <c:v>30.45</c:v>
                </c:pt>
                <c:pt idx="8279">
                  <c:v>14.7</c:v>
                </c:pt>
                <c:pt idx="8280">
                  <c:v>68.819999999999993</c:v>
                </c:pt>
                <c:pt idx="8281">
                  <c:v>63.31</c:v>
                </c:pt>
                <c:pt idx="8282">
                  <c:v>36.020000000000003</c:v>
                </c:pt>
                <c:pt idx="8283">
                  <c:v>19.77</c:v>
                </c:pt>
                <c:pt idx="8284">
                  <c:v>37.049999999999997</c:v>
                </c:pt>
                <c:pt idx="8285">
                  <c:v>30.23</c:v>
                </c:pt>
                <c:pt idx="8286">
                  <c:v>30.45</c:v>
                </c:pt>
                <c:pt idx="8287">
                  <c:v>14.89</c:v>
                </c:pt>
                <c:pt idx="8288">
                  <c:v>68.84</c:v>
                </c:pt>
                <c:pt idx="8289">
                  <c:v>63.55</c:v>
                </c:pt>
                <c:pt idx="8290">
                  <c:v>35.869999999999997</c:v>
                </c:pt>
                <c:pt idx="8291">
                  <c:v>19.68</c:v>
                </c:pt>
                <c:pt idx="8292">
                  <c:v>36.880000000000003</c:v>
                </c:pt>
                <c:pt idx="8293">
                  <c:v>30.03</c:v>
                </c:pt>
                <c:pt idx="8294">
                  <c:v>30.46</c:v>
                </c:pt>
                <c:pt idx="8295">
                  <c:v>15.08</c:v>
                </c:pt>
                <c:pt idx="8296">
                  <c:v>68.86</c:v>
                </c:pt>
                <c:pt idx="8297">
                  <c:v>63.78</c:v>
                </c:pt>
                <c:pt idx="8298">
                  <c:v>35.71</c:v>
                </c:pt>
                <c:pt idx="8299">
                  <c:v>19.59</c:v>
                </c:pt>
                <c:pt idx="8300">
                  <c:v>36.71</c:v>
                </c:pt>
                <c:pt idx="8301">
                  <c:v>29.83</c:v>
                </c:pt>
                <c:pt idx="8302">
                  <c:v>30.46</c:v>
                </c:pt>
                <c:pt idx="8303">
                  <c:v>15.28</c:v>
                </c:pt>
                <c:pt idx="8304">
                  <c:v>68.88</c:v>
                </c:pt>
                <c:pt idx="8305">
                  <c:v>64.02</c:v>
                </c:pt>
                <c:pt idx="8306">
                  <c:v>35.56</c:v>
                </c:pt>
                <c:pt idx="8307">
                  <c:v>19.510000000000002</c:v>
                </c:pt>
                <c:pt idx="8308">
                  <c:v>36.53</c:v>
                </c:pt>
                <c:pt idx="8309">
                  <c:v>29.63</c:v>
                </c:pt>
                <c:pt idx="8310">
                  <c:v>30.46</c:v>
                </c:pt>
                <c:pt idx="8311">
                  <c:v>15.47</c:v>
                </c:pt>
                <c:pt idx="8312">
                  <c:v>68.900000000000006</c:v>
                </c:pt>
                <c:pt idx="8313">
                  <c:v>64.260000000000005</c:v>
                </c:pt>
                <c:pt idx="8314">
                  <c:v>35.409999999999997</c:v>
                </c:pt>
                <c:pt idx="8315">
                  <c:v>19.420000000000002</c:v>
                </c:pt>
                <c:pt idx="8316">
                  <c:v>36.35</c:v>
                </c:pt>
                <c:pt idx="8317">
                  <c:v>29.43</c:v>
                </c:pt>
                <c:pt idx="8318">
                  <c:v>30.46</c:v>
                </c:pt>
                <c:pt idx="8319">
                  <c:v>15.67</c:v>
                </c:pt>
                <c:pt idx="8320">
                  <c:v>68.92</c:v>
                </c:pt>
                <c:pt idx="8321">
                  <c:v>64.489999999999995</c:v>
                </c:pt>
                <c:pt idx="8322">
                  <c:v>35.25</c:v>
                </c:pt>
                <c:pt idx="8323">
                  <c:v>19.329999999999998</c:v>
                </c:pt>
                <c:pt idx="8324">
                  <c:v>36.18</c:v>
                </c:pt>
                <c:pt idx="8325">
                  <c:v>29.23</c:v>
                </c:pt>
                <c:pt idx="8326">
                  <c:v>30.46</c:v>
                </c:pt>
                <c:pt idx="8327">
                  <c:v>15.86</c:v>
                </c:pt>
                <c:pt idx="8328">
                  <c:v>68.930000000000007</c:v>
                </c:pt>
                <c:pt idx="8329">
                  <c:v>64.73</c:v>
                </c:pt>
                <c:pt idx="8330">
                  <c:v>35.1</c:v>
                </c:pt>
                <c:pt idx="8331">
                  <c:v>19.239999999999998</c:v>
                </c:pt>
                <c:pt idx="8332">
                  <c:v>36</c:v>
                </c:pt>
                <c:pt idx="8333">
                  <c:v>29.03</c:v>
                </c:pt>
                <c:pt idx="8334">
                  <c:v>30.46</c:v>
                </c:pt>
                <c:pt idx="8335">
                  <c:v>16.059999999999999</c:v>
                </c:pt>
                <c:pt idx="8336">
                  <c:v>68.95</c:v>
                </c:pt>
                <c:pt idx="8337">
                  <c:v>64.959999999999994</c:v>
                </c:pt>
                <c:pt idx="8338">
                  <c:v>34.950000000000003</c:v>
                </c:pt>
                <c:pt idx="8339">
                  <c:v>19.149999999999999</c:v>
                </c:pt>
                <c:pt idx="8340">
                  <c:v>35.82</c:v>
                </c:pt>
                <c:pt idx="8341">
                  <c:v>28.83</c:v>
                </c:pt>
                <c:pt idx="8342">
                  <c:v>30.45</c:v>
                </c:pt>
                <c:pt idx="8343">
                  <c:v>16.25</c:v>
                </c:pt>
                <c:pt idx="8344">
                  <c:v>68.959999999999994</c:v>
                </c:pt>
                <c:pt idx="8345">
                  <c:v>65.2</c:v>
                </c:pt>
                <c:pt idx="8346">
                  <c:v>34.799999999999997</c:v>
                </c:pt>
                <c:pt idx="8347">
                  <c:v>19.059999999999999</c:v>
                </c:pt>
                <c:pt idx="8348">
                  <c:v>35.65</c:v>
                </c:pt>
                <c:pt idx="8349">
                  <c:v>28.63</c:v>
                </c:pt>
                <c:pt idx="8350">
                  <c:v>30.45</c:v>
                </c:pt>
                <c:pt idx="8351">
                  <c:v>16.45</c:v>
                </c:pt>
                <c:pt idx="8352">
                  <c:v>68.98</c:v>
                </c:pt>
                <c:pt idx="8353">
                  <c:v>65.430000000000007</c:v>
                </c:pt>
                <c:pt idx="8354">
                  <c:v>34.64</c:v>
                </c:pt>
                <c:pt idx="8355">
                  <c:v>18.97</c:v>
                </c:pt>
                <c:pt idx="8356">
                  <c:v>35.47</c:v>
                </c:pt>
                <c:pt idx="8357">
                  <c:v>28.43</c:v>
                </c:pt>
                <c:pt idx="8358">
                  <c:v>30.44</c:v>
                </c:pt>
                <c:pt idx="8359">
                  <c:v>16.64</c:v>
                </c:pt>
                <c:pt idx="8360">
                  <c:v>68.989999999999995</c:v>
                </c:pt>
                <c:pt idx="8361">
                  <c:v>65.66</c:v>
                </c:pt>
                <c:pt idx="8362">
                  <c:v>34.49</c:v>
                </c:pt>
                <c:pt idx="8363">
                  <c:v>18.87</c:v>
                </c:pt>
                <c:pt idx="8364">
                  <c:v>35.29</c:v>
                </c:pt>
                <c:pt idx="8365">
                  <c:v>28.23</c:v>
                </c:pt>
                <c:pt idx="8366">
                  <c:v>30.44</c:v>
                </c:pt>
                <c:pt idx="8367">
                  <c:v>16.84</c:v>
                </c:pt>
                <c:pt idx="8368">
                  <c:v>69</c:v>
                </c:pt>
                <c:pt idx="8369">
                  <c:v>65.900000000000006</c:v>
                </c:pt>
                <c:pt idx="8370">
                  <c:v>34.340000000000003</c:v>
                </c:pt>
                <c:pt idx="8371">
                  <c:v>18.78</c:v>
                </c:pt>
                <c:pt idx="8372">
                  <c:v>35.11</c:v>
                </c:pt>
                <c:pt idx="8373">
                  <c:v>28.03</c:v>
                </c:pt>
                <c:pt idx="8374">
                  <c:v>30.43</c:v>
                </c:pt>
                <c:pt idx="8375">
                  <c:v>17.03</c:v>
                </c:pt>
                <c:pt idx="8376">
                  <c:v>69.010000000000005</c:v>
                </c:pt>
                <c:pt idx="8377">
                  <c:v>66.13</c:v>
                </c:pt>
                <c:pt idx="8378">
                  <c:v>34.19</c:v>
                </c:pt>
                <c:pt idx="8379">
                  <c:v>18.68</c:v>
                </c:pt>
                <c:pt idx="8380">
                  <c:v>34.93</c:v>
                </c:pt>
                <c:pt idx="8381">
                  <c:v>27.83</c:v>
                </c:pt>
                <c:pt idx="8382">
                  <c:v>30.42</c:v>
                </c:pt>
                <c:pt idx="8383">
                  <c:v>17.23</c:v>
                </c:pt>
                <c:pt idx="8384">
                  <c:v>69.010000000000005</c:v>
                </c:pt>
                <c:pt idx="8385">
                  <c:v>66.37</c:v>
                </c:pt>
                <c:pt idx="8386">
                  <c:v>34.03</c:v>
                </c:pt>
                <c:pt idx="8387">
                  <c:v>18.59</c:v>
                </c:pt>
                <c:pt idx="8388">
                  <c:v>34.75</c:v>
                </c:pt>
                <c:pt idx="8389">
                  <c:v>27.63</c:v>
                </c:pt>
                <c:pt idx="8390">
                  <c:v>30.4</c:v>
                </c:pt>
                <c:pt idx="8391">
                  <c:v>17.420000000000002</c:v>
                </c:pt>
                <c:pt idx="8392">
                  <c:v>69.02</c:v>
                </c:pt>
                <c:pt idx="8393">
                  <c:v>66.599999999999994</c:v>
                </c:pt>
                <c:pt idx="8394">
                  <c:v>33.880000000000003</c:v>
                </c:pt>
                <c:pt idx="8395">
                  <c:v>18.489999999999998</c:v>
                </c:pt>
                <c:pt idx="8396">
                  <c:v>34.57</c:v>
                </c:pt>
                <c:pt idx="8397">
                  <c:v>27.43</c:v>
                </c:pt>
                <c:pt idx="8398">
                  <c:v>30.39</c:v>
                </c:pt>
                <c:pt idx="8399">
                  <c:v>17.62</c:v>
                </c:pt>
                <c:pt idx="8400">
                  <c:v>69.02</c:v>
                </c:pt>
                <c:pt idx="8401">
                  <c:v>66.83</c:v>
                </c:pt>
                <c:pt idx="8402">
                  <c:v>33.729999999999997</c:v>
                </c:pt>
                <c:pt idx="8403">
                  <c:v>18.39</c:v>
                </c:pt>
                <c:pt idx="8404">
                  <c:v>34.39</c:v>
                </c:pt>
                <c:pt idx="8405">
                  <c:v>27.23</c:v>
                </c:pt>
                <c:pt idx="8406">
                  <c:v>30.38</c:v>
                </c:pt>
                <c:pt idx="8407">
                  <c:v>17.82</c:v>
                </c:pt>
                <c:pt idx="8408">
                  <c:v>69.03</c:v>
                </c:pt>
                <c:pt idx="8409">
                  <c:v>67.06</c:v>
                </c:pt>
                <c:pt idx="8410">
                  <c:v>33.58</c:v>
                </c:pt>
                <c:pt idx="8411">
                  <c:v>18.29</c:v>
                </c:pt>
                <c:pt idx="8412">
                  <c:v>34.21</c:v>
                </c:pt>
                <c:pt idx="8413">
                  <c:v>27.03</c:v>
                </c:pt>
                <c:pt idx="8414">
                  <c:v>30.36</c:v>
                </c:pt>
                <c:pt idx="8415">
                  <c:v>18.010000000000002</c:v>
                </c:pt>
                <c:pt idx="8416">
                  <c:v>69.03</c:v>
                </c:pt>
                <c:pt idx="8417">
                  <c:v>67.3</c:v>
                </c:pt>
                <c:pt idx="8418">
                  <c:v>33.42</c:v>
                </c:pt>
                <c:pt idx="8419">
                  <c:v>18.190000000000001</c:v>
                </c:pt>
                <c:pt idx="8420">
                  <c:v>34.03</c:v>
                </c:pt>
                <c:pt idx="8421">
                  <c:v>26.83</c:v>
                </c:pt>
                <c:pt idx="8422">
                  <c:v>30.34</c:v>
                </c:pt>
                <c:pt idx="8423">
                  <c:v>18.21</c:v>
                </c:pt>
                <c:pt idx="8424">
                  <c:v>69.03</c:v>
                </c:pt>
                <c:pt idx="8425">
                  <c:v>67.53</c:v>
                </c:pt>
                <c:pt idx="8426">
                  <c:v>33.270000000000003</c:v>
                </c:pt>
                <c:pt idx="8427">
                  <c:v>18.09</c:v>
                </c:pt>
                <c:pt idx="8428">
                  <c:v>33.85</c:v>
                </c:pt>
                <c:pt idx="8429">
                  <c:v>26.63</c:v>
                </c:pt>
                <c:pt idx="8430">
                  <c:v>30.33</c:v>
                </c:pt>
                <c:pt idx="8431">
                  <c:v>18.41</c:v>
                </c:pt>
                <c:pt idx="8432">
                  <c:v>69.03</c:v>
                </c:pt>
                <c:pt idx="8433">
                  <c:v>67.760000000000005</c:v>
                </c:pt>
                <c:pt idx="8434">
                  <c:v>33.119999999999997</c:v>
                </c:pt>
                <c:pt idx="8435">
                  <c:v>17.989999999999998</c:v>
                </c:pt>
                <c:pt idx="8436">
                  <c:v>33.67</c:v>
                </c:pt>
                <c:pt idx="8437">
                  <c:v>26.43</c:v>
                </c:pt>
                <c:pt idx="8438">
                  <c:v>30.31</c:v>
                </c:pt>
                <c:pt idx="8439">
                  <c:v>18.61</c:v>
                </c:pt>
                <c:pt idx="8440">
                  <c:v>69.03</c:v>
                </c:pt>
                <c:pt idx="8441">
                  <c:v>67.989999999999995</c:v>
                </c:pt>
                <c:pt idx="8442">
                  <c:v>32.97</c:v>
                </c:pt>
                <c:pt idx="8443">
                  <c:v>17.89</c:v>
                </c:pt>
                <c:pt idx="8444">
                  <c:v>33.479999999999997</c:v>
                </c:pt>
                <c:pt idx="8445">
                  <c:v>26.23</c:v>
                </c:pt>
                <c:pt idx="8446">
                  <c:v>30.29</c:v>
                </c:pt>
                <c:pt idx="8447">
                  <c:v>18.8</c:v>
                </c:pt>
                <c:pt idx="8448">
                  <c:v>69.03</c:v>
                </c:pt>
                <c:pt idx="8449">
                  <c:v>68.22</c:v>
                </c:pt>
                <c:pt idx="8450">
                  <c:v>32.82</c:v>
                </c:pt>
                <c:pt idx="8451">
                  <c:v>17.78</c:v>
                </c:pt>
                <c:pt idx="8452">
                  <c:v>33.299999999999997</c:v>
                </c:pt>
                <c:pt idx="8453">
                  <c:v>26.03</c:v>
                </c:pt>
                <c:pt idx="8454">
                  <c:v>30.26</c:v>
                </c:pt>
                <c:pt idx="8455">
                  <c:v>19</c:v>
                </c:pt>
                <c:pt idx="8456">
                  <c:v>69.02</c:v>
                </c:pt>
                <c:pt idx="8457">
                  <c:v>68.45</c:v>
                </c:pt>
                <c:pt idx="8458">
                  <c:v>32.659999999999997</c:v>
                </c:pt>
                <c:pt idx="8459">
                  <c:v>17.68</c:v>
                </c:pt>
                <c:pt idx="8460">
                  <c:v>33.119999999999997</c:v>
                </c:pt>
                <c:pt idx="8461">
                  <c:v>25.83</c:v>
                </c:pt>
                <c:pt idx="8462">
                  <c:v>30.24</c:v>
                </c:pt>
                <c:pt idx="8463">
                  <c:v>19.2</c:v>
                </c:pt>
                <c:pt idx="8464">
                  <c:v>69.02</c:v>
                </c:pt>
                <c:pt idx="8465">
                  <c:v>68.680000000000007</c:v>
                </c:pt>
                <c:pt idx="8466">
                  <c:v>32.51</c:v>
                </c:pt>
                <c:pt idx="8467">
                  <c:v>17.57</c:v>
                </c:pt>
                <c:pt idx="8468">
                  <c:v>32.94</c:v>
                </c:pt>
                <c:pt idx="8469">
                  <c:v>25.63</c:v>
                </c:pt>
                <c:pt idx="8470">
                  <c:v>30.22</c:v>
                </c:pt>
                <c:pt idx="8471">
                  <c:v>19.399999999999999</c:v>
                </c:pt>
                <c:pt idx="8472">
                  <c:v>69.010000000000005</c:v>
                </c:pt>
                <c:pt idx="8473">
                  <c:v>68.91</c:v>
                </c:pt>
                <c:pt idx="8474">
                  <c:v>32.36</c:v>
                </c:pt>
                <c:pt idx="8475">
                  <c:v>17.47</c:v>
                </c:pt>
                <c:pt idx="8476">
                  <c:v>32.75</c:v>
                </c:pt>
                <c:pt idx="8477">
                  <c:v>25.43</c:v>
                </c:pt>
                <c:pt idx="8478">
                  <c:v>30.19</c:v>
                </c:pt>
                <c:pt idx="8479">
                  <c:v>19.600000000000001</c:v>
                </c:pt>
                <c:pt idx="8480">
                  <c:v>69</c:v>
                </c:pt>
                <c:pt idx="8481">
                  <c:v>69.14</c:v>
                </c:pt>
                <c:pt idx="8482">
                  <c:v>32.21</c:v>
                </c:pt>
                <c:pt idx="8483">
                  <c:v>17.36</c:v>
                </c:pt>
                <c:pt idx="8484">
                  <c:v>32.57</c:v>
                </c:pt>
                <c:pt idx="8485">
                  <c:v>25.23</c:v>
                </c:pt>
                <c:pt idx="8486">
                  <c:v>30.16</c:v>
                </c:pt>
                <c:pt idx="8487">
                  <c:v>19.8</c:v>
                </c:pt>
                <c:pt idx="8488">
                  <c:v>68.989999999999995</c:v>
                </c:pt>
                <c:pt idx="8489">
                  <c:v>69.37</c:v>
                </c:pt>
                <c:pt idx="8490">
                  <c:v>32.06</c:v>
                </c:pt>
                <c:pt idx="8491">
                  <c:v>17.260000000000002</c:v>
                </c:pt>
                <c:pt idx="8492">
                  <c:v>32.39</c:v>
                </c:pt>
                <c:pt idx="8493">
                  <c:v>25.03</c:v>
                </c:pt>
                <c:pt idx="8494">
                  <c:v>30.14</c:v>
                </c:pt>
                <c:pt idx="8495">
                  <c:v>19.989999999999998</c:v>
                </c:pt>
                <c:pt idx="8496">
                  <c:v>68.98</c:v>
                </c:pt>
                <c:pt idx="8497">
                  <c:v>69.599999999999994</c:v>
                </c:pt>
                <c:pt idx="8498">
                  <c:v>31.9</c:v>
                </c:pt>
                <c:pt idx="8499">
                  <c:v>17.149999999999999</c:v>
                </c:pt>
                <c:pt idx="8500">
                  <c:v>32.200000000000003</c:v>
                </c:pt>
                <c:pt idx="8501">
                  <c:v>24.83</c:v>
                </c:pt>
                <c:pt idx="8502">
                  <c:v>30.11</c:v>
                </c:pt>
                <c:pt idx="8503">
                  <c:v>20.190000000000001</c:v>
                </c:pt>
                <c:pt idx="8504">
                  <c:v>68.97</c:v>
                </c:pt>
                <c:pt idx="8505">
                  <c:v>69.83</c:v>
                </c:pt>
                <c:pt idx="8506">
                  <c:v>31.75</c:v>
                </c:pt>
                <c:pt idx="8507">
                  <c:v>17.04</c:v>
                </c:pt>
                <c:pt idx="8508">
                  <c:v>32.020000000000003</c:v>
                </c:pt>
                <c:pt idx="8509">
                  <c:v>24.63</c:v>
                </c:pt>
                <c:pt idx="8510">
                  <c:v>30.07</c:v>
                </c:pt>
                <c:pt idx="8511">
                  <c:v>20.39</c:v>
                </c:pt>
                <c:pt idx="8512">
                  <c:v>68.959999999999994</c:v>
                </c:pt>
                <c:pt idx="8513">
                  <c:v>70.06</c:v>
                </c:pt>
                <c:pt idx="8514">
                  <c:v>31.6</c:v>
                </c:pt>
                <c:pt idx="8515">
                  <c:v>16.93</c:v>
                </c:pt>
                <c:pt idx="8516">
                  <c:v>31.83</c:v>
                </c:pt>
                <c:pt idx="8517">
                  <c:v>10.19</c:v>
                </c:pt>
                <c:pt idx="8518">
                  <c:v>24.43</c:v>
                </c:pt>
                <c:pt idx="8519">
                  <c:v>30.04</c:v>
                </c:pt>
                <c:pt idx="8520">
                  <c:v>20.59</c:v>
                </c:pt>
                <c:pt idx="8521">
                  <c:v>68.94</c:v>
                </c:pt>
                <c:pt idx="8522">
                  <c:v>70.28</c:v>
                </c:pt>
                <c:pt idx="8523">
                  <c:v>31.45</c:v>
                </c:pt>
                <c:pt idx="8524">
                  <c:v>16.82</c:v>
                </c:pt>
                <c:pt idx="8525">
                  <c:v>31.65</c:v>
                </c:pt>
                <c:pt idx="8526">
                  <c:v>10.38</c:v>
                </c:pt>
                <c:pt idx="8527">
                  <c:v>24.23</c:v>
                </c:pt>
                <c:pt idx="8528">
                  <c:v>30.01</c:v>
                </c:pt>
                <c:pt idx="8529">
                  <c:v>20.79</c:v>
                </c:pt>
                <c:pt idx="8530">
                  <c:v>68.930000000000007</c:v>
                </c:pt>
                <c:pt idx="8531">
                  <c:v>70.510000000000005</c:v>
                </c:pt>
                <c:pt idx="8532">
                  <c:v>31.3</c:v>
                </c:pt>
                <c:pt idx="8533">
                  <c:v>16.71</c:v>
                </c:pt>
                <c:pt idx="8534">
                  <c:v>31.46</c:v>
                </c:pt>
                <c:pt idx="8535">
                  <c:v>10.57</c:v>
                </c:pt>
                <c:pt idx="8536">
                  <c:v>24.03</c:v>
                </c:pt>
                <c:pt idx="8537">
                  <c:v>29.97</c:v>
                </c:pt>
                <c:pt idx="8538">
                  <c:v>20.99</c:v>
                </c:pt>
                <c:pt idx="8539">
                  <c:v>68.91</c:v>
                </c:pt>
                <c:pt idx="8540">
                  <c:v>70.73</c:v>
                </c:pt>
                <c:pt idx="8541">
                  <c:v>31.15</c:v>
                </c:pt>
                <c:pt idx="8542">
                  <c:v>16.59</c:v>
                </c:pt>
                <c:pt idx="8543">
                  <c:v>31.28</c:v>
                </c:pt>
                <c:pt idx="8544">
                  <c:v>10.76</c:v>
                </c:pt>
                <c:pt idx="8545">
                  <c:v>23.83</c:v>
                </c:pt>
                <c:pt idx="8546">
                  <c:v>29.94</c:v>
                </c:pt>
                <c:pt idx="8547">
                  <c:v>21.19</c:v>
                </c:pt>
                <c:pt idx="8548">
                  <c:v>68.89</c:v>
                </c:pt>
                <c:pt idx="8549">
                  <c:v>70.959999999999994</c:v>
                </c:pt>
                <c:pt idx="8550">
                  <c:v>31</c:v>
                </c:pt>
                <c:pt idx="8551">
                  <c:v>16.48</c:v>
                </c:pt>
                <c:pt idx="8552">
                  <c:v>31.09</c:v>
                </c:pt>
                <c:pt idx="8553">
                  <c:v>10.95</c:v>
                </c:pt>
                <c:pt idx="8554">
                  <c:v>23.63</c:v>
                </c:pt>
                <c:pt idx="8555">
                  <c:v>29.9</c:v>
                </c:pt>
                <c:pt idx="8556">
                  <c:v>21.39</c:v>
                </c:pt>
                <c:pt idx="8557">
                  <c:v>68.87</c:v>
                </c:pt>
                <c:pt idx="8558">
                  <c:v>71.19</c:v>
                </c:pt>
                <c:pt idx="8559">
                  <c:v>30.84</c:v>
                </c:pt>
                <c:pt idx="8560">
                  <c:v>16.37</c:v>
                </c:pt>
                <c:pt idx="8561">
                  <c:v>30.91</c:v>
                </c:pt>
                <c:pt idx="8562">
                  <c:v>11.14</c:v>
                </c:pt>
                <c:pt idx="8563">
                  <c:v>23.43</c:v>
                </c:pt>
                <c:pt idx="8564">
                  <c:v>29.86</c:v>
                </c:pt>
                <c:pt idx="8565">
                  <c:v>21.59</c:v>
                </c:pt>
                <c:pt idx="8566">
                  <c:v>68.849999999999994</c:v>
                </c:pt>
                <c:pt idx="8567">
                  <c:v>71.41</c:v>
                </c:pt>
                <c:pt idx="8568">
                  <c:v>30.69</c:v>
                </c:pt>
                <c:pt idx="8569">
                  <c:v>16.25</c:v>
                </c:pt>
                <c:pt idx="8570">
                  <c:v>30.72</c:v>
                </c:pt>
                <c:pt idx="8571">
                  <c:v>11.33</c:v>
                </c:pt>
                <c:pt idx="8572">
                  <c:v>23.23</c:v>
                </c:pt>
                <c:pt idx="8573">
                  <c:v>29.82</c:v>
                </c:pt>
                <c:pt idx="8574">
                  <c:v>21.79</c:v>
                </c:pt>
                <c:pt idx="8575">
                  <c:v>68.83</c:v>
                </c:pt>
                <c:pt idx="8576">
                  <c:v>71.63</c:v>
                </c:pt>
                <c:pt idx="8577">
                  <c:v>30.54</c:v>
                </c:pt>
                <c:pt idx="8578">
                  <c:v>16.14</c:v>
                </c:pt>
                <c:pt idx="8579">
                  <c:v>30.54</c:v>
                </c:pt>
                <c:pt idx="8580">
                  <c:v>11.53</c:v>
                </c:pt>
                <c:pt idx="8581">
                  <c:v>23.03</c:v>
                </c:pt>
                <c:pt idx="8582">
                  <c:v>29.78</c:v>
                </c:pt>
                <c:pt idx="8583">
                  <c:v>21.99</c:v>
                </c:pt>
                <c:pt idx="8584">
                  <c:v>68.8</c:v>
                </c:pt>
                <c:pt idx="8585">
                  <c:v>71.86</c:v>
                </c:pt>
                <c:pt idx="8586">
                  <c:v>30.39</c:v>
                </c:pt>
                <c:pt idx="8587">
                  <c:v>16.02</c:v>
                </c:pt>
                <c:pt idx="8588">
                  <c:v>30.35</c:v>
                </c:pt>
                <c:pt idx="8589">
                  <c:v>11.72</c:v>
                </c:pt>
                <c:pt idx="8590">
                  <c:v>22.84</c:v>
                </c:pt>
                <c:pt idx="8591">
                  <c:v>29.74</c:v>
                </c:pt>
                <c:pt idx="8592">
                  <c:v>22.19</c:v>
                </c:pt>
                <c:pt idx="8593">
                  <c:v>68.78</c:v>
                </c:pt>
                <c:pt idx="8594">
                  <c:v>72.08</c:v>
                </c:pt>
                <c:pt idx="8595">
                  <c:v>30.24</c:v>
                </c:pt>
                <c:pt idx="8596">
                  <c:v>15.9</c:v>
                </c:pt>
                <c:pt idx="8597">
                  <c:v>30.17</c:v>
                </c:pt>
                <c:pt idx="8598">
                  <c:v>11.91</c:v>
                </c:pt>
                <c:pt idx="8599">
                  <c:v>22.64</c:v>
                </c:pt>
                <c:pt idx="8600">
                  <c:v>29.7</c:v>
                </c:pt>
                <c:pt idx="8601">
                  <c:v>22.4</c:v>
                </c:pt>
                <c:pt idx="8602">
                  <c:v>68.75</c:v>
                </c:pt>
                <c:pt idx="8603">
                  <c:v>72.3</c:v>
                </c:pt>
                <c:pt idx="8604">
                  <c:v>30.09</c:v>
                </c:pt>
                <c:pt idx="8605">
                  <c:v>15.79</c:v>
                </c:pt>
                <c:pt idx="8606">
                  <c:v>29.98</c:v>
                </c:pt>
                <c:pt idx="8607">
                  <c:v>12.11</c:v>
                </c:pt>
                <c:pt idx="8608">
                  <c:v>22.44</c:v>
                </c:pt>
                <c:pt idx="8609">
                  <c:v>29.65</c:v>
                </c:pt>
                <c:pt idx="8610">
                  <c:v>22.6</c:v>
                </c:pt>
                <c:pt idx="8611">
                  <c:v>68.72</c:v>
                </c:pt>
                <c:pt idx="8612">
                  <c:v>72.52</c:v>
                </c:pt>
                <c:pt idx="8613">
                  <c:v>29.94</c:v>
                </c:pt>
                <c:pt idx="8614">
                  <c:v>15.67</c:v>
                </c:pt>
                <c:pt idx="8615">
                  <c:v>29.79</c:v>
                </c:pt>
                <c:pt idx="8616">
                  <c:v>12.3</c:v>
                </c:pt>
                <c:pt idx="8617">
                  <c:v>22.24</c:v>
                </c:pt>
                <c:pt idx="8618">
                  <c:v>29.61</c:v>
                </c:pt>
                <c:pt idx="8619">
                  <c:v>22.8</c:v>
                </c:pt>
                <c:pt idx="8620">
                  <c:v>68.69</c:v>
                </c:pt>
                <c:pt idx="8621">
                  <c:v>72.739999999999995</c:v>
                </c:pt>
                <c:pt idx="8622">
                  <c:v>29.79</c:v>
                </c:pt>
                <c:pt idx="8623">
                  <c:v>15.55</c:v>
                </c:pt>
                <c:pt idx="8624">
                  <c:v>29.61</c:v>
                </c:pt>
                <c:pt idx="8625">
                  <c:v>12.49</c:v>
                </c:pt>
                <c:pt idx="8626">
                  <c:v>22.04</c:v>
                </c:pt>
                <c:pt idx="8627">
                  <c:v>29.56</c:v>
                </c:pt>
                <c:pt idx="8628">
                  <c:v>23</c:v>
                </c:pt>
                <c:pt idx="8629">
                  <c:v>68.66</c:v>
                </c:pt>
                <c:pt idx="8630">
                  <c:v>72.959999999999994</c:v>
                </c:pt>
                <c:pt idx="8631">
                  <c:v>29.63</c:v>
                </c:pt>
                <c:pt idx="8632">
                  <c:v>15.43</c:v>
                </c:pt>
                <c:pt idx="8633">
                  <c:v>29.42</c:v>
                </c:pt>
                <c:pt idx="8634">
                  <c:v>12.69</c:v>
                </c:pt>
                <c:pt idx="8635">
                  <c:v>21.84</c:v>
                </c:pt>
                <c:pt idx="8636">
                  <c:v>29.51</c:v>
                </c:pt>
                <c:pt idx="8637">
                  <c:v>23.2</c:v>
                </c:pt>
                <c:pt idx="8638">
                  <c:v>68.63</c:v>
                </c:pt>
                <c:pt idx="8639">
                  <c:v>73.180000000000007</c:v>
                </c:pt>
                <c:pt idx="8640">
                  <c:v>29.48</c:v>
                </c:pt>
                <c:pt idx="8641">
                  <c:v>15.31</c:v>
                </c:pt>
                <c:pt idx="8642">
                  <c:v>29.23</c:v>
                </c:pt>
                <c:pt idx="8643">
                  <c:v>12.88</c:v>
                </c:pt>
                <c:pt idx="8644">
                  <c:v>21.64</c:v>
                </c:pt>
                <c:pt idx="8645">
                  <c:v>29.46</c:v>
                </c:pt>
                <c:pt idx="8646">
                  <c:v>23.4</c:v>
                </c:pt>
                <c:pt idx="8647">
                  <c:v>68.599999999999994</c:v>
                </c:pt>
                <c:pt idx="8648">
                  <c:v>73.400000000000006</c:v>
                </c:pt>
                <c:pt idx="8649">
                  <c:v>29.33</c:v>
                </c:pt>
                <c:pt idx="8650">
                  <c:v>15.19</c:v>
                </c:pt>
                <c:pt idx="8651">
                  <c:v>29.05</c:v>
                </c:pt>
                <c:pt idx="8652">
                  <c:v>13.08</c:v>
                </c:pt>
                <c:pt idx="8653">
                  <c:v>21.44</c:v>
                </c:pt>
                <c:pt idx="8654">
                  <c:v>29.41</c:v>
                </c:pt>
                <c:pt idx="8655">
                  <c:v>23.61</c:v>
                </c:pt>
                <c:pt idx="8656">
                  <c:v>68.56</c:v>
                </c:pt>
                <c:pt idx="8657">
                  <c:v>73.62</c:v>
                </c:pt>
                <c:pt idx="8658">
                  <c:v>29.18</c:v>
                </c:pt>
                <c:pt idx="8659">
                  <c:v>15.07</c:v>
                </c:pt>
                <c:pt idx="8660">
                  <c:v>28.86</c:v>
                </c:pt>
                <c:pt idx="8661">
                  <c:v>13.28</c:v>
                </c:pt>
                <c:pt idx="8662">
                  <c:v>21.24</c:v>
                </c:pt>
                <c:pt idx="8663">
                  <c:v>29.36</c:v>
                </c:pt>
                <c:pt idx="8664">
                  <c:v>23.81</c:v>
                </c:pt>
                <c:pt idx="8665">
                  <c:v>68.53</c:v>
                </c:pt>
                <c:pt idx="8666">
                  <c:v>73.83</c:v>
                </c:pt>
                <c:pt idx="8667">
                  <c:v>29.03</c:v>
                </c:pt>
                <c:pt idx="8668">
                  <c:v>14.94</c:v>
                </c:pt>
                <c:pt idx="8669">
                  <c:v>28.67</c:v>
                </c:pt>
                <c:pt idx="8670">
                  <c:v>13.47</c:v>
                </c:pt>
                <c:pt idx="8671">
                  <c:v>21.04</c:v>
                </c:pt>
                <c:pt idx="8672">
                  <c:v>29.31</c:v>
                </c:pt>
                <c:pt idx="8673">
                  <c:v>24.01</c:v>
                </c:pt>
                <c:pt idx="8674">
                  <c:v>68.489999999999995</c:v>
                </c:pt>
                <c:pt idx="8675">
                  <c:v>74.05</c:v>
                </c:pt>
                <c:pt idx="8676">
                  <c:v>28.88</c:v>
                </c:pt>
                <c:pt idx="8677">
                  <c:v>14.82</c:v>
                </c:pt>
                <c:pt idx="8678">
                  <c:v>28.48</c:v>
                </c:pt>
                <c:pt idx="8679">
                  <c:v>13.67</c:v>
                </c:pt>
                <c:pt idx="8680">
                  <c:v>20.84</c:v>
                </c:pt>
                <c:pt idx="8681">
                  <c:v>29.26</c:v>
                </c:pt>
                <c:pt idx="8682">
                  <c:v>24.21</c:v>
                </c:pt>
                <c:pt idx="8683">
                  <c:v>68.45</c:v>
                </c:pt>
                <c:pt idx="8684">
                  <c:v>74.260000000000005</c:v>
                </c:pt>
                <c:pt idx="8685">
                  <c:v>28.73</c:v>
                </c:pt>
                <c:pt idx="8686">
                  <c:v>14.7</c:v>
                </c:pt>
                <c:pt idx="8687">
                  <c:v>28.3</c:v>
                </c:pt>
                <c:pt idx="8688">
                  <c:v>13.86</c:v>
                </c:pt>
                <c:pt idx="8689">
                  <c:v>20.64</c:v>
                </c:pt>
                <c:pt idx="8690">
                  <c:v>29.2</c:v>
                </c:pt>
                <c:pt idx="8691">
                  <c:v>24.42</c:v>
                </c:pt>
                <c:pt idx="8692">
                  <c:v>68.41</c:v>
                </c:pt>
                <c:pt idx="8693">
                  <c:v>74.48</c:v>
                </c:pt>
                <c:pt idx="8694">
                  <c:v>28.58</c:v>
                </c:pt>
                <c:pt idx="8695">
                  <c:v>14.57</c:v>
                </c:pt>
                <c:pt idx="8696">
                  <c:v>28.11</c:v>
                </c:pt>
                <c:pt idx="8697">
                  <c:v>14.06</c:v>
                </c:pt>
                <c:pt idx="8698">
                  <c:v>20.440000000000001</c:v>
                </c:pt>
                <c:pt idx="8699">
                  <c:v>29.14</c:v>
                </c:pt>
                <c:pt idx="8700">
                  <c:v>24.62</c:v>
                </c:pt>
                <c:pt idx="8701">
                  <c:v>68.37</c:v>
                </c:pt>
                <c:pt idx="8702">
                  <c:v>74.69</c:v>
                </c:pt>
                <c:pt idx="8703">
                  <c:v>28.43</c:v>
                </c:pt>
                <c:pt idx="8704">
                  <c:v>14.45</c:v>
                </c:pt>
                <c:pt idx="8705">
                  <c:v>27.92</c:v>
                </c:pt>
                <c:pt idx="8706">
                  <c:v>14.26</c:v>
                </c:pt>
                <c:pt idx="8707">
                  <c:v>20.239999999999998</c:v>
                </c:pt>
                <c:pt idx="8708">
                  <c:v>29.09</c:v>
                </c:pt>
                <c:pt idx="8709">
                  <c:v>24.82</c:v>
                </c:pt>
                <c:pt idx="8710">
                  <c:v>68.33</c:v>
                </c:pt>
                <c:pt idx="8711">
                  <c:v>74.900000000000006</c:v>
                </c:pt>
                <c:pt idx="8712">
                  <c:v>28.28</c:v>
                </c:pt>
                <c:pt idx="8713">
                  <c:v>14.32</c:v>
                </c:pt>
                <c:pt idx="8714">
                  <c:v>27.73</c:v>
                </c:pt>
                <c:pt idx="8715">
                  <c:v>14.46</c:v>
                </c:pt>
                <c:pt idx="8716">
                  <c:v>20.04</c:v>
                </c:pt>
                <c:pt idx="8717">
                  <c:v>29.03</c:v>
                </c:pt>
                <c:pt idx="8718">
                  <c:v>25.03</c:v>
                </c:pt>
                <c:pt idx="8719">
                  <c:v>68.290000000000006</c:v>
                </c:pt>
                <c:pt idx="8720">
                  <c:v>75.11</c:v>
                </c:pt>
                <c:pt idx="8721">
                  <c:v>28.13</c:v>
                </c:pt>
                <c:pt idx="8722">
                  <c:v>14.19</c:v>
                </c:pt>
                <c:pt idx="8723">
                  <c:v>27.55</c:v>
                </c:pt>
                <c:pt idx="8724">
                  <c:v>14.66</c:v>
                </c:pt>
                <c:pt idx="8725">
                  <c:v>19.84</c:v>
                </c:pt>
                <c:pt idx="8726">
                  <c:v>28.97</c:v>
                </c:pt>
                <c:pt idx="8727">
                  <c:v>25.23</c:v>
                </c:pt>
                <c:pt idx="8728">
                  <c:v>68.239999999999995</c:v>
                </c:pt>
                <c:pt idx="8729">
                  <c:v>75.319999999999993</c:v>
                </c:pt>
                <c:pt idx="8730">
                  <c:v>27.97</c:v>
                </c:pt>
                <c:pt idx="8731">
                  <c:v>14.07</c:v>
                </c:pt>
                <c:pt idx="8732">
                  <c:v>27.36</c:v>
                </c:pt>
                <c:pt idx="8733">
                  <c:v>14.85</c:v>
                </c:pt>
                <c:pt idx="8734">
                  <c:v>19.649999999999999</c:v>
                </c:pt>
                <c:pt idx="8735">
                  <c:v>28.91</c:v>
                </c:pt>
                <c:pt idx="8736">
                  <c:v>25.43</c:v>
                </c:pt>
                <c:pt idx="8737">
                  <c:v>68.2</c:v>
                </c:pt>
                <c:pt idx="8738">
                  <c:v>75.53</c:v>
                </c:pt>
                <c:pt idx="8739">
                  <c:v>27.82</c:v>
                </c:pt>
                <c:pt idx="8740">
                  <c:v>13.94</c:v>
                </c:pt>
                <c:pt idx="8741">
                  <c:v>27.17</c:v>
                </c:pt>
                <c:pt idx="8742">
                  <c:v>15.05</c:v>
                </c:pt>
                <c:pt idx="8743">
                  <c:v>19.45</c:v>
                </c:pt>
                <c:pt idx="8744">
                  <c:v>28.85</c:v>
                </c:pt>
                <c:pt idx="8745">
                  <c:v>25.64</c:v>
                </c:pt>
                <c:pt idx="8746">
                  <c:v>68.150000000000006</c:v>
                </c:pt>
                <c:pt idx="8747">
                  <c:v>75.739999999999995</c:v>
                </c:pt>
                <c:pt idx="8748">
                  <c:v>27.67</c:v>
                </c:pt>
                <c:pt idx="8749">
                  <c:v>13.81</c:v>
                </c:pt>
                <c:pt idx="8750">
                  <c:v>26.98</c:v>
                </c:pt>
                <c:pt idx="8751">
                  <c:v>15.25</c:v>
                </c:pt>
                <c:pt idx="8752">
                  <c:v>19.25</c:v>
                </c:pt>
                <c:pt idx="8753">
                  <c:v>28.78</c:v>
                </c:pt>
                <c:pt idx="8754">
                  <c:v>25.84</c:v>
                </c:pt>
                <c:pt idx="8755">
                  <c:v>68.099999999999994</c:v>
                </c:pt>
                <c:pt idx="8756">
                  <c:v>75.94</c:v>
                </c:pt>
                <c:pt idx="8757">
                  <c:v>27.52</c:v>
                </c:pt>
                <c:pt idx="8758">
                  <c:v>13.68</c:v>
                </c:pt>
                <c:pt idx="8759">
                  <c:v>26.79</c:v>
                </c:pt>
                <c:pt idx="8760">
                  <c:v>15.45</c:v>
                </c:pt>
                <c:pt idx="8761">
                  <c:v>19.05</c:v>
                </c:pt>
                <c:pt idx="8762">
                  <c:v>28.72</c:v>
                </c:pt>
                <c:pt idx="8763">
                  <c:v>26.04</c:v>
                </c:pt>
                <c:pt idx="8764">
                  <c:v>68.05</c:v>
                </c:pt>
                <c:pt idx="8765">
                  <c:v>76.150000000000006</c:v>
                </c:pt>
                <c:pt idx="8766">
                  <c:v>27.37</c:v>
                </c:pt>
                <c:pt idx="8767">
                  <c:v>13.55</c:v>
                </c:pt>
                <c:pt idx="8768">
                  <c:v>26.61</c:v>
                </c:pt>
                <c:pt idx="8769">
                  <c:v>15.65</c:v>
                </c:pt>
                <c:pt idx="8770">
                  <c:v>18.850000000000001</c:v>
                </c:pt>
                <c:pt idx="8771">
                  <c:v>28.66</c:v>
                </c:pt>
                <c:pt idx="8772">
                  <c:v>26.25</c:v>
                </c:pt>
                <c:pt idx="8773">
                  <c:v>68</c:v>
                </c:pt>
                <c:pt idx="8774">
                  <c:v>76.349999999999994</c:v>
                </c:pt>
                <c:pt idx="8775">
                  <c:v>27.22</c:v>
                </c:pt>
                <c:pt idx="8776">
                  <c:v>13.42</c:v>
                </c:pt>
                <c:pt idx="8777">
                  <c:v>26.42</c:v>
                </c:pt>
                <c:pt idx="8778">
                  <c:v>15.85</c:v>
                </c:pt>
                <c:pt idx="8779">
                  <c:v>18.649999999999999</c:v>
                </c:pt>
                <c:pt idx="8780">
                  <c:v>28.59</c:v>
                </c:pt>
                <c:pt idx="8781">
                  <c:v>26.45</c:v>
                </c:pt>
                <c:pt idx="8782">
                  <c:v>67.95</c:v>
                </c:pt>
                <c:pt idx="8783">
                  <c:v>76.55</c:v>
                </c:pt>
                <c:pt idx="8784">
                  <c:v>27.07</c:v>
                </c:pt>
                <c:pt idx="8785">
                  <c:v>13.29</c:v>
                </c:pt>
                <c:pt idx="8786">
                  <c:v>26.23</c:v>
                </c:pt>
                <c:pt idx="8787">
                  <c:v>16.05</c:v>
                </c:pt>
                <c:pt idx="8788">
                  <c:v>18.45</c:v>
                </c:pt>
                <c:pt idx="8789">
                  <c:v>28.52</c:v>
                </c:pt>
                <c:pt idx="8790">
                  <c:v>26.66</c:v>
                </c:pt>
                <c:pt idx="8791">
                  <c:v>67.900000000000006</c:v>
                </c:pt>
                <c:pt idx="8792">
                  <c:v>76.75</c:v>
                </c:pt>
                <c:pt idx="8793">
                  <c:v>26.92</c:v>
                </c:pt>
                <c:pt idx="8794">
                  <c:v>13.16</c:v>
                </c:pt>
                <c:pt idx="8795">
                  <c:v>26.04</c:v>
                </c:pt>
                <c:pt idx="8796">
                  <c:v>16.25</c:v>
                </c:pt>
                <c:pt idx="8797">
                  <c:v>18.25</c:v>
                </c:pt>
                <c:pt idx="8798">
                  <c:v>28.45</c:v>
                </c:pt>
                <c:pt idx="8799">
                  <c:v>26.86</c:v>
                </c:pt>
                <c:pt idx="8800">
                  <c:v>67.84</c:v>
                </c:pt>
                <c:pt idx="8801">
                  <c:v>76.95</c:v>
                </c:pt>
                <c:pt idx="8802">
                  <c:v>26.77</c:v>
                </c:pt>
                <c:pt idx="8803">
                  <c:v>13.02</c:v>
                </c:pt>
                <c:pt idx="8804">
                  <c:v>25.85</c:v>
                </c:pt>
                <c:pt idx="8805">
                  <c:v>16.46</c:v>
                </c:pt>
                <c:pt idx="8806">
                  <c:v>18.05</c:v>
                </c:pt>
                <c:pt idx="8807">
                  <c:v>28.38</c:v>
                </c:pt>
                <c:pt idx="8808">
                  <c:v>27.06</c:v>
                </c:pt>
                <c:pt idx="8809">
                  <c:v>67.790000000000006</c:v>
                </c:pt>
                <c:pt idx="8810">
                  <c:v>77.150000000000006</c:v>
                </c:pt>
                <c:pt idx="8811">
                  <c:v>26.62</c:v>
                </c:pt>
                <c:pt idx="8812">
                  <c:v>12.89</c:v>
                </c:pt>
                <c:pt idx="8813">
                  <c:v>25.66</c:v>
                </c:pt>
                <c:pt idx="8814">
                  <c:v>16.66</c:v>
                </c:pt>
                <c:pt idx="8815">
                  <c:v>17.86</c:v>
                </c:pt>
                <c:pt idx="8816">
                  <c:v>28.31</c:v>
                </c:pt>
                <c:pt idx="8817">
                  <c:v>27.27</c:v>
                </c:pt>
                <c:pt idx="8818">
                  <c:v>67.73</c:v>
                </c:pt>
                <c:pt idx="8819">
                  <c:v>77.34</c:v>
                </c:pt>
                <c:pt idx="8820">
                  <c:v>26.47</c:v>
                </c:pt>
                <c:pt idx="8821">
                  <c:v>12.76</c:v>
                </c:pt>
                <c:pt idx="8822">
                  <c:v>25.48</c:v>
                </c:pt>
                <c:pt idx="8823">
                  <c:v>16.86</c:v>
                </c:pt>
                <c:pt idx="8824">
                  <c:v>17.66</c:v>
                </c:pt>
                <c:pt idx="8825">
                  <c:v>28.24</c:v>
                </c:pt>
                <c:pt idx="8826">
                  <c:v>27.47</c:v>
                </c:pt>
                <c:pt idx="8827">
                  <c:v>67.67</c:v>
                </c:pt>
                <c:pt idx="8828">
                  <c:v>77.540000000000006</c:v>
                </c:pt>
                <c:pt idx="8829">
                  <c:v>26.32</c:v>
                </c:pt>
                <c:pt idx="8830">
                  <c:v>12.62</c:v>
                </c:pt>
                <c:pt idx="8831">
                  <c:v>25.29</c:v>
                </c:pt>
                <c:pt idx="8832">
                  <c:v>17.059999999999999</c:v>
                </c:pt>
                <c:pt idx="8833">
                  <c:v>17.46</c:v>
                </c:pt>
                <c:pt idx="8834">
                  <c:v>28.17</c:v>
                </c:pt>
                <c:pt idx="8835">
                  <c:v>27.68</c:v>
                </c:pt>
                <c:pt idx="8836">
                  <c:v>67.61</c:v>
                </c:pt>
                <c:pt idx="8837">
                  <c:v>77.73</c:v>
                </c:pt>
                <c:pt idx="8838">
                  <c:v>26.17</c:v>
                </c:pt>
                <c:pt idx="8839">
                  <c:v>12.49</c:v>
                </c:pt>
                <c:pt idx="8840">
                  <c:v>25.1</c:v>
                </c:pt>
                <c:pt idx="8841">
                  <c:v>17.260000000000002</c:v>
                </c:pt>
                <c:pt idx="8842">
                  <c:v>17.260000000000002</c:v>
                </c:pt>
                <c:pt idx="8843">
                  <c:v>28.1</c:v>
                </c:pt>
                <c:pt idx="8844">
                  <c:v>27.88</c:v>
                </c:pt>
                <c:pt idx="8845">
                  <c:v>67.55</c:v>
                </c:pt>
                <c:pt idx="8846">
                  <c:v>77.92</c:v>
                </c:pt>
                <c:pt idx="8847">
                  <c:v>26.02</c:v>
                </c:pt>
                <c:pt idx="8848">
                  <c:v>12.35</c:v>
                </c:pt>
                <c:pt idx="8849">
                  <c:v>24.91</c:v>
                </c:pt>
                <c:pt idx="8850">
                  <c:v>17.47</c:v>
                </c:pt>
                <c:pt idx="8851">
                  <c:v>17.059999999999999</c:v>
                </c:pt>
                <c:pt idx="8852">
                  <c:v>28.02</c:v>
                </c:pt>
                <c:pt idx="8853">
                  <c:v>28.09</c:v>
                </c:pt>
                <c:pt idx="8854">
                  <c:v>67.489999999999995</c:v>
                </c:pt>
                <c:pt idx="8855">
                  <c:v>78.11</c:v>
                </c:pt>
                <c:pt idx="8856">
                  <c:v>25.87</c:v>
                </c:pt>
                <c:pt idx="8857">
                  <c:v>24.72</c:v>
                </c:pt>
                <c:pt idx="8858">
                  <c:v>17.670000000000002</c:v>
                </c:pt>
                <c:pt idx="8859">
                  <c:v>16.86</c:v>
                </c:pt>
                <c:pt idx="8860">
                  <c:v>27.95</c:v>
                </c:pt>
                <c:pt idx="8861">
                  <c:v>28.29</c:v>
                </c:pt>
                <c:pt idx="8862">
                  <c:v>67.430000000000007</c:v>
                </c:pt>
                <c:pt idx="8863">
                  <c:v>78.290000000000006</c:v>
                </c:pt>
                <c:pt idx="8864">
                  <c:v>25.72</c:v>
                </c:pt>
                <c:pt idx="8865">
                  <c:v>12.08</c:v>
                </c:pt>
                <c:pt idx="8866">
                  <c:v>24.54</c:v>
                </c:pt>
                <c:pt idx="8867">
                  <c:v>17.88</c:v>
                </c:pt>
                <c:pt idx="8868">
                  <c:v>16.670000000000002</c:v>
                </c:pt>
                <c:pt idx="8869">
                  <c:v>27.87</c:v>
                </c:pt>
                <c:pt idx="8870">
                  <c:v>28.5</c:v>
                </c:pt>
                <c:pt idx="8871">
                  <c:v>67.36</c:v>
                </c:pt>
                <c:pt idx="8872">
                  <c:v>78.47</c:v>
                </c:pt>
                <c:pt idx="8873">
                  <c:v>25.57</c:v>
                </c:pt>
                <c:pt idx="8874">
                  <c:v>11.94</c:v>
                </c:pt>
                <c:pt idx="8875">
                  <c:v>24.35</c:v>
                </c:pt>
                <c:pt idx="8876">
                  <c:v>18.079999999999998</c:v>
                </c:pt>
                <c:pt idx="8877">
                  <c:v>16.47</c:v>
                </c:pt>
                <c:pt idx="8878">
                  <c:v>27.79</c:v>
                </c:pt>
                <c:pt idx="8879">
                  <c:v>28.7</c:v>
                </c:pt>
                <c:pt idx="8880">
                  <c:v>67.3</c:v>
                </c:pt>
                <c:pt idx="8881">
                  <c:v>78.66</c:v>
                </c:pt>
                <c:pt idx="8882">
                  <c:v>25.42</c:v>
                </c:pt>
                <c:pt idx="8883">
                  <c:v>11.8</c:v>
                </c:pt>
                <c:pt idx="8884">
                  <c:v>24.16</c:v>
                </c:pt>
                <c:pt idx="8885">
                  <c:v>18.28</c:v>
                </c:pt>
                <c:pt idx="8886">
                  <c:v>16.27</c:v>
                </c:pt>
                <c:pt idx="8887">
                  <c:v>27.71</c:v>
                </c:pt>
                <c:pt idx="8888">
                  <c:v>28.91</c:v>
                </c:pt>
                <c:pt idx="8889">
                  <c:v>67.23</c:v>
                </c:pt>
                <c:pt idx="8890">
                  <c:v>78.83</c:v>
                </c:pt>
                <c:pt idx="8891">
                  <c:v>25.27</c:v>
                </c:pt>
                <c:pt idx="8892">
                  <c:v>11.67</c:v>
                </c:pt>
                <c:pt idx="8893">
                  <c:v>23.97</c:v>
                </c:pt>
                <c:pt idx="8894">
                  <c:v>18.489999999999998</c:v>
                </c:pt>
                <c:pt idx="8895">
                  <c:v>16.07</c:v>
                </c:pt>
                <c:pt idx="8896">
                  <c:v>27.63</c:v>
                </c:pt>
                <c:pt idx="8897">
                  <c:v>29.12</c:v>
                </c:pt>
                <c:pt idx="8898">
                  <c:v>67.16</c:v>
                </c:pt>
                <c:pt idx="8899">
                  <c:v>79.010000000000005</c:v>
                </c:pt>
                <c:pt idx="8900">
                  <c:v>25.12</c:v>
                </c:pt>
                <c:pt idx="8901">
                  <c:v>11.53</c:v>
                </c:pt>
                <c:pt idx="8902">
                  <c:v>23.78</c:v>
                </c:pt>
                <c:pt idx="8903">
                  <c:v>18.690000000000001</c:v>
                </c:pt>
                <c:pt idx="8904">
                  <c:v>15.87</c:v>
                </c:pt>
                <c:pt idx="8905">
                  <c:v>27.55</c:v>
                </c:pt>
                <c:pt idx="8906">
                  <c:v>29.32</c:v>
                </c:pt>
                <c:pt idx="8907">
                  <c:v>67.099999999999994</c:v>
                </c:pt>
                <c:pt idx="8908">
                  <c:v>79.180000000000007</c:v>
                </c:pt>
                <c:pt idx="8909">
                  <c:v>24.97</c:v>
                </c:pt>
                <c:pt idx="8910">
                  <c:v>11.39</c:v>
                </c:pt>
                <c:pt idx="8911">
                  <c:v>23.6</c:v>
                </c:pt>
                <c:pt idx="8912">
                  <c:v>18.899999999999999</c:v>
                </c:pt>
                <c:pt idx="8913">
                  <c:v>15.68</c:v>
                </c:pt>
                <c:pt idx="8914">
                  <c:v>27.47</c:v>
                </c:pt>
                <c:pt idx="8915">
                  <c:v>29.53</c:v>
                </c:pt>
                <c:pt idx="8916">
                  <c:v>67.03</c:v>
                </c:pt>
                <c:pt idx="8917">
                  <c:v>79.349999999999994</c:v>
                </c:pt>
                <c:pt idx="8918">
                  <c:v>24.81</c:v>
                </c:pt>
                <c:pt idx="8919">
                  <c:v>11.25</c:v>
                </c:pt>
                <c:pt idx="8920">
                  <c:v>23.41</c:v>
                </c:pt>
                <c:pt idx="8921">
                  <c:v>19.100000000000001</c:v>
                </c:pt>
                <c:pt idx="8922">
                  <c:v>15.48</c:v>
                </c:pt>
                <c:pt idx="8923">
                  <c:v>27.39</c:v>
                </c:pt>
                <c:pt idx="8924">
                  <c:v>29.73</c:v>
                </c:pt>
                <c:pt idx="8925">
                  <c:v>66.959999999999994</c:v>
                </c:pt>
                <c:pt idx="8926">
                  <c:v>79.52</c:v>
                </c:pt>
                <c:pt idx="8927">
                  <c:v>24.66</c:v>
                </c:pt>
                <c:pt idx="8928">
                  <c:v>11.11</c:v>
                </c:pt>
                <c:pt idx="8929">
                  <c:v>23.22</c:v>
                </c:pt>
                <c:pt idx="8930">
                  <c:v>19.309999999999999</c:v>
                </c:pt>
                <c:pt idx="8931">
                  <c:v>15.28</c:v>
                </c:pt>
                <c:pt idx="8932">
                  <c:v>27.31</c:v>
                </c:pt>
                <c:pt idx="8933">
                  <c:v>29.94</c:v>
                </c:pt>
                <c:pt idx="8934">
                  <c:v>66.88</c:v>
                </c:pt>
                <c:pt idx="8935">
                  <c:v>79.69</c:v>
                </c:pt>
                <c:pt idx="8936">
                  <c:v>24.51</c:v>
                </c:pt>
                <c:pt idx="8937">
                  <c:v>10.97</c:v>
                </c:pt>
                <c:pt idx="8938">
                  <c:v>23.03</c:v>
                </c:pt>
                <c:pt idx="8939">
                  <c:v>19.52</c:v>
                </c:pt>
                <c:pt idx="8940">
                  <c:v>15.08</c:v>
                </c:pt>
                <c:pt idx="8941">
                  <c:v>27.22</c:v>
                </c:pt>
                <c:pt idx="8942">
                  <c:v>30.15</c:v>
                </c:pt>
                <c:pt idx="8943">
                  <c:v>66.81</c:v>
                </c:pt>
                <c:pt idx="8944">
                  <c:v>79.849999999999994</c:v>
                </c:pt>
                <c:pt idx="8945">
                  <c:v>24.36</c:v>
                </c:pt>
                <c:pt idx="8946">
                  <c:v>10.82</c:v>
                </c:pt>
                <c:pt idx="8947">
                  <c:v>22.84</c:v>
                </c:pt>
                <c:pt idx="8948">
                  <c:v>19.72</c:v>
                </c:pt>
                <c:pt idx="8949">
                  <c:v>14.89</c:v>
                </c:pt>
                <c:pt idx="8950">
                  <c:v>27.14</c:v>
                </c:pt>
                <c:pt idx="8951">
                  <c:v>30.35</c:v>
                </c:pt>
                <c:pt idx="8952">
                  <c:v>66.739999999999995</c:v>
                </c:pt>
                <c:pt idx="8953">
                  <c:v>80.010000000000005</c:v>
                </c:pt>
                <c:pt idx="8954">
                  <c:v>24.21</c:v>
                </c:pt>
                <c:pt idx="8955">
                  <c:v>10.68</c:v>
                </c:pt>
                <c:pt idx="8956">
                  <c:v>22.66</c:v>
                </c:pt>
                <c:pt idx="8957">
                  <c:v>19.93</c:v>
                </c:pt>
                <c:pt idx="8958">
                  <c:v>14.69</c:v>
                </c:pt>
                <c:pt idx="8959">
                  <c:v>27.05</c:v>
                </c:pt>
                <c:pt idx="8960">
                  <c:v>30.56</c:v>
                </c:pt>
                <c:pt idx="8961">
                  <c:v>66.66</c:v>
                </c:pt>
                <c:pt idx="8962">
                  <c:v>80.16</c:v>
                </c:pt>
                <c:pt idx="8963">
                  <c:v>24.06</c:v>
                </c:pt>
                <c:pt idx="8964">
                  <c:v>10.54</c:v>
                </c:pt>
                <c:pt idx="8965">
                  <c:v>22.47</c:v>
                </c:pt>
                <c:pt idx="8966">
                  <c:v>20.14</c:v>
                </c:pt>
                <c:pt idx="8967">
                  <c:v>14.49</c:v>
                </c:pt>
                <c:pt idx="8968">
                  <c:v>26.96</c:v>
                </c:pt>
                <c:pt idx="8969">
                  <c:v>30.76</c:v>
                </c:pt>
                <c:pt idx="8970">
                  <c:v>66.59</c:v>
                </c:pt>
                <c:pt idx="8971">
                  <c:v>80.31</c:v>
                </c:pt>
                <c:pt idx="8972">
                  <c:v>23.91</c:v>
                </c:pt>
                <c:pt idx="8973">
                  <c:v>10.4</c:v>
                </c:pt>
                <c:pt idx="8974">
                  <c:v>22.28</c:v>
                </c:pt>
                <c:pt idx="8975">
                  <c:v>20.350000000000001</c:v>
                </c:pt>
                <c:pt idx="8976">
                  <c:v>14.29</c:v>
                </c:pt>
                <c:pt idx="8977">
                  <c:v>26.88</c:v>
                </c:pt>
                <c:pt idx="8978">
                  <c:v>30.97</c:v>
                </c:pt>
                <c:pt idx="8979">
                  <c:v>66.510000000000005</c:v>
                </c:pt>
                <c:pt idx="8980">
                  <c:v>80.459999999999994</c:v>
                </c:pt>
                <c:pt idx="8981">
                  <c:v>23.76</c:v>
                </c:pt>
                <c:pt idx="8982">
                  <c:v>10.25</c:v>
                </c:pt>
                <c:pt idx="8983">
                  <c:v>22.09</c:v>
                </c:pt>
                <c:pt idx="8984">
                  <c:v>20.55</c:v>
                </c:pt>
                <c:pt idx="8985">
                  <c:v>14.1</c:v>
                </c:pt>
                <c:pt idx="8986">
                  <c:v>26.79</c:v>
                </c:pt>
                <c:pt idx="8987">
                  <c:v>31.18</c:v>
                </c:pt>
                <c:pt idx="8988">
                  <c:v>66.430000000000007</c:v>
                </c:pt>
                <c:pt idx="8989">
                  <c:v>80.61</c:v>
                </c:pt>
                <c:pt idx="8990">
                  <c:v>23.61</c:v>
                </c:pt>
                <c:pt idx="8991">
                  <c:v>21.91</c:v>
                </c:pt>
                <c:pt idx="8992">
                  <c:v>20.76</c:v>
                </c:pt>
                <c:pt idx="8993">
                  <c:v>13.9</c:v>
                </c:pt>
                <c:pt idx="8994">
                  <c:v>26.7</c:v>
                </c:pt>
                <c:pt idx="8995">
                  <c:v>31.38</c:v>
                </c:pt>
                <c:pt idx="8996">
                  <c:v>66.349999999999994</c:v>
                </c:pt>
                <c:pt idx="8997">
                  <c:v>80.75</c:v>
                </c:pt>
                <c:pt idx="8998">
                  <c:v>23.46</c:v>
                </c:pt>
                <c:pt idx="8999">
                  <c:v>21.72</c:v>
                </c:pt>
                <c:pt idx="9000">
                  <c:v>20.97</c:v>
                </c:pt>
                <c:pt idx="9001">
                  <c:v>13.7</c:v>
                </c:pt>
                <c:pt idx="9002">
                  <c:v>26.61</c:v>
                </c:pt>
                <c:pt idx="9003">
                  <c:v>31.59</c:v>
                </c:pt>
                <c:pt idx="9004">
                  <c:v>66.27</c:v>
                </c:pt>
                <c:pt idx="9005">
                  <c:v>80.88</c:v>
                </c:pt>
                <c:pt idx="9006">
                  <c:v>23.31</c:v>
                </c:pt>
                <c:pt idx="9007">
                  <c:v>21.53</c:v>
                </c:pt>
                <c:pt idx="9008">
                  <c:v>21.18</c:v>
                </c:pt>
                <c:pt idx="9009">
                  <c:v>13.51</c:v>
                </c:pt>
                <c:pt idx="9010">
                  <c:v>26.51</c:v>
                </c:pt>
                <c:pt idx="9011">
                  <c:v>31.8</c:v>
                </c:pt>
                <c:pt idx="9012">
                  <c:v>66.19</c:v>
                </c:pt>
                <c:pt idx="9013">
                  <c:v>81.010000000000005</c:v>
                </c:pt>
                <c:pt idx="9014">
                  <c:v>23.16</c:v>
                </c:pt>
                <c:pt idx="9015">
                  <c:v>21.35</c:v>
                </c:pt>
                <c:pt idx="9016">
                  <c:v>21.39</c:v>
                </c:pt>
                <c:pt idx="9017">
                  <c:v>13.31</c:v>
                </c:pt>
                <c:pt idx="9018">
                  <c:v>26.42</c:v>
                </c:pt>
                <c:pt idx="9019">
                  <c:v>32</c:v>
                </c:pt>
                <c:pt idx="9020">
                  <c:v>66.11</c:v>
                </c:pt>
                <c:pt idx="9021">
                  <c:v>81.14</c:v>
                </c:pt>
                <c:pt idx="9022">
                  <c:v>23.01</c:v>
                </c:pt>
                <c:pt idx="9023">
                  <c:v>21.16</c:v>
                </c:pt>
                <c:pt idx="9024">
                  <c:v>21.6</c:v>
                </c:pt>
                <c:pt idx="9025">
                  <c:v>13.11</c:v>
                </c:pt>
                <c:pt idx="9026">
                  <c:v>26.33</c:v>
                </c:pt>
                <c:pt idx="9027">
                  <c:v>32.21</c:v>
                </c:pt>
                <c:pt idx="9028">
                  <c:v>66.02</c:v>
                </c:pt>
                <c:pt idx="9029">
                  <c:v>81.260000000000005</c:v>
                </c:pt>
                <c:pt idx="9030">
                  <c:v>22.86</c:v>
                </c:pt>
                <c:pt idx="9031">
                  <c:v>20.97</c:v>
                </c:pt>
                <c:pt idx="9032">
                  <c:v>21.81</c:v>
                </c:pt>
                <c:pt idx="9033">
                  <c:v>12.92</c:v>
                </c:pt>
                <c:pt idx="9034">
                  <c:v>26.23</c:v>
                </c:pt>
                <c:pt idx="9035">
                  <c:v>32.409999999999997</c:v>
                </c:pt>
                <c:pt idx="9036">
                  <c:v>65.94</c:v>
                </c:pt>
                <c:pt idx="9037">
                  <c:v>81.38</c:v>
                </c:pt>
                <c:pt idx="9038">
                  <c:v>22.71</c:v>
                </c:pt>
                <c:pt idx="9039">
                  <c:v>20.79</c:v>
                </c:pt>
                <c:pt idx="9040">
                  <c:v>22.02</c:v>
                </c:pt>
                <c:pt idx="9041">
                  <c:v>12.72</c:v>
                </c:pt>
                <c:pt idx="9042">
                  <c:v>26.14</c:v>
                </c:pt>
                <c:pt idx="9043">
                  <c:v>32.619999999999997</c:v>
                </c:pt>
                <c:pt idx="9044">
                  <c:v>65.849999999999994</c:v>
                </c:pt>
                <c:pt idx="9045">
                  <c:v>81.489999999999995</c:v>
                </c:pt>
                <c:pt idx="9046">
                  <c:v>22.56</c:v>
                </c:pt>
                <c:pt idx="9047">
                  <c:v>20.6</c:v>
                </c:pt>
                <c:pt idx="9048">
                  <c:v>22.23</c:v>
                </c:pt>
                <c:pt idx="9049">
                  <c:v>12.52</c:v>
                </c:pt>
                <c:pt idx="9050">
                  <c:v>26.04</c:v>
                </c:pt>
                <c:pt idx="9051">
                  <c:v>32.83</c:v>
                </c:pt>
                <c:pt idx="9052">
                  <c:v>65.77</c:v>
                </c:pt>
                <c:pt idx="9053">
                  <c:v>81.59</c:v>
                </c:pt>
                <c:pt idx="9054">
                  <c:v>22.41</c:v>
                </c:pt>
                <c:pt idx="9055">
                  <c:v>20.41</c:v>
                </c:pt>
                <c:pt idx="9056">
                  <c:v>22.44</c:v>
                </c:pt>
                <c:pt idx="9057">
                  <c:v>12.33</c:v>
                </c:pt>
                <c:pt idx="9058">
                  <c:v>25.95</c:v>
                </c:pt>
                <c:pt idx="9059">
                  <c:v>33.03</c:v>
                </c:pt>
                <c:pt idx="9060">
                  <c:v>65.680000000000007</c:v>
                </c:pt>
                <c:pt idx="9061">
                  <c:v>81.69</c:v>
                </c:pt>
                <c:pt idx="9062">
                  <c:v>22.26</c:v>
                </c:pt>
                <c:pt idx="9063">
                  <c:v>20.23</c:v>
                </c:pt>
                <c:pt idx="9064">
                  <c:v>22.65</c:v>
                </c:pt>
                <c:pt idx="9065">
                  <c:v>12.13</c:v>
                </c:pt>
                <c:pt idx="9066">
                  <c:v>25.85</c:v>
                </c:pt>
                <c:pt idx="9067">
                  <c:v>33.24</c:v>
                </c:pt>
                <c:pt idx="9068">
                  <c:v>65.59</c:v>
                </c:pt>
                <c:pt idx="9069">
                  <c:v>81.790000000000006</c:v>
                </c:pt>
                <c:pt idx="9070">
                  <c:v>22.11</c:v>
                </c:pt>
                <c:pt idx="9071">
                  <c:v>20.04</c:v>
                </c:pt>
                <c:pt idx="9072">
                  <c:v>22.86</c:v>
                </c:pt>
                <c:pt idx="9073">
                  <c:v>11.93</c:v>
                </c:pt>
                <c:pt idx="9074">
                  <c:v>25.75</c:v>
                </c:pt>
                <c:pt idx="9075">
                  <c:v>33.450000000000003</c:v>
                </c:pt>
                <c:pt idx="9076">
                  <c:v>65.5</c:v>
                </c:pt>
                <c:pt idx="9077">
                  <c:v>81.88</c:v>
                </c:pt>
                <c:pt idx="9078">
                  <c:v>21.96</c:v>
                </c:pt>
                <c:pt idx="9079">
                  <c:v>19.850000000000001</c:v>
                </c:pt>
                <c:pt idx="9080">
                  <c:v>23.07</c:v>
                </c:pt>
                <c:pt idx="9081">
                  <c:v>11.74</c:v>
                </c:pt>
                <c:pt idx="9082">
                  <c:v>25.65</c:v>
                </c:pt>
                <c:pt idx="9083">
                  <c:v>33.65</c:v>
                </c:pt>
                <c:pt idx="9084">
                  <c:v>65.41</c:v>
                </c:pt>
                <c:pt idx="9085">
                  <c:v>81.96</c:v>
                </c:pt>
                <c:pt idx="9086">
                  <c:v>21.81</c:v>
                </c:pt>
                <c:pt idx="9087">
                  <c:v>19.670000000000002</c:v>
                </c:pt>
                <c:pt idx="9088">
                  <c:v>23.29</c:v>
                </c:pt>
                <c:pt idx="9089">
                  <c:v>11.54</c:v>
                </c:pt>
                <c:pt idx="9090">
                  <c:v>25.55</c:v>
                </c:pt>
                <c:pt idx="9091">
                  <c:v>33.86</c:v>
                </c:pt>
                <c:pt idx="9092">
                  <c:v>65.319999999999993</c:v>
                </c:pt>
                <c:pt idx="9093">
                  <c:v>82.04</c:v>
                </c:pt>
                <c:pt idx="9094">
                  <c:v>21.66</c:v>
                </c:pt>
                <c:pt idx="9095">
                  <c:v>19.48</c:v>
                </c:pt>
                <c:pt idx="9096">
                  <c:v>23.5</c:v>
                </c:pt>
                <c:pt idx="9097">
                  <c:v>11.35</c:v>
                </c:pt>
                <c:pt idx="9098">
                  <c:v>25.45</c:v>
                </c:pt>
                <c:pt idx="9099">
                  <c:v>34.07</c:v>
                </c:pt>
                <c:pt idx="9100">
                  <c:v>65.23</c:v>
                </c:pt>
                <c:pt idx="9101">
                  <c:v>82.11</c:v>
                </c:pt>
                <c:pt idx="9102">
                  <c:v>21.51</c:v>
                </c:pt>
                <c:pt idx="9103">
                  <c:v>19.3</c:v>
                </c:pt>
                <c:pt idx="9104">
                  <c:v>23.71</c:v>
                </c:pt>
                <c:pt idx="9105">
                  <c:v>11.15</c:v>
                </c:pt>
                <c:pt idx="9106">
                  <c:v>25.35</c:v>
                </c:pt>
                <c:pt idx="9107">
                  <c:v>34.270000000000003</c:v>
                </c:pt>
                <c:pt idx="9108">
                  <c:v>65.13</c:v>
                </c:pt>
                <c:pt idx="9109">
                  <c:v>82.17</c:v>
                </c:pt>
                <c:pt idx="9110">
                  <c:v>21.36</c:v>
                </c:pt>
                <c:pt idx="9111">
                  <c:v>19.11</c:v>
                </c:pt>
                <c:pt idx="9112">
                  <c:v>23.92</c:v>
                </c:pt>
                <c:pt idx="9113">
                  <c:v>10.96</c:v>
                </c:pt>
                <c:pt idx="9114">
                  <c:v>25.25</c:v>
                </c:pt>
                <c:pt idx="9115">
                  <c:v>34.479999999999997</c:v>
                </c:pt>
                <c:pt idx="9116">
                  <c:v>65.040000000000006</c:v>
                </c:pt>
                <c:pt idx="9117">
                  <c:v>82.22</c:v>
                </c:pt>
                <c:pt idx="9118">
                  <c:v>21.21</c:v>
                </c:pt>
                <c:pt idx="9119">
                  <c:v>18.93</c:v>
                </c:pt>
                <c:pt idx="9120">
                  <c:v>24.14</c:v>
                </c:pt>
                <c:pt idx="9121">
                  <c:v>10.76</c:v>
                </c:pt>
                <c:pt idx="9122">
                  <c:v>25.14</c:v>
                </c:pt>
                <c:pt idx="9123">
                  <c:v>34.69</c:v>
                </c:pt>
                <c:pt idx="9124">
                  <c:v>64.94</c:v>
                </c:pt>
                <c:pt idx="9125">
                  <c:v>82.27</c:v>
                </c:pt>
                <c:pt idx="9126">
                  <c:v>21.06</c:v>
                </c:pt>
                <c:pt idx="9127">
                  <c:v>18.739999999999998</c:v>
                </c:pt>
                <c:pt idx="9128">
                  <c:v>24.35</c:v>
                </c:pt>
                <c:pt idx="9129">
                  <c:v>10.56</c:v>
                </c:pt>
                <c:pt idx="9130">
                  <c:v>25.04</c:v>
                </c:pt>
                <c:pt idx="9131">
                  <c:v>34.89</c:v>
                </c:pt>
                <c:pt idx="9132">
                  <c:v>64.849999999999994</c:v>
                </c:pt>
                <c:pt idx="9133">
                  <c:v>82.31</c:v>
                </c:pt>
                <c:pt idx="9134">
                  <c:v>20.91</c:v>
                </c:pt>
                <c:pt idx="9135">
                  <c:v>18.559999999999999</c:v>
                </c:pt>
                <c:pt idx="9136">
                  <c:v>24.56</c:v>
                </c:pt>
                <c:pt idx="9137">
                  <c:v>10.37</c:v>
                </c:pt>
                <c:pt idx="9138">
                  <c:v>24.93</c:v>
                </c:pt>
                <c:pt idx="9139">
                  <c:v>35.1</c:v>
                </c:pt>
                <c:pt idx="9140">
                  <c:v>64.75</c:v>
                </c:pt>
                <c:pt idx="9141">
                  <c:v>82.35</c:v>
                </c:pt>
                <c:pt idx="9142">
                  <c:v>20.76</c:v>
                </c:pt>
                <c:pt idx="9143">
                  <c:v>18.37</c:v>
                </c:pt>
                <c:pt idx="9144">
                  <c:v>24.78</c:v>
                </c:pt>
                <c:pt idx="9145">
                  <c:v>10.17</c:v>
                </c:pt>
                <c:pt idx="9146">
                  <c:v>24.83</c:v>
                </c:pt>
                <c:pt idx="9147">
                  <c:v>35.31</c:v>
                </c:pt>
                <c:pt idx="9148">
                  <c:v>64.650000000000006</c:v>
                </c:pt>
                <c:pt idx="9149">
                  <c:v>82.38</c:v>
                </c:pt>
                <c:pt idx="9150">
                  <c:v>20.61</c:v>
                </c:pt>
                <c:pt idx="9151">
                  <c:v>18.190000000000001</c:v>
                </c:pt>
                <c:pt idx="9152">
                  <c:v>24.99</c:v>
                </c:pt>
                <c:pt idx="9153">
                  <c:v>24.72</c:v>
                </c:pt>
                <c:pt idx="9154">
                  <c:v>35.51</c:v>
                </c:pt>
                <c:pt idx="9155">
                  <c:v>64.55</c:v>
                </c:pt>
                <c:pt idx="9156">
                  <c:v>82.4</c:v>
                </c:pt>
                <c:pt idx="9157">
                  <c:v>20.46</c:v>
                </c:pt>
                <c:pt idx="9158">
                  <c:v>18</c:v>
                </c:pt>
                <c:pt idx="9159">
                  <c:v>25.2</c:v>
                </c:pt>
                <c:pt idx="9160">
                  <c:v>24.61</c:v>
                </c:pt>
                <c:pt idx="9161">
                  <c:v>35.72</c:v>
                </c:pt>
                <c:pt idx="9162">
                  <c:v>64.45</c:v>
                </c:pt>
                <c:pt idx="9163">
                  <c:v>82.41</c:v>
                </c:pt>
                <c:pt idx="9164">
                  <c:v>20.309999999999999</c:v>
                </c:pt>
                <c:pt idx="9165">
                  <c:v>17.82</c:v>
                </c:pt>
                <c:pt idx="9166">
                  <c:v>25.42</c:v>
                </c:pt>
                <c:pt idx="9167">
                  <c:v>24.51</c:v>
                </c:pt>
                <c:pt idx="9168">
                  <c:v>35.93</c:v>
                </c:pt>
                <c:pt idx="9169">
                  <c:v>64.349999999999994</c:v>
                </c:pt>
                <c:pt idx="9170">
                  <c:v>82.42</c:v>
                </c:pt>
                <c:pt idx="9171">
                  <c:v>20.16</c:v>
                </c:pt>
                <c:pt idx="9172">
                  <c:v>17.63</c:v>
                </c:pt>
                <c:pt idx="9173">
                  <c:v>25.63</c:v>
                </c:pt>
                <c:pt idx="9174">
                  <c:v>24.4</c:v>
                </c:pt>
                <c:pt idx="9175">
                  <c:v>36.130000000000003</c:v>
                </c:pt>
                <c:pt idx="9176">
                  <c:v>64.25</c:v>
                </c:pt>
                <c:pt idx="9177">
                  <c:v>82.41</c:v>
                </c:pt>
                <c:pt idx="9178">
                  <c:v>20.010000000000002</c:v>
                </c:pt>
                <c:pt idx="9179">
                  <c:v>17.45</c:v>
                </c:pt>
                <c:pt idx="9180">
                  <c:v>25.85</c:v>
                </c:pt>
                <c:pt idx="9181">
                  <c:v>24.29</c:v>
                </c:pt>
                <c:pt idx="9182">
                  <c:v>36.340000000000003</c:v>
                </c:pt>
                <c:pt idx="9183">
                  <c:v>64.150000000000006</c:v>
                </c:pt>
                <c:pt idx="9184">
                  <c:v>82.4</c:v>
                </c:pt>
                <c:pt idx="9185">
                  <c:v>19.86</c:v>
                </c:pt>
                <c:pt idx="9186">
                  <c:v>17.27</c:v>
                </c:pt>
                <c:pt idx="9187">
                  <c:v>26.06</c:v>
                </c:pt>
                <c:pt idx="9188">
                  <c:v>24.18</c:v>
                </c:pt>
                <c:pt idx="9189">
                  <c:v>36.54</c:v>
                </c:pt>
                <c:pt idx="9190">
                  <c:v>64.040000000000006</c:v>
                </c:pt>
                <c:pt idx="9191">
                  <c:v>82.39</c:v>
                </c:pt>
                <c:pt idx="9192">
                  <c:v>19.71</c:v>
                </c:pt>
                <c:pt idx="9193">
                  <c:v>17.079999999999998</c:v>
                </c:pt>
                <c:pt idx="9194">
                  <c:v>26.28</c:v>
                </c:pt>
                <c:pt idx="9195">
                  <c:v>24.07</c:v>
                </c:pt>
                <c:pt idx="9196">
                  <c:v>36.75</c:v>
                </c:pt>
                <c:pt idx="9197">
                  <c:v>63.94</c:v>
                </c:pt>
                <c:pt idx="9198">
                  <c:v>82.36</c:v>
                </c:pt>
                <c:pt idx="9199">
                  <c:v>19.559999999999999</c:v>
                </c:pt>
                <c:pt idx="9200">
                  <c:v>16.899999999999999</c:v>
                </c:pt>
                <c:pt idx="9201">
                  <c:v>26.5</c:v>
                </c:pt>
                <c:pt idx="9202">
                  <c:v>23.96</c:v>
                </c:pt>
                <c:pt idx="9203">
                  <c:v>36.96</c:v>
                </c:pt>
                <c:pt idx="9204">
                  <c:v>63.83</c:v>
                </c:pt>
                <c:pt idx="9205">
                  <c:v>82.33</c:v>
                </c:pt>
                <c:pt idx="9206">
                  <c:v>19.41</c:v>
                </c:pt>
                <c:pt idx="9207">
                  <c:v>16.72</c:v>
                </c:pt>
                <c:pt idx="9208">
                  <c:v>26.71</c:v>
                </c:pt>
                <c:pt idx="9209">
                  <c:v>23.85</c:v>
                </c:pt>
                <c:pt idx="9210">
                  <c:v>37.159999999999997</c:v>
                </c:pt>
                <c:pt idx="9211">
                  <c:v>63.73</c:v>
                </c:pt>
                <c:pt idx="9212">
                  <c:v>82.3</c:v>
                </c:pt>
                <c:pt idx="9213">
                  <c:v>19.260000000000002</c:v>
                </c:pt>
                <c:pt idx="9214">
                  <c:v>16.53</c:v>
                </c:pt>
                <c:pt idx="9215">
                  <c:v>26.93</c:v>
                </c:pt>
                <c:pt idx="9216">
                  <c:v>23.73</c:v>
                </c:pt>
                <c:pt idx="9217">
                  <c:v>37.369999999999997</c:v>
                </c:pt>
                <c:pt idx="9218">
                  <c:v>63.62</c:v>
                </c:pt>
                <c:pt idx="9219">
                  <c:v>82.25</c:v>
                </c:pt>
                <c:pt idx="9220">
                  <c:v>19.11</c:v>
                </c:pt>
                <c:pt idx="9221">
                  <c:v>16.350000000000001</c:v>
                </c:pt>
                <c:pt idx="9222">
                  <c:v>27.14</c:v>
                </c:pt>
                <c:pt idx="9223">
                  <c:v>23.62</c:v>
                </c:pt>
                <c:pt idx="9224">
                  <c:v>37.57</c:v>
                </c:pt>
                <c:pt idx="9225">
                  <c:v>63.51</c:v>
                </c:pt>
                <c:pt idx="9226">
                  <c:v>82.2</c:v>
                </c:pt>
                <c:pt idx="9227">
                  <c:v>18.96</c:v>
                </c:pt>
                <c:pt idx="9228">
                  <c:v>16.170000000000002</c:v>
                </c:pt>
                <c:pt idx="9229">
                  <c:v>27.36</c:v>
                </c:pt>
                <c:pt idx="9230">
                  <c:v>23.51</c:v>
                </c:pt>
                <c:pt idx="9231">
                  <c:v>37.78</c:v>
                </c:pt>
                <c:pt idx="9232">
                  <c:v>63.4</c:v>
                </c:pt>
                <c:pt idx="9233">
                  <c:v>82.14</c:v>
                </c:pt>
                <c:pt idx="9234">
                  <c:v>18.809999999999999</c:v>
                </c:pt>
                <c:pt idx="9235">
                  <c:v>15.99</c:v>
                </c:pt>
                <c:pt idx="9236">
                  <c:v>27.58</c:v>
                </c:pt>
                <c:pt idx="9237">
                  <c:v>23.39</c:v>
                </c:pt>
                <c:pt idx="9238">
                  <c:v>37.979999999999997</c:v>
                </c:pt>
                <c:pt idx="9239">
                  <c:v>63.3</c:v>
                </c:pt>
                <c:pt idx="9240">
                  <c:v>82.08</c:v>
                </c:pt>
                <c:pt idx="9241">
                  <c:v>18.66</c:v>
                </c:pt>
                <c:pt idx="9242">
                  <c:v>15.8</c:v>
                </c:pt>
                <c:pt idx="9243">
                  <c:v>27.8</c:v>
                </c:pt>
                <c:pt idx="9244">
                  <c:v>23.28</c:v>
                </c:pt>
                <c:pt idx="9245">
                  <c:v>38.19</c:v>
                </c:pt>
                <c:pt idx="9246">
                  <c:v>63.19</c:v>
                </c:pt>
                <c:pt idx="9247">
                  <c:v>82</c:v>
                </c:pt>
                <c:pt idx="9248">
                  <c:v>18.510000000000002</c:v>
                </c:pt>
                <c:pt idx="9249">
                  <c:v>15.62</c:v>
                </c:pt>
                <c:pt idx="9250">
                  <c:v>28.01</c:v>
                </c:pt>
                <c:pt idx="9251">
                  <c:v>23.16</c:v>
                </c:pt>
                <c:pt idx="9252">
                  <c:v>38.39</c:v>
                </c:pt>
                <c:pt idx="9253">
                  <c:v>63.07</c:v>
                </c:pt>
                <c:pt idx="9254">
                  <c:v>81.93</c:v>
                </c:pt>
                <c:pt idx="9255">
                  <c:v>18.36</c:v>
                </c:pt>
                <c:pt idx="9256">
                  <c:v>15.44</c:v>
                </c:pt>
                <c:pt idx="9257">
                  <c:v>28.23</c:v>
                </c:pt>
                <c:pt idx="9258">
                  <c:v>23.05</c:v>
                </c:pt>
                <c:pt idx="9259">
                  <c:v>38.6</c:v>
                </c:pt>
                <c:pt idx="9260">
                  <c:v>62.96</c:v>
                </c:pt>
                <c:pt idx="9261">
                  <c:v>81.84</c:v>
                </c:pt>
                <c:pt idx="9262">
                  <c:v>18.21</c:v>
                </c:pt>
                <c:pt idx="9263">
                  <c:v>15.26</c:v>
                </c:pt>
                <c:pt idx="9264">
                  <c:v>28.45</c:v>
                </c:pt>
                <c:pt idx="9265">
                  <c:v>22.93</c:v>
                </c:pt>
                <c:pt idx="9266">
                  <c:v>38.799999999999997</c:v>
                </c:pt>
                <c:pt idx="9267">
                  <c:v>62.85</c:v>
                </c:pt>
                <c:pt idx="9268">
                  <c:v>81.760000000000005</c:v>
                </c:pt>
                <c:pt idx="9269">
                  <c:v>18.059999999999999</c:v>
                </c:pt>
                <c:pt idx="9270">
                  <c:v>15.08</c:v>
                </c:pt>
                <c:pt idx="9271">
                  <c:v>28.67</c:v>
                </c:pt>
                <c:pt idx="9272">
                  <c:v>22.81</c:v>
                </c:pt>
                <c:pt idx="9273">
                  <c:v>39.01</c:v>
                </c:pt>
                <c:pt idx="9274">
                  <c:v>62.74</c:v>
                </c:pt>
                <c:pt idx="9275">
                  <c:v>81.66</c:v>
                </c:pt>
                <c:pt idx="9276">
                  <c:v>17.91</c:v>
                </c:pt>
                <c:pt idx="9277">
                  <c:v>14.9</c:v>
                </c:pt>
                <c:pt idx="9278">
                  <c:v>28.89</c:v>
                </c:pt>
                <c:pt idx="9279">
                  <c:v>22.69</c:v>
                </c:pt>
                <c:pt idx="9280">
                  <c:v>39.21</c:v>
                </c:pt>
                <c:pt idx="9281">
                  <c:v>62.62</c:v>
                </c:pt>
                <c:pt idx="9282">
                  <c:v>81.56</c:v>
                </c:pt>
                <c:pt idx="9283">
                  <c:v>17.760000000000002</c:v>
                </c:pt>
                <c:pt idx="9284">
                  <c:v>14.72</c:v>
                </c:pt>
                <c:pt idx="9285">
                  <c:v>29.1</c:v>
                </c:pt>
                <c:pt idx="9286">
                  <c:v>22.57</c:v>
                </c:pt>
                <c:pt idx="9287">
                  <c:v>39.42</c:v>
                </c:pt>
                <c:pt idx="9288">
                  <c:v>62.51</c:v>
                </c:pt>
                <c:pt idx="9289">
                  <c:v>81.459999999999994</c:v>
                </c:pt>
                <c:pt idx="9290">
                  <c:v>17.61</c:v>
                </c:pt>
                <c:pt idx="9291">
                  <c:v>14.54</c:v>
                </c:pt>
                <c:pt idx="9292">
                  <c:v>29.32</c:v>
                </c:pt>
                <c:pt idx="9293">
                  <c:v>22.45</c:v>
                </c:pt>
                <c:pt idx="9294">
                  <c:v>39.619999999999997</c:v>
                </c:pt>
                <c:pt idx="9295">
                  <c:v>62.39</c:v>
                </c:pt>
                <c:pt idx="9296">
                  <c:v>81.349999999999994</c:v>
                </c:pt>
                <c:pt idx="9297">
                  <c:v>17.46</c:v>
                </c:pt>
                <c:pt idx="9298">
                  <c:v>14.36</c:v>
                </c:pt>
                <c:pt idx="9299">
                  <c:v>29.54</c:v>
                </c:pt>
                <c:pt idx="9300">
                  <c:v>22.33</c:v>
                </c:pt>
                <c:pt idx="9301">
                  <c:v>39.83</c:v>
                </c:pt>
                <c:pt idx="9302">
                  <c:v>62.28</c:v>
                </c:pt>
                <c:pt idx="9303">
                  <c:v>81.23</c:v>
                </c:pt>
                <c:pt idx="9304">
                  <c:v>17.309999999999999</c:v>
                </c:pt>
                <c:pt idx="9305">
                  <c:v>14.18</c:v>
                </c:pt>
                <c:pt idx="9306">
                  <c:v>29.76</c:v>
                </c:pt>
                <c:pt idx="9307">
                  <c:v>22.21</c:v>
                </c:pt>
                <c:pt idx="9308">
                  <c:v>40.03</c:v>
                </c:pt>
                <c:pt idx="9309">
                  <c:v>62.16</c:v>
                </c:pt>
                <c:pt idx="9310">
                  <c:v>81.11</c:v>
                </c:pt>
                <c:pt idx="9311">
                  <c:v>17.16</c:v>
                </c:pt>
                <c:pt idx="9312">
                  <c:v>14</c:v>
                </c:pt>
                <c:pt idx="9313">
                  <c:v>29.98</c:v>
                </c:pt>
                <c:pt idx="9314">
                  <c:v>22.09</c:v>
                </c:pt>
                <c:pt idx="9315">
                  <c:v>40.229999999999997</c:v>
                </c:pt>
                <c:pt idx="9316">
                  <c:v>62.04</c:v>
                </c:pt>
                <c:pt idx="9317">
                  <c:v>80.989999999999995</c:v>
                </c:pt>
                <c:pt idx="9318">
                  <c:v>17.010000000000002</c:v>
                </c:pt>
                <c:pt idx="9319">
                  <c:v>13.82</c:v>
                </c:pt>
                <c:pt idx="9320">
                  <c:v>30.2</c:v>
                </c:pt>
                <c:pt idx="9321">
                  <c:v>21.97</c:v>
                </c:pt>
                <c:pt idx="9322">
                  <c:v>40.44</c:v>
                </c:pt>
                <c:pt idx="9323">
                  <c:v>61.92</c:v>
                </c:pt>
                <c:pt idx="9324">
                  <c:v>80.86</c:v>
                </c:pt>
                <c:pt idx="9325">
                  <c:v>16.86</c:v>
                </c:pt>
                <c:pt idx="9326">
                  <c:v>13.64</c:v>
                </c:pt>
                <c:pt idx="9327">
                  <c:v>30.42</c:v>
                </c:pt>
                <c:pt idx="9328">
                  <c:v>21.85</c:v>
                </c:pt>
                <c:pt idx="9329">
                  <c:v>40.64</c:v>
                </c:pt>
                <c:pt idx="9330">
                  <c:v>61.8</c:v>
                </c:pt>
                <c:pt idx="9331">
                  <c:v>80.73</c:v>
                </c:pt>
                <c:pt idx="9332">
                  <c:v>16.71</c:v>
                </c:pt>
                <c:pt idx="9333">
                  <c:v>13.46</c:v>
                </c:pt>
                <c:pt idx="9334">
                  <c:v>30.64</c:v>
                </c:pt>
                <c:pt idx="9335">
                  <c:v>21.73</c:v>
                </c:pt>
                <c:pt idx="9336">
                  <c:v>40.840000000000003</c:v>
                </c:pt>
                <c:pt idx="9337">
                  <c:v>61.68</c:v>
                </c:pt>
                <c:pt idx="9338">
                  <c:v>80.599999999999994</c:v>
                </c:pt>
                <c:pt idx="9339">
                  <c:v>16.559999999999999</c:v>
                </c:pt>
                <c:pt idx="9340">
                  <c:v>13.28</c:v>
                </c:pt>
                <c:pt idx="9341">
                  <c:v>30.86</c:v>
                </c:pt>
                <c:pt idx="9342">
                  <c:v>21.6</c:v>
                </c:pt>
                <c:pt idx="9343">
                  <c:v>41.05</c:v>
                </c:pt>
                <c:pt idx="9344">
                  <c:v>61.56</c:v>
                </c:pt>
                <c:pt idx="9345">
                  <c:v>80.459999999999994</c:v>
                </c:pt>
                <c:pt idx="9346">
                  <c:v>16.41</c:v>
                </c:pt>
                <c:pt idx="9347">
                  <c:v>13.1</c:v>
                </c:pt>
                <c:pt idx="9348">
                  <c:v>31.08</c:v>
                </c:pt>
                <c:pt idx="9349">
                  <c:v>21.48</c:v>
                </c:pt>
                <c:pt idx="9350">
                  <c:v>41.25</c:v>
                </c:pt>
                <c:pt idx="9351">
                  <c:v>61.44</c:v>
                </c:pt>
                <c:pt idx="9352">
                  <c:v>80.319999999999993</c:v>
                </c:pt>
                <c:pt idx="9353">
                  <c:v>16.260000000000002</c:v>
                </c:pt>
                <c:pt idx="9354">
                  <c:v>12.92</c:v>
                </c:pt>
                <c:pt idx="9355">
                  <c:v>31.3</c:v>
                </c:pt>
                <c:pt idx="9356">
                  <c:v>21.36</c:v>
                </c:pt>
                <c:pt idx="9357">
                  <c:v>41.45</c:v>
                </c:pt>
                <c:pt idx="9358">
                  <c:v>61.32</c:v>
                </c:pt>
                <c:pt idx="9359">
                  <c:v>80.17</c:v>
                </c:pt>
                <c:pt idx="9360">
                  <c:v>16.11</c:v>
                </c:pt>
                <c:pt idx="9361">
                  <c:v>12.74</c:v>
                </c:pt>
                <c:pt idx="9362">
                  <c:v>31.52</c:v>
                </c:pt>
                <c:pt idx="9363">
                  <c:v>21.23</c:v>
                </c:pt>
                <c:pt idx="9364">
                  <c:v>41.65</c:v>
                </c:pt>
                <c:pt idx="9365">
                  <c:v>61.19</c:v>
                </c:pt>
                <c:pt idx="9366">
                  <c:v>80.02</c:v>
                </c:pt>
                <c:pt idx="9367">
                  <c:v>15.95</c:v>
                </c:pt>
                <c:pt idx="9368">
                  <c:v>12.57</c:v>
                </c:pt>
                <c:pt idx="9369">
                  <c:v>31.74</c:v>
                </c:pt>
                <c:pt idx="9370">
                  <c:v>21.11</c:v>
                </c:pt>
                <c:pt idx="9371">
                  <c:v>41.85</c:v>
                </c:pt>
                <c:pt idx="9372">
                  <c:v>61.07</c:v>
                </c:pt>
                <c:pt idx="9373">
                  <c:v>79.87</c:v>
                </c:pt>
                <c:pt idx="9374">
                  <c:v>15.8</c:v>
                </c:pt>
                <c:pt idx="9375">
                  <c:v>12.39</c:v>
                </c:pt>
                <c:pt idx="9376">
                  <c:v>31.96</c:v>
                </c:pt>
                <c:pt idx="9377">
                  <c:v>10.199999999999999</c:v>
                </c:pt>
                <c:pt idx="9378">
                  <c:v>20.98</c:v>
                </c:pt>
                <c:pt idx="9379">
                  <c:v>42.06</c:v>
                </c:pt>
                <c:pt idx="9380">
                  <c:v>60.95</c:v>
                </c:pt>
                <c:pt idx="9381">
                  <c:v>79.72</c:v>
                </c:pt>
                <c:pt idx="9382">
                  <c:v>15.65</c:v>
                </c:pt>
                <c:pt idx="9383">
                  <c:v>12.21</c:v>
                </c:pt>
                <c:pt idx="9384">
                  <c:v>32.19</c:v>
                </c:pt>
                <c:pt idx="9385">
                  <c:v>10.4</c:v>
                </c:pt>
                <c:pt idx="9386">
                  <c:v>20.85</c:v>
                </c:pt>
                <c:pt idx="9387">
                  <c:v>42.26</c:v>
                </c:pt>
                <c:pt idx="9388">
                  <c:v>60.82</c:v>
                </c:pt>
                <c:pt idx="9389">
                  <c:v>79.56</c:v>
                </c:pt>
                <c:pt idx="9390">
                  <c:v>15.5</c:v>
                </c:pt>
                <c:pt idx="9391">
                  <c:v>12.04</c:v>
                </c:pt>
                <c:pt idx="9392">
                  <c:v>32.409999999999997</c:v>
                </c:pt>
                <c:pt idx="9393">
                  <c:v>10.61</c:v>
                </c:pt>
                <c:pt idx="9394">
                  <c:v>20.73</c:v>
                </c:pt>
                <c:pt idx="9395">
                  <c:v>42.46</c:v>
                </c:pt>
                <c:pt idx="9396">
                  <c:v>60.7</c:v>
                </c:pt>
                <c:pt idx="9397">
                  <c:v>79.400000000000006</c:v>
                </c:pt>
                <c:pt idx="9398">
                  <c:v>15.35</c:v>
                </c:pt>
                <c:pt idx="9399">
                  <c:v>11.86</c:v>
                </c:pt>
                <c:pt idx="9400">
                  <c:v>32.630000000000003</c:v>
                </c:pt>
                <c:pt idx="9401">
                  <c:v>10.81</c:v>
                </c:pt>
                <c:pt idx="9402">
                  <c:v>20.6</c:v>
                </c:pt>
                <c:pt idx="9403">
                  <c:v>42.66</c:v>
                </c:pt>
                <c:pt idx="9404">
                  <c:v>60.57</c:v>
                </c:pt>
                <c:pt idx="9405">
                  <c:v>79.239999999999995</c:v>
                </c:pt>
                <c:pt idx="9406">
                  <c:v>15.2</c:v>
                </c:pt>
                <c:pt idx="9407">
                  <c:v>11.68</c:v>
                </c:pt>
                <c:pt idx="9408">
                  <c:v>32.85</c:v>
                </c:pt>
                <c:pt idx="9409">
                  <c:v>11.01</c:v>
                </c:pt>
                <c:pt idx="9410">
                  <c:v>20.47</c:v>
                </c:pt>
                <c:pt idx="9411">
                  <c:v>42.86</c:v>
                </c:pt>
                <c:pt idx="9412">
                  <c:v>60.44</c:v>
                </c:pt>
                <c:pt idx="9413">
                  <c:v>79.069999999999993</c:v>
                </c:pt>
                <c:pt idx="9414">
                  <c:v>15.05</c:v>
                </c:pt>
                <c:pt idx="9415">
                  <c:v>11.51</c:v>
                </c:pt>
                <c:pt idx="9416">
                  <c:v>33.07</c:v>
                </c:pt>
                <c:pt idx="9417">
                  <c:v>11.22</c:v>
                </c:pt>
                <c:pt idx="9418">
                  <c:v>20.34</c:v>
                </c:pt>
                <c:pt idx="9419">
                  <c:v>43.06</c:v>
                </c:pt>
                <c:pt idx="9420">
                  <c:v>60.31</c:v>
                </c:pt>
                <c:pt idx="9421">
                  <c:v>78.91</c:v>
                </c:pt>
                <c:pt idx="9422">
                  <c:v>14.9</c:v>
                </c:pt>
                <c:pt idx="9423">
                  <c:v>11.33</c:v>
                </c:pt>
                <c:pt idx="9424">
                  <c:v>33.29</c:v>
                </c:pt>
                <c:pt idx="9425">
                  <c:v>11.43</c:v>
                </c:pt>
                <c:pt idx="9426">
                  <c:v>20.22</c:v>
                </c:pt>
                <c:pt idx="9427">
                  <c:v>43.26</c:v>
                </c:pt>
                <c:pt idx="9428">
                  <c:v>60.19</c:v>
                </c:pt>
                <c:pt idx="9429">
                  <c:v>78.739999999999995</c:v>
                </c:pt>
                <c:pt idx="9430">
                  <c:v>14.75</c:v>
                </c:pt>
                <c:pt idx="9431">
                  <c:v>11.16</c:v>
                </c:pt>
                <c:pt idx="9432">
                  <c:v>33.520000000000003</c:v>
                </c:pt>
                <c:pt idx="9433">
                  <c:v>11.63</c:v>
                </c:pt>
                <c:pt idx="9434">
                  <c:v>20.09</c:v>
                </c:pt>
                <c:pt idx="9435">
                  <c:v>43.46</c:v>
                </c:pt>
                <c:pt idx="9436">
                  <c:v>60.06</c:v>
                </c:pt>
                <c:pt idx="9437">
                  <c:v>78.569999999999993</c:v>
                </c:pt>
                <c:pt idx="9438">
                  <c:v>14.6</c:v>
                </c:pt>
                <c:pt idx="9439">
                  <c:v>10.98</c:v>
                </c:pt>
                <c:pt idx="9440">
                  <c:v>33.74</c:v>
                </c:pt>
                <c:pt idx="9441">
                  <c:v>11.84</c:v>
                </c:pt>
                <c:pt idx="9442">
                  <c:v>19.96</c:v>
                </c:pt>
                <c:pt idx="9443">
                  <c:v>43.66</c:v>
                </c:pt>
                <c:pt idx="9444">
                  <c:v>59.93</c:v>
                </c:pt>
                <c:pt idx="9445">
                  <c:v>78.400000000000006</c:v>
                </c:pt>
                <c:pt idx="9446">
                  <c:v>14.45</c:v>
                </c:pt>
                <c:pt idx="9447">
                  <c:v>10.81</c:v>
                </c:pt>
                <c:pt idx="9448">
                  <c:v>33.96</c:v>
                </c:pt>
                <c:pt idx="9449">
                  <c:v>12.04</c:v>
                </c:pt>
                <c:pt idx="9450">
                  <c:v>19.829999999999998</c:v>
                </c:pt>
                <c:pt idx="9451">
                  <c:v>43.85</c:v>
                </c:pt>
                <c:pt idx="9452">
                  <c:v>59.8</c:v>
                </c:pt>
                <c:pt idx="9453">
                  <c:v>78.22</c:v>
                </c:pt>
                <c:pt idx="9454">
                  <c:v>14.3</c:v>
                </c:pt>
                <c:pt idx="9455">
                  <c:v>34.18</c:v>
                </c:pt>
                <c:pt idx="9456">
                  <c:v>12.25</c:v>
                </c:pt>
                <c:pt idx="9457">
                  <c:v>19.7</c:v>
                </c:pt>
                <c:pt idx="9458">
                  <c:v>44.05</c:v>
                </c:pt>
                <c:pt idx="9459">
                  <c:v>59.67</c:v>
                </c:pt>
                <c:pt idx="9460">
                  <c:v>78.05</c:v>
                </c:pt>
                <c:pt idx="9461">
                  <c:v>14.15</c:v>
                </c:pt>
                <c:pt idx="9462">
                  <c:v>10.46</c:v>
                </c:pt>
                <c:pt idx="9463">
                  <c:v>34.409999999999997</c:v>
                </c:pt>
                <c:pt idx="9464">
                  <c:v>12.46</c:v>
                </c:pt>
                <c:pt idx="9465">
                  <c:v>19.57</c:v>
                </c:pt>
                <c:pt idx="9466">
                  <c:v>44.25</c:v>
                </c:pt>
                <c:pt idx="9467">
                  <c:v>59.53</c:v>
                </c:pt>
                <c:pt idx="9468">
                  <c:v>77.87</c:v>
                </c:pt>
                <c:pt idx="9469">
                  <c:v>14</c:v>
                </c:pt>
                <c:pt idx="9470">
                  <c:v>10.28</c:v>
                </c:pt>
                <c:pt idx="9471">
                  <c:v>34.630000000000003</c:v>
                </c:pt>
                <c:pt idx="9472">
                  <c:v>12.67</c:v>
                </c:pt>
                <c:pt idx="9473">
                  <c:v>19.440000000000001</c:v>
                </c:pt>
                <c:pt idx="9474">
                  <c:v>44.45</c:v>
                </c:pt>
                <c:pt idx="9475">
                  <c:v>59.4</c:v>
                </c:pt>
                <c:pt idx="9476">
                  <c:v>77.69</c:v>
                </c:pt>
                <c:pt idx="9477">
                  <c:v>13.85</c:v>
                </c:pt>
                <c:pt idx="9478">
                  <c:v>10.11</c:v>
                </c:pt>
                <c:pt idx="9479">
                  <c:v>34.85</c:v>
                </c:pt>
                <c:pt idx="9480">
                  <c:v>12.87</c:v>
                </c:pt>
                <c:pt idx="9481">
                  <c:v>19.309999999999999</c:v>
                </c:pt>
                <c:pt idx="9482">
                  <c:v>44.64</c:v>
                </c:pt>
                <c:pt idx="9483">
                  <c:v>59.27</c:v>
                </c:pt>
                <c:pt idx="9484">
                  <c:v>77.510000000000005</c:v>
                </c:pt>
                <c:pt idx="9485">
                  <c:v>13.7</c:v>
                </c:pt>
                <c:pt idx="9486">
                  <c:v>35.08</c:v>
                </c:pt>
                <c:pt idx="9487">
                  <c:v>13.08</c:v>
                </c:pt>
                <c:pt idx="9488">
                  <c:v>19.170000000000002</c:v>
                </c:pt>
                <c:pt idx="9489">
                  <c:v>44.84</c:v>
                </c:pt>
                <c:pt idx="9490">
                  <c:v>59.14</c:v>
                </c:pt>
                <c:pt idx="9491">
                  <c:v>77.33</c:v>
                </c:pt>
                <c:pt idx="9492">
                  <c:v>13.55</c:v>
                </c:pt>
                <c:pt idx="9493">
                  <c:v>35.299999999999997</c:v>
                </c:pt>
                <c:pt idx="9494">
                  <c:v>13.29</c:v>
                </c:pt>
                <c:pt idx="9495">
                  <c:v>19.04</c:v>
                </c:pt>
                <c:pt idx="9496">
                  <c:v>45.04</c:v>
                </c:pt>
                <c:pt idx="9497">
                  <c:v>59</c:v>
                </c:pt>
                <c:pt idx="9498">
                  <c:v>77.150000000000006</c:v>
                </c:pt>
                <c:pt idx="9499">
                  <c:v>13.4</c:v>
                </c:pt>
                <c:pt idx="9500">
                  <c:v>35.520000000000003</c:v>
                </c:pt>
                <c:pt idx="9501">
                  <c:v>13.5</c:v>
                </c:pt>
                <c:pt idx="9502">
                  <c:v>18.91</c:v>
                </c:pt>
                <c:pt idx="9503">
                  <c:v>45.23</c:v>
                </c:pt>
                <c:pt idx="9504">
                  <c:v>58.87</c:v>
                </c:pt>
                <c:pt idx="9505">
                  <c:v>76.97</c:v>
                </c:pt>
                <c:pt idx="9506">
                  <c:v>13.24</c:v>
                </c:pt>
                <c:pt idx="9507">
                  <c:v>35.75</c:v>
                </c:pt>
                <c:pt idx="9508">
                  <c:v>13.71</c:v>
                </c:pt>
                <c:pt idx="9509">
                  <c:v>18.78</c:v>
                </c:pt>
                <c:pt idx="9510">
                  <c:v>45.43</c:v>
                </c:pt>
                <c:pt idx="9511">
                  <c:v>58.73</c:v>
                </c:pt>
                <c:pt idx="9512">
                  <c:v>76.78</c:v>
                </c:pt>
                <c:pt idx="9513">
                  <c:v>13.09</c:v>
                </c:pt>
                <c:pt idx="9514">
                  <c:v>35.97</c:v>
                </c:pt>
                <c:pt idx="9515">
                  <c:v>13.92</c:v>
                </c:pt>
                <c:pt idx="9516">
                  <c:v>18.64</c:v>
                </c:pt>
                <c:pt idx="9517">
                  <c:v>45.62</c:v>
                </c:pt>
                <c:pt idx="9518">
                  <c:v>58.6</c:v>
                </c:pt>
                <c:pt idx="9519">
                  <c:v>76.599999999999994</c:v>
                </c:pt>
                <c:pt idx="9520">
                  <c:v>12.94</c:v>
                </c:pt>
                <c:pt idx="9521">
                  <c:v>36.19</c:v>
                </c:pt>
                <c:pt idx="9522">
                  <c:v>14.13</c:v>
                </c:pt>
                <c:pt idx="9523">
                  <c:v>18.510000000000002</c:v>
                </c:pt>
                <c:pt idx="9524">
                  <c:v>45.82</c:v>
                </c:pt>
                <c:pt idx="9525">
                  <c:v>58.46</c:v>
                </c:pt>
                <c:pt idx="9526">
                  <c:v>76.41</c:v>
                </c:pt>
                <c:pt idx="9527">
                  <c:v>12.79</c:v>
                </c:pt>
                <c:pt idx="9528">
                  <c:v>36.42</c:v>
                </c:pt>
                <c:pt idx="9529">
                  <c:v>14.34</c:v>
                </c:pt>
                <c:pt idx="9530">
                  <c:v>18.38</c:v>
                </c:pt>
                <c:pt idx="9531">
                  <c:v>46.01</c:v>
                </c:pt>
                <c:pt idx="9532">
                  <c:v>58.32</c:v>
                </c:pt>
                <c:pt idx="9533">
                  <c:v>76.22</c:v>
                </c:pt>
                <c:pt idx="9534">
                  <c:v>12.64</c:v>
                </c:pt>
                <c:pt idx="9535">
                  <c:v>36.64</c:v>
                </c:pt>
                <c:pt idx="9536">
                  <c:v>14.55</c:v>
                </c:pt>
                <c:pt idx="9537">
                  <c:v>18.239999999999998</c:v>
                </c:pt>
                <c:pt idx="9538">
                  <c:v>46.2</c:v>
                </c:pt>
                <c:pt idx="9539">
                  <c:v>58.19</c:v>
                </c:pt>
                <c:pt idx="9540">
                  <c:v>76.03</c:v>
                </c:pt>
                <c:pt idx="9541">
                  <c:v>12.49</c:v>
                </c:pt>
                <c:pt idx="9542">
                  <c:v>36.86</c:v>
                </c:pt>
                <c:pt idx="9543">
                  <c:v>14.76</c:v>
                </c:pt>
                <c:pt idx="9544">
                  <c:v>18.11</c:v>
                </c:pt>
                <c:pt idx="9545">
                  <c:v>46.39</c:v>
                </c:pt>
                <c:pt idx="9546">
                  <c:v>58.05</c:v>
                </c:pt>
                <c:pt idx="9547">
                  <c:v>75.84</c:v>
                </c:pt>
                <c:pt idx="9548">
                  <c:v>12.34</c:v>
                </c:pt>
                <c:pt idx="9549">
                  <c:v>37.090000000000003</c:v>
                </c:pt>
                <c:pt idx="9550">
                  <c:v>14.97</c:v>
                </c:pt>
                <c:pt idx="9551">
                  <c:v>17.97</c:v>
                </c:pt>
                <c:pt idx="9552">
                  <c:v>46.59</c:v>
                </c:pt>
                <c:pt idx="9553">
                  <c:v>57.91</c:v>
                </c:pt>
                <c:pt idx="9554">
                  <c:v>75.650000000000006</c:v>
                </c:pt>
                <c:pt idx="9555">
                  <c:v>12.19</c:v>
                </c:pt>
                <c:pt idx="9556">
                  <c:v>37.31</c:v>
                </c:pt>
                <c:pt idx="9557">
                  <c:v>15.18</c:v>
                </c:pt>
                <c:pt idx="9558">
                  <c:v>17.84</c:v>
                </c:pt>
                <c:pt idx="9559">
                  <c:v>46.78</c:v>
                </c:pt>
                <c:pt idx="9560">
                  <c:v>57.77</c:v>
                </c:pt>
                <c:pt idx="9561">
                  <c:v>75.459999999999994</c:v>
                </c:pt>
                <c:pt idx="9562">
                  <c:v>12.04</c:v>
                </c:pt>
                <c:pt idx="9563">
                  <c:v>37.54</c:v>
                </c:pt>
                <c:pt idx="9564">
                  <c:v>15.39</c:v>
                </c:pt>
                <c:pt idx="9565">
                  <c:v>17.7</c:v>
                </c:pt>
                <c:pt idx="9566">
                  <c:v>46.97</c:v>
                </c:pt>
                <c:pt idx="9567">
                  <c:v>57.63</c:v>
                </c:pt>
                <c:pt idx="9568">
                  <c:v>75.27</c:v>
                </c:pt>
                <c:pt idx="9569">
                  <c:v>11.89</c:v>
                </c:pt>
                <c:pt idx="9570">
                  <c:v>37.76</c:v>
                </c:pt>
                <c:pt idx="9571">
                  <c:v>15.61</c:v>
                </c:pt>
                <c:pt idx="9572">
                  <c:v>17.57</c:v>
                </c:pt>
                <c:pt idx="9573">
                  <c:v>47.16</c:v>
                </c:pt>
                <c:pt idx="9574">
                  <c:v>57.49</c:v>
                </c:pt>
                <c:pt idx="9575">
                  <c:v>75.08</c:v>
                </c:pt>
                <c:pt idx="9576">
                  <c:v>11.74</c:v>
                </c:pt>
                <c:pt idx="9577">
                  <c:v>37.99</c:v>
                </c:pt>
                <c:pt idx="9578">
                  <c:v>15.82</c:v>
                </c:pt>
                <c:pt idx="9579">
                  <c:v>17.43</c:v>
                </c:pt>
                <c:pt idx="9580">
                  <c:v>47.35</c:v>
                </c:pt>
                <c:pt idx="9581">
                  <c:v>57.35</c:v>
                </c:pt>
                <c:pt idx="9582">
                  <c:v>74.89</c:v>
                </c:pt>
                <c:pt idx="9583">
                  <c:v>11.58</c:v>
                </c:pt>
                <c:pt idx="9584">
                  <c:v>38.21</c:v>
                </c:pt>
                <c:pt idx="9585">
                  <c:v>16.03</c:v>
                </c:pt>
                <c:pt idx="9586">
                  <c:v>17.29</c:v>
                </c:pt>
                <c:pt idx="9587">
                  <c:v>47.54</c:v>
                </c:pt>
                <c:pt idx="9588">
                  <c:v>57.21</c:v>
                </c:pt>
                <c:pt idx="9589">
                  <c:v>74.69</c:v>
                </c:pt>
                <c:pt idx="9590">
                  <c:v>11.43</c:v>
                </c:pt>
                <c:pt idx="9591">
                  <c:v>38.43</c:v>
                </c:pt>
                <c:pt idx="9592">
                  <c:v>16.239999999999998</c:v>
                </c:pt>
                <c:pt idx="9593">
                  <c:v>17.16</c:v>
                </c:pt>
                <c:pt idx="9594">
                  <c:v>47.73</c:v>
                </c:pt>
                <c:pt idx="9595">
                  <c:v>57.07</c:v>
                </c:pt>
                <c:pt idx="9596">
                  <c:v>74.5</c:v>
                </c:pt>
                <c:pt idx="9597">
                  <c:v>11.28</c:v>
                </c:pt>
                <c:pt idx="9598">
                  <c:v>38.659999999999997</c:v>
                </c:pt>
                <c:pt idx="9599">
                  <c:v>16.46</c:v>
                </c:pt>
                <c:pt idx="9600">
                  <c:v>17.02</c:v>
                </c:pt>
                <c:pt idx="9601">
                  <c:v>47.91</c:v>
                </c:pt>
                <c:pt idx="9602">
                  <c:v>56.92</c:v>
                </c:pt>
                <c:pt idx="9603">
                  <c:v>74.3</c:v>
                </c:pt>
                <c:pt idx="9604">
                  <c:v>11.13</c:v>
                </c:pt>
                <c:pt idx="9605">
                  <c:v>38.880000000000003</c:v>
                </c:pt>
                <c:pt idx="9606">
                  <c:v>16.670000000000002</c:v>
                </c:pt>
                <c:pt idx="9607">
                  <c:v>16.88</c:v>
                </c:pt>
                <c:pt idx="9608">
                  <c:v>48.1</c:v>
                </c:pt>
                <c:pt idx="9609">
                  <c:v>56.78</c:v>
                </c:pt>
                <c:pt idx="9610">
                  <c:v>74.11</c:v>
                </c:pt>
                <c:pt idx="9611">
                  <c:v>10.98</c:v>
                </c:pt>
                <c:pt idx="9612">
                  <c:v>39.11</c:v>
                </c:pt>
                <c:pt idx="9613">
                  <c:v>16.89</c:v>
                </c:pt>
                <c:pt idx="9614">
                  <c:v>16.739999999999998</c:v>
                </c:pt>
                <c:pt idx="9615">
                  <c:v>48.29</c:v>
                </c:pt>
                <c:pt idx="9616">
                  <c:v>56.64</c:v>
                </c:pt>
                <c:pt idx="9617">
                  <c:v>73.91</c:v>
                </c:pt>
                <c:pt idx="9618">
                  <c:v>10.83</c:v>
                </c:pt>
                <c:pt idx="9619">
                  <c:v>39.33</c:v>
                </c:pt>
                <c:pt idx="9620">
                  <c:v>17.100000000000001</c:v>
                </c:pt>
                <c:pt idx="9621">
                  <c:v>16.61</c:v>
                </c:pt>
                <c:pt idx="9622">
                  <c:v>48.47</c:v>
                </c:pt>
                <c:pt idx="9623">
                  <c:v>56.49</c:v>
                </c:pt>
                <c:pt idx="9624">
                  <c:v>73.72</c:v>
                </c:pt>
                <c:pt idx="9625">
                  <c:v>10.68</c:v>
                </c:pt>
                <c:pt idx="9626">
                  <c:v>39.56</c:v>
                </c:pt>
                <c:pt idx="9627">
                  <c:v>17.32</c:v>
                </c:pt>
                <c:pt idx="9628">
                  <c:v>16.47</c:v>
                </c:pt>
                <c:pt idx="9629">
                  <c:v>48.66</c:v>
                </c:pt>
                <c:pt idx="9630">
                  <c:v>56.35</c:v>
                </c:pt>
                <c:pt idx="9631">
                  <c:v>73.52</c:v>
                </c:pt>
                <c:pt idx="9632">
                  <c:v>10.53</c:v>
                </c:pt>
                <c:pt idx="9633">
                  <c:v>39.78</c:v>
                </c:pt>
                <c:pt idx="9634">
                  <c:v>17.53</c:v>
                </c:pt>
                <c:pt idx="9635">
                  <c:v>16.329999999999998</c:v>
                </c:pt>
                <c:pt idx="9636">
                  <c:v>48.84</c:v>
                </c:pt>
                <c:pt idx="9637">
                  <c:v>56.2</c:v>
                </c:pt>
                <c:pt idx="9638">
                  <c:v>73.319999999999993</c:v>
                </c:pt>
                <c:pt idx="9639">
                  <c:v>10.37</c:v>
                </c:pt>
                <c:pt idx="9640">
                  <c:v>40</c:v>
                </c:pt>
                <c:pt idx="9641">
                  <c:v>17.75</c:v>
                </c:pt>
                <c:pt idx="9642">
                  <c:v>16.190000000000001</c:v>
                </c:pt>
                <c:pt idx="9643">
                  <c:v>49.03</c:v>
                </c:pt>
                <c:pt idx="9644">
                  <c:v>56.06</c:v>
                </c:pt>
                <c:pt idx="9645">
                  <c:v>73.12</c:v>
                </c:pt>
                <c:pt idx="9646">
                  <c:v>10.220000000000001</c:v>
                </c:pt>
                <c:pt idx="9647">
                  <c:v>40.229999999999997</c:v>
                </c:pt>
                <c:pt idx="9648">
                  <c:v>17.96</c:v>
                </c:pt>
                <c:pt idx="9649">
                  <c:v>16.05</c:v>
                </c:pt>
                <c:pt idx="9650">
                  <c:v>49.21</c:v>
                </c:pt>
                <c:pt idx="9651">
                  <c:v>55.91</c:v>
                </c:pt>
                <c:pt idx="9652">
                  <c:v>72.930000000000007</c:v>
                </c:pt>
                <c:pt idx="9653">
                  <c:v>10.07</c:v>
                </c:pt>
                <c:pt idx="9654">
                  <c:v>40.450000000000003</c:v>
                </c:pt>
                <c:pt idx="9655">
                  <c:v>18.18</c:v>
                </c:pt>
                <c:pt idx="9656">
                  <c:v>15.91</c:v>
                </c:pt>
                <c:pt idx="9657">
                  <c:v>49.39</c:v>
                </c:pt>
                <c:pt idx="9658">
                  <c:v>55.76</c:v>
                </c:pt>
                <c:pt idx="9659">
                  <c:v>72.73</c:v>
                </c:pt>
                <c:pt idx="9660">
                  <c:v>40.68</c:v>
                </c:pt>
                <c:pt idx="9661">
                  <c:v>18.399999999999999</c:v>
                </c:pt>
                <c:pt idx="9662">
                  <c:v>15.77</c:v>
                </c:pt>
                <c:pt idx="9663">
                  <c:v>49.57</c:v>
                </c:pt>
                <c:pt idx="9664">
                  <c:v>55.62</c:v>
                </c:pt>
                <c:pt idx="9665">
                  <c:v>72.53</c:v>
                </c:pt>
                <c:pt idx="9666">
                  <c:v>40.9</c:v>
                </c:pt>
                <c:pt idx="9667">
                  <c:v>18.61</c:v>
                </c:pt>
                <c:pt idx="9668">
                  <c:v>15.64</c:v>
                </c:pt>
                <c:pt idx="9669">
                  <c:v>49.76</c:v>
                </c:pt>
                <c:pt idx="9670">
                  <c:v>55.47</c:v>
                </c:pt>
                <c:pt idx="9671">
                  <c:v>72.33</c:v>
                </c:pt>
                <c:pt idx="9672">
                  <c:v>41.13</c:v>
                </c:pt>
                <c:pt idx="9673">
                  <c:v>18.829999999999998</c:v>
                </c:pt>
                <c:pt idx="9674">
                  <c:v>15.5</c:v>
                </c:pt>
                <c:pt idx="9675">
                  <c:v>49.93</c:v>
                </c:pt>
                <c:pt idx="9676">
                  <c:v>55.32</c:v>
                </c:pt>
                <c:pt idx="9677">
                  <c:v>72.13</c:v>
                </c:pt>
                <c:pt idx="9678">
                  <c:v>41.35</c:v>
                </c:pt>
                <c:pt idx="9679">
                  <c:v>19.05</c:v>
                </c:pt>
                <c:pt idx="9680">
                  <c:v>15.36</c:v>
                </c:pt>
                <c:pt idx="9681">
                  <c:v>50.11</c:v>
                </c:pt>
                <c:pt idx="9682">
                  <c:v>55.17</c:v>
                </c:pt>
                <c:pt idx="9683">
                  <c:v>71.930000000000007</c:v>
                </c:pt>
                <c:pt idx="9684">
                  <c:v>41.58</c:v>
                </c:pt>
                <c:pt idx="9685">
                  <c:v>19.260000000000002</c:v>
                </c:pt>
                <c:pt idx="9686">
                  <c:v>15.22</c:v>
                </c:pt>
                <c:pt idx="9687">
                  <c:v>50.29</c:v>
                </c:pt>
                <c:pt idx="9688">
                  <c:v>55.02</c:v>
                </c:pt>
                <c:pt idx="9689">
                  <c:v>71.73</c:v>
                </c:pt>
                <c:pt idx="9690">
                  <c:v>41.8</c:v>
                </c:pt>
                <c:pt idx="9691">
                  <c:v>19.48</c:v>
                </c:pt>
                <c:pt idx="9692">
                  <c:v>15.08</c:v>
                </c:pt>
                <c:pt idx="9693">
                  <c:v>50.47</c:v>
                </c:pt>
                <c:pt idx="9694">
                  <c:v>54.87</c:v>
                </c:pt>
                <c:pt idx="9695">
                  <c:v>71.53</c:v>
                </c:pt>
                <c:pt idx="9696">
                  <c:v>42.02</c:v>
                </c:pt>
                <c:pt idx="9697">
                  <c:v>19.7</c:v>
                </c:pt>
                <c:pt idx="9698">
                  <c:v>14.94</c:v>
                </c:pt>
                <c:pt idx="9699">
                  <c:v>50.65</c:v>
                </c:pt>
                <c:pt idx="9700">
                  <c:v>54.72</c:v>
                </c:pt>
                <c:pt idx="9701">
                  <c:v>71.33</c:v>
                </c:pt>
                <c:pt idx="9702">
                  <c:v>42.25</c:v>
                </c:pt>
                <c:pt idx="9703">
                  <c:v>19.920000000000002</c:v>
                </c:pt>
                <c:pt idx="9704">
                  <c:v>14.79</c:v>
                </c:pt>
                <c:pt idx="9705">
                  <c:v>50.82</c:v>
                </c:pt>
                <c:pt idx="9706">
                  <c:v>54.57</c:v>
                </c:pt>
                <c:pt idx="9707">
                  <c:v>71.13</c:v>
                </c:pt>
                <c:pt idx="9708">
                  <c:v>42.47</c:v>
                </c:pt>
                <c:pt idx="9709">
                  <c:v>20.14</c:v>
                </c:pt>
                <c:pt idx="9710">
                  <c:v>14.65</c:v>
                </c:pt>
                <c:pt idx="9711">
                  <c:v>51</c:v>
                </c:pt>
                <c:pt idx="9712">
                  <c:v>54.42</c:v>
                </c:pt>
                <c:pt idx="9713">
                  <c:v>70.930000000000007</c:v>
                </c:pt>
                <c:pt idx="9714">
                  <c:v>42.7</c:v>
                </c:pt>
                <c:pt idx="9715">
                  <c:v>20.36</c:v>
                </c:pt>
                <c:pt idx="9716">
                  <c:v>14.51</c:v>
                </c:pt>
                <c:pt idx="9717">
                  <c:v>51.17</c:v>
                </c:pt>
                <c:pt idx="9718">
                  <c:v>54.27</c:v>
                </c:pt>
                <c:pt idx="9719">
                  <c:v>70.73</c:v>
                </c:pt>
                <c:pt idx="9720">
                  <c:v>42.92</c:v>
                </c:pt>
                <c:pt idx="9721">
                  <c:v>20.58</c:v>
                </c:pt>
                <c:pt idx="9722">
                  <c:v>14.37</c:v>
                </c:pt>
                <c:pt idx="9723">
                  <c:v>51.34</c:v>
                </c:pt>
                <c:pt idx="9724">
                  <c:v>54.12</c:v>
                </c:pt>
                <c:pt idx="9725">
                  <c:v>70.53</c:v>
                </c:pt>
                <c:pt idx="9726">
                  <c:v>43.14</c:v>
                </c:pt>
                <c:pt idx="9727">
                  <c:v>20.8</c:v>
                </c:pt>
                <c:pt idx="9728">
                  <c:v>14.23</c:v>
                </c:pt>
                <c:pt idx="9729">
                  <c:v>51.51</c:v>
                </c:pt>
                <c:pt idx="9730">
                  <c:v>53.97</c:v>
                </c:pt>
                <c:pt idx="9731">
                  <c:v>70.33</c:v>
                </c:pt>
                <c:pt idx="9732">
                  <c:v>43.37</c:v>
                </c:pt>
                <c:pt idx="9733">
                  <c:v>21.02</c:v>
                </c:pt>
                <c:pt idx="9734">
                  <c:v>14.09</c:v>
                </c:pt>
                <c:pt idx="9735">
                  <c:v>51.68</c:v>
                </c:pt>
                <c:pt idx="9736">
                  <c:v>53.82</c:v>
                </c:pt>
                <c:pt idx="9737">
                  <c:v>70.13</c:v>
                </c:pt>
                <c:pt idx="9738">
                  <c:v>43.59</c:v>
                </c:pt>
                <c:pt idx="9739">
                  <c:v>21.24</c:v>
                </c:pt>
                <c:pt idx="9740">
                  <c:v>13.95</c:v>
                </c:pt>
                <c:pt idx="9741">
                  <c:v>51.85</c:v>
                </c:pt>
                <c:pt idx="9742">
                  <c:v>53.66</c:v>
                </c:pt>
                <c:pt idx="9743">
                  <c:v>69.930000000000007</c:v>
                </c:pt>
                <c:pt idx="9744">
                  <c:v>43.81</c:v>
                </c:pt>
                <c:pt idx="9745">
                  <c:v>21.46</c:v>
                </c:pt>
                <c:pt idx="9746">
                  <c:v>13.81</c:v>
                </c:pt>
                <c:pt idx="9747">
                  <c:v>52.02</c:v>
                </c:pt>
                <c:pt idx="9748">
                  <c:v>53.51</c:v>
                </c:pt>
                <c:pt idx="9749">
                  <c:v>69.73</c:v>
                </c:pt>
                <c:pt idx="9750">
                  <c:v>44.04</c:v>
                </c:pt>
                <c:pt idx="9751">
                  <c:v>21.68</c:v>
                </c:pt>
                <c:pt idx="9752">
                  <c:v>13.66</c:v>
                </c:pt>
                <c:pt idx="9753">
                  <c:v>52.19</c:v>
                </c:pt>
                <c:pt idx="9754">
                  <c:v>53.35</c:v>
                </c:pt>
                <c:pt idx="9755">
                  <c:v>69.53</c:v>
                </c:pt>
                <c:pt idx="9756">
                  <c:v>44.26</c:v>
                </c:pt>
                <c:pt idx="9757">
                  <c:v>21.9</c:v>
                </c:pt>
                <c:pt idx="9758">
                  <c:v>13.52</c:v>
                </c:pt>
                <c:pt idx="9759">
                  <c:v>52.36</c:v>
                </c:pt>
                <c:pt idx="9760">
                  <c:v>53.2</c:v>
                </c:pt>
                <c:pt idx="9761">
                  <c:v>69.33</c:v>
                </c:pt>
                <c:pt idx="9762">
                  <c:v>44.48</c:v>
                </c:pt>
                <c:pt idx="9763">
                  <c:v>22.12</c:v>
                </c:pt>
                <c:pt idx="9764">
                  <c:v>13.38</c:v>
                </c:pt>
                <c:pt idx="9765">
                  <c:v>52.52</c:v>
                </c:pt>
                <c:pt idx="9766">
                  <c:v>53.04</c:v>
                </c:pt>
                <c:pt idx="9767">
                  <c:v>69.12</c:v>
                </c:pt>
                <c:pt idx="9768">
                  <c:v>44.71</c:v>
                </c:pt>
                <c:pt idx="9769">
                  <c:v>22.35</c:v>
                </c:pt>
                <c:pt idx="9770">
                  <c:v>13.24</c:v>
                </c:pt>
                <c:pt idx="9771">
                  <c:v>52.69</c:v>
                </c:pt>
                <c:pt idx="9772">
                  <c:v>52.89</c:v>
                </c:pt>
                <c:pt idx="9773">
                  <c:v>68.92</c:v>
                </c:pt>
                <c:pt idx="9774">
                  <c:v>44.93</c:v>
                </c:pt>
                <c:pt idx="9775">
                  <c:v>22.57</c:v>
                </c:pt>
                <c:pt idx="9776">
                  <c:v>13.1</c:v>
                </c:pt>
                <c:pt idx="9777">
                  <c:v>52.85</c:v>
                </c:pt>
                <c:pt idx="9778">
                  <c:v>52.73</c:v>
                </c:pt>
                <c:pt idx="9779">
                  <c:v>68.72</c:v>
                </c:pt>
                <c:pt idx="9780">
                  <c:v>45.15</c:v>
                </c:pt>
                <c:pt idx="9781">
                  <c:v>22.79</c:v>
                </c:pt>
                <c:pt idx="9782">
                  <c:v>12.95</c:v>
                </c:pt>
                <c:pt idx="9783">
                  <c:v>53.01</c:v>
                </c:pt>
                <c:pt idx="9784">
                  <c:v>52.58</c:v>
                </c:pt>
                <c:pt idx="9785">
                  <c:v>68.52</c:v>
                </c:pt>
                <c:pt idx="9786">
                  <c:v>45.37</c:v>
                </c:pt>
                <c:pt idx="9787">
                  <c:v>23.02</c:v>
                </c:pt>
                <c:pt idx="9788">
                  <c:v>12.81</c:v>
                </c:pt>
                <c:pt idx="9789">
                  <c:v>53.17</c:v>
                </c:pt>
                <c:pt idx="9790">
                  <c:v>52.42</c:v>
                </c:pt>
                <c:pt idx="9791">
                  <c:v>68.319999999999993</c:v>
                </c:pt>
                <c:pt idx="9792">
                  <c:v>45.6</c:v>
                </c:pt>
                <c:pt idx="9793">
                  <c:v>23.24</c:v>
                </c:pt>
                <c:pt idx="9794">
                  <c:v>12.67</c:v>
                </c:pt>
                <c:pt idx="9795">
                  <c:v>53.33</c:v>
                </c:pt>
                <c:pt idx="9796">
                  <c:v>52.26</c:v>
                </c:pt>
                <c:pt idx="9797">
                  <c:v>68.12</c:v>
                </c:pt>
                <c:pt idx="9798">
                  <c:v>45.82</c:v>
                </c:pt>
                <c:pt idx="9799">
                  <c:v>23.46</c:v>
                </c:pt>
                <c:pt idx="9800">
                  <c:v>12.53</c:v>
                </c:pt>
                <c:pt idx="9801">
                  <c:v>53.49</c:v>
                </c:pt>
                <c:pt idx="9802">
                  <c:v>52.11</c:v>
                </c:pt>
                <c:pt idx="9803">
                  <c:v>67.92</c:v>
                </c:pt>
                <c:pt idx="9804">
                  <c:v>46.04</c:v>
                </c:pt>
                <c:pt idx="9805">
                  <c:v>23.69</c:v>
                </c:pt>
                <c:pt idx="9806">
                  <c:v>12.38</c:v>
                </c:pt>
                <c:pt idx="9807">
                  <c:v>53.65</c:v>
                </c:pt>
                <c:pt idx="9808">
                  <c:v>51.95</c:v>
                </c:pt>
                <c:pt idx="9809">
                  <c:v>67.72</c:v>
                </c:pt>
                <c:pt idx="9810">
                  <c:v>46.26</c:v>
                </c:pt>
                <c:pt idx="9811">
                  <c:v>23.91</c:v>
                </c:pt>
                <c:pt idx="9812">
                  <c:v>12.24</c:v>
                </c:pt>
                <c:pt idx="9813">
                  <c:v>53.8</c:v>
                </c:pt>
                <c:pt idx="9814">
                  <c:v>51.79</c:v>
                </c:pt>
                <c:pt idx="9815">
                  <c:v>67.510000000000005</c:v>
                </c:pt>
                <c:pt idx="9816">
                  <c:v>46.48</c:v>
                </c:pt>
                <c:pt idx="9817">
                  <c:v>24.14</c:v>
                </c:pt>
                <c:pt idx="9818">
                  <c:v>12.1</c:v>
                </c:pt>
                <c:pt idx="9819">
                  <c:v>53.96</c:v>
                </c:pt>
                <c:pt idx="9820">
                  <c:v>51.63</c:v>
                </c:pt>
                <c:pt idx="9821">
                  <c:v>67.31</c:v>
                </c:pt>
                <c:pt idx="9822">
                  <c:v>46.71</c:v>
                </c:pt>
                <c:pt idx="9823">
                  <c:v>24.36</c:v>
                </c:pt>
                <c:pt idx="9824">
                  <c:v>54.11</c:v>
                </c:pt>
                <c:pt idx="9825">
                  <c:v>51.47</c:v>
                </c:pt>
                <c:pt idx="9826">
                  <c:v>67.11</c:v>
                </c:pt>
                <c:pt idx="9827">
                  <c:v>46.93</c:v>
                </c:pt>
                <c:pt idx="9828">
                  <c:v>24.59</c:v>
                </c:pt>
                <c:pt idx="9829">
                  <c:v>54.26</c:v>
                </c:pt>
                <c:pt idx="9830">
                  <c:v>51.31</c:v>
                </c:pt>
                <c:pt idx="9831">
                  <c:v>66.91</c:v>
                </c:pt>
                <c:pt idx="9832">
                  <c:v>47.15</c:v>
                </c:pt>
                <c:pt idx="9833">
                  <c:v>24.81</c:v>
                </c:pt>
                <c:pt idx="9834">
                  <c:v>54.42</c:v>
                </c:pt>
                <c:pt idx="9835">
                  <c:v>51.15</c:v>
                </c:pt>
                <c:pt idx="9836">
                  <c:v>66.709999999999994</c:v>
                </c:pt>
                <c:pt idx="9837">
                  <c:v>47.37</c:v>
                </c:pt>
                <c:pt idx="9838">
                  <c:v>25.04</c:v>
                </c:pt>
                <c:pt idx="9839">
                  <c:v>54.56</c:v>
                </c:pt>
                <c:pt idx="9840">
                  <c:v>50.99</c:v>
                </c:pt>
                <c:pt idx="9841">
                  <c:v>66.510000000000005</c:v>
                </c:pt>
                <c:pt idx="9842">
                  <c:v>47.59</c:v>
                </c:pt>
                <c:pt idx="9843">
                  <c:v>25.26</c:v>
                </c:pt>
                <c:pt idx="9844">
                  <c:v>54.71</c:v>
                </c:pt>
                <c:pt idx="9845">
                  <c:v>50.83</c:v>
                </c:pt>
                <c:pt idx="9846">
                  <c:v>66.31</c:v>
                </c:pt>
                <c:pt idx="9847">
                  <c:v>47.81</c:v>
                </c:pt>
                <c:pt idx="9848">
                  <c:v>25.49</c:v>
                </c:pt>
                <c:pt idx="9849">
                  <c:v>54.86</c:v>
                </c:pt>
                <c:pt idx="9850">
                  <c:v>50.67</c:v>
                </c:pt>
                <c:pt idx="9851">
                  <c:v>66.11</c:v>
                </c:pt>
                <c:pt idx="9852">
                  <c:v>48.03</c:v>
                </c:pt>
                <c:pt idx="9853">
                  <c:v>25.72</c:v>
                </c:pt>
                <c:pt idx="9854">
                  <c:v>55</c:v>
                </c:pt>
                <c:pt idx="9855">
                  <c:v>50.51</c:v>
                </c:pt>
                <c:pt idx="9856">
                  <c:v>65.91</c:v>
                </c:pt>
                <c:pt idx="9857">
                  <c:v>48.25</c:v>
                </c:pt>
                <c:pt idx="9858">
                  <c:v>25.94</c:v>
                </c:pt>
                <c:pt idx="9859">
                  <c:v>55.15</c:v>
                </c:pt>
                <c:pt idx="9860">
                  <c:v>50.35</c:v>
                </c:pt>
                <c:pt idx="9861">
                  <c:v>65.709999999999994</c:v>
                </c:pt>
                <c:pt idx="9862">
                  <c:v>48.46</c:v>
                </c:pt>
                <c:pt idx="9863">
                  <c:v>26.17</c:v>
                </c:pt>
                <c:pt idx="9864">
                  <c:v>55.29</c:v>
                </c:pt>
                <c:pt idx="9865">
                  <c:v>50.19</c:v>
                </c:pt>
                <c:pt idx="9866">
                  <c:v>65.510000000000005</c:v>
                </c:pt>
                <c:pt idx="9867">
                  <c:v>48.68</c:v>
                </c:pt>
                <c:pt idx="9868">
                  <c:v>26.4</c:v>
                </c:pt>
                <c:pt idx="9869">
                  <c:v>55.43</c:v>
                </c:pt>
                <c:pt idx="9870">
                  <c:v>50.03</c:v>
                </c:pt>
                <c:pt idx="9871">
                  <c:v>65.31</c:v>
                </c:pt>
                <c:pt idx="9872">
                  <c:v>48.9</c:v>
                </c:pt>
                <c:pt idx="9873">
                  <c:v>26.63</c:v>
                </c:pt>
                <c:pt idx="9874">
                  <c:v>55.57</c:v>
                </c:pt>
                <c:pt idx="9875">
                  <c:v>49.86</c:v>
                </c:pt>
                <c:pt idx="9876">
                  <c:v>65.11</c:v>
                </c:pt>
                <c:pt idx="9877">
                  <c:v>49.12</c:v>
                </c:pt>
                <c:pt idx="9878">
                  <c:v>26.86</c:v>
                </c:pt>
                <c:pt idx="9879">
                  <c:v>55.71</c:v>
                </c:pt>
                <c:pt idx="9880">
                  <c:v>49.7</c:v>
                </c:pt>
                <c:pt idx="9881">
                  <c:v>64.900000000000006</c:v>
                </c:pt>
                <c:pt idx="9882">
                  <c:v>49.34</c:v>
                </c:pt>
                <c:pt idx="9883">
                  <c:v>27.08</c:v>
                </c:pt>
                <c:pt idx="9884">
                  <c:v>55.84</c:v>
                </c:pt>
                <c:pt idx="9885">
                  <c:v>49.54</c:v>
                </c:pt>
                <c:pt idx="9886">
                  <c:v>64.7</c:v>
                </c:pt>
                <c:pt idx="9887">
                  <c:v>49.55</c:v>
                </c:pt>
                <c:pt idx="9888">
                  <c:v>27.31</c:v>
                </c:pt>
                <c:pt idx="9889">
                  <c:v>55.98</c:v>
                </c:pt>
                <c:pt idx="9890">
                  <c:v>49.37</c:v>
                </c:pt>
                <c:pt idx="9891">
                  <c:v>64.5</c:v>
                </c:pt>
                <c:pt idx="9892">
                  <c:v>49.77</c:v>
                </c:pt>
                <c:pt idx="9893">
                  <c:v>27.54</c:v>
                </c:pt>
                <c:pt idx="9894">
                  <c:v>56.11</c:v>
                </c:pt>
                <c:pt idx="9895">
                  <c:v>49.21</c:v>
                </c:pt>
                <c:pt idx="9896">
                  <c:v>64.3</c:v>
                </c:pt>
                <c:pt idx="9897">
                  <c:v>49.99</c:v>
                </c:pt>
                <c:pt idx="9898">
                  <c:v>27.77</c:v>
                </c:pt>
                <c:pt idx="9899">
                  <c:v>56.24</c:v>
                </c:pt>
                <c:pt idx="9900">
                  <c:v>49.04</c:v>
                </c:pt>
                <c:pt idx="9901">
                  <c:v>64.099999999999994</c:v>
                </c:pt>
                <c:pt idx="9902">
                  <c:v>50.2</c:v>
                </c:pt>
                <c:pt idx="9903">
                  <c:v>28</c:v>
                </c:pt>
                <c:pt idx="9904">
                  <c:v>56.37</c:v>
                </c:pt>
                <c:pt idx="9905">
                  <c:v>48.88</c:v>
                </c:pt>
                <c:pt idx="9906">
                  <c:v>63.91</c:v>
                </c:pt>
                <c:pt idx="9907">
                  <c:v>50.42</c:v>
                </c:pt>
                <c:pt idx="9908">
                  <c:v>28.23</c:v>
                </c:pt>
                <c:pt idx="9909">
                  <c:v>56.5</c:v>
                </c:pt>
                <c:pt idx="9910">
                  <c:v>48.71</c:v>
                </c:pt>
                <c:pt idx="9911">
                  <c:v>63.71</c:v>
                </c:pt>
                <c:pt idx="9912">
                  <c:v>50.63</c:v>
                </c:pt>
                <c:pt idx="9913">
                  <c:v>28.46</c:v>
                </c:pt>
                <c:pt idx="9914">
                  <c:v>56.62</c:v>
                </c:pt>
                <c:pt idx="9915">
                  <c:v>48.55</c:v>
                </c:pt>
                <c:pt idx="9916">
                  <c:v>63.51</c:v>
                </c:pt>
                <c:pt idx="9917">
                  <c:v>50.85</c:v>
                </c:pt>
                <c:pt idx="9918">
                  <c:v>28.69</c:v>
                </c:pt>
                <c:pt idx="9919">
                  <c:v>56.74</c:v>
                </c:pt>
                <c:pt idx="9920">
                  <c:v>48.38</c:v>
                </c:pt>
                <c:pt idx="9921">
                  <c:v>63.31</c:v>
                </c:pt>
                <c:pt idx="9922">
                  <c:v>51.06</c:v>
                </c:pt>
                <c:pt idx="9923">
                  <c:v>28.92</c:v>
                </c:pt>
                <c:pt idx="9924">
                  <c:v>56.87</c:v>
                </c:pt>
                <c:pt idx="9925">
                  <c:v>48.22</c:v>
                </c:pt>
                <c:pt idx="9926">
                  <c:v>63.11</c:v>
                </c:pt>
                <c:pt idx="9927">
                  <c:v>51.28</c:v>
                </c:pt>
                <c:pt idx="9928">
                  <c:v>29.15</c:v>
                </c:pt>
                <c:pt idx="9929">
                  <c:v>56.99</c:v>
                </c:pt>
                <c:pt idx="9930">
                  <c:v>48.05</c:v>
                </c:pt>
                <c:pt idx="9931">
                  <c:v>62.91</c:v>
                </c:pt>
                <c:pt idx="9932">
                  <c:v>51.49</c:v>
                </c:pt>
                <c:pt idx="9933">
                  <c:v>29.39</c:v>
                </c:pt>
                <c:pt idx="9934">
                  <c:v>57.11</c:v>
                </c:pt>
                <c:pt idx="9935">
                  <c:v>47.88</c:v>
                </c:pt>
                <c:pt idx="9936">
                  <c:v>62.71</c:v>
                </c:pt>
                <c:pt idx="9937">
                  <c:v>51.7</c:v>
                </c:pt>
                <c:pt idx="9938">
                  <c:v>29.62</c:v>
                </c:pt>
                <c:pt idx="9939">
                  <c:v>57.22</c:v>
                </c:pt>
                <c:pt idx="9940">
                  <c:v>47.71</c:v>
                </c:pt>
                <c:pt idx="9941">
                  <c:v>62.51</c:v>
                </c:pt>
                <c:pt idx="9942">
                  <c:v>51.91</c:v>
                </c:pt>
                <c:pt idx="9943">
                  <c:v>29.85</c:v>
                </c:pt>
                <c:pt idx="9944">
                  <c:v>57.34</c:v>
                </c:pt>
                <c:pt idx="9945">
                  <c:v>47.55</c:v>
                </c:pt>
                <c:pt idx="9946">
                  <c:v>62.31</c:v>
                </c:pt>
                <c:pt idx="9947">
                  <c:v>52.12</c:v>
                </c:pt>
                <c:pt idx="9948">
                  <c:v>30.08</c:v>
                </c:pt>
                <c:pt idx="9949">
                  <c:v>57.45</c:v>
                </c:pt>
                <c:pt idx="9950">
                  <c:v>47.38</c:v>
                </c:pt>
                <c:pt idx="9951">
                  <c:v>62.11</c:v>
                </c:pt>
                <c:pt idx="9952">
                  <c:v>52.34</c:v>
                </c:pt>
                <c:pt idx="9953">
                  <c:v>30.32</c:v>
                </c:pt>
                <c:pt idx="9954">
                  <c:v>57.56</c:v>
                </c:pt>
                <c:pt idx="9955">
                  <c:v>47.21</c:v>
                </c:pt>
                <c:pt idx="9956">
                  <c:v>61.92</c:v>
                </c:pt>
                <c:pt idx="9957">
                  <c:v>52.55</c:v>
                </c:pt>
                <c:pt idx="9958">
                  <c:v>30.55</c:v>
                </c:pt>
                <c:pt idx="9959">
                  <c:v>57.67</c:v>
                </c:pt>
                <c:pt idx="9960">
                  <c:v>47.04</c:v>
                </c:pt>
                <c:pt idx="9961">
                  <c:v>61.72</c:v>
                </c:pt>
                <c:pt idx="9962">
                  <c:v>52.76</c:v>
                </c:pt>
                <c:pt idx="9963">
                  <c:v>30.78</c:v>
                </c:pt>
                <c:pt idx="9964">
                  <c:v>57.78</c:v>
                </c:pt>
                <c:pt idx="9965">
                  <c:v>46.87</c:v>
                </c:pt>
                <c:pt idx="9966">
                  <c:v>61.52</c:v>
                </c:pt>
                <c:pt idx="9967">
                  <c:v>52.96</c:v>
                </c:pt>
                <c:pt idx="9968">
                  <c:v>31.01</c:v>
                </c:pt>
                <c:pt idx="9969">
                  <c:v>57.88</c:v>
                </c:pt>
                <c:pt idx="9970">
                  <c:v>46.7</c:v>
                </c:pt>
                <c:pt idx="9971">
                  <c:v>61.32</c:v>
                </c:pt>
                <c:pt idx="9972">
                  <c:v>53.17</c:v>
                </c:pt>
                <c:pt idx="9973">
                  <c:v>31.25</c:v>
                </c:pt>
                <c:pt idx="9974">
                  <c:v>10.35</c:v>
                </c:pt>
                <c:pt idx="9975">
                  <c:v>57.98</c:v>
                </c:pt>
                <c:pt idx="9976">
                  <c:v>46.54</c:v>
                </c:pt>
                <c:pt idx="9977">
                  <c:v>61.13</c:v>
                </c:pt>
                <c:pt idx="9978">
                  <c:v>53.38</c:v>
                </c:pt>
                <c:pt idx="9979">
                  <c:v>31.48</c:v>
                </c:pt>
                <c:pt idx="9980">
                  <c:v>10.51</c:v>
                </c:pt>
                <c:pt idx="9981">
                  <c:v>58.08</c:v>
                </c:pt>
                <c:pt idx="9982">
                  <c:v>46.37</c:v>
                </c:pt>
                <c:pt idx="9983">
                  <c:v>60.93</c:v>
                </c:pt>
                <c:pt idx="9984">
                  <c:v>53.59</c:v>
                </c:pt>
                <c:pt idx="9985">
                  <c:v>31.72</c:v>
                </c:pt>
                <c:pt idx="9986">
                  <c:v>10.67</c:v>
                </c:pt>
                <c:pt idx="9987">
                  <c:v>58.18</c:v>
                </c:pt>
                <c:pt idx="9988">
                  <c:v>46.2</c:v>
                </c:pt>
                <c:pt idx="9989">
                  <c:v>60.73</c:v>
                </c:pt>
                <c:pt idx="9990">
                  <c:v>53.79</c:v>
                </c:pt>
                <c:pt idx="9991">
                  <c:v>31.95</c:v>
                </c:pt>
                <c:pt idx="9992">
                  <c:v>10.83</c:v>
                </c:pt>
                <c:pt idx="9993">
                  <c:v>58.28</c:v>
                </c:pt>
                <c:pt idx="9994">
                  <c:v>46.02</c:v>
                </c:pt>
                <c:pt idx="9995">
                  <c:v>60.53</c:v>
                </c:pt>
                <c:pt idx="9996">
                  <c:v>54</c:v>
                </c:pt>
                <c:pt idx="9997">
                  <c:v>32.19</c:v>
                </c:pt>
                <c:pt idx="9998">
                  <c:v>10.99</c:v>
                </c:pt>
                <c:pt idx="9999">
                  <c:v>58.37</c:v>
                </c:pt>
                <c:pt idx="10000">
                  <c:v>45.85</c:v>
                </c:pt>
                <c:pt idx="10001">
                  <c:v>60.34</c:v>
                </c:pt>
                <c:pt idx="10002">
                  <c:v>54.21</c:v>
                </c:pt>
                <c:pt idx="10003">
                  <c:v>32.42</c:v>
                </c:pt>
                <c:pt idx="10004">
                  <c:v>11.16</c:v>
                </c:pt>
                <c:pt idx="10005">
                  <c:v>58.46</c:v>
                </c:pt>
                <c:pt idx="10006">
                  <c:v>45.68</c:v>
                </c:pt>
                <c:pt idx="10007">
                  <c:v>60.14</c:v>
                </c:pt>
                <c:pt idx="10008">
                  <c:v>54.41</c:v>
                </c:pt>
                <c:pt idx="10009">
                  <c:v>32.659999999999997</c:v>
                </c:pt>
                <c:pt idx="10010">
                  <c:v>11.32</c:v>
                </c:pt>
                <c:pt idx="10011">
                  <c:v>58.55</c:v>
                </c:pt>
                <c:pt idx="10012">
                  <c:v>45.51</c:v>
                </c:pt>
                <c:pt idx="10013">
                  <c:v>59.94</c:v>
                </c:pt>
                <c:pt idx="10014">
                  <c:v>54.61</c:v>
                </c:pt>
                <c:pt idx="10015">
                  <c:v>32.89</c:v>
                </c:pt>
                <c:pt idx="10016">
                  <c:v>11.48</c:v>
                </c:pt>
                <c:pt idx="10017">
                  <c:v>58.64</c:v>
                </c:pt>
                <c:pt idx="10018">
                  <c:v>45.34</c:v>
                </c:pt>
                <c:pt idx="10019">
                  <c:v>59.75</c:v>
                </c:pt>
                <c:pt idx="10020">
                  <c:v>54.82</c:v>
                </c:pt>
                <c:pt idx="10021">
                  <c:v>33.130000000000003</c:v>
                </c:pt>
                <c:pt idx="10022">
                  <c:v>11.64</c:v>
                </c:pt>
                <c:pt idx="10023">
                  <c:v>58.73</c:v>
                </c:pt>
                <c:pt idx="10024">
                  <c:v>45.17</c:v>
                </c:pt>
                <c:pt idx="10025">
                  <c:v>59.55</c:v>
                </c:pt>
                <c:pt idx="10026">
                  <c:v>55.02</c:v>
                </c:pt>
                <c:pt idx="10027">
                  <c:v>33.369999999999997</c:v>
                </c:pt>
                <c:pt idx="10028">
                  <c:v>11.81</c:v>
                </c:pt>
                <c:pt idx="10029">
                  <c:v>58.81</c:v>
                </c:pt>
                <c:pt idx="10030">
                  <c:v>45</c:v>
                </c:pt>
                <c:pt idx="10031">
                  <c:v>59.36</c:v>
                </c:pt>
                <c:pt idx="10032">
                  <c:v>55.22</c:v>
                </c:pt>
                <c:pt idx="10033">
                  <c:v>33.6</c:v>
                </c:pt>
                <c:pt idx="10034">
                  <c:v>11.97</c:v>
                </c:pt>
                <c:pt idx="10035">
                  <c:v>58.89</c:v>
                </c:pt>
                <c:pt idx="10036">
                  <c:v>44.82</c:v>
                </c:pt>
                <c:pt idx="10037">
                  <c:v>59.16</c:v>
                </c:pt>
                <c:pt idx="10038">
                  <c:v>55.42</c:v>
                </c:pt>
                <c:pt idx="10039">
                  <c:v>33.840000000000003</c:v>
                </c:pt>
                <c:pt idx="10040">
                  <c:v>58.97</c:v>
                </c:pt>
                <c:pt idx="10041">
                  <c:v>44.65</c:v>
                </c:pt>
                <c:pt idx="10042">
                  <c:v>58.96</c:v>
                </c:pt>
                <c:pt idx="10043">
                  <c:v>55.62</c:v>
                </c:pt>
                <c:pt idx="10044">
                  <c:v>34.08</c:v>
                </c:pt>
                <c:pt idx="10045">
                  <c:v>59.05</c:v>
                </c:pt>
                <c:pt idx="10046">
                  <c:v>44.48</c:v>
                </c:pt>
                <c:pt idx="10047">
                  <c:v>58.77</c:v>
                </c:pt>
                <c:pt idx="10048">
                  <c:v>55.82</c:v>
                </c:pt>
                <c:pt idx="10049">
                  <c:v>34.31</c:v>
                </c:pt>
                <c:pt idx="10050">
                  <c:v>12.46</c:v>
                </c:pt>
                <c:pt idx="10051">
                  <c:v>59.12</c:v>
                </c:pt>
                <c:pt idx="10052">
                  <c:v>44.31</c:v>
                </c:pt>
                <c:pt idx="10053">
                  <c:v>58.57</c:v>
                </c:pt>
                <c:pt idx="10054">
                  <c:v>56.02</c:v>
                </c:pt>
                <c:pt idx="10055">
                  <c:v>34.549999999999997</c:v>
                </c:pt>
                <c:pt idx="10056">
                  <c:v>12.62</c:v>
                </c:pt>
                <c:pt idx="10057">
                  <c:v>59.19</c:v>
                </c:pt>
                <c:pt idx="10058">
                  <c:v>44.13</c:v>
                </c:pt>
                <c:pt idx="10059">
                  <c:v>58.38</c:v>
                </c:pt>
                <c:pt idx="10060">
                  <c:v>56.21</c:v>
                </c:pt>
                <c:pt idx="10061">
                  <c:v>34.79</c:v>
                </c:pt>
                <c:pt idx="10062">
                  <c:v>12.79</c:v>
                </c:pt>
                <c:pt idx="10063">
                  <c:v>59.26</c:v>
                </c:pt>
                <c:pt idx="10064">
                  <c:v>43.96</c:v>
                </c:pt>
                <c:pt idx="10065">
                  <c:v>58.19</c:v>
                </c:pt>
                <c:pt idx="10066">
                  <c:v>56.41</c:v>
                </c:pt>
                <c:pt idx="10067">
                  <c:v>35.03</c:v>
                </c:pt>
                <c:pt idx="10068">
                  <c:v>12.95</c:v>
                </c:pt>
                <c:pt idx="10069">
                  <c:v>59.33</c:v>
                </c:pt>
                <c:pt idx="10070">
                  <c:v>43.78</c:v>
                </c:pt>
                <c:pt idx="10071">
                  <c:v>57.99</c:v>
                </c:pt>
                <c:pt idx="10072">
                  <c:v>56.6</c:v>
                </c:pt>
                <c:pt idx="10073">
                  <c:v>35.270000000000003</c:v>
                </c:pt>
                <c:pt idx="10074">
                  <c:v>13.11</c:v>
                </c:pt>
                <c:pt idx="10075">
                  <c:v>59.39</c:v>
                </c:pt>
                <c:pt idx="10076">
                  <c:v>43.61</c:v>
                </c:pt>
                <c:pt idx="10077">
                  <c:v>57.8</c:v>
                </c:pt>
                <c:pt idx="10078">
                  <c:v>56.8</c:v>
                </c:pt>
                <c:pt idx="10079">
                  <c:v>35.5</c:v>
                </c:pt>
                <c:pt idx="10080">
                  <c:v>13.28</c:v>
                </c:pt>
                <c:pt idx="10081">
                  <c:v>59.45</c:v>
                </c:pt>
                <c:pt idx="10082">
                  <c:v>43.43</c:v>
                </c:pt>
                <c:pt idx="10083">
                  <c:v>57.6</c:v>
                </c:pt>
                <c:pt idx="10084">
                  <c:v>56.99</c:v>
                </c:pt>
                <c:pt idx="10085">
                  <c:v>35.74</c:v>
                </c:pt>
                <c:pt idx="10086">
                  <c:v>13.44</c:v>
                </c:pt>
                <c:pt idx="10087">
                  <c:v>59.51</c:v>
                </c:pt>
                <c:pt idx="10088">
                  <c:v>43.26</c:v>
                </c:pt>
                <c:pt idx="10089">
                  <c:v>57.41</c:v>
                </c:pt>
                <c:pt idx="10090">
                  <c:v>57.18</c:v>
                </c:pt>
                <c:pt idx="10091">
                  <c:v>35.979999999999997</c:v>
                </c:pt>
                <c:pt idx="10092">
                  <c:v>13.61</c:v>
                </c:pt>
                <c:pt idx="10093">
                  <c:v>59.57</c:v>
                </c:pt>
                <c:pt idx="10094">
                  <c:v>43.08</c:v>
                </c:pt>
                <c:pt idx="10095">
                  <c:v>57.22</c:v>
                </c:pt>
                <c:pt idx="10096">
                  <c:v>57.37</c:v>
                </c:pt>
                <c:pt idx="10097">
                  <c:v>36.22</c:v>
                </c:pt>
                <c:pt idx="10098">
                  <c:v>13.77</c:v>
                </c:pt>
                <c:pt idx="10099">
                  <c:v>59.62</c:v>
                </c:pt>
                <c:pt idx="10100">
                  <c:v>42.91</c:v>
                </c:pt>
                <c:pt idx="10101">
                  <c:v>57.02</c:v>
                </c:pt>
                <c:pt idx="10102">
                  <c:v>57.56</c:v>
                </c:pt>
                <c:pt idx="10103">
                  <c:v>36.46</c:v>
                </c:pt>
                <c:pt idx="10104">
                  <c:v>13.94</c:v>
                </c:pt>
                <c:pt idx="10105">
                  <c:v>59.68</c:v>
                </c:pt>
                <c:pt idx="10106">
                  <c:v>42.73</c:v>
                </c:pt>
                <c:pt idx="10107">
                  <c:v>56.83</c:v>
                </c:pt>
                <c:pt idx="10108">
                  <c:v>57.75</c:v>
                </c:pt>
                <c:pt idx="10109">
                  <c:v>36.700000000000003</c:v>
                </c:pt>
                <c:pt idx="10110">
                  <c:v>14.1</c:v>
                </c:pt>
                <c:pt idx="10111">
                  <c:v>59.73</c:v>
                </c:pt>
                <c:pt idx="10112">
                  <c:v>42.56</c:v>
                </c:pt>
                <c:pt idx="10113">
                  <c:v>56.64</c:v>
                </c:pt>
                <c:pt idx="10114">
                  <c:v>57.94</c:v>
                </c:pt>
                <c:pt idx="10115">
                  <c:v>36.94</c:v>
                </c:pt>
                <c:pt idx="10116">
                  <c:v>14.27</c:v>
                </c:pt>
                <c:pt idx="10117">
                  <c:v>59.77</c:v>
                </c:pt>
                <c:pt idx="10118">
                  <c:v>42.38</c:v>
                </c:pt>
                <c:pt idx="10119">
                  <c:v>56.44</c:v>
                </c:pt>
                <c:pt idx="10120">
                  <c:v>58.12</c:v>
                </c:pt>
                <c:pt idx="10121">
                  <c:v>37.18</c:v>
                </c:pt>
                <c:pt idx="10122">
                  <c:v>14.44</c:v>
                </c:pt>
                <c:pt idx="10123">
                  <c:v>59.82</c:v>
                </c:pt>
                <c:pt idx="10124">
                  <c:v>42.21</c:v>
                </c:pt>
                <c:pt idx="10125">
                  <c:v>56.25</c:v>
                </c:pt>
                <c:pt idx="10126">
                  <c:v>58.31</c:v>
                </c:pt>
                <c:pt idx="10127">
                  <c:v>37.42</c:v>
                </c:pt>
                <c:pt idx="10128">
                  <c:v>14.6</c:v>
                </c:pt>
                <c:pt idx="10129">
                  <c:v>59.86</c:v>
                </c:pt>
                <c:pt idx="10130">
                  <c:v>42.03</c:v>
                </c:pt>
                <c:pt idx="10131">
                  <c:v>56.06</c:v>
                </c:pt>
                <c:pt idx="10132">
                  <c:v>58.49</c:v>
                </c:pt>
                <c:pt idx="10133">
                  <c:v>37.659999999999997</c:v>
                </c:pt>
                <c:pt idx="10134">
                  <c:v>14.77</c:v>
                </c:pt>
                <c:pt idx="10135">
                  <c:v>59.9</c:v>
                </c:pt>
                <c:pt idx="10136">
                  <c:v>41.85</c:v>
                </c:pt>
                <c:pt idx="10137">
                  <c:v>55.87</c:v>
                </c:pt>
                <c:pt idx="10138">
                  <c:v>58.68</c:v>
                </c:pt>
                <c:pt idx="10139">
                  <c:v>37.909999999999997</c:v>
                </c:pt>
                <c:pt idx="10140">
                  <c:v>14.93</c:v>
                </c:pt>
                <c:pt idx="10141">
                  <c:v>59.93</c:v>
                </c:pt>
                <c:pt idx="10142">
                  <c:v>41.67</c:v>
                </c:pt>
                <c:pt idx="10143">
                  <c:v>55.67</c:v>
                </c:pt>
                <c:pt idx="10144">
                  <c:v>58.86</c:v>
                </c:pt>
                <c:pt idx="10145">
                  <c:v>38.15</c:v>
                </c:pt>
                <c:pt idx="10146">
                  <c:v>15.1</c:v>
                </c:pt>
                <c:pt idx="10147">
                  <c:v>59.97</c:v>
                </c:pt>
                <c:pt idx="10148">
                  <c:v>41.5</c:v>
                </c:pt>
                <c:pt idx="10149">
                  <c:v>55.48</c:v>
                </c:pt>
                <c:pt idx="10150">
                  <c:v>59.04</c:v>
                </c:pt>
                <c:pt idx="10151">
                  <c:v>38.39</c:v>
                </c:pt>
                <c:pt idx="10152">
                  <c:v>15.27</c:v>
                </c:pt>
                <c:pt idx="10153">
                  <c:v>60</c:v>
                </c:pt>
                <c:pt idx="10154">
                  <c:v>41.32</c:v>
                </c:pt>
                <c:pt idx="10155">
                  <c:v>55.29</c:v>
                </c:pt>
                <c:pt idx="10156">
                  <c:v>59.22</c:v>
                </c:pt>
                <c:pt idx="10157">
                  <c:v>38.630000000000003</c:v>
                </c:pt>
                <c:pt idx="10158">
                  <c:v>15.44</c:v>
                </c:pt>
                <c:pt idx="10159">
                  <c:v>60.03</c:v>
                </c:pt>
                <c:pt idx="10160">
                  <c:v>41.14</c:v>
                </c:pt>
                <c:pt idx="10161">
                  <c:v>55.1</c:v>
                </c:pt>
                <c:pt idx="10162">
                  <c:v>59.39</c:v>
                </c:pt>
                <c:pt idx="10163">
                  <c:v>38.869999999999997</c:v>
                </c:pt>
                <c:pt idx="10164">
                  <c:v>15.6</c:v>
                </c:pt>
                <c:pt idx="10165">
                  <c:v>60.05</c:v>
                </c:pt>
                <c:pt idx="10166">
                  <c:v>40.96</c:v>
                </c:pt>
                <c:pt idx="10167">
                  <c:v>54.91</c:v>
                </c:pt>
                <c:pt idx="10168">
                  <c:v>59.57</c:v>
                </c:pt>
                <c:pt idx="10169">
                  <c:v>39.119999999999997</c:v>
                </c:pt>
                <c:pt idx="10170">
                  <c:v>15.77</c:v>
                </c:pt>
                <c:pt idx="10171">
                  <c:v>60.08</c:v>
                </c:pt>
                <c:pt idx="10172">
                  <c:v>40.79</c:v>
                </c:pt>
                <c:pt idx="10173">
                  <c:v>54.72</c:v>
                </c:pt>
                <c:pt idx="10174">
                  <c:v>59.74</c:v>
                </c:pt>
                <c:pt idx="10175">
                  <c:v>39.36</c:v>
                </c:pt>
                <c:pt idx="10176">
                  <c:v>15.94</c:v>
                </c:pt>
                <c:pt idx="10177">
                  <c:v>60.1</c:v>
                </c:pt>
                <c:pt idx="10178">
                  <c:v>40.61</c:v>
                </c:pt>
                <c:pt idx="10179">
                  <c:v>54.53</c:v>
                </c:pt>
                <c:pt idx="10180">
                  <c:v>59.92</c:v>
                </c:pt>
                <c:pt idx="10181">
                  <c:v>39.6</c:v>
                </c:pt>
                <c:pt idx="10182">
                  <c:v>16.11</c:v>
                </c:pt>
                <c:pt idx="10183">
                  <c:v>60.12</c:v>
                </c:pt>
                <c:pt idx="10184">
                  <c:v>40.43</c:v>
                </c:pt>
                <c:pt idx="10185">
                  <c:v>54.34</c:v>
                </c:pt>
                <c:pt idx="10186">
                  <c:v>60.09</c:v>
                </c:pt>
                <c:pt idx="10187">
                  <c:v>39.85</c:v>
                </c:pt>
                <c:pt idx="10188">
                  <c:v>16.27</c:v>
                </c:pt>
                <c:pt idx="10189">
                  <c:v>60.13</c:v>
                </c:pt>
                <c:pt idx="10190">
                  <c:v>40.25</c:v>
                </c:pt>
                <c:pt idx="10191">
                  <c:v>54.15</c:v>
                </c:pt>
                <c:pt idx="10192">
                  <c:v>60.26</c:v>
                </c:pt>
                <c:pt idx="10193">
                  <c:v>40.090000000000003</c:v>
                </c:pt>
                <c:pt idx="10194">
                  <c:v>16.440000000000001</c:v>
                </c:pt>
                <c:pt idx="10195">
                  <c:v>60.14</c:v>
                </c:pt>
                <c:pt idx="10196">
                  <c:v>40.07</c:v>
                </c:pt>
                <c:pt idx="10197">
                  <c:v>53.96</c:v>
                </c:pt>
                <c:pt idx="10198">
                  <c:v>60.43</c:v>
                </c:pt>
                <c:pt idx="10199">
                  <c:v>40.33</c:v>
                </c:pt>
                <c:pt idx="10200">
                  <c:v>16.61</c:v>
                </c:pt>
                <c:pt idx="10201">
                  <c:v>60.15</c:v>
                </c:pt>
                <c:pt idx="10202">
                  <c:v>39.89</c:v>
                </c:pt>
                <c:pt idx="10203">
                  <c:v>53.77</c:v>
                </c:pt>
                <c:pt idx="10204">
                  <c:v>60.59</c:v>
                </c:pt>
                <c:pt idx="10205">
                  <c:v>40.58</c:v>
                </c:pt>
                <c:pt idx="10206">
                  <c:v>16.78</c:v>
                </c:pt>
                <c:pt idx="10207">
                  <c:v>60.16</c:v>
                </c:pt>
                <c:pt idx="10208">
                  <c:v>39.71</c:v>
                </c:pt>
                <c:pt idx="10209">
                  <c:v>53.58</c:v>
                </c:pt>
                <c:pt idx="10210">
                  <c:v>60.76</c:v>
                </c:pt>
                <c:pt idx="10211">
                  <c:v>40.82</c:v>
                </c:pt>
                <c:pt idx="10212">
                  <c:v>16.95</c:v>
                </c:pt>
                <c:pt idx="10213">
                  <c:v>60.17</c:v>
                </c:pt>
                <c:pt idx="10214">
                  <c:v>39.53</c:v>
                </c:pt>
                <c:pt idx="10215">
                  <c:v>53.39</c:v>
                </c:pt>
                <c:pt idx="10216">
                  <c:v>60.92</c:v>
                </c:pt>
                <c:pt idx="10217">
                  <c:v>41.07</c:v>
                </c:pt>
                <c:pt idx="10218">
                  <c:v>17.12</c:v>
                </c:pt>
                <c:pt idx="10219">
                  <c:v>60.17</c:v>
                </c:pt>
                <c:pt idx="10220">
                  <c:v>39.35</c:v>
                </c:pt>
                <c:pt idx="10221">
                  <c:v>53.2</c:v>
                </c:pt>
                <c:pt idx="10222">
                  <c:v>61.08</c:v>
                </c:pt>
                <c:pt idx="10223">
                  <c:v>41.31</c:v>
                </c:pt>
                <c:pt idx="10224">
                  <c:v>17.29</c:v>
                </c:pt>
                <c:pt idx="10225">
                  <c:v>60.17</c:v>
                </c:pt>
                <c:pt idx="10226">
                  <c:v>39.17</c:v>
                </c:pt>
                <c:pt idx="10227">
                  <c:v>53.01</c:v>
                </c:pt>
                <c:pt idx="10228">
                  <c:v>61.24</c:v>
                </c:pt>
                <c:pt idx="10229">
                  <c:v>41.55</c:v>
                </c:pt>
                <c:pt idx="10230">
                  <c:v>17.46</c:v>
                </c:pt>
                <c:pt idx="10231">
                  <c:v>60.16</c:v>
                </c:pt>
                <c:pt idx="10232">
                  <c:v>38.99</c:v>
                </c:pt>
                <c:pt idx="10233">
                  <c:v>52.82</c:v>
                </c:pt>
                <c:pt idx="10234">
                  <c:v>61.4</c:v>
                </c:pt>
                <c:pt idx="10235">
                  <c:v>41.8</c:v>
                </c:pt>
                <c:pt idx="10236">
                  <c:v>17.63</c:v>
                </c:pt>
                <c:pt idx="10237">
                  <c:v>60.16</c:v>
                </c:pt>
                <c:pt idx="10238">
                  <c:v>38.81</c:v>
                </c:pt>
                <c:pt idx="10239">
                  <c:v>52.64</c:v>
                </c:pt>
                <c:pt idx="10240">
                  <c:v>61.56</c:v>
                </c:pt>
                <c:pt idx="10241">
                  <c:v>42.05</c:v>
                </c:pt>
                <c:pt idx="10242">
                  <c:v>17.8</c:v>
                </c:pt>
                <c:pt idx="10243">
                  <c:v>60.15</c:v>
                </c:pt>
                <c:pt idx="10244">
                  <c:v>38.630000000000003</c:v>
                </c:pt>
                <c:pt idx="10245">
                  <c:v>52.45</c:v>
                </c:pt>
                <c:pt idx="10246">
                  <c:v>61.71</c:v>
                </c:pt>
                <c:pt idx="10247">
                  <c:v>42.29</c:v>
                </c:pt>
                <c:pt idx="10248">
                  <c:v>17.97</c:v>
                </c:pt>
                <c:pt idx="10249">
                  <c:v>60.14</c:v>
                </c:pt>
                <c:pt idx="10250">
                  <c:v>38.450000000000003</c:v>
                </c:pt>
                <c:pt idx="10251">
                  <c:v>52.26</c:v>
                </c:pt>
                <c:pt idx="10252">
                  <c:v>61.87</c:v>
                </c:pt>
                <c:pt idx="10253">
                  <c:v>42.54</c:v>
                </c:pt>
                <c:pt idx="10254">
                  <c:v>18.14</c:v>
                </c:pt>
                <c:pt idx="10255">
                  <c:v>60.12</c:v>
                </c:pt>
                <c:pt idx="10256">
                  <c:v>38.270000000000003</c:v>
                </c:pt>
                <c:pt idx="10257">
                  <c:v>52.07</c:v>
                </c:pt>
                <c:pt idx="10258">
                  <c:v>62.02</c:v>
                </c:pt>
                <c:pt idx="10259">
                  <c:v>42.78</c:v>
                </c:pt>
                <c:pt idx="10260">
                  <c:v>18.309999999999999</c:v>
                </c:pt>
                <c:pt idx="10261">
                  <c:v>60.11</c:v>
                </c:pt>
                <c:pt idx="10262">
                  <c:v>38.08</c:v>
                </c:pt>
                <c:pt idx="10263">
                  <c:v>51.89</c:v>
                </c:pt>
                <c:pt idx="10264">
                  <c:v>62.17</c:v>
                </c:pt>
                <c:pt idx="10265">
                  <c:v>43.03</c:v>
                </c:pt>
                <c:pt idx="10266">
                  <c:v>18.48</c:v>
                </c:pt>
                <c:pt idx="10267">
                  <c:v>60.09</c:v>
                </c:pt>
                <c:pt idx="10268">
                  <c:v>37.9</c:v>
                </c:pt>
                <c:pt idx="10269">
                  <c:v>51.7</c:v>
                </c:pt>
                <c:pt idx="10270">
                  <c:v>62.32</c:v>
                </c:pt>
                <c:pt idx="10271">
                  <c:v>43.28</c:v>
                </c:pt>
                <c:pt idx="10272">
                  <c:v>18.649999999999999</c:v>
                </c:pt>
                <c:pt idx="10273">
                  <c:v>60.06</c:v>
                </c:pt>
                <c:pt idx="10274">
                  <c:v>37.72</c:v>
                </c:pt>
                <c:pt idx="10275">
                  <c:v>51.51</c:v>
                </c:pt>
                <c:pt idx="10276">
                  <c:v>62.46</c:v>
                </c:pt>
                <c:pt idx="10277">
                  <c:v>43.52</c:v>
                </c:pt>
                <c:pt idx="10278">
                  <c:v>18.82</c:v>
                </c:pt>
                <c:pt idx="10279">
                  <c:v>60.04</c:v>
                </c:pt>
                <c:pt idx="10280">
                  <c:v>37.54</c:v>
                </c:pt>
                <c:pt idx="10281">
                  <c:v>51.32</c:v>
                </c:pt>
                <c:pt idx="10282">
                  <c:v>62.6</c:v>
                </c:pt>
                <c:pt idx="10283">
                  <c:v>43.77</c:v>
                </c:pt>
                <c:pt idx="10284">
                  <c:v>18.989999999999998</c:v>
                </c:pt>
                <c:pt idx="10285">
                  <c:v>60.01</c:v>
                </c:pt>
                <c:pt idx="10286">
                  <c:v>37.36</c:v>
                </c:pt>
                <c:pt idx="10287">
                  <c:v>51.14</c:v>
                </c:pt>
                <c:pt idx="10288">
                  <c:v>62.75</c:v>
                </c:pt>
                <c:pt idx="10289">
                  <c:v>44.02</c:v>
                </c:pt>
                <c:pt idx="10290">
                  <c:v>19.170000000000002</c:v>
                </c:pt>
                <c:pt idx="10291">
                  <c:v>59.98</c:v>
                </c:pt>
                <c:pt idx="10292">
                  <c:v>37.17</c:v>
                </c:pt>
                <c:pt idx="10293">
                  <c:v>50.95</c:v>
                </c:pt>
                <c:pt idx="10294">
                  <c:v>62.89</c:v>
                </c:pt>
                <c:pt idx="10295">
                  <c:v>44.26</c:v>
                </c:pt>
                <c:pt idx="10296">
                  <c:v>19.34</c:v>
                </c:pt>
                <c:pt idx="10297">
                  <c:v>59.95</c:v>
                </c:pt>
                <c:pt idx="10298">
                  <c:v>10.130000000000001</c:v>
                </c:pt>
                <c:pt idx="10299">
                  <c:v>36.99</c:v>
                </c:pt>
                <c:pt idx="10300">
                  <c:v>50.77</c:v>
                </c:pt>
                <c:pt idx="10301">
                  <c:v>63.02</c:v>
                </c:pt>
                <c:pt idx="10302">
                  <c:v>44.51</c:v>
                </c:pt>
                <c:pt idx="10303">
                  <c:v>19.510000000000002</c:v>
                </c:pt>
                <c:pt idx="10304">
                  <c:v>59.91</c:v>
                </c:pt>
                <c:pt idx="10305">
                  <c:v>10.16</c:v>
                </c:pt>
                <c:pt idx="10306">
                  <c:v>36.81</c:v>
                </c:pt>
                <c:pt idx="10307">
                  <c:v>50.58</c:v>
                </c:pt>
                <c:pt idx="10308">
                  <c:v>63.16</c:v>
                </c:pt>
                <c:pt idx="10309">
                  <c:v>44.76</c:v>
                </c:pt>
                <c:pt idx="10310">
                  <c:v>19.68</c:v>
                </c:pt>
                <c:pt idx="10311">
                  <c:v>59.88</c:v>
                </c:pt>
                <c:pt idx="10312">
                  <c:v>10.199999999999999</c:v>
                </c:pt>
                <c:pt idx="10313">
                  <c:v>36.619999999999997</c:v>
                </c:pt>
                <c:pt idx="10314">
                  <c:v>50.4</c:v>
                </c:pt>
                <c:pt idx="10315">
                  <c:v>63.29</c:v>
                </c:pt>
                <c:pt idx="10316">
                  <c:v>45.01</c:v>
                </c:pt>
                <c:pt idx="10317">
                  <c:v>19.86</c:v>
                </c:pt>
                <c:pt idx="10318">
                  <c:v>59.83</c:v>
                </c:pt>
                <c:pt idx="10319">
                  <c:v>10.23</c:v>
                </c:pt>
                <c:pt idx="10320">
                  <c:v>36.44</c:v>
                </c:pt>
                <c:pt idx="10321">
                  <c:v>50.21</c:v>
                </c:pt>
                <c:pt idx="10322">
                  <c:v>63.42</c:v>
                </c:pt>
                <c:pt idx="10323">
                  <c:v>45.26</c:v>
                </c:pt>
                <c:pt idx="10324">
                  <c:v>20.03</c:v>
                </c:pt>
                <c:pt idx="10325">
                  <c:v>59.79</c:v>
                </c:pt>
                <c:pt idx="10326">
                  <c:v>10.26</c:v>
                </c:pt>
                <c:pt idx="10327">
                  <c:v>36.26</c:v>
                </c:pt>
                <c:pt idx="10328">
                  <c:v>50.03</c:v>
                </c:pt>
                <c:pt idx="10329">
                  <c:v>63.55</c:v>
                </c:pt>
                <c:pt idx="10330">
                  <c:v>45.5</c:v>
                </c:pt>
                <c:pt idx="10331">
                  <c:v>20.2</c:v>
                </c:pt>
                <c:pt idx="10332">
                  <c:v>59.75</c:v>
                </c:pt>
                <c:pt idx="10333">
                  <c:v>10.3</c:v>
                </c:pt>
                <c:pt idx="10334">
                  <c:v>36.07</c:v>
                </c:pt>
                <c:pt idx="10335">
                  <c:v>49.84</c:v>
                </c:pt>
                <c:pt idx="10336">
                  <c:v>63.68</c:v>
                </c:pt>
                <c:pt idx="10337">
                  <c:v>45.75</c:v>
                </c:pt>
                <c:pt idx="10338">
                  <c:v>20.38</c:v>
                </c:pt>
                <c:pt idx="10339">
                  <c:v>59.7</c:v>
                </c:pt>
                <c:pt idx="10340">
                  <c:v>10.33</c:v>
                </c:pt>
                <c:pt idx="10341">
                  <c:v>35.89</c:v>
                </c:pt>
                <c:pt idx="10342">
                  <c:v>49.66</c:v>
                </c:pt>
                <c:pt idx="10343">
                  <c:v>63.8</c:v>
                </c:pt>
                <c:pt idx="10344">
                  <c:v>46</c:v>
                </c:pt>
                <c:pt idx="10345">
                  <c:v>20.55</c:v>
                </c:pt>
                <c:pt idx="10346">
                  <c:v>59.65</c:v>
                </c:pt>
                <c:pt idx="10347">
                  <c:v>10.36</c:v>
                </c:pt>
                <c:pt idx="10348">
                  <c:v>35.71</c:v>
                </c:pt>
                <c:pt idx="10349">
                  <c:v>49.47</c:v>
                </c:pt>
                <c:pt idx="10350">
                  <c:v>63.92</c:v>
                </c:pt>
                <c:pt idx="10351">
                  <c:v>46.25</c:v>
                </c:pt>
                <c:pt idx="10352">
                  <c:v>20.72</c:v>
                </c:pt>
                <c:pt idx="10353">
                  <c:v>59.59</c:v>
                </c:pt>
                <c:pt idx="10354">
                  <c:v>10.39</c:v>
                </c:pt>
                <c:pt idx="10355">
                  <c:v>35.520000000000003</c:v>
                </c:pt>
                <c:pt idx="10356">
                  <c:v>49.29</c:v>
                </c:pt>
                <c:pt idx="10357">
                  <c:v>64.040000000000006</c:v>
                </c:pt>
                <c:pt idx="10358">
                  <c:v>46.5</c:v>
                </c:pt>
                <c:pt idx="10359">
                  <c:v>20.9</c:v>
                </c:pt>
                <c:pt idx="10360">
                  <c:v>59.54</c:v>
                </c:pt>
                <c:pt idx="10361">
                  <c:v>10.42</c:v>
                </c:pt>
                <c:pt idx="10362">
                  <c:v>35.340000000000003</c:v>
                </c:pt>
                <c:pt idx="10363">
                  <c:v>49.1</c:v>
                </c:pt>
                <c:pt idx="10364">
                  <c:v>64.16</c:v>
                </c:pt>
                <c:pt idx="10365">
                  <c:v>46.75</c:v>
                </c:pt>
                <c:pt idx="10366">
                  <c:v>21.07</c:v>
                </c:pt>
                <c:pt idx="10367">
                  <c:v>59.48</c:v>
                </c:pt>
                <c:pt idx="10368">
                  <c:v>10.44</c:v>
                </c:pt>
                <c:pt idx="10369">
                  <c:v>35.15</c:v>
                </c:pt>
                <c:pt idx="10370">
                  <c:v>48.92</c:v>
                </c:pt>
                <c:pt idx="10371">
                  <c:v>64.27</c:v>
                </c:pt>
                <c:pt idx="10372">
                  <c:v>47</c:v>
                </c:pt>
                <c:pt idx="10373">
                  <c:v>21.25</c:v>
                </c:pt>
                <c:pt idx="10374">
                  <c:v>59.42</c:v>
                </c:pt>
                <c:pt idx="10375">
                  <c:v>10.47</c:v>
                </c:pt>
                <c:pt idx="10376">
                  <c:v>34.97</c:v>
                </c:pt>
                <c:pt idx="10377">
                  <c:v>48.74</c:v>
                </c:pt>
                <c:pt idx="10378">
                  <c:v>64.38</c:v>
                </c:pt>
                <c:pt idx="10379">
                  <c:v>47.25</c:v>
                </c:pt>
                <c:pt idx="10380">
                  <c:v>21.42</c:v>
                </c:pt>
                <c:pt idx="10381">
                  <c:v>59.35</c:v>
                </c:pt>
                <c:pt idx="10382">
                  <c:v>10.5</c:v>
                </c:pt>
                <c:pt idx="10383">
                  <c:v>34.78</c:v>
                </c:pt>
                <c:pt idx="10384">
                  <c:v>48.55</c:v>
                </c:pt>
                <c:pt idx="10385">
                  <c:v>64.489999999999995</c:v>
                </c:pt>
                <c:pt idx="10386">
                  <c:v>47.5</c:v>
                </c:pt>
                <c:pt idx="10387">
                  <c:v>21.6</c:v>
                </c:pt>
                <c:pt idx="10388">
                  <c:v>59.29</c:v>
                </c:pt>
                <c:pt idx="10389">
                  <c:v>10.52</c:v>
                </c:pt>
                <c:pt idx="10390">
                  <c:v>34.6</c:v>
                </c:pt>
                <c:pt idx="10391">
                  <c:v>48.37</c:v>
                </c:pt>
                <c:pt idx="10392">
                  <c:v>64.599999999999994</c:v>
                </c:pt>
                <c:pt idx="10393">
                  <c:v>47.75</c:v>
                </c:pt>
                <c:pt idx="10394">
                  <c:v>21.77</c:v>
                </c:pt>
                <c:pt idx="10395">
                  <c:v>59.22</c:v>
                </c:pt>
                <c:pt idx="10396">
                  <c:v>10.55</c:v>
                </c:pt>
                <c:pt idx="10397">
                  <c:v>34.409999999999997</c:v>
                </c:pt>
                <c:pt idx="10398">
                  <c:v>48.19</c:v>
                </c:pt>
                <c:pt idx="10399">
                  <c:v>64.7</c:v>
                </c:pt>
                <c:pt idx="10400">
                  <c:v>48</c:v>
                </c:pt>
                <c:pt idx="10401">
                  <c:v>21.95</c:v>
                </c:pt>
                <c:pt idx="10402">
                  <c:v>59.15</c:v>
                </c:pt>
                <c:pt idx="10403">
                  <c:v>10.57</c:v>
                </c:pt>
                <c:pt idx="10404">
                  <c:v>34.229999999999997</c:v>
                </c:pt>
                <c:pt idx="10405">
                  <c:v>48.01</c:v>
                </c:pt>
                <c:pt idx="10406">
                  <c:v>64.8</c:v>
                </c:pt>
                <c:pt idx="10407">
                  <c:v>48.25</c:v>
                </c:pt>
                <c:pt idx="10408">
                  <c:v>22.12</c:v>
                </c:pt>
                <c:pt idx="10409">
                  <c:v>59.07</c:v>
                </c:pt>
                <c:pt idx="10410">
                  <c:v>10.59</c:v>
                </c:pt>
                <c:pt idx="10411">
                  <c:v>34.04</c:v>
                </c:pt>
                <c:pt idx="10412">
                  <c:v>47.82</c:v>
                </c:pt>
                <c:pt idx="10413">
                  <c:v>64.900000000000006</c:v>
                </c:pt>
                <c:pt idx="10414">
                  <c:v>48.5</c:v>
                </c:pt>
                <c:pt idx="10415">
                  <c:v>22.3</c:v>
                </c:pt>
                <c:pt idx="10416">
                  <c:v>59</c:v>
                </c:pt>
                <c:pt idx="10417">
                  <c:v>10.61</c:v>
                </c:pt>
                <c:pt idx="10418">
                  <c:v>33.85</c:v>
                </c:pt>
                <c:pt idx="10419">
                  <c:v>47.64</c:v>
                </c:pt>
                <c:pt idx="10420">
                  <c:v>64.989999999999995</c:v>
                </c:pt>
                <c:pt idx="10421">
                  <c:v>48.75</c:v>
                </c:pt>
                <c:pt idx="10422">
                  <c:v>22.47</c:v>
                </c:pt>
                <c:pt idx="10423">
                  <c:v>58.92</c:v>
                </c:pt>
                <c:pt idx="10424">
                  <c:v>10.63</c:v>
                </c:pt>
                <c:pt idx="10425">
                  <c:v>33.67</c:v>
                </c:pt>
                <c:pt idx="10426">
                  <c:v>47.46</c:v>
                </c:pt>
                <c:pt idx="10427">
                  <c:v>65.09</c:v>
                </c:pt>
                <c:pt idx="10428">
                  <c:v>49.01</c:v>
                </c:pt>
                <c:pt idx="10429">
                  <c:v>22.65</c:v>
                </c:pt>
                <c:pt idx="10430">
                  <c:v>58.84</c:v>
                </c:pt>
                <c:pt idx="10431">
                  <c:v>10.65</c:v>
                </c:pt>
                <c:pt idx="10432">
                  <c:v>33.479999999999997</c:v>
                </c:pt>
                <c:pt idx="10433">
                  <c:v>47.28</c:v>
                </c:pt>
                <c:pt idx="10434">
                  <c:v>65.180000000000007</c:v>
                </c:pt>
                <c:pt idx="10435">
                  <c:v>49.26</c:v>
                </c:pt>
                <c:pt idx="10436">
                  <c:v>22.83</c:v>
                </c:pt>
                <c:pt idx="10437">
                  <c:v>58.76</c:v>
                </c:pt>
                <c:pt idx="10438">
                  <c:v>10.67</c:v>
                </c:pt>
                <c:pt idx="10439">
                  <c:v>33.299999999999997</c:v>
                </c:pt>
                <c:pt idx="10440">
                  <c:v>47.1</c:v>
                </c:pt>
                <c:pt idx="10441">
                  <c:v>65.260000000000005</c:v>
                </c:pt>
                <c:pt idx="10442">
                  <c:v>49.51</c:v>
                </c:pt>
                <c:pt idx="10443">
                  <c:v>23</c:v>
                </c:pt>
                <c:pt idx="10444">
                  <c:v>58.67</c:v>
                </c:pt>
                <c:pt idx="10445">
                  <c:v>10.69</c:v>
                </c:pt>
                <c:pt idx="10446">
                  <c:v>33.11</c:v>
                </c:pt>
                <c:pt idx="10447">
                  <c:v>46.92</c:v>
                </c:pt>
                <c:pt idx="10448">
                  <c:v>65.349999999999994</c:v>
                </c:pt>
                <c:pt idx="10449">
                  <c:v>49.76</c:v>
                </c:pt>
                <c:pt idx="10450">
                  <c:v>23.18</c:v>
                </c:pt>
                <c:pt idx="10451">
                  <c:v>58.58</c:v>
                </c:pt>
                <c:pt idx="10452">
                  <c:v>10.71</c:v>
                </c:pt>
                <c:pt idx="10453">
                  <c:v>32.92</c:v>
                </c:pt>
                <c:pt idx="10454">
                  <c:v>46.74</c:v>
                </c:pt>
                <c:pt idx="10455">
                  <c:v>65.430000000000007</c:v>
                </c:pt>
                <c:pt idx="10456">
                  <c:v>50.01</c:v>
                </c:pt>
                <c:pt idx="10457">
                  <c:v>23.36</c:v>
                </c:pt>
                <c:pt idx="10458">
                  <c:v>58.49</c:v>
                </c:pt>
                <c:pt idx="10459">
                  <c:v>10.73</c:v>
                </c:pt>
                <c:pt idx="10460">
                  <c:v>32.74</c:v>
                </c:pt>
                <c:pt idx="10461">
                  <c:v>46.56</c:v>
                </c:pt>
                <c:pt idx="10462">
                  <c:v>65.510000000000005</c:v>
                </c:pt>
                <c:pt idx="10463">
                  <c:v>50.26</c:v>
                </c:pt>
                <c:pt idx="10464">
                  <c:v>23.53</c:v>
                </c:pt>
                <c:pt idx="10465">
                  <c:v>58.4</c:v>
                </c:pt>
                <c:pt idx="10466">
                  <c:v>10.74</c:v>
                </c:pt>
                <c:pt idx="10467">
                  <c:v>32.549999999999997</c:v>
                </c:pt>
                <c:pt idx="10468">
                  <c:v>46.38</c:v>
                </c:pt>
                <c:pt idx="10469">
                  <c:v>65.58</c:v>
                </c:pt>
                <c:pt idx="10470">
                  <c:v>50.52</c:v>
                </c:pt>
                <c:pt idx="10471">
                  <c:v>23.71</c:v>
                </c:pt>
                <c:pt idx="10472">
                  <c:v>58.31</c:v>
                </c:pt>
                <c:pt idx="10473">
                  <c:v>10.76</c:v>
                </c:pt>
                <c:pt idx="10474">
                  <c:v>32.36</c:v>
                </c:pt>
                <c:pt idx="10475">
                  <c:v>46.2</c:v>
                </c:pt>
                <c:pt idx="10476">
                  <c:v>65.66</c:v>
                </c:pt>
                <c:pt idx="10477">
                  <c:v>50.77</c:v>
                </c:pt>
                <c:pt idx="10478">
                  <c:v>23.89</c:v>
                </c:pt>
                <c:pt idx="10479">
                  <c:v>58.21</c:v>
                </c:pt>
                <c:pt idx="10480">
                  <c:v>10.77</c:v>
                </c:pt>
                <c:pt idx="10481">
                  <c:v>32.18</c:v>
                </c:pt>
                <c:pt idx="10482">
                  <c:v>46.02</c:v>
                </c:pt>
                <c:pt idx="10483">
                  <c:v>65.73</c:v>
                </c:pt>
                <c:pt idx="10484">
                  <c:v>51.02</c:v>
                </c:pt>
                <c:pt idx="10485">
                  <c:v>24.07</c:v>
                </c:pt>
                <c:pt idx="10486">
                  <c:v>58.11</c:v>
                </c:pt>
                <c:pt idx="10487">
                  <c:v>10.78</c:v>
                </c:pt>
                <c:pt idx="10488">
                  <c:v>31.99</c:v>
                </c:pt>
                <c:pt idx="10489">
                  <c:v>45.84</c:v>
                </c:pt>
                <c:pt idx="10490">
                  <c:v>65.790000000000006</c:v>
                </c:pt>
                <c:pt idx="10491">
                  <c:v>51.28</c:v>
                </c:pt>
                <c:pt idx="10492">
                  <c:v>24.25</c:v>
                </c:pt>
                <c:pt idx="10493">
                  <c:v>58.01</c:v>
                </c:pt>
                <c:pt idx="10494">
                  <c:v>10.8</c:v>
                </c:pt>
                <c:pt idx="10495">
                  <c:v>31.8</c:v>
                </c:pt>
                <c:pt idx="10496">
                  <c:v>45.66</c:v>
                </c:pt>
                <c:pt idx="10497">
                  <c:v>65.86</c:v>
                </c:pt>
                <c:pt idx="10498">
                  <c:v>51.53</c:v>
                </c:pt>
                <c:pt idx="10499">
                  <c:v>24.42</c:v>
                </c:pt>
                <c:pt idx="10500">
                  <c:v>57.91</c:v>
                </c:pt>
                <c:pt idx="10501">
                  <c:v>10.81</c:v>
                </c:pt>
                <c:pt idx="10502">
                  <c:v>31.61</c:v>
                </c:pt>
                <c:pt idx="10503">
                  <c:v>45.48</c:v>
                </c:pt>
                <c:pt idx="10504">
                  <c:v>65.92</c:v>
                </c:pt>
                <c:pt idx="10505">
                  <c:v>51.78</c:v>
                </c:pt>
                <c:pt idx="10506">
                  <c:v>24.6</c:v>
                </c:pt>
                <c:pt idx="10507">
                  <c:v>57.8</c:v>
                </c:pt>
                <c:pt idx="10508">
                  <c:v>10.82</c:v>
                </c:pt>
                <c:pt idx="10509">
                  <c:v>31.43</c:v>
                </c:pt>
                <c:pt idx="10510">
                  <c:v>45.3</c:v>
                </c:pt>
                <c:pt idx="10511">
                  <c:v>65.97</c:v>
                </c:pt>
                <c:pt idx="10512">
                  <c:v>52.04</c:v>
                </c:pt>
                <c:pt idx="10513">
                  <c:v>24.78</c:v>
                </c:pt>
                <c:pt idx="10514">
                  <c:v>57.7</c:v>
                </c:pt>
                <c:pt idx="10515">
                  <c:v>10.83</c:v>
                </c:pt>
                <c:pt idx="10516">
                  <c:v>31.24</c:v>
                </c:pt>
                <c:pt idx="10517">
                  <c:v>45.12</c:v>
                </c:pt>
                <c:pt idx="10518">
                  <c:v>66.03</c:v>
                </c:pt>
                <c:pt idx="10519">
                  <c:v>52.29</c:v>
                </c:pt>
                <c:pt idx="10520">
                  <c:v>24.96</c:v>
                </c:pt>
                <c:pt idx="10521">
                  <c:v>57.59</c:v>
                </c:pt>
                <c:pt idx="10522">
                  <c:v>10.84</c:v>
                </c:pt>
                <c:pt idx="10523">
                  <c:v>31.05</c:v>
                </c:pt>
                <c:pt idx="10524">
                  <c:v>44.94</c:v>
                </c:pt>
                <c:pt idx="10525">
                  <c:v>66.08</c:v>
                </c:pt>
                <c:pt idx="10526">
                  <c:v>52.54</c:v>
                </c:pt>
                <c:pt idx="10527">
                  <c:v>25.14</c:v>
                </c:pt>
                <c:pt idx="10528">
                  <c:v>57.47</c:v>
                </c:pt>
                <c:pt idx="10529">
                  <c:v>10.84</c:v>
                </c:pt>
                <c:pt idx="10530">
                  <c:v>30.86</c:v>
                </c:pt>
                <c:pt idx="10531">
                  <c:v>44.77</c:v>
                </c:pt>
                <c:pt idx="10532">
                  <c:v>66.13</c:v>
                </c:pt>
                <c:pt idx="10533">
                  <c:v>52.8</c:v>
                </c:pt>
                <c:pt idx="10534">
                  <c:v>25.32</c:v>
                </c:pt>
                <c:pt idx="10535">
                  <c:v>57.36</c:v>
                </c:pt>
                <c:pt idx="10536">
                  <c:v>10.85</c:v>
                </c:pt>
                <c:pt idx="10537">
                  <c:v>30.67</c:v>
                </c:pt>
                <c:pt idx="10538">
                  <c:v>44.59</c:v>
                </c:pt>
                <c:pt idx="10539">
                  <c:v>66.17</c:v>
                </c:pt>
                <c:pt idx="10540">
                  <c:v>53.05</c:v>
                </c:pt>
                <c:pt idx="10541">
                  <c:v>25.5</c:v>
                </c:pt>
                <c:pt idx="10542">
                  <c:v>57.25</c:v>
                </c:pt>
                <c:pt idx="10543">
                  <c:v>10.86</c:v>
                </c:pt>
                <c:pt idx="10544">
                  <c:v>30.48</c:v>
                </c:pt>
                <c:pt idx="10545">
                  <c:v>44.41</c:v>
                </c:pt>
                <c:pt idx="10546">
                  <c:v>66.209999999999994</c:v>
                </c:pt>
                <c:pt idx="10547">
                  <c:v>53.31</c:v>
                </c:pt>
                <c:pt idx="10548">
                  <c:v>25.68</c:v>
                </c:pt>
                <c:pt idx="10549">
                  <c:v>57.13</c:v>
                </c:pt>
                <c:pt idx="10550">
                  <c:v>10.86</c:v>
                </c:pt>
                <c:pt idx="10551">
                  <c:v>30.3</c:v>
                </c:pt>
                <c:pt idx="10552">
                  <c:v>44.23</c:v>
                </c:pt>
                <c:pt idx="10553">
                  <c:v>66.25</c:v>
                </c:pt>
                <c:pt idx="10554">
                  <c:v>53.56</c:v>
                </c:pt>
                <c:pt idx="10555">
                  <c:v>25.86</c:v>
                </c:pt>
                <c:pt idx="10556">
                  <c:v>57.01</c:v>
                </c:pt>
                <c:pt idx="10557">
                  <c:v>10.86</c:v>
                </c:pt>
                <c:pt idx="10558">
                  <c:v>30.11</c:v>
                </c:pt>
                <c:pt idx="10559">
                  <c:v>44.06</c:v>
                </c:pt>
                <c:pt idx="10560">
                  <c:v>66.28</c:v>
                </c:pt>
                <c:pt idx="10561">
                  <c:v>53.81</c:v>
                </c:pt>
                <c:pt idx="10562">
                  <c:v>26.04</c:v>
                </c:pt>
                <c:pt idx="10563">
                  <c:v>56.89</c:v>
                </c:pt>
                <c:pt idx="10564">
                  <c:v>10.87</c:v>
                </c:pt>
                <c:pt idx="10565">
                  <c:v>29.92</c:v>
                </c:pt>
                <c:pt idx="10566">
                  <c:v>43.88</c:v>
                </c:pt>
                <c:pt idx="10567">
                  <c:v>66.319999999999993</c:v>
                </c:pt>
                <c:pt idx="10568">
                  <c:v>54.07</c:v>
                </c:pt>
                <c:pt idx="10569">
                  <c:v>26.22</c:v>
                </c:pt>
                <c:pt idx="10570">
                  <c:v>56.77</c:v>
                </c:pt>
                <c:pt idx="10571">
                  <c:v>10.87</c:v>
                </c:pt>
                <c:pt idx="10572">
                  <c:v>29.73</c:v>
                </c:pt>
                <c:pt idx="10573">
                  <c:v>43.7</c:v>
                </c:pt>
                <c:pt idx="10574">
                  <c:v>66.34</c:v>
                </c:pt>
                <c:pt idx="10575">
                  <c:v>54.32</c:v>
                </c:pt>
                <c:pt idx="10576">
                  <c:v>26.4</c:v>
                </c:pt>
                <c:pt idx="10577">
                  <c:v>56.64</c:v>
                </c:pt>
                <c:pt idx="10578">
                  <c:v>10.87</c:v>
                </c:pt>
                <c:pt idx="10579">
                  <c:v>29.54</c:v>
                </c:pt>
                <c:pt idx="10580">
                  <c:v>43.53</c:v>
                </c:pt>
                <c:pt idx="10581">
                  <c:v>66.37</c:v>
                </c:pt>
                <c:pt idx="10582">
                  <c:v>54.58</c:v>
                </c:pt>
                <c:pt idx="10583">
                  <c:v>26.58</c:v>
                </c:pt>
                <c:pt idx="10584">
                  <c:v>56.51</c:v>
                </c:pt>
                <c:pt idx="10585">
                  <c:v>10.87</c:v>
                </c:pt>
                <c:pt idx="10586">
                  <c:v>29.35</c:v>
                </c:pt>
                <c:pt idx="10587">
                  <c:v>43.35</c:v>
                </c:pt>
                <c:pt idx="10588">
                  <c:v>66.39</c:v>
                </c:pt>
                <c:pt idx="10589">
                  <c:v>54.83</c:v>
                </c:pt>
                <c:pt idx="10590">
                  <c:v>26.76</c:v>
                </c:pt>
                <c:pt idx="10591">
                  <c:v>56.39</c:v>
                </c:pt>
                <c:pt idx="10592">
                  <c:v>10.87</c:v>
                </c:pt>
                <c:pt idx="10593">
                  <c:v>29.16</c:v>
                </c:pt>
                <c:pt idx="10594">
                  <c:v>43.17</c:v>
                </c:pt>
                <c:pt idx="10595">
                  <c:v>66.41</c:v>
                </c:pt>
                <c:pt idx="10596">
                  <c:v>55.09</c:v>
                </c:pt>
                <c:pt idx="10597">
                  <c:v>26.95</c:v>
                </c:pt>
                <c:pt idx="10598">
                  <c:v>56.26</c:v>
                </c:pt>
                <c:pt idx="10599">
                  <c:v>10.87</c:v>
                </c:pt>
                <c:pt idx="10600">
                  <c:v>28.97</c:v>
                </c:pt>
                <c:pt idx="10601">
                  <c:v>43</c:v>
                </c:pt>
                <c:pt idx="10602">
                  <c:v>66.42</c:v>
                </c:pt>
                <c:pt idx="10603">
                  <c:v>55.35</c:v>
                </c:pt>
                <c:pt idx="10604">
                  <c:v>27.13</c:v>
                </c:pt>
                <c:pt idx="10605">
                  <c:v>56.12</c:v>
                </c:pt>
                <c:pt idx="10606">
                  <c:v>10.87</c:v>
                </c:pt>
                <c:pt idx="10607">
                  <c:v>28.78</c:v>
                </c:pt>
                <c:pt idx="10608">
                  <c:v>42.82</c:v>
                </c:pt>
                <c:pt idx="10609">
                  <c:v>66.44</c:v>
                </c:pt>
                <c:pt idx="10610">
                  <c:v>55.6</c:v>
                </c:pt>
                <c:pt idx="10611">
                  <c:v>27.31</c:v>
                </c:pt>
                <c:pt idx="10612">
                  <c:v>55.99</c:v>
                </c:pt>
                <c:pt idx="10613">
                  <c:v>10.86</c:v>
                </c:pt>
                <c:pt idx="10614">
                  <c:v>28.59</c:v>
                </c:pt>
                <c:pt idx="10615">
                  <c:v>42.65</c:v>
                </c:pt>
                <c:pt idx="10616">
                  <c:v>66.44</c:v>
                </c:pt>
                <c:pt idx="10617">
                  <c:v>55.86</c:v>
                </c:pt>
                <c:pt idx="10618">
                  <c:v>27.49</c:v>
                </c:pt>
                <c:pt idx="10619">
                  <c:v>55.85</c:v>
                </c:pt>
                <c:pt idx="10620">
                  <c:v>10.86</c:v>
                </c:pt>
                <c:pt idx="10621">
                  <c:v>28.4</c:v>
                </c:pt>
                <c:pt idx="10622">
                  <c:v>42.47</c:v>
                </c:pt>
                <c:pt idx="10623">
                  <c:v>66.45</c:v>
                </c:pt>
                <c:pt idx="10624">
                  <c:v>56.11</c:v>
                </c:pt>
                <c:pt idx="10625">
                  <c:v>27.67</c:v>
                </c:pt>
                <c:pt idx="10626">
                  <c:v>55.72</c:v>
                </c:pt>
                <c:pt idx="10627">
                  <c:v>10.86</c:v>
                </c:pt>
                <c:pt idx="10628">
                  <c:v>28.21</c:v>
                </c:pt>
                <c:pt idx="10629">
                  <c:v>42.3</c:v>
                </c:pt>
                <c:pt idx="10630">
                  <c:v>66.45</c:v>
                </c:pt>
                <c:pt idx="10631">
                  <c:v>56.37</c:v>
                </c:pt>
                <c:pt idx="10632">
                  <c:v>27.86</c:v>
                </c:pt>
                <c:pt idx="10633">
                  <c:v>55.58</c:v>
                </c:pt>
                <c:pt idx="10634">
                  <c:v>10.85</c:v>
                </c:pt>
                <c:pt idx="10635">
                  <c:v>28.02</c:v>
                </c:pt>
                <c:pt idx="10636">
                  <c:v>42.12</c:v>
                </c:pt>
                <c:pt idx="10637">
                  <c:v>66.45</c:v>
                </c:pt>
                <c:pt idx="10638">
                  <c:v>56.63</c:v>
                </c:pt>
                <c:pt idx="10639">
                  <c:v>28.04</c:v>
                </c:pt>
                <c:pt idx="10640">
                  <c:v>55.44</c:v>
                </c:pt>
                <c:pt idx="10641">
                  <c:v>10.84</c:v>
                </c:pt>
                <c:pt idx="10642">
                  <c:v>27.83</c:v>
                </c:pt>
                <c:pt idx="10643">
                  <c:v>41.95</c:v>
                </c:pt>
                <c:pt idx="10644">
                  <c:v>66.44</c:v>
                </c:pt>
                <c:pt idx="10645">
                  <c:v>56.88</c:v>
                </c:pt>
                <c:pt idx="10646">
                  <c:v>28.22</c:v>
                </c:pt>
                <c:pt idx="10647">
                  <c:v>55.29</c:v>
                </c:pt>
                <c:pt idx="10648">
                  <c:v>10.84</c:v>
                </c:pt>
                <c:pt idx="10649">
                  <c:v>27.64</c:v>
                </c:pt>
                <c:pt idx="10650">
                  <c:v>41.77</c:v>
                </c:pt>
                <c:pt idx="10651">
                  <c:v>66.44</c:v>
                </c:pt>
                <c:pt idx="10652">
                  <c:v>57.14</c:v>
                </c:pt>
                <c:pt idx="10653">
                  <c:v>10.220000000000001</c:v>
                </c:pt>
                <c:pt idx="10654">
                  <c:v>28.41</c:v>
                </c:pt>
                <c:pt idx="10655">
                  <c:v>55.15</c:v>
                </c:pt>
                <c:pt idx="10656">
                  <c:v>10.83</c:v>
                </c:pt>
                <c:pt idx="10657">
                  <c:v>27.45</c:v>
                </c:pt>
                <c:pt idx="10658">
                  <c:v>41.6</c:v>
                </c:pt>
                <c:pt idx="10659">
                  <c:v>66.42</c:v>
                </c:pt>
                <c:pt idx="10660">
                  <c:v>57.39</c:v>
                </c:pt>
                <c:pt idx="10661">
                  <c:v>10.37</c:v>
                </c:pt>
                <c:pt idx="10662">
                  <c:v>28.59</c:v>
                </c:pt>
                <c:pt idx="10663">
                  <c:v>55.01</c:v>
                </c:pt>
                <c:pt idx="10664">
                  <c:v>10.82</c:v>
                </c:pt>
                <c:pt idx="10665">
                  <c:v>27.26</c:v>
                </c:pt>
                <c:pt idx="10666">
                  <c:v>41.42</c:v>
                </c:pt>
                <c:pt idx="10667">
                  <c:v>66.41</c:v>
                </c:pt>
                <c:pt idx="10668">
                  <c:v>57.65</c:v>
                </c:pt>
                <c:pt idx="10669">
                  <c:v>10.52</c:v>
                </c:pt>
                <c:pt idx="10670">
                  <c:v>28.77</c:v>
                </c:pt>
                <c:pt idx="10671">
                  <c:v>54.86</c:v>
                </c:pt>
                <c:pt idx="10672">
                  <c:v>10.81</c:v>
                </c:pt>
                <c:pt idx="10673">
                  <c:v>27.07</c:v>
                </c:pt>
                <c:pt idx="10674">
                  <c:v>41.25</c:v>
                </c:pt>
                <c:pt idx="10675">
                  <c:v>66.39</c:v>
                </c:pt>
                <c:pt idx="10676">
                  <c:v>57.91</c:v>
                </c:pt>
                <c:pt idx="10677">
                  <c:v>10.67</c:v>
                </c:pt>
                <c:pt idx="10678">
                  <c:v>28.96</c:v>
                </c:pt>
                <c:pt idx="10679">
                  <c:v>54.71</c:v>
                </c:pt>
                <c:pt idx="10680">
                  <c:v>10.79</c:v>
                </c:pt>
                <c:pt idx="10681">
                  <c:v>26.88</c:v>
                </c:pt>
                <c:pt idx="10682">
                  <c:v>41.08</c:v>
                </c:pt>
                <c:pt idx="10683">
                  <c:v>66.37</c:v>
                </c:pt>
                <c:pt idx="10684">
                  <c:v>58.17</c:v>
                </c:pt>
                <c:pt idx="10685">
                  <c:v>10.81</c:v>
                </c:pt>
                <c:pt idx="10686">
                  <c:v>29.14</c:v>
                </c:pt>
                <c:pt idx="10687">
                  <c:v>54.56</c:v>
                </c:pt>
                <c:pt idx="10688">
                  <c:v>10.78</c:v>
                </c:pt>
                <c:pt idx="10689">
                  <c:v>26.69</c:v>
                </c:pt>
                <c:pt idx="10690">
                  <c:v>40.9</c:v>
                </c:pt>
                <c:pt idx="10691">
                  <c:v>66.349999999999994</c:v>
                </c:pt>
                <c:pt idx="10692">
                  <c:v>58.42</c:v>
                </c:pt>
                <c:pt idx="10693">
                  <c:v>10.96</c:v>
                </c:pt>
                <c:pt idx="10694">
                  <c:v>29.33</c:v>
                </c:pt>
                <c:pt idx="10695">
                  <c:v>54.41</c:v>
                </c:pt>
                <c:pt idx="10696">
                  <c:v>10.77</c:v>
                </c:pt>
                <c:pt idx="10697">
                  <c:v>26.5</c:v>
                </c:pt>
                <c:pt idx="10698">
                  <c:v>40.729999999999997</c:v>
                </c:pt>
                <c:pt idx="10699">
                  <c:v>66.319999999999993</c:v>
                </c:pt>
                <c:pt idx="10700">
                  <c:v>58.68</c:v>
                </c:pt>
                <c:pt idx="10701">
                  <c:v>11.11</c:v>
                </c:pt>
                <c:pt idx="10702">
                  <c:v>29.51</c:v>
                </c:pt>
                <c:pt idx="10703">
                  <c:v>54.26</c:v>
                </c:pt>
                <c:pt idx="10704">
                  <c:v>10.75</c:v>
                </c:pt>
                <c:pt idx="10705">
                  <c:v>26.31</c:v>
                </c:pt>
                <c:pt idx="10706">
                  <c:v>40.56</c:v>
                </c:pt>
                <c:pt idx="10707">
                  <c:v>66.290000000000006</c:v>
                </c:pt>
                <c:pt idx="10708">
                  <c:v>58.94</c:v>
                </c:pt>
                <c:pt idx="10709">
                  <c:v>11.26</c:v>
                </c:pt>
                <c:pt idx="10710">
                  <c:v>29.7</c:v>
                </c:pt>
                <c:pt idx="10711">
                  <c:v>54.1</c:v>
                </c:pt>
                <c:pt idx="10712">
                  <c:v>10.74</c:v>
                </c:pt>
                <c:pt idx="10713">
                  <c:v>26.12</c:v>
                </c:pt>
                <c:pt idx="10714">
                  <c:v>40.39</c:v>
                </c:pt>
                <c:pt idx="10715">
                  <c:v>66.25</c:v>
                </c:pt>
                <c:pt idx="10716">
                  <c:v>59.19</c:v>
                </c:pt>
                <c:pt idx="10717">
                  <c:v>11.41</c:v>
                </c:pt>
                <c:pt idx="10718">
                  <c:v>29.88</c:v>
                </c:pt>
                <c:pt idx="10719">
                  <c:v>53.95</c:v>
                </c:pt>
                <c:pt idx="10720">
                  <c:v>10.72</c:v>
                </c:pt>
                <c:pt idx="10721">
                  <c:v>25.93</c:v>
                </c:pt>
                <c:pt idx="10722">
                  <c:v>40.21</c:v>
                </c:pt>
                <c:pt idx="10723">
                  <c:v>66.209999999999994</c:v>
                </c:pt>
                <c:pt idx="10724">
                  <c:v>59.45</c:v>
                </c:pt>
                <c:pt idx="10725">
                  <c:v>11.56</c:v>
                </c:pt>
                <c:pt idx="10726">
                  <c:v>30.07</c:v>
                </c:pt>
                <c:pt idx="10727">
                  <c:v>53.79</c:v>
                </c:pt>
                <c:pt idx="10728">
                  <c:v>10.71</c:v>
                </c:pt>
                <c:pt idx="10729">
                  <c:v>25.74</c:v>
                </c:pt>
                <c:pt idx="10730">
                  <c:v>40.04</c:v>
                </c:pt>
                <c:pt idx="10731">
                  <c:v>66.17</c:v>
                </c:pt>
                <c:pt idx="10732">
                  <c:v>59.71</c:v>
                </c:pt>
                <c:pt idx="10733">
                  <c:v>11.71</c:v>
                </c:pt>
                <c:pt idx="10734">
                  <c:v>30.25</c:v>
                </c:pt>
                <c:pt idx="10735">
                  <c:v>53.63</c:v>
                </c:pt>
                <c:pt idx="10736">
                  <c:v>10.69</c:v>
                </c:pt>
                <c:pt idx="10737">
                  <c:v>25.55</c:v>
                </c:pt>
                <c:pt idx="10738">
                  <c:v>39.869999999999997</c:v>
                </c:pt>
                <c:pt idx="10739">
                  <c:v>66.13</c:v>
                </c:pt>
                <c:pt idx="10740">
                  <c:v>59.97</c:v>
                </c:pt>
                <c:pt idx="10741">
                  <c:v>11.86</c:v>
                </c:pt>
                <c:pt idx="10742">
                  <c:v>30.44</c:v>
                </c:pt>
                <c:pt idx="10743">
                  <c:v>53.47</c:v>
                </c:pt>
                <c:pt idx="10744">
                  <c:v>10.67</c:v>
                </c:pt>
                <c:pt idx="10745">
                  <c:v>25.35</c:v>
                </c:pt>
                <c:pt idx="10746">
                  <c:v>39.700000000000003</c:v>
                </c:pt>
                <c:pt idx="10747">
                  <c:v>66.08</c:v>
                </c:pt>
                <c:pt idx="10748">
                  <c:v>60.23</c:v>
                </c:pt>
                <c:pt idx="10749">
                  <c:v>12.01</c:v>
                </c:pt>
                <c:pt idx="10750">
                  <c:v>30.62</c:v>
                </c:pt>
                <c:pt idx="10751">
                  <c:v>53.31</c:v>
                </c:pt>
                <c:pt idx="10752">
                  <c:v>10.65</c:v>
                </c:pt>
                <c:pt idx="10753">
                  <c:v>25.16</c:v>
                </c:pt>
                <c:pt idx="10754">
                  <c:v>39.53</c:v>
                </c:pt>
                <c:pt idx="10755">
                  <c:v>66.03</c:v>
                </c:pt>
                <c:pt idx="10756">
                  <c:v>60.48</c:v>
                </c:pt>
                <c:pt idx="10757">
                  <c:v>12.16</c:v>
                </c:pt>
                <c:pt idx="10758">
                  <c:v>30.81</c:v>
                </c:pt>
                <c:pt idx="10759">
                  <c:v>53.15</c:v>
                </c:pt>
                <c:pt idx="10760">
                  <c:v>10.63</c:v>
                </c:pt>
                <c:pt idx="10761">
                  <c:v>24.97</c:v>
                </c:pt>
                <c:pt idx="10762">
                  <c:v>39.36</c:v>
                </c:pt>
                <c:pt idx="10763">
                  <c:v>65.98</c:v>
                </c:pt>
                <c:pt idx="10764">
                  <c:v>60.74</c:v>
                </c:pt>
                <c:pt idx="10765">
                  <c:v>12.31</c:v>
                </c:pt>
                <c:pt idx="10766">
                  <c:v>30.99</c:v>
                </c:pt>
                <c:pt idx="10767">
                  <c:v>52.98</c:v>
                </c:pt>
                <c:pt idx="10768">
                  <c:v>10.61</c:v>
                </c:pt>
                <c:pt idx="10769">
                  <c:v>24.78</c:v>
                </c:pt>
                <c:pt idx="10770">
                  <c:v>39.19</c:v>
                </c:pt>
                <c:pt idx="10771">
                  <c:v>65.92</c:v>
                </c:pt>
                <c:pt idx="10772">
                  <c:v>61</c:v>
                </c:pt>
                <c:pt idx="10773">
                  <c:v>12.46</c:v>
                </c:pt>
                <c:pt idx="10774">
                  <c:v>31.18</c:v>
                </c:pt>
                <c:pt idx="10775">
                  <c:v>52.82</c:v>
                </c:pt>
                <c:pt idx="10776">
                  <c:v>10.59</c:v>
                </c:pt>
                <c:pt idx="10777">
                  <c:v>24.59</c:v>
                </c:pt>
                <c:pt idx="10778">
                  <c:v>39.020000000000003</c:v>
                </c:pt>
                <c:pt idx="10779">
                  <c:v>65.86</c:v>
                </c:pt>
                <c:pt idx="10780">
                  <c:v>61.26</c:v>
                </c:pt>
                <c:pt idx="10781">
                  <c:v>12.61</c:v>
                </c:pt>
                <c:pt idx="10782">
                  <c:v>31.37</c:v>
                </c:pt>
                <c:pt idx="10783">
                  <c:v>52.65</c:v>
                </c:pt>
                <c:pt idx="10784">
                  <c:v>10.56</c:v>
                </c:pt>
                <c:pt idx="10785">
                  <c:v>24.4</c:v>
                </c:pt>
                <c:pt idx="10786">
                  <c:v>38.840000000000003</c:v>
                </c:pt>
                <c:pt idx="10787">
                  <c:v>65.8</c:v>
                </c:pt>
                <c:pt idx="10788">
                  <c:v>61.52</c:v>
                </c:pt>
                <c:pt idx="10789">
                  <c:v>12.76</c:v>
                </c:pt>
                <c:pt idx="10790">
                  <c:v>31.55</c:v>
                </c:pt>
                <c:pt idx="10791">
                  <c:v>52.49</c:v>
                </c:pt>
                <c:pt idx="10792">
                  <c:v>10.54</c:v>
                </c:pt>
                <c:pt idx="10793">
                  <c:v>24.2</c:v>
                </c:pt>
                <c:pt idx="10794">
                  <c:v>38.67</c:v>
                </c:pt>
                <c:pt idx="10795">
                  <c:v>65.73</c:v>
                </c:pt>
                <c:pt idx="10796">
                  <c:v>61.77</c:v>
                </c:pt>
                <c:pt idx="10797">
                  <c:v>12.9</c:v>
                </c:pt>
                <c:pt idx="10798">
                  <c:v>31.74</c:v>
                </c:pt>
                <c:pt idx="10799">
                  <c:v>52.32</c:v>
                </c:pt>
                <c:pt idx="10800">
                  <c:v>10.51</c:v>
                </c:pt>
                <c:pt idx="10801">
                  <c:v>24.01</c:v>
                </c:pt>
                <c:pt idx="10802">
                  <c:v>38.5</c:v>
                </c:pt>
                <c:pt idx="10803">
                  <c:v>65.67</c:v>
                </c:pt>
                <c:pt idx="10804">
                  <c:v>62.03</c:v>
                </c:pt>
                <c:pt idx="10805">
                  <c:v>13.05</c:v>
                </c:pt>
                <c:pt idx="10806">
                  <c:v>31.93</c:v>
                </c:pt>
                <c:pt idx="10807">
                  <c:v>52.15</c:v>
                </c:pt>
                <c:pt idx="10808">
                  <c:v>10.49</c:v>
                </c:pt>
                <c:pt idx="10809">
                  <c:v>23.82</c:v>
                </c:pt>
                <c:pt idx="10810">
                  <c:v>38.33</c:v>
                </c:pt>
                <c:pt idx="10811">
                  <c:v>65.59</c:v>
                </c:pt>
                <c:pt idx="10812">
                  <c:v>62.29</c:v>
                </c:pt>
                <c:pt idx="10813">
                  <c:v>13.2</c:v>
                </c:pt>
                <c:pt idx="10814">
                  <c:v>32.119999999999997</c:v>
                </c:pt>
                <c:pt idx="10815">
                  <c:v>51.98</c:v>
                </c:pt>
                <c:pt idx="10816">
                  <c:v>10.46</c:v>
                </c:pt>
                <c:pt idx="10817">
                  <c:v>23.63</c:v>
                </c:pt>
                <c:pt idx="10818">
                  <c:v>38.17</c:v>
                </c:pt>
                <c:pt idx="10819">
                  <c:v>65.52</c:v>
                </c:pt>
                <c:pt idx="10820">
                  <c:v>62.55</c:v>
                </c:pt>
                <c:pt idx="10821">
                  <c:v>13.35</c:v>
                </c:pt>
                <c:pt idx="10822">
                  <c:v>32.299999999999997</c:v>
                </c:pt>
                <c:pt idx="10823">
                  <c:v>51.81</c:v>
                </c:pt>
                <c:pt idx="10824">
                  <c:v>10.43</c:v>
                </c:pt>
                <c:pt idx="10825">
                  <c:v>23.44</c:v>
                </c:pt>
                <c:pt idx="10826">
                  <c:v>38</c:v>
                </c:pt>
                <c:pt idx="10827">
                  <c:v>65.44</c:v>
                </c:pt>
                <c:pt idx="10828">
                  <c:v>62.81</c:v>
                </c:pt>
                <c:pt idx="10829">
                  <c:v>13.5</c:v>
                </c:pt>
                <c:pt idx="10830">
                  <c:v>32.49</c:v>
                </c:pt>
                <c:pt idx="10831">
                  <c:v>51.63</c:v>
                </c:pt>
                <c:pt idx="10832">
                  <c:v>10.4</c:v>
                </c:pt>
                <c:pt idx="10833">
                  <c:v>23.24</c:v>
                </c:pt>
                <c:pt idx="10834">
                  <c:v>37.83</c:v>
                </c:pt>
                <c:pt idx="10835">
                  <c:v>65.36</c:v>
                </c:pt>
                <c:pt idx="10836">
                  <c:v>63.07</c:v>
                </c:pt>
                <c:pt idx="10837">
                  <c:v>13.65</c:v>
                </c:pt>
                <c:pt idx="10838">
                  <c:v>32.68</c:v>
                </c:pt>
                <c:pt idx="10839">
                  <c:v>51.46</c:v>
                </c:pt>
                <c:pt idx="10840">
                  <c:v>10.37</c:v>
                </c:pt>
                <c:pt idx="10841">
                  <c:v>23.05</c:v>
                </c:pt>
                <c:pt idx="10842">
                  <c:v>37.659999999999997</c:v>
                </c:pt>
                <c:pt idx="10843">
                  <c:v>65.28</c:v>
                </c:pt>
                <c:pt idx="10844">
                  <c:v>63.33</c:v>
                </c:pt>
                <c:pt idx="10845">
                  <c:v>13.8</c:v>
                </c:pt>
                <c:pt idx="10846">
                  <c:v>32.869999999999997</c:v>
                </c:pt>
                <c:pt idx="10847">
                  <c:v>51.28</c:v>
                </c:pt>
                <c:pt idx="10848">
                  <c:v>10.34</c:v>
                </c:pt>
                <c:pt idx="10849">
                  <c:v>22.86</c:v>
                </c:pt>
                <c:pt idx="10850">
                  <c:v>37.49</c:v>
                </c:pt>
                <c:pt idx="10851">
                  <c:v>65.19</c:v>
                </c:pt>
                <c:pt idx="10852">
                  <c:v>63.59</c:v>
                </c:pt>
                <c:pt idx="10853">
                  <c:v>13.95</c:v>
                </c:pt>
                <c:pt idx="10854">
                  <c:v>33.06</c:v>
                </c:pt>
                <c:pt idx="10855">
                  <c:v>51.11</c:v>
                </c:pt>
                <c:pt idx="10856">
                  <c:v>10.31</c:v>
                </c:pt>
                <c:pt idx="10857">
                  <c:v>22.67</c:v>
                </c:pt>
                <c:pt idx="10858">
                  <c:v>37.32</c:v>
                </c:pt>
                <c:pt idx="10859">
                  <c:v>65.11</c:v>
                </c:pt>
                <c:pt idx="10860">
                  <c:v>63.85</c:v>
                </c:pt>
                <c:pt idx="10861">
                  <c:v>14.1</c:v>
                </c:pt>
                <c:pt idx="10862">
                  <c:v>33.25</c:v>
                </c:pt>
                <c:pt idx="10863">
                  <c:v>50.93</c:v>
                </c:pt>
                <c:pt idx="10864">
                  <c:v>10.28</c:v>
                </c:pt>
                <c:pt idx="10865">
                  <c:v>22.47</c:v>
                </c:pt>
                <c:pt idx="10866">
                  <c:v>37.15</c:v>
                </c:pt>
                <c:pt idx="10867">
                  <c:v>65.010000000000005</c:v>
                </c:pt>
                <c:pt idx="10868">
                  <c:v>64.099999999999994</c:v>
                </c:pt>
                <c:pt idx="10869">
                  <c:v>14.26</c:v>
                </c:pt>
                <c:pt idx="10870">
                  <c:v>33.43</c:v>
                </c:pt>
                <c:pt idx="10871">
                  <c:v>50.75</c:v>
                </c:pt>
                <c:pt idx="10872">
                  <c:v>10.24</c:v>
                </c:pt>
                <c:pt idx="10873">
                  <c:v>22.28</c:v>
                </c:pt>
                <c:pt idx="10874">
                  <c:v>36.979999999999997</c:v>
                </c:pt>
                <c:pt idx="10875">
                  <c:v>64.92</c:v>
                </c:pt>
                <c:pt idx="10876">
                  <c:v>64.36</c:v>
                </c:pt>
                <c:pt idx="10877">
                  <c:v>14.41</c:v>
                </c:pt>
                <c:pt idx="10878">
                  <c:v>33.619999999999997</c:v>
                </c:pt>
                <c:pt idx="10879">
                  <c:v>50.57</c:v>
                </c:pt>
                <c:pt idx="10880">
                  <c:v>10.210000000000001</c:v>
                </c:pt>
                <c:pt idx="10881">
                  <c:v>22.09</c:v>
                </c:pt>
                <c:pt idx="10882">
                  <c:v>36.82</c:v>
                </c:pt>
                <c:pt idx="10883">
                  <c:v>64.819999999999993</c:v>
                </c:pt>
                <c:pt idx="10884">
                  <c:v>64.62</c:v>
                </c:pt>
                <c:pt idx="10885">
                  <c:v>14.56</c:v>
                </c:pt>
                <c:pt idx="10886">
                  <c:v>33.81</c:v>
                </c:pt>
                <c:pt idx="10887">
                  <c:v>50.39</c:v>
                </c:pt>
                <c:pt idx="10888">
                  <c:v>21.9</c:v>
                </c:pt>
                <c:pt idx="10889">
                  <c:v>36.65</c:v>
                </c:pt>
                <c:pt idx="10890">
                  <c:v>64.72</c:v>
                </c:pt>
                <c:pt idx="10891">
                  <c:v>64.88</c:v>
                </c:pt>
                <c:pt idx="10892">
                  <c:v>14.71</c:v>
                </c:pt>
                <c:pt idx="10893">
                  <c:v>34</c:v>
                </c:pt>
                <c:pt idx="10894">
                  <c:v>50.21</c:v>
                </c:pt>
                <c:pt idx="10895">
                  <c:v>10.14</c:v>
                </c:pt>
                <c:pt idx="10896">
                  <c:v>21.7</c:v>
                </c:pt>
                <c:pt idx="10897">
                  <c:v>36.479999999999997</c:v>
                </c:pt>
                <c:pt idx="10898">
                  <c:v>64.62</c:v>
                </c:pt>
                <c:pt idx="10899">
                  <c:v>65.14</c:v>
                </c:pt>
                <c:pt idx="10900">
                  <c:v>34.19</c:v>
                </c:pt>
                <c:pt idx="10901">
                  <c:v>50.03</c:v>
                </c:pt>
                <c:pt idx="10902">
                  <c:v>21.51</c:v>
                </c:pt>
                <c:pt idx="10903">
                  <c:v>36.31</c:v>
                </c:pt>
                <c:pt idx="10904">
                  <c:v>64.52</c:v>
                </c:pt>
                <c:pt idx="10905">
                  <c:v>65.400000000000006</c:v>
                </c:pt>
                <c:pt idx="10906">
                  <c:v>15.01</c:v>
                </c:pt>
                <c:pt idx="10907">
                  <c:v>34.380000000000003</c:v>
                </c:pt>
                <c:pt idx="10908">
                  <c:v>49.85</c:v>
                </c:pt>
                <c:pt idx="10909">
                  <c:v>21.32</c:v>
                </c:pt>
                <c:pt idx="10910">
                  <c:v>36.15</c:v>
                </c:pt>
                <c:pt idx="10911">
                  <c:v>64.41</c:v>
                </c:pt>
                <c:pt idx="10912">
                  <c:v>65.66</c:v>
                </c:pt>
                <c:pt idx="10913">
                  <c:v>15.16</c:v>
                </c:pt>
                <c:pt idx="10914">
                  <c:v>34.57</c:v>
                </c:pt>
                <c:pt idx="10915">
                  <c:v>49.66</c:v>
                </c:pt>
                <c:pt idx="10916">
                  <c:v>21.12</c:v>
                </c:pt>
                <c:pt idx="10917">
                  <c:v>35.979999999999997</c:v>
                </c:pt>
                <c:pt idx="10918">
                  <c:v>64.3</c:v>
                </c:pt>
                <c:pt idx="10919">
                  <c:v>65.92</c:v>
                </c:pt>
                <c:pt idx="10920">
                  <c:v>15.31</c:v>
                </c:pt>
                <c:pt idx="10921">
                  <c:v>34.76</c:v>
                </c:pt>
                <c:pt idx="10922">
                  <c:v>49.48</c:v>
                </c:pt>
                <c:pt idx="10923">
                  <c:v>20.93</c:v>
                </c:pt>
                <c:pt idx="10924">
                  <c:v>35.81</c:v>
                </c:pt>
                <c:pt idx="10925">
                  <c:v>64.19</c:v>
                </c:pt>
                <c:pt idx="10926">
                  <c:v>66.180000000000007</c:v>
                </c:pt>
                <c:pt idx="10927">
                  <c:v>15.46</c:v>
                </c:pt>
                <c:pt idx="10928">
                  <c:v>34.950000000000003</c:v>
                </c:pt>
                <c:pt idx="10929">
                  <c:v>49.29</c:v>
                </c:pt>
                <c:pt idx="10930">
                  <c:v>20.74</c:v>
                </c:pt>
                <c:pt idx="10931">
                  <c:v>35.65</c:v>
                </c:pt>
                <c:pt idx="10932">
                  <c:v>64.08</c:v>
                </c:pt>
                <c:pt idx="10933">
                  <c:v>66.44</c:v>
                </c:pt>
                <c:pt idx="10934">
                  <c:v>15.61</c:v>
                </c:pt>
                <c:pt idx="10935">
                  <c:v>35.14</c:v>
                </c:pt>
                <c:pt idx="10936">
                  <c:v>49.11</c:v>
                </c:pt>
                <c:pt idx="10937">
                  <c:v>20.54</c:v>
                </c:pt>
                <c:pt idx="10938">
                  <c:v>35.479999999999997</c:v>
                </c:pt>
                <c:pt idx="10939">
                  <c:v>63.96</c:v>
                </c:pt>
                <c:pt idx="10940">
                  <c:v>66.7</c:v>
                </c:pt>
                <c:pt idx="10941">
                  <c:v>15.76</c:v>
                </c:pt>
                <c:pt idx="10942">
                  <c:v>35.33</c:v>
                </c:pt>
                <c:pt idx="10943">
                  <c:v>48.92</c:v>
                </c:pt>
                <c:pt idx="10944">
                  <c:v>20.350000000000001</c:v>
                </c:pt>
                <c:pt idx="10945">
                  <c:v>35.31</c:v>
                </c:pt>
                <c:pt idx="10946">
                  <c:v>63.84</c:v>
                </c:pt>
                <c:pt idx="10947">
                  <c:v>66.959999999999994</c:v>
                </c:pt>
                <c:pt idx="10948">
                  <c:v>15.91</c:v>
                </c:pt>
                <c:pt idx="10949">
                  <c:v>35.53</c:v>
                </c:pt>
                <c:pt idx="10950">
                  <c:v>48.73</c:v>
                </c:pt>
                <c:pt idx="10951">
                  <c:v>20.16</c:v>
                </c:pt>
                <c:pt idx="10952">
                  <c:v>35.15</c:v>
                </c:pt>
                <c:pt idx="10953">
                  <c:v>63.72</c:v>
                </c:pt>
                <c:pt idx="10954">
                  <c:v>67.22</c:v>
                </c:pt>
                <c:pt idx="10955">
                  <c:v>16.059999999999999</c:v>
                </c:pt>
                <c:pt idx="10956">
                  <c:v>35.72</c:v>
                </c:pt>
                <c:pt idx="10957">
                  <c:v>48.55</c:v>
                </c:pt>
                <c:pt idx="10958">
                  <c:v>19.96</c:v>
                </c:pt>
                <c:pt idx="10959">
                  <c:v>34.979999999999997</c:v>
                </c:pt>
                <c:pt idx="10960">
                  <c:v>63.6</c:v>
                </c:pt>
                <c:pt idx="10961">
                  <c:v>67.48</c:v>
                </c:pt>
                <c:pt idx="10962">
                  <c:v>16.22</c:v>
                </c:pt>
                <c:pt idx="10963">
                  <c:v>35.909999999999997</c:v>
                </c:pt>
                <c:pt idx="10964">
                  <c:v>48.36</c:v>
                </c:pt>
                <c:pt idx="10965">
                  <c:v>19.77</c:v>
                </c:pt>
                <c:pt idx="10966">
                  <c:v>34.82</c:v>
                </c:pt>
                <c:pt idx="10967">
                  <c:v>63.47</c:v>
                </c:pt>
                <c:pt idx="10968">
                  <c:v>67.739999999999995</c:v>
                </c:pt>
                <c:pt idx="10969">
                  <c:v>16.37</c:v>
                </c:pt>
                <c:pt idx="10970">
                  <c:v>36.1</c:v>
                </c:pt>
                <c:pt idx="10971">
                  <c:v>48.17</c:v>
                </c:pt>
                <c:pt idx="10972">
                  <c:v>19.579999999999998</c:v>
                </c:pt>
                <c:pt idx="10973">
                  <c:v>34.65</c:v>
                </c:pt>
                <c:pt idx="10974">
                  <c:v>63.34</c:v>
                </c:pt>
                <c:pt idx="10975">
                  <c:v>68</c:v>
                </c:pt>
                <c:pt idx="10976">
                  <c:v>16.52</c:v>
                </c:pt>
                <c:pt idx="10977">
                  <c:v>36.29</c:v>
                </c:pt>
                <c:pt idx="10978">
                  <c:v>47.97</c:v>
                </c:pt>
                <c:pt idx="10979">
                  <c:v>19.38</c:v>
                </c:pt>
                <c:pt idx="10980">
                  <c:v>34.49</c:v>
                </c:pt>
                <c:pt idx="10981">
                  <c:v>63.21</c:v>
                </c:pt>
                <c:pt idx="10982">
                  <c:v>68.260000000000005</c:v>
                </c:pt>
                <c:pt idx="10983">
                  <c:v>16.670000000000002</c:v>
                </c:pt>
                <c:pt idx="10984">
                  <c:v>36.479999999999997</c:v>
                </c:pt>
                <c:pt idx="10985">
                  <c:v>47.78</c:v>
                </c:pt>
                <c:pt idx="10986">
                  <c:v>19.190000000000001</c:v>
                </c:pt>
                <c:pt idx="10987">
                  <c:v>34.32</c:v>
                </c:pt>
                <c:pt idx="10988">
                  <c:v>63.08</c:v>
                </c:pt>
                <c:pt idx="10989">
                  <c:v>68.52</c:v>
                </c:pt>
                <c:pt idx="10990">
                  <c:v>16.82</c:v>
                </c:pt>
                <c:pt idx="10991">
                  <c:v>36.68</c:v>
                </c:pt>
                <c:pt idx="10992">
                  <c:v>47.59</c:v>
                </c:pt>
                <c:pt idx="10993">
                  <c:v>19</c:v>
                </c:pt>
                <c:pt idx="10994">
                  <c:v>34.159999999999997</c:v>
                </c:pt>
                <c:pt idx="10995">
                  <c:v>62.95</c:v>
                </c:pt>
                <c:pt idx="10996">
                  <c:v>68.78</c:v>
                </c:pt>
                <c:pt idx="10997">
                  <c:v>16.97</c:v>
                </c:pt>
                <c:pt idx="10998">
                  <c:v>36.869999999999997</c:v>
                </c:pt>
                <c:pt idx="10999">
                  <c:v>47.4</c:v>
                </c:pt>
                <c:pt idx="11000">
                  <c:v>18.8</c:v>
                </c:pt>
                <c:pt idx="11001">
                  <c:v>33.99</c:v>
                </c:pt>
                <c:pt idx="11002">
                  <c:v>62.81</c:v>
                </c:pt>
                <c:pt idx="11003">
                  <c:v>69.040000000000006</c:v>
                </c:pt>
                <c:pt idx="11004">
                  <c:v>17.13</c:v>
                </c:pt>
                <c:pt idx="11005">
                  <c:v>37.06</c:v>
                </c:pt>
                <c:pt idx="11006">
                  <c:v>47.2</c:v>
                </c:pt>
                <c:pt idx="11007">
                  <c:v>18.61</c:v>
                </c:pt>
                <c:pt idx="11008">
                  <c:v>33.83</c:v>
                </c:pt>
                <c:pt idx="11009">
                  <c:v>62.67</c:v>
                </c:pt>
                <c:pt idx="11010">
                  <c:v>69.3</c:v>
                </c:pt>
                <c:pt idx="11011">
                  <c:v>17.28</c:v>
                </c:pt>
                <c:pt idx="11012">
                  <c:v>37.25</c:v>
                </c:pt>
                <c:pt idx="11013">
                  <c:v>47.01</c:v>
                </c:pt>
                <c:pt idx="11014">
                  <c:v>18.420000000000002</c:v>
                </c:pt>
                <c:pt idx="11015">
                  <c:v>33.659999999999997</c:v>
                </c:pt>
                <c:pt idx="11016">
                  <c:v>62.53</c:v>
                </c:pt>
                <c:pt idx="11017">
                  <c:v>69.56</c:v>
                </c:pt>
                <c:pt idx="11018">
                  <c:v>17.43</c:v>
                </c:pt>
                <c:pt idx="11019">
                  <c:v>37.450000000000003</c:v>
                </c:pt>
                <c:pt idx="11020">
                  <c:v>46.82</c:v>
                </c:pt>
                <c:pt idx="11021">
                  <c:v>18.22</c:v>
                </c:pt>
                <c:pt idx="11022">
                  <c:v>33.5</c:v>
                </c:pt>
                <c:pt idx="11023">
                  <c:v>62.39</c:v>
                </c:pt>
                <c:pt idx="11024">
                  <c:v>69.819999999999993</c:v>
                </c:pt>
                <c:pt idx="11025">
                  <c:v>17.579999999999998</c:v>
                </c:pt>
                <c:pt idx="11026">
                  <c:v>37.64</c:v>
                </c:pt>
                <c:pt idx="11027">
                  <c:v>46.62</c:v>
                </c:pt>
                <c:pt idx="11028">
                  <c:v>18.03</c:v>
                </c:pt>
                <c:pt idx="11029">
                  <c:v>33.33</c:v>
                </c:pt>
                <c:pt idx="11030">
                  <c:v>62.25</c:v>
                </c:pt>
                <c:pt idx="11031">
                  <c:v>70.08</c:v>
                </c:pt>
                <c:pt idx="11032">
                  <c:v>17.73</c:v>
                </c:pt>
                <c:pt idx="11033">
                  <c:v>37.83</c:v>
                </c:pt>
                <c:pt idx="11034">
                  <c:v>46.42</c:v>
                </c:pt>
                <c:pt idx="11035">
                  <c:v>17.829999999999998</c:v>
                </c:pt>
                <c:pt idx="11036">
                  <c:v>33.17</c:v>
                </c:pt>
                <c:pt idx="11037">
                  <c:v>62.1</c:v>
                </c:pt>
                <c:pt idx="11038">
                  <c:v>70.34</c:v>
                </c:pt>
                <c:pt idx="11039">
                  <c:v>17.89</c:v>
                </c:pt>
                <c:pt idx="11040">
                  <c:v>38.03</c:v>
                </c:pt>
                <c:pt idx="11041">
                  <c:v>46.23</c:v>
                </c:pt>
                <c:pt idx="11042">
                  <c:v>17.64</c:v>
                </c:pt>
                <c:pt idx="11043">
                  <c:v>33.01</c:v>
                </c:pt>
                <c:pt idx="11044">
                  <c:v>61.96</c:v>
                </c:pt>
                <c:pt idx="11045">
                  <c:v>70.599999999999994</c:v>
                </c:pt>
                <c:pt idx="11046">
                  <c:v>18.04</c:v>
                </c:pt>
                <c:pt idx="11047">
                  <c:v>38.22</c:v>
                </c:pt>
                <c:pt idx="11048">
                  <c:v>46.03</c:v>
                </c:pt>
                <c:pt idx="11049">
                  <c:v>17.45</c:v>
                </c:pt>
                <c:pt idx="11050">
                  <c:v>32.840000000000003</c:v>
                </c:pt>
                <c:pt idx="11051">
                  <c:v>61.81</c:v>
                </c:pt>
                <c:pt idx="11052">
                  <c:v>70.86</c:v>
                </c:pt>
                <c:pt idx="11053">
                  <c:v>18.190000000000001</c:v>
                </c:pt>
                <c:pt idx="11054">
                  <c:v>38.409999999999997</c:v>
                </c:pt>
                <c:pt idx="11055">
                  <c:v>45.83</c:v>
                </c:pt>
                <c:pt idx="11056">
                  <c:v>17.25</c:v>
                </c:pt>
                <c:pt idx="11057">
                  <c:v>32.68</c:v>
                </c:pt>
                <c:pt idx="11058">
                  <c:v>61.66</c:v>
                </c:pt>
                <c:pt idx="11059">
                  <c:v>71.12</c:v>
                </c:pt>
                <c:pt idx="11060">
                  <c:v>18.34</c:v>
                </c:pt>
                <c:pt idx="11061">
                  <c:v>38.61</c:v>
                </c:pt>
                <c:pt idx="11062">
                  <c:v>10.07</c:v>
                </c:pt>
                <c:pt idx="11063">
                  <c:v>45.63</c:v>
                </c:pt>
                <c:pt idx="11064">
                  <c:v>17.059999999999999</c:v>
                </c:pt>
                <c:pt idx="11065">
                  <c:v>32.520000000000003</c:v>
                </c:pt>
                <c:pt idx="11066">
                  <c:v>61.5</c:v>
                </c:pt>
                <c:pt idx="11067">
                  <c:v>71.38</c:v>
                </c:pt>
                <c:pt idx="11068">
                  <c:v>18.5</c:v>
                </c:pt>
                <c:pt idx="11069">
                  <c:v>38.799999999999997</c:v>
                </c:pt>
                <c:pt idx="11070">
                  <c:v>10.25</c:v>
                </c:pt>
                <c:pt idx="11071">
                  <c:v>45.44</c:v>
                </c:pt>
                <c:pt idx="11072">
                  <c:v>16.87</c:v>
                </c:pt>
                <c:pt idx="11073">
                  <c:v>32.36</c:v>
                </c:pt>
                <c:pt idx="11074">
                  <c:v>61.35</c:v>
                </c:pt>
                <c:pt idx="11075">
                  <c:v>71.64</c:v>
                </c:pt>
                <c:pt idx="11076">
                  <c:v>18.649999999999999</c:v>
                </c:pt>
                <c:pt idx="11077">
                  <c:v>39</c:v>
                </c:pt>
                <c:pt idx="11078">
                  <c:v>10.43</c:v>
                </c:pt>
                <c:pt idx="11079">
                  <c:v>45.24</c:v>
                </c:pt>
                <c:pt idx="11080">
                  <c:v>16.670000000000002</c:v>
                </c:pt>
                <c:pt idx="11081">
                  <c:v>32.19</c:v>
                </c:pt>
                <c:pt idx="11082">
                  <c:v>61.19</c:v>
                </c:pt>
                <c:pt idx="11083">
                  <c:v>71.900000000000006</c:v>
                </c:pt>
                <c:pt idx="11084">
                  <c:v>18.8</c:v>
                </c:pt>
                <c:pt idx="11085">
                  <c:v>39.19</c:v>
                </c:pt>
                <c:pt idx="11086">
                  <c:v>10.61</c:v>
                </c:pt>
                <c:pt idx="11087">
                  <c:v>45.04</c:v>
                </c:pt>
                <c:pt idx="11088">
                  <c:v>16.48</c:v>
                </c:pt>
                <c:pt idx="11089">
                  <c:v>32.03</c:v>
                </c:pt>
                <c:pt idx="11090">
                  <c:v>61.04</c:v>
                </c:pt>
                <c:pt idx="11091">
                  <c:v>72.16</c:v>
                </c:pt>
                <c:pt idx="11092">
                  <c:v>18.95</c:v>
                </c:pt>
                <c:pt idx="11093">
                  <c:v>39.39</c:v>
                </c:pt>
                <c:pt idx="11094">
                  <c:v>10.79</c:v>
                </c:pt>
                <c:pt idx="11095">
                  <c:v>44.84</c:v>
                </c:pt>
                <c:pt idx="11096">
                  <c:v>16.28</c:v>
                </c:pt>
                <c:pt idx="11097">
                  <c:v>31.87</c:v>
                </c:pt>
                <c:pt idx="11098">
                  <c:v>60.88</c:v>
                </c:pt>
                <c:pt idx="11099">
                  <c:v>72.42</c:v>
                </c:pt>
                <c:pt idx="11100">
                  <c:v>19.11</c:v>
                </c:pt>
                <c:pt idx="11101">
                  <c:v>39.58</c:v>
                </c:pt>
                <c:pt idx="11102">
                  <c:v>10.97</c:v>
                </c:pt>
                <c:pt idx="11103">
                  <c:v>44.63</c:v>
                </c:pt>
                <c:pt idx="11104">
                  <c:v>16.09</c:v>
                </c:pt>
                <c:pt idx="11105">
                  <c:v>31.71</c:v>
                </c:pt>
                <c:pt idx="11106">
                  <c:v>60.72</c:v>
                </c:pt>
                <c:pt idx="11107">
                  <c:v>72.680000000000007</c:v>
                </c:pt>
                <c:pt idx="11108">
                  <c:v>19.260000000000002</c:v>
                </c:pt>
                <c:pt idx="11109">
                  <c:v>39.78</c:v>
                </c:pt>
                <c:pt idx="11110">
                  <c:v>11.15</c:v>
                </c:pt>
                <c:pt idx="11111">
                  <c:v>44.43</c:v>
                </c:pt>
                <c:pt idx="11112">
                  <c:v>15.89</c:v>
                </c:pt>
                <c:pt idx="11113">
                  <c:v>31.55</c:v>
                </c:pt>
                <c:pt idx="11114">
                  <c:v>60.55</c:v>
                </c:pt>
                <c:pt idx="11115">
                  <c:v>72.94</c:v>
                </c:pt>
                <c:pt idx="11116">
                  <c:v>19.41</c:v>
                </c:pt>
                <c:pt idx="11117">
                  <c:v>39.97</c:v>
                </c:pt>
                <c:pt idx="11118">
                  <c:v>11.33</c:v>
                </c:pt>
                <c:pt idx="11119">
                  <c:v>44.23</c:v>
                </c:pt>
                <c:pt idx="11120">
                  <c:v>15.7</c:v>
                </c:pt>
                <c:pt idx="11121">
                  <c:v>31.38</c:v>
                </c:pt>
                <c:pt idx="11122">
                  <c:v>60.39</c:v>
                </c:pt>
                <c:pt idx="11123">
                  <c:v>73.2</c:v>
                </c:pt>
                <c:pt idx="11124">
                  <c:v>19.57</c:v>
                </c:pt>
                <c:pt idx="11125">
                  <c:v>40.17</c:v>
                </c:pt>
                <c:pt idx="11126">
                  <c:v>11.51</c:v>
                </c:pt>
                <c:pt idx="11127">
                  <c:v>44.03</c:v>
                </c:pt>
                <c:pt idx="11128">
                  <c:v>15.51</c:v>
                </c:pt>
                <c:pt idx="11129">
                  <c:v>31.22</c:v>
                </c:pt>
                <c:pt idx="11130">
                  <c:v>60.22</c:v>
                </c:pt>
                <c:pt idx="11131">
                  <c:v>73.459999999999994</c:v>
                </c:pt>
                <c:pt idx="11132">
                  <c:v>19.72</c:v>
                </c:pt>
                <c:pt idx="11133">
                  <c:v>40.36</c:v>
                </c:pt>
                <c:pt idx="11134">
                  <c:v>11.69</c:v>
                </c:pt>
                <c:pt idx="11135">
                  <c:v>43.83</c:v>
                </c:pt>
                <c:pt idx="11136">
                  <c:v>15.31</c:v>
                </c:pt>
                <c:pt idx="11137">
                  <c:v>31.06</c:v>
                </c:pt>
                <c:pt idx="11138">
                  <c:v>60.06</c:v>
                </c:pt>
                <c:pt idx="11139">
                  <c:v>73.72</c:v>
                </c:pt>
                <c:pt idx="11140">
                  <c:v>19.87</c:v>
                </c:pt>
                <c:pt idx="11141">
                  <c:v>40.56</c:v>
                </c:pt>
                <c:pt idx="11142">
                  <c:v>11.87</c:v>
                </c:pt>
                <c:pt idx="11143">
                  <c:v>43.62</c:v>
                </c:pt>
                <c:pt idx="11144">
                  <c:v>15.12</c:v>
                </c:pt>
                <c:pt idx="11145">
                  <c:v>30.9</c:v>
                </c:pt>
                <c:pt idx="11146">
                  <c:v>59.89</c:v>
                </c:pt>
                <c:pt idx="11147">
                  <c:v>73.98</c:v>
                </c:pt>
                <c:pt idx="11148">
                  <c:v>20.03</c:v>
                </c:pt>
                <c:pt idx="11149">
                  <c:v>40.75</c:v>
                </c:pt>
                <c:pt idx="11150">
                  <c:v>12.06</c:v>
                </c:pt>
                <c:pt idx="11151">
                  <c:v>43.42</c:v>
                </c:pt>
                <c:pt idx="11152">
                  <c:v>14.92</c:v>
                </c:pt>
                <c:pt idx="11153">
                  <c:v>30.74</c:v>
                </c:pt>
                <c:pt idx="11154">
                  <c:v>59.72</c:v>
                </c:pt>
                <c:pt idx="11155">
                  <c:v>74.239999999999995</c:v>
                </c:pt>
                <c:pt idx="11156">
                  <c:v>20.18</c:v>
                </c:pt>
                <c:pt idx="11157">
                  <c:v>40.950000000000003</c:v>
                </c:pt>
                <c:pt idx="11158">
                  <c:v>12.24</c:v>
                </c:pt>
                <c:pt idx="11159">
                  <c:v>43.22</c:v>
                </c:pt>
                <c:pt idx="11160">
                  <c:v>14.73</c:v>
                </c:pt>
                <c:pt idx="11161">
                  <c:v>30.58</c:v>
                </c:pt>
                <c:pt idx="11162">
                  <c:v>59.55</c:v>
                </c:pt>
                <c:pt idx="11163">
                  <c:v>74.5</c:v>
                </c:pt>
                <c:pt idx="11164">
                  <c:v>20.34</c:v>
                </c:pt>
                <c:pt idx="11165">
                  <c:v>41.14</c:v>
                </c:pt>
                <c:pt idx="11166">
                  <c:v>12.42</c:v>
                </c:pt>
                <c:pt idx="11167">
                  <c:v>43.01</c:v>
                </c:pt>
                <c:pt idx="11168">
                  <c:v>14.54</c:v>
                </c:pt>
                <c:pt idx="11169">
                  <c:v>30.42</c:v>
                </c:pt>
                <c:pt idx="11170">
                  <c:v>59.38</c:v>
                </c:pt>
                <c:pt idx="11171">
                  <c:v>74.760000000000005</c:v>
                </c:pt>
                <c:pt idx="11172">
                  <c:v>20.49</c:v>
                </c:pt>
                <c:pt idx="11173">
                  <c:v>41.34</c:v>
                </c:pt>
                <c:pt idx="11174">
                  <c:v>12.61</c:v>
                </c:pt>
                <c:pt idx="11175">
                  <c:v>42.81</c:v>
                </c:pt>
                <c:pt idx="11176">
                  <c:v>14.34</c:v>
                </c:pt>
                <c:pt idx="11177">
                  <c:v>30.26</c:v>
                </c:pt>
                <c:pt idx="11178">
                  <c:v>59.21</c:v>
                </c:pt>
                <c:pt idx="11179">
                  <c:v>75.02</c:v>
                </c:pt>
                <c:pt idx="11180">
                  <c:v>20.64</c:v>
                </c:pt>
                <c:pt idx="11181">
                  <c:v>41.54</c:v>
                </c:pt>
                <c:pt idx="11182">
                  <c:v>12.79</c:v>
                </c:pt>
                <c:pt idx="11183">
                  <c:v>42.6</c:v>
                </c:pt>
                <c:pt idx="11184">
                  <c:v>14.15</c:v>
                </c:pt>
                <c:pt idx="11185">
                  <c:v>30.1</c:v>
                </c:pt>
                <c:pt idx="11186">
                  <c:v>59.03</c:v>
                </c:pt>
                <c:pt idx="11187">
                  <c:v>75.28</c:v>
                </c:pt>
                <c:pt idx="11188">
                  <c:v>20.8</c:v>
                </c:pt>
                <c:pt idx="11189">
                  <c:v>41.73</c:v>
                </c:pt>
                <c:pt idx="11190">
                  <c:v>12.98</c:v>
                </c:pt>
                <c:pt idx="11191">
                  <c:v>42.4</c:v>
                </c:pt>
                <c:pt idx="11192">
                  <c:v>13.95</c:v>
                </c:pt>
                <c:pt idx="11193">
                  <c:v>29.94</c:v>
                </c:pt>
                <c:pt idx="11194">
                  <c:v>58.86</c:v>
                </c:pt>
                <c:pt idx="11195">
                  <c:v>75.540000000000006</c:v>
                </c:pt>
                <c:pt idx="11196">
                  <c:v>20.95</c:v>
                </c:pt>
                <c:pt idx="11197">
                  <c:v>41.93</c:v>
                </c:pt>
                <c:pt idx="11198">
                  <c:v>13.16</c:v>
                </c:pt>
                <c:pt idx="11199">
                  <c:v>42.19</c:v>
                </c:pt>
                <c:pt idx="11200">
                  <c:v>13.76</c:v>
                </c:pt>
                <c:pt idx="11201">
                  <c:v>29.78</c:v>
                </c:pt>
                <c:pt idx="11202">
                  <c:v>58.68</c:v>
                </c:pt>
                <c:pt idx="11203">
                  <c:v>75.790000000000006</c:v>
                </c:pt>
                <c:pt idx="11204">
                  <c:v>21.11</c:v>
                </c:pt>
                <c:pt idx="11205">
                  <c:v>42.13</c:v>
                </c:pt>
                <c:pt idx="11206">
                  <c:v>13.35</c:v>
                </c:pt>
                <c:pt idx="11207">
                  <c:v>41.99</c:v>
                </c:pt>
                <c:pt idx="11208">
                  <c:v>13.56</c:v>
                </c:pt>
                <c:pt idx="11209">
                  <c:v>29.62</c:v>
                </c:pt>
                <c:pt idx="11210">
                  <c:v>58.5</c:v>
                </c:pt>
                <c:pt idx="11211">
                  <c:v>76.05</c:v>
                </c:pt>
                <c:pt idx="11212">
                  <c:v>21.26</c:v>
                </c:pt>
                <c:pt idx="11213">
                  <c:v>42.32</c:v>
                </c:pt>
                <c:pt idx="11214">
                  <c:v>13.53</c:v>
                </c:pt>
                <c:pt idx="11215">
                  <c:v>41.78</c:v>
                </c:pt>
                <c:pt idx="11216">
                  <c:v>13.37</c:v>
                </c:pt>
                <c:pt idx="11217">
                  <c:v>29.46</c:v>
                </c:pt>
                <c:pt idx="11218">
                  <c:v>58.32</c:v>
                </c:pt>
                <c:pt idx="11219">
                  <c:v>76.31</c:v>
                </c:pt>
                <c:pt idx="11220">
                  <c:v>21.42</c:v>
                </c:pt>
                <c:pt idx="11221">
                  <c:v>42.52</c:v>
                </c:pt>
                <c:pt idx="11222">
                  <c:v>13.72</c:v>
                </c:pt>
                <c:pt idx="11223">
                  <c:v>41.57</c:v>
                </c:pt>
                <c:pt idx="11224">
                  <c:v>13.18</c:v>
                </c:pt>
                <c:pt idx="11225">
                  <c:v>29.3</c:v>
                </c:pt>
                <c:pt idx="11226">
                  <c:v>58.14</c:v>
                </c:pt>
                <c:pt idx="11227">
                  <c:v>76.569999999999993</c:v>
                </c:pt>
                <c:pt idx="11228">
                  <c:v>21.57</c:v>
                </c:pt>
                <c:pt idx="11229">
                  <c:v>42.72</c:v>
                </c:pt>
                <c:pt idx="11230">
                  <c:v>13.9</c:v>
                </c:pt>
                <c:pt idx="11231">
                  <c:v>41.37</c:v>
                </c:pt>
                <c:pt idx="11232">
                  <c:v>12.98</c:v>
                </c:pt>
                <c:pt idx="11233">
                  <c:v>29.14</c:v>
                </c:pt>
                <c:pt idx="11234">
                  <c:v>57.96</c:v>
                </c:pt>
                <c:pt idx="11235">
                  <c:v>76.83</c:v>
                </c:pt>
                <c:pt idx="11236">
                  <c:v>21.73</c:v>
                </c:pt>
                <c:pt idx="11237">
                  <c:v>42.91</c:v>
                </c:pt>
                <c:pt idx="11238">
                  <c:v>14.09</c:v>
                </c:pt>
                <c:pt idx="11239">
                  <c:v>41.16</c:v>
                </c:pt>
                <c:pt idx="11240">
                  <c:v>12.79</c:v>
                </c:pt>
                <c:pt idx="11241">
                  <c:v>28.98</c:v>
                </c:pt>
                <c:pt idx="11242">
                  <c:v>57.78</c:v>
                </c:pt>
                <c:pt idx="11243">
                  <c:v>77.09</c:v>
                </c:pt>
                <c:pt idx="11244">
                  <c:v>21.88</c:v>
                </c:pt>
                <c:pt idx="11245">
                  <c:v>43.11</c:v>
                </c:pt>
                <c:pt idx="11246">
                  <c:v>14.28</c:v>
                </c:pt>
                <c:pt idx="11247">
                  <c:v>40.950000000000003</c:v>
                </c:pt>
                <c:pt idx="11248">
                  <c:v>12.59</c:v>
                </c:pt>
                <c:pt idx="11249">
                  <c:v>28.82</c:v>
                </c:pt>
                <c:pt idx="11250">
                  <c:v>57.6</c:v>
                </c:pt>
                <c:pt idx="11251">
                  <c:v>77.349999999999994</c:v>
                </c:pt>
                <c:pt idx="11252">
                  <c:v>22.04</c:v>
                </c:pt>
                <c:pt idx="11253">
                  <c:v>43.31</c:v>
                </c:pt>
                <c:pt idx="11254">
                  <c:v>14.46</c:v>
                </c:pt>
                <c:pt idx="11255">
                  <c:v>40.74</c:v>
                </c:pt>
                <c:pt idx="11256">
                  <c:v>12.4</c:v>
                </c:pt>
                <c:pt idx="11257">
                  <c:v>28.66</c:v>
                </c:pt>
                <c:pt idx="11258">
                  <c:v>57.41</c:v>
                </c:pt>
                <c:pt idx="11259">
                  <c:v>77.61</c:v>
                </c:pt>
                <c:pt idx="11260">
                  <c:v>22.19</c:v>
                </c:pt>
                <c:pt idx="11261">
                  <c:v>43.51</c:v>
                </c:pt>
                <c:pt idx="11262">
                  <c:v>14.65</c:v>
                </c:pt>
                <c:pt idx="11263">
                  <c:v>40.53</c:v>
                </c:pt>
                <c:pt idx="11264">
                  <c:v>12.2</c:v>
                </c:pt>
                <c:pt idx="11265">
                  <c:v>28.5</c:v>
                </c:pt>
                <c:pt idx="11266">
                  <c:v>57.23</c:v>
                </c:pt>
                <c:pt idx="11267">
                  <c:v>77.86</c:v>
                </c:pt>
                <c:pt idx="11268">
                  <c:v>22.35</c:v>
                </c:pt>
                <c:pt idx="11269">
                  <c:v>43.7</c:v>
                </c:pt>
                <c:pt idx="11270">
                  <c:v>14.84</c:v>
                </c:pt>
                <c:pt idx="11271">
                  <c:v>40.33</c:v>
                </c:pt>
                <c:pt idx="11272">
                  <c:v>12.01</c:v>
                </c:pt>
                <c:pt idx="11273">
                  <c:v>28.35</c:v>
                </c:pt>
                <c:pt idx="11274">
                  <c:v>57.04</c:v>
                </c:pt>
                <c:pt idx="11275">
                  <c:v>78.12</c:v>
                </c:pt>
                <c:pt idx="11276">
                  <c:v>22.5</c:v>
                </c:pt>
                <c:pt idx="11277">
                  <c:v>43.9</c:v>
                </c:pt>
                <c:pt idx="11278">
                  <c:v>15.03</c:v>
                </c:pt>
                <c:pt idx="11279">
                  <c:v>40.119999999999997</c:v>
                </c:pt>
                <c:pt idx="11280">
                  <c:v>11.82</c:v>
                </c:pt>
                <c:pt idx="11281">
                  <c:v>28.19</c:v>
                </c:pt>
                <c:pt idx="11282">
                  <c:v>56.85</c:v>
                </c:pt>
                <c:pt idx="11283">
                  <c:v>78.38</c:v>
                </c:pt>
                <c:pt idx="11284">
                  <c:v>22.66</c:v>
                </c:pt>
                <c:pt idx="11285">
                  <c:v>44.1</c:v>
                </c:pt>
                <c:pt idx="11286">
                  <c:v>15.22</c:v>
                </c:pt>
                <c:pt idx="11287">
                  <c:v>39.909999999999997</c:v>
                </c:pt>
                <c:pt idx="11288">
                  <c:v>11.62</c:v>
                </c:pt>
                <c:pt idx="11289">
                  <c:v>28.03</c:v>
                </c:pt>
                <c:pt idx="11290">
                  <c:v>56.67</c:v>
                </c:pt>
                <c:pt idx="11291">
                  <c:v>78.64</c:v>
                </c:pt>
                <c:pt idx="11292">
                  <c:v>22.81</c:v>
                </c:pt>
                <c:pt idx="11293">
                  <c:v>44.3</c:v>
                </c:pt>
                <c:pt idx="11294">
                  <c:v>15.41</c:v>
                </c:pt>
                <c:pt idx="11295">
                  <c:v>39.700000000000003</c:v>
                </c:pt>
                <c:pt idx="11296">
                  <c:v>11.43</c:v>
                </c:pt>
                <c:pt idx="11297">
                  <c:v>27.87</c:v>
                </c:pt>
                <c:pt idx="11298">
                  <c:v>56.48</c:v>
                </c:pt>
                <c:pt idx="11299">
                  <c:v>78.900000000000006</c:v>
                </c:pt>
                <c:pt idx="11300">
                  <c:v>22.97</c:v>
                </c:pt>
                <c:pt idx="11301">
                  <c:v>44.5</c:v>
                </c:pt>
                <c:pt idx="11302">
                  <c:v>15.59</c:v>
                </c:pt>
                <c:pt idx="11303">
                  <c:v>39.49</c:v>
                </c:pt>
                <c:pt idx="11304">
                  <c:v>11.23</c:v>
                </c:pt>
                <c:pt idx="11305">
                  <c:v>27.71</c:v>
                </c:pt>
                <c:pt idx="11306">
                  <c:v>56.29</c:v>
                </c:pt>
                <c:pt idx="11307">
                  <c:v>79.150000000000006</c:v>
                </c:pt>
                <c:pt idx="11308">
                  <c:v>23.12</c:v>
                </c:pt>
                <c:pt idx="11309">
                  <c:v>44.69</c:v>
                </c:pt>
                <c:pt idx="11310">
                  <c:v>15.78</c:v>
                </c:pt>
                <c:pt idx="11311">
                  <c:v>39.28</c:v>
                </c:pt>
                <c:pt idx="11312">
                  <c:v>11.04</c:v>
                </c:pt>
                <c:pt idx="11313">
                  <c:v>27.56</c:v>
                </c:pt>
                <c:pt idx="11314">
                  <c:v>56.1</c:v>
                </c:pt>
                <c:pt idx="11315">
                  <c:v>79.41</c:v>
                </c:pt>
                <c:pt idx="11316">
                  <c:v>23.28</c:v>
                </c:pt>
                <c:pt idx="11317">
                  <c:v>44.89</c:v>
                </c:pt>
                <c:pt idx="11318">
                  <c:v>15.97</c:v>
                </c:pt>
                <c:pt idx="11319">
                  <c:v>39.07</c:v>
                </c:pt>
                <c:pt idx="11320">
                  <c:v>10.84</c:v>
                </c:pt>
                <c:pt idx="11321">
                  <c:v>27.4</c:v>
                </c:pt>
                <c:pt idx="11322">
                  <c:v>55.91</c:v>
                </c:pt>
                <c:pt idx="11323">
                  <c:v>79.67</c:v>
                </c:pt>
                <c:pt idx="11324">
                  <c:v>23.44</c:v>
                </c:pt>
                <c:pt idx="11325">
                  <c:v>45.09</c:v>
                </c:pt>
                <c:pt idx="11326">
                  <c:v>16.16</c:v>
                </c:pt>
                <c:pt idx="11327">
                  <c:v>38.86</c:v>
                </c:pt>
                <c:pt idx="11328">
                  <c:v>10.65</c:v>
                </c:pt>
                <c:pt idx="11329">
                  <c:v>27.24</c:v>
                </c:pt>
                <c:pt idx="11330">
                  <c:v>55.71</c:v>
                </c:pt>
                <c:pt idx="11331">
                  <c:v>79.92</c:v>
                </c:pt>
                <c:pt idx="11332">
                  <c:v>23.59</c:v>
                </c:pt>
                <c:pt idx="11333">
                  <c:v>45.29</c:v>
                </c:pt>
                <c:pt idx="11334">
                  <c:v>16.350000000000001</c:v>
                </c:pt>
                <c:pt idx="11335">
                  <c:v>38.65</c:v>
                </c:pt>
                <c:pt idx="11336">
                  <c:v>10.46</c:v>
                </c:pt>
                <c:pt idx="11337">
                  <c:v>27.09</c:v>
                </c:pt>
                <c:pt idx="11338">
                  <c:v>55.52</c:v>
                </c:pt>
                <c:pt idx="11339">
                  <c:v>80.180000000000007</c:v>
                </c:pt>
                <c:pt idx="11340">
                  <c:v>23.75</c:v>
                </c:pt>
                <c:pt idx="11341">
                  <c:v>45.49</c:v>
                </c:pt>
                <c:pt idx="11342">
                  <c:v>16.54</c:v>
                </c:pt>
                <c:pt idx="11343">
                  <c:v>38.44</c:v>
                </c:pt>
                <c:pt idx="11344">
                  <c:v>10.26</c:v>
                </c:pt>
                <c:pt idx="11345">
                  <c:v>26.93</c:v>
                </c:pt>
                <c:pt idx="11346">
                  <c:v>55.33</c:v>
                </c:pt>
                <c:pt idx="11347">
                  <c:v>80.44</c:v>
                </c:pt>
                <c:pt idx="11348">
                  <c:v>23.91</c:v>
                </c:pt>
                <c:pt idx="11349">
                  <c:v>45.69</c:v>
                </c:pt>
                <c:pt idx="11350">
                  <c:v>16.739999999999998</c:v>
                </c:pt>
                <c:pt idx="11351">
                  <c:v>38.229999999999997</c:v>
                </c:pt>
                <c:pt idx="11352">
                  <c:v>10.07</c:v>
                </c:pt>
                <c:pt idx="11353">
                  <c:v>26.77</c:v>
                </c:pt>
                <c:pt idx="11354">
                  <c:v>55.13</c:v>
                </c:pt>
                <c:pt idx="11355">
                  <c:v>80.69</c:v>
                </c:pt>
                <c:pt idx="11356">
                  <c:v>24.06</c:v>
                </c:pt>
                <c:pt idx="11357">
                  <c:v>45.88</c:v>
                </c:pt>
                <c:pt idx="11358">
                  <c:v>16.93</c:v>
                </c:pt>
                <c:pt idx="11359">
                  <c:v>38.020000000000003</c:v>
                </c:pt>
                <c:pt idx="11360">
                  <c:v>26.61</c:v>
                </c:pt>
                <c:pt idx="11361">
                  <c:v>54.94</c:v>
                </c:pt>
                <c:pt idx="11362">
                  <c:v>80.95</c:v>
                </c:pt>
                <c:pt idx="11363">
                  <c:v>24.22</c:v>
                </c:pt>
                <c:pt idx="11364">
                  <c:v>46.08</c:v>
                </c:pt>
                <c:pt idx="11365">
                  <c:v>17.12</c:v>
                </c:pt>
                <c:pt idx="11366">
                  <c:v>37.81</c:v>
                </c:pt>
                <c:pt idx="11367">
                  <c:v>26.46</c:v>
                </c:pt>
                <c:pt idx="11368">
                  <c:v>54.74</c:v>
                </c:pt>
                <c:pt idx="11369">
                  <c:v>81.2</c:v>
                </c:pt>
                <c:pt idx="11370">
                  <c:v>24.38</c:v>
                </c:pt>
                <c:pt idx="11371">
                  <c:v>46.28</c:v>
                </c:pt>
                <c:pt idx="11372">
                  <c:v>17.309999999999999</c:v>
                </c:pt>
                <c:pt idx="11373">
                  <c:v>37.6</c:v>
                </c:pt>
                <c:pt idx="11374">
                  <c:v>26.3</c:v>
                </c:pt>
                <c:pt idx="11375">
                  <c:v>54.55</c:v>
                </c:pt>
                <c:pt idx="11376">
                  <c:v>81.459999999999994</c:v>
                </c:pt>
                <c:pt idx="11377">
                  <c:v>24.53</c:v>
                </c:pt>
                <c:pt idx="11378">
                  <c:v>46.48</c:v>
                </c:pt>
                <c:pt idx="11379">
                  <c:v>17.5</c:v>
                </c:pt>
                <c:pt idx="11380">
                  <c:v>37.39</c:v>
                </c:pt>
                <c:pt idx="11381">
                  <c:v>26.15</c:v>
                </c:pt>
                <c:pt idx="11382">
                  <c:v>54.35</c:v>
                </c:pt>
                <c:pt idx="11383">
                  <c:v>81.709999999999994</c:v>
                </c:pt>
                <c:pt idx="11384">
                  <c:v>24.69</c:v>
                </c:pt>
                <c:pt idx="11385">
                  <c:v>46.68</c:v>
                </c:pt>
                <c:pt idx="11386">
                  <c:v>17.7</c:v>
                </c:pt>
                <c:pt idx="11387">
                  <c:v>37.18</c:v>
                </c:pt>
                <c:pt idx="11388">
                  <c:v>25.99</c:v>
                </c:pt>
                <c:pt idx="11389">
                  <c:v>54.15</c:v>
                </c:pt>
                <c:pt idx="11390">
                  <c:v>81.97</c:v>
                </c:pt>
                <c:pt idx="11391">
                  <c:v>24.85</c:v>
                </c:pt>
                <c:pt idx="11392">
                  <c:v>46.88</c:v>
                </c:pt>
                <c:pt idx="11393">
                  <c:v>17.89</c:v>
                </c:pt>
                <c:pt idx="11394">
                  <c:v>36.97</c:v>
                </c:pt>
                <c:pt idx="11395">
                  <c:v>25.83</c:v>
                </c:pt>
                <c:pt idx="11396">
                  <c:v>53.95</c:v>
                </c:pt>
                <c:pt idx="11397">
                  <c:v>82.22</c:v>
                </c:pt>
                <c:pt idx="11398">
                  <c:v>25</c:v>
                </c:pt>
                <c:pt idx="11399">
                  <c:v>47.08</c:v>
                </c:pt>
                <c:pt idx="11400">
                  <c:v>18.079999999999998</c:v>
                </c:pt>
                <c:pt idx="11401">
                  <c:v>36.76</c:v>
                </c:pt>
                <c:pt idx="11402">
                  <c:v>25.68</c:v>
                </c:pt>
                <c:pt idx="11403">
                  <c:v>53.75</c:v>
                </c:pt>
                <c:pt idx="11404">
                  <c:v>82.47</c:v>
                </c:pt>
                <c:pt idx="11405">
                  <c:v>25.16</c:v>
                </c:pt>
                <c:pt idx="11406">
                  <c:v>47.28</c:v>
                </c:pt>
                <c:pt idx="11407">
                  <c:v>18.28</c:v>
                </c:pt>
                <c:pt idx="11408">
                  <c:v>36.54</c:v>
                </c:pt>
                <c:pt idx="11409">
                  <c:v>25.52</c:v>
                </c:pt>
                <c:pt idx="11410">
                  <c:v>53.55</c:v>
                </c:pt>
                <c:pt idx="11411">
                  <c:v>82.73</c:v>
                </c:pt>
                <c:pt idx="11412">
                  <c:v>25.32</c:v>
                </c:pt>
                <c:pt idx="11413">
                  <c:v>47.48</c:v>
                </c:pt>
                <c:pt idx="11414">
                  <c:v>18.47</c:v>
                </c:pt>
                <c:pt idx="11415">
                  <c:v>36.33</c:v>
                </c:pt>
                <c:pt idx="11416">
                  <c:v>25.37</c:v>
                </c:pt>
                <c:pt idx="11417">
                  <c:v>53.35</c:v>
                </c:pt>
                <c:pt idx="11418">
                  <c:v>82.98</c:v>
                </c:pt>
                <c:pt idx="11419">
                  <c:v>25.48</c:v>
                </c:pt>
                <c:pt idx="11420">
                  <c:v>47.68</c:v>
                </c:pt>
                <c:pt idx="11421">
                  <c:v>18.66</c:v>
                </c:pt>
                <c:pt idx="11422">
                  <c:v>36.119999999999997</c:v>
                </c:pt>
                <c:pt idx="11423">
                  <c:v>25.21</c:v>
                </c:pt>
                <c:pt idx="11424">
                  <c:v>53.15</c:v>
                </c:pt>
                <c:pt idx="11425">
                  <c:v>83.23</c:v>
                </c:pt>
                <c:pt idx="11426">
                  <c:v>25.64</c:v>
                </c:pt>
                <c:pt idx="11427">
                  <c:v>47.87</c:v>
                </c:pt>
                <c:pt idx="11428">
                  <c:v>35.909999999999997</c:v>
                </c:pt>
                <c:pt idx="11429">
                  <c:v>25.06</c:v>
                </c:pt>
                <c:pt idx="11430">
                  <c:v>52.95</c:v>
                </c:pt>
                <c:pt idx="11431">
                  <c:v>83.48</c:v>
                </c:pt>
                <c:pt idx="11432">
                  <c:v>25.79</c:v>
                </c:pt>
                <c:pt idx="11433">
                  <c:v>48.07</c:v>
                </c:pt>
                <c:pt idx="11434">
                  <c:v>19.05</c:v>
                </c:pt>
                <c:pt idx="11435">
                  <c:v>35.700000000000003</c:v>
                </c:pt>
                <c:pt idx="11436">
                  <c:v>24.9</c:v>
                </c:pt>
                <c:pt idx="11437">
                  <c:v>52.75</c:v>
                </c:pt>
                <c:pt idx="11438">
                  <c:v>83.73</c:v>
                </c:pt>
                <c:pt idx="11439">
                  <c:v>25.95</c:v>
                </c:pt>
                <c:pt idx="11440">
                  <c:v>48.27</c:v>
                </c:pt>
                <c:pt idx="11441">
                  <c:v>19.25</c:v>
                </c:pt>
                <c:pt idx="11442">
                  <c:v>35.49</c:v>
                </c:pt>
                <c:pt idx="11443">
                  <c:v>24.75</c:v>
                </c:pt>
                <c:pt idx="11444">
                  <c:v>52.55</c:v>
                </c:pt>
                <c:pt idx="11445">
                  <c:v>83.98</c:v>
                </c:pt>
                <c:pt idx="11446">
                  <c:v>26.11</c:v>
                </c:pt>
                <c:pt idx="11447">
                  <c:v>48.47</c:v>
                </c:pt>
                <c:pt idx="11448">
                  <c:v>19.440000000000001</c:v>
                </c:pt>
                <c:pt idx="11449">
                  <c:v>35.270000000000003</c:v>
                </c:pt>
                <c:pt idx="11450">
                  <c:v>24.59</c:v>
                </c:pt>
                <c:pt idx="11451">
                  <c:v>52.34</c:v>
                </c:pt>
                <c:pt idx="11452">
                  <c:v>84.23</c:v>
                </c:pt>
                <c:pt idx="11453">
                  <c:v>26.27</c:v>
                </c:pt>
                <c:pt idx="11454">
                  <c:v>48.67</c:v>
                </c:pt>
                <c:pt idx="11455">
                  <c:v>19.64</c:v>
                </c:pt>
                <c:pt idx="11456">
                  <c:v>35.06</c:v>
                </c:pt>
                <c:pt idx="11457">
                  <c:v>24.44</c:v>
                </c:pt>
                <c:pt idx="11458">
                  <c:v>52.14</c:v>
                </c:pt>
                <c:pt idx="11459">
                  <c:v>84.48</c:v>
                </c:pt>
                <c:pt idx="11460">
                  <c:v>26.43</c:v>
                </c:pt>
                <c:pt idx="11461">
                  <c:v>48.87</c:v>
                </c:pt>
                <c:pt idx="11462">
                  <c:v>19.829999999999998</c:v>
                </c:pt>
                <c:pt idx="11463">
                  <c:v>34.85</c:v>
                </c:pt>
                <c:pt idx="11464">
                  <c:v>24.28</c:v>
                </c:pt>
                <c:pt idx="11465">
                  <c:v>51.94</c:v>
                </c:pt>
                <c:pt idx="11466">
                  <c:v>84.72</c:v>
                </c:pt>
                <c:pt idx="11467">
                  <c:v>26.59</c:v>
                </c:pt>
                <c:pt idx="11468">
                  <c:v>49.07</c:v>
                </c:pt>
                <c:pt idx="11469">
                  <c:v>20.03</c:v>
                </c:pt>
                <c:pt idx="11470">
                  <c:v>34.64</c:v>
                </c:pt>
                <c:pt idx="11471">
                  <c:v>24.13</c:v>
                </c:pt>
                <c:pt idx="11472">
                  <c:v>51.73</c:v>
                </c:pt>
                <c:pt idx="11473">
                  <c:v>84.97</c:v>
                </c:pt>
                <c:pt idx="11474">
                  <c:v>26.75</c:v>
                </c:pt>
                <c:pt idx="11475">
                  <c:v>49.27</c:v>
                </c:pt>
                <c:pt idx="11476">
                  <c:v>20.23</c:v>
                </c:pt>
                <c:pt idx="11477">
                  <c:v>34.43</c:v>
                </c:pt>
                <c:pt idx="11478">
                  <c:v>23.97</c:v>
                </c:pt>
                <c:pt idx="11479">
                  <c:v>51.53</c:v>
                </c:pt>
                <c:pt idx="11480">
                  <c:v>85.21</c:v>
                </c:pt>
                <c:pt idx="11481">
                  <c:v>26.9</c:v>
                </c:pt>
                <c:pt idx="11482">
                  <c:v>49.47</c:v>
                </c:pt>
                <c:pt idx="11483">
                  <c:v>20.420000000000002</c:v>
                </c:pt>
                <c:pt idx="11484">
                  <c:v>34.22</c:v>
                </c:pt>
                <c:pt idx="11485">
                  <c:v>23.82</c:v>
                </c:pt>
                <c:pt idx="11486">
                  <c:v>51.32</c:v>
                </c:pt>
                <c:pt idx="11487">
                  <c:v>85.45</c:v>
                </c:pt>
                <c:pt idx="11488">
                  <c:v>27.06</c:v>
                </c:pt>
                <c:pt idx="11489">
                  <c:v>49.67</c:v>
                </c:pt>
                <c:pt idx="11490">
                  <c:v>20.62</c:v>
                </c:pt>
                <c:pt idx="11491">
                  <c:v>34</c:v>
                </c:pt>
                <c:pt idx="11492">
                  <c:v>23.67</c:v>
                </c:pt>
                <c:pt idx="11493">
                  <c:v>51.12</c:v>
                </c:pt>
                <c:pt idx="11494">
                  <c:v>85.69</c:v>
                </c:pt>
                <c:pt idx="11495">
                  <c:v>27.22</c:v>
                </c:pt>
                <c:pt idx="11496">
                  <c:v>49.87</c:v>
                </c:pt>
                <c:pt idx="11497">
                  <c:v>20.82</c:v>
                </c:pt>
                <c:pt idx="11498">
                  <c:v>33.79</c:v>
                </c:pt>
                <c:pt idx="11499">
                  <c:v>23.51</c:v>
                </c:pt>
                <c:pt idx="11500">
                  <c:v>50.91</c:v>
                </c:pt>
                <c:pt idx="11501">
                  <c:v>85.93</c:v>
                </c:pt>
                <c:pt idx="11502">
                  <c:v>27.38</c:v>
                </c:pt>
                <c:pt idx="11503">
                  <c:v>50.07</c:v>
                </c:pt>
                <c:pt idx="11504">
                  <c:v>21.01</c:v>
                </c:pt>
                <c:pt idx="11505">
                  <c:v>33.58</c:v>
                </c:pt>
                <c:pt idx="11506">
                  <c:v>23.36</c:v>
                </c:pt>
                <c:pt idx="11507">
                  <c:v>50.71</c:v>
                </c:pt>
                <c:pt idx="11508">
                  <c:v>86.16</c:v>
                </c:pt>
                <c:pt idx="11509">
                  <c:v>27.54</c:v>
                </c:pt>
                <c:pt idx="11510">
                  <c:v>50.27</c:v>
                </c:pt>
                <c:pt idx="11511">
                  <c:v>21.21</c:v>
                </c:pt>
                <c:pt idx="11512">
                  <c:v>33.369999999999997</c:v>
                </c:pt>
                <c:pt idx="11513">
                  <c:v>23.21</c:v>
                </c:pt>
                <c:pt idx="11514">
                  <c:v>50.5</c:v>
                </c:pt>
                <c:pt idx="11515">
                  <c:v>86.39</c:v>
                </c:pt>
                <c:pt idx="11516">
                  <c:v>27.7</c:v>
                </c:pt>
                <c:pt idx="11517">
                  <c:v>50.47</c:v>
                </c:pt>
                <c:pt idx="11518">
                  <c:v>21.41</c:v>
                </c:pt>
                <c:pt idx="11519">
                  <c:v>33.159999999999997</c:v>
                </c:pt>
                <c:pt idx="11520">
                  <c:v>23.05</c:v>
                </c:pt>
                <c:pt idx="11521">
                  <c:v>50.29</c:v>
                </c:pt>
                <c:pt idx="11522">
                  <c:v>86.62</c:v>
                </c:pt>
                <c:pt idx="11523">
                  <c:v>27.86</c:v>
                </c:pt>
                <c:pt idx="11524">
                  <c:v>50.67</c:v>
                </c:pt>
                <c:pt idx="11525">
                  <c:v>21.61</c:v>
                </c:pt>
                <c:pt idx="11526">
                  <c:v>32.94</c:v>
                </c:pt>
                <c:pt idx="11527">
                  <c:v>22.9</c:v>
                </c:pt>
                <c:pt idx="11528">
                  <c:v>50.08</c:v>
                </c:pt>
                <c:pt idx="11529">
                  <c:v>86.84</c:v>
                </c:pt>
                <c:pt idx="11530">
                  <c:v>28.02</c:v>
                </c:pt>
                <c:pt idx="11531">
                  <c:v>50.86</c:v>
                </c:pt>
                <c:pt idx="11532">
                  <c:v>21.81</c:v>
                </c:pt>
                <c:pt idx="11533">
                  <c:v>32.729999999999997</c:v>
                </c:pt>
                <c:pt idx="11534">
                  <c:v>22.75</c:v>
                </c:pt>
                <c:pt idx="11535">
                  <c:v>49.88</c:v>
                </c:pt>
                <c:pt idx="11536">
                  <c:v>87.06</c:v>
                </c:pt>
                <c:pt idx="11537">
                  <c:v>28.18</c:v>
                </c:pt>
                <c:pt idx="11538">
                  <c:v>51.06</c:v>
                </c:pt>
                <c:pt idx="11539">
                  <c:v>22</c:v>
                </c:pt>
                <c:pt idx="11540">
                  <c:v>32.520000000000003</c:v>
                </c:pt>
                <c:pt idx="11541">
                  <c:v>22.59</c:v>
                </c:pt>
                <c:pt idx="11542">
                  <c:v>49.67</c:v>
                </c:pt>
                <c:pt idx="11543">
                  <c:v>87.27</c:v>
                </c:pt>
                <c:pt idx="11544">
                  <c:v>28.34</c:v>
                </c:pt>
                <c:pt idx="11545">
                  <c:v>51.26</c:v>
                </c:pt>
                <c:pt idx="11546">
                  <c:v>22.2</c:v>
                </c:pt>
                <c:pt idx="11547">
                  <c:v>32.31</c:v>
                </c:pt>
                <c:pt idx="11548">
                  <c:v>22.44</c:v>
                </c:pt>
                <c:pt idx="11549">
                  <c:v>49.46</c:v>
                </c:pt>
                <c:pt idx="11550">
                  <c:v>87.46</c:v>
                </c:pt>
                <c:pt idx="11551">
                  <c:v>28.5</c:v>
                </c:pt>
                <c:pt idx="11552">
                  <c:v>51.46</c:v>
                </c:pt>
                <c:pt idx="11553">
                  <c:v>22.4</c:v>
                </c:pt>
                <c:pt idx="11554">
                  <c:v>32.1</c:v>
                </c:pt>
                <c:pt idx="11555">
                  <c:v>22.29</c:v>
                </c:pt>
                <c:pt idx="11556">
                  <c:v>49.25</c:v>
                </c:pt>
                <c:pt idx="11557">
                  <c:v>87.65</c:v>
                </c:pt>
                <c:pt idx="11558">
                  <c:v>28.66</c:v>
                </c:pt>
                <c:pt idx="11559">
                  <c:v>51.66</c:v>
                </c:pt>
                <c:pt idx="11560">
                  <c:v>22.6</c:v>
                </c:pt>
                <c:pt idx="11561">
                  <c:v>31.88</c:v>
                </c:pt>
                <c:pt idx="11562">
                  <c:v>22.13</c:v>
                </c:pt>
                <c:pt idx="11563">
                  <c:v>49.04</c:v>
                </c:pt>
                <c:pt idx="11564">
                  <c:v>87.83</c:v>
                </c:pt>
                <c:pt idx="11565">
                  <c:v>28.82</c:v>
                </c:pt>
                <c:pt idx="11566">
                  <c:v>51.86</c:v>
                </c:pt>
                <c:pt idx="11567">
                  <c:v>22.8</c:v>
                </c:pt>
                <c:pt idx="11568">
                  <c:v>31.67</c:v>
                </c:pt>
                <c:pt idx="11569">
                  <c:v>21.98</c:v>
                </c:pt>
                <c:pt idx="11570">
                  <c:v>48.83</c:v>
                </c:pt>
                <c:pt idx="11571">
                  <c:v>87.98</c:v>
                </c:pt>
                <c:pt idx="11572">
                  <c:v>28.99</c:v>
                </c:pt>
                <c:pt idx="11573">
                  <c:v>52.06</c:v>
                </c:pt>
                <c:pt idx="11574">
                  <c:v>23</c:v>
                </c:pt>
                <c:pt idx="11575">
                  <c:v>31.46</c:v>
                </c:pt>
                <c:pt idx="11576">
                  <c:v>21.83</c:v>
                </c:pt>
                <c:pt idx="11577">
                  <c:v>48.62</c:v>
                </c:pt>
                <c:pt idx="11578">
                  <c:v>88.12</c:v>
                </c:pt>
                <c:pt idx="11579">
                  <c:v>29.15</c:v>
                </c:pt>
                <c:pt idx="11580">
                  <c:v>52.26</c:v>
                </c:pt>
                <c:pt idx="11581">
                  <c:v>23.2</c:v>
                </c:pt>
                <c:pt idx="11582">
                  <c:v>31.25</c:v>
                </c:pt>
                <c:pt idx="11583">
                  <c:v>21.68</c:v>
                </c:pt>
                <c:pt idx="11584">
                  <c:v>48.42</c:v>
                </c:pt>
                <c:pt idx="11585">
                  <c:v>88.22</c:v>
                </c:pt>
                <c:pt idx="11586">
                  <c:v>29.31</c:v>
                </c:pt>
                <c:pt idx="11587">
                  <c:v>52.46</c:v>
                </c:pt>
                <c:pt idx="11588">
                  <c:v>23.4</c:v>
                </c:pt>
                <c:pt idx="11589">
                  <c:v>31.04</c:v>
                </c:pt>
                <c:pt idx="11590">
                  <c:v>21.53</c:v>
                </c:pt>
                <c:pt idx="11591">
                  <c:v>48.21</c:v>
                </c:pt>
                <c:pt idx="11592">
                  <c:v>88.3</c:v>
                </c:pt>
                <c:pt idx="11593">
                  <c:v>29.47</c:v>
                </c:pt>
                <c:pt idx="11594">
                  <c:v>52.65</c:v>
                </c:pt>
                <c:pt idx="11595">
                  <c:v>23.6</c:v>
                </c:pt>
                <c:pt idx="11596">
                  <c:v>30.83</c:v>
                </c:pt>
                <c:pt idx="11597">
                  <c:v>21.37</c:v>
                </c:pt>
                <c:pt idx="11598">
                  <c:v>48</c:v>
                </c:pt>
                <c:pt idx="11599">
                  <c:v>88.33</c:v>
                </c:pt>
                <c:pt idx="11600">
                  <c:v>29.63</c:v>
                </c:pt>
                <c:pt idx="11601">
                  <c:v>52.85</c:v>
                </c:pt>
                <c:pt idx="11602">
                  <c:v>23.8</c:v>
                </c:pt>
                <c:pt idx="11603">
                  <c:v>30.61</c:v>
                </c:pt>
                <c:pt idx="11604">
                  <c:v>21.22</c:v>
                </c:pt>
                <c:pt idx="11605">
                  <c:v>47.78</c:v>
                </c:pt>
                <c:pt idx="11606">
                  <c:v>88.33</c:v>
                </c:pt>
                <c:pt idx="11607">
                  <c:v>29.79</c:v>
                </c:pt>
                <c:pt idx="11608">
                  <c:v>53.05</c:v>
                </c:pt>
                <c:pt idx="11609">
                  <c:v>24</c:v>
                </c:pt>
                <c:pt idx="11610">
                  <c:v>30.4</c:v>
                </c:pt>
                <c:pt idx="11611">
                  <c:v>21.07</c:v>
                </c:pt>
                <c:pt idx="11612">
                  <c:v>47.57</c:v>
                </c:pt>
                <c:pt idx="11613">
                  <c:v>88.29</c:v>
                </c:pt>
                <c:pt idx="11614">
                  <c:v>29.95</c:v>
                </c:pt>
                <c:pt idx="11615">
                  <c:v>53.25</c:v>
                </c:pt>
                <c:pt idx="11616">
                  <c:v>24.2</c:v>
                </c:pt>
                <c:pt idx="11617">
                  <c:v>30.19</c:v>
                </c:pt>
                <c:pt idx="11618">
                  <c:v>20.92</c:v>
                </c:pt>
                <c:pt idx="11619">
                  <c:v>47.36</c:v>
                </c:pt>
                <c:pt idx="11620">
                  <c:v>88.21</c:v>
                </c:pt>
                <c:pt idx="11621">
                  <c:v>30.12</c:v>
                </c:pt>
                <c:pt idx="11622">
                  <c:v>53.45</c:v>
                </c:pt>
                <c:pt idx="11623">
                  <c:v>24.4</c:v>
                </c:pt>
                <c:pt idx="11624">
                  <c:v>29.98</c:v>
                </c:pt>
                <c:pt idx="11625">
                  <c:v>20.77</c:v>
                </c:pt>
                <c:pt idx="11626">
                  <c:v>47.15</c:v>
                </c:pt>
                <c:pt idx="11627">
                  <c:v>88.11</c:v>
                </c:pt>
                <c:pt idx="11628">
                  <c:v>30.28</c:v>
                </c:pt>
                <c:pt idx="11629">
                  <c:v>53.65</c:v>
                </c:pt>
                <c:pt idx="11630">
                  <c:v>24.6</c:v>
                </c:pt>
                <c:pt idx="11631">
                  <c:v>29.77</c:v>
                </c:pt>
                <c:pt idx="11632">
                  <c:v>20.62</c:v>
                </c:pt>
                <c:pt idx="11633">
                  <c:v>46.94</c:v>
                </c:pt>
                <c:pt idx="11634">
                  <c:v>87.97</c:v>
                </c:pt>
                <c:pt idx="11635">
                  <c:v>30.44</c:v>
                </c:pt>
                <c:pt idx="11636">
                  <c:v>53.84</c:v>
                </c:pt>
                <c:pt idx="11637">
                  <c:v>24.81</c:v>
                </c:pt>
                <c:pt idx="11638">
                  <c:v>29.56</c:v>
                </c:pt>
                <c:pt idx="11639">
                  <c:v>20.46</c:v>
                </c:pt>
                <c:pt idx="11640">
                  <c:v>46.73</c:v>
                </c:pt>
                <c:pt idx="11641">
                  <c:v>87.82</c:v>
                </c:pt>
                <c:pt idx="11642">
                  <c:v>30.6</c:v>
                </c:pt>
                <c:pt idx="11643">
                  <c:v>54.04</c:v>
                </c:pt>
                <c:pt idx="11644">
                  <c:v>25.01</c:v>
                </c:pt>
                <c:pt idx="11645">
                  <c:v>29.35</c:v>
                </c:pt>
                <c:pt idx="11646">
                  <c:v>20.309999999999999</c:v>
                </c:pt>
                <c:pt idx="11647">
                  <c:v>46.52</c:v>
                </c:pt>
                <c:pt idx="11648">
                  <c:v>87.64</c:v>
                </c:pt>
                <c:pt idx="11649">
                  <c:v>30.77</c:v>
                </c:pt>
                <c:pt idx="11650">
                  <c:v>54.24</c:v>
                </c:pt>
                <c:pt idx="11651">
                  <c:v>25.21</c:v>
                </c:pt>
                <c:pt idx="11652">
                  <c:v>29.14</c:v>
                </c:pt>
                <c:pt idx="11653">
                  <c:v>20.16</c:v>
                </c:pt>
                <c:pt idx="11654">
                  <c:v>46.31</c:v>
                </c:pt>
                <c:pt idx="11655">
                  <c:v>87.46</c:v>
                </c:pt>
                <c:pt idx="11656">
                  <c:v>30.93</c:v>
                </c:pt>
                <c:pt idx="11657">
                  <c:v>54.44</c:v>
                </c:pt>
                <c:pt idx="11658">
                  <c:v>25.41</c:v>
                </c:pt>
                <c:pt idx="11659">
                  <c:v>28.92</c:v>
                </c:pt>
                <c:pt idx="11660">
                  <c:v>20.010000000000002</c:v>
                </c:pt>
                <c:pt idx="11661">
                  <c:v>46.09</c:v>
                </c:pt>
                <c:pt idx="11662">
                  <c:v>87.26</c:v>
                </c:pt>
                <c:pt idx="11663">
                  <c:v>31.09</c:v>
                </c:pt>
                <c:pt idx="11664">
                  <c:v>54.63</c:v>
                </c:pt>
                <c:pt idx="11665">
                  <c:v>25.61</c:v>
                </c:pt>
                <c:pt idx="11666">
                  <c:v>28.71</c:v>
                </c:pt>
                <c:pt idx="11667">
                  <c:v>19.86</c:v>
                </c:pt>
                <c:pt idx="11668">
                  <c:v>45.88</c:v>
                </c:pt>
                <c:pt idx="11669">
                  <c:v>87.05</c:v>
                </c:pt>
                <c:pt idx="11670">
                  <c:v>31.26</c:v>
                </c:pt>
                <c:pt idx="11671">
                  <c:v>54.83</c:v>
                </c:pt>
                <c:pt idx="11672">
                  <c:v>25.82</c:v>
                </c:pt>
                <c:pt idx="11673">
                  <c:v>28.5</c:v>
                </c:pt>
                <c:pt idx="11674">
                  <c:v>19.71</c:v>
                </c:pt>
                <c:pt idx="11675">
                  <c:v>45.67</c:v>
                </c:pt>
                <c:pt idx="11676">
                  <c:v>86.84</c:v>
                </c:pt>
                <c:pt idx="11677">
                  <c:v>31.42</c:v>
                </c:pt>
                <c:pt idx="11678">
                  <c:v>55.03</c:v>
                </c:pt>
                <c:pt idx="11679">
                  <c:v>26.02</c:v>
                </c:pt>
                <c:pt idx="11680">
                  <c:v>28.29</c:v>
                </c:pt>
                <c:pt idx="11681">
                  <c:v>19.559999999999999</c:v>
                </c:pt>
                <c:pt idx="11682">
                  <c:v>45.46</c:v>
                </c:pt>
                <c:pt idx="11683">
                  <c:v>86.62</c:v>
                </c:pt>
                <c:pt idx="11684">
                  <c:v>31.58</c:v>
                </c:pt>
                <c:pt idx="11685">
                  <c:v>55.22</c:v>
                </c:pt>
                <c:pt idx="11686">
                  <c:v>26.22</c:v>
                </c:pt>
                <c:pt idx="11687">
                  <c:v>28.08</c:v>
                </c:pt>
                <c:pt idx="11688">
                  <c:v>19.41</c:v>
                </c:pt>
                <c:pt idx="11689">
                  <c:v>45.25</c:v>
                </c:pt>
                <c:pt idx="11690">
                  <c:v>86.4</c:v>
                </c:pt>
                <c:pt idx="11691">
                  <c:v>31.75</c:v>
                </c:pt>
                <c:pt idx="11692">
                  <c:v>55.42</c:v>
                </c:pt>
                <c:pt idx="11693">
                  <c:v>26.42</c:v>
                </c:pt>
                <c:pt idx="11694">
                  <c:v>27.87</c:v>
                </c:pt>
                <c:pt idx="11695">
                  <c:v>19.260000000000002</c:v>
                </c:pt>
                <c:pt idx="11696">
                  <c:v>45.03</c:v>
                </c:pt>
                <c:pt idx="11697">
                  <c:v>86.17</c:v>
                </c:pt>
                <c:pt idx="11698">
                  <c:v>31.91</c:v>
                </c:pt>
                <c:pt idx="11699">
                  <c:v>55.61</c:v>
                </c:pt>
                <c:pt idx="11700">
                  <c:v>26.63</c:v>
                </c:pt>
                <c:pt idx="11701">
                  <c:v>27.66</c:v>
                </c:pt>
                <c:pt idx="11702">
                  <c:v>19.11</c:v>
                </c:pt>
                <c:pt idx="11703">
                  <c:v>44.82</c:v>
                </c:pt>
                <c:pt idx="11704">
                  <c:v>85.94</c:v>
                </c:pt>
                <c:pt idx="11705">
                  <c:v>32.07</c:v>
                </c:pt>
                <c:pt idx="11706">
                  <c:v>55.81</c:v>
                </c:pt>
                <c:pt idx="11707">
                  <c:v>26.83</c:v>
                </c:pt>
                <c:pt idx="11708">
                  <c:v>27.45</c:v>
                </c:pt>
                <c:pt idx="11709">
                  <c:v>18.96</c:v>
                </c:pt>
                <c:pt idx="11710">
                  <c:v>44.61</c:v>
                </c:pt>
                <c:pt idx="11711">
                  <c:v>85.71</c:v>
                </c:pt>
                <c:pt idx="11712">
                  <c:v>32.24</c:v>
                </c:pt>
                <c:pt idx="11713">
                  <c:v>56.01</c:v>
                </c:pt>
                <c:pt idx="11714">
                  <c:v>27.03</c:v>
                </c:pt>
                <c:pt idx="11715">
                  <c:v>27.24</c:v>
                </c:pt>
                <c:pt idx="11716">
                  <c:v>18.809999999999999</c:v>
                </c:pt>
                <c:pt idx="11717">
                  <c:v>44.4</c:v>
                </c:pt>
                <c:pt idx="11718">
                  <c:v>85.47</c:v>
                </c:pt>
                <c:pt idx="11719">
                  <c:v>32.4</c:v>
                </c:pt>
                <c:pt idx="11720">
                  <c:v>56.2</c:v>
                </c:pt>
                <c:pt idx="11721">
                  <c:v>27.24</c:v>
                </c:pt>
                <c:pt idx="11722">
                  <c:v>27.03</c:v>
                </c:pt>
                <c:pt idx="11723">
                  <c:v>18.66</c:v>
                </c:pt>
                <c:pt idx="11724">
                  <c:v>44.18</c:v>
                </c:pt>
                <c:pt idx="11725">
                  <c:v>85.24</c:v>
                </c:pt>
                <c:pt idx="11726">
                  <c:v>32.57</c:v>
                </c:pt>
                <c:pt idx="11727">
                  <c:v>56.4</c:v>
                </c:pt>
                <c:pt idx="11728">
                  <c:v>27.44</c:v>
                </c:pt>
                <c:pt idx="11729">
                  <c:v>26.82</c:v>
                </c:pt>
                <c:pt idx="11730">
                  <c:v>18.510000000000002</c:v>
                </c:pt>
                <c:pt idx="11731">
                  <c:v>43.97</c:v>
                </c:pt>
                <c:pt idx="11732">
                  <c:v>85</c:v>
                </c:pt>
                <c:pt idx="11733">
                  <c:v>32.729999999999997</c:v>
                </c:pt>
                <c:pt idx="11734">
                  <c:v>56.59</c:v>
                </c:pt>
                <c:pt idx="11735">
                  <c:v>27.65</c:v>
                </c:pt>
                <c:pt idx="11736">
                  <c:v>26.61</c:v>
                </c:pt>
                <c:pt idx="11737">
                  <c:v>18.36</c:v>
                </c:pt>
                <c:pt idx="11738">
                  <c:v>43.76</c:v>
                </c:pt>
                <c:pt idx="11739">
                  <c:v>84.76</c:v>
                </c:pt>
                <c:pt idx="11740">
                  <c:v>32.9</c:v>
                </c:pt>
                <c:pt idx="11741">
                  <c:v>56.79</c:v>
                </c:pt>
                <c:pt idx="11742">
                  <c:v>27.85</c:v>
                </c:pt>
                <c:pt idx="11743">
                  <c:v>26.41</c:v>
                </c:pt>
                <c:pt idx="11744">
                  <c:v>18.21</c:v>
                </c:pt>
                <c:pt idx="11745">
                  <c:v>43.54</c:v>
                </c:pt>
                <c:pt idx="11746">
                  <c:v>84.52</c:v>
                </c:pt>
                <c:pt idx="11747">
                  <c:v>33.06</c:v>
                </c:pt>
                <c:pt idx="11748">
                  <c:v>56.98</c:v>
                </c:pt>
                <c:pt idx="11749">
                  <c:v>28.05</c:v>
                </c:pt>
                <c:pt idx="11750">
                  <c:v>26.2</c:v>
                </c:pt>
                <c:pt idx="11751">
                  <c:v>18.059999999999999</c:v>
                </c:pt>
                <c:pt idx="11752">
                  <c:v>43.33</c:v>
                </c:pt>
                <c:pt idx="11753">
                  <c:v>84.28</c:v>
                </c:pt>
                <c:pt idx="11754">
                  <c:v>33.229999999999997</c:v>
                </c:pt>
                <c:pt idx="11755">
                  <c:v>57.17</c:v>
                </c:pt>
                <c:pt idx="11756">
                  <c:v>28.26</c:v>
                </c:pt>
                <c:pt idx="11757">
                  <c:v>25.99</c:v>
                </c:pt>
                <c:pt idx="11758">
                  <c:v>17.91</c:v>
                </c:pt>
                <c:pt idx="11759">
                  <c:v>43.12</c:v>
                </c:pt>
                <c:pt idx="11760">
                  <c:v>84.04</c:v>
                </c:pt>
                <c:pt idx="11761">
                  <c:v>33.39</c:v>
                </c:pt>
                <c:pt idx="11762">
                  <c:v>57.37</c:v>
                </c:pt>
                <c:pt idx="11763">
                  <c:v>28.46</c:v>
                </c:pt>
                <c:pt idx="11764">
                  <c:v>25.78</c:v>
                </c:pt>
                <c:pt idx="11765">
                  <c:v>17.760000000000002</c:v>
                </c:pt>
                <c:pt idx="11766">
                  <c:v>10.24</c:v>
                </c:pt>
                <c:pt idx="11767">
                  <c:v>42.91</c:v>
                </c:pt>
                <c:pt idx="11768">
                  <c:v>83.79</c:v>
                </c:pt>
                <c:pt idx="11769">
                  <c:v>33.56</c:v>
                </c:pt>
                <c:pt idx="11770">
                  <c:v>57.56</c:v>
                </c:pt>
                <c:pt idx="11771">
                  <c:v>28.67</c:v>
                </c:pt>
                <c:pt idx="11772">
                  <c:v>25.57</c:v>
                </c:pt>
                <c:pt idx="11773">
                  <c:v>17.61</c:v>
                </c:pt>
                <c:pt idx="11774">
                  <c:v>10.39</c:v>
                </c:pt>
                <c:pt idx="11775">
                  <c:v>42.69</c:v>
                </c:pt>
                <c:pt idx="11776">
                  <c:v>83.55</c:v>
                </c:pt>
                <c:pt idx="11777">
                  <c:v>33.72</c:v>
                </c:pt>
                <c:pt idx="11778">
                  <c:v>57.75</c:v>
                </c:pt>
                <c:pt idx="11779">
                  <c:v>28.87</c:v>
                </c:pt>
                <c:pt idx="11780">
                  <c:v>25.36</c:v>
                </c:pt>
                <c:pt idx="11781">
                  <c:v>17.46</c:v>
                </c:pt>
                <c:pt idx="11782">
                  <c:v>10.53</c:v>
                </c:pt>
                <c:pt idx="11783">
                  <c:v>42.48</c:v>
                </c:pt>
                <c:pt idx="11784">
                  <c:v>83.31</c:v>
                </c:pt>
                <c:pt idx="11785">
                  <c:v>33.89</c:v>
                </c:pt>
                <c:pt idx="11786">
                  <c:v>57.94</c:v>
                </c:pt>
                <c:pt idx="11787">
                  <c:v>29.08</c:v>
                </c:pt>
                <c:pt idx="11788">
                  <c:v>25.15</c:v>
                </c:pt>
                <c:pt idx="11789">
                  <c:v>17.309999999999999</c:v>
                </c:pt>
                <c:pt idx="11790">
                  <c:v>10.68</c:v>
                </c:pt>
                <c:pt idx="11791">
                  <c:v>42.27</c:v>
                </c:pt>
                <c:pt idx="11792">
                  <c:v>83.06</c:v>
                </c:pt>
                <c:pt idx="11793">
                  <c:v>34.06</c:v>
                </c:pt>
                <c:pt idx="11794">
                  <c:v>58.14</c:v>
                </c:pt>
                <c:pt idx="11795">
                  <c:v>29.28</c:v>
                </c:pt>
                <c:pt idx="11796">
                  <c:v>24.95</c:v>
                </c:pt>
                <c:pt idx="11797">
                  <c:v>17.16</c:v>
                </c:pt>
                <c:pt idx="11798">
                  <c:v>10.82</c:v>
                </c:pt>
                <c:pt idx="11799">
                  <c:v>42.05</c:v>
                </c:pt>
                <c:pt idx="11800">
                  <c:v>82.82</c:v>
                </c:pt>
                <c:pt idx="11801">
                  <c:v>34.22</c:v>
                </c:pt>
                <c:pt idx="11802">
                  <c:v>58.33</c:v>
                </c:pt>
                <c:pt idx="11803">
                  <c:v>29.49</c:v>
                </c:pt>
                <c:pt idx="11804">
                  <c:v>24.74</c:v>
                </c:pt>
                <c:pt idx="11805">
                  <c:v>17.010000000000002</c:v>
                </c:pt>
                <c:pt idx="11806">
                  <c:v>10.97</c:v>
                </c:pt>
                <c:pt idx="11807">
                  <c:v>41.84</c:v>
                </c:pt>
                <c:pt idx="11808">
                  <c:v>82.58</c:v>
                </c:pt>
                <c:pt idx="11809">
                  <c:v>34.39</c:v>
                </c:pt>
                <c:pt idx="11810">
                  <c:v>58.52</c:v>
                </c:pt>
                <c:pt idx="11811">
                  <c:v>29.69</c:v>
                </c:pt>
                <c:pt idx="11812">
                  <c:v>24.53</c:v>
                </c:pt>
                <c:pt idx="11813">
                  <c:v>16.86</c:v>
                </c:pt>
                <c:pt idx="11814">
                  <c:v>11.12</c:v>
                </c:pt>
                <c:pt idx="11815">
                  <c:v>41.63</c:v>
                </c:pt>
                <c:pt idx="11816">
                  <c:v>82.33</c:v>
                </c:pt>
                <c:pt idx="11817">
                  <c:v>34.549999999999997</c:v>
                </c:pt>
                <c:pt idx="11818">
                  <c:v>58.71</c:v>
                </c:pt>
                <c:pt idx="11819">
                  <c:v>29.9</c:v>
                </c:pt>
                <c:pt idx="11820">
                  <c:v>24.32</c:v>
                </c:pt>
                <c:pt idx="11821">
                  <c:v>16.72</c:v>
                </c:pt>
                <c:pt idx="11822">
                  <c:v>11.26</c:v>
                </c:pt>
                <c:pt idx="11823">
                  <c:v>41.41</c:v>
                </c:pt>
                <c:pt idx="11824">
                  <c:v>82.09</c:v>
                </c:pt>
                <c:pt idx="11825">
                  <c:v>34.72</c:v>
                </c:pt>
                <c:pt idx="11826">
                  <c:v>58.9</c:v>
                </c:pt>
                <c:pt idx="11827">
                  <c:v>30.1</c:v>
                </c:pt>
                <c:pt idx="11828">
                  <c:v>24.12</c:v>
                </c:pt>
                <c:pt idx="11829">
                  <c:v>16.57</c:v>
                </c:pt>
                <c:pt idx="11830">
                  <c:v>11.41</c:v>
                </c:pt>
                <c:pt idx="11831">
                  <c:v>41.2</c:v>
                </c:pt>
                <c:pt idx="11832">
                  <c:v>81.84</c:v>
                </c:pt>
                <c:pt idx="11833">
                  <c:v>34.89</c:v>
                </c:pt>
                <c:pt idx="11834">
                  <c:v>59.09</c:v>
                </c:pt>
                <c:pt idx="11835">
                  <c:v>30.31</c:v>
                </c:pt>
                <c:pt idx="11836">
                  <c:v>23.91</c:v>
                </c:pt>
                <c:pt idx="11837">
                  <c:v>16.420000000000002</c:v>
                </c:pt>
                <c:pt idx="11838">
                  <c:v>11.55</c:v>
                </c:pt>
                <c:pt idx="11839">
                  <c:v>40.99</c:v>
                </c:pt>
                <c:pt idx="11840">
                  <c:v>81.599999999999994</c:v>
                </c:pt>
                <c:pt idx="11841">
                  <c:v>35.06</c:v>
                </c:pt>
                <c:pt idx="11842">
                  <c:v>59.28</c:v>
                </c:pt>
                <c:pt idx="11843">
                  <c:v>30.51</c:v>
                </c:pt>
                <c:pt idx="11844">
                  <c:v>23.7</c:v>
                </c:pt>
                <c:pt idx="11845">
                  <c:v>16.27</c:v>
                </c:pt>
                <c:pt idx="11846">
                  <c:v>11.7</c:v>
                </c:pt>
                <c:pt idx="11847">
                  <c:v>40.770000000000003</c:v>
                </c:pt>
                <c:pt idx="11848">
                  <c:v>81.349999999999994</c:v>
                </c:pt>
                <c:pt idx="11849">
                  <c:v>35.22</c:v>
                </c:pt>
                <c:pt idx="11850">
                  <c:v>59.47</c:v>
                </c:pt>
                <c:pt idx="11851">
                  <c:v>30.72</c:v>
                </c:pt>
                <c:pt idx="11852">
                  <c:v>23.5</c:v>
                </c:pt>
                <c:pt idx="11853">
                  <c:v>16.12</c:v>
                </c:pt>
                <c:pt idx="11854">
                  <c:v>11.85</c:v>
                </c:pt>
                <c:pt idx="11855">
                  <c:v>40.56</c:v>
                </c:pt>
                <c:pt idx="11856">
                  <c:v>81.11</c:v>
                </c:pt>
                <c:pt idx="11857">
                  <c:v>35.39</c:v>
                </c:pt>
                <c:pt idx="11858">
                  <c:v>59.66</c:v>
                </c:pt>
                <c:pt idx="11859">
                  <c:v>30.92</c:v>
                </c:pt>
                <c:pt idx="11860">
                  <c:v>23.29</c:v>
                </c:pt>
                <c:pt idx="11861">
                  <c:v>15.97</c:v>
                </c:pt>
                <c:pt idx="11862">
                  <c:v>11.99</c:v>
                </c:pt>
                <c:pt idx="11863">
                  <c:v>40.35</c:v>
                </c:pt>
                <c:pt idx="11864">
                  <c:v>80.86</c:v>
                </c:pt>
                <c:pt idx="11865">
                  <c:v>35.56</c:v>
                </c:pt>
                <c:pt idx="11866">
                  <c:v>59.84</c:v>
                </c:pt>
                <c:pt idx="11867">
                  <c:v>31.13</c:v>
                </c:pt>
                <c:pt idx="11868">
                  <c:v>23.08</c:v>
                </c:pt>
                <c:pt idx="11869">
                  <c:v>15.82</c:v>
                </c:pt>
                <c:pt idx="11870">
                  <c:v>12.14</c:v>
                </c:pt>
                <c:pt idx="11871">
                  <c:v>40.130000000000003</c:v>
                </c:pt>
                <c:pt idx="11872">
                  <c:v>80.62</c:v>
                </c:pt>
                <c:pt idx="11873">
                  <c:v>35.729999999999997</c:v>
                </c:pt>
                <c:pt idx="11874">
                  <c:v>60.03</c:v>
                </c:pt>
                <c:pt idx="11875">
                  <c:v>31.33</c:v>
                </c:pt>
                <c:pt idx="11876">
                  <c:v>22.88</c:v>
                </c:pt>
                <c:pt idx="11877">
                  <c:v>15.68</c:v>
                </c:pt>
                <c:pt idx="11878">
                  <c:v>12.29</c:v>
                </c:pt>
                <c:pt idx="11879">
                  <c:v>39.92</c:v>
                </c:pt>
                <c:pt idx="11880">
                  <c:v>80.37</c:v>
                </c:pt>
                <c:pt idx="11881">
                  <c:v>35.89</c:v>
                </c:pt>
                <c:pt idx="11882">
                  <c:v>60.22</c:v>
                </c:pt>
                <c:pt idx="11883">
                  <c:v>31.54</c:v>
                </c:pt>
                <c:pt idx="11884">
                  <c:v>22.67</c:v>
                </c:pt>
                <c:pt idx="11885">
                  <c:v>15.53</c:v>
                </c:pt>
                <c:pt idx="11886">
                  <c:v>12.43</c:v>
                </c:pt>
                <c:pt idx="11887">
                  <c:v>39.71</c:v>
                </c:pt>
                <c:pt idx="11888">
                  <c:v>80.13</c:v>
                </c:pt>
                <c:pt idx="11889">
                  <c:v>36.06</c:v>
                </c:pt>
                <c:pt idx="11890">
                  <c:v>60.4</c:v>
                </c:pt>
                <c:pt idx="11891">
                  <c:v>31.74</c:v>
                </c:pt>
                <c:pt idx="11892">
                  <c:v>22.47</c:v>
                </c:pt>
                <c:pt idx="11893">
                  <c:v>15.38</c:v>
                </c:pt>
                <c:pt idx="11894">
                  <c:v>12.58</c:v>
                </c:pt>
                <c:pt idx="11895">
                  <c:v>39.5</c:v>
                </c:pt>
                <c:pt idx="11896">
                  <c:v>79.88</c:v>
                </c:pt>
                <c:pt idx="11897">
                  <c:v>36.229999999999997</c:v>
                </c:pt>
                <c:pt idx="11898">
                  <c:v>60.59</c:v>
                </c:pt>
                <c:pt idx="11899">
                  <c:v>31.95</c:v>
                </c:pt>
                <c:pt idx="11900">
                  <c:v>22.26</c:v>
                </c:pt>
                <c:pt idx="11901">
                  <c:v>15.23</c:v>
                </c:pt>
                <c:pt idx="11902">
                  <c:v>12.73</c:v>
                </c:pt>
                <c:pt idx="11903">
                  <c:v>39.28</c:v>
                </c:pt>
                <c:pt idx="11904">
                  <c:v>79.64</c:v>
                </c:pt>
                <c:pt idx="11905">
                  <c:v>36.4</c:v>
                </c:pt>
                <c:pt idx="11906">
                  <c:v>60.78</c:v>
                </c:pt>
                <c:pt idx="11907">
                  <c:v>32.159999999999997</c:v>
                </c:pt>
                <c:pt idx="11908">
                  <c:v>22.06</c:v>
                </c:pt>
                <c:pt idx="11909">
                  <c:v>15.08</c:v>
                </c:pt>
                <c:pt idx="11910">
                  <c:v>12.87</c:v>
                </c:pt>
                <c:pt idx="11911">
                  <c:v>39.07</c:v>
                </c:pt>
                <c:pt idx="11912">
                  <c:v>79.39</c:v>
                </c:pt>
                <c:pt idx="11913">
                  <c:v>36.57</c:v>
                </c:pt>
                <c:pt idx="11914">
                  <c:v>60.96</c:v>
                </c:pt>
                <c:pt idx="11915">
                  <c:v>32.36</c:v>
                </c:pt>
                <c:pt idx="11916">
                  <c:v>21.85</c:v>
                </c:pt>
                <c:pt idx="11917">
                  <c:v>14.94</c:v>
                </c:pt>
                <c:pt idx="11918">
                  <c:v>13.02</c:v>
                </c:pt>
                <c:pt idx="11919">
                  <c:v>38.86</c:v>
                </c:pt>
                <c:pt idx="11920">
                  <c:v>79.150000000000006</c:v>
                </c:pt>
                <c:pt idx="11921">
                  <c:v>36.74</c:v>
                </c:pt>
                <c:pt idx="11922">
                  <c:v>61.14</c:v>
                </c:pt>
                <c:pt idx="11923">
                  <c:v>32.57</c:v>
                </c:pt>
                <c:pt idx="11924">
                  <c:v>21.65</c:v>
                </c:pt>
                <c:pt idx="11925">
                  <c:v>14.79</c:v>
                </c:pt>
                <c:pt idx="11926">
                  <c:v>13.17</c:v>
                </c:pt>
                <c:pt idx="11927">
                  <c:v>38.65</c:v>
                </c:pt>
                <c:pt idx="11928">
                  <c:v>78.900000000000006</c:v>
                </c:pt>
                <c:pt idx="11929">
                  <c:v>36.909999999999997</c:v>
                </c:pt>
                <c:pt idx="11930">
                  <c:v>61.33</c:v>
                </c:pt>
                <c:pt idx="11931">
                  <c:v>32.770000000000003</c:v>
                </c:pt>
                <c:pt idx="11932">
                  <c:v>21.44</c:v>
                </c:pt>
                <c:pt idx="11933">
                  <c:v>14.64</c:v>
                </c:pt>
                <c:pt idx="11934">
                  <c:v>13.32</c:v>
                </c:pt>
                <c:pt idx="11935">
                  <c:v>38.43</c:v>
                </c:pt>
                <c:pt idx="11936">
                  <c:v>78.66</c:v>
                </c:pt>
                <c:pt idx="11937">
                  <c:v>37.08</c:v>
                </c:pt>
                <c:pt idx="11938">
                  <c:v>61.51</c:v>
                </c:pt>
                <c:pt idx="11939">
                  <c:v>32.979999999999997</c:v>
                </c:pt>
                <c:pt idx="11940">
                  <c:v>21.24</c:v>
                </c:pt>
                <c:pt idx="11941">
                  <c:v>14.49</c:v>
                </c:pt>
                <c:pt idx="11942">
                  <c:v>13.46</c:v>
                </c:pt>
                <c:pt idx="11943">
                  <c:v>38.22</c:v>
                </c:pt>
                <c:pt idx="11944">
                  <c:v>78.41</c:v>
                </c:pt>
                <c:pt idx="11945">
                  <c:v>37.25</c:v>
                </c:pt>
                <c:pt idx="11946">
                  <c:v>61.69</c:v>
                </c:pt>
                <c:pt idx="11947">
                  <c:v>33.18</c:v>
                </c:pt>
                <c:pt idx="11948">
                  <c:v>21.04</c:v>
                </c:pt>
                <c:pt idx="11949">
                  <c:v>14.35</c:v>
                </c:pt>
                <c:pt idx="11950">
                  <c:v>13.61</c:v>
                </c:pt>
                <c:pt idx="11951">
                  <c:v>38.01</c:v>
                </c:pt>
                <c:pt idx="11952">
                  <c:v>78.17</c:v>
                </c:pt>
                <c:pt idx="11953">
                  <c:v>37.42</c:v>
                </c:pt>
                <c:pt idx="11954">
                  <c:v>61.87</c:v>
                </c:pt>
                <c:pt idx="11955">
                  <c:v>33.39</c:v>
                </c:pt>
                <c:pt idx="11956">
                  <c:v>20.83</c:v>
                </c:pt>
                <c:pt idx="11957">
                  <c:v>14.2</c:v>
                </c:pt>
                <c:pt idx="11958">
                  <c:v>13.76</c:v>
                </c:pt>
                <c:pt idx="11959">
                  <c:v>37.799999999999997</c:v>
                </c:pt>
                <c:pt idx="11960">
                  <c:v>77.92</c:v>
                </c:pt>
                <c:pt idx="11961">
                  <c:v>37.590000000000003</c:v>
                </c:pt>
                <c:pt idx="11962">
                  <c:v>62.05</c:v>
                </c:pt>
                <c:pt idx="11963">
                  <c:v>33.6</c:v>
                </c:pt>
                <c:pt idx="11964">
                  <c:v>20.63</c:v>
                </c:pt>
                <c:pt idx="11965">
                  <c:v>14.05</c:v>
                </c:pt>
                <c:pt idx="11966">
                  <c:v>13.91</c:v>
                </c:pt>
                <c:pt idx="11967">
                  <c:v>37.58</c:v>
                </c:pt>
                <c:pt idx="11968">
                  <c:v>77.680000000000007</c:v>
                </c:pt>
                <c:pt idx="11969">
                  <c:v>37.76</c:v>
                </c:pt>
                <c:pt idx="11970">
                  <c:v>62.23</c:v>
                </c:pt>
                <c:pt idx="11971">
                  <c:v>33.799999999999997</c:v>
                </c:pt>
                <c:pt idx="11972">
                  <c:v>20.43</c:v>
                </c:pt>
                <c:pt idx="11973">
                  <c:v>13.9</c:v>
                </c:pt>
                <c:pt idx="11974">
                  <c:v>14.06</c:v>
                </c:pt>
                <c:pt idx="11975">
                  <c:v>37.369999999999997</c:v>
                </c:pt>
                <c:pt idx="11976">
                  <c:v>77.44</c:v>
                </c:pt>
                <c:pt idx="11977">
                  <c:v>37.93</c:v>
                </c:pt>
                <c:pt idx="11978">
                  <c:v>62.41</c:v>
                </c:pt>
                <c:pt idx="11979">
                  <c:v>34.01</c:v>
                </c:pt>
                <c:pt idx="11980">
                  <c:v>20.22</c:v>
                </c:pt>
                <c:pt idx="11981">
                  <c:v>13.76</c:v>
                </c:pt>
                <c:pt idx="11982">
                  <c:v>14.21</c:v>
                </c:pt>
                <c:pt idx="11983">
                  <c:v>37.159999999999997</c:v>
                </c:pt>
                <c:pt idx="11984">
                  <c:v>77.19</c:v>
                </c:pt>
                <c:pt idx="11985">
                  <c:v>38.1</c:v>
                </c:pt>
                <c:pt idx="11986">
                  <c:v>62.59</c:v>
                </c:pt>
                <c:pt idx="11987">
                  <c:v>34.21</c:v>
                </c:pt>
                <c:pt idx="11988">
                  <c:v>20.02</c:v>
                </c:pt>
                <c:pt idx="11989">
                  <c:v>13.61</c:v>
                </c:pt>
                <c:pt idx="11990">
                  <c:v>14.35</c:v>
                </c:pt>
                <c:pt idx="11991">
                  <c:v>36.950000000000003</c:v>
                </c:pt>
                <c:pt idx="11992">
                  <c:v>76.95</c:v>
                </c:pt>
                <c:pt idx="11993">
                  <c:v>38.270000000000003</c:v>
                </c:pt>
                <c:pt idx="11994">
                  <c:v>62.76</c:v>
                </c:pt>
                <c:pt idx="11995">
                  <c:v>34.42</c:v>
                </c:pt>
                <c:pt idx="11996">
                  <c:v>19.82</c:v>
                </c:pt>
                <c:pt idx="11997">
                  <c:v>13.46</c:v>
                </c:pt>
                <c:pt idx="11998">
                  <c:v>14.5</c:v>
                </c:pt>
                <c:pt idx="11999">
                  <c:v>36.74</c:v>
                </c:pt>
                <c:pt idx="12000">
                  <c:v>76.709999999999994</c:v>
                </c:pt>
                <c:pt idx="12001">
                  <c:v>38.44</c:v>
                </c:pt>
                <c:pt idx="12002">
                  <c:v>62.94</c:v>
                </c:pt>
                <c:pt idx="12003">
                  <c:v>34.630000000000003</c:v>
                </c:pt>
                <c:pt idx="12004">
                  <c:v>19.62</c:v>
                </c:pt>
                <c:pt idx="12005">
                  <c:v>13.32</c:v>
                </c:pt>
                <c:pt idx="12006">
                  <c:v>14.65</c:v>
                </c:pt>
                <c:pt idx="12007">
                  <c:v>36.520000000000003</c:v>
                </c:pt>
                <c:pt idx="12008">
                  <c:v>76.459999999999994</c:v>
                </c:pt>
                <c:pt idx="12009">
                  <c:v>38.61</c:v>
                </c:pt>
                <c:pt idx="12010">
                  <c:v>63.11</c:v>
                </c:pt>
                <c:pt idx="12011">
                  <c:v>34.83</c:v>
                </c:pt>
                <c:pt idx="12012">
                  <c:v>19.41</c:v>
                </c:pt>
                <c:pt idx="12013">
                  <c:v>13.17</c:v>
                </c:pt>
                <c:pt idx="12014">
                  <c:v>14.8</c:v>
                </c:pt>
                <c:pt idx="12015">
                  <c:v>36.31</c:v>
                </c:pt>
                <c:pt idx="12016">
                  <c:v>76.22</c:v>
                </c:pt>
                <c:pt idx="12017">
                  <c:v>38.78</c:v>
                </c:pt>
                <c:pt idx="12018">
                  <c:v>63.29</c:v>
                </c:pt>
                <c:pt idx="12019">
                  <c:v>35.04</c:v>
                </c:pt>
                <c:pt idx="12020">
                  <c:v>19.21</c:v>
                </c:pt>
                <c:pt idx="12021">
                  <c:v>13.02</c:v>
                </c:pt>
                <c:pt idx="12022">
                  <c:v>14.95</c:v>
                </c:pt>
                <c:pt idx="12023">
                  <c:v>36.1</c:v>
                </c:pt>
                <c:pt idx="12024">
                  <c:v>75.98</c:v>
                </c:pt>
                <c:pt idx="12025">
                  <c:v>38.950000000000003</c:v>
                </c:pt>
                <c:pt idx="12026">
                  <c:v>63.46</c:v>
                </c:pt>
                <c:pt idx="12027">
                  <c:v>35.24</c:v>
                </c:pt>
                <c:pt idx="12028">
                  <c:v>19.010000000000002</c:v>
                </c:pt>
                <c:pt idx="12029">
                  <c:v>12.88</c:v>
                </c:pt>
                <c:pt idx="12030">
                  <c:v>15.1</c:v>
                </c:pt>
                <c:pt idx="12031">
                  <c:v>35.89</c:v>
                </c:pt>
                <c:pt idx="12032">
                  <c:v>75.73</c:v>
                </c:pt>
                <c:pt idx="12033">
                  <c:v>39.119999999999997</c:v>
                </c:pt>
                <c:pt idx="12034">
                  <c:v>63.63</c:v>
                </c:pt>
                <c:pt idx="12035">
                  <c:v>35.450000000000003</c:v>
                </c:pt>
                <c:pt idx="12036">
                  <c:v>18.809999999999999</c:v>
                </c:pt>
                <c:pt idx="12037">
                  <c:v>12.73</c:v>
                </c:pt>
                <c:pt idx="12038">
                  <c:v>15.25</c:v>
                </c:pt>
                <c:pt idx="12039">
                  <c:v>35.68</c:v>
                </c:pt>
                <c:pt idx="12040">
                  <c:v>75.489999999999995</c:v>
                </c:pt>
                <c:pt idx="12041">
                  <c:v>39.299999999999997</c:v>
                </c:pt>
                <c:pt idx="12042">
                  <c:v>63.81</c:v>
                </c:pt>
                <c:pt idx="12043">
                  <c:v>35.65</c:v>
                </c:pt>
                <c:pt idx="12044">
                  <c:v>18.61</c:v>
                </c:pt>
                <c:pt idx="12045">
                  <c:v>12.58</c:v>
                </c:pt>
                <c:pt idx="12046">
                  <c:v>15.4</c:v>
                </c:pt>
                <c:pt idx="12047">
                  <c:v>35.47</c:v>
                </c:pt>
                <c:pt idx="12048">
                  <c:v>75.25</c:v>
                </c:pt>
                <c:pt idx="12049">
                  <c:v>39.47</c:v>
                </c:pt>
                <c:pt idx="12050">
                  <c:v>63.98</c:v>
                </c:pt>
                <c:pt idx="12051">
                  <c:v>35.86</c:v>
                </c:pt>
                <c:pt idx="12052">
                  <c:v>18.41</c:v>
                </c:pt>
                <c:pt idx="12053">
                  <c:v>12.44</c:v>
                </c:pt>
                <c:pt idx="12054">
                  <c:v>15.55</c:v>
                </c:pt>
                <c:pt idx="12055">
                  <c:v>35.26</c:v>
                </c:pt>
                <c:pt idx="12056">
                  <c:v>75.010000000000005</c:v>
                </c:pt>
                <c:pt idx="12057">
                  <c:v>39.64</c:v>
                </c:pt>
                <c:pt idx="12058">
                  <c:v>64.14</c:v>
                </c:pt>
                <c:pt idx="12059">
                  <c:v>36.06</c:v>
                </c:pt>
                <c:pt idx="12060">
                  <c:v>18.21</c:v>
                </c:pt>
                <c:pt idx="12061">
                  <c:v>12.29</c:v>
                </c:pt>
                <c:pt idx="12062">
                  <c:v>15.7</c:v>
                </c:pt>
                <c:pt idx="12063">
                  <c:v>35.049999999999997</c:v>
                </c:pt>
                <c:pt idx="12064">
                  <c:v>74.77</c:v>
                </c:pt>
                <c:pt idx="12065">
                  <c:v>39.81</c:v>
                </c:pt>
                <c:pt idx="12066">
                  <c:v>64.31</c:v>
                </c:pt>
                <c:pt idx="12067">
                  <c:v>36.270000000000003</c:v>
                </c:pt>
                <c:pt idx="12068">
                  <c:v>18.010000000000002</c:v>
                </c:pt>
                <c:pt idx="12069">
                  <c:v>12.14</c:v>
                </c:pt>
                <c:pt idx="12070">
                  <c:v>15.85</c:v>
                </c:pt>
                <c:pt idx="12071">
                  <c:v>34.83</c:v>
                </c:pt>
                <c:pt idx="12072">
                  <c:v>74.52</c:v>
                </c:pt>
                <c:pt idx="12073">
                  <c:v>39.99</c:v>
                </c:pt>
                <c:pt idx="12074">
                  <c:v>64.48</c:v>
                </c:pt>
                <c:pt idx="12075">
                  <c:v>36.47</c:v>
                </c:pt>
                <c:pt idx="12076">
                  <c:v>17.809999999999999</c:v>
                </c:pt>
                <c:pt idx="12077">
                  <c:v>12</c:v>
                </c:pt>
                <c:pt idx="12078">
                  <c:v>16</c:v>
                </c:pt>
                <c:pt idx="12079">
                  <c:v>34.619999999999997</c:v>
                </c:pt>
                <c:pt idx="12080">
                  <c:v>74.28</c:v>
                </c:pt>
                <c:pt idx="12081">
                  <c:v>40.159999999999997</c:v>
                </c:pt>
                <c:pt idx="12082">
                  <c:v>64.650000000000006</c:v>
                </c:pt>
                <c:pt idx="12083">
                  <c:v>36.68</c:v>
                </c:pt>
                <c:pt idx="12084">
                  <c:v>17.61</c:v>
                </c:pt>
                <c:pt idx="12085">
                  <c:v>11.85</c:v>
                </c:pt>
                <c:pt idx="12086">
                  <c:v>16.149999999999999</c:v>
                </c:pt>
                <c:pt idx="12087">
                  <c:v>34.409999999999997</c:v>
                </c:pt>
                <c:pt idx="12088">
                  <c:v>74.040000000000006</c:v>
                </c:pt>
                <c:pt idx="12089">
                  <c:v>40.33</c:v>
                </c:pt>
                <c:pt idx="12090">
                  <c:v>64.81</c:v>
                </c:pt>
                <c:pt idx="12091">
                  <c:v>36.880000000000003</c:v>
                </c:pt>
                <c:pt idx="12092">
                  <c:v>17.41</c:v>
                </c:pt>
                <c:pt idx="12093">
                  <c:v>11.71</c:v>
                </c:pt>
                <c:pt idx="12094">
                  <c:v>16.3</c:v>
                </c:pt>
                <c:pt idx="12095">
                  <c:v>34.200000000000003</c:v>
                </c:pt>
                <c:pt idx="12096">
                  <c:v>73.8</c:v>
                </c:pt>
                <c:pt idx="12097">
                  <c:v>40.51</c:v>
                </c:pt>
                <c:pt idx="12098">
                  <c:v>64.97</c:v>
                </c:pt>
                <c:pt idx="12099">
                  <c:v>37.090000000000003</c:v>
                </c:pt>
                <c:pt idx="12100">
                  <c:v>17.21</c:v>
                </c:pt>
                <c:pt idx="12101">
                  <c:v>11.56</c:v>
                </c:pt>
                <c:pt idx="12102">
                  <c:v>16.45</c:v>
                </c:pt>
                <c:pt idx="12103">
                  <c:v>33.99</c:v>
                </c:pt>
                <c:pt idx="12104">
                  <c:v>73.56</c:v>
                </c:pt>
                <c:pt idx="12105">
                  <c:v>40.68</c:v>
                </c:pt>
                <c:pt idx="12106">
                  <c:v>65.14</c:v>
                </c:pt>
                <c:pt idx="12107">
                  <c:v>37.29</c:v>
                </c:pt>
                <c:pt idx="12108">
                  <c:v>17.02</c:v>
                </c:pt>
                <c:pt idx="12109">
                  <c:v>11.41</c:v>
                </c:pt>
                <c:pt idx="12110">
                  <c:v>16.600000000000001</c:v>
                </c:pt>
                <c:pt idx="12111">
                  <c:v>33.78</c:v>
                </c:pt>
                <c:pt idx="12112">
                  <c:v>73.319999999999993</c:v>
                </c:pt>
                <c:pt idx="12113">
                  <c:v>40.85</c:v>
                </c:pt>
                <c:pt idx="12114">
                  <c:v>65.3</c:v>
                </c:pt>
                <c:pt idx="12115">
                  <c:v>37.5</c:v>
                </c:pt>
                <c:pt idx="12116">
                  <c:v>16.82</c:v>
                </c:pt>
                <c:pt idx="12117">
                  <c:v>11.27</c:v>
                </c:pt>
                <c:pt idx="12118">
                  <c:v>16.75</c:v>
                </c:pt>
                <c:pt idx="12119">
                  <c:v>33.57</c:v>
                </c:pt>
                <c:pt idx="12120">
                  <c:v>73.08</c:v>
                </c:pt>
                <c:pt idx="12121">
                  <c:v>41.03</c:v>
                </c:pt>
                <c:pt idx="12122">
                  <c:v>65.459999999999994</c:v>
                </c:pt>
                <c:pt idx="12123">
                  <c:v>37.700000000000003</c:v>
                </c:pt>
                <c:pt idx="12124">
                  <c:v>16.62</c:v>
                </c:pt>
                <c:pt idx="12125">
                  <c:v>11.12</c:v>
                </c:pt>
                <c:pt idx="12126">
                  <c:v>16.899999999999999</c:v>
                </c:pt>
                <c:pt idx="12127">
                  <c:v>33.36</c:v>
                </c:pt>
                <c:pt idx="12128">
                  <c:v>72.84</c:v>
                </c:pt>
                <c:pt idx="12129">
                  <c:v>41.2</c:v>
                </c:pt>
                <c:pt idx="12130">
                  <c:v>65.62</c:v>
                </c:pt>
                <c:pt idx="12131">
                  <c:v>37.909999999999997</c:v>
                </c:pt>
                <c:pt idx="12132">
                  <c:v>16.420000000000002</c:v>
                </c:pt>
                <c:pt idx="12133">
                  <c:v>10.97</c:v>
                </c:pt>
                <c:pt idx="12134">
                  <c:v>17.05</c:v>
                </c:pt>
                <c:pt idx="12135">
                  <c:v>33.15</c:v>
                </c:pt>
                <c:pt idx="12136">
                  <c:v>72.599999999999994</c:v>
                </c:pt>
                <c:pt idx="12137">
                  <c:v>41.38</c:v>
                </c:pt>
                <c:pt idx="12138">
                  <c:v>65.77</c:v>
                </c:pt>
                <c:pt idx="12139">
                  <c:v>38.11</c:v>
                </c:pt>
                <c:pt idx="12140">
                  <c:v>16.23</c:v>
                </c:pt>
                <c:pt idx="12141">
                  <c:v>10.83</c:v>
                </c:pt>
                <c:pt idx="12142">
                  <c:v>17.2</c:v>
                </c:pt>
                <c:pt idx="12143">
                  <c:v>32.950000000000003</c:v>
                </c:pt>
                <c:pt idx="12144">
                  <c:v>72.36</c:v>
                </c:pt>
                <c:pt idx="12145">
                  <c:v>41.55</c:v>
                </c:pt>
                <c:pt idx="12146">
                  <c:v>65.930000000000007</c:v>
                </c:pt>
                <c:pt idx="12147">
                  <c:v>38.31</c:v>
                </c:pt>
                <c:pt idx="12148">
                  <c:v>16.03</c:v>
                </c:pt>
                <c:pt idx="12149">
                  <c:v>10.68</c:v>
                </c:pt>
                <c:pt idx="12150">
                  <c:v>17.36</c:v>
                </c:pt>
                <c:pt idx="12151">
                  <c:v>32.74</c:v>
                </c:pt>
                <c:pt idx="12152">
                  <c:v>72.12</c:v>
                </c:pt>
                <c:pt idx="12153">
                  <c:v>41.73</c:v>
                </c:pt>
                <c:pt idx="12154">
                  <c:v>66.08</c:v>
                </c:pt>
                <c:pt idx="12155">
                  <c:v>38.520000000000003</c:v>
                </c:pt>
                <c:pt idx="12156">
                  <c:v>15.83</c:v>
                </c:pt>
                <c:pt idx="12157">
                  <c:v>10.54</c:v>
                </c:pt>
                <c:pt idx="12158">
                  <c:v>17.510000000000002</c:v>
                </c:pt>
                <c:pt idx="12159">
                  <c:v>32.53</c:v>
                </c:pt>
                <c:pt idx="12160">
                  <c:v>71.88</c:v>
                </c:pt>
                <c:pt idx="12161">
                  <c:v>41.9</c:v>
                </c:pt>
                <c:pt idx="12162">
                  <c:v>66.23</c:v>
                </c:pt>
                <c:pt idx="12163">
                  <c:v>38.72</c:v>
                </c:pt>
                <c:pt idx="12164">
                  <c:v>15.64</c:v>
                </c:pt>
                <c:pt idx="12165">
                  <c:v>10.39</c:v>
                </c:pt>
                <c:pt idx="12166">
                  <c:v>17.66</c:v>
                </c:pt>
                <c:pt idx="12167">
                  <c:v>32.32</c:v>
                </c:pt>
                <c:pt idx="12168">
                  <c:v>71.64</c:v>
                </c:pt>
                <c:pt idx="12169">
                  <c:v>42.08</c:v>
                </c:pt>
                <c:pt idx="12170">
                  <c:v>66.39</c:v>
                </c:pt>
                <c:pt idx="12171">
                  <c:v>38.92</c:v>
                </c:pt>
                <c:pt idx="12172">
                  <c:v>15.44</c:v>
                </c:pt>
                <c:pt idx="12173">
                  <c:v>10.25</c:v>
                </c:pt>
                <c:pt idx="12174">
                  <c:v>17.809999999999999</c:v>
                </c:pt>
                <c:pt idx="12175">
                  <c:v>32.11</c:v>
                </c:pt>
                <c:pt idx="12176">
                  <c:v>71.400000000000006</c:v>
                </c:pt>
                <c:pt idx="12177">
                  <c:v>42.25</c:v>
                </c:pt>
                <c:pt idx="12178">
                  <c:v>66.540000000000006</c:v>
                </c:pt>
                <c:pt idx="12179">
                  <c:v>39.130000000000003</c:v>
                </c:pt>
                <c:pt idx="12180">
                  <c:v>15.24</c:v>
                </c:pt>
                <c:pt idx="12181">
                  <c:v>10.1</c:v>
                </c:pt>
                <c:pt idx="12182">
                  <c:v>17.96</c:v>
                </c:pt>
                <c:pt idx="12183">
                  <c:v>31.9</c:v>
                </c:pt>
                <c:pt idx="12184">
                  <c:v>71.17</c:v>
                </c:pt>
                <c:pt idx="12185">
                  <c:v>42.43</c:v>
                </c:pt>
                <c:pt idx="12186">
                  <c:v>66.680000000000007</c:v>
                </c:pt>
                <c:pt idx="12187">
                  <c:v>39.33</c:v>
                </c:pt>
                <c:pt idx="12188">
                  <c:v>10.28</c:v>
                </c:pt>
                <c:pt idx="12189">
                  <c:v>15.05</c:v>
                </c:pt>
                <c:pt idx="12190">
                  <c:v>18.12</c:v>
                </c:pt>
                <c:pt idx="12191">
                  <c:v>31.69</c:v>
                </c:pt>
                <c:pt idx="12192">
                  <c:v>70.930000000000007</c:v>
                </c:pt>
                <c:pt idx="12193">
                  <c:v>42.6</c:v>
                </c:pt>
                <c:pt idx="12194">
                  <c:v>66.83</c:v>
                </c:pt>
                <c:pt idx="12195">
                  <c:v>39.53</c:v>
                </c:pt>
                <c:pt idx="12196">
                  <c:v>10.36</c:v>
                </c:pt>
                <c:pt idx="12197">
                  <c:v>14.85</c:v>
                </c:pt>
                <c:pt idx="12198">
                  <c:v>18.27</c:v>
                </c:pt>
                <c:pt idx="12199">
                  <c:v>31.49</c:v>
                </c:pt>
                <c:pt idx="12200">
                  <c:v>70.69</c:v>
                </c:pt>
                <c:pt idx="12201">
                  <c:v>42.78</c:v>
                </c:pt>
                <c:pt idx="12202">
                  <c:v>66.97</c:v>
                </c:pt>
                <c:pt idx="12203">
                  <c:v>39.729999999999997</c:v>
                </c:pt>
                <c:pt idx="12204">
                  <c:v>10.44</c:v>
                </c:pt>
                <c:pt idx="12205">
                  <c:v>14.66</c:v>
                </c:pt>
                <c:pt idx="12206">
                  <c:v>18.420000000000002</c:v>
                </c:pt>
                <c:pt idx="12207">
                  <c:v>31.28</c:v>
                </c:pt>
                <c:pt idx="12208">
                  <c:v>70.45</c:v>
                </c:pt>
                <c:pt idx="12209">
                  <c:v>42.96</c:v>
                </c:pt>
                <c:pt idx="12210">
                  <c:v>67.12</c:v>
                </c:pt>
                <c:pt idx="12211">
                  <c:v>39.94</c:v>
                </c:pt>
                <c:pt idx="12212">
                  <c:v>10.52</c:v>
                </c:pt>
                <c:pt idx="12213">
                  <c:v>14.47</c:v>
                </c:pt>
                <c:pt idx="12214">
                  <c:v>18.579999999999998</c:v>
                </c:pt>
                <c:pt idx="12215">
                  <c:v>31.07</c:v>
                </c:pt>
                <c:pt idx="12216">
                  <c:v>70.22</c:v>
                </c:pt>
                <c:pt idx="12217">
                  <c:v>43.13</c:v>
                </c:pt>
                <c:pt idx="12218">
                  <c:v>67.260000000000005</c:v>
                </c:pt>
                <c:pt idx="12219">
                  <c:v>40.14</c:v>
                </c:pt>
                <c:pt idx="12220">
                  <c:v>10.6</c:v>
                </c:pt>
                <c:pt idx="12221">
                  <c:v>14.27</c:v>
                </c:pt>
                <c:pt idx="12222">
                  <c:v>18.73</c:v>
                </c:pt>
                <c:pt idx="12223">
                  <c:v>30.86</c:v>
                </c:pt>
                <c:pt idx="12224">
                  <c:v>69.98</c:v>
                </c:pt>
                <c:pt idx="12225">
                  <c:v>43.31</c:v>
                </c:pt>
                <c:pt idx="12226">
                  <c:v>67.400000000000006</c:v>
                </c:pt>
                <c:pt idx="12227">
                  <c:v>40.340000000000003</c:v>
                </c:pt>
                <c:pt idx="12228">
                  <c:v>10.68</c:v>
                </c:pt>
                <c:pt idx="12229">
                  <c:v>14.08</c:v>
                </c:pt>
                <c:pt idx="12230">
                  <c:v>18.88</c:v>
                </c:pt>
                <c:pt idx="12231">
                  <c:v>30.66</c:v>
                </c:pt>
                <c:pt idx="12232">
                  <c:v>69.739999999999995</c:v>
                </c:pt>
                <c:pt idx="12233">
                  <c:v>43.49</c:v>
                </c:pt>
                <c:pt idx="12234">
                  <c:v>67.540000000000006</c:v>
                </c:pt>
                <c:pt idx="12235">
                  <c:v>40.54</c:v>
                </c:pt>
                <c:pt idx="12236">
                  <c:v>10.76</c:v>
                </c:pt>
                <c:pt idx="12237">
                  <c:v>13.88</c:v>
                </c:pt>
                <c:pt idx="12238">
                  <c:v>19.04</c:v>
                </c:pt>
                <c:pt idx="12239">
                  <c:v>30.45</c:v>
                </c:pt>
                <c:pt idx="12240">
                  <c:v>69.510000000000005</c:v>
                </c:pt>
                <c:pt idx="12241">
                  <c:v>43.66</c:v>
                </c:pt>
                <c:pt idx="12242">
                  <c:v>67.67</c:v>
                </c:pt>
                <c:pt idx="12243">
                  <c:v>40.74</c:v>
                </c:pt>
                <c:pt idx="12244">
                  <c:v>10.84</c:v>
                </c:pt>
                <c:pt idx="12245">
                  <c:v>13.69</c:v>
                </c:pt>
                <c:pt idx="12246">
                  <c:v>19.190000000000001</c:v>
                </c:pt>
                <c:pt idx="12247">
                  <c:v>30.24</c:v>
                </c:pt>
                <c:pt idx="12248">
                  <c:v>69.27</c:v>
                </c:pt>
                <c:pt idx="12249">
                  <c:v>43.84</c:v>
                </c:pt>
                <c:pt idx="12250">
                  <c:v>67.81</c:v>
                </c:pt>
                <c:pt idx="12251">
                  <c:v>40.94</c:v>
                </c:pt>
                <c:pt idx="12252">
                  <c:v>10.91</c:v>
                </c:pt>
                <c:pt idx="12253">
                  <c:v>13.5</c:v>
                </c:pt>
                <c:pt idx="12254">
                  <c:v>19.34</c:v>
                </c:pt>
                <c:pt idx="12255">
                  <c:v>30.03</c:v>
                </c:pt>
                <c:pt idx="12256">
                  <c:v>69.03</c:v>
                </c:pt>
                <c:pt idx="12257">
                  <c:v>44.02</c:v>
                </c:pt>
                <c:pt idx="12258">
                  <c:v>67.94</c:v>
                </c:pt>
                <c:pt idx="12259">
                  <c:v>41.14</c:v>
                </c:pt>
                <c:pt idx="12260">
                  <c:v>10.99</c:v>
                </c:pt>
                <c:pt idx="12261">
                  <c:v>13.31</c:v>
                </c:pt>
                <c:pt idx="12262">
                  <c:v>19.5</c:v>
                </c:pt>
                <c:pt idx="12263">
                  <c:v>29.83</c:v>
                </c:pt>
                <c:pt idx="12264">
                  <c:v>68.8</c:v>
                </c:pt>
                <c:pt idx="12265">
                  <c:v>44.2</c:v>
                </c:pt>
                <c:pt idx="12266">
                  <c:v>68.069999999999993</c:v>
                </c:pt>
                <c:pt idx="12267">
                  <c:v>41.34</c:v>
                </c:pt>
                <c:pt idx="12268">
                  <c:v>11.06</c:v>
                </c:pt>
                <c:pt idx="12269">
                  <c:v>13.11</c:v>
                </c:pt>
                <c:pt idx="12270">
                  <c:v>19.649999999999999</c:v>
                </c:pt>
                <c:pt idx="12271">
                  <c:v>29.62</c:v>
                </c:pt>
                <c:pt idx="12272">
                  <c:v>68.56</c:v>
                </c:pt>
                <c:pt idx="12273">
                  <c:v>44.37</c:v>
                </c:pt>
                <c:pt idx="12274">
                  <c:v>68.2</c:v>
                </c:pt>
                <c:pt idx="12275">
                  <c:v>41.54</c:v>
                </c:pt>
                <c:pt idx="12276">
                  <c:v>11.13</c:v>
                </c:pt>
                <c:pt idx="12277">
                  <c:v>12.92</c:v>
                </c:pt>
                <c:pt idx="12278">
                  <c:v>19.809999999999999</c:v>
                </c:pt>
                <c:pt idx="12279">
                  <c:v>29.42</c:v>
                </c:pt>
                <c:pt idx="12280">
                  <c:v>68.33</c:v>
                </c:pt>
                <c:pt idx="12281">
                  <c:v>44.55</c:v>
                </c:pt>
                <c:pt idx="12282">
                  <c:v>68.319999999999993</c:v>
                </c:pt>
                <c:pt idx="12283">
                  <c:v>41.74</c:v>
                </c:pt>
                <c:pt idx="12284">
                  <c:v>11.21</c:v>
                </c:pt>
                <c:pt idx="12285">
                  <c:v>12.73</c:v>
                </c:pt>
                <c:pt idx="12286">
                  <c:v>19.96</c:v>
                </c:pt>
                <c:pt idx="12287">
                  <c:v>29.21</c:v>
                </c:pt>
                <c:pt idx="12288">
                  <c:v>68.09</c:v>
                </c:pt>
                <c:pt idx="12289">
                  <c:v>44.73</c:v>
                </c:pt>
                <c:pt idx="12290">
                  <c:v>68.44</c:v>
                </c:pt>
                <c:pt idx="12291">
                  <c:v>41.94</c:v>
                </c:pt>
                <c:pt idx="12292">
                  <c:v>11.28</c:v>
                </c:pt>
                <c:pt idx="12293">
                  <c:v>12.54</c:v>
                </c:pt>
                <c:pt idx="12294">
                  <c:v>20.11</c:v>
                </c:pt>
                <c:pt idx="12295">
                  <c:v>29</c:v>
                </c:pt>
                <c:pt idx="12296">
                  <c:v>67.86</c:v>
                </c:pt>
                <c:pt idx="12297">
                  <c:v>44.91</c:v>
                </c:pt>
                <c:pt idx="12298">
                  <c:v>68.569999999999993</c:v>
                </c:pt>
                <c:pt idx="12299">
                  <c:v>42.14</c:v>
                </c:pt>
                <c:pt idx="12300">
                  <c:v>11.35</c:v>
                </c:pt>
                <c:pt idx="12301">
                  <c:v>12.35</c:v>
                </c:pt>
                <c:pt idx="12302">
                  <c:v>20.27</c:v>
                </c:pt>
                <c:pt idx="12303">
                  <c:v>28.8</c:v>
                </c:pt>
                <c:pt idx="12304">
                  <c:v>67.62</c:v>
                </c:pt>
                <c:pt idx="12305">
                  <c:v>45.09</c:v>
                </c:pt>
                <c:pt idx="12306">
                  <c:v>68.69</c:v>
                </c:pt>
                <c:pt idx="12307">
                  <c:v>42.34</c:v>
                </c:pt>
                <c:pt idx="12308">
                  <c:v>11.42</c:v>
                </c:pt>
                <c:pt idx="12309">
                  <c:v>12.16</c:v>
                </c:pt>
                <c:pt idx="12310">
                  <c:v>20.420000000000002</c:v>
                </c:pt>
                <c:pt idx="12311">
                  <c:v>28.59</c:v>
                </c:pt>
                <c:pt idx="12312">
                  <c:v>67.39</c:v>
                </c:pt>
                <c:pt idx="12313">
                  <c:v>45.27</c:v>
                </c:pt>
                <c:pt idx="12314">
                  <c:v>68.8</c:v>
                </c:pt>
                <c:pt idx="12315">
                  <c:v>42.54</c:v>
                </c:pt>
                <c:pt idx="12316">
                  <c:v>11.48</c:v>
                </c:pt>
                <c:pt idx="12317">
                  <c:v>11.97</c:v>
                </c:pt>
                <c:pt idx="12318">
                  <c:v>20.58</c:v>
                </c:pt>
                <c:pt idx="12319">
                  <c:v>28.39</c:v>
                </c:pt>
                <c:pt idx="12320">
                  <c:v>67.16</c:v>
                </c:pt>
                <c:pt idx="12321">
                  <c:v>45.45</c:v>
                </c:pt>
                <c:pt idx="12322">
                  <c:v>68.92</c:v>
                </c:pt>
                <c:pt idx="12323">
                  <c:v>42.74</c:v>
                </c:pt>
                <c:pt idx="12324">
                  <c:v>11.55</c:v>
                </c:pt>
                <c:pt idx="12325">
                  <c:v>11.78</c:v>
                </c:pt>
                <c:pt idx="12326">
                  <c:v>20.73</c:v>
                </c:pt>
                <c:pt idx="12327">
                  <c:v>28.18</c:v>
                </c:pt>
                <c:pt idx="12328">
                  <c:v>66.92</c:v>
                </c:pt>
                <c:pt idx="12329">
                  <c:v>45.63</c:v>
                </c:pt>
                <c:pt idx="12330">
                  <c:v>69.03</c:v>
                </c:pt>
                <c:pt idx="12331">
                  <c:v>42.93</c:v>
                </c:pt>
                <c:pt idx="12332">
                  <c:v>11.62</c:v>
                </c:pt>
                <c:pt idx="12333">
                  <c:v>11.59</c:v>
                </c:pt>
                <c:pt idx="12334">
                  <c:v>20.89</c:v>
                </c:pt>
                <c:pt idx="12335">
                  <c:v>27.98</c:v>
                </c:pt>
                <c:pt idx="12336">
                  <c:v>66.69</c:v>
                </c:pt>
                <c:pt idx="12337">
                  <c:v>45.8</c:v>
                </c:pt>
                <c:pt idx="12338">
                  <c:v>69.14</c:v>
                </c:pt>
                <c:pt idx="12339">
                  <c:v>43.13</c:v>
                </c:pt>
                <c:pt idx="12340">
                  <c:v>11.68</c:v>
                </c:pt>
                <c:pt idx="12341">
                  <c:v>11.4</c:v>
                </c:pt>
                <c:pt idx="12342">
                  <c:v>21.05</c:v>
                </c:pt>
                <c:pt idx="12343">
                  <c:v>27.77</c:v>
                </c:pt>
                <c:pt idx="12344">
                  <c:v>66.459999999999994</c:v>
                </c:pt>
                <c:pt idx="12345">
                  <c:v>45.98</c:v>
                </c:pt>
                <c:pt idx="12346">
                  <c:v>69.25</c:v>
                </c:pt>
                <c:pt idx="12347">
                  <c:v>43.33</c:v>
                </c:pt>
                <c:pt idx="12348">
                  <c:v>11.75</c:v>
                </c:pt>
                <c:pt idx="12349">
                  <c:v>11.22</c:v>
                </c:pt>
                <c:pt idx="12350">
                  <c:v>21.2</c:v>
                </c:pt>
                <c:pt idx="12351">
                  <c:v>27.57</c:v>
                </c:pt>
                <c:pt idx="12352">
                  <c:v>66.23</c:v>
                </c:pt>
                <c:pt idx="12353">
                  <c:v>46.16</c:v>
                </c:pt>
                <c:pt idx="12354">
                  <c:v>69.349999999999994</c:v>
                </c:pt>
                <c:pt idx="12355">
                  <c:v>43.52</c:v>
                </c:pt>
                <c:pt idx="12356">
                  <c:v>11.81</c:v>
                </c:pt>
                <c:pt idx="12357">
                  <c:v>11.03</c:v>
                </c:pt>
                <c:pt idx="12358">
                  <c:v>21.36</c:v>
                </c:pt>
                <c:pt idx="12359">
                  <c:v>27.37</c:v>
                </c:pt>
                <c:pt idx="12360">
                  <c:v>65.989999999999995</c:v>
                </c:pt>
                <c:pt idx="12361">
                  <c:v>46.35</c:v>
                </c:pt>
                <c:pt idx="12362">
                  <c:v>69.459999999999994</c:v>
                </c:pt>
                <c:pt idx="12363">
                  <c:v>43.72</c:v>
                </c:pt>
                <c:pt idx="12364">
                  <c:v>11.87</c:v>
                </c:pt>
                <c:pt idx="12365">
                  <c:v>10.84</c:v>
                </c:pt>
                <c:pt idx="12366">
                  <c:v>21.51</c:v>
                </c:pt>
                <c:pt idx="12367">
                  <c:v>27.16</c:v>
                </c:pt>
                <c:pt idx="12368">
                  <c:v>65.760000000000005</c:v>
                </c:pt>
                <c:pt idx="12369">
                  <c:v>46.53</c:v>
                </c:pt>
                <c:pt idx="12370">
                  <c:v>69.56</c:v>
                </c:pt>
                <c:pt idx="12371">
                  <c:v>43.91</c:v>
                </c:pt>
                <c:pt idx="12372">
                  <c:v>11.94</c:v>
                </c:pt>
                <c:pt idx="12373">
                  <c:v>10.65</c:v>
                </c:pt>
                <c:pt idx="12374">
                  <c:v>21.67</c:v>
                </c:pt>
                <c:pt idx="12375">
                  <c:v>26.96</c:v>
                </c:pt>
                <c:pt idx="12376">
                  <c:v>65.53</c:v>
                </c:pt>
                <c:pt idx="12377">
                  <c:v>46.71</c:v>
                </c:pt>
                <c:pt idx="12378">
                  <c:v>69.650000000000006</c:v>
                </c:pt>
                <c:pt idx="12379">
                  <c:v>44.11</c:v>
                </c:pt>
                <c:pt idx="12380">
                  <c:v>12</c:v>
                </c:pt>
                <c:pt idx="12381">
                  <c:v>10.47</c:v>
                </c:pt>
                <c:pt idx="12382">
                  <c:v>21.83</c:v>
                </c:pt>
                <c:pt idx="12383">
                  <c:v>26.76</c:v>
                </c:pt>
                <c:pt idx="12384">
                  <c:v>65.3</c:v>
                </c:pt>
                <c:pt idx="12385">
                  <c:v>46.89</c:v>
                </c:pt>
                <c:pt idx="12386">
                  <c:v>69.75</c:v>
                </c:pt>
                <c:pt idx="12387">
                  <c:v>44.3</c:v>
                </c:pt>
                <c:pt idx="12388">
                  <c:v>12.06</c:v>
                </c:pt>
                <c:pt idx="12389">
                  <c:v>10.28</c:v>
                </c:pt>
                <c:pt idx="12390">
                  <c:v>21.99</c:v>
                </c:pt>
                <c:pt idx="12391">
                  <c:v>26.55</c:v>
                </c:pt>
                <c:pt idx="12392">
                  <c:v>65.069999999999993</c:v>
                </c:pt>
                <c:pt idx="12393">
                  <c:v>47.07</c:v>
                </c:pt>
                <c:pt idx="12394">
                  <c:v>69.84</c:v>
                </c:pt>
                <c:pt idx="12395">
                  <c:v>44.5</c:v>
                </c:pt>
                <c:pt idx="12396">
                  <c:v>12.12</c:v>
                </c:pt>
                <c:pt idx="12397">
                  <c:v>10.09</c:v>
                </c:pt>
                <c:pt idx="12398">
                  <c:v>22.14</c:v>
                </c:pt>
                <c:pt idx="12399">
                  <c:v>26.35</c:v>
                </c:pt>
                <c:pt idx="12400">
                  <c:v>64.84</c:v>
                </c:pt>
                <c:pt idx="12401">
                  <c:v>47.25</c:v>
                </c:pt>
                <c:pt idx="12402">
                  <c:v>69.930000000000007</c:v>
                </c:pt>
                <c:pt idx="12403">
                  <c:v>44.69</c:v>
                </c:pt>
                <c:pt idx="12404">
                  <c:v>12.17</c:v>
                </c:pt>
                <c:pt idx="12405">
                  <c:v>22.3</c:v>
                </c:pt>
                <c:pt idx="12406">
                  <c:v>26.15</c:v>
                </c:pt>
                <c:pt idx="12407">
                  <c:v>64.61</c:v>
                </c:pt>
                <c:pt idx="12408">
                  <c:v>47.43</c:v>
                </c:pt>
                <c:pt idx="12409">
                  <c:v>70.010000000000005</c:v>
                </c:pt>
                <c:pt idx="12410">
                  <c:v>44.88</c:v>
                </c:pt>
                <c:pt idx="12411">
                  <c:v>12.23</c:v>
                </c:pt>
                <c:pt idx="12412">
                  <c:v>22.46</c:v>
                </c:pt>
                <c:pt idx="12413">
                  <c:v>25.94</c:v>
                </c:pt>
                <c:pt idx="12414">
                  <c:v>64.38</c:v>
                </c:pt>
                <c:pt idx="12415">
                  <c:v>47.61</c:v>
                </c:pt>
                <c:pt idx="12416">
                  <c:v>70.099999999999994</c:v>
                </c:pt>
                <c:pt idx="12417">
                  <c:v>45.07</c:v>
                </c:pt>
                <c:pt idx="12418">
                  <c:v>12.29</c:v>
                </c:pt>
                <c:pt idx="12419">
                  <c:v>22.61</c:v>
                </c:pt>
                <c:pt idx="12420">
                  <c:v>25.74</c:v>
                </c:pt>
                <c:pt idx="12421">
                  <c:v>64.150000000000006</c:v>
                </c:pt>
                <c:pt idx="12422">
                  <c:v>47.8</c:v>
                </c:pt>
                <c:pt idx="12423">
                  <c:v>70.180000000000007</c:v>
                </c:pt>
                <c:pt idx="12424">
                  <c:v>45.27</c:v>
                </c:pt>
                <c:pt idx="12425">
                  <c:v>12.34</c:v>
                </c:pt>
                <c:pt idx="12426">
                  <c:v>22.77</c:v>
                </c:pt>
                <c:pt idx="12427">
                  <c:v>25.54</c:v>
                </c:pt>
                <c:pt idx="12428">
                  <c:v>63.92</c:v>
                </c:pt>
                <c:pt idx="12429">
                  <c:v>47.98</c:v>
                </c:pt>
                <c:pt idx="12430">
                  <c:v>70.260000000000005</c:v>
                </c:pt>
                <c:pt idx="12431">
                  <c:v>45.46</c:v>
                </c:pt>
                <c:pt idx="12432">
                  <c:v>12.4</c:v>
                </c:pt>
                <c:pt idx="12433">
                  <c:v>22.93</c:v>
                </c:pt>
                <c:pt idx="12434">
                  <c:v>25.34</c:v>
                </c:pt>
                <c:pt idx="12435">
                  <c:v>63.69</c:v>
                </c:pt>
                <c:pt idx="12436">
                  <c:v>48.16</c:v>
                </c:pt>
                <c:pt idx="12437">
                  <c:v>70.33</c:v>
                </c:pt>
                <c:pt idx="12438">
                  <c:v>45.65</c:v>
                </c:pt>
                <c:pt idx="12439">
                  <c:v>12.45</c:v>
                </c:pt>
                <c:pt idx="12440">
                  <c:v>23.09</c:v>
                </c:pt>
                <c:pt idx="12441">
                  <c:v>25.14</c:v>
                </c:pt>
                <c:pt idx="12442">
                  <c:v>63.46</c:v>
                </c:pt>
                <c:pt idx="12443">
                  <c:v>48.34</c:v>
                </c:pt>
                <c:pt idx="12444">
                  <c:v>70.400000000000006</c:v>
                </c:pt>
                <c:pt idx="12445">
                  <c:v>45.84</c:v>
                </c:pt>
                <c:pt idx="12446">
                  <c:v>12.5</c:v>
                </c:pt>
                <c:pt idx="12447">
                  <c:v>23.25</c:v>
                </c:pt>
                <c:pt idx="12448">
                  <c:v>24.94</c:v>
                </c:pt>
                <c:pt idx="12449">
                  <c:v>63.23</c:v>
                </c:pt>
                <c:pt idx="12450">
                  <c:v>48.53</c:v>
                </c:pt>
                <c:pt idx="12451">
                  <c:v>70.47</c:v>
                </c:pt>
                <c:pt idx="12452">
                  <c:v>46.03</c:v>
                </c:pt>
                <c:pt idx="12453">
                  <c:v>12.55</c:v>
                </c:pt>
                <c:pt idx="12454">
                  <c:v>23.41</c:v>
                </c:pt>
                <c:pt idx="12455">
                  <c:v>24.74</c:v>
                </c:pt>
                <c:pt idx="12456">
                  <c:v>63</c:v>
                </c:pt>
                <c:pt idx="12457">
                  <c:v>48.71</c:v>
                </c:pt>
                <c:pt idx="12458">
                  <c:v>70.540000000000006</c:v>
                </c:pt>
                <c:pt idx="12459">
                  <c:v>46.22</c:v>
                </c:pt>
                <c:pt idx="12460">
                  <c:v>12.6</c:v>
                </c:pt>
                <c:pt idx="12461">
                  <c:v>23.57</c:v>
                </c:pt>
                <c:pt idx="12462">
                  <c:v>24.53</c:v>
                </c:pt>
                <c:pt idx="12463">
                  <c:v>62.77</c:v>
                </c:pt>
                <c:pt idx="12464">
                  <c:v>48.89</c:v>
                </c:pt>
                <c:pt idx="12465">
                  <c:v>70.599999999999994</c:v>
                </c:pt>
                <c:pt idx="12466">
                  <c:v>46.4</c:v>
                </c:pt>
                <c:pt idx="12467">
                  <c:v>12.65</c:v>
                </c:pt>
                <c:pt idx="12468">
                  <c:v>23.72</c:v>
                </c:pt>
                <c:pt idx="12469">
                  <c:v>24.33</c:v>
                </c:pt>
                <c:pt idx="12470">
                  <c:v>62.55</c:v>
                </c:pt>
                <c:pt idx="12471">
                  <c:v>49.08</c:v>
                </c:pt>
                <c:pt idx="12472">
                  <c:v>70.66</c:v>
                </c:pt>
                <c:pt idx="12473">
                  <c:v>46.59</c:v>
                </c:pt>
                <c:pt idx="12474">
                  <c:v>12.7</c:v>
                </c:pt>
                <c:pt idx="12475">
                  <c:v>23.88</c:v>
                </c:pt>
                <c:pt idx="12476">
                  <c:v>24.13</c:v>
                </c:pt>
                <c:pt idx="12477">
                  <c:v>62.32</c:v>
                </c:pt>
                <c:pt idx="12478">
                  <c:v>49.26</c:v>
                </c:pt>
                <c:pt idx="12479">
                  <c:v>70.72</c:v>
                </c:pt>
                <c:pt idx="12480">
                  <c:v>46.78</c:v>
                </c:pt>
                <c:pt idx="12481">
                  <c:v>12.75</c:v>
                </c:pt>
                <c:pt idx="12482">
                  <c:v>24.04</c:v>
                </c:pt>
                <c:pt idx="12483">
                  <c:v>23.93</c:v>
                </c:pt>
                <c:pt idx="12484">
                  <c:v>62.09</c:v>
                </c:pt>
                <c:pt idx="12485">
                  <c:v>49.45</c:v>
                </c:pt>
                <c:pt idx="12486">
                  <c:v>70.77</c:v>
                </c:pt>
                <c:pt idx="12487">
                  <c:v>46.96</c:v>
                </c:pt>
                <c:pt idx="12488">
                  <c:v>12.79</c:v>
                </c:pt>
                <c:pt idx="12489">
                  <c:v>24.2</c:v>
                </c:pt>
                <c:pt idx="12490">
                  <c:v>23.73</c:v>
                </c:pt>
                <c:pt idx="12491">
                  <c:v>61.87</c:v>
                </c:pt>
                <c:pt idx="12492">
                  <c:v>49.63</c:v>
                </c:pt>
                <c:pt idx="12493">
                  <c:v>70.819999999999993</c:v>
                </c:pt>
                <c:pt idx="12494">
                  <c:v>47.15</c:v>
                </c:pt>
                <c:pt idx="12495">
                  <c:v>12.84</c:v>
                </c:pt>
                <c:pt idx="12496">
                  <c:v>24.36</c:v>
                </c:pt>
                <c:pt idx="12497">
                  <c:v>23.53</c:v>
                </c:pt>
                <c:pt idx="12498">
                  <c:v>61.64</c:v>
                </c:pt>
                <c:pt idx="12499">
                  <c:v>49.81</c:v>
                </c:pt>
                <c:pt idx="12500">
                  <c:v>70.86</c:v>
                </c:pt>
                <c:pt idx="12501">
                  <c:v>47.33</c:v>
                </c:pt>
                <c:pt idx="12502">
                  <c:v>12.88</c:v>
                </c:pt>
                <c:pt idx="12503">
                  <c:v>24.52</c:v>
                </c:pt>
                <c:pt idx="12504">
                  <c:v>23.34</c:v>
                </c:pt>
                <c:pt idx="12505">
                  <c:v>61.41</c:v>
                </c:pt>
                <c:pt idx="12506">
                  <c:v>50</c:v>
                </c:pt>
                <c:pt idx="12507">
                  <c:v>70.91</c:v>
                </c:pt>
                <c:pt idx="12508">
                  <c:v>47.52</c:v>
                </c:pt>
                <c:pt idx="12509">
                  <c:v>12.93</c:v>
                </c:pt>
                <c:pt idx="12510">
                  <c:v>24.68</c:v>
                </c:pt>
                <c:pt idx="12511">
                  <c:v>23.14</c:v>
                </c:pt>
                <c:pt idx="12512">
                  <c:v>61.19</c:v>
                </c:pt>
                <c:pt idx="12513">
                  <c:v>50.18</c:v>
                </c:pt>
                <c:pt idx="12514">
                  <c:v>70.95</c:v>
                </c:pt>
                <c:pt idx="12515">
                  <c:v>47.7</c:v>
                </c:pt>
                <c:pt idx="12516">
                  <c:v>12.97</c:v>
                </c:pt>
                <c:pt idx="12517">
                  <c:v>24.84</c:v>
                </c:pt>
                <c:pt idx="12518">
                  <c:v>22.94</c:v>
                </c:pt>
                <c:pt idx="12519">
                  <c:v>60.96</c:v>
                </c:pt>
                <c:pt idx="12520">
                  <c:v>50.37</c:v>
                </c:pt>
                <c:pt idx="12521">
                  <c:v>70.98</c:v>
                </c:pt>
                <c:pt idx="12522">
                  <c:v>47.88</c:v>
                </c:pt>
                <c:pt idx="12523">
                  <c:v>13.01</c:v>
                </c:pt>
                <c:pt idx="12524">
                  <c:v>25</c:v>
                </c:pt>
                <c:pt idx="12525">
                  <c:v>22.74</c:v>
                </c:pt>
                <c:pt idx="12526">
                  <c:v>60.74</c:v>
                </c:pt>
                <c:pt idx="12527">
                  <c:v>50.55</c:v>
                </c:pt>
                <c:pt idx="12528">
                  <c:v>71.010000000000005</c:v>
                </c:pt>
                <c:pt idx="12529">
                  <c:v>48.07</c:v>
                </c:pt>
                <c:pt idx="12530">
                  <c:v>13.05</c:v>
                </c:pt>
                <c:pt idx="12531">
                  <c:v>25.17</c:v>
                </c:pt>
                <c:pt idx="12532">
                  <c:v>22.54</c:v>
                </c:pt>
                <c:pt idx="12533">
                  <c:v>60.51</c:v>
                </c:pt>
                <c:pt idx="12534">
                  <c:v>50.74</c:v>
                </c:pt>
                <c:pt idx="12535">
                  <c:v>71.040000000000006</c:v>
                </c:pt>
                <c:pt idx="12536">
                  <c:v>48.25</c:v>
                </c:pt>
                <c:pt idx="12537">
                  <c:v>13.09</c:v>
                </c:pt>
                <c:pt idx="12538">
                  <c:v>25.33</c:v>
                </c:pt>
                <c:pt idx="12539">
                  <c:v>22.34</c:v>
                </c:pt>
                <c:pt idx="12540">
                  <c:v>60.29</c:v>
                </c:pt>
                <c:pt idx="12541">
                  <c:v>50.93</c:v>
                </c:pt>
                <c:pt idx="12542">
                  <c:v>71.069999999999993</c:v>
                </c:pt>
                <c:pt idx="12543">
                  <c:v>48.43</c:v>
                </c:pt>
                <c:pt idx="12544">
                  <c:v>13.13</c:v>
                </c:pt>
                <c:pt idx="12545">
                  <c:v>25.49</c:v>
                </c:pt>
                <c:pt idx="12546">
                  <c:v>22.15</c:v>
                </c:pt>
                <c:pt idx="12547">
                  <c:v>60.06</c:v>
                </c:pt>
                <c:pt idx="12548">
                  <c:v>51.11</c:v>
                </c:pt>
                <c:pt idx="12549">
                  <c:v>71.09</c:v>
                </c:pt>
                <c:pt idx="12550">
                  <c:v>48.61</c:v>
                </c:pt>
                <c:pt idx="12551">
                  <c:v>13.16</c:v>
                </c:pt>
                <c:pt idx="12552">
                  <c:v>25.65</c:v>
                </c:pt>
                <c:pt idx="12553">
                  <c:v>21.95</c:v>
                </c:pt>
                <c:pt idx="12554">
                  <c:v>59.84</c:v>
                </c:pt>
                <c:pt idx="12555">
                  <c:v>51.3</c:v>
                </c:pt>
                <c:pt idx="12556">
                  <c:v>71.11</c:v>
                </c:pt>
                <c:pt idx="12557">
                  <c:v>48.79</c:v>
                </c:pt>
                <c:pt idx="12558">
                  <c:v>13.2</c:v>
                </c:pt>
                <c:pt idx="12559">
                  <c:v>25.81</c:v>
                </c:pt>
                <c:pt idx="12560">
                  <c:v>21.75</c:v>
                </c:pt>
                <c:pt idx="12561">
                  <c:v>59.62</c:v>
                </c:pt>
                <c:pt idx="12562">
                  <c:v>51.49</c:v>
                </c:pt>
                <c:pt idx="12563">
                  <c:v>71.13</c:v>
                </c:pt>
                <c:pt idx="12564">
                  <c:v>48.96</c:v>
                </c:pt>
                <c:pt idx="12565">
                  <c:v>13.23</c:v>
                </c:pt>
                <c:pt idx="12566">
                  <c:v>25.97</c:v>
                </c:pt>
                <c:pt idx="12567">
                  <c:v>21.55</c:v>
                </c:pt>
                <c:pt idx="12568">
                  <c:v>59.39</c:v>
                </c:pt>
                <c:pt idx="12569">
                  <c:v>51.67</c:v>
                </c:pt>
                <c:pt idx="12570">
                  <c:v>71.14</c:v>
                </c:pt>
                <c:pt idx="12571">
                  <c:v>49.14</c:v>
                </c:pt>
                <c:pt idx="12572">
                  <c:v>13.27</c:v>
                </c:pt>
                <c:pt idx="12573">
                  <c:v>26.14</c:v>
                </c:pt>
                <c:pt idx="12574">
                  <c:v>21.36</c:v>
                </c:pt>
                <c:pt idx="12575">
                  <c:v>59.17</c:v>
                </c:pt>
                <c:pt idx="12576">
                  <c:v>51.86</c:v>
                </c:pt>
                <c:pt idx="12577">
                  <c:v>71.150000000000006</c:v>
                </c:pt>
                <c:pt idx="12578">
                  <c:v>49.32</c:v>
                </c:pt>
                <c:pt idx="12579">
                  <c:v>13.3</c:v>
                </c:pt>
                <c:pt idx="12580">
                  <c:v>26.3</c:v>
                </c:pt>
                <c:pt idx="12581">
                  <c:v>21.16</c:v>
                </c:pt>
                <c:pt idx="12582">
                  <c:v>58.95</c:v>
                </c:pt>
                <c:pt idx="12583">
                  <c:v>52.05</c:v>
                </c:pt>
                <c:pt idx="12584">
                  <c:v>71.150000000000006</c:v>
                </c:pt>
                <c:pt idx="12585">
                  <c:v>49.49</c:v>
                </c:pt>
                <c:pt idx="12586">
                  <c:v>13.33</c:v>
                </c:pt>
                <c:pt idx="12587">
                  <c:v>26.46</c:v>
                </c:pt>
                <c:pt idx="12588">
                  <c:v>20.96</c:v>
                </c:pt>
                <c:pt idx="12589">
                  <c:v>58.73</c:v>
                </c:pt>
                <c:pt idx="12590">
                  <c:v>52.23</c:v>
                </c:pt>
                <c:pt idx="12591">
                  <c:v>71.150000000000006</c:v>
                </c:pt>
                <c:pt idx="12592">
                  <c:v>49.67</c:v>
                </c:pt>
                <c:pt idx="12593">
                  <c:v>13.37</c:v>
                </c:pt>
                <c:pt idx="12594">
                  <c:v>26.62</c:v>
                </c:pt>
                <c:pt idx="12595">
                  <c:v>20.77</c:v>
                </c:pt>
                <c:pt idx="12596">
                  <c:v>58.5</c:v>
                </c:pt>
                <c:pt idx="12597">
                  <c:v>52.42</c:v>
                </c:pt>
                <c:pt idx="12598">
                  <c:v>71.150000000000006</c:v>
                </c:pt>
                <c:pt idx="12599">
                  <c:v>49.84</c:v>
                </c:pt>
                <c:pt idx="12600">
                  <c:v>13.4</c:v>
                </c:pt>
                <c:pt idx="12601">
                  <c:v>26.79</c:v>
                </c:pt>
                <c:pt idx="12602">
                  <c:v>20.57</c:v>
                </c:pt>
                <c:pt idx="12603">
                  <c:v>58.28</c:v>
                </c:pt>
                <c:pt idx="12604">
                  <c:v>52.61</c:v>
                </c:pt>
                <c:pt idx="12605">
                  <c:v>71.14</c:v>
                </c:pt>
                <c:pt idx="12606">
                  <c:v>50.01</c:v>
                </c:pt>
                <c:pt idx="12607">
                  <c:v>13.42</c:v>
                </c:pt>
                <c:pt idx="12608">
                  <c:v>26.95</c:v>
                </c:pt>
                <c:pt idx="12609">
                  <c:v>20.38</c:v>
                </c:pt>
                <c:pt idx="12610">
                  <c:v>58.06</c:v>
                </c:pt>
                <c:pt idx="12611">
                  <c:v>52.8</c:v>
                </c:pt>
                <c:pt idx="12612">
                  <c:v>71.13</c:v>
                </c:pt>
                <c:pt idx="12613">
                  <c:v>50.18</c:v>
                </c:pt>
                <c:pt idx="12614">
                  <c:v>13.45</c:v>
                </c:pt>
                <c:pt idx="12615">
                  <c:v>27.11</c:v>
                </c:pt>
                <c:pt idx="12616">
                  <c:v>20.18</c:v>
                </c:pt>
                <c:pt idx="12617">
                  <c:v>57.84</c:v>
                </c:pt>
                <c:pt idx="12618">
                  <c:v>52.99</c:v>
                </c:pt>
                <c:pt idx="12619">
                  <c:v>71.12</c:v>
                </c:pt>
                <c:pt idx="12620">
                  <c:v>50.35</c:v>
                </c:pt>
                <c:pt idx="12621">
                  <c:v>13.48</c:v>
                </c:pt>
                <c:pt idx="12622">
                  <c:v>27.28</c:v>
                </c:pt>
                <c:pt idx="12623">
                  <c:v>19.989999999999998</c:v>
                </c:pt>
                <c:pt idx="12624">
                  <c:v>57.62</c:v>
                </c:pt>
                <c:pt idx="12625">
                  <c:v>53.17</c:v>
                </c:pt>
                <c:pt idx="12626">
                  <c:v>71.099999999999994</c:v>
                </c:pt>
                <c:pt idx="12627">
                  <c:v>50.52</c:v>
                </c:pt>
                <c:pt idx="12628">
                  <c:v>13.51</c:v>
                </c:pt>
                <c:pt idx="12629">
                  <c:v>27.44</c:v>
                </c:pt>
                <c:pt idx="12630">
                  <c:v>19.79</c:v>
                </c:pt>
                <c:pt idx="12631">
                  <c:v>57.4</c:v>
                </c:pt>
                <c:pt idx="12632">
                  <c:v>53.36</c:v>
                </c:pt>
                <c:pt idx="12633">
                  <c:v>71.08</c:v>
                </c:pt>
                <c:pt idx="12634">
                  <c:v>50.69</c:v>
                </c:pt>
                <c:pt idx="12635">
                  <c:v>13.53</c:v>
                </c:pt>
                <c:pt idx="12636">
                  <c:v>27.61</c:v>
                </c:pt>
                <c:pt idx="12637">
                  <c:v>19.600000000000001</c:v>
                </c:pt>
                <c:pt idx="12638">
                  <c:v>57.18</c:v>
                </c:pt>
                <c:pt idx="12639">
                  <c:v>53.55</c:v>
                </c:pt>
                <c:pt idx="12640">
                  <c:v>71.06</c:v>
                </c:pt>
                <c:pt idx="12641">
                  <c:v>50.86</c:v>
                </c:pt>
                <c:pt idx="12642">
                  <c:v>13.56</c:v>
                </c:pt>
                <c:pt idx="12643">
                  <c:v>27.77</c:v>
                </c:pt>
                <c:pt idx="12644">
                  <c:v>19.399999999999999</c:v>
                </c:pt>
                <c:pt idx="12645">
                  <c:v>56.96</c:v>
                </c:pt>
                <c:pt idx="12646">
                  <c:v>53.74</c:v>
                </c:pt>
                <c:pt idx="12647">
                  <c:v>71.03</c:v>
                </c:pt>
                <c:pt idx="12648">
                  <c:v>51.02</c:v>
                </c:pt>
                <c:pt idx="12649">
                  <c:v>13.58</c:v>
                </c:pt>
                <c:pt idx="12650">
                  <c:v>27.94</c:v>
                </c:pt>
                <c:pt idx="12651">
                  <c:v>19.21</c:v>
                </c:pt>
                <c:pt idx="12652">
                  <c:v>56.74</c:v>
                </c:pt>
                <c:pt idx="12653">
                  <c:v>53.93</c:v>
                </c:pt>
                <c:pt idx="12654">
                  <c:v>71</c:v>
                </c:pt>
                <c:pt idx="12655">
                  <c:v>51.19</c:v>
                </c:pt>
                <c:pt idx="12656">
                  <c:v>13.6</c:v>
                </c:pt>
                <c:pt idx="12657">
                  <c:v>28.1</c:v>
                </c:pt>
                <c:pt idx="12658">
                  <c:v>19.02</c:v>
                </c:pt>
                <c:pt idx="12659">
                  <c:v>56.52</c:v>
                </c:pt>
                <c:pt idx="12660">
                  <c:v>54.12</c:v>
                </c:pt>
                <c:pt idx="12661">
                  <c:v>70.959999999999994</c:v>
                </c:pt>
                <c:pt idx="12662">
                  <c:v>51.35</c:v>
                </c:pt>
                <c:pt idx="12663">
                  <c:v>13.62</c:v>
                </c:pt>
                <c:pt idx="12664">
                  <c:v>28.27</c:v>
                </c:pt>
                <c:pt idx="12665">
                  <c:v>18.82</c:v>
                </c:pt>
                <c:pt idx="12666">
                  <c:v>56.3</c:v>
                </c:pt>
                <c:pt idx="12667">
                  <c:v>54.31</c:v>
                </c:pt>
                <c:pt idx="12668">
                  <c:v>70.930000000000007</c:v>
                </c:pt>
                <c:pt idx="12669">
                  <c:v>51.52</c:v>
                </c:pt>
                <c:pt idx="12670">
                  <c:v>13.64</c:v>
                </c:pt>
                <c:pt idx="12671">
                  <c:v>28.43</c:v>
                </c:pt>
                <c:pt idx="12672">
                  <c:v>18.63</c:v>
                </c:pt>
                <c:pt idx="12673">
                  <c:v>56.09</c:v>
                </c:pt>
                <c:pt idx="12674">
                  <c:v>54.5</c:v>
                </c:pt>
                <c:pt idx="12675">
                  <c:v>70.88</c:v>
                </c:pt>
                <c:pt idx="12676">
                  <c:v>51.68</c:v>
                </c:pt>
                <c:pt idx="12677">
                  <c:v>13.66</c:v>
                </c:pt>
                <c:pt idx="12678">
                  <c:v>28.6</c:v>
                </c:pt>
                <c:pt idx="12679">
                  <c:v>18.440000000000001</c:v>
                </c:pt>
                <c:pt idx="12680">
                  <c:v>55.87</c:v>
                </c:pt>
                <c:pt idx="12681">
                  <c:v>54.69</c:v>
                </c:pt>
                <c:pt idx="12682">
                  <c:v>70.84</c:v>
                </c:pt>
                <c:pt idx="12683">
                  <c:v>51.84</c:v>
                </c:pt>
                <c:pt idx="12684">
                  <c:v>13.68</c:v>
                </c:pt>
                <c:pt idx="12685">
                  <c:v>11.94</c:v>
                </c:pt>
                <c:pt idx="12686">
                  <c:v>28.76</c:v>
                </c:pt>
                <c:pt idx="12687">
                  <c:v>18.239999999999998</c:v>
                </c:pt>
                <c:pt idx="12688">
                  <c:v>55.65</c:v>
                </c:pt>
                <c:pt idx="12689">
                  <c:v>54.88</c:v>
                </c:pt>
                <c:pt idx="12690">
                  <c:v>70.790000000000006</c:v>
                </c:pt>
                <c:pt idx="12691">
                  <c:v>52</c:v>
                </c:pt>
                <c:pt idx="12692">
                  <c:v>13.7</c:v>
                </c:pt>
                <c:pt idx="12693">
                  <c:v>12.11</c:v>
                </c:pt>
                <c:pt idx="12694">
                  <c:v>28.93</c:v>
                </c:pt>
                <c:pt idx="12695">
                  <c:v>18.05</c:v>
                </c:pt>
                <c:pt idx="12696">
                  <c:v>55.43</c:v>
                </c:pt>
                <c:pt idx="12697">
                  <c:v>55.07</c:v>
                </c:pt>
                <c:pt idx="12698">
                  <c:v>70.739999999999995</c:v>
                </c:pt>
                <c:pt idx="12699">
                  <c:v>52.16</c:v>
                </c:pt>
                <c:pt idx="12700">
                  <c:v>13.71</c:v>
                </c:pt>
                <c:pt idx="12701">
                  <c:v>12.29</c:v>
                </c:pt>
                <c:pt idx="12702">
                  <c:v>29.1</c:v>
                </c:pt>
                <c:pt idx="12703">
                  <c:v>17.86</c:v>
                </c:pt>
                <c:pt idx="12704">
                  <c:v>55.22</c:v>
                </c:pt>
                <c:pt idx="12705">
                  <c:v>55.26</c:v>
                </c:pt>
                <c:pt idx="12706">
                  <c:v>70.680000000000007</c:v>
                </c:pt>
                <c:pt idx="12707">
                  <c:v>52.31</c:v>
                </c:pt>
                <c:pt idx="12708">
                  <c:v>13.73</c:v>
                </c:pt>
                <c:pt idx="12709">
                  <c:v>29.26</c:v>
                </c:pt>
                <c:pt idx="12710">
                  <c:v>17.670000000000002</c:v>
                </c:pt>
                <c:pt idx="12711">
                  <c:v>55</c:v>
                </c:pt>
                <c:pt idx="12712">
                  <c:v>55.45</c:v>
                </c:pt>
                <c:pt idx="12713">
                  <c:v>70.62</c:v>
                </c:pt>
                <c:pt idx="12714">
                  <c:v>52.47</c:v>
                </c:pt>
                <c:pt idx="12715">
                  <c:v>13.74</c:v>
                </c:pt>
                <c:pt idx="12716">
                  <c:v>29.43</c:v>
                </c:pt>
                <c:pt idx="12717">
                  <c:v>17.48</c:v>
                </c:pt>
                <c:pt idx="12718">
                  <c:v>54.78</c:v>
                </c:pt>
                <c:pt idx="12719">
                  <c:v>55.64</c:v>
                </c:pt>
                <c:pt idx="12720">
                  <c:v>70.56</c:v>
                </c:pt>
                <c:pt idx="12721">
                  <c:v>52.62</c:v>
                </c:pt>
                <c:pt idx="12722">
                  <c:v>13.75</c:v>
                </c:pt>
                <c:pt idx="12723">
                  <c:v>12.8</c:v>
                </c:pt>
                <c:pt idx="12724">
                  <c:v>29.6</c:v>
                </c:pt>
                <c:pt idx="12725">
                  <c:v>17.29</c:v>
                </c:pt>
                <c:pt idx="12726">
                  <c:v>54.57</c:v>
                </c:pt>
                <c:pt idx="12727">
                  <c:v>55.84</c:v>
                </c:pt>
                <c:pt idx="12728">
                  <c:v>70.5</c:v>
                </c:pt>
                <c:pt idx="12729">
                  <c:v>52.78</c:v>
                </c:pt>
                <c:pt idx="12730">
                  <c:v>13.77</c:v>
                </c:pt>
                <c:pt idx="12731">
                  <c:v>12.97</c:v>
                </c:pt>
                <c:pt idx="12732">
                  <c:v>29.76</c:v>
                </c:pt>
                <c:pt idx="12733">
                  <c:v>17.09</c:v>
                </c:pt>
                <c:pt idx="12734">
                  <c:v>54.35</c:v>
                </c:pt>
                <c:pt idx="12735">
                  <c:v>56.03</c:v>
                </c:pt>
                <c:pt idx="12736">
                  <c:v>70.430000000000007</c:v>
                </c:pt>
                <c:pt idx="12737">
                  <c:v>52.93</c:v>
                </c:pt>
                <c:pt idx="12738">
                  <c:v>13.78</c:v>
                </c:pt>
                <c:pt idx="12739">
                  <c:v>13.15</c:v>
                </c:pt>
                <c:pt idx="12740">
                  <c:v>29.93</c:v>
                </c:pt>
                <c:pt idx="12741">
                  <c:v>16.899999999999999</c:v>
                </c:pt>
                <c:pt idx="12742">
                  <c:v>54.14</c:v>
                </c:pt>
                <c:pt idx="12743">
                  <c:v>56.22</c:v>
                </c:pt>
                <c:pt idx="12744">
                  <c:v>70.349999999999994</c:v>
                </c:pt>
                <c:pt idx="12745">
                  <c:v>53.08</c:v>
                </c:pt>
                <c:pt idx="12746">
                  <c:v>13.79</c:v>
                </c:pt>
                <c:pt idx="12747">
                  <c:v>13.32</c:v>
                </c:pt>
                <c:pt idx="12748">
                  <c:v>30.1</c:v>
                </c:pt>
                <c:pt idx="12749">
                  <c:v>16.71</c:v>
                </c:pt>
                <c:pt idx="12750">
                  <c:v>53.92</c:v>
                </c:pt>
                <c:pt idx="12751">
                  <c:v>56.41</c:v>
                </c:pt>
                <c:pt idx="12752">
                  <c:v>70.28</c:v>
                </c:pt>
                <c:pt idx="12753">
                  <c:v>53.23</c:v>
                </c:pt>
                <c:pt idx="12754">
                  <c:v>13.79</c:v>
                </c:pt>
                <c:pt idx="12755">
                  <c:v>13.49</c:v>
                </c:pt>
                <c:pt idx="12756">
                  <c:v>30.27</c:v>
                </c:pt>
                <c:pt idx="12757">
                  <c:v>16.52</c:v>
                </c:pt>
                <c:pt idx="12758">
                  <c:v>53.71</c:v>
                </c:pt>
                <c:pt idx="12759">
                  <c:v>56.6</c:v>
                </c:pt>
                <c:pt idx="12760">
                  <c:v>70.2</c:v>
                </c:pt>
                <c:pt idx="12761">
                  <c:v>53.38</c:v>
                </c:pt>
                <c:pt idx="12762">
                  <c:v>13.8</c:v>
                </c:pt>
                <c:pt idx="12763">
                  <c:v>13.66</c:v>
                </c:pt>
                <c:pt idx="12764">
                  <c:v>30.44</c:v>
                </c:pt>
                <c:pt idx="12765">
                  <c:v>16.329999999999998</c:v>
                </c:pt>
                <c:pt idx="12766">
                  <c:v>53.49</c:v>
                </c:pt>
                <c:pt idx="12767">
                  <c:v>56.8</c:v>
                </c:pt>
                <c:pt idx="12768">
                  <c:v>70.12</c:v>
                </c:pt>
                <c:pt idx="12769">
                  <c:v>53.52</c:v>
                </c:pt>
                <c:pt idx="12770">
                  <c:v>13.81</c:v>
                </c:pt>
                <c:pt idx="12771">
                  <c:v>30.6</c:v>
                </c:pt>
                <c:pt idx="12772">
                  <c:v>16.14</c:v>
                </c:pt>
                <c:pt idx="12773">
                  <c:v>53.28</c:v>
                </c:pt>
                <c:pt idx="12774">
                  <c:v>56.99</c:v>
                </c:pt>
                <c:pt idx="12775">
                  <c:v>70.03</c:v>
                </c:pt>
                <c:pt idx="12776">
                  <c:v>53.67</c:v>
                </c:pt>
                <c:pt idx="12777">
                  <c:v>13.82</c:v>
                </c:pt>
                <c:pt idx="12778">
                  <c:v>14.01</c:v>
                </c:pt>
                <c:pt idx="12779">
                  <c:v>30.77</c:v>
                </c:pt>
                <c:pt idx="12780">
                  <c:v>15.95</c:v>
                </c:pt>
                <c:pt idx="12781">
                  <c:v>53.06</c:v>
                </c:pt>
                <c:pt idx="12782">
                  <c:v>57.18</c:v>
                </c:pt>
                <c:pt idx="12783">
                  <c:v>69.95</c:v>
                </c:pt>
                <c:pt idx="12784">
                  <c:v>53.81</c:v>
                </c:pt>
                <c:pt idx="12785">
                  <c:v>13.82</c:v>
                </c:pt>
                <c:pt idx="12786">
                  <c:v>14.18</c:v>
                </c:pt>
                <c:pt idx="12787">
                  <c:v>30.94</c:v>
                </c:pt>
                <c:pt idx="12788">
                  <c:v>15.77</c:v>
                </c:pt>
                <c:pt idx="12789">
                  <c:v>52.85</c:v>
                </c:pt>
                <c:pt idx="12790">
                  <c:v>57.38</c:v>
                </c:pt>
                <c:pt idx="12791">
                  <c:v>69.849999999999994</c:v>
                </c:pt>
                <c:pt idx="12792">
                  <c:v>53.95</c:v>
                </c:pt>
                <c:pt idx="12793">
                  <c:v>13.82</c:v>
                </c:pt>
                <c:pt idx="12794">
                  <c:v>14.35</c:v>
                </c:pt>
                <c:pt idx="12795">
                  <c:v>31.11</c:v>
                </c:pt>
                <c:pt idx="12796">
                  <c:v>15.58</c:v>
                </c:pt>
                <c:pt idx="12797">
                  <c:v>52.64</c:v>
                </c:pt>
                <c:pt idx="12798">
                  <c:v>57.57</c:v>
                </c:pt>
                <c:pt idx="12799">
                  <c:v>69.760000000000005</c:v>
                </c:pt>
                <c:pt idx="12800">
                  <c:v>54.09</c:v>
                </c:pt>
                <c:pt idx="12801">
                  <c:v>13.83</c:v>
                </c:pt>
                <c:pt idx="12802">
                  <c:v>14.52</c:v>
                </c:pt>
                <c:pt idx="12803">
                  <c:v>31.28</c:v>
                </c:pt>
                <c:pt idx="12804">
                  <c:v>15.39</c:v>
                </c:pt>
                <c:pt idx="12805">
                  <c:v>52.43</c:v>
                </c:pt>
                <c:pt idx="12806">
                  <c:v>57.76</c:v>
                </c:pt>
                <c:pt idx="12807">
                  <c:v>69.66</c:v>
                </c:pt>
                <c:pt idx="12808">
                  <c:v>54.23</c:v>
                </c:pt>
                <c:pt idx="12809">
                  <c:v>13.83</c:v>
                </c:pt>
                <c:pt idx="12810">
                  <c:v>14.69</c:v>
                </c:pt>
                <c:pt idx="12811">
                  <c:v>31.45</c:v>
                </c:pt>
                <c:pt idx="12812">
                  <c:v>15.2</c:v>
                </c:pt>
                <c:pt idx="12813">
                  <c:v>52.21</c:v>
                </c:pt>
                <c:pt idx="12814">
                  <c:v>57.96</c:v>
                </c:pt>
                <c:pt idx="12815">
                  <c:v>69.56</c:v>
                </c:pt>
                <c:pt idx="12816">
                  <c:v>54.37</c:v>
                </c:pt>
                <c:pt idx="12817">
                  <c:v>13.83</c:v>
                </c:pt>
                <c:pt idx="12818">
                  <c:v>14.86</c:v>
                </c:pt>
                <c:pt idx="12819">
                  <c:v>31.62</c:v>
                </c:pt>
                <c:pt idx="12820">
                  <c:v>15.01</c:v>
                </c:pt>
                <c:pt idx="12821">
                  <c:v>52</c:v>
                </c:pt>
                <c:pt idx="12822">
                  <c:v>58.15</c:v>
                </c:pt>
                <c:pt idx="12823">
                  <c:v>69.459999999999994</c:v>
                </c:pt>
                <c:pt idx="12824">
                  <c:v>54.51</c:v>
                </c:pt>
                <c:pt idx="12825">
                  <c:v>13.83</c:v>
                </c:pt>
                <c:pt idx="12826">
                  <c:v>15.03</c:v>
                </c:pt>
                <c:pt idx="12827">
                  <c:v>31.79</c:v>
                </c:pt>
                <c:pt idx="12828">
                  <c:v>14.82</c:v>
                </c:pt>
                <c:pt idx="12829">
                  <c:v>51.79</c:v>
                </c:pt>
                <c:pt idx="12830">
                  <c:v>58.34</c:v>
                </c:pt>
                <c:pt idx="12831">
                  <c:v>69.36</c:v>
                </c:pt>
                <c:pt idx="12832">
                  <c:v>54.64</c:v>
                </c:pt>
                <c:pt idx="12833">
                  <c:v>13.83</c:v>
                </c:pt>
                <c:pt idx="12834">
                  <c:v>15.21</c:v>
                </c:pt>
                <c:pt idx="12835">
                  <c:v>31.96</c:v>
                </c:pt>
                <c:pt idx="12836">
                  <c:v>14.64</c:v>
                </c:pt>
                <c:pt idx="12837">
                  <c:v>51.58</c:v>
                </c:pt>
                <c:pt idx="12838">
                  <c:v>58.54</c:v>
                </c:pt>
                <c:pt idx="12839">
                  <c:v>69.25</c:v>
                </c:pt>
                <c:pt idx="12840">
                  <c:v>54.77</c:v>
                </c:pt>
                <c:pt idx="12841">
                  <c:v>13.83</c:v>
                </c:pt>
                <c:pt idx="12842">
                  <c:v>15.38</c:v>
                </c:pt>
                <c:pt idx="12843">
                  <c:v>32.130000000000003</c:v>
                </c:pt>
                <c:pt idx="12844">
                  <c:v>14.45</c:v>
                </c:pt>
                <c:pt idx="12845">
                  <c:v>51.37</c:v>
                </c:pt>
                <c:pt idx="12846">
                  <c:v>58.73</c:v>
                </c:pt>
                <c:pt idx="12847">
                  <c:v>69.14</c:v>
                </c:pt>
                <c:pt idx="12848">
                  <c:v>54.91</c:v>
                </c:pt>
                <c:pt idx="12849">
                  <c:v>13.82</c:v>
                </c:pt>
                <c:pt idx="12850">
                  <c:v>15.55</c:v>
                </c:pt>
                <c:pt idx="12851">
                  <c:v>32.299999999999997</c:v>
                </c:pt>
                <c:pt idx="12852">
                  <c:v>14.26</c:v>
                </c:pt>
                <c:pt idx="12853">
                  <c:v>51.16</c:v>
                </c:pt>
                <c:pt idx="12854">
                  <c:v>58.93</c:v>
                </c:pt>
                <c:pt idx="12855">
                  <c:v>69.02</c:v>
                </c:pt>
                <c:pt idx="12856">
                  <c:v>55.04</c:v>
                </c:pt>
                <c:pt idx="12857">
                  <c:v>13.82</c:v>
                </c:pt>
                <c:pt idx="12858">
                  <c:v>15.72</c:v>
                </c:pt>
                <c:pt idx="12859">
                  <c:v>32.47</c:v>
                </c:pt>
                <c:pt idx="12860">
                  <c:v>14.08</c:v>
                </c:pt>
                <c:pt idx="12861">
                  <c:v>50.95</c:v>
                </c:pt>
                <c:pt idx="12862">
                  <c:v>59.12</c:v>
                </c:pt>
                <c:pt idx="12863">
                  <c:v>68.900000000000006</c:v>
                </c:pt>
                <c:pt idx="12864">
                  <c:v>55.16</c:v>
                </c:pt>
                <c:pt idx="12865">
                  <c:v>13.81</c:v>
                </c:pt>
                <c:pt idx="12866">
                  <c:v>15.89</c:v>
                </c:pt>
                <c:pt idx="12867">
                  <c:v>32.65</c:v>
                </c:pt>
                <c:pt idx="12868">
                  <c:v>13.89</c:v>
                </c:pt>
                <c:pt idx="12869">
                  <c:v>50.74</c:v>
                </c:pt>
                <c:pt idx="12870">
                  <c:v>59.32</c:v>
                </c:pt>
                <c:pt idx="12871">
                  <c:v>68.78</c:v>
                </c:pt>
                <c:pt idx="12872">
                  <c:v>55.29</c:v>
                </c:pt>
                <c:pt idx="12873">
                  <c:v>13.81</c:v>
                </c:pt>
                <c:pt idx="12874">
                  <c:v>16.059999999999999</c:v>
                </c:pt>
                <c:pt idx="12875">
                  <c:v>32.82</c:v>
                </c:pt>
                <c:pt idx="12876">
                  <c:v>13.7</c:v>
                </c:pt>
                <c:pt idx="12877">
                  <c:v>50.53</c:v>
                </c:pt>
                <c:pt idx="12878">
                  <c:v>59.51</c:v>
                </c:pt>
                <c:pt idx="12879">
                  <c:v>68.66</c:v>
                </c:pt>
                <c:pt idx="12880">
                  <c:v>55.41</c:v>
                </c:pt>
                <c:pt idx="12881">
                  <c:v>13.8</c:v>
                </c:pt>
                <c:pt idx="12882">
                  <c:v>16.23</c:v>
                </c:pt>
                <c:pt idx="12883">
                  <c:v>32.99</c:v>
                </c:pt>
                <c:pt idx="12884">
                  <c:v>13.52</c:v>
                </c:pt>
                <c:pt idx="12885">
                  <c:v>50.32</c:v>
                </c:pt>
                <c:pt idx="12886">
                  <c:v>59.71</c:v>
                </c:pt>
                <c:pt idx="12887">
                  <c:v>68.540000000000006</c:v>
                </c:pt>
                <c:pt idx="12888">
                  <c:v>55.54</c:v>
                </c:pt>
                <c:pt idx="12889">
                  <c:v>13.79</c:v>
                </c:pt>
                <c:pt idx="12890">
                  <c:v>16.399999999999999</c:v>
                </c:pt>
                <c:pt idx="12891">
                  <c:v>33.159999999999997</c:v>
                </c:pt>
                <c:pt idx="12892">
                  <c:v>13.33</c:v>
                </c:pt>
                <c:pt idx="12893">
                  <c:v>50.11</c:v>
                </c:pt>
                <c:pt idx="12894">
                  <c:v>59.9</c:v>
                </c:pt>
                <c:pt idx="12895">
                  <c:v>68.41</c:v>
                </c:pt>
                <c:pt idx="12896">
                  <c:v>55.66</c:v>
                </c:pt>
                <c:pt idx="12897">
                  <c:v>13.78</c:v>
                </c:pt>
                <c:pt idx="12898">
                  <c:v>16.57</c:v>
                </c:pt>
                <c:pt idx="12899">
                  <c:v>33.340000000000003</c:v>
                </c:pt>
                <c:pt idx="12900">
                  <c:v>13.15</c:v>
                </c:pt>
                <c:pt idx="12901">
                  <c:v>49.9</c:v>
                </c:pt>
                <c:pt idx="12902">
                  <c:v>60.1</c:v>
                </c:pt>
                <c:pt idx="12903">
                  <c:v>68.28</c:v>
                </c:pt>
                <c:pt idx="12904">
                  <c:v>55.78</c:v>
                </c:pt>
                <c:pt idx="12905">
                  <c:v>13.77</c:v>
                </c:pt>
                <c:pt idx="12906">
                  <c:v>16.739999999999998</c:v>
                </c:pt>
                <c:pt idx="12907">
                  <c:v>33.51</c:v>
                </c:pt>
                <c:pt idx="12908">
                  <c:v>12.96</c:v>
                </c:pt>
                <c:pt idx="12909">
                  <c:v>49.69</c:v>
                </c:pt>
                <c:pt idx="12910">
                  <c:v>60.3</c:v>
                </c:pt>
                <c:pt idx="12911">
                  <c:v>68.150000000000006</c:v>
                </c:pt>
                <c:pt idx="12912">
                  <c:v>55.89</c:v>
                </c:pt>
                <c:pt idx="12913">
                  <c:v>13.76</c:v>
                </c:pt>
                <c:pt idx="12914">
                  <c:v>16.920000000000002</c:v>
                </c:pt>
                <c:pt idx="12915">
                  <c:v>33.68</c:v>
                </c:pt>
                <c:pt idx="12916">
                  <c:v>12.78</c:v>
                </c:pt>
                <c:pt idx="12917">
                  <c:v>49.48</c:v>
                </c:pt>
                <c:pt idx="12918">
                  <c:v>60.49</c:v>
                </c:pt>
                <c:pt idx="12919">
                  <c:v>68.02</c:v>
                </c:pt>
                <c:pt idx="12920">
                  <c:v>56.01</c:v>
                </c:pt>
                <c:pt idx="12921">
                  <c:v>17.09</c:v>
                </c:pt>
                <c:pt idx="12922">
                  <c:v>33.85</c:v>
                </c:pt>
                <c:pt idx="12923">
                  <c:v>12.59</c:v>
                </c:pt>
                <c:pt idx="12924">
                  <c:v>49.28</c:v>
                </c:pt>
                <c:pt idx="12925">
                  <c:v>60.69</c:v>
                </c:pt>
                <c:pt idx="12926">
                  <c:v>67.88</c:v>
                </c:pt>
                <c:pt idx="12927">
                  <c:v>56.12</c:v>
                </c:pt>
                <c:pt idx="12928">
                  <c:v>13.74</c:v>
                </c:pt>
                <c:pt idx="12929">
                  <c:v>17.260000000000002</c:v>
                </c:pt>
                <c:pt idx="12930">
                  <c:v>34.03</c:v>
                </c:pt>
                <c:pt idx="12931">
                  <c:v>49.07</c:v>
                </c:pt>
                <c:pt idx="12932">
                  <c:v>60.89</c:v>
                </c:pt>
                <c:pt idx="12933">
                  <c:v>67.739999999999995</c:v>
                </c:pt>
                <c:pt idx="12934">
                  <c:v>56.24</c:v>
                </c:pt>
                <c:pt idx="12935">
                  <c:v>13.72</c:v>
                </c:pt>
                <c:pt idx="12936">
                  <c:v>17.43</c:v>
                </c:pt>
                <c:pt idx="12937">
                  <c:v>34.200000000000003</c:v>
                </c:pt>
                <c:pt idx="12938">
                  <c:v>12.22</c:v>
                </c:pt>
                <c:pt idx="12939">
                  <c:v>48.86</c:v>
                </c:pt>
                <c:pt idx="12940">
                  <c:v>61.08</c:v>
                </c:pt>
                <c:pt idx="12941">
                  <c:v>67.599999999999994</c:v>
                </c:pt>
                <c:pt idx="12942">
                  <c:v>56.35</c:v>
                </c:pt>
                <c:pt idx="12943">
                  <c:v>13.71</c:v>
                </c:pt>
                <c:pt idx="12944">
                  <c:v>17.600000000000001</c:v>
                </c:pt>
                <c:pt idx="12945">
                  <c:v>34.380000000000003</c:v>
                </c:pt>
                <c:pt idx="12946">
                  <c:v>12.04</c:v>
                </c:pt>
                <c:pt idx="12947">
                  <c:v>48.65</c:v>
                </c:pt>
                <c:pt idx="12948">
                  <c:v>61.28</c:v>
                </c:pt>
                <c:pt idx="12949">
                  <c:v>67.45</c:v>
                </c:pt>
                <c:pt idx="12950">
                  <c:v>56.45</c:v>
                </c:pt>
                <c:pt idx="12951">
                  <c:v>13.69</c:v>
                </c:pt>
                <c:pt idx="12952">
                  <c:v>17.77</c:v>
                </c:pt>
                <c:pt idx="12953">
                  <c:v>34.549999999999997</c:v>
                </c:pt>
                <c:pt idx="12954">
                  <c:v>11.86</c:v>
                </c:pt>
                <c:pt idx="12955">
                  <c:v>48.45</c:v>
                </c:pt>
                <c:pt idx="12956">
                  <c:v>61.48</c:v>
                </c:pt>
                <c:pt idx="12957">
                  <c:v>67.31</c:v>
                </c:pt>
                <c:pt idx="12958">
                  <c:v>56.56</c:v>
                </c:pt>
                <c:pt idx="12959">
                  <c:v>13.67</c:v>
                </c:pt>
                <c:pt idx="12960">
                  <c:v>17.940000000000001</c:v>
                </c:pt>
                <c:pt idx="12961">
                  <c:v>34.729999999999997</c:v>
                </c:pt>
                <c:pt idx="12962">
                  <c:v>11.67</c:v>
                </c:pt>
                <c:pt idx="12963">
                  <c:v>48.24</c:v>
                </c:pt>
                <c:pt idx="12964">
                  <c:v>61.67</c:v>
                </c:pt>
                <c:pt idx="12965">
                  <c:v>67.16</c:v>
                </c:pt>
                <c:pt idx="12966">
                  <c:v>56.66</c:v>
                </c:pt>
                <c:pt idx="12967">
                  <c:v>13.66</c:v>
                </c:pt>
                <c:pt idx="12968">
                  <c:v>18.11</c:v>
                </c:pt>
                <c:pt idx="12969">
                  <c:v>34.9</c:v>
                </c:pt>
                <c:pt idx="12970">
                  <c:v>11.49</c:v>
                </c:pt>
                <c:pt idx="12971">
                  <c:v>48.04</c:v>
                </c:pt>
                <c:pt idx="12972">
                  <c:v>61.87</c:v>
                </c:pt>
                <c:pt idx="12973">
                  <c:v>67.010000000000005</c:v>
                </c:pt>
                <c:pt idx="12974">
                  <c:v>56.77</c:v>
                </c:pt>
                <c:pt idx="12975">
                  <c:v>13.64</c:v>
                </c:pt>
                <c:pt idx="12976">
                  <c:v>18.28</c:v>
                </c:pt>
                <c:pt idx="12977">
                  <c:v>35.08</c:v>
                </c:pt>
                <c:pt idx="12978">
                  <c:v>11.31</c:v>
                </c:pt>
                <c:pt idx="12979">
                  <c:v>47.83</c:v>
                </c:pt>
                <c:pt idx="12980">
                  <c:v>62.07</c:v>
                </c:pt>
                <c:pt idx="12981">
                  <c:v>66.86</c:v>
                </c:pt>
                <c:pt idx="12982">
                  <c:v>56.87</c:v>
                </c:pt>
                <c:pt idx="12983">
                  <c:v>13.62</c:v>
                </c:pt>
                <c:pt idx="12984">
                  <c:v>18.45</c:v>
                </c:pt>
                <c:pt idx="12985">
                  <c:v>35.25</c:v>
                </c:pt>
                <c:pt idx="12986">
                  <c:v>11.13</c:v>
                </c:pt>
                <c:pt idx="12987">
                  <c:v>47.63</c:v>
                </c:pt>
                <c:pt idx="12988">
                  <c:v>62.27</c:v>
                </c:pt>
                <c:pt idx="12989">
                  <c:v>66.709999999999994</c:v>
                </c:pt>
                <c:pt idx="12990">
                  <c:v>56.96</c:v>
                </c:pt>
                <c:pt idx="12991">
                  <c:v>13.6</c:v>
                </c:pt>
                <c:pt idx="12992">
                  <c:v>18.62</c:v>
                </c:pt>
                <c:pt idx="12993">
                  <c:v>35.43</c:v>
                </c:pt>
                <c:pt idx="12994">
                  <c:v>10.94</c:v>
                </c:pt>
                <c:pt idx="12995">
                  <c:v>47.42</c:v>
                </c:pt>
                <c:pt idx="12996">
                  <c:v>62.46</c:v>
                </c:pt>
                <c:pt idx="12997">
                  <c:v>66.55</c:v>
                </c:pt>
                <c:pt idx="12998">
                  <c:v>57.06</c:v>
                </c:pt>
                <c:pt idx="12999">
                  <c:v>13.57</c:v>
                </c:pt>
                <c:pt idx="13000">
                  <c:v>18.79</c:v>
                </c:pt>
                <c:pt idx="13001">
                  <c:v>35.6</c:v>
                </c:pt>
                <c:pt idx="13002">
                  <c:v>10.76</c:v>
                </c:pt>
                <c:pt idx="13003">
                  <c:v>47.22</c:v>
                </c:pt>
                <c:pt idx="13004">
                  <c:v>62.66</c:v>
                </c:pt>
                <c:pt idx="13005">
                  <c:v>66.39</c:v>
                </c:pt>
                <c:pt idx="13006">
                  <c:v>57.16</c:v>
                </c:pt>
                <c:pt idx="13007">
                  <c:v>13.55</c:v>
                </c:pt>
                <c:pt idx="13008">
                  <c:v>18.96</c:v>
                </c:pt>
                <c:pt idx="13009">
                  <c:v>35.78</c:v>
                </c:pt>
                <c:pt idx="13010">
                  <c:v>10.58</c:v>
                </c:pt>
                <c:pt idx="13011">
                  <c:v>47.01</c:v>
                </c:pt>
                <c:pt idx="13012">
                  <c:v>62.86</c:v>
                </c:pt>
                <c:pt idx="13013">
                  <c:v>66.23</c:v>
                </c:pt>
                <c:pt idx="13014">
                  <c:v>57.25</c:v>
                </c:pt>
                <c:pt idx="13015">
                  <c:v>13.53</c:v>
                </c:pt>
                <c:pt idx="13016">
                  <c:v>19.13</c:v>
                </c:pt>
                <c:pt idx="13017">
                  <c:v>35.96</c:v>
                </c:pt>
                <c:pt idx="13018">
                  <c:v>10.4</c:v>
                </c:pt>
                <c:pt idx="13019">
                  <c:v>46.81</c:v>
                </c:pt>
                <c:pt idx="13020">
                  <c:v>63.06</c:v>
                </c:pt>
                <c:pt idx="13021">
                  <c:v>66.069999999999993</c:v>
                </c:pt>
                <c:pt idx="13022">
                  <c:v>57.34</c:v>
                </c:pt>
                <c:pt idx="13023">
                  <c:v>13.5</c:v>
                </c:pt>
                <c:pt idx="13024">
                  <c:v>19.3</c:v>
                </c:pt>
                <c:pt idx="13025">
                  <c:v>36.130000000000003</c:v>
                </c:pt>
                <c:pt idx="13026">
                  <c:v>10.220000000000001</c:v>
                </c:pt>
                <c:pt idx="13027">
                  <c:v>46.61</c:v>
                </c:pt>
                <c:pt idx="13028">
                  <c:v>63.26</c:v>
                </c:pt>
                <c:pt idx="13029">
                  <c:v>65.91</c:v>
                </c:pt>
                <c:pt idx="13030">
                  <c:v>57.42</c:v>
                </c:pt>
                <c:pt idx="13031">
                  <c:v>13.48</c:v>
                </c:pt>
                <c:pt idx="13032">
                  <c:v>19.47</c:v>
                </c:pt>
                <c:pt idx="13033">
                  <c:v>36.31</c:v>
                </c:pt>
                <c:pt idx="13034">
                  <c:v>46.4</c:v>
                </c:pt>
                <c:pt idx="13035">
                  <c:v>63.46</c:v>
                </c:pt>
                <c:pt idx="13036">
                  <c:v>65.739999999999995</c:v>
                </c:pt>
                <c:pt idx="13037">
                  <c:v>57.51</c:v>
                </c:pt>
                <c:pt idx="13038">
                  <c:v>13.45</c:v>
                </c:pt>
                <c:pt idx="13039">
                  <c:v>19.64</c:v>
                </c:pt>
                <c:pt idx="13040">
                  <c:v>36.49</c:v>
                </c:pt>
                <c:pt idx="13041">
                  <c:v>46.2</c:v>
                </c:pt>
                <c:pt idx="13042">
                  <c:v>63.66</c:v>
                </c:pt>
                <c:pt idx="13043">
                  <c:v>65.58</c:v>
                </c:pt>
                <c:pt idx="13044">
                  <c:v>57.59</c:v>
                </c:pt>
                <c:pt idx="13045">
                  <c:v>13.42</c:v>
                </c:pt>
                <c:pt idx="13046">
                  <c:v>19.809999999999999</c:v>
                </c:pt>
                <c:pt idx="13047">
                  <c:v>36.659999999999997</c:v>
                </c:pt>
                <c:pt idx="13048">
                  <c:v>46</c:v>
                </c:pt>
                <c:pt idx="13049">
                  <c:v>63.85</c:v>
                </c:pt>
                <c:pt idx="13050">
                  <c:v>65.41</c:v>
                </c:pt>
                <c:pt idx="13051">
                  <c:v>57.67</c:v>
                </c:pt>
                <c:pt idx="13052">
                  <c:v>13.39</c:v>
                </c:pt>
                <c:pt idx="13053">
                  <c:v>19.98</c:v>
                </c:pt>
                <c:pt idx="13054">
                  <c:v>36.840000000000003</c:v>
                </c:pt>
                <c:pt idx="13055">
                  <c:v>45.8</c:v>
                </c:pt>
                <c:pt idx="13056">
                  <c:v>64.05</c:v>
                </c:pt>
                <c:pt idx="13057">
                  <c:v>65.239999999999995</c:v>
                </c:pt>
                <c:pt idx="13058">
                  <c:v>57.75</c:v>
                </c:pt>
                <c:pt idx="13059">
                  <c:v>13.37</c:v>
                </c:pt>
                <c:pt idx="13060">
                  <c:v>20.149999999999999</c:v>
                </c:pt>
                <c:pt idx="13061">
                  <c:v>37.020000000000003</c:v>
                </c:pt>
                <c:pt idx="13062">
                  <c:v>45.59</c:v>
                </c:pt>
                <c:pt idx="13063">
                  <c:v>64.25</c:v>
                </c:pt>
                <c:pt idx="13064">
                  <c:v>65.06</c:v>
                </c:pt>
                <c:pt idx="13065">
                  <c:v>57.83</c:v>
                </c:pt>
                <c:pt idx="13066">
                  <c:v>13.34</c:v>
                </c:pt>
                <c:pt idx="13067">
                  <c:v>20.32</c:v>
                </c:pt>
                <c:pt idx="13068">
                  <c:v>37.200000000000003</c:v>
                </c:pt>
                <c:pt idx="13069">
                  <c:v>45.39</c:v>
                </c:pt>
                <c:pt idx="13070">
                  <c:v>64.45</c:v>
                </c:pt>
                <c:pt idx="13071">
                  <c:v>64.89</c:v>
                </c:pt>
                <c:pt idx="13072">
                  <c:v>57.9</c:v>
                </c:pt>
                <c:pt idx="13073">
                  <c:v>13.3</c:v>
                </c:pt>
                <c:pt idx="13074">
                  <c:v>20.49</c:v>
                </c:pt>
                <c:pt idx="13075">
                  <c:v>37.380000000000003</c:v>
                </c:pt>
                <c:pt idx="13076">
                  <c:v>45.19</c:v>
                </c:pt>
                <c:pt idx="13077">
                  <c:v>64.650000000000006</c:v>
                </c:pt>
                <c:pt idx="13078">
                  <c:v>64.72</c:v>
                </c:pt>
                <c:pt idx="13079">
                  <c:v>57.98</c:v>
                </c:pt>
                <c:pt idx="13080">
                  <c:v>13.27</c:v>
                </c:pt>
                <c:pt idx="13081">
                  <c:v>20.66</c:v>
                </c:pt>
                <c:pt idx="13082">
                  <c:v>37.56</c:v>
                </c:pt>
                <c:pt idx="13083">
                  <c:v>44.99</c:v>
                </c:pt>
                <c:pt idx="13084">
                  <c:v>64.849999999999994</c:v>
                </c:pt>
                <c:pt idx="13085">
                  <c:v>64.540000000000006</c:v>
                </c:pt>
                <c:pt idx="13086">
                  <c:v>58.05</c:v>
                </c:pt>
                <c:pt idx="13087">
                  <c:v>13.24</c:v>
                </c:pt>
                <c:pt idx="13088">
                  <c:v>20.83</c:v>
                </c:pt>
                <c:pt idx="13089">
                  <c:v>37.74</c:v>
                </c:pt>
                <c:pt idx="13090">
                  <c:v>44.79</c:v>
                </c:pt>
                <c:pt idx="13091">
                  <c:v>65.05</c:v>
                </c:pt>
                <c:pt idx="13092">
                  <c:v>64.36</c:v>
                </c:pt>
                <c:pt idx="13093">
                  <c:v>58.11</c:v>
                </c:pt>
                <c:pt idx="13094">
                  <c:v>13.2</c:v>
                </c:pt>
                <c:pt idx="13095">
                  <c:v>21</c:v>
                </c:pt>
                <c:pt idx="13096">
                  <c:v>37.92</c:v>
                </c:pt>
                <c:pt idx="13097">
                  <c:v>44.59</c:v>
                </c:pt>
                <c:pt idx="13098">
                  <c:v>65.25</c:v>
                </c:pt>
                <c:pt idx="13099">
                  <c:v>64.180000000000007</c:v>
                </c:pt>
                <c:pt idx="13100">
                  <c:v>58.18</c:v>
                </c:pt>
                <c:pt idx="13101">
                  <c:v>13.17</c:v>
                </c:pt>
                <c:pt idx="13102">
                  <c:v>21.16</c:v>
                </c:pt>
                <c:pt idx="13103">
                  <c:v>38.1</c:v>
                </c:pt>
                <c:pt idx="13104">
                  <c:v>44.39</c:v>
                </c:pt>
                <c:pt idx="13105">
                  <c:v>65.45</c:v>
                </c:pt>
                <c:pt idx="13106">
                  <c:v>64</c:v>
                </c:pt>
                <c:pt idx="13107">
                  <c:v>58.24</c:v>
                </c:pt>
                <c:pt idx="13108">
                  <c:v>13.13</c:v>
                </c:pt>
                <c:pt idx="13109">
                  <c:v>21.33</c:v>
                </c:pt>
                <c:pt idx="13110">
                  <c:v>38.28</c:v>
                </c:pt>
                <c:pt idx="13111">
                  <c:v>44.19</c:v>
                </c:pt>
                <c:pt idx="13112">
                  <c:v>65.650000000000006</c:v>
                </c:pt>
                <c:pt idx="13113">
                  <c:v>63.82</c:v>
                </c:pt>
                <c:pt idx="13114">
                  <c:v>58.3</c:v>
                </c:pt>
                <c:pt idx="13115">
                  <c:v>13.1</c:v>
                </c:pt>
                <c:pt idx="13116">
                  <c:v>21.5</c:v>
                </c:pt>
                <c:pt idx="13117">
                  <c:v>38.46</c:v>
                </c:pt>
                <c:pt idx="13118">
                  <c:v>43.99</c:v>
                </c:pt>
                <c:pt idx="13119">
                  <c:v>65.849999999999994</c:v>
                </c:pt>
                <c:pt idx="13120">
                  <c:v>63.64</c:v>
                </c:pt>
                <c:pt idx="13121">
                  <c:v>58.36</c:v>
                </c:pt>
                <c:pt idx="13122">
                  <c:v>13.06</c:v>
                </c:pt>
                <c:pt idx="13123">
                  <c:v>21.67</c:v>
                </c:pt>
                <c:pt idx="13124">
                  <c:v>38.64</c:v>
                </c:pt>
                <c:pt idx="13125">
                  <c:v>43.79</c:v>
                </c:pt>
                <c:pt idx="13126">
                  <c:v>66.05</c:v>
                </c:pt>
                <c:pt idx="13127">
                  <c:v>63.45</c:v>
                </c:pt>
                <c:pt idx="13128">
                  <c:v>58.42</c:v>
                </c:pt>
                <c:pt idx="13129">
                  <c:v>13.02</c:v>
                </c:pt>
                <c:pt idx="13130">
                  <c:v>21.84</c:v>
                </c:pt>
                <c:pt idx="13131">
                  <c:v>38.82</c:v>
                </c:pt>
                <c:pt idx="13132">
                  <c:v>43.59</c:v>
                </c:pt>
                <c:pt idx="13133">
                  <c:v>66.25</c:v>
                </c:pt>
                <c:pt idx="13134">
                  <c:v>63.26</c:v>
                </c:pt>
                <c:pt idx="13135">
                  <c:v>58.47</c:v>
                </c:pt>
                <c:pt idx="13136">
                  <c:v>12.98</c:v>
                </c:pt>
                <c:pt idx="13137">
                  <c:v>22.01</c:v>
                </c:pt>
                <c:pt idx="13138">
                  <c:v>39</c:v>
                </c:pt>
                <c:pt idx="13139">
                  <c:v>43.4</c:v>
                </c:pt>
                <c:pt idx="13140">
                  <c:v>66.45</c:v>
                </c:pt>
                <c:pt idx="13141">
                  <c:v>63.08</c:v>
                </c:pt>
                <c:pt idx="13142">
                  <c:v>58.52</c:v>
                </c:pt>
                <c:pt idx="13143">
                  <c:v>22.18</c:v>
                </c:pt>
                <c:pt idx="13144">
                  <c:v>39.18</c:v>
                </c:pt>
                <c:pt idx="13145">
                  <c:v>43.2</c:v>
                </c:pt>
                <c:pt idx="13146">
                  <c:v>66.650000000000006</c:v>
                </c:pt>
                <c:pt idx="13147">
                  <c:v>62.89</c:v>
                </c:pt>
                <c:pt idx="13148">
                  <c:v>58.57</c:v>
                </c:pt>
                <c:pt idx="13149">
                  <c:v>12.9</c:v>
                </c:pt>
                <c:pt idx="13150">
                  <c:v>22.35</c:v>
                </c:pt>
                <c:pt idx="13151">
                  <c:v>39.36</c:v>
                </c:pt>
                <c:pt idx="13152">
                  <c:v>43</c:v>
                </c:pt>
                <c:pt idx="13153">
                  <c:v>66.849999999999994</c:v>
                </c:pt>
                <c:pt idx="13154">
                  <c:v>62.7</c:v>
                </c:pt>
                <c:pt idx="13155">
                  <c:v>58.62</c:v>
                </c:pt>
                <c:pt idx="13156">
                  <c:v>12.86</c:v>
                </c:pt>
                <c:pt idx="13157">
                  <c:v>22.51</c:v>
                </c:pt>
                <c:pt idx="13158">
                  <c:v>39.54</c:v>
                </c:pt>
                <c:pt idx="13159">
                  <c:v>42.8</c:v>
                </c:pt>
                <c:pt idx="13160">
                  <c:v>67.05</c:v>
                </c:pt>
                <c:pt idx="13161">
                  <c:v>62.51</c:v>
                </c:pt>
                <c:pt idx="13162">
                  <c:v>58.66</c:v>
                </c:pt>
                <c:pt idx="13163">
                  <c:v>12.82</c:v>
                </c:pt>
                <c:pt idx="13164">
                  <c:v>22.68</c:v>
                </c:pt>
                <c:pt idx="13165">
                  <c:v>39.729999999999997</c:v>
                </c:pt>
                <c:pt idx="13166">
                  <c:v>42.61</c:v>
                </c:pt>
                <c:pt idx="13167">
                  <c:v>67.25</c:v>
                </c:pt>
                <c:pt idx="13168">
                  <c:v>62.31</c:v>
                </c:pt>
                <c:pt idx="13169">
                  <c:v>58.7</c:v>
                </c:pt>
                <c:pt idx="13170">
                  <c:v>12.77</c:v>
                </c:pt>
                <c:pt idx="13171">
                  <c:v>22.85</c:v>
                </c:pt>
                <c:pt idx="13172">
                  <c:v>39.909999999999997</c:v>
                </c:pt>
                <c:pt idx="13173">
                  <c:v>42.41</c:v>
                </c:pt>
                <c:pt idx="13174">
                  <c:v>67.459999999999994</c:v>
                </c:pt>
                <c:pt idx="13175">
                  <c:v>62.12</c:v>
                </c:pt>
                <c:pt idx="13176">
                  <c:v>58.74</c:v>
                </c:pt>
                <c:pt idx="13177">
                  <c:v>12.73</c:v>
                </c:pt>
                <c:pt idx="13178">
                  <c:v>23.02</c:v>
                </c:pt>
                <c:pt idx="13179">
                  <c:v>40.090000000000003</c:v>
                </c:pt>
                <c:pt idx="13180">
                  <c:v>42.21</c:v>
                </c:pt>
                <c:pt idx="13181">
                  <c:v>67.66</c:v>
                </c:pt>
                <c:pt idx="13182">
                  <c:v>61.93</c:v>
                </c:pt>
                <c:pt idx="13183">
                  <c:v>58.78</c:v>
                </c:pt>
                <c:pt idx="13184">
                  <c:v>12.68</c:v>
                </c:pt>
                <c:pt idx="13185">
                  <c:v>23.19</c:v>
                </c:pt>
                <c:pt idx="13186">
                  <c:v>40.28</c:v>
                </c:pt>
                <c:pt idx="13187">
                  <c:v>42.02</c:v>
                </c:pt>
                <c:pt idx="13188">
                  <c:v>67.86</c:v>
                </c:pt>
                <c:pt idx="13189">
                  <c:v>61.73</c:v>
                </c:pt>
                <c:pt idx="13190">
                  <c:v>58.81</c:v>
                </c:pt>
                <c:pt idx="13191">
                  <c:v>12.63</c:v>
                </c:pt>
                <c:pt idx="13192">
                  <c:v>23.36</c:v>
                </c:pt>
                <c:pt idx="13193">
                  <c:v>40.46</c:v>
                </c:pt>
                <c:pt idx="13194">
                  <c:v>41.82</c:v>
                </c:pt>
                <c:pt idx="13195">
                  <c:v>68.06</c:v>
                </c:pt>
                <c:pt idx="13196">
                  <c:v>61.53</c:v>
                </c:pt>
                <c:pt idx="13197">
                  <c:v>58.84</c:v>
                </c:pt>
                <c:pt idx="13198">
                  <c:v>12.59</c:v>
                </c:pt>
                <c:pt idx="13199">
                  <c:v>23.52</c:v>
                </c:pt>
                <c:pt idx="13200">
                  <c:v>40.64</c:v>
                </c:pt>
                <c:pt idx="13201">
                  <c:v>41.63</c:v>
                </c:pt>
                <c:pt idx="13202">
                  <c:v>68.260000000000005</c:v>
                </c:pt>
                <c:pt idx="13203">
                  <c:v>61.34</c:v>
                </c:pt>
                <c:pt idx="13204">
                  <c:v>58.87</c:v>
                </c:pt>
                <c:pt idx="13205">
                  <c:v>12.54</c:v>
                </c:pt>
                <c:pt idx="13206">
                  <c:v>23.69</c:v>
                </c:pt>
                <c:pt idx="13207">
                  <c:v>40.83</c:v>
                </c:pt>
                <c:pt idx="13208">
                  <c:v>41.43</c:v>
                </c:pt>
                <c:pt idx="13209">
                  <c:v>68.459999999999994</c:v>
                </c:pt>
                <c:pt idx="13210">
                  <c:v>61.14</c:v>
                </c:pt>
                <c:pt idx="13211">
                  <c:v>58.9</c:v>
                </c:pt>
                <c:pt idx="13212">
                  <c:v>12.49</c:v>
                </c:pt>
                <c:pt idx="13213">
                  <c:v>23.86</c:v>
                </c:pt>
                <c:pt idx="13214">
                  <c:v>41.01</c:v>
                </c:pt>
                <c:pt idx="13215">
                  <c:v>41.24</c:v>
                </c:pt>
                <c:pt idx="13216">
                  <c:v>68.66</c:v>
                </c:pt>
                <c:pt idx="13217">
                  <c:v>60.94</c:v>
                </c:pt>
                <c:pt idx="13218">
                  <c:v>58.92</c:v>
                </c:pt>
                <c:pt idx="13219">
                  <c:v>12.44</c:v>
                </c:pt>
                <c:pt idx="13220">
                  <c:v>24.03</c:v>
                </c:pt>
                <c:pt idx="13221">
                  <c:v>41.2</c:v>
                </c:pt>
                <c:pt idx="13222">
                  <c:v>41.04</c:v>
                </c:pt>
                <c:pt idx="13223">
                  <c:v>68.86</c:v>
                </c:pt>
                <c:pt idx="13224">
                  <c:v>60.74</c:v>
                </c:pt>
                <c:pt idx="13225">
                  <c:v>58.94</c:v>
                </c:pt>
                <c:pt idx="13226">
                  <c:v>12.39</c:v>
                </c:pt>
                <c:pt idx="13227">
                  <c:v>24.2</c:v>
                </c:pt>
                <c:pt idx="13228">
                  <c:v>41.38</c:v>
                </c:pt>
                <c:pt idx="13229">
                  <c:v>40.85</c:v>
                </c:pt>
                <c:pt idx="13230">
                  <c:v>69.06</c:v>
                </c:pt>
                <c:pt idx="13231">
                  <c:v>60.54</c:v>
                </c:pt>
                <c:pt idx="13232">
                  <c:v>58.96</c:v>
                </c:pt>
                <c:pt idx="13233">
                  <c:v>12.34</c:v>
                </c:pt>
                <c:pt idx="13234">
                  <c:v>24.36</c:v>
                </c:pt>
                <c:pt idx="13235">
                  <c:v>41.57</c:v>
                </c:pt>
                <c:pt idx="13236">
                  <c:v>40.659999999999997</c:v>
                </c:pt>
                <c:pt idx="13237">
                  <c:v>69.260000000000005</c:v>
                </c:pt>
                <c:pt idx="13238">
                  <c:v>60.33</c:v>
                </c:pt>
                <c:pt idx="13239">
                  <c:v>58.98</c:v>
                </c:pt>
                <c:pt idx="13240">
                  <c:v>12.29</c:v>
                </c:pt>
                <c:pt idx="13241">
                  <c:v>24.53</c:v>
                </c:pt>
                <c:pt idx="13242">
                  <c:v>41.75</c:v>
                </c:pt>
                <c:pt idx="13243">
                  <c:v>40.46</c:v>
                </c:pt>
                <c:pt idx="13244">
                  <c:v>69.459999999999994</c:v>
                </c:pt>
                <c:pt idx="13245">
                  <c:v>60.13</c:v>
                </c:pt>
                <c:pt idx="13246">
                  <c:v>58.99</c:v>
                </c:pt>
                <c:pt idx="13247">
                  <c:v>12.23</c:v>
                </c:pt>
                <c:pt idx="13248">
                  <c:v>24.7</c:v>
                </c:pt>
                <c:pt idx="13249">
                  <c:v>41.94</c:v>
                </c:pt>
                <c:pt idx="13250">
                  <c:v>40.270000000000003</c:v>
                </c:pt>
                <c:pt idx="13251">
                  <c:v>69.67</c:v>
                </c:pt>
                <c:pt idx="13252">
                  <c:v>59.92</c:v>
                </c:pt>
                <c:pt idx="13253">
                  <c:v>59</c:v>
                </c:pt>
                <c:pt idx="13254">
                  <c:v>12.18</c:v>
                </c:pt>
                <c:pt idx="13255">
                  <c:v>24.87</c:v>
                </c:pt>
                <c:pt idx="13256">
                  <c:v>42.12</c:v>
                </c:pt>
                <c:pt idx="13257">
                  <c:v>40.08</c:v>
                </c:pt>
                <c:pt idx="13258">
                  <c:v>69.87</c:v>
                </c:pt>
                <c:pt idx="13259">
                  <c:v>59.72</c:v>
                </c:pt>
                <c:pt idx="13260">
                  <c:v>59.01</c:v>
                </c:pt>
                <c:pt idx="13261">
                  <c:v>12.12</c:v>
                </c:pt>
                <c:pt idx="13262">
                  <c:v>25.03</c:v>
                </c:pt>
                <c:pt idx="13263">
                  <c:v>42.31</c:v>
                </c:pt>
                <c:pt idx="13264">
                  <c:v>39.89</c:v>
                </c:pt>
                <c:pt idx="13265">
                  <c:v>70.069999999999993</c:v>
                </c:pt>
                <c:pt idx="13266">
                  <c:v>59.51</c:v>
                </c:pt>
                <c:pt idx="13267">
                  <c:v>59.02</c:v>
                </c:pt>
                <c:pt idx="13268">
                  <c:v>12.07</c:v>
                </c:pt>
                <c:pt idx="13269">
                  <c:v>25.2</c:v>
                </c:pt>
                <c:pt idx="13270">
                  <c:v>42.5</c:v>
                </c:pt>
                <c:pt idx="13271">
                  <c:v>39.69</c:v>
                </c:pt>
                <c:pt idx="13272">
                  <c:v>70.27</c:v>
                </c:pt>
                <c:pt idx="13273">
                  <c:v>59.31</c:v>
                </c:pt>
                <c:pt idx="13274">
                  <c:v>59.02</c:v>
                </c:pt>
                <c:pt idx="13275">
                  <c:v>12.01</c:v>
                </c:pt>
                <c:pt idx="13276">
                  <c:v>25.37</c:v>
                </c:pt>
                <c:pt idx="13277">
                  <c:v>42.68</c:v>
                </c:pt>
                <c:pt idx="13278">
                  <c:v>39.5</c:v>
                </c:pt>
                <c:pt idx="13279">
                  <c:v>70.47</c:v>
                </c:pt>
                <c:pt idx="13280">
                  <c:v>59.1</c:v>
                </c:pt>
                <c:pt idx="13281">
                  <c:v>59.02</c:v>
                </c:pt>
                <c:pt idx="13282">
                  <c:v>11.95</c:v>
                </c:pt>
                <c:pt idx="13283">
                  <c:v>25.53</c:v>
                </c:pt>
                <c:pt idx="13284">
                  <c:v>42.87</c:v>
                </c:pt>
                <c:pt idx="13285">
                  <c:v>39.31</c:v>
                </c:pt>
                <c:pt idx="13286">
                  <c:v>70.67</c:v>
                </c:pt>
                <c:pt idx="13287">
                  <c:v>58.89</c:v>
                </c:pt>
                <c:pt idx="13288">
                  <c:v>59.02</c:v>
                </c:pt>
                <c:pt idx="13289">
                  <c:v>11.9</c:v>
                </c:pt>
                <c:pt idx="13290">
                  <c:v>25.7</c:v>
                </c:pt>
                <c:pt idx="13291">
                  <c:v>43.06</c:v>
                </c:pt>
                <c:pt idx="13292">
                  <c:v>39.119999999999997</c:v>
                </c:pt>
                <c:pt idx="13293">
                  <c:v>70.87</c:v>
                </c:pt>
                <c:pt idx="13294">
                  <c:v>58.68</c:v>
                </c:pt>
                <c:pt idx="13295">
                  <c:v>59.02</c:v>
                </c:pt>
                <c:pt idx="13296">
                  <c:v>11.84</c:v>
                </c:pt>
                <c:pt idx="13297">
                  <c:v>25.87</c:v>
                </c:pt>
                <c:pt idx="13298">
                  <c:v>43.25</c:v>
                </c:pt>
                <c:pt idx="13299">
                  <c:v>38.93</c:v>
                </c:pt>
                <c:pt idx="13300">
                  <c:v>71.069999999999993</c:v>
                </c:pt>
                <c:pt idx="13301">
                  <c:v>58.47</c:v>
                </c:pt>
                <c:pt idx="13302">
                  <c:v>59.01</c:v>
                </c:pt>
                <c:pt idx="13303">
                  <c:v>11.78</c:v>
                </c:pt>
                <c:pt idx="13304">
                  <c:v>26.03</c:v>
                </c:pt>
                <c:pt idx="13305">
                  <c:v>43.44</c:v>
                </c:pt>
                <c:pt idx="13306">
                  <c:v>38.74</c:v>
                </c:pt>
                <c:pt idx="13307">
                  <c:v>71.27</c:v>
                </c:pt>
                <c:pt idx="13308">
                  <c:v>58.26</c:v>
                </c:pt>
                <c:pt idx="13309">
                  <c:v>59</c:v>
                </c:pt>
                <c:pt idx="13310">
                  <c:v>11.72</c:v>
                </c:pt>
                <c:pt idx="13311">
                  <c:v>26.2</c:v>
                </c:pt>
                <c:pt idx="13312">
                  <c:v>43.62</c:v>
                </c:pt>
                <c:pt idx="13313">
                  <c:v>38.549999999999997</c:v>
                </c:pt>
                <c:pt idx="13314">
                  <c:v>71.47</c:v>
                </c:pt>
                <c:pt idx="13315">
                  <c:v>58.05</c:v>
                </c:pt>
                <c:pt idx="13316">
                  <c:v>58.99</c:v>
                </c:pt>
                <c:pt idx="13317">
                  <c:v>11.66</c:v>
                </c:pt>
                <c:pt idx="13318">
                  <c:v>26.37</c:v>
                </c:pt>
                <c:pt idx="13319">
                  <c:v>43.81</c:v>
                </c:pt>
                <c:pt idx="13320">
                  <c:v>38.36</c:v>
                </c:pt>
                <c:pt idx="13321">
                  <c:v>71.67</c:v>
                </c:pt>
                <c:pt idx="13322">
                  <c:v>57.84</c:v>
                </c:pt>
                <c:pt idx="13323">
                  <c:v>58.97</c:v>
                </c:pt>
                <c:pt idx="13324">
                  <c:v>11.59</c:v>
                </c:pt>
                <c:pt idx="13325">
                  <c:v>26.53</c:v>
                </c:pt>
                <c:pt idx="13326">
                  <c:v>44</c:v>
                </c:pt>
                <c:pt idx="13327">
                  <c:v>38.17</c:v>
                </c:pt>
                <c:pt idx="13328">
                  <c:v>71.87</c:v>
                </c:pt>
                <c:pt idx="13329">
                  <c:v>57.62</c:v>
                </c:pt>
                <c:pt idx="13330">
                  <c:v>58.96</c:v>
                </c:pt>
                <c:pt idx="13331">
                  <c:v>11.53</c:v>
                </c:pt>
                <c:pt idx="13332">
                  <c:v>26.7</c:v>
                </c:pt>
                <c:pt idx="13333">
                  <c:v>44.19</c:v>
                </c:pt>
                <c:pt idx="13334">
                  <c:v>37.979999999999997</c:v>
                </c:pt>
                <c:pt idx="13335">
                  <c:v>72.069999999999993</c:v>
                </c:pt>
                <c:pt idx="13336">
                  <c:v>57.41</c:v>
                </c:pt>
                <c:pt idx="13337">
                  <c:v>58.94</c:v>
                </c:pt>
                <c:pt idx="13338">
                  <c:v>11.47</c:v>
                </c:pt>
                <c:pt idx="13339">
                  <c:v>26.87</c:v>
                </c:pt>
                <c:pt idx="13340">
                  <c:v>44.38</c:v>
                </c:pt>
                <c:pt idx="13341">
                  <c:v>37.79</c:v>
                </c:pt>
                <c:pt idx="13342">
                  <c:v>72.27</c:v>
                </c:pt>
                <c:pt idx="13343">
                  <c:v>57.2</c:v>
                </c:pt>
                <c:pt idx="13344">
                  <c:v>58.92</c:v>
                </c:pt>
                <c:pt idx="13345">
                  <c:v>11.4</c:v>
                </c:pt>
                <c:pt idx="13346">
                  <c:v>27.03</c:v>
                </c:pt>
                <c:pt idx="13347">
                  <c:v>44.57</c:v>
                </c:pt>
                <c:pt idx="13348">
                  <c:v>37.6</c:v>
                </c:pt>
                <c:pt idx="13349">
                  <c:v>72.47</c:v>
                </c:pt>
                <c:pt idx="13350">
                  <c:v>56.98</c:v>
                </c:pt>
                <c:pt idx="13351">
                  <c:v>58.89</c:v>
                </c:pt>
                <c:pt idx="13352">
                  <c:v>11.34</c:v>
                </c:pt>
                <c:pt idx="13353">
                  <c:v>27.2</c:v>
                </c:pt>
                <c:pt idx="13354">
                  <c:v>44.76</c:v>
                </c:pt>
                <c:pt idx="13355">
                  <c:v>37.409999999999997</c:v>
                </c:pt>
                <c:pt idx="13356">
                  <c:v>72.67</c:v>
                </c:pt>
                <c:pt idx="13357">
                  <c:v>56.77</c:v>
                </c:pt>
                <c:pt idx="13358">
                  <c:v>58.87</c:v>
                </c:pt>
                <c:pt idx="13359">
                  <c:v>11.27</c:v>
                </c:pt>
                <c:pt idx="13360">
                  <c:v>27.37</c:v>
                </c:pt>
                <c:pt idx="13361">
                  <c:v>44.95</c:v>
                </c:pt>
                <c:pt idx="13362">
                  <c:v>37.229999999999997</c:v>
                </c:pt>
                <c:pt idx="13363">
                  <c:v>72.87</c:v>
                </c:pt>
                <c:pt idx="13364">
                  <c:v>56.55</c:v>
                </c:pt>
                <c:pt idx="13365">
                  <c:v>58.84</c:v>
                </c:pt>
                <c:pt idx="13366">
                  <c:v>11.21</c:v>
                </c:pt>
                <c:pt idx="13367">
                  <c:v>27.53</c:v>
                </c:pt>
                <c:pt idx="13368">
                  <c:v>45.14</c:v>
                </c:pt>
                <c:pt idx="13369">
                  <c:v>37.04</c:v>
                </c:pt>
                <c:pt idx="13370">
                  <c:v>73.069999999999993</c:v>
                </c:pt>
                <c:pt idx="13371">
                  <c:v>56.34</c:v>
                </c:pt>
                <c:pt idx="13372">
                  <c:v>58.8</c:v>
                </c:pt>
                <c:pt idx="13373">
                  <c:v>11.14</c:v>
                </c:pt>
                <c:pt idx="13374">
                  <c:v>27.7</c:v>
                </c:pt>
                <c:pt idx="13375">
                  <c:v>45.33</c:v>
                </c:pt>
                <c:pt idx="13376">
                  <c:v>36.85</c:v>
                </c:pt>
                <c:pt idx="13377">
                  <c:v>73.27</c:v>
                </c:pt>
                <c:pt idx="13378">
                  <c:v>56.12</c:v>
                </c:pt>
                <c:pt idx="13379">
                  <c:v>58.77</c:v>
                </c:pt>
                <c:pt idx="13380">
                  <c:v>11.07</c:v>
                </c:pt>
                <c:pt idx="13381">
                  <c:v>27.86</c:v>
                </c:pt>
                <c:pt idx="13382">
                  <c:v>45.53</c:v>
                </c:pt>
                <c:pt idx="13383">
                  <c:v>36.659999999999997</c:v>
                </c:pt>
                <c:pt idx="13384">
                  <c:v>73.459999999999994</c:v>
                </c:pt>
                <c:pt idx="13385">
                  <c:v>55.9</c:v>
                </c:pt>
                <c:pt idx="13386">
                  <c:v>58.73</c:v>
                </c:pt>
                <c:pt idx="13387">
                  <c:v>11</c:v>
                </c:pt>
                <c:pt idx="13388">
                  <c:v>28.03</c:v>
                </c:pt>
                <c:pt idx="13389">
                  <c:v>45.72</c:v>
                </c:pt>
                <c:pt idx="13390">
                  <c:v>36.479999999999997</c:v>
                </c:pt>
                <c:pt idx="13391">
                  <c:v>73.66</c:v>
                </c:pt>
                <c:pt idx="13392">
                  <c:v>55.68</c:v>
                </c:pt>
                <c:pt idx="13393">
                  <c:v>58.69</c:v>
                </c:pt>
                <c:pt idx="13394">
                  <c:v>10.93</c:v>
                </c:pt>
                <c:pt idx="13395">
                  <c:v>28.19</c:v>
                </c:pt>
                <c:pt idx="13396">
                  <c:v>45.91</c:v>
                </c:pt>
                <c:pt idx="13397">
                  <c:v>36.29</c:v>
                </c:pt>
                <c:pt idx="13398">
                  <c:v>73.86</c:v>
                </c:pt>
                <c:pt idx="13399">
                  <c:v>55.46</c:v>
                </c:pt>
                <c:pt idx="13400">
                  <c:v>58.65</c:v>
                </c:pt>
                <c:pt idx="13401">
                  <c:v>10.86</c:v>
                </c:pt>
                <c:pt idx="13402">
                  <c:v>28.36</c:v>
                </c:pt>
                <c:pt idx="13403">
                  <c:v>46.1</c:v>
                </c:pt>
                <c:pt idx="13404">
                  <c:v>36.11</c:v>
                </c:pt>
                <c:pt idx="13405">
                  <c:v>74.06</c:v>
                </c:pt>
                <c:pt idx="13406">
                  <c:v>55.25</c:v>
                </c:pt>
                <c:pt idx="13407">
                  <c:v>58.61</c:v>
                </c:pt>
                <c:pt idx="13408">
                  <c:v>10.79</c:v>
                </c:pt>
                <c:pt idx="13409">
                  <c:v>28.53</c:v>
                </c:pt>
                <c:pt idx="13410">
                  <c:v>46.3</c:v>
                </c:pt>
                <c:pt idx="13411">
                  <c:v>35.92</c:v>
                </c:pt>
                <c:pt idx="13412">
                  <c:v>74.25</c:v>
                </c:pt>
                <c:pt idx="13413">
                  <c:v>55.03</c:v>
                </c:pt>
                <c:pt idx="13414">
                  <c:v>58.56</c:v>
                </c:pt>
                <c:pt idx="13415">
                  <c:v>10.72</c:v>
                </c:pt>
                <c:pt idx="13416">
                  <c:v>28.69</c:v>
                </c:pt>
                <c:pt idx="13417">
                  <c:v>46.49</c:v>
                </c:pt>
                <c:pt idx="13418">
                  <c:v>35.729999999999997</c:v>
                </c:pt>
                <c:pt idx="13419">
                  <c:v>74.45</c:v>
                </c:pt>
                <c:pt idx="13420">
                  <c:v>54.81</c:v>
                </c:pt>
                <c:pt idx="13421">
                  <c:v>58.51</c:v>
                </c:pt>
                <c:pt idx="13422">
                  <c:v>10.65</c:v>
                </c:pt>
                <c:pt idx="13423">
                  <c:v>28.86</c:v>
                </c:pt>
                <c:pt idx="13424">
                  <c:v>46.68</c:v>
                </c:pt>
                <c:pt idx="13425">
                  <c:v>35.549999999999997</c:v>
                </c:pt>
                <c:pt idx="13426">
                  <c:v>74.650000000000006</c:v>
                </c:pt>
                <c:pt idx="13427">
                  <c:v>54.59</c:v>
                </c:pt>
                <c:pt idx="13428">
                  <c:v>58.46</c:v>
                </c:pt>
                <c:pt idx="13429">
                  <c:v>10.57</c:v>
                </c:pt>
                <c:pt idx="13430">
                  <c:v>29.02</c:v>
                </c:pt>
                <c:pt idx="13431">
                  <c:v>46.88</c:v>
                </c:pt>
                <c:pt idx="13432">
                  <c:v>35.36</c:v>
                </c:pt>
                <c:pt idx="13433">
                  <c:v>74.84</c:v>
                </c:pt>
                <c:pt idx="13434">
                  <c:v>54.36</c:v>
                </c:pt>
                <c:pt idx="13435">
                  <c:v>58.41</c:v>
                </c:pt>
                <c:pt idx="13436">
                  <c:v>10.5</c:v>
                </c:pt>
                <c:pt idx="13437">
                  <c:v>29.19</c:v>
                </c:pt>
                <c:pt idx="13438">
                  <c:v>47.07</c:v>
                </c:pt>
                <c:pt idx="13439">
                  <c:v>35.18</c:v>
                </c:pt>
                <c:pt idx="13440">
                  <c:v>75.040000000000006</c:v>
                </c:pt>
                <c:pt idx="13441">
                  <c:v>54.14</c:v>
                </c:pt>
                <c:pt idx="13442">
                  <c:v>58.35</c:v>
                </c:pt>
                <c:pt idx="13443">
                  <c:v>10.43</c:v>
                </c:pt>
                <c:pt idx="13444">
                  <c:v>29.35</c:v>
                </c:pt>
                <c:pt idx="13445">
                  <c:v>47.26</c:v>
                </c:pt>
                <c:pt idx="13446">
                  <c:v>35</c:v>
                </c:pt>
                <c:pt idx="13447">
                  <c:v>75.23</c:v>
                </c:pt>
                <c:pt idx="13448">
                  <c:v>53.92</c:v>
                </c:pt>
                <c:pt idx="13449">
                  <c:v>58.29</c:v>
                </c:pt>
                <c:pt idx="13450">
                  <c:v>10.35</c:v>
                </c:pt>
                <c:pt idx="13451">
                  <c:v>29.52</c:v>
                </c:pt>
                <c:pt idx="13452">
                  <c:v>47.46</c:v>
                </c:pt>
                <c:pt idx="13453">
                  <c:v>34.81</c:v>
                </c:pt>
                <c:pt idx="13454">
                  <c:v>75.430000000000007</c:v>
                </c:pt>
                <c:pt idx="13455">
                  <c:v>53.7</c:v>
                </c:pt>
                <c:pt idx="13456">
                  <c:v>58.23</c:v>
                </c:pt>
                <c:pt idx="13457">
                  <c:v>10.28</c:v>
                </c:pt>
                <c:pt idx="13458">
                  <c:v>29.68</c:v>
                </c:pt>
                <c:pt idx="13459">
                  <c:v>47.65</c:v>
                </c:pt>
                <c:pt idx="13460">
                  <c:v>34.630000000000003</c:v>
                </c:pt>
                <c:pt idx="13461">
                  <c:v>75.62</c:v>
                </c:pt>
                <c:pt idx="13462">
                  <c:v>53.48</c:v>
                </c:pt>
                <c:pt idx="13463">
                  <c:v>58.17</c:v>
                </c:pt>
                <c:pt idx="13464">
                  <c:v>10.199999999999999</c:v>
                </c:pt>
                <c:pt idx="13465">
                  <c:v>29.84</c:v>
                </c:pt>
                <c:pt idx="13466">
                  <c:v>47.85</c:v>
                </c:pt>
                <c:pt idx="13467">
                  <c:v>34.44</c:v>
                </c:pt>
                <c:pt idx="13468">
                  <c:v>75.81</c:v>
                </c:pt>
                <c:pt idx="13469">
                  <c:v>53.25</c:v>
                </c:pt>
                <c:pt idx="13470">
                  <c:v>58.1</c:v>
                </c:pt>
                <c:pt idx="13471">
                  <c:v>10.119999999999999</c:v>
                </c:pt>
                <c:pt idx="13472">
                  <c:v>30.01</c:v>
                </c:pt>
                <c:pt idx="13473">
                  <c:v>48.04</c:v>
                </c:pt>
                <c:pt idx="13474">
                  <c:v>34.26</c:v>
                </c:pt>
                <c:pt idx="13475">
                  <c:v>76</c:v>
                </c:pt>
                <c:pt idx="13476">
                  <c:v>53.03</c:v>
                </c:pt>
                <c:pt idx="13477">
                  <c:v>58.04</c:v>
                </c:pt>
                <c:pt idx="13478">
                  <c:v>10.039999999999999</c:v>
                </c:pt>
                <c:pt idx="13479">
                  <c:v>30.17</c:v>
                </c:pt>
                <c:pt idx="13480">
                  <c:v>48.24</c:v>
                </c:pt>
                <c:pt idx="13481">
                  <c:v>34.08</c:v>
                </c:pt>
                <c:pt idx="13482">
                  <c:v>76.2</c:v>
                </c:pt>
                <c:pt idx="13483">
                  <c:v>52.81</c:v>
                </c:pt>
                <c:pt idx="13484">
                  <c:v>57.97</c:v>
                </c:pt>
                <c:pt idx="13485">
                  <c:v>30.34</c:v>
                </c:pt>
                <c:pt idx="13486">
                  <c:v>48.44</c:v>
                </c:pt>
                <c:pt idx="13487">
                  <c:v>33.9</c:v>
                </c:pt>
                <c:pt idx="13488">
                  <c:v>76.39</c:v>
                </c:pt>
                <c:pt idx="13489">
                  <c:v>52.58</c:v>
                </c:pt>
                <c:pt idx="13490">
                  <c:v>57.89</c:v>
                </c:pt>
                <c:pt idx="13491">
                  <c:v>30.5</c:v>
                </c:pt>
                <c:pt idx="13492">
                  <c:v>48.63</c:v>
                </c:pt>
                <c:pt idx="13493">
                  <c:v>33.71</c:v>
                </c:pt>
                <c:pt idx="13494">
                  <c:v>76.58</c:v>
                </c:pt>
                <c:pt idx="13495">
                  <c:v>52.36</c:v>
                </c:pt>
                <c:pt idx="13496">
                  <c:v>57.82</c:v>
                </c:pt>
                <c:pt idx="13497">
                  <c:v>30.67</c:v>
                </c:pt>
                <c:pt idx="13498">
                  <c:v>48.83</c:v>
                </c:pt>
                <c:pt idx="13499">
                  <c:v>33.53</c:v>
                </c:pt>
                <c:pt idx="13500">
                  <c:v>76.77</c:v>
                </c:pt>
                <c:pt idx="13501">
                  <c:v>52.13</c:v>
                </c:pt>
                <c:pt idx="13502">
                  <c:v>57.74</c:v>
                </c:pt>
                <c:pt idx="13503">
                  <c:v>30.83</c:v>
                </c:pt>
                <c:pt idx="13504">
                  <c:v>49.03</c:v>
                </c:pt>
                <c:pt idx="13505">
                  <c:v>33.35</c:v>
                </c:pt>
                <c:pt idx="13506">
                  <c:v>76.95</c:v>
                </c:pt>
                <c:pt idx="13507">
                  <c:v>51.91</c:v>
                </c:pt>
                <c:pt idx="13508">
                  <c:v>57.67</c:v>
                </c:pt>
                <c:pt idx="13509">
                  <c:v>30.99</c:v>
                </c:pt>
                <c:pt idx="13510">
                  <c:v>49.22</c:v>
                </c:pt>
                <c:pt idx="13511">
                  <c:v>33.17</c:v>
                </c:pt>
                <c:pt idx="13512">
                  <c:v>77.14</c:v>
                </c:pt>
                <c:pt idx="13513">
                  <c:v>51.68</c:v>
                </c:pt>
                <c:pt idx="13514">
                  <c:v>57.58</c:v>
                </c:pt>
                <c:pt idx="13515">
                  <c:v>31.16</c:v>
                </c:pt>
                <c:pt idx="13516">
                  <c:v>49.42</c:v>
                </c:pt>
                <c:pt idx="13517">
                  <c:v>10.28</c:v>
                </c:pt>
                <c:pt idx="13518">
                  <c:v>32.99</c:v>
                </c:pt>
                <c:pt idx="13519">
                  <c:v>77.33</c:v>
                </c:pt>
                <c:pt idx="13520">
                  <c:v>51.46</c:v>
                </c:pt>
                <c:pt idx="13521">
                  <c:v>57.5</c:v>
                </c:pt>
                <c:pt idx="13522">
                  <c:v>31.32</c:v>
                </c:pt>
                <c:pt idx="13523">
                  <c:v>49.62</c:v>
                </c:pt>
                <c:pt idx="13524">
                  <c:v>10.44</c:v>
                </c:pt>
                <c:pt idx="13525">
                  <c:v>32.81</c:v>
                </c:pt>
                <c:pt idx="13526">
                  <c:v>77.510000000000005</c:v>
                </c:pt>
                <c:pt idx="13527">
                  <c:v>51.23</c:v>
                </c:pt>
                <c:pt idx="13528">
                  <c:v>57.42</c:v>
                </c:pt>
                <c:pt idx="13529">
                  <c:v>31.48</c:v>
                </c:pt>
                <c:pt idx="13530">
                  <c:v>49.82</c:v>
                </c:pt>
                <c:pt idx="13531">
                  <c:v>10.6</c:v>
                </c:pt>
                <c:pt idx="13532">
                  <c:v>32.630000000000003</c:v>
                </c:pt>
                <c:pt idx="13533">
                  <c:v>77.7</c:v>
                </c:pt>
                <c:pt idx="13534">
                  <c:v>51.01</c:v>
                </c:pt>
                <c:pt idx="13535">
                  <c:v>57.33</c:v>
                </c:pt>
                <c:pt idx="13536">
                  <c:v>31.65</c:v>
                </c:pt>
                <c:pt idx="13537">
                  <c:v>50.02</c:v>
                </c:pt>
                <c:pt idx="13538">
                  <c:v>10.76</c:v>
                </c:pt>
                <c:pt idx="13539">
                  <c:v>32.450000000000003</c:v>
                </c:pt>
                <c:pt idx="13540">
                  <c:v>77.88</c:v>
                </c:pt>
                <c:pt idx="13541">
                  <c:v>50.78</c:v>
                </c:pt>
                <c:pt idx="13542">
                  <c:v>57.24</c:v>
                </c:pt>
                <c:pt idx="13543">
                  <c:v>31.81</c:v>
                </c:pt>
                <c:pt idx="13544">
                  <c:v>50.21</c:v>
                </c:pt>
                <c:pt idx="13545">
                  <c:v>10.92</c:v>
                </c:pt>
                <c:pt idx="13546">
                  <c:v>32.270000000000003</c:v>
                </c:pt>
                <c:pt idx="13547">
                  <c:v>78.06</c:v>
                </c:pt>
                <c:pt idx="13548">
                  <c:v>50.55</c:v>
                </c:pt>
                <c:pt idx="13549">
                  <c:v>57.15</c:v>
                </c:pt>
                <c:pt idx="13550">
                  <c:v>31.97</c:v>
                </c:pt>
                <c:pt idx="13551">
                  <c:v>50.41</c:v>
                </c:pt>
                <c:pt idx="13552">
                  <c:v>11.08</c:v>
                </c:pt>
                <c:pt idx="13553">
                  <c:v>32.090000000000003</c:v>
                </c:pt>
                <c:pt idx="13554">
                  <c:v>78.239999999999995</c:v>
                </c:pt>
                <c:pt idx="13555">
                  <c:v>50.33</c:v>
                </c:pt>
                <c:pt idx="13556">
                  <c:v>57.05</c:v>
                </c:pt>
                <c:pt idx="13557">
                  <c:v>32.14</c:v>
                </c:pt>
                <c:pt idx="13558">
                  <c:v>50.61</c:v>
                </c:pt>
                <c:pt idx="13559">
                  <c:v>11.24</c:v>
                </c:pt>
                <c:pt idx="13560">
                  <c:v>31.91</c:v>
                </c:pt>
                <c:pt idx="13561">
                  <c:v>78.42</c:v>
                </c:pt>
                <c:pt idx="13562">
                  <c:v>50.1</c:v>
                </c:pt>
                <c:pt idx="13563">
                  <c:v>56.96</c:v>
                </c:pt>
                <c:pt idx="13564">
                  <c:v>32.299999999999997</c:v>
                </c:pt>
                <c:pt idx="13565">
                  <c:v>50.81</c:v>
                </c:pt>
                <c:pt idx="13566">
                  <c:v>11.4</c:v>
                </c:pt>
                <c:pt idx="13567">
                  <c:v>31.73</c:v>
                </c:pt>
                <c:pt idx="13568">
                  <c:v>78.599999999999994</c:v>
                </c:pt>
                <c:pt idx="13569">
                  <c:v>49.87</c:v>
                </c:pt>
                <c:pt idx="13570">
                  <c:v>56.86</c:v>
                </c:pt>
                <c:pt idx="13571">
                  <c:v>32.46</c:v>
                </c:pt>
                <c:pt idx="13572">
                  <c:v>51.01</c:v>
                </c:pt>
                <c:pt idx="13573">
                  <c:v>11.56</c:v>
                </c:pt>
                <c:pt idx="13574">
                  <c:v>31.55</c:v>
                </c:pt>
                <c:pt idx="13575">
                  <c:v>78.77</c:v>
                </c:pt>
                <c:pt idx="13576">
                  <c:v>49.64</c:v>
                </c:pt>
                <c:pt idx="13577">
                  <c:v>56.76</c:v>
                </c:pt>
                <c:pt idx="13578">
                  <c:v>32.630000000000003</c:v>
                </c:pt>
                <c:pt idx="13579">
                  <c:v>51.21</c:v>
                </c:pt>
                <c:pt idx="13580">
                  <c:v>11.72</c:v>
                </c:pt>
                <c:pt idx="13581">
                  <c:v>31.37</c:v>
                </c:pt>
                <c:pt idx="13582">
                  <c:v>78.95</c:v>
                </c:pt>
                <c:pt idx="13583">
                  <c:v>49.42</c:v>
                </c:pt>
                <c:pt idx="13584">
                  <c:v>56.66</c:v>
                </c:pt>
                <c:pt idx="13585">
                  <c:v>32.79</c:v>
                </c:pt>
                <c:pt idx="13586">
                  <c:v>51.41</c:v>
                </c:pt>
                <c:pt idx="13587">
                  <c:v>11.88</c:v>
                </c:pt>
                <c:pt idx="13588">
                  <c:v>31.19</c:v>
                </c:pt>
                <c:pt idx="13589">
                  <c:v>79.12</c:v>
                </c:pt>
                <c:pt idx="13590">
                  <c:v>49.19</c:v>
                </c:pt>
                <c:pt idx="13591">
                  <c:v>56.56</c:v>
                </c:pt>
                <c:pt idx="13592">
                  <c:v>32.950000000000003</c:v>
                </c:pt>
                <c:pt idx="13593">
                  <c:v>51.62</c:v>
                </c:pt>
                <c:pt idx="13594">
                  <c:v>12.04</c:v>
                </c:pt>
                <c:pt idx="13595">
                  <c:v>31.02</c:v>
                </c:pt>
                <c:pt idx="13596">
                  <c:v>79.290000000000006</c:v>
                </c:pt>
                <c:pt idx="13597">
                  <c:v>48.96</c:v>
                </c:pt>
                <c:pt idx="13598">
                  <c:v>56.45</c:v>
                </c:pt>
                <c:pt idx="13599">
                  <c:v>33.11</c:v>
                </c:pt>
                <c:pt idx="13600">
                  <c:v>51.82</c:v>
                </c:pt>
                <c:pt idx="13601">
                  <c:v>12.2</c:v>
                </c:pt>
                <c:pt idx="13602">
                  <c:v>30.84</c:v>
                </c:pt>
                <c:pt idx="13603">
                  <c:v>79.459999999999994</c:v>
                </c:pt>
                <c:pt idx="13604">
                  <c:v>48.73</c:v>
                </c:pt>
                <c:pt idx="13605">
                  <c:v>56.35</c:v>
                </c:pt>
                <c:pt idx="13606">
                  <c:v>33.28</c:v>
                </c:pt>
                <c:pt idx="13607">
                  <c:v>52.02</c:v>
                </c:pt>
                <c:pt idx="13608">
                  <c:v>12.36</c:v>
                </c:pt>
                <c:pt idx="13609">
                  <c:v>30.66</c:v>
                </c:pt>
                <c:pt idx="13610">
                  <c:v>79.63</c:v>
                </c:pt>
                <c:pt idx="13611">
                  <c:v>48.5</c:v>
                </c:pt>
                <c:pt idx="13612">
                  <c:v>56.24</c:v>
                </c:pt>
                <c:pt idx="13613">
                  <c:v>33.44</c:v>
                </c:pt>
                <c:pt idx="13614">
                  <c:v>52.22</c:v>
                </c:pt>
                <c:pt idx="13615">
                  <c:v>12.52</c:v>
                </c:pt>
                <c:pt idx="13616">
                  <c:v>30.49</c:v>
                </c:pt>
                <c:pt idx="13617">
                  <c:v>79.790000000000006</c:v>
                </c:pt>
                <c:pt idx="13618">
                  <c:v>48.27</c:v>
                </c:pt>
                <c:pt idx="13619">
                  <c:v>56.13</c:v>
                </c:pt>
                <c:pt idx="13620">
                  <c:v>33.6</c:v>
                </c:pt>
                <c:pt idx="13621">
                  <c:v>52.42</c:v>
                </c:pt>
                <c:pt idx="13622">
                  <c:v>12.68</c:v>
                </c:pt>
                <c:pt idx="13623">
                  <c:v>30.31</c:v>
                </c:pt>
                <c:pt idx="13624">
                  <c:v>79.959999999999994</c:v>
                </c:pt>
                <c:pt idx="13625">
                  <c:v>48.05</c:v>
                </c:pt>
                <c:pt idx="13626">
                  <c:v>56.01</c:v>
                </c:pt>
                <c:pt idx="13627">
                  <c:v>33.76</c:v>
                </c:pt>
                <c:pt idx="13628">
                  <c:v>52.63</c:v>
                </c:pt>
                <c:pt idx="13629">
                  <c:v>12.84</c:v>
                </c:pt>
                <c:pt idx="13630">
                  <c:v>30.13</c:v>
                </c:pt>
                <c:pt idx="13631">
                  <c:v>80.12</c:v>
                </c:pt>
                <c:pt idx="13632">
                  <c:v>47.82</c:v>
                </c:pt>
                <c:pt idx="13633">
                  <c:v>55.9</c:v>
                </c:pt>
                <c:pt idx="13634">
                  <c:v>33.92</c:v>
                </c:pt>
                <c:pt idx="13635">
                  <c:v>52.83</c:v>
                </c:pt>
                <c:pt idx="13636">
                  <c:v>13</c:v>
                </c:pt>
                <c:pt idx="13637">
                  <c:v>29.96</c:v>
                </c:pt>
                <c:pt idx="13638">
                  <c:v>80.28</c:v>
                </c:pt>
                <c:pt idx="13639">
                  <c:v>47.59</c:v>
                </c:pt>
                <c:pt idx="13640">
                  <c:v>55.78</c:v>
                </c:pt>
                <c:pt idx="13641">
                  <c:v>34.090000000000003</c:v>
                </c:pt>
                <c:pt idx="13642">
                  <c:v>53.03</c:v>
                </c:pt>
                <c:pt idx="13643">
                  <c:v>13.16</c:v>
                </c:pt>
                <c:pt idx="13644">
                  <c:v>29.78</c:v>
                </c:pt>
                <c:pt idx="13645">
                  <c:v>80.430000000000007</c:v>
                </c:pt>
                <c:pt idx="13646">
                  <c:v>47.36</c:v>
                </c:pt>
                <c:pt idx="13647">
                  <c:v>55.66</c:v>
                </c:pt>
                <c:pt idx="13648">
                  <c:v>34.25</c:v>
                </c:pt>
                <c:pt idx="13649">
                  <c:v>53.24</c:v>
                </c:pt>
                <c:pt idx="13650">
                  <c:v>13.32</c:v>
                </c:pt>
                <c:pt idx="13651">
                  <c:v>29.61</c:v>
                </c:pt>
                <c:pt idx="13652">
                  <c:v>80.58</c:v>
                </c:pt>
                <c:pt idx="13653">
                  <c:v>47.13</c:v>
                </c:pt>
                <c:pt idx="13654">
                  <c:v>55.54</c:v>
                </c:pt>
                <c:pt idx="13655">
                  <c:v>34.409999999999997</c:v>
                </c:pt>
                <c:pt idx="13656">
                  <c:v>53.44</c:v>
                </c:pt>
                <c:pt idx="13657">
                  <c:v>13.48</c:v>
                </c:pt>
                <c:pt idx="13658">
                  <c:v>29.43</c:v>
                </c:pt>
                <c:pt idx="13659">
                  <c:v>80.73</c:v>
                </c:pt>
                <c:pt idx="13660">
                  <c:v>46.9</c:v>
                </c:pt>
                <c:pt idx="13661">
                  <c:v>55.42</c:v>
                </c:pt>
                <c:pt idx="13662">
                  <c:v>34.57</c:v>
                </c:pt>
                <c:pt idx="13663">
                  <c:v>53.64</c:v>
                </c:pt>
                <c:pt idx="13664">
                  <c:v>13.63</c:v>
                </c:pt>
                <c:pt idx="13665">
                  <c:v>29.25</c:v>
                </c:pt>
                <c:pt idx="13666">
                  <c:v>80.88</c:v>
                </c:pt>
                <c:pt idx="13667">
                  <c:v>46.67</c:v>
                </c:pt>
                <c:pt idx="13668">
                  <c:v>55.3</c:v>
                </c:pt>
                <c:pt idx="13669">
                  <c:v>34.729999999999997</c:v>
                </c:pt>
                <c:pt idx="13670">
                  <c:v>53.85</c:v>
                </c:pt>
                <c:pt idx="13671">
                  <c:v>13.79</c:v>
                </c:pt>
                <c:pt idx="13672">
                  <c:v>29.08</c:v>
                </c:pt>
                <c:pt idx="13673">
                  <c:v>81.02</c:v>
                </c:pt>
                <c:pt idx="13674">
                  <c:v>46.44</c:v>
                </c:pt>
                <c:pt idx="13675">
                  <c:v>55.17</c:v>
                </c:pt>
                <c:pt idx="13676">
                  <c:v>34.89</c:v>
                </c:pt>
                <c:pt idx="13677">
                  <c:v>54.05</c:v>
                </c:pt>
                <c:pt idx="13678">
                  <c:v>13.95</c:v>
                </c:pt>
                <c:pt idx="13679">
                  <c:v>28.91</c:v>
                </c:pt>
                <c:pt idx="13680">
                  <c:v>81.16</c:v>
                </c:pt>
                <c:pt idx="13681">
                  <c:v>46.21</c:v>
                </c:pt>
                <c:pt idx="13682">
                  <c:v>55.05</c:v>
                </c:pt>
                <c:pt idx="13683">
                  <c:v>35.049999999999997</c:v>
                </c:pt>
                <c:pt idx="13684">
                  <c:v>54.26</c:v>
                </c:pt>
                <c:pt idx="13685">
                  <c:v>14.11</c:v>
                </c:pt>
                <c:pt idx="13686">
                  <c:v>28.73</c:v>
                </c:pt>
                <c:pt idx="13687">
                  <c:v>81.3</c:v>
                </c:pt>
                <c:pt idx="13688">
                  <c:v>45.98</c:v>
                </c:pt>
                <c:pt idx="13689">
                  <c:v>54.92</c:v>
                </c:pt>
                <c:pt idx="13690">
                  <c:v>35.22</c:v>
                </c:pt>
                <c:pt idx="13691">
                  <c:v>54.46</c:v>
                </c:pt>
                <c:pt idx="13692">
                  <c:v>14.27</c:v>
                </c:pt>
                <c:pt idx="13693">
                  <c:v>28.56</c:v>
                </c:pt>
                <c:pt idx="13694">
                  <c:v>81.430000000000007</c:v>
                </c:pt>
                <c:pt idx="13695">
                  <c:v>45.75</c:v>
                </c:pt>
                <c:pt idx="13696">
                  <c:v>54.79</c:v>
                </c:pt>
                <c:pt idx="13697">
                  <c:v>35.380000000000003</c:v>
                </c:pt>
                <c:pt idx="13698">
                  <c:v>54.67</c:v>
                </c:pt>
                <c:pt idx="13699">
                  <c:v>14.43</c:v>
                </c:pt>
                <c:pt idx="13700">
                  <c:v>28.38</c:v>
                </c:pt>
                <c:pt idx="13701">
                  <c:v>81.56</c:v>
                </c:pt>
                <c:pt idx="13702">
                  <c:v>45.52</c:v>
                </c:pt>
                <c:pt idx="13703">
                  <c:v>54.66</c:v>
                </c:pt>
                <c:pt idx="13704">
                  <c:v>35.54</c:v>
                </c:pt>
                <c:pt idx="13705">
                  <c:v>54.88</c:v>
                </c:pt>
                <c:pt idx="13706">
                  <c:v>14.59</c:v>
                </c:pt>
                <c:pt idx="13707">
                  <c:v>28.21</c:v>
                </c:pt>
                <c:pt idx="13708">
                  <c:v>81.680000000000007</c:v>
                </c:pt>
                <c:pt idx="13709">
                  <c:v>45.29</c:v>
                </c:pt>
                <c:pt idx="13710">
                  <c:v>54.53</c:v>
                </c:pt>
                <c:pt idx="13711">
                  <c:v>35.700000000000003</c:v>
                </c:pt>
                <c:pt idx="13712">
                  <c:v>55.08</c:v>
                </c:pt>
                <c:pt idx="13713">
                  <c:v>14.75</c:v>
                </c:pt>
                <c:pt idx="13714">
                  <c:v>28.04</c:v>
                </c:pt>
                <c:pt idx="13715">
                  <c:v>81.8</c:v>
                </c:pt>
                <c:pt idx="13716">
                  <c:v>45.06</c:v>
                </c:pt>
                <c:pt idx="13717">
                  <c:v>54.39</c:v>
                </c:pt>
                <c:pt idx="13718">
                  <c:v>35.86</c:v>
                </c:pt>
                <c:pt idx="13719">
                  <c:v>55.29</c:v>
                </c:pt>
                <c:pt idx="13720">
                  <c:v>14.91</c:v>
                </c:pt>
                <c:pt idx="13721">
                  <c:v>27.87</c:v>
                </c:pt>
                <c:pt idx="13722">
                  <c:v>81.91</c:v>
                </c:pt>
                <c:pt idx="13723">
                  <c:v>44.83</c:v>
                </c:pt>
                <c:pt idx="13724">
                  <c:v>54.26</c:v>
                </c:pt>
                <c:pt idx="13725">
                  <c:v>36.020000000000003</c:v>
                </c:pt>
                <c:pt idx="13726">
                  <c:v>55.5</c:v>
                </c:pt>
                <c:pt idx="13727">
                  <c:v>15.06</c:v>
                </c:pt>
                <c:pt idx="13728">
                  <c:v>27.69</c:v>
                </c:pt>
                <c:pt idx="13729">
                  <c:v>82.02</c:v>
                </c:pt>
                <c:pt idx="13730">
                  <c:v>44.6</c:v>
                </c:pt>
                <c:pt idx="13731">
                  <c:v>54.12</c:v>
                </c:pt>
                <c:pt idx="13732">
                  <c:v>36.18</c:v>
                </c:pt>
                <c:pt idx="13733">
                  <c:v>55.7</c:v>
                </c:pt>
                <c:pt idx="13734">
                  <c:v>15.22</c:v>
                </c:pt>
                <c:pt idx="13735">
                  <c:v>27.52</c:v>
                </c:pt>
                <c:pt idx="13736">
                  <c:v>82.13</c:v>
                </c:pt>
                <c:pt idx="13737">
                  <c:v>44.36</c:v>
                </c:pt>
                <c:pt idx="13738">
                  <c:v>53.98</c:v>
                </c:pt>
                <c:pt idx="13739">
                  <c:v>36.340000000000003</c:v>
                </c:pt>
                <c:pt idx="13740">
                  <c:v>55.91</c:v>
                </c:pt>
                <c:pt idx="13741">
                  <c:v>15.38</c:v>
                </c:pt>
                <c:pt idx="13742">
                  <c:v>27.35</c:v>
                </c:pt>
                <c:pt idx="13743">
                  <c:v>82.23</c:v>
                </c:pt>
                <c:pt idx="13744">
                  <c:v>44.13</c:v>
                </c:pt>
                <c:pt idx="13745">
                  <c:v>53.84</c:v>
                </c:pt>
                <c:pt idx="13746">
                  <c:v>36.5</c:v>
                </c:pt>
                <c:pt idx="13747">
                  <c:v>56.12</c:v>
                </c:pt>
                <c:pt idx="13748">
                  <c:v>15.54</c:v>
                </c:pt>
                <c:pt idx="13749">
                  <c:v>27.18</c:v>
                </c:pt>
                <c:pt idx="13750">
                  <c:v>82.32</c:v>
                </c:pt>
                <c:pt idx="13751">
                  <c:v>43.9</c:v>
                </c:pt>
                <c:pt idx="13752">
                  <c:v>53.7</c:v>
                </c:pt>
                <c:pt idx="13753">
                  <c:v>36.659999999999997</c:v>
                </c:pt>
                <c:pt idx="13754">
                  <c:v>56.33</c:v>
                </c:pt>
                <c:pt idx="13755">
                  <c:v>10.18</c:v>
                </c:pt>
                <c:pt idx="13756">
                  <c:v>15.7</c:v>
                </c:pt>
                <c:pt idx="13757">
                  <c:v>27.01</c:v>
                </c:pt>
                <c:pt idx="13758">
                  <c:v>82.41</c:v>
                </c:pt>
                <c:pt idx="13759">
                  <c:v>43.67</c:v>
                </c:pt>
                <c:pt idx="13760">
                  <c:v>53.56</c:v>
                </c:pt>
                <c:pt idx="13761">
                  <c:v>36.82</c:v>
                </c:pt>
                <c:pt idx="13762">
                  <c:v>56.54</c:v>
                </c:pt>
                <c:pt idx="13763">
                  <c:v>10.33</c:v>
                </c:pt>
                <c:pt idx="13764">
                  <c:v>15.86</c:v>
                </c:pt>
                <c:pt idx="13765">
                  <c:v>26.83</c:v>
                </c:pt>
                <c:pt idx="13766">
                  <c:v>82.49</c:v>
                </c:pt>
                <c:pt idx="13767">
                  <c:v>43.44</c:v>
                </c:pt>
                <c:pt idx="13768">
                  <c:v>53.41</c:v>
                </c:pt>
                <c:pt idx="13769">
                  <c:v>36.979999999999997</c:v>
                </c:pt>
                <c:pt idx="13770">
                  <c:v>56.74</c:v>
                </c:pt>
                <c:pt idx="13771">
                  <c:v>10.47</c:v>
                </c:pt>
                <c:pt idx="13772">
                  <c:v>16.010000000000002</c:v>
                </c:pt>
                <c:pt idx="13773">
                  <c:v>26.66</c:v>
                </c:pt>
                <c:pt idx="13774">
                  <c:v>82.57</c:v>
                </c:pt>
                <c:pt idx="13775">
                  <c:v>43.21</c:v>
                </c:pt>
                <c:pt idx="13776">
                  <c:v>53.27</c:v>
                </c:pt>
                <c:pt idx="13777">
                  <c:v>37.14</c:v>
                </c:pt>
                <c:pt idx="13778">
                  <c:v>56.95</c:v>
                </c:pt>
                <c:pt idx="13779">
                  <c:v>10.61</c:v>
                </c:pt>
                <c:pt idx="13780">
                  <c:v>16.170000000000002</c:v>
                </c:pt>
                <c:pt idx="13781">
                  <c:v>26.49</c:v>
                </c:pt>
                <c:pt idx="13782">
                  <c:v>82.64</c:v>
                </c:pt>
                <c:pt idx="13783">
                  <c:v>42.98</c:v>
                </c:pt>
                <c:pt idx="13784">
                  <c:v>53.12</c:v>
                </c:pt>
                <c:pt idx="13785">
                  <c:v>37.299999999999997</c:v>
                </c:pt>
                <c:pt idx="13786">
                  <c:v>57.16</c:v>
                </c:pt>
                <c:pt idx="13787">
                  <c:v>10.75</c:v>
                </c:pt>
                <c:pt idx="13788">
                  <c:v>16.329999999999998</c:v>
                </c:pt>
                <c:pt idx="13789">
                  <c:v>26.32</c:v>
                </c:pt>
                <c:pt idx="13790">
                  <c:v>82.7</c:v>
                </c:pt>
                <c:pt idx="13791">
                  <c:v>42.75</c:v>
                </c:pt>
                <c:pt idx="13792">
                  <c:v>52.97</c:v>
                </c:pt>
                <c:pt idx="13793">
                  <c:v>37.450000000000003</c:v>
                </c:pt>
                <c:pt idx="13794">
                  <c:v>57.37</c:v>
                </c:pt>
                <c:pt idx="13795">
                  <c:v>10.9</c:v>
                </c:pt>
                <c:pt idx="13796">
                  <c:v>16.489999999999998</c:v>
                </c:pt>
                <c:pt idx="13797">
                  <c:v>26.15</c:v>
                </c:pt>
                <c:pt idx="13798">
                  <c:v>82.75</c:v>
                </c:pt>
                <c:pt idx="13799">
                  <c:v>42.52</c:v>
                </c:pt>
                <c:pt idx="13800">
                  <c:v>52.82</c:v>
                </c:pt>
                <c:pt idx="13801">
                  <c:v>37.61</c:v>
                </c:pt>
                <c:pt idx="13802">
                  <c:v>57.58</c:v>
                </c:pt>
                <c:pt idx="13803">
                  <c:v>11.04</c:v>
                </c:pt>
                <c:pt idx="13804">
                  <c:v>16.64</c:v>
                </c:pt>
                <c:pt idx="13805">
                  <c:v>25.98</c:v>
                </c:pt>
                <c:pt idx="13806">
                  <c:v>82.8</c:v>
                </c:pt>
                <c:pt idx="13807">
                  <c:v>42.29</c:v>
                </c:pt>
                <c:pt idx="13808">
                  <c:v>52.67</c:v>
                </c:pt>
                <c:pt idx="13809">
                  <c:v>37.770000000000003</c:v>
                </c:pt>
                <c:pt idx="13810">
                  <c:v>57.79</c:v>
                </c:pt>
                <c:pt idx="13811">
                  <c:v>11.18</c:v>
                </c:pt>
                <c:pt idx="13812">
                  <c:v>16.8</c:v>
                </c:pt>
                <c:pt idx="13813">
                  <c:v>25.81</c:v>
                </c:pt>
                <c:pt idx="13814">
                  <c:v>82.84</c:v>
                </c:pt>
                <c:pt idx="13815">
                  <c:v>42.06</c:v>
                </c:pt>
                <c:pt idx="13816">
                  <c:v>52.52</c:v>
                </c:pt>
                <c:pt idx="13817">
                  <c:v>37.93</c:v>
                </c:pt>
                <c:pt idx="13818">
                  <c:v>58</c:v>
                </c:pt>
                <c:pt idx="13819">
                  <c:v>11.32</c:v>
                </c:pt>
                <c:pt idx="13820">
                  <c:v>16.96</c:v>
                </c:pt>
                <c:pt idx="13821">
                  <c:v>25.64</c:v>
                </c:pt>
                <c:pt idx="13822">
                  <c:v>82.88</c:v>
                </c:pt>
                <c:pt idx="13823">
                  <c:v>41.82</c:v>
                </c:pt>
                <c:pt idx="13824">
                  <c:v>52.37</c:v>
                </c:pt>
                <c:pt idx="13825">
                  <c:v>38.090000000000003</c:v>
                </c:pt>
                <c:pt idx="13826">
                  <c:v>58.22</c:v>
                </c:pt>
                <c:pt idx="13827">
                  <c:v>11.46</c:v>
                </c:pt>
                <c:pt idx="13828">
                  <c:v>17.12</c:v>
                </c:pt>
                <c:pt idx="13829">
                  <c:v>25.47</c:v>
                </c:pt>
                <c:pt idx="13830">
                  <c:v>82.91</c:v>
                </c:pt>
                <c:pt idx="13831">
                  <c:v>41.59</c:v>
                </c:pt>
                <c:pt idx="13832">
                  <c:v>52.21</c:v>
                </c:pt>
                <c:pt idx="13833">
                  <c:v>38.25</c:v>
                </c:pt>
                <c:pt idx="13834">
                  <c:v>58.43</c:v>
                </c:pt>
                <c:pt idx="13835">
                  <c:v>11.6</c:v>
                </c:pt>
                <c:pt idx="13836">
                  <c:v>17.28</c:v>
                </c:pt>
                <c:pt idx="13837">
                  <c:v>25.31</c:v>
                </c:pt>
                <c:pt idx="13838">
                  <c:v>82.93</c:v>
                </c:pt>
                <c:pt idx="13839">
                  <c:v>41.36</c:v>
                </c:pt>
                <c:pt idx="13840">
                  <c:v>52.06</c:v>
                </c:pt>
                <c:pt idx="13841">
                  <c:v>38.409999999999997</c:v>
                </c:pt>
                <c:pt idx="13842">
                  <c:v>58.64</c:v>
                </c:pt>
                <c:pt idx="13843">
                  <c:v>11.74</c:v>
                </c:pt>
                <c:pt idx="13844">
                  <c:v>17.43</c:v>
                </c:pt>
                <c:pt idx="13845">
                  <c:v>25.14</c:v>
                </c:pt>
                <c:pt idx="13846">
                  <c:v>82.94</c:v>
                </c:pt>
                <c:pt idx="13847">
                  <c:v>41.13</c:v>
                </c:pt>
                <c:pt idx="13848">
                  <c:v>51.9</c:v>
                </c:pt>
                <c:pt idx="13849">
                  <c:v>38.57</c:v>
                </c:pt>
                <c:pt idx="13850">
                  <c:v>58.85</c:v>
                </c:pt>
                <c:pt idx="13851">
                  <c:v>11.89</c:v>
                </c:pt>
                <c:pt idx="13852">
                  <c:v>17.59</c:v>
                </c:pt>
                <c:pt idx="13853">
                  <c:v>24.97</c:v>
                </c:pt>
                <c:pt idx="13854">
                  <c:v>82.94</c:v>
                </c:pt>
                <c:pt idx="13855">
                  <c:v>40.9</c:v>
                </c:pt>
                <c:pt idx="13856">
                  <c:v>51.74</c:v>
                </c:pt>
                <c:pt idx="13857">
                  <c:v>38.72</c:v>
                </c:pt>
                <c:pt idx="13858">
                  <c:v>59.06</c:v>
                </c:pt>
                <c:pt idx="13859">
                  <c:v>12.03</c:v>
                </c:pt>
                <c:pt idx="13860">
                  <c:v>17.75</c:v>
                </c:pt>
                <c:pt idx="13861">
                  <c:v>24.8</c:v>
                </c:pt>
                <c:pt idx="13862">
                  <c:v>82.94</c:v>
                </c:pt>
                <c:pt idx="13863">
                  <c:v>40.67</c:v>
                </c:pt>
                <c:pt idx="13864">
                  <c:v>51.58</c:v>
                </c:pt>
                <c:pt idx="13865">
                  <c:v>38.880000000000003</c:v>
                </c:pt>
                <c:pt idx="13866">
                  <c:v>59.28</c:v>
                </c:pt>
                <c:pt idx="13867">
                  <c:v>12.17</c:v>
                </c:pt>
                <c:pt idx="13868">
                  <c:v>17.899999999999999</c:v>
                </c:pt>
                <c:pt idx="13869">
                  <c:v>24.63</c:v>
                </c:pt>
                <c:pt idx="13870">
                  <c:v>82.93</c:v>
                </c:pt>
                <c:pt idx="13871">
                  <c:v>40.44</c:v>
                </c:pt>
                <c:pt idx="13872">
                  <c:v>51.42</c:v>
                </c:pt>
                <c:pt idx="13873">
                  <c:v>39.04</c:v>
                </c:pt>
                <c:pt idx="13874">
                  <c:v>59.49</c:v>
                </c:pt>
                <c:pt idx="13875">
                  <c:v>12.31</c:v>
                </c:pt>
                <c:pt idx="13876">
                  <c:v>18.059999999999999</c:v>
                </c:pt>
                <c:pt idx="13877">
                  <c:v>24.47</c:v>
                </c:pt>
                <c:pt idx="13878">
                  <c:v>82.91</c:v>
                </c:pt>
                <c:pt idx="13879">
                  <c:v>40.21</c:v>
                </c:pt>
                <c:pt idx="13880">
                  <c:v>51.26</c:v>
                </c:pt>
                <c:pt idx="13881">
                  <c:v>39.200000000000003</c:v>
                </c:pt>
                <c:pt idx="13882">
                  <c:v>59.7</c:v>
                </c:pt>
                <c:pt idx="13883">
                  <c:v>12.45</c:v>
                </c:pt>
                <c:pt idx="13884">
                  <c:v>18.22</c:v>
                </c:pt>
                <c:pt idx="13885">
                  <c:v>24.3</c:v>
                </c:pt>
                <c:pt idx="13886">
                  <c:v>82.88</c:v>
                </c:pt>
                <c:pt idx="13887">
                  <c:v>39.979999999999997</c:v>
                </c:pt>
                <c:pt idx="13888">
                  <c:v>51.1</c:v>
                </c:pt>
                <c:pt idx="13889">
                  <c:v>39.35</c:v>
                </c:pt>
                <c:pt idx="13890">
                  <c:v>59.92</c:v>
                </c:pt>
                <c:pt idx="13891">
                  <c:v>12.59</c:v>
                </c:pt>
                <c:pt idx="13892">
                  <c:v>18.38</c:v>
                </c:pt>
                <c:pt idx="13893">
                  <c:v>24.13</c:v>
                </c:pt>
                <c:pt idx="13894">
                  <c:v>82.85</c:v>
                </c:pt>
                <c:pt idx="13895">
                  <c:v>39.75</c:v>
                </c:pt>
                <c:pt idx="13896">
                  <c:v>50.94</c:v>
                </c:pt>
                <c:pt idx="13897">
                  <c:v>39.51</c:v>
                </c:pt>
                <c:pt idx="13898">
                  <c:v>60.13</c:v>
                </c:pt>
                <c:pt idx="13899">
                  <c:v>12.73</c:v>
                </c:pt>
                <c:pt idx="13900">
                  <c:v>18.53</c:v>
                </c:pt>
                <c:pt idx="13901">
                  <c:v>23.96</c:v>
                </c:pt>
                <c:pt idx="13902">
                  <c:v>82.81</c:v>
                </c:pt>
                <c:pt idx="13903">
                  <c:v>39.51</c:v>
                </c:pt>
                <c:pt idx="13904">
                  <c:v>50.77</c:v>
                </c:pt>
                <c:pt idx="13905">
                  <c:v>39.67</c:v>
                </c:pt>
                <c:pt idx="13906">
                  <c:v>60.34</c:v>
                </c:pt>
                <c:pt idx="13907">
                  <c:v>12.87</c:v>
                </c:pt>
                <c:pt idx="13908">
                  <c:v>18.690000000000001</c:v>
                </c:pt>
                <c:pt idx="13909">
                  <c:v>23.8</c:v>
                </c:pt>
                <c:pt idx="13910">
                  <c:v>82.76</c:v>
                </c:pt>
                <c:pt idx="13911">
                  <c:v>39.28</c:v>
                </c:pt>
                <c:pt idx="13912">
                  <c:v>50.61</c:v>
                </c:pt>
                <c:pt idx="13913">
                  <c:v>39.83</c:v>
                </c:pt>
                <c:pt idx="13914">
                  <c:v>60.56</c:v>
                </c:pt>
                <c:pt idx="13915">
                  <c:v>13.01</c:v>
                </c:pt>
                <c:pt idx="13916">
                  <c:v>18.850000000000001</c:v>
                </c:pt>
                <c:pt idx="13917">
                  <c:v>23.63</c:v>
                </c:pt>
                <c:pt idx="13918">
                  <c:v>82.7</c:v>
                </c:pt>
                <c:pt idx="13919">
                  <c:v>39.049999999999997</c:v>
                </c:pt>
                <c:pt idx="13920">
                  <c:v>50.44</c:v>
                </c:pt>
                <c:pt idx="13921">
                  <c:v>39.979999999999997</c:v>
                </c:pt>
                <c:pt idx="13922">
                  <c:v>60.77</c:v>
                </c:pt>
                <c:pt idx="13923">
                  <c:v>13.15</c:v>
                </c:pt>
                <c:pt idx="13924">
                  <c:v>19</c:v>
                </c:pt>
                <c:pt idx="13925">
                  <c:v>23.47</c:v>
                </c:pt>
                <c:pt idx="13926">
                  <c:v>82.64</c:v>
                </c:pt>
                <c:pt idx="13927">
                  <c:v>38.82</c:v>
                </c:pt>
                <c:pt idx="13928">
                  <c:v>50.27</c:v>
                </c:pt>
                <c:pt idx="13929">
                  <c:v>40.14</c:v>
                </c:pt>
                <c:pt idx="13930">
                  <c:v>60.99</c:v>
                </c:pt>
                <c:pt idx="13931">
                  <c:v>13.29</c:v>
                </c:pt>
                <c:pt idx="13932">
                  <c:v>19.16</c:v>
                </c:pt>
                <c:pt idx="13933">
                  <c:v>23.3</c:v>
                </c:pt>
                <c:pt idx="13934">
                  <c:v>82.57</c:v>
                </c:pt>
                <c:pt idx="13935">
                  <c:v>38.590000000000003</c:v>
                </c:pt>
                <c:pt idx="13936">
                  <c:v>50.1</c:v>
                </c:pt>
                <c:pt idx="13937">
                  <c:v>40.299999999999997</c:v>
                </c:pt>
                <c:pt idx="13938">
                  <c:v>61.2</c:v>
                </c:pt>
                <c:pt idx="13939">
                  <c:v>13.43</c:v>
                </c:pt>
                <c:pt idx="13940">
                  <c:v>19.32</c:v>
                </c:pt>
                <c:pt idx="13941">
                  <c:v>23.13</c:v>
                </c:pt>
                <c:pt idx="13942">
                  <c:v>82.49</c:v>
                </c:pt>
                <c:pt idx="13943">
                  <c:v>49.94</c:v>
                </c:pt>
                <c:pt idx="13944">
                  <c:v>40.450000000000003</c:v>
                </c:pt>
                <c:pt idx="13945">
                  <c:v>61.42</c:v>
                </c:pt>
                <c:pt idx="13946">
                  <c:v>13.56</c:v>
                </c:pt>
                <c:pt idx="13947">
                  <c:v>19.47</c:v>
                </c:pt>
                <c:pt idx="13948">
                  <c:v>22.97</c:v>
                </c:pt>
                <c:pt idx="13949">
                  <c:v>82.41</c:v>
                </c:pt>
                <c:pt idx="13950">
                  <c:v>38.130000000000003</c:v>
                </c:pt>
                <c:pt idx="13951">
                  <c:v>49.77</c:v>
                </c:pt>
                <c:pt idx="13952">
                  <c:v>40.61</c:v>
                </c:pt>
                <c:pt idx="13953">
                  <c:v>61.64</c:v>
                </c:pt>
                <c:pt idx="13954">
                  <c:v>13.7</c:v>
                </c:pt>
                <c:pt idx="13955">
                  <c:v>19.63</c:v>
                </c:pt>
                <c:pt idx="13956">
                  <c:v>22.8</c:v>
                </c:pt>
                <c:pt idx="13957">
                  <c:v>82.32</c:v>
                </c:pt>
                <c:pt idx="13958">
                  <c:v>37.9</c:v>
                </c:pt>
                <c:pt idx="13959">
                  <c:v>49.59</c:v>
                </c:pt>
                <c:pt idx="13960">
                  <c:v>40.770000000000003</c:v>
                </c:pt>
                <c:pt idx="13961">
                  <c:v>61.85</c:v>
                </c:pt>
                <c:pt idx="13962">
                  <c:v>13.84</c:v>
                </c:pt>
                <c:pt idx="13963">
                  <c:v>19.78</c:v>
                </c:pt>
                <c:pt idx="13964">
                  <c:v>22.64</c:v>
                </c:pt>
                <c:pt idx="13965">
                  <c:v>82.22</c:v>
                </c:pt>
                <c:pt idx="13966">
                  <c:v>37.67</c:v>
                </c:pt>
                <c:pt idx="13967">
                  <c:v>49.42</c:v>
                </c:pt>
                <c:pt idx="13968">
                  <c:v>40.92</c:v>
                </c:pt>
                <c:pt idx="13969">
                  <c:v>62.07</c:v>
                </c:pt>
                <c:pt idx="13970">
                  <c:v>13.98</c:v>
                </c:pt>
                <c:pt idx="13971">
                  <c:v>19.940000000000001</c:v>
                </c:pt>
                <c:pt idx="13972">
                  <c:v>22.47</c:v>
                </c:pt>
                <c:pt idx="13973">
                  <c:v>82.12</c:v>
                </c:pt>
                <c:pt idx="13974">
                  <c:v>37.44</c:v>
                </c:pt>
                <c:pt idx="13975">
                  <c:v>49.25</c:v>
                </c:pt>
                <c:pt idx="13976">
                  <c:v>41.08</c:v>
                </c:pt>
                <c:pt idx="13977">
                  <c:v>62.28</c:v>
                </c:pt>
                <c:pt idx="13978">
                  <c:v>14.12</c:v>
                </c:pt>
                <c:pt idx="13979">
                  <c:v>20.100000000000001</c:v>
                </c:pt>
                <c:pt idx="13980">
                  <c:v>22.31</c:v>
                </c:pt>
                <c:pt idx="13981">
                  <c:v>82.01</c:v>
                </c:pt>
                <c:pt idx="13982">
                  <c:v>37.21</c:v>
                </c:pt>
                <c:pt idx="13983">
                  <c:v>49.08</c:v>
                </c:pt>
                <c:pt idx="13984">
                  <c:v>41.23</c:v>
                </c:pt>
                <c:pt idx="13985">
                  <c:v>62.5</c:v>
                </c:pt>
                <c:pt idx="13986">
                  <c:v>14.26</c:v>
                </c:pt>
                <c:pt idx="13987">
                  <c:v>20.25</c:v>
                </c:pt>
                <c:pt idx="13988">
                  <c:v>22.15</c:v>
                </c:pt>
                <c:pt idx="13989">
                  <c:v>81.900000000000006</c:v>
                </c:pt>
                <c:pt idx="13990">
                  <c:v>36.979999999999997</c:v>
                </c:pt>
                <c:pt idx="13991">
                  <c:v>48.9</c:v>
                </c:pt>
                <c:pt idx="13992">
                  <c:v>41.39</c:v>
                </c:pt>
                <c:pt idx="13993">
                  <c:v>62.72</c:v>
                </c:pt>
                <c:pt idx="13994">
                  <c:v>14.39</c:v>
                </c:pt>
                <c:pt idx="13995">
                  <c:v>20.41</c:v>
                </c:pt>
                <c:pt idx="13996">
                  <c:v>21.98</c:v>
                </c:pt>
                <c:pt idx="13997">
                  <c:v>81.78</c:v>
                </c:pt>
                <c:pt idx="13998">
                  <c:v>36.75</c:v>
                </c:pt>
                <c:pt idx="13999">
                  <c:v>48.73</c:v>
                </c:pt>
                <c:pt idx="14000">
                  <c:v>41.55</c:v>
                </c:pt>
                <c:pt idx="14001">
                  <c:v>62.94</c:v>
                </c:pt>
                <c:pt idx="14002">
                  <c:v>14.53</c:v>
                </c:pt>
                <c:pt idx="14003">
                  <c:v>20.56</c:v>
                </c:pt>
                <c:pt idx="14004">
                  <c:v>21.82</c:v>
                </c:pt>
                <c:pt idx="14005">
                  <c:v>81.66</c:v>
                </c:pt>
                <c:pt idx="14006">
                  <c:v>36.520000000000003</c:v>
                </c:pt>
                <c:pt idx="14007">
                  <c:v>48.55</c:v>
                </c:pt>
                <c:pt idx="14008">
                  <c:v>41.7</c:v>
                </c:pt>
                <c:pt idx="14009">
                  <c:v>63.16</c:v>
                </c:pt>
                <c:pt idx="14010">
                  <c:v>14.67</c:v>
                </c:pt>
                <c:pt idx="14011">
                  <c:v>20.72</c:v>
                </c:pt>
                <c:pt idx="14012">
                  <c:v>21.66</c:v>
                </c:pt>
                <c:pt idx="14013">
                  <c:v>81.53</c:v>
                </c:pt>
                <c:pt idx="14014">
                  <c:v>36.29</c:v>
                </c:pt>
                <c:pt idx="14015">
                  <c:v>48.37</c:v>
                </c:pt>
                <c:pt idx="14016">
                  <c:v>41.86</c:v>
                </c:pt>
                <c:pt idx="14017">
                  <c:v>63.37</c:v>
                </c:pt>
                <c:pt idx="14018">
                  <c:v>14.8</c:v>
                </c:pt>
                <c:pt idx="14019">
                  <c:v>20.88</c:v>
                </c:pt>
                <c:pt idx="14020">
                  <c:v>21.49</c:v>
                </c:pt>
                <c:pt idx="14021">
                  <c:v>81.400000000000006</c:v>
                </c:pt>
                <c:pt idx="14022">
                  <c:v>36.06</c:v>
                </c:pt>
                <c:pt idx="14023">
                  <c:v>48.2</c:v>
                </c:pt>
                <c:pt idx="14024">
                  <c:v>42.01</c:v>
                </c:pt>
                <c:pt idx="14025">
                  <c:v>63.59</c:v>
                </c:pt>
                <c:pt idx="14026">
                  <c:v>14.94</c:v>
                </c:pt>
                <c:pt idx="14027">
                  <c:v>21.03</c:v>
                </c:pt>
                <c:pt idx="14028">
                  <c:v>21.33</c:v>
                </c:pt>
                <c:pt idx="14029">
                  <c:v>81.260000000000005</c:v>
                </c:pt>
                <c:pt idx="14030">
                  <c:v>35.83</c:v>
                </c:pt>
                <c:pt idx="14031">
                  <c:v>48.02</c:v>
                </c:pt>
                <c:pt idx="14032">
                  <c:v>42.17</c:v>
                </c:pt>
                <c:pt idx="14033">
                  <c:v>63.81</c:v>
                </c:pt>
                <c:pt idx="14034">
                  <c:v>15.08</c:v>
                </c:pt>
                <c:pt idx="14035">
                  <c:v>21.19</c:v>
                </c:pt>
                <c:pt idx="14036">
                  <c:v>21.17</c:v>
                </c:pt>
                <c:pt idx="14037">
                  <c:v>81.12</c:v>
                </c:pt>
                <c:pt idx="14038">
                  <c:v>35.6</c:v>
                </c:pt>
                <c:pt idx="14039">
                  <c:v>47.84</c:v>
                </c:pt>
                <c:pt idx="14040">
                  <c:v>42.32</c:v>
                </c:pt>
                <c:pt idx="14041">
                  <c:v>64.03</c:v>
                </c:pt>
                <c:pt idx="14042">
                  <c:v>15.21</c:v>
                </c:pt>
                <c:pt idx="14043">
                  <c:v>21.34</c:v>
                </c:pt>
                <c:pt idx="14044">
                  <c:v>21</c:v>
                </c:pt>
                <c:pt idx="14045">
                  <c:v>80.97</c:v>
                </c:pt>
                <c:pt idx="14046">
                  <c:v>35.369999999999997</c:v>
                </c:pt>
                <c:pt idx="14047">
                  <c:v>47.66</c:v>
                </c:pt>
                <c:pt idx="14048">
                  <c:v>42.48</c:v>
                </c:pt>
                <c:pt idx="14049">
                  <c:v>64.25</c:v>
                </c:pt>
                <c:pt idx="14050">
                  <c:v>15.35</c:v>
                </c:pt>
                <c:pt idx="14051">
                  <c:v>21.5</c:v>
                </c:pt>
                <c:pt idx="14052">
                  <c:v>20.84</c:v>
                </c:pt>
                <c:pt idx="14053">
                  <c:v>80.819999999999993</c:v>
                </c:pt>
                <c:pt idx="14054">
                  <c:v>35.14</c:v>
                </c:pt>
                <c:pt idx="14055">
                  <c:v>47.48</c:v>
                </c:pt>
                <c:pt idx="14056">
                  <c:v>42.63</c:v>
                </c:pt>
                <c:pt idx="14057">
                  <c:v>64.47</c:v>
                </c:pt>
                <c:pt idx="14058">
                  <c:v>15.48</c:v>
                </c:pt>
                <c:pt idx="14059">
                  <c:v>21.65</c:v>
                </c:pt>
                <c:pt idx="14060">
                  <c:v>20.68</c:v>
                </c:pt>
                <c:pt idx="14061">
                  <c:v>80.67</c:v>
                </c:pt>
                <c:pt idx="14062">
                  <c:v>34.92</c:v>
                </c:pt>
                <c:pt idx="14063">
                  <c:v>47.3</c:v>
                </c:pt>
                <c:pt idx="14064">
                  <c:v>42.78</c:v>
                </c:pt>
                <c:pt idx="14065">
                  <c:v>64.69</c:v>
                </c:pt>
                <c:pt idx="14066">
                  <c:v>15.62</c:v>
                </c:pt>
                <c:pt idx="14067">
                  <c:v>21.81</c:v>
                </c:pt>
                <c:pt idx="14068">
                  <c:v>20.52</c:v>
                </c:pt>
                <c:pt idx="14069">
                  <c:v>80.510000000000005</c:v>
                </c:pt>
                <c:pt idx="14070">
                  <c:v>34.69</c:v>
                </c:pt>
                <c:pt idx="14071">
                  <c:v>47.12</c:v>
                </c:pt>
                <c:pt idx="14072">
                  <c:v>42.94</c:v>
                </c:pt>
                <c:pt idx="14073">
                  <c:v>64.91</c:v>
                </c:pt>
                <c:pt idx="14074">
                  <c:v>15.75</c:v>
                </c:pt>
                <c:pt idx="14075">
                  <c:v>21.96</c:v>
                </c:pt>
                <c:pt idx="14076">
                  <c:v>20.36</c:v>
                </c:pt>
                <c:pt idx="14077">
                  <c:v>80.349999999999994</c:v>
                </c:pt>
                <c:pt idx="14078">
                  <c:v>34.46</c:v>
                </c:pt>
                <c:pt idx="14079">
                  <c:v>46.93</c:v>
                </c:pt>
                <c:pt idx="14080">
                  <c:v>43.09</c:v>
                </c:pt>
                <c:pt idx="14081">
                  <c:v>65.13</c:v>
                </c:pt>
                <c:pt idx="14082">
                  <c:v>15.89</c:v>
                </c:pt>
                <c:pt idx="14083">
                  <c:v>22.12</c:v>
                </c:pt>
                <c:pt idx="14084">
                  <c:v>20.2</c:v>
                </c:pt>
                <c:pt idx="14085">
                  <c:v>80.19</c:v>
                </c:pt>
                <c:pt idx="14086">
                  <c:v>34.229999999999997</c:v>
                </c:pt>
                <c:pt idx="14087">
                  <c:v>46.75</c:v>
                </c:pt>
                <c:pt idx="14088">
                  <c:v>43.25</c:v>
                </c:pt>
                <c:pt idx="14089">
                  <c:v>65.349999999999994</c:v>
                </c:pt>
                <c:pt idx="14090">
                  <c:v>16.02</c:v>
                </c:pt>
                <c:pt idx="14091">
                  <c:v>22.27</c:v>
                </c:pt>
                <c:pt idx="14092">
                  <c:v>20.03</c:v>
                </c:pt>
                <c:pt idx="14093">
                  <c:v>80.02</c:v>
                </c:pt>
                <c:pt idx="14094">
                  <c:v>34</c:v>
                </c:pt>
                <c:pt idx="14095">
                  <c:v>46.57</c:v>
                </c:pt>
                <c:pt idx="14096">
                  <c:v>43.4</c:v>
                </c:pt>
                <c:pt idx="14097">
                  <c:v>65.569999999999993</c:v>
                </c:pt>
                <c:pt idx="14098">
                  <c:v>16.16</c:v>
                </c:pt>
                <c:pt idx="14099">
                  <c:v>22.43</c:v>
                </c:pt>
                <c:pt idx="14100">
                  <c:v>19.87</c:v>
                </c:pt>
                <c:pt idx="14101">
                  <c:v>79.849999999999994</c:v>
                </c:pt>
                <c:pt idx="14102">
                  <c:v>33.770000000000003</c:v>
                </c:pt>
                <c:pt idx="14103">
                  <c:v>46.38</c:v>
                </c:pt>
                <c:pt idx="14104">
                  <c:v>43.55</c:v>
                </c:pt>
                <c:pt idx="14105">
                  <c:v>65.8</c:v>
                </c:pt>
                <c:pt idx="14106">
                  <c:v>16.29</c:v>
                </c:pt>
                <c:pt idx="14107">
                  <c:v>22.58</c:v>
                </c:pt>
                <c:pt idx="14108">
                  <c:v>19.71</c:v>
                </c:pt>
                <c:pt idx="14109">
                  <c:v>79.680000000000007</c:v>
                </c:pt>
                <c:pt idx="14110">
                  <c:v>33.54</c:v>
                </c:pt>
                <c:pt idx="14111">
                  <c:v>46.2</c:v>
                </c:pt>
                <c:pt idx="14112">
                  <c:v>43.71</c:v>
                </c:pt>
                <c:pt idx="14113">
                  <c:v>66.02</c:v>
                </c:pt>
                <c:pt idx="14114">
                  <c:v>16.420000000000002</c:v>
                </c:pt>
                <c:pt idx="14115">
                  <c:v>22.74</c:v>
                </c:pt>
                <c:pt idx="14116">
                  <c:v>19.55</c:v>
                </c:pt>
                <c:pt idx="14117">
                  <c:v>79.510000000000005</c:v>
                </c:pt>
                <c:pt idx="14118">
                  <c:v>33.32</c:v>
                </c:pt>
                <c:pt idx="14119">
                  <c:v>46.01</c:v>
                </c:pt>
                <c:pt idx="14120">
                  <c:v>43.86</c:v>
                </c:pt>
                <c:pt idx="14121">
                  <c:v>66.239999999999995</c:v>
                </c:pt>
                <c:pt idx="14122">
                  <c:v>16.559999999999999</c:v>
                </c:pt>
                <c:pt idx="14123">
                  <c:v>22.89</c:v>
                </c:pt>
                <c:pt idx="14124">
                  <c:v>19.39</c:v>
                </c:pt>
                <c:pt idx="14125">
                  <c:v>79.33</c:v>
                </c:pt>
                <c:pt idx="14126">
                  <c:v>33.090000000000003</c:v>
                </c:pt>
                <c:pt idx="14127">
                  <c:v>45.83</c:v>
                </c:pt>
                <c:pt idx="14128">
                  <c:v>44.01</c:v>
                </c:pt>
                <c:pt idx="14129">
                  <c:v>66.459999999999994</c:v>
                </c:pt>
                <c:pt idx="14130">
                  <c:v>16.690000000000001</c:v>
                </c:pt>
                <c:pt idx="14131">
                  <c:v>23.05</c:v>
                </c:pt>
                <c:pt idx="14132">
                  <c:v>19.23</c:v>
                </c:pt>
                <c:pt idx="14133">
                  <c:v>79.150000000000006</c:v>
                </c:pt>
                <c:pt idx="14134">
                  <c:v>32.86</c:v>
                </c:pt>
                <c:pt idx="14135">
                  <c:v>45.64</c:v>
                </c:pt>
                <c:pt idx="14136">
                  <c:v>44.17</c:v>
                </c:pt>
                <c:pt idx="14137">
                  <c:v>66.680000000000007</c:v>
                </c:pt>
                <c:pt idx="14138">
                  <c:v>16.82</c:v>
                </c:pt>
                <c:pt idx="14139">
                  <c:v>23.2</c:v>
                </c:pt>
                <c:pt idx="14140">
                  <c:v>19.07</c:v>
                </c:pt>
                <c:pt idx="14141">
                  <c:v>78.97</c:v>
                </c:pt>
                <c:pt idx="14142">
                  <c:v>32.630000000000003</c:v>
                </c:pt>
                <c:pt idx="14143">
                  <c:v>45.45</c:v>
                </c:pt>
                <c:pt idx="14144">
                  <c:v>44.32</c:v>
                </c:pt>
                <c:pt idx="14145">
                  <c:v>66.91</c:v>
                </c:pt>
                <c:pt idx="14146">
                  <c:v>16.95</c:v>
                </c:pt>
                <c:pt idx="14147">
                  <c:v>23.36</c:v>
                </c:pt>
                <c:pt idx="14148">
                  <c:v>18.91</c:v>
                </c:pt>
                <c:pt idx="14149">
                  <c:v>78.78</c:v>
                </c:pt>
                <c:pt idx="14150">
                  <c:v>32.409999999999997</c:v>
                </c:pt>
                <c:pt idx="14151">
                  <c:v>45.27</c:v>
                </c:pt>
                <c:pt idx="14152">
                  <c:v>44.47</c:v>
                </c:pt>
                <c:pt idx="14153">
                  <c:v>67.13</c:v>
                </c:pt>
                <c:pt idx="14154">
                  <c:v>17.079999999999998</c:v>
                </c:pt>
                <c:pt idx="14155">
                  <c:v>23.51</c:v>
                </c:pt>
                <c:pt idx="14156">
                  <c:v>18.75</c:v>
                </c:pt>
                <c:pt idx="14157">
                  <c:v>78.599999999999994</c:v>
                </c:pt>
                <c:pt idx="14158">
                  <c:v>32.18</c:v>
                </c:pt>
                <c:pt idx="14159">
                  <c:v>45.08</c:v>
                </c:pt>
                <c:pt idx="14160">
                  <c:v>44.62</c:v>
                </c:pt>
                <c:pt idx="14161">
                  <c:v>67.349999999999994</c:v>
                </c:pt>
                <c:pt idx="14162">
                  <c:v>17.21</c:v>
                </c:pt>
                <c:pt idx="14163">
                  <c:v>23.67</c:v>
                </c:pt>
                <c:pt idx="14164">
                  <c:v>18.600000000000001</c:v>
                </c:pt>
                <c:pt idx="14165">
                  <c:v>78.41</c:v>
                </c:pt>
                <c:pt idx="14166">
                  <c:v>31.95</c:v>
                </c:pt>
                <c:pt idx="14167">
                  <c:v>44.89</c:v>
                </c:pt>
                <c:pt idx="14168">
                  <c:v>44.78</c:v>
                </c:pt>
                <c:pt idx="14169">
                  <c:v>67.58</c:v>
                </c:pt>
                <c:pt idx="14170">
                  <c:v>17.34</c:v>
                </c:pt>
                <c:pt idx="14171">
                  <c:v>23.82</c:v>
                </c:pt>
                <c:pt idx="14172">
                  <c:v>18.440000000000001</c:v>
                </c:pt>
                <c:pt idx="14173">
                  <c:v>78.22</c:v>
                </c:pt>
                <c:pt idx="14174">
                  <c:v>31.72</c:v>
                </c:pt>
                <c:pt idx="14175">
                  <c:v>44.7</c:v>
                </c:pt>
                <c:pt idx="14176">
                  <c:v>44.93</c:v>
                </c:pt>
                <c:pt idx="14177">
                  <c:v>67.8</c:v>
                </c:pt>
                <c:pt idx="14178">
                  <c:v>17.47</c:v>
                </c:pt>
                <c:pt idx="14179">
                  <c:v>23.97</c:v>
                </c:pt>
                <c:pt idx="14180">
                  <c:v>18.28</c:v>
                </c:pt>
                <c:pt idx="14181">
                  <c:v>78.03</c:v>
                </c:pt>
                <c:pt idx="14182">
                  <c:v>31.5</c:v>
                </c:pt>
                <c:pt idx="14183">
                  <c:v>44.51</c:v>
                </c:pt>
                <c:pt idx="14184">
                  <c:v>45.08</c:v>
                </c:pt>
                <c:pt idx="14185">
                  <c:v>68.03</c:v>
                </c:pt>
                <c:pt idx="14186">
                  <c:v>17.600000000000001</c:v>
                </c:pt>
                <c:pt idx="14187">
                  <c:v>24.13</c:v>
                </c:pt>
                <c:pt idx="14188">
                  <c:v>18.12</c:v>
                </c:pt>
                <c:pt idx="14189">
                  <c:v>77.83</c:v>
                </c:pt>
                <c:pt idx="14190">
                  <c:v>31.27</c:v>
                </c:pt>
                <c:pt idx="14191">
                  <c:v>44.32</c:v>
                </c:pt>
                <c:pt idx="14192">
                  <c:v>45.23</c:v>
                </c:pt>
                <c:pt idx="14193">
                  <c:v>68.25</c:v>
                </c:pt>
                <c:pt idx="14194">
                  <c:v>17.73</c:v>
                </c:pt>
                <c:pt idx="14195">
                  <c:v>24.28</c:v>
                </c:pt>
                <c:pt idx="14196">
                  <c:v>17.96</c:v>
                </c:pt>
                <c:pt idx="14197">
                  <c:v>77.64</c:v>
                </c:pt>
                <c:pt idx="14198">
                  <c:v>31.04</c:v>
                </c:pt>
                <c:pt idx="14199">
                  <c:v>44.13</c:v>
                </c:pt>
                <c:pt idx="14200">
                  <c:v>45.38</c:v>
                </c:pt>
                <c:pt idx="14201">
                  <c:v>68.48</c:v>
                </c:pt>
                <c:pt idx="14202">
                  <c:v>17.86</c:v>
                </c:pt>
                <c:pt idx="14203">
                  <c:v>24.44</c:v>
                </c:pt>
                <c:pt idx="14204">
                  <c:v>17.8</c:v>
                </c:pt>
                <c:pt idx="14205">
                  <c:v>77.44</c:v>
                </c:pt>
                <c:pt idx="14206">
                  <c:v>30.82</c:v>
                </c:pt>
                <c:pt idx="14207">
                  <c:v>43.94</c:v>
                </c:pt>
                <c:pt idx="14208">
                  <c:v>45.53</c:v>
                </c:pt>
                <c:pt idx="14209">
                  <c:v>68.7</c:v>
                </c:pt>
                <c:pt idx="14210">
                  <c:v>17.989999999999998</c:v>
                </c:pt>
                <c:pt idx="14211">
                  <c:v>24.59</c:v>
                </c:pt>
                <c:pt idx="14212">
                  <c:v>17.649999999999999</c:v>
                </c:pt>
                <c:pt idx="14213">
                  <c:v>77.239999999999995</c:v>
                </c:pt>
                <c:pt idx="14214">
                  <c:v>30.59</c:v>
                </c:pt>
                <c:pt idx="14215">
                  <c:v>43.75</c:v>
                </c:pt>
                <c:pt idx="14216">
                  <c:v>10.199999999999999</c:v>
                </c:pt>
                <c:pt idx="14217">
                  <c:v>45.69</c:v>
                </c:pt>
                <c:pt idx="14218">
                  <c:v>68.930000000000007</c:v>
                </c:pt>
                <c:pt idx="14219">
                  <c:v>18.12</c:v>
                </c:pt>
                <c:pt idx="14220">
                  <c:v>24.74</c:v>
                </c:pt>
                <c:pt idx="14221">
                  <c:v>17.489999999999998</c:v>
                </c:pt>
                <c:pt idx="14222">
                  <c:v>77.040000000000006</c:v>
                </c:pt>
                <c:pt idx="14223">
                  <c:v>30.37</c:v>
                </c:pt>
                <c:pt idx="14224">
                  <c:v>43.56</c:v>
                </c:pt>
                <c:pt idx="14225">
                  <c:v>10.37</c:v>
                </c:pt>
                <c:pt idx="14226">
                  <c:v>45.84</c:v>
                </c:pt>
                <c:pt idx="14227">
                  <c:v>69.150000000000006</c:v>
                </c:pt>
                <c:pt idx="14228">
                  <c:v>18.25</c:v>
                </c:pt>
                <c:pt idx="14229">
                  <c:v>24.9</c:v>
                </c:pt>
                <c:pt idx="14230">
                  <c:v>17.329999999999998</c:v>
                </c:pt>
                <c:pt idx="14231">
                  <c:v>76.84</c:v>
                </c:pt>
                <c:pt idx="14232">
                  <c:v>30.14</c:v>
                </c:pt>
                <c:pt idx="14233">
                  <c:v>43.37</c:v>
                </c:pt>
                <c:pt idx="14234">
                  <c:v>10.54</c:v>
                </c:pt>
                <c:pt idx="14235">
                  <c:v>45.99</c:v>
                </c:pt>
                <c:pt idx="14236">
                  <c:v>69.38</c:v>
                </c:pt>
                <c:pt idx="14237">
                  <c:v>18.37</c:v>
                </c:pt>
                <c:pt idx="14238">
                  <c:v>25.05</c:v>
                </c:pt>
                <c:pt idx="14239">
                  <c:v>17.170000000000002</c:v>
                </c:pt>
                <c:pt idx="14240">
                  <c:v>76.64</c:v>
                </c:pt>
                <c:pt idx="14241">
                  <c:v>29.92</c:v>
                </c:pt>
                <c:pt idx="14242">
                  <c:v>43.17</c:v>
                </c:pt>
                <c:pt idx="14243">
                  <c:v>10.71</c:v>
                </c:pt>
                <c:pt idx="14244">
                  <c:v>46.14</c:v>
                </c:pt>
                <c:pt idx="14245">
                  <c:v>69.61</c:v>
                </c:pt>
                <c:pt idx="14246">
                  <c:v>18.5</c:v>
                </c:pt>
                <c:pt idx="14247">
                  <c:v>25.21</c:v>
                </c:pt>
                <c:pt idx="14248">
                  <c:v>17.02</c:v>
                </c:pt>
                <c:pt idx="14249">
                  <c:v>76.430000000000007</c:v>
                </c:pt>
                <c:pt idx="14250">
                  <c:v>29.69</c:v>
                </c:pt>
                <c:pt idx="14251">
                  <c:v>42.98</c:v>
                </c:pt>
                <c:pt idx="14252">
                  <c:v>10.88</c:v>
                </c:pt>
                <c:pt idx="14253">
                  <c:v>46.29</c:v>
                </c:pt>
                <c:pt idx="14254">
                  <c:v>69.83</c:v>
                </c:pt>
                <c:pt idx="14255">
                  <c:v>18.63</c:v>
                </c:pt>
                <c:pt idx="14256">
                  <c:v>25.36</c:v>
                </c:pt>
                <c:pt idx="14257">
                  <c:v>16.86</c:v>
                </c:pt>
                <c:pt idx="14258">
                  <c:v>76.23</c:v>
                </c:pt>
                <c:pt idx="14259">
                  <c:v>29.46</c:v>
                </c:pt>
                <c:pt idx="14260">
                  <c:v>42.79</c:v>
                </c:pt>
                <c:pt idx="14261">
                  <c:v>11.05</c:v>
                </c:pt>
                <c:pt idx="14262">
                  <c:v>46.44</c:v>
                </c:pt>
                <c:pt idx="14263">
                  <c:v>70.06</c:v>
                </c:pt>
                <c:pt idx="14264">
                  <c:v>18.75</c:v>
                </c:pt>
                <c:pt idx="14265">
                  <c:v>25.51</c:v>
                </c:pt>
                <c:pt idx="14266">
                  <c:v>16.7</c:v>
                </c:pt>
                <c:pt idx="14267">
                  <c:v>76.02</c:v>
                </c:pt>
                <c:pt idx="14268">
                  <c:v>29.24</c:v>
                </c:pt>
                <c:pt idx="14269">
                  <c:v>42.59</c:v>
                </c:pt>
                <c:pt idx="14270">
                  <c:v>46.59</c:v>
                </c:pt>
                <c:pt idx="14271">
                  <c:v>70.290000000000006</c:v>
                </c:pt>
                <c:pt idx="14272">
                  <c:v>18.88</c:v>
                </c:pt>
                <c:pt idx="14273">
                  <c:v>25.67</c:v>
                </c:pt>
                <c:pt idx="14274">
                  <c:v>16.55</c:v>
                </c:pt>
                <c:pt idx="14275">
                  <c:v>75.81</c:v>
                </c:pt>
                <c:pt idx="14276">
                  <c:v>29.02</c:v>
                </c:pt>
                <c:pt idx="14277">
                  <c:v>42.4</c:v>
                </c:pt>
                <c:pt idx="14278">
                  <c:v>11.39</c:v>
                </c:pt>
                <c:pt idx="14279">
                  <c:v>46.74</c:v>
                </c:pt>
                <c:pt idx="14280">
                  <c:v>70.510000000000005</c:v>
                </c:pt>
                <c:pt idx="14281">
                  <c:v>19</c:v>
                </c:pt>
                <c:pt idx="14282">
                  <c:v>25.82</c:v>
                </c:pt>
                <c:pt idx="14283">
                  <c:v>16.39</c:v>
                </c:pt>
                <c:pt idx="14284">
                  <c:v>75.61</c:v>
                </c:pt>
                <c:pt idx="14285">
                  <c:v>28.79</c:v>
                </c:pt>
                <c:pt idx="14286">
                  <c:v>42.2</c:v>
                </c:pt>
                <c:pt idx="14287">
                  <c:v>11.56</c:v>
                </c:pt>
                <c:pt idx="14288">
                  <c:v>46.89</c:v>
                </c:pt>
                <c:pt idx="14289">
                  <c:v>70.739999999999995</c:v>
                </c:pt>
                <c:pt idx="14290">
                  <c:v>19.13</c:v>
                </c:pt>
                <c:pt idx="14291">
                  <c:v>25.97</c:v>
                </c:pt>
                <c:pt idx="14292">
                  <c:v>16.239999999999998</c:v>
                </c:pt>
                <c:pt idx="14293">
                  <c:v>75.400000000000006</c:v>
                </c:pt>
                <c:pt idx="14294">
                  <c:v>28.57</c:v>
                </c:pt>
                <c:pt idx="14295">
                  <c:v>42.01</c:v>
                </c:pt>
                <c:pt idx="14296">
                  <c:v>11.73</c:v>
                </c:pt>
                <c:pt idx="14297">
                  <c:v>47.04</c:v>
                </c:pt>
                <c:pt idx="14298">
                  <c:v>70.97</c:v>
                </c:pt>
                <c:pt idx="14299">
                  <c:v>19.25</c:v>
                </c:pt>
                <c:pt idx="14300">
                  <c:v>26.13</c:v>
                </c:pt>
                <c:pt idx="14301">
                  <c:v>16.079999999999998</c:v>
                </c:pt>
                <c:pt idx="14302">
                  <c:v>75.180000000000007</c:v>
                </c:pt>
                <c:pt idx="14303">
                  <c:v>28.34</c:v>
                </c:pt>
                <c:pt idx="14304">
                  <c:v>41.81</c:v>
                </c:pt>
                <c:pt idx="14305">
                  <c:v>11.91</c:v>
                </c:pt>
                <c:pt idx="14306">
                  <c:v>47.19</c:v>
                </c:pt>
                <c:pt idx="14307">
                  <c:v>71.2</c:v>
                </c:pt>
                <c:pt idx="14308">
                  <c:v>19.37</c:v>
                </c:pt>
                <c:pt idx="14309">
                  <c:v>26.28</c:v>
                </c:pt>
                <c:pt idx="14310">
                  <c:v>15.92</c:v>
                </c:pt>
                <c:pt idx="14311">
                  <c:v>74.97</c:v>
                </c:pt>
                <c:pt idx="14312">
                  <c:v>28.12</c:v>
                </c:pt>
                <c:pt idx="14313">
                  <c:v>41.62</c:v>
                </c:pt>
                <c:pt idx="14314">
                  <c:v>12.08</c:v>
                </c:pt>
                <c:pt idx="14315">
                  <c:v>47.34</c:v>
                </c:pt>
                <c:pt idx="14316">
                  <c:v>71.42</c:v>
                </c:pt>
                <c:pt idx="14317">
                  <c:v>19.489999999999998</c:v>
                </c:pt>
                <c:pt idx="14318">
                  <c:v>26.43</c:v>
                </c:pt>
                <c:pt idx="14319">
                  <c:v>15.77</c:v>
                </c:pt>
                <c:pt idx="14320">
                  <c:v>74.760000000000005</c:v>
                </c:pt>
                <c:pt idx="14321">
                  <c:v>27.9</c:v>
                </c:pt>
                <c:pt idx="14322">
                  <c:v>41.42</c:v>
                </c:pt>
                <c:pt idx="14323">
                  <c:v>12.25</c:v>
                </c:pt>
                <c:pt idx="14324">
                  <c:v>47.49</c:v>
                </c:pt>
                <c:pt idx="14325">
                  <c:v>71.650000000000006</c:v>
                </c:pt>
                <c:pt idx="14326">
                  <c:v>19.62</c:v>
                </c:pt>
                <c:pt idx="14327">
                  <c:v>26.59</c:v>
                </c:pt>
                <c:pt idx="14328">
                  <c:v>15.61</c:v>
                </c:pt>
                <c:pt idx="14329">
                  <c:v>74.55</c:v>
                </c:pt>
                <c:pt idx="14330">
                  <c:v>27.67</c:v>
                </c:pt>
                <c:pt idx="14331">
                  <c:v>41.23</c:v>
                </c:pt>
                <c:pt idx="14332">
                  <c:v>12.42</c:v>
                </c:pt>
                <c:pt idx="14333">
                  <c:v>47.63</c:v>
                </c:pt>
                <c:pt idx="14334">
                  <c:v>71.88</c:v>
                </c:pt>
                <c:pt idx="14335">
                  <c:v>19.739999999999998</c:v>
                </c:pt>
                <c:pt idx="14336">
                  <c:v>26.74</c:v>
                </c:pt>
                <c:pt idx="14337">
                  <c:v>15.46</c:v>
                </c:pt>
                <c:pt idx="14338">
                  <c:v>74.33</c:v>
                </c:pt>
                <c:pt idx="14339">
                  <c:v>27.45</c:v>
                </c:pt>
                <c:pt idx="14340">
                  <c:v>41.03</c:v>
                </c:pt>
                <c:pt idx="14341">
                  <c:v>12.6</c:v>
                </c:pt>
                <c:pt idx="14342">
                  <c:v>47.78</c:v>
                </c:pt>
                <c:pt idx="14343">
                  <c:v>72.11</c:v>
                </c:pt>
                <c:pt idx="14344">
                  <c:v>19.86</c:v>
                </c:pt>
                <c:pt idx="14345">
                  <c:v>26.89</c:v>
                </c:pt>
                <c:pt idx="14346">
                  <c:v>15.3</c:v>
                </c:pt>
                <c:pt idx="14347">
                  <c:v>74.12</c:v>
                </c:pt>
                <c:pt idx="14348">
                  <c:v>27.23</c:v>
                </c:pt>
                <c:pt idx="14349">
                  <c:v>40.83</c:v>
                </c:pt>
                <c:pt idx="14350">
                  <c:v>12.77</c:v>
                </c:pt>
                <c:pt idx="14351">
                  <c:v>47.93</c:v>
                </c:pt>
                <c:pt idx="14352">
                  <c:v>72.34</c:v>
                </c:pt>
                <c:pt idx="14353">
                  <c:v>19.98</c:v>
                </c:pt>
                <c:pt idx="14354">
                  <c:v>27.04</c:v>
                </c:pt>
                <c:pt idx="14355">
                  <c:v>15.15</c:v>
                </c:pt>
                <c:pt idx="14356">
                  <c:v>73.900000000000006</c:v>
                </c:pt>
                <c:pt idx="14357">
                  <c:v>27</c:v>
                </c:pt>
                <c:pt idx="14358">
                  <c:v>40.64</c:v>
                </c:pt>
                <c:pt idx="14359">
                  <c:v>12.94</c:v>
                </c:pt>
                <c:pt idx="14360">
                  <c:v>48.08</c:v>
                </c:pt>
                <c:pt idx="14361">
                  <c:v>72.569999999999993</c:v>
                </c:pt>
                <c:pt idx="14362">
                  <c:v>20.100000000000001</c:v>
                </c:pt>
                <c:pt idx="14363">
                  <c:v>27.2</c:v>
                </c:pt>
                <c:pt idx="14364">
                  <c:v>15</c:v>
                </c:pt>
                <c:pt idx="14365">
                  <c:v>73.680000000000007</c:v>
                </c:pt>
                <c:pt idx="14366">
                  <c:v>26.78</c:v>
                </c:pt>
                <c:pt idx="14367">
                  <c:v>40.44</c:v>
                </c:pt>
                <c:pt idx="14368">
                  <c:v>13.12</c:v>
                </c:pt>
                <c:pt idx="14369">
                  <c:v>48.23</c:v>
                </c:pt>
                <c:pt idx="14370">
                  <c:v>72.8</c:v>
                </c:pt>
                <c:pt idx="14371">
                  <c:v>20.22</c:v>
                </c:pt>
                <c:pt idx="14372">
                  <c:v>27.35</c:v>
                </c:pt>
                <c:pt idx="14373">
                  <c:v>14.84</c:v>
                </c:pt>
                <c:pt idx="14374">
                  <c:v>73.47</c:v>
                </c:pt>
                <c:pt idx="14375">
                  <c:v>26.56</c:v>
                </c:pt>
                <c:pt idx="14376">
                  <c:v>40.24</c:v>
                </c:pt>
                <c:pt idx="14377">
                  <c:v>13.29</c:v>
                </c:pt>
                <c:pt idx="14378">
                  <c:v>48.38</c:v>
                </c:pt>
                <c:pt idx="14379">
                  <c:v>73.03</c:v>
                </c:pt>
                <c:pt idx="14380">
                  <c:v>20.34</c:v>
                </c:pt>
                <c:pt idx="14381">
                  <c:v>27.5</c:v>
                </c:pt>
                <c:pt idx="14382">
                  <c:v>14.69</c:v>
                </c:pt>
                <c:pt idx="14383">
                  <c:v>73.25</c:v>
                </c:pt>
                <c:pt idx="14384">
                  <c:v>26.34</c:v>
                </c:pt>
                <c:pt idx="14385">
                  <c:v>40.049999999999997</c:v>
                </c:pt>
                <c:pt idx="14386">
                  <c:v>13.47</c:v>
                </c:pt>
                <c:pt idx="14387">
                  <c:v>48.52</c:v>
                </c:pt>
                <c:pt idx="14388">
                  <c:v>73.260000000000005</c:v>
                </c:pt>
                <c:pt idx="14389">
                  <c:v>20.46</c:v>
                </c:pt>
                <c:pt idx="14390">
                  <c:v>27.66</c:v>
                </c:pt>
                <c:pt idx="14391">
                  <c:v>14.53</c:v>
                </c:pt>
                <c:pt idx="14392">
                  <c:v>73.03</c:v>
                </c:pt>
                <c:pt idx="14393">
                  <c:v>26.11</c:v>
                </c:pt>
                <c:pt idx="14394">
                  <c:v>39.85</c:v>
                </c:pt>
                <c:pt idx="14395">
                  <c:v>13.64</c:v>
                </c:pt>
                <c:pt idx="14396">
                  <c:v>48.67</c:v>
                </c:pt>
                <c:pt idx="14397">
                  <c:v>73.489999999999995</c:v>
                </c:pt>
                <c:pt idx="14398">
                  <c:v>20.57</c:v>
                </c:pt>
                <c:pt idx="14399">
                  <c:v>27.81</c:v>
                </c:pt>
                <c:pt idx="14400">
                  <c:v>14.38</c:v>
                </c:pt>
                <c:pt idx="14401">
                  <c:v>72.81</c:v>
                </c:pt>
                <c:pt idx="14402">
                  <c:v>25.89</c:v>
                </c:pt>
                <c:pt idx="14403">
                  <c:v>39.65</c:v>
                </c:pt>
                <c:pt idx="14404">
                  <c:v>13.81</c:v>
                </c:pt>
                <c:pt idx="14405">
                  <c:v>48.82</c:v>
                </c:pt>
                <c:pt idx="14406">
                  <c:v>73.72</c:v>
                </c:pt>
                <c:pt idx="14407">
                  <c:v>20.69</c:v>
                </c:pt>
                <c:pt idx="14408">
                  <c:v>27.96</c:v>
                </c:pt>
                <c:pt idx="14409">
                  <c:v>14.23</c:v>
                </c:pt>
                <c:pt idx="14410">
                  <c:v>72.59</c:v>
                </c:pt>
                <c:pt idx="14411">
                  <c:v>25.67</c:v>
                </c:pt>
                <c:pt idx="14412">
                  <c:v>39.450000000000003</c:v>
                </c:pt>
                <c:pt idx="14413">
                  <c:v>13.99</c:v>
                </c:pt>
                <c:pt idx="14414">
                  <c:v>10.07</c:v>
                </c:pt>
                <c:pt idx="14415">
                  <c:v>48.97</c:v>
                </c:pt>
                <c:pt idx="14416">
                  <c:v>73.95</c:v>
                </c:pt>
                <c:pt idx="14417">
                  <c:v>20.81</c:v>
                </c:pt>
                <c:pt idx="14418">
                  <c:v>28.11</c:v>
                </c:pt>
                <c:pt idx="14419">
                  <c:v>14.07</c:v>
                </c:pt>
                <c:pt idx="14420">
                  <c:v>72.37</c:v>
                </c:pt>
                <c:pt idx="14421">
                  <c:v>25.45</c:v>
                </c:pt>
                <c:pt idx="14422">
                  <c:v>39.25</c:v>
                </c:pt>
                <c:pt idx="14423">
                  <c:v>14.16</c:v>
                </c:pt>
                <c:pt idx="14424">
                  <c:v>10.28</c:v>
                </c:pt>
                <c:pt idx="14425">
                  <c:v>49.11</c:v>
                </c:pt>
                <c:pt idx="14426">
                  <c:v>74.180000000000007</c:v>
                </c:pt>
                <c:pt idx="14427">
                  <c:v>20.92</c:v>
                </c:pt>
                <c:pt idx="14428">
                  <c:v>28.26</c:v>
                </c:pt>
                <c:pt idx="14429">
                  <c:v>13.92</c:v>
                </c:pt>
                <c:pt idx="14430">
                  <c:v>72.150000000000006</c:v>
                </c:pt>
                <c:pt idx="14431">
                  <c:v>25.23</c:v>
                </c:pt>
                <c:pt idx="14432">
                  <c:v>39.049999999999997</c:v>
                </c:pt>
                <c:pt idx="14433">
                  <c:v>14.34</c:v>
                </c:pt>
                <c:pt idx="14434">
                  <c:v>10.49</c:v>
                </c:pt>
                <c:pt idx="14435">
                  <c:v>49.26</c:v>
                </c:pt>
                <c:pt idx="14436">
                  <c:v>74.41</c:v>
                </c:pt>
                <c:pt idx="14437">
                  <c:v>21.04</c:v>
                </c:pt>
                <c:pt idx="14438">
                  <c:v>28.42</c:v>
                </c:pt>
                <c:pt idx="14439">
                  <c:v>13.77</c:v>
                </c:pt>
                <c:pt idx="14440">
                  <c:v>71.930000000000007</c:v>
                </c:pt>
                <c:pt idx="14441">
                  <c:v>25.01</c:v>
                </c:pt>
                <c:pt idx="14442">
                  <c:v>38.85</c:v>
                </c:pt>
                <c:pt idx="14443">
                  <c:v>14.52</c:v>
                </c:pt>
                <c:pt idx="14444">
                  <c:v>10.69</c:v>
                </c:pt>
                <c:pt idx="14445">
                  <c:v>49.41</c:v>
                </c:pt>
                <c:pt idx="14446">
                  <c:v>74.650000000000006</c:v>
                </c:pt>
                <c:pt idx="14447">
                  <c:v>21.15</c:v>
                </c:pt>
                <c:pt idx="14448">
                  <c:v>28.57</c:v>
                </c:pt>
                <c:pt idx="14449">
                  <c:v>13.62</c:v>
                </c:pt>
                <c:pt idx="14450">
                  <c:v>71.7</c:v>
                </c:pt>
                <c:pt idx="14451">
                  <c:v>24.79</c:v>
                </c:pt>
                <c:pt idx="14452">
                  <c:v>38.659999999999997</c:v>
                </c:pt>
                <c:pt idx="14453">
                  <c:v>14.69</c:v>
                </c:pt>
                <c:pt idx="14454">
                  <c:v>10.9</c:v>
                </c:pt>
                <c:pt idx="14455">
                  <c:v>49.55</c:v>
                </c:pt>
                <c:pt idx="14456">
                  <c:v>74.88</c:v>
                </c:pt>
                <c:pt idx="14457">
                  <c:v>21.27</c:v>
                </c:pt>
                <c:pt idx="14458">
                  <c:v>28.72</c:v>
                </c:pt>
                <c:pt idx="14459">
                  <c:v>13.46</c:v>
                </c:pt>
                <c:pt idx="14460">
                  <c:v>71.48</c:v>
                </c:pt>
                <c:pt idx="14461">
                  <c:v>24.57</c:v>
                </c:pt>
                <c:pt idx="14462">
                  <c:v>38.46</c:v>
                </c:pt>
                <c:pt idx="14463">
                  <c:v>14.87</c:v>
                </c:pt>
                <c:pt idx="14464">
                  <c:v>11.11</c:v>
                </c:pt>
                <c:pt idx="14465">
                  <c:v>49.7</c:v>
                </c:pt>
                <c:pt idx="14466">
                  <c:v>75.11</c:v>
                </c:pt>
                <c:pt idx="14467">
                  <c:v>21.38</c:v>
                </c:pt>
                <c:pt idx="14468">
                  <c:v>28.87</c:v>
                </c:pt>
                <c:pt idx="14469">
                  <c:v>13.31</c:v>
                </c:pt>
                <c:pt idx="14470">
                  <c:v>71.260000000000005</c:v>
                </c:pt>
                <c:pt idx="14471">
                  <c:v>24.35</c:v>
                </c:pt>
                <c:pt idx="14472">
                  <c:v>38.26</c:v>
                </c:pt>
                <c:pt idx="14473">
                  <c:v>15.04</c:v>
                </c:pt>
                <c:pt idx="14474">
                  <c:v>11.32</c:v>
                </c:pt>
                <c:pt idx="14475">
                  <c:v>49.84</c:v>
                </c:pt>
                <c:pt idx="14476">
                  <c:v>75.34</c:v>
                </c:pt>
                <c:pt idx="14477">
                  <c:v>21.49</c:v>
                </c:pt>
                <c:pt idx="14478">
                  <c:v>29.03</c:v>
                </c:pt>
                <c:pt idx="14479">
                  <c:v>13.16</c:v>
                </c:pt>
                <c:pt idx="14480">
                  <c:v>71.03</c:v>
                </c:pt>
                <c:pt idx="14481">
                  <c:v>24.13</c:v>
                </c:pt>
                <c:pt idx="14482">
                  <c:v>38.06</c:v>
                </c:pt>
                <c:pt idx="14483">
                  <c:v>15.22</c:v>
                </c:pt>
                <c:pt idx="14484">
                  <c:v>11.53</c:v>
                </c:pt>
                <c:pt idx="14485">
                  <c:v>49.99</c:v>
                </c:pt>
                <c:pt idx="14486">
                  <c:v>75.569999999999993</c:v>
                </c:pt>
                <c:pt idx="14487">
                  <c:v>21.6</c:v>
                </c:pt>
                <c:pt idx="14488">
                  <c:v>29.18</c:v>
                </c:pt>
                <c:pt idx="14489">
                  <c:v>13.01</c:v>
                </c:pt>
                <c:pt idx="14490">
                  <c:v>70.81</c:v>
                </c:pt>
                <c:pt idx="14491">
                  <c:v>23.91</c:v>
                </c:pt>
                <c:pt idx="14492">
                  <c:v>37.86</c:v>
                </c:pt>
                <c:pt idx="14493">
                  <c:v>15.4</c:v>
                </c:pt>
                <c:pt idx="14494">
                  <c:v>11.74</c:v>
                </c:pt>
                <c:pt idx="14495">
                  <c:v>50.13</c:v>
                </c:pt>
                <c:pt idx="14496">
                  <c:v>75.81</c:v>
                </c:pt>
                <c:pt idx="14497">
                  <c:v>21.72</c:v>
                </c:pt>
                <c:pt idx="14498">
                  <c:v>29.33</c:v>
                </c:pt>
                <c:pt idx="14499">
                  <c:v>12.85</c:v>
                </c:pt>
                <c:pt idx="14500">
                  <c:v>70.58</c:v>
                </c:pt>
                <c:pt idx="14501">
                  <c:v>23.69</c:v>
                </c:pt>
                <c:pt idx="14502">
                  <c:v>37.659999999999997</c:v>
                </c:pt>
                <c:pt idx="14503">
                  <c:v>15.57</c:v>
                </c:pt>
                <c:pt idx="14504">
                  <c:v>11.95</c:v>
                </c:pt>
                <c:pt idx="14505">
                  <c:v>50.28</c:v>
                </c:pt>
                <c:pt idx="14506">
                  <c:v>76.040000000000006</c:v>
                </c:pt>
                <c:pt idx="14507">
                  <c:v>21.83</c:v>
                </c:pt>
                <c:pt idx="14508">
                  <c:v>29.48</c:v>
                </c:pt>
                <c:pt idx="14509">
                  <c:v>12.7</c:v>
                </c:pt>
                <c:pt idx="14510">
                  <c:v>10.4</c:v>
                </c:pt>
                <c:pt idx="14511">
                  <c:v>70.36</c:v>
                </c:pt>
                <c:pt idx="14512">
                  <c:v>23.47</c:v>
                </c:pt>
                <c:pt idx="14513">
                  <c:v>37.46</c:v>
                </c:pt>
                <c:pt idx="14514">
                  <c:v>15.75</c:v>
                </c:pt>
                <c:pt idx="14515">
                  <c:v>12.16</c:v>
                </c:pt>
                <c:pt idx="14516">
                  <c:v>50.43</c:v>
                </c:pt>
                <c:pt idx="14517">
                  <c:v>76.27</c:v>
                </c:pt>
                <c:pt idx="14518">
                  <c:v>21.94</c:v>
                </c:pt>
                <c:pt idx="14519">
                  <c:v>29.63</c:v>
                </c:pt>
                <c:pt idx="14520">
                  <c:v>12.55</c:v>
                </c:pt>
                <c:pt idx="14521">
                  <c:v>10.55</c:v>
                </c:pt>
                <c:pt idx="14522">
                  <c:v>70.13</c:v>
                </c:pt>
                <c:pt idx="14523">
                  <c:v>23.25</c:v>
                </c:pt>
                <c:pt idx="14524">
                  <c:v>37.26</c:v>
                </c:pt>
                <c:pt idx="14525">
                  <c:v>15.93</c:v>
                </c:pt>
                <c:pt idx="14526">
                  <c:v>12.37</c:v>
                </c:pt>
                <c:pt idx="14527">
                  <c:v>50.57</c:v>
                </c:pt>
                <c:pt idx="14528">
                  <c:v>76.5</c:v>
                </c:pt>
                <c:pt idx="14529">
                  <c:v>22.04</c:v>
                </c:pt>
                <c:pt idx="14530">
                  <c:v>29.78</c:v>
                </c:pt>
                <c:pt idx="14531">
                  <c:v>12.4</c:v>
                </c:pt>
                <c:pt idx="14532">
                  <c:v>10.7</c:v>
                </c:pt>
                <c:pt idx="14533">
                  <c:v>69.91</c:v>
                </c:pt>
                <c:pt idx="14534">
                  <c:v>23.03</c:v>
                </c:pt>
                <c:pt idx="14535">
                  <c:v>37.06</c:v>
                </c:pt>
                <c:pt idx="14536">
                  <c:v>16.100000000000001</c:v>
                </c:pt>
                <c:pt idx="14537">
                  <c:v>12.58</c:v>
                </c:pt>
                <c:pt idx="14538">
                  <c:v>50.71</c:v>
                </c:pt>
                <c:pt idx="14539">
                  <c:v>76.739999999999995</c:v>
                </c:pt>
                <c:pt idx="14540">
                  <c:v>22.15</c:v>
                </c:pt>
                <c:pt idx="14541">
                  <c:v>29.94</c:v>
                </c:pt>
                <c:pt idx="14542">
                  <c:v>12.25</c:v>
                </c:pt>
                <c:pt idx="14543">
                  <c:v>10.84</c:v>
                </c:pt>
                <c:pt idx="14544">
                  <c:v>69.680000000000007</c:v>
                </c:pt>
                <c:pt idx="14545">
                  <c:v>22.82</c:v>
                </c:pt>
                <c:pt idx="14546">
                  <c:v>36.86</c:v>
                </c:pt>
                <c:pt idx="14547">
                  <c:v>16.28</c:v>
                </c:pt>
                <c:pt idx="14548">
                  <c:v>12.79</c:v>
                </c:pt>
                <c:pt idx="14549">
                  <c:v>50.86</c:v>
                </c:pt>
                <c:pt idx="14550">
                  <c:v>76.97</c:v>
                </c:pt>
                <c:pt idx="14551">
                  <c:v>22.26</c:v>
                </c:pt>
                <c:pt idx="14552">
                  <c:v>30.09</c:v>
                </c:pt>
                <c:pt idx="14553">
                  <c:v>12.1</c:v>
                </c:pt>
                <c:pt idx="14554">
                  <c:v>10.99</c:v>
                </c:pt>
                <c:pt idx="14555">
                  <c:v>69.45</c:v>
                </c:pt>
                <c:pt idx="14556">
                  <c:v>22.6</c:v>
                </c:pt>
                <c:pt idx="14557">
                  <c:v>36.659999999999997</c:v>
                </c:pt>
                <c:pt idx="14558">
                  <c:v>16.46</c:v>
                </c:pt>
                <c:pt idx="14559">
                  <c:v>13</c:v>
                </c:pt>
                <c:pt idx="14560">
                  <c:v>51</c:v>
                </c:pt>
                <c:pt idx="14561">
                  <c:v>77.2</c:v>
                </c:pt>
                <c:pt idx="14562">
                  <c:v>22.37</c:v>
                </c:pt>
                <c:pt idx="14563">
                  <c:v>30.24</c:v>
                </c:pt>
                <c:pt idx="14564">
                  <c:v>11.95</c:v>
                </c:pt>
                <c:pt idx="14565">
                  <c:v>11.13</c:v>
                </c:pt>
                <c:pt idx="14566">
                  <c:v>69.23</c:v>
                </c:pt>
                <c:pt idx="14567">
                  <c:v>22.38</c:v>
                </c:pt>
                <c:pt idx="14568">
                  <c:v>36.46</c:v>
                </c:pt>
                <c:pt idx="14569">
                  <c:v>16.64</c:v>
                </c:pt>
                <c:pt idx="14570">
                  <c:v>13.21</c:v>
                </c:pt>
                <c:pt idx="14571">
                  <c:v>51.15</c:v>
                </c:pt>
                <c:pt idx="14572">
                  <c:v>77.44</c:v>
                </c:pt>
                <c:pt idx="14573">
                  <c:v>22.47</c:v>
                </c:pt>
                <c:pt idx="14574">
                  <c:v>30.39</c:v>
                </c:pt>
                <c:pt idx="14575">
                  <c:v>11.8</c:v>
                </c:pt>
                <c:pt idx="14576">
                  <c:v>11.27</c:v>
                </c:pt>
                <c:pt idx="14577">
                  <c:v>69</c:v>
                </c:pt>
                <c:pt idx="14578">
                  <c:v>22.16</c:v>
                </c:pt>
                <c:pt idx="14579">
                  <c:v>36.25</c:v>
                </c:pt>
                <c:pt idx="14580">
                  <c:v>16.809999999999999</c:v>
                </c:pt>
                <c:pt idx="14581">
                  <c:v>13.42</c:v>
                </c:pt>
                <c:pt idx="14582">
                  <c:v>51.29</c:v>
                </c:pt>
                <c:pt idx="14583">
                  <c:v>77.67</c:v>
                </c:pt>
                <c:pt idx="14584">
                  <c:v>22.58</c:v>
                </c:pt>
                <c:pt idx="14585">
                  <c:v>30.54</c:v>
                </c:pt>
                <c:pt idx="14586">
                  <c:v>11.65</c:v>
                </c:pt>
                <c:pt idx="14587">
                  <c:v>11.42</c:v>
                </c:pt>
                <c:pt idx="14588">
                  <c:v>68.77</c:v>
                </c:pt>
                <c:pt idx="14589">
                  <c:v>21.95</c:v>
                </c:pt>
                <c:pt idx="14590">
                  <c:v>36.049999999999997</c:v>
                </c:pt>
                <c:pt idx="14591">
                  <c:v>16.989999999999998</c:v>
                </c:pt>
                <c:pt idx="14592">
                  <c:v>13.63</c:v>
                </c:pt>
                <c:pt idx="14593">
                  <c:v>51.43</c:v>
                </c:pt>
                <c:pt idx="14594">
                  <c:v>77.900000000000006</c:v>
                </c:pt>
                <c:pt idx="14595">
                  <c:v>22.68</c:v>
                </c:pt>
                <c:pt idx="14596">
                  <c:v>30.69</c:v>
                </c:pt>
                <c:pt idx="14597">
                  <c:v>11.5</c:v>
                </c:pt>
                <c:pt idx="14598">
                  <c:v>11.56</c:v>
                </c:pt>
                <c:pt idx="14599">
                  <c:v>68.540000000000006</c:v>
                </c:pt>
                <c:pt idx="14600">
                  <c:v>21.73</c:v>
                </c:pt>
                <c:pt idx="14601">
                  <c:v>35.85</c:v>
                </c:pt>
                <c:pt idx="14602">
                  <c:v>17.170000000000002</c:v>
                </c:pt>
                <c:pt idx="14603">
                  <c:v>13.84</c:v>
                </c:pt>
                <c:pt idx="14604">
                  <c:v>51.58</c:v>
                </c:pt>
                <c:pt idx="14605">
                  <c:v>78.14</c:v>
                </c:pt>
                <c:pt idx="14606">
                  <c:v>22.79</c:v>
                </c:pt>
                <c:pt idx="14607">
                  <c:v>30.84</c:v>
                </c:pt>
                <c:pt idx="14608">
                  <c:v>11.35</c:v>
                </c:pt>
                <c:pt idx="14609">
                  <c:v>11.7</c:v>
                </c:pt>
                <c:pt idx="14610">
                  <c:v>68.31</c:v>
                </c:pt>
                <c:pt idx="14611">
                  <c:v>21.51</c:v>
                </c:pt>
                <c:pt idx="14612">
                  <c:v>35.65</c:v>
                </c:pt>
                <c:pt idx="14613">
                  <c:v>17.350000000000001</c:v>
                </c:pt>
                <c:pt idx="14614">
                  <c:v>14.05</c:v>
                </c:pt>
                <c:pt idx="14615">
                  <c:v>51.72</c:v>
                </c:pt>
                <c:pt idx="14616">
                  <c:v>78.37</c:v>
                </c:pt>
                <c:pt idx="14617">
                  <c:v>22.89</c:v>
                </c:pt>
                <c:pt idx="14618">
                  <c:v>30.99</c:v>
                </c:pt>
                <c:pt idx="14619">
                  <c:v>11.2</c:v>
                </c:pt>
                <c:pt idx="14620">
                  <c:v>11.84</c:v>
                </c:pt>
                <c:pt idx="14621">
                  <c:v>68.08</c:v>
                </c:pt>
                <c:pt idx="14622">
                  <c:v>21.3</c:v>
                </c:pt>
                <c:pt idx="14623">
                  <c:v>35.450000000000003</c:v>
                </c:pt>
                <c:pt idx="14624">
                  <c:v>17.53</c:v>
                </c:pt>
                <c:pt idx="14625">
                  <c:v>14.27</c:v>
                </c:pt>
                <c:pt idx="14626">
                  <c:v>51.86</c:v>
                </c:pt>
                <c:pt idx="14627">
                  <c:v>78.61</c:v>
                </c:pt>
                <c:pt idx="14628">
                  <c:v>22.99</c:v>
                </c:pt>
                <c:pt idx="14629">
                  <c:v>31.15</c:v>
                </c:pt>
                <c:pt idx="14630">
                  <c:v>11.05</c:v>
                </c:pt>
                <c:pt idx="14631">
                  <c:v>11.98</c:v>
                </c:pt>
                <c:pt idx="14632">
                  <c:v>67.849999999999994</c:v>
                </c:pt>
                <c:pt idx="14633">
                  <c:v>21.08</c:v>
                </c:pt>
                <c:pt idx="14634">
                  <c:v>35.25</c:v>
                </c:pt>
                <c:pt idx="14635">
                  <c:v>17.71</c:v>
                </c:pt>
                <c:pt idx="14636">
                  <c:v>14.48</c:v>
                </c:pt>
                <c:pt idx="14637">
                  <c:v>52.01</c:v>
                </c:pt>
                <c:pt idx="14638">
                  <c:v>78.84</c:v>
                </c:pt>
                <c:pt idx="14639">
                  <c:v>23.1</c:v>
                </c:pt>
                <c:pt idx="14640">
                  <c:v>31.3</c:v>
                </c:pt>
                <c:pt idx="14641">
                  <c:v>10.9</c:v>
                </c:pt>
                <c:pt idx="14642">
                  <c:v>12.12</c:v>
                </c:pt>
                <c:pt idx="14643">
                  <c:v>67.63</c:v>
                </c:pt>
                <c:pt idx="14644">
                  <c:v>20.87</c:v>
                </c:pt>
                <c:pt idx="14645">
                  <c:v>35.049999999999997</c:v>
                </c:pt>
                <c:pt idx="14646">
                  <c:v>17.89</c:v>
                </c:pt>
                <c:pt idx="14647">
                  <c:v>14.69</c:v>
                </c:pt>
                <c:pt idx="14648">
                  <c:v>52.15</c:v>
                </c:pt>
                <c:pt idx="14649">
                  <c:v>79.069999999999993</c:v>
                </c:pt>
                <c:pt idx="14650">
                  <c:v>23.2</c:v>
                </c:pt>
                <c:pt idx="14651">
                  <c:v>31.45</c:v>
                </c:pt>
                <c:pt idx="14652">
                  <c:v>10.75</c:v>
                </c:pt>
                <c:pt idx="14653">
                  <c:v>12.26</c:v>
                </c:pt>
                <c:pt idx="14654">
                  <c:v>67.400000000000006</c:v>
                </c:pt>
                <c:pt idx="14655">
                  <c:v>20.65</c:v>
                </c:pt>
                <c:pt idx="14656">
                  <c:v>34.85</c:v>
                </c:pt>
                <c:pt idx="14657">
                  <c:v>18.059999999999999</c:v>
                </c:pt>
                <c:pt idx="14658">
                  <c:v>14.9</c:v>
                </c:pt>
                <c:pt idx="14659">
                  <c:v>52.29</c:v>
                </c:pt>
                <c:pt idx="14660">
                  <c:v>79.31</c:v>
                </c:pt>
                <c:pt idx="14661">
                  <c:v>23.3</c:v>
                </c:pt>
                <c:pt idx="14662">
                  <c:v>31.6</c:v>
                </c:pt>
                <c:pt idx="14663">
                  <c:v>10.6</c:v>
                </c:pt>
                <c:pt idx="14664">
                  <c:v>12.4</c:v>
                </c:pt>
                <c:pt idx="14665">
                  <c:v>67.17</c:v>
                </c:pt>
                <c:pt idx="14666">
                  <c:v>20.440000000000001</c:v>
                </c:pt>
                <c:pt idx="14667">
                  <c:v>34.64</c:v>
                </c:pt>
                <c:pt idx="14668">
                  <c:v>18.239999999999998</c:v>
                </c:pt>
                <c:pt idx="14669">
                  <c:v>15.11</c:v>
                </c:pt>
                <c:pt idx="14670">
                  <c:v>52.43</c:v>
                </c:pt>
                <c:pt idx="14671">
                  <c:v>79.540000000000006</c:v>
                </c:pt>
                <c:pt idx="14672">
                  <c:v>23.4</c:v>
                </c:pt>
                <c:pt idx="14673">
                  <c:v>31.75</c:v>
                </c:pt>
                <c:pt idx="14674">
                  <c:v>10.45</c:v>
                </c:pt>
                <c:pt idx="14675">
                  <c:v>12.54</c:v>
                </c:pt>
                <c:pt idx="14676">
                  <c:v>66.930000000000007</c:v>
                </c:pt>
                <c:pt idx="14677">
                  <c:v>20.22</c:v>
                </c:pt>
                <c:pt idx="14678">
                  <c:v>34.44</c:v>
                </c:pt>
                <c:pt idx="14679">
                  <c:v>18.420000000000002</c:v>
                </c:pt>
                <c:pt idx="14680">
                  <c:v>15.33</c:v>
                </c:pt>
                <c:pt idx="14681">
                  <c:v>52.57</c:v>
                </c:pt>
                <c:pt idx="14682">
                  <c:v>79.78</c:v>
                </c:pt>
                <c:pt idx="14683">
                  <c:v>23.5</c:v>
                </c:pt>
                <c:pt idx="14684">
                  <c:v>31.9</c:v>
                </c:pt>
                <c:pt idx="14685">
                  <c:v>10.3</c:v>
                </c:pt>
                <c:pt idx="14686">
                  <c:v>12.68</c:v>
                </c:pt>
                <c:pt idx="14687">
                  <c:v>66.7</c:v>
                </c:pt>
                <c:pt idx="14688">
                  <c:v>20.010000000000002</c:v>
                </c:pt>
                <c:pt idx="14689">
                  <c:v>34.24</c:v>
                </c:pt>
                <c:pt idx="14690">
                  <c:v>18.600000000000001</c:v>
                </c:pt>
                <c:pt idx="14691">
                  <c:v>15.54</c:v>
                </c:pt>
                <c:pt idx="14692">
                  <c:v>52.71</c:v>
                </c:pt>
                <c:pt idx="14693">
                  <c:v>80.010000000000005</c:v>
                </c:pt>
                <c:pt idx="14694">
                  <c:v>23.59</c:v>
                </c:pt>
                <c:pt idx="14695">
                  <c:v>32.049999999999997</c:v>
                </c:pt>
                <c:pt idx="14696">
                  <c:v>10.15</c:v>
                </c:pt>
                <c:pt idx="14697">
                  <c:v>12.81</c:v>
                </c:pt>
                <c:pt idx="14698">
                  <c:v>66.47</c:v>
                </c:pt>
                <c:pt idx="14699">
                  <c:v>19.79</c:v>
                </c:pt>
                <c:pt idx="14700">
                  <c:v>34.04</c:v>
                </c:pt>
                <c:pt idx="14701">
                  <c:v>18.78</c:v>
                </c:pt>
                <c:pt idx="14702">
                  <c:v>15.75</c:v>
                </c:pt>
                <c:pt idx="14703">
                  <c:v>52.85</c:v>
                </c:pt>
                <c:pt idx="14704">
                  <c:v>80.239999999999995</c:v>
                </c:pt>
                <c:pt idx="14705">
                  <c:v>23.69</c:v>
                </c:pt>
                <c:pt idx="14706">
                  <c:v>32.200000000000003</c:v>
                </c:pt>
                <c:pt idx="14707">
                  <c:v>12.95</c:v>
                </c:pt>
                <c:pt idx="14708">
                  <c:v>66.239999999999995</c:v>
                </c:pt>
                <c:pt idx="14709">
                  <c:v>19.579999999999998</c:v>
                </c:pt>
                <c:pt idx="14710">
                  <c:v>33.840000000000003</c:v>
                </c:pt>
                <c:pt idx="14711">
                  <c:v>18.96</c:v>
                </c:pt>
                <c:pt idx="14712">
                  <c:v>15.96</c:v>
                </c:pt>
                <c:pt idx="14713">
                  <c:v>53</c:v>
                </c:pt>
                <c:pt idx="14714">
                  <c:v>80.48</c:v>
                </c:pt>
                <c:pt idx="14715">
                  <c:v>23.79</c:v>
                </c:pt>
                <c:pt idx="14716">
                  <c:v>32.35</c:v>
                </c:pt>
                <c:pt idx="14717">
                  <c:v>13.09</c:v>
                </c:pt>
                <c:pt idx="14718">
                  <c:v>66.010000000000005</c:v>
                </c:pt>
                <c:pt idx="14719">
                  <c:v>19.37</c:v>
                </c:pt>
                <c:pt idx="14720">
                  <c:v>33.64</c:v>
                </c:pt>
                <c:pt idx="14721">
                  <c:v>19.14</c:v>
                </c:pt>
                <c:pt idx="14722">
                  <c:v>16.18</c:v>
                </c:pt>
                <c:pt idx="14723">
                  <c:v>53.14</c:v>
                </c:pt>
                <c:pt idx="14724">
                  <c:v>80.709999999999994</c:v>
                </c:pt>
                <c:pt idx="14725">
                  <c:v>23.88</c:v>
                </c:pt>
                <c:pt idx="14726">
                  <c:v>32.5</c:v>
                </c:pt>
                <c:pt idx="14727">
                  <c:v>13.22</c:v>
                </c:pt>
                <c:pt idx="14728">
                  <c:v>65.78</c:v>
                </c:pt>
                <c:pt idx="14729">
                  <c:v>19.149999999999999</c:v>
                </c:pt>
                <c:pt idx="14730">
                  <c:v>33.44</c:v>
                </c:pt>
                <c:pt idx="14731">
                  <c:v>19.32</c:v>
                </c:pt>
                <c:pt idx="14732">
                  <c:v>16.39</c:v>
                </c:pt>
                <c:pt idx="14733">
                  <c:v>53.28</c:v>
                </c:pt>
                <c:pt idx="14734">
                  <c:v>80.95</c:v>
                </c:pt>
                <c:pt idx="14735">
                  <c:v>23.98</c:v>
                </c:pt>
                <c:pt idx="14736">
                  <c:v>32.65</c:v>
                </c:pt>
                <c:pt idx="14737">
                  <c:v>13.35</c:v>
                </c:pt>
                <c:pt idx="14738">
                  <c:v>65.55</c:v>
                </c:pt>
                <c:pt idx="14739">
                  <c:v>18.940000000000001</c:v>
                </c:pt>
                <c:pt idx="14740">
                  <c:v>33.229999999999997</c:v>
                </c:pt>
                <c:pt idx="14741">
                  <c:v>19.5</c:v>
                </c:pt>
                <c:pt idx="14742">
                  <c:v>16.600000000000001</c:v>
                </c:pt>
                <c:pt idx="14743">
                  <c:v>53.42</c:v>
                </c:pt>
                <c:pt idx="14744">
                  <c:v>81.180000000000007</c:v>
                </c:pt>
                <c:pt idx="14745">
                  <c:v>24.07</c:v>
                </c:pt>
                <c:pt idx="14746">
                  <c:v>32.799999999999997</c:v>
                </c:pt>
                <c:pt idx="14747">
                  <c:v>13.49</c:v>
                </c:pt>
                <c:pt idx="14748">
                  <c:v>65.31</c:v>
                </c:pt>
                <c:pt idx="14749">
                  <c:v>18.73</c:v>
                </c:pt>
                <c:pt idx="14750">
                  <c:v>33.03</c:v>
                </c:pt>
                <c:pt idx="14751">
                  <c:v>19.68</c:v>
                </c:pt>
                <c:pt idx="14752">
                  <c:v>16.82</c:v>
                </c:pt>
                <c:pt idx="14753">
                  <c:v>53.56</c:v>
                </c:pt>
                <c:pt idx="14754">
                  <c:v>81.41</c:v>
                </c:pt>
                <c:pt idx="14755">
                  <c:v>24.16</c:v>
                </c:pt>
                <c:pt idx="14756">
                  <c:v>32.950000000000003</c:v>
                </c:pt>
                <c:pt idx="14757">
                  <c:v>13.62</c:v>
                </c:pt>
                <c:pt idx="14758">
                  <c:v>65.08</c:v>
                </c:pt>
                <c:pt idx="14759">
                  <c:v>18.510000000000002</c:v>
                </c:pt>
                <c:pt idx="14760">
                  <c:v>32.83</c:v>
                </c:pt>
                <c:pt idx="14761">
                  <c:v>19.86</c:v>
                </c:pt>
                <c:pt idx="14762">
                  <c:v>17.03</c:v>
                </c:pt>
                <c:pt idx="14763">
                  <c:v>53.7</c:v>
                </c:pt>
                <c:pt idx="14764">
                  <c:v>81.650000000000006</c:v>
                </c:pt>
                <c:pt idx="14765">
                  <c:v>24.25</c:v>
                </c:pt>
                <c:pt idx="14766">
                  <c:v>33.1</c:v>
                </c:pt>
                <c:pt idx="14767">
                  <c:v>13.75</c:v>
                </c:pt>
                <c:pt idx="14768">
                  <c:v>64.849999999999994</c:v>
                </c:pt>
                <c:pt idx="14769">
                  <c:v>18.3</c:v>
                </c:pt>
                <c:pt idx="14770">
                  <c:v>32.630000000000003</c:v>
                </c:pt>
                <c:pt idx="14771">
                  <c:v>20.04</c:v>
                </c:pt>
                <c:pt idx="14772">
                  <c:v>17.25</c:v>
                </c:pt>
                <c:pt idx="14773">
                  <c:v>53.83</c:v>
                </c:pt>
                <c:pt idx="14774">
                  <c:v>81.88</c:v>
                </c:pt>
                <c:pt idx="14775">
                  <c:v>24.34</c:v>
                </c:pt>
                <c:pt idx="14776">
                  <c:v>33.25</c:v>
                </c:pt>
                <c:pt idx="14777">
                  <c:v>13.88</c:v>
                </c:pt>
                <c:pt idx="14778">
                  <c:v>64.62</c:v>
                </c:pt>
                <c:pt idx="14779">
                  <c:v>18.09</c:v>
                </c:pt>
                <c:pt idx="14780">
                  <c:v>32.43</c:v>
                </c:pt>
                <c:pt idx="14781">
                  <c:v>20.22</c:v>
                </c:pt>
                <c:pt idx="14782">
                  <c:v>17.46</c:v>
                </c:pt>
                <c:pt idx="14783">
                  <c:v>53.97</c:v>
                </c:pt>
                <c:pt idx="14784">
                  <c:v>82.11</c:v>
                </c:pt>
                <c:pt idx="14785">
                  <c:v>24.43</c:v>
                </c:pt>
                <c:pt idx="14786">
                  <c:v>33.4</c:v>
                </c:pt>
                <c:pt idx="14787">
                  <c:v>14.01</c:v>
                </c:pt>
                <c:pt idx="14788">
                  <c:v>64.38</c:v>
                </c:pt>
                <c:pt idx="14789">
                  <c:v>17.88</c:v>
                </c:pt>
                <c:pt idx="14790">
                  <c:v>32.22</c:v>
                </c:pt>
                <c:pt idx="14791">
                  <c:v>20.399999999999999</c:v>
                </c:pt>
                <c:pt idx="14792">
                  <c:v>17.670000000000002</c:v>
                </c:pt>
                <c:pt idx="14793">
                  <c:v>54.11</c:v>
                </c:pt>
                <c:pt idx="14794">
                  <c:v>82.34</c:v>
                </c:pt>
                <c:pt idx="14795">
                  <c:v>24.52</c:v>
                </c:pt>
                <c:pt idx="14796">
                  <c:v>33.549999999999997</c:v>
                </c:pt>
                <c:pt idx="14797">
                  <c:v>14.14</c:v>
                </c:pt>
                <c:pt idx="14798">
                  <c:v>64.150000000000006</c:v>
                </c:pt>
                <c:pt idx="14799">
                  <c:v>17.670000000000002</c:v>
                </c:pt>
                <c:pt idx="14800">
                  <c:v>32.020000000000003</c:v>
                </c:pt>
                <c:pt idx="14801">
                  <c:v>20.58</c:v>
                </c:pt>
                <c:pt idx="14802">
                  <c:v>17.89</c:v>
                </c:pt>
                <c:pt idx="14803">
                  <c:v>54.25</c:v>
                </c:pt>
                <c:pt idx="14804">
                  <c:v>82.58</c:v>
                </c:pt>
                <c:pt idx="14805">
                  <c:v>24.61</c:v>
                </c:pt>
                <c:pt idx="14806">
                  <c:v>33.700000000000003</c:v>
                </c:pt>
                <c:pt idx="14807">
                  <c:v>14.27</c:v>
                </c:pt>
                <c:pt idx="14808">
                  <c:v>63.92</c:v>
                </c:pt>
                <c:pt idx="14809">
                  <c:v>17.46</c:v>
                </c:pt>
                <c:pt idx="14810">
                  <c:v>31.82</c:v>
                </c:pt>
                <c:pt idx="14811">
                  <c:v>20.76</c:v>
                </c:pt>
                <c:pt idx="14812">
                  <c:v>18.100000000000001</c:v>
                </c:pt>
                <c:pt idx="14813">
                  <c:v>54.39</c:v>
                </c:pt>
                <c:pt idx="14814">
                  <c:v>82.81</c:v>
                </c:pt>
                <c:pt idx="14815">
                  <c:v>24.7</c:v>
                </c:pt>
                <c:pt idx="14816">
                  <c:v>33.85</c:v>
                </c:pt>
                <c:pt idx="14817">
                  <c:v>14.4</c:v>
                </c:pt>
                <c:pt idx="14818">
                  <c:v>63.68</c:v>
                </c:pt>
                <c:pt idx="14819">
                  <c:v>17.25</c:v>
                </c:pt>
                <c:pt idx="14820">
                  <c:v>31.62</c:v>
                </c:pt>
                <c:pt idx="14821">
                  <c:v>20.94</c:v>
                </c:pt>
                <c:pt idx="14822">
                  <c:v>18.32</c:v>
                </c:pt>
                <c:pt idx="14823">
                  <c:v>54.53</c:v>
                </c:pt>
                <c:pt idx="14824">
                  <c:v>83.04</c:v>
                </c:pt>
                <c:pt idx="14825">
                  <c:v>24.79</c:v>
                </c:pt>
                <c:pt idx="14826">
                  <c:v>34</c:v>
                </c:pt>
                <c:pt idx="14827">
                  <c:v>14.53</c:v>
                </c:pt>
                <c:pt idx="14828">
                  <c:v>63.45</c:v>
                </c:pt>
                <c:pt idx="14829">
                  <c:v>17.04</c:v>
                </c:pt>
                <c:pt idx="14830">
                  <c:v>31.42</c:v>
                </c:pt>
                <c:pt idx="14831">
                  <c:v>21.12</c:v>
                </c:pt>
                <c:pt idx="14832">
                  <c:v>18.53</c:v>
                </c:pt>
                <c:pt idx="14833">
                  <c:v>54.66</c:v>
                </c:pt>
                <c:pt idx="14834">
                  <c:v>83.27</c:v>
                </c:pt>
                <c:pt idx="14835">
                  <c:v>24.87</c:v>
                </c:pt>
                <c:pt idx="14836">
                  <c:v>34.15</c:v>
                </c:pt>
                <c:pt idx="14837">
                  <c:v>14.66</c:v>
                </c:pt>
                <c:pt idx="14838">
                  <c:v>63.22</c:v>
                </c:pt>
                <c:pt idx="14839">
                  <c:v>16.829999999999998</c:v>
                </c:pt>
                <c:pt idx="14840">
                  <c:v>31.22</c:v>
                </c:pt>
                <c:pt idx="14841">
                  <c:v>21.3</c:v>
                </c:pt>
                <c:pt idx="14842">
                  <c:v>18.75</c:v>
                </c:pt>
                <c:pt idx="14843">
                  <c:v>54.8</c:v>
                </c:pt>
                <c:pt idx="14844">
                  <c:v>83.5</c:v>
                </c:pt>
                <c:pt idx="14845">
                  <c:v>24.96</c:v>
                </c:pt>
                <c:pt idx="14846">
                  <c:v>34.299999999999997</c:v>
                </c:pt>
                <c:pt idx="14847">
                  <c:v>14.78</c:v>
                </c:pt>
                <c:pt idx="14848">
                  <c:v>62.98</c:v>
                </c:pt>
                <c:pt idx="14849">
                  <c:v>16.62</c:v>
                </c:pt>
                <c:pt idx="14850">
                  <c:v>31.01</c:v>
                </c:pt>
                <c:pt idx="14851">
                  <c:v>21.48</c:v>
                </c:pt>
                <c:pt idx="14852">
                  <c:v>18.96</c:v>
                </c:pt>
                <c:pt idx="14853">
                  <c:v>54.94</c:v>
                </c:pt>
                <c:pt idx="14854">
                  <c:v>83.73</c:v>
                </c:pt>
                <c:pt idx="14855">
                  <c:v>25.04</c:v>
                </c:pt>
                <c:pt idx="14856">
                  <c:v>34.450000000000003</c:v>
                </c:pt>
                <c:pt idx="14857">
                  <c:v>14.91</c:v>
                </c:pt>
                <c:pt idx="14858">
                  <c:v>62.75</c:v>
                </c:pt>
                <c:pt idx="14859">
                  <c:v>16.41</c:v>
                </c:pt>
                <c:pt idx="14860">
                  <c:v>30.81</c:v>
                </c:pt>
                <c:pt idx="14861">
                  <c:v>21.66</c:v>
                </c:pt>
                <c:pt idx="14862">
                  <c:v>19.18</c:v>
                </c:pt>
                <c:pt idx="14863">
                  <c:v>55.07</c:v>
                </c:pt>
                <c:pt idx="14864">
                  <c:v>83.95</c:v>
                </c:pt>
                <c:pt idx="14865">
                  <c:v>25.12</c:v>
                </c:pt>
                <c:pt idx="14866">
                  <c:v>34.6</c:v>
                </c:pt>
                <c:pt idx="14867">
                  <c:v>15.03</c:v>
                </c:pt>
                <c:pt idx="14868">
                  <c:v>62.52</c:v>
                </c:pt>
                <c:pt idx="14869">
                  <c:v>16.2</c:v>
                </c:pt>
                <c:pt idx="14870">
                  <c:v>30.61</c:v>
                </c:pt>
                <c:pt idx="14871">
                  <c:v>21.84</c:v>
                </c:pt>
                <c:pt idx="14872">
                  <c:v>19.39</c:v>
                </c:pt>
                <c:pt idx="14873">
                  <c:v>55.21</c:v>
                </c:pt>
                <c:pt idx="14874">
                  <c:v>84.18</c:v>
                </c:pt>
                <c:pt idx="14875">
                  <c:v>25.2</c:v>
                </c:pt>
                <c:pt idx="14876">
                  <c:v>34.75</c:v>
                </c:pt>
                <c:pt idx="14877">
                  <c:v>15.16</c:v>
                </c:pt>
                <c:pt idx="14878">
                  <c:v>62.28</c:v>
                </c:pt>
                <c:pt idx="14879">
                  <c:v>15.99</c:v>
                </c:pt>
                <c:pt idx="14880">
                  <c:v>30.41</c:v>
                </c:pt>
                <c:pt idx="14881">
                  <c:v>22.02</c:v>
                </c:pt>
                <c:pt idx="14882">
                  <c:v>19.61</c:v>
                </c:pt>
                <c:pt idx="14883">
                  <c:v>55.35</c:v>
                </c:pt>
                <c:pt idx="14884">
                  <c:v>84.41</c:v>
                </c:pt>
                <c:pt idx="14885">
                  <c:v>25.28</c:v>
                </c:pt>
                <c:pt idx="14886">
                  <c:v>34.9</c:v>
                </c:pt>
                <c:pt idx="14887">
                  <c:v>15.28</c:v>
                </c:pt>
                <c:pt idx="14888">
                  <c:v>62.05</c:v>
                </c:pt>
                <c:pt idx="14889">
                  <c:v>15.78</c:v>
                </c:pt>
                <c:pt idx="14890">
                  <c:v>30.21</c:v>
                </c:pt>
                <c:pt idx="14891">
                  <c:v>22.2</c:v>
                </c:pt>
                <c:pt idx="14892">
                  <c:v>19.82</c:v>
                </c:pt>
                <c:pt idx="14893">
                  <c:v>55.48</c:v>
                </c:pt>
                <c:pt idx="14894">
                  <c:v>84.63</c:v>
                </c:pt>
                <c:pt idx="14895">
                  <c:v>25.36</c:v>
                </c:pt>
                <c:pt idx="14896">
                  <c:v>35.049999999999997</c:v>
                </c:pt>
                <c:pt idx="14897">
                  <c:v>15.4</c:v>
                </c:pt>
                <c:pt idx="14898">
                  <c:v>61.81</c:v>
                </c:pt>
                <c:pt idx="14899">
                  <c:v>15.58</c:v>
                </c:pt>
                <c:pt idx="14900">
                  <c:v>30.01</c:v>
                </c:pt>
                <c:pt idx="14901">
                  <c:v>22.38</c:v>
                </c:pt>
                <c:pt idx="14902">
                  <c:v>20.04</c:v>
                </c:pt>
                <c:pt idx="14903">
                  <c:v>55.62</c:v>
                </c:pt>
                <c:pt idx="14904">
                  <c:v>84.85</c:v>
                </c:pt>
                <c:pt idx="14905">
                  <c:v>25.44</c:v>
                </c:pt>
                <c:pt idx="14906">
                  <c:v>35.200000000000003</c:v>
                </c:pt>
                <c:pt idx="14907">
                  <c:v>15.53</c:v>
                </c:pt>
                <c:pt idx="14908">
                  <c:v>61.58</c:v>
                </c:pt>
                <c:pt idx="14909">
                  <c:v>15.37</c:v>
                </c:pt>
                <c:pt idx="14910">
                  <c:v>29.81</c:v>
                </c:pt>
                <c:pt idx="14911">
                  <c:v>22.57</c:v>
                </c:pt>
                <c:pt idx="14912">
                  <c:v>20.25</c:v>
                </c:pt>
                <c:pt idx="14913">
                  <c:v>55.75</c:v>
                </c:pt>
                <c:pt idx="14914">
                  <c:v>85.07</c:v>
                </c:pt>
                <c:pt idx="14915">
                  <c:v>25.52</c:v>
                </c:pt>
                <c:pt idx="14916">
                  <c:v>35.35</c:v>
                </c:pt>
                <c:pt idx="14917">
                  <c:v>15.65</c:v>
                </c:pt>
                <c:pt idx="14918">
                  <c:v>61.34</c:v>
                </c:pt>
                <c:pt idx="14919">
                  <c:v>15.16</c:v>
                </c:pt>
                <c:pt idx="14920">
                  <c:v>29.6</c:v>
                </c:pt>
                <c:pt idx="14921">
                  <c:v>22.75</c:v>
                </c:pt>
                <c:pt idx="14922">
                  <c:v>20.47</c:v>
                </c:pt>
                <c:pt idx="14923">
                  <c:v>55.89</c:v>
                </c:pt>
                <c:pt idx="14924">
                  <c:v>85.29</c:v>
                </c:pt>
                <c:pt idx="14925">
                  <c:v>25.6</c:v>
                </c:pt>
                <c:pt idx="14926">
                  <c:v>35.5</c:v>
                </c:pt>
                <c:pt idx="14927">
                  <c:v>15.77</c:v>
                </c:pt>
                <c:pt idx="14928">
                  <c:v>61.11</c:v>
                </c:pt>
                <c:pt idx="14929">
                  <c:v>14.95</c:v>
                </c:pt>
                <c:pt idx="14930">
                  <c:v>29.4</c:v>
                </c:pt>
                <c:pt idx="14931">
                  <c:v>22.93</c:v>
                </c:pt>
                <c:pt idx="14932">
                  <c:v>20.69</c:v>
                </c:pt>
                <c:pt idx="14933">
                  <c:v>56.02</c:v>
                </c:pt>
                <c:pt idx="14934">
                  <c:v>85.51</c:v>
                </c:pt>
                <c:pt idx="14935">
                  <c:v>25.67</c:v>
                </c:pt>
                <c:pt idx="14936">
                  <c:v>35.65</c:v>
                </c:pt>
                <c:pt idx="14937">
                  <c:v>15.89</c:v>
                </c:pt>
                <c:pt idx="14938">
                  <c:v>60.87</c:v>
                </c:pt>
                <c:pt idx="14939">
                  <c:v>14.75</c:v>
                </c:pt>
                <c:pt idx="14940">
                  <c:v>29.2</c:v>
                </c:pt>
                <c:pt idx="14941">
                  <c:v>23.11</c:v>
                </c:pt>
                <c:pt idx="14942">
                  <c:v>20.9</c:v>
                </c:pt>
                <c:pt idx="14943">
                  <c:v>56.16</c:v>
                </c:pt>
                <c:pt idx="14944">
                  <c:v>85.72</c:v>
                </c:pt>
                <c:pt idx="14945">
                  <c:v>25.75</c:v>
                </c:pt>
                <c:pt idx="14946">
                  <c:v>35.799999999999997</c:v>
                </c:pt>
                <c:pt idx="14947">
                  <c:v>16.010000000000002</c:v>
                </c:pt>
                <c:pt idx="14948">
                  <c:v>60.64</c:v>
                </c:pt>
                <c:pt idx="14949">
                  <c:v>14.54</c:v>
                </c:pt>
                <c:pt idx="14950">
                  <c:v>29</c:v>
                </c:pt>
                <c:pt idx="14951">
                  <c:v>23.29</c:v>
                </c:pt>
                <c:pt idx="14952">
                  <c:v>21.12</c:v>
                </c:pt>
                <c:pt idx="14953">
                  <c:v>56.29</c:v>
                </c:pt>
                <c:pt idx="14954">
                  <c:v>85.93</c:v>
                </c:pt>
                <c:pt idx="14955">
                  <c:v>25.82</c:v>
                </c:pt>
                <c:pt idx="14956">
                  <c:v>35.950000000000003</c:v>
                </c:pt>
                <c:pt idx="14957">
                  <c:v>16.12</c:v>
                </c:pt>
                <c:pt idx="14958">
                  <c:v>60.4</c:v>
                </c:pt>
                <c:pt idx="14959">
                  <c:v>14.34</c:v>
                </c:pt>
                <c:pt idx="14960">
                  <c:v>28.8</c:v>
                </c:pt>
                <c:pt idx="14961">
                  <c:v>23.47</c:v>
                </c:pt>
                <c:pt idx="14962">
                  <c:v>21.34</c:v>
                </c:pt>
                <c:pt idx="14963">
                  <c:v>56.42</c:v>
                </c:pt>
                <c:pt idx="14964">
                  <c:v>86.13</c:v>
                </c:pt>
                <c:pt idx="14965">
                  <c:v>25.89</c:v>
                </c:pt>
                <c:pt idx="14966">
                  <c:v>36.1</c:v>
                </c:pt>
                <c:pt idx="14967">
                  <c:v>16.239999999999998</c:v>
                </c:pt>
                <c:pt idx="14968">
                  <c:v>60.17</c:v>
                </c:pt>
                <c:pt idx="14969">
                  <c:v>14.13</c:v>
                </c:pt>
                <c:pt idx="14970">
                  <c:v>28.6</c:v>
                </c:pt>
                <c:pt idx="14971">
                  <c:v>23.65</c:v>
                </c:pt>
                <c:pt idx="14972">
                  <c:v>21.55</c:v>
                </c:pt>
                <c:pt idx="14973">
                  <c:v>56.56</c:v>
                </c:pt>
                <c:pt idx="14974">
                  <c:v>86.33</c:v>
                </c:pt>
                <c:pt idx="14975">
                  <c:v>25.97</c:v>
                </c:pt>
                <c:pt idx="14976">
                  <c:v>36.25</c:v>
                </c:pt>
                <c:pt idx="14977">
                  <c:v>16.36</c:v>
                </c:pt>
                <c:pt idx="14978">
                  <c:v>59.93</c:v>
                </c:pt>
                <c:pt idx="14979">
                  <c:v>13.93</c:v>
                </c:pt>
                <c:pt idx="14980">
                  <c:v>28.4</c:v>
                </c:pt>
                <c:pt idx="14981">
                  <c:v>23.83</c:v>
                </c:pt>
                <c:pt idx="14982">
                  <c:v>21.77</c:v>
                </c:pt>
                <c:pt idx="14983">
                  <c:v>56.69</c:v>
                </c:pt>
                <c:pt idx="14984">
                  <c:v>86.53</c:v>
                </c:pt>
                <c:pt idx="14985">
                  <c:v>26.04</c:v>
                </c:pt>
                <c:pt idx="14986">
                  <c:v>36.39</c:v>
                </c:pt>
                <c:pt idx="14987">
                  <c:v>16.47</c:v>
                </c:pt>
                <c:pt idx="14988">
                  <c:v>59.7</c:v>
                </c:pt>
                <c:pt idx="14989">
                  <c:v>13.72</c:v>
                </c:pt>
                <c:pt idx="14990">
                  <c:v>28.2</c:v>
                </c:pt>
                <c:pt idx="14991">
                  <c:v>24.01</c:v>
                </c:pt>
                <c:pt idx="14992">
                  <c:v>21.99</c:v>
                </c:pt>
                <c:pt idx="14993">
                  <c:v>56.82</c:v>
                </c:pt>
                <c:pt idx="14994">
                  <c:v>86.71</c:v>
                </c:pt>
                <c:pt idx="14995">
                  <c:v>26.11</c:v>
                </c:pt>
                <c:pt idx="14996">
                  <c:v>36.54</c:v>
                </c:pt>
                <c:pt idx="14997">
                  <c:v>16.59</c:v>
                </c:pt>
                <c:pt idx="14998">
                  <c:v>59.46</c:v>
                </c:pt>
                <c:pt idx="14999">
                  <c:v>13.52</c:v>
                </c:pt>
                <c:pt idx="15000">
                  <c:v>28</c:v>
                </c:pt>
                <c:pt idx="15001">
                  <c:v>24.19</c:v>
                </c:pt>
                <c:pt idx="15002">
                  <c:v>22.2</c:v>
                </c:pt>
                <c:pt idx="15003">
                  <c:v>56.96</c:v>
                </c:pt>
                <c:pt idx="15004">
                  <c:v>86.89</c:v>
                </c:pt>
                <c:pt idx="15005">
                  <c:v>26.18</c:v>
                </c:pt>
                <c:pt idx="15006">
                  <c:v>36.69</c:v>
                </c:pt>
                <c:pt idx="15007">
                  <c:v>16.7</c:v>
                </c:pt>
                <c:pt idx="15008">
                  <c:v>59.23</c:v>
                </c:pt>
                <c:pt idx="15009">
                  <c:v>13.31</c:v>
                </c:pt>
                <c:pt idx="15010">
                  <c:v>27.8</c:v>
                </c:pt>
                <c:pt idx="15011">
                  <c:v>24.37</c:v>
                </c:pt>
                <c:pt idx="15012">
                  <c:v>22.42</c:v>
                </c:pt>
                <c:pt idx="15013">
                  <c:v>57.09</c:v>
                </c:pt>
                <c:pt idx="15014">
                  <c:v>87.06</c:v>
                </c:pt>
                <c:pt idx="15015">
                  <c:v>26.24</c:v>
                </c:pt>
                <c:pt idx="15016">
                  <c:v>36.840000000000003</c:v>
                </c:pt>
                <c:pt idx="15017">
                  <c:v>16.809999999999999</c:v>
                </c:pt>
                <c:pt idx="15018">
                  <c:v>58.99</c:v>
                </c:pt>
                <c:pt idx="15019">
                  <c:v>13.11</c:v>
                </c:pt>
                <c:pt idx="15020">
                  <c:v>27.6</c:v>
                </c:pt>
                <c:pt idx="15021">
                  <c:v>24.55</c:v>
                </c:pt>
                <c:pt idx="15022">
                  <c:v>22.64</c:v>
                </c:pt>
                <c:pt idx="15023">
                  <c:v>57.22</c:v>
                </c:pt>
                <c:pt idx="15024">
                  <c:v>87.22</c:v>
                </c:pt>
                <c:pt idx="15025">
                  <c:v>26.31</c:v>
                </c:pt>
                <c:pt idx="15026">
                  <c:v>36.99</c:v>
                </c:pt>
                <c:pt idx="15027">
                  <c:v>16.93</c:v>
                </c:pt>
                <c:pt idx="15028">
                  <c:v>58.76</c:v>
                </c:pt>
                <c:pt idx="15029">
                  <c:v>12.9</c:v>
                </c:pt>
                <c:pt idx="15030">
                  <c:v>27.4</c:v>
                </c:pt>
                <c:pt idx="15031">
                  <c:v>24.73</c:v>
                </c:pt>
                <c:pt idx="15032">
                  <c:v>22.86</c:v>
                </c:pt>
                <c:pt idx="15033">
                  <c:v>57.35</c:v>
                </c:pt>
                <c:pt idx="15034">
                  <c:v>87.36</c:v>
                </c:pt>
                <c:pt idx="15035">
                  <c:v>26.37</c:v>
                </c:pt>
                <c:pt idx="15036">
                  <c:v>37.14</c:v>
                </c:pt>
                <c:pt idx="15037">
                  <c:v>17.04</c:v>
                </c:pt>
                <c:pt idx="15038">
                  <c:v>58.52</c:v>
                </c:pt>
                <c:pt idx="15039">
                  <c:v>12.7</c:v>
                </c:pt>
                <c:pt idx="15040">
                  <c:v>27.2</c:v>
                </c:pt>
                <c:pt idx="15041">
                  <c:v>24.91</c:v>
                </c:pt>
                <c:pt idx="15042">
                  <c:v>23.07</c:v>
                </c:pt>
                <c:pt idx="15043">
                  <c:v>57.48</c:v>
                </c:pt>
                <c:pt idx="15044">
                  <c:v>87.49</c:v>
                </c:pt>
                <c:pt idx="15045">
                  <c:v>26.44</c:v>
                </c:pt>
                <c:pt idx="15046">
                  <c:v>37.29</c:v>
                </c:pt>
                <c:pt idx="15047">
                  <c:v>17.149999999999999</c:v>
                </c:pt>
                <c:pt idx="15048">
                  <c:v>58.28</c:v>
                </c:pt>
                <c:pt idx="15049">
                  <c:v>12.5</c:v>
                </c:pt>
                <c:pt idx="15050">
                  <c:v>26.99</c:v>
                </c:pt>
                <c:pt idx="15051">
                  <c:v>25.09</c:v>
                </c:pt>
                <c:pt idx="15052">
                  <c:v>23.29</c:v>
                </c:pt>
                <c:pt idx="15053">
                  <c:v>57.61</c:v>
                </c:pt>
                <c:pt idx="15054">
                  <c:v>87.6</c:v>
                </c:pt>
                <c:pt idx="15055">
                  <c:v>26.5</c:v>
                </c:pt>
                <c:pt idx="15056">
                  <c:v>37.44</c:v>
                </c:pt>
                <c:pt idx="15057">
                  <c:v>17.260000000000002</c:v>
                </c:pt>
                <c:pt idx="15058">
                  <c:v>58.05</c:v>
                </c:pt>
                <c:pt idx="15059">
                  <c:v>12.3</c:v>
                </c:pt>
                <c:pt idx="15060">
                  <c:v>26.79</c:v>
                </c:pt>
                <c:pt idx="15061">
                  <c:v>25.27</c:v>
                </c:pt>
                <c:pt idx="15062">
                  <c:v>23.51</c:v>
                </c:pt>
                <c:pt idx="15063">
                  <c:v>57.74</c:v>
                </c:pt>
                <c:pt idx="15064">
                  <c:v>87.69</c:v>
                </c:pt>
                <c:pt idx="15065">
                  <c:v>26.56</c:v>
                </c:pt>
                <c:pt idx="15066">
                  <c:v>37.590000000000003</c:v>
                </c:pt>
                <c:pt idx="15067">
                  <c:v>17.37</c:v>
                </c:pt>
                <c:pt idx="15068">
                  <c:v>57.81</c:v>
                </c:pt>
                <c:pt idx="15069">
                  <c:v>12.09</c:v>
                </c:pt>
                <c:pt idx="15070">
                  <c:v>26.59</c:v>
                </c:pt>
                <c:pt idx="15071">
                  <c:v>25.45</c:v>
                </c:pt>
                <c:pt idx="15072">
                  <c:v>23.73</c:v>
                </c:pt>
                <c:pt idx="15073">
                  <c:v>57.87</c:v>
                </c:pt>
                <c:pt idx="15074">
                  <c:v>87.75</c:v>
                </c:pt>
                <c:pt idx="15075">
                  <c:v>26.62</c:v>
                </c:pt>
                <c:pt idx="15076">
                  <c:v>37.729999999999997</c:v>
                </c:pt>
                <c:pt idx="15077">
                  <c:v>17.47</c:v>
                </c:pt>
                <c:pt idx="15078">
                  <c:v>57.58</c:v>
                </c:pt>
                <c:pt idx="15079">
                  <c:v>11.89</c:v>
                </c:pt>
                <c:pt idx="15080">
                  <c:v>26.39</c:v>
                </c:pt>
                <c:pt idx="15081">
                  <c:v>25.63</c:v>
                </c:pt>
                <c:pt idx="15082">
                  <c:v>23.95</c:v>
                </c:pt>
                <c:pt idx="15083">
                  <c:v>58</c:v>
                </c:pt>
                <c:pt idx="15084">
                  <c:v>87.79</c:v>
                </c:pt>
                <c:pt idx="15085">
                  <c:v>26.68</c:v>
                </c:pt>
                <c:pt idx="15086">
                  <c:v>37.880000000000003</c:v>
                </c:pt>
                <c:pt idx="15087">
                  <c:v>17.579999999999998</c:v>
                </c:pt>
                <c:pt idx="15088">
                  <c:v>57.34</c:v>
                </c:pt>
                <c:pt idx="15089">
                  <c:v>11.69</c:v>
                </c:pt>
                <c:pt idx="15090">
                  <c:v>26.2</c:v>
                </c:pt>
                <c:pt idx="15091">
                  <c:v>25.81</c:v>
                </c:pt>
                <c:pt idx="15092">
                  <c:v>24.16</c:v>
                </c:pt>
                <c:pt idx="15093">
                  <c:v>58.13</c:v>
                </c:pt>
                <c:pt idx="15094">
                  <c:v>87.8</c:v>
                </c:pt>
                <c:pt idx="15095">
                  <c:v>26.74</c:v>
                </c:pt>
                <c:pt idx="15096">
                  <c:v>38.03</c:v>
                </c:pt>
                <c:pt idx="15097">
                  <c:v>17.690000000000001</c:v>
                </c:pt>
                <c:pt idx="15098">
                  <c:v>57.11</c:v>
                </c:pt>
                <c:pt idx="15099">
                  <c:v>11.49</c:v>
                </c:pt>
                <c:pt idx="15100">
                  <c:v>26</c:v>
                </c:pt>
                <c:pt idx="15101">
                  <c:v>25.99</c:v>
                </c:pt>
                <c:pt idx="15102">
                  <c:v>24.38</c:v>
                </c:pt>
                <c:pt idx="15103">
                  <c:v>58.26</c:v>
                </c:pt>
                <c:pt idx="15104">
                  <c:v>87.78</c:v>
                </c:pt>
                <c:pt idx="15105">
                  <c:v>26.8</c:v>
                </c:pt>
                <c:pt idx="15106">
                  <c:v>38.18</c:v>
                </c:pt>
                <c:pt idx="15107">
                  <c:v>17.79</c:v>
                </c:pt>
                <c:pt idx="15108">
                  <c:v>56.87</c:v>
                </c:pt>
                <c:pt idx="15109">
                  <c:v>11.29</c:v>
                </c:pt>
                <c:pt idx="15110">
                  <c:v>25.8</c:v>
                </c:pt>
                <c:pt idx="15111">
                  <c:v>26.17</c:v>
                </c:pt>
                <c:pt idx="15112">
                  <c:v>24.6</c:v>
                </c:pt>
                <c:pt idx="15113">
                  <c:v>58.39</c:v>
                </c:pt>
                <c:pt idx="15114">
                  <c:v>87.74</c:v>
                </c:pt>
                <c:pt idx="15115">
                  <c:v>26.86</c:v>
                </c:pt>
                <c:pt idx="15116">
                  <c:v>38.33</c:v>
                </c:pt>
                <c:pt idx="15117">
                  <c:v>17.899999999999999</c:v>
                </c:pt>
                <c:pt idx="15118">
                  <c:v>56.63</c:v>
                </c:pt>
                <c:pt idx="15119">
                  <c:v>11.09</c:v>
                </c:pt>
                <c:pt idx="15120">
                  <c:v>25.6</c:v>
                </c:pt>
                <c:pt idx="15121">
                  <c:v>26.35</c:v>
                </c:pt>
                <c:pt idx="15122">
                  <c:v>24.82</c:v>
                </c:pt>
                <c:pt idx="15123">
                  <c:v>58.51</c:v>
                </c:pt>
                <c:pt idx="15124">
                  <c:v>87.67</c:v>
                </c:pt>
                <c:pt idx="15125">
                  <c:v>26.91</c:v>
                </c:pt>
                <c:pt idx="15126">
                  <c:v>38.479999999999997</c:v>
                </c:pt>
                <c:pt idx="15127">
                  <c:v>18</c:v>
                </c:pt>
                <c:pt idx="15128">
                  <c:v>56.4</c:v>
                </c:pt>
                <c:pt idx="15129">
                  <c:v>10.89</c:v>
                </c:pt>
                <c:pt idx="15130">
                  <c:v>25.4</c:v>
                </c:pt>
                <c:pt idx="15131">
                  <c:v>26.53</c:v>
                </c:pt>
                <c:pt idx="15132">
                  <c:v>25.04</c:v>
                </c:pt>
                <c:pt idx="15133">
                  <c:v>58.64</c:v>
                </c:pt>
                <c:pt idx="15134">
                  <c:v>87.57</c:v>
                </c:pt>
                <c:pt idx="15135">
                  <c:v>26.97</c:v>
                </c:pt>
                <c:pt idx="15136">
                  <c:v>38.619999999999997</c:v>
                </c:pt>
                <c:pt idx="15137">
                  <c:v>18.100000000000001</c:v>
                </c:pt>
                <c:pt idx="15138">
                  <c:v>56.16</c:v>
                </c:pt>
                <c:pt idx="15139">
                  <c:v>10.69</c:v>
                </c:pt>
                <c:pt idx="15140">
                  <c:v>25.2</c:v>
                </c:pt>
                <c:pt idx="15141">
                  <c:v>26.71</c:v>
                </c:pt>
                <c:pt idx="15142">
                  <c:v>25.26</c:v>
                </c:pt>
                <c:pt idx="15143">
                  <c:v>58.77</c:v>
                </c:pt>
                <c:pt idx="15144">
                  <c:v>87.46</c:v>
                </c:pt>
                <c:pt idx="15145">
                  <c:v>27.02</c:v>
                </c:pt>
                <c:pt idx="15146">
                  <c:v>38.770000000000003</c:v>
                </c:pt>
                <c:pt idx="15147">
                  <c:v>18.2</c:v>
                </c:pt>
                <c:pt idx="15148">
                  <c:v>55.93</c:v>
                </c:pt>
                <c:pt idx="15149">
                  <c:v>10.49</c:v>
                </c:pt>
                <c:pt idx="15150">
                  <c:v>25</c:v>
                </c:pt>
                <c:pt idx="15151">
                  <c:v>26.89</c:v>
                </c:pt>
                <c:pt idx="15152">
                  <c:v>25.48</c:v>
                </c:pt>
                <c:pt idx="15153">
                  <c:v>58.89</c:v>
                </c:pt>
                <c:pt idx="15154">
                  <c:v>87.32</c:v>
                </c:pt>
                <c:pt idx="15155">
                  <c:v>27.07</c:v>
                </c:pt>
                <c:pt idx="15156">
                  <c:v>38.92</c:v>
                </c:pt>
                <c:pt idx="15157">
                  <c:v>18.3</c:v>
                </c:pt>
                <c:pt idx="15158">
                  <c:v>55.69</c:v>
                </c:pt>
                <c:pt idx="15159">
                  <c:v>10.29</c:v>
                </c:pt>
                <c:pt idx="15160">
                  <c:v>24.8</c:v>
                </c:pt>
                <c:pt idx="15161">
                  <c:v>27.07</c:v>
                </c:pt>
                <c:pt idx="15162">
                  <c:v>25.69</c:v>
                </c:pt>
                <c:pt idx="15163">
                  <c:v>59.02</c:v>
                </c:pt>
                <c:pt idx="15164">
                  <c:v>87.17</c:v>
                </c:pt>
                <c:pt idx="15165">
                  <c:v>27.12</c:v>
                </c:pt>
                <c:pt idx="15166">
                  <c:v>39.07</c:v>
                </c:pt>
                <c:pt idx="15167">
                  <c:v>18.399999999999999</c:v>
                </c:pt>
                <c:pt idx="15168">
                  <c:v>55.45</c:v>
                </c:pt>
                <c:pt idx="15169">
                  <c:v>10.09</c:v>
                </c:pt>
                <c:pt idx="15170">
                  <c:v>24.6</c:v>
                </c:pt>
                <c:pt idx="15171">
                  <c:v>27.25</c:v>
                </c:pt>
                <c:pt idx="15172">
                  <c:v>25.91</c:v>
                </c:pt>
                <c:pt idx="15173">
                  <c:v>59.15</c:v>
                </c:pt>
                <c:pt idx="15174">
                  <c:v>87.01</c:v>
                </c:pt>
                <c:pt idx="15175">
                  <c:v>27.17</c:v>
                </c:pt>
                <c:pt idx="15176">
                  <c:v>39.22</c:v>
                </c:pt>
                <c:pt idx="15177">
                  <c:v>18.5</c:v>
                </c:pt>
                <c:pt idx="15178">
                  <c:v>55.22</c:v>
                </c:pt>
                <c:pt idx="15179">
                  <c:v>24.4</c:v>
                </c:pt>
                <c:pt idx="15180">
                  <c:v>27.42</c:v>
                </c:pt>
                <c:pt idx="15181">
                  <c:v>26.13</c:v>
                </c:pt>
                <c:pt idx="15182">
                  <c:v>59.27</c:v>
                </c:pt>
                <c:pt idx="15183">
                  <c:v>86.84</c:v>
                </c:pt>
                <c:pt idx="15184">
                  <c:v>27.22</c:v>
                </c:pt>
                <c:pt idx="15185">
                  <c:v>39.36</c:v>
                </c:pt>
                <c:pt idx="15186">
                  <c:v>18.600000000000001</c:v>
                </c:pt>
                <c:pt idx="15187">
                  <c:v>54.98</c:v>
                </c:pt>
                <c:pt idx="15188">
                  <c:v>24.2</c:v>
                </c:pt>
                <c:pt idx="15189">
                  <c:v>27.6</c:v>
                </c:pt>
                <c:pt idx="15190">
                  <c:v>26.35</c:v>
                </c:pt>
                <c:pt idx="15191">
                  <c:v>59.4</c:v>
                </c:pt>
                <c:pt idx="15192">
                  <c:v>86.65</c:v>
                </c:pt>
                <c:pt idx="15193">
                  <c:v>27.27</c:v>
                </c:pt>
                <c:pt idx="15194">
                  <c:v>39.51</c:v>
                </c:pt>
                <c:pt idx="15195">
                  <c:v>18.7</c:v>
                </c:pt>
                <c:pt idx="15196">
                  <c:v>54.75</c:v>
                </c:pt>
                <c:pt idx="15197">
                  <c:v>24.01</c:v>
                </c:pt>
                <c:pt idx="15198">
                  <c:v>27.78</c:v>
                </c:pt>
                <c:pt idx="15199">
                  <c:v>26.57</c:v>
                </c:pt>
                <c:pt idx="15200">
                  <c:v>59.52</c:v>
                </c:pt>
                <c:pt idx="15201">
                  <c:v>86.46</c:v>
                </c:pt>
                <c:pt idx="15202">
                  <c:v>27.31</c:v>
                </c:pt>
                <c:pt idx="15203">
                  <c:v>39.659999999999997</c:v>
                </c:pt>
                <c:pt idx="15204">
                  <c:v>18.79</c:v>
                </c:pt>
                <c:pt idx="15205">
                  <c:v>54.51</c:v>
                </c:pt>
                <c:pt idx="15206">
                  <c:v>23.81</c:v>
                </c:pt>
                <c:pt idx="15207">
                  <c:v>27.96</c:v>
                </c:pt>
                <c:pt idx="15208">
                  <c:v>26.79</c:v>
                </c:pt>
                <c:pt idx="15209">
                  <c:v>59.65</c:v>
                </c:pt>
                <c:pt idx="15210">
                  <c:v>86.26</c:v>
                </c:pt>
                <c:pt idx="15211">
                  <c:v>27.36</c:v>
                </c:pt>
                <c:pt idx="15212">
                  <c:v>39.81</c:v>
                </c:pt>
                <c:pt idx="15213">
                  <c:v>18.89</c:v>
                </c:pt>
                <c:pt idx="15214">
                  <c:v>54.27</c:v>
                </c:pt>
                <c:pt idx="15215">
                  <c:v>23.61</c:v>
                </c:pt>
                <c:pt idx="15216">
                  <c:v>28.14</c:v>
                </c:pt>
                <c:pt idx="15217">
                  <c:v>27.01</c:v>
                </c:pt>
                <c:pt idx="15218">
                  <c:v>59.77</c:v>
                </c:pt>
                <c:pt idx="15219">
                  <c:v>86.06</c:v>
                </c:pt>
                <c:pt idx="15220">
                  <c:v>27.4</c:v>
                </c:pt>
                <c:pt idx="15221">
                  <c:v>39.96</c:v>
                </c:pt>
                <c:pt idx="15222">
                  <c:v>18.98</c:v>
                </c:pt>
                <c:pt idx="15223">
                  <c:v>54.04</c:v>
                </c:pt>
                <c:pt idx="15224">
                  <c:v>23.41</c:v>
                </c:pt>
                <c:pt idx="15225">
                  <c:v>28.31</c:v>
                </c:pt>
                <c:pt idx="15226">
                  <c:v>27.23</c:v>
                </c:pt>
                <c:pt idx="15227">
                  <c:v>59.89</c:v>
                </c:pt>
                <c:pt idx="15228">
                  <c:v>85.84</c:v>
                </c:pt>
                <c:pt idx="15229">
                  <c:v>27.45</c:v>
                </c:pt>
                <c:pt idx="15230">
                  <c:v>40.1</c:v>
                </c:pt>
                <c:pt idx="15231">
                  <c:v>19.07</c:v>
                </c:pt>
                <c:pt idx="15232">
                  <c:v>53.8</c:v>
                </c:pt>
                <c:pt idx="15233">
                  <c:v>23.21</c:v>
                </c:pt>
                <c:pt idx="15234">
                  <c:v>28.49</c:v>
                </c:pt>
                <c:pt idx="15235">
                  <c:v>27.45</c:v>
                </c:pt>
                <c:pt idx="15236">
                  <c:v>60.02</c:v>
                </c:pt>
                <c:pt idx="15237">
                  <c:v>85.63</c:v>
                </c:pt>
                <c:pt idx="15238">
                  <c:v>27.49</c:v>
                </c:pt>
                <c:pt idx="15239">
                  <c:v>40.25</c:v>
                </c:pt>
                <c:pt idx="15240">
                  <c:v>19.170000000000002</c:v>
                </c:pt>
                <c:pt idx="15241">
                  <c:v>53.57</c:v>
                </c:pt>
                <c:pt idx="15242">
                  <c:v>23.02</c:v>
                </c:pt>
                <c:pt idx="15243">
                  <c:v>28.67</c:v>
                </c:pt>
                <c:pt idx="15244">
                  <c:v>27.67</c:v>
                </c:pt>
                <c:pt idx="15245">
                  <c:v>60.14</c:v>
                </c:pt>
                <c:pt idx="15246">
                  <c:v>85.41</c:v>
                </c:pt>
                <c:pt idx="15247">
                  <c:v>27.53</c:v>
                </c:pt>
                <c:pt idx="15248">
                  <c:v>40.4</c:v>
                </c:pt>
                <c:pt idx="15249">
                  <c:v>19.260000000000002</c:v>
                </c:pt>
                <c:pt idx="15250">
                  <c:v>53.33</c:v>
                </c:pt>
                <c:pt idx="15251">
                  <c:v>22.82</c:v>
                </c:pt>
                <c:pt idx="15252">
                  <c:v>28.85</c:v>
                </c:pt>
                <c:pt idx="15253">
                  <c:v>27.89</c:v>
                </c:pt>
                <c:pt idx="15254">
                  <c:v>60.26</c:v>
                </c:pt>
                <c:pt idx="15255">
                  <c:v>85.19</c:v>
                </c:pt>
                <c:pt idx="15256">
                  <c:v>27.57</c:v>
                </c:pt>
                <c:pt idx="15257">
                  <c:v>40.549999999999997</c:v>
                </c:pt>
                <c:pt idx="15258">
                  <c:v>19.350000000000001</c:v>
                </c:pt>
                <c:pt idx="15259">
                  <c:v>53.09</c:v>
                </c:pt>
                <c:pt idx="15260">
                  <c:v>22.62</c:v>
                </c:pt>
                <c:pt idx="15261">
                  <c:v>29.02</c:v>
                </c:pt>
                <c:pt idx="15262">
                  <c:v>28.11</c:v>
                </c:pt>
                <c:pt idx="15263">
                  <c:v>60.38</c:v>
                </c:pt>
                <c:pt idx="15264">
                  <c:v>84.96</c:v>
                </c:pt>
                <c:pt idx="15265">
                  <c:v>27.6</c:v>
                </c:pt>
                <c:pt idx="15266">
                  <c:v>40.69</c:v>
                </c:pt>
                <c:pt idx="15267">
                  <c:v>19.440000000000001</c:v>
                </c:pt>
                <c:pt idx="15268">
                  <c:v>52.86</c:v>
                </c:pt>
                <c:pt idx="15269">
                  <c:v>22.42</c:v>
                </c:pt>
                <c:pt idx="15270">
                  <c:v>29.2</c:v>
                </c:pt>
                <c:pt idx="15271">
                  <c:v>28.33</c:v>
                </c:pt>
                <c:pt idx="15272">
                  <c:v>60.5</c:v>
                </c:pt>
                <c:pt idx="15273">
                  <c:v>84.74</c:v>
                </c:pt>
                <c:pt idx="15274">
                  <c:v>27.64</c:v>
                </c:pt>
                <c:pt idx="15275">
                  <c:v>40.840000000000003</c:v>
                </c:pt>
                <c:pt idx="15276">
                  <c:v>19.52</c:v>
                </c:pt>
                <c:pt idx="15277">
                  <c:v>52.62</c:v>
                </c:pt>
                <c:pt idx="15278">
                  <c:v>22.23</c:v>
                </c:pt>
                <c:pt idx="15279">
                  <c:v>29.38</c:v>
                </c:pt>
                <c:pt idx="15280">
                  <c:v>28.55</c:v>
                </c:pt>
                <c:pt idx="15281">
                  <c:v>60.62</c:v>
                </c:pt>
                <c:pt idx="15282">
                  <c:v>84.51</c:v>
                </c:pt>
                <c:pt idx="15283">
                  <c:v>27.67</c:v>
                </c:pt>
                <c:pt idx="15284">
                  <c:v>40.99</c:v>
                </c:pt>
                <c:pt idx="15285">
                  <c:v>19.61</c:v>
                </c:pt>
                <c:pt idx="15286">
                  <c:v>52.39</c:v>
                </c:pt>
                <c:pt idx="15287">
                  <c:v>22.03</c:v>
                </c:pt>
                <c:pt idx="15288">
                  <c:v>29.55</c:v>
                </c:pt>
                <c:pt idx="15289">
                  <c:v>28.77</c:v>
                </c:pt>
                <c:pt idx="15290">
                  <c:v>60.74</c:v>
                </c:pt>
                <c:pt idx="15291">
                  <c:v>84.28</c:v>
                </c:pt>
                <c:pt idx="15292">
                  <c:v>27.71</c:v>
                </c:pt>
                <c:pt idx="15293">
                  <c:v>41.14</c:v>
                </c:pt>
                <c:pt idx="15294">
                  <c:v>19.7</c:v>
                </c:pt>
                <c:pt idx="15295">
                  <c:v>52.15</c:v>
                </c:pt>
                <c:pt idx="15296">
                  <c:v>21.83</c:v>
                </c:pt>
                <c:pt idx="15297">
                  <c:v>29.73</c:v>
                </c:pt>
                <c:pt idx="15298">
                  <c:v>28.99</c:v>
                </c:pt>
                <c:pt idx="15299">
                  <c:v>60.86</c:v>
                </c:pt>
                <c:pt idx="15300">
                  <c:v>84.04</c:v>
                </c:pt>
                <c:pt idx="15301">
                  <c:v>27.74</c:v>
                </c:pt>
                <c:pt idx="15302">
                  <c:v>41.28</c:v>
                </c:pt>
                <c:pt idx="15303">
                  <c:v>19.78</c:v>
                </c:pt>
                <c:pt idx="15304">
                  <c:v>51.91</c:v>
                </c:pt>
                <c:pt idx="15305">
                  <c:v>21.64</c:v>
                </c:pt>
                <c:pt idx="15306">
                  <c:v>29.9</c:v>
                </c:pt>
                <c:pt idx="15307">
                  <c:v>29.21</c:v>
                </c:pt>
                <c:pt idx="15308">
                  <c:v>60.98</c:v>
                </c:pt>
                <c:pt idx="15309">
                  <c:v>83.81</c:v>
                </c:pt>
                <c:pt idx="15310">
                  <c:v>27.77</c:v>
                </c:pt>
                <c:pt idx="15311">
                  <c:v>41.43</c:v>
                </c:pt>
                <c:pt idx="15312">
                  <c:v>19.87</c:v>
                </c:pt>
                <c:pt idx="15313">
                  <c:v>51.68</c:v>
                </c:pt>
                <c:pt idx="15314">
                  <c:v>21.44</c:v>
                </c:pt>
                <c:pt idx="15315">
                  <c:v>30.08</c:v>
                </c:pt>
                <c:pt idx="15316">
                  <c:v>29.43</c:v>
                </c:pt>
                <c:pt idx="15317">
                  <c:v>61.1</c:v>
                </c:pt>
                <c:pt idx="15318">
                  <c:v>83.57</c:v>
                </c:pt>
                <c:pt idx="15319">
                  <c:v>27.8</c:v>
                </c:pt>
                <c:pt idx="15320">
                  <c:v>41.58</c:v>
                </c:pt>
                <c:pt idx="15321">
                  <c:v>19.95</c:v>
                </c:pt>
                <c:pt idx="15322">
                  <c:v>51.44</c:v>
                </c:pt>
                <c:pt idx="15323">
                  <c:v>21.24</c:v>
                </c:pt>
                <c:pt idx="15324">
                  <c:v>30.25</c:v>
                </c:pt>
                <c:pt idx="15325">
                  <c:v>29.65</c:v>
                </c:pt>
                <c:pt idx="15326">
                  <c:v>61.22</c:v>
                </c:pt>
                <c:pt idx="15327">
                  <c:v>83.33</c:v>
                </c:pt>
                <c:pt idx="15328">
                  <c:v>27.83</c:v>
                </c:pt>
                <c:pt idx="15329">
                  <c:v>41.73</c:v>
                </c:pt>
                <c:pt idx="15330">
                  <c:v>20.03</c:v>
                </c:pt>
                <c:pt idx="15331">
                  <c:v>51.21</c:v>
                </c:pt>
                <c:pt idx="15332">
                  <c:v>21.05</c:v>
                </c:pt>
                <c:pt idx="15333">
                  <c:v>30.43</c:v>
                </c:pt>
                <c:pt idx="15334">
                  <c:v>29.88</c:v>
                </c:pt>
                <c:pt idx="15335">
                  <c:v>61.34</c:v>
                </c:pt>
                <c:pt idx="15336">
                  <c:v>83.1</c:v>
                </c:pt>
                <c:pt idx="15337">
                  <c:v>27.86</c:v>
                </c:pt>
                <c:pt idx="15338">
                  <c:v>41.87</c:v>
                </c:pt>
                <c:pt idx="15339">
                  <c:v>20.11</c:v>
                </c:pt>
                <c:pt idx="15340">
                  <c:v>50.97</c:v>
                </c:pt>
                <c:pt idx="15341">
                  <c:v>20.85</c:v>
                </c:pt>
                <c:pt idx="15342">
                  <c:v>30.6</c:v>
                </c:pt>
                <c:pt idx="15343">
                  <c:v>30.1</c:v>
                </c:pt>
                <c:pt idx="15344">
                  <c:v>61.45</c:v>
                </c:pt>
                <c:pt idx="15345">
                  <c:v>82.86</c:v>
                </c:pt>
                <c:pt idx="15346">
                  <c:v>27.89</c:v>
                </c:pt>
                <c:pt idx="15347">
                  <c:v>42.02</c:v>
                </c:pt>
                <c:pt idx="15348">
                  <c:v>20.190000000000001</c:v>
                </c:pt>
                <c:pt idx="15349">
                  <c:v>50.73</c:v>
                </c:pt>
                <c:pt idx="15350">
                  <c:v>20.66</c:v>
                </c:pt>
                <c:pt idx="15351">
                  <c:v>30.78</c:v>
                </c:pt>
                <c:pt idx="15352">
                  <c:v>30.32</c:v>
                </c:pt>
                <c:pt idx="15353">
                  <c:v>61.57</c:v>
                </c:pt>
                <c:pt idx="15354">
                  <c:v>82.61</c:v>
                </c:pt>
                <c:pt idx="15355">
                  <c:v>27.91</c:v>
                </c:pt>
                <c:pt idx="15356">
                  <c:v>42.17</c:v>
                </c:pt>
                <c:pt idx="15357">
                  <c:v>20.27</c:v>
                </c:pt>
                <c:pt idx="15358">
                  <c:v>50.5</c:v>
                </c:pt>
                <c:pt idx="15359">
                  <c:v>20.46</c:v>
                </c:pt>
                <c:pt idx="15360">
                  <c:v>30.95</c:v>
                </c:pt>
                <c:pt idx="15361">
                  <c:v>30.54</c:v>
                </c:pt>
                <c:pt idx="15362">
                  <c:v>61.68</c:v>
                </c:pt>
                <c:pt idx="15363">
                  <c:v>82.37</c:v>
                </c:pt>
                <c:pt idx="15364">
                  <c:v>27.94</c:v>
                </c:pt>
                <c:pt idx="15365">
                  <c:v>42.31</c:v>
                </c:pt>
                <c:pt idx="15366">
                  <c:v>20.350000000000001</c:v>
                </c:pt>
                <c:pt idx="15367">
                  <c:v>50.26</c:v>
                </c:pt>
                <c:pt idx="15368">
                  <c:v>20.27</c:v>
                </c:pt>
                <c:pt idx="15369">
                  <c:v>31.12</c:v>
                </c:pt>
                <c:pt idx="15370">
                  <c:v>30.76</c:v>
                </c:pt>
                <c:pt idx="15371">
                  <c:v>61.8</c:v>
                </c:pt>
                <c:pt idx="15372">
                  <c:v>82.13</c:v>
                </c:pt>
                <c:pt idx="15373">
                  <c:v>27.96</c:v>
                </c:pt>
                <c:pt idx="15374">
                  <c:v>42.46</c:v>
                </c:pt>
                <c:pt idx="15375">
                  <c:v>20.43</c:v>
                </c:pt>
                <c:pt idx="15376">
                  <c:v>50.03</c:v>
                </c:pt>
                <c:pt idx="15377">
                  <c:v>20.07</c:v>
                </c:pt>
                <c:pt idx="15378">
                  <c:v>31.3</c:v>
                </c:pt>
                <c:pt idx="15379">
                  <c:v>30.98</c:v>
                </c:pt>
                <c:pt idx="15380">
                  <c:v>61.91</c:v>
                </c:pt>
                <c:pt idx="15381">
                  <c:v>81.89</c:v>
                </c:pt>
                <c:pt idx="15382">
                  <c:v>27.98</c:v>
                </c:pt>
                <c:pt idx="15383">
                  <c:v>42.61</c:v>
                </c:pt>
                <c:pt idx="15384">
                  <c:v>20.5</c:v>
                </c:pt>
                <c:pt idx="15385">
                  <c:v>49.79</c:v>
                </c:pt>
                <c:pt idx="15386">
                  <c:v>19.88</c:v>
                </c:pt>
                <c:pt idx="15387">
                  <c:v>31.47</c:v>
                </c:pt>
                <c:pt idx="15388">
                  <c:v>31.2</c:v>
                </c:pt>
                <c:pt idx="15389">
                  <c:v>62.03</c:v>
                </c:pt>
                <c:pt idx="15390">
                  <c:v>81.64</c:v>
                </c:pt>
                <c:pt idx="15391">
                  <c:v>28</c:v>
                </c:pt>
                <c:pt idx="15392">
                  <c:v>42.76</c:v>
                </c:pt>
                <c:pt idx="15393">
                  <c:v>20.58</c:v>
                </c:pt>
                <c:pt idx="15394">
                  <c:v>49.56</c:v>
                </c:pt>
                <c:pt idx="15395">
                  <c:v>19.68</c:v>
                </c:pt>
                <c:pt idx="15396">
                  <c:v>31.64</c:v>
                </c:pt>
                <c:pt idx="15397">
                  <c:v>31.42</c:v>
                </c:pt>
                <c:pt idx="15398">
                  <c:v>62.14</c:v>
                </c:pt>
                <c:pt idx="15399">
                  <c:v>81.400000000000006</c:v>
                </c:pt>
                <c:pt idx="15400">
                  <c:v>28.02</c:v>
                </c:pt>
                <c:pt idx="15401">
                  <c:v>42.9</c:v>
                </c:pt>
                <c:pt idx="15402">
                  <c:v>20.65</c:v>
                </c:pt>
                <c:pt idx="15403">
                  <c:v>49.32</c:v>
                </c:pt>
                <c:pt idx="15404">
                  <c:v>19.489999999999998</c:v>
                </c:pt>
                <c:pt idx="15405">
                  <c:v>31.81</c:v>
                </c:pt>
                <c:pt idx="15406">
                  <c:v>31.64</c:v>
                </c:pt>
                <c:pt idx="15407">
                  <c:v>62.26</c:v>
                </c:pt>
                <c:pt idx="15408">
                  <c:v>81.150000000000006</c:v>
                </c:pt>
                <c:pt idx="15409">
                  <c:v>28.04</c:v>
                </c:pt>
                <c:pt idx="15410">
                  <c:v>43.05</c:v>
                </c:pt>
                <c:pt idx="15411">
                  <c:v>20.72</c:v>
                </c:pt>
                <c:pt idx="15412">
                  <c:v>49.09</c:v>
                </c:pt>
                <c:pt idx="15413">
                  <c:v>19.29</c:v>
                </c:pt>
                <c:pt idx="15414">
                  <c:v>31.98</c:v>
                </c:pt>
                <c:pt idx="15415">
                  <c:v>31.87</c:v>
                </c:pt>
                <c:pt idx="15416">
                  <c:v>62.37</c:v>
                </c:pt>
                <c:pt idx="15417">
                  <c:v>80.91</c:v>
                </c:pt>
                <c:pt idx="15418">
                  <c:v>28.05</c:v>
                </c:pt>
                <c:pt idx="15419">
                  <c:v>43.2</c:v>
                </c:pt>
                <c:pt idx="15420">
                  <c:v>20.79</c:v>
                </c:pt>
                <c:pt idx="15421">
                  <c:v>48.85</c:v>
                </c:pt>
                <c:pt idx="15422">
                  <c:v>19.100000000000001</c:v>
                </c:pt>
                <c:pt idx="15423">
                  <c:v>32.159999999999997</c:v>
                </c:pt>
                <c:pt idx="15424">
                  <c:v>32.090000000000003</c:v>
                </c:pt>
                <c:pt idx="15425">
                  <c:v>62.48</c:v>
                </c:pt>
                <c:pt idx="15426">
                  <c:v>80.66</c:v>
                </c:pt>
                <c:pt idx="15427">
                  <c:v>28.07</c:v>
                </c:pt>
                <c:pt idx="15428">
                  <c:v>43.34</c:v>
                </c:pt>
                <c:pt idx="15429">
                  <c:v>20.86</c:v>
                </c:pt>
                <c:pt idx="15430">
                  <c:v>48.62</c:v>
                </c:pt>
                <c:pt idx="15431">
                  <c:v>18.899999999999999</c:v>
                </c:pt>
                <c:pt idx="15432">
                  <c:v>32.33</c:v>
                </c:pt>
                <c:pt idx="15433">
                  <c:v>32.31</c:v>
                </c:pt>
                <c:pt idx="15434">
                  <c:v>62.59</c:v>
                </c:pt>
                <c:pt idx="15435">
                  <c:v>80.41</c:v>
                </c:pt>
                <c:pt idx="15436">
                  <c:v>28.08</c:v>
                </c:pt>
                <c:pt idx="15437">
                  <c:v>43.49</c:v>
                </c:pt>
                <c:pt idx="15438">
                  <c:v>20.93</c:v>
                </c:pt>
                <c:pt idx="15439">
                  <c:v>48.38</c:v>
                </c:pt>
                <c:pt idx="15440">
                  <c:v>18.71</c:v>
                </c:pt>
                <c:pt idx="15441">
                  <c:v>32.5</c:v>
                </c:pt>
                <c:pt idx="15442">
                  <c:v>32.53</c:v>
                </c:pt>
                <c:pt idx="15443">
                  <c:v>62.7</c:v>
                </c:pt>
                <c:pt idx="15444">
                  <c:v>80.17</c:v>
                </c:pt>
                <c:pt idx="15445">
                  <c:v>28.09</c:v>
                </c:pt>
                <c:pt idx="15446">
                  <c:v>43.64</c:v>
                </c:pt>
                <c:pt idx="15447">
                  <c:v>21</c:v>
                </c:pt>
                <c:pt idx="15448">
                  <c:v>48.15</c:v>
                </c:pt>
                <c:pt idx="15449">
                  <c:v>18.52</c:v>
                </c:pt>
                <c:pt idx="15450">
                  <c:v>32.67</c:v>
                </c:pt>
                <c:pt idx="15451">
                  <c:v>32.75</c:v>
                </c:pt>
                <c:pt idx="15452">
                  <c:v>62.81</c:v>
                </c:pt>
                <c:pt idx="15453">
                  <c:v>79.92</c:v>
                </c:pt>
                <c:pt idx="15454">
                  <c:v>28.1</c:v>
                </c:pt>
                <c:pt idx="15455">
                  <c:v>43.78</c:v>
                </c:pt>
                <c:pt idx="15456">
                  <c:v>21.07</c:v>
                </c:pt>
                <c:pt idx="15457">
                  <c:v>47.91</c:v>
                </c:pt>
                <c:pt idx="15458">
                  <c:v>18.32</c:v>
                </c:pt>
                <c:pt idx="15459">
                  <c:v>32.840000000000003</c:v>
                </c:pt>
                <c:pt idx="15460">
                  <c:v>32.97</c:v>
                </c:pt>
                <c:pt idx="15461">
                  <c:v>62.92</c:v>
                </c:pt>
                <c:pt idx="15462">
                  <c:v>79.67</c:v>
                </c:pt>
                <c:pt idx="15463">
                  <c:v>28.11</c:v>
                </c:pt>
                <c:pt idx="15464">
                  <c:v>43.93</c:v>
                </c:pt>
                <c:pt idx="15465">
                  <c:v>21.14</c:v>
                </c:pt>
                <c:pt idx="15466">
                  <c:v>47.68</c:v>
                </c:pt>
                <c:pt idx="15467">
                  <c:v>18.13</c:v>
                </c:pt>
                <c:pt idx="15468">
                  <c:v>33.01</c:v>
                </c:pt>
                <c:pt idx="15469">
                  <c:v>33.200000000000003</c:v>
                </c:pt>
                <c:pt idx="15470">
                  <c:v>63.03</c:v>
                </c:pt>
                <c:pt idx="15471">
                  <c:v>79.42</c:v>
                </c:pt>
                <c:pt idx="15472">
                  <c:v>28.12</c:v>
                </c:pt>
                <c:pt idx="15473">
                  <c:v>44.08</c:v>
                </c:pt>
                <c:pt idx="15474">
                  <c:v>21.2</c:v>
                </c:pt>
                <c:pt idx="15475">
                  <c:v>47.44</c:v>
                </c:pt>
                <c:pt idx="15476">
                  <c:v>17.940000000000001</c:v>
                </c:pt>
                <c:pt idx="15477">
                  <c:v>33.17</c:v>
                </c:pt>
                <c:pt idx="15478">
                  <c:v>33.42</c:v>
                </c:pt>
                <c:pt idx="15479">
                  <c:v>63.14</c:v>
                </c:pt>
                <c:pt idx="15480">
                  <c:v>79.17</c:v>
                </c:pt>
                <c:pt idx="15481">
                  <c:v>28.13</c:v>
                </c:pt>
                <c:pt idx="15482">
                  <c:v>44.22</c:v>
                </c:pt>
                <c:pt idx="15483">
                  <c:v>21.26</c:v>
                </c:pt>
                <c:pt idx="15484">
                  <c:v>47.21</c:v>
                </c:pt>
                <c:pt idx="15485">
                  <c:v>17.739999999999998</c:v>
                </c:pt>
                <c:pt idx="15486">
                  <c:v>33.340000000000003</c:v>
                </c:pt>
                <c:pt idx="15487">
                  <c:v>33.64</c:v>
                </c:pt>
                <c:pt idx="15488">
                  <c:v>63.25</c:v>
                </c:pt>
                <c:pt idx="15489">
                  <c:v>78.930000000000007</c:v>
                </c:pt>
                <c:pt idx="15490">
                  <c:v>28.14</c:v>
                </c:pt>
                <c:pt idx="15491">
                  <c:v>44.37</c:v>
                </c:pt>
                <c:pt idx="15492">
                  <c:v>21.33</c:v>
                </c:pt>
                <c:pt idx="15493">
                  <c:v>46.97</c:v>
                </c:pt>
                <c:pt idx="15494">
                  <c:v>17.55</c:v>
                </c:pt>
                <c:pt idx="15495">
                  <c:v>33.51</c:v>
                </c:pt>
                <c:pt idx="15496">
                  <c:v>33.86</c:v>
                </c:pt>
                <c:pt idx="15497">
                  <c:v>63.35</c:v>
                </c:pt>
                <c:pt idx="15498">
                  <c:v>78.680000000000007</c:v>
                </c:pt>
                <c:pt idx="15499">
                  <c:v>28.14</c:v>
                </c:pt>
                <c:pt idx="15500">
                  <c:v>44.52</c:v>
                </c:pt>
                <c:pt idx="15501">
                  <c:v>21.39</c:v>
                </c:pt>
                <c:pt idx="15502">
                  <c:v>46.74</c:v>
                </c:pt>
                <c:pt idx="15503">
                  <c:v>17.36</c:v>
                </c:pt>
                <c:pt idx="15504">
                  <c:v>33.68</c:v>
                </c:pt>
                <c:pt idx="15505">
                  <c:v>34.08</c:v>
                </c:pt>
                <c:pt idx="15506">
                  <c:v>63.46</c:v>
                </c:pt>
                <c:pt idx="15507">
                  <c:v>78.430000000000007</c:v>
                </c:pt>
                <c:pt idx="15508">
                  <c:v>28.14</c:v>
                </c:pt>
                <c:pt idx="15509">
                  <c:v>44.66</c:v>
                </c:pt>
                <c:pt idx="15510">
                  <c:v>21.45</c:v>
                </c:pt>
                <c:pt idx="15511">
                  <c:v>46.5</c:v>
                </c:pt>
                <c:pt idx="15512">
                  <c:v>17.170000000000002</c:v>
                </c:pt>
                <c:pt idx="15513">
                  <c:v>33.840000000000003</c:v>
                </c:pt>
                <c:pt idx="15514">
                  <c:v>34.31</c:v>
                </c:pt>
                <c:pt idx="15515">
                  <c:v>63.57</c:v>
                </c:pt>
                <c:pt idx="15516">
                  <c:v>78.180000000000007</c:v>
                </c:pt>
                <c:pt idx="15517">
                  <c:v>28.15</c:v>
                </c:pt>
                <c:pt idx="15518">
                  <c:v>44.81</c:v>
                </c:pt>
                <c:pt idx="15519">
                  <c:v>21.51</c:v>
                </c:pt>
                <c:pt idx="15520">
                  <c:v>46.27</c:v>
                </c:pt>
                <c:pt idx="15521">
                  <c:v>16.98</c:v>
                </c:pt>
                <c:pt idx="15522">
                  <c:v>34.01</c:v>
                </c:pt>
                <c:pt idx="15523">
                  <c:v>34.53</c:v>
                </c:pt>
                <c:pt idx="15524">
                  <c:v>63.67</c:v>
                </c:pt>
                <c:pt idx="15525">
                  <c:v>77.930000000000007</c:v>
                </c:pt>
                <c:pt idx="15526">
                  <c:v>28.15</c:v>
                </c:pt>
                <c:pt idx="15527">
                  <c:v>44.95</c:v>
                </c:pt>
                <c:pt idx="15528">
                  <c:v>21.57</c:v>
                </c:pt>
                <c:pt idx="15529">
                  <c:v>46.03</c:v>
                </c:pt>
                <c:pt idx="15530">
                  <c:v>16.78</c:v>
                </c:pt>
                <c:pt idx="15531">
                  <c:v>34.18</c:v>
                </c:pt>
                <c:pt idx="15532">
                  <c:v>34.75</c:v>
                </c:pt>
                <c:pt idx="15533">
                  <c:v>63.78</c:v>
                </c:pt>
                <c:pt idx="15534">
                  <c:v>77.680000000000007</c:v>
                </c:pt>
                <c:pt idx="15535">
                  <c:v>28.15</c:v>
                </c:pt>
                <c:pt idx="15536">
                  <c:v>45.1</c:v>
                </c:pt>
                <c:pt idx="15537">
                  <c:v>21.63</c:v>
                </c:pt>
                <c:pt idx="15538">
                  <c:v>45.8</c:v>
                </c:pt>
                <c:pt idx="15539">
                  <c:v>16.59</c:v>
                </c:pt>
                <c:pt idx="15540">
                  <c:v>34.340000000000003</c:v>
                </c:pt>
                <c:pt idx="15541">
                  <c:v>34.97</c:v>
                </c:pt>
                <c:pt idx="15542">
                  <c:v>63.88</c:v>
                </c:pt>
                <c:pt idx="15543">
                  <c:v>77.42</c:v>
                </c:pt>
                <c:pt idx="15544">
                  <c:v>28.14</c:v>
                </c:pt>
                <c:pt idx="15545">
                  <c:v>45.25</c:v>
                </c:pt>
                <c:pt idx="15546">
                  <c:v>21.68</c:v>
                </c:pt>
                <c:pt idx="15547">
                  <c:v>45.57</c:v>
                </c:pt>
                <c:pt idx="15548">
                  <c:v>16.399999999999999</c:v>
                </c:pt>
                <c:pt idx="15549">
                  <c:v>34.51</c:v>
                </c:pt>
                <c:pt idx="15550">
                  <c:v>35.19</c:v>
                </c:pt>
                <c:pt idx="15551">
                  <c:v>63.98</c:v>
                </c:pt>
                <c:pt idx="15552">
                  <c:v>77.17</c:v>
                </c:pt>
                <c:pt idx="15553">
                  <c:v>28.14</c:v>
                </c:pt>
                <c:pt idx="15554">
                  <c:v>45.39</c:v>
                </c:pt>
                <c:pt idx="15555">
                  <c:v>21.74</c:v>
                </c:pt>
                <c:pt idx="15556">
                  <c:v>45.33</c:v>
                </c:pt>
                <c:pt idx="15557">
                  <c:v>16.21</c:v>
                </c:pt>
                <c:pt idx="15558">
                  <c:v>34.67</c:v>
                </c:pt>
                <c:pt idx="15559">
                  <c:v>35.42</c:v>
                </c:pt>
                <c:pt idx="15560">
                  <c:v>64.09</c:v>
                </c:pt>
                <c:pt idx="15561">
                  <c:v>76.92</c:v>
                </c:pt>
                <c:pt idx="15562">
                  <c:v>28.14</c:v>
                </c:pt>
                <c:pt idx="15563">
                  <c:v>45.54</c:v>
                </c:pt>
                <c:pt idx="15564">
                  <c:v>21.79</c:v>
                </c:pt>
                <c:pt idx="15565">
                  <c:v>45.1</c:v>
                </c:pt>
                <c:pt idx="15566">
                  <c:v>16.02</c:v>
                </c:pt>
                <c:pt idx="15567">
                  <c:v>34.83</c:v>
                </c:pt>
                <c:pt idx="15568">
                  <c:v>35.64</c:v>
                </c:pt>
                <c:pt idx="15569">
                  <c:v>64.19</c:v>
                </c:pt>
                <c:pt idx="15570">
                  <c:v>76.67</c:v>
                </c:pt>
                <c:pt idx="15571">
                  <c:v>28.13</c:v>
                </c:pt>
                <c:pt idx="15572">
                  <c:v>45.68</c:v>
                </c:pt>
                <c:pt idx="15573">
                  <c:v>21.84</c:v>
                </c:pt>
                <c:pt idx="15574">
                  <c:v>44.86</c:v>
                </c:pt>
                <c:pt idx="15575">
                  <c:v>15.83</c:v>
                </c:pt>
                <c:pt idx="15576">
                  <c:v>35</c:v>
                </c:pt>
                <c:pt idx="15577">
                  <c:v>35.86</c:v>
                </c:pt>
                <c:pt idx="15578">
                  <c:v>64.290000000000006</c:v>
                </c:pt>
                <c:pt idx="15579">
                  <c:v>76.42</c:v>
                </c:pt>
                <c:pt idx="15580">
                  <c:v>28.12</c:v>
                </c:pt>
                <c:pt idx="15581">
                  <c:v>45.83</c:v>
                </c:pt>
                <c:pt idx="15582">
                  <c:v>21.9</c:v>
                </c:pt>
                <c:pt idx="15583">
                  <c:v>44.63</c:v>
                </c:pt>
                <c:pt idx="15584">
                  <c:v>15.64</c:v>
                </c:pt>
                <c:pt idx="15585">
                  <c:v>35.159999999999997</c:v>
                </c:pt>
                <c:pt idx="15586">
                  <c:v>36.08</c:v>
                </c:pt>
                <c:pt idx="15587">
                  <c:v>64.39</c:v>
                </c:pt>
                <c:pt idx="15588">
                  <c:v>76.17</c:v>
                </c:pt>
                <c:pt idx="15589">
                  <c:v>28.11</c:v>
                </c:pt>
                <c:pt idx="15590">
                  <c:v>45.98</c:v>
                </c:pt>
                <c:pt idx="15591">
                  <c:v>21.95</c:v>
                </c:pt>
                <c:pt idx="15592">
                  <c:v>44.4</c:v>
                </c:pt>
                <c:pt idx="15593">
                  <c:v>15.45</c:v>
                </c:pt>
                <c:pt idx="15594">
                  <c:v>35.32</c:v>
                </c:pt>
                <c:pt idx="15595">
                  <c:v>36.299999999999997</c:v>
                </c:pt>
                <c:pt idx="15596">
                  <c:v>64.489999999999995</c:v>
                </c:pt>
                <c:pt idx="15597">
                  <c:v>75.92</c:v>
                </c:pt>
                <c:pt idx="15598">
                  <c:v>28.1</c:v>
                </c:pt>
                <c:pt idx="15599">
                  <c:v>46.12</c:v>
                </c:pt>
                <c:pt idx="15600">
                  <c:v>22</c:v>
                </c:pt>
                <c:pt idx="15601">
                  <c:v>44.16</c:v>
                </c:pt>
                <c:pt idx="15602">
                  <c:v>15.26</c:v>
                </c:pt>
                <c:pt idx="15603">
                  <c:v>35.479999999999997</c:v>
                </c:pt>
                <c:pt idx="15604">
                  <c:v>36.53</c:v>
                </c:pt>
                <c:pt idx="15605">
                  <c:v>64.59</c:v>
                </c:pt>
                <c:pt idx="15606">
                  <c:v>75.66</c:v>
                </c:pt>
                <c:pt idx="15607">
                  <c:v>28.09</c:v>
                </c:pt>
                <c:pt idx="15608">
                  <c:v>46.27</c:v>
                </c:pt>
                <c:pt idx="15609">
                  <c:v>22.04</c:v>
                </c:pt>
                <c:pt idx="15610">
                  <c:v>43.93</c:v>
                </c:pt>
                <c:pt idx="15611">
                  <c:v>15.07</c:v>
                </c:pt>
                <c:pt idx="15612">
                  <c:v>35.64</c:v>
                </c:pt>
                <c:pt idx="15613">
                  <c:v>36.75</c:v>
                </c:pt>
                <c:pt idx="15614">
                  <c:v>64.680000000000007</c:v>
                </c:pt>
                <c:pt idx="15615">
                  <c:v>75.41</c:v>
                </c:pt>
                <c:pt idx="15616">
                  <c:v>28.08</c:v>
                </c:pt>
                <c:pt idx="15617">
                  <c:v>46.41</c:v>
                </c:pt>
                <c:pt idx="15618">
                  <c:v>22.09</c:v>
                </c:pt>
                <c:pt idx="15619">
                  <c:v>43.7</c:v>
                </c:pt>
                <c:pt idx="15620">
                  <c:v>14.88</c:v>
                </c:pt>
                <c:pt idx="15621">
                  <c:v>35.799999999999997</c:v>
                </c:pt>
                <c:pt idx="15622">
                  <c:v>36.97</c:v>
                </c:pt>
                <c:pt idx="15623">
                  <c:v>64.78</c:v>
                </c:pt>
                <c:pt idx="15624">
                  <c:v>75.16</c:v>
                </c:pt>
                <c:pt idx="15625">
                  <c:v>28.07</c:v>
                </c:pt>
                <c:pt idx="15626">
                  <c:v>46.56</c:v>
                </c:pt>
                <c:pt idx="15627">
                  <c:v>22.14</c:v>
                </c:pt>
                <c:pt idx="15628">
                  <c:v>43.46</c:v>
                </c:pt>
                <c:pt idx="15629">
                  <c:v>14.69</c:v>
                </c:pt>
                <c:pt idx="15630">
                  <c:v>35.96</c:v>
                </c:pt>
                <c:pt idx="15631">
                  <c:v>37.19</c:v>
                </c:pt>
                <c:pt idx="15632">
                  <c:v>64.88</c:v>
                </c:pt>
                <c:pt idx="15633">
                  <c:v>74.91</c:v>
                </c:pt>
                <c:pt idx="15634">
                  <c:v>28.05</c:v>
                </c:pt>
                <c:pt idx="15635">
                  <c:v>46.71</c:v>
                </c:pt>
                <c:pt idx="15636">
                  <c:v>22.18</c:v>
                </c:pt>
                <c:pt idx="15637">
                  <c:v>43.23</c:v>
                </c:pt>
                <c:pt idx="15638">
                  <c:v>14.5</c:v>
                </c:pt>
                <c:pt idx="15639">
                  <c:v>36.119999999999997</c:v>
                </c:pt>
                <c:pt idx="15640">
                  <c:v>37.42</c:v>
                </c:pt>
                <c:pt idx="15641">
                  <c:v>64.97</c:v>
                </c:pt>
                <c:pt idx="15642">
                  <c:v>74.650000000000006</c:v>
                </c:pt>
                <c:pt idx="15643">
                  <c:v>28.04</c:v>
                </c:pt>
                <c:pt idx="15644">
                  <c:v>46.85</c:v>
                </c:pt>
                <c:pt idx="15645">
                  <c:v>22.23</c:v>
                </c:pt>
                <c:pt idx="15646">
                  <c:v>43</c:v>
                </c:pt>
                <c:pt idx="15647">
                  <c:v>14.31</c:v>
                </c:pt>
                <c:pt idx="15648">
                  <c:v>36.28</c:v>
                </c:pt>
                <c:pt idx="15649">
                  <c:v>37.64</c:v>
                </c:pt>
                <c:pt idx="15650">
                  <c:v>65.069999999999993</c:v>
                </c:pt>
                <c:pt idx="15651">
                  <c:v>74.400000000000006</c:v>
                </c:pt>
                <c:pt idx="15652">
                  <c:v>28.02</c:v>
                </c:pt>
                <c:pt idx="15653">
                  <c:v>47</c:v>
                </c:pt>
                <c:pt idx="15654">
                  <c:v>22.27</c:v>
                </c:pt>
                <c:pt idx="15655">
                  <c:v>42.76</c:v>
                </c:pt>
                <c:pt idx="15656">
                  <c:v>14.12</c:v>
                </c:pt>
                <c:pt idx="15657">
                  <c:v>36.44</c:v>
                </c:pt>
                <c:pt idx="15658">
                  <c:v>37.86</c:v>
                </c:pt>
                <c:pt idx="15659">
                  <c:v>65.16</c:v>
                </c:pt>
                <c:pt idx="15660">
                  <c:v>74.150000000000006</c:v>
                </c:pt>
                <c:pt idx="15661">
                  <c:v>28</c:v>
                </c:pt>
                <c:pt idx="15662">
                  <c:v>47.14</c:v>
                </c:pt>
                <c:pt idx="15663">
                  <c:v>22.31</c:v>
                </c:pt>
                <c:pt idx="15664">
                  <c:v>42.53</c:v>
                </c:pt>
                <c:pt idx="15665">
                  <c:v>13.93</c:v>
                </c:pt>
                <c:pt idx="15666">
                  <c:v>36.6</c:v>
                </c:pt>
                <c:pt idx="15667">
                  <c:v>38.08</c:v>
                </c:pt>
                <c:pt idx="15668">
                  <c:v>65.25</c:v>
                </c:pt>
                <c:pt idx="15669">
                  <c:v>73.89</c:v>
                </c:pt>
                <c:pt idx="15670">
                  <c:v>27.98</c:v>
                </c:pt>
                <c:pt idx="15671">
                  <c:v>47.29</c:v>
                </c:pt>
                <c:pt idx="15672">
                  <c:v>22.35</c:v>
                </c:pt>
                <c:pt idx="15673">
                  <c:v>42.3</c:v>
                </c:pt>
                <c:pt idx="15674">
                  <c:v>13.74</c:v>
                </c:pt>
                <c:pt idx="15675">
                  <c:v>36.75</c:v>
                </c:pt>
                <c:pt idx="15676">
                  <c:v>38.31</c:v>
                </c:pt>
                <c:pt idx="15677">
                  <c:v>65.349999999999994</c:v>
                </c:pt>
                <c:pt idx="15678">
                  <c:v>73.64</c:v>
                </c:pt>
                <c:pt idx="15679">
                  <c:v>27.96</c:v>
                </c:pt>
                <c:pt idx="15680">
                  <c:v>47.43</c:v>
                </c:pt>
                <c:pt idx="15681">
                  <c:v>22.39</c:v>
                </c:pt>
                <c:pt idx="15682">
                  <c:v>42.06</c:v>
                </c:pt>
                <c:pt idx="15683">
                  <c:v>13.56</c:v>
                </c:pt>
                <c:pt idx="15684">
                  <c:v>36.909999999999997</c:v>
                </c:pt>
                <c:pt idx="15685">
                  <c:v>38.53</c:v>
                </c:pt>
                <c:pt idx="15686">
                  <c:v>65.44</c:v>
                </c:pt>
                <c:pt idx="15687">
                  <c:v>73.39</c:v>
                </c:pt>
                <c:pt idx="15688">
                  <c:v>27.93</c:v>
                </c:pt>
                <c:pt idx="15689">
                  <c:v>47.58</c:v>
                </c:pt>
                <c:pt idx="15690">
                  <c:v>22.43</c:v>
                </c:pt>
                <c:pt idx="15691">
                  <c:v>41.83</c:v>
                </c:pt>
                <c:pt idx="15692">
                  <c:v>13.37</c:v>
                </c:pt>
                <c:pt idx="15693">
                  <c:v>37.06</c:v>
                </c:pt>
                <c:pt idx="15694">
                  <c:v>38.75</c:v>
                </c:pt>
                <c:pt idx="15695">
                  <c:v>65.53</c:v>
                </c:pt>
                <c:pt idx="15696">
                  <c:v>10.32</c:v>
                </c:pt>
                <c:pt idx="15697">
                  <c:v>73.13</c:v>
                </c:pt>
                <c:pt idx="15698">
                  <c:v>27.91</c:v>
                </c:pt>
                <c:pt idx="15699">
                  <c:v>47.72</c:v>
                </c:pt>
                <c:pt idx="15700">
                  <c:v>22.46</c:v>
                </c:pt>
                <c:pt idx="15701">
                  <c:v>41.6</c:v>
                </c:pt>
                <c:pt idx="15702">
                  <c:v>13.18</c:v>
                </c:pt>
                <c:pt idx="15703">
                  <c:v>37.22</c:v>
                </c:pt>
                <c:pt idx="15704">
                  <c:v>38.97</c:v>
                </c:pt>
                <c:pt idx="15705">
                  <c:v>65.62</c:v>
                </c:pt>
                <c:pt idx="15706">
                  <c:v>10.43</c:v>
                </c:pt>
                <c:pt idx="15707">
                  <c:v>72.88</c:v>
                </c:pt>
                <c:pt idx="15708">
                  <c:v>27.88</c:v>
                </c:pt>
                <c:pt idx="15709">
                  <c:v>47.87</c:v>
                </c:pt>
                <c:pt idx="15710">
                  <c:v>22.5</c:v>
                </c:pt>
                <c:pt idx="15711">
                  <c:v>41.37</c:v>
                </c:pt>
                <c:pt idx="15712">
                  <c:v>12.99</c:v>
                </c:pt>
                <c:pt idx="15713">
                  <c:v>37.369999999999997</c:v>
                </c:pt>
                <c:pt idx="15714">
                  <c:v>39.200000000000003</c:v>
                </c:pt>
                <c:pt idx="15715">
                  <c:v>65.709999999999994</c:v>
                </c:pt>
                <c:pt idx="15716">
                  <c:v>10.54</c:v>
                </c:pt>
                <c:pt idx="15717">
                  <c:v>72.62</c:v>
                </c:pt>
                <c:pt idx="15718">
                  <c:v>27.86</c:v>
                </c:pt>
                <c:pt idx="15719">
                  <c:v>48.02</c:v>
                </c:pt>
                <c:pt idx="15720">
                  <c:v>22.53</c:v>
                </c:pt>
                <c:pt idx="15721">
                  <c:v>41.13</c:v>
                </c:pt>
                <c:pt idx="15722">
                  <c:v>12.8</c:v>
                </c:pt>
                <c:pt idx="15723">
                  <c:v>37.520000000000003</c:v>
                </c:pt>
                <c:pt idx="15724">
                  <c:v>39.42</c:v>
                </c:pt>
                <c:pt idx="15725">
                  <c:v>65.790000000000006</c:v>
                </c:pt>
                <c:pt idx="15726">
                  <c:v>10.64</c:v>
                </c:pt>
                <c:pt idx="15727">
                  <c:v>72.37</c:v>
                </c:pt>
                <c:pt idx="15728">
                  <c:v>27.83</c:v>
                </c:pt>
                <c:pt idx="15729">
                  <c:v>48.16</c:v>
                </c:pt>
                <c:pt idx="15730">
                  <c:v>22.57</c:v>
                </c:pt>
                <c:pt idx="15731">
                  <c:v>40.9</c:v>
                </c:pt>
                <c:pt idx="15732">
                  <c:v>37.67</c:v>
                </c:pt>
                <c:pt idx="15733">
                  <c:v>39.64</c:v>
                </c:pt>
                <c:pt idx="15734">
                  <c:v>65.88</c:v>
                </c:pt>
                <c:pt idx="15735">
                  <c:v>10.75</c:v>
                </c:pt>
                <c:pt idx="15736">
                  <c:v>72.12</c:v>
                </c:pt>
                <c:pt idx="15737">
                  <c:v>27.8</c:v>
                </c:pt>
                <c:pt idx="15738">
                  <c:v>48.31</c:v>
                </c:pt>
                <c:pt idx="15739">
                  <c:v>22.6</c:v>
                </c:pt>
                <c:pt idx="15740">
                  <c:v>40.67</c:v>
                </c:pt>
                <c:pt idx="15741">
                  <c:v>12.43</c:v>
                </c:pt>
                <c:pt idx="15742">
                  <c:v>37.82</c:v>
                </c:pt>
                <c:pt idx="15743">
                  <c:v>39.86</c:v>
                </c:pt>
                <c:pt idx="15744">
                  <c:v>65.97</c:v>
                </c:pt>
                <c:pt idx="15745">
                  <c:v>10.86</c:v>
                </c:pt>
                <c:pt idx="15746">
                  <c:v>71.86</c:v>
                </c:pt>
                <c:pt idx="15747">
                  <c:v>27.77</c:v>
                </c:pt>
                <c:pt idx="15748">
                  <c:v>48.45</c:v>
                </c:pt>
                <c:pt idx="15749">
                  <c:v>22.63</c:v>
                </c:pt>
                <c:pt idx="15750">
                  <c:v>40.44</c:v>
                </c:pt>
                <c:pt idx="15751">
                  <c:v>12.24</c:v>
                </c:pt>
                <c:pt idx="15752">
                  <c:v>37.97</c:v>
                </c:pt>
                <c:pt idx="15753">
                  <c:v>40.08</c:v>
                </c:pt>
                <c:pt idx="15754">
                  <c:v>66.05</c:v>
                </c:pt>
                <c:pt idx="15755">
                  <c:v>10.96</c:v>
                </c:pt>
                <c:pt idx="15756">
                  <c:v>71.61</c:v>
                </c:pt>
                <c:pt idx="15757">
                  <c:v>27.74</c:v>
                </c:pt>
                <c:pt idx="15758">
                  <c:v>48.6</c:v>
                </c:pt>
                <c:pt idx="15759">
                  <c:v>22.66</c:v>
                </c:pt>
                <c:pt idx="15760">
                  <c:v>40.21</c:v>
                </c:pt>
                <c:pt idx="15761">
                  <c:v>12.06</c:v>
                </c:pt>
                <c:pt idx="15762">
                  <c:v>38.119999999999997</c:v>
                </c:pt>
                <c:pt idx="15763">
                  <c:v>40.31</c:v>
                </c:pt>
                <c:pt idx="15764">
                  <c:v>66.14</c:v>
                </c:pt>
                <c:pt idx="15765">
                  <c:v>11.06</c:v>
                </c:pt>
                <c:pt idx="15766">
                  <c:v>71.349999999999994</c:v>
                </c:pt>
                <c:pt idx="15767">
                  <c:v>27.7</c:v>
                </c:pt>
                <c:pt idx="15768">
                  <c:v>48.74</c:v>
                </c:pt>
                <c:pt idx="15769">
                  <c:v>22.69</c:v>
                </c:pt>
                <c:pt idx="15770">
                  <c:v>39.979999999999997</c:v>
                </c:pt>
                <c:pt idx="15771">
                  <c:v>11.87</c:v>
                </c:pt>
                <c:pt idx="15772">
                  <c:v>38.270000000000003</c:v>
                </c:pt>
                <c:pt idx="15773">
                  <c:v>40.53</c:v>
                </c:pt>
                <c:pt idx="15774">
                  <c:v>66.22</c:v>
                </c:pt>
                <c:pt idx="15775">
                  <c:v>11.17</c:v>
                </c:pt>
                <c:pt idx="15776">
                  <c:v>71.099999999999994</c:v>
                </c:pt>
                <c:pt idx="15777">
                  <c:v>27.67</c:v>
                </c:pt>
                <c:pt idx="15778">
                  <c:v>48.89</c:v>
                </c:pt>
                <c:pt idx="15779">
                  <c:v>22.72</c:v>
                </c:pt>
                <c:pt idx="15780">
                  <c:v>39.74</c:v>
                </c:pt>
                <c:pt idx="15781">
                  <c:v>11.69</c:v>
                </c:pt>
                <c:pt idx="15782">
                  <c:v>38.42</c:v>
                </c:pt>
                <c:pt idx="15783">
                  <c:v>40.75</c:v>
                </c:pt>
                <c:pt idx="15784">
                  <c:v>66.3</c:v>
                </c:pt>
                <c:pt idx="15785">
                  <c:v>11.27</c:v>
                </c:pt>
                <c:pt idx="15786">
                  <c:v>70.849999999999994</c:v>
                </c:pt>
                <c:pt idx="15787">
                  <c:v>27.63</c:v>
                </c:pt>
                <c:pt idx="15788">
                  <c:v>49.03</c:v>
                </c:pt>
                <c:pt idx="15789">
                  <c:v>22.74</c:v>
                </c:pt>
                <c:pt idx="15790">
                  <c:v>39.51</c:v>
                </c:pt>
                <c:pt idx="15791">
                  <c:v>11.5</c:v>
                </c:pt>
                <c:pt idx="15792">
                  <c:v>38.57</c:v>
                </c:pt>
                <c:pt idx="15793">
                  <c:v>40.97</c:v>
                </c:pt>
                <c:pt idx="15794">
                  <c:v>66.38</c:v>
                </c:pt>
                <c:pt idx="15795">
                  <c:v>11.37</c:v>
                </c:pt>
                <c:pt idx="15796">
                  <c:v>70.59</c:v>
                </c:pt>
                <c:pt idx="15797">
                  <c:v>27.6</c:v>
                </c:pt>
                <c:pt idx="15798">
                  <c:v>49.18</c:v>
                </c:pt>
                <c:pt idx="15799">
                  <c:v>22.77</c:v>
                </c:pt>
                <c:pt idx="15800">
                  <c:v>39.28</c:v>
                </c:pt>
                <c:pt idx="15801">
                  <c:v>11.31</c:v>
                </c:pt>
                <c:pt idx="15802">
                  <c:v>38.71</c:v>
                </c:pt>
                <c:pt idx="15803">
                  <c:v>41.2</c:v>
                </c:pt>
                <c:pt idx="15804">
                  <c:v>66.459999999999994</c:v>
                </c:pt>
                <c:pt idx="15805">
                  <c:v>11.47</c:v>
                </c:pt>
                <c:pt idx="15806">
                  <c:v>70.34</c:v>
                </c:pt>
                <c:pt idx="15807">
                  <c:v>27.56</c:v>
                </c:pt>
                <c:pt idx="15808">
                  <c:v>49.32</c:v>
                </c:pt>
                <c:pt idx="15809">
                  <c:v>22.79</c:v>
                </c:pt>
                <c:pt idx="15810">
                  <c:v>39.049999999999997</c:v>
                </c:pt>
                <c:pt idx="15811">
                  <c:v>11.13</c:v>
                </c:pt>
                <c:pt idx="15812">
                  <c:v>38.86</c:v>
                </c:pt>
                <c:pt idx="15813">
                  <c:v>41.42</c:v>
                </c:pt>
                <c:pt idx="15814">
                  <c:v>66.540000000000006</c:v>
                </c:pt>
                <c:pt idx="15815">
                  <c:v>11.57</c:v>
                </c:pt>
                <c:pt idx="15816">
                  <c:v>70.08</c:v>
                </c:pt>
                <c:pt idx="15817">
                  <c:v>27.52</c:v>
                </c:pt>
                <c:pt idx="15818">
                  <c:v>49.47</c:v>
                </c:pt>
                <c:pt idx="15819">
                  <c:v>22.81</c:v>
                </c:pt>
                <c:pt idx="15820">
                  <c:v>38.82</c:v>
                </c:pt>
                <c:pt idx="15821">
                  <c:v>10.94</c:v>
                </c:pt>
                <c:pt idx="15822">
                  <c:v>39</c:v>
                </c:pt>
                <c:pt idx="15823">
                  <c:v>41.64</c:v>
                </c:pt>
                <c:pt idx="15824">
                  <c:v>66.62</c:v>
                </c:pt>
                <c:pt idx="15825">
                  <c:v>11.67</c:v>
                </c:pt>
                <c:pt idx="15826">
                  <c:v>69.83</c:v>
                </c:pt>
                <c:pt idx="15827">
                  <c:v>27.48</c:v>
                </c:pt>
                <c:pt idx="15828">
                  <c:v>49.61</c:v>
                </c:pt>
                <c:pt idx="15829">
                  <c:v>22.84</c:v>
                </c:pt>
                <c:pt idx="15830">
                  <c:v>38.590000000000003</c:v>
                </c:pt>
                <c:pt idx="15831">
                  <c:v>39.15</c:v>
                </c:pt>
                <c:pt idx="15832">
                  <c:v>41.86</c:v>
                </c:pt>
                <c:pt idx="15833">
                  <c:v>66.7</c:v>
                </c:pt>
                <c:pt idx="15834">
                  <c:v>11.77</c:v>
                </c:pt>
                <c:pt idx="15835">
                  <c:v>69.569999999999993</c:v>
                </c:pt>
                <c:pt idx="15836">
                  <c:v>27.43</c:v>
                </c:pt>
                <c:pt idx="15837">
                  <c:v>49.76</c:v>
                </c:pt>
                <c:pt idx="15838">
                  <c:v>22.86</c:v>
                </c:pt>
                <c:pt idx="15839">
                  <c:v>38.36</c:v>
                </c:pt>
                <c:pt idx="15840">
                  <c:v>10.58</c:v>
                </c:pt>
                <c:pt idx="15841">
                  <c:v>39.29</c:v>
                </c:pt>
                <c:pt idx="15842">
                  <c:v>42.08</c:v>
                </c:pt>
                <c:pt idx="15843">
                  <c:v>66.78</c:v>
                </c:pt>
                <c:pt idx="15844">
                  <c:v>11.86</c:v>
                </c:pt>
                <c:pt idx="15845">
                  <c:v>69.319999999999993</c:v>
                </c:pt>
                <c:pt idx="15846">
                  <c:v>27.39</c:v>
                </c:pt>
                <c:pt idx="15847">
                  <c:v>49.9</c:v>
                </c:pt>
                <c:pt idx="15848">
                  <c:v>22.88</c:v>
                </c:pt>
                <c:pt idx="15849">
                  <c:v>38.130000000000003</c:v>
                </c:pt>
                <c:pt idx="15850">
                  <c:v>10.39</c:v>
                </c:pt>
                <c:pt idx="15851">
                  <c:v>39.43</c:v>
                </c:pt>
                <c:pt idx="15852">
                  <c:v>42.31</c:v>
                </c:pt>
                <c:pt idx="15853">
                  <c:v>66.849999999999994</c:v>
                </c:pt>
                <c:pt idx="15854">
                  <c:v>11.96</c:v>
                </c:pt>
                <c:pt idx="15855">
                  <c:v>69.06</c:v>
                </c:pt>
                <c:pt idx="15856">
                  <c:v>27.34</c:v>
                </c:pt>
                <c:pt idx="15857">
                  <c:v>50.04</c:v>
                </c:pt>
                <c:pt idx="15858">
                  <c:v>22.89</c:v>
                </c:pt>
                <c:pt idx="15859">
                  <c:v>37.9</c:v>
                </c:pt>
                <c:pt idx="15860">
                  <c:v>10.210000000000001</c:v>
                </c:pt>
                <c:pt idx="15861">
                  <c:v>39.57</c:v>
                </c:pt>
                <c:pt idx="15862">
                  <c:v>42.53</c:v>
                </c:pt>
                <c:pt idx="15863">
                  <c:v>66.930000000000007</c:v>
                </c:pt>
                <c:pt idx="15864">
                  <c:v>12.06</c:v>
                </c:pt>
                <c:pt idx="15865">
                  <c:v>68.81</c:v>
                </c:pt>
                <c:pt idx="15866">
                  <c:v>27.3</c:v>
                </c:pt>
                <c:pt idx="15867">
                  <c:v>50.19</c:v>
                </c:pt>
                <c:pt idx="15868">
                  <c:v>22.91</c:v>
                </c:pt>
                <c:pt idx="15869">
                  <c:v>37.67</c:v>
                </c:pt>
                <c:pt idx="15870">
                  <c:v>39.71</c:v>
                </c:pt>
                <c:pt idx="15871">
                  <c:v>42.75</c:v>
                </c:pt>
                <c:pt idx="15872">
                  <c:v>67</c:v>
                </c:pt>
                <c:pt idx="15873">
                  <c:v>12.15</c:v>
                </c:pt>
                <c:pt idx="15874">
                  <c:v>68.55</c:v>
                </c:pt>
                <c:pt idx="15875">
                  <c:v>27.25</c:v>
                </c:pt>
                <c:pt idx="15876">
                  <c:v>50.33</c:v>
                </c:pt>
                <c:pt idx="15877">
                  <c:v>22.93</c:v>
                </c:pt>
                <c:pt idx="15878">
                  <c:v>37.44</c:v>
                </c:pt>
                <c:pt idx="15879">
                  <c:v>39.85</c:v>
                </c:pt>
                <c:pt idx="15880">
                  <c:v>42.97</c:v>
                </c:pt>
                <c:pt idx="15881">
                  <c:v>67.069999999999993</c:v>
                </c:pt>
                <c:pt idx="15882">
                  <c:v>12.25</c:v>
                </c:pt>
                <c:pt idx="15883">
                  <c:v>68.3</c:v>
                </c:pt>
                <c:pt idx="15884">
                  <c:v>27.2</c:v>
                </c:pt>
                <c:pt idx="15885">
                  <c:v>50.48</c:v>
                </c:pt>
                <c:pt idx="15886">
                  <c:v>22.94</c:v>
                </c:pt>
                <c:pt idx="15887">
                  <c:v>37.21</c:v>
                </c:pt>
                <c:pt idx="15888">
                  <c:v>39.99</c:v>
                </c:pt>
                <c:pt idx="15889">
                  <c:v>43.19</c:v>
                </c:pt>
                <c:pt idx="15890">
                  <c:v>67.14</c:v>
                </c:pt>
                <c:pt idx="15891">
                  <c:v>12.34</c:v>
                </c:pt>
                <c:pt idx="15892">
                  <c:v>68.040000000000006</c:v>
                </c:pt>
                <c:pt idx="15893">
                  <c:v>27.15</c:v>
                </c:pt>
                <c:pt idx="15894">
                  <c:v>50.62</c:v>
                </c:pt>
                <c:pt idx="15895">
                  <c:v>22.96</c:v>
                </c:pt>
                <c:pt idx="15896">
                  <c:v>36.979999999999997</c:v>
                </c:pt>
                <c:pt idx="15897">
                  <c:v>40.130000000000003</c:v>
                </c:pt>
                <c:pt idx="15898">
                  <c:v>43.42</c:v>
                </c:pt>
                <c:pt idx="15899">
                  <c:v>67.209999999999994</c:v>
                </c:pt>
                <c:pt idx="15900">
                  <c:v>67.790000000000006</c:v>
                </c:pt>
                <c:pt idx="15901">
                  <c:v>27.1</c:v>
                </c:pt>
                <c:pt idx="15902">
                  <c:v>50.77</c:v>
                </c:pt>
                <c:pt idx="15903">
                  <c:v>22.97</c:v>
                </c:pt>
                <c:pt idx="15904">
                  <c:v>36.75</c:v>
                </c:pt>
                <c:pt idx="15905">
                  <c:v>40.26</c:v>
                </c:pt>
                <c:pt idx="15906">
                  <c:v>43.64</c:v>
                </c:pt>
                <c:pt idx="15907">
                  <c:v>67.28</c:v>
                </c:pt>
                <c:pt idx="15908">
                  <c:v>12.52</c:v>
                </c:pt>
                <c:pt idx="15909">
                  <c:v>67.53</c:v>
                </c:pt>
                <c:pt idx="15910">
                  <c:v>27.05</c:v>
                </c:pt>
                <c:pt idx="15911">
                  <c:v>50.91</c:v>
                </c:pt>
                <c:pt idx="15912">
                  <c:v>22.98</c:v>
                </c:pt>
                <c:pt idx="15913">
                  <c:v>36.520000000000003</c:v>
                </c:pt>
                <c:pt idx="15914">
                  <c:v>40.4</c:v>
                </c:pt>
                <c:pt idx="15915">
                  <c:v>43.86</c:v>
                </c:pt>
                <c:pt idx="15916">
                  <c:v>67.349999999999994</c:v>
                </c:pt>
                <c:pt idx="15917">
                  <c:v>12.61</c:v>
                </c:pt>
                <c:pt idx="15918">
                  <c:v>67.28</c:v>
                </c:pt>
                <c:pt idx="15919">
                  <c:v>26.99</c:v>
                </c:pt>
                <c:pt idx="15920">
                  <c:v>51.05</c:v>
                </c:pt>
                <c:pt idx="15921">
                  <c:v>22.99</c:v>
                </c:pt>
                <c:pt idx="15922">
                  <c:v>36.29</c:v>
                </c:pt>
                <c:pt idx="15923">
                  <c:v>40.53</c:v>
                </c:pt>
                <c:pt idx="15924">
                  <c:v>44.08</c:v>
                </c:pt>
                <c:pt idx="15925">
                  <c:v>67.42</c:v>
                </c:pt>
                <c:pt idx="15926">
                  <c:v>67.02</c:v>
                </c:pt>
                <c:pt idx="15927">
                  <c:v>26.94</c:v>
                </c:pt>
                <c:pt idx="15928">
                  <c:v>51.2</c:v>
                </c:pt>
                <c:pt idx="15929">
                  <c:v>23</c:v>
                </c:pt>
                <c:pt idx="15930">
                  <c:v>36.06</c:v>
                </c:pt>
                <c:pt idx="15931">
                  <c:v>40.659999999999997</c:v>
                </c:pt>
                <c:pt idx="15932">
                  <c:v>44.3</c:v>
                </c:pt>
                <c:pt idx="15933">
                  <c:v>67.48</c:v>
                </c:pt>
                <c:pt idx="15934">
                  <c:v>66.77</c:v>
                </c:pt>
                <c:pt idx="15935">
                  <c:v>26.88</c:v>
                </c:pt>
                <c:pt idx="15936">
                  <c:v>51.34</c:v>
                </c:pt>
                <c:pt idx="15937">
                  <c:v>23.01</c:v>
                </c:pt>
                <c:pt idx="15938">
                  <c:v>35.83</c:v>
                </c:pt>
                <c:pt idx="15939">
                  <c:v>40.79</c:v>
                </c:pt>
                <c:pt idx="15940">
                  <c:v>44.52</c:v>
                </c:pt>
                <c:pt idx="15941">
                  <c:v>67.55</c:v>
                </c:pt>
                <c:pt idx="15942">
                  <c:v>66.510000000000005</c:v>
                </c:pt>
                <c:pt idx="15943">
                  <c:v>26.82</c:v>
                </c:pt>
                <c:pt idx="15944">
                  <c:v>51.49</c:v>
                </c:pt>
                <c:pt idx="15945">
                  <c:v>23.01</c:v>
                </c:pt>
                <c:pt idx="15946">
                  <c:v>35.6</c:v>
                </c:pt>
                <c:pt idx="15947">
                  <c:v>40.92</c:v>
                </c:pt>
                <c:pt idx="15948">
                  <c:v>44.74</c:v>
                </c:pt>
                <c:pt idx="15949">
                  <c:v>67.61</c:v>
                </c:pt>
                <c:pt idx="15950">
                  <c:v>66.260000000000005</c:v>
                </c:pt>
                <c:pt idx="15951">
                  <c:v>26.77</c:v>
                </c:pt>
                <c:pt idx="15952">
                  <c:v>51.63</c:v>
                </c:pt>
                <c:pt idx="15953">
                  <c:v>23.02</c:v>
                </c:pt>
                <c:pt idx="15954">
                  <c:v>35.369999999999997</c:v>
                </c:pt>
                <c:pt idx="15955">
                  <c:v>41.05</c:v>
                </c:pt>
                <c:pt idx="15956">
                  <c:v>44.97</c:v>
                </c:pt>
                <c:pt idx="15957">
                  <c:v>67.67</c:v>
                </c:pt>
                <c:pt idx="15958">
                  <c:v>66</c:v>
                </c:pt>
                <c:pt idx="15959">
                  <c:v>26.71</c:v>
                </c:pt>
                <c:pt idx="15960">
                  <c:v>51.77</c:v>
                </c:pt>
                <c:pt idx="15961">
                  <c:v>23.02</c:v>
                </c:pt>
                <c:pt idx="15962">
                  <c:v>35.15</c:v>
                </c:pt>
                <c:pt idx="15963">
                  <c:v>41.18</c:v>
                </c:pt>
                <c:pt idx="15964">
                  <c:v>45.19</c:v>
                </c:pt>
                <c:pt idx="15965">
                  <c:v>67.73</c:v>
                </c:pt>
                <c:pt idx="15966">
                  <c:v>65.75</c:v>
                </c:pt>
                <c:pt idx="15967">
                  <c:v>26.64</c:v>
                </c:pt>
                <c:pt idx="15968">
                  <c:v>51.92</c:v>
                </c:pt>
                <c:pt idx="15969">
                  <c:v>23.02</c:v>
                </c:pt>
                <c:pt idx="15970">
                  <c:v>34.92</c:v>
                </c:pt>
                <c:pt idx="15971">
                  <c:v>41.31</c:v>
                </c:pt>
                <c:pt idx="15972">
                  <c:v>45.41</c:v>
                </c:pt>
                <c:pt idx="15973">
                  <c:v>67.790000000000006</c:v>
                </c:pt>
                <c:pt idx="15974">
                  <c:v>13.22</c:v>
                </c:pt>
                <c:pt idx="15975">
                  <c:v>65.489999999999995</c:v>
                </c:pt>
                <c:pt idx="15976">
                  <c:v>26.58</c:v>
                </c:pt>
                <c:pt idx="15977">
                  <c:v>52.06</c:v>
                </c:pt>
                <c:pt idx="15978">
                  <c:v>23.03</c:v>
                </c:pt>
                <c:pt idx="15979">
                  <c:v>34.69</c:v>
                </c:pt>
                <c:pt idx="15980">
                  <c:v>41.44</c:v>
                </c:pt>
                <c:pt idx="15981">
                  <c:v>45.63</c:v>
                </c:pt>
                <c:pt idx="15982">
                  <c:v>67.849999999999994</c:v>
                </c:pt>
                <c:pt idx="15983">
                  <c:v>13.3</c:v>
                </c:pt>
                <c:pt idx="15984">
                  <c:v>65.239999999999995</c:v>
                </c:pt>
                <c:pt idx="15985">
                  <c:v>26.52</c:v>
                </c:pt>
                <c:pt idx="15986">
                  <c:v>52.21</c:v>
                </c:pt>
                <c:pt idx="15987">
                  <c:v>23.03</c:v>
                </c:pt>
                <c:pt idx="15988">
                  <c:v>34.46</c:v>
                </c:pt>
                <c:pt idx="15989">
                  <c:v>41.56</c:v>
                </c:pt>
                <c:pt idx="15990">
                  <c:v>45.85</c:v>
                </c:pt>
                <c:pt idx="15991">
                  <c:v>67.91</c:v>
                </c:pt>
                <c:pt idx="15992">
                  <c:v>13.38</c:v>
                </c:pt>
                <c:pt idx="15993">
                  <c:v>64.98</c:v>
                </c:pt>
                <c:pt idx="15994">
                  <c:v>26.45</c:v>
                </c:pt>
                <c:pt idx="15995">
                  <c:v>52.35</c:v>
                </c:pt>
                <c:pt idx="15996">
                  <c:v>23.03</c:v>
                </c:pt>
                <c:pt idx="15997">
                  <c:v>34.229999999999997</c:v>
                </c:pt>
                <c:pt idx="15998">
                  <c:v>41.69</c:v>
                </c:pt>
                <c:pt idx="15999">
                  <c:v>46.07</c:v>
                </c:pt>
                <c:pt idx="16000">
                  <c:v>67.97</c:v>
                </c:pt>
                <c:pt idx="16001">
                  <c:v>13.47</c:v>
                </c:pt>
                <c:pt idx="16002">
                  <c:v>64.73</c:v>
                </c:pt>
                <c:pt idx="16003">
                  <c:v>26.39</c:v>
                </c:pt>
                <c:pt idx="16004">
                  <c:v>52.49</c:v>
                </c:pt>
                <c:pt idx="16005">
                  <c:v>23.02</c:v>
                </c:pt>
                <c:pt idx="16006">
                  <c:v>34.01</c:v>
                </c:pt>
                <c:pt idx="16007">
                  <c:v>41.81</c:v>
                </c:pt>
                <c:pt idx="16008">
                  <c:v>46.29</c:v>
                </c:pt>
                <c:pt idx="16009">
                  <c:v>68.02</c:v>
                </c:pt>
                <c:pt idx="16010">
                  <c:v>13.55</c:v>
                </c:pt>
                <c:pt idx="16011">
                  <c:v>64.47</c:v>
                </c:pt>
                <c:pt idx="16012">
                  <c:v>26.32</c:v>
                </c:pt>
                <c:pt idx="16013">
                  <c:v>52.64</c:v>
                </c:pt>
                <c:pt idx="16014">
                  <c:v>23.02</c:v>
                </c:pt>
                <c:pt idx="16015">
                  <c:v>33.78</c:v>
                </c:pt>
                <c:pt idx="16016">
                  <c:v>41.93</c:v>
                </c:pt>
                <c:pt idx="16017">
                  <c:v>46.51</c:v>
                </c:pt>
                <c:pt idx="16018">
                  <c:v>68.069999999999993</c:v>
                </c:pt>
                <c:pt idx="16019">
                  <c:v>13.63</c:v>
                </c:pt>
                <c:pt idx="16020">
                  <c:v>64.209999999999994</c:v>
                </c:pt>
                <c:pt idx="16021">
                  <c:v>26.25</c:v>
                </c:pt>
                <c:pt idx="16022">
                  <c:v>52.78</c:v>
                </c:pt>
                <c:pt idx="16023">
                  <c:v>23.02</c:v>
                </c:pt>
                <c:pt idx="16024">
                  <c:v>33.549999999999997</c:v>
                </c:pt>
                <c:pt idx="16025">
                  <c:v>42.05</c:v>
                </c:pt>
                <c:pt idx="16026">
                  <c:v>46.73</c:v>
                </c:pt>
                <c:pt idx="16027">
                  <c:v>68.13</c:v>
                </c:pt>
                <c:pt idx="16028">
                  <c:v>13.7</c:v>
                </c:pt>
                <c:pt idx="16029">
                  <c:v>63.96</c:v>
                </c:pt>
                <c:pt idx="16030">
                  <c:v>26.18</c:v>
                </c:pt>
                <c:pt idx="16031">
                  <c:v>52.92</c:v>
                </c:pt>
                <c:pt idx="16032">
                  <c:v>23.01</c:v>
                </c:pt>
                <c:pt idx="16033">
                  <c:v>33.32</c:v>
                </c:pt>
                <c:pt idx="16034">
                  <c:v>42.17</c:v>
                </c:pt>
                <c:pt idx="16035">
                  <c:v>46.95</c:v>
                </c:pt>
                <c:pt idx="16036">
                  <c:v>68.180000000000007</c:v>
                </c:pt>
                <c:pt idx="16037">
                  <c:v>13.78</c:v>
                </c:pt>
                <c:pt idx="16038">
                  <c:v>63.7</c:v>
                </c:pt>
                <c:pt idx="16039">
                  <c:v>26.11</c:v>
                </c:pt>
                <c:pt idx="16040">
                  <c:v>53.07</c:v>
                </c:pt>
                <c:pt idx="16041">
                  <c:v>23.01</c:v>
                </c:pt>
                <c:pt idx="16042">
                  <c:v>33.1</c:v>
                </c:pt>
                <c:pt idx="16043">
                  <c:v>42.29</c:v>
                </c:pt>
                <c:pt idx="16044">
                  <c:v>47.17</c:v>
                </c:pt>
                <c:pt idx="16045">
                  <c:v>68.23</c:v>
                </c:pt>
                <c:pt idx="16046">
                  <c:v>13.86</c:v>
                </c:pt>
                <c:pt idx="16047">
                  <c:v>63.45</c:v>
                </c:pt>
                <c:pt idx="16048">
                  <c:v>26.04</c:v>
                </c:pt>
                <c:pt idx="16049">
                  <c:v>53.21</c:v>
                </c:pt>
                <c:pt idx="16050">
                  <c:v>23</c:v>
                </c:pt>
                <c:pt idx="16051">
                  <c:v>32.869999999999997</c:v>
                </c:pt>
                <c:pt idx="16052">
                  <c:v>42.4</c:v>
                </c:pt>
                <c:pt idx="16053">
                  <c:v>47.39</c:v>
                </c:pt>
                <c:pt idx="16054">
                  <c:v>68.28</c:v>
                </c:pt>
                <c:pt idx="16055">
                  <c:v>13.93</c:v>
                </c:pt>
                <c:pt idx="16056">
                  <c:v>63.19</c:v>
                </c:pt>
                <c:pt idx="16057">
                  <c:v>25.97</c:v>
                </c:pt>
                <c:pt idx="16058">
                  <c:v>53.35</c:v>
                </c:pt>
                <c:pt idx="16059">
                  <c:v>22.99</c:v>
                </c:pt>
                <c:pt idx="16060">
                  <c:v>32.64</c:v>
                </c:pt>
                <c:pt idx="16061">
                  <c:v>42.52</c:v>
                </c:pt>
                <c:pt idx="16062">
                  <c:v>47.61</c:v>
                </c:pt>
                <c:pt idx="16063">
                  <c:v>68.319999999999993</c:v>
                </c:pt>
                <c:pt idx="16064">
                  <c:v>14.01</c:v>
                </c:pt>
                <c:pt idx="16065">
                  <c:v>62.94</c:v>
                </c:pt>
                <c:pt idx="16066">
                  <c:v>25.89</c:v>
                </c:pt>
                <c:pt idx="16067">
                  <c:v>53.5</c:v>
                </c:pt>
                <c:pt idx="16068">
                  <c:v>22.98</c:v>
                </c:pt>
                <c:pt idx="16069">
                  <c:v>32.42</c:v>
                </c:pt>
                <c:pt idx="16070">
                  <c:v>42.63</c:v>
                </c:pt>
                <c:pt idx="16071">
                  <c:v>47.83</c:v>
                </c:pt>
                <c:pt idx="16072">
                  <c:v>68.37</c:v>
                </c:pt>
                <c:pt idx="16073">
                  <c:v>14.08</c:v>
                </c:pt>
                <c:pt idx="16074">
                  <c:v>62.68</c:v>
                </c:pt>
                <c:pt idx="16075">
                  <c:v>25.82</c:v>
                </c:pt>
                <c:pt idx="16076">
                  <c:v>53.64</c:v>
                </c:pt>
                <c:pt idx="16077">
                  <c:v>22.97</c:v>
                </c:pt>
                <c:pt idx="16078">
                  <c:v>32.19</c:v>
                </c:pt>
                <c:pt idx="16079">
                  <c:v>42.75</c:v>
                </c:pt>
                <c:pt idx="16080">
                  <c:v>48.05</c:v>
                </c:pt>
                <c:pt idx="16081">
                  <c:v>68.41</c:v>
                </c:pt>
                <c:pt idx="16082">
                  <c:v>14.16</c:v>
                </c:pt>
                <c:pt idx="16083">
                  <c:v>62.43</c:v>
                </c:pt>
                <c:pt idx="16084">
                  <c:v>25.74</c:v>
                </c:pt>
                <c:pt idx="16085">
                  <c:v>53.78</c:v>
                </c:pt>
                <c:pt idx="16086">
                  <c:v>22.96</c:v>
                </c:pt>
                <c:pt idx="16087">
                  <c:v>31.97</c:v>
                </c:pt>
                <c:pt idx="16088">
                  <c:v>42.86</c:v>
                </c:pt>
                <c:pt idx="16089">
                  <c:v>48.27</c:v>
                </c:pt>
                <c:pt idx="16090">
                  <c:v>68.459999999999994</c:v>
                </c:pt>
                <c:pt idx="16091">
                  <c:v>14.23</c:v>
                </c:pt>
                <c:pt idx="16092">
                  <c:v>62.17</c:v>
                </c:pt>
                <c:pt idx="16093">
                  <c:v>25.66</c:v>
                </c:pt>
                <c:pt idx="16094">
                  <c:v>53.92</c:v>
                </c:pt>
                <c:pt idx="16095">
                  <c:v>22.95</c:v>
                </c:pt>
                <c:pt idx="16096">
                  <c:v>31.74</c:v>
                </c:pt>
                <c:pt idx="16097">
                  <c:v>42.97</c:v>
                </c:pt>
                <c:pt idx="16098">
                  <c:v>48.49</c:v>
                </c:pt>
                <c:pt idx="16099">
                  <c:v>68.5</c:v>
                </c:pt>
                <c:pt idx="16100">
                  <c:v>14.3</c:v>
                </c:pt>
                <c:pt idx="16101">
                  <c:v>61.92</c:v>
                </c:pt>
                <c:pt idx="16102">
                  <c:v>25.58</c:v>
                </c:pt>
                <c:pt idx="16103">
                  <c:v>54.07</c:v>
                </c:pt>
                <c:pt idx="16104">
                  <c:v>22.93</c:v>
                </c:pt>
                <c:pt idx="16105">
                  <c:v>31.51</c:v>
                </c:pt>
                <c:pt idx="16106">
                  <c:v>43.08</c:v>
                </c:pt>
                <c:pt idx="16107">
                  <c:v>48.71</c:v>
                </c:pt>
                <c:pt idx="16108">
                  <c:v>68.540000000000006</c:v>
                </c:pt>
                <c:pt idx="16109">
                  <c:v>14.37</c:v>
                </c:pt>
                <c:pt idx="16110">
                  <c:v>61.66</c:v>
                </c:pt>
                <c:pt idx="16111">
                  <c:v>25.5</c:v>
                </c:pt>
                <c:pt idx="16112">
                  <c:v>54.21</c:v>
                </c:pt>
                <c:pt idx="16113">
                  <c:v>22.92</c:v>
                </c:pt>
                <c:pt idx="16114">
                  <c:v>31.29</c:v>
                </c:pt>
                <c:pt idx="16115">
                  <c:v>43.19</c:v>
                </c:pt>
                <c:pt idx="16116">
                  <c:v>48.93</c:v>
                </c:pt>
                <c:pt idx="16117">
                  <c:v>68.58</c:v>
                </c:pt>
                <c:pt idx="16118">
                  <c:v>14.44</c:v>
                </c:pt>
                <c:pt idx="16119">
                  <c:v>61.41</c:v>
                </c:pt>
                <c:pt idx="16120">
                  <c:v>25.42</c:v>
                </c:pt>
                <c:pt idx="16121">
                  <c:v>54.35</c:v>
                </c:pt>
                <c:pt idx="16122">
                  <c:v>22.9</c:v>
                </c:pt>
                <c:pt idx="16123">
                  <c:v>31.06</c:v>
                </c:pt>
                <c:pt idx="16124">
                  <c:v>43.29</c:v>
                </c:pt>
                <c:pt idx="16125">
                  <c:v>49.15</c:v>
                </c:pt>
                <c:pt idx="16126">
                  <c:v>68.62</c:v>
                </c:pt>
                <c:pt idx="16127">
                  <c:v>14.51</c:v>
                </c:pt>
                <c:pt idx="16128">
                  <c:v>61.15</c:v>
                </c:pt>
                <c:pt idx="16129">
                  <c:v>25.34</c:v>
                </c:pt>
                <c:pt idx="16130">
                  <c:v>54.49</c:v>
                </c:pt>
                <c:pt idx="16131">
                  <c:v>22.88</c:v>
                </c:pt>
                <c:pt idx="16132">
                  <c:v>30.84</c:v>
                </c:pt>
                <c:pt idx="16133">
                  <c:v>43.4</c:v>
                </c:pt>
                <c:pt idx="16134">
                  <c:v>49.37</c:v>
                </c:pt>
                <c:pt idx="16135">
                  <c:v>68.650000000000006</c:v>
                </c:pt>
                <c:pt idx="16136">
                  <c:v>14.57</c:v>
                </c:pt>
                <c:pt idx="16137">
                  <c:v>60.9</c:v>
                </c:pt>
                <c:pt idx="16138">
                  <c:v>25.25</c:v>
                </c:pt>
                <c:pt idx="16139">
                  <c:v>54.64</c:v>
                </c:pt>
                <c:pt idx="16140">
                  <c:v>22.86</c:v>
                </c:pt>
                <c:pt idx="16141">
                  <c:v>30.61</c:v>
                </c:pt>
                <c:pt idx="16142">
                  <c:v>43.5</c:v>
                </c:pt>
                <c:pt idx="16143">
                  <c:v>49.58</c:v>
                </c:pt>
                <c:pt idx="16144">
                  <c:v>68.69</c:v>
                </c:pt>
                <c:pt idx="16145">
                  <c:v>14.64</c:v>
                </c:pt>
                <c:pt idx="16146">
                  <c:v>60.64</c:v>
                </c:pt>
                <c:pt idx="16147">
                  <c:v>25.17</c:v>
                </c:pt>
                <c:pt idx="16148">
                  <c:v>54.78</c:v>
                </c:pt>
                <c:pt idx="16149">
                  <c:v>22.84</c:v>
                </c:pt>
                <c:pt idx="16150">
                  <c:v>30.39</c:v>
                </c:pt>
                <c:pt idx="16151">
                  <c:v>43.6</c:v>
                </c:pt>
                <c:pt idx="16152">
                  <c:v>49.8</c:v>
                </c:pt>
                <c:pt idx="16153">
                  <c:v>68.72</c:v>
                </c:pt>
                <c:pt idx="16154">
                  <c:v>14.7</c:v>
                </c:pt>
                <c:pt idx="16155">
                  <c:v>60.39</c:v>
                </c:pt>
                <c:pt idx="16156">
                  <c:v>25.08</c:v>
                </c:pt>
                <c:pt idx="16157">
                  <c:v>54.92</c:v>
                </c:pt>
                <c:pt idx="16158">
                  <c:v>22.82</c:v>
                </c:pt>
                <c:pt idx="16159">
                  <c:v>30.16</c:v>
                </c:pt>
                <c:pt idx="16160">
                  <c:v>43.7</c:v>
                </c:pt>
                <c:pt idx="16161">
                  <c:v>50.02</c:v>
                </c:pt>
                <c:pt idx="16162">
                  <c:v>68.75</c:v>
                </c:pt>
                <c:pt idx="16163">
                  <c:v>14.77</c:v>
                </c:pt>
                <c:pt idx="16164">
                  <c:v>60.14</c:v>
                </c:pt>
                <c:pt idx="16165">
                  <c:v>25</c:v>
                </c:pt>
                <c:pt idx="16166">
                  <c:v>55.06</c:v>
                </c:pt>
                <c:pt idx="16167">
                  <c:v>22.8</c:v>
                </c:pt>
                <c:pt idx="16168">
                  <c:v>29.94</c:v>
                </c:pt>
                <c:pt idx="16169">
                  <c:v>43.8</c:v>
                </c:pt>
                <c:pt idx="16170">
                  <c:v>50.24</c:v>
                </c:pt>
                <c:pt idx="16171">
                  <c:v>68.78</c:v>
                </c:pt>
                <c:pt idx="16172">
                  <c:v>14.83</c:v>
                </c:pt>
                <c:pt idx="16173">
                  <c:v>59.88</c:v>
                </c:pt>
                <c:pt idx="16174">
                  <c:v>24.91</c:v>
                </c:pt>
                <c:pt idx="16175">
                  <c:v>55.2</c:v>
                </c:pt>
                <c:pt idx="16176">
                  <c:v>22.78</c:v>
                </c:pt>
                <c:pt idx="16177">
                  <c:v>29.71</c:v>
                </c:pt>
                <c:pt idx="16178">
                  <c:v>43.9</c:v>
                </c:pt>
                <c:pt idx="16179">
                  <c:v>50.46</c:v>
                </c:pt>
                <c:pt idx="16180">
                  <c:v>68.81</c:v>
                </c:pt>
                <c:pt idx="16181">
                  <c:v>14.89</c:v>
                </c:pt>
                <c:pt idx="16182">
                  <c:v>59.63</c:v>
                </c:pt>
                <c:pt idx="16183">
                  <c:v>24.82</c:v>
                </c:pt>
                <c:pt idx="16184">
                  <c:v>55.35</c:v>
                </c:pt>
                <c:pt idx="16185">
                  <c:v>22.75</c:v>
                </c:pt>
                <c:pt idx="16186">
                  <c:v>29.49</c:v>
                </c:pt>
                <c:pt idx="16187">
                  <c:v>44</c:v>
                </c:pt>
                <c:pt idx="16188">
                  <c:v>50.67</c:v>
                </c:pt>
                <c:pt idx="16189">
                  <c:v>68.84</c:v>
                </c:pt>
                <c:pt idx="16190">
                  <c:v>14.95</c:v>
                </c:pt>
                <c:pt idx="16191">
                  <c:v>59.37</c:v>
                </c:pt>
                <c:pt idx="16192">
                  <c:v>24.73</c:v>
                </c:pt>
                <c:pt idx="16193">
                  <c:v>55.49</c:v>
                </c:pt>
                <c:pt idx="16194">
                  <c:v>22.73</c:v>
                </c:pt>
                <c:pt idx="16195">
                  <c:v>29.27</c:v>
                </c:pt>
                <c:pt idx="16196">
                  <c:v>44.09</c:v>
                </c:pt>
                <c:pt idx="16197">
                  <c:v>50.89</c:v>
                </c:pt>
                <c:pt idx="16198">
                  <c:v>68.87</c:v>
                </c:pt>
                <c:pt idx="16199">
                  <c:v>15.01</c:v>
                </c:pt>
                <c:pt idx="16200">
                  <c:v>59.12</c:v>
                </c:pt>
                <c:pt idx="16201">
                  <c:v>24.64</c:v>
                </c:pt>
                <c:pt idx="16202">
                  <c:v>55.63</c:v>
                </c:pt>
                <c:pt idx="16203">
                  <c:v>22.7</c:v>
                </c:pt>
                <c:pt idx="16204">
                  <c:v>29.04</c:v>
                </c:pt>
                <c:pt idx="16205">
                  <c:v>44.19</c:v>
                </c:pt>
                <c:pt idx="16206">
                  <c:v>51.11</c:v>
                </c:pt>
                <c:pt idx="16207">
                  <c:v>68.89</c:v>
                </c:pt>
                <c:pt idx="16208">
                  <c:v>15.07</c:v>
                </c:pt>
                <c:pt idx="16209">
                  <c:v>58.86</c:v>
                </c:pt>
                <c:pt idx="16210">
                  <c:v>24.55</c:v>
                </c:pt>
                <c:pt idx="16211">
                  <c:v>55.77</c:v>
                </c:pt>
                <c:pt idx="16212">
                  <c:v>22.67</c:v>
                </c:pt>
                <c:pt idx="16213">
                  <c:v>28.82</c:v>
                </c:pt>
                <c:pt idx="16214">
                  <c:v>44.28</c:v>
                </c:pt>
                <c:pt idx="16215">
                  <c:v>51.33</c:v>
                </c:pt>
                <c:pt idx="16216">
                  <c:v>68.92</c:v>
                </c:pt>
                <c:pt idx="16217">
                  <c:v>15.13</c:v>
                </c:pt>
                <c:pt idx="16218">
                  <c:v>58.61</c:v>
                </c:pt>
                <c:pt idx="16219">
                  <c:v>24.45</c:v>
                </c:pt>
                <c:pt idx="16220">
                  <c:v>55.91</c:v>
                </c:pt>
                <c:pt idx="16221">
                  <c:v>22.65</c:v>
                </c:pt>
                <c:pt idx="16222">
                  <c:v>28.6</c:v>
                </c:pt>
                <c:pt idx="16223">
                  <c:v>10.46</c:v>
                </c:pt>
                <c:pt idx="16224">
                  <c:v>44.37</c:v>
                </c:pt>
                <c:pt idx="16225">
                  <c:v>51.54</c:v>
                </c:pt>
                <c:pt idx="16226">
                  <c:v>68.94</c:v>
                </c:pt>
                <c:pt idx="16227">
                  <c:v>15.19</c:v>
                </c:pt>
                <c:pt idx="16228">
                  <c:v>58.35</c:v>
                </c:pt>
                <c:pt idx="16229">
                  <c:v>24.36</c:v>
                </c:pt>
                <c:pt idx="16230">
                  <c:v>56.05</c:v>
                </c:pt>
                <c:pt idx="16231">
                  <c:v>22.62</c:v>
                </c:pt>
                <c:pt idx="16232">
                  <c:v>28.37</c:v>
                </c:pt>
                <c:pt idx="16233">
                  <c:v>10.65</c:v>
                </c:pt>
                <c:pt idx="16234">
                  <c:v>44.46</c:v>
                </c:pt>
                <c:pt idx="16235">
                  <c:v>51.76</c:v>
                </c:pt>
                <c:pt idx="16236">
                  <c:v>68.959999999999994</c:v>
                </c:pt>
                <c:pt idx="16237">
                  <c:v>15.24</c:v>
                </c:pt>
                <c:pt idx="16238">
                  <c:v>58.1</c:v>
                </c:pt>
                <c:pt idx="16239">
                  <c:v>24.26</c:v>
                </c:pt>
                <c:pt idx="16240">
                  <c:v>56.19</c:v>
                </c:pt>
                <c:pt idx="16241">
                  <c:v>22.58</c:v>
                </c:pt>
                <c:pt idx="16242">
                  <c:v>28.15</c:v>
                </c:pt>
                <c:pt idx="16243">
                  <c:v>10.83</c:v>
                </c:pt>
                <c:pt idx="16244">
                  <c:v>44.55</c:v>
                </c:pt>
                <c:pt idx="16245">
                  <c:v>51.98</c:v>
                </c:pt>
                <c:pt idx="16246">
                  <c:v>68.98</c:v>
                </c:pt>
                <c:pt idx="16247">
                  <c:v>15.3</c:v>
                </c:pt>
                <c:pt idx="16248">
                  <c:v>57.85</c:v>
                </c:pt>
                <c:pt idx="16249">
                  <c:v>24.17</c:v>
                </c:pt>
                <c:pt idx="16250">
                  <c:v>56.33</c:v>
                </c:pt>
                <c:pt idx="16251">
                  <c:v>22.55</c:v>
                </c:pt>
                <c:pt idx="16252">
                  <c:v>27.93</c:v>
                </c:pt>
                <c:pt idx="16253">
                  <c:v>11.01</c:v>
                </c:pt>
                <c:pt idx="16254">
                  <c:v>44.63</c:v>
                </c:pt>
                <c:pt idx="16255">
                  <c:v>52.19</c:v>
                </c:pt>
                <c:pt idx="16256">
                  <c:v>69</c:v>
                </c:pt>
                <c:pt idx="16257">
                  <c:v>15.35</c:v>
                </c:pt>
                <c:pt idx="16258">
                  <c:v>57.59</c:v>
                </c:pt>
                <c:pt idx="16259">
                  <c:v>24.07</c:v>
                </c:pt>
                <c:pt idx="16260">
                  <c:v>56.48</c:v>
                </c:pt>
                <c:pt idx="16261">
                  <c:v>22.52</c:v>
                </c:pt>
                <c:pt idx="16262">
                  <c:v>27.7</c:v>
                </c:pt>
                <c:pt idx="16263">
                  <c:v>11.19</c:v>
                </c:pt>
                <c:pt idx="16264">
                  <c:v>44.72</c:v>
                </c:pt>
                <c:pt idx="16265">
                  <c:v>52.41</c:v>
                </c:pt>
                <c:pt idx="16266">
                  <c:v>69.010000000000005</c:v>
                </c:pt>
                <c:pt idx="16267">
                  <c:v>15.41</c:v>
                </c:pt>
                <c:pt idx="16268">
                  <c:v>57.34</c:v>
                </c:pt>
                <c:pt idx="16269">
                  <c:v>23.97</c:v>
                </c:pt>
                <c:pt idx="16270">
                  <c:v>56.62</c:v>
                </c:pt>
                <c:pt idx="16271">
                  <c:v>22.49</c:v>
                </c:pt>
                <c:pt idx="16272">
                  <c:v>27.48</c:v>
                </c:pt>
                <c:pt idx="16273">
                  <c:v>11.37</c:v>
                </c:pt>
                <c:pt idx="16274">
                  <c:v>44.8</c:v>
                </c:pt>
                <c:pt idx="16275">
                  <c:v>52.62</c:v>
                </c:pt>
                <c:pt idx="16276">
                  <c:v>69.03</c:v>
                </c:pt>
                <c:pt idx="16277">
                  <c:v>15.46</c:v>
                </c:pt>
                <c:pt idx="16278">
                  <c:v>57.08</c:v>
                </c:pt>
                <c:pt idx="16279">
                  <c:v>23.87</c:v>
                </c:pt>
                <c:pt idx="16280">
                  <c:v>56.76</c:v>
                </c:pt>
                <c:pt idx="16281">
                  <c:v>22.45</c:v>
                </c:pt>
                <c:pt idx="16282">
                  <c:v>27.26</c:v>
                </c:pt>
                <c:pt idx="16283">
                  <c:v>11.56</c:v>
                </c:pt>
                <c:pt idx="16284">
                  <c:v>44.88</c:v>
                </c:pt>
                <c:pt idx="16285">
                  <c:v>52.84</c:v>
                </c:pt>
                <c:pt idx="16286">
                  <c:v>69.040000000000006</c:v>
                </c:pt>
                <c:pt idx="16287">
                  <c:v>15.51</c:v>
                </c:pt>
                <c:pt idx="16288">
                  <c:v>56.83</c:v>
                </c:pt>
                <c:pt idx="16289">
                  <c:v>23.77</c:v>
                </c:pt>
                <c:pt idx="16290">
                  <c:v>56.9</c:v>
                </c:pt>
                <c:pt idx="16291">
                  <c:v>22.42</c:v>
                </c:pt>
                <c:pt idx="16292">
                  <c:v>27.04</c:v>
                </c:pt>
                <c:pt idx="16293">
                  <c:v>11.74</c:v>
                </c:pt>
                <c:pt idx="16294">
                  <c:v>44.96</c:v>
                </c:pt>
                <c:pt idx="16295">
                  <c:v>53.06</c:v>
                </c:pt>
                <c:pt idx="16296">
                  <c:v>69.05</c:v>
                </c:pt>
                <c:pt idx="16297">
                  <c:v>15.56</c:v>
                </c:pt>
                <c:pt idx="16298">
                  <c:v>56.58</c:v>
                </c:pt>
                <c:pt idx="16299">
                  <c:v>23.67</c:v>
                </c:pt>
                <c:pt idx="16300">
                  <c:v>57.04</c:v>
                </c:pt>
                <c:pt idx="16301">
                  <c:v>22.38</c:v>
                </c:pt>
                <c:pt idx="16302">
                  <c:v>26.82</c:v>
                </c:pt>
                <c:pt idx="16303">
                  <c:v>11.92</c:v>
                </c:pt>
                <c:pt idx="16304">
                  <c:v>45.04</c:v>
                </c:pt>
                <c:pt idx="16305">
                  <c:v>53.27</c:v>
                </c:pt>
                <c:pt idx="16306">
                  <c:v>69.06</c:v>
                </c:pt>
                <c:pt idx="16307">
                  <c:v>15.61</c:v>
                </c:pt>
                <c:pt idx="16308">
                  <c:v>56.32</c:v>
                </c:pt>
                <c:pt idx="16309">
                  <c:v>23.56</c:v>
                </c:pt>
                <c:pt idx="16310">
                  <c:v>57.18</c:v>
                </c:pt>
                <c:pt idx="16311">
                  <c:v>22.34</c:v>
                </c:pt>
                <c:pt idx="16312">
                  <c:v>26.59</c:v>
                </c:pt>
                <c:pt idx="16313">
                  <c:v>12.1</c:v>
                </c:pt>
                <c:pt idx="16314">
                  <c:v>45.12</c:v>
                </c:pt>
                <c:pt idx="16315">
                  <c:v>53.49</c:v>
                </c:pt>
                <c:pt idx="16316">
                  <c:v>69.069999999999993</c:v>
                </c:pt>
                <c:pt idx="16317">
                  <c:v>15.66</c:v>
                </c:pt>
                <c:pt idx="16318">
                  <c:v>56.07</c:v>
                </c:pt>
                <c:pt idx="16319">
                  <c:v>23.46</c:v>
                </c:pt>
                <c:pt idx="16320">
                  <c:v>57.32</c:v>
                </c:pt>
                <c:pt idx="16321">
                  <c:v>22.3</c:v>
                </c:pt>
                <c:pt idx="16322">
                  <c:v>26.37</c:v>
                </c:pt>
                <c:pt idx="16323">
                  <c:v>12.29</c:v>
                </c:pt>
                <c:pt idx="16324">
                  <c:v>45.19</c:v>
                </c:pt>
                <c:pt idx="16325">
                  <c:v>53.7</c:v>
                </c:pt>
                <c:pt idx="16326">
                  <c:v>69.08</c:v>
                </c:pt>
                <c:pt idx="16327">
                  <c:v>15.7</c:v>
                </c:pt>
                <c:pt idx="16328">
                  <c:v>55.82</c:v>
                </c:pt>
                <c:pt idx="16329">
                  <c:v>23.36</c:v>
                </c:pt>
                <c:pt idx="16330">
                  <c:v>57.46</c:v>
                </c:pt>
                <c:pt idx="16331">
                  <c:v>22.26</c:v>
                </c:pt>
                <c:pt idx="16332">
                  <c:v>26.15</c:v>
                </c:pt>
                <c:pt idx="16333">
                  <c:v>12.47</c:v>
                </c:pt>
                <c:pt idx="16334">
                  <c:v>45.27</c:v>
                </c:pt>
                <c:pt idx="16335">
                  <c:v>53.91</c:v>
                </c:pt>
                <c:pt idx="16336">
                  <c:v>69.08</c:v>
                </c:pt>
                <c:pt idx="16337">
                  <c:v>15.75</c:v>
                </c:pt>
                <c:pt idx="16338">
                  <c:v>55.56</c:v>
                </c:pt>
                <c:pt idx="16339">
                  <c:v>23.25</c:v>
                </c:pt>
                <c:pt idx="16340">
                  <c:v>57.6</c:v>
                </c:pt>
                <c:pt idx="16341">
                  <c:v>22.22</c:v>
                </c:pt>
                <c:pt idx="16342">
                  <c:v>25.93</c:v>
                </c:pt>
                <c:pt idx="16343">
                  <c:v>12.65</c:v>
                </c:pt>
                <c:pt idx="16344">
                  <c:v>45.34</c:v>
                </c:pt>
                <c:pt idx="16345">
                  <c:v>54.13</c:v>
                </c:pt>
                <c:pt idx="16346">
                  <c:v>69.09</c:v>
                </c:pt>
                <c:pt idx="16347">
                  <c:v>15.8</c:v>
                </c:pt>
                <c:pt idx="16348">
                  <c:v>55.31</c:v>
                </c:pt>
                <c:pt idx="16349">
                  <c:v>23.14</c:v>
                </c:pt>
                <c:pt idx="16350">
                  <c:v>57.74</c:v>
                </c:pt>
                <c:pt idx="16351">
                  <c:v>22.18</c:v>
                </c:pt>
                <c:pt idx="16352">
                  <c:v>25.71</c:v>
                </c:pt>
                <c:pt idx="16353">
                  <c:v>12.83</c:v>
                </c:pt>
                <c:pt idx="16354">
                  <c:v>45.41</c:v>
                </c:pt>
                <c:pt idx="16355">
                  <c:v>54.34</c:v>
                </c:pt>
                <c:pt idx="16356">
                  <c:v>69.09</c:v>
                </c:pt>
                <c:pt idx="16357">
                  <c:v>15.84</c:v>
                </c:pt>
                <c:pt idx="16358">
                  <c:v>55.06</c:v>
                </c:pt>
                <c:pt idx="16359">
                  <c:v>23.04</c:v>
                </c:pt>
                <c:pt idx="16360">
                  <c:v>57.88</c:v>
                </c:pt>
                <c:pt idx="16361">
                  <c:v>22.13</c:v>
                </c:pt>
                <c:pt idx="16362">
                  <c:v>25.49</c:v>
                </c:pt>
                <c:pt idx="16363">
                  <c:v>13.02</c:v>
                </c:pt>
                <c:pt idx="16364">
                  <c:v>45.48</c:v>
                </c:pt>
                <c:pt idx="16365">
                  <c:v>54.55</c:v>
                </c:pt>
                <c:pt idx="16366">
                  <c:v>69.09</c:v>
                </c:pt>
                <c:pt idx="16367">
                  <c:v>15.88</c:v>
                </c:pt>
                <c:pt idx="16368">
                  <c:v>54.8</c:v>
                </c:pt>
                <c:pt idx="16369">
                  <c:v>22.93</c:v>
                </c:pt>
                <c:pt idx="16370">
                  <c:v>58.02</c:v>
                </c:pt>
                <c:pt idx="16371">
                  <c:v>22.09</c:v>
                </c:pt>
                <c:pt idx="16372">
                  <c:v>25.27</c:v>
                </c:pt>
                <c:pt idx="16373">
                  <c:v>13.2</c:v>
                </c:pt>
                <c:pt idx="16374">
                  <c:v>45.54</c:v>
                </c:pt>
                <c:pt idx="16375">
                  <c:v>54.77</c:v>
                </c:pt>
                <c:pt idx="16376">
                  <c:v>69.09</c:v>
                </c:pt>
                <c:pt idx="16377">
                  <c:v>15.92</c:v>
                </c:pt>
                <c:pt idx="16378">
                  <c:v>54.55</c:v>
                </c:pt>
                <c:pt idx="16379">
                  <c:v>22.82</c:v>
                </c:pt>
                <c:pt idx="16380">
                  <c:v>58.15</c:v>
                </c:pt>
                <c:pt idx="16381">
                  <c:v>22.04</c:v>
                </c:pt>
                <c:pt idx="16382">
                  <c:v>25.05</c:v>
                </c:pt>
                <c:pt idx="16383">
                  <c:v>13.38</c:v>
                </c:pt>
                <c:pt idx="16384">
                  <c:v>45.61</c:v>
                </c:pt>
                <c:pt idx="16385">
                  <c:v>54.98</c:v>
                </c:pt>
                <c:pt idx="16386">
                  <c:v>69.09</c:v>
                </c:pt>
                <c:pt idx="16387">
                  <c:v>15.96</c:v>
                </c:pt>
                <c:pt idx="16388">
                  <c:v>54.3</c:v>
                </c:pt>
                <c:pt idx="16389">
                  <c:v>22.71</c:v>
                </c:pt>
                <c:pt idx="16390">
                  <c:v>58.29</c:v>
                </c:pt>
                <c:pt idx="16391">
                  <c:v>22</c:v>
                </c:pt>
                <c:pt idx="16392">
                  <c:v>24.83</c:v>
                </c:pt>
                <c:pt idx="16393">
                  <c:v>13.56</c:v>
                </c:pt>
                <c:pt idx="16394">
                  <c:v>45.67</c:v>
                </c:pt>
                <c:pt idx="16395">
                  <c:v>55.19</c:v>
                </c:pt>
                <c:pt idx="16396">
                  <c:v>69.08</c:v>
                </c:pt>
                <c:pt idx="16397">
                  <c:v>16</c:v>
                </c:pt>
                <c:pt idx="16398">
                  <c:v>54.04</c:v>
                </c:pt>
                <c:pt idx="16399">
                  <c:v>22.6</c:v>
                </c:pt>
                <c:pt idx="16400">
                  <c:v>58.43</c:v>
                </c:pt>
                <c:pt idx="16401">
                  <c:v>21.95</c:v>
                </c:pt>
                <c:pt idx="16402">
                  <c:v>24.61</c:v>
                </c:pt>
                <c:pt idx="16403">
                  <c:v>13.75</c:v>
                </c:pt>
                <c:pt idx="16404">
                  <c:v>45.73</c:v>
                </c:pt>
                <c:pt idx="16405">
                  <c:v>55.41</c:v>
                </c:pt>
                <c:pt idx="16406">
                  <c:v>69.08</c:v>
                </c:pt>
                <c:pt idx="16407">
                  <c:v>16.04</c:v>
                </c:pt>
                <c:pt idx="16408">
                  <c:v>53.79</c:v>
                </c:pt>
                <c:pt idx="16409">
                  <c:v>22.48</c:v>
                </c:pt>
                <c:pt idx="16410">
                  <c:v>58.57</c:v>
                </c:pt>
                <c:pt idx="16411">
                  <c:v>21.9</c:v>
                </c:pt>
                <c:pt idx="16412">
                  <c:v>24.39</c:v>
                </c:pt>
                <c:pt idx="16413">
                  <c:v>13.93</c:v>
                </c:pt>
                <c:pt idx="16414">
                  <c:v>45.79</c:v>
                </c:pt>
                <c:pt idx="16415">
                  <c:v>55.62</c:v>
                </c:pt>
                <c:pt idx="16416">
                  <c:v>69.069999999999993</c:v>
                </c:pt>
                <c:pt idx="16417">
                  <c:v>16.079999999999998</c:v>
                </c:pt>
                <c:pt idx="16418">
                  <c:v>53.54</c:v>
                </c:pt>
                <c:pt idx="16419">
                  <c:v>22.37</c:v>
                </c:pt>
                <c:pt idx="16420">
                  <c:v>58.71</c:v>
                </c:pt>
                <c:pt idx="16421">
                  <c:v>21.85</c:v>
                </c:pt>
                <c:pt idx="16422">
                  <c:v>24.17</c:v>
                </c:pt>
                <c:pt idx="16423">
                  <c:v>14.11</c:v>
                </c:pt>
                <c:pt idx="16424">
                  <c:v>45.85</c:v>
                </c:pt>
                <c:pt idx="16425">
                  <c:v>55.83</c:v>
                </c:pt>
                <c:pt idx="16426">
                  <c:v>69.06</c:v>
                </c:pt>
                <c:pt idx="16427">
                  <c:v>16.12</c:v>
                </c:pt>
                <c:pt idx="16428">
                  <c:v>53.29</c:v>
                </c:pt>
                <c:pt idx="16429">
                  <c:v>22.26</c:v>
                </c:pt>
                <c:pt idx="16430">
                  <c:v>58.85</c:v>
                </c:pt>
                <c:pt idx="16431">
                  <c:v>21.8</c:v>
                </c:pt>
                <c:pt idx="16432">
                  <c:v>23.95</c:v>
                </c:pt>
                <c:pt idx="16433">
                  <c:v>14.29</c:v>
                </c:pt>
                <c:pt idx="16434">
                  <c:v>45.91</c:v>
                </c:pt>
                <c:pt idx="16435">
                  <c:v>56.04</c:v>
                </c:pt>
                <c:pt idx="16436">
                  <c:v>69.05</c:v>
                </c:pt>
                <c:pt idx="16437">
                  <c:v>16.149999999999999</c:v>
                </c:pt>
                <c:pt idx="16438">
                  <c:v>53.03</c:v>
                </c:pt>
                <c:pt idx="16439">
                  <c:v>22.14</c:v>
                </c:pt>
                <c:pt idx="16440">
                  <c:v>58.99</c:v>
                </c:pt>
                <c:pt idx="16441">
                  <c:v>21.75</c:v>
                </c:pt>
                <c:pt idx="16442">
                  <c:v>23.73</c:v>
                </c:pt>
                <c:pt idx="16443">
                  <c:v>14.47</c:v>
                </c:pt>
                <c:pt idx="16444">
                  <c:v>45.96</c:v>
                </c:pt>
                <c:pt idx="16445">
                  <c:v>56.25</c:v>
                </c:pt>
                <c:pt idx="16446">
                  <c:v>69.040000000000006</c:v>
                </c:pt>
                <c:pt idx="16447">
                  <c:v>16.190000000000001</c:v>
                </c:pt>
                <c:pt idx="16448">
                  <c:v>52.78</c:v>
                </c:pt>
                <c:pt idx="16449">
                  <c:v>22.02</c:v>
                </c:pt>
                <c:pt idx="16450">
                  <c:v>59.12</c:v>
                </c:pt>
                <c:pt idx="16451">
                  <c:v>21.7</c:v>
                </c:pt>
                <c:pt idx="16452">
                  <c:v>23.51</c:v>
                </c:pt>
                <c:pt idx="16453">
                  <c:v>14.66</c:v>
                </c:pt>
                <c:pt idx="16454">
                  <c:v>46.01</c:v>
                </c:pt>
                <c:pt idx="16455">
                  <c:v>56.46</c:v>
                </c:pt>
                <c:pt idx="16456">
                  <c:v>69.03</c:v>
                </c:pt>
                <c:pt idx="16457">
                  <c:v>16.22</c:v>
                </c:pt>
                <c:pt idx="16458">
                  <c:v>52.53</c:v>
                </c:pt>
                <c:pt idx="16459">
                  <c:v>21.91</c:v>
                </c:pt>
                <c:pt idx="16460">
                  <c:v>59.26</c:v>
                </c:pt>
                <c:pt idx="16461">
                  <c:v>21.65</c:v>
                </c:pt>
                <c:pt idx="16462">
                  <c:v>23.29</c:v>
                </c:pt>
                <c:pt idx="16463">
                  <c:v>14.84</c:v>
                </c:pt>
                <c:pt idx="16464">
                  <c:v>46.06</c:v>
                </c:pt>
                <c:pt idx="16465">
                  <c:v>56.67</c:v>
                </c:pt>
                <c:pt idx="16466">
                  <c:v>69.010000000000005</c:v>
                </c:pt>
                <c:pt idx="16467">
                  <c:v>16.25</c:v>
                </c:pt>
                <c:pt idx="16468">
                  <c:v>52.28</c:v>
                </c:pt>
                <c:pt idx="16469">
                  <c:v>21.79</c:v>
                </c:pt>
                <c:pt idx="16470">
                  <c:v>59.4</c:v>
                </c:pt>
                <c:pt idx="16471">
                  <c:v>21.59</c:v>
                </c:pt>
                <c:pt idx="16472">
                  <c:v>23.08</c:v>
                </c:pt>
                <c:pt idx="16473">
                  <c:v>15.02</c:v>
                </c:pt>
                <c:pt idx="16474">
                  <c:v>46.11</c:v>
                </c:pt>
                <c:pt idx="16475">
                  <c:v>56.88</c:v>
                </c:pt>
                <c:pt idx="16476">
                  <c:v>69</c:v>
                </c:pt>
                <c:pt idx="16477">
                  <c:v>16.28</c:v>
                </c:pt>
                <c:pt idx="16478">
                  <c:v>52.03</c:v>
                </c:pt>
                <c:pt idx="16479">
                  <c:v>21.67</c:v>
                </c:pt>
                <c:pt idx="16480">
                  <c:v>59.54</c:v>
                </c:pt>
                <c:pt idx="16481">
                  <c:v>21.54</c:v>
                </c:pt>
                <c:pt idx="16482">
                  <c:v>22.86</c:v>
                </c:pt>
                <c:pt idx="16483">
                  <c:v>15.2</c:v>
                </c:pt>
                <c:pt idx="16484">
                  <c:v>46.16</c:v>
                </c:pt>
                <c:pt idx="16485">
                  <c:v>57.09</c:v>
                </c:pt>
                <c:pt idx="16486">
                  <c:v>68.98</c:v>
                </c:pt>
                <c:pt idx="16487">
                  <c:v>16.309999999999999</c:v>
                </c:pt>
                <c:pt idx="16488">
                  <c:v>51.77</c:v>
                </c:pt>
                <c:pt idx="16489">
                  <c:v>21.55</c:v>
                </c:pt>
                <c:pt idx="16490">
                  <c:v>59.67</c:v>
                </c:pt>
                <c:pt idx="16491">
                  <c:v>21.48</c:v>
                </c:pt>
                <c:pt idx="16492">
                  <c:v>22.64</c:v>
                </c:pt>
                <c:pt idx="16493">
                  <c:v>15.39</c:v>
                </c:pt>
                <c:pt idx="16494">
                  <c:v>46.21</c:v>
                </c:pt>
                <c:pt idx="16495">
                  <c:v>57.3</c:v>
                </c:pt>
                <c:pt idx="16496">
                  <c:v>68.959999999999994</c:v>
                </c:pt>
                <c:pt idx="16497">
                  <c:v>16.34</c:v>
                </c:pt>
                <c:pt idx="16498">
                  <c:v>51.52</c:v>
                </c:pt>
                <c:pt idx="16499">
                  <c:v>21.43</c:v>
                </c:pt>
                <c:pt idx="16500">
                  <c:v>59.81</c:v>
                </c:pt>
                <c:pt idx="16501">
                  <c:v>21.42</c:v>
                </c:pt>
                <c:pt idx="16502">
                  <c:v>22.42</c:v>
                </c:pt>
                <c:pt idx="16503">
                  <c:v>15.57</c:v>
                </c:pt>
                <c:pt idx="16504">
                  <c:v>46.25</c:v>
                </c:pt>
                <c:pt idx="16505">
                  <c:v>57.51</c:v>
                </c:pt>
                <c:pt idx="16506">
                  <c:v>68.94</c:v>
                </c:pt>
                <c:pt idx="16507">
                  <c:v>16.37</c:v>
                </c:pt>
                <c:pt idx="16508">
                  <c:v>51.27</c:v>
                </c:pt>
                <c:pt idx="16509">
                  <c:v>21.31</c:v>
                </c:pt>
                <c:pt idx="16510">
                  <c:v>59.95</c:v>
                </c:pt>
                <c:pt idx="16511">
                  <c:v>21.36</c:v>
                </c:pt>
                <c:pt idx="16512">
                  <c:v>22.2</c:v>
                </c:pt>
                <c:pt idx="16513">
                  <c:v>15.75</c:v>
                </c:pt>
                <c:pt idx="16514">
                  <c:v>46.29</c:v>
                </c:pt>
                <c:pt idx="16515">
                  <c:v>57.72</c:v>
                </c:pt>
                <c:pt idx="16516">
                  <c:v>68.92</c:v>
                </c:pt>
                <c:pt idx="16517">
                  <c:v>16.399999999999999</c:v>
                </c:pt>
                <c:pt idx="16518">
                  <c:v>51.02</c:v>
                </c:pt>
                <c:pt idx="16519">
                  <c:v>21.19</c:v>
                </c:pt>
                <c:pt idx="16520">
                  <c:v>60.08</c:v>
                </c:pt>
                <c:pt idx="16521">
                  <c:v>21.31</c:v>
                </c:pt>
                <c:pt idx="16522">
                  <c:v>21.99</c:v>
                </c:pt>
                <c:pt idx="16523">
                  <c:v>15.93</c:v>
                </c:pt>
                <c:pt idx="16524">
                  <c:v>46.33</c:v>
                </c:pt>
                <c:pt idx="16525">
                  <c:v>57.93</c:v>
                </c:pt>
                <c:pt idx="16526">
                  <c:v>68.89</c:v>
                </c:pt>
                <c:pt idx="16527">
                  <c:v>16.43</c:v>
                </c:pt>
                <c:pt idx="16528">
                  <c:v>50.77</c:v>
                </c:pt>
                <c:pt idx="16529">
                  <c:v>21.06</c:v>
                </c:pt>
                <c:pt idx="16530">
                  <c:v>60.22</c:v>
                </c:pt>
                <c:pt idx="16531">
                  <c:v>21.25</c:v>
                </c:pt>
                <c:pt idx="16532">
                  <c:v>21.77</c:v>
                </c:pt>
                <c:pt idx="16533">
                  <c:v>16.11</c:v>
                </c:pt>
                <c:pt idx="16534">
                  <c:v>46.37</c:v>
                </c:pt>
                <c:pt idx="16535">
                  <c:v>58.13</c:v>
                </c:pt>
                <c:pt idx="16536">
                  <c:v>68.87</c:v>
                </c:pt>
                <c:pt idx="16537">
                  <c:v>16.45</c:v>
                </c:pt>
                <c:pt idx="16538">
                  <c:v>50.52</c:v>
                </c:pt>
                <c:pt idx="16539">
                  <c:v>20.94</c:v>
                </c:pt>
                <c:pt idx="16540">
                  <c:v>60.36</c:v>
                </c:pt>
                <c:pt idx="16541">
                  <c:v>21.19</c:v>
                </c:pt>
                <c:pt idx="16542">
                  <c:v>21.55</c:v>
                </c:pt>
                <c:pt idx="16543">
                  <c:v>16.3</c:v>
                </c:pt>
                <c:pt idx="16544">
                  <c:v>46.41</c:v>
                </c:pt>
                <c:pt idx="16545">
                  <c:v>58.34</c:v>
                </c:pt>
                <c:pt idx="16546">
                  <c:v>68.84</c:v>
                </c:pt>
                <c:pt idx="16547">
                  <c:v>16.47</c:v>
                </c:pt>
                <c:pt idx="16548">
                  <c:v>50.27</c:v>
                </c:pt>
                <c:pt idx="16549">
                  <c:v>20.81</c:v>
                </c:pt>
                <c:pt idx="16550">
                  <c:v>60.49</c:v>
                </c:pt>
                <c:pt idx="16551">
                  <c:v>21.12</c:v>
                </c:pt>
                <c:pt idx="16552">
                  <c:v>21.34</c:v>
                </c:pt>
                <c:pt idx="16553">
                  <c:v>16.48</c:v>
                </c:pt>
                <c:pt idx="16554">
                  <c:v>46.44</c:v>
                </c:pt>
                <c:pt idx="16555">
                  <c:v>58.55</c:v>
                </c:pt>
                <c:pt idx="16556">
                  <c:v>68.81</c:v>
                </c:pt>
                <c:pt idx="16557">
                  <c:v>16.5</c:v>
                </c:pt>
                <c:pt idx="16558">
                  <c:v>50.01</c:v>
                </c:pt>
                <c:pt idx="16559">
                  <c:v>20.69</c:v>
                </c:pt>
                <c:pt idx="16560">
                  <c:v>60.63</c:v>
                </c:pt>
                <c:pt idx="16561">
                  <c:v>21.06</c:v>
                </c:pt>
                <c:pt idx="16562">
                  <c:v>21.12</c:v>
                </c:pt>
                <c:pt idx="16563">
                  <c:v>16.66</c:v>
                </c:pt>
                <c:pt idx="16564">
                  <c:v>46.48</c:v>
                </c:pt>
                <c:pt idx="16565">
                  <c:v>58.75</c:v>
                </c:pt>
                <c:pt idx="16566">
                  <c:v>68.78</c:v>
                </c:pt>
                <c:pt idx="16567">
                  <c:v>16.52</c:v>
                </c:pt>
                <c:pt idx="16568">
                  <c:v>49.76</c:v>
                </c:pt>
                <c:pt idx="16569">
                  <c:v>20.56</c:v>
                </c:pt>
                <c:pt idx="16570">
                  <c:v>60.76</c:v>
                </c:pt>
                <c:pt idx="16571">
                  <c:v>21</c:v>
                </c:pt>
                <c:pt idx="16572">
                  <c:v>20.9</c:v>
                </c:pt>
                <c:pt idx="16573">
                  <c:v>16.84</c:v>
                </c:pt>
                <c:pt idx="16574">
                  <c:v>46.51</c:v>
                </c:pt>
                <c:pt idx="16575">
                  <c:v>58.96</c:v>
                </c:pt>
                <c:pt idx="16576">
                  <c:v>68.75</c:v>
                </c:pt>
                <c:pt idx="16577">
                  <c:v>16.54</c:v>
                </c:pt>
                <c:pt idx="16578">
                  <c:v>49.51</c:v>
                </c:pt>
                <c:pt idx="16579">
                  <c:v>20.440000000000001</c:v>
                </c:pt>
                <c:pt idx="16580">
                  <c:v>60.9</c:v>
                </c:pt>
                <c:pt idx="16581">
                  <c:v>20.93</c:v>
                </c:pt>
                <c:pt idx="16582">
                  <c:v>20.69</c:v>
                </c:pt>
                <c:pt idx="16583">
                  <c:v>17.02</c:v>
                </c:pt>
                <c:pt idx="16584">
                  <c:v>46.54</c:v>
                </c:pt>
                <c:pt idx="16585">
                  <c:v>59.17</c:v>
                </c:pt>
                <c:pt idx="16586">
                  <c:v>68.709999999999994</c:v>
                </c:pt>
                <c:pt idx="16587">
                  <c:v>16.559999999999999</c:v>
                </c:pt>
                <c:pt idx="16588">
                  <c:v>49.26</c:v>
                </c:pt>
                <c:pt idx="16589">
                  <c:v>20.309999999999999</c:v>
                </c:pt>
                <c:pt idx="16590">
                  <c:v>61.03</c:v>
                </c:pt>
                <c:pt idx="16591">
                  <c:v>20.87</c:v>
                </c:pt>
                <c:pt idx="16592">
                  <c:v>20.47</c:v>
                </c:pt>
                <c:pt idx="16593">
                  <c:v>17.21</c:v>
                </c:pt>
                <c:pt idx="16594">
                  <c:v>46.57</c:v>
                </c:pt>
                <c:pt idx="16595">
                  <c:v>59.37</c:v>
                </c:pt>
                <c:pt idx="16596">
                  <c:v>68.680000000000007</c:v>
                </c:pt>
                <c:pt idx="16597">
                  <c:v>16.579999999999998</c:v>
                </c:pt>
                <c:pt idx="16598">
                  <c:v>49.01</c:v>
                </c:pt>
                <c:pt idx="16599">
                  <c:v>20.18</c:v>
                </c:pt>
                <c:pt idx="16600">
                  <c:v>61.17</c:v>
                </c:pt>
                <c:pt idx="16601">
                  <c:v>20.8</c:v>
                </c:pt>
                <c:pt idx="16602">
                  <c:v>20.260000000000002</c:v>
                </c:pt>
                <c:pt idx="16603">
                  <c:v>17.39</c:v>
                </c:pt>
                <c:pt idx="16604">
                  <c:v>46.59</c:v>
                </c:pt>
                <c:pt idx="16605">
                  <c:v>59.57</c:v>
                </c:pt>
                <c:pt idx="16606">
                  <c:v>68.64</c:v>
                </c:pt>
                <c:pt idx="16607">
                  <c:v>16.600000000000001</c:v>
                </c:pt>
                <c:pt idx="16608">
                  <c:v>48.76</c:v>
                </c:pt>
                <c:pt idx="16609">
                  <c:v>20.05</c:v>
                </c:pt>
                <c:pt idx="16610">
                  <c:v>61.3</c:v>
                </c:pt>
                <c:pt idx="16611">
                  <c:v>20.73</c:v>
                </c:pt>
                <c:pt idx="16612">
                  <c:v>20.04</c:v>
                </c:pt>
                <c:pt idx="16613">
                  <c:v>17.57</c:v>
                </c:pt>
                <c:pt idx="16614">
                  <c:v>46.61</c:v>
                </c:pt>
                <c:pt idx="16615">
                  <c:v>59.78</c:v>
                </c:pt>
                <c:pt idx="16616">
                  <c:v>68.61</c:v>
                </c:pt>
                <c:pt idx="16617">
                  <c:v>16.61</c:v>
                </c:pt>
                <c:pt idx="16618">
                  <c:v>48.51</c:v>
                </c:pt>
                <c:pt idx="16619">
                  <c:v>19.920000000000002</c:v>
                </c:pt>
                <c:pt idx="16620">
                  <c:v>61.43</c:v>
                </c:pt>
                <c:pt idx="16621">
                  <c:v>20.67</c:v>
                </c:pt>
                <c:pt idx="16622">
                  <c:v>19.829999999999998</c:v>
                </c:pt>
                <c:pt idx="16623">
                  <c:v>17.75</c:v>
                </c:pt>
                <c:pt idx="16624">
                  <c:v>46.64</c:v>
                </c:pt>
                <c:pt idx="16625">
                  <c:v>59.98</c:v>
                </c:pt>
                <c:pt idx="16626">
                  <c:v>68.569999999999993</c:v>
                </c:pt>
                <c:pt idx="16627">
                  <c:v>16.63</c:v>
                </c:pt>
                <c:pt idx="16628">
                  <c:v>48.26</c:v>
                </c:pt>
                <c:pt idx="16629">
                  <c:v>19.79</c:v>
                </c:pt>
                <c:pt idx="16630">
                  <c:v>61.57</c:v>
                </c:pt>
                <c:pt idx="16631">
                  <c:v>20.6</c:v>
                </c:pt>
                <c:pt idx="16632">
                  <c:v>19.61</c:v>
                </c:pt>
                <c:pt idx="16633">
                  <c:v>17.93</c:v>
                </c:pt>
                <c:pt idx="16634">
                  <c:v>46.66</c:v>
                </c:pt>
                <c:pt idx="16635">
                  <c:v>60.19</c:v>
                </c:pt>
                <c:pt idx="16636">
                  <c:v>68.53</c:v>
                </c:pt>
                <c:pt idx="16637">
                  <c:v>16.64</c:v>
                </c:pt>
                <c:pt idx="16638">
                  <c:v>48.01</c:v>
                </c:pt>
                <c:pt idx="16639">
                  <c:v>19.66</c:v>
                </c:pt>
                <c:pt idx="16640">
                  <c:v>61.7</c:v>
                </c:pt>
                <c:pt idx="16641">
                  <c:v>20.53</c:v>
                </c:pt>
                <c:pt idx="16642">
                  <c:v>19.399999999999999</c:v>
                </c:pt>
                <c:pt idx="16643">
                  <c:v>18.11</c:v>
                </c:pt>
                <c:pt idx="16644">
                  <c:v>46.67</c:v>
                </c:pt>
                <c:pt idx="16645">
                  <c:v>60.39</c:v>
                </c:pt>
                <c:pt idx="16646">
                  <c:v>68.48</c:v>
                </c:pt>
                <c:pt idx="16647">
                  <c:v>16.66</c:v>
                </c:pt>
                <c:pt idx="16648">
                  <c:v>47.76</c:v>
                </c:pt>
                <c:pt idx="16649">
                  <c:v>19.52</c:v>
                </c:pt>
                <c:pt idx="16650">
                  <c:v>61.83</c:v>
                </c:pt>
                <c:pt idx="16651">
                  <c:v>20.46</c:v>
                </c:pt>
                <c:pt idx="16652">
                  <c:v>19.18</c:v>
                </c:pt>
                <c:pt idx="16653">
                  <c:v>18.3</c:v>
                </c:pt>
                <c:pt idx="16654">
                  <c:v>46.69</c:v>
                </c:pt>
                <c:pt idx="16655">
                  <c:v>10.28</c:v>
                </c:pt>
                <c:pt idx="16656">
                  <c:v>60.59</c:v>
                </c:pt>
                <c:pt idx="16657">
                  <c:v>68.44</c:v>
                </c:pt>
                <c:pt idx="16658">
                  <c:v>16.670000000000002</c:v>
                </c:pt>
                <c:pt idx="16659">
                  <c:v>47.51</c:v>
                </c:pt>
                <c:pt idx="16660">
                  <c:v>19.39</c:v>
                </c:pt>
                <c:pt idx="16661">
                  <c:v>61.97</c:v>
                </c:pt>
                <c:pt idx="16662">
                  <c:v>20.39</c:v>
                </c:pt>
                <c:pt idx="16663">
                  <c:v>18.97</c:v>
                </c:pt>
                <c:pt idx="16664">
                  <c:v>18.48</c:v>
                </c:pt>
                <c:pt idx="16665">
                  <c:v>46.7</c:v>
                </c:pt>
                <c:pt idx="16666">
                  <c:v>10.48</c:v>
                </c:pt>
                <c:pt idx="16667">
                  <c:v>60.79</c:v>
                </c:pt>
                <c:pt idx="16668">
                  <c:v>68.39</c:v>
                </c:pt>
                <c:pt idx="16669">
                  <c:v>16.68</c:v>
                </c:pt>
                <c:pt idx="16670">
                  <c:v>47.26</c:v>
                </c:pt>
                <c:pt idx="16671">
                  <c:v>19.25</c:v>
                </c:pt>
                <c:pt idx="16672">
                  <c:v>62.1</c:v>
                </c:pt>
                <c:pt idx="16673">
                  <c:v>20.309999999999999</c:v>
                </c:pt>
                <c:pt idx="16674">
                  <c:v>18.760000000000002</c:v>
                </c:pt>
                <c:pt idx="16675">
                  <c:v>18.66</c:v>
                </c:pt>
                <c:pt idx="16676">
                  <c:v>46.72</c:v>
                </c:pt>
                <c:pt idx="16677">
                  <c:v>10.69</c:v>
                </c:pt>
                <c:pt idx="16678">
                  <c:v>60.99</c:v>
                </c:pt>
                <c:pt idx="16679">
                  <c:v>68.349999999999994</c:v>
                </c:pt>
                <c:pt idx="16680">
                  <c:v>16.690000000000001</c:v>
                </c:pt>
                <c:pt idx="16681">
                  <c:v>47.01</c:v>
                </c:pt>
                <c:pt idx="16682">
                  <c:v>19.12</c:v>
                </c:pt>
                <c:pt idx="16683">
                  <c:v>62.23</c:v>
                </c:pt>
                <c:pt idx="16684">
                  <c:v>20.239999999999998</c:v>
                </c:pt>
                <c:pt idx="16685">
                  <c:v>18.54</c:v>
                </c:pt>
                <c:pt idx="16686">
                  <c:v>18.84</c:v>
                </c:pt>
                <c:pt idx="16687">
                  <c:v>46.73</c:v>
                </c:pt>
                <c:pt idx="16688">
                  <c:v>61.19</c:v>
                </c:pt>
                <c:pt idx="16689">
                  <c:v>68.3</c:v>
                </c:pt>
                <c:pt idx="16690">
                  <c:v>16.7</c:v>
                </c:pt>
                <c:pt idx="16691">
                  <c:v>46.77</c:v>
                </c:pt>
                <c:pt idx="16692">
                  <c:v>18.98</c:v>
                </c:pt>
                <c:pt idx="16693">
                  <c:v>62.36</c:v>
                </c:pt>
                <c:pt idx="16694">
                  <c:v>20.170000000000002</c:v>
                </c:pt>
                <c:pt idx="16695">
                  <c:v>18.329999999999998</c:v>
                </c:pt>
                <c:pt idx="16696">
                  <c:v>19.02</c:v>
                </c:pt>
                <c:pt idx="16697">
                  <c:v>46.74</c:v>
                </c:pt>
                <c:pt idx="16698">
                  <c:v>61.39</c:v>
                </c:pt>
                <c:pt idx="16699">
                  <c:v>68.25</c:v>
                </c:pt>
                <c:pt idx="16700">
                  <c:v>16.71</c:v>
                </c:pt>
                <c:pt idx="16701">
                  <c:v>46.52</c:v>
                </c:pt>
                <c:pt idx="16702">
                  <c:v>18.850000000000001</c:v>
                </c:pt>
                <c:pt idx="16703">
                  <c:v>62.5</c:v>
                </c:pt>
                <c:pt idx="16704">
                  <c:v>20.09</c:v>
                </c:pt>
                <c:pt idx="16705">
                  <c:v>18.12</c:v>
                </c:pt>
                <c:pt idx="16706">
                  <c:v>19.2</c:v>
                </c:pt>
                <c:pt idx="16707">
                  <c:v>46.74</c:v>
                </c:pt>
                <c:pt idx="16708">
                  <c:v>11.31</c:v>
                </c:pt>
                <c:pt idx="16709">
                  <c:v>61.59</c:v>
                </c:pt>
                <c:pt idx="16710">
                  <c:v>68.2</c:v>
                </c:pt>
                <c:pt idx="16711">
                  <c:v>16.71</c:v>
                </c:pt>
                <c:pt idx="16712">
                  <c:v>46.27</c:v>
                </c:pt>
                <c:pt idx="16713">
                  <c:v>18.71</c:v>
                </c:pt>
                <c:pt idx="16714">
                  <c:v>62.63</c:v>
                </c:pt>
                <c:pt idx="16715">
                  <c:v>20.02</c:v>
                </c:pt>
                <c:pt idx="16716">
                  <c:v>17.899999999999999</c:v>
                </c:pt>
                <c:pt idx="16717">
                  <c:v>19.38</c:v>
                </c:pt>
                <c:pt idx="16718">
                  <c:v>46.75</c:v>
                </c:pt>
                <c:pt idx="16719">
                  <c:v>61.79</c:v>
                </c:pt>
                <c:pt idx="16720">
                  <c:v>68.14</c:v>
                </c:pt>
                <c:pt idx="16721">
                  <c:v>16.72</c:v>
                </c:pt>
                <c:pt idx="16722">
                  <c:v>46.02</c:v>
                </c:pt>
                <c:pt idx="16723">
                  <c:v>18.57</c:v>
                </c:pt>
                <c:pt idx="16724">
                  <c:v>62.76</c:v>
                </c:pt>
                <c:pt idx="16725">
                  <c:v>19.940000000000001</c:v>
                </c:pt>
                <c:pt idx="16726">
                  <c:v>17.690000000000001</c:v>
                </c:pt>
                <c:pt idx="16727">
                  <c:v>19.559999999999999</c:v>
                </c:pt>
                <c:pt idx="16728">
                  <c:v>46.75</c:v>
                </c:pt>
                <c:pt idx="16729">
                  <c:v>11.72</c:v>
                </c:pt>
                <c:pt idx="16730">
                  <c:v>61.99</c:v>
                </c:pt>
                <c:pt idx="16731">
                  <c:v>68.09</c:v>
                </c:pt>
                <c:pt idx="16732">
                  <c:v>16.73</c:v>
                </c:pt>
                <c:pt idx="16733">
                  <c:v>45.77</c:v>
                </c:pt>
                <c:pt idx="16734">
                  <c:v>18.43</c:v>
                </c:pt>
                <c:pt idx="16735">
                  <c:v>62.89</c:v>
                </c:pt>
                <c:pt idx="16736">
                  <c:v>19.86</c:v>
                </c:pt>
                <c:pt idx="16737">
                  <c:v>19.739999999999998</c:v>
                </c:pt>
                <c:pt idx="16738">
                  <c:v>46.75</c:v>
                </c:pt>
                <c:pt idx="16739">
                  <c:v>11.93</c:v>
                </c:pt>
                <c:pt idx="16740">
                  <c:v>62.19</c:v>
                </c:pt>
                <c:pt idx="16741">
                  <c:v>68.03</c:v>
                </c:pt>
                <c:pt idx="16742">
                  <c:v>16.73</c:v>
                </c:pt>
                <c:pt idx="16743">
                  <c:v>45.52</c:v>
                </c:pt>
                <c:pt idx="16744">
                  <c:v>18.29</c:v>
                </c:pt>
                <c:pt idx="16745">
                  <c:v>63.02</c:v>
                </c:pt>
                <c:pt idx="16746">
                  <c:v>19.79</c:v>
                </c:pt>
                <c:pt idx="16747">
                  <c:v>17.27</c:v>
                </c:pt>
                <c:pt idx="16748">
                  <c:v>19.920000000000002</c:v>
                </c:pt>
                <c:pt idx="16749">
                  <c:v>46.75</c:v>
                </c:pt>
                <c:pt idx="16750">
                  <c:v>12.14</c:v>
                </c:pt>
                <c:pt idx="16751">
                  <c:v>62.38</c:v>
                </c:pt>
                <c:pt idx="16752">
                  <c:v>67.98</c:v>
                </c:pt>
                <c:pt idx="16753">
                  <c:v>16.73</c:v>
                </c:pt>
                <c:pt idx="16754">
                  <c:v>45.27</c:v>
                </c:pt>
                <c:pt idx="16755">
                  <c:v>18.149999999999999</c:v>
                </c:pt>
                <c:pt idx="16756">
                  <c:v>63.15</c:v>
                </c:pt>
                <c:pt idx="16757">
                  <c:v>19.71</c:v>
                </c:pt>
                <c:pt idx="16758">
                  <c:v>17.05</c:v>
                </c:pt>
                <c:pt idx="16759">
                  <c:v>20.100000000000001</c:v>
                </c:pt>
                <c:pt idx="16760">
                  <c:v>46.75</c:v>
                </c:pt>
                <c:pt idx="16761">
                  <c:v>12.35</c:v>
                </c:pt>
                <c:pt idx="16762">
                  <c:v>62.58</c:v>
                </c:pt>
                <c:pt idx="16763">
                  <c:v>67.92</c:v>
                </c:pt>
                <c:pt idx="16764">
                  <c:v>16.73</c:v>
                </c:pt>
                <c:pt idx="16765">
                  <c:v>45.03</c:v>
                </c:pt>
                <c:pt idx="16766">
                  <c:v>18.010000000000002</c:v>
                </c:pt>
                <c:pt idx="16767">
                  <c:v>63.28</c:v>
                </c:pt>
                <c:pt idx="16768">
                  <c:v>19.63</c:v>
                </c:pt>
                <c:pt idx="16769">
                  <c:v>16.84</c:v>
                </c:pt>
                <c:pt idx="16770">
                  <c:v>20.28</c:v>
                </c:pt>
                <c:pt idx="16771">
                  <c:v>46.74</c:v>
                </c:pt>
                <c:pt idx="16772">
                  <c:v>12.55</c:v>
                </c:pt>
                <c:pt idx="16773">
                  <c:v>62.78</c:v>
                </c:pt>
                <c:pt idx="16774">
                  <c:v>67.86</c:v>
                </c:pt>
                <c:pt idx="16775">
                  <c:v>16.739999999999998</c:v>
                </c:pt>
                <c:pt idx="16776">
                  <c:v>44.78</c:v>
                </c:pt>
                <c:pt idx="16777">
                  <c:v>17.87</c:v>
                </c:pt>
                <c:pt idx="16778">
                  <c:v>63.41</c:v>
                </c:pt>
                <c:pt idx="16779">
                  <c:v>19.55</c:v>
                </c:pt>
                <c:pt idx="16780">
                  <c:v>16.63</c:v>
                </c:pt>
                <c:pt idx="16781">
                  <c:v>20.46</c:v>
                </c:pt>
                <c:pt idx="16782">
                  <c:v>46.74</c:v>
                </c:pt>
                <c:pt idx="16783">
                  <c:v>12.76</c:v>
                </c:pt>
                <c:pt idx="16784">
                  <c:v>62.97</c:v>
                </c:pt>
                <c:pt idx="16785">
                  <c:v>67.8</c:v>
                </c:pt>
                <c:pt idx="16786">
                  <c:v>16.73</c:v>
                </c:pt>
                <c:pt idx="16787">
                  <c:v>44.53</c:v>
                </c:pt>
                <c:pt idx="16788">
                  <c:v>17.73</c:v>
                </c:pt>
                <c:pt idx="16789">
                  <c:v>63.54</c:v>
                </c:pt>
                <c:pt idx="16790">
                  <c:v>19.47</c:v>
                </c:pt>
                <c:pt idx="16791">
                  <c:v>16.420000000000002</c:v>
                </c:pt>
                <c:pt idx="16792">
                  <c:v>20.64</c:v>
                </c:pt>
                <c:pt idx="16793">
                  <c:v>46.73</c:v>
                </c:pt>
                <c:pt idx="16794">
                  <c:v>12.97</c:v>
                </c:pt>
                <c:pt idx="16795">
                  <c:v>63.17</c:v>
                </c:pt>
                <c:pt idx="16796">
                  <c:v>67.73</c:v>
                </c:pt>
                <c:pt idx="16797">
                  <c:v>16.73</c:v>
                </c:pt>
                <c:pt idx="16798">
                  <c:v>44.28</c:v>
                </c:pt>
                <c:pt idx="16799">
                  <c:v>17.59</c:v>
                </c:pt>
                <c:pt idx="16800">
                  <c:v>63.67</c:v>
                </c:pt>
                <c:pt idx="16801">
                  <c:v>19.38</c:v>
                </c:pt>
                <c:pt idx="16802">
                  <c:v>16.21</c:v>
                </c:pt>
                <c:pt idx="16803">
                  <c:v>20.82</c:v>
                </c:pt>
                <c:pt idx="16804">
                  <c:v>46.72</c:v>
                </c:pt>
                <c:pt idx="16805">
                  <c:v>13.18</c:v>
                </c:pt>
                <c:pt idx="16806">
                  <c:v>63.36</c:v>
                </c:pt>
                <c:pt idx="16807">
                  <c:v>67.67</c:v>
                </c:pt>
                <c:pt idx="16808">
                  <c:v>16.73</c:v>
                </c:pt>
                <c:pt idx="16809">
                  <c:v>44.04</c:v>
                </c:pt>
                <c:pt idx="16810">
                  <c:v>17.45</c:v>
                </c:pt>
                <c:pt idx="16811">
                  <c:v>63.79</c:v>
                </c:pt>
                <c:pt idx="16812">
                  <c:v>19.3</c:v>
                </c:pt>
                <c:pt idx="16813">
                  <c:v>16</c:v>
                </c:pt>
                <c:pt idx="16814">
                  <c:v>21</c:v>
                </c:pt>
                <c:pt idx="16815">
                  <c:v>46.7</c:v>
                </c:pt>
                <c:pt idx="16816">
                  <c:v>13.39</c:v>
                </c:pt>
                <c:pt idx="16817">
                  <c:v>63.55</c:v>
                </c:pt>
                <c:pt idx="16818">
                  <c:v>67.599999999999994</c:v>
                </c:pt>
                <c:pt idx="16819">
                  <c:v>16.73</c:v>
                </c:pt>
                <c:pt idx="16820">
                  <c:v>43.79</c:v>
                </c:pt>
                <c:pt idx="16821">
                  <c:v>17.3</c:v>
                </c:pt>
                <c:pt idx="16822">
                  <c:v>63.92</c:v>
                </c:pt>
                <c:pt idx="16823">
                  <c:v>19.22</c:v>
                </c:pt>
                <c:pt idx="16824">
                  <c:v>15.79</c:v>
                </c:pt>
                <c:pt idx="16825">
                  <c:v>21.18</c:v>
                </c:pt>
                <c:pt idx="16826">
                  <c:v>46.69</c:v>
                </c:pt>
                <c:pt idx="16827">
                  <c:v>13.6</c:v>
                </c:pt>
                <c:pt idx="16828">
                  <c:v>63.74</c:v>
                </c:pt>
                <c:pt idx="16829">
                  <c:v>67.540000000000006</c:v>
                </c:pt>
                <c:pt idx="16830">
                  <c:v>16.72</c:v>
                </c:pt>
                <c:pt idx="16831">
                  <c:v>43.54</c:v>
                </c:pt>
                <c:pt idx="16832">
                  <c:v>17.16</c:v>
                </c:pt>
                <c:pt idx="16833">
                  <c:v>64.05</c:v>
                </c:pt>
                <c:pt idx="16834">
                  <c:v>19.13</c:v>
                </c:pt>
                <c:pt idx="16835">
                  <c:v>15.58</c:v>
                </c:pt>
                <c:pt idx="16836">
                  <c:v>21.36</c:v>
                </c:pt>
                <c:pt idx="16837">
                  <c:v>46.67</c:v>
                </c:pt>
                <c:pt idx="16838">
                  <c:v>13.81</c:v>
                </c:pt>
                <c:pt idx="16839">
                  <c:v>63.94</c:v>
                </c:pt>
                <c:pt idx="16840">
                  <c:v>67.47</c:v>
                </c:pt>
                <c:pt idx="16841">
                  <c:v>16.72</c:v>
                </c:pt>
                <c:pt idx="16842">
                  <c:v>43.3</c:v>
                </c:pt>
                <c:pt idx="16843">
                  <c:v>17.010000000000002</c:v>
                </c:pt>
                <c:pt idx="16844">
                  <c:v>64.17</c:v>
                </c:pt>
                <c:pt idx="16845">
                  <c:v>19.05</c:v>
                </c:pt>
                <c:pt idx="16846">
                  <c:v>15.37</c:v>
                </c:pt>
                <c:pt idx="16847">
                  <c:v>21.54</c:v>
                </c:pt>
                <c:pt idx="16848">
                  <c:v>46.66</c:v>
                </c:pt>
                <c:pt idx="16849">
                  <c:v>14.03</c:v>
                </c:pt>
                <c:pt idx="16850">
                  <c:v>64.13</c:v>
                </c:pt>
                <c:pt idx="16851">
                  <c:v>67.400000000000006</c:v>
                </c:pt>
                <c:pt idx="16852">
                  <c:v>16.71</c:v>
                </c:pt>
                <c:pt idx="16853">
                  <c:v>43.05</c:v>
                </c:pt>
                <c:pt idx="16854">
                  <c:v>16.87</c:v>
                </c:pt>
                <c:pt idx="16855">
                  <c:v>64.3</c:v>
                </c:pt>
                <c:pt idx="16856">
                  <c:v>18.96</c:v>
                </c:pt>
                <c:pt idx="16857">
                  <c:v>15.16</c:v>
                </c:pt>
                <c:pt idx="16858">
                  <c:v>21.72</c:v>
                </c:pt>
                <c:pt idx="16859">
                  <c:v>46.64</c:v>
                </c:pt>
                <c:pt idx="16860">
                  <c:v>14.24</c:v>
                </c:pt>
                <c:pt idx="16861">
                  <c:v>64.319999999999993</c:v>
                </c:pt>
                <c:pt idx="16862">
                  <c:v>67.33</c:v>
                </c:pt>
                <c:pt idx="16863">
                  <c:v>16.7</c:v>
                </c:pt>
                <c:pt idx="16864">
                  <c:v>42.8</c:v>
                </c:pt>
                <c:pt idx="16865">
                  <c:v>16.72</c:v>
                </c:pt>
                <c:pt idx="16866">
                  <c:v>64.430000000000007</c:v>
                </c:pt>
                <c:pt idx="16867">
                  <c:v>18.88</c:v>
                </c:pt>
                <c:pt idx="16868">
                  <c:v>14.95</c:v>
                </c:pt>
                <c:pt idx="16869">
                  <c:v>21.9</c:v>
                </c:pt>
                <c:pt idx="16870">
                  <c:v>46.61</c:v>
                </c:pt>
                <c:pt idx="16871">
                  <c:v>14.45</c:v>
                </c:pt>
                <c:pt idx="16872">
                  <c:v>64.510000000000005</c:v>
                </c:pt>
                <c:pt idx="16873">
                  <c:v>67.260000000000005</c:v>
                </c:pt>
                <c:pt idx="16874">
                  <c:v>16.7</c:v>
                </c:pt>
                <c:pt idx="16875">
                  <c:v>42.56</c:v>
                </c:pt>
                <c:pt idx="16876">
                  <c:v>16.57</c:v>
                </c:pt>
                <c:pt idx="16877">
                  <c:v>64.55</c:v>
                </c:pt>
                <c:pt idx="16878">
                  <c:v>18.79</c:v>
                </c:pt>
                <c:pt idx="16879">
                  <c:v>14.74</c:v>
                </c:pt>
                <c:pt idx="16880">
                  <c:v>22.08</c:v>
                </c:pt>
                <c:pt idx="16881">
                  <c:v>46.59</c:v>
                </c:pt>
                <c:pt idx="16882">
                  <c:v>14.66</c:v>
                </c:pt>
                <c:pt idx="16883">
                  <c:v>64.69</c:v>
                </c:pt>
                <c:pt idx="16884">
                  <c:v>67.180000000000007</c:v>
                </c:pt>
                <c:pt idx="16885">
                  <c:v>16.690000000000001</c:v>
                </c:pt>
                <c:pt idx="16886">
                  <c:v>42.31</c:v>
                </c:pt>
                <c:pt idx="16887">
                  <c:v>16.420000000000002</c:v>
                </c:pt>
                <c:pt idx="16888">
                  <c:v>64.680000000000007</c:v>
                </c:pt>
                <c:pt idx="16889">
                  <c:v>18.7</c:v>
                </c:pt>
                <c:pt idx="16890">
                  <c:v>14.53</c:v>
                </c:pt>
                <c:pt idx="16891">
                  <c:v>22.26</c:v>
                </c:pt>
                <c:pt idx="16892">
                  <c:v>46.56</c:v>
                </c:pt>
                <c:pt idx="16893">
                  <c:v>14.87</c:v>
                </c:pt>
                <c:pt idx="16894">
                  <c:v>64.88</c:v>
                </c:pt>
                <c:pt idx="16895">
                  <c:v>67.11</c:v>
                </c:pt>
                <c:pt idx="16896">
                  <c:v>16.68</c:v>
                </c:pt>
                <c:pt idx="16897">
                  <c:v>42.06</c:v>
                </c:pt>
                <c:pt idx="16898">
                  <c:v>16.28</c:v>
                </c:pt>
                <c:pt idx="16899">
                  <c:v>64.8</c:v>
                </c:pt>
                <c:pt idx="16900">
                  <c:v>18.62</c:v>
                </c:pt>
                <c:pt idx="16901">
                  <c:v>14.32</c:v>
                </c:pt>
                <c:pt idx="16902">
                  <c:v>22.43</c:v>
                </c:pt>
                <c:pt idx="16903">
                  <c:v>46.54</c:v>
                </c:pt>
                <c:pt idx="16904">
                  <c:v>15.09</c:v>
                </c:pt>
                <c:pt idx="16905">
                  <c:v>65.069999999999993</c:v>
                </c:pt>
                <c:pt idx="16906">
                  <c:v>67.03</c:v>
                </c:pt>
                <c:pt idx="16907">
                  <c:v>41.82</c:v>
                </c:pt>
                <c:pt idx="16908">
                  <c:v>16.13</c:v>
                </c:pt>
                <c:pt idx="16909">
                  <c:v>64.930000000000007</c:v>
                </c:pt>
                <c:pt idx="16910">
                  <c:v>18.53</c:v>
                </c:pt>
                <c:pt idx="16911">
                  <c:v>14.11</c:v>
                </c:pt>
                <c:pt idx="16912">
                  <c:v>22.61</c:v>
                </c:pt>
                <c:pt idx="16913">
                  <c:v>46.51</c:v>
                </c:pt>
                <c:pt idx="16914">
                  <c:v>15.3</c:v>
                </c:pt>
                <c:pt idx="16915">
                  <c:v>65.260000000000005</c:v>
                </c:pt>
                <c:pt idx="16916">
                  <c:v>66.95</c:v>
                </c:pt>
                <c:pt idx="16917">
                  <c:v>16.649999999999999</c:v>
                </c:pt>
                <c:pt idx="16918">
                  <c:v>41.57</c:v>
                </c:pt>
                <c:pt idx="16919">
                  <c:v>15.98</c:v>
                </c:pt>
                <c:pt idx="16920">
                  <c:v>65.05</c:v>
                </c:pt>
                <c:pt idx="16921">
                  <c:v>18.440000000000001</c:v>
                </c:pt>
                <c:pt idx="16922">
                  <c:v>13.9</c:v>
                </c:pt>
                <c:pt idx="16923">
                  <c:v>22.79</c:v>
                </c:pt>
                <c:pt idx="16924">
                  <c:v>46.48</c:v>
                </c:pt>
                <c:pt idx="16925">
                  <c:v>15.51</c:v>
                </c:pt>
                <c:pt idx="16926">
                  <c:v>65.44</c:v>
                </c:pt>
                <c:pt idx="16927">
                  <c:v>66.87</c:v>
                </c:pt>
                <c:pt idx="16928">
                  <c:v>16.64</c:v>
                </c:pt>
                <c:pt idx="16929">
                  <c:v>41.33</c:v>
                </c:pt>
                <c:pt idx="16930">
                  <c:v>15.83</c:v>
                </c:pt>
                <c:pt idx="16931">
                  <c:v>65.17</c:v>
                </c:pt>
                <c:pt idx="16932">
                  <c:v>18.350000000000001</c:v>
                </c:pt>
                <c:pt idx="16933">
                  <c:v>13.69</c:v>
                </c:pt>
                <c:pt idx="16934">
                  <c:v>22.97</c:v>
                </c:pt>
                <c:pt idx="16935">
                  <c:v>46.44</c:v>
                </c:pt>
                <c:pt idx="16936">
                  <c:v>15.73</c:v>
                </c:pt>
                <c:pt idx="16937">
                  <c:v>65.62</c:v>
                </c:pt>
                <c:pt idx="16938">
                  <c:v>66.790000000000006</c:v>
                </c:pt>
                <c:pt idx="16939">
                  <c:v>16.62</c:v>
                </c:pt>
                <c:pt idx="16940">
                  <c:v>41.08</c:v>
                </c:pt>
                <c:pt idx="16941">
                  <c:v>15.68</c:v>
                </c:pt>
                <c:pt idx="16942">
                  <c:v>65.290000000000006</c:v>
                </c:pt>
                <c:pt idx="16943">
                  <c:v>18.260000000000002</c:v>
                </c:pt>
                <c:pt idx="16944">
                  <c:v>13.49</c:v>
                </c:pt>
                <c:pt idx="16945">
                  <c:v>23.14</c:v>
                </c:pt>
                <c:pt idx="16946">
                  <c:v>46.41</c:v>
                </c:pt>
                <c:pt idx="16947">
                  <c:v>15.94</c:v>
                </c:pt>
                <c:pt idx="16948">
                  <c:v>65.81</c:v>
                </c:pt>
                <c:pt idx="16949">
                  <c:v>66.709999999999994</c:v>
                </c:pt>
                <c:pt idx="16950">
                  <c:v>40.840000000000003</c:v>
                </c:pt>
                <c:pt idx="16951">
                  <c:v>15.53</c:v>
                </c:pt>
                <c:pt idx="16952">
                  <c:v>65.42</c:v>
                </c:pt>
                <c:pt idx="16953">
                  <c:v>18.16</c:v>
                </c:pt>
                <c:pt idx="16954">
                  <c:v>13.28</c:v>
                </c:pt>
                <c:pt idx="16955">
                  <c:v>23.32</c:v>
                </c:pt>
                <c:pt idx="16956">
                  <c:v>46.37</c:v>
                </c:pt>
                <c:pt idx="16957">
                  <c:v>16.16</c:v>
                </c:pt>
                <c:pt idx="16958">
                  <c:v>65.989999999999995</c:v>
                </c:pt>
                <c:pt idx="16959">
                  <c:v>66.63</c:v>
                </c:pt>
                <c:pt idx="16960">
                  <c:v>16.59</c:v>
                </c:pt>
                <c:pt idx="16961">
                  <c:v>40.590000000000003</c:v>
                </c:pt>
                <c:pt idx="16962">
                  <c:v>15.37</c:v>
                </c:pt>
                <c:pt idx="16963">
                  <c:v>65.540000000000006</c:v>
                </c:pt>
                <c:pt idx="16964">
                  <c:v>18.07</c:v>
                </c:pt>
                <c:pt idx="16965">
                  <c:v>13.07</c:v>
                </c:pt>
                <c:pt idx="16966">
                  <c:v>23.5</c:v>
                </c:pt>
                <c:pt idx="16967">
                  <c:v>46.33</c:v>
                </c:pt>
                <c:pt idx="16968">
                  <c:v>16.37</c:v>
                </c:pt>
                <c:pt idx="16969">
                  <c:v>66.17</c:v>
                </c:pt>
                <c:pt idx="16970">
                  <c:v>66.55</c:v>
                </c:pt>
                <c:pt idx="16971">
                  <c:v>16.57</c:v>
                </c:pt>
                <c:pt idx="16972">
                  <c:v>40.35</c:v>
                </c:pt>
                <c:pt idx="16973">
                  <c:v>15.22</c:v>
                </c:pt>
                <c:pt idx="16974">
                  <c:v>65.66</c:v>
                </c:pt>
                <c:pt idx="16975">
                  <c:v>17.98</c:v>
                </c:pt>
                <c:pt idx="16976">
                  <c:v>12.86</c:v>
                </c:pt>
                <c:pt idx="16977">
                  <c:v>23.68</c:v>
                </c:pt>
                <c:pt idx="16978">
                  <c:v>46.29</c:v>
                </c:pt>
                <c:pt idx="16979">
                  <c:v>16.59</c:v>
                </c:pt>
                <c:pt idx="16980">
                  <c:v>66.349999999999994</c:v>
                </c:pt>
                <c:pt idx="16981">
                  <c:v>66.459999999999994</c:v>
                </c:pt>
                <c:pt idx="16982">
                  <c:v>16.55</c:v>
                </c:pt>
                <c:pt idx="16983">
                  <c:v>40.1</c:v>
                </c:pt>
                <c:pt idx="16984">
                  <c:v>15.07</c:v>
                </c:pt>
                <c:pt idx="16985">
                  <c:v>65.78</c:v>
                </c:pt>
                <c:pt idx="16986">
                  <c:v>17.88</c:v>
                </c:pt>
                <c:pt idx="16987">
                  <c:v>12.66</c:v>
                </c:pt>
                <c:pt idx="16988">
                  <c:v>23.85</c:v>
                </c:pt>
                <c:pt idx="16989">
                  <c:v>46.25</c:v>
                </c:pt>
                <c:pt idx="16990">
                  <c:v>16.8</c:v>
                </c:pt>
                <c:pt idx="16991">
                  <c:v>66.53</c:v>
                </c:pt>
                <c:pt idx="16992">
                  <c:v>66.37</c:v>
                </c:pt>
                <c:pt idx="16993">
                  <c:v>16.53</c:v>
                </c:pt>
                <c:pt idx="16994">
                  <c:v>39.86</c:v>
                </c:pt>
                <c:pt idx="16995">
                  <c:v>14.92</c:v>
                </c:pt>
                <c:pt idx="16996">
                  <c:v>65.900000000000006</c:v>
                </c:pt>
                <c:pt idx="16997">
                  <c:v>17.79</c:v>
                </c:pt>
                <c:pt idx="16998">
                  <c:v>12.45</c:v>
                </c:pt>
                <c:pt idx="16999">
                  <c:v>24.03</c:v>
                </c:pt>
                <c:pt idx="17000">
                  <c:v>46.21</c:v>
                </c:pt>
                <c:pt idx="17001">
                  <c:v>17.02</c:v>
                </c:pt>
                <c:pt idx="17002">
                  <c:v>66.709999999999994</c:v>
                </c:pt>
                <c:pt idx="17003">
                  <c:v>66.290000000000006</c:v>
                </c:pt>
                <c:pt idx="17004">
                  <c:v>16.510000000000002</c:v>
                </c:pt>
                <c:pt idx="17005">
                  <c:v>39.619999999999997</c:v>
                </c:pt>
                <c:pt idx="17006">
                  <c:v>14.76</c:v>
                </c:pt>
                <c:pt idx="17007">
                  <c:v>66.02</c:v>
                </c:pt>
                <c:pt idx="17008">
                  <c:v>17.7</c:v>
                </c:pt>
                <c:pt idx="17009">
                  <c:v>12.24</c:v>
                </c:pt>
                <c:pt idx="17010">
                  <c:v>24.21</c:v>
                </c:pt>
                <c:pt idx="17011">
                  <c:v>46.16</c:v>
                </c:pt>
                <c:pt idx="17012">
                  <c:v>17.23</c:v>
                </c:pt>
                <c:pt idx="17013">
                  <c:v>66.89</c:v>
                </c:pt>
                <c:pt idx="17014">
                  <c:v>66.2</c:v>
                </c:pt>
                <c:pt idx="17015">
                  <c:v>16.489999999999998</c:v>
                </c:pt>
                <c:pt idx="17016">
                  <c:v>39.369999999999997</c:v>
                </c:pt>
                <c:pt idx="17017">
                  <c:v>14.61</c:v>
                </c:pt>
                <c:pt idx="17018">
                  <c:v>66.14</c:v>
                </c:pt>
                <c:pt idx="17019">
                  <c:v>17.600000000000001</c:v>
                </c:pt>
                <c:pt idx="17020">
                  <c:v>12.04</c:v>
                </c:pt>
                <c:pt idx="17021">
                  <c:v>24.38</c:v>
                </c:pt>
                <c:pt idx="17022">
                  <c:v>46.11</c:v>
                </c:pt>
                <c:pt idx="17023">
                  <c:v>17.45</c:v>
                </c:pt>
                <c:pt idx="17024">
                  <c:v>67.069999999999993</c:v>
                </c:pt>
                <c:pt idx="17025">
                  <c:v>66.11</c:v>
                </c:pt>
                <c:pt idx="17026">
                  <c:v>39.130000000000003</c:v>
                </c:pt>
                <c:pt idx="17027">
                  <c:v>14.45</c:v>
                </c:pt>
                <c:pt idx="17028">
                  <c:v>66.25</c:v>
                </c:pt>
                <c:pt idx="17029">
                  <c:v>17.5</c:v>
                </c:pt>
                <c:pt idx="17030">
                  <c:v>11.83</c:v>
                </c:pt>
                <c:pt idx="17031">
                  <c:v>24.56</c:v>
                </c:pt>
                <c:pt idx="17032">
                  <c:v>46.06</c:v>
                </c:pt>
                <c:pt idx="17033">
                  <c:v>17.670000000000002</c:v>
                </c:pt>
                <c:pt idx="17034">
                  <c:v>67.239999999999995</c:v>
                </c:pt>
                <c:pt idx="17035">
                  <c:v>66.02</c:v>
                </c:pt>
                <c:pt idx="17036">
                  <c:v>38.89</c:v>
                </c:pt>
                <c:pt idx="17037">
                  <c:v>14.3</c:v>
                </c:pt>
                <c:pt idx="17038">
                  <c:v>66.37</c:v>
                </c:pt>
                <c:pt idx="17039">
                  <c:v>17.41</c:v>
                </c:pt>
                <c:pt idx="17040">
                  <c:v>11.63</c:v>
                </c:pt>
                <c:pt idx="17041">
                  <c:v>24.73</c:v>
                </c:pt>
                <c:pt idx="17042">
                  <c:v>46.01</c:v>
                </c:pt>
                <c:pt idx="17043">
                  <c:v>17.89</c:v>
                </c:pt>
                <c:pt idx="17044">
                  <c:v>67.42</c:v>
                </c:pt>
                <c:pt idx="17045">
                  <c:v>65.92</c:v>
                </c:pt>
                <c:pt idx="17046">
                  <c:v>38.64</c:v>
                </c:pt>
                <c:pt idx="17047">
                  <c:v>14.14</c:v>
                </c:pt>
                <c:pt idx="17048">
                  <c:v>66.489999999999995</c:v>
                </c:pt>
                <c:pt idx="17049">
                  <c:v>17.309999999999999</c:v>
                </c:pt>
                <c:pt idx="17050">
                  <c:v>11.42</c:v>
                </c:pt>
                <c:pt idx="17051">
                  <c:v>24.91</c:v>
                </c:pt>
                <c:pt idx="17052">
                  <c:v>45.96</c:v>
                </c:pt>
                <c:pt idx="17053">
                  <c:v>18.100000000000001</c:v>
                </c:pt>
                <c:pt idx="17054">
                  <c:v>67.59</c:v>
                </c:pt>
                <c:pt idx="17055">
                  <c:v>65.83</c:v>
                </c:pt>
                <c:pt idx="17056">
                  <c:v>16.39</c:v>
                </c:pt>
                <c:pt idx="17057">
                  <c:v>38.4</c:v>
                </c:pt>
                <c:pt idx="17058">
                  <c:v>13.98</c:v>
                </c:pt>
                <c:pt idx="17059">
                  <c:v>66.599999999999994</c:v>
                </c:pt>
                <c:pt idx="17060">
                  <c:v>17.21</c:v>
                </c:pt>
                <c:pt idx="17061">
                  <c:v>11.22</c:v>
                </c:pt>
                <c:pt idx="17062">
                  <c:v>25.08</c:v>
                </c:pt>
                <c:pt idx="17063">
                  <c:v>45.9</c:v>
                </c:pt>
                <c:pt idx="17064">
                  <c:v>18.32</c:v>
                </c:pt>
                <c:pt idx="17065">
                  <c:v>67.760000000000005</c:v>
                </c:pt>
                <c:pt idx="17066">
                  <c:v>65.739999999999995</c:v>
                </c:pt>
                <c:pt idx="17067">
                  <c:v>16.37</c:v>
                </c:pt>
                <c:pt idx="17068">
                  <c:v>38.159999999999997</c:v>
                </c:pt>
                <c:pt idx="17069">
                  <c:v>13.83</c:v>
                </c:pt>
                <c:pt idx="17070">
                  <c:v>66.72</c:v>
                </c:pt>
                <c:pt idx="17071">
                  <c:v>17.11</c:v>
                </c:pt>
                <c:pt idx="17072">
                  <c:v>11.01</c:v>
                </c:pt>
                <c:pt idx="17073">
                  <c:v>25.26</c:v>
                </c:pt>
                <c:pt idx="17074">
                  <c:v>45.85</c:v>
                </c:pt>
                <c:pt idx="17075">
                  <c:v>18.54</c:v>
                </c:pt>
                <c:pt idx="17076">
                  <c:v>67.930000000000007</c:v>
                </c:pt>
                <c:pt idx="17077">
                  <c:v>65.64</c:v>
                </c:pt>
                <c:pt idx="17078">
                  <c:v>16.34</c:v>
                </c:pt>
                <c:pt idx="17079">
                  <c:v>37.909999999999997</c:v>
                </c:pt>
                <c:pt idx="17080">
                  <c:v>13.67</c:v>
                </c:pt>
                <c:pt idx="17081">
                  <c:v>66.83</c:v>
                </c:pt>
                <c:pt idx="17082">
                  <c:v>17.010000000000002</c:v>
                </c:pt>
                <c:pt idx="17083">
                  <c:v>10.81</c:v>
                </c:pt>
                <c:pt idx="17084">
                  <c:v>25.43</c:v>
                </c:pt>
                <c:pt idx="17085">
                  <c:v>45.79</c:v>
                </c:pt>
                <c:pt idx="17086">
                  <c:v>18.760000000000002</c:v>
                </c:pt>
                <c:pt idx="17087">
                  <c:v>68.099999999999994</c:v>
                </c:pt>
                <c:pt idx="17088">
                  <c:v>65.540000000000006</c:v>
                </c:pt>
                <c:pt idx="17089">
                  <c:v>16.309999999999999</c:v>
                </c:pt>
                <c:pt idx="17090">
                  <c:v>37.67</c:v>
                </c:pt>
                <c:pt idx="17091">
                  <c:v>13.51</c:v>
                </c:pt>
                <c:pt idx="17092">
                  <c:v>66.95</c:v>
                </c:pt>
                <c:pt idx="17093">
                  <c:v>16.91</c:v>
                </c:pt>
                <c:pt idx="17094">
                  <c:v>10.6</c:v>
                </c:pt>
                <c:pt idx="17095">
                  <c:v>25.61</c:v>
                </c:pt>
                <c:pt idx="17096">
                  <c:v>45.73</c:v>
                </c:pt>
                <c:pt idx="17097">
                  <c:v>18.98</c:v>
                </c:pt>
                <c:pt idx="17098">
                  <c:v>68.27</c:v>
                </c:pt>
                <c:pt idx="17099">
                  <c:v>65.44</c:v>
                </c:pt>
                <c:pt idx="17100">
                  <c:v>16.28</c:v>
                </c:pt>
                <c:pt idx="17101">
                  <c:v>37.43</c:v>
                </c:pt>
                <c:pt idx="17102">
                  <c:v>13.35</c:v>
                </c:pt>
                <c:pt idx="17103">
                  <c:v>67.06</c:v>
                </c:pt>
                <c:pt idx="17104">
                  <c:v>16.809999999999999</c:v>
                </c:pt>
                <c:pt idx="17105">
                  <c:v>10.4</c:v>
                </c:pt>
                <c:pt idx="17106">
                  <c:v>25.78</c:v>
                </c:pt>
                <c:pt idx="17107">
                  <c:v>45.66</c:v>
                </c:pt>
                <c:pt idx="17108">
                  <c:v>19.2</c:v>
                </c:pt>
                <c:pt idx="17109">
                  <c:v>68.44</c:v>
                </c:pt>
                <c:pt idx="17110">
                  <c:v>65.349999999999994</c:v>
                </c:pt>
                <c:pt idx="17111">
                  <c:v>16.25</c:v>
                </c:pt>
                <c:pt idx="17112">
                  <c:v>37.19</c:v>
                </c:pt>
                <c:pt idx="17113">
                  <c:v>13.19</c:v>
                </c:pt>
                <c:pt idx="17114">
                  <c:v>67.17</c:v>
                </c:pt>
                <c:pt idx="17115">
                  <c:v>16.71</c:v>
                </c:pt>
                <c:pt idx="17116">
                  <c:v>10.199999999999999</c:v>
                </c:pt>
                <c:pt idx="17117">
                  <c:v>25.95</c:v>
                </c:pt>
                <c:pt idx="17118">
                  <c:v>45.6</c:v>
                </c:pt>
                <c:pt idx="17119">
                  <c:v>19.420000000000002</c:v>
                </c:pt>
                <c:pt idx="17120">
                  <c:v>68.61</c:v>
                </c:pt>
                <c:pt idx="17121">
                  <c:v>65.25</c:v>
                </c:pt>
                <c:pt idx="17122">
                  <c:v>16.22</c:v>
                </c:pt>
                <c:pt idx="17123">
                  <c:v>36.950000000000003</c:v>
                </c:pt>
                <c:pt idx="17124">
                  <c:v>13.04</c:v>
                </c:pt>
                <c:pt idx="17125">
                  <c:v>67.290000000000006</c:v>
                </c:pt>
                <c:pt idx="17126">
                  <c:v>16.61</c:v>
                </c:pt>
                <c:pt idx="17127">
                  <c:v>26.13</c:v>
                </c:pt>
                <c:pt idx="17128">
                  <c:v>45.53</c:v>
                </c:pt>
                <c:pt idx="17129">
                  <c:v>19.64</c:v>
                </c:pt>
                <c:pt idx="17130">
                  <c:v>68.77</c:v>
                </c:pt>
                <c:pt idx="17131">
                  <c:v>65.14</c:v>
                </c:pt>
                <c:pt idx="17132">
                  <c:v>16.190000000000001</c:v>
                </c:pt>
                <c:pt idx="17133">
                  <c:v>36.71</c:v>
                </c:pt>
                <c:pt idx="17134">
                  <c:v>12.88</c:v>
                </c:pt>
                <c:pt idx="17135">
                  <c:v>67.400000000000006</c:v>
                </c:pt>
                <c:pt idx="17136">
                  <c:v>16.510000000000002</c:v>
                </c:pt>
                <c:pt idx="17137">
                  <c:v>26.3</c:v>
                </c:pt>
                <c:pt idx="17138">
                  <c:v>45.47</c:v>
                </c:pt>
                <c:pt idx="17139">
                  <c:v>19.86</c:v>
                </c:pt>
                <c:pt idx="17140">
                  <c:v>68.94</c:v>
                </c:pt>
                <c:pt idx="17141">
                  <c:v>65.040000000000006</c:v>
                </c:pt>
                <c:pt idx="17142">
                  <c:v>16.149999999999999</c:v>
                </c:pt>
                <c:pt idx="17143">
                  <c:v>36.46</c:v>
                </c:pt>
                <c:pt idx="17144">
                  <c:v>12.72</c:v>
                </c:pt>
                <c:pt idx="17145">
                  <c:v>67.510000000000005</c:v>
                </c:pt>
                <c:pt idx="17146">
                  <c:v>16.41</c:v>
                </c:pt>
                <c:pt idx="17147">
                  <c:v>26.47</c:v>
                </c:pt>
                <c:pt idx="17148">
                  <c:v>45.4</c:v>
                </c:pt>
                <c:pt idx="17149">
                  <c:v>20.079999999999998</c:v>
                </c:pt>
                <c:pt idx="17150">
                  <c:v>69.099999999999994</c:v>
                </c:pt>
                <c:pt idx="17151">
                  <c:v>64.94</c:v>
                </c:pt>
                <c:pt idx="17152">
                  <c:v>16.12</c:v>
                </c:pt>
                <c:pt idx="17153">
                  <c:v>36.22</c:v>
                </c:pt>
                <c:pt idx="17154">
                  <c:v>12.55</c:v>
                </c:pt>
                <c:pt idx="17155">
                  <c:v>67.62</c:v>
                </c:pt>
                <c:pt idx="17156">
                  <c:v>16.3</c:v>
                </c:pt>
                <c:pt idx="17157">
                  <c:v>26.65</c:v>
                </c:pt>
                <c:pt idx="17158">
                  <c:v>45.33</c:v>
                </c:pt>
                <c:pt idx="17159">
                  <c:v>20.3</c:v>
                </c:pt>
                <c:pt idx="17160">
                  <c:v>69.260000000000005</c:v>
                </c:pt>
                <c:pt idx="17161">
                  <c:v>64.83</c:v>
                </c:pt>
                <c:pt idx="17162">
                  <c:v>16.079999999999998</c:v>
                </c:pt>
                <c:pt idx="17163">
                  <c:v>35.979999999999997</c:v>
                </c:pt>
                <c:pt idx="17164">
                  <c:v>12.39</c:v>
                </c:pt>
                <c:pt idx="17165">
                  <c:v>67.72</c:v>
                </c:pt>
                <c:pt idx="17166">
                  <c:v>16.2</c:v>
                </c:pt>
                <c:pt idx="17167">
                  <c:v>26.82</c:v>
                </c:pt>
                <c:pt idx="17168">
                  <c:v>45.26</c:v>
                </c:pt>
                <c:pt idx="17169">
                  <c:v>20.52</c:v>
                </c:pt>
                <c:pt idx="17170">
                  <c:v>69.42</c:v>
                </c:pt>
                <c:pt idx="17171">
                  <c:v>64.73</c:v>
                </c:pt>
                <c:pt idx="17172">
                  <c:v>16.05</c:v>
                </c:pt>
                <c:pt idx="17173">
                  <c:v>35.74</c:v>
                </c:pt>
                <c:pt idx="17174">
                  <c:v>12.23</c:v>
                </c:pt>
                <c:pt idx="17175">
                  <c:v>67.83</c:v>
                </c:pt>
                <c:pt idx="17176">
                  <c:v>16.100000000000001</c:v>
                </c:pt>
                <c:pt idx="17177">
                  <c:v>26.99</c:v>
                </c:pt>
                <c:pt idx="17178">
                  <c:v>45.18</c:v>
                </c:pt>
                <c:pt idx="17179">
                  <c:v>20.74</c:v>
                </c:pt>
                <c:pt idx="17180">
                  <c:v>69.58</c:v>
                </c:pt>
                <c:pt idx="17181">
                  <c:v>64.62</c:v>
                </c:pt>
                <c:pt idx="17182">
                  <c:v>16.010000000000002</c:v>
                </c:pt>
                <c:pt idx="17183">
                  <c:v>35.5</c:v>
                </c:pt>
                <c:pt idx="17184">
                  <c:v>12.07</c:v>
                </c:pt>
                <c:pt idx="17185">
                  <c:v>67.94</c:v>
                </c:pt>
                <c:pt idx="17186">
                  <c:v>15.99</c:v>
                </c:pt>
                <c:pt idx="17187">
                  <c:v>27.16</c:v>
                </c:pt>
                <c:pt idx="17188">
                  <c:v>45.11</c:v>
                </c:pt>
                <c:pt idx="17189">
                  <c:v>20.96</c:v>
                </c:pt>
                <c:pt idx="17190">
                  <c:v>69.739999999999995</c:v>
                </c:pt>
                <c:pt idx="17191">
                  <c:v>64.510000000000005</c:v>
                </c:pt>
                <c:pt idx="17192">
                  <c:v>15.97</c:v>
                </c:pt>
                <c:pt idx="17193">
                  <c:v>35.26</c:v>
                </c:pt>
                <c:pt idx="17194">
                  <c:v>11.91</c:v>
                </c:pt>
                <c:pt idx="17195">
                  <c:v>68.05</c:v>
                </c:pt>
                <c:pt idx="17196">
                  <c:v>15.89</c:v>
                </c:pt>
                <c:pt idx="17197">
                  <c:v>27.33</c:v>
                </c:pt>
                <c:pt idx="17198">
                  <c:v>45.03</c:v>
                </c:pt>
                <c:pt idx="17199">
                  <c:v>21.19</c:v>
                </c:pt>
                <c:pt idx="17200">
                  <c:v>69.89</c:v>
                </c:pt>
                <c:pt idx="17201">
                  <c:v>64.400000000000006</c:v>
                </c:pt>
                <c:pt idx="17202">
                  <c:v>15.93</c:v>
                </c:pt>
                <c:pt idx="17203">
                  <c:v>35.020000000000003</c:v>
                </c:pt>
                <c:pt idx="17204">
                  <c:v>11.74</c:v>
                </c:pt>
                <c:pt idx="17205">
                  <c:v>68.150000000000006</c:v>
                </c:pt>
                <c:pt idx="17206">
                  <c:v>15.78</c:v>
                </c:pt>
                <c:pt idx="17207">
                  <c:v>27.5</c:v>
                </c:pt>
                <c:pt idx="17208">
                  <c:v>44.95</c:v>
                </c:pt>
                <c:pt idx="17209">
                  <c:v>21.41</c:v>
                </c:pt>
                <c:pt idx="17210">
                  <c:v>70.05</c:v>
                </c:pt>
                <c:pt idx="17211">
                  <c:v>64.290000000000006</c:v>
                </c:pt>
                <c:pt idx="17212">
                  <c:v>15.89</c:v>
                </c:pt>
                <c:pt idx="17213">
                  <c:v>34.78</c:v>
                </c:pt>
                <c:pt idx="17214">
                  <c:v>11.58</c:v>
                </c:pt>
                <c:pt idx="17215">
                  <c:v>68.260000000000005</c:v>
                </c:pt>
                <c:pt idx="17216">
                  <c:v>15.67</c:v>
                </c:pt>
                <c:pt idx="17217">
                  <c:v>27.68</c:v>
                </c:pt>
                <c:pt idx="17218">
                  <c:v>44.87</c:v>
                </c:pt>
                <c:pt idx="17219">
                  <c:v>21.63</c:v>
                </c:pt>
                <c:pt idx="17220">
                  <c:v>70.2</c:v>
                </c:pt>
                <c:pt idx="17221">
                  <c:v>64.180000000000007</c:v>
                </c:pt>
                <c:pt idx="17222">
                  <c:v>15.85</c:v>
                </c:pt>
                <c:pt idx="17223">
                  <c:v>34.54</c:v>
                </c:pt>
                <c:pt idx="17224">
                  <c:v>11.42</c:v>
                </c:pt>
                <c:pt idx="17225">
                  <c:v>68.36</c:v>
                </c:pt>
                <c:pt idx="17226">
                  <c:v>15.57</c:v>
                </c:pt>
                <c:pt idx="17227">
                  <c:v>27.85</c:v>
                </c:pt>
                <c:pt idx="17228">
                  <c:v>44.79</c:v>
                </c:pt>
                <c:pt idx="17229">
                  <c:v>21.85</c:v>
                </c:pt>
                <c:pt idx="17230">
                  <c:v>70.349999999999994</c:v>
                </c:pt>
                <c:pt idx="17231">
                  <c:v>64.069999999999993</c:v>
                </c:pt>
                <c:pt idx="17232">
                  <c:v>15.81</c:v>
                </c:pt>
                <c:pt idx="17233">
                  <c:v>34.299999999999997</c:v>
                </c:pt>
                <c:pt idx="17234">
                  <c:v>11.25</c:v>
                </c:pt>
                <c:pt idx="17235">
                  <c:v>68.459999999999994</c:v>
                </c:pt>
                <c:pt idx="17236">
                  <c:v>15.46</c:v>
                </c:pt>
                <c:pt idx="17237">
                  <c:v>28.02</c:v>
                </c:pt>
                <c:pt idx="17238">
                  <c:v>44.7</c:v>
                </c:pt>
                <c:pt idx="17239">
                  <c:v>22.08</c:v>
                </c:pt>
                <c:pt idx="17240">
                  <c:v>70.5</c:v>
                </c:pt>
                <c:pt idx="17241">
                  <c:v>63.96</c:v>
                </c:pt>
                <c:pt idx="17242">
                  <c:v>15.77</c:v>
                </c:pt>
                <c:pt idx="17243">
                  <c:v>34.06</c:v>
                </c:pt>
                <c:pt idx="17244">
                  <c:v>11.09</c:v>
                </c:pt>
                <c:pt idx="17245">
                  <c:v>68.56</c:v>
                </c:pt>
                <c:pt idx="17246">
                  <c:v>15.35</c:v>
                </c:pt>
                <c:pt idx="17247">
                  <c:v>28.18</c:v>
                </c:pt>
                <c:pt idx="17248">
                  <c:v>44.62</c:v>
                </c:pt>
                <c:pt idx="17249">
                  <c:v>22.3</c:v>
                </c:pt>
                <c:pt idx="17250">
                  <c:v>70.650000000000006</c:v>
                </c:pt>
                <c:pt idx="17251">
                  <c:v>63.85</c:v>
                </c:pt>
                <c:pt idx="17252">
                  <c:v>15.72</c:v>
                </c:pt>
                <c:pt idx="17253">
                  <c:v>33.82</c:v>
                </c:pt>
                <c:pt idx="17254">
                  <c:v>10.92</c:v>
                </c:pt>
                <c:pt idx="17255">
                  <c:v>68.66</c:v>
                </c:pt>
                <c:pt idx="17256">
                  <c:v>15.24</c:v>
                </c:pt>
                <c:pt idx="17257">
                  <c:v>28.35</c:v>
                </c:pt>
                <c:pt idx="17258">
                  <c:v>44.53</c:v>
                </c:pt>
                <c:pt idx="17259">
                  <c:v>22.53</c:v>
                </c:pt>
                <c:pt idx="17260">
                  <c:v>70.790000000000006</c:v>
                </c:pt>
                <c:pt idx="17261">
                  <c:v>63.73</c:v>
                </c:pt>
                <c:pt idx="17262">
                  <c:v>15.68</c:v>
                </c:pt>
                <c:pt idx="17263">
                  <c:v>33.590000000000003</c:v>
                </c:pt>
                <c:pt idx="17264">
                  <c:v>10.76</c:v>
                </c:pt>
                <c:pt idx="17265">
                  <c:v>68.760000000000005</c:v>
                </c:pt>
                <c:pt idx="17266">
                  <c:v>15.14</c:v>
                </c:pt>
                <c:pt idx="17267">
                  <c:v>28.52</c:v>
                </c:pt>
                <c:pt idx="17268">
                  <c:v>44.44</c:v>
                </c:pt>
                <c:pt idx="17269">
                  <c:v>22.75</c:v>
                </c:pt>
                <c:pt idx="17270">
                  <c:v>70.94</c:v>
                </c:pt>
                <c:pt idx="17271">
                  <c:v>63.61</c:v>
                </c:pt>
                <c:pt idx="17272">
                  <c:v>15.63</c:v>
                </c:pt>
                <c:pt idx="17273">
                  <c:v>33.35</c:v>
                </c:pt>
                <c:pt idx="17274">
                  <c:v>10.59</c:v>
                </c:pt>
                <c:pt idx="17275">
                  <c:v>68.86</c:v>
                </c:pt>
                <c:pt idx="17276">
                  <c:v>28.69</c:v>
                </c:pt>
                <c:pt idx="17277">
                  <c:v>44.35</c:v>
                </c:pt>
                <c:pt idx="17278">
                  <c:v>22.98</c:v>
                </c:pt>
                <c:pt idx="17279">
                  <c:v>71.08</c:v>
                </c:pt>
                <c:pt idx="17280">
                  <c:v>63.5</c:v>
                </c:pt>
                <c:pt idx="17281">
                  <c:v>15.59</c:v>
                </c:pt>
                <c:pt idx="17282">
                  <c:v>33.11</c:v>
                </c:pt>
                <c:pt idx="17283">
                  <c:v>10.43</c:v>
                </c:pt>
                <c:pt idx="17284">
                  <c:v>68.959999999999994</c:v>
                </c:pt>
                <c:pt idx="17285">
                  <c:v>14.92</c:v>
                </c:pt>
                <c:pt idx="17286">
                  <c:v>28.86</c:v>
                </c:pt>
                <c:pt idx="17287">
                  <c:v>44.26</c:v>
                </c:pt>
                <c:pt idx="17288">
                  <c:v>23.2</c:v>
                </c:pt>
                <c:pt idx="17289">
                  <c:v>71.22</c:v>
                </c:pt>
                <c:pt idx="17290">
                  <c:v>63.38</c:v>
                </c:pt>
                <c:pt idx="17291">
                  <c:v>15.54</c:v>
                </c:pt>
                <c:pt idx="17292">
                  <c:v>32.869999999999997</c:v>
                </c:pt>
                <c:pt idx="17293">
                  <c:v>10.26</c:v>
                </c:pt>
                <c:pt idx="17294">
                  <c:v>69.06</c:v>
                </c:pt>
                <c:pt idx="17295">
                  <c:v>14.81</c:v>
                </c:pt>
                <c:pt idx="17296">
                  <c:v>29.03</c:v>
                </c:pt>
                <c:pt idx="17297">
                  <c:v>44.16</c:v>
                </c:pt>
                <c:pt idx="17298">
                  <c:v>23.43</c:v>
                </c:pt>
                <c:pt idx="17299">
                  <c:v>71.36</c:v>
                </c:pt>
                <c:pt idx="17300">
                  <c:v>63.26</c:v>
                </c:pt>
                <c:pt idx="17301">
                  <c:v>15.49</c:v>
                </c:pt>
                <c:pt idx="17302">
                  <c:v>32.630000000000003</c:v>
                </c:pt>
                <c:pt idx="17303">
                  <c:v>69.150000000000006</c:v>
                </c:pt>
                <c:pt idx="17304">
                  <c:v>14.7</c:v>
                </c:pt>
                <c:pt idx="17305">
                  <c:v>29.19</c:v>
                </c:pt>
                <c:pt idx="17306">
                  <c:v>44.07</c:v>
                </c:pt>
                <c:pt idx="17307">
                  <c:v>23.65</c:v>
                </c:pt>
                <c:pt idx="17308">
                  <c:v>71.5</c:v>
                </c:pt>
                <c:pt idx="17309">
                  <c:v>63.14</c:v>
                </c:pt>
                <c:pt idx="17310">
                  <c:v>15.44</c:v>
                </c:pt>
                <c:pt idx="17311">
                  <c:v>32.4</c:v>
                </c:pt>
                <c:pt idx="17312">
                  <c:v>69.25</c:v>
                </c:pt>
                <c:pt idx="17313">
                  <c:v>14.59</c:v>
                </c:pt>
                <c:pt idx="17314">
                  <c:v>29.36</c:v>
                </c:pt>
                <c:pt idx="17315">
                  <c:v>43.97</c:v>
                </c:pt>
                <c:pt idx="17316">
                  <c:v>23.88</c:v>
                </c:pt>
                <c:pt idx="17317">
                  <c:v>71.64</c:v>
                </c:pt>
                <c:pt idx="17318">
                  <c:v>63.02</c:v>
                </c:pt>
                <c:pt idx="17319">
                  <c:v>15.39</c:v>
                </c:pt>
                <c:pt idx="17320">
                  <c:v>10.29</c:v>
                </c:pt>
                <c:pt idx="17321">
                  <c:v>32.159999999999997</c:v>
                </c:pt>
                <c:pt idx="17322">
                  <c:v>69.34</c:v>
                </c:pt>
                <c:pt idx="17323">
                  <c:v>14.48</c:v>
                </c:pt>
                <c:pt idx="17324">
                  <c:v>29.53</c:v>
                </c:pt>
                <c:pt idx="17325">
                  <c:v>43.87</c:v>
                </c:pt>
                <c:pt idx="17326">
                  <c:v>24.11</c:v>
                </c:pt>
                <c:pt idx="17327">
                  <c:v>71.77</c:v>
                </c:pt>
                <c:pt idx="17328">
                  <c:v>62.9</c:v>
                </c:pt>
                <c:pt idx="17329">
                  <c:v>15.34</c:v>
                </c:pt>
                <c:pt idx="17330">
                  <c:v>10.47</c:v>
                </c:pt>
                <c:pt idx="17331">
                  <c:v>31.92</c:v>
                </c:pt>
                <c:pt idx="17332">
                  <c:v>69.430000000000007</c:v>
                </c:pt>
                <c:pt idx="17333">
                  <c:v>14.36</c:v>
                </c:pt>
                <c:pt idx="17334">
                  <c:v>29.69</c:v>
                </c:pt>
                <c:pt idx="17335">
                  <c:v>43.77</c:v>
                </c:pt>
                <c:pt idx="17336">
                  <c:v>24.33</c:v>
                </c:pt>
                <c:pt idx="17337">
                  <c:v>71.900000000000006</c:v>
                </c:pt>
                <c:pt idx="17338">
                  <c:v>62.78</c:v>
                </c:pt>
                <c:pt idx="17339">
                  <c:v>15.29</c:v>
                </c:pt>
                <c:pt idx="17340">
                  <c:v>10.66</c:v>
                </c:pt>
                <c:pt idx="17341">
                  <c:v>31.69</c:v>
                </c:pt>
                <c:pt idx="17342">
                  <c:v>69.52</c:v>
                </c:pt>
                <c:pt idx="17343">
                  <c:v>14.25</c:v>
                </c:pt>
                <c:pt idx="17344">
                  <c:v>29.86</c:v>
                </c:pt>
                <c:pt idx="17345">
                  <c:v>43.67</c:v>
                </c:pt>
                <c:pt idx="17346">
                  <c:v>24.56</c:v>
                </c:pt>
                <c:pt idx="17347">
                  <c:v>72.03</c:v>
                </c:pt>
                <c:pt idx="17348">
                  <c:v>62.66</c:v>
                </c:pt>
                <c:pt idx="17349">
                  <c:v>15.24</c:v>
                </c:pt>
                <c:pt idx="17350">
                  <c:v>10.84</c:v>
                </c:pt>
                <c:pt idx="17351">
                  <c:v>31.45</c:v>
                </c:pt>
                <c:pt idx="17352">
                  <c:v>69.62</c:v>
                </c:pt>
                <c:pt idx="17353">
                  <c:v>14.14</c:v>
                </c:pt>
                <c:pt idx="17354">
                  <c:v>30.02</c:v>
                </c:pt>
                <c:pt idx="17355">
                  <c:v>43.57</c:v>
                </c:pt>
                <c:pt idx="17356">
                  <c:v>24.79</c:v>
                </c:pt>
                <c:pt idx="17357">
                  <c:v>72.16</c:v>
                </c:pt>
                <c:pt idx="17358">
                  <c:v>62.53</c:v>
                </c:pt>
                <c:pt idx="17359">
                  <c:v>15.18</c:v>
                </c:pt>
                <c:pt idx="17360">
                  <c:v>11.03</c:v>
                </c:pt>
                <c:pt idx="17361">
                  <c:v>31.21</c:v>
                </c:pt>
                <c:pt idx="17362">
                  <c:v>69.7</c:v>
                </c:pt>
                <c:pt idx="17363">
                  <c:v>14.03</c:v>
                </c:pt>
                <c:pt idx="17364">
                  <c:v>30.19</c:v>
                </c:pt>
                <c:pt idx="17365">
                  <c:v>43.47</c:v>
                </c:pt>
                <c:pt idx="17366">
                  <c:v>25.02</c:v>
                </c:pt>
                <c:pt idx="17367">
                  <c:v>72.290000000000006</c:v>
                </c:pt>
                <c:pt idx="17368">
                  <c:v>62.41</c:v>
                </c:pt>
                <c:pt idx="17369">
                  <c:v>15.13</c:v>
                </c:pt>
                <c:pt idx="17370">
                  <c:v>11.21</c:v>
                </c:pt>
                <c:pt idx="17371">
                  <c:v>30.98</c:v>
                </c:pt>
                <c:pt idx="17372">
                  <c:v>69.790000000000006</c:v>
                </c:pt>
                <c:pt idx="17373">
                  <c:v>13.91</c:v>
                </c:pt>
                <c:pt idx="17374">
                  <c:v>30.35</c:v>
                </c:pt>
                <c:pt idx="17375">
                  <c:v>43.36</c:v>
                </c:pt>
                <c:pt idx="17376">
                  <c:v>25.24</c:v>
                </c:pt>
                <c:pt idx="17377">
                  <c:v>72.41</c:v>
                </c:pt>
                <c:pt idx="17378">
                  <c:v>62.28</c:v>
                </c:pt>
                <c:pt idx="17379">
                  <c:v>15.07</c:v>
                </c:pt>
                <c:pt idx="17380">
                  <c:v>11.4</c:v>
                </c:pt>
                <c:pt idx="17381">
                  <c:v>30.74</c:v>
                </c:pt>
                <c:pt idx="17382">
                  <c:v>69.88</c:v>
                </c:pt>
                <c:pt idx="17383">
                  <c:v>13.8</c:v>
                </c:pt>
                <c:pt idx="17384">
                  <c:v>30.52</c:v>
                </c:pt>
                <c:pt idx="17385">
                  <c:v>43.26</c:v>
                </c:pt>
                <c:pt idx="17386">
                  <c:v>25.47</c:v>
                </c:pt>
                <c:pt idx="17387">
                  <c:v>72.53</c:v>
                </c:pt>
                <c:pt idx="17388">
                  <c:v>62.16</c:v>
                </c:pt>
                <c:pt idx="17389">
                  <c:v>15.02</c:v>
                </c:pt>
                <c:pt idx="17390">
                  <c:v>11.58</c:v>
                </c:pt>
                <c:pt idx="17391">
                  <c:v>30.51</c:v>
                </c:pt>
                <c:pt idx="17392">
                  <c:v>69.959999999999994</c:v>
                </c:pt>
                <c:pt idx="17393">
                  <c:v>13.69</c:v>
                </c:pt>
                <c:pt idx="17394">
                  <c:v>30.68</c:v>
                </c:pt>
                <c:pt idx="17395">
                  <c:v>43.15</c:v>
                </c:pt>
                <c:pt idx="17396">
                  <c:v>25.7</c:v>
                </c:pt>
                <c:pt idx="17397">
                  <c:v>72.650000000000006</c:v>
                </c:pt>
                <c:pt idx="17398">
                  <c:v>62.03</c:v>
                </c:pt>
                <c:pt idx="17399">
                  <c:v>14.96</c:v>
                </c:pt>
                <c:pt idx="17400">
                  <c:v>11.77</c:v>
                </c:pt>
                <c:pt idx="17401">
                  <c:v>30.27</c:v>
                </c:pt>
                <c:pt idx="17402">
                  <c:v>70.05</c:v>
                </c:pt>
                <c:pt idx="17403">
                  <c:v>13.57</c:v>
                </c:pt>
                <c:pt idx="17404">
                  <c:v>30.84</c:v>
                </c:pt>
                <c:pt idx="17405">
                  <c:v>43.04</c:v>
                </c:pt>
                <c:pt idx="17406">
                  <c:v>25.93</c:v>
                </c:pt>
                <c:pt idx="17407">
                  <c:v>72.77</c:v>
                </c:pt>
                <c:pt idx="17408">
                  <c:v>61.9</c:v>
                </c:pt>
                <c:pt idx="17409">
                  <c:v>14.9</c:v>
                </c:pt>
                <c:pt idx="17410">
                  <c:v>11.95</c:v>
                </c:pt>
                <c:pt idx="17411">
                  <c:v>30.04</c:v>
                </c:pt>
                <c:pt idx="17412">
                  <c:v>70.13</c:v>
                </c:pt>
                <c:pt idx="17413">
                  <c:v>13.46</c:v>
                </c:pt>
                <c:pt idx="17414">
                  <c:v>31</c:v>
                </c:pt>
                <c:pt idx="17415">
                  <c:v>42.93</c:v>
                </c:pt>
                <c:pt idx="17416">
                  <c:v>26.16</c:v>
                </c:pt>
                <c:pt idx="17417">
                  <c:v>72.89</c:v>
                </c:pt>
                <c:pt idx="17418">
                  <c:v>61.77</c:v>
                </c:pt>
                <c:pt idx="17419">
                  <c:v>14.84</c:v>
                </c:pt>
                <c:pt idx="17420">
                  <c:v>12.14</c:v>
                </c:pt>
                <c:pt idx="17421">
                  <c:v>29.8</c:v>
                </c:pt>
                <c:pt idx="17422">
                  <c:v>70.209999999999994</c:v>
                </c:pt>
                <c:pt idx="17423">
                  <c:v>13.34</c:v>
                </c:pt>
                <c:pt idx="17424">
                  <c:v>31.17</c:v>
                </c:pt>
                <c:pt idx="17425">
                  <c:v>42.81</c:v>
                </c:pt>
                <c:pt idx="17426">
                  <c:v>26.39</c:v>
                </c:pt>
                <c:pt idx="17427">
                  <c:v>73</c:v>
                </c:pt>
                <c:pt idx="17428">
                  <c:v>61.64</c:v>
                </c:pt>
                <c:pt idx="17429">
                  <c:v>14.79</c:v>
                </c:pt>
                <c:pt idx="17430">
                  <c:v>12.32</c:v>
                </c:pt>
                <c:pt idx="17431">
                  <c:v>29.57</c:v>
                </c:pt>
                <c:pt idx="17432">
                  <c:v>70.290000000000006</c:v>
                </c:pt>
                <c:pt idx="17433">
                  <c:v>13.23</c:v>
                </c:pt>
                <c:pt idx="17434">
                  <c:v>31.33</c:v>
                </c:pt>
                <c:pt idx="17435">
                  <c:v>42.7</c:v>
                </c:pt>
                <c:pt idx="17436">
                  <c:v>26.62</c:v>
                </c:pt>
                <c:pt idx="17437">
                  <c:v>73.11</c:v>
                </c:pt>
                <c:pt idx="17438">
                  <c:v>61.51</c:v>
                </c:pt>
                <c:pt idx="17439">
                  <c:v>14.73</c:v>
                </c:pt>
                <c:pt idx="17440">
                  <c:v>29.33</c:v>
                </c:pt>
                <c:pt idx="17441">
                  <c:v>70.37</c:v>
                </c:pt>
                <c:pt idx="17442">
                  <c:v>13.11</c:v>
                </c:pt>
                <c:pt idx="17443">
                  <c:v>31.49</c:v>
                </c:pt>
                <c:pt idx="17444">
                  <c:v>42.59</c:v>
                </c:pt>
                <c:pt idx="17445">
                  <c:v>26.85</c:v>
                </c:pt>
                <c:pt idx="17446">
                  <c:v>73.22</c:v>
                </c:pt>
                <c:pt idx="17447">
                  <c:v>61.38</c:v>
                </c:pt>
                <c:pt idx="17448">
                  <c:v>14.66</c:v>
                </c:pt>
                <c:pt idx="17449">
                  <c:v>29.1</c:v>
                </c:pt>
                <c:pt idx="17450">
                  <c:v>70.45</c:v>
                </c:pt>
                <c:pt idx="17451">
                  <c:v>13</c:v>
                </c:pt>
                <c:pt idx="17452">
                  <c:v>31.65</c:v>
                </c:pt>
                <c:pt idx="17453">
                  <c:v>42.47</c:v>
                </c:pt>
                <c:pt idx="17454">
                  <c:v>27.08</c:v>
                </c:pt>
                <c:pt idx="17455">
                  <c:v>73.33</c:v>
                </c:pt>
                <c:pt idx="17456">
                  <c:v>61.25</c:v>
                </c:pt>
                <c:pt idx="17457">
                  <c:v>14.6</c:v>
                </c:pt>
                <c:pt idx="17458">
                  <c:v>28.86</c:v>
                </c:pt>
                <c:pt idx="17459">
                  <c:v>70.53</c:v>
                </c:pt>
                <c:pt idx="17460">
                  <c:v>12.88</c:v>
                </c:pt>
                <c:pt idx="17461">
                  <c:v>31.81</c:v>
                </c:pt>
                <c:pt idx="17462">
                  <c:v>42.35</c:v>
                </c:pt>
                <c:pt idx="17463">
                  <c:v>27.31</c:v>
                </c:pt>
                <c:pt idx="17464">
                  <c:v>73.430000000000007</c:v>
                </c:pt>
                <c:pt idx="17465">
                  <c:v>61.12</c:v>
                </c:pt>
                <c:pt idx="17466">
                  <c:v>14.54</c:v>
                </c:pt>
                <c:pt idx="17467">
                  <c:v>13.06</c:v>
                </c:pt>
                <c:pt idx="17468">
                  <c:v>28.63</c:v>
                </c:pt>
                <c:pt idx="17469">
                  <c:v>70.599999999999994</c:v>
                </c:pt>
                <c:pt idx="17470">
                  <c:v>12.76</c:v>
                </c:pt>
                <c:pt idx="17471">
                  <c:v>31.97</c:v>
                </c:pt>
                <c:pt idx="17472">
                  <c:v>42.23</c:v>
                </c:pt>
                <c:pt idx="17473">
                  <c:v>27.54</c:v>
                </c:pt>
                <c:pt idx="17474">
                  <c:v>73.53</c:v>
                </c:pt>
                <c:pt idx="17475">
                  <c:v>60.98</c:v>
                </c:pt>
                <c:pt idx="17476">
                  <c:v>14.48</c:v>
                </c:pt>
                <c:pt idx="17477">
                  <c:v>13.24</c:v>
                </c:pt>
                <c:pt idx="17478">
                  <c:v>28.4</c:v>
                </c:pt>
                <c:pt idx="17479">
                  <c:v>70.67</c:v>
                </c:pt>
                <c:pt idx="17480">
                  <c:v>12.65</c:v>
                </c:pt>
                <c:pt idx="17481">
                  <c:v>32.130000000000003</c:v>
                </c:pt>
                <c:pt idx="17482">
                  <c:v>42.11</c:v>
                </c:pt>
                <c:pt idx="17483">
                  <c:v>27.77</c:v>
                </c:pt>
                <c:pt idx="17484">
                  <c:v>73.63</c:v>
                </c:pt>
                <c:pt idx="17485">
                  <c:v>60.85</c:v>
                </c:pt>
                <c:pt idx="17486">
                  <c:v>14.41</c:v>
                </c:pt>
                <c:pt idx="17487">
                  <c:v>28.16</c:v>
                </c:pt>
                <c:pt idx="17488">
                  <c:v>70.75</c:v>
                </c:pt>
                <c:pt idx="17489">
                  <c:v>12.53</c:v>
                </c:pt>
                <c:pt idx="17490">
                  <c:v>32.28</c:v>
                </c:pt>
                <c:pt idx="17491">
                  <c:v>41.99</c:v>
                </c:pt>
                <c:pt idx="17492">
                  <c:v>28</c:v>
                </c:pt>
                <c:pt idx="17493">
                  <c:v>73.73</c:v>
                </c:pt>
                <c:pt idx="17494">
                  <c:v>60.72</c:v>
                </c:pt>
                <c:pt idx="17495">
                  <c:v>14.35</c:v>
                </c:pt>
                <c:pt idx="17496">
                  <c:v>13.61</c:v>
                </c:pt>
                <c:pt idx="17497">
                  <c:v>27.93</c:v>
                </c:pt>
                <c:pt idx="17498">
                  <c:v>70.819999999999993</c:v>
                </c:pt>
                <c:pt idx="17499">
                  <c:v>12.41</c:v>
                </c:pt>
                <c:pt idx="17500">
                  <c:v>32.44</c:v>
                </c:pt>
                <c:pt idx="17501">
                  <c:v>41.87</c:v>
                </c:pt>
                <c:pt idx="17502">
                  <c:v>28.24</c:v>
                </c:pt>
                <c:pt idx="17503">
                  <c:v>73.819999999999993</c:v>
                </c:pt>
                <c:pt idx="17504">
                  <c:v>60.58</c:v>
                </c:pt>
                <c:pt idx="17505">
                  <c:v>14.28</c:v>
                </c:pt>
                <c:pt idx="17506">
                  <c:v>13.8</c:v>
                </c:pt>
                <c:pt idx="17507">
                  <c:v>27.7</c:v>
                </c:pt>
                <c:pt idx="17508">
                  <c:v>70.88</c:v>
                </c:pt>
                <c:pt idx="17509">
                  <c:v>12.29</c:v>
                </c:pt>
                <c:pt idx="17510">
                  <c:v>32.6</c:v>
                </c:pt>
                <c:pt idx="17511">
                  <c:v>41.74</c:v>
                </c:pt>
                <c:pt idx="17512">
                  <c:v>28.47</c:v>
                </c:pt>
                <c:pt idx="17513">
                  <c:v>73.91</c:v>
                </c:pt>
                <c:pt idx="17514">
                  <c:v>60.44</c:v>
                </c:pt>
                <c:pt idx="17515">
                  <c:v>14.21</c:v>
                </c:pt>
                <c:pt idx="17516">
                  <c:v>13.98</c:v>
                </c:pt>
                <c:pt idx="17517">
                  <c:v>27.47</c:v>
                </c:pt>
                <c:pt idx="17518">
                  <c:v>70.95</c:v>
                </c:pt>
                <c:pt idx="17519">
                  <c:v>12.17</c:v>
                </c:pt>
                <c:pt idx="17520">
                  <c:v>32.75</c:v>
                </c:pt>
                <c:pt idx="17521">
                  <c:v>41.62</c:v>
                </c:pt>
                <c:pt idx="17522">
                  <c:v>28.7</c:v>
                </c:pt>
                <c:pt idx="17523">
                  <c:v>74</c:v>
                </c:pt>
                <c:pt idx="17524">
                  <c:v>60.31</c:v>
                </c:pt>
                <c:pt idx="17525">
                  <c:v>14.15</c:v>
                </c:pt>
                <c:pt idx="17526">
                  <c:v>14.16</c:v>
                </c:pt>
                <c:pt idx="17527">
                  <c:v>27.23</c:v>
                </c:pt>
                <c:pt idx="17528">
                  <c:v>71.02</c:v>
                </c:pt>
                <c:pt idx="17529">
                  <c:v>12.06</c:v>
                </c:pt>
                <c:pt idx="17530">
                  <c:v>32.909999999999997</c:v>
                </c:pt>
                <c:pt idx="17531">
                  <c:v>41.49</c:v>
                </c:pt>
                <c:pt idx="17532">
                  <c:v>28.93</c:v>
                </c:pt>
                <c:pt idx="17533">
                  <c:v>74.09</c:v>
                </c:pt>
                <c:pt idx="17534">
                  <c:v>60.17</c:v>
                </c:pt>
                <c:pt idx="17535">
                  <c:v>14.08</c:v>
                </c:pt>
                <c:pt idx="17536">
                  <c:v>14.35</c:v>
                </c:pt>
                <c:pt idx="17537">
                  <c:v>27</c:v>
                </c:pt>
                <c:pt idx="17538">
                  <c:v>71.08</c:v>
                </c:pt>
                <c:pt idx="17539">
                  <c:v>11.94</c:v>
                </c:pt>
                <c:pt idx="17540">
                  <c:v>33.07</c:v>
                </c:pt>
                <c:pt idx="17541">
                  <c:v>41.36</c:v>
                </c:pt>
                <c:pt idx="17542">
                  <c:v>29.17</c:v>
                </c:pt>
                <c:pt idx="17543">
                  <c:v>74.17</c:v>
                </c:pt>
                <c:pt idx="17544">
                  <c:v>60.03</c:v>
                </c:pt>
                <c:pt idx="17545">
                  <c:v>14.01</c:v>
                </c:pt>
                <c:pt idx="17546">
                  <c:v>14.53</c:v>
                </c:pt>
                <c:pt idx="17547">
                  <c:v>26.77</c:v>
                </c:pt>
                <c:pt idx="17548">
                  <c:v>71.150000000000006</c:v>
                </c:pt>
                <c:pt idx="17549">
                  <c:v>11.82</c:v>
                </c:pt>
                <c:pt idx="17550">
                  <c:v>33.22</c:v>
                </c:pt>
                <c:pt idx="17551">
                  <c:v>41.23</c:v>
                </c:pt>
                <c:pt idx="17552">
                  <c:v>29.4</c:v>
                </c:pt>
                <c:pt idx="17553">
                  <c:v>74.25</c:v>
                </c:pt>
                <c:pt idx="17554">
                  <c:v>59.89</c:v>
                </c:pt>
                <c:pt idx="17555">
                  <c:v>13.94</c:v>
                </c:pt>
                <c:pt idx="17556">
                  <c:v>14.71</c:v>
                </c:pt>
                <c:pt idx="17557">
                  <c:v>26.54</c:v>
                </c:pt>
                <c:pt idx="17558">
                  <c:v>71.209999999999994</c:v>
                </c:pt>
                <c:pt idx="17559">
                  <c:v>11.7</c:v>
                </c:pt>
                <c:pt idx="17560">
                  <c:v>33.369999999999997</c:v>
                </c:pt>
                <c:pt idx="17561">
                  <c:v>41.1</c:v>
                </c:pt>
                <c:pt idx="17562">
                  <c:v>29.63</c:v>
                </c:pt>
                <c:pt idx="17563">
                  <c:v>74.33</c:v>
                </c:pt>
                <c:pt idx="17564">
                  <c:v>59.75</c:v>
                </c:pt>
                <c:pt idx="17565">
                  <c:v>13.87</c:v>
                </c:pt>
                <c:pt idx="17566">
                  <c:v>14.9</c:v>
                </c:pt>
                <c:pt idx="17567">
                  <c:v>26.31</c:v>
                </c:pt>
                <c:pt idx="17568">
                  <c:v>71.27</c:v>
                </c:pt>
                <c:pt idx="17569">
                  <c:v>11.58</c:v>
                </c:pt>
                <c:pt idx="17570">
                  <c:v>33.53</c:v>
                </c:pt>
                <c:pt idx="17571">
                  <c:v>40.97</c:v>
                </c:pt>
                <c:pt idx="17572">
                  <c:v>29.87</c:v>
                </c:pt>
                <c:pt idx="17573">
                  <c:v>74.400000000000006</c:v>
                </c:pt>
                <c:pt idx="17574">
                  <c:v>59.61</c:v>
                </c:pt>
                <c:pt idx="17575">
                  <c:v>13.8</c:v>
                </c:pt>
                <c:pt idx="17576">
                  <c:v>15.08</c:v>
                </c:pt>
                <c:pt idx="17577">
                  <c:v>26.08</c:v>
                </c:pt>
                <c:pt idx="17578">
                  <c:v>71.319999999999993</c:v>
                </c:pt>
                <c:pt idx="17579">
                  <c:v>11.46</c:v>
                </c:pt>
                <c:pt idx="17580">
                  <c:v>33.68</c:v>
                </c:pt>
                <c:pt idx="17581">
                  <c:v>40.840000000000003</c:v>
                </c:pt>
                <c:pt idx="17582">
                  <c:v>30.1</c:v>
                </c:pt>
                <c:pt idx="17583">
                  <c:v>74.47</c:v>
                </c:pt>
                <c:pt idx="17584">
                  <c:v>59.47</c:v>
                </c:pt>
                <c:pt idx="17585">
                  <c:v>13.73</c:v>
                </c:pt>
                <c:pt idx="17586">
                  <c:v>15.26</c:v>
                </c:pt>
                <c:pt idx="17587">
                  <c:v>25.85</c:v>
                </c:pt>
                <c:pt idx="17588">
                  <c:v>71.38</c:v>
                </c:pt>
                <c:pt idx="17589">
                  <c:v>11.34</c:v>
                </c:pt>
                <c:pt idx="17590">
                  <c:v>33.83</c:v>
                </c:pt>
                <c:pt idx="17591">
                  <c:v>40.71</c:v>
                </c:pt>
                <c:pt idx="17592">
                  <c:v>30.34</c:v>
                </c:pt>
                <c:pt idx="17593">
                  <c:v>74.540000000000006</c:v>
                </c:pt>
                <c:pt idx="17594">
                  <c:v>59.33</c:v>
                </c:pt>
                <c:pt idx="17595">
                  <c:v>13.65</c:v>
                </c:pt>
                <c:pt idx="17596">
                  <c:v>15.44</c:v>
                </c:pt>
                <c:pt idx="17597">
                  <c:v>25.62</c:v>
                </c:pt>
                <c:pt idx="17598">
                  <c:v>71.430000000000007</c:v>
                </c:pt>
                <c:pt idx="17599">
                  <c:v>11.22</c:v>
                </c:pt>
                <c:pt idx="17600">
                  <c:v>33.979999999999997</c:v>
                </c:pt>
                <c:pt idx="17601">
                  <c:v>40.57</c:v>
                </c:pt>
                <c:pt idx="17602">
                  <c:v>30.57</c:v>
                </c:pt>
                <c:pt idx="17603">
                  <c:v>74.61</c:v>
                </c:pt>
                <c:pt idx="17604">
                  <c:v>59.19</c:v>
                </c:pt>
                <c:pt idx="17605">
                  <c:v>13.58</c:v>
                </c:pt>
                <c:pt idx="17606">
                  <c:v>15.63</c:v>
                </c:pt>
                <c:pt idx="17607">
                  <c:v>25.39</c:v>
                </c:pt>
                <c:pt idx="17608">
                  <c:v>71.489999999999995</c:v>
                </c:pt>
                <c:pt idx="17609">
                  <c:v>11.1</c:v>
                </c:pt>
                <c:pt idx="17610">
                  <c:v>34.14</c:v>
                </c:pt>
                <c:pt idx="17611">
                  <c:v>40.43</c:v>
                </c:pt>
                <c:pt idx="17612">
                  <c:v>30.81</c:v>
                </c:pt>
                <c:pt idx="17613">
                  <c:v>74.67</c:v>
                </c:pt>
                <c:pt idx="17614">
                  <c:v>59.04</c:v>
                </c:pt>
                <c:pt idx="17615">
                  <c:v>13.51</c:v>
                </c:pt>
                <c:pt idx="17616">
                  <c:v>15.81</c:v>
                </c:pt>
                <c:pt idx="17617">
                  <c:v>25.16</c:v>
                </c:pt>
                <c:pt idx="17618">
                  <c:v>71.540000000000006</c:v>
                </c:pt>
                <c:pt idx="17619">
                  <c:v>10.98</c:v>
                </c:pt>
                <c:pt idx="17620">
                  <c:v>34.29</c:v>
                </c:pt>
                <c:pt idx="17621">
                  <c:v>40.299999999999997</c:v>
                </c:pt>
                <c:pt idx="17622">
                  <c:v>31.04</c:v>
                </c:pt>
                <c:pt idx="17623">
                  <c:v>74.73</c:v>
                </c:pt>
                <c:pt idx="17624">
                  <c:v>58.9</c:v>
                </c:pt>
                <c:pt idx="17625">
                  <c:v>13.43</c:v>
                </c:pt>
                <c:pt idx="17626">
                  <c:v>15.99</c:v>
                </c:pt>
                <c:pt idx="17627">
                  <c:v>24.93</c:v>
                </c:pt>
                <c:pt idx="17628">
                  <c:v>71.59</c:v>
                </c:pt>
                <c:pt idx="17629">
                  <c:v>10.85</c:v>
                </c:pt>
                <c:pt idx="17630">
                  <c:v>34.44</c:v>
                </c:pt>
                <c:pt idx="17631">
                  <c:v>40.159999999999997</c:v>
                </c:pt>
                <c:pt idx="17632">
                  <c:v>31.28</c:v>
                </c:pt>
                <c:pt idx="17633">
                  <c:v>74.790000000000006</c:v>
                </c:pt>
                <c:pt idx="17634">
                  <c:v>58.76</c:v>
                </c:pt>
                <c:pt idx="17635">
                  <c:v>13.36</c:v>
                </c:pt>
                <c:pt idx="17636">
                  <c:v>16.170000000000002</c:v>
                </c:pt>
                <c:pt idx="17637">
                  <c:v>24.7</c:v>
                </c:pt>
                <c:pt idx="17638">
                  <c:v>71.64</c:v>
                </c:pt>
                <c:pt idx="17639">
                  <c:v>10.73</c:v>
                </c:pt>
                <c:pt idx="17640">
                  <c:v>34.58</c:v>
                </c:pt>
                <c:pt idx="17641">
                  <c:v>40.020000000000003</c:v>
                </c:pt>
                <c:pt idx="17642">
                  <c:v>31.52</c:v>
                </c:pt>
                <c:pt idx="17643">
                  <c:v>74.849999999999994</c:v>
                </c:pt>
                <c:pt idx="17644">
                  <c:v>58.61</c:v>
                </c:pt>
                <c:pt idx="17645">
                  <c:v>13.28</c:v>
                </c:pt>
                <c:pt idx="17646">
                  <c:v>16.36</c:v>
                </c:pt>
                <c:pt idx="17647">
                  <c:v>24.47</c:v>
                </c:pt>
                <c:pt idx="17648">
                  <c:v>71.680000000000007</c:v>
                </c:pt>
                <c:pt idx="17649">
                  <c:v>10.61</c:v>
                </c:pt>
                <c:pt idx="17650">
                  <c:v>34.729999999999997</c:v>
                </c:pt>
                <c:pt idx="17651">
                  <c:v>39.880000000000003</c:v>
                </c:pt>
                <c:pt idx="17652">
                  <c:v>31.75</c:v>
                </c:pt>
                <c:pt idx="17653">
                  <c:v>74.900000000000006</c:v>
                </c:pt>
                <c:pt idx="17654">
                  <c:v>58.46</c:v>
                </c:pt>
                <c:pt idx="17655">
                  <c:v>13.2</c:v>
                </c:pt>
                <c:pt idx="17656">
                  <c:v>16.54</c:v>
                </c:pt>
                <c:pt idx="17657">
                  <c:v>24.24</c:v>
                </c:pt>
                <c:pt idx="17658">
                  <c:v>71.73</c:v>
                </c:pt>
                <c:pt idx="17659">
                  <c:v>10.49</c:v>
                </c:pt>
                <c:pt idx="17660">
                  <c:v>34.880000000000003</c:v>
                </c:pt>
                <c:pt idx="17661">
                  <c:v>39.74</c:v>
                </c:pt>
                <c:pt idx="17662">
                  <c:v>31.99</c:v>
                </c:pt>
                <c:pt idx="17663">
                  <c:v>74.95</c:v>
                </c:pt>
                <c:pt idx="17664">
                  <c:v>58.32</c:v>
                </c:pt>
                <c:pt idx="17665">
                  <c:v>13.12</c:v>
                </c:pt>
                <c:pt idx="17666">
                  <c:v>16.72</c:v>
                </c:pt>
                <c:pt idx="17667">
                  <c:v>24.01</c:v>
                </c:pt>
                <c:pt idx="17668">
                  <c:v>71.77</c:v>
                </c:pt>
                <c:pt idx="17669">
                  <c:v>10.37</c:v>
                </c:pt>
                <c:pt idx="17670">
                  <c:v>35.03</c:v>
                </c:pt>
                <c:pt idx="17671">
                  <c:v>39.6</c:v>
                </c:pt>
                <c:pt idx="17672">
                  <c:v>32.229999999999997</c:v>
                </c:pt>
                <c:pt idx="17673">
                  <c:v>74.989999999999995</c:v>
                </c:pt>
                <c:pt idx="17674">
                  <c:v>58.17</c:v>
                </c:pt>
                <c:pt idx="17675">
                  <c:v>13.05</c:v>
                </c:pt>
                <c:pt idx="17676">
                  <c:v>16.899999999999999</c:v>
                </c:pt>
                <c:pt idx="17677">
                  <c:v>23.79</c:v>
                </c:pt>
                <c:pt idx="17678">
                  <c:v>71.81</c:v>
                </c:pt>
                <c:pt idx="17679">
                  <c:v>10.25</c:v>
                </c:pt>
                <c:pt idx="17680">
                  <c:v>35.17</c:v>
                </c:pt>
                <c:pt idx="17681">
                  <c:v>39.450000000000003</c:v>
                </c:pt>
                <c:pt idx="17682">
                  <c:v>32.46</c:v>
                </c:pt>
                <c:pt idx="17683">
                  <c:v>75.03</c:v>
                </c:pt>
                <c:pt idx="17684">
                  <c:v>58.02</c:v>
                </c:pt>
                <c:pt idx="17685">
                  <c:v>12.97</c:v>
                </c:pt>
                <c:pt idx="17686">
                  <c:v>17.079999999999998</c:v>
                </c:pt>
                <c:pt idx="17687">
                  <c:v>23.56</c:v>
                </c:pt>
                <c:pt idx="17688">
                  <c:v>71.849999999999994</c:v>
                </c:pt>
                <c:pt idx="17689">
                  <c:v>10.119999999999999</c:v>
                </c:pt>
                <c:pt idx="17690">
                  <c:v>35.32</c:v>
                </c:pt>
                <c:pt idx="17691">
                  <c:v>39.31</c:v>
                </c:pt>
                <c:pt idx="17692">
                  <c:v>32.700000000000003</c:v>
                </c:pt>
                <c:pt idx="17693">
                  <c:v>75.069999999999993</c:v>
                </c:pt>
                <c:pt idx="17694">
                  <c:v>57.88</c:v>
                </c:pt>
                <c:pt idx="17695">
                  <c:v>12.89</c:v>
                </c:pt>
                <c:pt idx="17696">
                  <c:v>17.260000000000002</c:v>
                </c:pt>
                <c:pt idx="17697">
                  <c:v>23.33</c:v>
                </c:pt>
                <c:pt idx="17698">
                  <c:v>71.88</c:v>
                </c:pt>
                <c:pt idx="17699">
                  <c:v>35.46</c:v>
                </c:pt>
                <c:pt idx="17700">
                  <c:v>39.159999999999997</c:v>
                </c:pt>
                <c:pt idx="17701">
                  <c:v>32.94</c:v>
                </c:pt>
                <c:pt idx="17702">
                  <c:v>75.11</c:v>
                </c:pt>
                <c:pt idx="17703">
                  <c:v>57.73</c:v>
                </c:pt>
                <c:pt idx="17704">
                  <c:v>12.81</c:v>
                </c:pt>
                <c:pt idx="17705">
                  <c:v>17.440000000000001</c:v>
                </c:pt>
                <c:pt idx="17706">
                  <c:v>23.1</c:v>
                </c:pt>
                <c:pt idx="17707">
                  <c:v>71.92</c:v>
                </c:pt>
                <c:pt idx="17708">
                  <c:v>35.61</c:v>
                </c:pt>
                <c:pt idx="17709">
                  <c:v>39.020000000000003</c:v>
                </c:pt>
                <c:pt idx="17710">
                  <c:v>33.18</c:v>
                </c:pt>
                <c:pt idx="17711">
                  <c:v>75.14</c:v>
                </c:pt>
                <c:pt idx="17712">
                  <c:v>57.58</c:v>
                </c:pt>
                <c:pt idx="17713">
                  <c:v>12.73</c:v>
                </c:pt>
                <c:pt idx="17714">
                  <c:v>17.62</c:v>
                </c:pt>
                <c:pt idx="17715">
                  <c:v>22.88</c:v>
                </c:pt>
                <c:pt idx="17716">
                  <c:v>71.95</c:v>
                </c:pt>
                <c:pt idx="17717">
                  <c:v>35.75</c:v>
                </c:pt>
                <c:pt idx="17718">
                  <c:v>38.869999999999997</c:v>
                </c:pt>
                <c:pt idx="17719">
                  <c:v>33.42</c:v>
                </c:pt>
                <c:pt idx="17720">
                  <c:v>75.17</c:v>
                </c:pt>
                <c:pt idx="17721">
                  <c:v>57.43</c:v>
                </c:pt>
                <c:pt idx="17722">
                  <c:v>12.64</c:v>
                </c:pt>
                <c:pt idx="17723">
                  <c:v>17.8</c:v>
                </c:pt>
                <c:pt idx="17724">
                  <c:v>22.65</c:v>
                </c:pt>
                <c:pt idx="17725">
                  <c:v>71.98</c:v>
                </c:pt>
                <c:pt idx="17726">
                  <c:v>35.89</c:v>
                </c:pt>
                <c:pt idx="17727">
                  <c:v>38.72</c:v>
                </c:pt>
                <c:pt idx="17728">
                  <c:v>33.65</c:v>
                </c:pt>
                <c:pt idx="17729">
                  <c:v>75.2</c:v>
                </c:pt>
                <c:pt idx="17730">
                  <c:v>57.28</c:v>
                </c:pt>
                <c:pt idx="17731">
                  <c:v>12.56</c:v>
                </c:pt>
                <c:pt idx="17732">
                  <c:v>17.98</c:v>
                </c:pt>
                <c:pt idx="17733">
                  <c:v>22.42</c:v>
                </c:pt>
                <c:pt idx="17734">
                  <c:v>72.010000000000005</c:v>
                </c:pt>
                <c:pt idx="17735">
                  <c:v>36.03</c:v>
                </c:pt>
                <c:pt idx="17736">
                  <c:v>38.57</c:v>
                </c:pt>
                <c:pt idx="17737">
                  <c:v>33.89</c:v>
                </c:pt>
                <c:pt idx="17738">
                  <c:v>75.22</c:v>
                </c:pt>
                <c:pt idx="17739">
                  <c:v>57.13</c:v>
                </c:pt>
                <c:pt idx="17740">
                  <c:v>12.48</c:v>
                </c:pt>
                <c:pt idx="17741">
                  <c:v>18.16</c:v>
                </c:pt>
                <c:pt idx="17742">
                  <c:v>22.2</c:v>
                </c:pt>
                <c:pt idx="17743">
                  <c:v>72.040000000000006</c:v>
                </c:pt>
                <c:pt idx="17744">
                  <c:v>36.17</c:v>
                </c:pt>
                <c:pt idx="17745">
                  <c:v>38.42</c:v>
                </c:pt>
                <c:pt idx="17746">
                  <c:v>34.130000000000003</c:v>
                </c:pt>
                <c:pt idx="17747">
                  <c:v>75.239999999999995</c:v>
                </c:pt>
                <c:pt idx="17748">
                  <c:v>56.98</c:v>
                </c:pt>
                <c:pt idx="17749">
                  <c:v>12.39</c:v>
                </c:pt>
                <c:pt idx="17750">
                  <c:v>18.34</c:v>
                </c:pt>
                <c:pt idx="17751">
                  <c:v>21.97</c:v>
                </c:pt>
                <c:pt idx="17752">
                  <c:v>72.06</c:v>
                </c:pt>
                <c:pt idx="17753">
                  <c:v>36.31</c:v>
                </c:pt>
                <c:pt idx="17754">
                  <c:v>38.270000000000003</c:v>
                </c:pt>
                <c:pt idx="17755">
                  <c:v>34.369999999999997</c:v>
                </c:pt>
                <c:pt idx="17756">
                  <c:v>75.260000000000005</c:v>
                </c:pt>
                <c:pt idx="17757">
                  <c:v>56.82</c:v>
                </c:pt>
                <c:pt idx="17758">
                  <c:v>12.31</c:v>
                </c:pt>
                <c:pt idx="17759">
                  <c:v>18.52</c:v>
                </c:pt>
                <c:pt idx="17760">
                  <c:v>21.74</c:v>
                </c:pt>
                <c:pt idx="17761">
                  <c:v>72.09</c:v>
                </c:pt>
                <c:pt idx="17762">
                  <c:v>36.450000000000003</c:v>
                </c:pt>
                <c:pt idx="17763">
                  <c:v>38.119999999999997</c:v>
                </c:pt>
                <c:pt idx="17764">
                  <c:v>34.61</c:v>
                </c:pt>
                <c:pt idx="17765">
                  <c:v>75.27</c:v>
                </c:pt>
                <c:pt idx="17766">
                  <c:v>56.67</c:v>
                </c:pt>
                <c:pt idx="17767">
                  <c:v>12.23</c:v>
                </c:pt>
                <c:pt idx="17768">
                  <c:v>18.7</c:v>
                </c:pt>
                <c:pt idx="17769">
                  <c:v>21.52</c:v>
                </c:pt>
                <c:pt idx="17770">
                  <c:v>72.11</c:v>
                </c:pt>
                <c:pt idx="17771">
                  <c:v>36.590000000000003</c:v>
                </c:pt>
                <c:pt idx="17772">
                  <c:v>37.97</c:v>
                </c:pt>
                <c:pt idx="17773">
                  <c:v>34.85</c:v>
                </c:pt>
                <c:pt idx="17774">
                  <c:v>75.28</c:v>
                </c:pt>
                <c:pt idx="17775">
                  <c:v>56.52</c:v>
                </c:pt>
                <c:pt idx="17776">
                  <c:v>12.14</c:v>
                </c:pt>
                <c:pt idx="17777">
                  <c:v>18.88</c:v>
                </c:pt>
                <c:pt idx="17778">
                  <c:v>21.29</c:v>
                </c:pt>
                <c:pt idx="17779">
                  <c:v>72.13</c:v>
                </c:pt>
                <c:pt idx="17780">
                  <c:v>36.729999999999997</c:v>
                </c:pt>
                <c:pt idx="17781">
                  <c:v>37.81</c:v>
                </c:pt>
                <c:pt idx="17782">
                  <c:v>35.090000000000003</c:v>
                </c:pt>
                <c:pt idx="17783">
                  <c:v>75.290000000000006</c:v>
                </c:pt>
                <c:pt idx="17784">
                  <c:v>56.36</c:v>
                </c:pt>
                <c:pt idx="17785">
                  <c:v>12.05</c:v>
                </c:pt>
                <c:pt idx="17786">
                  <c:v>19.059999999999999</c:v>
                </c:pt>
                <c:pt idx="17787">
                  <c:v>21.07</c:v>
                </c:pt>
                <c:pt idx="17788">
                  <c:v>72.14</c:v>
                </c:pt>
                <c:pt idx="17789">
                  <c:v>36.869999999999997</c:v>
                </c:pt>
                <c:pt idx="17790">
                  <c:v>37.659999999999997</c:v>
                </c:pt>
                <c:pt idx="17791">
                  <c:v>35.33</c:v>
                </c:pt>
                <c:pt idx="17792">
                  <c:v>75.290000000000006</c:v>
                </c:pt>
                <c:pt idx="17793">
                  <c:v>56.21</c:v>
                </c:pt>
                <c:pt idx="17794">
                  <c:v>11.97</c:v>
                </c:pt>
                <c:pt idx="17795">
                  <c:v>19.23</c:v>
                </c:pt>
                <c:pt idx="17796">
                  <c:v>20.84</c:v>
                </c:pt>
                <c:pt idx="17797">
                  <c:v>72.16</c:v>
                </c:pt>
                <c:pt idx="17798">
                  <c:v>37</c:v>
                </c:pt>
                <c:pt idx="17799">
                  <c:v>37.5</c:v>
                </c:pt>
                <c:pt idx="17800">
                  <c:v>35.57</c:v>
                </c:pt>
                <c:pt idx="17801">
                  <c:v>75.290000000000006</c:v>
                </c:pt>
                <c:pt idx="17802">
                  <c:v>56.06</c:v>
                </c:pt>
                <c:pt idx="17803">
                  <c:v>11.88</c:v>
                </c:pt>
                <c:pt idx="17804">
                  <c:v>19.41</c:v>
                </c:pt>
                <c:pt idx="17805">
                  <c:v>20.62</c:v>
                </c:pt>
                <c:pt idx="17806">
                  <c:v>72.17</c:v>
                </c:pt>
                <c:pt idx="17807">
                  <c:v>37.14</c:v>
                </c:pt>
                <c:pt idx="17808">
                  <c:v>37.35</c:v>
                </c:pt>
                <c:pt idx="17809">
                  <c:v>35.81</c:v>
                </c:pt>
                <c:pt idx="17810">
                  <c:v>75.290000000000006</c:v>
                </c:pt>
                <c:pt idx="17811">
                  <c:v>55.9</c:v>
                </c:pt>
                <c:pt idx="17812">
                  <c:v>11.79</c:v>
                </c:pt>
                <c:pt idx="17813">
                  <c:v>19.59</c:v>
                </c:pt>
                <c:pt idx="17814">
                  <c:v>20.399999999999999</c:v>
                </c:pt>
                <c:pt idx="17815">
                  <c:v>72.180000000000007</c:v>
                </c:pt>
                <c:pt idx="17816">
                  <c:v>37.270000000000003</c:v>
                </c:pt>
                <c:pt idx="17817">
                  <c:v>37.19</c:v>
                </c:pt>
                <c:pt idx="17818">
                  <c:v>36.06</c:v>
                </c:pt>
                <c:pt idx="17819">
                  <c:v>75.290000000000006</c:v>
                </c:pt>
                <c:pt idx="17820">
                  <c:v>55.74</c:v>
                </c:pt>
                <c:pt idx="17821">
                  <c:v>11.7</c:v>
                </c:pt>
                <c:pt idx="17822">
                  <c:v>19.77</c:v>
                </c:pt>
                <c:pt idx="17823">
                  <c:v>20.170000000000002</c:v>
                </c:pt>
                <c:pt idx="17824">
                  <c:v>72.19</c:v>
                </c:pt>
                <c:pt idx="17825">
                  <c:v>37.409999999999997</c:v>
                </c:pt>
                <c:pt idx="17826">
                  <c:v>37.03</c:v>
                </c:pt>
                <c:pt idx="17827">
                  <c:v>36.299999999999997</c:v>
                </c:pt>
                <c:pt idx="17828">
                  <c:v>75.28</c:v>
                </c:pt>
                <c:pt idx="17829">
                  <c:v>55.59</c:v>
                </c:pt>
                <c:pt idx="17830">
                  <c:v>11.61</c:v>
                </c:pt>
                <c:pt idx="17831">
                  <c:v>19.940000000000001</c:v>
                </c:pt>
                <c:pt idx="17832">
                  <c:v>19.95</c:v>
                </c:pt>
                <c:pt idx="17833">
                  <c:v>72.2</c:v>
                </c:pt>
                <c:pt idx="17834">
                  <c:v>37.54</c:v>
                </c:pt>
                <c:pt idx="17835">
                  <c:v>36.869999999999997</c:v>
                </c:pt>
                <c:pt idx="17836">
                  <c:v>36.54</c:v>
                </c:pt>
                <c:pt idx="17837">
                  <c:v>75.27</c:v>
                </c:pt>
                <c:pt idx="17838">
                  <c:v>55.43</c:v>
                </c:pt>
                <c:pt idx="17839">
                  <c:v>11.52</c:v>
                </c:pt>
                <c:pt idx="17840">
                  <c:v>20.12</c:v>
                </c:pt>
                <c:pt idx="17841">
                  <c:v>19.73</c:v>
                </c:pt>
                <c:pt idx="17842">
                  <c:v>72.2</c:v>
                </c:pt>
                <c:pt idx="17843">
                  <c:v>37.67</c:v>
                </c:pt>
                <c:pt idx="17844">
                  <c:v>36.71</c:v>
                </c:pt>
                <c:pt idx="17845">
                  <c:v>36.78</c:v>
                </c:pt>
                <c:pt idx="17846">
                  <c:v>75.25</c:v>
                </c:pt>
                <c:pt idx="17847">
                  <c:v>55.28</c:v>
                </c:pt>
                <c:pt idx="17848">
                  <c:v>11.43</c:v>
                </c:pt>
                <c:pt idx="17849">
                  <c:v>20.3</c:v>
                </c:pt>
                <c:pt idx="17850">
                  <c:v>19.5</c:v>
                </c:pt>
                <c:pt idx="17851">
                  <c:v>72.2</c:v>
                </c:pt>
                <c:pt idx="17852">
                  <c:v>37.799999999999997</c:v>
                </c:pt>
                <c:pt idx="17853">
                  <c:v>36.549999999999997</c:v>
                </c:pt>
                <c:pt idx="17854">
                  <c:v>37.020000000000003</c:v>
                </c:pt>
                <c:pt idx="17855">
                  <c:v>75.23</c:v>
                </c:pt>
                <c:pt idx="17856">
                  <c:v>55.12</c:v>
                </c:pt>
                <c:pt idx="17857">
                  <c:v>11.34</c:v>
                </c:pt>
                <c:pt idx="17858">
                  <c:v>20.47</c:v>
                </c:pt>
                <c:pt idx="17859">
                  <c:v>19.28</c:v>
                </c:pt>
                <c:pt idx="17860">
                  <c:v>72.2</c:v>
                </c:pt>
                <c:pt idx="17861">
                  <c:v>37.93</c:v>
                </c:pt>
                <c:pt idx="17862">
                  <c:v>36.39</c:v>
                </c:pt>
                <c:pt idx="17863">
                  <c:v>37.270000000000003</c:v>
                </c:pt>
                <c:pt idx="17864">
                  <c:v>75.209999999999994</c:v>
                </c:pt>
                <c:pt idx="17865">
                  <c:v>54.96</c:v>
                </c:pt>
                <c:pt idx="17866">
                  <c:v>11.25</c:v>
                </c:pt>
                <c:pt idx="17867">
                  <c:v>20.65</c:v>
                </c:pt>
                <c:pt idx="17868">
                  <c:v>19.059999999999999</c:v>
                </c:pt>
                <c:pt idx="17869">
                  <c:v>72.2</c:v>
                </c:pt>
                <c:pt idx="17870">
                  <c:v>38.06</c:v>
                </c:pt>
                <c:pt idx="17871">
                  <c:v>36.229999999999997</c:v>
                </c:pt>
                <c:pt idx="17872">
                  <c:v>37.51</c:v>
                </c:pt>
                <c:pt idx="17873">
                  <c:v>75.19</c:v>
                </c:pt>
                <c:pt idx="17874">
                  <c:v>54.8</c:v>
                </c:pt>
                <c:pt idx="17875">
                  <c:v>11.16</c:v>
                </c:pt>
                <c:pt idx="17876">
                  <c:v>20.82</c:v>
                </c:pt>
                <c:pt idx="17877">
                  <c:v>18.84</c:v>
                </c:pt>
                <c:pt idx="17878">
                  <c:v>72.2</c:v>
                </c:pt>
                <c:pt idx="17879">
                  <c:v>38.19</c:v>
                </c:pt>
                <c:pt idx="17880">
                  <c:v>36.07</c:v>
                </c:pt>
                <c:pt idx="17881">
                  <c:v>37.75</c:v>
                </c:pt>
                <c:pt idx="17882">
                  <c:v>75.16</c:v>
                </c:pt>
                <c:pt idx="17883">
                  <c:v>54.64</c:v>
                </c:pt>
                <c:pt idx="17884">
                  <c:v>11.06</c:v>
                </c:pt>
                <c:pt idx="17885">
                  <c:v>21</c:v>
                </c:pt>
                <c:pt idx="17886">
                  <c:v>18.62</c:v>
                </c:pt>
                <c:pt idx="17887">
                  <c:v>72.19</c:v>
                </c:pt>
                <c:pt idx="17888">
                  <c:v>10.119999999999999</c:v>
                </c:pt>
                <c:pt idx="17889">
                  <c:v>38.31</c:v>
                </c:pt>
                <c:pt idx="17890">
                  <c:v>35.9</c:v>
                </c:pt>
                <c:pt idx="17891">
                  <c:v>37.99</c:v>
                </c:pt>
                <c:pt idx="17892">
                  <c:v>75.13</c:v>
                </c:pt>
                <c:pt idx="17893">
                  <c:v>54.48</c:v>
                </c:pt>
                <c:pt idx="17894">
                  <c:v>10.97</c:v>
                </c:pt>
                <c:pt idx="17895">
                  <c:v>21.17</c:v>
                </c:pt>
                <c:pt idx="17896">
                  <c:v>18.39</c:v>
                </c:pt>
                <c:pt idx="17897">
                  <c:v>72.180000000000007</c:v>
                </c:pt>
                <c:pt idx="17898">
                  <c:v>10.33</c:v>
                </c:pt>
                <c:pt idx="17899">
                  <c:v>38.44</c:v>
                </c:pt>
                <c:pt idx="17900">
                  <c:v>35.74</c:v>
                </c:pt>
                <c:pt idx="17901">
                  <c:v>38.24</c:v>
                </c:pt>
                <c:pt idx="17902">
                  <c:v>75.099999999999994</c:v>
                </c:pt>
                <c:pt idx="17903">
                  <c:v>54.32</c:v>
                </c:pt>
                <c:pt idx="17904">
                  <c:v>10.88</c:v>
                </c:pt>
                <c:pt idx="17905">
                  <c:v>21.35</c:v>
                </c:pt>
                <c:pt idx="17906">
                  <c:v>18.170000000000002</c:v>
                </c:pt>
                <c:pt idx="17907">
                  <c:v>72.17</c:v>
                </c:pt>
                <c:pt idx="17908">
                  <c:v>10.55</c:v>
                </c:pt>
                <c:pt idx="17909">
                  <c:v>38.56</c:v>
                </c:pt>
                <c:pt idx="17910">
                  <c:v>35.57</c:v>
                </c:pt>
                <c:pt idx="17911">
                  <c:v>38.479999999999997</c:v>
                </c:pt>
                <c:pt idx="17912">
                  <c:v>75.06</c:v>
                </c:pt>
                <c:pt idx="17913">
                  <c:v>54.16</c:v>
                </c:pt>
                <c:pt idx="17914">
                  <c:v>10.78</c:v>
                </c:pt>
                <c:pt idx="17915">
                  <c:v>21.52</c:v>
                </c:pt>
                <c:pt idx="17916">
                  <c:v>17.95</c:v>
                </c:pt>
                <c:pt idx="17917">
                  <c:v>72.16</c:v>
                </c:pt>
                <c:pt idx="17918">
                  <c:v>10.76</c:v>
                </c:pt>
                <c:pt idx="17919">
                  <c:v>38.69</c:v>
                </c:pt>
                <c:pt idx="17920">
                  <c:v>35.409999999999997</c:v>
                </c:pt>
                <c:pt idx="17921">
                  <c:v>38.729999999999997</c:v>
                </c:pt>
                <c:pt idx="17922">
                  <c:v>75.03</c:v>
                </c:pt>
                <c:pt idx="17923">
                  <c:v>54</c:v>
                </c:pt>
                <c:pt idx="17924">
                  <c:v>10.69</c:v>
                </c:pt>
                <c:pt idx="17925">
                  <c:v>21.7</c:v>
                </c:pt>
                <c:pt idx="17926">
                  <c:v>17.73</c:v>
                </c:pt>
                <c:pt idx="17927">
                  <c:v>72.14</c:v>
                </c:pt>
                <c:pt idx="17928">
                  <c:v>10.98</c:v>
                </c:pt>
                <c:pt idx="17929">
                  <c:v>38.81</c:v>
                </c:pt>
                <c:pt idx="17930">
                  <c:v>35.24</c:v>
                </c:pt>
                <c:pt idx="17931">
                  <c:v>38.97</c:v>
                </c:pt>
                <c:pt idx="17932">
                  <c:v>74.98</c:v>
                </c:pt>
                <c:pt idx="17933">
                  <c:v>53.84</c:v>
                </c:pt>
                <c:pt idx="17934">
                  <c:v>10.59</c:v>
                </c:pt>
                <c:pt idx="17935">
                  <c:v>21.87</c:v>
                </c:pt>
                <c:pt idx="17936">
                  <c:v>17.510000000000002</c:v>
                </c:pt>
                <c:pt idx="17937">
                  <c:v>72.13</c:v>
                </c:pt>
                <c:pt idx="17938">
                  <c:v>11.19</c:v>
                </c:pt>
                <c:pt idx="17939">
                  <c:v>38.93</c:v>
                </c:pt>
                <c:pt idx="17940">
                  <c:v>35.07</c:v>
                </c:pt>
                <c:pt idx="17941">
                  <c:v>39.21</c:v>
                </c:pt>
                <c:pt idx="17942">
                  <c:v>74.94</c:v>
                </c:pt>
                <c:pt idx="17943">
                  <c:v>53.68</c:v>
                </c:pt>
                <c:pt idx="17944">
                  <c:v>10.5</c:v>
                </c:pt>
                <c:pt idx="17945">
                  <c:v>22.04</c:v>
                </c:pt>
                <c:pt idx="17946">
                  <c:v>17.29</c:v>
                </c:pt>
                <c:pt idx="17947">
                  <c:v>72.11</c:v>
                </c:pt>
                <c:pt idx="17948">
                  <c:v>11.4</c:v>
                </c:pt>
                <c:pt idx="17949">
                  <c:v>39.049999999999997</c:v>
                </c:pt>
                <c:pt idx="17950">
                  <c:v>34.909999999999997</c:v>
                </c:pt>
                <c:pt idx="17951">
                  <c:v>39.46</c:v>
                </c:pt>
                <c:pt idx="17952">
                  <c:v>74.89</c:v>
                </c:pt>
                <c:pt idx="17953">
                  <c:v>53.52</c:v>
                </c:pt>
                <c:pt idx="17954">
                  <c:v>10.4</c:v>
                </c:pt>
                <c:pt idx="17955">
                  <c:v>22.21</c:v>
                </c:pt>
                <c:pt idx="17956">
                  <c:v>17.07</c:v>
                </c:pt>
                <c:pt idx="17957">
                  <c:v>72.09</c:v>
                </c:pt>
                <c:pt idx="17958">
                  <c:v>11.62</c:v>
                </c:pt>
                <c:pt idx="17959">
                  <c:v>39.17</c:v>
                </c:pt>
                <c:pt idx="17960">
                  <c:v>34.74</c:v>
                </c:pt>
                <c:pt idx="17961">
                  <c:v>39.700000000000003</c:v>
                </c:pt>
                <c:pt idx="17962">
                  <c:v>74.84</c:v>
                </c:pt>
                <c:pt idx="17963">
                  <c:v>53.35</c:v>
                </c:pt>
                <c:pt idx="17964">
                  <c:v>10.3</c:v>
                </c:pt>
                <c:pt idx="17965">
                  <c:v>22.39</c:v>
                </c:pt>
                <c:pt idx="17966">
                  <c:v>16.850000000000001</c:v>
                </c:pt>
                <c:pt idx="17967">
                  <c:v>72.06</c:v>
                </c:pt>
                <c:pt idx="17968">
                  <c:v>11.84</c:v>
                </c:pt>
                <c:pt idx="17969">
                  <c:v>39.29</c:v>
                </c:pt>
                <c:pt idx="17970">
                  <c:v>34.57</c:v>
                </c:pt>
                <c:pt idx="17971">
                  <c:v>39.950000000000003</c:v>
                </c:pt>
                <c:pt idx="17972">
                  <c:v>74.790000000000006</c:v>
                </c:pt>
                <c:pt idx="17973">
                  <c:v>53.19</c:v>
                </c:pt>
                <c:pt idx="17974">
                  <c:v>10.210000000000001</c:v>
                </c:pt>
                <c:pt idx="17975">
                  <c:v>22.56</c:v>
                </c:pt>
                <c:pt idx="17976">
                  <c:v>16.63</c:v>
                </c:pt>
                <c:pt idx="17977">
                  <c:v>72.040000000000006</c:v>
                </c:pt>
                <c:pt idx="17978">
                  <c:v>12.05</c:v>
                </c:pt>
                <c:pt idx="17979">
                  <c:v>39.409999999999997</c:v>
                </c:pt>
                <c:pt idx="17980">
                  <c:v>34.4</c:v>
                </c:pt>
                <c:pt idx="17981">
                  <c:v>40.200000000000003</c:v>
                </c:pt>
                <c:pt idx="17982">
                  <c:v>74.73</c:v>
                </c:pt>
                <c:pt idx="17983">
                  <c:v>53.03</c:v>
                </c:pt>
                <c:pt idx="17984">
                  <c:v>10.11</c:v>
                </c:pt>
                <c:pt idx="17985">
                  <c:v>22.73</c:v>
                </c:pt>
                <c:pt idx="17986">
                  <c:v>16.41</c:v>
                </c:pt>
                <c:pt idx="17987">
                  <c:v>72.010000000000005</c:v>
                </c:pt>
                <c:pt idx="17988">
                  <c:v>12.27</c:v>
                </c:pt>
                <c:pt idx="17989">
                  <c:v>39.53</c:v>
                </c:pt>
                <c:pt idx="17990">
                  <c:v>34.229999999999997</c:v>
                </c:pt>
                <c:pt idx="17991">
                  <c:v>40.44</c:v>
                </c:pt>
                <c:pt idx="17992">
                  <c:v>74.680000000000007</c:v>
                </c:pt>
                <c:pt idx="17993">
                  <c:v>52.86</c:v>
                </c:pt>
                <c:pt idx="17994">
                  <c:v>10.01</c:v>
                </c:pt>
                <c:pt idx="17995">
                  <c:v>22.9</c:v>
                </c:pt>
                <c:pt idx="17996">
                  <c:v>16.2</c:v>
                </c:pt>
                <c:pt idx="17997">
                  <c:v>71.98</c:v>
                </c:pt>
                <c:pt idx="17998">
                  <c:v>12.48</c:v>
                </c:pt>
                <c:pt idx="17999">
                  <c:v>39.64</c:v>
                </c:pt>
                <c:pt idx="18000">
                  <c:v>34.06</c:v>
                </c:pt>
                <c:pt idx="18001">
                  <c:v>40.69</c:v>
                </c:pt>
                <c:pt idx="18002">
                  <c:v>74.62</c:v>
                </c:pt>
                <c:pt idx="18003">
                  <c:v>52.7</c:v>
                </c:pt>
                <c:pt idx="18004">
                  <c:v>23.07</c:v>
                </c:pt>
                <c:pt idx="18005">
                  <c:v>15.98</c:v>
                </c:pt>
                <c:pt idx="18006">
                  <c:v>71.95</c:v>
                </c:pt>
                <c:pt idx="18007">
                  <c:v>12.7</c:v>
                </c:pt>
                <c:pt idx="18008">
                  <c:v>39.76</c:v>
                </c:pt>
                <c:pt idx="18009">
                  <c:v>33.89</c:v>
                </c:pt>
                <c:pt idx="18010">
                  <c:v>40.93</c:v>
                </c:pt>
                <c:pt idx="18011">
                  <c:v>74.55</c:v>
                </c:pt>
                <c:pt idx="18012">
                  <c:v>52.53</c:v>
                </c:pt>
                <c:pt idx="18013">
                  <c:v>23.24</c:v>
                </c:pt>
                <c:pt idx="18014">
                  <c:v>15.76</c:v>
                </c:pt>
                <c:pt idx="18015">
                  <c:v>71.91</c:v>
                </c:pt>
                <c:pt idx="18016">
                  <c:v>12.92</c:v>
                </c:pt>
                <c:pt idx="18017">
                  <c:v>39.869999999999997</c:v>
                </c:pt>
                <c:pt idx="18018">
                  <c:v>33.72</c:v>
                </c:pt>
                <c:pt idx="18019">
                  <c:v>41.18</c:v>
                </c:pt>
                <c:pt idx="18020">
                  <c:v>74.489999999999995</c:v>
                </c:pt>
                <c:pt idx="18021">
                  <c:v>52.37</c:v>
                </c:pt>
                <c:pt idx="18022">
                  <c:v>23.41</c:v>
                </c:pt>
                <c:pt idx="18023">
                  <c:v>15.54</c:v>
                </c:pt>
                <c:pt idx="18024">
                  <c:v>71.88</c:v>
                </c:pt>
                <c:pt idx="18025">
                  <c:v>13.13</c:v>
                </c:pt>
                <c:pt idx="18026">
                  <c:v>39.99</c:v>
                </c:pt>
                <c:pt idx="18027">
                  <c:v>33.54</c:v>
                </c:pt>
                <c:pt idx="18028">
                  <c:v>41.43</c:v>
                </c:pt>
                <c:pt idx="18029">
                  <c:v>74.42</c:v>
                </c:pt>
                <c:pt idx="18030">
                  <c:v>52.2</c:v>
                </c:pt>
                <c:pt idx="18031">
                  <c:v>23.58</c:v>
                </c:pt>
                <c:pt idx="18032">
                  <c:v>15.33</c:v>
                </c:pt>
                <c:pt idx="18033">
                  <c:v>71.84</c:v>
                </c:pt>
                <c:pt idx="18034">
                  <c:v>13.35</c:v>
                </c:pt>
                <c:pt idx="18035">
                  <c:v>40.1</c:v>
                </c:pt>
                <c:pt idx="18036">
                  <c:v>33.369999999999997</c:v>
                </c:pt>
                <c:pt idx="18037">
                  <c:v>41.67</c:v>
                </c:pt>
                <c:pt idx="18038">
                  <c:v>74.349999999999994</c:v>
                </c:pt>
                <c:pt idx="18039">
                  <c:v>52.04</c:v>
                </c:pt>
                <c:pt idx="18040">
                  <c:v>23.75</c:v>
                </c:pt>
                <c:pt idx="18041">
                  <c:v>15.11</c:v>
                </c:pt>
                <c:pt idx="18042">
                  <c:v>71.8</c:v>
                </c:pt>
                <c:pt idx="18043">
                  <c:v>13.57</c:v>
                </c:pt>
                <c:pt idx="18044">
                  <c:v>40.21</c:v>
                </c:pt>
                <c:pt idx="18045">
                  <c:v>33.200000000000003</c:v>
                </c:pt>
                <c:pt idx="18046">
                  <c:v>41.92</c:v>
                </c:pt>
                <c:pt idx="18047">
                  <c:v>74.28</c:v>
                </c:pt>
                <c:pt idx="18048">
                  <c:v>51.87</c:v>
                </c:pt>
                <c:pt idx="18049">
                  <c:v>23.92</c:v>
                </c:pt>
                <c:pt idx="18050">
                  <c:v>14.89</c:v>
                </c:pt>
                <c:pt idx="18051">
                  <c:v>71.760000000000005</c:v>
                </c:pt>
                <c:pt idx="18052">
                  <c:v>13.79</c:v>
                </c:pt>
                <c:pt idx="18053">
                  <c:v>40.32</c:v>
                </c:pt>
                <c:pt idx="18054">
                  <c:v>33.020000000000003</c:v>
                </c:pt>
                <c:pt idx="18055">
                  <c:v>42.17</c:v>
                </c:pt>
                <c:pt idx="18056">
                  <c:v>74.2</c:v>
                </c:pt>
                <c:pt idx="18057">
                  <c:v>51.7</c:v>
                </c:pt>
                <c:pt idx="18058">
                  <c:v>24.09</c:v>
                </c:pt>
                <c:pt idx="18059">
                  <c:v>14.68</c:v>
                </c:pt>
                <c:pt idx="18060">
                  <c:v>71.709999999999994</c:v>
                </c:pt>
                <c:pt idx="18061">
                  <c:v>14.01</c:v>
                </c:pt>
                <c:pt idx="18062">
                  <c:v>40.43</c:v>
                </c:pt>
                <c:pt idx="18063">
                  <c:v>32.85</c:v>
                </c:pt>
                <c:pt idx="18064">
                  <c:v>42.42</c:v>
                </c:pt>
                <c:pt idx="18065">
                  <c:v>74.12</c:v>
                </c:pt>
                <c:pt idx="18066">
                  <c:v>51.54</c:v>
                </c:pt>
                <c:pt idx="18067">
                  <c:v>24.26</c:v>
                </c:pt>
                <c:pt idx="18068">
                  <c:v>14.46</c:v>
                </c:pt>
                <c:pt idx="18069">
                  <c:v>71.67</c:v>
                </c:pt>
                <c:pt idx="18070">
                  <c:v>14.23</c:v>
                </c:pt>
                <c:pt idx="18071">
                  <c:v>40.53</c:v>
                </c:pt>
                <c:pt idx="18072">
                  <c:v>32.67</c:v>
                </c:pt>
                <c:pt idx="18073">
                  <c:v>42.66</c:v>
                </c:pt>
                <c:pt idx="18074">
                  <c:v>74.040000000000006</c:v>
                </c:pt>
                <c:pt idx="18075">
                  <c:v>51.37</c:v>
                </c:pt>
                <c:pt idx="18076">
                  <c:v>24.42</c:v>
                </c:pt>
                <c:pt idx="18077">
                  <c:v>14.24</c:v>
                </c:pt>
                <c:pt idx="18078">
                  <c:v>71.62</c:v>
                </c:pt>
                <c:pt idx="18079">
                  <c:v>14.45</c:v>
                </c:pt>
                <c:pt idx="18080">
                  <c:v>40.64</c:v>
                </c:pt>
                <c:pt idx="18081">
                  <c:v>32.5</c:v>
                </c:pt>
                <c:pt idx="18082">
                  <c:v>42.91</c:v>
                </c:pt>
                <c:pt idx="18083">
                  <c:v>73.959999999999994</c:v>
                </c:pt>
                <c:pt idx="18084">
                  <c:v>51.2</c:v>
                </c:pt>
                <c:pt idx="18085">
                  <c:v>24.59</c:v>
                </c:pt>
                <c:pt idx="18086">
                  <c:v>14.03</c:v>
                </c:pt>
                <c:pt idx="18087">
                  <c:v>71.569999999999993</c:v>
                </c:pt>
                <c:pt idx="18088">
                  <c:v>14.67</c:v>
                </c:pt>
                <c:pt idx="18089">
                  <c:v>40.74</c:v>
                </c:pt>
                <c:pt idx="18090">
                  <c:v>32.32</c:v>
                </c:pt>
                <c:pt idx="18091">
                  <c:v>43.16</c:v>
                </c:pt>
                <c:pt idx="18092">
                  <c:v>73.88</c:v>
                </c:pt>
                <c:pt idx="18093">
                  <c:v>51.03</c:v>
                </c:pt>
                <c:pt idx="18094">
                  <c:v>24.76</c:v>
                </c:pt>
                <c:pt idx="18095">
                  <c:v>13.81</c:v>
                </c:pt>
                <c:pt idx="18096">
                  <c:v>71.510000000000005</c:v>
                </c:pt>
                <c:pt idx="18097">
                  <c:v>14.89</c:v>
                </c:pt>
                <c:pt idx="18098">
                  <c:v>40.85</c:v>
                </c:pt>
                <c:pt idx="18099">
                  <c:v>32.14</c:v>
                </c:pt>
                <c:pt idx="18100">
                  <c:v>43.41</c:v>
                </c:pt>
                <c:pt idx="18101">
                  <c:v>10.15</c:v>
                </c:pt>
                <c:pt idx="18102">
                  <c:v>73.790000000000006</c:v>
                </c:pt>
                <c:pt idx="18103">
                  <c:v>50.86</c:v>
                </c:pt>
                <c:pt idx="18104">
                  <c:v>24.92</c:v>
                </c:pt>
                <c:pt idx="18105">
                  <c:v>13.6</c:v>
                </c:pt>
                <c:pt idx="18106">
                  <c:v>71.459999999999994</c:v>
                </c:pt>
                <c:pt idx="18107">
                  <c:v>15.11</c:v>
                </c:pt>
                <c:pt idx="18108">
                  <c:v>40.950000000000003</c:v>
                </c:pt>
                <c:pt idx="18109">
                  <c:v>31.96</c:v>
                </c:pt>
                <c:pt idx="18110">
                  <c:v>43.66</c:v>
                </c:pt>
                <c:pt idx="18111">
                  <c:v>10.27</c:v>
                </c:pt>
                <c:pt idx="18112">
                  <c:v>73.7</c:v>
                </c:pt>
                <c:pt idx="18113">
                  <c:v>50.7</c:v>
                </c:pt>
                <c:pt idx="18114">
                  <c:v>25.09</c:v>
                </c:pt>
                <c:pt idx="18115">
                  <c:v>13.38</c:v>
                </c:pt>
                <c:pt idx="18116">
                  <c:v>71.400000000000006</c:v>
                </c:pt>
                <c:pt idx="18117">
                  <c:v>15.33</c:v>
                </c:pt>
                <c:pt idx="18118">
                  <c:v>41.05</c:v>
                </c:pt>
                <c:pt idx="18119">
                  <c:v>31.79</c:v>
                </c:pt>
                <c:pt idx="18120">
                  <c:v>43.91</c:v>
                </c:pt>
                <c:pt idx="18121">
                  <c:v>10.38</c:v>
                </c:pt>
                <c:pt idx="18122">
                  <c:v>73.61</c:v>
                </c:pt>
                <c:pt idx="18123">
                  <c:v>50.53</c:v>
                </c:pt>
                <c:pt idx="18124">
                  <c:v>25.25</c:v>
                </c:pt>
                <c:pt idx="18125">
                  <c:v>13.17</c:v>
                </c:pt>
                <c:pt idx="18126">
                  <c:v>71.34</c:v>
                </c:pt>
                <c:pt idx="18127">
                  <c:v>15.55</c:v>
                </c:pt>
                <c:pt idx="18128">
                  <c:v>41.15</c:v>
                </c:pt>
                <c:pt idx="18129">
                  <c:v>31.61</c:v>
                </c:pt>
                <c:pt idx="18130">
                  <c:v>44.15</c:v>
                </c:pt>
                <c:pt idx="18131">
                  <c:v>10.49</c:v>
                </c:pt>
                <c:pt idx="18132">
                  <c:v>73.52</c:v>
                </c:pt>
                <c:pt idx="18133">
                  <c:v>50.36</c:v>
                </c:pt>
                <c:pt idx="18134">
                  <c:v>25.42</c:v>
                </c:pt>
                <c:pt idx="18135">
                  <c:v>12.96</c:v>
                </c:pt>
                <c:pt idx="18136">
                  <c:v>71.28</c:v>
                </c:pt>
                <c:pt idx="18137">
                  <c:v>15.77</c:v>
                </c:pt>
                <c:pt idx="18138">
                  <c:v>41.25</c:v>
                </c:pt>
                <c:pt idx="18139">
                  <c:v>31.43</c:v>
                </c:pt>
                <c:pt idx="18140">
                  <c:v>44.4</c:v>
                </c:pt>
                <c:pt idx="18141">
                  <c:v>10.61</c:v>
                </c:pt>
                <c:pt idx="18142">
                  <c:v>73.42</c:v>
                </c:pt>
                <c:pt idx="18143">
                  <c:v>50.19</c:v>
                </c:pt>
                <c:pt idx="18144">
                  <c:v>25.58</c:v>
                </c:pt>
                <c:pt idx="18145">
                  <c:v>12.74</c:v>
                </c:pt>
                <c:pt idx="18146">
                  <c:v>71.22</c:v>
                </c:pt>
                <c:pt idx="18147">
                  <c:v>15.99</c:v>
                </c:pt>
                <c:pt idx="18148">
                  <c:v>41.35</c:v>
                </c:pt>
                <c:pt idx="18149">
                  <c:v>31.25</c:v>
                </c:pt>
                <c:pt idx="18150">
                  <c:v>44.65</c:v>
                </c:pt>
                <c:pt idx="18151">
                  <c:v>10.72</c:v>
                </c:pt>
                <c:pt idx="18152">
                  <c:v>73.33</c:v>
                </c:pt>
                <c:pt idx="18153">
                  <c:v>50.02</c:v>
                </c:pt>
                <c:pt idx="18154">
                  <c:v>25.75</c:v>
                </c:pt>
                <c:pt idx="18155">
                  <c:v>12.53</c:v>
                </c:pt>
                <c:pt idx="18156">
                  <c:v>71.150000000000006</c:v>
                </c:pt>
                <c:pt idx="18157">
                  <c:v>16.21</c:v>
                </c:pt>
                <c:pt idx="18158">
                  <c:v>41.44</c:v>
                </c:pt>
                <c:pt idx="18159">
                  <c:v>31.07</c:v>
                </c:pt>
                <c:pt idx="18160">
                  <c:v>44.9</c:v>
                </c:pt>
                <c:pt idx="18161">
                  <c:v>10.84</c:v>
                </c:pt>
                <c:pt idx="18162">
                  <c:v>73.23</c:v>
                </c:pt>
                <c:pt idx="18163">
                  <c:v>49.85</c:v>
                </c:pt>
                <c:pt idx="18164">
                  <c:v>25.91</c:v>
                </c:pt>
                <c:pt idx="18165">
                  <c:v>12.32</c:v>
                </c:pt>
                <c:pt idx="18166">
                  <c:v>71.09</c:v>
                </c:pt>
                <c:pt idx="18167">
                  <c:v>16.43</c:v>
                </c:pt>
                <c:pt idx="18168">
                  <c:v>41.54</c:v>
                </c:pt>
                <c:pt idx="18169">
                  <c:v>30.89</c:v>
                </c:pt>
                <c:pt idx="18170">
                  <c:v>45.15</c:v>
                </c:pt>
                <c:pt idx="18171">
                  <c:v>10.95</c:v>
                </c:pt>
                <c:pt idx="18172">
                  <c:v>73.13</c:v>
                </c:pt>
                <c:pt idx="18173">
                  <c:v>49.67</c:v>
                </c:pt>
                <c:pt idx="18174">
                  <c:v>26.07</c:v>
                </c:pt>
                <c:pt idx="18175">
                  <c:v>12.1</c:v>
                </c:pt>
                <c:pt idx="18176">
                  <c:v>71.02</c:v>
                </c:pt>
                <c:pt idx="18177">
                  <c:v>16.66</c:v>
                </c:pt>
                <c:pt idx="18178">
                  <c:v>41.63</c:v>
                </c:pt>
                <c:pt idx="18179">
                  <c:v>30.71</c:v>
                </c:pt>
                <c:pt idx="18180">
                  <c:v>45.4</c:v>
                </c:pt>
                <c:pt idx="18181">
                  <c:v>11.06</c:v>
                </c:pt>
                <c:pt idx="18182">
                  <c:v>73.03</c:v>
                </c:pt>
                <c:pt idx="18183">
                  <c:v>49.5</c:v>
                </c:pt>
                <c:pt idx="18184">
                  <c:v>26.23</c:v>
                </c:pt>
                <c:pt idx="18185">
                  <c:v>11.89</c:v>
                </c:pt>
                <c:pt idx="18186">
                  <c:v>70.95</c:v>
                </c:pt>
                <c:pt idx="18187">
                  <c:v>16.88</c:v>
                </c:pt>
                <c:pt idx="18188">
                  <c:v>41.72</c:v>
                </c:pt>
                <c:pt idx="18189">
                  <c:v>30.53</c:v>
                </c:pt>
                <c:pt idx="18190">
                  <c:v>45.65</c:v>
                </c:pt>
                <c:pt idx="18191">
                  <c:v>11.17</c:v>
                </c:pt>
                <c:pt idx="18192">
                  <c:v>72.92</c:v>
                </c:pt>
                <c:pt idx="18193">
                  <c:v>49.33</c:v>
                </c:pt>
                <c:pt idx="18194">
                  <c:v>26.4</c:v>
                </c:pt>
                <c:pt idx="18195">
                  <c:v>11.68</c:v>
                </c:pt>
                <c:pt idx="18196">
                  <c:v>70.87</c:v>
                </c:pt>
                <c:pt idx="18197">
                  <c:v>17.100000000000001</c:v>
                </c:pt>
                <c:pt idx="18198">
                  <c:v>41.82</c:v>
                </c:pt>
                <c:pt idx="18199">
                  <c:v>30.35</c:v>
                </c:pt>
                <c:pt idx="18200">
                  <c:v>45.9</c:v>
                </c:pt>
                <c:pt idx="18201">
                  <c:v>11.28</c:v>
                </c:pt>
                <c:pt idx="18202">
                  <c:v>72.819999999999993</c:v>
                </c:pt>
                <c:pt idx="18203">
                  <c:v>49.16</c:v>
                </c:pt>
                <c:pt idx="18204">
                  <c:v>26.56</c:v>
                </c:pt>
                <c:pt idx="18205">
                  <c:v>11.47</c:v>
                </c:pt>
                <c:pt idx="18206">
                  <c:v>70.8</c:v>
                </c:pt>
                <c:pt idx="18207">
                  <c:v>17.329999999999998</c:v>
                </c:pt>
                <c:pt idx="18208">
                  <c:v>41.91</c:v>
                </c:pt>
                <c:pt idx="18209">
                  <c:v>30.16</c:v>
                </c:pt>
                <c:pt idx="18210">
                  <c:v>46.15</c:v>
                </c:pt>
                <c:pt idx="18211">
                  <c:v>11.4</c:v>
                </c:pt>
                <c:pt idx="18212">
                  <c:v>72.709999999999994</c:v>
                </c:pt>
                <c:pt idx="18213">
                  <c:v>48.99</c:v>
                </c:pt>
                <c:pt idx="18214">
                  <c:v>26.72</c:v>
                </c:pt>
                <c:pt idx="18215">
                  <c:v>11.25</c:v>
                </c:pt>
                <c:pt idx="18216">
                  <c:v>70.72</c:v>
                </c:pt>
                <c:pt idx="18217">
                  <c:v>17.55</c:v>
                </c:pt>
                <c:pt idx="18218">
                  <c:v>41.99</c:v>
                </c:pt>
                <c:pt idx="18219">
                  <c:v>29.98</c:v>
                </c:pt>
                <c:pt idx="18220">
                  <c:v>46.4</c:v>
                </c:pt>
                <c:pt idx="18221">
                  <c:v>11.51</c:v>
                </c:pt>
                <c:pt idx="18222">
                  <c:v>72.599999999999994</c:v>
                </c:pt>
                <c:pt idx="18223">
                  <c:v>48.81</c:v>
                </c:pt>
                <c:pt idx="18224">
                  <c:v>26.88</c:v>
                </c:pt>
                <c:pt idx="18225">
                  <c:v>11.04</c:v>
                </c:pt>
                <c:pt idx="18226">
                  <c:v>70.64</c:v>
                </c:pt>
                <c:pt idx="18227">
                  <c:v>17.77</c:v>
                </c:pt>
                <c:pt idx="18228">
                  <c:v>42.08</c:v>
                </c:pt>
                <c:pt idx="18229">
                  <c:v>29.8</c:v>
                </c:pt>
                <c:pt idx="18230">
                  <c:v>46.66</c:v>
                </c:pt>
                <c:pt idx="18231">
                  <c:v>11.62</c:v>
                </c:pt>
                <c:pt idx="18232">
                  <c:v>72.489999999999995</c:v>
                </c:pt>
                <c:pt idx="18233">
                  <c:v>48.64</c:v>
                </c:pt>
                <c:pt idx="18234">
                  <c:v>27.04</c:v>
                </c:pt>
                <c:pt idx="18235">
                  <c:v>10.83</c:v>
                </c:pt>
                <c:pt idx="18236">
                  <c:v>70.56</c:v>
                </c:pt>
                <c:pt idx="18237">
                  <c:v>18</c:v>
                </c:pt>
                <c:pt idx="18238">
                  <c:v>42.17</c:v>
                </c:pt>
                <c:pt idx="18239">
                  <c:v>29.62</c:v>
                </c:pt>
                <c:pt idx="18240">
                  <c:v>46.91</c:v>
                </c:pt>
                <c:pt idx="18241">
                  <c:v>11.73</c:v>
                </c:pt>
                <c:pt idx="18242">
                  <c:v>72.38</c:v>
                </c:pt>
                <c:pt idx="18243">
                  <c:v>48.47</c:v>
                </c:pt>
                <c:pt idx="18244">
                  <c:v>27.19</c:v>
                </c:pt>
                <c:pt idx="18245">
                  <c:v>10.62</c:v>
                </c:pt>
                <c:pt idx="18246">
                  <c:v>70.48</c:v>
                </c:pt>
                <c:pt idx="18247">
                  <c:v>18.22</c:v>
                </c:pt>
                <c:pt idx="18248">
                  <c:v>42.25</c:v>
                </c:pt>
                <c:pt idx="18249">
                  <c:v>29.43</c:v>
                </c:pt>
                <c:pt idx="18250">
                  <c:v>47.16</c:v>
                </c:pt>
                <c:pt idx="18251">
                  <c:v>11.84</c:v>
                </c:pt>
                <c:pt idx="18252">
                  <c:v>72.27</c:v>
                </c:pt>
                <c:pt idx="18253">
                  <c:v>48.29</c:v>
                </c:pt>
                <c:pt idx="18254">
                  <c:v>27.35</c:v>
                </c:pt>
                <c:pt idx="18255">
                  <c:v>10.41</c:v>
                </c:pt>
                <c:pt idx="18256">
                  <c:v>70.400000000000006</c:v>
                </c:pt>
                <c:pt idx="18257">
                  <c:v>18.45</c:v>
                </c:pt>
                <c:pt idx="18258">
                  <c:v>42.34</c:v>
                </c:pt>
                <c:pt idx="18259">
                  <c:v>29.25</c:v>
                </c:pt>
                <c:pt idx="18260">
                  <c:v>47.41</c:v>
                </c:pt>
                <c:pt idx="18261">
                  <c:v>11.94</c:v>
                </c:pt>
                <c:pt idx="18262">
                  <c:v>72.150000000000006</c:v>
                </c:pt>
                <c:pt idx="18263">
                  <c:v>48.12</c:v>
                </c:pt>
                <c:pt idx="18264">
                  <c:v>27.51</c:v>
                </c:pt>
                <c:pt idx="18265">
                  <c:v>10.199999999999999</c:v>
                </c:pt>
                <c:pt idx="18266">
                  <c:v>70.31</c:v>
                </c:pt>
                <c:pt idx="18267">
                  <c:v>18.670000000000002</c:v>
                </c:pt>
                <c:pt idx="18268">
                  <c:v>42.42</c:v>
                </c:pt>
                <c:pt idx="18269">
                  <c:v>29.06</c:v>
                </c:pt>
                <c:pt idx="18270">
                  <c:v>47.66</c:v>
                </c:pt>
                <c:pt idx="18271">
                  <c:v>12.05</c:v>
                </c:pt>
                <c:pt idx="18272">
                  <c:v>72.03</c:v>
                </c:pt>
                <c:pt idx="18273">
                  <c:v>47.95</c:v>
                </c:pt>
                <c:pt idx="18274">
                  <c:v>27.67</c:v>
                </c:pt>
                <c:pt idx="18275">
                  <c:v>70.22</c:v>
                </c:pt>
                <c:pt idx="18276">
                  <c:v>18.899999999999999</c:v>
                </c:pt>
                <c:pt idx="18277">
                  <c:v>42.5</c:v>
                </c:pt>
                <c:pt idx="18278">
                  <c:v>28.88</c:v>
                </c:pt>
                <c:pt idx="18279">
                  <c:v>47.91</c:v>
                </c:pt>
                <c:pt idx="18280">
                  <c:v>12.16</c:v>
                </c:pt>
                <c:pt idx="18281">
                  <c:v>71.92</c:v>
                </c:pt>
                <c:pt idx="18282">
                  <c:v>47.77</c:v>
                </c:pt>
                <c:pt idx="18283">
                  <c:v>27.82</c:v>
                </c:pt>
                <c:pt idx="18284">
                  <c:v>70.13</c:v>
                </c:pt>
                <c:pt idx="18285">
                  <c:v>19.13</c:v>
                </c:pt>
                <c:pt idx="18286">
                  <c:v>42.58</c:v>
                </c:pt>
                <c:pt idx="18287">
                  <c:v>28.7</c:v>
                </c:pt>
                <c:pt idx="18288">
                  <c:v>48.17</c:v>
                </c:pt>
                <c:pt idx="18289">
                  <c:v>12.27</c:v>
                </c:pt>
                <c:pt idx="18290">
                  <c:v>71.8</c:v>
                </c:pt>
                <c:pt idx="18291">
                  <c:v>47.6</c:v>
                </c:pt>
                <c:pt idx="18292">
                  <c:v>27.98</c:v>
                </c:pt>
                <c:pt idx="18293">
                  <c:v>70.040000000000006</c:v>
                </c:pt>
                <c:pt idx="18294">
                  <c:v>19.350000000000001</c:v>
                </c:pt>
                <c:pt idx="18295">
                  <c:v>42.66</c:v>
                </c:pt>
                <c:pt idx="18296">
                  <c:v>28.51</c:v>
                </c:pt>
                <c:pt idx="18297">
                  <c:v>48.42</c:v>
                </c:pt>
                <c:pt idx="18298">
                  <c:v>12.37</c:v>
                </c:pt>
                <c:pt idx="18299">
                  <c:v>71.680000000000007</c:v>
                </c:pt>
                <c:pt idx="18300">
                  <c:v>47.42</c:v>
                </c:pt>
                <c:pt idx="18301">
                  <c:v>28.13</c:v>
                </c:pt>
                <c:pt idx="18302">
                  <c:v>69.95</c:v>
                </c:pt>
                <c:pt idx="18303">
                  <c:v>19.579999999999998</c:v>
                </c:pt>
                <c:pt idx="18304">
                  <c:v>42.73</c:v>
                </c:pt>
                <c:pt idx="18305">
                  <c:v>28.32</c:v>
                </c:pt>
                <c:pt idx="18306">
                  <c:v>48.67</c:v>
                </c:pt>
                <c:pt idx="18307">
                  <c:v>12.48</c:v>
                </c:pt>
                <c:pt idx="18308">
                  <c:v>71.55</c:v>
                </c:pt>
                <c:pt idx="18309">
                  <c:v>47.25</c:v>
                </c:pt>
                <c:pt idx="18310">
                  <c:v>28.29</c:v>
                </c:pt>
                <c:pt idx="18311">
                  <c:v>69.849999999999994</c:v>
                </c:pt>
                <c:pt idx="18312">
                  <c:v>19.809999999999999</c:v>
                </c:pt>
                <c:pt idx="18313">
                  <c:v>42.81</c:v>
                </c:pt>
                <c:pt idx="18314">
                  <c:v>28.14</c:v>
                </c:pt>
                <c:pt idx="18315">
                  <c:v>48.92</c:v>
                </c:pt>
                <c:pt idx="18316">
                  <c:v>12.59</c:v>
                </c:pt>
                <c:pt idx="18317">
                  <c:v>71.430000000000007</c:v>
                </c:pt>
                <c:pt idx="18318">
                  <c:v>47.07</c:v>
                </c:pt>
                <c:pt idx="18319">
                  <c:v>28.44</c:v>
                </c:pt>
                <c:pt idx="18320">
                  <c:v>69.760000000000005</c:v>
                </c:pt>
                <c:pt idx="18321">
                  <c:v>20.03</c:v>
                </c:pt>
                <c:pt idx="18322">
                  <c:v>42.88</c:v>
                </c:pt>
                <c:pt idx="18323">
                  <c:v>27.95</c:v>
                </c:pt>
                <c:pt idx="18324">
                  <c:v>49.18</c:v>
                </c:pt>
                <c:pt idx="18325">
                  <c:v>12.69</c:v>
                </c:pt>
                <c:pt idx="18326">
                  <c:v>71.31</c:v>
                </c:pt>
                <c:pt idx="18327">
                  <c:v>46.9</c:v>
                </c:pt>
                <c:pt idx="18328">
                  <c:v>28.59</c:v>
                </c:pt>
                <c:pt idx="18329">
                  <c:v>69.66</c:v>
                </c:pt>
                <c:pt idx="18330">
                  <c:v>20.260000000000002</c:v>
                </c:pt>
                <c:pt idx="18331">
                  <c:v>42.95</c:v>
                </c:pt>
                <c:pt idx="18332">
                  <c:v>27.77</c:v>
                </c:pt>
                <c:pt idx="18333">
                  <c:v>49.43</c:v>
                </c:pt>
                <c:pt idx="18334">
                  <c:v>12.8</c:v>
                </c:pt>
                <c:pt idx="18335">
                  <c:v>71.180000000000007</c:v>
                </c:pt>
                <c:pt idx="18336">
                  <c:v>46.72</c:v>
                </c:pt>
                <c:pt idx="18337">
                  <c:v>28.75</c:v>
                </c:pt>
                <c:pt idx="18338">
                  <c:v>69.56</c:v>
                </c:pt>
                <c:pt idx="18339">
                  <c:v>20.49</c:v>
                </c:pt>
                <c:pt idx="18340">
                  <c:v>43.02</c:v>
                </c:pt>
                <c:pt idx="18341">
                  <c:v>27.58</c:v>
                </c:pt>
                <c:pt idx="18342">
                  <c:v>49.68</c:v>
                </c:pt>
                <c:pt idx="18343">
                  <c:v>12.9</c:v>
                </c:pt>
                <c:pt idx="18344">
                  <c:v>71.05</c:v>
                </c:pt>
                <c:pt idx="18345">
                  <c:v>46.54</c:v>
                </c:pt>
                <c:pt idx="18346">
                  <c:v>28.9</c:v>
                </c:pt>
                <c:pt idx="18347">
                  <c:v>69.459999999999994</c:v>
                </c:pt>
                <c:pt idx="18348">
                  <c:v>20.72</c:v>
                </c:pt>
                <c:pt idx="18349">
                  <c:v>43.09</c:v>
                </c:pt>
                <c:pt idx="18350">
                  <c:v>27.39</c:v>
                </c:pt>
                <c:pt idx="18351">
                  <c:v>49.93</c:v>
                </c:pt>
                <c:pt idx="18352">
                  <c:v>13</c:v>
                </c:pt>
                <c:pt idx="18353">
                  <c:v>70.930000000000007</c:v>
                </c:pt>
                <c:pt idx="18354">
                  <c:v>46.37</c:v>
                </c:pt>
                <c:pt idx="18355">
                  <c:v>29.05</c:v>
                </c:pt>
                <c:pt idx="18356">
                  <c:v>69.36</c:v>
                </c:pt>
                <c:pt idx="18357">
                  <c:v>20.94</c:v>
                </c:pt>
                <c:pt idx="18358">
                  <c:v>43.16</c:v>
                </c:pt>
                <c:pt idx="18359">
                  <c:v>27.2</c:v>
                </c:pt>
                <c:pt idx="18360">
                  <c:v>50.19</c:v>
                </c:pt>
                <c:pt idx="18361">
                  <c:v>13.11</c:v>
                </c:pt>
                <c:pt idx="18362">
                  <c:v>70.8</c:v>
                </c:pt>
                <c:pt idx="18363">
                  <c:v>46.19</c:v>
                </c:pt>
                <c:pt idx="18364">
                  <c:v>29.2</c:v>
                </c:pt>
                <c:pt idx="18365">
                  <c:v>69.25</c:v>
                </c:pt>
                <c:pt idx="18366">
                  <c:v>21.17</c:v>
                </c:pt>
                <c:pt idx="18367">
                  <c:v>43.23</c:v>
                </c:pt>
                <c:pt idx="18368">
                  <c:v>27.02</c:v>
                </c:pt>
                <c:pt idx="18369">
                  <c:v>50.44</c:v>
                </c:pt>
                <c:pt idx="18370">
                  <c:v>13.21</c:v>
                </c:pt>
                <c:pt idx="18371">
                  <c:v>70.67</c:v>
                </c:pt>
                <c:pt idx="18372">
                  <c:v>46.01</c:v>
                </c:pt>
                <c:pt idx="18373">
                  <c:v>29.35</c:v>
                </c:pt>
                <c:pt idx="18374">
                  <c:v>69.150000000000006</c:v>
                </c:pt>
                <c:pt idx="18375">
                  <c:v>21.4</c:v>
                </c:pt>
                <c:pt idx="18376">
                  <c:v>43.29</c:v>
                </c:pt>
                <c:pt idx="18377">
                  <c:v>26.83</c:v>
                </c:pt>
                <c:pt idx="18378">
                  <c:v>50.7</c:v>
                </c:pt>
                <c:pt idx="18379">
                  <c:v>13.31</c:v>
                </c:pt>
                <c:pt idx="18380">
                  <c:v>70.540000000000006</c:v>
                </c:pt>
                <c:pt idx="18381">
                  <c:v>45.83</c:v>
                </c:pt>
                <c:pt idx="18382">
                  <c:v>29.5</c:v>
                </c:pt>
                <c:pt idx="18383">
                  <c:v>69.040000000000006</c:v>
                </c:pt>
                <c:pt idx="18384">
                  <c:v>21.63</c:v>
                </c:pt>
                <c:pt idx="18385">
                  <c:v>43.36</c:v>
                </c:pt>
                <c:pt idx="18386">
                  <c:v>26.64</c:v>
                </c:pt>
                <c:pt idx="18387">
                  <c:v>50.95</c:v>
                </c:pt>
                <c:pt idx="18388">
                  <c:v>13.41</c:v>
                </c:pt>
                <c:pt idx="18389">
                  <c:v>70.400000000000006</c:v>
                </c:pt>
                <c:pt idx="18390">
                  <c:v>45.66</c:v>
                </c:pt>
                <c:pt idx="18391">
                  <c:v>29.65</c:v>
                </c:pt>
                <c:pt idx="18392">
                  <c:v>68.930000000000007</c:v>
                </c:pt>
                <c:pt idx="18393">
                  <c:v>21.86</c:v>
                </c:pt>
                <c:pt idx="18394">
                  <c:v>43.42</c:v>
                </c:pt>
                <c:pt idx="18395">
                  <c:v>26.45</c:v>
                </c:pt>
                <c:pt idx="18396">
                  <c:v>51.2</c:v>
                </c:pt>
                <c:pt idx="18397">
                  <c:v>13.52</c:v>
                </c:pt>
                <c:pt idx="18398">
                  <c:v>70.27</c:v>
                </c:pt>
                <c:pt idx="18399">
                  <c:v>45.48</c:v>
                </c:pt>
                <c:pt idx="18400">
                  <c:v>29.79</c:v>
                </c:pt>
                <c:pt idx="18401">
                  <c:v>68.819999999999993</c:v>
                </c:pt>
                <c:pt idx="18402">
                  <c:v>22.09</c:v>
                </c:pt>
                <c:pt idx="18403">
                  <c:v>43.48</c:v>
                </c:pt>
                <c:pt idx="18404">
                  <c:v>26.26</c:v>
                </c:pt>
                <c:pt idx="18405">
                  <c:v>51.46</c:v>
                </c:pt>
                <c:pt idx="18406">
                  <c:v>13.62</c:v>
                </c:pt>
                <c:pt idx="18407">
                  <c:v>70.14</c:v>
                </c:pt>
                <c:pt idx="18408">
                  <c:v>45.3</c:v>
                </c:pt>
                <c:pt idx="18409">
                  <c:v>29.94</c:v>
                </c:pt>
                <c:pt idx="18410">
                  <c:v>68.709999999999994</c:v>
                </c:pt>
                <c:pt idx="18411">
                  <c:v>22.32</c:v>
                </c:pt>
                <c:pt idx="18412">
                  <c:v>43.54</c:v>
                </c:pt>
                <c:pt idx="18413">
                  <c:v>26.07</c:v>
                </c:pt>
                <c:pt idx="18414">
                  <c:v>51.71</c:v>
                </c:pt>
                <c:pt idx="18415">
                  <c:v>13.72</c:v>
                </c:pt>
                <c:pt idx="18416">
                  <c:v>70</c:v>
                </c:pt>
                <c:pt idx="18417">
                  <c:v>45.12</c:v>
                </c:pt>
                <c:pt idx="18418">
                  <c:v>30.09</c:v>
                </c:pt>
                <c:pt idx="18419">
                  <c:v>68.59</c:v>
                </c:pt>
                <c:pt idx="18420">
                  <c:v>22.55</c:v>
                </c:pt>
                <c:pt idx="18421">
                  <c:v>43.6</c:v>
                </c:pt>
                <c:pt idx="18422">
                  <c:v>25.89</c:v>
                </c:pt>
                <c:pt idx="18423">
                  <c:v>51.97</c:v>
                </c:pt>
                <c:pt idx="18424">
                  <c:v>13.82</c:v>
                </c:pt>
                <c:pt idx="18425">
                  <c:v>69.87</c:v>
                </c:pt>
                <c:pt idx="18426">
                  <c:v>44.94</c:v>
                </c:pt>
                <c:pt idx="18427">
                  <c:v>30.23</c:v>
                </c:pt>
                <c:pt idx="18428">
                  <c:v>68.48</c:v>
                </c:pt>
                <c:pt idx="18429">
                  <c:v>22.78</c:v>
                </c:pt>
                <c:pt idx="18430">
                  <c:v>43.65</c:v>
                </c:pt>
                <c:pt idx="18431">
                  <c:v>25.7</c:v>
                </c:pt>
                <c:pt idx="18432">
                  <c:v>52.22</c:v>
                </c:pt>
                <c:pt idx="18433">
                  <c:v>13.91</c:v>
                </c:pt>
                <c:pt idx="18434">
                  <c:v>69.73</c:v>
                </c:pt>
                <c:pt idx="18435">
                  <c:v>44.76</c:v>
                </c:pt>
                <c:pt idx="18436">
                  <c:v>30.37</c:v>
                </c:pt>
                <c:pt idx="18437">
                  <c:v>68.36</c:v>
                </c:pt>
                <c:pt idx="18438">
                  <c:v>23.01</c:v>
                </c:pt>
                <c:pt idx="18439">
                  <c:v>43.71</c:v>
                </c:pt>
                <c:pt idx="18440">
                  <c:v>25.51</c:v>
                </c:pt>
                <c:pt idx="18441">
                  <c:v>52.47</c:v>
                </c:pt>
                <c:pt idx="18442">
                  <c:v>14.01</c:v>
                </c:pt>
                <c:pt idx="18443">
                  <c:v>69.59</c:v>
                </c:pt>
                <c:pt idx="18444">
                  <c:v>44.58</c:v>
                </c:pt>
                <c:pt idx="18445">
                  <c:v>30.52</c:v>
                </c:pt>
                <c:pt idx="18446">
                  <c:v>68.239999999999995</c:v>
                </c:pt>
                <c:pt idx="18447">
                  <c:v>23.25</c:v>
                </c:pt>
                <c:pt idx="18448">
                  <c:v>43.76</c:v>
                </c:pt>
                <c:pt idx="18449">
                  <c:v>25.32</c:v>
                </c:pt>
                <c:pt idx="18450">
                  <c:v>52.73</c:v>
                </c:pt>
                <c:pt idx="18451">
                  <c:v>14.11</c:v>
                </c:pt>
                <c:pt idx="18452">
                  <c:v>69.45</c:v>
                </c:pt>
                <c:pt idx="18453">
                  <c:v>44.4</c:v>
                </c:pt>
                <c:pt idx="18454">
                  <c:v>30.66</c:v>
                </c:pt>
                <c:pt idx="18455">
                  <c:v>68.12</c:v>
                </c:pt>
                <c:pt idx="18456">
                  <c:v>23.48</c:v>
                </c:pt>
                <c:pt idx="18457">
                  <c:v>43.81</c:v>
                </c:pt>
                <c:pt idx="18458">
                  <c:v>25.13</c:v>
                </c:pt>
                <c:pt idx="18459">
                  <c:v>52.98</c:v>
                </c:pt>
                <c:pt idx="18460">
                  <c:v>14.21</c:v>
                </c:pt>
                <c:pt idx="18461">
                  <c:v>69.31</c:v>
                </c:pt>
                <c:pt idx="18462">
                  <c:v>44.22</c:v>
                </c:pt>
                <c:pt idx="18463">
                  <c:v>30.8</c:v>
                </c:pt>
                <c:pt idx="18464">
                  <c:v>68</c:v>
                </c:pt>
                <c:pt idx="18465">
                  <c:v>23.71</c:v>
                </c:pt>
                <c:pt idx="18466">
                  <c:v>43.86</c:v>
                </c:pt>
                <c:pt idx="18467">
                  <c:v>24.94</c:v>
                </c:pt>
                <c:pt idx="18468">
                  <c:v>53.24</c:v>
                </c:pt>
                <c:pt idx="18469">
                  <c:v>14.3</c:v>
                </c:pt>
                <c:pt idx="18470">
                  <c:v>69.17</c:v>
                </c:pt>
                <c:pt idx="18471">
                  <c:v>44.04</c:v>
                </c:pt>
                <c:pt idx="18472">
                  <c:v>30.94</c:v>
                </c:pt>
                <c:pt idx="18473">
                  <c:v>67.88</c:v>
                </c:pt>
                <c:pt idx="18474">
                  <c:v>23.94</c:v>
                </c:pt>
                <c:pt idx="18475">
                  <c:v>43.91</c:v>
                </c:pt>
                <c:pt idx="18476">
                  <c:v>24.75</c:v>
                </c:pt>
                <c:pt idx="18477">
                  <c:v>53.49</c:v>
                </c:pt>
                <c:pt idx="18478">
                  <c:v>14.4</c:v>
                </c:pt>
                <c:pt idx="18479">
                  <c:v>69.03</c:v>
                </c:pt>
                <c:pt idx="18480">
                  <c:v>43.86</c:v>
                </c:pt>
                <c:pt idx="18481">
                  <c:v>31.09</c:v>
                </c:pt>
                <c:pt idx="18482">
                  <c:v>67.760000000000005</c:v>
                </c:pt>
                <c:pt idx="18483">
                  <c:v>24.17</c:v>
                </c:pt>
                <c:pt idx="18484">
                  <c:v>43.96</c:v>
                </c:pt>
                <c:pt idx="18485">
                  <c:v>24.55</c:v>
                </c:pt>
                <c:pt idx="18486">
                  <c:v>53.75</c:v>
                </c:pt>
                <c:pt idx="18487">
                  <c:v>14.49</c:v>
                </c:pt>
                <c:pt idx="18488">
                  <c:v>68.89</c:v>
                </c:pt>
                <c:pt idx="18489">
                  <c:v>43.68</c:v>
                </c:pt>
                <c:pt idx="18490">
                  <c:v>31.23</c:v>
                </c:pt>
                <c:pt idx="18491">
                  <c:v>67.63</c:v>
                </c:pt>
                <c:pt idx="18492">
                  <c:v>24.41</c:v>
                </c:pt>
                <c:pt idx="18493">
                  <c:v>44.01</c:v>
                </c:pt>
                <c:pt idx="18494">
                  <c:v>24.36</c:v>
                </c:pt>
                <c:pt idx="18495">
                  <c:v>54.01</c:v>
                </c:pt>
                <c:pt idx="18496">
                  <c:v>14.59</c:v>
                </c:pt>
                <c:pt idx="18497">
                  <c:v>68.75</c:v>
                </c:pt>
                <c:pt idx="18498">
                  <c:v>43.5</c:v>
                </c:pt>
                <c:pt idx="18499">
                  <c:v>31.36</c:v>
                </c:pt>
                <c:pt idx="18500">
                  <c:v>67.510000000000005</c:v>
                </c:pt>
                <c:pt idx="18501">
                  <c:v>24.64</c:v>
                </c:pt>
                <c:pt idx="18502">
                  <c:v>44.05</c:v>
                </c:pt>
                <c:pt idx="18503">
                  <c:v>24.17</c:v>
                </c:pt>
                <c:pt idx="18504">
                  <c:v>54.26</c:v>
                </c:pt>
                <c:pt idx="18505">
                  <c:v>14.68</c:v>
                </c:pt>
                <c:pt idx="18506">
                  <c:v>68.61</c:v>
                </c:pt>
                <c:pt idx="18507">
                  <c:v>43.32</c:v>
                </c:pt>
                <c:pt idx="18508">
                  <c:v>31.5</c:v>
                </c:pt>
                <c:pt idx="18509">
                  <c:v>67.38</c:v>
                </c:pt>
                <c:pt idx="18510">
                  <c:v>24.87</c:v>
                </c:pt>
                <c:pt idx="18511">
                  <c:v>44.09</c:v>
                </c:pt>
                <c:pt idx="18512">
                  <c:v>23.98</c:v>
                </c:pt>
                <c:pt idx="18513">
                  <c:v>54.52</c:v>
                </c:pt>
                <c:pt idx="18514">
                  <c:v>14.77</c:v>
                </c:pt>
                <c:pt idx="18515">
                  <c:v>68.459999999999994</c:v>
                </c:pt>
                <c:pt idx="18516">
                  <c:v>43.14</c:v>
                </c:pt>
                <c:pt idx="18517">
                  <c:v>31.64</c:v>
                </c:pt>
                <c:pt idx="18518">
                  <c:v>67.25</c:v>
                </c:pt>
                <c:pt idx="18519">
                  <c:v>25.11</c:v>
                </c:pt>
                <c:pt idx="18520">
                  <c:v>44.13</c:v>
                </c:pt>
                <c:pt idx="18521">
                  <c:v>23.79</c:v>
                </c:pt>
                <c:pt idx="18522">
                  <c:v>54.77</c:v>
                </c:pt>
                <c:pt idx="18523">
                  <c:v>14.87</c:v>
                </c:pt>
                <c:pt idx="18524">
                  <c:v>68.319999999999993</c:v>
                </c:pt>
                <c:pt idx="18525">
                  <c:v>42.96</c:v>
                </c:pt>
                <c:pt idx="18526">
                  <c:v>31.78</c:v>
                </c:pt>
                <c:pt idx="18527">
                  <c:v>67.12</c:v>
                </c:pt>
                <c:pt idx="18528">
                  <c:v>25.34</c:v>
                </c:pt>
                <c:pt idx="18529">
                  <c:v>44.17</c:v>
                </c:pt>
                <c:pt idx="18530">
                  <c:v>23.6</c:v>
                </c:pt>
                <c:pt idx="18531">
                  <c:v>55.03</c:v>
                </c:pt>
                <c:pt idx="18532">
                  <c:v>14.96</c:v>
                </c:pt>
                <c:pt idx="18533">
                  <c:v>68.17</c:v>
                </c:pt>
                <c:pt idx="18534">
                  <c:v>42.78</c:v>
                </c:pt>
                <c:pt idx="18535">
                  <c:v>31.91</c:v>
                </c:pt>
                <c:pt idx="18536">
                  <c:v>66.989999999999995</c:v>
                </c:pt>
                <c:pt idx="18537">
                  <c:v>25.58</c:v>
                </c:pt>
                <c:pt idx="18538">
                  <c:v>44.21</c:v>
                </c:pt>
                <c:pt idx="18539">
                  <c:v>23.41</c:v>
                </c:pt>
                <c:pt idx="18540">
                  <c:v>55.28</c:v>
                </c:pt>
                <c:pt idx="18541">
                  <c:v>15.05</c:v>
                </c:pt>
                <c:pt idx="18542">
                  <c:v>68.03</c:v>
                </c:pt>
                <c:pt idx="18543">
                  <c:v>42.6</c:v>
                </c:pt>
                <c:pt idx="18544">
                  <c:v>32.049999999999997</c:v>
                </c:pt>
                <c:pt idx="18545">
                  <c:v>66.86</c:v>
                </c:pt>
                <c:pt idx="18546">
                  <c:v>25.81</c:v>
                </c:pt>
                <c:pt idx="18547">
                  <c:v>44.25</c:v>
                </c:pt>
                <c:pt idx="18548">
                  <c:v>23.21</c:v>
                </c:pt>
                <c:pt idx="18549">
                  <c:v>55.54</c:v>
                </c:pt>
                <c:pt idx="18550">
                  <c:v>15.14</c:v>
                </c:pt>
                <c:pt idx="18551">
                  <c:v>67.88</c:v>
                </c:pt>
                <c:pt idx="18552">
                  <c:v>42.41</c:v>
                </c:pt>
                <c:pt idx="18553">
                  <c:v>32.18</c:v>
                </c:pt>
                <c:pt idx="18554">
                  <c:v>66.72</c:v>
                </c:pt>
                <c:pt idx="18555">
                  <c:v>26.04</c:v>
                </c:pt>
                <c:pt idx="18556">
                  <c:v>44.28</c:v>
                </c:pt>
                <c:pt idx="18557">
                  <c:v>23.02</c:v>
                </c:pt>
                <c:pt idx="18558">
                  <c:v>55.8</c:v>
                </c:pt>
                <c:pt idx="18559">
                  <c:v>15.23</c:v>
                </c:pt>
                <c:pt idx="18560">
                  <c:v>67.739999999999995</c:v>
                </c:pt>
                <c:pt idx="18561">
                  <c:v>42.23</c:v>
                </c:pt>
                <c:pt idx="18562">
                  <c:v>32.31</c:v>
                </c:pt>
                <c:pt idx="18563">
                  <c:v>66.59</c:v>
                </c:pt>
                <c:pt idx="18564">
                  <c:v>26.28</c:v>
                </c:pt>
                <c:pt idx="18565">
                  <c:v>44.32</c:v>
                </c:pt>
                <c:pt idx="18566">
                  <c:v>22.83</c:v>
                </c:pt>
                <c:pt idx="18567">
                  <c:v>56.05</c:v>
                </c:pt>
                <c:pt idx="18568">
                  <c:v>15.32</c:v>
                </c:pt>
                <c:pt idx="18569">
                  <c:v>67.59</c:v>
                </c:pt>
                <c:pt idx="18570">
                  <c:v>42.05</c:v>
                </c:pt>
                <c:pt idx="18571">
                  <c:v>32.44</c:v>
                </c:pt>
                <c:pt idx="18572">
                  <c:v>66.45</c:v>
                </c:pt>
                <c:pt idx="18573">
                  <c:v>26.52</c:v>
                </c:pt>
                <c:pt idx="18574">
                  <c:v>44.35</c:v>
                </c:pt>
                <c:pt idx="18575">
                  <c:v>22.64</c:v>
                </c:pt>
                <c:pt idx="18576">
                  <c:v>56.31</c:v>
                </c:pt>
                <c:pt idx="18577">
                  <c:v>15.41</c:v>
                </c:pt>
                <c:pt idx="18578">
                  <c:v>67.44</c:v>
                </c:pt>
                <c:pt idx="18579">
                  <c:v>41.87</c:v>
                </c:pt>
                <c:pt idx="18580">
                  <c:v>32.57</c:v>
                </c:pt>
                <c:pt idx="18581">
                  <c:v>66.31</c:v>
                </c:pt>
                <c:pt idx="18582">
                  <c:v>26.75</c:v>
                </c:pt>
                <c:pt idx="18583">
                  <c:v>44.38</c:v>
                </c:pt>
                <c:pt idx="18584">
                  <c:v>22.45</c:v>
                </c:pt>
                <c:pt idx="18585">
                  <c:v>56.56</c:v>
                </c:pt>
                <c:pt idx="18586">
                  <c:v>15.5</c:v>
                </c:pt>
                <c:pt idx="18587">
                  <c:v>67.290000000000006</c:v>
                </c:pt>
                <c:pt idx="18588">
                  <c:v>41.68</c:v>
                </c:pt>
                <c:pt idx="18589">
                  <c:v>32.700000000000003</c:v>
                </c:pt>
                <c:pt idx="18590">
                  <c:v>66.17</c:v>
                </c:pt>
                <c:pt idx="18591">
                  <c:v>26.99</c:v>
                </c:pt>
                <c:pt idx="18592">
                  <c:v>44.41</c:v>
                </c:pt>
                <c:pt idx="18593">
                  <c:v>22.25</c:v>
                </c:pt>
                <c:pt idx="18594">
                  <c:v>56.82</c:v>
                </c:pt>
                <c:pt idx="18595">
                  <c:v>15.58</c:v>
                </c:pt>
                <c:pt idx="18596">
                  <c:v>67.14</c:v>
                </c:pt>
                <c:pt idx="18597">
                  <c:v>41.5</c:v>
                </c:pt>
                <c:pt idx="18598">
                  <c:v>32.83</c:v>
                </c:pt>
                <c:pt idx="18599">
                  <c:v>66.040000000000006</c:v>
                </c:pt>
                <c:pt idx="18600">
                  <c:v>27.22</c:v>
                </c:pt>
                <c:pt idx="18601">
                  <c:v>44.43</c:v>
                </c:pt>
                <c:pt idx="18602">
                  <c:v>22.06</c:v>
                </c:pt>
                <c:pt idx="18603">
                  <c:v>57.08</c:v>
                </c:pt>
                <c:pt idx="18604">
                  <c:v>15.67</c:v>
                </c:pt>
                <c:pt idx="18605">
                  <c:v>66.989999999999995</c:v>
                </c:pt>
                <c:pt idx="18606">
                  <c:v>41.32</c:v>
                </c:pt>
                <c:pt idx="18607">
                  <c:v>32.96</c:v>
                </c:pt>
                <c:pt idx="18608">
                  <c:v>65.89</c:v>
                </c:pt>
                <c:pt idx="18609">
                  <c:v>27.46</c:v>
                </c:pt>
                <c:pt idx="18610">
                  <c:v>44.46</c:v>
                </c:pt>
                <c:pt idx="18611">
                  <c:v>21.87</c:v>
                </c:pt>
                <c:pt idx="18612">
                  <c:v>57.33</c:v>
                </c:pt>
                <c:pt idx="18613">
                  <c:v>15.75</c:v>
                </c:pt>
                <c:pt idx="18614">
                  <c:v>66.84</c:v>
                </c:pt>
                <c:pt idx="18615">
                  <c:v>41.13</c:v>
                </c:pt>
                <c:pt idx="18616">
                  <c:v>33.090000000000003</c:v>
                </c:pt>
                <c:pt idx="18617">
                  <c:v>65.75</c:v>
                </c:pt>
                <c:pt idx="18618">
                  <c:v>27.7</c:v>
                </c:pt>
                <c:pt idx="18619">
                  <c:v>44.48</c:v>
                </c:pt>
                <c:pt idx="18620">
                  <c:v>21.67</c:v>
                </c:pt>
                <c:pt idx="18621">
                  <c:v>57.59</c:v>
                </c:pt>
                <c:pt idx="18622">
                  <c:v>15.84</c:v>
                </c:pt>
                <c:pt idx="18623">
                  <c:v>66.69</c:v>
                </c:pt>
                <c:pt idx="18624">
                  <c:v>40.950000000000003</c:v>
                </c:pt>
                <c:pt idx="18625">
                  <c:v>33.22</c:v>
                </c:pt>
                <c:pt idx="18626">
                  <c:v>65.61</c:v>
                </c:pt>
                <c:pt idx="18627">
                  <c:v>27.93</c:v>
                </c:pt>
                <c:pt idx="18628">
                  <c:v>44.5</c:v>
                </c:pt>
                <c:pt idx="18629">
                  <c:v>21.48</c:v>
                </c:pt>
                <c:pt idx="18630">
                  <c:v>57.85</c:v>
                </c:pt>
                <c:pt idx="18631">
                  <c:v>15.92</c:v>
                </c:pt>
                <c:pt idx="18632">
                  <c:v>66.540000000000006</c:v>
                </c:pt>
                <c:pt idx="18633">
                  <c:v>40.770000000000003</c:v>
                </c:pt>
                <c:pt idx="18634">
                  <c:v>33.340000000000003</c:v>
                </c:pt>
                <c:pt idx="18635">
                  <c:v>65.47</c:v>
                </c:pt>
                <c:pt idx="18636">
                  <c:v>28.17</c:v>
                </c:pt>
                <c:pt idx="18637">
                  <c:v>44.53</c:v>
                </c:pt>
                <c:pt idx="18638">
                  <c:v>21.29</c:v>
                </c:pt>
                <c:pt idx="18639">
                  <c:v>58.1</c:v>
                </c:pt>
                <c:pt idx="18640">
                  <c:v>16.010000000000002</c:v>
                </c:pt>
                <c:pt idx="18641">
                  <c:v>66.39</c:v>
                </c:pt>
                <c:pt idx="18642">
                  <c:v>40.58</c:v>
                </c:pt>
                <c:pt idx="18643">
                  <c:v>33.47</c:v>
                </c:pt>
                <c:pt idx="18644">
                  <c:v>65.319999999999993</c:v>
                </c:pt>
                <c:pt idx="18645">
                  <c:v>28.41</c:v>
                </c:pt>
                <c:pt idx="18646">
                  <c:v>44.54</c:v>
                </c:pt>
                <c:pt idx="18647">
                  <c:v>21.1</c:v>
                </c:pt>
                <c:pt idx="18648">
                  <c:v>58.36</c:v>
                </c:pt>
                <c:pt idx="18649">
                  <c:v>16.09</c:v>
                </c:pt>
                <c:pt idx="18650">
                  <c:v>66.239999999999995</c:v>
                </c:pt>
                <c:pt idx="18651">
                  <c:v>40.4</c:v>
                </c:pt>
                <c:pt idx="18652">
                  <c:v>33.590000000000003</c:v>
                </c:pt>
                <c:pt idx="18653">
                  <c:v>65.17</c:v>
                </c:pt>
                <c:pt idx="18654">
                  <c:v>28.65</c:v>
                </c:pt>
                <c:pt idx="18655">
                  <c:v>44.56</c:v>
                </c:pt>
                <c:pt idx="18656">
                  <c:v>20.9</c:v>
                </c:pt>
                <c:pt idx="18657">
                  <c:v>58.62</c:v>
                </c:pt>
                <c:pt idx="18658">
                  <c:v>16.170000000000002</c:v>
                </c:pt>
                <c:pt idx="18659">
                  <c:v>66.09</c:v>
                </c:pt>
                <c:pt idx="18660">
                  <c:v>40.21</c:v>
                </c:pt>
                <c:pt idx="18661">
                  <c:v>33.71</c:v>
                </c:pt>
                <c:pt idx="18662">
                  <c:v>65.03</c:v>
                </c:pt>
                <c:pt idx="18663">
                  <c:v>28.89</c:v>
                </c:pt>
                <c:pt idx="18664">
                  <c:v>44.58</c:v>
                </c:pt>
                <c:pt idx="18665">
                  <c:v>20.71</c:v>
                </c:pt>
                <c:pt idx="18666">
                  <c:v>58.87</c:v>
                </c:pt>
                <c:pt idx="18667">
                  <c:v>16.25</c:v>
                </c:pt>
                <c:pt idx="18668">
                  <c:v>65.94</c:v>
                </c:pt>
                <c:pt idx="18669">
                  <c:v>40.03</c:v>
                </c:pt>
                <c:pt idx="18670">
                  <c:v>33.83</c:v>
                </c:pt>
                <c:pt idx="18671">
                  <c:v>64.88</c:v>
                </c:pt>
                <c:pt idx="18672">
                  <c:v>29.12</c:v>
                </c:pt>
                <c:pt idx="18673">
                  <c:v>44.59</c:v>
                </c:pt>
                <c:pt idx="18674">
                  <c:v>20.52</c:v>
                </c:pt>
                <c:pt idx="18675">
                  <c:v>59.13</c:v>
                </c:pt>
                <c:pt idx="18676">
                  <c:v>16.329999999999998</c:v>
                </c:pt>
                <c:pt idx="18677">
                  <c:v>65.78</c:v>
                </c:pt>
                <c:pt idx="18678">
                  <c:v>39.840000000000003</c:v>
                </c:pt>
                <c:pt idx="18679">
                  <c:v>33.950000000000003</c:v>
                </c:pt>
                <c:pt idx="18680">
                  <c:v>64.73</c:v>
                </c:pt>
                <c:pt idx="18681">
                  <c:v>29.36</c:v>
                </c:pt>
                <c:pt idx="18682">
                  <c:v>44.6</c:v>
                </c:pt>
                <c:pt idx="18683">
                  <c:v>20.32</c:v>
                </c:pt>
                <c:pt idx="18684">
                  <c:v>59.39</c:v>
                </c:pt>
                <c:pt idx="18685">
                  <c:v>16.41</c:v>
                </c:pt>
                <c:pt idx="18686">
                  <c:v>65.63</c:v>
                </c:pt>
                <c:pt idx="18687">
                  <c:v>39.659999999999997</c:v>
                </c:pt>
                <c:pt idx="18688">
                  <c:v>34.07</c:v>
                </c:pt>
                <c:pt idx="18689">
                  <c:v>64.58</c:v>
                </c:pt>
                <c:pt idx="18690">
                  <c:v>29.6</c:v>
                </c:pt>
                <c:pt idx="18691">
                  <c:v>44.61</c:v>
                </c:pt>
                <c:pt idx="18692">
                  <c:v>20.13</c:v>
                </c:pt>
                <c:pt idx="18693">
                  <c:v>59.65</c:v>
                </c:pt>
                <c:pt idx="18694">
                  <c:v>16.489999999999998</c:v>
                </c:pt>
                <c:pt idx="18695">
                  <c:v>65.48</c:v>
                </c:pt>
                <c:pt idx="18696">
                  <c:v>39.47</c:v>
                </c:pt>
                <c:pt idx="18697">
                  <c:v>34.19</c:v>
                </c:pt>
                <c:pt idx="18698">
                  <c:v>64.430000000000007</c:v>
                </c:pt>
                <c:pt idx="18699">
                  <c:v>29.84</c:v>
                </c:pt>
                <c:pt idx="18700">
                  <c:v>44.62</c:v>
                </c:pt>
                <c:pt idx="18701">
                  <c:v>19.93</c:v>
                </c:pt>
                <c:pt idx="18702">
                  <c:v>59.9</c:v>
                </c:pt>
                <c:pt idx="18703">
                  <c:v>16.57</c:v>
                </c:pt>
                <c:pt idx="18704">
                  <c:v>65.319999999999993</c:v>
                </c:pt>
                <c:pt idx="18705">
                  <c:v>39.29</c:v>
                </c:pt>
                <c:pt idx="18706">
                  <c:v>34.31</c:v>
                </c:pt>
                <c:pt idx="18707">
                  <c:v>64.28</c:v>
                </c:pt>
                <c:pt idx="18708">
                  <c:v>30.08</c:v>
                </c:pt>
                <c:pt idx="18709">
                  <c:v>44.63</c:v>
                </c:pt>
                <c:pt idx="18710">
                  <c:v>19.739999999999998</c:v>
                </c:pt>
                <c:pt idx="18711">
                  <c:v>60.16</c:v>
                </c:pt>
                <c:pt idx="18712">
                  <c:v>16.649999999999999</c:v>
                </c:pt>
                <c:pt idx="18713">
                  <c:v>65.17</c:v>
                </c:pt>
                <c:pt idx="18714">
                  <c:v>39.1</c:v>
                </c:pt>
                <c:pt idx="18715">
                  <c:v>34.42</c:v>
                </c:pt>
                <c:pt idx="18716">
                  <c:v>64.12</c:v>
                </c:pt>
                <c:pt idx="18717">
                  <c:v>30.32</c:v>
                </c:pt>
                <c:pt idx="18718">
                  <c:v>44.64</c:v>
                </c:pt>
                <c:pt idx="18719">
                  <c:v>19.55</c:v>
                </c:pt>
                <c:pt idx="18720">
                  <c:v>60.42</c:v>
                </c:pt>
                <c:pt idx="18721">
                  <c:v>16.72</c:v>
                </c:pt>
                <c:pt idx="18722">
                  <c:v>65.010000000000005</c:v>
                </c:pt>
                <c:pt idx="18723">
                  <c:v>38.92</c:v>
                </c:pt>
                <c:pt idx="18724">
                  <c:v>34.54</c:v>
                </c:pt>
                <c:pt idx="18725">
                  <c:v>63.97</c:v>
                </c:pt>
                <c:pt idx="18726">
                  <c:v>30.56</c:v>
                </c:pt>
                <c:pt idx="18727">
                  <c:v>44.64</c:v>
                </c:pt>
                <c:pt idx="18728">
                  <c:v>19.350000000000001</c:v>
                </c:pt>
                <c:pt idx="18729">
                  <c:v>60.67</c:v>
                </c:pt>
                <c:pt idx="18730">
                  <c:v>16.8</c:v>
                </c:pt>
                <c:pt idx="18731">
                  <c:v>64.86</c:v>
                </c:pt>
                <c:pt idx="18732">
                  <c:v>38.729999999999997</c:v>
                </c:pt>
                <c:pt idx="18733">
                  <c:v>34.65</c:v>
                </c:pt>
                <c:pt idx="18734">
                  <c:v>63.82</c:v>
                </c:pt>
                <c:pt idx="18735">
                  <c:v>30.8</c:v>
                </c:pt>
                <c:pt idx="18736">
                  <c:v>44.64</c:v>
                </c:pt>
                <c:pt idx="18737">
                  <c:v>19.16</c:v>
                </c:pt>
                <c:pt idx="18738">
                  <c:v>60.93</c:v>
                </c:pt>
                <c:pt idx="18739">
                  <c:v>16.87</c:v>
                </c:pt>
                <c:pt idx="18740">
                  <c:v>64.7</c:v>
                </c:pt>
                <c:pt idx="18741">
                  <c:v>38.549999999999997</c:v>
                </c:pt>
                <c:pt idx="18742">
                  <c:v>34.770000000000003</c:v>
                </c:pt>
                <c:pt idx="18743">
                  <c:v>63.66</c:v>
                </c:pt>
                <c:pt idx="18744">
                  <c:v>31.04</c:v>
                </c:pt>
                <c:pt idx="18745">
                  <c:v>44.65</c:v>
                </c:pt>
                <c:pt idx="18746">
                  <c:v>18.96</c:v>
                </c:pt>
                <c:pt idx="18747">
                  <c:v>61.19</c:v>
                </c:pt>
                <c:pt idx="18748">
                  <c:v>16.95</c:v>
                </c:pt>
                <c:pt idx="18749">
                  <c:v>64.55</c:v>
                </c:pt>
                <c:pt idx="18750">
                  <c:v>38.36</c:v>
                </c:pt>
                <c:pt idx="18751">
                  <c:v>34.880000000000003</c:v>
                </c:pt>
                <c:pt idx="18752">
                  <c:v>63.5</c:v>
                </c:pt>
                <c:pt idx="18753">
                  <c:v>31.28</c:v>
                </c:pt>
                <c:pt idx="18754">
                  <c:v>44.64</c:v>
                </c:pt>
                <c:pt idx="18755">
                  <c:v>18.77</c:v>
                </c:pt>
                <c:pt idx="18756">
                  <c:v>61.44</c:v>
                </c:pt>
                <c:pt idx="18757">
                  <c:v>17.02</c:v>
                </c:pt>
                <c:pt idx="18758">
                  <c:v>64.39</c:v>
                </c:pt>
                <c:pt idx="18759">
                  <c:v>38.17</c:v>
                </c:pt>
                <c:pt idx="18760">
                  <c:v>34.99</c:v>
                </c:pt>
                <c:pt idx="18761">
                  <c:v>63.35</c:v>
                </c:pt>
                <c:pt idx="18762">
                  <c:v>31.52</c:v>
                </c:pt>
                <c:pt idx="18763">
                  <c:v>44.64</c:v>
                </c:pt>
                <c:pt idx="18764">
                  <c:v>18.579999999999998</c:v>
                </c:pt>
                <c:pt idx="18765">
                  <c:v>61.7</c:v>
                </c:pt>
                <c:pt idx="18766">
                  <c:v>17.09</c:v>
                </c:pt>
                <c:pt idx="18767">
                  <c:v>64.239999999999995</c:v>
                </c:pt>
                <c:pt idx="18768">
                  <c:v>37.99</c:v>
                </c:pt>
                <c:pt idx="18769">
                  <c:v>35.1</c:v>
                </c:pt>
                <c:pt idx="18770">
                  <c:v>63.19</c:v>
                </c:pt>
                <c:pt idx="18771">
                  <c:v>31.77</c:v>
                </c:pt>
                <c:pt idx="18772">
                  <c:v>44.64</c:v>
                </c:pt>
                <c:pt idx="18773">
                  <c:v>18.38</c:v>
                </c:pt>
                <c:pt idx="18774">
                  <c:v>61.96</c:v>
                </c:pt>
                <c:pt idx="18775">
                  <c:v>17.16</c:v>
                </c:pt>
                <c:pt idx="18776">
                  <c:v>64.08</c:v>
                </c:pt>
                <c:pt idx="18777">
                  <c:v>37.799999999999997</c:v>
                </c:pt>
                <c:pt idx="18778">
                  <c:v>35.21</c:v>
                </c:pt>
                <c:pt idx="18779">
                  <c:v>63.03</c:v>
                </c:pt>
                <c:pt idx="18780">
                  <c:v>32.01</c:v>
                </c:pt>
                <c:pt idx="18781">
                  <c:v>44.63</c:v>
                </c:pt>
                <c:pt idx="18782">
                  <c:v>18.190000000000001</c:v>
                </c:pt>
                <c:pt idx="18783">
                  <c:v>62.22</c:v>
                </c:pt>
                <c:pt idx="18784">
                  <c:v>17.239999999999998</c:v>
                </c:pt>
                <c:pt idx="18785">
                  <c:v>63.93</c:v>
                </c:pt>
                <c:pt idx="18786">
                  <c:v>37.61</c:v>
                </c:pt>
                <c:pt idx="18787">
                  <c:v>35.31</c:v>
                </c:pt>
                <c:pt idx="18788">
                  <c:v>62.87</c:v>
                </c:pt>
                <c:pt idx="18789">
                  <c:v>32.25</c:v>
                </c:pt>
                <c:pt idx="18790">
                  <c:v>44.63</c:v>
                </c:pt>
                <c:pt idx="18791">
                  <c:v>17.989999999999998</c:v>
                </c:pt>
                <c:pt idx="18792">
                  <c:v>62.47</c:v>
                </c:pt>
                <c:pt idx="18793">
                  <c:v>17.3</c:v>
                </c:pt>
                <c:pt idx="18794">
                  <c:v>63.77</c:v>
                </c:pt>
                <c:pt idx="18795">
                  <c:v>37.43</c:v>
                </c:pt>
                <c:pt idx="18796">
                  <c:v>35.42</c:v>
                </c:pt>
                <c:pt idx="18797">
                  <c:v>62.71</c:v>
                </c:pt>
                <c:pt idx="18798">
                  <c:v>32.49</c:v>
                </c:pt>
                <c:pt idx="18799">
                  <c:v>44.62</c:v>
                </c:pt>
                <c:pt idx="18800">
                  <c:v>17.8</c:v>
                </c:pt>
                <c:pt idx="18801">
                  <c:v>62.73</c:v>
                </c:pt>
                <c:pt idx="18802">
                  <c:v>17.37</c:v>
                </c:pt>
                <c:pt idx="18803">
                  <c:v>63.61</c:v>
                </c:pt>
                <c:pt idx="18804">
                  <c:v>37.24</c:v>
                </c:pt>
                <c:pt idx="18805">
                  <c:v>35.53</c:v>
                </c:pt>
                <c:pt idx="18806">
                  <c:v>62.55</c:v>
                </c:pt>
                <c:pt idx="18807">
                  <c:v>32.729999999999997</c:v>
                </c:pt>
                <c:pt idx="18808">
                  <c:v>44.61</c:v>
                </c:pt>
                <c:pt idx="18809">
                  <c:v>17.61</c:v>
                </c:pt>
                <c:pt idx="18810">
                  <c:v>62.99</c:v>
                </c:pt>
                <c:pt idx="18811">
                  <c:v>17.440000000000001</c:v>
                </c:pt>
                <c:pt idx="18812">
                  <c:v>63.45</c:v>
                </c:pt>
                <c:pt idx="18813">
                  <c:v>37.049999999999997</c:v>
                </c:pt>
                <c:pt idx="18814">
                  <c:v>35.630000000000003</c:v>
                </c:pt>
                <c:pt idx="18815">
                  <c:v>62.38</c:v>
                </c:pt>
                <c:pt idx="18816">
                  <c:v>32.979999999999997</c:v>
                </c:pt>
                <c:pt idx="18817">
                  <c:v>44.6</c:v>
                </c:pt>
                <c:pt idx="18818">
                  <c:v>17.41</c:v>
                </c:pt>
                <c:pt idx="18819">
                  <c:v>63.24</c:v>
                </c:pt>
                <c:pt idx="18820">
                  <c:v>17.510000000000002</c:v>
                </c:pt>
                <c:pt idx="18821">
                  <c:v>63.3</c:v>
                </c:pt>
                <c:pt idx="18822">
                  <c:v>36.869999999999997</c:v>
                </c:pt>
                <c:pt idx="18823">
                  <c:v>35.729999999999997</c:v>
                </c:pt>
                <c:pt idx="18824">
                  <c:v>62.22</c:v>
                </c:pt>
                <c:pt idx="18825">
                  <c:v>33.22</c:v>
                </c:pt>
                <c:pt idx="18826">
                  <c:v>44.58</c:v>
                </c:pt>
                <c:pt idx="18827">
                  <c:v>17.22</c:v>
                </c:pt>
                <c:pt idx="18828">
                  <c:v>63.5</c:v>
                </c:pt>
                <c:pt idx="18829">
                  <c:v>17.579999999999998</c:v>
                </c:pt>
                <c:pt idx="18830">
                  <c:v>63.14</c:v>
                </c:pt>
                <c:pt idx="18831">
                  <c:v>36.68</c:v>
                </c:pt>
                <c:pt idx="18832">
                  <c:v>35.83</c:v>
                </c:pt>
                <c:pt idx="18833">
                  <c:v>62.06</c:v>
                </c:pt>
                <c:pt idx="18834">
                  <c:v>33.46</c:v>
                </c:pt>
                <c:pt idx="18835">
                  <c:v>44.57</c:v>
                </c:pt>
                <c:pt idx="18836">
                  <c:v>17.02</c:v>
                </c:pt>
                <c:pt idx="18837">
                  <c:v>63.76</c:v>
                </c:pt>
                <c:pt idx="18838">
                  <c:v>17.64</c:v>
                </c:pt>
                <c:pt idx="18839">
                  <c:v>62.98</c:v>
                </c:pt>
                <c:pt idx="18840">
                  <c:v>36.49</c:v>
                </c:pt>
                <c:pt idx="18841">
                  <c:v>35.93</c:v>
                </c:pt>
                <c:pt idx="18842">
                  <c:v>61.89</c:v>
                </c:pt>
                <c:pt idx="18843">
                  <c:v>33.71</c:v>
                </c:pt>
                <c:pt idx="18844">
                  <c:v>44.55</c:v>
                </c:pt>
                <c:pt idx="18845">
                  <c:v>10.32</c:v>
                </c:pt>
                <c:pt idx="18846">
                  <c:v>16.829999999999998</c:v>
                </c:pt>
                <c:pt idx="18847">
                  <c:v>64.010000000000005</c:v>
                </c:pt>
                <c:pt idx="18848">
                  <c:v>17.71</c:v>
                </c:pt>
                <c:pt idx="18849">
                  <c:v>62.82</c:v>
                </c:pt>
                <c:pt idx="18850">
                  <c:v>36.299999999999997</c:v>
                </c:pt>
                <c:pt idx="18851">
                  <c:v>36.03</c:v>
                </c:pt>
                <c:pt idx="18852">
                  <c:v>61.73</c:v>
                </c:pt>
                <c:pt idx="18853">
                  <c:v>33.950000000000003</c:v>
                </c:pt>
                <c:pt idx="18854">
                  <c:v>44.53</c:v>
                </c:pt>
                <c:pt idx="18855">
                  <c:v>10.49</c:v>
                </c:pt>
                <c:pt idx="18856">
                  <c:v>16.63</c:v>
                </c:pt>
                <c:pt idx="18857">
                  <c:v>64.27</c:v>
                </c:pt>
                <c:pt idx="18858">
                  <c:v>17.77</c:v>
                </c:pt>
                <c:pt idx="18859">
                  <c:v>62.67</c:v>
                </c:pt>
                <c:pt idx="18860">
                  <c:v>36.119999999999997</c:v>
                </c:pt>
                <c:pt idx="18861">
                  <c:v>36.130000000000003</c:v>
                </c:pt>
                <c:pt idx="18862">
                  <c:v>61.56</c:v>
                </c:pt>
                <c:pt idx="18863">
                  <c:v>34.19</c:v>
                </c:pt>
                <c:pt idx="18864">
                  <c:v>44.51</c:v>
                </c:pt>
                <c:pt idx="18865">
                  <c:v>10.67</c:v>
                </c:pt>
                <c:pt idx="18866">
                  <c:v>16.440000000000001</c:v>
                </c:pt>
                <c:pt idx="18867">
                  <c:v>64.53</c:v>
                </c:pt>
                <c:pt idx="18868">
                  <c:v>17.829999999999998</c:v>
                </c:pt>
                <c:pt idx="18869">
                  <c:v>62.51</c:v>
                </c:pt>
                <c:pt idx="18870">
                  <c:v>35.93</c:v>
                </c:pt>
                <c:pt idx="18871">
                  <c:v>36.229999999999997</c:v>
                </c:pt>
                <c:pt idx="18872">
                  <c:v>61.39</c:v>
                </c:pt>
                <c:pt idx="18873">
                  <c:v>34.44</c:v>
                </c:pt>
                <c:pt idx="18874">
                  <c:v>44.49</c:v>
                </c:pt>
                <c:pt idx="18875">
                  <c:v>10.84</c:v>
                </c:pt>
                <c:pt idx="18876">
                  <c:v>16.25</c:v>
                </c:pt>
                <c:pt idx="18877">
                  <c:v>64.78</c:v>
                </c:pt>
                <c:pt idx="18878">
                  <c:v>17.899999999999999</c:v>
                </c:pt>
                <c:pt idx="18879">
                  <c:v>62.35</c:v>
                </c:pt>
                <c:pt idx="18880">
                  <c:v>35.74</c:v>
                </c:pt>
                <c:pt idx="18881">
                  <c:v>36.32</c:v>
                </c:pt>
                <c:pt idx="18882">
                  <c:v>61.23</c:v>
                </c:pt>
                <c:pt idx="18883">
                  <c:v>34.68</c:v>
                </c:pt>
                <c:pt idx="18884">
                  <c:v>44.47</c:v>
                </c:pt>
                <c:pt idx="18885">
                  <c:v>11.01</c:v>
                </c:pt>
                <c:pt idx="18886">
                  <c:v>16.05</c:v>
                </c:pt>
                <c:pt idx="18887">
                  <c:v>65.040000000000006</c:v>
                </c:pt>
                <c:pt idx="18888">
                  <c:v>17.96</c:v>
                </c:pt>
                <c:pt idx="18889">
                  <c:v>62.19</c:v>
                </c:pt>
                <c:pt idx="18890">
                  <c:v>35.549999999999997</c:v>
                </c:pt>
                <c:pt idx="18891">
                  <c:v>36.42</c:v>
                </c:pt>
                <c:pt idx="18892">
                  <c:v>61.06</c:v>
                </c:pt>
                <c:pt idx="18893">
                  <c:v>34.93</c:v>
                </c:pt>
                <c:pt idx="18894">
                  <c:v>44.44</c:v>
                </c:pt>
                <c:pt idx="18895">
                  <c:v>11.18</c:v>
                </c:pt>
                <c:pt idx="18896">
                  <c:v>15.86</c:v>
                </c:pt>
                <c:pt idx="18897">
                  <c:v>65.3</c:v>
                </c:pt>
                <c:pt idx="18898">
                  <c:v>18.02</c:v>
                </c:pt>
                <c:pt idx="18899">
                  <c:v>62.03</c:v>
                </c:pt>
                <c:pt idx="18900">
                  <c:v>35.36</c:v>
                </c:pt>
                <c:pt idx="18901">
                  <c:v>36.51</c:v>
                </c:pt>
                <c:pt idx="18902">
                  <c:v>60.89</c:v>
                </c:pt>
                <c:pt idx="18903">
                  <c:v>35.17</c:v>
                </c:pt>
                <c:pt idx="18904">
                  <c:v>44.42</c:v>
                </c:pt>
                <c:pt idx="18905">
                  <c:v>11.36</c:v>
                </c:pt>
                <c:pt idx="18906">
                  <c:v>15.66</c:v>
                </c:pt>
                <c:pt idx="18907">
                  <c:v>65.55</c:v>
                </c:pt>
                <c:pt idx="18908">
                  <c:v>18.079999999999998</c:v>
                </c:pt>
                <c:pt idx="18909">
                  <c:v>61.87</c:v>
                </c:pt>
                <c:pt idx="18910">
                  <c:v>35.17</c:v>
                </c:pt>
                <c:pt idx="18911">
                  <c:v>36.6</c:v>
                </c:pt>
                <c:pt idx="18912">
                  <c:v>60.72</c:v>
                </c:pt>
                <c:pt idx="18913">
                  <c:v>35.42</c:v>
                </c:pt>
                <c:pt idx="18914">
                  <c:v>44.39</c:v>
                </c:pt>
                <c:pt idx="18915">
                  <c:v>11.53</c:v>
                </c:pt>
                <c:pt idx="18916">
                  <c:v>15.47</c:v>
                </c:pt>
                <c:pt idx="18917">
                  <c:v>65.81</c:v>
                </c:pt>
                <c:pt idx="18918">
                  <c:v>18.14</c:v>
                </c:pt>
                <c:pt idx="18919">
                  <c:v>61.72</c:v>
                </c:pt>
                <c:pt idx="18920">
                  <c:v>34.99</c:v>
                </c:pt>
                <c:pt idx="18921">
                  <c:v>36.69</c:v>
                </c:pt>
                <c:pt idx="18922">
                  <c:v>60.55</c:v>
                </c:pt>
                <c:pt idx="18923">
                  <c:v>35.659999999999997</c:v>
                </c:pt>
                <c:pt idx="18924">
                  <c:v>44.36</c:v>
                </c:pt>
                <c:pt idx="18925">
                  <c:v>11.7</c:v>
                </c:pt>
                <c:pt idx="18926">
                  <c:v>15.27</c:v>
                </c:pt>
                <c:pt idx="18927">
                  <c:v>66.069999999999993</c:v>
                </c:pt>
                <c:pt idx="18928">
                  <c:v>18.190000000000001</c:v>
                </c:pt>
                <c:pt idx="18929">
                  <c:v>61.56</c:v>
                </c:pt>
                <c:pt idx="18930">
                  <c:v>34.799999999999997</c:v>
                </c:pt>
                <c:pt idx="18931">
                  <c:v>36.78</c:v>
                </c:pt>
                <c:pt idx="18932">
                  <c:v>60.38</c:v>
                </c:pt>
                <c:pt idx="18933">
                  <c:v>35.909999999999997</c:v>
                </c:pt>
                <c:pt idx="18934">
                  <c:v>44.33</c:v>
                </c:pt>
                <c:pt idx="18935">
                  <c:v>11.87</c:v>
                </c:pt>
                <c:pt idx="18936">
                  <c:v>15.08</c:v>
                </c:pt>
                <c:pt idx="18937">
                  <c:v>66.319999999999993</c:v>
                </c:pt>
                <c:pt idx="18938">
                  <c:v>18.25</c:v>
                </c:pt>
                <c:pt idx="18939">
                  <c:v>61.4</c:v>
                </c:pt>
                <c:pt idx="18940">
                  <c:v>34.61</c:v>
                </c:pt>
                <c:pt idx="18941">
                  <c:v>36.869999999999997</c:v>
                </c:pt>
                <c:pt idx="18942">
                  <c:v>60.2</c:v>
                </c:pt>
                <c:pt idx="18943">
                  <c:v>36.159999999999997</c:v>
                </c:pt>
                <c:pt idx="18944">
                  <c:v>44.3</c:v>
                </c:pt>
                <c:pt idx="18945">
                  <c:v>12.05</c:v>
                </c:pt>
                <c:pt idx="18946">
                  <c:v>14.89</c:v>
                </c:pt>
                <c:pt idx="18947">
                  <c:v>66.58</c:v>
                </c:pt>
                <c:pt idx="18948">
                  <c:v>18.309999999999999</c:v>
                </c:pt>
                <c:pt idx="18949">
                  <c:v>61.24</c:v>
                </c:pt>
                <c:pt idx="18950">
                  <c:v>34.42</c:v>
                </c:pt>
                <c:pt idx="18951">
                  <c:v>36.96</c:v>
                </c:pt>
                <c:pt idx="18952">
                  <c:v>60.03</c:v>
                </c:pt>
                <c:pt idx="18953">
                  <c:v>36.4</c:v>
                </c:pt>
                <c:pt idx="18954">
                  <c:v>44.26</c:v>
                </c:pt>
                <c:pt idx="18955">
                  <c:v>12.22</c:v>
                </c:pt>
                <c:pt idx="18956">
                  <c:v>14.69</c:v>
                </c:pt>
                <c:pt idx="18957">
                  <c:v>66.83</c:v>
                </c:pt>
                <c:pt idx="18958">
                  <c:v>18.36</c:v>
                </c:pt>
                <c:pt idx="18959">
                  <c:v>61.08</c:v>
                </c:pt>
                <c:pt idx="18960">
                  <c:v>34.229999999999997</c:v>
                </c:pt>
                <c:pt idx="18961">
                  <c:v>37.04</c:v>
                </c:pt>
                <c:pt idx="18962">
                  <c:v>59.86</c:v>
                </c:pt>
                <c:pt idx="18963">
                  <c:v>36.65</c:v>
                </c:pt>
                <c:pt idx="18964">
                  <c:v>44.23</c:v>
                </c:pt>
                <c:pt idx="18965">
                  <c:v>12.4</c:v>
                </c:pt>
                <c:pt idx="18966">
                  <c:v>14.5</c:v>
                </c:pt>
                <c:pt idx="18967">
                  <c:v>67.09</c:v>
                </c:pt>
                <c:pt idx="18968">
                  <c:v>18.41</c:v>
                </c:pt>
                <c:pt idx="18969">
                  <c:v>60.92</c:v>
                </c:pt>
                <c:pt idx="18970">
                  <c:v>34.04</c:v>
                </c:pt>
                <c:pt idx="18971">
                  <c:v>37.130000000000003</c:v>
                </c:pt>
                <c:pt idx="18972">
                  <c:v>59.68</c:v>
                </c:pt>
                <c:pt idx="18973">
                  <c:v>36.89</c:v>
                </c:pt>
                <c:pt idx="18974">
                  <c:v>44.19</c:v>
                </c:pt>
                <c:pt idx="18975">
                  <c:v>12.57</c:v>
                </c:pt>
                <c:pt idx="18976">
                  <c:v>14.3</c:v>
                </c:pt>
                <c:pt idx="18977">
                  <c:v>67.34</c:v>
                </c:pt>
                <c:pt idx="18978">
                  <c:v>18.47</c:v>
                </c:pt>
                <c:pt idx="18979">
                  <c:v>60.76</c:v>
                </c:pt>
                <c:pt idx="18980">
                  <c:v>33.85</c:v>
                </c:pt>
                <c:pt idx="18981">
                  <c:v>37.21</c:v>
                </c:pt>
                <c:pt idx="18982">
                  <c:v>59.51</c:v>
                </c:pt>
                <c:pt idx="18983">
                  <c:v>37.14</c:v>
                </c:pt>
                <c:pt idx="18984">
                  <c:v>44.15</c:v>
                </c:pt>
                <c:pt idx="18985">
                  <c:v>12.75</c:v>
                </c:pt>
                <c:pt idx="18986">
                  <c:v>14.11</c:v>
                </c:pt>
                <c:pt idx="18987">
                  <c:v>67.599999999999994</c:v>
                </c:pt>
                <c:pt idx="18988">
                  <c:v>18.52</c:v>
                </c:pt>
                <c:pt idx="18989">
                  <c:v>60.6</c:v>
                </c:pt>
                <c:pt idx="18990">
                  <c:v>33.659999999999997</c:v>
                </c:pt>
                <c:pt idx="18991">
                  <c:v>37.29</c:v>
                </c:pt>
                <c:pt idx="18992">
                  <c:v>59.34</c:v>
                </c:pt>
                <c:pt idx="18993">
                  <c:v>37.39</c:v>
                </c:pt>
                <c:pt idx="18994">
                  <c:v>44.11</c:v>
                </c:pt>
                <c:pt idx="18995">
                  <c:v>12.92</c:v>
                </c:pt>
                <c:pt idx="18996">
                  <c:v>13.92</c:v>
                </c:pt>
                <c:pt idx="18997">
                  <c:v>67.849999999999994</c:v>
                </c:pt>
                <c:pt idx="18998">
                  <c:v>18.57</c:v>
                </c:pt>
                <c:pt idx="18999">
                  <c:v>60.44</c:v>
                </c:pt>
                <c:pt idx="19000">
                  <c:v>33.47</c:v>
                </c:pt>
                <c:pt idx="19001">
                  <c:v>37.369999999999997</c:v>
                </c:pt>
                <c:pt idx="19002">
                  <c:v>59.16</c:v>
                </c:pt>
                <c:pt idx="19003">
                  <c:v>37.64</c:v>
                </c:pt>
                <c:pt idx="19004">
                  <c:v>44.07</c:v>
                </c:pt>
                <c:pt idx="19005">
                  <c:v>13.1</c:v>
                </c:pt>
                <c:pt idx="19006">
                  <c:v>13.72</c:v>
                </c:pt>
                <c:pt idx="19007">
                  <c:v>68.11</c:v>
                </c:pt>
                <c:pt idx="19008">
                  <c:v>18.62</c:v>
                </c:pt>
                <c:pt idx="19009">
                  <c:v>60.28</c:v>
                </c:pt>
                <c:pt idx="19010">
                  <c:v>33.28</c:v>
                </c:pt>
                <c:pt idx="19011">
                  <c:v>37.450000000000003</c:v>
                </c:pt>
                <c:pt idx="19012">
                  <c:v>58.98</c:v>
                </c:pt>
                <c:pt idx="19013">
                  <c:v>37.880000000000003</c:v>
                </c:pt>
                <c:pt idx="19014">
                  <c:v>44.02</c:v>
                </c:pt>
                <c:pt idx="19015">
                  <c:v>13.27</c:v>
                </c:pt>
                <c:pt idx="19016">
                  <c:v>13.53</c:v>
                </c:pt>
                <c:pt idx="19017">
                  <c:v>68.36</c:v>
                </c:pt>
                <c:pt idx="19018">
                  <c:v>18.670000000000002</c:v>
                </c:pt>
                <c:pt idx="19019">
                  <c:v>60.12</c:v>
                </c:pt>
                <c:pt idx="19020">
                  <c:v>33.090000000000003</c:v>
                </c:pt>
                <c:pt idx="19021">
                  <c:v>37.53</c:v>
                </c:pt>
                <c:pt idx="19022">
                  <c:v>58.81</c:v>
                </c:pt>
                <c:pt idx="19023">
                  <c:v>38.130000000000003</c:v>
                </c:pt>
                <c:pt idx="19024">
                  <c:v>43.98</c:v>
                </c:pt>
                <c:pt idx="19025">
                  <c:v>13.45</c:v>
                </c:pt>
                <c:pt idx="19026">
                  <c:v>13.33</c:v>
                </c:pt>
                <c:pt idx="19027">
                  <c:v>68.62</c:v>
                </c:pt>
                <c:pt idx="19028">
                  <c:v>18.72</c:v>
                </c:pt>
                <c:pt idx="19029">
                  <c:v>59.96</c:v>
                </c:pt>
                <c:pt idx="19030">
                  <c:v>32.9</c:v>
                </c:pt>
                <c:pt idx="19031">
                  <c:v>37.6</c:v>
                </c:pt>
                <c:pt idx="19032">
                  <c:v>58.63</c:v>
                </c:pt>
                <c:pt idx="19033">
                  <c:v>38.380000000000003</c:v>
                </c:pt>
                <c:pt idx="19034">
                  <c:v>43.93</c:v>
                </c:pt>
                <c:pt idx="19035">
                  <c:v>13.62</c:v>
                </c:pt>
                <c:pt idx="19036">
                  <c:v>13.14</c:v>
                </c:pt>
                <c:pt idx="19037">
                  <c:v>68.87</c:v>
                </c:pt>
                <c:pt idx="19038">
                  <c:v>18.760000000000002</c:v>
                </c:pt>
                <c:pt idx="19039">
                  <c:v>59.8</c:v>
                </c:pt>
                <c:pt idx="19040">
                  <c:v>32.71</c:v>
                </c:pt>
                <c:pt idx="19041">
                  <c:v>37.68</c:v>
                </c:pt>
                <c:pt idx="19042">
                  <c:v>58.45</c:v>
                </c:pt>
                <c:pt idx="19043">
                  <c:v>38.630000000000003</c:v>
                </c:pt>
                <c:pt idx="19044">
                  <c:v>43.88</c:v>
                </c:pt>
                <c:pt idx="19045">
                  <c:v>13.8</c:v>
                </c:pt>
                <c:pt idx="19046">
                  <c:v>12.95</c:v>
                </c:pt>
                <c:pt idx="19047">
                  <c:v>69.12</c:v>
                </c:pt>
                <c:pt idx="19048">
                  <c:v>18.809999999999999</c:v>
                </c:pt>
                <c:pt idx="19049">
                  <c:v>59.64</c:v>
                </c:pt>
                <c:pt idx="19050">
                  <c:v>32.520000000000003</c:v>
                </c:pt>
                <c:pt idx="19051">
                  <c:v>37.75</c:v>
                </c:pt>
                <c:pt idx="19052">
                  <c:v>58.27</c:v>
                </c:pt>
                <c:pt idx="19053">
                  <c:v>38.880000000000003</c:v>
                </c:pt>
                <c:pt idx="19054">
                  <c:v>43.83</c:v>
                </c:pt>
                <c:pt idx="19055">
                  <c:v>13.98</c:v>
                </c:pt>
                <c:pt idx="19056">
                  <c:v>12.75</c:v>
                </c:pt>
                <c:pt idx="19057">
                  <c:v>69.38</c:v>
                </c:pt>
                <c:pt idx="19058">
                  <c:v>18.86</c:v>
                </c:pt>
                <c:pt idx="19059">
                  <c:v>59.48</c:v>
                </c:pt>
                <c:pt idx="19060">
                  <c:v>32.33</c:v>
                </c:pt>
                <c:pt idx="19061">
                  <c:v>37.82</c:v>
                </c:pt>
                <c:pt idx="19062">
                  <c:v>58.09</c:v>
                </c:pt>
                <c:pt idx="19063">
                  <c:v>39.130000000000003</c:v>
                </c:pt>
                <c:pt idx="19064">
                  <c:v>43.78</c:v>
                </c:pt>
                <c:pt idx="19065">
                  <c:v>14.15</c:v>
                </c:pt>
                <c:pt idx="19066">
                  <c:v>12.56</c:v>
                </c:pt>
                <c:pt idx="19067">
                  <c:v>69.63</c:v>
                </c:pt>
                <c:pt idx="19068">
                  <c:v>18.899999999999999</c:v>
                </c:pt>
                <c:pt idx="19069">
                  <c:v>59.32</c:v>
                </c:pt>
                <c:pt idx="19070">
                  <c:v>32.14</c:v>
                </c:pt>
                <c:pt idx="19071">
                  <c:v>37.89</c:v>
                </c:pt>
                <c:pt idx="19072">
                  <c:v>57.91</c:v>
                </c:pt>
                <c:pt idx="19073">
                  <c:v>39.369999999999997</c:v>
                </c:pt>
                <c:pt idx="19074">
                  <c:v>43.73</c:v>
                </c:pt>
                <c:pt idx="19075">
                  <c:v>14.33</c:v>
                </c:pt>
                <c:pt idx="19076">
                  <c:v>12.37</c:v>
                </c:pt>
                <c:pt idx="19077">
                  <c:v>69.88</c:v>
                </c:pt>
                <c:pt idx="19078">
                  <c:v>18.940000000000001</c:v>
                </c:pt>
                <c:pt idx="19079">
                  <c:v>59.16</c:v>
                </c:pt>
                <c:pt idx="19080">
                  <c:v>31.95</c:v>
                </c:pt>
                <c:pt idx="19081">
                  <c:v>37.96</c:v>
                </c:pt>
                <c:pt idx="19082">
                  <c:v>57.73</c:v>
                </c:pt>
                <c:pt idx="19083">
                  <c:v>39.619999999999997</c:v>
                </c:pt>
                <c:pt idx="19084">
                  <c:v>43.68</c:v>
                </c:pt>
                <c:pt idx="19085">
                  <c:v>14.51</c:v>
                </c:pt>
                <c:pt idx="19086">
                  <c:v>12.17</c:v>
                </c:pt>
                <c:pt idx="19087">
                  <c:v>70.14</c:v>
                </c:pt>
                <c:pt idx="19088">
                  <c:v>18.989999999999998</c:v>
                </c:pt>
                <c:pt idx="19089">
                  <c:v>59</c:v>
                </c:pt>
                <c:pt idx="19090">
                  <c:v>31.76</c:v>
                </c:pt>
                <c:pt idx="19091">
                  <c:v>38.03</c:v>
                </c:pt>
                <c:pt idx="19092">
                  <c:v>57.55</c:v>
                </c:pt>
                <c:pt idx="19093">
                  <c:v>39.869999999999997</c:v>
                </c:pt>
                <c:pt idx="19094">
                  <c:v>43.62</c:v>
                </c:pt>
                <c:pt idx="19095">
                  <c:v>14.68</c:v>
                </c:pt>
                <c:pt idx="19096">
                  <c:v>11.98</c:v>
                </c:pt>
                <c:pt idx="19097">
                  <c:v>70.39</c:v>
                </c:pt>
                <c:pt idx="19098">
                  <c:v>19.03</c:v>
                </c:pt>
                <c:pt idx="19099">
                  <c:v>58.84</c:v>
                </c:pt>
                <c:pt idx="19100">
                  <c:v>31.57</c:v>
                </c:pt>
                <c:pt idx="19101">
                  <c:v>38.1</c:v>
                </c:pt>
                <c:pt idx="19102">
                  <c:v>57.37</c:v>
                </c:pt>
                <c:pt idx="19103">
                  <c:v>40.119999999999997</c:v>
                </c:pt>
                <c:pt idx="19104">
                  <c:v>43.56</c:v>
                </c:pt>
                <c:pt idx="19105">
                  <c:v>14.86</c:v>
                </c:pt>
                <c:pt idx="19106">
                  <c:v>11.79</c:v>
                </c:pt>
                <c:pt idx="19107">
                  <c:v>70.64</c:v>
                </c:pt>
                <c:pt idx="19108">
                  <c:v>19.07</c:v>
                </c:pt>
                <c:pt idx="19109">
                  <c:v>58.68</c:v>
                </c:pt>
                <c:pt idx="19110">
                  <c:v>31.38</c:v>
                </c:pt>
                <c:pt idx="19111">
                  <c:v>38.159999999999997</c:v>
                </c:pt>
                <c:pt idx="19112">
                  <c:v>57.19</c:v>
                </c:pt>
                <c:pt idx="19113">
                  <c:v>40.369999999999997</c:v>
                </c:pt>
                <c:pt idx="19114">
                  <c:v>43.51</c:v>
                </c:pt>
                <c:pt idx="19115">
                  <c:v>15.04</c:v>
                </c:pt>
                <c:pt idx="19116">
                  <c:v>11.59</c:v>
                </c:pt>
                <c:pt idx="19117">
                  <c:v>70.89</c:v>
                </c:pt>
                <c:pt idx="19118">
                  <c:v>19.11</c:v>
                </c:pt>
                <c:pt idx="19119">
                  <c:v>58.52</c:v>
                </c:pt>
                <c:pt idx="19120">
                  <c:v>31.19</c:v>
                </c:pt>
                <c:pt idx="19121">
                  <c:v>38.229999999999997</c:v>
                </c:pt>
                <c:pt idx="19122">
                  <c:v>57.01</c:v>
                </c:pt>
                <c:pt idx="19123">
                  <c:v>40.619999999999997</c:v>
                </c:pt>
                <c:pt idx="19124">
                  <c:v>43.45</c:v>
                </c:pt>
                <c:pt idx="19125">
                  <c:v>15.22</c:v>
                </c:pt>
                <c:pt idx="19126">
                  <c:v>11.4</c:v>
                </c:pt>
                <c:pt idx="19127">
                  <c:v>71.150000000000006</c:v>
                </c:pt>
                <c:pt idx="19128">
                  <c:v>19.14</c:v>
                </c:pt>
                <c:pt idx="19129">
                  <c:v>58.36</c:v>
                </c:pt>
                <c:pt idx="19130">
                  <c:v>31</c:v>
                </c:pt>
                <c:pt idx="19131">
                  <c:v>38.29</c:v>
                </c:pt>
                <c:pt idx="19132">
                  <c:v>56.83</c:v>
                </c:pt>
                <c:pt idx="19133">
                  <c:v>40.869999999999997</c:v>
                </c:pt>
                <c:pt idx="19134">
                  <c:v>43.38</c:v>
                </c:pt>
                <c:pt idx="19135">
                  <c:v>15.39</c:v>
                </c:pt>
                <c:pt idx="19136">
                  <c:v>11.21</c:v>
                </c:pt>
                <c:pt idx="19137">
                  <c:v>71.400000000000006</c:v>
                </c:pt>
                <c:pt idx="19138">
                  <c:v>19.18</c:v>
                </c:pt>
                <c:pt idx="19139">
                  <c:v>58.2</c:v>
                </c:pt>
                <c:pt idx="19140">
                  <c:v>30.81</c:v>
                </c:pt>
                <c:pt idx="19141">
                  <c:v>38.35</c:v>
                </c:pt>
                <c:pt idx="19142">
                  <c:v>56.64</c:v>
                </c:pt>
                <c:pt idx="19143">
                  <c:v>41.12</c:v>
                </c:pt>
                <c:pt idx="19144">
                  <c:v>43.32</c:v>
                </c:pt>
                <c:pt idx="19145">
                  <c:v>15.57</c:v>
                </c:pt>
                <c:pt idx="19146">
                  <c:v>11.01</c:v>
                </c:pt>
                <c:pt idx="19147">
                  <c:v>71.650000000000006</c:v>
                </c:pt>
                <c:pt idx="19148">
                  <c:v>19.22</c:v>
                </c:pt>
                <c:pt idx="19149">
                  <c:v>58.04</c:v>
                </c:pt>
                <c:pt idx="19150">
                  <c:v>30.62</c:v>
                </c:pt>
                <c:pt idx="19151">
                  <c:v>38.409999999999997</c:v>
                </c:pt>
                <c:pt idx="19152">
                  <c:v>56.46</c:v>
                </c:pt>
                <c:pt idx="19153">
                  <c:v>41.38</c:v>
                </c:pt>
                <c:pt idx="19154">
                  <c:v>43.26</c:v>
                </c:pt>
                <c:pt idx="19155">
                  <c:v>15.75</c:v>
                </c:pt>
                <c:pt idx="19156">
                  <c:v>10.82</c:v>
                </c:pt>
                <c:pt idx="19157">
                  <c:v>71.900000000000006</c:v>
                </c:pt>
                <c:pt idx="19158">
                  <c:v>19.25</c:v>
                </c:pt>
                <c:pt idx="19159">
                  <c:v>57.88</c:v>
                </c:pt>
                <c:pt idx="19160">
                  <c:v>30.43</c:v>
                </c:pt>
                <c:pt idx="19161">
                  <c:v>38.47</c:v>
                </c:pt>
                <c:pt idx="19162">
                  <c:v>56.27</c:v>
                </c:pt>
                <c:pt idx="19163">
                  <c:v>41.63</c:v>
                </c:pt>
                <c:pt idx="19164">
                  <c:v>43.19</c:v>
                </c:pt>
                <c:pt idx="19165">
                  <c:v>15.93</c:v>
                </c:pt>
                <c:pt idx="19166">
                  <c:v>10.63</c:v>
                </c:pt>
                <c:pt idx="19167">
                  <c:v>72.150000000000006</c:v>
                </c:pt>
                <c:pt idx="19168">
                  <c:v>19.29</c:v>
                </c:pt>
                <c:pt idx="19169">
                  <c:v>57.72</c:v>
                </c:pt>
                <c:pt idx="19170">
                  <c:v>30.24</c:v>
                </c:pt>
                <c:pt idx="19171">
                  <c:v>38.520000000000003</c:v>
                </c:pt>
                <c:pt idx="19172">
                  <c:v>56.09</c:v>
                </c:pt>
                <c:pt idx="19173">
                  <c:v>41.88</c:v>
                </c:pt>
                <c:pt idx="19174">
                  <c:v>43.12</c:v>
                </c:pt>
                <c:pt idx="19175">
                  <c:v>16.11</c:v>
                </c:pt>
                <c:pt idx="19176">
                  <c:v>10.44</c:v>
                </c:pt>
                <c:pt idx="19177">
                  <c:v>72.400000000000006</c:v>
                </c:pt>
                <c:pt idx="19178">
                  <c:v>19.32</c:v>
                </c:pt>
                <c:pt idx="19179">
                  <c:v>57.56</c:v>
                </c:pt>
                <c:pt idx="19180">
                  <c:v>30.04</c:v>
                </c:pt>
                <c:pt idx="19181">
                  <c:v>38.58</c:v>
                </c:pt>
                <c:pt idx="19182">
                  <c:v>55.9</c:v>
                </c:pt>
                <c:pt idx="19183">
                  <c:v>42.13</c:v>
                </c:pt>
                <c:pt idx="19184">
                  <c:v>43.06</c:v>
                </c:pt>
                <c:pt idx="19185">
                  <c:v>16.29</c:v>
                </c:pt>
                <c:pt idx="19186">
                  <c:v>10.24</c:v>
                </c:pt>
                <c:pt idx="19187">
                  <c:v>72.64</c:v>
                </c:pt>
                <c:pt idx="19188">
                  <c:v>19.350000000000001</c:v>
                </c:pt>
                <c:pt idx="19189">
                  <c:v>57.4</c:v>
                </c:pt>
                <c:pt idx="19190">
                  <c:v>29.85</c:v>
                </c:pt>
                <c:pt idx="19191">
                  <c:v>38.630000000000003</c:v>
                </c:pt>
                <c:pt idx="19192">
                  <c:v>55.72</c:v>
                </c:pt>
                <c:pt idx="19193">
                  <c:v>42.38</c:v>
                </c:pt>
                <c:pt idx="19194">
                  <c:v>42.99</c:v>
                </c:pt>
                <c:pt idx="19195">
                  <c:v>16.47</c:v>
                </c:pt>
                <c:pt idx="19196">
                  <c:v>72.89</c:v>
                </c:pt>
                <c:pt idx="19197">
                  <c:v>19.38</c:v>
                </c:pt>
                <c:pt idx="19198">
                  <c:v>57.24</c:v>
                </c:pt>
                <c:pt idx="19199">
                  <c:v>29.66</c:v>
                </c:pt>
                <c:pt idx="19200">
                  <c:v>38.68</c:v>
                </c:pt>
                <c:pt idx="19201">
                  <c:v>55.53</c:v>
                </c:pt>
                <c:pt idx="19202">
                  <c:v>42.63</c:v>
                </c:pt>
                <c:pt idx="19203">
                  <c:v>42.92</c:v>
                </c:pt>
                <c:pt idx="19204">
                  <c:v>16.649999999999999</c:v>
                </c:pt>
                <c:pt idx="19205">
                  <c:v>73.14</c:v>
                </c:pt>
                <c:pt idx="19206">
                  <c:v>19.41</c:v>
                </c:pt>
                <c:pt idx="19207">
                  <c:v>57.08</c:v>
                </c:pt>
                <c:pt idx="19208">
                  <c:v>29.47</c:v>
                </c:pt>
                <c:pt idx="19209">
                  <c:v>38.74</c:v>
                </c:pt>
                <c:pt idx="19210">
                  <c:v>55.35</c:v>
                </c:pt>
                <c:pt idx="19211">
                  <c:v>42.88</c:v>
                </c:pt>
                <c:pt idx="19212">
                  <c:v>42.84</c:v>
                </c:pt>
                <c:pt idx="19213">
                  <c:v>16.829999999999998</c:v>
                </c:pt>
                <c:pt idx="19214">
                  <c:v>73.39</c:v>
                </c:pt>
                <c:pt idx="19215">
                  <c:v>19.440000000000001</c:v>
                </c:pt>
                <c:pt idx="19216">
                  <c:v>56.92</c:v>
                </c:pt>
                <c:pt idx="19217">
                  <c:v>29.28</c:v>
                </c:pt>
                <c:pt idx="19218">
                  <c:v>38.78</c:v>
                </c:pt>
                <c:pt idx="19219">
                  <c:v>55.16</c:v>
                </c:pt>
                <c:pt idx="19220">
                  <c:v>43.14</c:v>
                </c:pt>
                <c:pt idx="19221">
                  <c:v>42.77</c:v>
                </c:pt>
                <c:pt idx="19222">
                  <c:v>17.010000000000002</c:v>
                </c:pt>
                <c:pt idx="19223">
                  <c:v>73.63</c:v>
                </c:pt>
                <c:pt idx="19224">
                  <c:v>19.47</c:v>
                </c:pt>
                <c:pt idx="19225">
                  <c:v>56.76</c:v>
                </c:pt>
                <c:pt idx="19226">
                  <c:v>29.09</c:v>
                </c:pt>
                <c:pt idx="19227">
                  <c:v>38.83</c:v>
                </c:pt>
                <c:pt idx="19228">
                  <c:v>54.97</c:v>
                </c:pt>
                <c:pt idx="19229">
                  <c:v>43.39</c:v>
                </c:pt>
                <c:pt idx="19230">
                  <c:v>42.69</c:v>
                </c:pt>
                <c:pt idx="19231">
                  <c:v>17.190000000000001</c:v>
                </c:pt>
                <c:pt idx="19232">
                  <c:v>73.88</c:v>
                </c:pt>
                <c:pt idx="19233">
                  <c:v>19.5</c:v>
                </c:pt>
                <c:pt idx="19234">
                  <c:v>56.6</c:v>
                </c:pt>
                <c:pt idx="19235">
                  <c:v>28.9</c:v>
                </c:pt>
                <c:pt idx="19236">
                  <c:v>38.880000000000003</c:v>
                </c:pt>
                <c:pt idx="19237">
                  <c:v>54.78</c:v>
                </c:pt>
                <c:pt idx="19238">
                  <c:v>43.64</c:v>
                </c:pt>
                <c:pt idx="19239">
                  <c:v>42.62</c:v>
                </c:pt>
                <c:pt idx="19240">
                  <c:v>17.37</c:v>
                </c:pt>
                <c:pt idx="19241">
                  <c:v>74.13</c:v>
                </c:pt>
                <c:pt idx="19242">
                  <c:v>19.52</c:v>
                </c:pt>
                <c:pt idx="19243">
                  <c:v>56.44</c:v>
                </c:pt>
                <c:pt idx="19244">
                  <c:v>28.7</c:v>
                </c:pt>
                <c:pt idx="19245">
                  <c:v>38.92</c:v>
                </c:pt>
                <c:pt idx="19246">
                  <c:v>54.6</c:v>
                </c:pt>
                <c:pt idx="19247">
                  <c:v>43.89</c:v>
                </c:pt>
                <c:pt idx="19248">
                  <c:v>42.54</c:v>
                </c:pt>
                <c:pt idx="19249">
                  <c:v>17.55</c:v>
                </c:pt>
                <c:pt idx="19250">
                  <c:v>74.37</c:v>
                </c:pt>
                <c:pt idx="19251">
                  <c:v>19.55</c:v>
                </c:pt>
                <c:pt idx="19252">
                  <c:v>56.27</c:v>
                </c:pt>
                <c:pt idx="19253">
                  <c:v>28.51</c:v>
                </c:pt>
                <c:pt idx="19254">
                  <c:v>38.97</c:v>
                </c:pt>
                <c:pt idx="19255">
                  <c:v>54.41</c:v>
                </c:pt>
                <c:pt idx="19256">
                  <c:v>44.15</c:v>
                </c:pt>
                <c:pt idx="19257">
                  <c:v>42.46</c:v>
                </c:pt>
                <c:pt idx="19258">
                  <c:v>17.73</c:v>
                </c:pt>
                <c:pt idx="19259">
                  <c:v>74.61</c:v>
                </c:pt>
                <c:pt idx="19260">
                  <c:v>19.57</c:v>
                </c:pt>
                <c:pt idx="19261">
                  <c:v>56.11</c:v>
                </c:pt>
                <c:pt idx="19262">
                  <c:v>28.32</c:v>
                </c:pt>
                <c:pt idx="19263">
                  <c:v>39.01</c:v>
                </c:pt>
                <c:pt idx="19264">
                  <c:v>54.22</c:v>
                </c:pt>
                <c:pt idx="19265">
                  <c:v>44.4</c:v>
                </c:pt>
                <c:pt idx="19266">
                  <c:v>42.38</c:v>
                </c:pt>
                <c:pt idx="19267">
                  <c:v>17.920000000000002</c:v>
                </c:pt>
                <c:pt idx="19268">
                  <c:v>74.86</c:v>
                </c:pt>
                <c:pt idx="19269">
                  <c:v>19.59</c:v>
                </c:pt>
                <c:pt idx="19270">
                  <c:v>55.95</c:v>
                </c:pt>
                <c:pt idx="19271">
                  <c:v>28.13</c:v>
                </c:pt>
                <c:pt idx="19272">
                  <c:v>39.049999999999997</c:v>
                </c:pt>
                <c:pt idx="19273">
                  <c:v>54.03</c:v>
                </c:pt>
                <c:pt idx="19274">
                  <c:v>44.65</c:v>
                </c:pt>
                <c:pt idx="19275">
                  <c:v>42.3</c:v>
                </c:pt>
                <c:pt idx="19276">
                  <c:v>18.100000000000001</c:v>
                </c:pt>
                <c:pt idx="19277">
                  <c:v>75.099999999999994</c:v>
                </c:pt>
                <c:pt idx="19278">
                  <c:v>19.62</c:v>
                </c:pt>
                <c:pt idx="19279">
                  <c:v>55.79</c:v>
                </c:pt>
                <c:pt idx="19280">
                  <c:v>27.94</c:v>
                </c:pt>
                <c:pt idx="19281">
                  <c:v>39.090000000000003</c:v>
                </c:pt>
                <c:pt idx="19282">
                  <c:v>53.84</c:v>
                </c:pt>
                <c:pt idx="19283">
                  <c:v>44.91</c:v>
                </c:pt>
                <c:pt idx="19284">
                  <c:v>42.21</c:v>
                </c:pt>
                <c:pt idx="19285">
                  <c:v>18.28</c:v>
                </c:pt>
                <c:pt idx="19286">
                  <c:v>75.34</c:v>
                </c:pt>
                <c:pt idx="19287">
                  <c:v>19.64</c:v>
                </c:pt>
                <c:pt idx="19288">
                  <c:v>55.63</c:v>
                </c:pt>
                <c:pt idx="19289">
                  <c:v>27.74</c:v>
                </c:pt>
                <c:pt idx="19290">
                  <c:v>39.119999999999997</c:v>
                </c:pt>
                <c:pt idx="19291">
                  <c:v>53.65</c:v>
                </c:pt>
                <c:pt idx="19292">
                  <c:v>45.16</c:v>
                </c:pt>
                <c:pt idx="19293">
                  <c:v>42.13</c:v>
                </c:pt>
                <c:pt idx="19294">
                  <c:v>18.46</c:v>
                </c:pt>
                <c:pt idx="19295">
                  <c:v>75.58</c:v>
                </c:pt>
                <c:pt idx="19296">
                  <c:v>19.66</c:v>
                </c:pt>
                <c:pt idx="19297">
                  <c:v>55.47</c:v>
                </c:pt>
                <c:pt idx="19298">
                  <c:v>27.55</c:v>
                </c:pt>
                <c:pt idx="19299">
                  <c:v>39.159999999999997</c:v>
                </c:pt>
                <c:pt idx="19300">
                  <c:v>53.46</c:v>
                </c:pt>
                <c:pt idx="19301">
                  <c:v>45.42</c:v>
                </c:pt>
                <c:pt idx="19302">
                  <c:v>42.04</c:v>
                </c:pt>
                <c:pt idx="19303">
                  <c:v>18.649999999999999</c:v>
                </c:pt>
                <c:pt idx="19304">
                  <c:v>75.819999999999993</c:v>
                </c:pt>
                <c:pt idx="19305">
                  <c:v>19.670000000000002</c:v>
                </c:pt>
                <c:pt idx="19306">
                  <c:v>55.31</c:v>
                </c:pt>
                <c:pt idx="19307">
                  <c:v>27.36</c:v>
                </c:pt>
                <c:pt idx="19308">
                  <c:v>39.19</c:v>
                </c:pt>
                <c:pt idx="19309">
                  <c:v>53.27</c:v>
                </c:pt>
                <c:pt idx="19310">
                  <c:v>45.67</c:v>
                </c:pt>
                <c:pt idx="19311">
                  <c:v>41.96</c:v>
                </c:pt>
                <c:pt idx="19312">
                  <c:v>18.829999999999998</c:v>
                </c:pt>
                <c:pt idx="19313">
                  <c:v>76.06</c:v>
                </c:pt>
                <c:pt idx="19314">
                  <c:v>19.690000000000001</c:v>
                </c:pt>
                <c:pt idx="19315">
                  <c:v>55.15</c:v>
                </c:pt>
                <c:pt idx="19316">
                  <c:v>27.17</c:v>
                </c:pt>
                <c:pt idx="19317">
                  <c:v>39.229999999999997</c:v>
                </c:pt>
                <c:pt idx="19318">
                  <c:v>53.07</c:v>
                </c:pt>
                <c:pt idx="19319">
                  <c:v>45.92</c:v>
                </c:pt>
                <c:pt idx="19320">
                  <c:v>41.87</c:v>
                </c:pt>
                <c:pt idx="19321">
                  <c:v>19.010000000000002</c:v>
                </c:pt>
                <c:pt idx="19322">
                  <c:v>76.3</c:v>
                </c:pt>
                <c:pt idx="19323">
                  <c:v>19.71</c:v>
                </c:pt>
                <c:pt idx="19324">
                  <c:v>54.99</c:v>
                </c:pt>
                <c:pt idx="19325">
                  <c:v>26.98</c:v>
                </c:pt>
                <c:pt idx="19326">
                  <c:v>39.26</c:v>
                </c:pt>
                <c:pt idx="19327">
                  <c:v>52.88</c:v>
                </c:pt>
                <c:pt idx="19328">
                  <c:v>46.18</c:v>
                </c:pt>
                <c:pt idx="19329">
                  <c:v>41.78</c:v>
                </c:pt>
                <c:pt idx="19330">
                  <c:v>19.190000000000001</c:v>
                </c:pt>
                <c:pt idx="19331">
                  <c:v>76.540000000000006</c:v>
                </c:pt>
                <c:pt idx="19332">
                  <c:v>19.72</c:v>
                </c:pt>
                <c:pt idx="19333">
                  <c:v>54.83</c:v>
                </c:pt>
                <c:pt idx="19334">
                  <c:v>26.78</c:v>
                </c:pt>
                <c:pt idx="19335">
                  <c:v>39.29</c:v>
                </c:pt>
                <c:pt idx="19336">
                  <c:v>52.69</c:v>
                </c:pt>
                <c:pt idx="19337">
                  <c:v>46.43</c:v>
                </c:pt>
                <c:pt idx="19338">
                  <c:v>41.69</c:v>
                </c:pt>
                <c:pt idx="19339">
                  <c:v>19.38</c:v>
                </c:pt>
                <c:pt idx="19340">
                  <c:v>76.77</c:v>
                </c:pt>
                <c:pt idx="19341">
                  <c:v>19.739999999999998</c:v>
                </c:pt>
                <c:pt idx="19342">
                  <c:v>54.67</c:v>
                </c:pt>
                <c:pt idx="19343">
                  <c:v>26.59</c:v>
                </c:pt>
                <c:pt idx="19344">
                  <c:v>39.32</c:v>
                </c:pt>
                <c:pt idx="19345">
                  <c:v>52.5</c:v>
                </c:pt>
                <c:pt idx="19346">
                  <c:v>46.69</c:v>
                </c:pt>
                <c:pt idx="19347">
                  <c:v>41.6</c:v>
                </c:pt>
                <c:pt idx="19348">
                  <c:v>19.559999999999999</c:v>
                </c:pt>
                <c:pt idx="19349">
                  <c:v>77.010000000000005</c:v>
                </c:pt>
                <c:pt idx="19350">
                  <c:v>19.75</c:v>
                </c:pt>
                <c:pt idx="19351">
                  <c:v>54.51</c:v>
                </c:pt>
                <c:pt idx="19352">
                  <c:v>26.4</c:v>
                </c:pt>
                <c:pt idx="19353">
                  <c:v>39.340000000000003</c:v>
                </c:pt>
                <c:pt idx="19354">
                  <c:v>52.31</c:v>
                </c:pt>
                <c:pt idx="19355">
                  <c:v>46.94</c:v>
                </c:pt>
                <c:pt idx="19356">
                  <c:v>41.5</c:v>
                </c:pt>
                <c:pt idx="19357">
                  <c:v>19.75</c:v>
                </c:pt>
                <c:pt idx="19358">
                  <c:v>77.239999999999995</c:v>
                </c:pt>
                <c:pt idx="19359">
                  <c:v>19.760000000000002</c:v>
                </c:pt>
                <c:pt idx="19360">
                  <c:v>54.35</c:v>
                </c:pt>
                <c:pt idx="19361">
                  <c:v>26.21</c:v>
                </c:pt>
                <c:pt idx="19362">
                  <c:v>39.369999999999997</c:v>
                </c:pt>
                <c:pt idx="19363">
                  <c:v>52.11</c:v>
                </c:pt>
                <c:pt idx="19364">
                  <c:v>47.2</c:v>
                </c:pt>
                <c:pt idx="19365">
                  <c:v>41.41</c:v>
                </c:pt>
                <c:pt idx="19366">
                  <c:v>19.93</c:v>
                </c:pt>
                <c:pt idx="19367">
                  <c:v>77.47</c:v>
                </c:pt>
                <c:pt idx="19368">
                  <c:v>19.77</c:v>
                </c:pt>
                <c:pt idx="19369">
                  <c:v>54.19</c:v>
                </c:pt>
                <c:pt idx="19370">
                  <c:v>26.01</c:v>
                </c:pt>
                <c:pt idx="19371">
                  <c:v>39.39</c:v>
                </c:pt>
                <c:pt idx="19372">
                  <c:v>51.92</c:v>
                </c:pt>
                <c:pt idx="19373">
                  <c:v>47.45</c:v>
                </c:pt>
                <c:pt idx="19374">
                  <c:v>41.31</c:v>
                </c:pt>
                <c:pt idx="19375">
                  <c:v>20.11</c:v>
                </c:pt>
                <c:pt idx="19376">
                  <c:v>77.7</c:v>
                </c:pt>
                <c:pt idx="19377">
                  <c:v>19.78</c:v>
                </c:pt>
                <c:pt idx="19378">
                  <c:v>54.03</c:v>
                </c:pt>
                <c:pt idx="19379">
                  <c:v>25.82</c:v>
                </c:pt>
                <c:pt idx="19380">
                  <c:v>39.409999999999997</c:v>
                </c:pt>
                <c:pt idx="19381">
                  <c:v>51.72</c:v>
                </c:pt>
                <c:pt idx="19382">
                  <c:v>47.71</c:v>
                </c:pt>
                <c:pt idx="19383">
                  <c:v>41.21</c:v>
                </c:pt>
                <c:pt idx="19384">
                  <c:v>20.3</c:v>
                </c:pt>
                <c:pt idx="19385">
                  <c:v>77.930000000000007</c:v>
                </c:pt>
                <c:pt idx="19386">
                  <c:v>19.79</c:v>
                </c:pt>
                <c:pt idx="19387">
                  <c:v>53.87</c:v>
                </c:pt>
                <c:pt idx="19388">
                  <c:v>25.63</c:v>
                </c:pt>
                <c:pt idx="19389">
                  <c:v>39.43</c:v>
                </c:pt>
                <c:pt idx="19390">
                  <c:v>51.53</c:v>
                </c:pt>
                <c:pt idx="19391">
                  <c:v>47.97</c:v>
                </c:pt>
                <c:pt idx="19392">
                  <c:v>41.12</c:v>
                </c:pt>
                <c:pt idx="19393">
                  <c:v>20.48</c:v>
                </c:pt>
                <c:pt idx="19394">
                  <c:v>78.16</c:v>
                </c:pt>
                <c:pt idx="19395">
                  <c:v>19.8</c:v>
                </c:pt>
                <c:pt idx="19396">
                  <c:v>53.71</c:v>
                </c:pt>
                <c:pt idx="19397">
                  <c:v>25.44</c:v>
                </c:pt>
                <c:pt idx="19398">
                  <c:v>39.450000000000003</c:v>
                </c:pt>
                <c:pt idx="19399">
                  <c:v>51.34</c:v>
                </c:pt>
                <c:pt idx="19400">
                  <c:v>48.22</c:v>
                </c:pt>
                <c:pt idx="19401">
                  <c:v>41.02</c:v>
                </c:pt>
                <c:pt idx="19402">
                  <c:v>20.67</c:v>
                </c:pt>
                <c:pt idx="19403">
                  <c:v>78.38</c:v>
                </c:pt>
                <c:pt idx="19404">
                  <c:v>19.8</c:v>
                </c:pt>
                <c:pt idx="19405">
                  <c:v>53.56</c:v>
                </c:pt>
                <c:pt idx="19406">
                  <c:v>25.24</c:v>
                </c:pt>
                <c:pt idx="19407">
                  <c:v>39.47</c:v>
                </c:pt>
                <c:pt idx="19408">
                  <c:v>51.14</c:v>
                </c:pt>
                <c:pt idx="19409">
                  <c:v>48.48</c:v>
                </c:pt>
                <c:pt idx="19410">
                  <c:v>40.92</c:v>
                </c:pt>
                <c:pt idx="19411">
                  <c:v>20.85</c:v>
                </c:pt>
                <c:pt idx="19412">
                  <c:v>78.61</c:v>
                </c:pt>
                <c:pt idx="19413">
                  <c:v>19.809999999999999</c:v>
                </c:pt>
                <c:pt idx="19414">
                  <c:v>53.4</c:v>
                </c:pt>
                <c:pt idx="19415">
                  <c:v>25.05</c:v>
                </c:pt>
                <c:pt idx="19416">
                  <c:v>39.479999999999997</c:v>
                </c:pt>
                <c:pt idx="19417">
                  <c:v>50.95</c:v>
                </c:pt>
                <c:pt idx="19418">
                  <c:v>48.73</c:v>
                </c:pt>
                <c:pt idx="19419">
                  <c:v>40.82</c:v>
                </c:pt>
                <c:pt idx="19420">
                  <c:v>21.04</c:v>
                </c:pt>
                <c:pt idx="19421">
                  <c:v>78.83</c:v>
                </c:pt>
                <c:pt idx="19422">
                  <c:v>19.809999999999999</c:v>
                </c:pt>
                <c:pt idx="19423">
                  <c:v>53.24</c:v>
                </c:pt>
                <c:pt idx="19424">
                  <c:v>24.86</c:v>
                </c:pt>
                <c:pt idx="19425">
                  <c:v>39.5</c:v>
                </c:pt>
                <c:pt idx="19426">
                  <c:v>50.75</c:v>
                </c:pt>
                <c:pt idx="19427">
                  <c:v>48.99</c:v>
                </c:pt>
                <c:pt idx="19428">
                  <c:v>40.71</c:v>
                </c:pt>
                <c:pt idx="19429">
                  <c:v>21.23</c:v>
                </c:pt>
                <c:pt idx="19430">
                  <c:v>79.05</c:v>
                </c:pt>
                <c:pt idx="19431">
                  <c:v>19.82</c:v>
                </c:pt>
                <c:pt idx="19432">
                  <c:v>53.08</c:v>
                </c:pt>
                <c:pt idx="19433">
                  <c:v>24.67</c:v>
                </c:pt>
                <c:pt idx="19434">
                  <c:v>39.51</c:v>
                </c:pt>
                <c:pt idx="19435">
                  <c:v>50.55</c:v>
                </c:pt>
                <c:pt idx="19436">
                  <c:v>49.25</c:v>
                </c:pt>
                <c:pt idx="19437">
                  <c:v>40.61</c:v>
                </c:pt>
                <c:pt idx="19438">
                  <c:v>21.41</c:v>
                </c:pt>
                <c:pt idx="19439">
                  <c:v>79.27</c:v>
                </c:pt>
                <c:pt idx="19440">
                  <c:v>19.82</c:v>
                </c:pt>
                <c:pt idx="19441">
                  <c:v>52.92</c:v>
                </c:pt>
                <c:pt idx="19442">
                  <c:v>24.47</c:v>
                </c:pt>
                <c:pt idx="19443">
                  <c:v>39.520000000000003</c:v>
                </c:pt>
                <c:pt idx="19444">
                  <c:v>50.36</c:v>
                </c:pt>
                <c:pt idx="19445">
                  <c:v>49.5</c:v>
                </c:pt>
                <c:pt idx="19446">
                  <c:v>40.5</c:v>
                </c:pt>
                <c:pt idx="19447">
                  <c:v>21.6</c:v>
                </c:pt>
                <c:pt idx="19448">
                  <c:v>79.48</c:v>
                </c:pt>
                <c:pt idx="19449">
                  <c:v>19.82</c:v>
                </c:pt>
                <c:pt idx="19450">
                  <c:v>52.76</c:v>
                </c:pt>
                <c:pt idx="19451">
                  <c:v>24.28</c:v>
                </c:pt>
                <c:pt idx="19452">
                  <c:v>39.53</c:v>
                </c:pt>
                <c:pt idx="19453">
                  <c:v>50.16</c:v>
                </c:pt>
                <c:pt idx="19454">
                  <c:v>49.76</c:v>
                </c:pt>
                <c:pt idx="19455">
                  <c:v>40.4</c:v>
                </c:pt>
                <c:pt idx="19456">
                  <c:v>21.79</c:v>
                </c:pt>
                <c:pt idx="19457">
                  <c:v>79.7</c:v>
                </c:pt>
                <c:pt idx="19458">
                  <c:v>19.82</c:v>
                </c:pt>
                <c:pt idx="19459">
                  <c:v>52.6</c:v>
                </c:pt>
                <c:pt idx="19460">
                  <c:v>24.09</c:v>
                </c:pt>
                <c:pt idx="19461">
                  <c:v>39.54</c:v>
                </c:pt>
                <c:pt idx="19462">
                  <c:v>49.96</c:v>
                </c:pt>
                <c:pt idx="19463">
                  <c:v>50.02</c:v>
                </c:pt>
                <c:pt idx="19464">
                  <c:v>40.29</c:v>
                </c:pt>
                <c:pt idx="19465">
                  <c:v>21.97</c:v>
                </c:pt>
                <c:pt idx="19466">
                  <c:v>79.91</c:v>
                </c:pt>
                <c:pt idx="19467">
                  <c:v>19.82</c:v>
                </c:pt>
                <c:pt idx="19468">
                  <c:v>52.44</c:v>
                </c:pt>
                <c:pt idx="19469">
                  <c:v>23.89</c:v>
                </c:pt>
                <c:pt idx="19470">
                  <c:v>39.549999999999997</c:v>
                </c:pt>
                <c:pt idx="19471">
                  <c:v>49.77</c:v>
                </c:pt>
                <c:pt idx="19472">
                  <c:v>50.27</c:v>
                </c:pt>
                <c:pt idx="19473">
                  <c:v>40.18</c:v>
                </c:pt>
                <c:pt idx="19474">
                  <c:v>22.16</c:v>
                </c:pt>
                <c:pt idx="19475">
                  <c:v>80.12</c:v>
                </c:pt>
                <c:pt idx="19476">
                  <c:v>19.809999999999999</c:v>
                </c:pt>
                <c:pt idx="19477">
                  <c:v>52.28</c:v>
                </c:pt>
                <c:pt idx="19478">
                  <c:v>23.7</c:v>
                </c:pt>
                <c:pt idx="19479">
                  <c:v>39.549999999999997</c:v>
                </c:pt>
                <c:pt idx="19480">
                  <c:v>49.57</c:v>
                </c:pt>
                <c:pt idx="19481">
                  <c:v>50.53</c:v>
                </c:pt>
                <c:pt idx="19482">
                  <c:v>40.07</c:v>
                </c:pt>
                <c:pt idx="19483">
                  <c:v>22.35</c:v>
                </c:pt>
                <c:pt idx="19484">
                  <c:v>80.319999999999993</c:v>
                </c:pt>
                <c:pt idx="19485">
                  <c:v>19.809999999999999</c:v>
                </c:pt>
                <c:pt idx="19486">
                  <c:v>52.12</c:v>
                </c:pt>
                <c:pt idx="19487">
                  <c:v>23.51</c:v>
                </c:pt>
                <c:pt idx="19488">
                  <c:v>39.549999999999997</c:v>
                </c:pt>
                <c:pt idx="19489">
                  <c:v>49.37</c:v>
                </c:pt>
                <c:pt idx="19490">
                  <c:v>50.79</c:v>
                </c:pt>
                <c:pt idx="19491">
                  <c:v>39.96</c:v>
                </c:pt>
                <c:pt idx="19492">
                  <c:v>22.53</c:v>
                </c:pt>
                <c:pt idx="19493">
                  <c:v>80.53</c:v>
                </c:pt>
                <c:pt idx="19494">
                  <c:v>19.809999999999999</c:v>
                </c:pt>
                <c:pt idx="19495">
                  <c:v>51.96</c:v>
                </c:pt>
                <c:pt idx="19496">
                  <c:v>23.32</c:v>
                </c:pt>
                <c:pt idx="19497">
                  <c:v>39.56</c:v>
                </c:pt>
                <c:pt idx="19498">
                  <c:v>49.17</c:v>
                </c:pt>
                <c:pt idx="19499">
                  <c:v>51.05</c:v>
                </c:pt>
                <c:pt idx="19500">
                  <c:v>39.85</c:v>
                </c:pt>
                <c:pt idx="19501">
                  <c:v>22.72</c:v>
                </c:pt>
                <c:pt idx="19502">
                  <c:v>80.73</c:v>
                </c:pt>
                <c:pt idx="19503">
                  <c:v>19.8</c:v>
                </c:pt>
                <c:pt idx="19504">
                  <c:v>51.8</c:v>
                </c:pt>
                <c:pt idx="19505">
                  <c:v>23.12</c:v>
                </c:pt>
                <c:pt idx="19506">
                  <c:v>39.56</c:v>
                </c:pt>
                <c:pt idx="19507">
                  <c:v>48.98</c:v>
                </c:pt>
                <c:pt idx="19508">
                  <c:v>51.31</c:v>
                </c:pt>
                <c:pt idx="19509">
                  <c:v>39.74</c:v>
                </c:pt>
                <c:pt idx="19510">
                  <c:v>22.91</c:v>
                </c:pt>
                <c:pt idx="19511">
                  <c:v>80.92</c:v>
                </c:pt>
                <c:pt idx="19512">
                  <c:v>19.79</c:v>
                </c:pt>
                <c:pt idx="19513">
                  <c:v>51.64</c:v>
                </c:pt>
                <c:pt idx="19514">
                  <c:v>22.93</c:v>
                </c:pt>
                <c:pt idx="19515">
                  <c:v>39.549999999999997</c:v>
                </c:pt>
                <c:pt idx="19516">
                  <c:v>48.78</c:v>
                </c:pt>
                <c:pt idx="19517">
                  <c:v>51.56</c:v>
                </c:pt>
                <c:pt idx="19518">
                  <c:v>39.630000000000003</c:v>
                </c:pt>
                <c:pt idx="19519">
                  <c:v>23.1</c:v>
                </c:pt>
                <c:pt idx="19520">
                  <c:v>81.11</c:v>
                </c:pt>
                <c:pt idx="19521">
                  <c:v>19.78</c:v>
                </c:pt>
                <c:pt idx="19522">
                  <c:v>51.49</c:v>
                </c:pt>
                <c:pt idx="19523">
                  <c:v>22.74</c:v>
                </c:pt>
                <c:pt idx="19524">
                  <c:v>39.549999999999997</c:v>
                </c:pt>
                <c:pt idx="19525">
                  <c:v>48.58</c:v>
                </c:pt>
                <c:pt idx="19526">
                  <c:v>51.82</c:v>
                </c:pt>
                <c:pt idx="19527">
                  <c:v>39.51</c:v>
                </c:pt>
                <c:pt idx="19528">
                  <c:v>23.29</c:v>
                </c:pt>
                <c:pt idx="19529">
                  <c:v>81.3</c:v>
                </c:pt>
                <c:pt idx="19530">
                  <c:v>19.78</c:v>
                </c:pt>
                <c:pt idx="19531">
                  <c:v>51.33</c:v>
                </c:pt>
                <c:pt idx="19532">
                  <c:v>22.54</c:v>
                </c:pt>
                <c:pt idx="19533">
                  <c:v>39.549999999999997</c:v>
                </c:pt>
                <c:pt idx="19534">
                  <c:v>48.38</c:v>
                </c:pt>
                <c:pt idx="19535">
                  <c:v>52.08</c:v>
                </c:pt>
                <c:pt idx="19536">
                  <c:v>39.4</c:v>
                </c:pt>
                <c:pt idx="19537">
                  <c:v>23.47</c:v>
                </c:pt>
                <c:pt idx="19538">
                  <c:v>81.489999999999995</c:v>
                </c:pt>
                <c:pt idx="19539">
                  <c:v>19.77</c:v>
                </c:pt>
                <c:pt idx="19540">
                  <c:v>51.17</c:v>
                </c:pt>
                <c:pt idx="19541">
                  <c:v>22.35</c:v>
                </c:pt>
                <c:pt idx="19542">
                  <c:v>39.54</c:v>
                </c:pt>
                <c:pt idx="19543">
                  <c:v>48.18</c:v>
                </c:pt>
                <c:pt idx="19544">
                  <c:v>52.34</c:v>
                </c:pt>
                <c:pt idx="19545">
                  <c:v>39.28</c:v>
                </c:pt>
                <c:pt idx="19546">
                  <c:v>23.66</c:v>
                </c:pt>
                <c:pt idx="19547">
                  <c:v>81.67</c:v>
                </c:pt>
                <c:pt idx="19548">
                  <c:v>19.75</c:v>
                </c:pt>
                <c:pt idx="19549">
                  <c:v>51.01</c:v>
                </c:pt>
                <c:pt idx="19550">
                  <c:v>22.16</c:v>
                </c:pt>
                <c:pt idx="19551">
                  <c:v>39.53</c:v>
                </c:pt>
                <c:pt idx="19552">
                  <c:v>47.98</c:v>
                </c:pt>
                <c:pt idx="19553">
                  <c:v>52.6</c:v>
                </c:pt>
                <c:pt idx="19554">
                  <c:v>39.159999999999997</c:v>
                </c:pt>
                <c:pt idx="19555">
                  <c:v>23.85</c:v>
                </c:pt>
                <c:pt idx="19556">
                  <c:v>81.84</c:v>
                </c:pt>
                <c:pt idx="19557">
                  <c:v>19.739999999999998</c:v>
                </c:pt>
                <c:pt idx="19558">
                  <c:v>50.85</c:v>
                </c:pt>
                <c:pt idx="19559">
                  <c:v>21.96</c:v>
                </c:pt>
                <c:pt idx="19560">
                  <c:v>39.520000000000003</c:v>
                </c:pt>
                <c:pt idx="19561">
                  <c:v>47.78</c:v>
                </c:pt>
                <c:pt idx="19562">
                  <c:v>52.85</c:v>
                </c:pt>
                <c:pt idx="19563">
                  <c:v>39.04</c:v>
                </c:pt>
                <c:pt idx="19564">
                  <c:v>24.04</c:v>
                </c:pt>
                <c:pt idx="19565">
                  <c:v>82.01</c:v>
                </c:pt>
                <c:pt idx="19566">
                  <c:v>19.73</c:v>
                </c:pt>
                <c:pt idx="19567">
                  <c:v>50.69</c:v>
                </c:pt>
                <c:pt idx="19568">
                  <c:v>21.77</c:v>
                </c:pt>
                <c:pt idx="19569">
                  <c:v>39.51</c:v>
                </c:pt>
                <c:pt idx="19570">
                  <c:v>47.58</c:v>
                </c:pt>
                <c:pt idx="19571">
                  <c:v>53.11</c:v>
                </c:pt>
                <c:pt idx="19572">
                  <c:v>38.92</c:v>
                </c:pt>
                <c:pt idx="19573">
                  <c:v>24.23</c:v>
                </c:pt>
                <c:pt idx="19574">
                  <c:v>82.18</c:v>
                </c:pt>
                <c:pt idx="19575">
                  <c:v>19.71</c:v>
                </c:pt>
                <c:pt idx="19576">
                  <c:v>50.54</c:v>
                </c:pt>
                <c:pt idx="19577">
                  <c:v>21.58</c:v>
                </c:pt>
                <c:pt idx="19578">
                  <c:v>39.5</c:v>
                </c:pt>
                <c:pt idx="19579">
                  <c:v>47.38</c:v>
                </c:pt>
                <c:pt idx="19580">
                  <c:v>53.37</c:v>
                </c:pt>
                <c:pt idx="19581">
                  <c:v>38.799999999999997</c:v>
                </c:pt>
                <c:pt idx="19582">
                  <c:v>24.42</c:v>
                </c:pt>
                <c:pt idx="19583">
                  <c:v>82.34</c:v>
                </c:pt>
                <c:pt idx="19584">
                  <c:v>19.7</c:v>
                </c:pt>
                <c:pt idx="19585">
                  <c:v>50.38</c:v>
                </c:pt>
                <c:pt idx="19586">
                  <c:v>21.38</c:v>
                </c:pt>
                <c:pt idx="19587">
                  <c:v>39.49</c:v>
                </c:pt>
                <c:pt idx="19588">
                  <c:v>47.18</c:v>
                </c:pt>
                <c:pt idx="19589">
                  <c:v>53.63</c:v>
                </c:pt>
                <c:pt idx="19590">
                  <c:v>38.68</c:v>
                </c:pt>
                <c:pt idx="19591">
                  <c:v>24.61</c:v>
                </c:pt>
                <c:pt idx="19592">
                  <c:v>82.49</c:v>
                </c:pt>
                <c:pt idx="19593">
                  <c:v>19.68</c:v>
                </c:pt>
                <c:pt idx="19594">
                  <c:v>50.22</c:v>
                </c:pt>
                <c:pt idx="19595">
                  <c:v>21.19</c:v>
                </c:pt>
                <c:pt idx="19596">
                  <c:v>39.47</c:v>
                </c:pt>
                <c:pt idx="19597">
                  <c:v>46.98</c:v>
                </c:pt>
                <c:pt idx="19598">
                  <c:v>53.89</c:v>
                </c:pt>
                <c:pt idx="19599">
                  <c:v>38.56</c:v>
                </c:pt>
                <c:pt idx="19600">
                  <c:v>24.8</c:v>
                </c:pt>
                <c:pt idx="19601">
                  <c:v>82.64</c:v>
                </c:pt>
                <c:pt idx="19602">
                  <c:v>19.66</c:v>
                </c:pt>
                <c:pt idx="19603">
                  <c:v>50.06</c:v>
                </c:pt>
                <c:pt idx="19604">
                  <c:v>21</c:v>
                </c:pt>
                <c:pt idx="19605">
                  <c:v>39.46</c:v>
                </c:pt>
                <c:pt idx="19606">
                  <c:v>46.78</c:v>
                </c:pt>
                <c:pt idx="19607">
                  <c:v>54.15</c:v>
                </c:pt>
                <c:pt idx="19608">
                  <c:v>38.44</c:v>
                </c:pt>
                <c:pt idx="19609">
                  <c:v>24.99</c:v>
                </c:pt>
                <c:pt idx="19610">
                  <c:v>82.78</c:v>
                </c:pt>
                <c:pt idx="19611">
                  <c:v>19.64</c:v>
                </c:pt>
                <c:pt idx="19612">
                  <c:v>49.9</c:v>
                </c:pt>
                <c:pt idx="19613">
                  <c:v>20.8</c:v>
                </c:pt>
                <c:pt idx="19614">
                  <c:v>39.44</c:v>
                </c:pt>
                <c:pt idx="19615">
                  <c:v>46.58</c:v>
                </c:pt>
                <c:pt idx="19616">
                  <c:v>54.41</c:v>
                </c:pt>
                <c:pt idx="19617">
                  <c:v>38.31</c:v>
                </c:pt>
                <c:pt idx="19618">
                  <c:v>25.18</c:v>
                </c:pt>
                <c:pt idx="19619">
                  <c:v>82.91</c:v>
                </c:pt>
                <c:pt idx="19620">
                  <c:v>19.62</c:v>
                </c:pt>
                <c:pt idx="19621">
                  <c:v>49.75</c:v>
                </c:pt>
                <c:pt idx="19622">
                  <c:v>20.61</c:v>
                </c:pt>
                <c:pt idx="19623">
                  <c:v>39.42</c:v>
                </c:pt>
                <c:pt idx="19624">
                  <c:v>46.38</c:v>
                </c:pt>
                <c:pt idx="19625">
                  <c:v>54.67</c:v>
                </c:pt>
                <c:pt idx="19626">
                  <c:v>38.19</c:v>
                </c:pt>
                <c:pt idx="19627">
                  <c:v>25.37</c:v>
                </c:pt>
                <c:pt idx="19628">
                  <c:v>83.04</c:v>
                </c:pt>
                <c:pt idx="19629">
                  <c:v>19.600000000000001</c:v>
                </c:pt>
                <c:pt idx="19630">
                  <c:v>49.59</c:v>
                </c:pt>
                <c:pt idx="19631">
                  <c:v>20.420000000000002</c:v>
                </c:pt>
                <c:pt idx="19632">
                  <c:v>39.4</c:v>
                </c:pt>
                <c:pt idx="19633">
                  <c:v>46.17</c:v>
                </c:pt>
                <c:pt idx="19634">
                  <c:v>54.93</c:v>
                </c:pt>
                <c:pt idx="19635">
                  <c:v>38.06</c:v>
                </c:pt>
                <c:pt idx="19636">
                  <c:v>25.56</c:v>
                </c:pt>
                <c:pt idx="19637">
                  <c:v>83.16</c:v>
                </c:pt>
                <c:pt idx="19638">
                  <c:v>19.579999999999998</c:v>
                </c:pt>
                <c:pt idx="19639">
                  <c:v>49.43</c:v>
                </c:pt>
                <c:pt idx="19640">
                  <c:v>20.22</c:v>
                </c:pt>
                <c:pt idx="19641">
                  <c:v>39.369999999999997</c:v>
                </c:pt>
                <c:pt idx="19642">
                  <c:v>45.97</c:v>
                </c:pt>
                <c:pt idx="19643">
                  <c:v>55.19</c:v>
                </c:pt>
                <c:pt idx="19644">
                  <c:v>37.94</c:v>
                </c:pt>
                <c:pt idx="19645">
                  <c:v>25.75</c:v>
                </c:pt>
                <c:pt idx="19646">
                  <c:v>83.27</c:v>
                </c:pt>
                <c:pt idx="19647">
                  <c:v>19.55</c:v>
                </c:pt>
                <c:pt idx="19648">
                  <c:v>49.27</c:v>
                </c:pt>
                <c:pt idx="19649">
                  <c:v>20.03</c:v>
                </c:pt>
                <c:pt idx="19650">
                  <c:v>39.35</c:v>
                </c:pt>
                <c:pt idx="19651">
                  <c:v>45.77</c:v>
                </c:pt>
                <c:pt idx="19652">
                  <c:v>55.45</c:v>
                </c:pt>
                <c:pt idx="19653">
                  <c:v>37.81</c:v>
                </c:pt>
                <c:pt idx="19654">
                  <c:v>25.95</c:v>
                </c:pt>
                <c:pt idx="19655">
                  <c:v>83.37</c:v>
                </c:pt>
                <c:pt idx="19656">
                  <c:v>19.53</c:v>
                </c:pt>
                <c:pt idx="19657">
                  <c:v>49.11</c:v>
                </c:pt>
                <c:pt idx="19658">
                  <c:v>19.84</c:v>
                </c:pt>
                <c:pt idx="19659">
                  <c:v>39.32</c:v>
                </c:pt>
                <c:pt idx="19660">
                  <c:v>45.57</c:v>
                </c:pt>
                <c:pt idx="19661">
                  <c:v>55.71</c:v>
                </c:pt>
                <c:pt idx="19662">
                  <c:v>37.68</c:v>
                </c:pt>
                <c:pt idx="19663">
                  <c:v>26.14</c:v>
                </c:pt>
                <c:pt idx="19664">
                  <c:v>83.46</c:v>
                </c:pt>
                <c:pt idx="19665">
                  <c:v>19.5</c:v>
                </c:pt>
                <c:pt idx="19666">
                  <c:v>48.96</c:v>
                </c:pt>
                <c:pt idx="19667">
                  <c:v>19.649999999999999</c:v>
                </c:pt>
                <c:pt idx="19668">
                  <c:v>39.299999999999997</c:v>
                </c:pt>
                <c:pt idx="19669">
                  <c:v>45.37</c:v>
                </c:pt>
                <c:pt idx="19670">
                  <c:v>55.97</c:v>
                </c:pt>
                <c:pt idx="19671">
                  <c:v>37.549999999999997</c:v>
                </c:pt>
                <c:pt idx="19672">
                  <c:v>26.33</c:v>
                </c:pt>
                <c:pt idx="19673">
                  <c:v>83.55</c:v>
                </c:pt>
                <c:pt idx="19674">
                  <c:v>19.48</c:v>
                </c:pt>
                <c:pt idx="19675">
                  <c:v>48.8</c:v>
                </c:pt>
                <c:pt idx="19676">
                  <c:v>19.45</c:v>
                </c:pt>
                <c:pt idx="19677">
                  <c:v>39.270000000000003</c:v>
                </c:pt>
                <c:pt idx="19678">
                  <c:v>45.16</c:v>
                </c:pt>
                <c:pt idx="19679">
                  <c:v>56.23</c:v>
                </c:pt>
                <c:pt idx="19680">
                  <c:v>37.42</c:v>
                </c:pt>
                <c:pt idx="19681">
                  <c:v>26.52</c:v>
                </c:pt>
                <c:pt idx="19682">
                  <c:v>83.62</c:v>
                </c:pt>
                <c:pt idx="19683">
                  <c:v>19.45</c:v>
                </c:pt>
                <c:pt idx="19684">
                  <c:v>48.64</c:v>
                </c:pt>
                <c:pt idx="19685">
                  <c:v>19.260000000000002</c:v>
                </c:pt>
                <c:pt idx="19686">
                  <c:v>39.24</c:v>
                </c:pt>
                <c:pt idx="19687">
                  <c:v>44.96</c:v>
                </c:pt>
                <c:pt idx="19688">
                  <c:v>56.49</c:v>
                </c:pt>
                <c:pt idx="19689">
                  <c:v>37.29</c:v>
                </c:pt>
                <c:pt idx="19690">
                  <c:v>26.71</c:v>
                </c:pt>
                <c:pt idx="19691">
                  <c:v>83.68</c:v>
                </c:pt>
                <c:pt idx="19692">
                  <c:v>19.420000000000002</c:v>
                </c:pt>
                <c:pt idx="19693">
                  <c:v>48.48</c:v>
                </c:pt>
                <c:pt idx="19694">
                  <c:v>19.07</c:v>
                </c:pt>
                <c:pt idx="19695">
                  <c:v>39.200000000000003</c:v>
                </c:pt>
                <c:pt idx="19696">
                  <c:v>44.76</c:v>
                </c:pt>
                <c:pt idx="19697">
                  <c:v>56.75</c:v>
                </c:pt>
                <c:pt idx="19698">
                  <c:v>37.159999999999997</c:v>
                </c:pt>
                <c:pt idx="19699">
                  <c:v>26.91</c:v>
                </c:pt>
                <c:pt idx="19700">
                  <c:v>83.73</c:v>
                </c:pt>
                <c:pt idx="19701">
                  <c:v>19.39</c:v>
                </c:pt>
                <c:pt idx="19702">
                  <c:v>48.33</c:v>
                </c:pt>
                <c:pt idx="19703">
                  <c:v>18.87</c:v>
                </c:pt>
                <c:pt idx="19704">
                  <c:v>39.17</c:v>
                </c:pt>
                <c:pt idx="19705">
                  <c:v>44.55</c:v>
                </c:pt>
                <c:pt idx="19706">
                  <c:v>57.01</c:v>
                </c:pt>
                <c:pt idx="19707">
                  <c:v>37.03</c:v>
                </c:pt>
                <c:pt idx="19708">
                  <c:v>27.1</c:v>
                </c:pt>
                <c:pt idx="19709">
                  <c:v>83.78</c:v>
                </c:pt>
                <c:pt idx="19710">
                  <c:v>19.36</c:v>
                </c:pt>
                <c:pt idx="19711">
                  <c:v>48.17</c:v>
                </c:pt>
                <c:pt idx="19712">
                  <c:v>18.68</c:v>
                </c:pt>
                <c:pt idx="19713">
                  <c:v>39.14</c:v>
                </c:pt>
                <c:pt idx="19714">
                  <c:v>44.35</c:v>
                </c:pt>
                <c:pt idx="19715">
                  <c:v>57.27</c:v>
                </c:pt>
                <c:pt idx="19716">
                  <c:v>36.89</c:v>
                </c:pt>
                <c:pt idx="19717">
                  <c:v>27.29</c:v>
                </c:pt>
                <c:pt idx="19718">
                  <c:v>83.81</c:v>
                </c:pt>
                <c:pt idx="19719">
                  <c:v>19.32</c:v>
                </c:pt>
                <c:pt idx="19720">
                  <c:v>48.01</c:v>
                </c:pt>
                <c:pt idx="19721">
                  <c:v>18.489999999999998</c:v>
                </c:pt>
                <c:pt idx="19722">
                  <c:v>39.1</c:v>
                </c:pt>
                <c:pt idx="19723">
                  <c:v>44.15</c:v>
                </c:pt>
                <c:pt idx="19724">
                  <c:v>57.53</c:v>
                </c:pt>
                <c:pt idx="19725">
                  <c:v>36.76</c:v>
                </c:pt>
                <c:pt idx="19726">
                  <c:v>27.48</c:v>
                </c:pt>
                <c:pt idx="19727">
                  <c:v>83.83</c:v>
                </c:pt>
                <c:pt idx="19728">
                  <c:v>19.29</c:v>
                </c:pt>
                <c:pt idx="19729">
                  <c:v>47.86</c:v>
                </c:pt>
                <c:pt idx="19730">
                  <c:v>18.29</c:v>
                </c:pt>
                <c:pt idx="19731">
                  <c:v>39.06</c:v>
                </c:pt>
                <c:pt idx="19732">
                  <c:v>43.94</c:v>
                </c:pt>
                <c:pt idx="19733">
                  <c:v>57.79</c:v>
                </c:pt>
                <c:pt idx="19734">
                  <c:v>36.630000000000003</c:v>
                </c:pt>
                <c:pt idx="19735">
                  <c:v>27.68</c:v>
                </c:pt>
                <c:pt idx="19736">
                  <c:v>83.84</c:v>
                </c:pt>
                <c:pt idx="19737">
                  <c:v>19.260000000000002</c:v>
                </c:pt>
                <c:pt idx="19738">
                  <c:v>47.7</c:v>
                </c:pt>
                <c:pt idx="19739">
                  <c:v>18.100000000000001</c:v>
                </c:pt>
                <c:pt idx="19740">
                  <c:v>39.020000000000003</c:v>
                </c:pt>
                <c:pt idx="19741">
                  <c:v>43.74</c:v>
                </c:pt>
                <c:pt idx="19742">
                  <c:v>58.05</c:v>
                </c:pt>
                <c:pt idx="19743">
                  <c:v>36.49</c:v>
                </c:pt>
                <c:pt idx="19744">
                  <c:v>27.87</c:v>
                </c:pt>
                <c:pt idx="19745">
                  <c:v>83.83</c:v>
                </c:pt>
                <c:pt idx="19746">
                  <c:v>19.22</c:v>
                </c:pt>
                <c:pt idx="19747">
                  <c:v>47.54</c:v>
                </c:pt>
                <c:pt idx="19748">
                  <c:v>17.91</c:v>
                </c:pt>
                <c:pt idx="19749">
                  <c:v>38.979999999999997</c:v>
                </c:pt>
                <c:pt idx="19750">
                  <c:v>43.54</c:v>
                </c:pt>
                <c:pt idx="19751">
                  <c:v>58.31</c:v>
                </c:pt>
                <c:pt idx="19752">
                  <c:v>36.35</c:v>
                </c:pt>
                <c:pt idx="19753">
                  <c:v>28.06</c:v>
                </c:pt>
                <c:pt idx="19754">
                  <c:v>83.82</c:v>
                </c:pt>
                <c:pt idx="19755">
                  <c:v>19.18</c:v>
                </c:pt>
                <c:pt idx="19756">
                  <c:v>47.39</c:v>
                </c:pt>
                <c:pt idx="19757">
                  <c:v>17.71</c:v>
                </c:pt>
                <c:pt idx="19758">
                  <c:v>38.94</c:v>
                </c:pt>
                <c:pt idx="19759">
                  <c:v>43.33</c:v>
                </c:pt>
                <c:pt idx="19760">
                  <c:v>58.57</c:v>
                </c:pt>
                <c:pt idx="19761">
                  <c:v>36.22</c:v>
                </c:pt>
                <c:pt idx="19762">
                  <c:v>28.26</c:v>
                </c:pt>
                <c:pt idx="19763">
                  <c:v>83.8</c:v>
                </c:pt>
                <c:pt idx="19764">
                  <c:v>19.14</c:v>
                </c:pt>
                <c:pt idx="19765">
                  <c:v>47.23</c:v>
                </c:pt>
                <c:pt idx="19766">
                  <c:v>17.52</c:v>
                </c:pt>
                <c:pt idx="19767">
                  <c:v>38.9</c:v>
                </c:pt>
                <c:pt idx="19768">
                  <c:v>43.13</c:v>
                </c:pt>
                <c:pt idx="19769">
                  <c:v>58.83</c:v>
                </c:pt>
                <c:pt idx="19770">
                  <c:v>36.08</c:v>
                </c:pt>
                <c:pt idx="19771">
                  <c:v>28.45</c:v>
                </c:pt>
                <c:pt idx="19772">
                  <c:v>83.76</c:v>
                </c:pt>
                <c:pt idx="19773">
                  <c:v>19.11</c:v>
                </c:pt>
                <c:pt idx="19774">
                  <c:v>47.07</c:v>
                </c:pt>
                <c:pt idx="19775">
                  <c:v>17.329999999999998</c:v>
                </c:pt>
                <c:pt idx="19776">
                  <c:v>38.85</c:v>
                </c:pt>
                <c:pt idx="19777">
                  <c:v>42.92</c:v>
                </c:pt>
                <c:pt idx="19778">
                  <c:v>59.1</c:v>
                </c:pt>
                <c:pt idx="19779">
                  <c:v>35.94</c:v>
                </c:pt>
                <c:pt idx="19780">
                  <c:v>28.65</c:v>
                </c:pt>
                <c:pt idx="19781">
                  <c:v>83.72</c:v>
                </c:pt>
                <c:pt idx="19782">
                  <c:v>19.059999999999999</c:v>
                </c:pt>
                <c:pt idx="19783">
                  <c:v>46.92</c:v>
                </c:pt>
                <c:pt idx="19784">
                  <c:v>17.13</c:v>
                </c:pt>
                <c:pt idx="19785">
                  <c:v>38.81</c:v>
                </c:pt>
                <c:pt idx="19786">
                  <c:v>42.72</c:v>
                </c:pt>
                <c:pt idx="19787">
                  <c:v>59.36</c:v>
                </c:pt>
                <c:pt idx="19788">
                  <c:v>35.799999999999997</c:v>
                </c:pt>
                <c:pt idx="19789">
                  <c:v>28.84</c:v>
                </c:pt>
                <c:pt idx="19790">
                  <c:v>83.66</c:v>
                </c:pt>
                <c:pt idx="19791">
                  <c:v>19.02</c:v>
                </c:pt>
                <c:pt idx="19792">
                  <c:v>46.76</c:v>
                </c:pt>
                <c:pt idx="19793">
                  <c:v>16.940000000000001</c:v>
                </c:pt>
                <c:pt idx="19794">
                  <c:v>38.76</c:v>
                </c:pt>
                <c:pt idx="19795">
                  <c:v>42.51</c:v>
                </c:pt>
                <c:pt idx="19796">
                  <c:v>59.62</c:v>
                </c:pt>
                <c:pt idx="19797">
                  <c:v>35.659999999999997</c:v>
                </c:pt>
                <c:pt idx="19798">
                  <c:v>29.04</c:v>
                </c:pt>
                <c:pt idx="19799">
                  <c:v>83.59</c:v>
                </c:pt>
                <c:pt idx="19800">
                  <c:v>18.98</c:v>
                </c:pt>
                <c:pt idx="19801">
                  <c:v>46.61</c:v>
                </c:pt>
                <c:pt idx="19802">
                  <c:v>16.75</c:v>
                </c:pt>
                <c:pt idx="19803">
                  <c:v>38.71</c:v>
                </c:pt>
                <c:pt idx="19804">
                  <c:v>42.31</c:v>
                </c:pt>
                <c:pt idx="19805">
                  <c:v>59.88</c:v>
                </c:pt>
                <c:pt idx="19806">
                  <c:v>35.520000000000003</c:v>
                </c:pt>
                <c:pt idx="19807">
                  <c:v>29.23</c:v>
                </c:pt>
                <c:pt idx="19808">
                  <c:v>83.52</c:v>
                </c:pt>
                <c:pt idx="19809">
                  <c:v>18.940000000000001</c:v>
                </c:pt>
                <c:pt idx="19810">
                  <c:v>46.45</c:v>
                </c:pt>
                <c:pt idx="19811">
                  <c:v>16.55</c:v>
                </c:pt>
                <c:pt idx="19812">
                  <c:v>38.659999999999997</c:v>
                </c:pt>
                <c:pt idx="19813">
                  <c:v>42.1</c:v>
                </c:pt>
                <c:pt idx="19814">
                  <c:v>60.14</c:v>
                </c:pt>
                <c:pt idx="19815">
                  <c:v>35.380000000000003</c:v>
                </c:pt>
                <c:pt idx="19816">
                  <c:v>29.43</c:v>
                </c:pt>
                <c:pt idx="19817">
                  <c:v>83.43</c:v>
                </c:pt>
                <c:pt idx="19818">
                  <c:v>18.89</c:v>
                </c:pt>
                <c:pt idx="19819">
                  <c:v>46.29</c:v>
                </c:pt>
                <c:pt idx="19820">
                  <c:v>16.36</c:v>
                </c:pt>
                <c:pt idx="19821">
                  <c:v>38.61</c:v>
                </c:pt>
                <c:pt idx="19822">
                  <c:v>41.9</c:v>
                </c:pt>
                <c:pt idx="19823">
                  <c:v>60.4</c:v>
                </c:pt>
                <c:pt idx="19824">
                  <c:v>35.24</c:v>
                </c:pt>
                <c:pt idx="19825">
                  <c:v>29.62</c:v>
                </c:pt>
                <c:pt idx="19826">
                  <c:v>83.34</c:v>
                </c:pt>
                <c:pt idx="19827">
                  <c:v>18.850000000000001</c:v>
                </c:pt>
                <c:pt idx="19828">
                  <c:v>46.14</c:v>
                </c:pt>
                <c:pt idx="19829">
                  <c:v>16.170000000000002</c:v>
                </c:pt>
                <c:pt idx="19830">
                  <c:v>38.549999999999997</c:v>
                </c:pt>
                <c:pt idx="19831">
                  <c:v>41.69</c:v>
                </c:pt>
                <c:pt idx="19832">
                  <c:v>60.66</c:v>
                </c:pt>
                <c:pt idx="19833">
                  <c:v>35.1</c:v>
                </c:pt>
                <c:pt idx="19834">
                  <c:v>29.82</c:v>
                </c:pt>
                <c:pt idx="19835">
                  <c:v>83.24</c:v>
                </c:pt>
                <c:pt idx="19836">
                  <c:v>18.8</c:v>
                </c:pt>
                <c:pt idx="19837">
                  <c:v>45.98</c:v>
                </c:pt>
                <c:pt idx="19838">
                  <c:v>15.97</c:v>
                </c:pt>
                <c:pt idx="19839">
                  <c:v>38.5</c:v>
                </c:pt>
                <c:pt idx="19840">
                  <c:v>41.48</c:v>
                </c:pt>
                <c:pt idx="19841">
                  <c:v>60.92</c:v>
                </c:pt>
                <c:pt idx="19842">
                  <c:v>34.950000000000003</c:v>
                </c:pt>
                <c:pt idx="19843">
                  <c:v>30.01</c:v>
                </c:pt>
                <c:pt idx="19844">
                  <c:v>83.12</c:v>
                </c:pt>
                <c:pt idx="19845">
                  <c:v>18.75</c:v>
                </c:pt>
                <c:pt idx="19846">
                  <c:v>45.83</c:v>
                </c:pt>
                <c:pt idx="19847">
                  <c:v>15.78</c:v>
                </c:pt>
                <c:pt idx="19848">
                  <c:v>38.44</c:v>
                </c:pt>
                <c:pt idx="19849">
                  <c:v>41.28</c:v>
                </c:pt>
                <c:pt idx="19850">
                  <c:v>61.19</c:v>
                </c:pt>
                <c:pt idx="19851">
                  <c:v>34.81</c:v>
                </c:pt>
                <c:pt idx="19852">
                  <c:v>30.21</c:v>
                </c:pt>
                <c:pt idx="19853">
                  <c:v>83.01</c:v>
                </c:pt>
                <c:pt idx="19854">
                  <c:v>18.7</c:v>
                </c:pt>
                <c:pt idx="19855">
                  <c:v>45.67</c:v>
                </c:pt>
                <c:pt idx="19856">
                  <c:v>15.59</c:v>
                </c:pt>
                <c:pt idx="19857">
                  <c:v>38.380000000000003</c:v>
                </c:pt>
                <c:pt idx="19858">
                  <c:v>41.07</c:v>
                </c:pt>
                <c:pt idx="19859">
                  <c:v>61.45</c:v>
                </c:pt>
                <c:pt idx="19860">
                  <c:v>34.67</c:v>
                </c:pt>
                <c:pt idx="19861">
                  <c:v>30.4</c:v>
                </c:pt>
                <c:pt idx="19862">
                  <c:v>82.88</c:v>
                </c:pt>
                <c:pt idx="19863">
                  <c:v>18.649999999999999</c:v>
                </c:pt>
                <c:pt idx="19864">
                  <c:v>45.51</c:v>
                </c:pt>
                <c:pt idx="19865">
                  <c:v>15.4</c:v>
                </c:pt>
                <c:pt idx="19866">
                  <c:v>38.32</c:v>
                </c:pt>
                <c:pt idx="19867">
                  <c:v>40.869999999999997</c:v>
                </c:pt>
                <c:pt idx="19868">
                  <c:v>61.71</c:v>
                </c:pt>
                <c:pt idx="19869">
                  <c:v>34.520000000000003</c:v>
                </c:pt>
                <c:pt idx="19870">
                  <c:v>30.6</c:v>
                </c:pt>
                <c:pt idx="19871">
                  <c:v>82.75</c:v>
                </c:pt>
                <c:pt idx="19872">
                  <c:v>18.600000000000001</c:v>
                </c:pt>
                <c:pt idx="19873">
                  <c:v>45.36</c:v>
                </c:pt>
                <c:pt idx="19874">
                  <c:v>15.2</c:v>
                </c:pt>
                <c:pt idx="19875">
                  <c:v>38.26</c:v>
                </c:pt>
                <c:pt idx="19876">
                  <c:v>40.659999999999997</c:v>
                </c:pt>
                <c:pt idx="19877">
                  <c:v>61.97</c:v>
                </c:pt>
                <c:pt idx="19878">
                  <c:v>34.369999999999997</c:v>
                </c:pt>
                <c:pt idx="19879">
                  <c:v>30.8</c:v>
                </c:pt>
                <c:pt idx="19880">
                  <c:v>82.61</c:v>
                </c:pt>
                <c:pt idx="19881">
                  <c:v>18.55</c:v>
                </c:pt>
                <c:pt idx="19882">
                  <c:v>45.2</c:v>
                </c:pt>
                <c:pt idx="19883">
                  <c:v>15.01</c:v>
                </c:pt>
                <c:pt idx="19884">
                  <c:v>38.200000000000003</c:v>
                </c:pt>
                <c:pt idx="19885">
                  <c:v>40.450000000000003</c:v>
                </c:pt>
                <c:pt idx="19886">
                  <c:v>62.23</c:v>
                </c:pt>
                <c:pt idx="19887">
                  <c:v>34.229999999999997</c:v>
                </c:pt>
                <c:pt idx="19888">
                  <c:v>30.99</c:v>
                </c:pt>
                <c:pt idx="19889">
                  <c:v>82.46</c:v>
                </c:pt>
                <c:pt idx="19890">
                  <c:v>18.5</c:v>
                </c:pt>
                <c:pt idx="19891">
                  <c:v>45.05</c:v>
                </c:pt>
                <c:pt idx="19892">
                  <c:v>14.82</c:v>
                </c:pt>
                <c:pt idx="19893">
                  <c:v>38.14</c:v>
                </c:pt>
                <c:pt idx="19894">
                  <c:v>40.25</c:v>
                </c:pt>
                <c:pt idx="19895">
                  <c:v>62.49</c:v>
                </c:pt>
                <c:pt idx="19896">
                  <c:v>34.08</c:v>
                </c:pt>
                <c:pt idx="19897">
                  <c:v>31.19</c:v>
                </c:pt>
                <c:pt idx="19898">
                  <c:v>82.31</c:v>
                </c:pt>
                <c:pt idx="19899">
                  <c:v>18.440000000000001</c:v>
                </c:pt>
                <c:pt idx="19900">
                  <c:v>44.89</c:v>
                </c:pt>
                <c:pt idx="19901">
                  <c:v>14.62</c:v>
                </c:pt>
                <c:pt idx="19902">
                  <c:v>38.07</c:v>
                </c:pt>
                <c:pt idx="19903">
                  <c:v>40.04</c:v>
                </c:pt>
                <c:pt idx="19904">
                  <c:v>62.76</c:v>
                </c:pt>
                <c:pt idx="19905">
                  <c:v>33.93</c:v>
                </c:pt>
                <c:pt idx="19906">
                  <c:v>31.38</c:v>
                </c:pt>
                <c:pt idx="19907">
                  <c:v>82.15</c:v>
                </c:pt>
                <c:pt idx="19908">
                  <c:v>18.39</c:v>
                </c:pt>
                <c:pt idx="19909">
                  <c:v>44.74</c:v>
                </c:pt>
                <c:pt idx="19910">
                  <c:v>14.43</c:v>
                </c:pt>
                <c:pt idx="19911">
                  <c:v>38.01</c:v>
                </c:pt>
                <c:pt idx="19912">
                  <c:v>39.83</c:v>
                </c:pt>
                <c:pt idx="19913">
                  <c:v>63.02</c:v>
                </c:pt>
                <c:pt idx="19914">
                  <c:v>33.79</c:v>
                </c:pt>
                <c:pt idx="19915">
                  <c:v>31.58</c:v>
                </c:pt>
                <c:pt idx="19916">
                  <c:v>81.99</c:v>
                </c:pt>
                <c:pt idx="19917">
                  <c:v>18.329999999999998</c:v>
                </c:pt>
                <c:pt idx="19918">
                  <c:v>44.58</c:v>
                </c:pt>
                <c:pt idx="19919">
                  <c:v>14.24</c:v>
                </c:pt>
                <c:pt idx="19920">
                  <c:v>37.94</c:v>
                </c:pt>
                <c:pt idx="19921">
                  <c:v>39.630000000000003</c:v>
                </c:pt>
                <c:pt idx="19922">
                  <c:v>63.28</c:v>
                </c:pt>
                <c:pt idx="19923">
                  <c:v>33.64</c:v>
                </c:pt>
                <c:pt idx="19924">
                  <c:v>31.78</c:v>
                </c:pt>
                <c:pt idx="19925">
                  <c:v>81.819999999999993</c:v>
                </c:pt>
                <c:pt idx="19926">
                  <c:v>18.27</c:v>
                </c:pt>
                <c:pt idx="19927">
                  <c:v>44.43</c:v>
                </c:pt>
                <c:pt idx="19928">
                  <c:v>14.04</c:v>
                </c:pt>
                <c:pt idx="19929">
                  <c:v>37.869999999999997</c:v>
                </c:pt>
                <c:pt idx="19930">
                  <c:v>39.42</c:v>
                </c:pt>
                <c:pt idx="19931">
                  <c:v>63.54</c:v>
                </c:pt>
                <c:pt idx="19932">
                  <c:v>33.49</c:v>
                </c:pt>
                <c:pt idx="19933">
                  <c:v>31.98</c:v>
                </c:pt>
                <c:pt idx="19934">
                  <c:v>81.650000000000006</c:v>
                </c:pt>
                <c:pt idx="19935">
                  <c:v>18.21</c:v>
                </c:pt>
                <c:pt idx="19936">
                  <c:v>44.27</c:v>
                </c:pt>
                <c:pt idx="19937">
                  <c:v>13.85</c:v>
                </c:pt>
                <c:pt idx="19938">
                  <c:v>37.799999999999997</c:v>
                </c:pt>
                <c:pt idx="19939">
                  <c:v>39.21</c:v>
                </c:pt>
                <c:pt idx="19940">
                  <c:v>63.8</c:v>
                </c:pt>
                <c:pt idx="19941">
                  <c:v>33.340000000000003</c:v>
                </c:pt>
                <c:pt idx="19942">
                  <c:v>32.17</c:v>
                </c:pt>
                <c:pt idx="19943">
                  <c:v>81.47</c:v>
                </c:pt>
                <c:pt idx="19944">
                  <c:v>18.149999999999999</c:v>
                </c:pt>
                <c:pt idx="19945">
                  <c:v>44.12</c:v>
                </c:pt>
                <c:pt idx="19946">
                  <c:v>13.66</c:v>
                </c:pt>
                <c:pt idx="19947">
                  <c:v>37.729999999999997</c:v>
                </c:pt>
                <c:pt idx="19948">
                  <c:v>39</c:v>
                </c:pt>
                <c:pt idx="19949">
                  <c:v>64.069999999999993</c:v>
                </c:pt>
                <c:pt idx="19950">
                  <c:v>33.19</c:v>
                </c:pt>
                <c:pt idx="19951">
                  <c:v>32.369999999999997</c:v>
                </c:pt>
                <c:pt idx="19952">
                  <c:v>81.290000000000006</c:v>
                </c:pt>
                <c:pt idx="19953">
                  <c:v>18.09</c:v>
                </c:pt>
                <c:pt idx="19954">
                  <c:v>43.96</c:v>
                </c:pt>
                <c:pt idx="19955">
                  <c:v>13.47</c:v>
                </c:pt>
                <c:pt idx="19956">
                  <c:v>37.659999999999997</c:v>
                </c:pt>
                <c:pt idx="19957">
                  <c:v>38.799999999999997</c:v>
                </c:pt>
                <c:pt idx="19958">
                  <c:v>64.33</c:v>
                </c:pt>
                <c:pt idx="19959">
                  <c:v>33.04</c:v>
                </c:pt>
                <c:pt idx="19960">
                  <c:v>32.57</c:v>
                </c:pt>
                <c:pt idx="19961">
                  <c:v>81.11</c:v>
                </c:pt>
                <c:pt idx="19962">
                  <c:v>18.03</c:v>
                </c:pt>
                <c:pt idx="19963">
                  <c:v>43.81</c:v>
                </c:pt>
                <c:pt idx="19964">
                  <c:v>13.27</c:v>
                </c:pt>
                <c:pt idx="19965">
                  <c:v>37.58</c:v>
                </c:pt>
                <c:pt idx="19966">
                  <c:v>38.590000000000003</c:v>
                </c:pt>
                <c:pt idx="19967">
                  <c:v>64.59</c:v>
                </c:pt>
                <c:pt idx="19968">
                  <c:v>32.89</c:v>
                </c:pt>
                <c:pt idx="19969">
                  <c:v>32.770000000000003</c:v>
                </c:pt>
                <c:pt idx="19970">
                  <c:v>80.92</c:v>
                </c:pt>
                <c:pt idx="19971">
                  <c:v>17.97</c:v>
                </c:pt>
                <c:pt idx="19972">
                  <c:v>43.65</c:v>
                </c:pt>
                <c:pt idx="19973">
                  <c:v>13.08</c:v>
                </c:pt>
                <c:pt idx="19974">
                  <c:v>37.51</c:v>
                </c:pt>
                <c:pt idx="19975">
                  <c:v>38.380000000000003</c:v>
                </c:pt>
                <c:pt idx="19976">
                  <c:v>64.849999999999994</c:v>
                </c:pt>
                <c:pt idx="19977">
                  <c:v>32.74</c:v>
                </c:pt>
                <c:pt idx="19978">
                  <c:v>32.96</c:v>
                </c:pt>
                <c:pt idx="19979">
                  <c:v>80.73</c:v>
                </c:pt>
                <c:pt idx="19980">
                  <c:v>17.899999999999999</c:v>
                </c:pt>
                <c:pt idx="19981">
                  <c:v>43.5</c:v>
                </c:pt>
                <c:pt idx="19982">
                  <c:v>12.89</c:v>
                </c:pt>
                <c:pt idx="19983">
                  <c:v>37.43</c:v>
                </c:pt>
                <c:pt idx="19984">
                  <c:v>38.17</c:v>
                </c:pt>
                <c:pt idx="19985">
                  <c:v>65.11</c:v>
                </c:pt>
                <c:pt idx="19986">
                  <c:v>32.590000000000003</c:v>
                </c:pt>
                <c:pt idx="19987">
                  <c:v>33.159999999999997</c:v>
                </c:pt>
                <c:pt idx="19988">
                  <c:v>80.53</c:v>
                </c:pt>
                <c:pt idx="19989">
                  <c:v>17.84</c:v>
                </c:pt>
                <c:pt idx="19990">
                  <c:v>43.35</c:v>
                </c:pt>
                <c:pt idx="19991">
                  <c:v>12.7</c:v>
                </c:pt>
                <c:pt idx="19992">
                  <c:v>37.36</c:v>
                </c:pt>
                <c:pt idx="19993">
                  <c:v>37.97</c:v>
                </c:pt>
                <c:pt idx="19994">
                  <c:v>65.38</c:v>
                </c:pt>
                <c:pt idx="19995">
                  <c:v>32.43</c:v>
                </c:pt>
                <c:pt idx="19996">
                  <c:v>33.36</c:v>
                </c:pt>
                <c:pt idx="19997">
                  <c:v>80.34</c:v>
                </c:pt>
                <c:pt idx="19998">
                  <c:v>17.77</c:v>
                </c:pt>
                <c:pt idx="19999">
                  <c:v>43.19</c:v>
                </c:pt>
                <c:pt idx="20000">
                  <c:v>12.5</c:v>
                </c:pt>
                <c:pt idx="20001">
                  <c:v>37.28</c:v>
                </c:pt>
                <c:pt idx="20002">
                  <c:v>37.76</c:v>
                </c:pt>
                <c:pt idx="20003">
                  <c:v>65.64</c:v>
                </c:pt>
                <c:pt idx="20004">
                  <c:v>32.28</c:v>
                </c:pt>
                <c:pt idx="20005">
                  <c:v>33.56</c:v>
                </c:pt>
                <c:pt idx="20006">
                  <c:v>80.14</c:v>
                </c:pt>
                <c:pt idx="20007">
                  <c:v>17.71</c:v>
                </c:pt>
                <c:pt idx="20008">
                  <c:v>43.04</c:v>
                </c:pt>
                <c:pt idx="20009">
                  <c:v>12.31</c:v>
                </c:pt>
                <c:pt idx="20010">
                  <c:v>37.200000000000003</c:v>
                </c:pt>
                <c:pt idx="20011">
                  <c:v>37.549999999999997</c:v>
                </c:pt>
                <c:pt idx="20012">
                  <c:v>65.900000000000006</c:v>
                </c:pt>
                <c:pt idx="20013">
                  <c:v>32.130000000000003</c:v>
                </c:pt>
                <c:pt idx="20014">
                  <c:v>33.76</c:v>
                </c:pt>
                <c:pt idx="20015">
                  <c:v>79.94</c:v>
                </c:pt>
                <c:pt idx="20016">
                  <c:v>17.64</c:v>
                </c:pt>
                <c:pt idx="20017">
                  <c:v>42.88</c:v>
                </c:pt>
                <c:pt idx="20018">
                  <c:v>12.12</c:v>
                </c:pt>
                <c:pt idx="20019">
                  <c:v>37.119999999999997</c:v>
                </c:pt>
                <c:pt idx="20020">
                  <c:v>37.340000000000003</c:v>
                </c:pt>
                <c:pt idx="20021">
                  <c:v>66.16</c:v>
                </c:pt>
                <c:pt idx="20022">
                  <c:v>31.97</c:v>
                </c:pt>
                <c:pt idx="20023">
                  <c:v>33.96</c:v>
                </c:pt>
                <c:pt idx="20024">
                  <c:v>79.73</c:v>
                </c:pt>
                <c:pt idx="20025">
                  <c:v>17.57</c:v>
                </c:pt>
                <c:pt idx="20026">
                  <c:v>42.73</c:v>
                </c:pt>
                <c:pt idx="20027">
                  <c:v>11.93</c:v>
                </c:pt>
                <c:pt idx="20028">
                  <c:v>37.03</c:v>
                </c:pt>
                <c:pt idx="20029">
                  <c:v>37.130000000000003</c:v>
                </c:pt>
                <c:pt idx="20030">
                  <c:v>66.42</c:v>
                </c:pt>
                <c:pt idx="20031">
                  <c:v>31.82</c:v>
                </c:pt>
                <c:pt idx="20032">
                  <c:v>34.15</c:v>
                </c:pt>
                <c:pt idx="20033">
                  <c:v>79.53</c:v>
                </c:pt>
                <c:pt idx="20034">
                  <c:v>10.199999999999999</c:v>
                </c:pt>
                <c:pt idx="20035">
                  <c:v>17.5</c:v>
                </c:pt>
                <c:pt idx="20036">
                  <c:v>42.58</c:v>
                </c:pt>
                <c:pt idx="20037">
                  <c:v>11.73</c:v>
                </c:pt>
                <c:pt idx="20038">
                  <c:v>36.950000000000003</c:v>
                </c:pt>
                <c:pt idx="20039">
                  <c:v>36.93</c:v>
                </c:pt>
                <c:pt idx="20040">
                  <c:v>66.680000000000007</c:v>
                </c:pt>
                <c:pt idx="20041">
                  <c:v>31.66</c:v>
                </c:pt>
                <c:pt idx="20042">
                  <c:v>34.35</c:v>
                </c:pt>
                <c:pt idx="20043">
                  <c:v>79.319999999999993</c:v>
                </c:pt>
                <c:pt idx="20044">
                  <c:v>10.39</c:v>
                </c:pt>
                <c:pt idx="20045">
                  <c:v>17.43</c:v>
                </c:pt>
                <c:pt idx="20046">
                  <c:v>42.42</c:v>
                </c:pt>
                <c:pt idx="20047">
                  <c:v>11.54</c:v>
                </c:pt>
                <c:pt idx="20048">
                  <c:v>36.869999999999997</c:v>
                </c:pt>
                <c:pt idx="20049">
                  <c:v>36.72</c:v>
                </c:pt>
                <c:pt idx="20050">
                  <c:v>66.95</c:v>
                </c:pt>
                <c:pt idx="20051">
                  <c:v>31.51</c:v>
                </c:pt>
                <c:pt idx="20052">
                  <c:v>34.549999999999997</c:v>
                </c:pt>
                <c:pt idx="20053">
                  <c:v>79.11</c:v>
                </c:pt>
                <c:pt idx="20054">
                  <c:v>10.59</c:v>
                </c:pt>
                <c:pt idx="20055">
                  <c:v>17.36</c:v>
                </c:pt>
                <c:pt idx="20056">
                  <c:v>42.27</c:v>
                </c:pt>
                <c:pt idx="20057">
                  <c:v>11.35</c:v>
                </c:pt>
                <c:pt idx="20058">
                  <c:v>36.78</c:v>
                </c:pt>
                <c:pt idx="20059">
                  <c:v>36.51</c:v>
                </c:pt>
                <c:pt idx="20060">
                  <c:v>67.209999999999994</c:v>
                </c:pt>
                <c:pt idx="20061">
                  <c:v>31.35</c:v>
                </c:pt>
                <c:pt idx="20062">
                  <c:v>34.75</c:v>
                </c:pt>
                <c:pt idx="20063">
                  <c:v>78.900000000000006</c:v>
                </c:pt>
                <c:pt idx="20064">
                  <c:v>10.78</c:v>
                </c:pt>
                <c:pt idx="20065">
                  <c:v>17.28</c:v>
                </c:pt>
                <c:pt idx="20066">
                  <c:v>42.11</c:v>
                </c:pt>
                <c:pt idx="20067">
                  <c:v>11.16</c:v>
                </c:pt>
                <c:pt idx="20068">
                  <c:v>36.69</c:v>
                </c:pt>
                <c:pt idx="20069">
                  <c:v>36.299999999999997</c:v>
                </c:pt>
                <c:pt idx="20070">
                  <c:v>67.47</c:v>
                </c:pt>
                <c:pt idx="20071">
                  <c:v>31.2</c:v>
                </c:pt>
                <c:pt idx="20072">
                  <c:v>34.950000000000003</c:v>
                </c:pt>
                <c:pt idx="20073">
                  <c:v>78.680000000000007</c:v>
                </c:pt>
                <c:pt idx="20074">
                  <c:v>10.98</c:v>
                </c:pt>
                <c:pt idx="20075">
                  <c:v>17.21</c:v>
                </c:pt>
                <c:pt idx="20076">
                  <c:v>41.96</c:v>
                </c:pt>
                <c:pt idx="20077">
                  <c:v>10.96</c:v>
                </c:pt>
                <c:pt idx="20078">
                  <c:v>36.6</c:v>
                </c:pt>
                <c:pt idx="20079">
                  <c:v>36.090000000000003</c:v>
                </c:pt>
                <c:pt idx="20080">
                  <c:v>67.73</c:v>
                </c:pt>
                <c:pt idx="20081">
                  <c:v>31.04</c:v>
                </c:pt>
                <c:pt idx="20082">
                  <c:v>35.15</c:v>
                </c:pt>
                <c:pt idx="20083">
                  <c:v>78.47</c:v>
                </c:pt>
                <c:pt idx="20084">
                  <c:v>11.17</c:v>
                </c:pt>
                <c:pt idx="20085">
                  <c:v>17.14</c:v>
                </c:pt>
                <c:pt idx="20086">
                  <c:v>41.81</c:v>
                </c:pt>
                <c:pt idx="20087">
                  <c:v>10.77</c:v>
                </c:pt>
                <c:pt idx="20088">
                  <c:v>36.51</c:v>
                </c:pt>
                <c:pt idx="20089">
                  <c:v>35.880000000000003</c:v>
                </c:pt>
                <c:pt idx="20090">
                  <c:v>67.989999999999995</c:v>
                </c:pt>
                <c:pt idx="20091">
                  <c:v>30.88</c:v>
                </c:pt>
                <c:pt idx="20092">
                  <c:v>35.35</c:v>
                </c:pt>
                <c:pt idx="20093">
                  <c:v>78.25</c:v>
                </c:pt>
                <c:pt idx="20094">
                  <c:v>11.37</c:v>
                </c:pt>
                <c:pt idx="20095">
                  <c:v>17.059999999999999</c:v>
                </c:pt>
                <c:pt idx="20096">
                  <c:v>41.65</c:v>
                </c:pt>
                <c:pt idx="20097">
                  <c:v>10.58</c:v>
                </c:pt>
                <c:pt idx="20098">
                  <c:v>36.42</c:v>
                </c:pt>
                <c:pt idx="20099">
                  <c:v>35.68</c:v>
                </c:pt>
                <c:pt idx="20100">
                  <c:v>68.260000000000005</c:v>
                </c:pt>
                <c:pt idx="20101">
                  <c:v>30.73</c:v>
                </c:pt>
                <c:pt idx="20102">
                  <c:v>35.549999999999997</c:v>
                </c:pt>
                <c:pt idx="20103">
                  <c:v>78.03</c:v>
                </c:pt>
                <c:pt idx="20104">
                  <c:v>11.57</c:v>
                </c:pt>
                <c:pt idx="20105">
                  <c:v>16.98</c:v>
                </c:pt>
                <c:pt idx="20106">
                  <c:v>41.5</c:v>
                </c:pt>
                <c:pt idx="20107">
                  <c:v>10.39</c:v>
                </c:pt>
                <c:pt idx="20108">
                  <c:v>36.33</c:v>
                </c:pt>
                <c:pt idx="20109">
                  <c:v>35.47</c:v>
                </c:pt>
                <c:pt idx="20110">
                  <c:v>68.52</c:v>
                </c:pt>
                <c:pt idx="20111">
                  <c:v>30.57</c:v>
                </c:pt>
                <c:pt idx="20112">
                  <c:v>35.75</c:v>
                </c:pt>
                <c:pt idx="20113">
                  <c:v>77.81</c:v>
                </c:pt>
                <c:pt idx="20114">
                  <c:v>11.77</c:v>
                </c:pt>
                <c:pt idx="20115">
                  <c:v>16.91</c:v>
                </c:pt>
                <c:pt idx="20116">
                  <c:v>41.35</c:v>
                </c:pt>
                <c:pt idx="20117">
                  <c:v>10.19</c:v>
                </c:pt>
                <c:pt idx="20118">
                  <c:v>36.24</c:v>
                </c:pt>
                <c:pt idx="20119">
                  <c:v>35.26</c:v>
                </c:pt>
                <c:pt idx="20120">
                  <c:v>68.78</c:v>
                </c:pt>
                <c:pt idx="20121">
                  <c:v>30.41</c:v>
                </c:pt>
                <c:pt idx="20122">
                  <c:v>35.950000000000003</c:v>
                </c:pt>
                <c:pt idx="20123">
                  <c:v>77.59</c:v>
                </c:pt>
                <c:pt idx="20124">
                  <c:v>11.96</c:v>
                </c:pt>
                <c:pt idx="20125">
                  <c:v>16.829999999999998</c:v>
                </c:pt>
                <c:pt idx="20126">
                  <c:v>41.19</c:v>
                </c:pt>
                <c:pt idx="20127">
                  <c:v>10</c:v>
                </c:pt>
                <c:pt idx="20128">
                  <c:v>36.15</c:v>
                </c:pt>
                <c:pt idx="20129">
                  <c:v>35.049999999999997</c:v>
                </c:pt>
                <c:pt idx="20130">
                  <c:v>69.040000000000006</c:v>
                </c:pt>
                <c:pt idx="20131">
                  <c:v>30.25</c:v>
                </c:pt>
                <c:pt idx="20132">
                  <c:v>36.15</c:v>
                </c:pt>
                <c:pt idx="20133">
                  <c:v>77.37</c:v>
                </c:pt>
                <c:pt idx="20134">
                  <c:v>12.16</c:v>
                </c:pt>
                <c:pt idx="20135">
                  <c:v>16.75</c:v>
                </c:pt>
                <c:pt idx="20136">
                  <c:v>41.04</c:v>
                </c:pt>
                <c:pt idx="20137">
                  <c:v>36.049999999999997</c:v>
                </c:pt>
                <c:pt idx="20138">
                  <c:v>34.840000000000003</c:v>
                </c:pt>
                <c:pt idx="20139">
                  <c:v>69.3</c:v>
                </c:pt>
                <c:pt idx="20140">
                  <c:v>30.09</c:v>
                </c:pt>
                <c:pt idx="20141">
                  <c:v>36.35</c:v>
                </c:pt>
                <c:pt idx="20142">
                  <c:v>77.150000000000006</c:v>
                </c:pt>
                <c:pt idx="20143">
                  <c:v>12.36</c:v>
                </c:pt>
                <c:pt idx="20144">
                  <c:v>16.670000000000002</c:v>
                </c:pt>
                <c:pt idx="20145">
                  <c:v>40.89</c:v>
                </c:pt>
                <c:pt idx="20146">
                  <c:v>35.950000000000003</c:v>
                </c:pt>
                <c:pt idx="20147">
                  <c:v>34.630000000000003</c:v>
                </c:pt>
                <c:pt idx="20148">
                  <c:v>69.56</c:v>
                </c:pt>
                <c:pt idx="20149">
                  <c:v>29.94</c:v>
                </c:pt>
                <c:pt idx="20150">
                  <c:v>36.549999999999997</c:v>
                </c:pt>
                <c:pt idx="20151">
                  <c:v>76.930000000000007</c:v>
                </c:pt>
                <c:pt idx="20152">
                  <c:v>12.56</c:v>
                </c:pt>
                <c:pt idx="20153">
                  <c:v>16.579999999999998</c:v>
                </c:pt>
                <c:pt idx="20154">
                  <c:v>40.74</c:v>
                </c:pt>
                <c:pt idx="20155">
                  <c:v>35.86</c:v>
                </c:pt>
                <c:pt idx="20156">
                  <c:v>34.42</c:v>
                </c:pt>
                <c:pt idx="20157">
                  <c:v>69.819999999999993</c:v>
                </c:pt>
                <c:pt idx="20158">
                  <c:v>29.78</c:v>
                </c:pt>
                <c:pt idx="20159">
                  <c:v>36.75</c:v>
                </c:pt>
                <c:pt idx="20160">
                  <c:v>76.7</c:v>
                </c:pt>
                <c:pt idx="20161">
                  <c:v>12.76</c:v>
                </c:pt>
                <c:pt idx="20162">
                  <c:v>16.5</c:v>
                </c:pt>
                <c:pt idx="20163">
                  <c:v>40.58</c:v>
                </c:pt>
                <c:pt idx="20164">
                  <c:v>35.76</c:v>
                </c:pt>
                <c:pt idx="20165">
                  <c:v>34.21</c:v>
                </c:pt>
                <c:pt idx="20166">
                  <c:v>70.08</c:v>
                </c:pt>
                <c:pt idx="20167">
                  <c:v>29.62</c:v>
                </c:pt>
                <c:pt idx="20168">
                  <c:v>36.950000000000003</c:v>
                </c:pt>
                <c:pt idx="20169">
                  <c:v>76.48</c:v>
                </c:pt>
                <c:pt idx="20170">
                  <c:v>12.96</c:v>
                </c:pt>
                <c:pt idx="20171">
                  <c:v>16.420000000000002</c:v>
                </c:pt>
                <c:pt idx="20172">
                  <c:v>40.43</c:v>
                </c:pt>
                <c:pt idx="20173">
                  <c:v>35.659999999999997</c:v>
                </c:pt>
                <c:pt idx="20174">
                  <c:v>34</c:v>
                </c:pt>
                <c:pt idx="20175">
                  <c:v>70.349999999999994</c:v>
                </c:pt>
                <c:pt idx="20176">
                  <c:v>29.46</c:v>
                </c:pt>
                <c:pt idx="20177">
                  <c:v>37.15</c:v>
                </c:pt>
                <c:pt idx="20178">
                  <c:v>76.25</c:v>
                </c:pt>
                <c:pt idx="20179">
                  <c:v>13.16</c:v>
                </c:pt>
                <c:pt idx="20180">
                  <c:v>16.329999999999998</c:v>
                </c:pt>
                <c:pt idx="20181">
                  <c:v>40.28</c:v>
                </c:pt>
                <c:pt idx="20182">
                  <c:v>35.56</c:v>
                </c:pt>
                <c:pt idx="20183">
                  <c:v>33.79</c:v>
                </c:pt>
                <c:pt idx="20184">
                  <c:v>70.61</c:v>
                </c:pt>
                <c:pt idx="20185">
                  <c:v>29.3</c:v>
                </c:pt>
                <c:pt idx="20186">
                  <c:v>37.35</c:v>
                </c:pt>
                <c:pt idx="20187">
                  <c:v>76.03</c:v>
                </c:pt>
                <c:pt idx="20188">
                  <c:v>13.36</c:v>
                </c:pt>
                <c:pt idx="20189">
                  <c:v>16.25</c:v>
                </c:pt>
                <c:pt idx="20190">
                  <c:v>40.130000000000003</c:v>
                </c:pt>
                <c:pt idx="20191">
                  <c:v>35.46</c:v>
                </c:pt>
                <c:pt idx="20192">
                  <c:v>33.58</c:v>
                </c:pt>
                <c:pt idx="20193">
                  <c:v>70.87</c:v>
                </c:pt>
                <c:pt idx="20194">
                  <c:v>29.14</c:v>
                </c:pt>
                <c:pt idx="20195">
                  <c:v>37.549999999999997</c:v>
                </c:pt>
                <c:pt idx="20196">
                  <c:v>75.8</c:v>
                </c:pt>
                <c:pt idx="20197">
                  <c:v>13.56</c:v>
                </c:pt>
                <c:pt idx="20198">
                  <c:v>16.16</c:v>
                </c:pt>
                <c:pt idx="20199">
                  <c:v>39.97</c:v>
                </c:pt>
                <c:pt idx="20200">
                  <c:v>35.35</c:v>
                </c:pt>
                <c:pt idx="20201">
                  <c:v>33.380000000000003</c:v>
                </c:pt>
                <c:pt idx="20202">
                  <c:v>71.13</c:v>
                </c:pt>
                <c:pt idx="20203">
                  <c:v>28.97</c:v>
                </c:pt>
                <c:pt idx="20204">
                  <c:v>37.75</c:v>
                </c:pt>
                <c:pt idx="20205">
                  <c:v>75.569999999999993</c:v>
                </c:pt>
                <c:pt idx="20206">
                  <c:v>13.76</c:v>
                </c:pt>
                <c:pt idx="20207">
                  <c:v>16.07</c:v>
                </c:pt>
                <c:pt idx="20208">
                  <c:v>39.82</c:v>
                </c:pt>
                <c:pt idx="20209">
                  <c:v>35.25</c:v>
                </c:pt>
                <c:pt idx="20210">
                  <c:v>33.17</c:v>
                </c:pt>
                <c:pt idx="20211">
                  <c:v>71.39</c:v>
                </c:pt>
                <c:pt idx="20212">
                  <c:v>28.81</c:v>
                </c:pt>
                <c:pt idx="20213">
                  <c:v>37.950000000000003</c:v>
                </c:pt>
                <c:pt idx="20214">
                  <c:v>75.34</c:v>
                </c:pt>
                <c:pt idx="20215">
                  <c:v>13.97</c:v>
                </c:pt>
                <c:pt idx="20216">
                  <c:v>15.99</c:v>
                </c:pt>
                <c:pt idx="20217">
                  <c:v>39.67</c:v>
                </c:pt>
                <c:pt idx="20218">
                  <c:v>35.15</c:v>
                </c:pt>
                <c:pt idx="20219">
                  <c:v>32.96</c:v>
                </c:pt>
                <c:pt idx="20220">
                  <c:v>71.650000000000006</c:v>
                </c:pt>
                <c:pt idx="20221">
                  <c:v>28.65</c:v>
                </c:pt>
                <c:pt idx="20222">
                  <c:v>38.15</c:v>
                </c:pt>
                <c:pt idx="20223">
                  <c:v>75.12</c:v>
                </c:pt>
                <c:pt idx="20224">
                  <c:v>14.17</c:v>
                </c:pt>
                <c:pt idx="20225">
                  <c:v>15.9</c:v>
                </c:pt>
                <c:pt idx="20226">
                  <c:v>39.520000000000003</c:v>
                </c:pt>
                <c:pt idx="20227">
                  <c:v>35.04</c:v>
                </c:pt>
                <c:pt idx="20228">
                  <c:v>32.75</c:v>
                </c:pt>
                <c:pt idx="20229">
                  <c:v>71.91</c:v>
                </c:pt>
                <c:pt idx="20230">
                  <c:v>28.49</c:v>
                </c:pt>
                <c:pt idx="20231">
                  <c:v>38.36</c:v>
                </c:pt>
                <c:pt idx="20232">
                  <c:v>74.89</c:v>
                </c:pt>
                <c:pt idx="20233">
                  <c:v>14.37</c:v>
                </c:pt>
                <c:pt idx="20234">
                  <c:v>15.81</c:v>
                </c:pt>
                <c:pt idx="20235">
                  <c:v>39.36</c:v>
                </c:pt>
                <c:pt idx="20236">
                  <c:v>34.93</c:v>
                </c:pt>
                <c:pt idx="20237">
                  <c:v>32.54</c:v>
                </c:pt>
                <c:pt idx="20238">
                  <c:v>72.17</c:v>
                </c:pt>
                <c:pt idx="20239">
                  <c:v>28.33</c:v>
                </c:pt>
                <c:pt idx="20240">
                  <c:v>38.56</c:v>
                </c:pt>
                <c:pt idx="20241">
                  <c:v>74.66</c:v>
                </c:pt>
                <c:pt idx="20242">
                  <c:v>14.57</c:v>
                </c:pt>
                <c:pt idx="20243">
                  <c:v>15.71</c:v>
                </c:pt>
                <c:pt idx="20244">
                  <c:v>39.21</c:v>
                </c:pt>
                <c:pt idx="20245">
                  <c:v>34.83</c:v>
                </c:pt>
                <c:pt idx="20246">
                  <c:v>32.33</c:v>
                </c:pt>
                <c:pt idx="20247">
                  <c:v>72.430000000000007</c:v>
                </c:pt>
                <c:pt idx="20248">
                  <c:v>28.17</c:v>
                </c:pt>
                <c:pt idx="20249">
                  <c:v>38.76</c:v>
                </c:pt>
                <c:pt idx="20250">
                  <c:v>74.430000000000007</c:v>
                </c:pt>
                <c:pt idx="20251">
                  <c:v>14.78</c:v>
                </c:pt>
                <c:pt idx="20252">
                  <c:v>15.62</c:v>
                </c:pt>
                <c:pt idx="20253">
                  <c:v>39.06</c:v>
                </c:pt>
                <c:pt idx="20254">
                  <c:v>34.72</c:v>
                </c:pt>
                <c:pt idx="20255">
                  <c:v>32.119999999999997</c:v>
                </c:pt>
                <c:pt idx="20256">
                  <c:v>72.69</c:v>
                </c:pt>
                <c:pt idx="20257">
                  <c:v>28</c:v>
                </c:pt>
                <c:pt idx="20258">
                  <c:v>38.96</c:v>
                </c:pt>
                <c:pt idx="20259">
                  <c:v>74.2</c:v>
                </c:pt>
                <c:pt idx="20260">
                  <c:v>14.98</c:v>
                </c:pt>
                <c:pt idx="20261">
                  <c:v>15.53</c:v>
                </c:pt>
                <c:pt idx="20262">
                  <c:v>38.909999999999997</c:v>
                </c:pt>
                <c:pt idx="20263">
                  <c:v>34.61</c:v>
                </c:pt>
                <c:pt idx="20264">
                  <c:v>31.91</c:v>
                </c:pt>
                <c:pt idx="20265">
                  <c:v>72.95</c:v>
                </c:pt>
                <c:pt idx="20266">
                  <c:v>27.84</c:v>
                </c:pt>
                <c:pt idx="20267">
                  <c:v>39.159999999999997</c:v>
                </c:pt>
                <c:pt idx="20268">
                  <c:v>73.959999999999994</c:v>
                </c:pt>
                <c:pt idx="20269">
                  <c:v>15.18</c:v>
                </c:pt>
                <c:pt idx="20270">
                  <c:v>15.44</c:v>
                </c:pt>
                <c:pt idx="20271">
                  <c:v>38.76</c:v>
                </c:pt>
                <c:pt idx="20272">
                  <c:v>34.5</c:v>
                </c:pt>
                <c:pt idx="20273">
                  <c:v>10.38</c:v>
                </c:pt>
                <c:pt idx="20274">
                  <c:v>31.7</c:v>
                </c:pt>
                <c:pt idx="20275">
                  <c:v>73.209999999999994</c:v>
                </c:pt>
                <c:pt idx="20276">
                  <c:v>27.68</c:v>
                </c:pt>
                <c:pt idx="20277">
                  <c:v>39.36</c:v>
                </c:pt>
                <c:pt idx="20278">
                  <c:v>73.73</c:v>
                </c:pt>
                <c:pt idx="20279">
                  <c:v>15.39</c:v>
                </c:pt>
                <c:pt idx="20280">
                  <c:v>15.34</c:v>
                </c:pt>
                <c:pt idx="20281">
                  <c:v>38.6</c:v>
                </c:pt>
                <c:pt idx="20282">
                  <c:v>34.380000000000003</c:v>
                </c:pt>
                <c:pt idx="20283">
                  <c:v>10.57</c:v>
                </c:pt>
                <c:pt idx="20284">
                  <c:v>31.49</c:v>
                </c:pt>
                <c:pt idx="20285">
                  <c:v>73.47</c:v>
                </c:pt>
                <c:pt idx="20286">
                  <c:v>27.51</c:v>
                </c:pt>
                <c:pt idx="20287">
                  <c:v>39.56</c:v>
                </c:pt>
                <c:pt idx="20288">
                  <c:v>73.5</c:v>
                </c:pt>
                <c:pt idx="20289">
                  <c:v>15.59</c:v>
                </c:pt>
                <c:pt idx="20290">
                  <c:v>15.25</c:v>
                </c:pt>
                <c:pt idx="20291">
                  <c:v>38.450000000000003</c:v>
                </c:pt>
                <c:pt idx="20292">
                  <c:v>34.270000000000003</c:v>
                </c:pt>
                <c:pt idx="20293">
                  <c:v>10.75</c:v>
                </c:pt>
                <c:pt idx="20294">
                  <c:v>31.28</c:v>
                </c:pt>
                <c:pt idx="20295">
                  <c:v>73.73</c:v>
                </c:pt>
                <c:pt idx="20296">
                  <c:v>27.35</c:v>
                </c:pt>
                <c:pt idx="20297">
                  <c:v>39.76</c:v>
                </c:pt>
                <c:pt idx="20298">
                  <c:v>73.27</c:v>
                </c:pt>
                <c:pt idx="20299">
                  <c:v>15.8</c:v>
                </c:pt>
                <c:pt idx="20300">
                  <c:v>15.15</c:v>
                </c:pt>
                <c:pt idx="20301">
                  <c:v>38.299999999999997</c:v>
                </c:pt>
                <c:pt idx="20302">
                  <c:v>34.159999999999997</c:v>
                </c:pt>
                <c:pt idx="20303">
                  <c:v>10.94</c:v>
                </c:pt>
                <c:pt idx="20304">
                  <c:v>31.07</c:v>
                </c:pt>
                <c:pt idx="20305">
                  <c:v>73.989999999999995</c:v>
                </c:pt>
                <c:pt idx="20306">
                  <c:v>27.19</c:v>
                </c:pt>
                <c:pt idx="20307">
                  <c:v>39.96</c:v>
                </c:pt>
                <c:pt idx="20308">
                  <c:v>73.040000000000006</c:v>
                </c:pt>
                <c:pt idx="20309">
                  <c:v>16</c:v>
                </c:pt>
                <c:pt idx="20310">
                  <c:v>15.05</c:v>
                </c:pt>
                <c:pt idx="20311">
                  <c:v>38.15</c:v>
                </c:pt>
                <c:pt idx="20312">
                  <c:v>34.04</c:v>
                </c:pt>
                <c:pt idx="20313">
                  <c:v>11.13</c:v>
                </c:pt>
                <c:pt idx="20314">
                  <c:v>30.86</c:v>
                </c:pt>
                <c:pt idx="20315">
                  <c:v>74.25</c:v>
                </c:pt>
                <c:pt idx="20316">
                  <c:v>27.02</c:v>
                </c:pt>
                <c:pt idx="20317">
                  <c:v>40.17</c:v>
                </c:pt>
                <c:pt idx="20318">
                  <c:v>72.81</c:v>
                </c:pt>
                <c:pt idx="20319">
                  <c:v>16.21</c:v>
                </c:pt>
                <c:pt idx="20320">
                  <c:v>14.95</c:v>
                </c:pt>
                <c:pt idx="20321">
                  <c:v>38</c:v>
                </c:pt>
                <c:pt idx="20322">
                  <c:v>33.93</c:v>
                </c:pt>
                <c:pt idx="20323">
                  <c:v>11.32</c:v>
                </c:pt>
                <c:pt idx="20324">
                  <c:v>30.65</c:v>
                </c:pt>
                <c:pt idx="20325">
                  <c:v>74.510000000000005</c:v>
                </c:pt>
                <c:pt idx="20326">
                  <c:v>26.86</c:v>
                </c:pt>
                <c:pt idx="20327">
                  <c:v>40.369999999999997</c:v>
                </c:pt>
                <c:pt idx="20328">
                  <c:v>72.569999999999993</c:v>
                </c:pt>
                <c:pt idx="20329">
                  <c:v>16.420000000000002</c:v>
                </c:pt>
                <c:pt idx="20330">
                  <c:v>14.85</c:v>
                </c:pt>
                <c:pt idx="20331">
                  <c:v>37.85</c:v>
                </c:pt>
                <c:pt idx="20332">
                  <c:v>33.81</c:v>
                </c:pt>
                <c:pt idx="20333">
                  <c:v>11.51</c:v>
                </c:pt>
                <c:pt idx="20334">
                  <c:v>30.44</c:v>
                </c:pt>
                <c:pt idx="20335">
                  <c:v>74.760000000000005</c:v>
                </c:pt>
                <c:pt idx="20336">
                  <c:v>26.69</c:v>
                </c:pt>
                <c:pt idx="20337">
                  <c:v>40.57</c:v>
                </c:pt>
                <c:pt idx="20338">
                  <c:v>72.34</c:v>
                </c:pt>
                <c:pt idx="20339">
                  <c:v>16.62</c:v>
                </c:pt>
                <c:pt idx="20340">
                  <c:v>14.75</c:v>
                </c:pt>
                <c:pt idx="20341">
                  <c:v>37.700000000000003</c:v>
                </c:pt>
                <c:pt idx="20342">
                  <c:v>33.700000000000003</c:v>
                </c:pt>
                <c:pt idx="20343">
                  <c:v>11.7</c:v>
                </c:pt>
                <c:pt idx="20344">
                  <c:v>30.23</c:v>
                </c:pt>
                <c:pt idx="20345">
                  <c:v>75.02</c:v>
                </c:pt>
                <c:pt idx="20346">
                  <c:v>26.53</c:v>
                </c:pt>
                <c:pt idx="20347">
                  <c:v>40.770000000000003</c:v>
                </c:pt>
                <c:pt idx="20348">
                  <c:v>72.11</c:v>
                </c:pt>
                <c:pt idx="20349">
                  <c:v>16.829999999999998</c:v>
                </c:pt>
                <c:pt idx="20350">
                  <c:v>14.65</c:v>
                </c:pt>
                <c:pt idx="20351">
                  <c:v>37.54</c:v>
                </c:pt>
                <c:pt idx="20352">
                  <c:v>33.58</c:v>
                </c:pt>
                <c:pt idx="20353">
                  <c:v>11.89</c:v>
                </c:pt>
                <c:pt idx="20354">
                  <c:v>30.02</c:v>
                </c:pt>
                <c:pt idx="20355">
                  <c:v>75.28</c:v>
                </c:pt>
                <c:pt idx="20356">
                  <c:v>26.37</c:v>
                </c:pt>
                <c:pt idx="20357">
                  <c:v>40.97</c:v>
                </c:pt>
                <c:pt idx="20358">
                  <c:v>71.87</c:v>
                </c:pt>
                <c:pt idx="20359">
                  <c:v>17.04</c:v>
                </c:pt>
                <c:pt idx="20360">
                  <c:v>14.55</c:v>
                </c:pt>
                <c:pt idx="20361">
                  <c:v>37.39</c:v>
                </c:pt>
                <c:pt idx="20362">
                  <c:v>33.46</c:v>
                </c:pt>
                <c:pt idx="20363">
                  <c:v>12.08</c:v>
                </c:pt>
                <c:pt idx="20364">
                  <c:v>29.81</c:v>
                </c:pt>
                <c:pt idx="20365">
                  <c:v>75.540000000000006</c:v>
                </c:pt>
                <c:pt idx="20366">
                  <c:v>26.2</c:v>
                </c:pt>
                <c:pt idx="20367">
                  <c:v>41.17</c:v>
                </c:pt>
                <c:pt idx="20368">
                  <c:v>71.64</c:v>
                </c:pt>
                <c:pt idx="20369">
                  <c:v>17.25</c:v>
                </c:pt>
                <c:pt idx="20370">
                  <c:v>14.45</c:v>
                </c:pt>
                <c:pt idx="20371">
                  <c:v>37.24</c:v>
                </c:pt>
                <c:pt idx="20372">
                  <c:v>33.340000000000003</c:v>
                </c:pt>
                <c:pt idx="20373">
                  <c:v>12.27</c:v>
                </c:pt>
                <c:pt idx="20374">
                  <c:v>29.6</c:v>
                </c:pt>
                <c:pt idx="20375">
                  <c:v>75.790000000000006</c:v>
                </c:pt>
                <c:pt idx="20376">
                  <c:v>26.04</c:v>
                </c:pt>
                <c:pt idx="20377">
                  <c:v>41.37</c:v>
                </c:pt>
                <c:pt idx="20378">
                  <c:v>71.41</c:v>
                </c:pt>
                <c:pt idx="20379">
                  <c:v>17.45</c:v>
                </c:pt>
                <c:pt idx="20380">
                  <c:v>14.35</c:v>
                </c:pt>
                <c:pt idx="20381">
                  <c:v>37.090000000000003</c:v>
                </c:pt>
                <c:pt idx="20382">
                  <c:v>33.22</c:v>
                </c:pt>
                <c:pt idx="20383">
                  <c:v>12.46</c:v>
                </c:pt>
                <c:pt idx="20384">
                  <c:v>29.39</c:v>
                </c:pt>
                <c:pt idx="20385">
                  <c:v>76.05</c:v>
                </c:pt>
                <c:pt idx="20386">
                  <c:v>25.87</c:v>
                </c:pt>
                <c:pt idx="20387">
                  <c:v>41.58</c:v>
                </c:pt>
                <c:pt idx="20388">
                  <c:v>71.17</c:v>
                </c:pt>
                <c:pt idx="20389">
                  <c:v>17.66</c:v>
                </c:pt>
                <c:pt idx="20390">
                  <c:v>14.24</c:v>
                </c:pt>
                <c:pt idx="20391">
                  <c:v>36.94</c:v>
                </c:pt>
                <c:pt idx="20392">
                  <c:v>33.1</c:v>
                </c:pt>
                <c:pt idx="20393">
                  <c:v>12.66</c:v>
                </c:pt>
                <c:pt idx="20394">
                  <c:v>29.18</c:v>
                </c:pt>
                <c:pt idx="20395">
                  <c:v>76.31</c:v>
                </c:pt>
                <c:pt idx="20396">
                  <c:v>25.7</c:v>
                </c:pt>
                <c:pt idx="20397">
                  <c:v>41.78</c:v>
                </c:pt>
                <c:pt idx="20398">
                  <c:v>70.94</c:v>
                </c:pt>
                <c:pt idx="20399">
                  <c:v>17.87</c:v>
                </c:pt>
                <c:pt idx="20400">
                  <c:v>14.14</c:v>
                </c:pt>
                <c:pt idx="20401">
                  <c:v>36.79</c:v>
                </c:pt>
                <c:pt idx="20402">
                  <c:v>32.979999999999997</c:v>
                </c:pt>
                <c:pt idx="20403">
                  <c:v>12.85</c:v>
                </c:pt>
                <c:pt idx="20404">
                  <c:v>28.97</c:v>
                </c:pt>
                <c:pt idx="20405">
                  <c:v>76.569999999999993</c:v>
                </c:pt>
                <c:pt idx="20406">
                  <c:v>25.54</c:v>
                </c:pt>
                <c:pt idx="20407">
                  <c:v>41.98</c:v>
                </c:pt>
                <c:pt idx="20408">
                  <c:v>70.709999999999994</c:v>
                </c:pt>
                <c:pt idx="20409">
                  <c:v>18.079999999999998</c:v>
                </c:pt>
                <c:pt idx="20410">
                  <c:v>14.03</c:v>
                </c:pt>
                <c:pt idx="20411">
                  <c:v>36.64</c:v>
                </c:pt>
                <c:pt idx="20412">
                  <c:v>32.85</c:v>
                </c:pt>
                <c:pt idx="20413">
                  <c:v>13.04</c:v>
                </c:pt>
                <c:pt idx="20414">
                  <c:v>28.76</c:v>
                </c:pt>
                <c:pt idx="20415">
                  <c:v>76.819999999999993</c:v>
                </c:pt>
                <c:pt idx="20416">
                  <c:v>25.37</c:v>
                </c:pt>
                <c:pt idx="20417">
                  <c:v>42.18</c:v>
                </c:pt>
                <c:pt idx="20418">
                  <c:v>70.47</c:v>
                </c:pt>
                <c:pt idx="20419">
                  <c:v>18.29</c:v>
                </c:pt>
                <c:pt idx="20420">
                  <c:v>13.92</c:v>
                </c:pt>
                <c:pt idx="20421">
                  <c:v>36.49</c:v>
                </c:pt>
                <c:pt idx="20422">
                  <c:v>32.729999999999997</c:v>
                </c:pt>
                <c:pt idx="20423">
                  <c:v>13.23</c:v>
                </c:pt>
                <c:pt idx="20424">
                  <c:v>28.55</c:v>
                </c:pt>
                <c:pt idx="20425">
                  <c:v>77.08</c:v>
                </c:pt>
                <c:pt idx="20426">
                  <c:v>25.21</c:v>
                </c:pt>
                <c:pt idx="20427">
                  <c:v>42.38</c:v>
                </c:pt>
                <c:pt idx="20428">
                  <c:v>70.239999999999995</c:v>
                </c:pt>
                <c:pt idx="20429">
                  <c:v>18.5</c:v>
                </c:pt>
                <c:pt idx="20430">
                  <c:v>13.82</c:v>
                </c:pt>
                <c:pt idx="20431">
                  <c:v>36.340000000000003</c:v>
                </c:pt>
                <c:pt idx="20432">
                  <c:v>32.6</c:v>
                </c:pt>
                <c:pt idx="20433">
                  <c:v>13.42</c:v>
                </c:pt>
                <c:pt idx="20434">
                  <c:v>28.34</c:v>
                </c:pt>
                <c:pt idx="20435">
                  <c:v>77.33</c:v>
                </c:pt>
                <c:pt idx="20436">
                  <c:v>25.04</c:v>
                </c:pt>
                <c:pt idx="20437">
                  <c:v>42.58</c:v>
                </c:pt>
                <c:pt idx="20438">
                  <c:v>70</c:v>
                </c:pt>
                <c:pt idx="20439">
                  <c:v>18.71</c:v>
                </c:pt>
                <c:pt idx="20440">
                  <c:v>13.71</c:v>
                </c:pt>
                <c:pt idx="20441">
                  <c:v>36.19</c:v>
                </c:pt>
                <c:pt idx="20442">
                  <c:v>32.479999999999997</c:v>
                </c:pt>
                <c:pt idx="20443">
                  <c:v>13.61</c:v>
                </c:pt>
                <c:pt idx="20444">
                  <c:v>28.13</c:v>
                </c:pt>
                <c:pt idx="20445">
                  <c:v>77.59</c:v>
                </c:pt>
                <c:pt idx="20446">
                  <c:v>24.88</c:v>
                </c:pt>
                <c:pt idx="20447">
                  <c:v>42.78</c:v>
                </c:pt>
                <c:pt idx="20448">
                  <c:v>69.77</c:v>
                </c:pt>
                <c:pt idx="20449">
                  <c:v>18.920000000000002</c:v>
                </c:pt>
                <c:pt idx="20450">
                  <c:v>13.6</c:v>
                </c:pt>
                <c:pt idx="20451">
                  <c:v>36.03</c:v>
                </c:pt>
                <c:pt idx="20452">
                  <c:v>32.35</c:v>
                </c:pt>
                <c:pt idx="20453">
                  <c:v>13.8</c:v>
                </c:pt>
                <c:pt idx="20454">
                  <c:v>27.92</c:v>
                </c:pt>
                <c:pt idx="20455">
                  <c:v>77.84</c:v>
                </c:pt>
                <c:pt idx="20456">
                  <c:v>24.71</c:v>
                </c:pt>
                <c:pt idx="20457">
                  <c:v>42.98</c:v>
                </c:pt>
                <c:pt idx="20458">
                  <c:v>69.540000000000006</c:v>
                </c:pt>
                <c:pt idx="20459">
                  <c:v>19.13</c:v>
                </c:pt>
                <c:pt idx="20460">
                  <c:v>13.49</c:v>
                </c:pt>
                <c:pt idx="20461">
                  <c:v>35.880000000000003</c:v>
                </c:pt>
                <c:pt idx="20462">
                  <c:v>32.229999999999997</c:v>
                </c:pt>
                <c:pt idx="20463">
                  <c:v>13.99</c:v>
                </c:pt>
                <c:pt idx="20464">
                  <c:v>27.71</c:v>
                </c:pt>
                <c:pt idx="20465">
                  <c:v>78.099999999999994</c:v>
                </c:pt>
                <c:pt idx="20466">
                  <c:v>24.54</c:v>
                </c:pt>
                <c:pt idx="20467">
                  <c:v>43.18</c:v>
                </c:pt>
                <c:pt idx="20468">
                  <c:v>69.3</c:v>
                </c:pt>
                <c:pt idx="20469">
                  <c:v>19.34</c:v>
                </c:pt>
                <c:pt idx="20470">
                  <c:v>13.38</c:v>
                </c:pt>
                <c:pt idx="20471">
                  <c:v>35.729999999999997</c:v>
                </c:pt>
                <c:pt idx="20472">
                  <c:v>32.1</c:v>
                </c:pt>
                <c:pt idx="20473">
                  <c:v>14.19</c:v>
                </c:pt>
                <c:pt idx="20474">
                  <c:v>27.5</c:v>
                </c:pt>
                <c:pt idx="20475">
                  <c:v>78.349999999999994</c:v>
                </c:pt>
                <c:pt idx="20476">
                  <c:v>24.38</c:v>
                </c:pt>
                <c:pt idx="20477">
                  <c:v>43.39</c:v>
                </c:pt>
                <c:pt idx="20478">
                  <c:v>69.069999999999993</c:v>
                </c:pt>
                <c:pt idx="20479">
                  <c:v>19.559999999999999</c:v>
                </c:pt>
                <c:pt idx="20480">
                  <c:v>13.27</c:v>
                </c:pt>
                <c:pt idx="20481">
                  <c:v>35.58</c:v>
                </c:pt>
                <c:pt idx="20482">
                  <c:v>31.97</c:v>
                </c:pt>
                <c:pt idx="20483">
                  <c:v>14.38</c:v>
                </c:pt>
                <c:pt idx="20484">
                  <c:v>27.29</c:v>
                </c:pt>
                <c:pt idx="20485">
                  <c:v>78.599999999999994</c:v>
                </c:pt>
                <c:pt idx="20486">
                  <c:v>24.21</c:v>
                </c:pt>
                <c:pt idx="20487">
                  <c:v>43.59</c:v>
                </c:pt>
                <c:pt idx="20488">
                  <c:v>68.83</c:v>
                </c:pt>
                <c:pt idx="20489">
                  <c:v>19.77</c:v>
                </c:pt>
                <c:pt idx="20490">
                  <c:v>13.15</c:v>
                </c:pt>
                <c:pt idx="20491">
                  <c:v>35.43</c:v>
                </c:pt>
                <c:pt idx="20492">
                  <c:v>31.84</c:v>
                </c:pt>
                <c:pt idx="20493">
                  <c:v>14.57</c:v>
                </c:pt>
                <c:pt idx="20494">
                  <c:v>27.08</c:v>
                </c:pt>
                <c:pt idx="20495">
                  <c:v>78.86</c:v>
                </c:pt>
                <c:pt idx="20496">
                  <c:v>24.04</c:v>
                </c:pt>
                <c:pt idx="20497">
                  <c:v>43.79</c:v>
                </c:pt>
                <c:pt idx="20498">
                  <c:v>68.599999999999994</c:v>
                </c:pt>
                <c:pt idx="20499">
                  <c:v>19.98</c:v>
                </c:pt>
                <c:pt idx="20500">
                  <c:v>13.04</c:v>
                </c:pt>
                <c:pt idx="20501">
                  <c:v>35.28</c:v>
                </c:pt>
                <c:pt idx="20502">
                  <c:v>31.71</c:v>
                </c:pt>
                <c:pt idx="20503">
                  <c:v>14.76</c:v>
                </c:pt>
                <c:pt idx="20504">
                  <c:v>26.87</c:v>
                </c:pt>
                <c:pt idx="20505">
                  <c:v>79.11</c:v>
                </c:pt>
                <c:pt idx="20506">
                  <c:v>23.88</c:v>
                </c:pt>
                <c:pt idx="20507">
                  <c:v>43.99</c:v>
                </c:pt>
                <c:pt idx="20508">
                  <c:v>68.37</c:v>
                </c:pt>
                <c:pt idx="20509">
                  <c:v>20.190000000000001</c:v>
                </c:pt>
                <c:pt idx="20510">
                  <c:v>12.93</c:v>
                </c:pt>
                <c:pt idx="20511">
                  <c:v>35.130000000000003</c:v>
                </c:pt>
                <c:pt idx="20512">
                  <c:v>31.58</c:v>
                </c:pt>
                <c:pt idx="20513">
                  <c:v>14.95</c:v>
                </c:pt>
                <c:pt idx="20514">
                  <c:v>26.66</c:v>
                </c:pt>
                <c:pt idx="20515">
                  <c:v>79.36</c:v>
                </c:pt>
                <c:pt idx="20516">
                  <c:v>23.71</c:v>
                </c:pt>
                <c:pt idx="20517">
                  <c:v>44.19</c:v>
                </c:pt>
                <c:pt idx="20518">
                  <c:v>68.13</c:v>
                </c:pt>
                <c:pt idx="20519">
                  <c:v>20.399999999999999</c:v>
                </c:pt>
                <c:pt idx="20520">
                  <c:v>12.81</c:v>
                </c:pt>
                <c:pt idx="20521">
                  <c:v>34.979999999999997</c:v>
                </c:pt>
                <c:pt idx="20522">
                  <c:v>31.45</c:v>
                </c:pt>
                <c:pt idx="20523">
                  <c:v>15.15</c:v>
                </c:pt>
                <c:pt idx="20524">
                  <c:v>26.45</c:v>
                </c:pt>
                <c:pt idx="20525">
                  <c:v>79.61</c:v>
                </c:pt>
                <c:pt idx="20526">
                  <c:v>23.54</c:v>
                </c:pt>
                <c:pt idx="20527">
                  <c:v>44.39</c:v>
                </c:pt>
                <c:pt idx="20528">
                  <c:v>67.900000000000006</c:v>
                </c:pt>
                <c:pt idx="20529">
                  <c:v>20.62</c:v>
                </c:pt>
                <c:pt idx="20530">
                  <c:v>12.7</c:v>
                </c:pt>
                <c:pt idx="20531">
                  <c:v>34.83</c:v>
                </c:pt>
                <c:pt idx="20532">
                  <c:v>31.32</c:v>
                </c:pt>
                <c:pt idx="20533">
                  <c:v>15.34</c:v>
                </c:pt>
                <c:pt idx="20534">
                  <c:v>26.24</c:v>
                </c:pt>
                <c:pt idx="20535">
                  <c:v>79.86</c:v>
                </c:pt>
                <c:pt idx="20536">
                  <c:v>23.38</c:v>
                </c:pt>
                <c:pt idx="20537">
                  <c:v>44.59</c:v>
                </c:pt>
                <c:pt idx="20538">
                  <c:v>67.66</c:v>
                </c:pt>
                <c:pt idx="20539">
                  <c:v>20.83</c:v>
                </c:pt>
                <c:pt idx="20540">
                  <c:v>12.58</c:v>
                </c:pt>
                <c:pt idx="20541">
                  <c:v>34.68</c:v>
                </c:pt>
                <c:pt idx="20542">
                  <c:v>31.19</c:v>
                </c:pt>
                <c:pt idx="20543">
                  <c:v>15.53</c:v>
                </c:pt>
                <c:pt idx="20544">
                  <c:v>26.03</c:v>
                </c:pt>
                <c:pt idx="20545">
                  <c:v>80.11</c:v>
                </c:pt>
                <c:pt idx="20546">
                  <c:v>23.21</c:v>
                </c:pt>
                <c:pt idx="20547">
                  <c:v>44.79</c:v>
                </c:pt>
                <c:pt idx="20548">
                  <c:v>67.430000000000007</c:v>
                </c:pt>
                <c:pt idx="20549">
                  <c:v>21.05</c:v>
                </c:pt>
                <c:pt idx="20550">
                  <c:v>12.46</c:v>
                </c:pt>
                <c:pt idx="20551">
                  <c:v>34.53</c:v>
                </c:pt>
                <c:pt idx="20552">
                  <c:v>31.05</c:v>
                </c:pt>
                <c:pt idx="20553">
                  <c:v>15.73</c:v>
                </c:pt>
                <c:pt idx="20554">
                  <c:v>25.82</c:v>
                </c:pt>
                <c:pt idx="20555">
                  <c:v>80.36</c:v>
                </c:pt>
                <c:pt idx="20556">
                  <c:v>23.04</c:v>
                </c:pt>
                <c:pt idx="20557">
                  <c:v>44.99</c:v>
                </c:pt>
                <c:pt idx="20558">
                  <c:v>67.2</c:v>
                </c:pt>
                <c:pt idx="20559">
                  <c:v>21.26</c:v>
                </c:pt>
                <c:pt idx="20560">
                  <c:v>12.35</c:v>
                </c:pt>
                <c:pt idx="20561">
                  <c:v>34.380000000000003</c:v>
                </c:pt>
                <c:pt idx="20562">
                  <c:v>30.92</c:v>
                </c:pt>
                <c:pt idx="20563">
                  <c:v>15.92</c:v>
                </c:pt>
                <c:pt idx="20564">
                  <c:v>25.61</c:v>
                </c:pt>
                <c:pt idx="20565">
                  <c:v>80.61</c:v>
                </c:pt>
                <c:pt idx="20566">
                  <c:v>22.87</c:v>
                </c:pt>
                <c:pt idx="20567">
                  <c:v>45.19</c:v>
                </c:pt>
                <c:pt idx="20568">
                  <c:v>66.959999999999994</c:v>
                </c:pt>
                <c:pt idx="20569">
                  <c:v>21.47</c:v>
                </c:pt>
                <c:pt idx="20570">
                  <c:v>12.23</c:v>
                </c:pt>
                <c:pt idx="20571">
                  <c:v>34.229999999999997</c:v>
                </c:pt>
                <c:pt idx="20572">
                  <c:v>30.78</c:v>
                </c:pt>
                <c:pt idx="20573">
                  <c:v>16.11</c:v>
                </c:pt>
                <c:pt idx="20574">
                  <c:v>25.4</c:v>
                </c:pt>
                <c:pt idx="20575">
                  <c:v>80.849999999999994</c:v>
                </c:pt>
                <c:pt idx="20576">
                  <c:v>22.71</c:v>
                </c:pt>
                <c:pt idx="20577">
                  <c:v>45.39</c:v>
                </c:pt>
                <c:pt idx="20578">
                  <c:v>66.73</c:v>
                </c:pt>
                <c:pt idx="20579">
                  <c:v>21.69</c:v>
                </c:pt>
                <c:pt idx="20580">
                  <c:v>12.11</c:v>
                </c:pt>
                <c:pt idx="20581">
                  <c:v>34.08</c:v>
                </c:pt>
                <c:pt idx="20582">
                  <c:v>30.65</c:v>
                </c:pt>
                <c:pt idx="20583">
                  <c:v>16.309999999999999</c:v>
                </c:pt>
                <c:pt idx="20584">
                  <c:v>25.19</c:v>
                </c:pt>
                <c:pt idx="20585">
                  <c:v>81.099999999999994</c:v>
                </c:pt>
                <c:pt idx="20586">
                  <c:v>22.54</c:v>
                </c:pt>
                <c:pt idx="20587">
                  <c:v>45.59</c:v>
                </c:pt>
                <c:pt idx="20588">
                  <c:v>66.5</c:v>
                </c:pt>
                <c:pt idx="20589">
                  <c:v>21.9</c:v>
                </c:pt>
                <c:pt idx="20590">
                  <c:v>11.99</c:v>
                </c:pt>
                <c:pt idx="20591">
                  <c:v>33.93</c:v>
                </c:pt>
                <c:pt idx="20592">
                  <c:v>30.51</c:v>
                </c:pt>
                <c:pt idx="20593">
                  <c:v>16.5</c:v>
                </c:pt>
                <c:pt idx="20594">
                  <c:v>24.98</c:v>
                </c:pt>
                <c:pt idx="20595">
                  <c:v>81.34</c:v>
                </c:pt>
                <c:pt idx="20596">
                  <c:v>22.37</c:v>
                </c:pt>
                <c:pt idx="20597">
                  <c:v>45.79</c:v>
                </c:pt>
                <c:pt idx="20598">
                  <c:v>66.260000000000005</c:v>
                </c:pt>
                <c:pt idx="20599">
                  <c:v>22.12</c:v>
                </c:pt>
                <c:pt idx="20600">
                  <c:v>11.87</c:v>
                </c:pt>
                <c:pt idx="20601">
                  <c:v>33.78</c:v>
                </c:pt>
                <c:pt idx="20602">
                  <c:v>30.38</c:v>
                </c:pt>
                <c:pt idx="20603">
                  <c:v>16.690000000000001</c:v>
                </c:pt>
                <c:pt idx="20604">
                  <c:v>24.77</c:v>
                </c:pt>
                <c:pt idx="20605">
                  <c:v>81.59</c:v>
                </c:pt>
                <c:pt idx="20606">
                  <c:v>22.2</c:v>
                </c:pt>
                <c:pt idx="20607">
                  <c:v>45.99</c:v>
                </c:pt>
                <c:pt idx="20608">
                  <c:v>66.03</c:v>
                </c:pt>
                <c:pt idx="20609">
                  <c:v>22.34</c:v>
                </c:pt>
                <c:pt idx="20610">
                  <c:v>11.75</c:v>
                </c:pt>
                <c:pt idx="20611">
                  <c:v>33.630000000000003</c:v>
                </c:pt>
                <c:pt idx="20612">
                  <c:v>30.24</c:v>
                </c:pt>
                <c:pt idx="20613">
                  <c:v>16.89</c:v>
                </c:pt>
                <c:pt idx="20614">
                  <c:v>24.56</c:v>
                </c:pt>
                <c:pt idx="20615">
                  <c:v>81.83</c:v>
                </c:pt>
                <c:pt idx="20616">
                  <c:v>22.04</c:v>
                </c:pt>
                <c:pt idx="20617">
                  <c:v>46.19</c:v>
                </c:pt>
                <c:pt idx="20618">
                  <c:v>65.8</c:v>
                </c:pt>
                <c:pt idx="20619">
                  <c:v>22.55</c:v>
                </c:pt>
                <c:pt idx="20620">
                  <c:v>11.63</c:v>
                </c:pt>
                <c:pt idx="20621">
                  <c:v>33.479999999999997</c:v>
                </c:pt>
                <c:pt idx="20622">
                  <c:v>30.1</c:v>
                </c:pt>
                <c:pt idx="20623">
                  <c:v>17.079999999999998</c:v>
                </c:pt>
                <c:pt idx="20624">
                  <c:v>24.35</c:v>
                </c:pt>
                <c:pt idx="20625">
                  <c:v>82.07</c:v>
                </c:pt>
                <c:pt idx="20626">
                  <c:v>21.87</c:v>
                </c:pt>
                <c:pt idx="20627">
                  <c:v>46.39</c:v>
                </c:pt>
                <c:pt idx="20628">
                  <c:v>65.569999999999993</c:v>
                </c:pt>
                <c:pt idx="20629">
                  <c:v>22.77</c:v>
                </c:pt>
                <c:pt idx="20630">
                  <c:v>11.5</c:v>
                </c:pt>
                <c:pt idx="20631">
                  <c:v>33.33</c:v>
                </c:pt>
                <c:pt idx="20632">
                  <c:v>29.96</c:v>
                </c:pt>
                <c:pt idx="20633">
                  <c:v>17.27</c:v>
                </c:pt>
                <c:pt idx="20634">
                  <c:v>24.14</c:v>
                </c:pt>
                <c:pt idx="20635">
                  <c:v>82.31</c:v>
                </c:pt>
                <c:pt idx="20636">
                  <c:v>21.7</c:v>
                </c:pt>
                <c:pt idx="20637">
                  <c:v>46.59</c:v>
                </c:pt>
                <c:pt idx="20638">
                  <c:v>65.33</c:v>
                </c:pt>
                <c:pt idx="20639">
                  <c:v>22.99</c:v>
                </c:pt>
                <c:pt idx="20640">
                  <c:v>11.38</c:v>
                </c:pt>
                <c:pt idx="20641">
                  <c:v>33.19</c:v>
                </c:pt>
                <c:pt idx="20642">
                  <c:v>29.82</c:v>
                </c:pt>
                <c:pt idx="20643">
                  <c:v>17.47</c:v>
                </c:pt>
                <c:pt idx="20644">
                  <c:v>23.93</c:v>
                </c:pt>
                <c:pt idx="20645">
                  <c:v>82.55</c:v>
                </c:pt>
                <c:pt idx="20646">
                  <c:v>21.53</c:v>
                </c:pt>
                <c:pt idx="20647">
                  <c:v>46.79</c:v>
                </c:pt>
                <c:pt idx="20648">
                  <c:v>65.099999999999994</c:v>
                </c:pt>
                <c:pt idx="20649">
                  <c:v>23.2</c:v>
                </c:pt>
                <c:pt idx="20650">
                  <c:v>11.26</c:v>
                </c:pt>
                <c:pt idx="20651">
                  <c:v>33.04</c:v>
                </c:pt>
                <c:pt idx="20652">
                  <c:v>29.68</c:v>
                </c:pt>
                <c:pt idx="20653">
                  <c:v>17.66</c:v>
                </c:pt>
                <c:pt idx="20654">
                  <c:v>23.72</c:v>
                </c:pt>
                <c:pt idx="20655">
                  <c:v>82.79</c:v>
                </c:pt>
                <c:pt idx="20656">
                  <c:v>21.37</c:v>
                </c:pt>
                <c:pt idx="20657">
                  <c:v>46.99</c:v>
                </c:pt>
                <c:pt idx="20658">
                  <c:v>64.87</c:v>
                </c:pt>
                <c:pt idx="20659">
                  <c:v>23.42</c:v>
                </c:pt>
                <c:pt idx="20660">
                  <c:v>11.13</c:v>
                </c:pt>
                <c:pt idx="20661">
                  <c:v>32.89</c:v>
                </c:pt>
                <c:pt idx="20662">
                  <c:v>29.54</c:v>
                </c:pt>
                <c:pt idx="20663">
                  <c:v>17.86</c:v>
                </c:pt>
                <c:pt idx="20664">
                  <c:v>23.52</c:v>
                </c:pt>
                <c:pt idx="20665">
                  <c:v>83.02</c:v>
                </c:pt>
                <c:pt idx="20666">
                  <c:v>21.2</c:v>
                </c:pt>
                <c:pt idx="20667">
                  <c:v>47.18</c:v>
                </c:pt>
                <c:pt idx="20668">
                  <c:v>64.64</c:v>
                </c:pt>
                <c:pt idx="20669">
                  <c:v>23.64</c:v>
                </c:pt>
                <c:pt idx="20670">
                  <c:v>11.01</c:v>
                </c:pt>
                <c:pt idx="20671">
                  <c:v>32.74</c:v>
                </c:pt>
                <c:pt idx="20672">
                  <c:v>29.4</c:v>
                </c:pt>
                <c:pt idx="20673">
                  <c:v>18.05</c:v>
                </c:pt>
                <c:pt idx="20674">
                  <c:v>23.31</c:v>
                </c:pt>
                <c:pt idx="20675">
                  <c:v>83.25</c:v>
                </c:pt>
                <c:pt idx="20676">
                  <c:v>21.03</c:v>
                </c:pt>
                <c:pt idx="20677">
                  <c:v>47.38</c:v>
                </c:pt>
                <c:pt idx="20678">
                  <c:v>64.400000000000006</c:v>
                </c:pt>
                <c:pt idx="20679">
                  <c:v>23.85</c:v>
                </c:pt>
                <c:pt idx="20680">
                  <c:v>10.88</c:v>
                </c:pt>
                <c:pt idx="20681">
                  <c:v>32.590000000000003</c:v>
                </c:pt>
                <c:pt idx="20682">
                  <c:v>29.26</c:v>
                </c:pt>
                <c:pt idx="20683">
                  <c:v>18.239999999999998</c:v>
                </c:pt>
                <c:pt idx="20684">
                  <c:v>23.1</c:v>
                </c:pt>
                <c:pt idx="20685">
                  <c:v>83.49</c:v>
                </c:pt>
                <c:pt idx="20686">
                  <c:v>20.86</c:v>
                </c:pt>
                <c:pt idx="20687">
                  <c:v>47.58</c:v>
                </c:pt>
                <c:pt idx="20688">
                  <c:v>64.17</c:v>
                </c:pt>
                <c:pt idx="20689">
                  <c:v>24.07</c:v>
                </c:pt>
                <c:pt idx="20690">
                  <c:v>10.75</c:v>
                </c:pt>
                <c:pt idx="20691">
                  <c:v>32.44</c:v>
                </c:pt>
                <c:pt idx="20692">
                  <c:v>29.12</c:v>
                </c:pt>
                <c:pt idx="20693">
                  <c:v>18.440000000000001</c:v>
                </c:pt>
                <c:pt idx="20694">
                  <c:v>22.89</c:v>
                </c:pt>
                <c:pt idx="20695">
                  <c:v>83.71</c:v>
                </c:pt>
                <c:pt idx="20696">
                  <c:v>20.7</c:v>
                </c:pt>
                <c:pt idx="20697">
                  <c:v>47.78</c:v>
                </c:pt>
                <c:pt idx="20698">
                  <c:v>63.94</c:v>
                </c:pt>
                <c:pt idx="20699">
                  <c:v>24.29</c:v>
                </c:pt>
                <c:pt idx="20700">
                  <c:v>10.63</c:v>
                </c:pt>
                <c:pt idx="20701">
                  <c:v>32.29</c:v>
                </c:pt>
                <c:pt idx="20702">
                  <c:v>28.98</c:v>
                </c:pt>
                <c:pt idx="20703">
                  <c:v>18.63</c:v>
                </c:pt>
                <c:pt idx="20704">
                  <c:v>22.68</c:v>
                </c:pt>
                <c:pt idx="20705">
                  <c:v>83.94</c:v>
                </c:pt>
                <c:pt idx="20706">
                  <c:v>20.53</c:v>
                </c:pt>
                <c:pt idx="20707">
                  <c:v>47.98</c:v>
                </c:pt>
                <c:pt idx="20708">
                  <c:v>63.71</c:v>
                </c:pt>
                <c:pt idx="20709">
                  <c:v>24.51</c:v>
                </c:pt>
                <c:pt idx="20710">
                  <c:v>10.5</c:v>
                </c:pt>
                <c:pt idx="20711">
                  <c:v>32.14</c:v>
                </c:pt>
                <c:pt idx="20712">
                  <c:v>28.83</c:v>
                </c:pt>
                <c:pt idx="20713">
                  <c:v>18.829999999999998</c:v>
                </c:pt>
                <c:pt idx="20714">
                  <c:v>22.47</c:v>
                </c:pt>
                <c:pt idx="20715">
                  <c:v>84.16</c:v>
                </c:pt>
                <c:pt idx="20716">
                  <c:v>20.36</c:v>
                </c:pt>
                <c:pt idx="20717">
                  <c:v>48.17</c:v>
                </c:pt>
                <c:pt idx="20718">
                  <c:v>63.48</c:v>
                </c:pt>
                <c:pt idx="20719">
                  <c:v>24.73</c:v>
                </c:pt>
                <c:pt idx="20720">
                  <c:v>10.37</c:v>
                </c:pt>
                <c:pt idx="20721">
                  <c:v>31.99</c:v>
                </c:pt>
                <c:pt idx="20722">
                  <c:v>28.69</c:v>
                </c:pt>
                <c:pt idx="20723">
                  <c:v>19.02</c:v>
                </c:pt>
                <c:pt idx="20724">
                  <c:v>22.26</c:v>
                </c:pt>
                <c:pt idx="20725">
                  <c:v>84.38</c:v>
                </c:pt>
                <c:pt idx="20726">
                  <c:v>20.190000000000001</c:v>
                </c:pt>
                <c:pt idx="20727">
                  <c:v>48.37</c:v>
                </c:pt>
                <c:pt idx="20728">
                  <c:v>63.25</c:v>
                </c:pt>
                <c:pt idx="20729">
                  <c:v>24.95</c:v>
                </c:pt>
                <c:pt idx="20730">
                  <c:v>10.24</c:v>
                </c:pt>
                <c:pt idx="20731">
                  <c:v>31.84</c:v>
                </c:pt>
                <c:pt idx="20732">
                  <c:v>28.55</c:v>
                </c:pt>
                <c:pt idx="20733">
                  <c:v>19.22</c:v>
                </c:pt>
                <c:pt idx="20734">
                  <c:v>22.05</c:v>
                </c:pt>
                <c:pt idx="20735">
                  <c:v>84.6</c:v>
                </c:pt>
                <c:pt idx="20736">
                  <c:v>20.03</c:v>
                </c:pt>
                <c:pt idx="20737">
                  <c:v>48.57</c:v>
                </c:pt>
                <c:pt idx="20738">
                  <c:v>63.02</c:v>
                </c:pt>
                <c:pt idx="20739">
                  <c:v>25.17</c:v>
                </c:pt>
                <c:pt idx="20740">
                  <c:v>31.69</c:v>
                </c:pt>
                <c:pt idx="20741">
                  <c:v>28.4</c:v>
                </c:pt>
                <c:pt idx="20742">
                  <c:v>19.41</c:v>
                </c:pt>
                <c:pt idx="20743">
                  <c:v>21.84</c:v>
                </c:pt>
                <c:pt idx="20744">
                  <c:v>84.81</c:v>
                </c:pt>
                <c:pt idx="20745">
                  <c:v>19.86</c:v>
                </c:pt>
                <c:pt idx="20746">
                  <c:v>48.76</c:v>
                </c:pt>
                <c:pt idx="20747">
                  <c:v>62.78</c:v>
                </c:pt>
                <c:pt idx="20748">
                  <c:v>25.39</c:v>
                </c:pt>
                <c:pt idx="20749">
                  <c:v>31.54</c:v>
                </c:pt>
                <c:pt idx="20750">
                  <c:v>28.26</c:v>
                </c:pt>
                <c:pt idx="20751">
                  <c:v>19.61</c:v>
                </c:pt>
                <c:pt idx="20752">
                  <c:v>21.63</c:v>
                </c:pt>
                <c:pt idx="20753">
                  <c:v>85.01</c:v>
                </c:pt>
                <c:pt idx="20754">
                  <c:v>19.690000000000001</c:v>
                </c:pt>
                <c:pt idx="20755">
                  <c:v>48.96</c:v>
                </c:pt>
                <c:pt idx="20756">
                  <c:v>62.55</c:v>
                </c:pt>
                <c:pt idx="20757">
                  <c:v>25.61</c:v>
                </c:pt>
                <c:pt idx="20758">
                  <c:v>31.4</c:v>
                </c:pt>
                <c:pt idx="20759">
                  <c:v>28.11</c:v>
                </c:pt>
                <c:pt idx="20760">
                  <c:v>19.8</c:v>
                </c:pt>
                <c:pt idx="20761">
                  <c:v>21.42</c:v>
                </c:pt>
                <c:pt idx="20762">
                  <c:v>85.21</c:v>
                </c:pt>
                <c:pt idx="20763">
                  <c:v>19.53</c:v>
                </c:pt>
                <c:pt idx="20764">
                  <c:v>49.16</c:v>
                </c:pt>
                <c:pt idx="20765">
                  <c:v>62.32</c:v>
                </c:pt>
                <c:pt idx="20766">
                  <c:v>25.83</c:v>
                </c:pt>
                <c:pt idx="20767">
                  <c:v>31.25</c:v>
                </c:pt>
                <c:pt idx="20768">
                  <c:v>27.97</c:v>
                </c:pt>
                <c:pt idx="20769">
                  <c:v>20</c:v>
                </c:pt>
                <c:pt idx="20770">
                  <c:v>21.21</c:v>
                </c:pt>
                <c:pt idx="20771">
                  <c:v>85.41</c:v>
                </c:pt>
                <c:pt idx="20772">
                  <c:v>19.36</c:v>
                </c:pt>
                <c:pt idx="20773">
                  <c:v>49.35</c:v>
                </c:pt>
                <c:pt idx="20774">
                  <c:v>62.09</c:v>
                </c:pt>
                <c:pt idx="20775">
                  <c:v>26.05</c:v>
                </c:pt>
                <c:pt idx="20776">
                  <c:v>31.1</c:v>
                </c:pt>
                <c:pt idx="20777">
                  <c:v>27.82</c:v>
                </c:pt>
                <c:pt idx="20778">
                  <c:v>20.190000000000001</c:v>
                </c:pt>
                <c:pt idx="20779">
                  <c:v>21</c:v>
                </c:pt>
                <c:pt idx="20780">
                  <c:v>85.6</c:v>
                </c:pt>
                <c:pt idx="20781">
                  <c:v>19.190000000000001</c:v>
                </c:pt>
                <c:pt idx="20782">
                  <c:v>49.55</c:v>
                </c:pt>
                <c:pt idx="20783">
                  <c:v>61.86</c:v>
                </c:pt>
                <c:pt idx="20784">
                  <c:v>26.27</c:v>
                </c:pt>
                <c:pt idx="20785">
                  <c:v>30.95</c:v>
                </c:pt>
                <c:pt idx="20786">
                  <c:v>27.67</c:v>
                </c:pt>
                <c:pt idx="20787">
                  <c:v>20.39</c:v>
                </c:pt>
                <c:pt idx="20788">
                  <c:v>20.8</c:v>
                </c:pt>
                <c:pt idx="20789">
                  <c:v>85.78</c:v>
                </c:pt>
                <c:pt idx="20790">
                  <c:v>19.02</c:v>
                </c:pt>
                <c:pt idx="20791">
                  <c:v>49.74</c:v>
                </c:pt>
                <c:pt idx="20792">
                  <c:v>61.63</c:v>
                </c:pt>
                <c:pt idx="20793">
                  <c:v>26.49</c:v>
                </c:pt>
                <c:pt idx="20794">
                  <c:v>30.8</c:v>
                </c:pt>
                <c:pt idx="20795">
                  <c:v>27.53</c:v>
                </c:pt>
                <c:pt idx="20796">
                  <c:v>20.58</c:v>
                </c:pt>
                <c:pt idx="20797">
                  <c:v>20.59</c:v>
                </c:pt>
                <c:pt idx="20798">
                  <c:v>85.95</c:v>
                </c:pt>
                <c:pt idx="20799">
                  <c:v>18.86</c:v>
                </c:pt>
                <c:pt idx="20800">
                  <c:v>49.94</c:v>
                </c:pt>
                <c:pt idx="20801">
                  <c:v>61.4</c:v>
                </c:pt>
                <c:pt idx="20802">
                  <c:v>26.71</c:v>
                </c:pt>
                <c:pt idx="20803">
                  <c:v>30.65</c:v>
                </c:pt>
                <c:pt idx="20804">
                  <c:v>27.38</c:v>
                </c:pt>
                <c:pt idx="20805">
                  <c:v>20.78</c:v>
                </c:pt>
                <c:pt idx="20806">
                  <c:v>20.38</c:v>
                </c:pt>
                <c:pt idx="20807">
                  <c:v>86.11</c:v>
                </c:pt>
                <c:pt idx="20808">
                  <c:v>18.690000000000001</c:v>
                </c:pt>
                <c:pt idx="20809">
                  <c:v>50.13</c:v>
                </c:pt>
                <c:pt idx="20810">
                  <c:v>61.17</c:v>
                </c:pt>
                <c:pt idx="20811">
                  <c:v>26.94</c:v>
                </c:pt>
                <c:pt idx="20812">
                  <c:v>30.5</c:v>
                </c:pt>
                <c:pt idx="20813">
                  <c:v>27.23</c:v>
                </c:pt>
                <c:pt idx="20814">
                  <c:v>20.97</c:v>
                </c:pt>
                <c:pt idx="20815">
                  <c:v>20.170000000000002</c:v>
                </c:pt>
                <c:pt idx="20816">
                  <c:v>86.26</c:v>
                </c:pt>
                <c:pt idx="20817">
                  <c:v>18.52</c:v>
                </c:pt>
                <c:pt idx="20818">
                  <c:v>50.32</c:v>
                </c:pt>
                <c:pt idx="20819">
                  <c:v>60.95</c:v>
                </c:pt>
                <c:pt idx="20820">
                  <c:v>27.16</c:v>
                </c:pt>
                <c:pt idx="20821">
                  <c:v>30.35</c:v>
                </c:pt>
                <c:pt idx="20822">
                  <c:v>27.08</c:v>
                </c:pt>
                <c:pt idx="20823">
                  <c:v>21.17</c:v>
                </c:pt>
                <c:pt idx="20824">
                  <c:v>19.96</c:v>
                </c:pt>
                <c:pt idx="20825">
                  <c:v>86.4</c:v>
                </c:pt>
                <c:pt idx="20826">
                  <c:v>18.36</c:v>
                </c:pt>
                <c:pt idx="20827">
                  <c:v>50.52</c:v>
                </c:pt>
                <c:pt idx="20828">
                  <c:v>60.72</c:v>
                </c:pt>
                <c:pt idx="20829">
                  <c:v>27.38</c:v>
                </c:pt>
                <c:pt idx="20830">
                  <c:v>30.21</c:v>
                </c:pt>
                <c:pt idx="20831">
                  <c:v>26.93</c:v>
                </c:pt>
                <c:pt idx="20832">
                  <c:v>21.36</c:v>
                </c:pt>
                <c:pt idx="20833">
                  <c:v>19.75</c:v>
                </c:pt>
                <c:pt idx="20834">
                  <c:v>86.53</c:v>
                </c:pt>
                <c:pt idx="20835">
                  <c:v>18.190000000000001</c:v>
                </c:pt>
                <c:pt idx="20836">
                  <c:v>50.71</c:v>
                </c:pt>
                <c:pt idx="20837">
                  <c:v>60.49</c:v>
                </c:pt>
                <c:pt idx="20838">
                  <c:v>27.6</c:v>
                </c:pt>
                <c:pt idx="20839">
                  <c:v>30.06</c:v>
                </c:pt>
                <c:pt idx="20840">
                  <c:v>26.78</c:v>
                </c:pt>
                <c:pt idx="20841">
                  <c:v>21.56</c:v>
                </c:pt>
                <c:pt idx="20842">
                  <c:v>19.54</c:v>
                </c:pt>
                <c:pt idx="20843">
                  <c:v>86.64</c:v>
                </c:pt>
                <c:pt idx="20844">
                  <c:v>18.02</c:v>
                </c:pt>
                <c:pt idx="20845">
                  <c:v>50.9</c:v>
                </c:pt>
                <c:pt idx="20846">
                  <c:v>60.26</c:v>
                </c:pt>
                <c:pt idx="20847">
                  <c:v>27.83</c:v>
                </c:pt>
                <c:pt idx="20848">
                  <c:v>29.91</c:v>
                </c:pt>
                <c:pt idx="20849">
                  <c:v>26.63</c:v>
                </c:pt>
                <c:pt idx="20850">
                  <c:v>21.75</c:v>
                </c:pt>
                <c:pt idx="20851">
                  <c:v>19.329999999999998</c:v>
                </c:pt>
                <c:pt idx="20852">
                  <c:v>86.73</c:v>
                </c:pt>
                <c:pt idx="20853">
                  <c:v>17.850000000000001</c:v>
                </c:pt>
                <c:pt idx="20854">
                  <c:v>51.1</c:v>
                </c:pt>
                <c:pt idx="20855">
                  <c:v>60.03</c:v>
                </c:pt>
                <c:pt idx="20856">
                  <c:v>28.05</c:v>
                </c:pt>
                <c:pt idx="20857">
                  <c:v>29.76</c:v>
                </c:pt>
                <c:pt idx="20858">
                  <c:v>26.48</c:v>
                </c:pt>
                <c:pt idx="20859">
                  <c:v>21.95</c:v>
                </c:pt>
                <c:pt idx="20860">
                  <c:v>19.13</c:v>
                </c:pt>
                <c:pt idx="20861">
                  <c:v>86.8</c:v>
                </c:pt>
                <c:pt idx="20862">
                  <c:v>17.690000000000001</c:v>
                </c:pt>
                <c:pt idx="20863">
                  <c:v>51.29</c:v>
                </c:pt>
                <c:pt idx="20864">
                  <c:v>59.8</c:v>
                </c:pt>
                <c:pt idx="20865">
                  <c:v>28.27</c:v>
                </c:pt>
                <c:pt idx="20866">
                  <c:v>29.61</c:v>
                </c:pt>
                <c:pt idx="20867">
                  <c:v>26.33</c:v>
                </c:pt>
                <c:pt idx="20868">
                  <c:v>22.14</c:v>
                </c:pt>
                <c:pt idx="20869">
                  <c:v>18.920000000000002</c:v>
                </c:pt>
                <c:pt idx="20870">
                  <c:v>86.86</c:v>
                </c:pt>
                <c:pt idx="20871">
                  <c:v>17.52</c:v>
                </c:pt>
                <c:pt idx="20872">
                  <c:v>51.48</c:v>
                </c:pt>
                <c:pt idx="20873">
                  <c:v>59.58</c:v>
                </c:pt>
                <c:pt idx="20874">
                  <c:v>28.5</c:v>
                </c:pt>
                <c:pt idx="20875">
                  <c:v>29.46</c:v>
                </c:pt>
                <c:pt idx="20876">
                  <c:v>26.18</c:v>
                </c:pt>
                <c:pt idx="20877">
                  <c:v>22.34</c:v>
                </c:pt>
                <c:pt idx="20878">
                  <c:v>18.71</c:v>
                </c:pt>
                <c:pt idx="20879">
                  <c:v>86.9</c:v>
                </c:pt>
                <c:pt idx="20880">
                  <c:v>17.36</c:v>
                </c:pt>
                <c:pt idx="20881">
                  <c:v>51.67</c:v>
                </c:pt>
                <c:pt idx="20882">
                  <c:v>59.35</c:v>
                </c:pt>
                <c:pt idx="20883">
                  <c:v>28.72</c:v>
                </c:pt>
                <c:pt idx="20884">
                  <c:v>29.32</c:v>
                </c:pt>
                <c:pt idx="20885">
                  <c:v>26.03</c:v>
                </c:pt>
                <c:pt idx="20886">
                  <c:v>22.54</c:v>
                </c:pt>
                <c:pt idx="20887">
                  <c:v>18.5</c:v>
                </c:pt>
                <c:pt idx="20888">
                  <c:v>86.91</c:v>
                </c:pt>
                <c:pt idx="20889">
                  <c:v>17.190000000000001</c:v>
                </c:pt>
                <c:pt idx="20890">
                  <c:v>51.86</c:v>
                </c:pt>
                <c:pt idx="20891">
                  <c:v>59.12</c:v>
                </c:pt>
                <c:pt idx="20892">
                  <c:v>28.94</c:v>
                </c:pt>
                <c:pt idx="20893">
                  <c:v>29.17</c:v>
                </c:pt>
                <c:pt idx="20894">
                  <c:v>25.88</c:v>
                </c:pt>
                <c:pt idx="20895">
                  <c:v>22.73</c:v>
                </c:pt>
                <c:pt idx="20896">
                  <c:v>18.29</c:v>
                </c:pt>
                <c:pt idx="20897">
                  <c:v>86.9</c:v>
                </c:pt>
                <c:pt idx="20898">
                  <c:v>17.02</c:v>
                </c:pt>
                <c:pt idx="20899">
                  <c:v>52.05</c:v>
                </c:pt>
                <c:pt idx="20900">
                  <c:v>58.89</c:v>
                </c:pt>
                <c:pt idx="20901">
                  <c:v>29.17</c:v>
                </c:pt>
                <c:pt idx="20902">
                  <c:v>29.02</c:v>
                </c:pt>
                <c:pt idx="20903">
                  <c:v>25.73</c:v>
                </c:pt>
                <c:pt idx="20904">
                  <c:v>22.93</c:v>
                </c:pt>
                <c:pt idx="20905">
                  <c:v>18.09</c:v>
                </c:pt>
                <c:pt idx="20906">
                  <c:v>86.87</c:v>
                </c:pt>
                <c:pt idx="20907">
                  <c:v>16.86</c:v>
                </c:pt>
                <c:pt idx="20908">
                  <c:v>52.24</c:v>
                </c:pt>
                <c:pt idx="20909">
                  <c:v>58.67</c:v>
                </c:pt>
                <c:pt idx="20910">
                  <c:v>29.39</c:v>
                </c:pt>
                <c:pt idx="20911">
                  <c:v>28.87</c:v>
                </c:pt>
                <c:pt idx="20912">
                  <c:v>25.58</c:v>
                </c:pt>
                <c:pt idx="20913">
                  <c:v>23.12</c:v>
                </c:pt>
                <c:pt idx="20914">
                  <c:v>17.88</c:v>
                </c:pt>
                <c:pt idx="20915">
                  <c:v>86.82</c:v>
                </c:pt>
                <c:pt idx="20916">
                  <c:v>16.690000000000001</c:v>
                </c:pt>
                <c:pt idx="20917">
                  <c:v>52.43</c:v>
                </c:pt>
                <c:pt idx="20918">
                  <c:v>58.44</c:v>
                </c:pt>
                <c:pt idx="20919">
                  <c:v>29.62</c:v>
                </c:pt>
                <c:pt idx="20920">
                  <c:v>28.72</c:v>
                </c:pt>
                <c:pt idx="20921">
                  <c:v>25.42</c:v>
                </c:pt>
                <c:pt idx="20922">
                  <c:v>23.32</c:v>
                </c:pt>
                <c:pt idx="20923">
                  <c:v>17.670000000000002</c:v>
                </c:pt>
                <c:pt idx="20924">
                  <c:v>86.76</c:v>
                </c:pt>
                <c:pt idx="20925">
                  <c:v>16.53</c:v>
                </c:pt>
                <c:pt idx="20926">
                  <c:v>52.62</c:v>
                </c:pt>
                <c:pt idx="20927">
                  <c:v>58.22</c:v>
                </c:pt>
                <c:pt idx="20928">
                  <c:v>29.84</c:v>
                </c:pt>
                <c:pt idx="20929">
                  <c:v>28.57</c:v>
                </c:pt>
                <c:pt idx="20930">
                  <c:v>25.27</c:v>
                </c:pt>
                <c:pt idx="20931">
                  <c:v>23.51</c:v>
                </c:pt>
                <c:pt idx="20932">
                  <c:v>17.46</c:v>
                </c:pt>
                <c:pt idx="20933">
                  <c:v>86.67</c:v>
                </c:pt>
                <c:pt idx="20934">
                  <c:v>16.36</c:v>
                </c:pt>
                <c:pt idx="20935">
                  <c:v>52.8</c:v>
                </c:pt>
                <c:pt idx="20936">
                  <c:v>57.99</c:v>
                </c:pt>
                <c:pt idx="20937">
                  <c:v>30.07</c:v>
                </c:pt>
                <c:pt idx="20938">
                  <c:v>28.43</c:v>
                </c:pt>
                <c:pt idx="20939">
                  <c:v>25.12</c:v>
                </c:pt>
                <c:pt idx="20940">
                  <c:v>23.71</c:v>
                </c:pt>
                <c:pt idx="20941">
                  <c:v>17.25</c:v>
                </c:pt>
                <c:pt idx="20942">
                  <c:v>86.57</c:v>
                </c:pt>
                <c:pt idx="20943">
                  <c:v>16.190000000000001</c:v>
                </c:pt>
                <c:pt idx="20944">
                  <c:v>52.99</c:v>
                </c:pt>
                <c:pt idx="20945">
                  <c:v>57.76</c:v>
                </c:pt>
                <c:pt idx="20946">
                  <c:v>30.29</c:v>
                </c:pt>
                <c:pt idx="20947">
                  <c:v>28.28</c:v>
                </c:pt>
                <c:pt idx="20948">
                  <c:v>24.96</c:v>
                </c:pt>
                <c:pt idx="20949">
                  <c:v>23.91</c:v>
                </c:pt>
                <c:pt idx="20950">
                  <c:v>17.05</c:v>
                </c:pt>
                <c:pt idx="20951">
                  <c:v>86.45</c:v>
                </c:pt>
                <c:pt idx="20952">
                  <c:v>16.03</c:v>
                </c:pt>
                <c:pt idx="20953">
                  <c:v>53.18</c:v>
                </c:pt>
                <c:pt idx="20954">
                  <c:v>57.54</c:v>
                </c:pt>
                <c:pt idx="20955">
                  <c:v>30.52</c:v>
                </c:pt>
                <c:pt idx="20956">
                  <c:v>28.13</c:v>
                </c:pt>
                <c:pt idx="20957">
                  <c:v>24.81</c:v>
                </c:pt>
                <c:pt idx="20958">
                  <c:v>24.1</c:v>
                </c:pt>
                <c:pt idx="20959">
                  <c:v>16.84</c:v>
                </c:pt>
                <c:pt idx="20960">
                  <c:v>86.31</c:v>
                </c:pt>
                <c:pt idx="20961">
                  <c:v>15.86</c:v>
                </c:pt>
                <c:pt idx="20962">
                  <c:v>53.36</c:v>
                </c:pt>
                <c:pt idx="20963">
                  <c:v>57.31</c:v>
                </c:pt>
                <c:pt idx="20964">
                  <c:v>30.75</c:v>
                </c:pt>
                <c:pt idx="20965">
                  <c:v>27.98</c:v>
                </c:pt>
                <c:pt idx="20966">
                  <c:v>24.65</c:v>
                </c:pt>
                <c:pt idx="20967">
                  <c:v>24.3</c:v>
                </c:pt>
                <c:pt idx="20968">
                  <c:v>16.63</c:v>
                </c:pt>
                <c:pt idx="20969">
                  <c:v>86.17</c:v>
                </c:pt>
                <c:pt idx="20970">
                  <c:v>15.7</c:v>
                </c:pt>
                <c:pt idx="20971">
                  <c:v>53.55</c:v>
                </c:pt>
                <c:pt idx="20972">
                  <c:v>57.09</c:v>
                </c:pt>
                <c:pt idx="20973">
                  <c:v>30.97</c:v>
                </c:pt>
                <c:pt idx="20974">
                  <c:v>27.83</c:v>
                </c:pt>
                <c:pt idx="20975">
                  <c:v>24.5</c:v>
                </c:pt>
                <c:pt idx="20976">
                  <c:v>24.49</c:v>
                </c:pt>
                <c:pt idx="20977">
                  <c:v>16.420000000000002</c:v>
                </c:pt>
                <c:pt idx="20978">
                  <c:v>86.01</c:v>
                </c:pt>
                <c:pt idx="20979">
                  <c:v>15.53</c:v>
                </c:pt>
                <c:pt idx="20980">
                  <c:v>53.73</c:v>
                </c:pt>
                <c:pt idx="20981">
                  <c:v>56.86</c:v>
                </c:pt>
                <c:pt idx="20982">
                  <c:v>31.2</c:v>
                </c:pt>
                <c:pt idx="20983">
                  <c:v>27.69</c:v>
                </c:pt>
                <c:pt idx="20984">
                  <c:v>24.35</c:v>
                </c:pt>
                <c:pt idx="20985">
                  <c:v>24.69</c:v>
                </c:pt>
                <c:pt idx="20986">
                  <c:v>16.22</c:v>
                </c:pt>
                <c:pt idx="20987">
                  <c:v>85.85</c:v>
                </c:pt>
                <c:pt idx="20988">
                  <c:v>15.37</c:v>
                </c:pt>
                <c:pt idx="20989">
                  <c:v>53.92</c:v>
                </c:pt>
                <c:pt idx="20990">
                  <c:v>56.64</c:v>
                </c:pt>
                <c:pt idx="20991">
                  <c:v>31.42</c:v>
                </c:pt>
                <c:pt idx="20992">
                  <c:v>27.54</c:v>
                </c:pt>
                <c:pt idx="20993">
                  <c:v>24.19</c:v>
                </c:pt>
                <c:pt idx="20994">
                  <c:v>24.89</c:v>
                </c:pt>
                <c:pt idx="20995">
                  <c:v>16.010000000000002</c:v>
                </c:pt>
                <c:pt idx="20996">
                  <c:v>85.67</c:v>
                </c:pt>
                <c:pt idx="20997">
                  <c:v>15.2</c:v>
                </c:pt>
                <c:pt idx="20998">
                  <c:v>54.1</c:v>
                </c:pt>
                <c:pt idx="20999">
                  <c:v>56.41</c:v>
                </c:pt>
                <c:pt idx="21000">
                  <c:v>31.65</c:v>
                </c:pt>
                <c:pt idx="21001">
                  <c:v>27.39</c:v>
                </c:pt>
                <c:pt idx="21002">
                  <c:v>24.03</c:v>
                </c:pt>
                <c:pt idx="21003">
                  <c:v>25.08</c:v>
                </c:pt>
                <c:pt idx="21004">
                  <c:v>15.8</c:v>
                </c:pt>
                <c:pt idx="21005">
                  <c:v>85.49</c:v>
                </c:pt>
                <c:pt idx="21006">
                  <c:v>15.04</c:v>
                </c:pt>
                <c:pt idx="21007">
                  <c:v>54.29</c:v>
                </c:pt>
                <c:pt idx="21008">
                  <c:v>56.19</c:v>
                </c:pt>
                <c:pt idx="21009">
                  <c:v>31.88</c:v>
                </c:pt>
                <c:pt idx="21010">
                  <c:v>27.24</c:v>
                </c:pt>
                <c:pt idx="21011">
                  <c:v>23.88</c:v>
                </c:pt>
                <c:pt idx="21012">
                  <c:v>25.28</c:v>
                </c:pt>
                <c:pt idx="21013">
                  <c:v>15.59</c:v>
                </c:pt>
                <c:pt idx="21014">
                  <c:v>85.3</c:v>
                </c:pt>
                <c:pt idx="21015">
                  <c:v>14.87</c:v>
                </c:pt>
                <c:pt idx="21016">
                  <c:v>54.47</c:v>
                </c:pt>
                <c:pt idx="21017">
                  <c:v>55.97</c:v>
                </c:pt>
                <c:pt idx="21018">
                  <c:v>32.11</c:v>
                </c:pt>
                <c:pt idx="21019">
                  <c:v>27.09</c:v>
                </c:pt>
                <c:pt idx="21020">
                  <c:v>23.72</c:v>
                </c:pt>
                <c:pt idx="21021">
                  <c:v>25.47</c:v>
                </c:pt>
                <c:pt idx="21022">
                  <c:v>15.39</c:v>
                </c:pt>
                <c:pt idx="21023">
                  <c:v>85.11</c:v>
                </c:pt>
                <c:pt idx="21024">
                  <c:v>14.71</c:v>
                </c:pt>
                <c:pt idx="21025">
                  <c:v>54.65</c:v>
                </c:pt>
                <c:pt idx="21026">
                  <c:v>55.74</c:v>
                </c:pt>
                <c:pt idx="21027">
                  <c:v>32.33</c:v>
                </c:pt>
                <c:pt idx="21028">
                  <c:v>26.95</c:v>
                </c:pt>
                <c:pt idx="21029">
                  <c:v>23.57</c:v>
                </c:pt>
                <c:pt idx="21030">
                  <c:v>25.67</c:v>
                </c:pt>
                <c:pt idx="21031">
                  <c:v>15.18</c:v>
                </c:pt>
                <c:pt idx="21032">
                  <c:v>84.91</c:v>
                </c:pt>
                <c:pt idx="21033">
                  <c:v>14.55</c:v>
                </c:pt>
                <c:pt idx="21034">
                  <c:v>54.83</c:v>
                </c:pt>
                <c:pt idx="21035">
                  <c:v>55.52</c:v>
                </c:pt>
                <c:pt idx="21036">
                  <c:v>32.56</c:v>
                </c:pt>
                <c:pt idx="21037">
                  <c:v>26.8</c:v>
                </c:pt>
                <c:pt idx="21038">
                  <c:v>23.41</c:v>
                </c:pt>
                <c:pt idx="21039">
                  <c:v>25.86</c:v>
                </c:pt>
                <c:pt idx="21040">
                  <c:v>14.97</c:v>
                </c:pt>
                <c:pt idx="21041">
                  <c:v>84.7</c:v>
                </c:pt>
                <c:pt idx="21042">
                  <c:v>14.38</c:v>
                </c:pt>
                <c:pt idx="21043">
                  <c:v>55.01</c:v>
                </c:pt>
                <c:pt idx="21044">
                  <c:v>55.3</c:v>
                </c:pt>
                <c:pt idx="21045">
                  <c:v>32.79</c:v>
                </c:pt>
                <c:pt idx="21046">
                  <c:v>26.65</c:v>
                </c:pt>
                <c:pt idx="21047">
                  <c:v>23.25</c:v>
                </c:pt>
                <c:pt idx="21048">
                  <c:v>26.06</c:v>
                </c:pt>
                <c:pt idx="21049">
                  <c:v>14.77</c:v>
                </c:pt>
                <c:pt idx="21050">
                  <c:v>84.5</c:v>
                </c:pt>
                <c:pt idx="21051">
                  <c:v>14.22</c:v>
                </c:pt>
                <c:pt idx="21052">
                  <c:v>55.19</c:v>
                </c:pt>
                <c:pt idx="21053">
                  <c:v>55.08</c:v>
                </c:pt>
                <c:pt idx="21054">
                  <c:v>33.020000000000003</c:v>
                </c:pt>
                <c:pt idx="21055">
                  <c:v>26.5</c:v>
                </c:pt>
                <c:pt idx="21056">
                  <c:v>23.1</c:v>
                </c:pt>
                <c:pt idx="21057">
                  <c:v>26.25</c:v>
                </c:pt>
                <c:pt idx="21058">
                  <c:v>14.56</c:v>
                </c:pt>
                <c:pt idx="21059">
                  <c:v>84.29</c:v>
                </c:pt>
                <c:pt idx="21060">
                  <c:v>14.05</c:v>
                </c:pt>
                <c:pt idx="21061">
                  <c:v>55.37</c:v>
                </c:pt>
                <c:pt idx="21062">
                  <c:v>54.85</c:v>
                </c:pt>
                <c:pt idx="21063">
                  <c:v>33.24</c:v>
                </c:pt>
                <c:pt idx="21064">
                  <c:v>26.35</c:v>
                </c:pt>
                <c:pt idx="21065">
                  <c:v>22.94</c:v>
                </c:pt>
                <c:pt idx="21066">
                  <c:v>26.45</c:v>
                </c:pt>
                <c:pt idx="21067">
                  <c:v>14.35</c:v>
                </c:pt>
                <c:pt idx="21068">
                  <c:v>84.07</c:v>
                </c:pt>
                <c:pt idx="21069">
                  <c:v>13.89</c:v>
                </c:pt>
                <c:pt idx="21070">
                  <c:v>55.55</c:v>
                </c:pt>
                <c:pt idx="21071">
                  <c:v>54.63</c:v>
                </c:pt>
                <c:pt idx="21072">
                  <c:v>33.47</c:v>
                </c:pt>
                <c:pt idx="21073">
                  <c:v>26.21</c:v>
                </c:pt>
                <c:pt idx="21074">
                  <c:v>22.78</c:v>
                </c:pt>
                <c:pt idx="21075">
                  <c:v>26.65</c:v>
                </c:pt>
                <c:pt idx="21076">
                  <c:v>14.15</c:v>
                </c:pt>
                <c:pt idx="21077">
                  <c:v>83.85</c:v>
                </c:pt>
                <c:pt idx="21078">
                  <c:v>13.73</c:v>
                </c:pt>
                <c:pt idx="21079">
                  <c:v>55.72</c:v>
                </c:pt>
                <c:pt idx="21080">
                  <c:v>54.41</c:v>
                </c:pt>
                <c:pt idx="21081">
                  <c:v>33.700000000000003</c:v>
                </c:pt>
                <c:pt idx="21082">
                  <c:v>26.06</c:v>
                </c:pt>
                <c:pt idx="21083">
                  <c:v>22.63</c:v>
                </c:pt>
                <c:pt idx="21084">
                  <c:v>10.210000000000001</c:v>
                </c:pt>
                <c:pt idx="21085">
                  <c:v>26.84</c:v>
                </c:pt>
                <c:pt idx="21086">
                  <c:v>13.94</c:v>
                </c:pt>
                <c:pt idx="21087">
                  <c:v>83.63</c:v>
                </c:pt>
                <c:pt idx="21088">
                  <c:v>13.56</c:v>
                </c:pt>
                <c:pt idx="21089">
                  <c:v>55.9</c:v>
                </c:pt>
                <c:pt idx="21090">
                  <c:v>54.19</c:v>
                </c:pt>
                <c:pt idx="21091">
                  <c:v>33.93</c:v>
                </c:pt>
                <c:pt idx="21092">
                  <c:v>25.91</c:v>
                </c:pt>
                <c:pt idx="21093">
                  <c:v>22.47</c:v>
                </c:pt>
                <c:pt idx="21094">
                  <c:v>10.42</c:v>
                </c:pt>
                <c:pt idx="21095">
                  <c:v>27.04</c:v>
                </c:pt>
                <c:pt idx="21096">
                  <c:v>13.73</c:v>
                </c:pt>
                <c:pt idx="21097">
                  <c:v>83.41</c:v>
                </c:pt>
                <c:pt idx="21098">
                  <c:v>13.4</c:v>
                </c:pt>
                <c:pt idx="21099">
                  <c:v>56.07</c:v>
                </c:pt>
                <c:pt idx="21100">
                  <c:v>53.97</c:v>
                </c:pt>
                <c:pt idx="21101">
                  <c:v>34.159999999999997</c:v>
                </c:pt>
                <c:pt idx="21102">
                  <c:v>25.76</c:v>
                </c:pt>
                <c:pt idx="21103">
                  <c:v>22.31</c:v>
                </c:pt>
                <c:pt idx="21104">
                  <c:v>10.63</c:v>
                </c:pt>
                <c:pt idx="21105">
                  <c:v>27.23</c:v>
                </c:pt>
                <c:pt idx="21106">
                  <c:v>13.53</c:v>
                </c:pt>
                <c:pt idx="21107">
                  <c:v>83.19</c:v>
                </c:pt>
                <c:pt idx="21108">
                  <c:v>13.24</c:v>
                </c:pt>
                <c:pt idx="21109">
                  <c:v>56.25</c:v>
                </c:pt>
                <c:pt idx="21110">
                  <c:v>53.75</c:v>
                </c:pt>
                <c:pt idx="21111">
                  <c:v>34.39</c:v>
                </c:pt>
                <c:pt idx="21112">
                  <c:v>25.62</c:v>
                </c:pt>
                <c:pt idx="21113">
                  <c:v>22.15</c:v>
                </c:pt>
                <c:pt idx="21114">
                  <c:v>10.84</c:v>
                </c:pt>
                <c:pt idx="21115">
                  <c:v>27.43</c:v>
                </c:pt>
                <c:pt idx="21116">
                  <c:v>13.32</c:v>
                </c:pt>
                <c:pt idx="21117">
                  <c:v>82.96</c:v>
                </c:pt>
                <c:pt idx="21118">
                  <c:v>13.08</c:v>
                </c:pt>
                <c:pt idx="21119">
                  <c:v>56.42</c:v>
                </c:pt>
                <c:pt idx="21120">
                  <c:v>53.53</c:v>
                </c:pt>
                <c:pt idx="21121">
                  <c:v>34.619999999999997</c:v>
                </c:pt>
                <c:pt idx="21122">
                  <c:v>25.47</c:v>
                </c:pt>
                <c:pt idx="21123">
                  <c:v>21.99</c:v>
                </c:pt>
                <c:pt idx="21124">
                  <c:v>11.04</c:v>
                </c:pt>
                <c:pt idx="21125">
                  <c:v>27.62</c:v>
                </c:pt>
                <c:pt idx="21126">
                  <c:v>13.12</c:v>
                </c:pt>
                <c:pt idx="21127">
                  <c:v>82.74</c:v>
                </c:pt>
                <c:pt idx="21128">
                  <c:v>12.91</c:v>
                </c:pt>
                <c:pt idx="21129">
                  <c:v>56.59</c:v>
                </c:pt>
                <c:pt idx="21130">
                  <c:v>53.31</c:v>
                </c:pt>
                <c:pt idx="21131">
                  <c:v>34.840000000000003</c:v>
                </c:pt>
                <c:pt idx="21132">
                  <c:v>25.32</c:v>
                </c:pt>
                <c:pt idx="21133">
                  <c:v>21.83</c:v>
                </c:pt>
                <c:pt idx="21134">
                  <c:v>11.25</c:v>
                </c:pt>
                <c:pt idx="21135">
                  <c:v>27.82</c:v>
                </c:pt>
                <c:pt idx="21136">
                  <c:v>12.91</c:v>
                </c:pt>
                <c:pt idx="21137">
                  <c:v>82.51</c:v>
                </c:pt>
                <c:pt idx="21138">
                  <c:v>12.75</c:v>
                </c:pt>
                <c:pt idx="21139">
                  <c:v>56.76</c:v>
                </c:pt>
                <c:pt idx="21140">
                  <c:v>53.09</c:v>
                </c:pt>
                <c:pt idx="21141">
                  <c:v>35.07</c:v>
                </c:pt>
                <c:pt idx="21142">
                  <c:v>25.17</c:v>
                </c:pt>
                <c:pt idx="21143">
                  <c:v>21.68</c:v>
                </c:pt>
                <c:pt idx="21144">
                  <c:v>11.46</c:v>
                </c:pt>
                <c:pt idx="21145">
                  <c:v>28.01</c:v>
                </c:pt>
                <c:pt idx="21146">
                  <c:v>12.7</c:v>
                </c:pt>
                <c:pt idx="21147">
                  <c:v>82.28</c:v>
                </c:pt>
                <c:pt idx="21148">
                  <c:v>12.59</c:v>
                </c:pt>
                <c:pt idx="21149">
                  <c:v>56.94</c:v>
                </c:pt>
                <c:pt idx="21150">
                  <c:v>52.87</c:v>
                </c:pt>
                <c:pt idx="21151">
                  <c:v>35.299999999999997</c:v>
                </c:pt>
                <c:pt idx="21152">
                  <c:v>25.02</c:v>
                </c:pt>
                <c:pt idx="21153">
                  <c:v>21.52</c:v>
                </c:pt>
                <c:pt idx="21154">
                  <c:v>11.67</c:v>
                </c:pt>
                <c:pt idx="21155">
                  <c:v>28.21</c:v>
                </c:pt>
                <c:pt idx="21156">
                  <c:v>12.5</c:v>
                </c:pt>
                <c:pt idx="21157">
                  <c:v>82.05</c:v>
                </c:pt>
                <c:pt idx="21158">
                  <c:v>12.43</c:v>
                </c:pt>
                <c:pt idx="21159">
                  <c:v>57.1</c:v>
                </c:pt>
                <c:pt idx="21160">
                  <c:v>52.65</c:v>
                </c:pt>
                <c:pt idx="21161">
                  <c:v>35.53</c:v>
                </c:pt>
                <c:pt idx="21162">
                  <c:v>24.88</c:v>
                </c:pt>
                <c:pt idx="21163">
                  <c:v>21.36</c:v>
                </c:pt>
                <c:pt idx="21164">
                  <c:v>11.88</c:v>
                </c:pt>
                <c:pt idx="21165">
                  <c:v>28.4</c:v>
                </c:pt>
                <c:pt idx="21166">
                  <c:v>12.29</c:v>
                </c:pt>
                <c:pt idx="21167">
                  <c:v>81.819999999999993</c:v>
                </c:pt>
                <c:pt idx="21168">
                  <c:v>12.27</c:v>
                </c:pt>
                <c:pt idx="21169">
                  <c:v>57.27</c:v>
                </c:pt>
                <c:pt idx="21170">
                  <c:v>52.43</c:v>
                </c:pt>
                <c:pt idx="21171">
                  <c:v>35.76</c:v>
                </c:pt>
                <c:pt idx="21172">
                  <c:v>24.73</c:v>
                </c:pt>
                <c:pt idx="21173">
                  <c:v>21.2</c:v>
                </c:pt>
                <c:pt idx="21174">
                  <c:v>12.09</c:v>
                </c:pt>
                <c:pt idx="21175">
                  <c:v>28.6</c:v>
                </c:pt>
                <c:pt idx="21176">
                  <c:v>12.09</c:v>
                </c:pt>
                <c:pt idx="21177">
                  <c:v>81.58</c:v>
                </c:pt>
                <c:pt idx="21178">
                  <c:v>12.11</c:v>
                </c:pt>
                <c:pt idx="21179">
                  <c:v>57.44</c:v>
                </c:pt>
                <c:pt idx="21180">
                  <c:v>52.21</c:v>
                </c:pt>
                <c:pt idx="21181">
                  <c:v>35.99</c:v>
                </c:pt>
                <c:pt idx="21182">
                  <c:v>24.58</c:v>
                </c:pt>
                <c:pt idx="21183">
                  <c:v>21.04</c:v>
                </c:pt>
                <c:pt idx="21184">
                  <c:v>12.3</c:v>
                </c:pt>
                <c:pt idx="21185">
                  <c:v>28.79</c:v>
                </c:pt>
                <c:pt idx="21186">
                  <c:v>11.88</c:v>
                </c:pt>
                <c:pt idx="21187">
                  <c:v>81.349999999999994</c:v>
                </c:pt>
                <c:pt idx="21188">
                  <c:v>11.95</c:v>
                </c:pt>
                <c:pt idx="21189">
                  <c:v>57.61</c:v>
                </c:pt>
                <c:pt idx="21190">
                  <c:v>51.99</c:v>
                </c:pt>
                <c:pt idx="21191">
                  <c:v>36.22</c:v>
                </c:pt>
                <c:pt idx="21192">
                  <c:v>24.43</c:v>
                </c:pt>
                <c:pt idx="21193">
                  <c:v>20.88</c:v>
                </c:pt>
                <c:pt idx="21194">
                  <c:v>12.51</c:v>
                </c:pt>
                <c:pt idx="21195">
                  <c:v>28.99</c:v>
                </c:pt>
                <c:pt idx="21196">
                  <c:v>11.68</c:v>
                </c:pt>
                <c:pt idx="21197">
                  <c:v>81.12</c:v>
                </c:pt>
                <c:pt idx="21198">
                  <c:v>11.78</c:v>
                </c:pt>
                <c:pt idx="21199">
                  <c:v>57.77</c:v>
                </c:pt>
                <c:pt idx="21200">
                  <c:v>51.77</c:v>
                </c:pt>
                <c:pt idx="21201">
                  <c:v>36.450000000000003</c:v>
                </c:pt>
                <c:pt idx="21202">
                  <c:v>24.29</c:v>
                </c:pt>
                <c:pt idx="21203">
                  <c:v>20.72</c:v>
                </c:pt>
                <c:pt idx="21204">
                  <c:v>29.18</c:v>
                </c:pt>
                <c:pt idx="21205">
                  <c:v>11.47</c:v>
                </c:pt>
                <c:pt idx="21206">
                  <c:v>80.88</c:v>
                </c:pt>
                <c:pt idx="21207">
                  <c:v>11.62</c:v>
                </c:pt>
                <c:pt idx="21208">
                  <c:v>57.94</c:v>
                </c:pt>
                <c:pt idx="21209">
                  <c:v>51.56</c:v>
                </c:pt>
                <c:pt idx="21210">
                  <c:v>36.68</c:v>
                </c:pt>
                <c:pt idx="21211">
                  <c:v>24.14</c:v>
                </c:pt>
                <c:pt idx="21212">
                  <c:v>20.56</c:v>
                </c:pt>
                <c:pt idx="21213">
                  <c:v>12.93</c:v>
                </c:pt>
                <c:pt idx="21214">
                  <c:v>29.37</c:v>
                </c:pt>
                <c:pt idx="21215">
                  <c:v>11.27</c:v>
                </c:pt>
                <c:pt idx="21216">
                  <c:v>80.650000000000006</c:v>
                </c:pt>
                <c:pt idx="21217">
                  <c:v>11.46</c:v>
                </c:pt>
                <c:pt idx="21218">
                  <c:v>58.1</c:v>
                </c:pt>
                <c:pt idx="21219">
                  <c:v>51.34</c:v>
                </c:pt>
                <c:pt idx="21220">
                  <c:v>36.909999999999997</c:v>
                </c:pt>
                <c:pt idx="21221">
                  <c:v>23.99</c:v>
                </c:pt>
                <c:pt idx="21222">
                  <c:v>20.399999999999999</c:v>
                </c:pt>
                <c:pt idx="21223">
                  <c:v>13.14</c:v>
                </c:pt>
                <c:pt idx="21224">
                  <c:v>29.57</c:v>
                </c:pt>
                <c:pt idx="21225">
                  <c:v>11.06</c:v>
                </c:pt>
                <c:pt idx="21226">
                  <c:v>80.41</c:v>
                </c:pt>
                <c:pt idx="21227">
                  <c:v>11.3</c:v>
                </c:pt>
                <c:pt idx="21228">
                  <c:v>58.26</c:v>
                </c:pt>
                <c:pt idx="21229">
                  <c:v>51.12</c:v>
                </c:pt>
                <c:pt idx="21230">
                  <c:v>37.14</c:v>
                </c:pt>
                <c:pt idx="21231">
                  <c:v>23.84</c:v>
                </c:pt>
                <c:pt idx="21232">
                  <c:v>20.239999999999998</c:v>
                </c:pt>
                <c:pt idx="21233">
                  <c:v>13.35</c:v>
                </c:pt>
                <c:pt idx="21234">
                  <c:v>29.76</c:v>
                </c:pt>
                <c:pt idx="21235">
                  <c:v>10.86</c:v>
                </c:pt>
                <c:pt idx="21236">
                  <c:v>80.180000000000007</c:v>
                </c:pt>
                <c:pt idx="21237">
                  <c:v>11.14</c:v>
                </c:pt>
                <c:pt idx="21238">
                  <c:v>58.42</c:v>
                </c:pt>
                <c:pt idx="21239">
                  <c:v>50.9</c:v>
                </c:pt>
                <c:pt idx="21240">
                  <c:v>37.369999999999997</c:v>
                </c:pt>
                <c:pt idx="21241">
                  <c:v>23.7</c:v>
                </c:pt>
                <c:pt idx="21242">
                  <c:v>20.079999999999998</c:v>
                </c:pt>
                <c:pt idx="21243">
                  <c:v>13.56</c:v>
                </c:pt>
                <c:pt idx="21244">
                  <c:v>29.96</c:v>
                </c:pt>
                <c:pt idx="21245">
                  <c:v>10.65</c:v>
                </c:pt>
                <c:pt idx="21246">
                  <c:v>79.94</c:v>
                </c:pt>
                <c:pt idx="21247">
                  <c:v>10.98</c:v>
                </c:pt>
                <c:pt idx="21248">
                  <c:v>58.58</c:v>
                </c:pt>
                <c:pt idx="21249">
                  <c:v>50.69</c:v>
                </c:pt>
                <c:pt idx="21250">
                  <c:v>37.6</c:v>
                </c:pt>
                <c:pt idx="21251">
                  <c:v>23.55</c:v>
                </c:pt>
                <c:pt idx="21252">
                  <c:v>19.920000000000002</c:v>
                </c:pt>
                <c:pt idx="21253">
                  <c:v>13.78</c:v>
                </c:pt>
                <c:pt idx="21254">
                  <c:v>30.15</c:v>
                </c:pt>
                <c:pt idx="21255">
                  <c:v>10.45</c:v>
                </c:pt>
                <c:pt idx="21256">
                  <c:v>79.7</c:v>
                </c:pt>
                <c:pt idx="21257">
                  <c:v>10.82</c:v>
                </c:pt>
                <c:pt idx="21258">
                  <c:v>58.74</c:v>
                </c:pt>
                <c:pt idx="21259">
                  <c:v>50.47</c:v>
                </c:pt>
                <c:pt idx="21260">
                  <c:v>37.840000000000003</c:v>
                </c:pt>
                <c:pt idx="21261">
                  <c:v>23.4</c:v>
                </c:pt>
                <c:pt idx="21262">
                  <c:v>19.760000000000002</c:v>
                </c:pt>
                <c:pt idx="21263">
                  <c:v>13.99</c:v>
                </c:pt>
                <c:pt idx="21264">
                  <c:v>30.34</c:v>
                </c:pt>
                <c:pt idx="21265">
                  <c:v>10.24</c:v>
                </c:pt>
                <c:pt idx="21266">
                  <c:v>79.47</c:v>
                </c:pt>
                <c:pt idx="21267">
                  <c:v>10.67</c:v>
                </c:pt>
                <c:pt idx="21268">
                  <c:v>58.9</c:v>
                </c:pt>
                <c:pt idx="21269">
                  <c:v>50.26</c:v>
                </c:pt>
                <c:pt idx="21270">
                  <c:v>38.07</c:v>
                </c:pt>
                <c:pt idx="21271">
                  <c:v>23.25</c:v>
                </c:pt>
                <c:pt idx="21272">
                  <c:v>19.600000000000001</c:v>
                </c:pt>
                <c:pt idx="21273">
                  <c:v>14.2</c:v>
                </c:pt>
                <c:pt idx="21274">
                  <c:v>30.54</c:v>
                </c:pt>
                <c:pt idx="21275">
                  <c:v>10.039999999999999</c:v>
                </c:pt>
                <c:pt idx="21276">
                  <c:v>79.23</c:v>
                </c:pt>
                <c:pt idx="21277">
                  <c:v>10.51</c:v>
                </c:pt>
                <c:pt idx="21278">
                  <c:v>59.05</c:v>
                </c:pt>
                <c:pt idx="21279">
                  <c:v>50.04</c:v>
                </c:pt>
                <c:pt idx="21280">
                  <c:v>38.299999999999997</c:v>
                </c:pt>
                <c:pt idx="21281">
                  <c:v>23.11</c:v>
                </c:pt>
                <c:pt idx="21282">
                  <c:v>19.440000000000001</c:v>
                </c:pt>
                <c:pt idx="21283">
                  <c:v>14.42</c:v>
                </c:pt>
                <c:pt idx="21284">
                  <c:v>30.73</c:v>
                </c:pt>
                <c:pt idx="21285">
                  <c:v>78.989999999999995</c:v>
                </c:pt>
                <c:pt idx="21286">
                  <c:v>10.35</c:v>
                </c:pt>
                <c:pt idx="21287">
                  <c:v>59.21</c:v>
                </c:pt>
                <c:pt idx="21288">
                  <c:v>49.82</c:v>
                </c:pt>
                <c:pt idx="21289">
                  <c:v>38.53</c:v>
                </c:pt>
                <c:pt idx="21290">
                  <c:v>22.96</c:v>
                </c:pt>
                <c:pt idx="21291">
                  <c:v>19.28</c:v>
                </c:pt>
                <c:pt idx="21292">
                  <c:v>14.63</c:v>
                </c:pt>
                <c:pt idx="21293">
                  <c:v>30.92</c:v>
                </c:pt>
                <c:pt idx="21294">
                  <c:v>78.760000000000005</c:v>
                </c:pt>
                <c:pt idx="21295">
                  <c:v>10.19</c:v>
                </c:pt>
                <c:pt idx="21296">
                  <c:v>59.36</c:v>
                </c:pt>
                <c:pt idx="21297">
                  <c:v>49.61</c:v>
                </c:pt>
                <c:pt idx="21298">
                  <c:v>38.76</c:v>
                </c:pt>
                <c:pt idx="21299">
                  <c:v>22.81</c:v>
                </c:pt>
                <c:pt idx="21300">
                  <c:v>19.12</c:v>
                </c:pt>
                <c:pt idx="21301">
                  <c:v>14.84</c:v>
                </c:pt>
                <c:pt idx="21302">
                  <c:v>31.12</c:v>
                </c:pt>
                <c:pt idx="21303">
                  <c:v>78.52</c:v>
                </c:pt>
                <c:pt idx="21304">
                  <c:v>10.029999999999999</c:v>
                </c:pt>
                <c:pt idx="21305">
                  <c:v>59.51</c:v>
                </c:pt>
                <c:pt idx="21306">
                  <c:v>49.4</c:v>
                </c:pt>
                <c:pt idx="21307">
                  <c:v>38.99</c:v>
                </c:pt>
                <c:pt idx="21308">
                  <c:v>22.66</c:v>
                </c:pt>
                <c:pt idx="21309">
                  <c:v>18.96</c:v>
                </c:pt>
                <c:pt idx="21310">
                  <c:v>15.06</c:v>
                </c:pt>
                <c:pt idx="21311">
                  <c:v>31.31</c:v>
                </c:pt>
                <c:pt idx="21312">
                  <c:v>78.28</c:v>
                </c:pt>
                <c:pt idx="21313">
                  <c:v>59.66</c:v>
                </c:pt>
                <c:pt idx="21314">
                  <c:v>49.18</c:v>
                </c:pt>
                <c:pt idx="21315">
                  <c:v>39.22</c:v>
                </c:pt>
                <c:pt idx="21316">
                  <c:v>22.52</c:v>
                </c:pt>
                <c:pt idx="21317">
                  <c:v>18.8</c:v>
                </c:pt>
                <c:pt idx="21318">
                  <c:v>15.27</c:v>
                </c:pt>
                <c:pt idx="21319">
                  <c:v>31.5</c:v>
                </c:pt>
                <c:pt idx="21320">
                  <c:v>78.040000000000006</c:v>
                </c:pt>
                <c:pt idx="21321">
                  <c:v>59.81</c:v>
                </c:pt>
                <c:pt idx="21322">
                  <c:v>48.97</c:v>
                </c:pt>
                <c:pt idx="21323">
                  <c:v>39.450000000000003</c:v>
                </c:pt>
                <c:pt idx="21324">
                  <c:v>22.37</c:v>
                </c:pt>
                <c:pt idx="21325">
                  <c:v>18.64</c:v>
                </c:pt>
                <c:pt idx="21326">
                  <c:v>15.49</c:v>
                </c:pt>
                <c:pt idx="21327">
                  <c:v>31.69</c:v>
                </c:pt>
                <c:pt idx="21328">
                  <c:v>77.8</c:v>
                </c:pt>
                <c:pt idx="21329">
                  <c:v>59.96</c:v>
                </c:pt>
                <c:pt idx="21330">
                  <c:v>48.75</c:v>
                </c:pt>
                <c:pt idx="21331">
                  <c:v>39.68</c:v>
                </c:pt>
                <c:pt idx="21332">
                  <c:v>22.22</c:v>
                </c:pt>
                <c:pt idx="21333">
                  <c:v>18.48</c:v>
                </c:pt>
                <c:pt idx="21334">
                  <c:v>15.7</c:v>
                </c:pt>
                <c:pt idx="21335">
                  <c:v>31.89</c:v>
                </c:pt>
                <c:pt idx="21336">
                  <c:v>77.569999999999993</c:v>
                </c:pt>
                <c:pt idx="21337">
                  <c:v>60.1</c:v>
                </c:pt>
                <c:pt idx="21338">
                  <c:v>48.54</c:v>
                </c:pt>
                <c:pt idx="21339">
                  <c:v>39.909999999999997</c:v>
                </c:pt>
                <c:pt idx="21340">
                  <c:v>22.07</c:v>
                </c:pt>
                <c:pt idx="21341">
                  <c:v>18.32</c:v>
                </c:pt>
                <c:pt idx="21342">
                  <c:v>15.92</c:v>
                </c:pt>
                <c:pt idx="21343">
                  <c:v>32.08</c:v>
                </c:pt>
                <c:pt idx="21344">
                  <c:v>77.33</c:v>
                </c:pt>
                <c:pt idx="21345">
                  <c:v>60.25</c:v>
                </c:pt>
                <c:pt idx="21346">
                  <c:v>48.33</c:v>
                </c:pt>
                <c:pt idx="21347">
                  <c:v>40.15</c:v>
                </c:pt>
                <c:pt idx="21348">
                  <c:v>21.93</c:v>
                </c:pt>
                <c:pt idx="21349">
                  <c:v>18.16</c:v>
                </c:pt>
                <c:pt idx="21350">
                  <c:v>16.14</c:v>
                </c:pt>
                <c:pt idx="21351">
                  <c:v>32.270000000000003</c:v>
                </c:pt>
                <c:pt idx="21352">
                  <c:v>77.09</c:v>
                </c:pt>
                <c:pt idx="21353">
                  <c:v>60.39</c:v>
                </c:pt>
                <c:pt idx="21354">
                  <c:v>48.11</c:v>
                </c:pt>
                <c:pt idx="21355">
                  <c:v>40.380000000000003</c:v>
                </c:pt>
                <c:pt idx="21356">
                  <c:v>21.78</c:v>
                </c:pt>
                <c:pt idx="21357">
                  <c:v>18</c:v>
                </c:pt>
                <c:pt idx="21358">
                  <c:v>16.350000000000001</c:v>
                </c:pt>
                <c:pt idx="21359">
                  <c:v>32.46</c:v>
                </c:pt>
                <c:pt idx="21360">
                  <c:v>76.849999999999994</c:v>
                </c:pt>
                <c:pt idx="21361">
                  <c:v>60.53</c:v>
                </c:pt>
                <c:pt idx="21362">
                  <c:v>47.9</c:v>
                </c:pt>
                <c:pt idx="21363">
                  <c:v>40.61</c:v>
                </c:pt>
                <c:pt idx="21364">
                  <c:v>21.63</c:v>
                </c:pt>
                <c:pt idx="21365">
                  <c:v>17.829999999999998</c:v>
                </c:pt>
                <c:pt idx="21366">
                  <c:v>16.57</c:v>
                </c:pt>
                <c:pt idx="21367">
                  <c:v>32.65</c:v>
                </c:pt>
                <c:pt idx="21368">
                  <c:v>76.61</c:v>
                </c:pt>
                <c:pt idx="21369">
                  <c:v>60.67</c:v>
                </c:pt>
                <c:pt idx="21370">
                  <c:v>47.69</c:v>
                </c:pt>
                <c:pt idx="21371">
                  <c:v>40.840000000000003</c:v>
                </c:pt>
                <c:pt idx="21372">
                  <c:v>21.48</c:v>
                </c:pt>
                <c:pt idx="21373">
                  <c:v>17.670000000000002</c:v>
                </c:pt>
                <c:pt idx="21374">
                  <c:v>16.79</c:v>
                </c:pt>
                <c:pt idx="21375">
                  <c:v>32.840000000000003</c:v>
                </c:pt>
                <c:pt idx="21376">
                  <c:v>76.38</c:v>
                </c:pt>
                <c:pt idx="21377">
                  <c:v>60.81</c:v>
                </c:pt>
                <c:pt idx="21378">
                  <c:v>47.48</c:v>
                </c:pt>
                <c:pt idx="21379">
                  <c:v>41.07</c:v>
                </c:pt>
                <c:pt idx="21380">
                  <c:v>21.34</c:v>
                </c:pt>
                <c:pt idx="21381">
                  <c:v>17.510000000000002</c:v>
                </c:pt>
                <c:pt idx="21382">
                  <c:v>17.010000000000002</c:v>
                </c:pt>
                <c:pt idx="21383">
                  <c:v>33.03</c:v>
                </c:pt>
                <c:pt idx="21384">
                  <c:v>76.14</c:v>
                </c:pt>
                <c:pt idx="21385">
                  <c:v>60.95</c:v>
                </c:pt>
                <c:pt idx="21386">
                  <c:v>47.26</c:v>
                </c:pt>
                <c:pt idx="21387">
                  <c:v>41.3</c:v>
                </c:pt>
                <c:pt idx="21388">
                  <c:v>21.19</c:v>
                </c:pt>
                <c:pt idx="21389">
                  <c:v>17.350000000000001</c:v>
                </c:pt>
                <c:pt idx="21390">
                  <c:v>17.22</c:v>
                </c:pt>
                <c:pt idx="21391">
                  <c:v>33.22</c:v>
                </c:pt>
                <c:pt idx="21392">
                  <c:v>75.900000000000006</c:v>
                </c:pt>
                <c:pt idx="21393">
                  <c:v>61.08</c:v>
                </c:pt>
                <c:pt idx="21394">
                  <c:v>47.05</c:v>
                </c:pt>
                <c:pt idx="21395">
                  <c:v>41.53</c:v>
                </c:pt>
                <c:pt idx="21396">
                  <c:v>21.04</c:v>
                </c:pt>
                <c:pt idx="21397">
                  <c:v>17.190000000000001</c:v>
                </c:pt>
                <c:pt idx="21398">
                  <c:v>17.440000000000001</c:v>
                </c:pt>
                <c:pt idx="21399">
                  <c:v>33.42</c:v>
                </c:pt>
                <c:pt idx="21400">
                  <c:v>75.66</c:v>
                </c:pt>
                <c:pt idx="21401">
                  <c:v>61.21</c:v>
                </c:pt>
                <c:pt idx="21402">
                  <c:v>46.84</c:v>
                </c:pt>
                <c:pt idx="21403">
                  <c:v>41.77</c:v>
                </c:pt>
                <c:pt idx="21404">
                  <c:v>20.89</c:v>
                </c:pt>
                <c:pt idx="21405">
                  <c:v>17.03</c:v>
                </c:pt>
                <c:pt idx="21406">
                  <c:v>17.66</c:v>
                </c:pt>
                <c:pt idx="21407">
                  <c:v>33.61</c:v>
                </c:pt>
                <c:pt idx="21408">
                  <c:v>75.42</c:v>
                </c:pt>
                <c:pt idx="21409">
                  <c:v>61.35</c:v>
                </c:pt>
                <c:pt idx="21410">
                  <c:v>46.63</c:v>
                </c:pt>
                <c:pt idx="21411">
                  <c:v>42</c:v>
                </c:pt>
                <c:pt idx="21412">
                  <c:v>20.75</c:v>
                </c:pt>
                <c:pt idx="21413">
                  <c:v>16.87</c:v>
                </c:pt>
                <c:pt idx="21414">
                  <c:v>17.88</c:v>
                </c:pt>
                <c:pt idx="21415">
                  <c:v>33.79</c:v>
                </c:pt>
                <c:pt idx="21416">
                  <c:v>75.19</c:v>
                </c:pt>
                <c:pt idx="21417">
                  <c:v>61.48</c:v>
                </c:pt>
                <c:pt idx="21418">
                  <c:v>46.42</c:v>
                </c:pt>
                <c:pt idx="21419">
                  <c:v>42.23</c:v>
                </c:pt>
                <c:pt idx="21420">
                  <c:v>20.6</c:v>
                </c:pt>
                <c:pt idx="21421">
                  <c:v>16.71</c:v>
                </c:pt>
                <c:pt idx="21422">
                  <c:v>18.100000000000001</c:v>
                </c:pt>
                <c:pt idx="21423">
                  <c:v>33.979999999999997</c:v>
                </c:pt>
                <c:pt idx="21424">
                  <c:v>74.95</c:v>
                </c:pt>
                <c:pt idx="21425">
                  <c:v>61.6</c:v>
                </c:pt>
                <c:pt idx="21426">
                  <c:v>46.21</c:v>
                </c:pt>
                <c:pt idx="21427">
                  <c:v>42.46</c:v>
                </c:pt>
                <c:pt idx="21428">
                  <c:v>20.45</c:v>
                </c:pt>
                <c:pt idx="21429">
                  <c:v>16.55</c:v>
                </c:pt>
                <c:pt idx="21430">
                  <c:v>18.32</c:v>
                </c:pt>
                <c:pt idx="21431">
                  <c:v>34.17</c:v>
                </c:pt>
                <c:pt idx="21432">
                  <c:v>74.709999999999994</c:v>
                </c:pt>
                <c:pt idx="21433">
                  <c:v>61.73</c:v>
                </c:pt>
                <c:pt idx="21434">
                  <c:v>46</c:v>
                </c:pt>
                <c:pt idx="21435">
                  <c:v>42.69</c:v>
                </c:pt>
                <c:pt idx="21436">
                  <c:v>20.3</c:v>
                </c:pt>
                <c:pt idx="21437">
                  <c:v>16.39</c:v>
                </c:pt>
                <c:pt idx="21438">
                  <c:v>18.54</c:v>
                </c:pt>
                <c:pt idx="21439">
                  <c:v>34.36</c:v>
                </c:pt>
                <c:pt idx="21440">
                  <c:v>74.47</c:v>
                </c:pt>
                <c:pt idx="21441">
                  <c:v>61.85</c:v>
                </c:pt>
                <c:pt idx="21442">
                  <c:v>45.79</c:v>
                </c:pt>
                <c:pt idx="21443">
                  <c:v>42.92</c:v>
                </c:pt>
                <c:pt idx="21444">
                  <c:v>20.16</c:v>
                </c:pt>
                <c:pt idx="21445">
                  <c:v>16.22</c:v>
                </c:pt>
                <c:pt idx="21446">
                  <c:v>18.760000000000002</c:v>
                </c:pt>
                <c:pt idx="21447">
                  <c:v>34.549999999999997</c:v>
                </c:pt>
                <c:pt idx="21448">
                  <c:v>74.239999999999995</c:v>
                </c:pt>
                <c:pt idx="21449">
                  <c:v>61.98</c:v>
                </c:pt>
                <c:pt idx="21450">
                  <c:v>45.58</c:v>
                </c:pt>
                <c:pt idx="21451">
                  <c:v>43.15</c:v>
                </c:pt>
                <c:pt idx="21452">
                  <c:v>20.010000000000002</c:v>
                </c:pt>
                <c:pt idx="21453">
                  <c:v>16.059999999999999</c:v>
                </c:pt>
                <c:pt idx="21454">
                  <c:v>18.98</c:v>
                </c:pt>
                <c:pt idx="21455">
                  <c:v>34.74</c:v>
                </c:pt>
                <c:pt idx="21456">
                  <c:v>74</c:v>
                </c:pt>
                <c:pt idx="21457">
                  <c:v>62.1</c:v>
                </c:pt>
                <c:pt idx="21458">
                  <c:v>45.37</c:v>
                </c:pt>
                <c:pt idx="21459">
                  <c:v>43.38</c:v>
                </c:pt>
                <c:pt idx="21460">
                  <c:v>19.86</c:v>
                </c:pt>
                <c:pt idx="21461">
                  <c:v>15.9</c:v>
                </c:pt>
                <c:pt idx="21462">
                  <c:v>19.2</c:v>
                </c:pt>
                <c:pt idx="21463">
                  <c:v>34.93</c:v>
                </c:pt>
                <c:pt idx="21464">
                  <c:v>73.760000000000005</c:v>
                </c:pt>
                <c:pt idx="21465">
                  <c:v>62.21</c:v>
                </c:pt>
                <c:pt idx="21466">
                  <c:v>45.17</c:v>
                </c:pt>
                <c:pt idx="21467">
                  <c:v>43.61</c:v>
                </c:pt>
                <c:pt idx="21468">
                  <c:v>19.71</c:v>
                </c:pt>
                <c:pt idx="21469">
                  <c:v>15.74</c:v>
                </c:pt>
                <c:pt idx="21470">
                  <c:v>19.43</c:v>
                </c:pt>
                <c:pt idx="21471">
                  <c:v>35.119999999999997</c:v>
                </c:pt>
                <c:pt idx="21472">
                  <c:v>73.53</c:v>
                </c:pt>
                <c:pt idx="21473">
                  <c:v>62.33</c:v>
                </c:pt>
                <c:pt idx="21474">
                  <c:v>44.96</c:v>
                </c:pt>
                <c:pt idx="21475">
                  <c:v>43.85</c:v>
                </c:pt>
                <c:pt idx="21476">
                  <c:v>19.559999999999999</c:v>
                </c:pt>
                <c:pt idx="21477">
                  <c:v>15.58</c:v>
                </c:pt>
                <c:pt idx="21478">
                  <c:v>19.649999999999999</c:v>
                </c:pt>
                <c:pt idx="21479">
                  <c:v>35.299999999999997</c:v>
                </c:pt>
                <c:pt idx="21480">
                  <c:v>73.290000000000006</c:v>
                </c:pt>
                <c:pt idx="21481">
                  <c:v>62.44</c:v>
                </c:pt>
                <c:pt idx="21482">
                  <c:v>44.75</c:v>
                </c:pt>
                <c:pt idx="21483">
                  <c:v>44.08</c:v>
                </c:pt>
                <c:pt idx="21484">
                  <c:v>19.420000000000002</c:v>
                </c:pt>
                <c:pt idx="21485">
                  <c:v>15.42</c:v>
                </c:pt>
                <c:pt idx="21486">
                  <c:v>19.87</c:v>
                </c:pt>
                <c:pt idx="21487">
                  <c:v>35.49</c:v>
                </c:pt>
                <c:pt idx="21488">
                  <c:v>73.05</c:v>
                </c:pt>
                <c:pt idx="21489">
                  <c:v>62.56</c:v>
                </c:pt>
                <c:pt idx="21490">
                  <c:v>44.54</c:v>
                </c:pt>
                <c:pt idx="21491">
                  <c:v>44.31</c:v>
                </c:pt>
                <c:pt idx="21492">
                  <c:v>19.27</c:v>
                </c:pt>
                <c:pt idx="21493">
                  <c:v>15.26</c:v>
                </c:pt>
                <c:pt idx="21494">
                  <c:v>20.09</c:v>
                </c:pt>
                <c:pt idx="21495">
                  <c:v>35.68</c:v>
                </c:pt>
                <c:pt idx="21496">
                  <c:v>72.819999999999993</c:v>
                </c:pt>
                <c:pt idx="21497">
                  <c:v>62.67</c:v>
                </c:pt>
                <c:pt idx="21498">
                  <c:v>44.34</c:v>
                </c:pt>
                <c:pt idx="21499">
                  <c:v>44.54</c:v>
                </c:pt>
                <c:pt idx="21500">
                  <c:v>19.12</c:v>
                </c:pt>
                <c:pt idx="21501">
                  <c:v>15.1</c:v>
                </c:pt>
                <c:pt idx="21502">
                  <c:v>20.32</c:v>
                </c:pt>
                <c:pt idx="21503">
                  <c:v>35.86</c:v>
                </c:pt>
                <c:pt idx="21504">
                  <c:v>72.58</c:v>
                </c:pt>
                <c:pt idx="21505">
                  <c:v>62.77</c:v>
                </c:pt>
                <c:pt idx="21506">
                  <c:v>44.13</c:v>
                </c:pt>
                <c:pt idx="21507">
                  <c:v>44.77</c:v>
                </c:pt>
                <c:pt idx="21508">
                  <c:v>18.97</c:v>
                </c:pt>
                <c:pt idx="21509">
                  <c:v>14.94</c:v>
                </c:pt>
                <c:pt idx="21510">
                  <c:v>20.54</c:v>
                </c:pt>
                <c:pt idx="21511">
                  <c:v>36.049999999999997</c:v>
                </c:pt>
                <c:pt idx="21512">
                  <c:v>72.349999999999994</c:v>
                </c:pt>
                <c:pt idx="21513">
                  <c:v>62.88</c:v>
                </c:pt>
                <c:pt idx="21514">
                  <c:v>43.92</c:v>
                </c:pt>
                <c:pt idx="21515">
                  <c:v>45</c:v>
                </c:pt>
                <c:pt idx="21516">
                  <c:v>18.829999999999998</c:v>
                </c:pt>
                <c:pt idx="21517">
                  <c:v>14.78</c:v>
                </c:pt>
                <c:pt idx="21518">
                  <c:v>20.76</c:v>
                </c:pt>
                <c:pt idx="21519">
                  <c:v>36.24</c:v>
                </c:pt>
                <c:pt idx="21520">
                  <c:v>72.11</c:v>
                </c:pt>
                <c:pt idx="21521">
                  <c:v>62.98</c:v>
                </c:pt>
                <c:pt idx="21522">
                  <c:v>43.72</c:v>
                </c:pt>
                <c:pt idx="21523">
                  <c:v>45.23</c:v>
                </c:pt>
                <c:pt idx="21524">
                  <c:v>18.68</c:v>
                </c:pt>
                <c:pt idx="21525">
                  <c:v>14.62</c:v>
                </c:pt>
                <c:pt idx="21526">
                  <c:v>20.99</c:v>
                </c:pt>
                <c:pt idx="21527">
                  <c:v>36.42</c:v>
                </c:pt>
                <c:pt idx="21528">
                  <c:v>71.87</c:v>
                </c:pt>
                <c:pt idx="21529">
                  <c:v>63.08</c:v>
                </c:pt>
                <c:pt idx="21530">
                  <c:v>43.51</c:v>
                </c:pt>
                <c:pt idx="21531">
                  <c:v>45.46</c:v>
                </c:pt>
                <c:pt idx="21532">
                  <c:v>18.53</c:v>
                </c:pt>
                <c:pt idx="21533">
                  <c:v>14.46</c:v>
                </c:pt>
                <c:pt idx="21534">
                  <c:v>21.21</c:v>
                </c:pt>
                <c:pt idx="21535">
                  <c:v>36.61</c:v>
                </c:pt>
                <c:pt idx="21536">
                  <c:v>71.64</c:v>
                </c:pt>
                <c:pt idx="21537">
                  <c:v>63.18</c:v>
                </c:pt>
                <c:pt idx="21538">
                  <c:v>43.3</c:v>
                </c:pt>
                <c:pt idx="21539">
                  <c:v>45.69</c:v>
                </c:pt>
                <c:pt idx="21540">
                  <c:v>18.38</c:v>
                </c:pt>
                <c:pt idx="21541">
                  <c:v>14.3</c:v>
                </c:pt>
                <c:pt idx="21542">
                  <c:v>21.44</c:v>
                </c:pt>
                <c:pt idx="21543">
                  <c:v>36.79</c:v>
                </c:pt>
                <c:pt idx="21544">
                  <c:v>71.400000000000006</c:v>
                </c:pt>
                <c:pt idx="21545">
                  <c:v>63.28</c:v>
                </c:pt>
                <c:pt idx="21546">
                  <c:v>43.1</c:v>
                </c:pt>
                <c:pt idx="21547">
                  <c:v>45.92</c:v>
                </c:pt>
                <c:pt idx="21548">
                  <c:v>18.239999999999998</c:v>
                </c:pt>
                <c:pt idx="21549">
                  <c:v>14.14</c:v>
                </c:pt>
                <c:pt idx="21550">
                  <c:v>21.66</c:v>
                </c:pt>
                <c:pt idx="21551">
                  <c:v>36.97</c:v>
                </c:pt>
                <c:pt idx="21552">
                  <c:v>71.17</c:v>
                </c:pt>
                <c:pt idx="21553">
                  <c:v>63.37</c:v>
                </c:pt>
                <c:pt idx="21554">
                  <c:v>42.89</c:v>
                </c:pt>
                <c:pt idx="21555">
                  <c:v>46.15</c:v>
                </c:pt>
                <c:pt idx="21556">
                  <c:v>18.09</c:v>
                </c:pt>
                <c:pt idx="21557">
                  <c:v>13.98</c:v>
                </c:pt>
                <c:pt idx="21558">
                  <c:v>21.89</c:v>
                </c:pt>
                <c:pt idx="21559">
                  <c:v>37.159999999999997</c:v>
                </c:pt>
                <c:pt idx="21560">
                  <c:v>70.94</c:v>
                </c:pt>
                <c:pt idx="21561">
                  <c:v>63.47</c:v>
                </c:pt>
                <c:pt idx="21562">
                  <c:v>42.69</c:v>
                </c:pt>
                <c:pt idx="21563">
                  <c:v>46.38</c:v>
                </c:pt>
                <c:pt idx="21564">
                  <c:v>17.940000000000001</c:v>
                </c:pt>
                <c:pt idx="21565">
                  <c:v>13.82</c:v>
                </c:pt>
                <c:pt idx="21566">
                  <c:v>22.11</c:v>
                </c:pt>
                <c:pt idx="21567">
                  <c:v>37.340000000000003</c:v>
                </c:pt>
                <c:pt idx="21568">
                  <c:v>70.7</c:v>
                </c:pt>
                <c:pt idx="21569">
                  <c:v>63.55</c:v>
                </c:pt>
                <c:pt idx="21570">
                  <c:v>42.49</c:v>
                </c:pt>
                <c:pt idx="21571">
                  <c:v>46.61</c:v>
                </c:pt>
                <c:pt idx="21572">
                  <c:v>17.79</c:v>
                </c:pt>
                <c:pt idx="21573">
                  <c:v>13.66</c:v>
                </c:pt>
                <c:pt idx="21574">
                  <c:v>22.34</c:v>
                </c:pt>
                <c:pt idx="21575">
                  <c:v>37.520000000000003</c:v>
                </c:pt>
                <c:pt idx="21576">
                  <c:v>70.47</c:v>
                </c:pt>
                <c:pt idx="21577">
                  <c:v>63.64</c:v>
                </c:pt>
                <c:pt idx="21578">
                  <c:v>42.28</c:v>
                </c:pt>
                <c:pt idx="21579">
                  <c:v>46.84</c:v>
                </c:pt>
                <c:pt idx="21580">
                  <c:v>17.64</c:v>
                </c:pt>
                <c:pt idx="21581">
                  <c:v>13.5</c:v>
                </c:pt>
                <c:pt idx="21582">
                  <c:v>22.56</c:v>
                </c:pt>
                <c:pt idx="21583">
                  <c:v>37.71</c:v>
                </c:pt>
                <c:pt idx="21584">
                  <c:v>70.23</c:v>
                </c:pt>
                <c:pt idx="21585">
                  <c:v>63.73</c:v>
                </c:pt>
                <c:pt idx="21586">
                  <c:v>42.08</c:v>
                </c:pt>
                <c:pt idx="21587">
                  <c:v>47.07</c:v>
                </c:pt>
                <c:pt idx="21588">
                  <c:v>17.5</c:v>
                </c:pt>
                <c:pt idx="21589">
                  <c:v>13.34</c:v>
                </c:pt>
                <c:pt idx="21590">
                  <c:v>22.79</c:v>
                </c:pt>
                <c:pt idx="21591">
                  <c:v>37.89</c:v>
                </c:pt>
                <c:pt idx="21592">
                  <c:v>70</c:v>
                </c:pt>
                <c:pt idx="21593">
                  <c:v>63.81</c:v>
                </c:pt>
                <c:pt idx="21594">
                  <c:v>41.87</c:v>
                </c:pt>
                <c:pt idx="21595">
                  <c:v>47.29</c:v>
                </c:pt>
                <c:pt idx="21596">
                  <c:v>17.350000000000001</c:v>
                </c:pt>
                <c:pt idx="21597">
                  <c:v>13.18</c:v>
                </c:pt>
                <c:pt idx="21598">
                  <c:v>23.02</c:v>
                </c:pt>
                <c:pt idx="21599">
                  <c:v>38.07</c:v>
                </c:pt>
                <c:pt idx="21600">
                  <c:v>69.77</c:v>
                </c:pt>
                <c:pt idx="21601">
                  <c:v>63.89</c:v>
                </c:pt>
                <c:pt idx="21602">
                  <c:v>41.67</c:v>
                </c:pt>
                <c:pt idx="21603">
                  <c:v>47.52</c:v>
                </c:pt>
                <c:pt idx="21604">
                  <c:v>17.2</c:v>
                </c:pt>
                <c:pt idx="21605">
                  <c:v>13.02</c:v>
                </c:pt>
                <c:pt idx="21606">
                  <c:v>23.24</c:v>
                </c:pt>
                <c:pt idx="21607">
                  <c:v>38.25</c:v>
                </c:pt>
                <c:pt idx="21608">
                  <c:v>69.53</c:v>
                </c:pt>
                <c:pt idx="21609">
                  <c:v>63.97</c:v>
                </c:pt>
                <c:pt idx="21610">
                  <c:v>41.47</c:v>
                </c:pt>
                <c:pt idx="21611">
                  <c:v>47.75</c:v>
                </c:pt>
                <c:pt idx="21612">
                  <c:v>17.05</c:v>
                </c:pt>
                <c:pt idx="21613">
                  <c:v>12.86</c:v>
                </c:pt>
                <c:pt idx="21614">
                  <c:v>23.47</c:v>
                </c:pt>
                <c:pt idx="21615">
                  <c:v>38.43</c:v>
                </c:pt>
                <c:pt idx="21616">
                  <c:v>69.3</c:v>
                </c:pt>
                <c:pt idx="21617">
                  <c:v>64.040000000000006</c:v>
                </c:pt>
                <c:pt idx="21618">
                  <c:v>41.27</c:v>
                </c:pt>
                <c:pt idx="21619">
                  <c:v>47.98</c:v>
                </c:pt>
                <c:pt idx="21620">
                  <c:v>16.91</c:v>
                </c:pt>
                <c:pt idx="21621">
                  <c:v>12.7</c:v>
                </c:pt>
                <c:pt idx="21622">
                  <c:v>23.7</c:v>
                </c:pt>
                <c:pt idx="21623">
                  <c:v>38.61</c:v>
                </c:pt>
                <c:pt idx="21624">
                  <c:v>69.069999999999993</c:v>
                </c:pt>
                <c:pt idx="21625">
                  <c:v>64.11</c:v>
                </c:pt>
                <c:pt idx="21626">
                  <c:v>41.06</c:v>
                </c:pt>
                <c:pt idx="21627">
                  <c:v>48.21</c:v>
                </c:pt>
                <c:pt idx="21628">
                  <c:v>16.760000000000002</c:v>
                </c:pt>
                <c:pt idx="21629">
                  <c:v>12.54</c:v>
                </c:pt>
                <c:pt idx="21630">
                  <c:v>23.93</c:v>
                </c:pt>
                <c:pt idx="21631">
                  <c:v>38.79</c:v>
                </c:pt>
                <c:pt idx="21632">
                  <c:v>68.84</c:v>
                </c:pt>
                <c:pt idx="21633">
                  <c:v>64.180000000000007</c:v>
                </c:pt>
                <c:pt idx="21634">
                  <c:v>40.86</c:v>
                </c:pt>
                <c:pt idx="21635">
                  <c:v>48.43</c:v>
                </c:pt>
                <c:pt idx="21636">
                  <c:v>16.61</c:v>
                </c:pt>
                <c:pt idx="21637">
                  <c:v>12.38</c:v>
                </c:pt>
                <c:pt idx="21638">
                  <c:v>24.16</c:v>
                </c:pt>
                <c:pt idx="21639">
                  <c:v>38.97</c:v>
                </c:pt>
                <c:pt idx="21640">
                  <c:v>68.599999999999994</c:v>
                </c:pt>
                <c:pt idx="21641">
                  <c:v>64.25</c:v>
                </c:pt>
                <c:pt idx="21642">
                  <c:v>40.659999999999997</c:v>
                </c:pt>
                <c:pt idx="21643">
                  <c:v>48.66</c:v>
                </c:pt>
                <c:pt idx="21644">
                  <c:v>16.46</c:v>
                </c:pt>
                <c:pt idx="21645">
                  <c:v>12.22</c:v>
                </c:pt>
                <c:pt idx="21646">
                  <c:v>24.39</c:v>
                </c:pt>
                <c:pt idx="21647">
                  <c:v>39.15</c:v>
                </c:pt>
                <c:pt idx="21648">
                  <c:v>68.37</c:v>
                </c:pt>
                <c:pt idx="21649">
                  <c:v>64.31</c:v>
                </c:pt>
                <c:pt idx="21650">
                  <c:v>40.46</c:v>
                </c:pt>
                <c:pt idx="21651">
                  <c:v>48.89</c:v>
                </c:pt>
                <c:pt idx="21652">
                  <c:v>16.309999999999999</c:v>
                </c:pt>
                <c:pt idx="21653">
                  <c:v>12.06</c:v>
                </c:pt>
                <c:pt idx="21654">
                  <c:v>24.61</c:v>
                </c:pt>
                <c:pt idx="21655">
                  <c:v>39.33</c:v>
                </c:pt>
                <c:pt idx="21656">
                  <c:v>68.14</c:v>
                </c:pt>
                <c:pt idx="21657">
                  <c:v>64.37</c:v>
                </c:pt>
                <c:pt idx="21658">
                  <c:v>40.26</c:v>
                </c:pt>
                <c:pt idx="21659">
                  <c:v>49.12</c:v>
                </c:pt>
                <c:pt idx="21660">
                  <c:v>16.170000000000002</c:v>
                </c:pt>
                <c:pt idx="21661">
                  <c:v>11.9</c:v>
                </c:pt>
                <c:pt idx="21662">
                  <c:v>24.84</c:v>
                </c:pt>
                <c:pt idx="21663">
                  <c:v>39.5</c:v>
                </c:pt>
                <c:pt idx="21664">
                  <c:v>67.91</c:v>
                </c:pt>
                <c:pt idx="21665">
                  <c:v>64.430000000000007</c:v>
                </c:pt>
                <c:pt idx="21666">
                  <c:v>40.06</c:v>
                </c:pt>
                <c:pt idx="21667">
                  <c:v>49.34</c:v>
                </c:pt>
                <c:pt idx="21668">
                  <c:v>16.02</c:v>
                </c:pt>
                <c:pt idx="21669">
                  <c:v>11.75</c:v>
                </c:pt>
                <c:pt idx="21670">
                  <c:v>25.07</c:v>
                </c:pt>
                <c:pt idx="21671">
                  <c:v>39.68</c:v>
                </c:pt>
                <c:pt idx="21672">
                  <c:v>67.680000000000007</c:v>
                </c:pt>
                <c:pt idx="21673">
                  <c:v>64.489999999999995</c:v>
                </c:pt>
                <c:pt idx="21674">
                  <c:v>39.86</c:v>
                </c:pt>
                <c:pt idx="21675">
                  <c:v>49.57</c:v>
                </c:pt>
                <c:pt idx="21676">
                  <c:v>15.87</c:v>
                </c:pt>
                <c:pt idx="21677">
                  <c:v>11.59</c:v>
                </c:pt>
                <c:pt idx="21678">
                  <c:v>25.3</c:v>
                </c:pt>
                <c:pt idx="21679">
                  <c:v>39.86</c:v>
                </c:pt>
                <c:pt idx="21680">
                  <c:v>67.45</c:v>
                </c:pt>
                <c:pt idx="21681">
                  <c:v>64.540000000000006</c:v>
                </c:pt>
                <c:pt idx="21682">
                  <c:v>39.659999999999997</c:v>
                </c:pt>
                <c:pt idx="21683">
                  <c:v>49.79</c:v>
                </c:pt>
                <c:pt idx="21684">
                  <c:v>15.72</c:v>
                </c:pt>
                <c:pt idx="21685">
                  <c:v>11.43</c:v>
                </c:pt>
                <c:pt idx="21686">
                  <c:v>25.53</c:v>
                </c:pt>
                <c:pt idx="21687">
                  <c:v>40.03</c:v>
                </c:pt>
                <c:pt idx="21688">
                  <c:v>67.22</c:v>
                </c:pt>
                <c:pt idx="21689">
                  <c:v>64.59</c:v>
                </c:pt>
                <c:pt idx="21690">
                  <c:v>39.46</c:v>
                </c:pt>
                <c:pt idx="21691">
                  <c:v>50.02</c:v>
                </c:pt>
                <c:pt idx="21692">
                  <c:v>15.57</c:v>
                </c:pt>
                <c:pt idx="21693">
                  <c:v>11.27</c:v>
                </c:pt>
                <c:pt idx="21694">
                  <c:v>25.77</c:v>
                </c:pt>
                <c:pt idx="21695">
                  <c:v>40.21</c:v>
                </c:pt>
                <c:pt idx="21696">
                  <c:v>66.989999999999995</c:v>
                </c:pt>
                <c:pt idx="21697">
                  <c:v>64.64</c:v>
                </c:pt>
                <c:pt idx="21698">
                  <c:v>39.26</c:v>
                </c:pt>
                <c:pt idx="21699">
                  <c:v>50.24</c:v>
                </c:pt>
                <c:pt idx="21700">
                  <c:v>15.43</c:v>
                </c:pt>
                <c:pt idx="21701">
                  <c:v>11.11</c:v>
                </c:pt>
                <c:pt idx="21702">
                  <c:v>26</c:v>
                </c:pt>
                <c:pt idx="21703">
                  <c:v>40.380000000000003</c:v>
                </c:pt>
                <c:pt idx="21704">
                  <c:v>66.760000000000005</c:v>
                </c:pt>
                <c:pt idx="21705">
                  <c:v>64.69</c:v>
                </c:pt>
                <c:pt idx="21706">
                  <c:v>39.06</c:v>
                </c:pt>
                <c:pt idx="21707">
                  <c:v>50.47</c:v>
                </c:pt>
                <c:pt idx="21708">
                  <c:v>15.28</c:v>
                </c:pt>
                <c:pt idx="21709">
                  <c:v>10.96</c:v>
                </c:pt>
                <c:pt idx="21710">
                  <c:v>26.23</c:v>
                </c:pt>
                <c:pt idx="21711">
                  <c:v>40.56</c:v>
                </c:pt>
                <c:pt idx="21712">
                  <c:v>66.53</c:v>
                </c:pt>
                <c:pt idx="21713">
                  <c:v>64.73</c:v>
                </c:pt>
                <c:pt idx="21714">
                  <c:v>38.86</c:v>
                </c:pt>
                <c:pt idx="21715">
                  <c:v>50.69</c:v>
                </c:pt>
                <c:pt idx="21716">
                  <c:v>15.13</c:v>
                </c:pt>
                <c:pt idx="21717">
                  <c:v>26.46</c:v>
                </c:pt>
                <c:pt idx="21718">
                  <c:v>40.729999999999997</c:v>
                </c:pt>
                <c:pt idx="21719">
                  <c:v>66.3</c:v>
                </c:pt>
                <c:pt idx="21720">
                  <c:v>64.77</c:v>
                </c:pt>
                <c:pt idx="21721">
                  <c:v>38.659999999999997</c:v>
                </c:pt>
                <c:pt idx="21722">
                  <c:v>50.92</c:v>
                </c:pt>
                <c:pt idx="21723">
                  <c:v>14.98</c:v>
                </c:pt>
                <c:pt idx="21724">
                  <c:v>26.69</c:v>
                </c:pt>
                <c:pt idx="21725">
                  <c:v>40.9</c:v>
                </c:pt>
                <c:pt idx="21726">
                  <c:v>66.069999999999993</c:v>
                </c:pt>
                <c:pt idx="21727">
                  <c:v>64.8</c:v>
                </c:pt>
                <c:pt idx="21728">
                  <c:v>38.47</c:v>
                </c:pt>
                <c:pt idx="21729">
                  <c:v>51.14</c:v>
                </c:pt>
                <c:pt idx="21730">
                  <c:v>14.83</c:v>
                </c:pt>
                <c:pt idx="21731">
                  <c:v>26.92</c:v>
                </c:pt>
                <c:pt idx="21732">
                  <c:v>41.07</c:v>
                </c:pt>
                <c:pt idx="21733">
                  <c:v>65.84</c:v>
                </c:pt>
                <c:pt idx="21734">
                  <c:v>64.84</c:v>
                </c:pt>
                <c:pt idx="21735">
                  <c:v>38.270000000000003</c:v>
                </c:pt>
                <c:pt idx="21736">
                  <c:v>51.36</c:v>
                </c:pt>
                <c:pt idx="21737">
                  <c:v>14.69</c:v>
                </c:pt>
                <c:pt idx="21738">
                  <c:v>10.33</c:v>
                </c:pt>
                <c:pt idx="21739">
                  <c:v>10.35</c:v>
                </c:pt>
                <c:pt idx="21740">
                  <c:v>27.16</c:v>
                </c:pt>
                <c:pt idx="21741">
                  <c:v>41.25</c:v>
                </c:pt>
                <c:pt idx="21742">
                  <c:v>65.61</c:v>
                </c:pt>
                <c:pt idx="21743">
                  <c:v>64.87</c:v>
                </c:pt>
                <c:pt idx="21744">
                  <c:v>38.07</c:v>
                </c:pt>
                <c:pt idx="21745">
                  <c:v>51.59</c:v>
                </c:pt>
                <c:pt idx="21746">
                  <c:v>14.54</c:v>
                </c:pt>
                <c:pt idx="21747">
                  <c:v>10.17</c:v>
                </c:pt>
                <c:pt idx="21748">
                  <c:v>10.51</c:v>
                </c:pt>
                <c:pt idx="21749">
                  <c:v>27.39</c:v>
                </c:pt>
                <c:pt idx="21750">
                  <c:v>41.42</c:v>
                </c:pt>
                <c:pt idx="21751">
                  <c:v>65.39</c:v>
                </c:pt>
                <c:pt idx="21752">
                  <c:v>64.89</c:v>
                </c:pt>
                <c:pt idx="21753">
                  <c:v>37.869999999999997</c:v>
                </c:pt>
                <c:pt idx="21754">
                  <c:v>51.81</c:v>
                </c:pt>
                <c:pt idx="21755">
                  <c:v>14.39</c:v>
                </c:pt>
                <c:pt idx="21756">
                  <c:v>10.01</c:v>
                </c:pt>
                <c:pt idx="21757">
                  <c:v>10.66</c:v>
                </c:pt>
                <c:pt idx="21758">
                  <c:v>27.62</c:v>
                </c:pt>
                <c:pt idx="21759">
                  <c:v>41.59</c:v>
                </c:pt>
                <c:pt idx="21760">
                  <c:v>65.16</c:v>
                </c:pt>
                <c:pt idx="21761">
                  <c:v>64.92</c:v>
                </c:pt>
                <c:pt idx="21762">
                  <c:v>37.68</c:v>
                </c:pt>
                <c:pt idx="21763">
                  <c:v>52.03</c:v>
                </c:pt>
                <c:pt idx="21764">
                  <c:v>14.24</c:v>
                </c:pt>
                <c:pt idx="21765">
                  <c:v>10.81</c:v>
                </c:pt>
                <c:pt idx="21766">
                  <c:v>27.86</c:v>
                </c:pt>
                <c:pt idx="21767">
                  <c:v>41.76</c:v>
                </c:pt>
                <c:pt idx="21768">
                  <c:v>64.930000000000007</c:v>
                </c:pt>
                <c:pt idx="21769">
                  <c:v>64.94</c:v>
                </c:pt>
                <c:pt idx="21770">
                  <c:v>37.479999999999997</c:v>
                </c:pt>
                <c:pt idx="21771">
                  <c:v>52.25</c:v>
                </c:pt>
                <c:pt idx="21772">
                  <c:v>14.09</c:v>
                </c:pt>
                <c:pt idx="21773">
                  <c:v>10.97</c:v>
                </c:pt>
                <c:pt idx="21774">
                  <c:v>28.09</c:v>
                </c:pt>
                <c:pt idx="21775">
                  <c:v>41.92</c:v>
                </c:pt>
                <c:pt idx="21776">
                  <c:v>64.7</c:v>
                </c:pt>
                <c:pt idx="21777">
                  <c:v>64.959999999999994</c:v>
                </c:pt>
                <c:pt idx="21778">
                  <c:v>37.29</c:v>
                </c:pt>
                <c:pt idx="21779">
                  <c:v>52.47</c:v>
                </c:pt>
                <c:pt idx="21780">
                  <c:v>13.94</c:v>
                </c:pt>
                <c:pt idx="21781">
                  <c:v>11.12</c:v>
                </c:pt>
                <c:pt idx="21782">
                  <c:v>28.33</c:v>
                </c:pt>
                <c:pt idx="21783">
                  <c:v>42.09</c:v>
                </c:pt>
                <c:pt idx="21784">
                  <c:v>64.48</c:v>
                </c:pt>
                <c:pt idx="21785">
                  <c:v>64.98</c:v>
                </c:pt>
                <c:pt idx="21786">
                  <c:v>37.090000000000003</c:v>
                </c:pt>
                <c:pt idx="21787">
                  <c:v>52.69</c:v>
                </c:pt>
                <c:pt idx="21788">
                  <c:v>13.8</c:v>
                </c:pt>
                <c:pt idx="21789">
                  <c:v>11.27</c:v>
                </c:pt>
                <c:pt idx="21790">
                  <c:v>28.56</c:v>
                </c:pt>
                <c:pt idx="21791">
                  <c:v>42.26</c:v>
                </c:pt>
                <c:pt idx="21792">
                  <c:v>64.25</c:v>
                </c:pt>
                <c:pt idx="21793">
                  <c:v>64.989999999999995</c:v>
                </c:pt>
                <c:pt idx="21794">
                  <c:v>36.89</c:v>
                </c:pt>
                <c:pt idx="21795">
                  <c:v>52.91</c:v>
                </c:pt>
                <c:pt idx="21796">
                  <c:v>13.65</c:v>
                </c:pt>
                <c:pt idx="21797">
                  <c:v>11.43</c:v>
                </c:pt>
                <c:pt idx="21798">
                  <c:v>28.79</c:v>
                </c:pt>
                <c:pt idx="21799">
                  <c:v>42.43</c:v>
                </c:pt>
                <c:pt idx="21800">
                  <c:v>64.02</c:v>
                </c:pt>
                <c:pt idx="21801">
                  <c:v>65</c:v>
                </c:pt>
                <c:pt idx="21802">
                  <c:v>36.700000000000003</c:v>
                </c:pt>
                <c:pt idx="21803">
                  <c:v>53.13</c:v>
                </c:pt>
                <c:pt idx="21804">
                  <c:v>13.5</c:v>
                </c:pt>
                <c:pt idx="21805">
                  <c:v>11.58</c:v>
                </c:pt>
                <c:pt idx="21806">
                  <c:v>29.03</c:v>
                </c:pt>
                <c:pt idx="21807">
                  <c:v>42.59</c:v>
                </c:pt>
                <c:pt idx="21808">
                  <c:v>63.8</c:v>
                </c:pt>
                <c:pt idx="21809">
                  <c:v>65</c:v>
                </c:pt>
                <c:pt idx="21810">
                  <c:v>36.5</c:v>
                </c:pt>
                <c:pt idx="21811">
                  <c:v>53.35</c:v>
                </c:pt>
                <c:pt idx="21812">
                  <c:v>13.35</c:v>
                </c:pt>
                <c:pt idx="21813">
                  <c:v>11.74</c:v>
                </c:pt>
                <c:pt idx="21814">
                  <c:v>29.26</c:v>
                </c:pt>
                <c:pt idx="21815">
                  <c:v>42.76</c:v>
                </c:pt>
                <c:pt idx="21816">
                  <c:v>63.57</c:v>
                </c:pt>
                <c:pt idx="21817">
                  <c:v>65.010000000000005</c:v>
                </c:pt>
                <c:pt idx="21818">
                  <c:v>36.31</c:v>
                </c:pt>
                <c:pt idx="21819">
                  <c:v>53.57</c:v>
                </c:pt>
                <c:pt idx="21820">
                  <c:v>13.2</c:v>
                </c:pt>
                <c:pt idx="21821">
                  <c:v>11.89</c:v>
                </c:pt>
                <c:pt idx="21822">
                  <c:v>29.5</c:v>
                </c:pt>
                <c:pt idx="21823">
                  <c:v>42.92</c:v>
                </c:pt>
                <c:pt idx="21824">
                  <c:v>63.35</c:v>
                </c:pt>
                <c:pt idx="21825">
                  <c:v>65.010000000000005</c:v>
                </c:pt>
                <c:pt idx="21826">
                  <c:v>36.119999999999997</c:v>
                </c:pt>
                <c:pt idx="21827">
                  <c:v>53.78</c:v>
                </c:pt>
                <c:pt idx="21828">
                  <c:v>13.05</c:v>
                </c:pt>
                <c:pt idx="21829">
                  <c:v>12.05</c:v>
                </c:pt>
                <c:pt idx="21830">
                  <c:v>29.74</c:v>
                </c:pt>
                <c:pt idx="21831">
                  <c:v>43.08</c:v>
                </c:pt>
                <c:pt idx="21832">
                  <c:v>63.12</c:v>
                </c:pt>
                <c:pt idx="21833">
                  <c:v>65.010000000000005</c:v>
                </c:pt>
                <c:pt idx="21834">
                  <c:v>35.92</c:v>
                </c:pt>
                <c:pt idx="21835">
                  <c:v>54</c:v>
                </c:pt>
                <c:pt idx="21836">
                  <c:v>12.9</c:v>
                </c:pt>
                <c:pt idx="21837">
                  <c:v>12.2</c:v>
                </c:pt>
                <c:pt idx="21838">
                  <c:v>29.97</c:v>
                </c:pt>
                <c:pt idx="21839">
                  <c:v>43.25</c:v>
                </c:pt>
                <c:pt idx="21840">
                  <c:v>62.9</c:v>
                </c:pt>
                <c:pt idx="21841">
                  <c:v>65</c:v>
                </c:pt>
                <c:pt idx="21842">
                  <c:v>35.729999999999997</c:v>
                </c:pt>
                <c:pt idx="21843">
                  <c:v>54.22</c:v>
                </c:pt>
                <c:pt idx="21844">
                  <c:v>12.76</c:v>
                </c:pt>
                <c:pt idx="21845">
                  <c:v>12.36</c:v>
                </c:pt>
                <c:pt idx="21846">
                  <c:v>30.21</c:v>
                </c:pt>
                <c:pt idx="21847">
                  <c:v>43.41</c:v>
                </c:pt>
                <c:pt idx="21848">
                  <c:v>62.67</c:v>
                </c:pt>
                <c:pt idx="21849">
                  <c:v>64.989999999999995</c:v>
                </c:pt>
                <c:pt idx="21850">
                  <c:v>35.54</c:v>
                </c:pt>
                <c:pt idx="21851">
                  <c:v>54.43</c:v>
                </c:pt>
                <c:pt idx="21852">
                  <c:v>12.61</c:v>
                </c:pt>
                <c:pt idx="21853">
                  <c:v>12.51</c:v>
                </c:pt>
                <c:pt idx="21854">
                  <c:v>30.45</c:v>
                </c:pt>
                <c:pt idx="21855">
                  <c:v>43.57</c:v>
                </c:pt>
                <c:pt idx="21856">
                  <c:v>62.45</c:v>
                </c:pt>
                <c:pt idx="21857">
                  <c:v>64.98</c:v>
                </c:pt>
                <c:pt idx="21858">
                  <c:v>35.340000000000003</c:v>
                </c:pt>
                <c:pt idx="21859">
                  <c:v>54.65</c:v>
                </c:pt>
                <c:pt idx="21860">
                  <c:v>12.46</c:v>
                </c:pt>
                <c:pt idx="21861">
                  <c:v>12.67</c:v>
                </c:pt>
                <c:pt idx="21862">
                  <c:v>30.68</c:v>
                </c:pt>
                <c:pt idx="21863">
                  <c:v>43.73</c:v>
                </c:pt>
                <c:pt idx="21864">
                  <c:v>62.23</c:v>
                </c:pt>
                <c:pt idx="21865">
                  <c:v>64.97</c:v>
                </c:pt>
                <c:pt idx="21866">
                  <c:v>35.15</c:v>
                </c:pt>
                <c:pt idx="21867">
                  <c:v>54.86</c:v>
                </c:pt>
                <c:pt idx="21868">
                  <c:v>12.31</c:v>
                </c:pt>
                <c:pt idx="21869">
                  <c:v>12.83</c:v>
                </c:pt>
                <c:pt idx="21870">
                  <c:v>30.92</c:v>
                </c:pt>
                <c:pt idx="21871">
                  <c:v>43.89</c:v>
                </c:pt>
                <c:pt idx="21872">
                  <c:v>62</c:v>
                </c:pt>
                <c:pt idx="21873">
                  <c:v>64.95</c:v>
                </c:pt>
                <c:pt idx="21874">
                  <c:v>34.96</c:v>
                </c:pt>
                <c:pt idx="21875">
                  <c:v>55.07</c:v>
                </c:pt>
                <c:pt idx="21876">
                  <c:v>12.16</c:v>
                </c:pt>
                <c:pt idx="21877">
                  <c:v>12.98</c:v>
                </c:pt>
                <c:pt idx="21878">
                  <c:v>31.16</c:v>
                </c:pt>
                <c:pt idx="21879">
                  <c:v>44.05</c:v>
                </c:pt>
                <c:pt idx="21880">
                  <c:v>61.78</c:v>
                </c:pt>
                <c:pt idx="21881">
                  <c:v>64.930000000000007</c:v>
                </c:pt>
                <c:pt idx="21882">
                  <c:v>34.770000000000003</c:v>
                </c:pt>
                <c:pt idx="21883">
                  <c:v>55.29</c:v>
                </c:pt>
                <c:pt idx="21884">
                  <c:v>12.01</c:v>
                </c:pt>
                <c:pt idx="21885">
                  <c:v>13.14</c:v>
                </c:pt>
                <c:pt idx="21886">
                  <c:v>31.4</c:v>
                </c:pt>
                <c:pt idx="21887">
                  <c:v>44.2</c:v>
                </c:pt>
                <c:pt idx="21888">
                  <c:v>61.56</c:v>
                </c:pt>
                <c:pt idx="21889">
                  <c:v>64.91</c:v>
                </c:pt>
                <c:pt idx="21890">
                  <c:v>34.57</c:v>
                </c:pt>
                <c:pt idx="21891">
                  <c:v>55.5</c:v>
                </c:pt>
                <c:pt idx="21892">
                  <c:v>11.86</c:v>
                </c:pt>
                <c:pt idx="21893">
                  <c:v>13.3</c:v>
                </c:pt>
                <c:pt idx="21894">
                  <c:v>31.64</c:v>
                </c:pt>
                <c:pt idx="21895">
                  <c:v>44.36</c:v>
                </c:pt>
                <c:pt idx="21896">
                  <c:v>61.34</c:v>
                </c:pt>
                <c:pt idx="21897">
                  <c:v>64.88</c:v>
                </c:pt>
                <c:pt idx="21898">
                  <c:v>34.380000000000003</c:v>
                </c:pt>
                <c:pt idx="21899">
                  <c:v>55.71</c:v>
                </c:pt>
                <c:pt idx="21900">
                  <c:v>11.72</c:v>
                </c:pt>
                <c:pt idx="21901">
                  <c:v>13.45</c:v>
                </c:pt>
                <c:pt idx="21902">
                  <c:v>31.87</c:v>
                </c:pt>
                <c:pt idx="21903">
                  <c:v>44.52</c:v>
                </c:pt>
                <c:pt idx="21904">
                  <c:v>61.11</c:v>
                </c:pt>
                <c:pt idx="21905">
                  <c:v>64.849999999999994</c:v>
                </c:pt>
                <c:pt idx="21906">
                  <c:v>34.19</c:v>
                </c:pt>
                <c:pt idx="21907">
                  <c:v>55.92</c:v>
                </c:pt>
                <c:pt idx="21908">
                  <c:v>11.57</c:v>
                </c:pt>
                <c:pt idx="21909">
                  <c:v>13.61</c:v>
                </c:pt>
                <c:pt idx="21910">
                  <c:v>32.11</c:v>
                </c:pt>
                <c:pt idx="21911">
                  <c:v>44.67</c:v>
                </c:pt>
                <c:pt idx="21912">
                  <c:v>60.89</c:v>
                </c:pt>
                <c:pt idx="21913">
                  <c:v>64.819999999999993</c:v>
                </c:pt>
                <c:pt idx="21914">
                  <c:v>34</c:v>
                </c:pt>
                <c:pt idx="21915">
                  <c:v>56.13</c:v>
                </c:pt>
                <c:pt idx="21916">
                  <c:v>11.42</c:v>
                </c:pt>
                <c:pt idx="21917">
                  <c:v>13.77</c:v>
                </c:pt>
                <c:pt idx="21918">
                  <c:v>32.35</c:v>
                </c:pt>
                <c:pt idx="21919">
                  <c:v>44.82</c:v>
                </c:pt>
                <c:pt idx="21920">
                  <c:v>60.67</c:v>
                </c:pt>
                <c:pt idx="21921">
                  <c:v>64.78</c:v>
                </c:pt>
                <c:pt idx="21922">
                  <c:v>33.81</c:v>
                </c:pt>
                <c:pt idx="21923">
                  <c:v>56.34</c:v>
                </c:pt>
                <c:pt idx="21924">
                  <c:v>11.27</c:v>
                </c:pt>
                <c:pt idx="21925">
                  <c:v>13.93</c:v>
                </c:pt>
                <c:pt idx="21926">
                  <c:v>32.590000000000003</c:v>
                </c:pt>
                <c:pt idx="21927">
                  <c:v>44.98</c:v>
                </c:pt>
                <c:pt idx="21928">
                  <c:v>60.45</c:v>
                </c:pt>
                <c:pt idx="21929">
                  <c:v>64.739999999999995</c:v>
                </c:pt>
                <c:pt idx="21930">
                  <c:v>33.619999999999997</c:v>
                </c:pt>
                <c:pt idx="21931">
                  <c:v>56.55</c:v>
                </c:pt>
                <c:pt idx="21932">
                  <c:v>11.12</c:v>
                </c:pt>
                <c:pt idx="21933">
                  <c:v>14.09</c:v>
                </c:pt>
                <c:pt idx="21934">
                  <c:v>32.83</c:v>
                </c:pt>
                <c:pt idx="21935">
                  <c:v>45.13</c:v>
                </c:pt>
                <c:pt idx="21936">
                  <c:v>60.23</c:v>
                </c:pt>
                <c:pt idx="21937">
                  <c:v>64.7</c:v>
                </c:pt>
                <c:pt idx="21938">
                  <c:v>33.43</c:v>
                </c:pt>
                <c:pt idx="21939">
                  <c:v>56.75</c:v>
                </c:pt>
                <c:pt idx="21940">
                  <c:v>10.97</c:v>
                </c:pt>
                <c:pt idx="21941">
                  <c:v>14.24</c:v>
                </c:pt>
                <c:pt idx="21942">
                  <c:v>33.07</c:v>
                </c:pt>
                <c:pt idx="21943">
                  <c:v>45.28</c:v>
                </c:pt>
                <c:pt idx="21944">
                  <c:v>60.01</c:v>
                </c:pt>
                <c:pt idx="21945">
                  <c:v>64.66</c:v>
                </c:pt>
                <c:pt idx="21946">
                  <c:v>33.24</c:v>
                </c:pt>
                <c:pt idx="21947">
                  <c:v>56.96</c:v>
                </c:pt>
                <c:pt idx="21948">
                  <c:v>10.82</c:v>
                </c:pt>
                <c:pt idx="21949">
                  <c:v>14.4</c:v>
                </c:pt>
                <c:pt idx="21950">
                  <c:v>33.31</c:v>
                </c:pt>
                <c:pt idx="21951">
                  <c:v>45.43</c:v>
                </c:pt>
                <c:pt idx="21952">
                  <c:v>59.79</c:v>
                </c:pt>
                <c:pt idx="21953">
                  <c:v>64.61</c:v>
                </c:pt>
                <c:pt idx="21954">
                  <c:v>33.049999999999997</c:v>
                </c:pt>
                <c:pt idx="21955">
                  <c:v>57.16</c:v>
                </c:pt>
                <c:pt idx="21956">
                  <c:v>10.67</c:v>
                </c:pt>
                <c:pt idx="21957">
                  <c:v>14.56</c:v>
                </c:pt>
                <c:pt idx="21958">
                  <c:v>33.549999999999997</c:v>
                </c:pt>
                <c:pt idx="21959">
                  <c:v>45.58</c:v>
                </c:pt>
                <c:pt idx="21960">
                  <c:v>59.57</c:v>
                </c:pt>
                <c:pt idx="21961">
                  <c:v>64.56</c:v>
                </c:pt>
                <c:pt idx="21962">
                  <c:v>32.86</c:v>
                </c:pt>
                <c:pt idx="21963">
                  <c:v>57.37</c:v>
                </c:pt>
                <c:pt idx="21964">
                  <c:v>10.52</c:v>
                </c:pt>
                <c:pt idx="21965">
                  <c:v>14.72</c:v>
                </c:pt>
                <c:pt idx="21966">
                  <c:v>33.79</c:v>
                </c:pt>
                <c:pt idx="21967">
                  <c:v>45.73</c:v>
                </c:pt>
                <c:pt idx="21968">
                  <c:v>59.35</c:v>
                </c:pt>
                <c:pt idx="21969">
                  <c:v>64.510000000000005</c:v>
                </c:pt>
                <c:pt idx="21970">
                  <c:v>32.68</c:v>
                </c:pt>
                <c:pt idx="21971">
                  <c:v>57.57</c:v>
                </c:pt>
                <c:pt idx="21972">
                  <c:v>10.37</c:v>
                </c:pt>
                <c:pt idx="21973">
                  <c:v>14.88</c:v>
                </c:pt>
                <c:pt idx="21974">
                  <c:v>34.03</c:v>
                </c:pt>
                <c:pt idx="21975">
                  <c:v>45.87</c:v>
                </c:pt>
                <c:pt idx="21976">
                  <c:v>59.13</c:v>
                </c:pt>
                <c:pt idx="21977">
                  <c:v>64.45</c:v>
                </c:pt>
                <c:pt idx="21978">
                  <c:v>32.49</c:v>
                </c:pt>
                <c:pt idx="21979">
                  <c:v>57.77</c:v>
                </c:pt>
                <c:pt idx="21980">
                  <c:v>10.220000000000001</c:v>
                </c:pt>
                <c:pt idx="21981">
                  <c:v>15.04</c:v>
                </c:pt>
                <c:pt idx="21982">
                  <c:v>34.28</c:v>
                </c:pt>
                <c:pt idx="21983">
                  <c:v>46.02</c:v>
                </c:pt>
                <c:pt idx="21984">
                  <c:v>58.91</c:v>
                </c:pt>
                <c:pt idx="21985">
                  <c:v>64.39</c:v>
                </c:pt>
                <c:pt idx="21986">
                  <c:v>32.299999999999997</c:v>
                </c:pt>
                <c:pt idx="21987">
                  <c:v>57.97</c:v>
                </c:pt>
                <c:pt idx="21988">
                  <c:v>10.08</c:v>
                </c:pt>
                <c:pt idx="21989">
                  <c:v>15.2</c:v>
                </c:pt>
                <c:pt idx="21990">
                  <c:v>34.520000000000003</c:v>
                </c:pt>
                <c:pt idx="21991">
                  <c:v>46.16</c:v>
                </c:pt>
                <c:pt idx="21992">
                  <c:v>58.69</c:v>
                </c:pt>
                <c:pt idx="21993">
                  <c:v>64.33</c:v>
                </c:pt>
                <c:pt idx="21994">
                  <c:v>32.11</c:v>
                </c:pt>
                <c:pt idx="21995">
                  <c:v>58.17</c:v>
                </c:pt>
                <c:pt idx="21996">
                  <c:v>15.36</c:v>
                </c:pt>
                <c:pt idx="21997">
                  <c:v>34.76</c:v>
                </c:pt>
                <c:pt idx="21998">
                  <c:v>46.31</c:v>
                </c:pt>
                <c:pt idx="21999">
                  <c:v>58.48</c:v>
                </c:pt>
                <c:pt idx="22000">
                  <c:v>64.27</c:v>
                </c:pt>
                <c:pt idx="22001">
                  <c:v>31.93</c:v>
                </c:pt>
                <c:pt idx="22002">
                  <c:v>58.37</c:v>
                </c:pt>
                <c:pt idx="22003">
                  <c:v>15.52</c:v>
                </c:pt>
                <c:pt idx="22004">
                  <c:v>35</c:v>
                </c:pt>
                <c:pt idx="22005">
                  <c:v>46.45</c:v>
                </c:pt>
                <c:pt idx="22006">
                  <c:v>58.26</c:v>
                </c:pt>
                <c:pt idx="22007">
                  <c:v>64.2</c:v>
                </c:pt>
                <c:pt idx="22008">
                  <c:v>31.74</c:v>
                </c:pt>
                <c:pt idx="22009">
                  <c:v>58.57</c:v>
                </c:pt>
                <c:pt idx="22010">
                  <c:v>15.68</c:v>
                </c:pt>
                <c:pt idx="22011">
                  <c:v>35.24</c:v>
                </c:pt>
                <c:pt idx="22012">
                  <c:v>46.59</c:v>
                </c:pt>
                <c:pt idx="22013">
                  <c:v>58.04</c:v>
                </c:pt>
                <c:pt idx="22014">
                  <c:v>64.13</c:v>
                </c:pt>
                <c:pt idx="22015">
                  <c:v>31.55</c:v>
                </c:pt>
                <c:pt idx="22016">
                  <c:v>58.77</c:v>
                </c:pt>
                <c:pt idx="22017">
                  <c:v>15.84</c:v>
                </c:pt>
                <c:pt idx="22018">
                  <c:v>35.49</c:v>
                </c:pt>
                <c:pt idx="22019">
                  <c:v>46.73</c:v>
                </c:pt>
                <c:pt idx="22020">
                  <c:v>57.82</c:v>
                </c:pt>
                <c:pt idx="22021">
                  <c:v>64.06</c:v>
                </c:pt>
                <c:pt idx="22022">
                  <c:v>31.37</c:v>
                </c:pt>
                <c:pt idx="22023">
                  <c:v>58.96</c:v>
                </c:pt>
                <c:pt idx="22024">
                  <c:v>16</c:v>
                </c:pt>
                <c:pt idx="22025">
                  <c:v>35.729999999999997</c:v>
                </c:pt>
                <c:pt idx="22026">
                  <c:v>46.87</c:v>
                </c:pt>
                <c:pt idx="22027">
                  <c:v>57.61</c:v>
                </c:pt>
                <c:pt idx="22028">
                  <c:v>63.98</c:v>
                </c:pt>
                <c:pt idx="22029">
                  <c:v>31.18</c:v>
                </c:pt>
                <c:pt idx="22030">
                  <c:v>59.16</c:v>
                </c:pt>
                <c:pt idx="22031">
                  <c:v>16.16</c:v>
                </c:pt>
                <c:pt idx="22032">
                  <c:v>35.97</c:v>
                </c:pt>
                <c:pt idx="22033">
                  <c:v>47.01</c:v>
                </c:pt>
                <c:pt idx="22034">
                  <c:v>57.39</c:v>
                </c:pt>
                <c:pt idx="22035">
                  <c:v>63.91</c:v>
                </c:pt>
                <c:pt idx="22036">
                  <c:v>30.99</c:v>
                </c:pt>
                <c:pt idx="22037">
                  <c:v>59.35</c:v>
                </c:pt>
                <c:pt idx="22038">
                  <c:v>16.329999999999998</c:v>
                </c:pt>
                <c:pt idx="22039">
                  <c:v>36.22</c:v>
                </c:pt>
                <c:pt idx="22040">
                  <c:v>47.14</c:v>
                </c:pt>
                <c:pt idx="22041">
                  <c:v>57.17</c:v>
                </c:pt>
                <c:pt idx="22042">
                  <c:v>63.82</c:v>
                </c:pt>
                <c:pt idx="22043">
                  <c:v>30.81</c:v>
                </c:pt>
                <c:pt idx="22044">
                  <c:v>59.54</c:v>
                </c:pt>
                <c:pt idx="22045">
                  <c:v>16.489999999999998</c:v>
                </c:pt>
                <c:pt idx="22046">
                  <c:v>36.46</c:v>
                </c:pt>
                <c:pt idx="22047">
                  <c:v>47.28</c:v>
                </c:pt>
                <c:pt idx="22048">
                  <c:v>56.96</c:v>
                </c:pt>
                <c:pt idx="22049">
                  <c:v>63.74</c:v>
                </c:pt>
                <c:pt idx="22050">
                  <c:v>30.62</c:v>
                </c:pt>
                <c:pt idx="22051">
                  <c:v>59.73</c:v>
                </c:pt>
                <c:pt idx="22052">
                  <c:v>16.649999999999999</c:v>
                </c:pt>
                <c:pt idx="22053">
                  <c:v>36.700000000000003</c:v>
                </c:pt>
                <c:pt idx="22054">
                  <c:v>47.41</c:v>
                </c:pt>
                <c:pt idx="22055">
                  <c:v>56.74</c:v>
                </c:pt>
                <c:pt idx="22056">
                  <c:v>63.66</c:v>
                </c:pt>
                <c:pt idx="22057">
                  <c:v>30.44</c:v>
                </c:pt>
                <c:pt idx="22058">
                  <c:v>59.92</c:v>
                </c:pt>
                <c:pt idx="22059">
                  <c:v>16.809999999999999</c:v>
                </c:pt>
                <c:pt idx="22060">
                  <c:v>36.950000000000003</c:v>
                </c:pt>
                <c:pt idx="22061">
                  <c:v>47.54</c:v>
                </c:pt>
                <c:pt idx="22062">
                  <c:v>56.53</c:v>
                </c:pt>
                <c:pt idx="22063">
                  <c:v>63.57</c:v>
                </c:pt>
                <c:pt idx="22064">
                  <c:v>30.25</c:v>
                </c:pt>
                <c:pt idx="22065">
                  <c:v>60.11</c:v>
                </c:pt>
                <c:pt idx="22066">
                  <c:v>16.97</c:v>
                </c:pt>
                <c:pt idx="22067">
                  <c:v>37.19</c:v>
                </c:pt>
                <c:pt idx="22068">
                  <c:v>47.68</c:v>
                </c:pt>
                <c:pt idx="22069">
                  <c:v>56.31</c:v>
                </c:pt>
                <c:pt idx="22070">
                  <c:v>63.48</c:v>
                </c:pt>
                <c:pt idx="22071">
                  <c:v>30.07</c:v>
                </c:pt>
                <c:pt idx="22072">
                  <c:v>60.3</c:v>
                </c:pt>
                <c:pt idx="22073">
                  <c:v>17.14</c:v>
                </c:pt>
                <c:pt idx="22074">
                  <c:v>37.44</c:v>
                </c:pt>
                <c:pt idx="22075">
                  <c:v>47.81</c:v>
                </c:pt>
                <c:pt idx="22076">
                  <c:v>56.1</c:v>
                </c:pt>
                <c:pt idx="22077">
                  <c:v>63.38</c:v>
                </c:pt>
                <c:pt idx="22078">
                  <c:v>29.89</c:v>
                </c:pt>
                <c:pt idx="22079">
                  <c:v>60.48</c:v>
                </c:pt>
                <c:pt idx="22080">
                  <c:v>17.3</c:v>
                </c:pt>
                <c:pt idx="22081">
                  <c:v>37.68</c:v>
                </c:pt>
                <c:pt idx="22082">
                  <c:v>47.94</c:v>
                </c:pt>
                <c:pt idx="22083">
                  <c:v>55.89</c:v>
                </c:pt>
                <c:pt idx="22084">
                  <c:v>63.29</c:v>
                </c:pt>
                <c:pt idx="22085">
                  <c:v>29.7</c:v>
                </c:pt>
                <c:pt idx="22086">
                  <c:v>60.67</c:v>
                </c:pt>
                <c:pt idx="22087">
                  <c:v>17.46</c:v>
                </c:pt>
                <c:pt idx="22088">
                  <c:v>37.93</c:v>
                </c:pt>
                <c:pt idx="22089">
                  <c:v>48.06</c:v>
                </c:pt>
                <c:pt idx="22090">
                  <c:v>55.67</c:v>
                </c:pt>
                <c:pt idx="22091">
                  <c:v>63.19</c:v>
                </c:pt>
                <c:pt idx="22092">
                  <c:v>29.52</c:v>
                </c:pt>
                <c:pt idx="22093">
                  <c:v>60.85</c:v>
                </c:pt>
                <c:pt idx="22094">
                  <c:v>17.63</c:v>
                </c:pt>
                <c:pt idx="22095">
                  <c:v>38.17</c:v>
                </c:pt>
                <c:pt idx="22096">
                  <c:v>48.19</c:v>
                </c:pt>
                <c:pt idx="22097">
                  <c:v>55.46</c:v>
                </c:pt>
                <c:pt idx="22098">
                  <c:v>63.09</c:v>
                </c:pt>
                <c:pt idx="22099">
                  <c:v>29.34</c:v>
                </c:pt>
                <c:pt idx="22100">
                  <c:v>61.03</c:v>
                </c:pt>
                <c:pt idx="22101">
                  <c:v>17.79</c:v>
                </c:pt>
                <c:pt idx="22102">
                  <c:v>38.42</c:v>
                </c:pt>
                <c:pt idx="22103">
                  <c:v>48.31</c:v>
                </c:pt>
                <c:pt idx="22104">
                  <c:v>55.25</c:v>
                </c:pt>
                <c:pt idx="22105">
                  <c:v>62.98</c:v>
                </c:pt>
                <c:pt idx="22106">
                  <c:v>29.15</c:v>
                </c:pt>
                <c:pt idx="22107">
                  <c:v>61.21</c:v>
                </c:pt>
                <c:pt idx="22108">
                  <c:v>17.95</c:v>
                </c:pt>
                <c:pt idx="22109">
                  <c:v>38.67</c:v>
                </c:pt>
                <c:pt idx="22110">
                  <c:v>48.44</c:v>
                </c:pt>
                <c:pt idx="22111">
                  <c:v>55.03</c:v>
                </c:pt>
                <c:pt idx="22112">
                  <c:v>62.88</c:v>
                </c:pt>
                <c:pt idx="22113">
                  <c:v>28.97</c:v>
                </c:pt>
                <c:pt idx="22114">
                  <c:v>61.39</c:v>
                </c:pt>
                <c:pt idx="22115">
                  <c:v>18.12</c:v>
                </c:pt>
                <c:pt idx="22116">
                  <c:v>38.909999999999997</c:v>
                </c:pt>
                <c:pt idx="22117">
                  <c:v>48.56</c:v>
                </c:pt>
                <c:pt idx="22118">
                  <c:v>54.82</c:v>
                </c:pt>
                <c:pt idx="22119">
                  <c:v>62.77</c:v>
                </c:pt>
                <c:pt idx="22120">
                  <c:v>28.79</c:v>
                </c:pt>
                <c:pt idx="22121">
                  <c:v>61.56</c:v>
                </c:pt>
                <c:pt idx="22122">
                  <c:v>18.28</c:v>
                </c:pt>
                <c:pt idx="22123">
                  <c:v>39.159999999999997</c:v>
                </c:pt>
                <c:pt idx="22124">
                  <c:v>48.68</c:v>
                </c:pt>
                <c:pt idx="22125">
                  <c:v>54.61</c:v>
                </c:pt>
                <c:pt idx="22126">
                  <c:v>62.66</c:v>
                </c:pt>
                <c:pt idx="22127">
                  <c:v>28.61</c:v>
                </c:pt>
                <c:pt idx="22128">
                  <c:v>61.74</c:v>
                </c:pt>
                <c:pt idx="22129">
                  <c:v>18.45</c:v>
                </c:pt>
                <c:pt idx="22130">
                  <c:v>39.4</c:v>
                </c:pt>
                <c:pt idx="22131">
                  <c:v>48.8</c:v>
                </c:pt>
                <c:pt idx="22132">
                  <c:v>54.4</c:v>
                </c:pt>
                <c:pt idx="22133">
                  <c:v>62.54</c:v>
                </c:pt>
                <c:pt idx="22134">
                  <c:v>28.42</c:v>
                </c:pt>
                <c:pt idx="22135">
                  <c:v>61.91</c:v>
                </c:pt>
                <c:pt idx="22136">
                  <c:v>18.61</c:v>
                </c:pt>
                <c:pt idx="22137">
                  <c:v>39.65</c:v>
                </c:pt>
                <c:pt idx="22138">
                  <c:v>48.92</c:v>
                </c:pt>
                <c:pt idx="22139">
                  <c:v>54.19</c:v>
                </c:pt>
                <c:pt idx="22140">
                  <c:v>62.43</c:v>
                </c:pt>
                <c:pt idx="22141">
                  <c:v>28.24</c:v>
                </c:pt>
                <c:pt idx="22142">
                  <c:v>62.08</c:v>
                </c:pt>
                <c:pt idx="22143">
                  <c:v>18.78</c:v>
                </c:pt>
                <c:pt idx="22144">
                  <c:v>39.9</c:v>
                </c:pt>
                <c:pt idx="22145">
                  <c:v>49.04</c:v>
                </c:pt>
                <c:pt idx="22146">
                  <c:v>53.97</c:v>
                </c:pt>
                <c:pt idx="22147">
                  <c:v>62.31</c:v>
                </c:pt>
                <c:pt idx="22148">
                  <c:v>28.06</c:v>
                </c:pt>
                <c:pt idx="22149">
                  <c:v>62.25</c:v>
                </c:pt>
                <c:pt idx="22150">
                  <c:v>18.940000000000001</c:v>
                </c:pt>
                <c:pt idx="22151">
                  <c:v>40.15</c:v>
                </c:pt>
                <c:pt idx="22152">
                  <c:v>49.15</c:v>
                </c:pt>
                <c:pt idx="22153">
                  <c:v>53.76</c:v>
                </c:pt>
                <c:pt idx="22154">
                  <c:v>62.19</c:v>
                </c:pt>
                <c:pt idx="22155">
                  <c:v>27.88</c:v>
                </c:pt>
                <c:pt idx="22156">
                  <c:v>62.42</c:v>
                </c:pt>
                <c:pt idx="22157">
                  <c:v>19.11</c:v>
                </c:pt>
                <c:pt idx="22158">
                  <c:v>40.39</c:v>
                </c:pt>
                <c:pt idx="22159">
                  <c:v>49.26</c:v>
                </c:pt>
                <c:pt idx="22160">
                  <c:v>53.55</c:v>
                </c:pt>
                <c:pt idx="22161">
                  <c:v>62.07</c:v>
                </c:pt>
                <c:pt idx="22162">
                  <c:v>27.7</c:v>
                </c:pt>
                <c:pt idx="22163">
                  <c:v>62.59</c:v>
                </c:pt>
                <c:pt idx="22164">
                  <c:v>19.28</c:v>
                </c:pt>
                <c:pt idx="22165">
                  <c:v>40.64</c:v>
                </c:pt>
                <c:pt idx="22166">
                  <c:v>49.38</c:v>
                </c:pt>
                <c:pt idx="22167">
                  <c:v>53.34</c:v>
                </c:pt>
                <c:pt idx="22168">
                  <c:v>61.94</c:v>
                </c:pt>
                <c:pt idx="22169">
                  <c:v>27.52</c:v>
                </c:pt>
                <c:pt idx="22170">
                  <c:v>62.75</c:v>
                </c:pt>
                <c:pt idx="22171">
                  <c:v>19.440000000000001</c:v>
                </c:pt>
                <c:pt idx="22172">
                  <c:v>40.89</c:v>
                </c:pt>
                <c:pt idx="22173">
                  <c:v>49.49</c:v>
                </c:pt>
                <c:pt idx="22174">
                  <c:v>53.13</c:v>
                </c:pt>
                <c:pt idx="22175">
                  <c:v>61.82</c:v>
                </c:pt>
                <c:pt idx="22176">
                  <c:v>27.34</c:v>
                </c:pt>
                <c:pt idx="22177">
                  <c:v>62.91</c:v>
                </c:pt>
                <c:pt idx="22178">
                  <c:v>19.61</c:v>
                </c:pt>
                <c:pt idx="22179">
                  <c:v>41.14</c:v>
                </c:pt>
                <c:pt idx="22180">
                  <c:v>49.6</c:v>
                </c:pt>
                <c:pt idx="22181">
                  <c:v>52.93</c:v>
                </c:pt>
                <c:pt idx="22182">
                  <c:v>61.69</c:v>
                </c:pt>
                <c:pt idx="22183">
                  <c:v>27.16</c:v>
                </c:pt>
                <c:pt idx="22184">
                  <c:v>63.07</c:v>
                </c:pt>
                <c:pt idx="22185">
                  <c:v>19.78</c:v>
                </c:pt>
                <c:pt idx="22186">
                  <c:v>41.39</c:v>
                </c:pt>
                <c:pt idx="22187">
                  <c:v>49.7</c:v>
                </c:pt>
                <c:pt idx="22188">
                  <c:v>52.72</c:v>
                </c:pt>
                <c:pt idx="22189">
                  <c:v>61.56</c:v>
                </c:pt>
                <c:pt idx="22190">
                  <c:v>26.98</c:v>
                </c:pt>
                <c:pt idx="22191">
                  <c:v>63.23</c:v>
                </c:pt>
                <c:pt idx="22192">
                  <c:v>19.940000000000001</c:v>
                </c:pt>
                <c:pt idx="22193">
                  <c:v>41.64</c:v>
                </c:pt>
                <c:pt idx="22194">
                  <c:v>49.81</c:v>
                </c:pt>
                <c:pt idx="22195">
                  <c:v>52.51</c:v>
                </c:pt>
                <c:pt idx="22196">
                  <c:v>61.43</c:v>
                </c:pt>
                <c:pt idx="22197">
                  <c:v>26.8</c:v>
                </c:pt>
                <c:pt idx="22198">
                  <c:v>63.39</c:v>
                </c:pt>
                <c:pt idx="22199">
                  <c:v>20.11</c:v>
                </c:pt>
                <c:pt idx="22200">
                  <c:v>41.88</c:v>
                </c:pt>
                <c:pt idx="22201">
                  <c:v>49.92</c:v>
                </c:pt>
                <c:pt idx="22202">
                  <c:v>52.3</c:v>
                </c:pt>
                <c:pt idx="22203">
                  <c:v>61.29</c:v>
                </c:pt>
                <c:pt idx="22204">
                  <c:v>26.63</c:v>
                </c:pt>
                <c:pt idx="22205">
                  <c:v>63.54</c:v>
                </c:pt>
                <c:pt idx="22206">
                  <c:v>20.28</c:v>
                </c:pt>
                <c:pt idx="22207">
                  <c:v>42.13</c:v>
                </c:pt>
                <c:pt idx="22208">
                  <c:v>50.02</c:v>
                </c:pt>
                <c:pt idx="22209">
                  <c:v>52.09</c:v>
                </c:pt>
                <c:pt idx="22210">
                  <c:v>61.16</c:v>
                </c:pt>
                <c:pt idx="22211">
                  <c:v>26.45</c:v>
                </c:pt>
                <c:pt idx="22212">
                  <c:v>63.69</c:v>
                </c:pt>
                <c:pt idx="22213">
                  <c:v>20.45</c:v>
                </c:pt>
                <c:pt idx="22214">
                  <c:v>42.38</c:v>
                </c:pt>
                <c:pt idx="22215">
                  <c:v>50.12</c:v>
                </c:pt>
                <c:pt idx="22216">
                  <c:v>51.89</c:v>
                </c:pt>
                <c:pt idx="22217">
                  <c:v>61.02</c:v>
                </c:pt>
                <c:pt idx="22218">
                  <c:v>26.27</c:v>
                </c:pt>
                <c:pt idx="22219">
                  <c:v>63.84</c:v>
                </c:pt>
                <c:pt idx="22220">
                  <c:v>20.62</c:v>
                </c:pt>
                <c:pt idx="22221">
                  <c:v>42.63</c:v>
                </c:pt>
                <c:pt idx="22222">
                  <c:v>50.22</c:v>
                </c:pt>
                <c:pt idx="22223">
                  <c:v>51.68</c:v>
                </c:pt>
                <c:pt idx="22224">
                  <c:v>60.88</c:v>
                </c:pt>
                <c:pt idx="22225">
                  <c:v>26.09</c:v>
                </c:pt>
                <c:pt idx="22226">
                  <c:v>63.99</c:v>
                </c:pt>
                <c:pt idx="22227">
                  <c:v>20.78</c:v>
                </c:pt>
                <c:pt idx="22228">
                  <c:v>42.88</c:v>
                </c:pt>
                <c:pt idx="22229">
                  <c:v>50.32</c:v>
                </c:pt>
                <c:pt idx="22230">
                  <c:v>51.47</c:v>
                </c:pt>
                <c:pt idx="22231">
                  <c:v>60.73</c:v>
                </c:pt>
                <c:pt idx="22232">
                  <c:v>25.91</c:v>
                </c:pt>
                <c:pt idx="22233">
                  <c:v>64.14</c:v>
                </c:pt>
                <c:pt idx="22234">
                  <c:v>20.95</c:v>
                </c:pt>
                <c:pt idx="22235">
                  <c:v>43.13</c:v>
                </c:pt>
                <c:pt idx="22236">
                  <c:v>50.41</c:v>
                </c:pt>
                <c:pt idx="22237">
                  <c:v>51.26</c:v>
                </c:pt>
                <c:pt idx="22238">
                  <c:v>60.59</c:v>
                </c:pt>
                <c:pt idx="22239">
                  <c:v>25.74</c:v>
                </c:pt>
                <c:pt idx="22240">
                  <c:v>64.28</c:v>
                </c:pt>
                <c:pt idx="22241">
                  <c:v>21.12</c:v>
                </c:pt>
                <c:pt idx="22242">
                  <c:v>43.38</c:v>
                </c:pt>
                <c:pt idx="22243">
                  <c:v>50.51</c:v>
                </c:pt>
                <c:pt idx="22244">
                  <c:v>51.06</c:v>
                </c:pt>
                <c:pt idx="22245">
                  <c:v>60.44</c:v>
                </c:pt>
                <c:pt idx="22246">
                  <c:v>25.56</c:v>
                </c:pt>
                <c:pt idx="22247">
                  <c:v>64.42</c:v>
                </c:pt>
                <c:pt idx="22248">
                  <c:v>21.29</c:v>
                </c:pt>
                <c:pt idx="22249">
                  <c:v>43.63</c:v>
                </c:pt>
                <c:pt idx="22250">
                  <c:v>50.6</c:v>
                </c:pt>
                <c:pt idx="22251">
                  <c:v>50.85</c:v>
                </c:pt>
                <c:pt idx="22252">
                  <c:v>60.3</c:v>
                </c:pt>
                <c:pt idx="22253">
                  <c:v>25.38</c:v>
                </c:pt>
                <c:pt idx="22254">
                  <c:v>64.56</c:v>
                </c:pt>
                <c:pt idx="22255">
                  <c:v>21.46</c:v>
                </c:pt>
                <c:pt idx="22256">
                  <c:v>43.88</c:v>
                </c:pt>
                <c:pt idx="22257">
                  <c:v>50.69</c:v>
                </c:pt>
                <c:pt idx="22258">
                  <c:v>50.65</c:v>
                </c:pt>
                <c:pt idx="22259">
                  <c:v>60.15</c:v>
                </c:pt>
                <c:pt idx="22260">
                  <c:v>25.21</c:v>
                </c:pt>
                <c:pt idx="22261">
                  <c:v>64.7</c:v>
                </c:pt>
                <c:pt idx="22262">
                  <c:v>21.63</c:v>
                </c:pt>
                <c:pt idx="22263">
                  <c:v>44.14</c:v>
                </c:pt>
                <c:pt idx="22264">
                  <c:v>50.78</c:v>
                </c:pt>
                <c:pt idx="22265">
                  <c:v>50.44</c:v>
                </c:pt>
                <c:pt idx="22266">
                  <c:v>59.99</c:v>
                </c:pt>
                <c:pt idx="22267">
                  <c:v>25.03</c:v>
                </c:pt>
                <c:pt idx="22268">
                  <c:v>64.83</c:v>
                </c:pt>
                <c:pt idx="22269">
                  <c:v>21.8</c:v>
                </c:pt>
                <c:pt idx="22270">
                  <c:v>44.39</c:v>
                </c:pt>
                <c:pt idx="22271">
                  <c:v>50.87</c:v>
                </c:pt>
                <c:pt idx="22272">
                  <c:v>50.24</c:v>
                </c:pt>
                <c:pt idx="22273">
                  <c:v>59.84</c:v>
                </c:pt>
                <c:pt idx="22274">
                  <c:v>24.86</c:v>
                </c:pt>
                <c:pt idx="22275">
                  <c:v>64.959999999999994</c:v>
                </c:pt>
                <c:pt idx="22276">
                  <c:v>21.97</c:v>
                </c:pt>
                <c:pt idx="22277">
                  <c:v>44.64</c:v>
                </c:pt>
                <c:pt idx="22278">
                  <c:v>50.96</c:v>
                </c:pt>
                <c:pt idx="22279">
                  <c:v>50.03</c:v>
                </c:pt>
                <c:pt idx="22280">
                  <c:v>59.69</c:v>
                </c:pt>
                <c:pt idx="22281">
                  <c:v>24.68</c:v>
                </c:pt>
                <c:pt idx="22282">
                  <c:v>65.09</c:v>
                </c:pt>
                <c:pt idx="22283">
                  <c:v>22.14</c:v>
                </c:pt>
                <c:pt idx="22284">
                  <c:v>44.89</c:v>
                </c:pt>
                <c:pt idx="22285">
                  <c:v>51.04</c:v>
                </c:pt>
                <c:pt idx="22286">
                  <c:v>49.83</c:v>
                </c:pt>
                <c:pt idx="22287">
                  <c:v>59.53</c:v>
                </c:pt>
                <c:pt idx="22288">
                  <c:v>24.5</c:v>
                </c:pt>
                <c:pt idx="22289">
                  <c:v>65.22</c:v>
                </c:pt>
                <c:pt idx="22290">
                  <c:v>22.31</c:v>
                </c:pt>
                <c:pt idx="22291">
                  <c:v>45.14</c:v>
                </c:pt>
                <c:pt idx="22292">
                  <c:v>51.12</c:v>
                </c:pt>
                <c:pt idx="22293">
                  <c:v>49.63</c:v>
                </c:pt>
                <c:pt idx="22294">
                  <c:v>59.37</c:v>
                </c:pt>
                <c:pt idx="22295">
                  <c:v>24.33</c:v>
                </c:pt>
                <c:pt idx="22296">
                  <c:v>65.34</c:v>
                </c:pt>
                <c:pt idx="22297">
                  <c:v>22.48</c:v>
                </c:pt>
                <c:pt idx="22298">
                  <c:v>45.39</c:v>
                </c:pt>
                <c:pt idx="22299">
                  <c:v>51.21</c:v>
                </c:pt>
                <c:pt idx="22300">
                  <c:v>49.42</c:v>
                </c:pt>
                <c:pt idx="22301">
                  <c:v>59.21</c:v>
                </c:pt>
                <c:pt idx="22302">
                  <c:v>24.15</c:v>
                </c:pt>
                <c:pt idx="22303">
                  <c:v>65.459999999999994</c:v>
                </c:pt>
                <c:pt idx="22304">
                  <c:v>22.66</c:v>
                </c:pt>
                <c:pt idx="22305">
                  <c:v>45.65</c:v>
                </c:pt>
                <c:pt idx="22306">
                  <c:v>51.29</c:v>
                </c:pt>
                <c:pt idx="22307">
                  <c:v>49.22</c:v>
                </c:pt>
                <c:pt idx="22308">
                  <c:v>59.05</c:v>
                </c:pt>
                <c:pt idx="22309">
                  <c:v>23.98</c:v>
                </c:pt>
                <c:pt idx="22310">
                  <c:v>65.58</c:v>
                </c:pt>
                <c:pt idx="22311">
                  <c:v>22.83</c:v>
                </c:pt>
                <c:pt idx="22312">
                  <c:v>45.9</c:v>
                </c:pt>
                <c:pt idx="22313">
                  <c:v>51.36</c:v>
                </c:pt>
                <c:pt idx="22314">
                  <c:v>49.02</c:v>
                </c:pt>
                <c:pt idx="22315">
                  <c:v>58.89</c:v>
                </c:pt>
                <c:pt idx="22316">
                  <c:v>23.81</c:v>
                </c:pt>
                <c:pt idx="22317">
                  <c:v>65.7</c:v>
                </c:pt>
                <c:pt idx="22318">
                  <c:v>23</c:v>
                </c:pt>
                <c:pt idx="22319">
                  <c:v>46.15</c:v>
                </c:pt>
                <c:pt idx="22320">
                  <c:v>51.44</c:v>
                </c:pt>
                <c:pt idx="22321">
                  <c:v>48.82</c:v>
                </c:pt>
                <c:pt idx="22322">
                  <c:v>58.72</c:v>
                </c:pt>
                <c:pt idx="22323">
                  <c:v>23.63</c:v>
                </c:pt>
                <c:pt idx="22324">
                  <c:v>65.81</c:v>
                </c:pt>
                <c:pt idx="22325">
                  <c:v>23.17</c:v>
                </c:pt>
                <c:pt idx="22326">
                  <c:v>46.4</c:v>
                </c:pt>
                <c:pt idx="22327">
                  <c:v>51.51</c:v>
                </c:pt>
                <c:pt idx="22328">
                  <c:v>48.61</c:v>
                </c:pt>
                <c:pt idx="22329">
                  <c:v>58.56</c:v>
                </c:pt>
                <c:pt idx="22330">
                  <c:v>23.46</c:v>
                </c:pt>
                <c:pt idx="22331">
                  <c:v>65.92</c:v>
                </c:pt>
                <c:pt idx="22332">
                  <c:v>23.35</c:v>
                </c:pt>
                <c:pt idx="22333">
                  <c:v>46.66</c:v>
                </c:pt>
                <c:pt idx="22334">
                  <c:v>51.58</c:v>
                </c:pt>
                <c:pt idx="22335">
                  <c:v>48.41</c:v>
                </c:pt>
                <c:pt idx="22336">
                  <c:v>58.39</c:v>
                </c:pt>
                <c:pt idx="22337">
                  <c:v>23.29</c:v>
                </c:pt>
                <c:pt idx="22338">
                  <c:v>66.03</c:v>
                </c:pt>
                <c:pt idx="22339">
                  <c:v>23.52</c:v>
                </c:pt>
                <c:pt idx="22340">
                  <c:v>46.91</c:v>
                </c:pt>
                <c:pt idx="22341">
                  <c:v>51.65</c:v>
                </c:pt>
                <c:pt idx="22342">
                  <c:v>48.21</c:v>
                </c:pt>
                <c:pt idx="22343">
                  <c:v>58.22</c:v>
                </c:pt>
                <c:pt idx="22344">
                  <c:v>23.11</c:v>
                </c:pt>
                <c:pt idx="22345">
                  <c:v>66.13</c:v>
                </c:pt>
                <c:pt idx="22346">
                  <c:v>23.69</c:v>
                </c:pt>
                <c:pt idx="22347">
                  <c:v>47.16</c:v>
                </c:pt>
                <c:pt idx="22348">
                  <c:v>51.72</c:v>
                </c:pt>
                <c:pt idx="22349">
                  <c:v>48.01</c:v>
                </c:pt>
                <c:pt idx="22350">
                  <c:v>58.05</c:v>
                </c:pt>
                <c:pt idx="22351">
                  <c:v>22.94</c:v>
                </c:pt>
                <c:pt idx="22352">
                  <c:v>66.23</c:v>
                </c:pt>
                <c:pt idx="22353">
                  <c:v>23.87</c:v>
                </c:pt>
                <c:pt idx="22354">
                  <c:v>47.41</c:v>
                </c:pt>
                <c:pt idx="22355">
                  <c:v>51.79</c:v>
                </c:pt>
                <c:pt idx="22356">
                  <c:v>47.81</c:v>
                </c:pt>
                <c:pt idx="22357">
                  <c:v>57.88</c:v>
                </c:pt>
                <c:pt idx="22358">
                  <c:v>22.77</c:v>
                </c:pt>
                <c:pt idx="22359">
                  <c:v>66.33</c:v>
                </c:pt>
                <c:pt idx="22360">
                  <c:v>24.04</c:v>
                </c:pt>
                <c:pt idx="22361">
                  <c:v>47.67</c:v>
                </c:pt>
                <c:pt idx="22362">
                  <c:v>51.85</c:v>
                </c:pt>
                <c:pt idx="22363">
                  <c:v>47.61</c:v>
                </c:pt>
                <c:pt idx="22364">
                  <c:v>57.71</c:v>
                </c:pt>
                <c:pt idx="22365">
                  <c:v>22.6</c:v>
                </c:pt>
                <c:pt idx="22366">
                  <c:v>66.430000000000007</c:v>
                </c:pt>
                <c:pt idx="22367">
                  <c:v>24.21</c:v>
                </c:pt>
                <c:pt idx="22368">
                  <c:v>47.92</c:v>
                </c:pt>
                <c:pt idx="22369">
                  <c:v>51.92</c:v>
                </c:pt>
                <c:pt idx="22370">
                  <c:v>47.41</c:v>
                </c:pt>
                <c:pt idx="22371">
                  <c:v>57.54</c:v>
                </c:pt>
                <c:pt idx="22372">
                  <c:v>22.42</c:v>
                </c:pt>
                <c:pt idx="22373">
                  <c:v>66.52</c:v>
                </c:pt>
                <c:pt idx="22374">
                  <c:v>24.39</c:v>
                </c:pt>
                <c:pt idx="22375">
                  <c:v>48.18</c:v>
                </c:pt>
                <c:pt idx="22376">
                  <c:v>51.98</c:v>
                </c:pt>
                <c:pt idx="22377">
                  <c:v>47.21</c:v>
                </c:pt>
                <c:pt idx="22378">
                  <c:v>57.36</c:v>
                </c:pt>
                <c:pt idx="22379">
                  <c:v>22.25</c:v>
                </c:pt>
                <c:pt idx="22380">
                  <c:v>66.61</c:v>
                </c:pt>
                <c:pt idx="22381">
                  <c:v>24.56</c:v>
                </c:pt>
                <c:pt idx="22382">
                  <c:v>48.43</c:v>
                </c:pt>
                <c:pt idx="22383">
                  <c:v>52.03</c:v>
                </c:pt>
                <c:pt idx="22384">
                  <c:v>47.01</c:v>
                </c:pt>
                <c:pt idx="22385">
                  <c:v>57.18</c:v>
                </c:pt>
                <c:pt idx="22386">
                  <c:v>22.08</c:v>
                </c:pt>
                <c:pt idx="22387">
                  <c:v>66.7</c:v>
                </c:pt>
                <c:pt idx="22388">
                  <c:v>24.74</c:v>
                </c:pt>
                <c:pt idx="22389">
                  <c:v>48.68</c:v>
                </c:pt>
                <c:pt idx="22390">
                  <c:v>52.09</c:v>
                </c:pt>
                <c:pt idx="22391">
                  <c:v>46.81</c:v>
                </c:pt>
                <c:pt idx="22392">
                  <c:v>57.01</c:v>
                </c:pt>
                <c:pt idx="22393">
                  <c:v>21.91</c:v>
                </c:pt>
                <c:pt idx="22394">
                  <c:v>66.78</c:v>
                </c:pt>
                <c:pt idx="22395">
                  <c:v>24.91</c:v>
                </c:pt>
                <c:pt idx="22396">
                  <c:v>48.94</c:v>
                </c:pt>
                <c:pt idx="22397">
                  <c:v>52.15</c:v>
                </c:pt>
                <c:pt idx="22398">
                  <c:v>46.61</c:v>
                </c:pt>
                <c:pt idx="22399">
                  <c:v>56.83</c:v>
                </c:pt>
                <c:pt idx="22400">
                  <c:v>21.74</c:v>
                </c:pt>
                <c:pt idx="22401">
                  <c:v>66.86</c:v>
                </c:pt>
                <c:pt idx="22402">
                  <c:v>25.09</c:v>
                </c:pt>
                <c:pt idx="22403">
                  <c:v>49.19</c:v>
                </c:pt>
                <c:pt idx="22404">
                  <c:v>52.2</c:v>
                </c:pt>
                <c:pt idx="22405">
                  <c:v>46.42</c:v>
                </c:pt>
                <c:pt idx="22406">
                  <c:v>56.65</c:v>
                </c:pt>
                <c:pt idx="22407">
                  <c:v>21.57</c:v>
                </c:pt>
                <c:pt idx="22408">
                  <c:v>66.94</c:v>
                </c:pt>
                <c:pt idx="22409">
                  <c:v>25.26</c:v>
                </c:pt>
                <c:pt idx="22410">
                  <c:v>49.45</c:v>
                </c:pt>
                <c:pt idx="22411">
                  <c:v>52.25</c:v>
                </c:pt>
                <c:pt idx="22412">
                  <c:v>46.22</c:v>
                </c:pt>
                <c:pt idx="22413">
                  <c:v>56.46</c:v>
                </c:pt>
                <c:pt idx="22414">
                  <c:v>21.4</c:v>
                </c:pt>
                <c:pt idx="22415">
                  <c:v>67.010000000000005</c:v>
                </c:pt>
                <c:pt idx="22416">
                  <c:v>25.44</c:v>
                </c:pt>
                <c:pt idx="22417">
                  <c:v>49.7</c:v>
                </c:pt>
                <c:pt idx="22418">
                  <c:v>52.3</c:v>
                </c:pt>
                <c:pt idx="22419">
                  <c:v>46.02</c:v>
                </c:pt>
                <c:pt idx="22420">
                  <c:v>56.28</c:v>
                </c:pt>
                <c:pt idx="22421">
                  <c:v>21.23</c:v>
                </c:pt>
                <c:pt idx="22422">
                  <c:v>67.08</c:v>
                </c:pt>
                <c:pt idx="22423">
                  <c:v>25.62</c:v>
                </c:pt>
                <c:pt idx="22424">
                  <c:v>49.96</c:v>
                </c:pt>
                <c:pt idx="22425">
                  <c:v>52.34</c:v>
                </c:pt>
                <c:pt idx="22426">
                  <c:v>45.82</c:v>
                </c:pt>
                <c:pt idx="22427">
                  <c:v>56.1</c:v>
                </c:pt>
                <c:pt idx="22428">
                  <c:v>21.06</c:v>
                </c:pt>
                <c:pt idx="22429">
                  <c:v>67.150000000000006</c:v>
                </c:pt>
                <c:pt idx="22430">
                  <c:v>25.79</c:v>
                </c:pt>
                <c:pt idx="22431">
                  <c:v>50.21</c:v>
                </c:pt>
                <c:pt idx="22432">
                  <c:v>52.39</c:v>
                </c:pt>
                <c:pt idx="22433">
                  <c:v>45.63</c:v>
                </c:pt>
                <c:pt idx="22434">
                  <c:v>55.91</c:v>
                </c:pt>
                <c:pt idx="22435">
                  <c:v>20.89</c:v>
                </c:pt>
                <c:pt idx="22436">
                  <c:v>67.22</c:v>
                </c:pt>
                <c:pt idx="22437">
                  <c:v>25.97</c:v>
                </c:pt>
                <c:pt idx="22438">
                  <c:v>50.47</c:v>
                </c:pt>
                <c:pt idx="22439">
                  <c:v>52.43</c:v>
                </c:pt>
                <c:pt idx="22440">
                  <c:v>45.43</c:v>
                </c:pt>
                <c:pt idx="22441">
                  <c:v>55.73</c:v>
                </c:pt>
                <c:pt idx="22442">
                  <c:v>20.72</c:v>
                </c:pt>
                <c:pt idx="22443">
                  <c:v>67.28</c:v>
                </c:pt>
                <c:pt idx="22444">
                  <c:v>26.15</c:v>
                </c:pt>
                <c:pt idx="22445">
                  <c:v>50.72</c:v>
                </c:pt>
                <c:pt idx="22446">
                  <c:v>52.47</c:v>
                </c:pt>
                <c:pt idx="22447">
                  <c:v>45.23</c:v>
                </c:pt>
                <c:pt idx="22448">
                  <c:v>55.54</c:v>
                </c:pt>
                <c:pt idx="22449">
                  <c:v>20.55</c:v>
                </c:pt>
                <c:pt idx="22450">
                  <c:v>67.33</c:v>
                </c:pt>
                <c:pt idx="22451">
                  <c:v>26.33</c:v>
                </c:pt>
                <c:pt idx="22452">
                  <c:v>50.98</c:v>
                </c:pt>
                <c:pt idx="22453">
                  <c:v>52.51</c:v>
                </c:pt>
                <c:pt idx="22454">
                  <c:v>45.04</c:v>
                </c:pt>
                <c:pt idx="22455">
                  <c:v>55.35</c:v>
                </c:pt>
                <c:pt idx="22456">
                  <c:v>20.38</c:v>
                </c:pt>
                <c:pt idx="22457">
                  <c:v>67.39</c:v>
                </c:pt>
                <c:pt idx="22458">
                  <c:v>26.5</c:v>
                </c:pt>
                <c:pt idx="22459">
                  <c:v>51.23</c:v>
                </c:pt>
                <c:pt idx="22460">
                  <c:v>52.55</c:v>
                </c:pt>
                <c:pt idx="22461">
                  <c:v>44.84</c:v>
                </c:pt>
                <c:pt idx="22462">
                  <c:v>55.16</c:v>
                </c:pt>
                <c:pt idx="22463">
                  <c:v>20.21</c:v>
                </c:pt>
                <c:pt idx="22464">
                  <c:v>67.44</c:v>
                </c:pt>
                <c:pt idx="22465">
                  <c:v>26.68</c:v>
                </c:pt>
                <c:pt idx="22466">
                  <c:v>51.49</c:v>
                </c:pt>
                <c:pt idx="22467">
                  <c:v>52.58</c:v>
                </c:pt>
                <c:pt idx="22468">
                  <c:v>44.65</c:v>
                </c:pt>
                <c:pt idx="22469">
                  <c:v>54.97</c:v>
                </c:pt>
                <c:pt idx="22470">
                  <c:v>20.05</c:v>
                </c:pt>
                <c:pt idx="22471">
                  <c:v>67.48</c:v>
                </c:pt>
                <c:pt idx="22472">
                  <c:v>26.86</c:v>
                </c:pt>
                <c:pt idx="22473">
                  <c:v>51.74</c:v>
                </c:pt>
                <c:pt idx="22474">
                  <c:v>52.62</c:v>
                </c:pt>
                <c:pt idx="22475">
                  <c:v>44.45</c:v>
                </c:pt>
                <c:pt idx="22476">
                  <c:v>54.78</c:v>
                </c:pt>
                <c:pt idx="22477">
                  <c:v>19.88</c:v>
                </c:pt>
                <c:pt idx="22478">
                  <c:v>67.53</c:v>
                </c:pt>
                <c:pt idx="22479">
                  <c:v>27.04</c:v>
                </c:pt>
                <c:pt idx="22480">
                  <c:v>52</c:v>
                </c:pt>
                <c:pt idx="22481">
                  <c:v>52.65</c:v>
                </c:pt>
                <c:pt idx="22482">
                  <c:v>44.26</c:v>
                </c:pt>
                <c:pt idx="22483">
                  <c:v>54.59</c:v>
                </c:pt>
                <c:pt idx="22484">
                  <c:v>19.71</c:v>
                </c:pt>
                <c:pt idx="22485">
                  <c:v>67.569999999999993</c:v>
                </c:pt>
                <c:pt idx="22486">
                  <c:v>27.22</c:v>
                </c:pt>
                <c:pt idx="22487">
                  <c:v>52.26</c:v>
                </c:pt>
                <c:pt idx="22488">
                  <c:v>52.67</c:v>
                </c:pt>
                <c:pt idx="22489">
                  <c:v>44.07</c:v>
                </c:pt>
                <c:pt idx="22490">
                  <c:v>54.4</c:v>
                </c:pt>
                <c:pt idx="22491">
                  <c:v>19.54</c:v>
                </c:pt>
                <c:pt idx="22492">
                  <c:v>67.599999999999994</c:v>
                </c:pt>
                <c:pt idx="22493">
                  <c:v>27.4</c:v>
                </c:pt>
                <c:pt idx="22494">
                  <c:v>52.51</c:v>
                </c:pt>
                <c:pt idx="22495">
                  <c:v>52.7</c:v>
                </c:pt>
                <c:pt idx="22496">
                  <c:v>43.87</c:v>
                </c:pt>
                <c:pt idx="22497">
                  <c:v>54.2</c:v>
                </c:pt>
                <c:pt idx="22498">
                  <c:v>19.38</c:v>
                </c:pt>
                <c:pt idx="22499">
                  <c:v>67.64</c:v>
                </c:pt>
                <c:pt idx="22500">
                  <c:v>27.58</c:v>
                </c:pt>
                <c:pt idx="22501">
                  <c:v>52.77</c:v>
                </c:pt>
                <c:pt idx="22502">
                  <c:v>52.73</c:v>
                </c:pt>
                <c:pt idx="22503">
                  <c:v>43.68</c:v>
                </c:pt>
                <c:pt idx="22504">
                  <c:v>54.01</c:v>
                </c:pt>
                <c:pt idx="22505">
                  <c:v>19.21</c:v>
                </c:pt>
                <c:pt idx="22506">
                  <c:v>67.67</c:v>
                </c:pt>
                <c:pt idx="22507">
                  <c:v>27.76</c:v>
                </c:pt>
                <c:pt idx="22508">
                  <c:v>53.02</c:v>
                </c:pt>
                <c:pt idx="22509">
                  <c:v>52.75</c:v>
                </c:pt>
                <c:pt idx="22510">
                  <c:v>43.49</c:v>
                </c:pt>
                <c:pt idx="22511">
                  <c:v>53.81</c:v>
                </c:pt>
                <c:pt idx="22512">
                  <c:v>19.04</c:v>
                </c:pt>
                <c:pt idx="22513">
                  <c:v>67.69</c:v>
                </c:pt>
                <c:pt idx="22514">
                  <c:v>27.94</c:v>
                </c:pt>
                <c:pt idx="22515">
                  <c:v>53.28</c:v>
                </c:pt>
                <c:pt idx="22516">
                  <c:v>52.77</c:v>
                </c:pt>
                <c:pt idx="22517">
                  <c:v>43.29</c:v>
                </c:pt>
                <c:pt idx="22518">
                  <c:v>53.62</c:v>
                </c:pt>
                <c:pt idx="22519">
                  <c:v>18.88</c:v>
                </c:pt>
                <c:pt idx="22520">
                  <c:v>67.709999999999994</c:v>
                </c:pt>
                <c:pt idx="22521">
                  <c:v>28.12</c:v>
                </c:pt>
                <c:pt idx="22522">
                  <c:v>53.54</c:v>
                </c:pt>
                <c:pt idx="22523">
                  <c:v>52.79</c:v>
                </c:pt>
                <c:pt idx="22524">
                  <c:v>43.1</c:v>
                </c:pt>
                <c:pt idx="22525">
                  <c:v>53.42</c:v>
                </c:pt>
                <c:pt idx="22526">
                  <c:v>18.71</c:v>
                </c:pt>
                <c:pt idx="22527">
                  <c:v>67.73</c:v>
                </c:pt>
                <c:pt idx="22528">
                  <c:v>28.3</c:v>
                </c:pt>
                <c:pt idx="22529">
                  <c:v>53.79</c:v>
                </c:pt>
                <c:pt idx="22530">
                  <c:v>52.8</c:v>
                </c:pt>
                <c:pt idx="22531">
                  <c:v>42.91</c:v>
                </c:pt>
                <c:pt idx="22532">
                  <c:v>53.22</c:v>
                </c:pt>
                <c:pt idx="22533">
                  <c:v>18.54</c:v>
                </c:pt>
                <c:pt idx="22534">
                  <c:v>67.75</c:v>
                </c:pt>
                <c:pt idx="22535">
                  <c:v>28.48</c:v>
                </c:pt>
                <c:pt idx="22536">
                  <c:v>54.05</c:v>
                </c:pt>
                <c:pt idx="22537">
                  <c:v>52.82</c:v>
                </c:pt>
                <c:pt idx="22538">
                  <c:v>42.72</c:v>
                </c:pt>
                <c:pt idx="22539">
                  <c:v>53.02</c:v>
                </c:pt>
                <c:pt idx="22540">
                  <c:v>18.38</c:v>
                </c:pt>
                <c:pt idx="22541">
                  <c:v>67.760000000000005</c:v>
                </c:pt>
                <c:pt idx="22542">
                  <c:v>28.66</c:v>
                </c:pt>
                <c:pt idx="22543">
                  <c:v>54.31</c:v>
                </c:pt>
                <c:pt idx="22544">
                  <c:v>52.83</c:v>
                </c:pt>
                <c:pt idx="22545">
                  <c:v>42.53</c:v>
                </c:pt>
                <c:pt idx="22546">
                  <c:v>52.82</c:v>
                </c:pt>
                <c:pt idx="22547">
                  <c:v>18.21</c:v>
                </c:pt>
                <c:pt idx="22548">
                  <c:v>67.77</c:v>
                </c:pt>
                <c:pt idx="22549">
                  <c:v>28.84</c:v>
                </c:pt>
                <c:pt idx="22550">
                  <c:v>54.56</c:v>
                </c:pt>
                <c:pt idx="22551">
                  <c:v>52.84</c:v>
                </c:pt>
                <c:pt idx="22552">
                  <c:v>42.33</c:v>
                </c:pt>
                <c:pt idx="22553">
                  <c:v>52.62</c:v>
                </c:pt>
                <c:pt idx="22554">
                  <c:v>18.05</c:v>
                </c:pt>
                <c:pt idx="22555">
                  <c:v>67.77</c:v>
                </c:pt>
                <c:pt idx="22556">
                  <c:v>29.03</c:v>
                </c:pt>
                <c:pt idx="22557">
                  <c:v>54.82</c:v>
                </c:pt>
                <c:pt idx="22558">
                  <c:v>52.85</c:v>
                </c:pt>
                <c:pt idx="22559">
                  <c:v>42.14</c:v>
                </c:pt>
                <c:pt idx="22560">
                  <c:v>52.42</c:v>
                </c:pt>
                <c:pt idx="22561">
                  <c:v>17.88</c:v>
                </c:pt>
                <c:pt idx="22562">
                  <c:v>67.77</c:v>
                </c:pt>
                <c:pt idx="22563">
                  <c:v>29.21</c:v>
                </c:pt>
                <c:pt idx="22564">
                  <c:v>55.08</c:v>
                </c:pt>
                <c:pt idx="22565">
                  <c:v>52.85</c:v>
                </c:pt>
                <c:pt idx="22566">
                  <c:v>41.95</c:v>
                </c:pt>
                <c:pt idx="22567">
                  <c:v>52.22</c:v>
                </c:pt>
                <c:pt idx="22568">
                  <c:v>17.72</c:v>
                </c:pt>
                <c:pt idx="22569">
                  <c:v>67.77</c:v>
                </c:pt>
                <c:pt idx="22570">
                  <c:v>29.39</c:v>
                </c:pt>
                <c:pt idx="22571">
                  <c:v>55.33</c:v>
                </c:pt>
                <c:pt idx="22572">
                  <c:v>52.85</c:v>
                </c:pt>
                <c:pt idx="22573">
                  <c:v>41.76</c:v>
                </c:pt>
                <c:pt idx="22574">
                  <c:v>52.02</c:v>
                </c:pt>
                <c:pt idx="22575">
                  <c:v>17.55</c:v>
                </c:pt>
                <c:pt idx="22576">
                  <c:v>67.760000000000005</c:v>
                </c:pt>
                <c:pt idx="22577">
                  <c:v>29.57</c:v>
                </c:pt>
                <c:pt idx="22578">
                  <c:v>55.59</c:v>
                </c:pt>
                <c:pt idx="22579">
                  <c:v>52.86</c:v>
                </c:pt>
                <c:pt idx="22580">
                  <c:v>41.57</c:v>
                </c:pt>
                <c:pt idx="22581">
                  <c:v>51.82</c:v>
                </c:pt>
                <c:pt idx="22582">
                  <c:v>17.39</c:v>
                </c:pt>
                <c:pt idx="22583">
                  <c:v>67.75</c:v>
                </c:pt>
                <c:pt idx="22584">
                  <c:v>29.76</c:v>
                </c:pt>
                <c:pt idx="22585">
                  <c:v>55.85</c:v>
                </c:pt>
                <c:pt idx="22586">
                  <c:v>52.85</c:v>
                </c:pt>
                <c:pt idx="22587">
                  <c:v>41.38</c:v>
                </c:pt>
                <c:pt idx="22588">
                  <c:v>51.61</c:v>
                </c:pt>
                <c:pt idx="22589">
                  <c:v>17.23</c:v>
                </c:pt>
                <c:pt idx="22590">
                  <c:v>67.739999999999995</c:v>
                </c:pt>
                <c:pt idx="22591">
                  <c:v>29.94</c:v>
                </c:pt>
                <c:pt idx="22592">
                  <c:v>56.11</c:v>
                </c:pt>
                <c:pt idx="22593">
                  <c:v>52.85</c:v>
                </c:pt>
                <c:pt idx="22594">
                  <c:v>41.2</c:v>
                </c:pt>
                <c:pt idx="22595">
                  <c:v>51.41</c:v>
                </c:pt>
                <c:pt idx="22596">
                  <c:v>17.059999999999999</c:v>
                </c:pt>
                <c:pt idx="22597">
                  <c:v>67.72</c:v>
                </c:pt>
                <c:pt idx="22598">
                  <c:v>30.12</c:v>
                </c:pt>
                <c:pt idx="22599">
                  <c:v>56.36</c:v>
                </c:pt>
                <c:pt idx="22600">
                  <c:v>52.85</c:v>
                </c:pt>
                <c:pt idx="22601">
                  <c:v>41.01</c:v>
                </c:pt>
                <c:pt idx="22602">
                  <c:v>51.2</c:v>
                </c:pt>
                <c:pt idx="22603">
                  <c:v>16.899999999999999</c:v>
                </c:pt>
                <c:pt idx="22604">
                  <c:v>67.7</c:v>
                </c:pt>
                <c:pt idx="22605">
                  <c:v>30.31</c:v>
                </c:pt>
                <c:pt idx="22606">
                  <c:v>56.62</c:v>
                </c:pt>
                <c:pt idx="22607">
                  <c:v>52.84</c:v>
                </c:pt>
                <c:pt idx="22608">
                  <c:v>40.82</c:v>
                </c:pt>
                <c:pt idx="22609">
                  <c:v>51</c:v>
                </c:pt>
                <c:pt idx="22610">
                  <c:v>16.739999999999998</c:v>
                </c:pt>
                <c:pt idx="22611">
                  <c:v>67.680000000000007</c:v>
                </c:pt>
                <c:pt idx="22612">
                  <c:v>30.49</c:v>
                </c:pt>
                <c:pt idx="22613">
                  <c:v>56.88</c:v>
                </c:pt>
                <c:pt idx="22614">
                  <c:v>52.83</c:v>
                </c:pt>
                <c:pt idx="22615">
                  <c:v>40.630000000000003</c:v>
                </c:pt>
                <c:pt idx="22616">
                  <c:v>50.79</c:v>
                </c:pt>
                <c:pt idx="22617">
                  <c:v>16.57</c:v>
                </c:pt>
                <c:pt idx="22618">
                  <c:v>67.650000000000006</c:v>
                </c:pt>
                <c:pt idx="22619">
                  <c:v>30.68</c:v>
                </c:pt>
                <c:pt idx="22620">
                  <c:v>57.14</c:v>
                </c:pt>
                <c:pt idx="22621">
                  <c:v>52.82</c:v>
                </c:pt>
                <c:pt idx="22622">
                  <c:v>40.44</c:v>
                </c:pt>
                <c:pt idx="22623">
                  <c:v>50.58</c:v>
                </c:pt>
                <c:pt idx="22624">
                  <c:v>16.41</c:v>
                </c:pt>
                <c:pt idx="22625">
                  <c:v>67.62</c:v>
                </c:pt>
                <c:pt idx="22626">
                  <c:v>30.86</c:v>
                </c:pt>
                <c:pt idx="22627">
                  <c:v>57.39</c:v>
                </c:pt>
                <c:pt idx="22628">
                  <c:v>52.81</c:v>
                </c:pt>
                <c:pt idx="22629">
                  <c:v>40.26</c:v>
                </c:pt>
                <c:pt idx="22630">
                  <c:v>50.38</c:v>
                </c:pt>
                <c:pt idx="22631">
                  <c:v>16.25</c:v>
                </c:pt>
                <c:pt idx="22632">
                  <c:v>67.58</c:v>
                </c:pt>
                <c:pt idx="22633">
                  <c:v>31.05</c:v>
                </c:pt>
                <c:pt idx="22634">
                  <c:v>57.65</c:v>
                </c:pt>
                <c:pt idx="22635">
                  <c:v>52.79</c:v>
                </c:pt>
                <c:pt idx="22636">
                  <c:v>40.07</c:v>
                </c:pt>
                <c:pt idx="22637">
                  <c:v>50.17</c:v>
                </c:pt>
                <c:pt idx="22638">
                  <c:v>16.09</c:v>
                </c:pt>
                <c:pt idx="22639">
                  <c:v>67.55</c:v>
                </c:pt>
                <c:pt idx="22640">
                  <c:v>31.23</c:v>
                </c:pt>
                <c:pt idx="22641">
                  <c:v>57.91</c:v>
                </c:pt>
                <c:pt idx="22642">
                  <c:v>52.77</c:v>
                </c:pt>
                <c:pt idx="22643">
                  <c:v>39.880000000000003</c:v>
                </c:pt>
                <c:pt idx="22644">
                  <c:v>49.96</c:v>
                </c:pt>
                <c:pt idx="22645">
                  <c:v>15.92</c:v>
                </c:pt>
                <c:pt idx="22646">
                  <c:v>67.5</c:v>
                </c:pt>
                <c:pt idx="22647">
                  <c:v>31.42</c:v>
                </c:pt>
                <c:pt idx="22648">
                  <c:v>58.17</c:v>
                </c:pt>
                <c:pt idx="22649">
                  <c:v>52.75</c:v>
                </c:pt>
                <c:pt idx="22650">
                  <c:v>39.700000000000003</c:v>
                </c:pt>
                <c:pt idx="22651">
                  <c:v>49.75</c:v>
                </c:pt>
                <c:pt idx="22652">
                  <c:v>15.76</c:v>
                </c:pt>
                <c:pt idx="22653">
                  <c:v>67.459999999999994</c:v>
                </c:pt>
                <c:pt idx="22654">
                  <c:v>31.61</c:v>
                </c:pt>
                <c:pt idx="22655">
                  <c:v>58.42</c:v>
                </c:pt>
                <c:pt idx="22656">
                  <c:v>52.73</c:v>
                </c:pt>
                <c:pt idx="22657">
                  <c:v>39.51</c:v>
                </c:pt>
                <c:pt idx="22658">
                  <c:v>49.54</c:v>
                </c:pt>
                <c:pt idx="22659">
                  <c:v>15.6</c:v>
                </c:pt>
                <c:pt idx="22660">
                  <c:v>67.41</c:v>
                </c:pt>
                <c:pt idx="22661">
                  <c:v>31.79</c:v>
                </c:pt>
                <c:pt idx="22662">
                  <c:v>58.68</c:v>
                </c:pt>
                <c:pt idx="22663">
                  <c:v>52.71</c:v>
                </c:pt>
                <c:pt idx="22664">
                  <c:v>39.32</c:v>
                </c:pt>
                <c:pt idx="22665">
                  <c:v>49.33</c:v>
                </c:pt>
                <c:pt idx="22666">
                  <c:v>15.44</c:v>
                </c:pt>
                <c:pt idx="22667">
                  <c:v>67.36</c:v>
                </c:pt>
                <c:pt idx="22668">
                  <c:v>31.98</c:v>
                </c:pt>
                <c:pt idx="22669">
                  <c:v>58.94</c:v>
                </c:pt>
                <c:pt idx="22670">
                  <c:v>52.68</c:v>
                </c:pt>
                <c:pt idx="22671">
                  <c:v>39.14</c:v>
                </c:pt>
                <c:pt idx="22672">
                  <c:v>49.12</c:v>
                </c:pt>
                <c:pt idx="22673">
                  <c:v>15.28</c:v>
                </c:pt>
                <c:pt idx="22674">
                  <c:v>67.3</c:v>
                </c:pt>
                <c:pt idx="22675">
                  <c:v>32.17</c:v>
                </c:pt>
                <c:pt idx="22676">
                  <c:v>59.2</c:v>
                </c:pt>
                <c:pt idx="22677">
                  <c:v>52.65</c:v>
                </c:pt>
                <c:pt idx="22678">
                  <c:v>38.950000000000003</c:v>
                </c:pt>
                <c:pt idx="22679">
                  <c:v>48.91</c:v>
                </c:pt>
                <c:pt idx="22680">
                  <c:v>15.12</c:v>
                </c:pt>
                <c:pt idx="22681">
                  <c:v>67.239999999999995</c:v>
                </c:pt>
                <c:pt idx="22682">
                  <c:v>32.36</c:v>
                </c:pt>
                <c:pt idx="22683">
                  <c:v>59.45</c:v>
                </c:pt>
                <c:pt idx="22684">
                  <c:v>52.62</c:v>
                </c:pt>
                <c:pt idx="22685">
                  <c:v>38.770000000000003</c:v>
                </c:pt>
                <c:pt idx="22686">
                  <c:v>48.7</c:v>
                </c:pt>
                <c:pt idx="22687">
                  <c:v>14.96</c:v>
                </c:pt>
                <c:pt idx="22688">
                  <c:v>67.180000000000007</c:v>
                </c:pt>
                <c:pt idx="22689">
                  <c:v>32.54</c:v>
                </c:pt>
                <c:pt idx="22690">
                  <c:v>59.71</c:v>
                </c:pt>
                <c:pt idx="22691">
                  <c:v>52.59</c:v>
                </c:pt>
                <c:pt idx="22692">
                  <c:v>38.590000000000003</c:v>
                </c:pt>
                <c:pt idx="22693">
                  <c:v>48.48</c:v>
                </c:pt>
                <c:pt idx="22694">
                  <c:v>14.8</c:v>
                </c:pt>
                <c:pt idx="22695">
                  <c:v>67.12</c:v>
                </c:pt>
                <c:pt idx="22696">
                  <c:v>32.729999999999997</c:v>
                </c:pt>
                <c:pt idx="22697">
                  <c:v>59.97</c:v>
                </c:pt>
                <c:pt idx="22698">
                  <c:v>52.56</c:v>
                </c:pt>
                <c:pt idx="22699">
                  <c:v>38.4</c:v>
                </c:pt>
                <c:pt idx="22700">
                  <c:v>48.27</c:v>
                </c:pt>
                <c:pt idx="22701">
                  <c:v>14.64</c:v>
                </c:pt>
                <c:pt idx="22702">
                  <c:v>67.05</c:v>
                </c:pt>
                <c:pt idx="22703">
                  <c:v>32.92</c:v>
                </c:pt>
                <c:pt idx="22704">
                  <c:v>60.23</c:v>
                </c:pt>
                <c:pt idx="22705">
                  <c:v>52.52</c:v>
                </c:pt>
                <c:pt idx="22706">
                  <c:v>38.22</c:v>
                </c:pt>
                <c:pt idx="22707">
                  <c:v>48.06</c:v>
                </c:pt>
                <c:pt idx="22708">
                  <c:v>14.48</c:v>
                </c:pt>
                <c:pt idx="22709">
                  <c:v>66.98</c:v>
                </c:pt>
                <c:pt idx="22710">
                  <c:v>33.11</c:v>
                </c:pt>
                <c:pt idx="22711">
                  <c:v>60.48</c:v>
                </c:pt>
                <c:pt idx="22712">
                  <c:v>52.48</c:v>
                </c:pt>
                <c:pt idx="22713">
                  <c:v>38.03</c:v>
                </c:pt>
                <c:pt idx="22714">
                  <c:v>47.84</c:v>
                </c:pt>
                <c:pt idx="22715">
                  <c:v>14.32</c:v>
                </c:pt>
                <c:pt idx="22716">
                  <c:v>66.900000000000006</c:v>
                </c:pt>
                <c:pt idx="22717">
                  <c:v>33.299999999999997</c:v>
                </c:pt>
                <c:pt idx="22718">
                  <c:v>60.74</c:v>
                </c:pt>
                <c:pt idx="22719">
                  <c:v>52.44</c:v>
                </c:pt>
                <c:pt idx="22720">
                  <c:v>37.85</c:v>
                </c:pt>
                <c:pt idx="22721">
                  <c:v>47.63</c:v>
                </c:pt>
                <c:pt idx="22722">
                  <c:v>14.16</c:v>
                </c:pt>
                <c:pt idx="22723">
                  <c:v>66.819999999999993</c:v>
                </c:pt>
                <c:pt idx="22724">
                  <c:v>33.49</c:v>
                </c:pt>
                <c:pt idx="22725">
                  <c:v>61</c:v>
                </c:pt>
                <c:pt idx="22726">
                  <c:v>52.4</c:v>
                </c:pt>
                <c:pt idx="22727">
                  <c:v>37.67</c:v>
                </c:pt>
                <c:pt idx="22728">
                  <c:v>47.42</c:v>
                </c:pt>
                <c:pt idx="22729">
                  <c:v>14</c:v>
                </c:pt>
                <c:pt idx="22730">
                  <c:v>66.739999999999995</c:v>
                </c:pt>
                <c:pt idx="22731">
                  <c:v>33.68</c:v>
                </c:pt>
                <c:pt idx="22732">
                  <c:v>61.25</c:v>
                </c:pt>
                <c:pt idx="22733">
                  <c:v>52.35</c:v>
                </c:pt>
                <c:pt idx="22734">
                  <c:v>37.49</c:v>
                </c:pt>
                <c:pt idx="22735">
                  <c:v>47.2</c:v>
                </c:pt>
                <c:pt idx="22736">
                  <c:v>13.84</c:v>
                </c:pt>
                <c:pt idx="22737">
                  <c:v>66.66</c:v>
                </c:pt>
                <c:pt idx="22738">
                  <c:v>33.869999999999997</c:v>
                </c:pt>
                <c:pt idx="22739">
                  <c:v>61.51</c:v>
                </c:pt>
                <c:pt idx="22740">
                  <c:v>52.31</c:v>
                </c:pt>
                <c:pt idx="22741">
                  <c:v>37.299999999999997</c:v>
                </c:pt>
                <c:pt idx="22742">
                  <c:v>46.99</c:v>
                </c:pt>
                <c:pt idx="22743">
                  <c:v>13.68</c:v>
                </c:pt>
                <c:pt idx="22744">
                  <c:v>66.569999999999993</c:v>
                </c:pt>
                <c:pt idx="22745">
                  <c:v>34.06</c:v>
                </c:pt>
                <c:pt idx="22746">
                  <c:v>61.77</c:v>
                </c:pt>
                <c:pt idx="22747">
                  <c:v>52.26</c:v>
                </c:pt>
                <c:pt idx="22748">
                  <c:v>37.119999999999997</c:v>
                </c:pt>
                <c:pt idx="22749">
                  <c:v>46.77</c:v>
                </c:pt>
                <c:pt idx="22750">
                  <c:v>13.52</c:v>
                </c:pt>
                <c:pt idx="22751">
                  <c:v>66.48</c:v>
                </c:pt>
                <c:pt idx="22752">
                  <c:v>34.25</c:v>
                </c:pt>
                <c:pt idx="22753">
                  <c:v>62.03</c:v>
                </c:pt>
                <c:pt idx="22754">
                  <c:v>52.21</c:v>
                </c:pt>
                <c:pt idx="22755">
                  <c:v>36.94</c:v>
                </c:pt>
                <c:pt idx="22756">
                  <c:v>46.56</c:v>
                </c:pt>
                <c:pt idx="22757">
                  <c:v>13.37</c:v>
                </c:pt>
                <c:pt idx="22758">
                  <c:v>66.39</c:v>
                </c:pt>
                <c:pt idx="22759">
                  <c:v>34.44</c:v>
                </c:pt>
                <c:pt idx="22760">
                  <c:v>62.28</c:v>
                </c:pt>
                <c:pt idx="22761">
                  <c:v>52.16</c:v>
                </c:pt>
                <c:pt idx="22762">
                  <c:v>36.76</c:v>
                </c:pt>
                <c:pt idx="22763">
                  <c:v>46.34</c:v>
                </c:pt>
                <c:pt idx="22764">
                  <c:v>13.21</c:v>
                </c:pt>
                <c:pt idx="22765">
                  <c:v>66.290000000000006</c:v>
                </c:pt>
                <c:pt idx="22766">
                  <c:v>34.630000000000003</c:v>
                </c:pt>
                <c:pt idx="22767">
                  <c:v>62.54</c:v>
                </c:pt>
                <c:pt idx="22768">
                  <c:v>52.1</c:v>
                </c:pt>
                <c:pt idx="22769">
                  <c:v>36.58</c:v>
                </c:pt>
                <c:pt idx="22770">
                  <c:v>46.12</c:v>
                </c:pt>
                <c:pt idx="22771">
                  <c:v>13.05</c:v>
                </c:pt>
                <c:pt idx="22772">
                  <c:v>66.2</c:v>
                </c:pt>
                <c:pt idx="22773">
                  <c:v>34.82</c:v>
                </c:pt>
                <c:pt idx="22774">
                  <c:v>62.8</c:v>
                </c:pt>
                <c:pt idx="22775">
                  <c:v>52.05</c:v>
                </c:pt>
                <c:pt idx="22776">
                  <c:v>10.119999999999999</c:v>
                </c:pt>
                <c:pt idx="22777">
                  <c:v>36.4</c:v>
                </c:pt>
                <c:pt idx="22778">
                  <c:v>45.91</c:v>
                </c:pt>
                <c:pt idx="22779">
                  <c:v>12.89</c:v>
                </c:pt>
                <c:pt idx="22780">
                  <c:v>66.099999999999994</c:v>
                </c:pt>
                <c:pt idx="22781">
                  <c:v>35.01</c:v>
                </c:pt>
                <c:pt idx="22782">
                  <c:v>63.05</c:v>
                </c:pt>
                <c:pt idx="22783">
                  <c:v>51.99</c:v>
                </c:pt>
                <c:pt idx="22784">
                  <c:v>10.3</c:v>
                </c:pt>
                <c:pt idx="22785">
                  <c:v>36.22</c:v>
                </c:pt>
                <c:pt idx="22786">
                  <c:v>45.69</c:v>
                </c:pt>
                <c:pt idx="22787">
                  <c:v>12.73</c:v>
                </c:pt>
                <c:pt idx="22788">
                  <c:v>65.989999999999995</c:v>
                </c:pt>
                <c:pt idx="22789">
                  <c:v>35.21</c:v>
                </c:pt>
                <c:pt idx="22790">
                  <c:v>63.31</c:v>
                </c:pt>
                <c:pt idx="22791">
                  <c:v>51.93</c:v>
                </c:pt>
                <c:pt idx="22792">
                  <c:v>10.48</c:v>
                </c:pt>
                <c:pt idx="22793">
                  <c:v>36.04</c:v>
                </c:pt>
                <c:pt idx="22794">
                  <c:v>45.47</c:v>
                </c:pt>
                <c:pt idx="22795">
                  <c:v>12.58</c:v>
                </c:pt>
                <c:pt idx="22796">
                  <c:v>65.88</c:v>
                </c:pt>
                <c:pt idx="22797">
                  <c:v>35.4</c:v>
                </c:pt>
                <c:pt idx="22798">
                  <c:v>63.57</c:v>
                </c:pt>
                <c:pt idx="22799">
                  <c:v>51.87</c:v>
                </c:pt>
                <c:pt idx="22800">
                  <c:v>10.67</c:v>
                </c:pt>
                <c:pt idx="22801">
                  <c:v>35.86</c:v>
                </c:pt>
                <c:pt idx="22802">
                  <c:v>45.25</c:v>
                </c:pt>
                <c:pt idx="22803">
                  <c:v>12.42</c:v>
                </c:pt>
                <c:pt idx="22804">
                  <c:v>65.77</c:v>
                </c:pt>
                <c:pt idx="22805">
                  <c:v>35.590000000000003</c:v>
                </c:pt>
                <c:pt idx="22806">
                  <c:v>63.82</c:v>
                </c:pt>
                <c:pt idx="22807">
                  <c:v>51.8</c:v>
                </c:pt>
                <c:pt idx="22808">
                  <c:v>10.85</c:v>
                </c:pt>
                <c:pt idx="22809">
                  <c:v>35.68</c:v>
                </c:pt>
                <c:pt idx="22810">
                  <c:v>45.04</c:v>
                </c:pt>
                <c:pt idx="22811">
                  <c:v>12.26</c:v>
                </c:pt>
                <c:pt idx="22812">
                  <c:v>65.66</c:v>
                </c:pt>
                <c:pt idx="22813">
                  <c:v>35.78</c:v>
                </c:pt>
                <c:pt idx="22814">
                  <c:v>64.08</c:v>
                </c:pt>
                <c:pt idx="22815">
                  <c:v>51.74</c:v>
                </c:pt>
                <c:pt idx="22816">
                  <c:v>11.03</c:v>
                </c:pt>
                <c:pt idx="22817">
                  <c:v>35.5</c:v>
                </c:pt>
                <c:pt idx="22818">
                  <c:v>44.82</c:v>
                </c:pt>
                <c:pt idx="22819">
                  <c:v>12.11</c:v>
                </c:pt>
                <c:pt idx="22820">
                  <c:v>65.55</c:v>
                </c:pt>
                <c:pt idx="22821">
                  <c:v>35.979999999999997</c:v>
                </c:pt>
                <c:pt idx="22822">
                  <c:v>64.33</c:v>
                </c:pt>
                <c:pt idx="22823">
                  <c:v>51.67</c:v>
                </c:pt>
                <c:pt idx="22824">
                  <c:v>11.22</c:v>
                </c:pt>
                <c:pt idx="22825">
                  <c:v>35.32</c:v>
                </c:pt>
                <c:pt idx="22826">
                  <c:v>44.6</c:v>
                </c:pt>
                <c:pt idx="22827">
                  <c:v>11.95</c:v>
                </c:pt>
                <c:pt idx="22828">
                  <c:v>65.430000000000007</c:v>
                </c:pt>
                <c:pt idx="22829">
                  <c:v>36.17</c:v>
                </c:pt>
                <c:pt idx="22830">
                  <c:v>64.59</c:v>
                </c:pt>
                <c:pt idx="22831">
                  <c:v>51.6</c:v>
                </c:pt>
                <c:pt idx="22832">
                  <c:v>11.4</c:v>
                </c:pt>
                <c:pt idx="22833">
                  <c:v>35.14</c:v>
                </c:pt>
                <c:pt idx="22834">
                  <c:v>44.38</c:v>
                </c:pt>
                <c:pt idx="22835">
                  <c:v>11.79</c:v>
                </c:pt>
                <c:pt idx="22836">
                  <c:v>65.31</c:v>
                </c:pt>
                <c:pt idx="22837">
                  <c:v>36.369999999999997</c:v>
                </c:pt>
                <c:pt idx="22838">
                  <c:v>64.849999999999994</c:v>
                </c:pt>
                <c:pt idx="22839">
                  <c:v>51.53</c:v>
                </c:pt>
                <c:pt idx="22840">
                  <c:v>11.58</c:v>
                </c:pt>
                <c:pt idx="22841">
                  <c:v>34.96</c:v>
                </c:pt>
                <c:pt idx="22842">
                  <c:v>44.16</c:v>
                </c:pt>
                <c:pt idx="22843">
                  <c:v>11.64</c:v>
                </c:pt>
                <c:pt idx="22844">
                  <c:v>65.19</c:v>
                </c:pt>
                <c:pt idx="22845">
                  <c:v>36.56</c:v>
                </c:pt>
                <c:pt idx="22846">
                  <c:v>65.099999999999994</c:v>
                </c:pt>
                <c:pt idx="22847">
                  <c:v>51.45</c:v>
                </c:pt>
                <c:pt idx="22848">
                  <c:v>11.77</c:v>
                </c:pt>
                <c:pt idx="22849">
                  <c:v>34.79</c:v>
                </c:pt>
                <c:pt idx="22850">
                  <c:v>43.94</c:v>
                </c:pt>
                <c:pt idx="22851">
                  <c:v>11.48</c:v>
                </c:pt>
                <c:pt idx="22852">
                  <c:v>65.06</c:v>
                </c:pt>
                <c:pt idx="22853">
                  <c:v>36.75</c:v>
                </c:pt>
                <c:pt idx="22854">
                  <c:v>65.36</c:v>
                </c:pt>
                <c:pt idx="22855">
                  <c:v>51.38</c:v>
                </c:pt>
                <c:pt idx="22856">
                  <c:v>11.95</c:v>
                </c:pt>
                <c:pt idx="22857">
                  <c:v>34.61</c:v>
                </c:pt>
                <c:pt idx="22858">
                  <c:v>43.72</c:v>
                </c:pt>
                <c:pt idx="22859">
                  <c:v>11.33</c:v>
                </c:pt>
                <c:pt idx="22860">
                  <c:v>64.94</c:v>
                </c:pt>
                <c:pt idx="22861">
                  <c:v>36.950000000000003</c:v>
                </c:pt>
                <c:pt idx="22862">
                  <c:v>65.61</c:v>
                </c:pt>
                <c:pt idx="22863">
                  <c:v>51.3</c:v>
                </c:pt>
                <c:pt idx="22864">
                  <c:v>12.14</c:v>
                </c:pt>
                <c:pt idx="22865">
                  <c:v>34.43</c:v>
                </c:pt>
                <c:pt idx="22866">
                  <c:v>43.51</c:v>
                </c:pt>
                <c:pt idx="22867">
                  <c:v>11.17</c:v>
                </c:pt>
                <c:pt idx="22868">
                  <c:v>64.81</c:v>
                </c:pt>
                <c:pt idx="22869">
                  <c:v>37.15</c:v>
                </c:pt>
                <c:pt idx="22870">
                  <c:v>65.87</c:v>
                </c:pt>
                <c:pt idx="22871">
                  <c:v>51.22</c:v>
                </c:pt>
                <c:pt idx="22872">
                  <c:v>12.32</c:v>
                </c:pt>
                <c:pt idx="22873">
                  <c:v>34.25</c:v>
                </c:pt>
                <c:pt idx="22874">
                  <c:v>43.29</c:v>
                </c:pt>
                <c:pt idx="22875">
                  <c:v>11.02</c:v>
                </c:pt>
                <c:pt idx="22876">
                  <c:v>64.680000000000007</c:v>
                </c:pt>
                <c:pt idx="22877">
                  <c:v>37.340000000000003</c:v>
                </c:pt>
                <c:pt idx="22878">
                  <c:v>66.12</c:v>
                </c:pt>
                <c:pt idx="22879">
                  <c:v>51.14</c:v>
                </c:pt>
                <c:pt idx="22880">
                  <c:v>12.51</c:v>
                </c:pt>
                <c:pt idx="22881">
                  <c:v>34.08</c:v>
                </c:pt>
                <c:pt idx="22882">
                  <c:v>43.07</c:v>
                </c:pt>
                <c:pt idx="22883">
                  <c:v>10.86</c:v>
                </c:pt>
                <c:pt idx="22884">
                  <c:v>64.540000000000006</c:v>
                </c:pt>
                <c:pt idx="22885">
                  <c:v>37.54</c:v>
                </c:pt>
                <c:pt idx="22886">
                  <c:v>66.38</c:v>
                </c:pt>
                <c:pt idx="22887">
                  <c:v>51.06</c:v>
                </c:pt>
                <c:pt idx="22888">
                  <c:v>12.7</c:v>
                </c:pt>
                <c:pt idx="22889">
                  <c:v>33.9</c:v>
                </c:pt>
                <c:pt idx="22890">
                  <c:v>42.85</c:v>
                </c:pt>
                <c:pt idx="22891">
                  <c:v>10.71</c:v>
                </c:pt>
                <c:pt idx="22892">
                  <c:v>64.41</c:v>
                </c:pt>
                <c:pt idx="22893">
                  <c:v>37.729999999999997</c:v>
                </c:pt>
                <c:pt idx="22894">
                  <c:v>66.63</c:v>
                </c:pt>
                <c:pt idx="22895">
                  <c:v>50.98</c:v>
                </c:pt>
                <c:pt idx="22896">
                  <c:v>12.88</c:v>
                </c:pt>
                <c:pt idx="22897">
                  <c:v>33.729999999999997</c:v>
                </c:pt>
                <c:pt idx="22898">
                  <c:v>42.63</c:v>
                </c:pt>
                <c:pt idx="22899">
                  <c:v>10.55</c:v>
                </c:pt>
                <c:pt idx="22900">
                  <c:v>64.27</c:v>
                </c:pt>
                <c:pt idx="22901">
                  <c:v>37.93</c:v>
                </c:pt>
                <c:pt idx="22902">
                  <c:v>66.88</c:v>
                </c:pt>
                <c:pt idx="22903">
                  <c:v>50.89</c:v>
                </c:pt>
                <c:pt idx="22904">
                  <c:v>13.07</c:v>
                </c:pt>
                <c:pt idx="22905">
                  <c:v>33.549999999999997</c:v>
                </c:pt>
                <c:pt idx="22906">
                  <c:v>42.41</c:v>
                </c:pt>
                <c:pt idx="22907">
                  <c:v>10.4</c:v>
                </c:pt>
                <c:pt idx="22908">
                  <c:v>64.13</c:v>
                </c:pt>
                <c:pt idx="22909">
                  <c:v>38.130000000000003</c:v>
                </c:pt>
                <c:pt idx="22910">
                  <c:v>67.14</c:v>
                </c:pt>
                <c:pt idx="22911">
                  <c:v>50.8</c:v>
                </c:pt>
                <c:pt idx="22912">
                  <c:v>13.26</c:v>
                </c:pt>
                <c:pt idx="22913">
                  <c:v>33.380000000000003</c:v>
                </c:pt>
                <c:pt idx="22914">
                  <c:v>42.19</c:v>
                </c:pt>
                <c:pt idx="22915">
                  <c:v>10.25</c:v>
                </c:pt>
                <c:pt idx="22916">
                  <c:v>63.98</c:v>
                </c:pt>
                <c:pt idx="22917">
                  <c:v>38.32</c:v>
                </c:pt>
                <c:pt idx="22918">
                  <c:v>67.39</c:v>
                </c:pt>
                <c:pt idx="22919">
                  <c:v>50.71</c:v>
                </c:pt>
                <c:pt idx="22920">
                  <c:v>13.45</c:v>
                </c:pt>
                <c:pt idx="22921">
                  <c:v>33.200000000000003</c:v>
                </c:pt>
                <c:pt idx="22922">
                  <c:v>41.96</c:v>
                </c:pt>
                <c:pt idx="22923">
                  <c:v>10.09</c:v>
                </c:pt>
                <c:pt idx="22924">
                  <c:v>63.84</c:v>
                </c:pt>
                <c:pt idx="22925">
                  <c:v>38.520000000000003</c:v>
                </c:pt>
                <c:pt idx="22926">
                  <c:v>67.64</c:v>
                </c:pt>
                <c:pt idx="22927">
                  <c:v>50.62</c:v>
                </c:pt>
                <c:pt idx="22928">
                  <c:v>13.64</c:v>
                </c:pt>
                <c:pt idx="22929">
                  <c:v>33.03</c:v>
                </c:pt>
                <c:pt idx="22930">
                  <c:v>41.74</c:v>
                </c:pt>
                <c:pt idx="22931">
                  <c:v>63.69</c:v>
                </c:pt>
                <c:pt idx="22932">
                  <c:v>38.72</c:v>
                </c:pt>
                <c:pt idx="22933">
                  <c:v>67.900000000000006</c:v>
                </c:pt>
                <c:pt idx="22934">
                  <c:v>50.53</c:v>
                </c:pt>
                <c:pt idx="22935">
                  <c:v>13.82</c:v>
                </c:pt>
                <c:pt idx="22936">
                  <c:v>32.85</c:v>
                </c:pt>
                <c:pt idx="22937">
                  <c:v>41.52</c:v>
                </c:pt>
                <c:pt idx="22938">
                  <c:v>63.55</c:v>
                </c:pt>
                <c:pt idx="22939">
                  <c:v>38.92</c:v>
                </c:pt>
                <c:pt idx="22940">
                  <c:v>68.150000000000006</c:v>
                </c:pt>
                <c:pt idx="22941">
                  <c:v>50.44</c:v>
                </c:pt>
                <c:pt idx="22942">
                  <c:v>14.01</c:v>
                </c:pt>
                <c:pt idx="22943">
                  <c:v>32.68</c:v>
                </c:pt>
                <c:pt idx="22944">
                  <c:v>41.3</c:v>
                </c:pt>
                <c:pt idx="22945">
                  <c:v>63.4</c:v>
                </c:pt>
                <c:pt idx="22946">
                  <c:v>39.119999999999997</c:v>
                </c:pt>
                <c:pt idx="22947">
                  <c:v>68.400000000000006</c:v>
                </c:pt>
                <c:pt idx="22948">
                  <c:v>50.34</c:v>
                </c:pt>
                <c:pt idx="22949">
                  <c:v>14.2</c:v>
                </c:pt>
                <c:pt idx="22950">
                  <c:v>32.5</c:v>
                </c:pt>
                <c:pt idx="22951">
                  <c:v>41.08</c:v>
                </c:pt>
                <c:pt idx="22952">
                  <c:v>63.24</c:v>
                </c:pt>
                <c:pt idx="22953">
                  <c:v>10.36</c:v>
                </c:pt>
                <c:pt idx="22954">
                  <c:v>39.31</c:v>
                </c:pt>
                <c:pt idx="22955">
                  <c:v>68.650000000000006</c:v>
                </c:pt>
                <c:pt idx="22956">
                  <c:v>50.24</c:v>
                </c:pt>
                <c:pt idx="22957">
                  <c:v>14.39</c:v>
                </c:pt>
                <c:pt idx="22958">
                  <c:v>32.33</c:v>
                </c:pt>
                <c:pt idx="22959">
                  <c:v>40.86</c:v>
                </c:pt>
                <c:pt idx="22960">
                  <c:v>63.09</c:v>
                </c:pt>
                <c:pt idx="22961">
                  <c:v>10.53</c:v>
                </c:pt>
                <c:pt idx="22962">
                  <c:v>39.51</c:v>
                </c:pt>
                <c:pt idx="22963">
                  <c:v>68.900000000000006</c:v>
                </c:pt>
                <c:pt idx="22964">
                  <c:v>50.14</c:v>
                </c:pt>
                <c:pt idx="22965">
                  <c:v>14.58</c:v>
                </c:pt>
                <c:pt idx="22966">
                  <c:v>32.159999999999997</c:v>
                </c:pt>
                <c:pt idx="22967">
                  <c:v>40.64</c:v>
                </c:pt>
                <c:pt idx="22968">
                  <c:v>62.93</c:v>
                </c:pt>
                <c:pt idx="22969">
                  <c:v>10.71</c:v>
                </c:pt>
                <c:pt idx="22970">
                  <c:v>39.71</c:v>
                </c:pt>
                <c:pt idx="22971">
                  <c:v>69.16</c:v>
                </c:pt>
                <c:pt idx="22972">
                  <c:v>50.04</c:v>
                </c:pt>
                <c:pt idx="22973">
                  <c:v>14.77</c:v>
                </c:pt>
                <c:pt idx="22974">
                  <c:v>31.98</c:v>
                </c:pt>
                <c:pt idx="22975">
                  <c:v>40.42</c:v>
                </c:pt>
                <c:pt idx="22976">
                  <c:v>62.78</c:v>
                </c:pt>
                <c:pt idx="22977">
                  <c:v>10.88</c:v>
                </c:pt>
                <c:pt idx="22978">
                  <c:v>39.909999999999997</c:v>
                </c:pt>
                <c:pt idx="22979">
                  <c:v>69.41</c:v>
                </c:pt>
                <c:pt idx="22980">
                  <c:v>49.94</c:v>
                </c:pt>
                <c:pt idx="22981">
                  <c:v>14.96</c:v>
                </c:pt>
                <c:pt idx="22982">
                  <c:v>31.81</c:v>
                </c:pt>
                <c:pt idx="22983">
                  <c:v>40.200000000000003</c:v>
                </c:pt>
                <c:pt idx="22984">
                  <c:v>62.62</c:v>
                </c:pt>
                <c:pt idx="22985">
                  <c:v>11.06</c:v>
                </c:pt>
                <c:pt idx="22986">
                  <c:v>40.11</c:v>
                </c:pt>
                <c:pt idx="22987">
                  <c:v>69.66</c:v>
                </c:pt>
                <c:pt idx="22988">
                  <c:v>49.84</c:v>
                </c:pt>
                <c:pt idx="22989">
                  <c:v>15.16</c:v>
                </c:pt>
                <c:pt idx="22990">
                  <c:v>31.64</c:v>
                </c:pt>
                <c:pt idx="22991">
                  <c:v>39.97</c:v>
                </c:pt>
                <c:pt idx="22992">
                  <c:v>62.46</c:v>
                </c:pt>
                <c:pt idx="22993">
                  <c:v>11.23</c:v>
                </c:pt>
                <c:pt idx="22994">
                  <c:v>40.31</c:v>
                </c:pt>
                <c:pt idx="22995">
                  <c:v>69.91</c:v>
                </c:pt>
                <c:pt idx="22996">
                  <c:v>49.73</c:v>
                </c:pt>
                <c:pt idx="22997">
                  <c:v>15.35</c:v>
                </c:pt>
                <c:pt idx="22998">
                  <c:v>31.47</c:v>
                </c:pt>
                <c:pt idx="22999">
                  <c:v>39.75</c:v>
                </c:pt>
                <c:pt idx="23000">
                  <c:v>62.29</c:v>
                </c:pt>
                <c:pt idx="23001">
                  <c:v>11.41</c:v>
                </c:pt>
                <c:pt idx="23002">
                  <c:v>40.51</c:v>
                </c:pt>
                <c:pt idx="23003">
                  <c:v>70.150000000000006</c:v>
                </c:pt>
                <c:pt idx="23004">
                  <c:v>49.62</c:v>
                </c:pt>
                <c:pt idx="23005">
                  <c:v>15.54</c:v>
                </c:pt>
                <c:pt idx="23006">
                  <c:v>31.29</c:v>
                </c:pt>
                <c:pt idx="23007">
                  <c:v>39.53</c:v>
                </c:pt>
                <c:pt idx="23008">
                  <c:v>62.13</c:v>
                </c:pt>
                <c:pt idx="23009">
                  <c:v>11.58</c:v>
                </c:pt>
                <c:pt idx="23010">
                  <c:v>40.71</c:v>
                </c:pt>
                <c:pt idx="23011">
                  <c:v>70.400000000000006</c:v>
                </c:pt>
                <c:pt idx="23012">
                  <c:v>49.51</c:v>
                </c:pt>
                <c:pt idx="23013">
                  <c:v>15.73</c:v>
                </c:pt>
                <c:pt idx="23014">
                  <c:v>31.12</c:v>
                </c:pt>
                <c:pt idx="23015">
                  <c:v>39.31</c:v>
                </c:pt>
                <c:pt idx="23016">
                  <c:v>61.96</c:v>
                </c:pt>
                <c:pt idx="23017">
                  <c:v>11.76</c:v>
                </c:pt>
                <c:pt idx="23018">
                  <c:v>40.92</c:v>
                </c:pt>
                <c:pt idx="23019">
                  <c:v>70.650000000000006</c:v>
                </c:pt>
                <c:pt idx="23020">
                  <c:v>49.4</c:v>
                </c:pt>
                <c:pt idx="23021">
                  <c:v>15.92</c:v>
                </c:pt>
                <c:pt idx="23022">
                  <c:v>30.95</c:v>
                </c:pt>
                <c:pt idx="23023">
                  <c:v>39.090000000000003</c:v>
                </c:pt>
                <c:pt idx="23024">
                  <c:v>61.79</c:v>
                </c:pt>
                <c:pt idx="23025">
                  <c:v>11.93</c:v>
                </c:pt>
                <c:pt idx="23026">
                  <c:v>41.12</c:v>
                </c:pt>
                <c:pt idx="23027">
                  <c:v>70.900000000000006</c:v>
                </c:pt>
                <c:pt idx="23028">
                  <c:v>49.29</c:v>
                </c:pt>
                <c:pt idx="23029">
                  <c:v>16.12</c:v>
                </c:pt>
                <c:pt idx="23030">
                  <c:v>30.78</c:v>
                </c:pt>
                <c:pt idx="23031">
                  <c:v>38.869999999999997</c:v>
                </c:pt>
                <c:pt idx="23032">
                  <c:v>61.63</c:v>
                </c:pt>
                <c:pt idx="23033">
                  <c:v>12.11</c:v>
                </c:pt>
                <c:pt idx="23034">
                  <c:v>41.32</c:v>
                </c:pt>
                <c:pt idx="23035">
                  <c:v>71.150000000000006</c:v>
                </c:pt>
                <c:pt idx="23036">
                  <c:v>49.18</c:v>
                </c:pt>
                <c:pt idx="23037">
                  <c:v>16.309999999999999</c:v>
                </c:pt>
                <c:pt idx="23038">
                  <c:v>30.61</c:v>
                </c:pt>
                <c:pt idx="23039">
                  <c:v>38.64</c:v>
                </c:pt>
                <c:pt idx="23040">
                  <c:v>61.46</c:v>
                </c:pt>
                <c:pt idx="23041">
                  <c:v>12.29</c:v>
                </c:pt>
                <c:pt idx="23042">
                  <c:v>41.52</c:v>
                </c:pt>
                <c:pt idx="23043">
                  <c:v>71.39</c:v>
                </c:pt>
                <c:pt idx="23044">
                  <c:v>49.06</c:v>
                </c:pt>
                <c:pt idx="23045">
                  <c:v>16.5</c:v>
                </c:pt>
                <c:pt idx="23046">
                  <c:v>30.44</c:v>
                </c:pt>
                <c:pt idx="23047">
                  <c:v>38.42</c:v>
                </c:pt>
                <c:pt idx="23048">
                  <c:v>61.28</c:v>
                </c:pt>
                <c:pt idx="23049">
                  <c:v>12.46</c:v>
                </c:pt>
                <c:pt idx="23050">
                  <c:v>41.72</c:v>
                </c:pt>
                <c:pt idx="23051">
                  <c:v>71.64</c:v>
                </c:pt>
                <c:pt idx="23052">
                  <c:v>48.95</c:v>
                </c:pt>
                <c:pt idx="23053">
                  <c:v>16.7</c:v>
                </c:pt>
                <c:pt idx="23054">
                  <c:v>30.27</c:v>
                </c:pt>
                <c:pt idx="23055">
                  <c:v>38.200000000000003</c:v>
                </c:pt>
                <c:pt idx="23056">
                  <c:v>61.11</c:v>
                </c:pt>
                <c:pt idx="23057">
                  <c:v>12.64</c:v>
                </c:pt>
                <c:pt idx="23058">
                  <c:v>41.93</c:v>
                </c:pt>
                <c:pt idx="23059">
                  <c:v>71.88</c:v>
                </c:pt>
                <c:pt idx="23060">
                  <c:v>48.83</c:v>
                </c:pt>
                <c:pt idx="23061">
                  <c:v>16.89</c:v>
                </c:pt>
                <c:pt idx="23062">
                  <c:v>30.1</c:v>
                </c:pt>
                <c:pt idx="23063">
                  <c:v>37.979999999999997</c:v>
                </c:pt>
                <c:pt idx="23064">
                  <c:v>60.94</c:v>
                </c:pt>
                <c:pt idx="23065">
                  <c:v>12.82</c:v>
                </c:pt>
                <c:pt idx="23066">
                  <c:v>42.13</c:v>
                </c:pt>
                <c:pt idx="23067">
                  <c:v>72.13</c:v>
                </c:pt>
                <c:pt idx="23068">
                  <c:v>48.71</c:v>
                </c:pt>
                <c:pt idx="23069">
                  <c:v>17.09</c:v>
                </c:pt>
                <c:pt idx="23070">
                  <c:v>29.93</c:v>
                </c:pt>
                <c:pt idx="23071">
                  <c:v>37.76</c:v>
                </c:pt>
                <c:pt idx="23072">
                  <c:v>60.76</c:v>
                </c:pt>
                <c:pt idx="23073">
                  <c:v>13</c:v>
                </c:pt>
                <c:pt idx="23074">
                  <c:v>42.33</c:v>
                </c:pt>
                <c:pt idx="23075">
                  <c:v>72.37</c:v>
                </c:pt>
                <c:pt idx="23076">
                  <c:v>48.59</c:v>
                </c:pt>
                <c:pt idx="23077">
                  <c:v>17.28</c:v>
                </c:pt>
                <c:pt idx="23078">
                  <c:v>29.76</c:v>
                </c:pt>
                <c:pt idx="23079">
                  <c:v>10.02</c:v>
                </c:pt>
                <c:pt idx="23080">
                  <c:v>37.53</c:v>
                </c:pt>
                <c:pt idx="23081">
                  <c:v>60.58</c:v>
                </c:pt>
                <c:pt idx="23082">
                  <c:v>13.17</c:v>
                </c:pt>
                <c:pt idx="23083">
                  <c:v>42.54</c:v>
                </c:pt>
                <c:pt idx="23084">
                  <c:v>72.61</c:v>
                </c:pt>
                <c:pt idx="23085">
                  <c:v>48.47</c:v>
                </c:pt>
                <c:pt idx="23086">
                  <c:v>17.48</c:v>
                </c:pt>
                <c:pt idx="23087">
                  <c:v>29.59</c:v>
                </c:pt>
                <c:pt idx="23088">
                  <c:v>10.19</c:v>
                </c:pt>
                <c:pt idx="23089">
                  <c:v>37.31</c:v>
                </c:pt>
                <c:pt idx="23090">
                  <c:v>60.4</c:v>
                </c:pt>
                <c:pt idx="23091">
                  <c:v>13.35</c:v>
                </c:pt>
                <c:pt idx="23092">
                  <c:v>42.74</c:v>
                </c:pt>
                <c:pt idx="23093">
                  <c:v>72.86</c:v>
                </c:pt>
                <c:pt idx="23094">
                  <c:v>48.35</c:v>
                </c:pt>
                <c:pt idx="23095">
                  <c:v>17.670000000000002</c:v>
                </c:pt>
                <c:pt idx="23096">
                  <c:v>29.42</c:v>
                </c:pt>
                <c:pt idx="23097">
                  <c:v>10.36</c:v>
                </c:pt>
                <c:pt idx="23098">
                  <c:v>37.090000000000003</c:v>
                </c:pt>
                <c:pt idx="23099">
                  <c:v>60.23</c:v>
                </c:pt>
                <c:pt idx="23100">
                  <c:v>13.53</c:v>
                </c:pt>
                <c:pt idx="23101">
                  <c:v>42.95</c:v>
                </c:pt>
                <c:pt idx="23102">
                  <c:v>73.099999999999994</c:v>
                </c:pt>
                <c:pt idx="23103">
                  <c:v>48.22</c:v>
                </c:pt>
                <c:pt idx="23104">
                  <c:v>17.87</c:v>
                </c:pt>
                <c:pt idx="23105">
                  <c:v>29.25</c:v>
                </c:pt>
                <c:pt idx="23106">
                  <c:v>10.53</c:v>
                </c:pt>
                <c:pt idx="23107">
                  <c:v>36.869999999999997</c:v>
                </c:pt>
                <c:pt idx="23108">
                  <c:v>60.04</c:v>
                </c:pt>
                <c:pt idx="23109">
                  <c:v>13.71</c:v>
                </c:pt>
                <c:pt idx="23110">
                  <c:v>43.15</c:v>
                </c:pt>
                <c:pt idx="23111">
                  <c:v>73.34</c:v>
                </c:pt>
                <c:pt idx="23112">
                  <c:v>48.1</c:v>
                </c:pt>
                <c:pt idx="23113">
                  <c:v>18.07</c:v>
                </c:pt>
                <c:pt idx="23114">
                  <c:v>29.09</c:v>
                </c:pt>
                <c:pt idx="23115">
                  <c:v>10.71</c:v>
                </c:pt>
                <c:pt idx="23116">
                  <c:v>36.65</c:v>
                </c:pt>
                <c:pt idx="23117">
                  <c:v>59.86</c:v>
                </c:pt>
                <c:pt idx="23118">
                  <c:v>13.89</c:v>
                </c:pt>
                <c:pt idx="23119">
                  <c:v>43.36</c:v>
                </c:pt>
                <c:pt idx="23120">
                  <c:v>73.58</c:v>
                </c:pt>
                <c:pt idx="23121">
                  <c:v>47.97</c:v>
                </c:pt>
                <c:pt idx="23122">
                  <c:v>18.260000000000002</c:v>
                </c:pt>
                <c:pt idx="23123">
                  <c:v>28.92</c:v>
                </c:pt>
                <c:pt idx="23124">
                  <c:v>10.88</c:v>
                </c:pt>
                <c:pt idx="23125">
                  <c:v>36.42</c:v>
                </c:pt>
                <c:pt idx="23126">
                  <c:v>59.68</c:v>
                </c:pt>
                <c:pt idx="23127">
                  <c:v>14.07</c:v>
                </c:pt>
                <c:pt idx="23128">
                  <c:v>43.56</c:v>
                </c:pt>
                <c:pt idx="23129">
                  <c:v>73.819999999999993</c:v>
                </c:pt>
                <c:pt idx="23130">
                  <c:v>47.84</c:v>
                </c:pt>
                <c:pt idx="23131">
                  <c:v>18.46</c:v>
                </c:pt>
                <c:pt idx="23132">
                  <c:v>28.75</c:v>
                </c:pt>
                <c:pt idx="23133">
                  <c:v>11.05</c:v>
                </c:pt>
                <c:pt idx="23134">
                  <c:v>36.200000000000003</c:v>
                </c:pt>
                <c:pt idx="23135">
                  <c:v>59.49</c:v>
                </c:pt>
                <c:pt idx="23136">
                  <c:v>14.25</c:v>
                </c:pt>
                <c:pt idx="23137">
                  <c:v>43.77</c:v>
                </c:pt>
                <c:pt idx="23138">
                  <c:v>74.05</c:v>
                </c:pt>
                <c:pt idx="23139">
                  <c:v>47.71</c:v>
                </c:pt>
                <c:pt idx="23140">
                  <c:v>18.66</c:v>
                </c:pt>
                <c:pt idx="23141">
                  <c:v>28.58</c:v>
                </c:pt>
                <c:pt idx="23142">
                  <c:v>11.23</c:v>
                </c:pt>
                <c:pt idx="23143">
                  <c:v>35.979999999999997</c:v>
                </c:pt>
                <c:pt idx="23144">
                  <c:v>59.31</c:v>
                </c:pt>
                <c:pt idx="23145">
                  <c:v>14.43</c:v>
                </c:pt>
                <c:pt idx="23146">
                  <c:v>43.97</c:v>
                </c:pt>
                <c:pt idx="23147">
                  <c:v>74.290000000000006</c:v>
                </c:pt>
                <c:pt idx="23148">
                  <c:v>47.58</c:v>
                </c:pt>
                <c:pt idx="23149">
                  <c:v>18.86</c:v>
                </c:pt>
                <c:pt idx="23150">
                  <c:v>28.42</c:v>
                </c:pt>
                <c:pt idx="23151">
                  <c:v>11.4</c:v>
                </c:pt>
                <c:pt idx="23152">
                  <c:v>35.76</c:v>
                </c:pt>
                <c:pt idx="23153">
                  <c:v>59.12</c:v>
                </c:pt>
                <c:pt idx="23154">
                  <c:v>14.61</c:v>
                </c:pt>
                <c:pt idx="23155">
                  <c:v>44.18</c:v>
                </c:pt>
                <c:pt idx="23156">
                  <c:v>74.53</c:v>
                </c:pt>
                <c:pt idx="23157">
                  <c:v>47.45</c:v>
                </c:pt>
                <c:pt idx="23158">
                  <c:v>19.05</c:v>
                </c:pt>
                <c:pt idx="23159">
                  <c:v>28.25</c:v>
                </c:pt>
                <c:pt idx="23160">
                  <c:v>11.57</c:v>
                </c:pt>
                <c:pt idx="23161">
                  <c:v>35.54</c:v>
                </c:pt>
                <c:pt idx="23162">
                  <c:v>58.94</c:v>
                </c:pt>
                <c:pt idx="23163">
                  <c:v>14.79</c:v>
                </c:pt>
                <c:pt idx="23164">
                  <c:v>44.39</c:v>
                </c:pt>
                <c:pt idx="23165">
                  <c:v>74.760000000000005</c:v>
                </c:pt>
                <c:pt idx="23166">
                  <c:v>47.31</c:v>
                </c:pt>
                <c:pt idx="23167">
                  <c:v>19.25</c:v>
                </c:pt>
                <c:pt idx="23168">
                  <c:v>28.08</c:v>
                </c:pt>
                <c:pt idx="23169">
                  <c:v>11.75</c:v>
                </c:pt>
                <c:pt idx="23170">
                  <c:v>35.32</c:v>
                </c:pt>
                <c:pt idx="23171">
                  <c:v>58.75</c:v>
                </c:pt>
                <c:pt idx="23172">
                  <c:v>14.97</c:v>
                </c:pt>
                <c:pt idx="23173">
                  <c:v>44.59</c:v>
                </c:pt>
                <c:pt idx="23174">
                  <c:v>74.989999999999995</c:v>
                </c:pt>
                <c:pt idx="23175">
                  <c:v>47.18</c:v>
                </c:pt>
                <c:pt idx="23176">
                  <c:v>19.45</c:v>
                </c:pt>
                <c:pt idx="23177">
                  <c:v>27.92</c:v>
                </c:pt>
                <c:pt idx="23178">
                  <c:v>11.92</c:v>
                </c:pt>
                <c:pt idx="23179">
                  <c:v>35.090000000000003</c:v>
                </c:pt>
                <c:pt idx="23180">
                  <c:v>58.56</c:v>
                </c:pt>
                <c:pt idx="23181">
                  <c:v>15.15</c:v>
                </c:pt>
                <c:pt idx="23182">
                  <c:v>44.8</c:v>
                </c:pt>
                <c:pt idx="23183">
                  <c:v>75.23</c:v>
                </c:pt>
                <c:pt idx="23184">
                  <c:v>47.04</c:v>
                </c:pt>
                <c:pt idx="23185">
                  <c:v>19.649999999999999</c:v>
                </c:pt>
                <c:pt idx="23186">
                  <c:v>27.75</c:v>
                </c:pt>
                <c:pt idx="23187">
                  <c:v>12.1</c:v>
                </c:pt>
                <c:pt idx="23188">
                  <c:v>34.869999999999997</c:v>
                </c:pt>
                <c:pt idx="23189">
                  <c:v>58.37</c:v>
                </c:pt>
                <c:pt idx="23190">
                  <c:v>15.33</c:v>
                </c:pt>
                <c:pt idx="23191">
                  <c:v>45.01</c:v>
                </c:pt>
                <c:pt idx="23192">
                  <c:v>75.459999999999994</c:v>
                </c:pt>
                <c:pt idx="23193">
                  <c:v>46.91</c:v>
                </c:pt>
                <c:pt idx="23194">
                  <c:v>19.850000000000001</c:v>
                </c:pt>
                <c:pt idx="23195">
                  <c:v>27.59</c:v>
                </c:pt>
                <c:pt idx="23196">
                  <c:v>12.27</c:v>
                </c:pt>
                <c:pt idx="23197">
                  <c:v>34.65</c:v>
                </c:pt>
                <c:pt idx="23198">
                  <c:v>58.18</c:v>
                </c:pt>
                <c:pt idx="23199">
                  <c:v>15.51</c:v>
                </c:pt>
                <c:pt idx="23200">
                  <c:v>45.21</c:v>
                </c:pt>
                <c:pt idx="23201">
                  <c:v>75.69</c:v>
                </c:pt>
                <c:pt idx="23202">
                  <c:v>46.77</c:v>
                </c:pt>
                <c:pt idx="23203">
                  <c:v>20.05</c:v>
                </c:pt>
                <c:pt idx="23204">
                  <c:v>27.42</c:v>
                </c:pt>
                <c:pt idx="23205">
                  <c:v>12.45</c:v>
                </c:pt>
                <c:pt idx="23206">
                  <c:v>34.43</c:v>
                </c:pt>
                <c:pt idx="23207">
                  <c:v>57.98</c:v>
                </c:pt>
                <c:pt idx="23208">
                  <c:v>15.69</c:v>
                </c:pt>
                <c:pt idx="23209">
                  <c:v>45.42</c:v>
                </c:pt>
                <c:pt idx="23210">
                  <c:v>75.91</c:v>
                </c:pt>
                <c:pt idx="23211">
                  <c:v>46.63</c:v>
                </c:pt>
                <c:pt idx="23212">
                  <c:v>20.25</c:v>
                </c:pt>
                <c:pt idx="23213">
                  <c:v>27.25</c:v>
                </c:pt>
                <c:pt idx="23214">
                  <c:v>12.63</c:v>
                </c:pt>
                <c:pt idx="23215">
                  <c:v>34.21</c:v>
                </c:pt>
                <c:pt idx="23216">
                  <c:v>57.79</c:v>
                </c:pt>
                <c:pt idx="23217">
                  <c:v>15.88</c:v>
                </c:pt>
                <c:pt idx="23218">
                  <c:v>45.63</c:v>
                </c:pt>
                <c:pt idx="23219">
                  <c:v>76.14</c:v>
                </c:pt>
                <c:pt idx="23220">
                  <c:v>46.49</c:v>
                </c:pt>
                <c:pt idx="23221">
                  <c:v>20.45</c:v>
                </c:pt>
                <c:pt idx="23222">
                  <c:v>27.09</c:v>
                </c:pt>
                <c:pt idx="23223">
                  <c:v>12.8</c:v>
                </c:pt>
                <c:pt idx="23224">
                  <c:v>33.99</c:v>
                </c:pt>
                <c:pt idx="23225">
                  <c:v>57.6</c:v>
                </c:pt>
                <c:pt idx="23226">
                  <c:v>16.059999999999999</c:v>
                </c:pt>
                <c:pt idx="23227">
                  <c:v>45.84</c:v>
                </c:pt>
                <c:pt idx="23228">
                  <c:v>76.37</c:v>
                </c:pt>
                <c:pt idx="23229">
                  <c:v>46.35</c:v>
                </c:pt>
                <c:pt idx="23230">
                  <c:v>20.65</c:v>
                </c:pt>
                <c:pt idx="23231">
                  <c:v>26.93</c:v>
                </c:pt>
                <c:pt idx="23232">
                  <c:v>12.98</c:v>
                </c:pt>
                <c:pt idx="23233">
                  <c:v>33.770000000000003</c:v>
                </c:pt>
                <c:pt idx="23234">
                  <c:v>57.4</c:v>
                </c:pt>
                <c:pt idx="23235">
                  <c:v>16.239999999999998</c:v>
                </c:pt>
                <c:pt idx="23236">
                  <c:v>46.05</c:v>
                </c:pt>
                <c:pt idx="23237">
                  <c:v>76.59</c:v>
                </c:pt>
                <c:pt idx="23238">
                  <c:v>46.2</c:v>
                </c:pt>
                <c:pt idx="23239">
                  <c:v>20.85</c:v>
                </c:pt>
                <c:pt idx="23240">
                  <c:v>26.76</c:v>
                </c:pt>
                <c:pt idx="23241">
                  <c:v>13.16</c:v>
                </c:pt>
                <c:pt idx="23242">
                  <c:v>33.54</c:v>
                </c:pt>
                <c:pt idx="23243">
                  <c:v>57.21</c:v>
                </c:pt>
                <c:pt idx="23244">
                  <c:v>16.420000000000002</c:v>
                </c:pt>
                <c:pt idx="23245">
                  <c:v>46.26</c:v>
                </c:pt>
                <c:pt idx="23246">
                  <c:v>76.81</c:v>
                </c:pt>
                <c:pt idx="23247">
                  <c:v>46.06</c:v>
                </c:pt>
                <c:pt idx="23248">
                  <c:v>21.05</c:v>
                </c:pt>
                <c:pt idx="23249">
                  <c:v>26.6</c:v>
                </c:pt>
                <c:pt idx="23250">
                  <c:v>13.33</c:v>
                </c:pt>
                <c:pt idx="23251">
                  <c:v>33.32</c:v>
                </c:pt>
                <c:pt idx="23252">
                  <c:v>57.01</c:v>
                </c:pt>
                <c:pt idx="23253">
                  <c:v>16.61</c:v>
                </c:pt>
                <c:pt idx="23254">
                  <c:v>46.47</c:v>
                </c:pt>
                <c:pt idx="23255">
                  <c:v>77.03</c:v>
                </c:pt>
                <c:pt idx="23256">
                  <c:v>45.92</c:v>
                </c:pt>
                <c:pt idx="23257">
                  <c:v>21.26</c:v>
                </c:pt>
                <c:pt idx="23258">
                  <c:v>26.43</c:v>
                </c:pt>
                <c:pt idx="23259">
                  <c:v>13.51</c:v>
                </c:pt>
                <c:pt idx="23260">
                  <c:v>33.1</c:v>
                </c:pt>
                <c:pt idx="23261">
                  <c:v>56.81</c:v>
                </c:pt>
                <c:pt idx="23262">
                  <c:v>16.79</c:v>
                </c:pt>
                <c:pt idx="23263">
                  <c:v>46.68</c:v>
                </c:pt>
                <c:pt idx="23264">
                  <c:v>77.25</c:v>
                </c:pt>
                <c:pt idx="23265">
                  <c:v>45.77</c:v>
                </c:pt>
                <c:pt idx="23266">
                  <c:v>21.46</c:v>
                </c:pt>
                <c:pt idx="23267">
                  <c:v>26.27</c:v>
                </c:pt>
                <c:pt idx="23268">
                  <c:v>13.69</c:v>
                </c:pt>
                <c:pt idx="23269">
                  <c:v>32.880000000000003</c:v>
                </c:pt>
                <c:pt idx="23270">
                  <c:v>56.61</c:v>
                </c:pt>
                <c:pt idx="23271">
                  <c:v>16.97</c:v>
                </c:pt>
                <c:pt idx="23272">
                  <c:v>46.89</c:v>
                </c:pt>
                <c:pt idx="23273">
                  <c:v>77.459999999999994</c:v>
                </c:pt>
                <c:pt idx="23274">
                  <c:v>45.62</c:v>
                </c:pt>
                <c:pt idx="23275">
                  <c:v>21.66</c:v>
                </c:pt>
                <c:pt idx="23276">
                  <c:v>26.11</c:v>
                </c:pt>
                <c:pt idx="23277">
                  <c:v>13.87</c:v>
                </c:pt>
                <c:pt idx="23278">
                  <c:v>32.659999999999997</c:v>
                </c:pt>
                <c:pt idx="23279">
                  <c:v>56.41</c:v>
                </c:pt>
                <c:pt idx="23280">
                  <c:v>17.16</c:v>
                </c:pt>
                <c:pt idx="23281">
                  <c:v>47.1</c:v>
                </c:pt>
                <c:pt idx="23282">
                  <c:v>77.680000000000007</c:v>
                </c:pt>
                <c:pt idx="23283">
                  <c:v>45.48</c:v>
                </c:pt>
                <c:pt idx="23284">
                  <c:v>21.86</c:v>
                </c:pt>
                <c:pt idx="23285">
                  <c:v>25.94</c:v>
                </c:pt>
                <c:pt idx="23286">
                  <c:v>14.05</c:v>
                </c:pt>
                <c:pt idx="23287">
                  <c:v>32.44</c:v>
                </c:pt>
                <c:pt idx="23288">
                  <c:v>56.22</c:v>
                </c:pt>
                <c:pt idx="23289">
                  <c:v>17.34</c:v>
                </c:pt>
                <c:pt idx="23290">
                  <c:v>47.31</c:v>
                </c:pt>
                <c:pt idx="23291">
                  <c:v>77.89</c:v>
                </c:pt>
                <c:pt idx="23292">
                  <c:v>45.33</c:v>
                </c:pt>
                <c:pt idx="23293">
                  <c:v>22.07</c:v>
                </c:pt>
                <c:pt idx="23294">
                  <c:v>25.78</c:v>
                </c:pt>
                <c:pt idx="23295">
                  <c:v>14.23</c:v>
                </c:pt>
                <c:pt idx="23296">
                  <c:v>32.22</c:v>
                </c:pt>
                <c:pt idx="23297">
                  <c:v>56.02</c:v>
                </c:pt>
                <c:pt idx="23298">
                  <c:v>17.52</c:v>
                </c:pt>
                <c:pt idx="23299">
                  <c:v>47.52</c:v>
                </c:pt>
                <c:pt idx="23300">
                  <c:v>78.099999999999994</c:v>
                </c:pt>
                <c:pt idx="23301">
                  <c:v>45.18</c:v>
                </c:pt>
                <c:pt idx="23302">
                  <c:v>22.27</c:v>
                </c:pt>
                <c:pt idx="23303">
                  <c:v>25.62</c:v>
                </c:pt>
                <c:pt idx="23304">
                  <c:v>14.4</c:v>
                </c:pt>
                <c:pt idx="23305">
                  <c:v>32</c:v>
                </c:pt>
                <c:pt idx="23306">
                  <c:v>55.81</c:v>
                </c:pt>
                <c:pt idx="23307">
                  <c:v>17.71</c:v>
                </c:pt>
                <c:pt idx="23308">
                  <c:v>47.73</c:v>
                </c:pt>
                <c:pt idx="23309">
                  <c:v>78.3</c:v>
                </c:pt>
                <c:pt idx="23310">
                  <c:v>45.03</c:v>
                </c:pt>
                <c:pt idx="23311">
                  <c:v>22.47</c:v>
                </c:pt>
                <c:pt idx="23312">
                  <c:v>25.46</c:v>
                </c:pt>
                <c:pt idx="23313">
                  <c:v>14.58</c:v>
                </c:pt>
                <c:pt idx="23314">
                  <c:v>31.78</c:v>
                </c:pt>
                <c:pt idx="23315">
                  <c:v>55.61</c:v>
                </c:pt>
                <c:pt idx="23316">
                  <c:v>17.89</c:v>
                </c:pt>
                <c:pt idx="23317">
                  <c:v>47.94</c:v>
                </c:pt>
                <c:pt idx="23318">
                  <c:v>78.510000000000005</c:v>
                </c:pt>
                <c:pt idx="23319">
                  <c:v>44.87</c:v>
                </c:pt>
                <c:pt idx="23320">
                  <c:v>22.68</c:v>
                </c:pt>
                <c:pt idx="23321">
                  <c:v>25.29</c:v>
                </c:pt>
                <c:pt idx="23322">
                  <c:v>14.76</c:v>
                </c:pt>
                <c:pt idx="23323">
                  <c:v>31.56</c:v>
                </c:pt>
                <c:pt idx="23324">
                  <c:v>55.41</c:v>
                </c:pt>
                <c:pt idx="23325">
                  <c:v>18.079999999999998</c:v>
                </c:pt>
                <c:pt idx="23326">
                  <c:v>48.15</c:v>
                </c:pt>
                <c:pt idx="23327">
                  <c:v>78.709999999999994</c:v>
                </c:pt>
                <c:pt idx="23328">
                  <c:v>44.72</c:v>
                </c:pt>
                <c:pt idx="23329">
                  <c:v>22.88</c:v>
                </c:pt>
                <c:pt idx="23330">
                  <c:v>25.13</c:v>
                </c:pt>
                <c:pt idx="23331">
                  <c:v>14.94</c:v>
                </c:pt>
                <c:pt idx="23332">
                  <c:v>31.34</c:v>
                </c:pt>
                <c:pt idx="23333">
                  <c:v>55.21</c:v>
                </c:pt>
                <c:pt idx="23334">
                  <c:v>18.260000000000002</c:v>
                </c:pt>
                <c:pt idx="23335">
                  <c:v>48.37</c:v>
                </c:pt>
                <c:pt idx="23336">
                  <c:v>78.91</c:v>
                </c:pt>
                <c:pt idx="23337">
                  <c:v>44.57</c:v>
                </c:pt>
                <c:pt idx="23338">
                  <c:v>23.09</c:v>
                </c:pt>
                <c:pt idx="23339">
                  <c:v>24.97</c:v>
                </c:pt>
                <c:pt idx="23340">
                  <c:v>15.13</c:v>
                </c:pt>
                <c:pt idx="23341">
                  <c:v>31.12</c:v>
                </c:pt>
                <c:pt idx="23342">
                  <c:v>55</c:v>
                </c:pt>
                <c:pt idx="23343">
                  <c:v>18.45</c:v>
                </c:pt>
                <c:pt idx="23344">
                  <c:v>48.58</c:v>
                </c:pt>
                <c:pt idx="23345">
                  <c:v>79.099999999999994</c:v>
                </c:pt>
                <c:pt idx="23346">
                  <c:v>44.41</c:v>
                </c:pt>
                <c:pt idx="23347">
                  <c:v>23.29</c:v>
                </c:pt>
                <c:pt idx="23348">
                  <c:v>24.81</c:v>
                </c:pt>
                <c:pt idx="23349">
                  <c:v>15.31</c:v>
                </c:pt>
                <c:pt idx="23350">
                  <c:v>30.9</c:v>
                </c:pt>
                <c:pt idx="23351">
                  <c:v>54.8</c:v>
                </c:pt>
                <c:pt idx="23352">
                  <c:v>18.64</c:v>
                </c:pt>
                <c:pt idx="23353">
                  <c:v>48.79</c:v>
                </c:pt>
                <c:pt idx="23354">
                  <c:v>79.290000000000006</c:v>
                </c:pt>
                <c:pt idx="23355">
                  <c:v>44.26</c:v>
                </c:pt>
                <c:pt idx="23356">
                  <c:v>23.5</c:v>
                </c:pt>
                <c:pt idx="23357">
                  <c:v>24.65</c:v>
                </c:pt>
                <c:pt idx="23358">
                  <c:v>15.49</c:v>
                </c:pt>
                <c:pt idx="23359">
                  <c:v>30.68</c:v>
                </c:pt>
                <c:pt idx="23360">
                  <c:v>54.6</c:v>
                </c:pt>
                <c:pt idx="23361">
                  <c:v>18.82</c:v>
                </c:pt>
                <c:pt idx="23362">
                  <c:v>49</c:v>
                </c:pt>
                <c:pt idx="23363">
                  <c:v>79.48</c:v>
                </c:pt>
                <c:pt idx="23364">
                  <c:v>44.1</c:v>
                </c:pt>
                <c:pt idx="23365">
                  <c:v>23.7</c:v>
                </c:pt>
                <c:pt idx="23366">
                  <c:v>24.49</c:v>
                </c:pt>
                <c:pt idx="23367">
                  <c:v>15.67</c:v>
                </c:pt>
                <c:pt idx="23368">
                  <c:v>30.46</c:v>
                </c:pt>
                <c:pt idx="23369">
                  <c:v>54.39</c:v>
                </c:pt>
                <c:pt idx="23370">
                  <c:v>19.010000000000002</c:v>
                </c:pt>
                <c:pt idx="23371">
                  <c:v>49.22</c:v>
                </c:pt>
                <c:pt idx="23372">
                  <c:v>79.67</c:v>
                </c:pt>
                <c:pt idx="23373">
                  <c:v>43.94</c:v>
                </c:pt>
                <c:pt idx="23374">
                  <c:v>23.91</c:v>
                </c:pt>
                <c:pt idx="23375">
                  <c:v>24.33</c:v>
                </c:pt>
                <c:pt idx="23376">
                  <c:v>30.24</c:v>
                </c:pt>
                <c:pt idx="23377">
                  <c:v>54.19</c:v>
                </c:pt>
                <c:pt idx="23378">
                  <c:v>19.190000000000001</c:v>
                </c:pt>
                <c:pt idx="23379">
                  <c:v>49.43</c:v>
                </c:pt>
                <c:pt idx="23380">
                  <c:v>79.849999999999994</c:v>
                </c:pt>
                <c:pt idx="23381">
                  <c:v>43.79</c:v>
                </c:pt>
                <c:pt idx="23382">
                  <c:v>24.11</c:v>
                </c:pt>
                <c:pt idx="23383">
                  <c:v>24.17</c:v>
                </c:pt>
                <c:pt idx="23384">
                  <c:v>16.03</c:v>
                </c:pt>
                <c:pt idx="23385">
                  <c:v>30.02</c:v>
                </c:pt>
                <c:pt idx="23386">
                  <c:v>53.98</c:v>
                </c:pt>
                <c:pt idx="23387">
                  <c:v>19.38</c:v>
                </c:pt>
                <c:pt idx="23388">
                  <c:v>49.64</c:v>
                </c:pt>
                <c:pt idx="23389">
                  <c:v>80.03</c:v>
                </c:pt>
                <c:pt idx="23390">
                  <c:v>43.63</c:v>
                </c:pt>
                <c:pt idx="23391">
                  <c:v>24.32</c:v>
                </c:pt>
                <c:pt idx="23392">
                  <c:v>24.01</c:v>
                </c:pt>
                <c:pt idx="23393">
                  <c:v>16.21</c:v>
                </c:pt>
                <c:pt idx="23394">
                  <c:v>29.8</c:v>
                </c:pt>
                <c:pt idx="23395">
                  <c:v>53.77</c:v>
                </c:pt>
                <c:pt idx="23396">
                  <c:v>19.57</c:v>
                </c:pt>
                <c:pt idx="23397">
                  <c:v>49.86</c:v>
                </c:pt>
                <c:pt idx="23398">
                  <c:v>80.2</c:v>
                </c:pt>
                <c:pt idx="23399">
                  <c:v>43.47</c:v>
                </c:pt>
                <c:pt idx="23400">
                  <c:v>24.53</c:v>
                </c:pt>
                <c:pt idx="23401">
                  <c:v>23.85</c:v>
                </c:pt>
                <c:pt idx="23402">
                  <c:v>16.399999999999999</c:v>
                </c:pt>
                <c:pt idx="23403">
                  <c:v>29.59</c:v>
                </c:pt>
                <c:pt idx="23404">
                  <c:v>53.57</c:v>
                </c:pt>
                <c:pt idx="23405">
                  <c:v>19.760000000000002</c:v>
                </c:pt>
                <c:pt idx="23406">
                  <c:v>50.07</c:v>
                </c:pt>
                <c:pt idx="23407">
                  <c:v>80.37</c:v>
                </c:pt>
                <c:pt idx="23408">
                  <c:v>43.31</c:v>
                </c:pt>
                <c:pt idx="23409">
                  <c:v>24.74</c:v>
                </c:pt>
                <c:pt idx="23410">
                  <c:v>23.69</c:v>
                </c:pt>
                <c:pt idx="23411">
                  <c:v>16.579999999999998</c:v>
                </c:pt>
                <c:pt idx="23412">
                  <c:v>29.37</c:v>
                </c:pt>
                <c:pt idx="23413">
                  <c:v>53.36</c:v>
                </c:pt>
                <c:pt idx="23414">
                  <c:v>19.940000000000001</c:v>
                </c:pt>
                <c:pt idx="23415">
                  <c:v>50.29</c:v>
                </c:pt>
                <c:pt idx="23416">
                  <c:v>80.53</c:v>
                </c:pt>
                <c:pt idx="23417">
                  <c:v>43.14</c:v>
                </c:pt>
                <c:pt idx="23418">
                  <c:v>24.94</c:v>
                </c:pt>
                <c:pt idx="23419">
                  <c:v>23.53</c:v>
                </c:pt>
                <c:pt idx="23420">
                  <c:v>16.760000000000002</c:v>
                </c:pt>
                <c:pt idx="23421">
                  <c:v>29.15</c:v>
                </c:pt>
                <c:pt idx="23422">
                  <c:v>53.15</c:v>
                </c:pt>
                <c:pt idx="23423">
                  <c:v>20.13</c:v>
                </c:pt>
                <c:pt idx="23424">
                  <c:v>50.5</c:v>
                </c:pt>
                <c:pt idx="23425">
                  <c:v>80.69</c:v>
                </c:pt>
                <c:pt idx="23426">
                  <c:v>42.98</c:v>
                </c:pt>
                <c:pt idx="23427">
                  <c:v>25.15</c:v>
                </c:pt>
                <c:pt idx="23428">
                  <c:v>23.37</c:v>
                </c:pt>
                <c:pt idx="23429">
                  <c:v>16.95</c:v>
                </c:pt>
                <c:pt idx="23430">
                  <c:v>28.93</c:v>
                </c:pt>
                <c:pt idx="23431">
                  <c:v>52.94</c:v>
                </c:pt>
                <c:pt idx="23432">
                  <c:v>20.32</c:v>
                </c:pt>
                <c:pt idx="23433">
                  <c:v>50.72</c:v>
                </c:pt>
                <c:pt idx="23434">
                  <c:v>80.849999999999994</c:v>
                </c:pt>
                <c:pt idx="23435">
                  <c:v>42.82</c:v>
                </c:pt>
                <c:pt idx="23436">
                  <c:v>25.36</c:v>
                </c:pt>
                <c:pt idx="23437">
                  <c:v>23.21</c:v>
                </c:pt>
                <c:pt idx="23438">
                  <c:v>17.13</c:v>
                </c:pt>
                <c:pt idx="23439">
                  <c:v>28.71</c:v>
                </c:pt>
                <c:pt idx="23440">
                  <c:v>52.73</c:v>
                </c:pt>
                <c:pt idx="23441">
                  <c:v>20.51</c:v>
                </c:pt>
                <c:pt idx="23442">
                  <c:v>50.93</c:v>
                </c:pt>
                <c:pt idx="23443">
                  <c:v>80.989999999999995</c:v>
                </c:pt>
                <c:pt idx="23444">
                  <c:v>42.65</c:v>
                </c:pt>
                <c:pt idx="23445">
                  <c:v>25.57</c:v>
                </c:pt>
                <c:pt idx="23446">
                  <c:v>23.05</c:v>
                </c:pt>
                <c:pt idx="23447">
                  <c:v>17.309999999999999</c:v>
                </c:pt>
                <c:pt idx="23448">
                  <c:v>28.5</c:v>
                </c:pt>
                <c:pt idx="23449">
                  <c:v>52.53</c:v>
                </c:pt>
                <c:pt idx="23450">
                  <c:v>20.7</c:v>
                </c:pt>
                <c:pt idx="23451">
                  <c:v>51.15</c:v>
                </c:pt>
                <c:pt idx="23452">
                  <c:v>81.14</c:v>
                </c:pt>
                <c:pt idx="23453">
                  <c:v>42.49</c:v>
                </c:pt>
                <c:pt idx="23454">
                  <c:v>25.78</c:v>
                </c:pt>
                <c:pt idx="23455">
                  <c:v>22.89</c:v>
                </c:pt>
                <c:pt idx="23456">
                  <c:v>17.5</c:v>
                </c:pt>
                <c:pt idx="23457">
                  <c:v>28.28</c:v>
                </c:pt>
                <c:pt idx="23458">
                  <c:v>52.32</c:v>
                </c:pt>
                <c:pt idx="23459">
                  <c:v>20.89</c:v>
                </c:pt>
                <c:pt idx="23460">
                  <c:v>51.36</c:v>
                </c:pt>
                <c:pt idx="23461">
                  <c:v>81.27</c:v>
                </c:pt>
                <c:pt idx="23462">
                  <c:v>42.33</c:v>
                </c:pt>
                <c:pt idx="23463">
                  <c:v>25.99</c:v>
                </c:pt>
                <c:pt idx="23464">
                  <c:v>22.73</c:v>
                </c:pt>
                <c:pt idx="23465">
                  <c:v>17.68</c:v>
                </c:pt>
                <c:pt idx="23466">
                  <c:v>28.06</c:v>
                </c:pt>
                <c:pt idx="23467">
                  <c:v>52.11</c:v>
                </c:pt>
                <c:pt idx="23468">
                  <c:v>21.08</c:v>
                </c:pt>
                <c:pt idx="23469">
                  <c:v>51.58</c:v>
                </c:pt>
                <c:pt idx="23470">
                  <c:v>81.41</c:v>
                </c:pt>
                <c:pt idx="23471">
                  <c:v>42.16</c:v>
                </c:pt>
                <c:pt idx="23472">
                  <c:v>26.19</c:v>
                </c:pt>
                <c:pt idx="23473">
                  <c:v>22.58</c:v>
                </c:pt>
                <c:pt idx="23474">
                  <c:v>17.87</c:v>
                </c:pt>
                <c:pt idx="23475">
                  <c:v>27.84</c:v>
                </c:pt>
                <c:pt idx="23476">
                  <c:v>51.9</c:v>
                </c:pt>
                <c:pt idx="23477">
                  <c:v>21.26</c:v>
                </c:pt>
                <c:pt idx="23478">
                  <c:v>51.8</c:v>
                </c:pt>
                <c:pt idx="23479">
                  <c:v>81.53</c:v>
                </c:pt>
                <c:pt idx="23480">
                  <c:v>41.99</c:v>
                </c:pt>
                <c:pt idx="23481">
                  <c:v>26.4</c:v>
                </c:pt>
                <c:pt idx="23482">
                  <c:v>22.42</c:v>
                </c:pt>
                <c:pt idx="23483">
                  <c:v>18.05</c:v>
                </c:pt>
                <c:pt idx="23484">
                  <c:v>27.63</c:v>
                </c:pt>
                <c:pt idx="23485">
                  <c:v>51.69</c:v>
                </c:pt>
                <c:pt idx="23486">
                  <c:v>21.45</c:v>
                </c:pt>
                <c:pt idx="23487">
                  <c:v>52.01</c:v>
                </c:pt>
                <c:pt idx="23488">
                  <c:v>81.650000000000006</c:v>
                </c:pt>
                <c:pt idx="23489">
                  <c:v>41.82</c:v>
                </c:pt>
                <c:pt idx="23490">
                  <c:v>26.61</c:v>
                </c:pt>
                <c:pt idx="23491">
                  <c:v>22.26</c:v>
                </c:pt>
                <c:pt idx="23492">
                  <c:v>18.239999999999998</c:v>
                </c:pt>
                <c:pt idx="23493">
                  <c:v>27.41</c:v>
                </c:pt>
                <c:pt idx="23494">
                  <c:v>51.48</c:v>
                </c:pt>
                <c:pt idx="23495">
                  <c:v>21.64</c:v>
                </c:pt>
                <c:pt idx="23496">
                  <c:v>52.23</c:v>
                </c:pt>
                <c:pt idx="23497">
                  <c:v>81.760000000000005</c:v>
                </c:pt>
                <c:pt idx="23498">
                  <c:v>41.66</c:v>
                </c:pt>
                <c:pt idx="23499">
                  <c:v>26.82</c:v>
                </c:pt>
                <c:pt idx="23500">
                  <c:v>22.1</c:v>
                </c:pt>
                <c:pt idx="23501">
                  <c:v>18.420000000000002</c:v>
                </c:pt>
                <c:pt idx="23502">
                  <c:v>27.19</c:v>
                </c:pt>
                <c:pt idx="23503">
                  <c:v>51.26</c:v>
                </c:pt>
                <c:pt idx="23504">
                  <c:v>21.83</c:v>
                </c:pt>
                <c:pt idx="23505">
                  <c:v>52.45</c:v>
                </c:pt>
                <c:pt idx="23506">
                  <c:v>81.86</c:v>
                </c:pt>
                <c:pt idx="23507">
                  <c:v>41.49</c:v>
                </c:pt>
                <c:pt idx="23508">
                  <c:v>27.04</c:v>
                </c:pt>
                <c:pt idx="23509">
                  <c:v>21.95</c:v>
                </c:pt>
                <c:pt idx="23510">
                  <c:v>18.61</c:v>
                </c:pt>
                <c:pt idx="23511">
                  <c:v>26.98</c:v>
                </c:pt>
                <c:pt idx="23512">
                  <c:v>51.05</c:v>
                </c:pt>
                <c:pt idx="23513">
                  <c:v>22.03</c:v>
                </c:pt>
                <c:pt idx="23514">
                  <c:v>52.67</c:v>
                </c:pt>
                <c:pt idx="23515">
                  <c:v>81.96</c:v>
                </c:pt>
                <c:pt idx="23516">
                  <c:v>41.32</c:v>
                </c:pt>
                <c:pt idx="23517">
                  <c:v>27.25</c:v>
                </c:pt>
                <c:pt idx="23518">
                  <c:v>21.79</c:v>
                </c:pt>
                <c:pt idx="23519">
                  <c:v>18.79</c:v>
                </c:pt>
                <c:pt idx="23520">
                  <c:v>26.76</c:v>
                </c:pt>
                <c:pt idx="23521">
                  <c:v>50.84</c:v>
                </c:pt>
                <c:pt idx="23522">
                  <c:v>22.22</c:v>
                </c:pt>
                <c:pt idx="23523">
                  <c:v>52.88</c:v>
                </c:pt>
                <c:pt idx="23524">
                  <c:v>82.05</c:v>
                </c:pt>
                <c:pt idx="23525">
                  <c:v>41.15</c:v>
                </c:pt>
                <c:pt idx="23526">
                  <c:v>27.46</c:v>
                </c:pt>
                <c:pt idx="23527">
                  <c:v>21.63</c:v>
                </c:pt>
                <c:pt idx="23528">
                  <c:v>18.98</c:v>
                </c:pt>
                <c:pt idx="23529">
                  <c:v>26.54</c:v>
                </c:pt>
                <c:pt idx="23530">
                  <c:v>50.63</c:v>
                </c:pt>
                <c:pt idx="23531">
                  <c:v>22.41</c:v>
                </c:pt>
                <c:pt idx="23532">
                  <c:v>53.1</c:v>
                </c:pt>
                <c:pt idx="23533">
                  <c:v>82.13</c:v>
                </c:pt>
                <c:pt idx="23534">
                  <c:v>40.98</c:v>
                </c:pt>
                <c:pt idx="23535">
                  <c:v>27.67</c:v>
                </c:pt>
                <c:pt idx="23536">
                  <c:v>21.48</c:v>
                </c:pt>
                <c:pt idx="23537">
                  <c:v>19.170000000000002</c:v>
                </c:pt>
                <c:pt idx="23538">
                  <c:v>26.33</c:v>
                </c:pt>
                <c:pt idx="23539">
                  <c:v>50.42</c:v>
                </c:pt>
                <c:pt idx="23540">
                  <c:v>22.6</c:v>
                </c:pt>
                <c:pt idx="23541">
                  <c:v>53.32</c:v>
                </c:pt>
                <c:pt idx="23542">
                  <c:v>82.2</c:v>
                </c:pt>
                <c:pt idx="23543">
                  <c:v>40.81</c:v>
                </c:pt>
                <c:pt idx="23544">
                  <c:v>27.88</c:v>
                </c:pt>
                <c:pt idx="23545">
                  <c:v>21.32</c:v>
                </c:pt>
                <c:pt idx="23546">
                  <c:v>19.350000000000001</c:v>
                </c:pt>
                <c:pt idx="23547">
                  <c:v>26.11</c:v>
                </c:pt>
                <c:pt idx="23548">
                  <c:v>50.2</c:v>
                </c:pt>
                <c:pt idx="23549">
                  <c:v>10.25</c:v>
                </c:pt>
                <c:pt idx="23550">
                  <c:v>22.79</c:v>
                </c:pt>
                <c:pt idx="23551">
                  <c:v>53.54</c:v>
                </c:pt>
                <c:pt idx="23552">
                  <c:v>82.26</c:v>
                </c:pt>
                <c:pt idx="23553">
                  <c:v>40.630000000000003</c:v>
                </c:pt>
                <c:pt idx="23554">
                  <c:v>28.09</c:v>
                </c:pt>
                <c:pt idx="23555">
                  <c:v>21.17</c:v>
                </c:pt>
                <c:pt idx="23556">
                  <c:v>19.54</c:v>
                </c:pt>
                <c:pt idx="23557">
                  <c:v>25.9</c:v>
                </c:pt>
                <c:pt idx="23558">
                  <c:v>49.99</c:v>
                </c:pt>
                <c:pt idx="23559">
                  <c:v>22.98</c:v>
                </c:pt>
                <c:pt idx="23560">
                  <c:v>53.76</c:v>
                </c:pt>
                <c:pt idx="23561">
                  <c:v>82.32</c:v>
                </c:pt>
                <c:pt idx="23562">
                  <c:v>40.46</c:v>
                </c:pt>
                <c:pt idx="23563">
                  <c:v>28.3</c:v>
                </c:pt>
                <c:pt idx="23564">
                  <c:v>21.01</c:v>
                </c:pt>
                <c:pt idx="23565">
                  <c:v>19.73</c:v>
                </c:pt>
                <c:pt idx="23566">
                  <c:v>25.68</c:v>
                </c:pt>
                <c:pt idx="23567">
                  <c:v>49.78</c:v>
                </c:pt>
                <c:pt idx="23568">
                  <c:v>23.17</c:v>
                </c:pt>
                <c:pt idx="23569">
                  <c:v>53.98</c:v>
                </c:pt>
                <c:pt idx="23570">
                  <c:v>82.36</c:v>
                </c:pt>
                <c:pt idx="23571">
                  <c:v>40.29</c:v>
                </c:pt>
                <c:pt idx="23572">
                  <c:v>28.52</c:v>
                </c:pt>
                <c:pt idx="23573">
                  <c:v>20.85</c:v>
                </c:pt>
                <c:pt idx="23574">
                  <c:v>19.91</c:v>
                </c:pt>
                <c:pt idx="23575">
                  <c:v>25.47</c:v>
                </c:pt>
                <c:pt idx="23576">
                  <c:v>49.57</c:v>
                </c:pt>
                <c:pt idx="23577">
                  <c:v>10.68</c:v>
                </c:pt>
                <c:pt idx="23578">
                  <c:v>23.37</c:v>
                </c:pt>
                <c:pt idx="23579">
                  <c:v>54.2</c:v>
                </c:pt>
                <c:pt idx="23580">
                  <c:v>82.4</c:v>
                </c:pt>
                <c:pt idx="23581">
                  <c:v>40.119999999999997</c:v>
                </c:pt>
                <c:pt idx="23582">
                  <c:v>28.73</c:v>
                </c:pt>
                <c:pt idx="23583">
                  <c:v>20.7</c:v>
                </c:pt>
                <c:pt idx="23584">
                  <c:v>20.100000000000001</c:v>
                </c:pt>
                <c:pt idx="23585">
                  <c:v>25.25</c:v>
                </c:pt>
                <c:pt idx="23586">
                  <c:v>49.35</c:v>
                </c:pt>
                <c:pt idx="23587">
                  <c:v>10.82</c:v>
                </c:pt>
                <c:pt idx="23588">
                  <c:v>23.56</c:v>
                </c:pt>
                <c:pt idx="23589">
                  <c:v>54.41</c:v>
                </c:pt>
                <c:pt idx="23590">
                  <c:v>82.43</c:v>
                </c:pt>
                <c:pt idx="23591">
                  <c:v>39.94</c:v>
                </c:pt>
                <c:pt idx="23592">
                  <c:v>28.94</c:v>
                </c:pt>
                <c:pt idx="23593">
                  <c:v>20.54</c:v>
                </c:pt>
                <c:pt idx="23594">
                  <c:v>20.29</c:v>
                </c:pt>
                <c:pt idx="23595">
                  <c:v>25.04</c:v>
                </c:pt>
                <c:pt idx="23596">
                  <c:v>49.14</c:v>
                </c:pt>
                <c:pt idx="23597">
                  <c:v>10.97</c:v>
                </c:pt>
                <c:pt idx="23598">
                  <c:v>23.75</c:v>
                </c:pt>
                <c:pt idx="23599">
                  <c:v>54.63</c:v>
                </c:pt>
                <c:pt idx="23600">
                  <c:v>82.44</c:v>
                </c:pt>
                <c:pt idx="23601">
                  <c:v>39.770000000000003</c:v>
                </c:pt>
                <c:pt idx="23602">
                  <c:v>29.16</c:v>
                </c:pt>
                <c:pt idx="23603">
                  <c:v>20.39</c:v>
                </c:pt>
                <c:pt idx="23604">
                  <c:v>20.48</c:v>
                </c:pt>
                <c:pt idx="23605">
                  <c:v>24.83</c:v>
                </c:pt>
                <c:pt idx="23606">
                  <c:v>48.92</c:v>
                </c:pt>
                <c:pt idx="23607">
                  <c:v>11.11</c:v>
                </c:pt>
                <c:pt idx="23608">
                  <c:v>23.94</c:v>
                </c:pt>
                <c:pt idx="23609">
                  <c:v>54.85</c:v>
                </c:pt>
                <c:pt idx="23610">
                  <c:v>82.45</c:v>
                </c:pt>
                <c:pt idx="23611">
                  <c:v>39.590000000000003</c:v>
                </c:pt>
                <c:pt idx="23612">
                  <c:v>29.37</c:v>
                </c:pt>
                <c:pt idx="23613">
                  <c:v>20.239999999999998</c:v>
                </c:pt>
                <c:pt idx="23614">
                  <c:v>20.66</c:v>
                </c:pt>
                <c:pt idx="23615">
                  <c:v>24.61</c:v>
                </c:pt>
                <c:pt idx="23616">
                  <c:v>48.71</c:v>
                </c:pt>
                <c:pt idx="23617">
                  <c:v>11.26</c:v>
                </c:pt>
                <c:pt idx="23618">
                  <c:v>24.14</c:v>
                </c:pt>
                <c:pt idx="23619">
                  <c:v>55.07</c:v>
                </c:pt>
                <c:pt idx="23620">
                  <c:v>82.45</c:v>
                </c:pt>
                <c:pt idx="23621">
                  <c:v>39.42</c:v>
                </c:pt>
                <c:pt idx="23622">
                  <c:v>29.58</c:v>
                </c:pt>
                <c:pt idx="23623">
                  <c:v>20.079999999999998</c:v>
                </c:pt>
                <c:pt idx="23624">
                  <c:v>20.85</c:v>
                </c:pt>
                <c:pt idx="23625">
                  <c:v>24.4</c:v>
                </c:pt>
                <c:pt idx="23626">
                  <c:v>48.5</c:v>
                </c:pt>
                <c:pt idx="23627">
                  <c:v>11.4</c:v>
                </c:pt>
                <c:pt idx="23628">
                  <c:v>24.33</c:v>
                </c:pt>
                <c:pt idx="23629">
                  <c:v>55.29</c:v>
                </c:pt>
                <c:pt idx="23630">
                  <c:v>82.44</c:v>
                </c:pt>
                <c:pt idx="23631">
                  <c:v>39.24</c:v>
                </c:pt>
                <c:pt idx="23632">
                  <c:v>29.8</c:v>
                </c:pt>
                <c:pt idx="23633">
                  <c:v>19.93</c:v>
                </c:pt>
                <c:pt idx="23634">
                  <c:v>21.04</c:v>
                </c:pt>
                <c:pt idx="23635">
                  <c:v>24.18</c:v>
                </c:pt>
                <c:pt idx="23636">
                  <c:v>48.28</c:v>
                </c:pt>
                <c:pt idx="23637">
                  <c:v>24.52</c:v>
                </c:pt>
                <c:pt idx="23638">
                  <c:v>55.51</c:v>
                </c:pt>
                <c:pt idx="23639">
                  <c:v>82.42</c:v>
                </c:pt>
                <c:pt idx="23640">
                  <c:v>39.06</c:v>
                </c:pt>
                <c:pt idx="23641">
                  <c:v>30.01</c:v>
                </c:pt>
                <c:pt idx="23642">
                  <c:v>19.77</c:v>
                </c:pt>
                <c:pt idx="23643">
                  <c:v>21.23</c:v>
                </c:pt>
                <c:pt idx="23644">
                  <c:v>23.97</c:v>
                </c:pt>
                <c:pt idx="23645">
                  <c:v>48.07</c:v>
                </c:pt>
                <c:pt idx="23646">
                  <c:v>11.69</c:v>
                </c:pt>
                <c:pt idx="23647">
                  <c:v>24.72</c:v>
                </c:pt>
                <c:pt idx="23648">
                  <c:v>55.74</c:v>
                </c:pt>
                <c:pt idx="23649">
                  <c:v>82.39</c:v>
                </c:pt>
                <c:pt idx="23650">
                  <c:v>38.89</c:v>
                </c:pt>
                <c:pt idx="23651">
                  <c:v>30.23</c:v>
                </c:pt>
                <c:pt idx="23652">
                  <c:v>19.62</c:v>
                </c:pt>
                <c:pt idx="23653">
                  <c:v>21.42</c:v>
                </c:pt>
                <c:pt idx="23654">
                  <c:v>23.76</c:v>
                </c:pt>
                <c:pt idx="23655">
                  <c:v>47.85</c:v>
                </c:pt>
                <c:pt idx="23656">
                  <c:v>11.84</c:v>
                </c:pt>
                <c:pt idx="23657">
                  <c:v>24.91</c:v>
                </c:pt>
                <c:pt idx="23658">
                  <c:v>55.96</c:v>
                </c:pt>
                <c:pt idx="23659">
                  <c:v>82.36</c:v>
                </c:pt>
                <c:pt idx="23660">
                  <c:v>38.71</c:v>
                </c:pt>
                <c:pt idx="23661">
                  <c:v>30.44</c:v>
                </c:pt>
                <c:pt idx="23662">
                  <c:v>19.47</c:v>
                </c:pt>
                <c:pt idx="23663">
                  <c:v>21.61</c:v>
                </c:pt>
                <c:pt idx="23664">
                  <c:v>23.55</c:v>
                </c:pt>
                <c:pt idx="23665">
                  <c:v>47.64</c:v>
                </c:pt>
                <c:pt idx="23666">
                  <c:v>11.98</c:v>
                </c:pt>
                <c:pt idx="23667">
                  <c:v>25.11</c:v>
                </c:pt>
                <c:pt idx="23668">
                  <c:v>56.18</c:v>
                </c:pt>
                <c:pt idx="23669">
                  <c:v>82.31</c:v>
                </c:pt>
                <c:pt idx="23670">
                  <c:v>38.53</c:v>
                </c:pt>
                <c:pt idx="23671">
                  <c:v>30.66</c:v>
                </c:pt>
                <c:pt idx="23672">
                  <c:v>19.309999999999999</c:v>
                </c:pt>
                <c:pt idx="23673">
                  <c:v>21.8</c:v>
                </c:pt>
                <c:pt idx="23674">
                  <c:v>23.33</c:v>
                </c:pt>
                <c:pt idx="23675">
                  <c:v>47.42</c:v>
                </c:pt>
                <c:pt idx="23676">
                  <c:v>12.12</c:v>
                </c:pt>
                <c:pt idx="23677">
                  <c:v>25.3</c:v>
                </c:pt>
                <c:pt idx="23678">
                  <c:v>56.4</c:v>
                </c:pt>
                <c:pt idx="23679">
                  <c:v>82.25</c:v>
                </c:pt>
                <c:pt idx="23680">
                  <c:v>38.35</c:v>
                </c:pt>
                <c:pt idx="23681">
                  <c:v>30.87</c:v>
                </c:pt>
                <c:pt idx="23682">
                  <c:v>19.16</c:v>
                </c:pt>
                <c:pt idx="23683">
                  <c:v>21.99</c:v>
                </c:pt>
                <c:pt idx="23684">
                  <c:v>23.12</c:v>
                </c:pt>
                <c:pt idx="23685">
                  <c:v>47.21</c:v>
                </c:pt>
                <c:pt idx="23686">
                  <c:v>12.27</c:v>
                </c:pt>
                <c:pt idx="23687">
                  <c:v>25.5</c:v>
                </c:pt>
                <c:pt idx="23688">
                  <c:v>56.62</c:v>
                </c:pt>
                <c:pt idx="23689">
                  <c:v>82.19</c:v>
                </c:pt>
                <c:pt idx="23690">
                  <c:v>38.17</c:v>
                </c:pt>
                <c:pt idx="23691">
                  <c:v>31.09</c:v>
                </c:pt>
                <c:pt idx="23692">
                  <c:v>19.010000000000002</c:v>
                </c:pt>
                <c:pt idx="23693">
                  <c:v>22.17</c:v>
                </c:pt>
                <c:pt idx="23694">
                  <c:v>22.91</c:v>
                </c:pt>
                <c:pt idx="23695">
                  <c:v>46.99</c:v>
                </c:pt>
                <c:pt idx="23696">
                  <c:v>12.41</c:v>
                </c:pt>
                <c:pt idx="23697">
                  <c:v>25.69</c:v>
                </c:pt>
                <c:pt idx="23698">
                  <c:v>56.84</c:v>
                </c:pt>
                <c:pt idx="23699">
                  <c:v>82.12</c:v>
                </c:pt>
                <c:pt idx="23700">
                  <c:v>37.99</c:v>
                </c:pt>
                <c:pt idx="23701">
                  <c:v>31.31</c:v>
                </c:pt>
                <c:pt idx="23702">
                  <c:v>18.850000000000001</c:v>
                </c:pt>
                <c:pt idx="23703">
                  <c:v>22.36</c:v>
                </c:pt>
                <c:pt idx="23704">
                  <c:v>22.7</c:v>
                </c:pt>
                <c:pt idx="23705">
                  <c:v>46.78</c:v>
                </c:pt>
                <c:pt idx="23706">
                  <c:v>12.56</c:v>
                </c:pt>
                <c:pt idx="23707">
                  <c:v>25.89</c:v>
                </c:pt>
                <c:pt idx="23708">
                  <c:v>57.06</c:v>
                </c:pt>
                <c:pt idx="23709">
                  <c:v>82.04</c:v>
                </c:pt>
                <c:pt idx="23710">
                  <c:v>37.81</c:v>
                </c:pt>
                <c:pt idx="23711">
                  <c:v>31.52</c:v>
                </c:pt>
                <c:pt idx="23712">
                  <c:v>18.7</c:v>
                </c:pt>
                <c:pt idx="23713">
                  <c:v>22.55</c:v>
                </c:pt>
                <c:pt idx="23714">
                  <c:v>22.49</c:v>
                </c:pt>
                <c:pt idx="23715">
                  <c:v>46.56</c:v>
                </c:pt>
                <c:pt idx="23716">
                  <c:v>12.7</c:v>
                </c:pt>
                <c:pt idx="23717">
                  <c:v>26.08</c:v>
                </c:pt>
                <c:pt idx="23718">
                  <c:v>57.29</c:v>
                </c:pt>
                <c:pt idx="23719">
                  <c:v>81.95</c:v>
                </c:pt>
                <c:pt idx="23720">
                  <c:v>37.630000000000003</c:v>
                </c:pt>
                <c:pt idx="23721">
                  <c:v>31.74</c:v>
                </c:pt>
                <c:pt idx="23722">
                  <c:v>18.55</c:v>
                </c:pt>
                <c:pt idx="23723">
                  <c:v>22.74</c:v>
                </c:pt>
                <c:pt idx="23724">
                  <c:v>22.28</c:v>
                </c:pt>
                <c:pt idx="23725">
                  <c:v>46.35</c:v>
                </c:pt>
                <c:pt idx="23726">
                  <c:v>12.85</c:v>
                </c:pt>
                <c:pt idx="23727">
                  <c:v>26.28</c:v>
                </c:pt>
                <c:pt idx="23728">
                  <c:v>57.51</c:v>
                </c:pt>
                <c:pt idx="23729">
                  <c:v>81.86</c:v>
                </c:pt>
                <c:pt idx="23730">
                  <c:v>37.450000000000003</c:v>
                </c:pt>
                <c:pt idx="23731">
                  <c:v>31.96</c:v>
                </c:pt>
                <c:pt idx="23732">
                  <c:v>18.399999999999999</c:v>
                </c:pt>
                <c:pt idx="23733">
                  <c:v>22.93</c:v>
                </c:pt>
                <c:pt idx="23734">
                  <c:v>22.06</c:v>
                </c:pt>
                <c:pt idx="23735">
                  <c:v>46.13</c:v>
                </c:pt>
                <c:pt idx="23736">
                  <c:v>12.99</c:v>
                </c:pt>
                <c:pt idx="23737">
                  <c:v>26.48</c:v>
                </c:pt>
                <c:pt idx="23738">
                  <c:v>57.73</c:v>
                </c:pt>
                <c:pt idx="23739">
                  <c:v>81.75</c:v>
                </c:pt>
                <c:pt idx="23740">
                  <c:v>37.270000000000003</c:v>
                </c:pt>
                <c:pt idx="23741">
                  <c:v>32.17</c:v>
                </c:pt>
                <c:pt idx="23742">
                  <c:v>18.25</c:v>
                </c:pt>
                <c:pt idx="23743">
                  <c:v>23.13</c:v>
                </c:pt>
                <c:pt idx="23744">
                  <c:v>21.85</c:v>
                </c:pt>
                <c:pt idx="23745">
                  <c:v>45.92</c:v>
                </c:pt>
                <c:pt idx="23746">
                  <c:v>13.14</c:v>
                </c:pt>
                <c:pt idx="23747">
                  <c:v>26.67</c:v>
                </c:pt>
                <c:pt idx="23748">
                  <c:v>57.95</c:v>
                </c:pt>
                <c:pt idx="23749">
                  <c:v>81.64</c:v>
                </c:pt>
                <c:pt idx="23750">
                  <c:v>37.090000000000003</c:v>
                </c:pt>
                <c:pt idx="23751">
                  <c:v>32.39</c:v>
                </c:pt>
                <c:pt idx="23752">
                  <c:v>18.09</c:v>
                </c:pt>
                <c:pt idx="23753">
                  <c:v>23.32</c:v>
                </c:pt>
                <c:pt idx="23754">
                  <c:v>21.64</c:v>
                </c:pt>
                <c:pt idx="23755">
                  <c:v>45.7</c:v>
                </c:pt>
                <c:pt idx="23756">
                  <c:v>13.28</c:v>
                </c:pt>
                <c:pt idx="23757">
                  <c:v>26.87</c:v>
                </c:pt>
                <c:pt idx="23758">
                  <c:v>58.18</c:v>
                </c:pt>
                <c:pt idx="23759">
                  <c:v>81.53</c:v>
                </c:pt>
                <c:pt idx="23760">
                  <c:v>36.909999999999997</c:v>
                </c:pt>
                <c:pt idx="23761">
                  <c:v>32.61</c:v>
                </c:pt>
                <c:pt idx="23762">
                  <c:v>17.940000000000001</c:v>
                </c:pt>
                <c:pt idx="23763">
                  <c:v>23.51</c:v>
                </c:pt>
                <c:pt idx="23764">
                  <c:v>21.43</c:v>
                </c:pt>
                <c:pt idx="23765">
                  <c:v>45.49</c:v>
                </c:pt>
                <c:pt idx="23766">
                  <c:v>13.42</c:v>
                </c:pt>
                <c:pt idx="23767">
                  <c:v>27.07</c:v>
                </c:pt>
                <c:pt idx="23768">
                  <c:v>58.4</c:v>
                </c:pt>
                <c:pt idx="23769">
                  <c:v>81.400000000000006</c:v>
                </c:pt>
                <c:pt idx="23770">
                  <c:v>36.72</c:v>
                </c:pt>
                <c:pt idx="23771">
                  <c:v>32.82</c:v>
                </c:pt>
                <c:pt idx="23772">
                  <c:v>17.79</c:v>
                </c:pt>
                <c:pt idx="23773">
                  <c:v>23.7</c:v>
                </c:pt>
                <c:pt idx="23774">
                  <c:v>21.22</c:v>
                </c:pt>
                <c:pt idx="23775">
                  <c:v>45.27</c:v>
                </c:pt>
                <c:pt idx="23776">
                  <c:v>13.57</c:v>
                </c:pt>
                <c:pt idx="23777">
                  <c:v>27.26</c:v>
                </c:pt>
                <c:pt idx="23778">
                  <c:v>58.62</c:v>
                </c:pt>
                <c:pt idx="23779">
                  <c:v>81.28</c:v>
                </c:pt>
                <c:pt idx="23780">
                  <c:v>36.54</c:v>
                </c:pt>
                <c:pt idx="23781">
                  <c:v>33.04</c:v>
                </c:pt>
                <c:pt idx="23782">
                  <c:v>17.64</c:v>
                </c:pt>
                <c:pt idx="23783">
                  <c:v>23.89</c:v>
                </c:pt>
                <c:pt idx="23784">
                  <c:v>21.02</c:v>
                </c:pt>
                <c:pt idx="23785">
                  <c:v>45.05</c:v>
                </c:pt>
                <c:pt idx="23786">
                  <c:v>13.71</c:v>
                </c:pt>
                <c:pt idx="23787">
                  <c:v>27.46</c:v>
                </c:pt>
                <c:pt idx="23788">
                  <c:v>58.85</c:v>
                </c:pt>
                <c:pt idx="23789">
                  <c:v>81.14</c:v>
                </c:pt>
                <c:pt idx="23790">
                  <c:v>36.36</c:v>
                </c:pt>
                <c:pt idx="23791">
                  <c:v>33.26</c:v>
                </c:pt>
                <c:pt idx="23792">
                  <c:v>17.489999999999998</c:v>
                </c:pt>
                <c:pt idx="23793">
                  <c:v>24.08</c:v>
                </c:pt>
                <c:pt idx="23794">
                  <c:v>20.81</c:v>
                </c:pt>
                <c:pt idx="23795">
                  <c:v>44.84</c:v>
                </c:pt>
                <c:pt idx="23796">
                  <c:v>13.86</c:v>
                </c:pt>
                <c:pt idx="23797">
                  <c:v>27.66</c:v>
                </c:pt>
                <c:pt idx="23798">
                  <c:v>59.07</c:v>
                </c:pt>
                <c:pt idx="23799">
                  <c:v>81</c:v>
                </c:pt>
                <c:pt idx="23800">
                  <c:v>36.17</c:v>
                </c:pt>
                <c:pt idx="23801">
                  <c:v>33.479999999999997</c:v>
                </c:pt>
                <c:pt idx="23802">
                  <c:v>17.34</c:v>
                </c:pt>
                <c:pt idx="23803">
                  <c:v>24.27</c:v>
                </c:pt>
                <c:pt idx="23804">
                  <c:v>20.6</c:v>
                </c:pt>
                <c:pt idx="23805">
                  <c:v>44.62</c:v>
                </c:pt>
                <c:pt idx="23806">
                  <c:v>14</c:v>
                </c:pt>
                <c:pt idx="23807">
                  <c:v>27.86</c:v>
                </c:pt>
                <c:pt idx="23808">
                  <c:v>59.29</c:v>
                </c:pt>
                <c:pt idx="23809">
                  <c:v>80.86</c:v>
                </c:pt>
                <c:pt idx="23810">
                  <c:v>35.99</c:v>
                </c:pt>
                <c:pt idx="23811">
                  <c:v>33.700000000000003</c:v>
                </c:pt>
                <c:pt idx="23812">
                  <c:v>17.190000000000001</c:v>
                </c:pt>
                <c:pt idx="23813">
                  <c:v>24.46</c:v>
                </c:pt>
                <c:pt idx="23814">
                  <c:v>20.39</c:v>
                </c:pt>
                <c:pt idx="23815">
                  <c:v>44.41</c:v>
                </c:pt>
                <c:pt idx="23816">
                  <c:v>14.14</c:v>
                </c:pt>
                <c:pt idx="23817">
                  <c:v>28.05</c:v>
                </c:pt>
                <c:pt idx="23818">
                  <c:v>59.52</c:v>
                </c:pt>
                <c:pt idx="23819">
                  <c:v>80.709999999999994</c:v>
                </c:pt>
                <c:pt idx="23820">
                  <c:v>35.81</c:v>
                </c:pt>
                <c:pt idx="23821">
                  <c:v>33.92</c:v>
                </c:pt>
                <c:pt idx="23822">
                  <c:v>17.04</c:v>
                </c:pt>
                <c:pt idx="23823">
                  <c:v>24.65</c:v>
                </c:pt>
                <c:pt idx="23824">
                  <c:v>20.18</c:v>
                </c:pt>
                <c:pt idx="23825">
                  <c:v>44.19</c:v>
                </c:pt>
                <c:pt idx="23826">
                  <c:v>14.29</c:v>
                </c:pt>
                <c:pt idx="23827">
                  <c:v>28.25</c:v>
                </c:pt>
                <c:pt idx="23828">
                  <c:v>59.74</c:v>
                </c:pt>
                <c:pt idx="23829">
                  <c:v>80.55</c:v>
                </c:pt>
                <c:pt idx="23830">
                  <c:v>35.619999999999997</c:v>
                </c:pt>
                <c:pt idx="23831">
                  <c:v>34.14</c:v>
                </c:pt>
                <c:pt idx="23832">
                  <c:v>16.89</c:v>
                </c:pt>
                <c:pt idx="23833">
                  <c:v>24.84</c:v>
                </c:pt>
                <c:pt idx="23834">
                  <c:v>19.97</c:v>
                </c:pt>
                <c:pt idx="23835">
                  <c:v>43.98</c:v>
                </c:pt>
                <c:pt idx="23836">
                  <c:v>14.43</c:v>
                </c:pt>
                <c:pt idx="23837">
                  <c:v>28.45</c:v>
                </c:pt>
                <c:pt idx="23838">
                  <c:v>59.96</c:v>
                </c:pt>
                <c:pt idx="23839">
                  <c:v>80.39</c:v>
                </c:pt>
                <c:pt idx="23840">
                  <c:v>35.44</c:v>
                </c:pt>
                <c:pt idx="23841">
                  <c:v>34.36</c:v>
                </c:pt>
                <c:pt idx="23842">
                  <c:v>16.739999999999998</c:v>
                </c:pt>
                <c:pt idx="23843">
                  <c:v>25.04</c:v>
                </c:pt>
                <c:pt idx="23844">
                  <c:v>19.77</c:v>
                </c:pt>
                <c:pt idx="23845">
                  <c:v>43.76</c:v>
                </c:pt>
                <c:pt idx="23846">
                  <c:v>14.58</c:v>
                </c:pt>
                <c:pt idx="23847">
                  <c:v>28.65</c:v>
                </c:pt>
                <c:pt idx="23848">
                  <c:v>60.19</c:v>
                </c:pt>
                <c:pt idx="23849">
                  <c:v>80.23</c:v>
                </c:pt>
                <c:pt idx="23850">
                  <c:v>35.25</c:v>
                </c:pt>
                <c:pt idx="23851">
                  <c:v>34.58</c:v>
                </c:pt>
                <c:pt idx="23852">
                  <c:v>16.59</c:v>
                </c:pt>
                <c:pt idx="23853">
                  <c:v>25.23</c:v>
                </c:pt>
                <c:pt idx="23854">
                  <c:v>19.559999999999999</c:v>
                </c:pt>
                <c:pt idx="23855">
                  <c:v>43.54</c:v>
                </c:pt>
                <c:pt idx="23856">
                  <c:v>14.72</c:v>
                </c:pt>
                <c:pt idx="23857">
                  <c:v>28.85</c:v>
                </c:pt>
                <c:pt idx="23858">
                  <c:v>10.130000000000001</c:v>
                </c:pt>
                <c:pt idx="23859">
                  <c:v>60.41</c:v>
                </c:pt>
                <c:pt idx="23860">
                  <c:v>80.06</c:v>
                </c:pt>
                <c:pt idx="23861">
                  <c:v>35.07</c:v>
                </c:pt>
                <c:pt idx="23862">
                  <c:v>34.799999999999997</c:v>
                </c:pt>
                <c:pt idx="23863">
                  <c:v>16.440000000000001</c:v>
                </c:pt>
                <c:pt idx="23864">
                  <c:v>25.42</c:v>
                </c:pt>
                <c:pt idx="23865">
                  <c:v>19.350000000000001</c:v>
                </c:pt>
                <c:pt idx="23866">
                  <c:v>43.33</c:v>
                </c:pt>
                <c:pt idx="23867">
                  <c:v>14.86</c:v>
                </c:pt>
                <c:pt idx="23868">
                  <c:v>29.05</c:v>
                </c:pt>
                <c:pt idx="23869">
                  <c:v>10.32</c:v>
                </c:pt>
                <c:pt idx="23870">
                  <c:v>60.64</c:v>
                </c:pt>
                <c:pt idx="23871">
                  <c:v>79.89</c:v>
                </c:pt>
                <c:pt idx="23872">
                  <c:v>34.880000000000003</c:v>
                </c:pt>
                <c:pt idx="23873">
                  <c:v>35.020000000000003</c:v>
                </c:pt>
                <c:pt idx="23874">
                  <c:v>16.29</c:v>
                </c:pt>
                <c:pt idx="23875">
                  <c:v>25.61</c:v>
                </c:pt>
                <c:pt idx="23876">
                  <c:v>19.149999999999999</c:v>
                </c:pt>
                <c:pt idx="23877">
                  <c:v>43.11</c:v>
                </c:pt>
                <c:pt idx="23878">
                  <c:v>15.01</c:v>
                </c:pt>
                <c:pt idx="23879">
                  <c:v>29.25</c:v>
                </c:pt>
                <c:pt idx="23880">
                  <c:v>10.51</c:v>
                </c:pt>
                <c:pt idx="23881">
                  <c:v>60.86</c:v>
                </c:pt>
                <c:pt idx="23882">
                  <c:v>79.709999999999994</c:v>
                </c:pt>
                <c:pt idx="23883">
                  <c:v>34.700000000000003</c:v>
                </c:pt>
                <c:pt idx="23884">
                  <c:v>35.24</c:v>
                </c:pt>
                <c:pt idx="23885">
                  <c:v>16.14</c:v>
                </c:pt>
                <c:pt idx="23886">
                  <c:v>25.8</c:v>
                </c:pt>
                <c:pt idx="23887">
                  <c:v>18.940000000000001</c:v>
                </c:pt>
                <c:pt idx="23888">
                  <c:v>42.9</c:v>
                </c:pt>
                <c:pt idx="23889">
                  <c:v>15.15</c:v>
                </c:pt>
                <c:pt idx="23890">
                  <c:v>29.45</c:v>
                </c:pt>
                <c:pt idx="23891">
                  <c:v>10.7</c:v>
                </c:pt>
                <c:pt idx="23892">
                  <c:v>61.09</c:v>
                </c:pt>
                <c:pt idx="23893">
                  <c:v>79.53</c:v>
                </c:pt>
                <c:pt idx="23894">
                  <c:v>34.51</c:v>
                </c:pt>
                <c:pt idx="23895">
                  <c:v>35.46</c:v>
                </c:pt>
                <c:pt idx="23896">
                  <c:v>15.99</c:v>
                </c:pt>
                <c:pt idx="23897">
                  <c:v>26</c:v>
                </c:pt>
                <c:pt idx="23898">
                  <c:v>18.73</c:v>
                </c:pt>
                <c:pt idx="23899">
                  <c:v>42.68</c:v>
                </c:pt>
                <c:pt idx="23900">
                  <c:v>15.3</c:v>
                </c:pt>
                <c:pt idx="23901">
                  <c:v>29.65</c:v>
                </c:pt>
                <c:pt idx="23902">
                  <c:v>10.89</c:v>
                </c:pt>
                <c:pt idx="23903">
                  <c:v>61.31</c:v>
                </c:pt>
                <c:pt idx="23904">
                  <c:v>79.349999999999994</c:v>
                </c:pt>
                <c:pt idx="23905">
                  <c:v>34.32</c:v>
                </c:pt>
                <c:pt idx="23906">
                  <c:v>35.68</c:v>
                </c:pt>
                <c:pt idx="23907">
                  <c:v>15.84</c:v>
                </c:pt>
                <c:pt idx="23908">
                  <c:v>26.19</c:v>
                </c:pt>
                <c:pt idx="23909">
                  <c:v>18.53</c:v>
                </c:pt>
                <c:pt idx="23910">
                  <c:v>42.47</c:v>
                </c:pt>
                <c:pt idx="23911">
                  <c:v>15.44</c:v>
                </c:pt>
                <c:pt idx="23912">
                  <c:v>29.85</c:v>
                </c:pt>
                <c:pt idx="23913">
                  <c:v>11.08</c:v>
                </c:pt>
                <c:pt idx="23914">
                  <c:v>61.54</c:v>
                </c:pt>
                <c:pt idx="23915">
                  <c:v>79.16</c:v>
                </c:pt>
                <c:pt idx="23916">
                  <c:v>34.14</c:v>
                </c:pt>
                <c:pt idx="23917">
                  <c:v>35.9</c:v>
                </c:pt>
                <c:pt idx="23918">
                  <c:v>15.7</c:v>
                </c:pt>
                <c:pt idx="23919">
                  <c:v>26.38</c:v>
                </c:pt>
                <c:pt idx="23920">
                  <c:v>18.32</c:v>
                </c:pt>
                <c:pt idx="23921">
                  <c:v>42.25</c:v>
                </c:pt>
                <c:pt idx="23922">
                  <c:v>15.58</c:v>
                </c:pt>
                <c:pt idx="23923">
                  <c:v>30.05</c:v>
                </c:pt>
                <c:pt idx="23924">
                  <c:v>11.27</c:v>
                </c:pt>
                <c:pt idx="23925">
                  <c:v>61.76</c:v>
                </c:pt>
                <c:pt idx="23926">
                  <c:v>78.98</c:v>
                </c:pt>
                <c:pt idx="23927">
                  <c:v>33.950000000000003</c:v>
                </c:pt>
                <c:pt idx="23928">
                  <c:v>36.119999999999997</c:v>
                </c:pt>
                <c:pt idx="23929">
                  <c:v>15.55</c:v>
                </c:pt>
                <c:pt idx="23930">
                  <c:v>26.57</c:v>
                </c:pt>
                <c:pt idx="23931">
                  <c:v>18.12</c:v>
                </c:pt>
                <c:pt idx="23932">
                  <c:v>42.04</c:v>
                </c:pt>
                <c:pt idx="23933">
                  <c:v>15.73</c:v>
                </c:pt>
                <c:pt idx="23934">
                  <c:v>30.25</c:v>
                </c:pt>
                <c:pt idx="23935">
                  <c:v>11.46</c:v>
                </c:pt>
                <c:pt idx="23936">
                  <c:v>61.99</c:v>
                </c:pt>
                <c:pt idx="23937">
                  <c:v>78.78</c:v>
                </c:pt>
                <c:pt idx="23938">
                  <c:v>33.76</c:v>
                </c:pt>
                <c:pt idx="23939">
                  <c:v>36.340000000000003</c:v>
                </c:pt>
                <c:pt idx="23940">
                  <c:v>15.4</c:v>
                </c:pt>
                <c:pt idx="23941">
                  <c:v>26.77</c:v>
                </c:pt>
                <c:pt idx="23942">
                  <c:v>17.91</c:v>
                </c:pt>
                <c:pt idx="23943">
                  <c:v>41.82</c:v>
                </c:pt>
                <c:pt idx="23944">
                  <c:v>15.87</c:v>
                </c:pt>
                <c:pt idx="23945">
                  <c:v>30.45</c:v>
                </c:pt>
                <c:pt idx="23946">
                  <c:v>11.65</c:v>
                </c:pt>
                <c:pt idx="23947">
                  <c:v>62.21</c:v>
                </c:pt>
                <c:pt idx="23948">
                  <c:v>78.59</c:v>
                </c:pt>
                <c:pt idx="23949">
                  <c:v>33.58</c:v>
                </c:pt>
                <c:pt idx="23950">
                  <c:v>36.56</c:v>
                </c:pt>
                <c:pt idx="23951">
                  <c:v>15.25</c:v>
                </c:pt>
                <c:pt idx="23952">
                  <c:v>26.96</c:v>
                </c:pt>
                <c:pt idx="23953">
                  <c:v>17.71</c:v>
                </c:pt>
                <c:pt idx="23954">
                  <c:v>41.6</c:v>
                </c:pt>
                <c:pt idx="23955">
                  <c:v>16.02</c:v>
                </c:pt>
                <c:pt idx="23956">
                  <c:v>30.65</c:v>
                </c:pt>
                <c:pt idx="23957">
                  <c:v>11.85</c:v>
                </c:pt>
                <c:pt idx="23958">
                  <c:v>62.44</c:v>
                </c:pt>
                <c:pt idx="23959">
                  <c:v>78.400000000000006</c:v>
                </c:pt>
                <c:pt idx="23960">
                  <c:v>33.39</c:v>
                </c:pt>
                <c:pt idx="23961">
                  <c:v>36.79</c:v>
                </c:pt>
                <c:pt idx="23962">
                  <c:v>15.1</c:v>
                </c:pt>
                <c:pt idx="23963">
                  <c:v>27.15</c:v>
                </c:pt>
                <c:pt idx="23964">
                  <c:v>17.5</c:v>
                </c:pt>
                <c:pt idx="23965">
                  <c:v>41.39</c:v>
                </c:pt>
                <c:pt idx="23966">
                  <c:v>16.16</c:v>
                </c:pt>
                <c:pt idx="23967">
                  <c:v>30.85</c:v>
                </c:pt>
                <c:pt idx="23968">
                  <c:v>12.04</c:v>
                </c:pt>
                <c:pt idx="23969">
                  <c:v>62.66</c:v>
                </c:pt>
                <c:pt idx="23970">
                  <c:v>78.2</c:v>
                </c:pt>
                <c:pt idx="23971">
                  <c:v>33.200000000000003</c:v>
                </c:pt>
                <c:pt idx="23972">
                  <c:v>37.01</c:v>
                </c:pt>
                <c:pt idx="23973">
                  <c:v>14.96</c:v>
                </c:pt>
                <c:pt idx="23974">
                  <c:v>27.34</c:v>
                </c:pt>
                <c:pt idx="23975">
                  <c:v>17.3</c:v>
                </c:pt>
                <c:pt idx="23976">
                  <c:v>41.17</c:v>
                </c:pt>
                <c:pt idx="23977">
                  <c:v>16.3</c:v>
                </c:pt>
                <c:pt idx="23978">
                  <c:v>31.05</c:v>
                </c:pt>
                <c:pt idx="23979">
                  <c:v>12.23</c:v>
                </c:pt>
                <c:pt idx="23980">
                  <c:v>62.89</c:v>
                </c:pt>
                <c:pt idx="23981">
                  <c:v>78</c:v>
                </c:pt>
                <c:pt idx="23982">
                  <c:v>33.01</c:v>
                </c:pt>
                <c:pt idx="23983">
                  <c:v>37.229999999999997</c:v>
                </c:pt>
                <c:pt idx="23984">
                  <c:v>14.81</c:v>
                </c:pt>
                <c:pt idx="23985">
                  <c:v>27.54</c:v>
                </c:pt>
                <c:pt idx="23986">
                  <c:v>17.100000000000001</c:v>
                </c:pt>
                <c:pt idx="23987">
                  <c:v>40.96</c:v>
                </c:pt>
                <c:pt idx="23988">
                  <c:v>16.45</c:v>
                </c:pt>
                <c:pt idx="23989">
                  <c:v>31.26</c:v>
                </c:pt>
                <c:pt idx="23990">
                  <c:v>12.42</c:v>
                </c:pt>
                <c:pt idx="23991">
                  <c:v>63.11</c:v>
                </c:pt>
                <c:pt idx="23992">
                  <c:v>77.790000000000006</c:v>
                </c:pt>
                <c:pt idx="23993">
                  <c:v>32.82</c:v>
                </c:pt>
                <c:pt idx="23994">
                  <c:v>37.450000000000003</c:v>
                </c:pt>
                <c:pt idx="23995">
                  <c:v>14.66</c:v>
                </c:pt>
                <c:pt idx="23996">
                  <c:v>27.73</c:v>
                </c:pt>
                <c:pt idx="23997">
                  <c:v>16.89</c:v>
                </c:pt>
                <c:pt idx="23998">
                  <c:v>40.74</c:v>
                </c:pt>
                <c:pt idx="23999">
                  <c:v>16.59</c:v>
                </c:pt>
                <c:pt idx="24000">
                  <c:v>31.46</c:v>
                </c:pt>
                <c:pt idx="24001">
                  <c:v>12.62</c:v>
                </c:pt>
                <c:pt idx="24002">
                  <c:v>63.34</c:v>
                </c:pt>
                <c:pt idx="24003">
                  <c:v>77.59</c:v>
                </c:pt>
                <c:pt idx="24004">
                  <c:v>32.64</c:v>
                </c:pt>
                <c:pt idx="24005">
                  <c:v>37.68</c:v>
                </c:pt>
                <c:pt idx="24006">
                  <c:v>14.51</c:v>
                </c:pt>
                <c:pt idx="24007">
                  <c:v>27.92</c:v>
                </c:pt>
                <c:pt idx="24008">
                  <c:v>16.690000000000001</c:v>
                </c:pt>
                <c:pt idx="24009">
                  <c:v>40.53</c:v>
                </c:pt>
                <c:pt idx="24010">
                  <c:v>16.739999999999998</c:v>
                </c:pt>
                <c:pt idx="24011">
                  <c:v>31.66</c:v>
                </c:pt>
                <c:pt idx="24012">
                  <c:v>12.81</c:v>
                </c:pt>
                <c:pt idx="24013">
                  <c:v>63.56</c:v>
                </c:pt>
                <c:pt idx="24014">
                  <c:v>77.38</c:v>
                </c:pt>
                <c:pt idx="24015">
                  <c:v>32.450000000000003</c:v>
                </c:pt>
                <c:pt idx="24016">
                  <c:v>37.9</c:v>
                </c:pt>
                <c:pt idx="24017">
                  <c:v>14.37</c:v>
                </c:pt>
                <c:pt idx="24018">
                  <c:v>28.12</c:v>
                </c:pt>
                <c:pt idx="24019">
                  <c:v>16.489999999999998</c:v>
                </c:pt>
                <c:pt idx="24020">
                  <c:v>40.31</c:v>
                </c:pt>
                <c:pt idx="24021">
                  <c:v>16.88</c:v>
                </c:pt>
                <c:pt idx="24022">
                  <c:v>31.86</c:v>
                </c:pt>
                <c:pt idx="24023">
                  <c:v>13.01</c:v>
                </c:pt>
                <c:pt idx="24024">
                  <c:v>63.79</c:v>
                </c:pt>
                <c:pt idx="24025">
                  <c:v>77.180000000000007</c:v>
                </c:pt>
                <c:pt idx="24026">
                  <c:v>32.26</c:v>
                </c:pt>
                <c:pt idx="24027">
                  <c:v>38.119999999999997</c:v>
                </c:pt>
                <c:pt idx="24028">
                  <c:v>14.22</c:v>
                </c:pt>
                <c:pt idx="24029">
                  <c:v>28.31</c:v>
                </c:pt>
                <c:pt idx="24030">
                  <c:v>16.29</c:v>
                </c:pt>
                <c:pt idx="24031">
                  <c:v>40.1</c:v>
                </c:pt>
                <c:pt idx="24032">
                  <c:v>17.02</c:v>
                </c:pt>
                <c:pt idx="24033">
                  <c:v>32.06</c:v>
                </c:pt>
                <c:pt idx="24034">
                  <c:v>13.2</c:v>
                </c:pt>
                <c:pt idx="24035">
                  <c:v>64.010000000000005</c:v>
                </c:pt>
                <c:pt idx="24036">
                  <c:v>76.97</c:v>
                </c:pt>
                <c:pt idx="24037">
                  <c:v>32.07</c:v>
                </c:pt>
                <c:pt idx="24038">
                  <c:v>38.340000000000003</c:v>
                </c:pt>
                <c:pt idx="24039">
                  <c:v>14.07</c:v>
                </c:pt>
                <c:pt idx="24040">
                  <c:v>28.5</c:v>
                </c:pt>
                <c:pt idx="24041">
                  <c:v>16.079999999999998</c:v>
                </c:pt>
                <c:pt idx="24042">
                  <c:v>39.880000000000003</c:v>
                </c:pt>
                <c:pt idx="24043">
                  <c:v>17.170000000000002</c:v>
                </c:pt>
                <c:pt idx="24044">
                  <c:v>32.270000000000003</c:v>
                </c:pt>
                <c:pt idx="24045">
                  <c:v>13.4</c:v>
                </c:pt>
                <c:pt idx="24046">
                  <c:v>64.239999999999995</c:v>
                </c:pt>
                <c:pt idx="24047">
                  <c:v>76.760000000000005</c:v>
                </c:pt>
                <c:pt idx="24048">
                  <c:v>31.88</c:v>
                </c:pt>
                <c:pt idx="24049">
                  <c:v>38.57</c:v>
                </c:pt>
                <c:pt idx="24050">
                  <c:v>13.93</c:v>
                </c:pt>
                <c:pt idx="24051">
                  <c:v>28.69</c:v>
                </c:pt>
                <c:pt idx="24052">
                  <c:v>15.88</c:v>
                </c:pt>
                <c:pt idx="24053">
                  <c:v>39.67</c:v>
                </c:pt>
                <c:pt idx="24054">
                  <c:v>17.309999999999999</c:v>
                </c:pt>
                <c:pt idx="24055">
                  <c:v>32.47</c:v>
                </c:pt>
                <c:pt idx="24056">
                  <c:v>13.59</c:v>
                </c:pt>
                <c:pt idx="24057">
                  <c:v>64.459999999999994</c:v>
                </c:pt>
                <c:pt idx="24058">
                  <c:v>76.540000000000006</c:v>
                </c:pt>
                <c:pt idx="24059">
                  <c:v>31.69</c:v>
                </c:pt>
                <c:pt idx="24060">
                  <c:v>38.79</c:v>
                </c:pt>
                <c:pt idx="24061">
                  <c:v>13.78</c:v>
                </c:pt>
                <c:pt idx="24062">
                  <c:v>28.89</c:v>
                </c:pt>
                <c:pt idx="24063">
                  <c:v>15.68</c:v>
                </c:pt>
                <c:pt idx="24064">
                  <c:v>39.46</c:v>
                </c:pt>
                <c:pt idx="24065">
                  <c:v>17.46</c:v>
                </c:pt>
                <c:pt idx="24066">
                  <c:v>32.67</c:v>
                </c:pt>
                <c:pt idx="24067">
                  <c:v>13.79</c:v>
                </c:pt>
                <c:pt idx="24068">
                  <c:v>64.69</c:v>
                </c:pt>
                <c:pt idx="24069">
                  <c:v>76.33</c:v>
                </c:pt>
                <c:pt idx="24070">
                  <c:v>31.5</c:v>
                </c:pt>
                <c:pt idx="24071">
                  <c:v>39.020000000000003</c:v>
                </c:pt>
                <c:pt idx="24072">
                  <c:v>13.64</c:v>
                </c:pt>
                <c:pt idx="24073">
                  <c:v>29.08</c:v>
                </c:pt>
                <c:pt idx="24074">
                  <c:v>15.48</c:v>
                </c:pt>
                <c:pt idx="24075">
                  <c:v>39.24</c:v>
                </c:pt>
                <c:pt idx="24076">
                  <c:v>17.600000000000001</c:v>
                </c:pt>
                <c:pt idx="24077">
                  <c:v>32.880000000000003</c:v>
                </c:pt>
                <c:pt idx="24078">
                  <c:v>13.98</c:v>
                </c:pt>
                <c:pt idx="24079">
                  <c:v>64.91</c:v>
                </c:pt>
                <c:pt idx="24080">
                  <c:v>76.11</c:v>
                </c:pt>
                <c:pt idx="24081">
                  <c:v>31.32</c:v>
                </c:pt>
                <c:pt idx="24082">
                  <c:v>39.24</c:v>
                </c:pt>
                <c:pt idx="24083">
                  <c:v>13.49</c:v>
                </c:pt>
                <c:pt idx="24084">
                  <c:v>29.27</c:v>
                </c:pt>
                <c:pt idx="24085">
                  <c:v>15.28</c:v>
                </c:pt>
                <c:pt idx="24086">
                  <c:v>39.03</c:v>
                </c:pt>
                <c:pt idx="24087">
                  <c:v>17.739999999999998</c:v>
                </c:pt>
                <c:pt idx="24088">
                  <c:v>33.08</c:v>
                </c:pt>
                <c:pt idx="24089">
                  <c:v>14.18</c:v>
                </c:pt>
                <c:pt idx="24090">
                  <c:v>65.14</c:v>
                </c:pt>
                <c:pt idx="24091">
                  <c:v>75.900000000000006</c:v>
                </c:pt>
                <c:pt idx="24092">
                  <c:v>31.13</c:v>
                </c:pt>
                <c:pt idx="24093">
                  <c:v>39.46</c:v>
                </c:pt>
                <c:pt idx="24094">
                  <c:v>13.34</c:v>
                </c:pt>
                <c:pt idx="24095">
                  <c:v>29.47</c:v>
                </c:pt>
                <c:pt idx="24096">
                  <c:v>15.08</c:v>
                </c:pt>
                <c:pt idx="24097">
                  <c:v>38.81</c:v>
                </c:pt>
                <c:pt idx="24098">
                  <c:v>17.89</c:v>
                </c:pt>
                <c:pt idx="24099">
                  <c:v>33.28</c:v>
                </c:pt>
                <c:pt idx="24100">
                  <c:v>14.38</c:v>
                </c:pt>
                <c:pt idx="24101">
                  <c:v>65.36</c:v>
                </c:pt>
                <c:pt idx="24102">
                  <c:v>75.680000000000007</c:v>
                </c:pt>
                <c:pt idx="24103">
                  <c:v>30.94</c:v>
                </c:pt>
                <c:pt idx="24104">
                  <c:v>39.69</c:v>
                </c:pt>
                <c:pt idx="24105">
                  <c:v>13.2</c:v>
                </c:pt>
                <c:pt idx="24106">
                  <c:v>29.66</c:v>
                </c:pt>
                <c:pt idx="24107">
                  <c:v>14.88</c:v>
                </c:pt>
                <c:pt idx="24108">
                  <c:v>38.6</c:v>
                </c:pt>
                <c:pt idx="24109">
                  <c:v>18.03</c:v>
                </c:pt>
                <c:pt idx="24110">
                  <c:v>33.49</c:v>
                </c:pt>
                <c:pt idx="24111">
                  <c:v>14.57</c:v>
                </c:pt>
                <c:pt idx="24112">
                  <c:v>65.59</c:v>
                </c:pt>
                <c:pt idx="24113">
                  <c:v>75.459999999999994</c:v>
                </c:pt>
                <c:pt idx="24114">
                  <c:v>30.75</c:v>
                </c:pt>
                <c:pt idx="24115">
                  <c:v>39.909999999999997</c:v>
                </c:pt>
                <c:pt idx="24116">
                  <c:v>13.05</c:v>
                </c:pt>
                <c:pt idx="24117">
                  <c:v>29.85</c:v>
                </c:pt>
                <c:pt idx="24118">
                  <c:v>14.68</c:v>
                </c:pt>
                <c:pt idx="24119">
                  <c:v>38.39</c:v>
                </c:pt>
                <c:pt idx="24120">
                  <c:v>18.18</c:v>
                </c:pt>
                <c:pt idx="24121">
                  <c:v>33.69</c:v>
                </c:pt>
                <c:pt idx="24122">
                  <c:v>14.77</c:v>
                </c:pt>
                <c:pt idx="24123">
                  <c:v>65.81</c:v>
                </c:pt>
                <c:pt idx="24124">
                  <c:v>75.239999999999995</c:v>
                </c:pt>
                <c:pt idx="24125">
                  <c:v>30.56</c:v>
                </c:pt>
                <c:pt idx="24126">
                  <c:v>40.14</c:v>
                </c:pt>
                <c:pt idx="24127">
                  <c:v>12.91</c:v>
                </c:pt>
                <c:pt idx="24128">
                  <c:v>30.05</c:v>
                </c:pt>
                <c:pt idx="24129">
                  <c:v>14.48</c:v>
                </c:pt>
                <c:pt idx="24130">
                  <c:v>38.17</c:v>
                </c:pt>
                <c:pt idx="24131">
                  <c:v>18.32</c:v>
                </c:pt>
                <c:pt idx="24132">
                  <c:v>33.9</c:v>
                </c:pt>
                <c:pt idx="24133">
                  <c:v>14.97</c:v>
                </c:pt>
                <c:pt idx="24134">
                  <c:v>66.03</c:v>
                </c:pt>
                <c:pt idx="24135">
                  <c:v>75.02</c:v>
                </c:pt>
                <c:pt idx="24136">
                  <c:v>30.37</c:v>
                </c:pt>
                <c:pt idx="24137">
                  <c:v>40.36</c:v>
                </c:pt>
                <c:pt idx="24138">
                  <c:v>12.76</c:v>
                </c:pt>
                <c:pt idx="24139">
                  <c:v>30.24</c:v>
                </c:pt>
                <c:pt idx="24140">
                  <c:v>14.28</c:v>
                </c:pt>
                <c:pt idx="24141">
                  <c:v>37.96</c:v>
                </c:pt>
                <c:pt idx="24142">
                  <c:v>18.46</c:v>
                </c:pt>
                <c:pt idx="24143">
                  <c:v>34.1</c:v>
                </c:pt>
                <c:pt idx="24144">
                  <c:v>15.17</c:v>
                </c:pt>
                <c:pt idx="24145">
                  <c:v>66.260000000000005</c:v>
                </c:pt>
                <c:pt idx="24146">
                  <c:v>74.8</c:v>
                </c:pt>
                <c:pt idx="24147">
                  <c:v>30.18</c:v>
                </c:pt>
                <c:pt idx="24148">
                  <c:v>40.590000000000003</c:v>
                </c:pt>
                <c:pt idx="24149">
                  <c:v>12.62</c:v>
                </c:pt>
                <c:pt idx="24150">
                  <c:v>30.43</c:v>
                </c:pt>
                <c:pt idx="24151">
                  <c:v>14.09</c:v>
                </c:pt>
                <c:pt idx="24152">
                  <c:v>37.74</c:v>
                </c:pt>
                <c:pt idx="24153">
                  <c:v>18.61</c:v>
                </c:pt>
                <c:pt idx="24154">
                  <c:v>34.31</c:v>
                </c:pt>
                <c:pt idx="24155">
                  <c:v>15.37</c:v>
                </c:pt>
                <c:pt idx="24156">
                  <c:v>66.48</c:v>
                </c:pt>
                <c:pt idx="24157">
                  <c:v>74.58</c:v>
                </c:pt>
                <c:pt idx="24158">
                  <c:v>29.99</c:v>
                </c:pt>
                <c:pt idx="24159">
                  <c:v>40.81</c:v>
                </c:pt>
                <c:pt idx="24160">
                  <c:v>12.47</c:v>
                </c:pt>
                <c:pt idx="24161">
                  <c:v>30.62</c:v>
                </c:pt>
                <c:pt idx="24162">
                  <c:v>13.89</c:v>
                </c:pt>
                <c:pt idx="24163">
                  <c:v>37.53</c:v>
                </c:pt>
                <c:pt idx="24164">
                  <c:v>18.75</c:v>
                </c:pt>
                <c:pt idx="24165">
                  <c:v>34.51</c:v>
                </c:pt>
                <c:pt idx="24166">
                  <c:v>15.57</c:v>
                </c:pt>
                <c:pt idx="24167">
                  <c:v>66.709999999999994</c:v>
                </c:pt>
                <c:pt idx="24168">
                  <c:v>74.349999999999994</c:v>
                </c:pt>
                <c:pt idx="24169">
                  <c:v>29.8</c:v>
                </c:pt>
                <c:pt idx="24170">
                  <c:v>41.04</c:v>
                </c:pt>
                <c:pt idx="24171">
                  <c:v>12.33</c:v>
                </c:pt>
                <c:pt idx="24172">
                  <c:v>30.82</c:v>
                </c:pt>
                <c:pt idx="24173">
                  <c:v>13.69</c:v>
                </c:pt>
                <c:pt idx="24174">
                  <c:v>37.32</c:v>
                </c:pt>
                <c:pt idx="24175">
                  <c:v>18.899999999999999</c:v>
                </c:pt>
                <c:pt idx="24176">
                  <c:v>34.72</c:v>
                </c:pt>
                <c:pt idx="24177">
                  <c:v>15.77</c:v>
                </c:pt>
                <c:pt idx="24178">
                  <c:v>66.930000000000007</c:v>
                </c:pt>
                <c:pt idx="24179">
                  <c:v>74.13</c:v>
                </c:pt>
                <c:pt idx="24180">
                  <c:v>29.61</c:v>
                </c:pt>
                <c:pt idx="24181">
                  <c:v>41.26</c:v>
                </c:pt>
                <c:pt idx="24182">
                  <c:v>12.18</c:v>
                </c:pt>
                <c:pt idx="24183">
                  <c:v>31.01</c:v>
                </c:pt>
                <c:pt idx="24184">
                  <c:v>13.49</c:v>
                </c:pt>
                <c:pt idx="24185">
                  <c:v>37.1</c:v>
                </c:pt>
                <c:pt idx="24186">
                  <c:v>19.04</c:v>
                </c:pt>
                <c:pt idx="24187">
                  <c:v>34.92</c:v>
                </c:pt>
                <c:pt idx="24188">
                  <c:v>15.97</c:v>
                </c:pt>
                <c:pt idx="24189">
                  <c:v>67.16</c:v>
                </c:pt>
                <c:pt idx="24190">
                  <c:v>73.91</c:v>
                </c:pt>
                <c:pt idx="24191">
                  <c:v>29.42</c:v>
                </c:pt>
                <c:pt idx="24192">
                  <c:v>41.49</c:v>
                </c:pt>
                <c:pt idx="24193">
                  <c:v>12.04</c:v>
                </c:pt>
                <c:pt idx="24194">
                  <c:v>31.2</c:v>
                </c:pt>
                <c:pt idx="24195">
                  <c:v>13.3</c:v>
                </c:pt>
                <c:pt idx="24196">
                  <c:v>36.89</c:v>
                </c:pt>
                <c:pt idx="24197">
                  <c:v>19.18</c:v>
                </c:pt>
                <c:pt idx="24198">
                  <c:v>35.130000000000003</c:v>
                </c:pt>
                <c:pt idx="24199">
                  <c:v>16.170000000000002</c:v>
                </c:pt>
                <c:pt idx="24200">
                  <c:v>67.38</c:v>
                </c:pt>
                <c:pt idx="24201">
                  <c:v>73.680000000000007</c:v>
                </c:pt>
                <c:pt idx="24202">
                  <c:v>29.23</c:v>
                </c:pt>
                <c:pt idx="24203">
                  <c:v>41.71</c:v>
                </c:pt>
                <c:pt idx="24204">
                  <c:v>11.9</c:v>
                </c:pt>
                <c:pt idx="24205">
                  <c:v>31.39</c:v>
                </c:pt>
                <c:pt idx="24206">
                  <c:v>13.1</c:v>
                </c:pt>
                <c:pt idx="24207">
                  <c:v>36.68</c:v>
                </c:pt>
                <c:pt idx="24208">
                  <c:v>19.329999999999998</c:v>
                </c:pt>
                <c:pt idx="24209">
                  <c:v>35.33</c:v>
                </c:pt>
                <c:pt idx="24210">
                  <c:v>16.37</c:v>
                </c:pt>
                <c:pt idx="24211">
                  <c:v>67.599999999999994</c:v>
                </c:pt>
                <c:pt idx="24212">
                  <c:v>73.459999999999994</c:v>
                </c:pt>
                <c:pt idx="24213">
                  <c:v>29.04</c:v>
                </c:pt>
                <c:pt idx="24214">
                  <c:v>41.94</c:v>
                </c:pt>
                <c:pt idx="24215">
                  <c:v>11.75</c:v>
                </c:pt>
                <c:pt idx="24216">
                  <c:v>31.59</c:v>
                </c:pt>
                <c:pt idx="24217">
                  <c:v>12.91</c:v>
                </c:pt>
                <c:pt idx="24218">
                  <c:v>36.47</c:v>
                </c:pt>
                <c:pt idx="24219">
                  <c:v>19.47</c:v>
                </c:pt>
                <c:pt idx="24220">
                  <c:v>35.54</c:v>
                </c:pt>
                <c:pt idx="24221">
                  <c:v>16.57</c:v>
                </c:pt>
                <c:pt idx="24222">
                  <c:v>67.819999999999993</c:v>
                </c:pt>
                <c:pt idx="24223">
                  <c:v>73.23</c:v>
                </c:pt>
                <c:pt idx="24224">
                  <c:v>28.85</c:v>
                </c:pt>
                <c:pt idx="24225">
                  <c:v>42.16</c:v>
                </c:pt>
                <c:pt idx="24226">
                  <c:v>11.61</c:v>
                </c:pt>
                <c:pt idx="24227">
                  <c:v>31.78</c:v>
                </c:pt>
                <c:pt idx="24228">
                  <c:v>12.71</c:v>
                </c:pt>
                <c:pt idx="24229">
                  <c:v>36.25</c:v>
                </c:pt>
                <c:pt idx="24230">
                  <c:v>19.62</c:v>
                </c:pt>
                <c:pt idx="24231">
                  <c:v>35.74</c:v>
                </c:pt>
                <c:pt idx="24232">
                  <c:v>16.77</c:v>
                </c:pt>
                <c:pt idx="24233">
                  <c:v>68.05</c:v>
                </c:pt>
                <c:pt idx="24234">
                  <c:v>73</c:v>
                </c:pt>
                <c:pt idx="24235">
                  <c:v>28.66</c:v>
                </c:pt>
                <c:pt idx="24236">
                  <c:v>42.39</c:v>
                </c:pt>
                <c:pt idx="24237">
                  <c:v>11.47</c:v>
                </c:pt>
                <c:pt idx="24238">
                  <c:v>31.97</c:v>
                </c:pt>
                <c:pt idx="24239">
                  <c:v>12.51</c:v>
                </c:pt>
                <c:pt idx="24240">
                  <c:v>36.04</c:v>
                </c:pt>
                <c:pt idx="24241">
                  <c:v>19.760000000000002</c:v>
                </c:pt>
                <c:pt idx="24242">
                  <c:v>35.950000000000003</c:v>
                </c:pt>
                <c:pt idx="24243">
                  <c:v>16.97</c:v>
                </c:pt>
                <c:pt idx="24244">
                  <c:v>68.27</c:v>
                </c:pt>
                <c:pt idx="24245">
                  <c:v>72.77</c:v>
                </c:pt>
                <c:pt idx="24246">
                  <c:v>28.47</c:v>
                </c:pt>
                <c:pt idx="24247">
                  <c:v>42.62</c:v>
                </c:pt>
                <c:pt idx="24248">
                  <c:v>11.32</c:v>
                </c:pt>
                <c:pt idx="24249">
                  <c:v>32.159999999999997</c:v>
                </c:pt>
                <c:pt idx="24250">
                  <c:v>12.32</c:v>
                </c:pt>
                <c:pt idx="24251">
                  <c:v>35.83</c:v>
                </c:pt>
                <c:pt idx="24252">
                  <c:v>19.91</c:v>
                </c:pt>
                <c:pt idx="24253">
                  <c:v>36.159999999999997</c:v>
                </c:pt>
                <c:pt idx="24254">
                  <c:v>17.170000000000002</c:v>
                </c:pt>
                <c:pt idx="24255">
                  <c:v>68.489999999999995</c:v>
                </c:pt>
                <c:pt idx="24256">
                  <c:v>72.55</c:v>
                </c:pt>
                <c:pt idx="24257">
                  <c:v>28.28</c:v>
                </c:pt>
                <c:pt idx="24258">
                  <c:v>42.84</c:v>
                </c:pt>
                <c:pt idx="24259">
                  <c:v>11.18</c:v>
                </c:pt>
                <c:pt idx="24260">
                  <c:v>32.36</c:v>
                </c:pt>
                <c:pt idx="24261">
                  <c:v>12.12</c:v>
                </c:pt>
                <c:pt idx="24262">
                  <c:v>35.619999999999997</c:v>
                </c:pt>
                <c:pt idx="24263">
                  <c:v>20.05</c:v>
                </c:pt>
                <c:pt idx="24264">
                  <c:v>36.36</c:v>
                </c:pt>
                <c:pt idx="24265">
                  <c:v>17.37</c:v>
                </c:pt>
                <c:pt idx="24266">
                  <c:v>68.709999999999994</c:v>
                </c:pt>
                <c:pt idx="24267">
                  <c:v>72.319999999999993</c:v>
                </c:pt>
                <c:pt idx="24268">
                  <c:v>28.09</c:v>
                </c:pt>
                <c:pt idx="24269">
                  <c:v>43.07</c:v>
                </c:pt>
                <c:pt idx="24270">
                  <c:v>11.04</c:v>
                </c:pt>
                <c:pt idx="24271">
                  <c:v>32.549999999999997</c:v>
                </c:pt>
                <c:pt idx="24272">
                  <c:v>11.93</c:v>
                </c:pt>
                <c:pt idx="24273">
                  <c:v>35.409999999999997</c:v>
                </c:pt>
                <c:pt idx="24274">
                  <c:v>20.190000000000001</c:v>
                </c:pt>
                <c:pt idx="24275">
                  <c:v>36.57</c:v>
                </c:pt>
                <c:pt idx="24276">
                  <c:v>17.579999999999998</c:v>
                </c:pt>
                <c:pt idx="24277">
                  <c:v>68.94</c:v>
                </c:pt>
                <c:pt idx="24278">
                  <c:v>72.09</c:v>
                </c:pt>
                <c:pt idx="24279">
                  <c:v>27.89</c:v>
                </c:pt>
                <c:pt idx="24280">
                  <c:v>43.3</c:v>
                </c:pt>
                <c:pt idx="24281">
                  <c:v>10.89</c:v>
                </c:pt>
                <c:pt idx="24282">
                  <c:v>32.74</c:v>
                </c:pt>
                <c:pt idx="24283">
                  <c:v>11.74</c:v>
                </c:pt>
                <c:pt idx="24284">
                  <c:v>35.200000000000003</c:v>
                </c:pt>
                <c:pt idx="24285">
                  <c:v>20.34</c:v>
                </c:pt>
                <c:pt idx="24286">
                  <c:v>36.770000000000003</c:v>
                </c:pt>
                <c:pt idx="24287">
                  <c:v>17.78</c:v>
                </c:pt>
                <c:pt idx="24288">
                  <c:v>69.16</c:v>
                </c:pt>
                <c:pt idx="24289">
                  <c:v>71.86</c:v>
                </c:pt>
                <c:pt idx="24290">
                  <c:v>27.7</c:v>
                </c:pt>
                <c:pt idx="24291">
                  <c:v>43.52</c:v>
                </c:pt>
                <c:pt idx="24292">
                  <c:v>10.75</c:v>
                </c:pt>
                <c:pt idx="24293">
                  <c:v>32.93</c:v>
                </c:pt>
                <c:pt idx="24294">
                  <c:v>11.54</c:v>
                </c:pt>
                <c:pt idx="24295">
                  <c:v>34.979999999999997</c:v>
                </c:pt>
                <c:pt idx="24296">
                  <c:v>20.48</c:v>
                </c:pt>
                <c:pt idx="24297">
                  <c:v>36.979999999999997</c:v>
                </c:pt>
                <c:pt idx="24298">
                  <c:v>17.98</c:v>
                </c:pt>
                <c:pt idx="24299">
                  <c:v>69.38</c:v>
                </c:pt>
                <c:pt idx="24300">
                  <c:v>71.63</c:v>
                </c:pt>
                <c:pt idx="24301">
                  <c:v>27.51</c:v>
                </c:pt>
                <c:pt idx="24302">
                  <c:v>43.75</c:v>
                </c:pt>
                <c:pt idx="24303">
                  <c:v>10.61</c:v>
                </c:pt>
                <c:pt idx="24304">
                  <c:v>33.119999999999997</c:v>
                </c:pt>
                <c:pt idx="24305">
                  <c:v>11.35</c:v>
                </c:pt>
                <c:pt idx="24306">
                  <c:v>34.770000000000003</c:v>
                </c:pt>
                <c:pt idx="24307">
                  <c:v>20.63</c:v>
                </c:pt>
                <c:pt idx="24308">
                  <c:v>37.19</c:v>
                </c:pt>
                <c:pt idx="24309">
                  <c:v>18.190000000000001</c:v>
                </c:pt>
                <c:pt idx="24310">
                  <c:v>69.599999999999994</c:v>
                </c:pt>
                <c:pt idx="24311">
                  <c:v>71.400000000000006</c:v>
                </c:pt>
                <c:pt idx="24312">
                  <c:v>27.32</c:v>
                </c:pt>
                <c:pt idx="24313">
                  <c:v>43.98</c:v>
                </c:pt>
                <c:pt idx="24314">
                  <c:v>10.46</c:v>
                </c:pt>
                <c:pt idx="24315">
                  <c:v>33.32</c:v>
                </c:pt>
                <c:pt idx="24316">
                  <c:v>11.16</c:v>
                </c:pt>
                <c:pt idx="24317">
                  <c:v>34.56</c:v>
                </c:pt>
                <c:pt idx="24318">
                  <c:v>20.77</c:v>
                </c:pt>
                <c:pt idx="24319">
                  <c:v>37.4</c:v>
                </c:pt>
                <c:pt idx="24320">
                  <c:v>18.39</c:v>
                </c:pt>
                <c:pt idx="24321">
                  <c:v>69.819999999999993</c:v>
                </c:pt>
                <c:pt idx="24322">
                  <c:v>71.17</c:v>
                </c:pt>
                <c:pt idx="24323">
                  <c:v>27.13</c:v>
                </c:pt>
                <c:pt idx="24324">
                  <c:v>44.2</c:v>
                </c:pt>
                <c:pt idx="24325">
                  <c:v>10.32</c:v>
                </c:pt>
                <c:pt idx="24326">
                  <c:v>33.51</c:v>
                </c:pt>
                <c:pt idx="24327">
                  <c:v>10.97</c:v>
                </c:pt>
                <c:pt idx="24328">
                  <c:v>34.35</c:v>
                </c:pt>
                <c:pt idx="24329">
                  <c:v>20.92</c:v>
                </c:pt>
                <c:pt idx="24330">
                  <c:v>37.6</c:v>
                </c:pt>
                <c:pt idx="24331">
                  <c:v>18.59</c:v>
                </c:pt>
                <c:pt idx="24332">
                  <c:v>70.040000000000006</c:v>
                </c:pt>
                <c:pt idx="24333">
                  <c:v>70.94</c:v>
                </c:pt>
                <c:pt idx="24334">
                  <c:v>26.94</c:v>
                </c:pt>
                <c:pt idx="24335">
                  <c:v>44.43</c:v>
                </c:pt>
                <c:pt idx="24336">
                  <c:v>10.18</c:v>
                </c:pt>
                <c:pt idx="24337">
                  <c:v>33.700000000000003</c:v>
                </c:pt>
                <c:pt idx="24338">
                  <c:v>10.77</c:v>
                </c:pt>
                <c:pt idx="24339">
                  <c:v>34.14</c:v>
                </c:pt>
                <c:pt idx="24340">
                  <c:v>21.06</c:v>
                </c:pt>
                <c:pt idx="24341">
                  <c:v>37.81</c:v>
                </c:pt>
                <c:pt idx="24342">
                  <c:v>18.8</c:v>
                </c:pt>
                <c:pt idx="24343">
                  <c:v>70.260000000000005</c:v>
                </c:pt>
                <c:pt idx="24344">
                  <c:v>70.709999999999994</c:v>
                </c:pt>
                <c:pt idx="24345">
                  <c:v>26.75</c:v>
                </c:pt>
                <c:pt idx="24346">
                  <c:v>44.66</c:v>
                </c:pt>
                <c:pt idx="24347">
                  <c:v>10.039999999999999</c:v>
                </c:pt>
                <c:pt idx="24348">
                  <c:v>33.89</c:v>
                </c:pt>
                <c:pt idx="24349">
                  <c:v>10.58</c:v>
                </c:pt>
                <c:pt idx="24350">
                  <c:v>33.93</c:v>
                </c:pt>
                <c:pt idx="24351">
                  <c:v>21.2</c:v>
                </c:pt>
                <c:pt idx="24352">
                  <c:v>38.020000000000003</c:v>
                </c:pt>
                <c:pt idx="24353">
                  <c:v>19</c:v>
                </c:pt>
                <c:pt idx="24354">
                  <c:v>70.47</c:v>
                </c:pt>
                <c:pt idx="24355">
                  <c:v>70.48</c:v>
                </c:pt>
                <c:pt idx="24356">
                  <c:v>26.56</c:v>
                </c:pt>
                <c:pt idx="24357">
                  <c:v>44.88</c:v>
                </c:pt>
                <c:pt idx="24358">
                  <c:v>34.08</c:v>
                </c:pt>
                <c:pt idx="24359">
                  <c:v>10.39</c:v>
                </c:pt>
                <c:pt idx="24360">
                  <c:v>33.72</c:v>
                </c:pt>
                <c:pt idx="24361">
                  <c:v>21.35</c:v>
                </c:pt>
                <c:pt idx="24362">
                  <c:v>38.229999999999997</c:v>
                </c:pt>
                <c:pt idx="24363">
                  <c:v>19.21</c:v>
                </c:pt>
                <c:pt idx="24364">
                  <c:v>70.69</c:v>
                </c:pt>
                <c:pt idx="24365">
                  <c:v>70.25</c:v>
                </c:pt>
                <c:pt idx="24366">
                  <c:v>26.37</c:v>
                </c:pt>
                <c:pt idx="24367">
                  <c:v>45.11</c:v>
                </c:pt>
                <c:pt idx="24368">
                  <c:v>34.270000000000003</c:v>
                </c:pt>
                <c:pt idx="24369">
                  <c:v>10.199999999999999</c:v>
                </c:pt>
                <c:pt idx="24370">
                  <c:v>33.51</c:v>
                </c:pt>
                <c:pt idx="24371">
                  <c:v>21.49</c:v>
                </c:pt>
                <c:pt idx="24372">
                  <c:v>38.43</c:v>
                </c:pt>
                <c:pt idx="24373">
                  <c:v>19.41</c:v>
                </c:pt>
                <c:pt idx="24374">
                  <c:v>70.91</c:v>
                </c:pt>
                <c:pt idx="24375">
                  <c:v>70.02</c:v>
                </c:pt>
                <c:pt idx="24376">
                  <c:v>26.18</c:v>
                </c:pt>
                <c:pt idx="24377">
                  <c:v>45.34</c:v>
                </c:pt>
                <c:pt idx="24378">
                  <c:v>34.46</c:v>
                </c:pt>
                <c:pt idx="24379">
                  <c:v>10.01</c:v>
                </c:pt>
                <c:pt idx="24380">
                  <c:v>33.299999999999997</c:v>
                </c:pt>
                <c:pt idx="24381">
                  <c:v>21.64</c:v>
                </c:pt>
                <c:pt idx="24382">
                  <c:v>38.64</c:v>
                </c:pt>
                <c:pt idx="24383">
                  <c:v>19.62</c:v>
                </c:pt>
                <c:pt idx="24384">
                  <c:v>71.13</c:v>
                </c:pt>
                <c:pt idx="24385">
                  <c:v>69.78</c:v>
                </c:pt>
                <c:pt idx="24386">
                  <c:v>25.99</c:v>
                </c:pt>
                <c:pt idx="24387">
                  <c:v>45.57</c:v>
                </c:pt>
                <c:pt idx="24388">
                  <c:v>34.65</c:v>
                </c:pt>
                <c:pt idx="24389">
                  <c:v>33.090000000000003</c:v>
                </c:pt>
                <c:pt idx="24390">
                  <c:v>21.78</c:v>
                </c:pt>
                <c:pt idx="24391">
                  <c:v>38.85</c:v>
                </c:pt>
                <c:pt idx="24392">
                  <c:v>19.829999999999998</c:v>
                </c:pt>
                <c:pt idx="24393">
                  <c:v>71.34</c:v>
                </c:pt>
                <c:pt idx="24394">
                  <c:v>69.55</c:v>
                </c:pt>
                <c:pt idx="24395">
                  <c:v>25.8</c:v>
                </c:pt>
                <c:pt idx="24396">
                  <c:v>45.79</c:v>
                </c:pt>
                <c:pt idx="24397">
                  <c:v>34.840000000000003</c:v>
                </c:pt>
                <c:pt idx="24398">
                  <c:v>32.880000000000003</c:v>
                </c:pt>
                <c:pt idx="24399">
                  <c:v>21.93</c:v>
                </c:pt>
                <c:pt idx="24400">
                  <c:v>39.06</c:v>
                </c:pt>
                <c:pt idx="24401">
                  <c:v>20.03</c:v>
                </c:pt>
                <c:pt idx="24402">
                  <c:v>71.56</c:v>
                </c:pt>
                <c:pt idx="24403">
                  <c:v>69.319999999999993</c:v>
                </c:pt>
                <c:pt idx="24404">
                  <c:v>25.61</c:v>
                </c:pt>
                <c:pt idx="24405">
                  <c:v>46.02</c:v>
                </c:pt>
                <c:pt idx="24406">
                  <c:v>35.03</c:v>
                </c:pt>
                <c:pt idx="24407">
                  <c:v>32.67</c:v>
                </c:pt>
                <c:pt idx="24408">
                  <c:v>22.07</c:v>
                </c:pt>
                <c:pt idx="24409">
                  <c:v>39.270000000000003</c:v>
                </c:pt>
                <c:pt idx="24410">
                  <c:v>20.239999999999998</c:v>
                </c:pt>
                <c:pt idx="24411">
                  <c:v>71.77</c:v>
                </c:pt>
                <c:pt idx="24412">
                  <c:v>69.09</c:v>
                </c:pt>
                <c:pt idx="24413">
                  <c:v>25.42</c:v>
                </c:pt>
                <c:pt idx="24414">
                  <c:v>46.25</c:v>
                </c:pt>
                <c:pt idx="24415">
                  <c:v>35.22</c:v>
                </c:pt>
                <c:pt idx="24416">
                  <c:v>32.46</c:v>
                </c:pt>
                <c:pt idx="24417">
                  <c:v>22.22</c:v>
                </c:pt>
                <c:pt idx="24418">
                  <c:v>39.47</c:v>
                </c:pt>
                <c:pt idx="24419">
                  <c:v>20.45</c:v>
                </c:pt>
                <c:pt idx="24420">
                  <c:v>71.989999999999995</c:v>
                </c:pt>
                <c:pt idx="24421">
                  <c:v>68.86</c:v>
                </c:pt>
                <c:pt idx="24422">
                  <c:v>25.23</c:v>
                </c:pt>
                <c:pt idx="24423">
                  <c:v>46.47</c:v>
                </c:pt>
                <c:pt idx="24424">
                  <c:v>35.409999999999997</c:v>
                </c:pt>
                <c:pt idx="24425">
                  <c:v>32.25</c:v>
                </c:pt>
                <c:pt idx="24426">
                  <c:v>22.36</c:v>
                </c:pt>
                <c:pt idx="24427">
                  <c:v>39.68</c:v>
                </c:pt>
                <c:pt idx="24428">
                  <c:v>20.65</c:v>
                </c:pt>
                <c:pt idx="24429">
                  <c:v>72.2</c:v>
                </c:pt>
                <c:pt idx="24430">
                  <c:v>68.62</c:v>
                </c:pt>
                <c:pt idx="24431">
                  <c:v>25.04</c:v>
                </c:pt>
                <c:pt idx="24432">
                  <c:v>46.7</c:v>
                </c:pt>
                <c:pt idx="24433">
                  <c:v>35.6</c:v>
                </c:pt>
                <c:pt idx="24434">
                  <c:v>32.049999999999997</c:v>
                </c:pt>
                <c:pt idx="24435">
                  <c:v>22.5</c:v>
                </c:pt>
                <c:pt idx="24436">
                  <c:v>39.89</c:v>
                </c:pt>
                <c:pt idx="24437">
                  <c:v>20.86</c:v>
                </c:pt>
                <c:pt idx="24438">
                  <c:v>72.41</c:v>
                </c:pt>
                <c:pt idx="24439">
                  <c:v>68.39</c:v>
                </c:pt>
                <c:pt idx="24440">
                  <c:v>24.85</c:v>
                </c:pt>
                <c:pt idx="24441">
                  <c:v>46.93</c:v>
                </c:pt>
                <c:pt idx="24442">
                  <c:v>35.79</c:v>
                </c:pt>
                <c:pt idx="24443">
                  <c:v>31.84</c:v>
                </c:pt>
                <c:pt idx="24444">
                  <c:v>22.65</c:v>
                </c:pt>
                <c:pt idx="24445">
                  <c:v>40.1</c:v>
                </c:pt>
                <c:pt idx="24446">
                  <c:v>21.07</c:v>
                </c:pt>
                <c:pt idx="24447">
                  <c:v>72.62</c:v>
                </c:pt>
                <c:pt idx="24448">
                  <c:v>68.16</c:v>
                </c:pt>
                <c:pt idx="24449">
                  <c:v>24.66</c:v>
                </c:pt>
                <c:pt idx="24450">
                  <c:v>47.16</c:v>
                </c:pt>
                <c:pt idx="24451">
                  <c:v>35.979999999999997</c:v>
                </c:pt>
                <c:pt idx="24452">
                  <c:v>31.63</c:v>
                </c:pt>
                <c:pt idx="24453">
                  <c:v>22.79</c:v>
                </c:pt>
                <c:pt idx="24454">
                  <c:v>40.31</c:v>
                </c:pt>
                <c:pt idx="24455">
                  <c:v>21.28</c:v>
                </c:pt>
                <c:pt idx="24456">
                  <c:v>72.83</c:v>
                </c:pt>
                <c:pt idx="24457">
                  <c:v>67.92</c:v>
                </c:pt>
                <c:pt idx="24458">
                  <c:v>24.47</c:v>
                </c:pt>
                <c:pt idx="24459">
                  <c:v>47.39</c:v>
                </c:pt>
                <c:pt idx="24460">
                  <c:v>36.17</c:v>
                </c:pt>
                <c:pt idx="24461">
                  <c:v>31.42</c:v>
                </c:pt>
                <c:pt idx="24462">
                  <c:v>22.94</c:v>
                </c:pt>
                <c:pt idx="24463">
                  <c:v>40.520000000000003</c:v>
                </c:pt>
                <c:pt idx="24464">
                  <c:v>21.48</c:v>
                </c:pt>
                <c:pt idx="24465">
                  <c:v>73.040000000000006</c:v>
                </c:pt>
                <c:pt idx="24466">
                  <c:v>67.69</c:v>
                </c:pt>
                <c:pt idx="24467">
                  <c:v>24.28</c:v>
                </c:pt>
                <c:pt idx="24468">
                  <c:v>47.61</c:v>
                </c:pt>
                <c:pt idx="24469">
                  <c:v>36.36</c:v>
                </c:pt>
                <c:pt idx="24470">
                  <c:v>31.21</c:v>
                </c:pt>
                <c:pt idx="24471">
                  <c:v>23.08</c:v>
                </c:pt>
                <c:pt idx="24472">
                  <c:v>40.729999999999997</c:v>
                </c:pt>
                <c:pt idx="24473">
                  <c:v>21.69</c:v>
                </c:pt>
                <c:pt idx="24474">
                  <c:v>73.25</c:v>
                </c:pt>
                <c:pt idx="24475">
                  <c:v>67.459999999999994</c:v>
                </c:pt>
                <c:pt idx="24476">
                  <c:v>24.09</c:v>
                </c:pt>
                <c:pt idx="24477">
                  <c:v>47.84</c:v>
                </c:pt>
                <c:pt idx="24478">
                  <c:v>36.54</c:v>
                </c:pt>
                <c:pt idx="24479">
                  <c:v>31.01</c:v>
                </c:pt>
                <c:pt idx="24480">
                  <c:v>23.23</c:v>
                </c:pt>
                <c:pt idx="24481">
                  <c:v>40.94</c:v>
                </c:pt>
                <c:pt idx="24482">
                  <c:v>21.9</c:v>
                </c:pt>
                <c:pt idx="24483">
                  <c:v>73.459999999999994</c:v>
                </c:pt>
                <c:pt idx="24484">
                  <c:v>67.23</c:v>
                </c:pt>
                <c:pt idx="24485">
                  <c:v>23.9</c:v>
                </c:pt>
                <c:pt idx="24486">
                  <c:v>48.07</c:v>
                </c:pt>
                <c:pt idx="24487">
                  <c:v>36.729999999999997</c:v>
                </c:pt>
                <c:pt idx="24488">
                  <c:v>30.8</c:v>
                </c:pt>
                <c:pt idx="24489">
                  <c:v>23.37</c:v>
                </c:pt>
                <c:pt idx="24490">
                  <c:v>41.14</c:v>
                </c:pt>
                <c:pt idx="24491">
                  <c:v>22.11</c:v>
                </c:pt>
                <c:pt idx="24492">
                  <c:v>73.66</c:v>
                </c:pt>
                <c:pt idx="24493">
                  <c:v>66.989999999999995</c:v>
                </c:pt>
                <c:pt idx="24494">
                  <c:v>23.71</c:v>
                </c:pt>
                <c:pt idx="24495">
                  <c:v>48.3</c:v>
                </c:pt>
                <c:pt idx="24496">
                  <c:v>36.92</c:v>
                </c:pt>
                <c:pt idx="24497">
                  <c:v>30.59</c:v>
                </c:pt>
                <c:pt idx="24498">
                  <c:v>23.52</c:v>
                </c:pt>
                <c:pt idx="24499">
                  <c:v>41.35</c:v>
                </c:pt>
                <c:pt idx="24500">
                  <c:v>22.32</c:v>
                </c:pt>
                <c:pt idx="24501">
                  <c:v>73.87</c:v>
                </c:pt>
                <c:pt idx="24502">
                  <c:v>66.760000000000005</c:v>
                </c:pt>
                <c:pt idx="24503">
                  <c:v>23.52</c:v>
                </c:pt>
                <c:pt idx="24504">
                  <c:v>48.52</c:v>
                </c:pt>
                <c:pt idx="24505">
                  <c:v>37.11</c:v>
                </c:pt>
                <c:pt idx="24506">
                  <c:v>30.38</c:v>
                </c:pt>
                <c:pt idx="24507">
                  <c:v>23.66</c:v>
                </c:pt>
                <c:pt idx="24508">
                  <c:v>41.56</c:v>
                </c:pt>
                <c:pt idx="24509">
                  <c:v>22.53</c:v>
                </c:pt>
                <c:pt idx="24510">
                  <c:v>74.069999999999993</c:v>
                </c:pt>
                <c:pt idx="24511">
                  <c:v>66.53</c:v>
                </c:pt>
                <c:pt idx="24512">
                  <c:v>23.33</c:v>
                </c:pt>
                <c:pt idx="24513">
                  <c:v>48.75</c:v>
                </c:pt>
                <c:pt idx="24514">
                  <c:v>37.29</c:v>
                </c:pt>
                <c:pt idx="24515">
                  <c:v>30.18</c:v>
                </c:pt>
                <c:pt idx="24516">
                  <c:v>23.81</c:v>
                </c:pt>
                <c:pt idx="24517">
                  <c:v>41.77</c:v>
                </c:pt>
                <c:pt idx="24518">
                  <c:v>22.74</c:v>
                </c:pt>
                <c:pt idx="24519">
                  <c:v>74.27</c:v>
                </c:pt>
                <c:pt idx="24520">
                  <c:v>66.3</c:v>
                </c:pt>
                <c:pt idx="24521">
                  <c:v>23.15</c:v>
                </c:pt>
                <c:pt idx="24522">
                  <c:v>48.98</c:v>
                </c:pt>
                <c:pt idx="24523">
                  <c:v>37.479999999999997</c:v>
                </c:pt>
                <c:pt idx="24524">
                  <c:v>29.97</c:v>
                </c:pt>
                <c:pt idx="24525">
                  <c:v>23.95</c:v>
                </c:pt>
                <c:pt idx="24526">
                  <c:v>41.98</c:v>
                </c:pt>
                <c:pt idx="24527">
                  <c:v>22.95</c:v>
                </c:pt>
                <c:pt idx="24528">
                  <c:v>74.47</c:v>
                </c:pt>
                <c:pt idx="24529">
                  <c:v>66.06</c:v>
                </c:pt>
                <c:pt idx="24530">
                  <c:v>22.96</c:v>
                </c:pt>
                <c:pt idx="24531">
                  <c:v>49.21</c:v>
                </c:pt>
                <c:pt idx="24532">
                  <c:v>37.659999999999997</c:v>
                </c:pt>
                <c:pt idx="24533">
                  <c:v>29.77</c:v>
                </c:pt>
                <c:pt idx="24534">
                  <c:v>24.1</c:v>
                </c:pt>
                <c:pt idx="24535">
                  <c:v>42.19</c:v>
                </c:pt>
                <c:pt idx="24536">
                  <c:v>23.16</c:v>
                </c:pt>
                <c:pt idx="24537">
                  <c:v>74.67</c:v>
                </c:pt>
                <c:pt idx="24538">
                  <c:v>65.83</c:v>
                </c:pt>
                <c:pt idx="24539">
                  <c:v>22.77</c:v>
                </c:pt>
                <c:pt idx="24540">
                  <c:v>49.43</c:v>
                </c:pt>
                <c:pt idx="24541">
                  <c:v>37.85</c:v>
                </c:pt>
                <c:pt idx="24542">
                  <c:v>29.56</c:v>
                </c:pt>
                <c:pt idx="24543">
                  <c:v>24.24</c:v>
                </c:pt>
                <c:pt idx="24544">
                  <c:v>42.4</c:v>
                </c:pt>
                <c:pt idx="24545">
                  <c:v>23.37</c:v>
                </c:pt>
                <c:pt idx="24546">
                  <c:v>74.87</c:v>
                </c:pt>
                <c:pt idx="24547">
                  <c:v>65.599999999999994</c:v>
                </c:pt>
                <c:pt idx="24548">
                  <c:v>22.58</c:v>
                </c:pt>
                <c:pt idx="24549">
                  <c:v>49.66</c:v>
                </c:pt>
                <c:pt idx="24550">
                  <c:v>38.04</c:v>
                </c:pt>
                <c:pt idx="24551">
                  <c:v>29.35</c:v>
                </c:pt>
                <c:pt idx="24552">
                  <c:v>24.39</c:v>
                </c:pt>
                <c:pt idx="24553">
                  <c:v>42.61</c:v>
                </c:pt>
                <c:pt idx="24554">
                  <c:v>23.58</c:v>
                </c:pt>
                <c:pt idx="24555">
                  <c:v>75.069999999999993</c:v>
                </c:pt>
                <c:pt idx="24556">
                  <c:v>65.37</c:v>
                </c:pt>
                <c:pt idx="24557">
                  <c:v>22.39</c:v>
                </c:pt>
                <c:pt idx="24558">
                  <c:v>49.89</c:v>
                </c:pt>
                <c:pt idx="24559">
                  <c:v>38.22</c:v>
                </c:pt>
                <c:pt idx="24560">
                  <c:v>29.15</c:v>
                </c:pt>
                <c:pt idx="24561">
                  <c:v>24.53</c:v>
                </c:pt>
                <c:pt idx="24562">
                  <c:v>42.82</c:v>
                </c:pt>
                <c:pt idx="24563">
                  <c:v>23.8</c:v>
                </c:pt>
                <c:pt idx="24564">
                  <c:v>75.260000000000005</c:v>
                </c:pt>
                <c:pt idx="24565">
                  <c:v>65.13</c:v>
                </c:pt>
                <c:pt idx="24566">
                  <c:v>22.2</c:v>
                </c:pt>
                <c:pt idx="24567">
                  <c:v>50.11</c:v>
                </c:pt>
                <c:pt idx="24568">
                  <c:v>38.409999999999997</c:v>
                </c:pt>
                <c:pt idx="24569">
                  <c:v>28.94</c:v>
                </c:pt>
                <c:pt idx="24570">
                  <c:v>24.68</c:v>
                </c:pt>
                <c:pt idx="24571">
                  <c:v>43.03</c:v>
                </c:pt>
                <c:pt idx="24572">
                  <c:v>24.01</c:v>
                </c:pt>
                <c:pt idx="24573">
                  <c:v>75.45</c:v>
                </c:pt>
                <c:pt idx="24574">
                  <c:v>64.900000000000006</c:v>
                </c:pt>
                <c:pt idx="24575">
                  <c:v>50.34</c:v>
                </c:pt>
                <c:pt idx="24576">
                  <c:v>38.590000000000003</c:v>
                </c:pt>
                <c:pt idx="24577">
                  <c:v>28.74</c:v>
                </c:pt>
                <c:pt idx="24578">
                  <c:v>24.82</c:v>
                </c:pt>
                <c:pt idx="24579">
                  <c:v>43.24</c:v>
                </c:pt>
                <c:pt idx="24580">
                  <c:v>24.22</c:v>
                </c:pt>
                <c:pt idx="24581">
                  <c:v>75.64</c:v>
                </c:pt>
                <c:pt idx="24582">
                  <c:v>64.67</c:v>
                </c:pt>
                <c:pt idx="24583">
                  <c:v>21.82</c:v>
                </c:pt>
                <c:pt idx="24584">
                  <c:v>50.57</c:v>
                </c:pt>
                <c:pt idx="24585">
                  <c:v>38.770000000000003</c:v>
                </c:pt>
                <c:pt idx="24586">
                  <c:v>28.53</c:v>
                </c:pt>
                <c:pt idx="24587">
                  <c:v>24.97</c:v>
                </c:pt>
                <c:pt idx="24588">
                  <c:v>43.45</c:v>
                </c:pt>
                <c:pt idx="24589">
                  <c:v>24.43</c:v>
                </c:pt>
                <c:pt idx="24590">
                  <c:v>75.83</c:v>
                </c:pt>
                <c:pt idx="24591">
                  <c:v>64.44</c:v>
                </c:pt>
                <c:pt idx="24592">
                  <c:v>21.64</c:v>
                </c:pt>
                <c:pt idx="24593">
                  <c:v>50.8</c:v>
                </c:pt>
                <c:pt idx="24594">
                  <c:v>38.96</c:v>
                </c:pt>
                <c:pt idx="24595">
                  <c:v>28.33</c:v>
                </c:pt>
                <c:pt idx="24596">
                  <c:v>25.11</c:v>
                </c:pt>
                <c:pt idx="24597">
                  <c:v>43.66</c:v>
                </c:pt>
                <c:pt idx="24598">
                  <c:v>24.64</c:v>
                </c:pt>
                <c:pt idx="24599">
                  <c:v>76.02</c:v>
                </c:pt>
                <c:pt idx="24600">
                  <c:v>64.2</c:v>
                </c:pt>
                <c:pt idx="24601">
                  <c:v>21.45</c:v>
                </c:pt>
                <c:pt idx="24602">
                  <c:v>51.02</c:v>
                </c:pt>
                <c:pt idx="24603">
                  <c:v>39.14</c:v>
                </c:pt>
                <c:pt idx="24604">
                  <c:v>28.13</c:v>
                </c:pt>
                <c:pt idx="24605">
                  <c:v>25.26</c:v>
                </c:pt>
                <c:pt idx="24606">
                  <c:v>43.87</c:v>
                </c:pt>
                <c:pt idx="24607">
                  <c:v>24.86</c:v>
                </c:pt>
                <c:pt idx="24608">
                  <c:v>76.209999999999994</c:v>
                </c:pt>
                <c:pt idx="24609">
                  <c:v>63.97</c:v>
                </c:pt>
                <c:pt idx="24610">
                  <c:v>21.26</c:v>
                </c:pt>
                <c:pt idx="24611">
                  <c:v>51.25</c:v>
                </c:pt>
                <c:pt idx="24612">
                  <c:v>39.32</c:v>
                </c:pt>
                <c:pt idx="24613">
                  <c:v>27.92</c:v>
                </c:pt>
                <c:pt idx="24614">
                  <c:v>25.41</c:v>
                </c:pt>
                <c:pt idx="24615">
                  <c:v>44.08</c:v>
                </c:pt>
                <c:pt idx="24616">
                  <c:v>25.07</c:v>
                </c:pt>
                <c:pt idx="24617">
                  <c:v>76.39</c:v>
                </c:pt>
                <c:pt idx="24618">
                  <c:v>63.74</c:v>
                </c:pt>
                <c:pt idx="24619">
                  <c:v>21.07</c:v>
                </c:pt>
                <c:pt idx="24620">
                  <c:v>51.48</c:v>
                </c:pt>
                <c:pt idx="24621">
                  <c:v>39.5</c:v>
                </c:pt>
                <c:pt idx="24622">
                  <c:v>27.72</c:v>
                </c:pt>
                <c:pt idx="24623">
                  <c:v>25.55</c:v>
                </c:pt>
                <c:pt idx="24624">
                  <c:v>44.29</c:v>
                </c:pt>
                <c:pt idx="24625">
                  <c:v>25.28</c:v>
                </c:pt>
                <c:pt idx="24626">
                  <c:v>76.569999999999993</c:v>
                </c:pt>
                <c:pt idx="24627">
                  <c:v>63.51</c:v>
                </c:pt>
                <c:pt idx="24628">
                  <c:v>20.89</c:v>
                </c:pt>
                <c:pt idx="24629">
                  <c:v>51.7</c:v>
                </c:pt>
                <c:pt idx="24630">
                  <c:v>39.69</c:v>
                </c:pt>
                <c:pt idx="24631">
                  <c:v>27.52</c:v>
                </c:pt>
                <c:pt idx="24632">
                  <c:v>25.7</c:v>
                </c:pt>
                <c:pt idx="24633">
                  <c:v>44.5</c:v>
                </c:pt>
                <c:pt idx="24634">
                  <c:v>25.5</c:v>
                </c:pt>
                <c:pt idx="24635">
                  <c:v>76.75</c:v>
                </c:pt>
                <c:pt idx="24636">
                  <c:v>63.28</c:v>
                </c:pt>
                <c:pt idx="24637">
                  <c:v>20.7</c:v>
                </c:pt>
                <c:pt idx="24638">
                  <c:v>51.93</c:v>
                </c:pt>
                <c:pt idx="24639">
                  <c:v>39.869999999999997</c:v>
                </c:pt>
                <c:pt idx="24640">
                  <c:v>27.31</c:v>
                </c:pt>
                <c:pt idx="24641">
                  <c:v>25.84</c:v>
                </c:pt>
                <c:pt idx="24642">
                  <c:v>44.71</c:v>
                </c:pt>
                <c:pt idx="24643">
                  <c:v>25.71</c:v>
                </c:pt>
                <c:pt idx="24644">
                  <c:v>76.92</c:v>
                </c:pt>
                <c:pt idx="24645">
                  <c:v>63.04</c:v>
                </c:pt>
                <c:pt idx="24646">
                  <c:v>20.51</c:v>
                </c:pt>
                <c:pt idx="24647">
                  <c:v>52.16</c:v>
                </c:pt>
                <c:pt idx="24648">
                  <c:v>40.049999999999997</c:v>
                </c:pt>
                <c:pt idx="24649">
                  <c:v>27.11</c:v>
                </c:pt>
                <c:pt idx="24650">
                  <c:v>25.99</c:v>
                </c:pt>
                <c:pt idx="24651">
                  <c:v>44.92</c:v>
                </c:pt>
                <c:pt idx="24652">
                  <c:v>25.92</c:v>
                </c:pt>
                <c:pt idx="24653">
                  <c:v>77.09</c:v>
                </c:pt>
                <c:pt idx="24654">
                  <c:v>62.81</c:v>
                </c:pt>
                <c:pt idx="24655">
                  <c:v>20.32</c:v>
                </c:pt>
                <c:pt idx="24656">
                  <c:v>52.38</c:v>
                </c:pt>
                <c:pt idx="24657">
                  <c:v>40.229999999999997</c:v>
                </c:pt>
                <c:pt idx="24658">
                  <c:v>26.91</c:v>
                </c:pt>
                <c:pt idx="24659">
                  <c:v>26.13</c:v>
                </c:pt>
                <c:pt idx="24660">
                  <c:v>45.13</c:v>
                </c:pt>
                <c:pt idx="24661">
                  <c:v>26.14</c:v>
                </c:pt>
                <c:pt idx="24662">
                  <c:v>77.260000000000005</c:v>
                </c:pt>
                <c:pt idx="24663">
                  <c:v>62.58</c:v>
                </c:pt>
                <c:pt idx="24664">
                  <c:v>20.14</c:v>
                </c:pt>
                <c:pt idx="24665">
                  <c:v>52.61</c:v>
                </c:pt>
                <c:pt idx="24666">
                  <c:v>40.409999999999997</c:v>
                </c:pt>
                <c:pt idx="24667">
                  <c:v>26.7</c:v>
                </c:pt>
                <c:pt idx="24668">
                  <c:v>26.28</c:v>
                </c:pt>
                <c:pt idx="24669">
                  <c:v>45.34</c:v>
                </c:pt>
                <c:pt idx="24670">
                  <c:v>26.35</c:v>
                </c:pt>
                <c:pt idx="24671">
                  <c:v>77.430000000000007</c:v>
                </c:pt>
                <c:pt idx="24672">
                  <c:v>62.35</c:v>
                </c:pt>
                <c:pt idx="24673">
                  <c:v>19.95</c:v>
                </c:pt>
                <c:pt idx="24674">
                  <c:v>52.83</c:v>
                </c:pt>
                <c:pt idx="24675">
                  <c:v>40.590000000000003</c:v>
                </c:pt>
                <c:pt idx="24676">
                  <c:v>26.5</c:v>
                </c:pt>
                <c:pt idx="24677">
                  <c:v>26.43</c:v>
                </c:pt>
                <c:pt idx="24678">
                  <c:v>45.55</c:v>
                </c:pt>
                <c:pt idx="24679">
                  <c:v>26.57</c:v>
                </c:pt>
                <c:pt idx="24680">
                  <c:v>77.59</c:v>
                </c:pt>
                <c:pt idx="24681">
                  <c:v>62.12</c:v>
                </c:pt>
                <c:pt idx="24682">
                  <c:v>19.760000000000002</c:v>
                </c:pt>
                <c:pt idx="24683">
                  <c:v>53.06</c:v>
                </c:pt>
                <c:pt idx="24684">
                  <c:v>40.770000000000003</c:v>
                </c:pt>
                <c:pt idx="24685">
                  <c:v>26.3</c:v>
                </c:pt>
                <c:pt idx="24686">
                  <c:v>26.57</c:v>
                </c:pt>
                <c:pt idx="24687">
                  <c:v>45.76</c:v>
                </c:pt>
                <c:pt idx="24688">
                  <c:v>26.78</c:v>
                </c:pt>
                <c:pt idx="24689">
                  <c:v>77.75</c:v>
                </c:pt>
                <c:pt idx="24690">
                  <c:v>61.89</c:v>
                </c:pt>
                <c:pt idx="24691">
                  <c:v>19.579999999999998</c:v>
                </c:pt>
                <c:pt idx="24692">
                  <c:v>53.28</c:v>
                </c:pt>
                <c:pt idx="24693">
                  <c:v>40.94</c:v>
                </c:pt>
                <c:pt idx="24694">
                  <c:v>26.1</c:v>
                </c:pt>
                <c:pt idx="24695">
                  <c:v>26.72</c:v>
                </c:pt>
                <c:pt idx="24696">
                  <c:v>45.97</c:v>
                </c:pt>
                <c:pt idx="24697">
                  <c:v>27</c:v>
                </c:pt>
                <c:pt idx="24698">
                  <c:v>77.91</c:v>
                </c:pt>
                <c:pt idx="24699">
                  <c:v>61.66</c:v>
                </c:pt>
                <c:pt idx="24700">
                  <c:v>19.39</c:v>
                </c:pt>
                <c:pt idx="24701">
                  <c:v>53.51</c:v>
                </c:pt>
                <c:pt idx="24702">
                  <c:v>41.12</c:v>
                </c:pt>
                <c:pt idx="24703">
                  <c:v>25.9</c:v>
                </c:pt>
                <c:pt idx="24704">
                  <c:v>26.86</c:v>
                </c:pt>
                <c:pt idx="24705">
                  <c:v>46.18</c:v>
                </c:pt>
                <c:pt idx="24706">
                  <c:v>27.21</c:v>
                </c:pt>
                <c:pt idx="24707">
                  <c:v>78.06</c:v>
                </c:pt>
                <c:pt idx="24708">
                  <c:v>61.43</c:v>
                </c:pt>
                <c:pt idx="24709">
                  <c:v>19.21</c:v>
                </c:pt>
                <c:pt idx="24710">
                  <c:v>53.73</c:v>
                </c:pt>
                <c:pt idx="24711">
                  <c:v>41.3</c:v>
                </c:pt>
                <c:pt idx="24712">
                  <c:v>25.7</c:v>
                </c:pt>
                <c:pt idx="24713">
                  <c:v>27.01</c:v>
                </c:pt>
                <c:pt idx="24714">
                  <c:v>46.39</c:v>
                </c:pt>
                <c:pt idx="24715">
                  <c:v>27.43</c:v>
                </c:pt>
                <c:pt idx="24716">
                  <c:v>78.209999999999994</c:v>
                </c:pt>
                <c:pt idx="24717">
                  <c:v>61.2</c:v>
                </c:pt>
                <c:pt idx="24718">
                  <c:v>19.02</c:v>
                </c:pt>
                <c:pt idx="24719">
                  <c:v>53.96</c:v>
                </c:pt>
                <c:pt idx="24720">
                  <c:v>41.47</c:v>
                </c:pt>
                <c:pt idx="24721">
                  <c:v>25.5</c:v>
                </c:pt>
                <c:pt idx="24722">
                  <c:v>27.16</c:v>
                </c:pt>
                <c:pt idx="24723">
                  <c:v>46.6</c:v>
                </c:pt>
                <c:pt idx="24724">
                  <c:v>27.64</c:v>
                </c:pt>
                <c:pt idx="24725">
                  <c:v>78.36</c:v>
                </c:pt>
                <c:pt idx="24726">
                  <c:v>60.97</c:v>
                </c:pt>
                <c:pt idx="24727">
                  <c:v>18.829999999999998</c:v>
                </c:pt>
                <c:pt idx="24728">
                  <c:v>54.18</c:v>
                </c:pt>
                <c:pt idx="24729">
                  <c:v>41.65</c:v>
                </c:pt>
                <c:pt idx="24730">
                  <c:v>25.3</c:v>
                </c:pt>
                <c:pt idx="24731">
                  <c:v>27.3</c:v>
                </c:pt>
                <c:pt idx="24732">
                  <c:v>46.81</c:v>
                </c:pt>
                <c:pt idx="24733">
                  <c:v>27.86</c:v>
                </c:pt>
                <c:pt idx="24734">
                  <c:v>78.5</c:v>
                </c:pt>
                <c:pt idx="24735">
                  <c:v>60.74</c:v>
                </c:pt>
                <c:pt idx="24736">
                  <c:v>18.649999999999999</c:v>
                </c:pt>
                <c:pt idx="24737">
                  <c:v>54.41</c:v>
                </c:pt>
                <c:pt idx="24738">
                  <c:v>41.83</c:v>
                </c:pt>
                <c:pt idx="24739">
                  <c:v>25.09</c:v>
                </c:pt>
                <c:pt idx="24740">
                  <c:v>27.45</c:v>
                </c:pt>
                <c:pt idx="24741">
                  <c:v>47.01</c:v>
                </c:pt>
                <c:pt idx="24742">
                  <c:v>28.08</c:v>
                </c:pt>
                <c:pt idx="24743">
                  <c:v>78.64</c:v>
                </c:pt>
                <c:pt idx="24744">
                  <c:v>60.51</c:v>
                </c:pt>
                <c:pt idx="24745">
                  <c:v>18.46</c:v>
                </c:pt>
                <c:pt idx="24746">
                  <c:v>54.63</c:v>
                </c:pt>
                <c:pt idx="24747">
                  <c:v>42</c:v>
                </c:pt>
                <c:pt idx="24748">
                  <c:v>24.89</c:v>
                </c:pt>
                <c:pt idx="24749">
                  <c:v>27.6</c:v>
                </c:pt>
                <c:pt idx="24750">
                  <c:v>47.22</c:v>
                </c:pt>
                <c:pt idx="24751">
                  <c:v>28.29</c:v>
                </c:pt>
                <c:pt idx="24752">
                  <c:v>78.77</c:v>
                </c:pt>
                <c:pt idx="24753">
                  <c:v>60.28</c:v>
                </c:pt>
                <c:pt idx="24754">
                  <c:v>18.28</c:v>
                </c:pt>
                <c:pt idx="24755">
                  <c:v>54.86</c:v>
                </c:pt>
                <c:pt idx="24756">
                  <c:v>42.17</c:v>
                </c:pt>
                <c:pt idx="24757">
                  <c:v>24.7</c:v>
                </c:pt>
                <c:pt idx="24758">
                  <c:v>27.74</c:v>
                </c:pt>
                <c:pt idx="24759">
                  <c:v>47.43</c:v>
                </c:pt>
                <c:pt idx="24760">
                  <c:v>28.51</c:v>
                </c:pt>
                <c:pt idx="24761">
                  <c:v>78.900000000000006</c:v>
                </c:pt>
                <c:pt idx="24762">
                  <c:v>60.05</c:v>
                </c:pt>
                <c:pt idx="24763">
                  <c:v>18.09</c:v>
                </c:pt>
                <c:pt idx="24764">
                  <c:v>55.08</c:v>
                </c:pt>
                <c:pt idx="24765">
                  <c:v>42.35</c:v>
                </c:pt>
                <c:pt idx="24766">
                  <c:v>24.5</c:v>
                </c:pt>
                <c:pt idx="24767">
                  <c:v>27.89</c:v>
                </c:pt>
                <c:pt idx="24768">
                  <c:v>47.64</c:v>
                </c:pt>
                <c:pt idx="24769">
                  <c:v>28.73</c:v>
                </c:pt>
                <c:pt idx="24770">
                  <c:v>79.02</c:v>
                </c:pt>
                <c:pt idx="24771">
                  <c:v>59.82</c:v>
                </c:pt>
                <c:pt idx="24772">
                  <c:v>17.91</c:v>
                </c:pt>
                <c:pt idx="24773">
                  <c:v>55.3</c:v>
                </c:pt>
                <c:pt idx="24774">
                  <c:v>42.52</c:v>
                </c:pt>
                <c:pt idx="24775">
                  <c:v>24.3</c:v>
                </c:pt>
                <c:pt idx="24776">
                  <c:v>28.04</c:v>
                </c:pt>
                <c:pt idx="24777">
                  <c:v>47.85</c:v>
                </c:pt>
                <c:pt idx="24778">
                  <c:v>28.94</c:v>
                </c:pt>
                <c:pt idx="24779">
                  <c:v>79.14</c:v>
                </c:pt>
                <c:pt idx="24780">
                  <c:v>59.59</c:v>
                </c:pt>
                <c:pt idx="24781">
                  <c:v>17.73</c:v>
                </c:pt>
                <c:pt idx="24782">
                  <c:v>55.53</c:v>
                </c:pt>
                <c:pt idx="24783">
                  <c:v>42.69</c:v>
                </c:pt>
                <c:pt idx="24784">
                  <c:v>24.1</c:v>
                </c:pt>
                <c:pt idx="24785">
                  <c:v>28.18</c:v>
                </c:pt>
                <c:pt idx="24786">
                  <c:v>48.06</c:v>
                </c:pt>
                <c:pt idx="24787">
                  <c:v>29.16</c:v>
                </c:pt>
                <c:pt idx="24788">
                  <c:v>79.260000000000005</c:v>
                </c:pt>
                <c:pt idx="24789">
                  <c:v>59.36</c:v>
                </c:pt>
                <c:pt idx="24790">
                  <c:v>17.54</c:v>
                </c:pt>
                <c:pt idx="24791">
                  <c:v>55.75</c:v>
                </c:pt>
                <c:pt idx="24792">
                  <c:v>42.86</c:v>
                </c:pt>
                <c:pt idx="24793">
                  <c:v>23.9</c:v>
                </c:pt>
                <c:pt idx="24794">
                  <c:v>28.33</c:v>
                </c:pt>
                <c:pt idx="24795">
                  <c:v>48.27</c:v>
                </c:pt>
                <c:pt idx="24796">
                  <c:v>29.38</c:v>
                </c:pt>
                <c:pt idx="24797">
                  <c:v>79.37</c:v>
                </c:pt>
                <c:pt idx="24798">
                  <c:v>59.13</c:v>
                </c:pt>
                <c:pt idx="24799">
                  <c:v>17.36</c:v>
                </c:pt>
                <c:pt idx="24800">
                  <c:v>55.97</c:v>
                </c:pt>
                <c:pt idx="24801">
                  <c:v>43.03</c:v>
                </c:pt>
                <c:pt idx="24802">
                  <c:v>23.7</c:v>
                </c:pt>
                <c:pt idx="24803">
                  <c:v>28.48</c:v>
                </c:pt>
                <c:pt idx="24804">
                  <c:v>48.48</c:v>
                </c:pt>
                <c:pt idx="24805">
                  <c:v>29.59</c:v>
                </c:pt>
                <c:pt idx="24806">
                  <c:v>79.47</c:v>
                </c:pt>
                <c:pt idx="24807">
                  <c:v>58.9</c:v>
                </c:pt>
                <c:pt idx="24808">
                  <c:v>17.170000000000002</c:v>
                </c:pt>
                <c:pt idx="24809">
                  <c:v>56.19</c:v>
                </c:pt>
                <c:pt idx="24810">
                  <c:v>43.2</c:v>
                </c:pt>
                <c:pt idx="24811">
                  <c:v>23.5</c:v>
                </c:pt>
                <c:pt idx="24812">
                  <c:v>28.62</c:v>
                </c:pt>
                <c:pt idx="24813">
                  <c:v>48.69</c:v>
                </c:pt>
              </c:numCache>
            </c:numRef>
          </c:xVal>
          <c:yVal>
            <c:numRef>
              <c:f>'[azelres (1).xlsx]L1 Data'!$E$1:$E$24814</c:f>
              <c:numCache>
                <c:formatCode>General</c:formatCode>
                <c:ptCount val="24814"/>
                <c:pt idx="17" formatCode="0.000">
                  <c:v>6.0629999999999997</c:v>
                </c:pt>
                <c:pt idx="18" formatCode="0.000">
                  <c:v>2.7919999999999998</c:v>
                </c:pt>
                <c:pt idx="19" formatCode="0.000">
                  <c:v>6.7960000000000003</c:v>
                </c:pt>
                <c:pt idx="20" formatCode="0.000">
                  <c:v>-2.589</c:v>
                </c:pt>
                <c:pt idx="21" formatCode="0.000">
                  <c:v>7.1310000000000002</c:v>
                </c:pt>
                <c:pt idx="22" formatCode="0.000">
                  <c:v>8.2100000000000009</c:v>
                </c:pt>
                <c:pt idx="23" formatCode="0.000">
                  <c:v>7.7039999999999997</c:v>
                </c:pt>
                <c:pt idx="24" formatCode="0.000">
                  <c:v>8.7479999999999993</c:v>
                </c:pt>
                <c:pt idx="25" formatCode="0.000">
                  <c:v>10.872999999999999</c:v>
                </c:pt>
                <c:pt idx="26" formatCode="0.000">
                  <c:v>5.51</c:v>
                </c:pt>
                <c:pt idx="27" formatCode="0.000">
                  <c:v>1.5960000000000001</c:v>
                </c:pt>
                <c:pt idx="28" formatCode="0.000">
                  <c:v>6.024</c:v>
                </c:pt>
                <c:pt idx="29" formatCode="0.000">
                  <c:v>-2.2930000000000001</c:v>
                </c:pt>
                <c:pt idx="30" formatCode="0.000">
                  <c:v>0.39200000000000002</c:v>
                </c:pt>
                <c:pt idx="31" formatCode="0.000">
                  <c:v>14.72</c:v>
                </c:pt>
                <c:pt idx="32" formatCode="0.000">
                  <c:v>10.689</c:v>
                </c:pt>
                <c:pt idx="33" formatCode="0.000">
                  <c:v>7.6139999999999999</c:v>
                </c:pt>
                <c:pt idx="34" formatCode="0.000">
                  <c:v>11.364000000000001</c:v>
                </c:pt>
                <c:pt idx="35" formatCode="0.000">
                  <c:v>8.6460000000000008</c:v>
                </c:pt>
                <c:pt idx="36" formatCode="0.000">
                  <c:v>1.9350000000000001</c:v>
                </c:pt>
                <c:pt idx="37" formatCode="0.000">
                  <c:v>5.8840000000000003</c:v>
                </c:pt>
                <c:pt idx="38" formatCode="0.000">
                  <c:v>4.7510000000000003</c:v>
                </c:pt>
                <c:pt idx="39" formatCode="0.000">
                  <c:v>7.069</c:v>
                </c:pt>
                <c:pt idx="40" formatCode="0.000">
                  <c:v>13.903</c:v>
                </c:pt>
                <c:pt idx="41" formatCode="0.000">
                  <c:v>3.6509999999999998</c:v>
                </c:pt>
                <c:pt idx="42" formatCode="0.000">
                  <c:v>1.93</c:v>
                </c:pt>
                <c:pt idx="43" formatCode="0.000">
                  <c:v>7.7290000000000001</c:v>
                </c:pt>
                <c:pt idx="44" formatCode="0.000">
                  <c:v>6.74</c:v>
                </c:pt>
                <c:pt idx="45" formatCode="0.000">
                  <c:v>1.7370000000000001</c:v>
                </c:pt>
                <c:pt idx="46" formatCode="0.000">
                  <c:v>6.5880000000000001</c:v>
                </c:pt>
                <c:pt idx="47" formatCode="0.000">
                  <c:v>8.0980000000000008</c:v>
                </c:pt>
                <c:pt idx="48" formatCode="0.000">
                  <c:v>4.9189999999999996</c:v>
                </c:pt>
                <c:pt idx="49" formatCode="0.000">
                  <c:v>12.058999999999999</c:v>
                </c:pt>
                <c:pt idx="50" formatCode="0.000">
                  <c:v>0.88300000000000001</c:v>
                </c:pt>
                <c:pt idx="51" formatCode="0.000">
                  <c:v>4.8479999999999999</c:v>
                </c:pt>
                <c:pt idx="52" formatCode="0.000">
                  <c:v>9.5030000000000001</c:v>
                </c:pt>
                <c:pt idx="53" formatCode="0.000">
                  <c:v>3.7250000000000001</c:v>
                </c:pt>
                <c:pt idx="54" formatCode="0.000">
                  <c:v>2.2690000000000001</c:v>
                </c:pt>
                <c:pt idx="55" formatCode="0.000">
                  <c:v>7.1210000000000004</c:v>
                </c:pt>
                <c:pt idx="56" formatCode="0.000">
                  <c:v>1.214</c:v>
                </c:pt>
                <c:pt idx="57" formatCode="0.000">
                  <c:v>8.7219999999999995</c:v>
                </c:pt>
                <c:pt idx="58" formatCode="0.000">
                  <c:v>10.458</c:v>
                </c:pt>
                <c:pt idx="59" formatCode="0.000">
                  <c:v>4.2240000000000002</c:v>
                </c:pt>
                <c:pt idx="60" formatCode="0.000">
                  <c:v>9.0730000000000004</c:v>
                </c:pt>
                <c:pt idx="61" formatCode="0.000">
                  <c:v>8.44</c:v>
                </c:pt>
                <c:pt idx="62" formatCode="0.000">
                  <c:v>8.65</c:v>
                </c:pt>
                <c:pt idx="63" formatCode="0.000">
                  <c:v>2.8759999999999999</c:v>
                </c:pt>
                <c:pt idx="64" formatCode="0.000">
                  <c:v>7.4</c:v>
                </c:pt>
                <c:pt idx="65" formatCode="0.000">
                  <c:v>1.3320000000000001</c:v>
                </c:pt>
                <c:pt idx="66" formatCode="0.000">
                  <c:v>8.3089999999999993</c:v>
                </c:pt>
                <c:pt idx="67" formatCode="0.000">
                  <c:v>10.917999999999999</c:v>
                </c:pt>
                <c:pt idx="68" formatCode="0.000">
                  <c:v>2.1709999999999998</c:v>
                </c:pt>
                <c:pt idx="69" formatCode="0.000">
                  <c:v>7.101</c:v>
                </c:pt>
                <c:pt idx="70" formatCode="0.000">
                  <c:v>6.3579999999999997</c:v>
                </c:pt>
                <c:pt idx="71" formatCode="0.000">
                  <c:v>8.1310000000000002</c:v>
                </c:pt>
                <c:pt idx="72" formatCode="0.000">
                  <c:v>2.35</c:v>
                </c:pt>
                <c:pt idx="73" formatCode="0.000">
                  <c:v>7.7409999999999997</c:v>
                </c:pt>
                <c:pt idx="74" formatCode="0.000">
                  <c:v>5.3419999999999996</c:v>
                </c:pt>
                <c:pt idx="75" formatCode="0.000">
                  <c:v>8.9450000000000003</c:v>
                </c:pt>
                <c:pt idx="76" formatCode="0.000">
                  <c:v>7.6669999999999998</c:v>
                </c:pt>
                <c:pt idx="77" formatCode="0.000">
                  <c:v>2.464</c:v>
                </c:pt>
                <c:pt idx="78" formatCode="0.000">
                  <c:v>8.1920000000000002</c:v>
                </c:pt>
                <c:pt idx="79" formatCode="0.000">
                  <c:v>4.1449999999999996</c:v>
                </c:pt>
                <c:pt idx="80" formatCode="0.000">
                  <c:v>6.1849999999999996</c:v>
                </c:pt>
                <c:pt idx="81" formatCode="0.000">
                  <c:v>2.4260000000000002</c:v>
                </c:pt>
                <c:pt idx="82" formatCode="0.000">
                  <c:v>8.1649999999999991</c:v>
                </c:pt>
                <c:pt idx="83" formatCode="0.000">
                  <c:v>8.32</c:v>
                </c:pt>
                <c:pt idx="84" formatCode="0.000">
                  <c:v>11.221</c:v>
                </c:pt>
                <c:pt idx="85" formatCode="0.000">
                  <c:v>5.8650000000000002</c:v>
                </c:pt>
                <c:pt idx="86" formatCode="0.000">
                  <c:v>2.4580000000000002</c:v>
                </c:pt>
                <c:pt idx="87" formatCode="0.000">
                  <c:v>3.9940000000000002</c:v>
                </c:pt>
                <c:pt idx="88" formatCode="0.000">
                  <c:v>6.1989999999999998</c:v>
                </c:pt>
                <c:pt idx="89" formatCode="0.000">
                  <c:v>11.946</c:v>
                </c:pt>
                <c:pt idx="90" formatCode="0.000">
                  <c:v>0.248</c:v>
                </c:pt>
                <c:pt idx="91" formatCode="0.000">
                  <c:v>6.2</c:v>
                </c:pt>
                <c:pt idx="92" formatCode="0.000">
                  <c:v>9.8849999999999998</c:v>
                </c:pt>
                <c:pt idx="93" formatCode="0.000">
                  <c:v>5.4340000000000002</c:v>
                </c:pt>
                <c:pt idx="94" formatCode="0.000">
                  <c:v>6.4640000000000004</c:v>
                </c:pt>
                <c:pt idx="95" formatCode="0.000">
                  <c:v>2.915</c:v>
                </c:pt>
                <c:pt idx="96" formatCode="0.000">
                  <c:v>6.8780000000000001</c:v>
                </c:pt>
                <c:pt idx="97" formatCode="0.000">
                  <c:v>4.718</c:v>
                </c:pt>
                <c:pt idx="98" formatCode="0.000">
                  <c:v>4.609</c:v>
                </c:pt>
                <c:pt idx="99" formatCode="0.000">
                  <c:v>2.6019999999999999</c:v>
                </c:pt>
                <c:pt idx="100" formatCode="0.000">
                  <c:v>6.1580000000000004</c:v>
                </c:pt>
                <c:pt idx="101" formatCode="0.000">
                  <c:v>10.353999999999999</c:v>
                </c:pt>
                <c:pt idx="102" formatCode="0.000">
                  <c:v>7.125</c:v>
                </c:pt>
                <c:pt idx="103" formatCode="0.000">
                  <c:v>7.3070000000000004</c:v>
                </c:pt>
                <c:pt idx="104" formatCode="0.000">
                  <c:v>5.6740000000000004</c:v>
                </c:pt>
                <c:pt idx="105" formatCode="0.000">
                  <c:v>4.6029999999999998</c:v>
                </c:pt>
                <c:pt idx="106" formatCode="0.000">
                  <c:v>6.1059999999999999</c:v>
                </c:pt>
                <c:pt idx="107" formatCode="0.000">
                  <c:v>10.624000000000001</c:v>
                </c:pt>
                <c:pt idx="108" formatCode="0.000">
                  <c:v>1.6859999999999999</c:v>
                </c:pt>
                <c:pt idx="109" formatCode="0.000">
                  <c:v>6.5179999999999998</c:v>
                </c:pt>
                <c:pt idx="110" formatCode="0.000">
                  <c:v>8.5860000000000003</c:v>
                </c:pt>
                <c:pt idx="111" formatCode="0.000">
                  <c:v>6.0179999999999998</c:v>
                </c:pt>
                <c:pt idx="112" formatCode="0.000">
                  <c:v>6.6820000000000004</c:v>
                </c:pt>
                <c:pt idx="113" formatCode="0.000">
                  <c:v>10.923999999999999</c:v>
                </c:pt>
                <c:pt idx="114" formatCode="0.000">
                  <c:v>-0.93100000000000005</c:v>
                </c:pt>
                <c:pt idx="115" formatCode="0.000">
                  <c:v>4.2759999999999998</c:v>
                </c:pt>
                <c:pt idx="116" formatCode="0.000">
                  <c:v>9.1639999999999997</c:v>
                </c:pt>
                <c:pt idx="117" formatCode="0.000">
                  <c:v>2.552</c:v>
                </c:pt>
                <c:pt idx="118" formatCode="0.000">
                  <c:v>6.0529999999999999</c:v>
                </c:pt>
                <c:pt idx="119" formatCode="0.000">
                  <c:v>5.2560000000000002</c:v>
                </c:pt>
                <c:pt idx="120" formatCode="0.000">
                  <c:v>7.7380000000000004</c:v>
                </c:pt>
                <c:pt idx="121" formatCode="0.000">
                  <c:v>5.6459999999999999</c:v>
                </c:pt>
                <c:pt idx="122" formatCode="0.000">
                  <c:v>9.0670000000000002</c:v>
                </c:pt>
                <c:pt idx="123" formatCode="0.000">
                  <c:v>3.3250000000000002</c:v>
                </c:pt>
                <c:pt idx="124" formatCode="0.000">
                  <c:v>5.4210000000000003</c:v>
                </c:pt>
                <c:pt idx="125" formatCode="0.000">
                  <c:v>12.494</c:v>
                </c:pt>
                <c:pt idx="126" formatCode="0.000">
                  <c:v>0.90700000000000003</c:v>
                </c:pt>
                <c:pt idx="127" formatCode="0.000">
                  <c:v>3.7069999999999999</c:v>
                </c:pt>
                <c:pt idx="128" formatCode="0.000">
                  <c:v>3.4950000000000001</c:v>
                </c:pt>
                <c:pt idx="129" formatCode="0.000">
                  <c:v>5.71</c:v>
                </c:pt>
                <c:pt idx="130" formatCode="0.000">
                  <c:v>8.2799999999999994</c:v>
                </c:pt>
                <c:pt idx="131" formatCode="0.000">
                  <c:v>8.9410000000000007</c:v>
                </c:pt>
                <c:pt idx="132" formatCode="0.000">
                  <c:v>4.7050000000000001</c:v>
                </c:pt>
                <c:pt idx="133" formatCode="0.000">
                  <c:v>5.8209999999999997</c:v>
                </c:pt>
                <c:pt idx="134" formatCode="0.000">
                  <c:v>10.083</c:v>
                </c:pt>
                <c:pt idx="135" formatCode="0.000">
                  <c:v>1.6339999999999999</c:v>
                </c:pt>
                <c:pt idx="136" formatCode="0.000">
                  <c:v>7.218</c:v>
                </c:pt>
                <c:pt idx="137" formatCode="0.000">
                  <c:v>3.6179999999999999</c:v>
                </c:pt>
                <c:pt idx="138" formatCode="0.000">
                  <c:v>7.4820000000000002</c:v>
                </c:pt>
                <c:pt idx="139" formatCode="0.000">
                  <c:v>6.34</c:v>
                </c:pt>
                <c:pt idx="140" formatCode="0.000">
                  <c:v>6.1050000000000004</c:v>
                </c:pt>
                <c:pt idx="141" formatCode="0.000">
                  <c:v>2.1949999999999998</c:v>
                </c:pt>
                <c:pt idx="142" formatCode="0.000">
                  <c:v>9.2170000000000005</c:v>
                </c:pt>
                <c:pt idx="143" formatCode="0.000">
                  <c:v>8.8659999999999997</c:v>
                </c:pt>
                <c:pt idx="144" formatCode="0.000">
                  <c:v>2.915</c:v>
                </c:pt>
                <c:pt idx="145" formatCode="0.000">
                  <c:v>7.5369999999999999</c:v>
                </c:pt>
                <c:pt idx="146" formatCode="0.000">
                  <c:v>-6.2759999999999998</c:v>
                </c:pt>
                <c:pt idx="147" formatCode="0.000">
                  <c:v>6.0990000000000002</c:v>
                </c:pt>
                <c:pt idx="148" formatCode="0.000">
                  <c:v>6.5709999999999997</c:v>
                </c:pt>
                <c:pt idx="149" formatCode="0.000">
                  <c:v>11.49</c:v>
                </c:pt>
                <c:pt idx="150" formatCode="0.000">
                  <c:v>8.6289999999999996</c:v>
                </c:pt>
                <c:pt idx="151" formatCode="0.000">
                  <c:v>7.891</c:v>
                </c:pt>
                <c:pt idx="152" formatCode="0.000">
                  <c:v>7.6379999999999999</c:v>
                </c:pt>
                <c:pt idx="153" formatCode="0.000">
                  <c:v>2.972</c:v>
                </c:pt>
                <c:pt idx="154" formatCode="0.000">
                  <c:v>7.8360000000000003</c:v>
                </c:pt>
                <c:pt idx="155" formatCode="0.000">
                  <c:v>-1.895</c:v>
                </c:pt>
                <c:pt idx="156" formatCode="0.000">
                  <c:v>5.6829999999999998</c:v>
                </c:pt>
                <c:pt idx="157" formatCode="0.000">
                  <c:v>8.5269999999999992</c:v>
                </c:pt>
                <c:pt idx="158" formatCode="0.000">
                  <c:v>6.5730000000000004</c:v>
                </c:pt>
                <c:pt idx="159" formatCode="0.000">
                  <c:v>9.2929999999999993</c:v>
                </c:pt>
                <c:pt idx="160" formatCode="0.000">
                  <c:v>6.9180000000000001</c:v>
                </c:pt>
                <c:pt idx="161" formatCode="0.000">
                  <c:v>7.266</c:v>
                </c:pt>
                <c:pt idx="162" formatCode="0.000">
                  <c:v>1.339</c:v>
                </c:pt>
                <c:pt idx="163" formatCode="0.000">
                  <c:v>8.7910000000000004</c:v>
                </c:pt>
                <c:pt idx="164" formatCode="0.000">
                  <c:v>-1.78</c:v>
                </c:pt>
                <c:pt idx="165" formatCode="0.000">
                  <c:v>6.3419999999999996</c:v>
                </c:pt>
                <c:pt idx="166" formatCode="0.000">
                  <c:v>8.1300000000000008</c:v>
                </c:pt>
                <c:pt idx="167" formatCode="0.000">
                  <c:v>6.3029999999999999</c:v>
                </c:pt>
                <c:pt idx="168" formatCode="0.000">
                  <c:v>8.8580000000000005</c:v>
                </c:pt>
                <c:pt idx="169" formatCode="0.000">
                  <c:v>8.1170000000000009</c:v>
                </c:pt>
                <c:pt idx="170" formatCode="0.000">
                  <c:v>9.1660000000000004</c:v>
                </c:pt>
                <c:pt idx="171" formatCode="0.000">
                  <c:v>1.1459999999999999</c:v>
                </c:pt>
                <c:pt idx="172" formatCode="0.000">
                  <c:v>8.2029999999999994</c:v>
                </c:pt>
                <c:pt idx="173" formatCode="0.000">
                  <c:v>-0.71099999999999997</c:v>
                </c:pt>
                <c:pt idx="174" formatCode="0.000">
                  <c:v>5.6859999999999999</c:v>
                </c:pt>
                <c:pt idx="175" formatCode="0.000">
                  <c:v>9.27</c:v>
                </c:pt>
                <c:pt idx="176" formatCode="0.000">
                  <c:v>1.4410000000000001</c:v>
                </c:pt>
                <c:pt idx="177" formatCode="0.000">
                  <c:v>7.7910000000000004</c:v>
                </c:pt>
                <c:pt idx="178" formatCode="0.000">
                  <c:v>11.189</c:v>
                </c:pt>
                <c:pt idx="179" formatCode="0.000">
                  <c:v>4.5439999999999996</c:v>
                </c:pt>
                <c:pt idx="180" formatCode="0.000">
                  <c:v>3.87</c:v>
                </c:pt>
                <c:pt idx="181" formatCode="0.000">
                  <c:v>9.6470000000000002</c:v>
                </c:pt>
                <c:pt idx="182" formatCode="0.000">
                  <c:v>1.2729999999999999</c:v>
                </c:pt>
                <c:pt idx="183" formatCode="0.000">
                  <c:v>5.7670000000000003</c:v>
                </c:pt>
                <c:pt idx="184" formatCode="0.000">
                  <c:v>9.4309999999999992</c:v>
                </c:pt>
                <c:pt idx="185" formatCode="0.000">
                  <c:v>4.1210000000000004</c:v>
                </c:pt>
                <c:pt idx="186" formatCode="0.000">
                  <c:v>6.0490000000000004</c:v>
                </c:pt>
                <c:pt idx="187" formatCode="0.000">
                  <c:v>8.2919999999999998</c:v>
                </c:pt>
                <c:pt idx="188" formatCode="0.000">
                  <c:v>9.2349999999999994</c:v>
                </c:pt>
                <c:pt idx="189" formatCode="0.000">
                  <c:v>4.0350000000000001</c:v>
                </c:pt>
                <c:pt idx="190" formatCode="0.000">
                  <c:v>9.7390000000000008</c:v>
                </c:pt>
                <c:pt idx="191" formatCode="0.000">
                  <c:v>-9.4890000000000008</c:v>
                </c:pt>
                <c:pt idx="192" formatCode="0.000">
                  <c:v>8.34</c:v>
                </c:pt>
                <c:pt idx="193" formatCode="0.000">
                  <c:v>8.657</c:v>
                </c:pt>
                <c:pt idx="194" formatCode="0.000">
                  <c:v>-1.9790000000000001</c:v>
                </c:pt>
                <c:pt idx="195" formatCode="0.000">
                  <c:v>12.238</c:v>
                </c:pt>
                <c:pt idx="196" formatCode="0.000">
                  <c:v>12.025</c:v>
                </c:pt>
                <c:pt idx="197" formatCode="0.000">
                  <c:v>5.14</c:v>
                </c:pt>
                <c:pt idx="198" formatCode="0.000">
                  <c:v>3.3319999999999999</c:v>
                </c:pt>
                <c:pt idx="199" formatCode="0.000">
                  <c:v>9.9809999999999999</c:v>
                </c:pt>
                <c:pt idx="200" formatCode="0.000">
                  <c:v>-4.8540000000000001</c:v>
                </c:pt>
                <c:pt idx="201" formatCode="0.000">
                  <c:v>7.1050000000000004</c:v>
                </c:pt>
                <c:pt idx="202" formatCode="0.000">
                  <c:v>9.2089999999999996</c:v>
                </c:pt>
                <c:pt idx="203" formatCode="0.000">
                  <c:v>0.246</c:v>
                </c:pt>
                <c:pt idx="204" formatCode="0.000">
                  <c:v>8.641</c:v>
                </c:pt>
                <c:pt idx="205" formatCode="0.000">
                  <c:v>13.805</c:v>
                </c:pt>
                <c:pt idx="206" formatCode="0.000">
                  <c:v>12.092000000000001</c:v>
                </c:pt>
                <c:pt idx="207" formatCode="0.000">
                  <c:v>2.3730000000000002</c:v>
                </c:pt>
                <c:pt idx="208" formatCode="0.000">
                  <c:v>6.0380000000000003</c:v>
                </c:pt>
                <c:pt idx="209" formatCode="0.000">
                  <c:v>-2.4769999999999999</c:v>
                </c:pt>
                <c:pt idx="210" formatCode="0.000">
                  <c:v>7.0519999999999996</c:v>
                </c:pt>
                <c:pt idx="211" formatCode="0.000">
                  <c:v>11.512</c:v>
                </c:pt>
                <c:pt idx="212" formatCode="0.000">
                  <c:v>-1.53</c:v>
                </c:pt>
                <c:pt idx="213" formatCode="0.000">
                  <c:v>7.4779999999999998</c:v>
                </c:pt>
                <c:pt idx="214" formatCode="0.000">
                  <c:v>9.8680000000000003</c:v>
                </c:pt>
                <c:pt idx="215" formatCode="0.000">
                  <c:v>5.226</c:v>
                </c:pt>
                <c:pt idx="216" formatCode="0.000">
                  <c:v>3.6949999999999998</c:v>
                </c:pt>
                <c:pt idx="217" formatCode="0.000">
                  <c:v>8.0589999999999993</c:v>
                </c:pt>
                <c:pt idx="218" formatCode="0.000">
                  <c:v>-0.77200000000000002</c:v>
                </c:pt>
                <c:pt idx="219" formatCode="0.000">
                  <c:v>5.01</c:v>
                </c:pt>
                <c:pt idx="220" formatCode="0.000">
                  <c:v>11.442</c:v>
                </c:pt>
                <c:pt idx="221" formatCode="0.000">
                  <c:v>-0.58499999999999996</c:v>
                </c:pt>
                <c:pt idx="222" formatCode="0.000">
                  <c:v>9.5749999999999993</c:v>
                </c:pt>
                <c:pt idx="223" formatCode="0.000">
                  <c:v>10.552</c:v>
                </c:pt>
                <c:pt idx="224" formatCode="0.000">
                  <c:v>6.976</c:v>
                </c:pt>
                <c:pt idx="225" formatCode="0.000">
                  <c:v>3.278</c:v>
                </c:pt>
                <c:pt idx="226" formatCode="0.000">
                  <c:v>8.4120000000000008</c:v>
                </c:pt>
                <c:pt idx="227" formatCode="0.000">
                  <c:v>-7.7519999999999998</c:v>
                </c:pt>
                <c:pt idx="228" formatCode="0.000">
                  <c:v>6.4779999999999998</c:v>
                </c:pt>
                <c:pt idx="229" formatCode="0.000">
                  <c:v>12.785</c:v>
                </c:pt>
                <c:pt idx="230" formatCode="0.000">
                  <c:v>2.8690000000000002</c:v>
                </c:pt>
                <c:pt idx="231" formatCode="0.000">
                  <c:v>8.4420000000000002</c:v>
                </c:pt>
                <c:pt idx="232" formatCode="0.000">
                  <c:v>10.507</c:v>
                </c:pt>
                <c:pt idx="233" formatCode="0.000">
                  <c:v>9.4550000000000001</c:v>
                </c:pt>
                <c:pt idx="234" formatCode="0.000">
                  <c:v>1.609</c:v>
                </c:pt>
                <c:pt idx="235" formatCode="0.000">
                  <c:v>6.4409999999999998</c:v>
                </c:pt>
                <c:pt idx="236" formatCode="0.000">
                  <c:v>5.9930000000000003</c:v>
                </c:pt>
                <c:pt idx="237" formatCode="0.000">
                  <c:v>3.5680000000000001</c:v>
                </c:pt>
                <c:pt idx="238" formatCode="0.000">
                  <c:v>12.222</c:v>
                </c:pt>
                <c:pt idx="239" formatCode="0.000">
                  <c:v>-3.43</c:v>
                </c:pt>
                <c:pt idx="240" formatCode="0.000">
                  <c:v>5.1340000000000003</c:v>
                </c:pt>
                <c:pt idx="241" formatCode="0.000">
                  <c:v>10.791</c:v>
                </c:pt>
                <c:pt idx="242" formatCode="0.000">
                  <c:v>6.7210000000000001</c:v>
                </c:pt>
                <c:pt idx="243" formatCode="0.000">
                  <c:v>1.3089999999999999</c:v>
                </c:pt>
                <c:pt idx="244" formatCode="0.000">
                  <c:v>6.4809999999999999</c:v>
                </c:pt>
                <c:pt idx="245" formatCode="0.000">
                  <c:v>6.7409999999999997</c:v>
                </c:pt>
                <c:pt idx="246" formatCode="0.000">
                  <c:v>4.4219999999999997</c:v>
                </c:pt>
                <c:pt idx="247" formatCode="0.000">
                  <c:v>9.1389999999999993</c:v>
                </c:pt>
                <c:pt idx="248" formatCode="0.000">
                  <c:v>0.26500000000000001</c:v>
                </c:pt>
                <c:pt idx="249" formatCode="0.000">
                  <c:v>5.891</c:v>
                </c:pt>
                <c:pt idx="250" formatCode="0.000">
                  <c:v>10.601000000000001</c:v>
                </c:pt>
                <c:pt idx="251" formatCode="0.000">
                  <c:v>6.9569999999999999</c:v>
                </c:pt>
                <c:pt idx="252" formatCode="0.000">
                  <c:v>2.1869999999999998</c:v>
                </c:pt>
                <c:pt idx="253" formatCode="0.000">
                  <c:v>6.0590000000000002</c:v>
                </c:pt>
                <c:pt idx="254" formatCode="0.000">
                  <c:v>4.9560000000000004</c:v>
                </c:pt>
                <c:pt idx="255" formatCode="0.000">
                  <c:v>4.4740000000000002</c:v>
                </c:pt>
                <c:pt idx="256" formatCode="0.000">
                  <c:v>10.579000000000001</c:v>
                </c:pt>
                <c:pt idx="257" formatCode="0.000">
                  <c:v>5.1989999999999998</c:v>
                </c:pt>
                <c:pt idx="258" formatCode="0.000">
                  <c:v>3.2909999999999999</c:v>
                </c:pt>
                <c:pt idx="259" formatCode="0.000">
                  <c:v>7.6509999999999998</c:v>
                </c:pt>
                <c:pt idx="260" formatCode="0.000">
                  <c:v>7.9649999999999999</c:v>
                </c:pt>
                <c:pt idx="261" formatCode="0.000">
                  <c:v>1.0900000000000001</c:v>
                </c:pt>
                <c:pt idx="262" formatCode="0.000">
                  <c:v>5.0679999999999996</c:v>
                </c:pt>
                <c:pt idx="263" formatCode="0.000">
                  <c:v>6.6219999999999999</c:v>
                </c:pt>
                <c:pt idx="264" formatCode="0.000">
                  <c:v>4.3780000000000001</c:v>
                </c:pt>
                <c:pt idx="265" formatCode="0.000">
                  <c:v>9.2050000000000001</c:v>
                </c:pt>
                <c:pt idx="266" formatCode="0.000">
                  <c:v>3.657</c:v>
                </c:pt>
                <c:pt idx="267" formatCode="0.000">
                  <c:v>5.7919999999999998</c:v>
                </c:pt>
                <c:pt idx="268" formatCode="0.000">
                  <c:v>7.3540000000000001</c:v>
                </c:pt>
                <c:pt idx="269" formatCode="0.000">
                  <c:v>7.819</c:v>
                </c:pt>
                <c:pt idx="270" formatCode="0.000">
                  <c:v>0.66200000000000003</c:v>
                </c:pt>
                <c:pt idx="271" formatCode="0.000">
                  <c:v>3.2970000000000002</c:v>
                </c:pt>
                <c:pt idx="272" formatCode="0.000">
                  <c:v>5.4390000000000001</c:v>
                </c:pt>
                <c:pt idx="273" formatCode="0.000">
                  <c:v>4.4960000000000004</c:v>
                </c:pt>
                <c:pt idx="274" formatCode="0.000">
                  <c:v>12.036</c:v>
                </c:pt>
                <c:pt idx="275" formatCode="0.000">
                  <c:v>3.7989999999999999</c:v>
                </c:pt>
                <c:pt idx="276" formatCode="0.000">
                  <c:v>6.5229999999999997</c:v>
                </c:pt>
                <c:pt idx="277" formatCode="0.000">
                  <c:v>6.835</c:v>
                </c:pt>
                <c:pt idx="278" formatCode="0.000">
                  <c:v>9.6069999999999993</c:v>
                </c:pt>
                <c:pt idx="279" formatCode="0.000">
                  <c:v>-0.38800000000000001</c:v>
                </c:pt>
                <c:pt idx="280" formatCode="0.000">
                  <c:v>4.7850000000000001</c:v>
                </c:pt>
                <c:pt idx="281" formatCode="0.000">
                  <c:v>10.394</c:v>
                </c:pt>
                <c:pt idx="282" formatCode="0.000">
                  <c:v>2.5859999999999999</c:v>
                </c:pt>
                <c:pt idx="283" formatCode="0.000">
                  <c:v>6.7469999999999999</c:v>
                </c:pt>
                <c:pt idx="284" formatCode="0.000">
                  <c:v>8.7100000000000009</c:v>
                </c:pt>
                <c:pt idx="285" formatCode="0.000">
                  <c:v>3.6230000000000002</c:v>
                </c:pt>
                <c:pt idx="286" formatCode="0.000">
                  <c:v>4.6120000000000001</c:v>
                </c:pt>
                <c:pt idx="287" formatCode="0.000">
                  <c:v>10.157999999999999</c:v>
                </c:pt>
                <c:pt idx="288" formatCode="0.000">
                  <c:v>0.47499999999999998</c:v>
                </c:pt>
                <c:pt idx="289" formatCode="0.000">
                  <c:v>6.7409999999999997</c:v>
                </c:pt>
                <c:pt idx="290" formatCode="0.000">
                  <c:v>3.6619999999999999</c:v>
                </c:pt>
                <c:pt idx="291" formatCode="0.000">
                  <c:v>5.1820000000000004</c:v>
                </c:pt>
                <c:pt idx="292" formatCode="0.000">
                  <c:v>7.8650000000000002</c:v>
                </c:pt>
                <c:pt idx="293" formatCode="0.000">
                  <c:v>5.7060000000000004</c:v>
                </c:pt>
                <c:pt idx="294" formatCode="0.000">
                  <c:v>5.3390000000000004</c:v>
                </c:pt>
                <c:pt idx="295" formatCode="0.000">
                  <c:v>5.3170000000000002</c:v>
                </c:pt>
                <c:pt idx="296" formatCode="0.000">
                  <c:v>5.7080000000000002</c:v>
                </c:pt>
                <c:pt idx="297" formatCode="0.000">
                  <c:v>2.5329999999999999</c:v>
                </c:pt>
                <c:pt idx="298" formatCode="0.000">
                  <c:v>5.5919999999999996</c:v>
                </c:pt>
                <c:pt idx="299" formatCode="0.000">
                  <c:v>-1.7749999999999999</c:v>
                </c:pt>
                <c:pt idx="300" formatCode="0.000">
                  <c:v>5.4779999999999998</c:v>
                </c:pt>
                <c:pt idx="301" formatCode="0.000">
                  <c:v>12.766</c:v>
                </c:pt>
                <c:pt idx="302" formatCode="0.000">
                  <c:v>8.1479999999999997</c:v>
                </c:pt>
                <c:pt idx="303" formatCode="0.000">
                  <c:v>5.2439999999999998</c:v>
                </c:pt>
                <c:pt idx="304" formatCode="0.000">
                  <c:v>6.516</c:v>
                </c:pt>
                <c:pt idx="305" formatCode="0.000">
                  <c:v>9.3659999999999997</c:v>
                </c:pt>
                <c:pt idx="306" formatCode="0.000">
                  <c:v>1.387</c:v>
                </c:pt>
                <c:pt idx="307" formatCode="0.000">
                  <c:v>8.548</c:v>
                </c:pt>
                <c:pt idx="308" formatCode="0.000">
                  <c:v>-6.3179999999999996</c:v>
                </c:pt>
                <c:pt idx="309" formatCode="0.000">
                  <c:v>8.9689999999999994</c:v>
                </c:pt>
                <c:pt idx="310" formatCode="0.000">
                  <c:v>12.488</c:v>
                </c:pt>
                <c:pt idx="311" formatCode="0.000">
                  <c:v>9.1639999999999997</c:v>
                </c:pt>
                <c:pt idx="312" formatCode="0.000">
                  <c:v>1.222</c:v>
                </c:pt>
                <c:pt idx="313" formatCode="0.000">
                  <c:v>5.1440000000000001</c:v>
                </c:pt>
                <c:pt idx="314" formatCode="0.000">
                  <c:v>10.622999999999999</c:v>
                </c:pt>
                <c:pt idx="315" formatCode="0.000">
                  <c:v>1.56</c:v>
                </c:pt>
                <c:pt idx="316" formatCode="0.000">
                  <c:v>8.7159999999999993</c:v>
                </c:pt>
                <c:pt idx="317" formatCode="0.000">
                  <c:v>1.599</c:v>
                </c:pt>
                <c:pt idx="318" formatCode="0.000">
                  <c:v>4.008</c:v>
                </c:pt>
                <c:pt idx="319" formatCode="0.000">
                  <c:v>7.1790000000000003</c:v>
                </c:pt>
                <c:pt idx="320" formatCode="0.000">
                  <c:v>2.242</c:v>
                </c:pt>
                <c:pt idx="321" formatCode="0.000">
                  <c:v>6.173</c:v>
                </c:pt>
                <c:pt idx="322" formatCode="0.000">
                  <c:v>7.6289999999999996</c:v>
                </c:pt>
                <c:pt idx="323" formatCode="0.000">
                  <c:v>8.91</c:v>
                </c:pt>
                <c:pt idx="324" formatCode="0.000">
                  <c:v>2.29</c:v>
                </c:pt>
                <c:pt idx="325" formatCode="0.000">
                  <c:v>8.7609999999999992</c:v>
                </c:pt>
                <c:pt idx="326" formatCode="0.000">
                  <c:v>-2.5739999999999998</c:v>
                </c:pt>
                <c:pt idx="327" formatCode="0.000">
                  <c:v>8.2919999999999998</c:v>
                </c:pt>
                <c:pt idx="328" formatCode="0.000">
                  <c:v>9.7780000000000005</c:v>
                </c:pt>
                <c:pt idx="329" formatCode="0.000">
                  <c:v>-2.343</c:v>
                </c:pt>
                <c:pt idx="330" formatCode="0.000">
                  <c:v>8.109</c:v>
                </c:pt>
                <c:pt idx="331" formatCode="0.000">
                  <c:v>8.2609999999999992</c:v>
                </c:pt>
                <c:pt idx="332" formatCode="0.000">
                  <c:v>10.186999999999999</c:v>
                </c:pt>
                <c:pt idx="333" formatCode="0.000">
                  <c:v>3.069</c:v>
                </c:pt>
                <c:pt idx="334" formatCode="0.000">
                  <c:v>12.742000000000001</c:v>
                </c:pt>
                <c:pt idx="335" formatCode="0.000">
                  <c:v>-7.3540000000000001</c:v>
                </c:pt>
                <c:pt idx="336" formatCode="0.000">
                  <c:v>5.7089999999999996</c:v>
                </c:pt>
                <c:pt idx="337" formatCode="0.000">
                  <c:v>8.3620000000000001</c:v>
                </c:pt>
                <c:pt idx="338" formatCode="0.000">
                  <c:v>0.99199999999999999</c:v>
                </c:pt>
                <c:pt idx="339" formatCode="0.000">
                  <c:v>8.2349999999999994</c:v>
                </c:pt>
                <c:pt idx="340" formatCode="0.000">
                  <c:v>7.2919999999999998</c:v>
                </c:pt>
                <c:pt idx="341" formatCode="0.000">
                  <c:v>10.438000000000001</c:v>
                </c:pt>
                <c:pt idx="342" formatCode="0.000">
                  <c:v>3.6859999999999999</c:v>
                </c:pt>
                <c:pt idx="343" formatCode="0.000">
                  <c:v>9.41</c:v>
                </c:pt>
                <c:pt idx="344" formatCode="0.000">
                  <c:v>-6.4809999999999999</c:v>
                </c:pt>
                <c:pt idx="345" formatCode="0.000">
                  <c:v>6.3250000000000002</c:v>
                </c:pt>
                <c:pt idx="346" formatCode="0.000">
                  <c:v>7.6680000000000001</c:v>
                </c:pt>
                <c:pt idx="347" formatCode="0.000">
                  <c:v>3.09</c:v>
                </c:pt>
                <c:pt idx="348" formatCode="0.000">
                  <c:v>5.7679999999999998</c:v>
                </c:pt>
                <c:pt idx="349" formatCode="0.000">
                  <c:v>9.08</c:v>
                </c:pt>
                <c:pt idx="350" formatCode="0.000">
                  <c:v>8.9879999999999995</c:v>
                </c:pt>
                <c:pt idx="351" formatCode="0.000">
                  <c:v>3.6509999999999998</c:v>
                </c:pt>
                <c:pt idx="352" formatCode="0.000">
                  <c:v>9.3160000000000007</c:v>
                </c:pt>
                <c:pt idx="353" formatCode="0.000">
                  <c:v>-10.909000000000001</c:v>
                </c:pt>
                <c:pt idx="354" formatCode="0.000">
                  <c:v>11.557</c:v>
                </c:pt>
                <c:pt idx="355" formatCode="0.000">
                  <c:v>11.204000000000001</c:v>
                </c:pt>
                <c:pt idx="356" formatCode="0.000">
                  <c:v>1.7529999999999999</c:v>
                </c:pt>
                <c:pt idx="357" formatCode="0.000">
                  <c:v>5.742</c:v>
                </c:pt>
                <c:pt idx="358" formatCode="0.000">
                  <c:v>7.4260000000000002</c:v>
                </c:pt>
                <c:pt idx="359" formatCode="0.000">
                  <c:v>8.35</c:v>
                </c:pt>
                <c:pt idx="360" formatCode="0.000">
                  <c:v>3.9590000000000001</c:v>
                </c:pt>
                <c:pt idx="361" formatCode="0.000">
                  <c:v>10.601000000000001</c:v>
                </c:pt>
                <c:pt idx="362" formatCode="0.000">
                  <c:v>-10.321</c:v>
                </c:pt>
                <c:pt idx="363" formatCode="0.000">
                  <c:v>9.4589999999999996</c:v>
                </c:pt>
                <c:pt idx="364" formatCode="0.000">
                  <c:v>11.023</c:v>
                </c:pt>
                <c:pt idx="365" formatCode="0.000">
                  <c:v>1.208</c:v>
                </c:pt>
                <c:pt idx="366" formatCode="0.000">
                  <c:v>5.915</c:v>
                </c:pt>
                <c:pt idx="367" formatCode="0.000">
                  <c:v>8.2739999999999991</c:v>
                </c:pt>
                <c:pt idx="368" formatCode="0.000">
                  <c:v>7.766</c:v>
                </c:pt>
                <c:pt idx="369" formatCode="0.000">
                  <c:v>4.99</c:v>
                </c:pt>
                <c:pt idx="370" formatCode="0.000">
                  <c:v>10.407999999999999</c:v>
                </c:pt>
                <c:pt idx="371" formatCode="0.000">
                  <c:v>-5.2859999999999996</c:v>
                </c:pt>
                <c:pt idx="372" formatCode="0.000">
                  <c:v>6.6929999999999996</c:v>
                </c:pt>
                <c:pt idx="373" formatCode="0.000">
                  <c:v>7.6959999999999997</c:v>
                </c:pt>
                <c:pt idx="374" formatCode="0.000">
                  <c:v>1.4550000000000001</c:v>
                </c:pt>
                <c:pt idx="375" formatCode="0.000">
                  <c:v>6.859</c:v>
                </c:pt>
                <c:pt idx="376" formatCode="0.000">
                  <c:v>7.6269999999999998</c:v>
                </c:pt>
                <c:pt idx="377" formatCode="0.000">
                  <c:v>9.2629999999999999</c:v>
                </c:pt>
                <c:pt idx="378" formatCode="0.000">
                  <c:v>2.3010000000000002</c:v>
                </c:pt>
                <c:pt idx="379" formatCode="0.000">
                  <c:v>10.579000000000001</c:v>
                </c:pt>
                <c:pt idx="380" formatCode="0.000">
                  <c:v>-7.4749999999999996</c:v>
                </c:pt>
                <c:pt idx="381" formatCode="0.000">
                  <c:v>9.0939999999999994</c:v>
                </c:pt>
                <c:pt idx="382" formatCode="0.000">
                  <c:v>9.9120000000000008</c:v>
                </c:pt>
                <c:pt idx="383" formatCode="0.000">
                  <c:v>-4.8</c:v>
                </c:pt>
                <c:pt idx="384" formatCode="0.000">
                  <c:v>8.8919999999999995</c:v>
                </c:pt>
                <c:pt idx="385" formatCode="0.000">
                  <c:v>10.176</c:v>
                </c:pt>
                <c:pt idx="386" formatCode="0.000">
                  <c:v>9.1639999999999997</c:v>
                </c:pt>
                <c:pt idx="387" formatCode="0.000">
                  <c:v>4.3920000000000003</c:v>
                </c:pt>
                <c:pt idx="388" formatCode="0.000">
                  <c:v>10.098000000000001</c:v>
                </c:pt>
                <c:pt idx="389" formatCode="0.000">
                  <c:v>-11.243</c:v>
                </c:pt>
                <c:pt idx="390" formatCode="0.000">
                  <c:v>8.2260000000000009</c:v>
                </c:pt>
                <c:pt idx="391" formatCode="0.000">
                  <c:v>11.521000000000001</c:v>
                </c:pt>
                <c:pt idx="392" formatCode="0.000">
                  <c:v>-0.68500000000000005</c:v>
                </c:pt>
                <c:pt idx="393" formatCode="0.000">
                  <c:v>7.0019999999999998</c:v>
                </c:pt>
                <c:pt idx="394" formatCode="0.000">
                  <c:v>9.1999999999999993</c:v>
                </c:pt>
                <c:pt idx="395" formatCode="0.000">
                  <c:v>9.7729999999999997</c:v>
                </c:pt>
                <c:pt idx="396" formatCode="0.000">
                  <c:v>4.4329999999999998</c:v>
                </c:pt>
                <c:pt idx="397" formatCode="0.000">
                  <c:v>8.6059999999999999</c:v>
                </c:pt>
                <c:pt idx="398" formatCode="0.000">
                  <c:v>0.36799999999999999</c:v>
                </c:pt>
                <c:pt idx="399" formatCode="0.000">
                  <c:v>3.9220000000000002</c:v>
                </c:pt>
                <c:pt idx="400" formatCode="0.000">
                  <c:v>8.5470000000000006</c:v>
                </c:pt>
                <c:pt idx="401" formatCode="0.000">
                  <c:v>2.024</c:v>
                </c:pt>
                <c:pt idx="402" formatCode="0.000">
                  <c:v>0.25900000000000001</c:v>
                </c:pt>
                <c:pt idx="403" formatCode="0.000">
                  <c:v>9.4749999999999996</c:v>
                </c:pt>
                <c:pt idx="404" formatCode="0.000">
                  <c:v>6.1210000000000004</c:v>
                </c:pt>
                <c:pt idx="405" formatCode="0.000">
                  <c:v>2.2109999999999999</c:v>
                </c:pt>
                <c:pt idx="406" formatCode="0.000">
                  <c:v>8.1739999999999995</c:v>
                </c:pt>
                <c:pt idx="407" formatCode="0.000">
                  <c:v>-3.3010000000000002</c:v>
                </c:pt>
                <c:pt idx="408" formatCode="0.000">
                  <c:v>4.5330000000000004</c:v>
                </c:pt>
                <c:pt idx="409" formatCode="0.000">
                  <c:v>7.819</c:v>
                </c:pt>
                <c:pt idx="410" formatCode="0.000">
                  <c:v>2.9220000000000002</c:v>
                </c:pt>
                <c:pt idx="411" formatCode="0.000">
                  <c:v>9.0039999999999996</c:v>
                </c:pt>
                <c:pt idx="412" formatCode="0.000">
                  <c:v>9.6470000000000002</c:v>
                </c:pt>
                <c:pt idx="413" formatCode="0.000">
                  <c:v>5.7569999999999997</c:v>
                </c:pt>
                <c:pt idx="414" formatCode="0.000">
                  <c:v>-2.528</c:v>
                </c:pt>
                <c:pt idx="415" formatCode="0.000">
                  <c:v>6.0759999999999996</c:v>
                </c:pt>
                <c:pt idx="416" formatCode="0.000">
                  <c:v>13.842000000000001</c:v>
                </c:pt>
                <c:pt idx="417" formatCode="0.000">
                  <c:v>2.194</c:v>
                </c:pt>
                <c:pt idx="418" formatCode="0.000">
                  <c:v>4.5199999999999996</c:v>
                </c:pt>
                <c:pt idx="419" formatCode="0.000">
                  <c:v>5.5620000000000003</c:v>
                </c:pt>
                <c:pt idx="420" formatCode="0.000">
                  <c:v>5.5819999999999999</c:v>
                </c:pt>
                <c:pt idx="421" formatCode="0.000">
                  <c:v>5.8479999999999999</c:v>
                </c:pt>
                <c:pt idx="422" formatCode="0.000">
                  <c:v>5.2779999999999996</c:v>
                </c:pt>
                <c:pt idx="423" formatCode="0.000">
                  <c:v>-1.581</c:v>
                </c:pt>
                <c:pt idx="424" formatCode="0.000">
                  <c:v>4.2350000000000003</c:v>
                </c:pt>
                <c:pt idx="425" formatCode="0.000">
                  <c:v>16.613</c:v>
                </c:pt>
                <c:pt idx="426" formatCode="0.000">
                  <c:v>2.637</c:v>
                </c:pt>
                <c:pt idx="427" formatCode="0.000">
                  <c:v>4.3769999999999998</c:v>
                </c:pt>
                <c:pt idx="428" formatCode="0.000">
                  <c:v>1.5940000000000001</c:v>
                </c:pt>
                <c:pt idx="429" formatCode="0.000">
                  <c:v>6.9489999999999998</c:v>
                </c:pt>
                <c:pt idx="430" formatCode="0.000">
                  <c:v>6.4710000000000001</c:v>
                </c:pt>
                <c:pt idx="431" formatCode="0.000">
                  <c:v>10.584</c:v>
                </c:pt>
                <c:pt idx="432" formatCode="0.000">
                  <c:v>0.29599999999999999</c:v>
                </c:pt>
                <c:pt idx="433" formatCode="0.000">
                  <c:v>5.7</c:v>
                </c:pt>
                <c:pt idx="434" formatCode="0.000">
                  <c:v>2.629</c:v>
                </c:pt>
                <c:pt idx="435" formatCode="0.000">
                  <c:v>5.3029999999999999</c:v>
                </c:pt>
                <c:pt idx="436" formatCode="0.000">
                  <c:v>10.237</c:v>
                </c:pt>
                <c:pt idx="437" formatCode="0.000">
                  <c:v>8.5440000000000005</c:v>
                </c:pt>
                <c:pt idx="438" formatCode="0.000">
                  <c:v>6.9509999999999996</c:v>
                </c:pt>
                <c:pt idx="439" formatCode="0.000">
                  <c:v>11.877000000000001</c:v>
                </c:pt>
                <c:pt idx="440" formatCode="0.000">
                  <c:v>1.296</c:v>
                </c:pt>
                <c:pt idx="441" formatCode="0.000">
                  <c:v>6.38</c:v>
                </c:pt>
                <c:pt idx="442" formatCode="0.000">
                  <c:v>-2.7679999999999998</c:v>
                </c:pt>
                <c:pt idx="443" formatCode="0.000">
                  <c:v>2.839</c:v>
                </c:pt>
                <c:pt idx="444" formatCode="0.000">
                  <c:v>4.1580000000000004</c:v>
                </c:pt>
                <c:pt idx="445" formatCode="0.000">
                  <c:v>14.843</c:v>
                </c:pt>
                <c:pt idx="446" formatCode="0.000">
                  <c:v>0.94599999999999995</c:v>
                </c:pt>
                <c:pt idx="447" formatCode="0.000">
                  <c:v>6.4320000000000004</c:v>
                </c:pt>
                <c:pt idx="448" formatCode="0.000">
                  <c:v>8.43</c:v>
                </c:pt>
                <c:pt idx="449" formatCode="0.000">
                  <c:v>1.641</c:v>
                </c:pt>
                <c:pt idx="450" formatCode="0.000">
                  <c:v>8.2110000000000003</c:v>
                </c:pt>
                <c:pt idx="451" formatCode="0.000">
                  <c:v>1.5880000000000001</c:v>
                </c:pt>
                <c:pt idx="452" formatCode="0.000">
                  <c:v>10.302</c:v>
                </c:pt>
                <c:pt idx="453" formatCode="0.000">
                  <c:v>6.1210000000000004</c:v>
                </c:pt>
                <c:pt idx="454" formatCode="0.000">
                  <c:v>8.1679999999999993</c:v>
                </c:pt>
                <c:pt idx="455" formatCode="0.000">
                  <c:v>5.5190000000000001</c:v>
                </c:pt>
                <c:pt idx="456" formatCode="0.000">
                  <c:v>13.845000000000001</c:v>
                </c:pt>
                <c:pt idx="457" formatCode="0.000">
                  <c:v>0.47199999999999998</c:v>
                </c:pt>
                <c:pt idx="458" formatCode="0.000">
                  <c:v>8.6210000000000004</c:v>
                </c:pt>
                <c:pt idx="459" formatCode="0.000">
                  <c:v>2.5840000000000001</c:v>
                </c:pt>
                <c:pt idx="460" formatCode="0.000">
                  <c:v>8.2219999999999995</c:v>
                </c:pt>
                <c:pt idx="461" formatCode="0.000">
                  <c:v>3.762</c:v>
                </c:pt>
                <c:pt idx="462" formatCode="0.000">
                  <c:v>5.944</c:v>
                </c:pt>
                <c:pt idx="463" formatCode="0.000">
                  <c:v>6.3949999999999996</c:v>
                </c:pt>
                <c:pt idx="464" formatCode="0.000">
                  <c:v>9.9030000000000005</c:v>
                </c:pt>
                <c:pt idx="465" formatCode="0.000">
                  <c:v>1.2609999999999999</c:v>
                </c:pt>
                <c:pt idx="466" formatCode="0.000">
                  <c:v>7.66</c:v>
                </c:pt>
                <c:pt idx="467" formatCode="0.000">
                  <c:v>3.7829999999999999</c:v>
                </c:pt>
                <c:pt idx="468" formatCode="0.000">
                  <c:v>9.9570000000000007</c:v>
                </c:pt>
                <c:pt idx="469" formatCode="0.000">
                  <c:v>1.917</c:v>
                </c:pt>
                <c:pt idx="470" formatCode="0.000">
                  <c:v>8.2129999999999992</c:v>
                </c:pt>
                <c:pt idx="471" formatCode="0.000">
                  <c:v>7.0170000000000003</c:v>
                </c:pt>
                <c:pt idx="472" formatCode="0.000">
                  <c:v>10.590999999999999</c:v>
                </c:pt>
                <c:pt idx="473" formatCode="0.000">
                  <c:v>1.4379999999999999</c:v>
                </c:pt>
                <c:pt idx="474" formatCode="0.000">
                  <c:v>5.8010000000000002</c:v>
                </c:pt>
                <c:pt idx="475" formatCode="0.000">
                  <c:v>5.0910000000000002</c:v>
                </c:pt>
                <c:pt idx="476" formatCode="0.000">
                  <c:v>8.3710000000000004</c:v>
                </c:pt>
                <c:pt idx="477" formatCode="0.000">
                  <c:v>3.3420000000000001</c:v>
                </c:pt>
                <c:pt idx="478" formatCode="0.000">
                  <c:v>7.65</c:v>
                </c:pt>
                <c:pt idx="479" formatCode="0.000">
                  <c:v>7.2869999999999999</c:v>
                </c:pt>
                <c:pt idx="480" formatCode="0.000">
                  <c:v>10.319000000000001</c:v>
                </c:pt>
                <c:pt idx="481" formatCode="0.000">
                  <c:v>2.4540000000000002</c:v>
                </c:pt>
                <c:pt idx="482" formatCode="0.000">
                  <c:v>9.4450000000000003</c:v>
                </c:pt>
                <c:pt idx="483" formatCode="0.000">
                  <c:v>3.5819999999999999</c:v>
                </c:pt>
                <c:pt idx="484" formatCode="0.000">
                  <c:v>8.7210000000000001</c:v>
                </c:pt>
                <c:pt idx="485" formatCode="0.000">
                  <c:v>-0.59499999999999997</c:v>
                </c:pt>
                <c:pt idx="486" formatCode="0.000">
                  <c:v>7.0380000000000003</c:v>
                </c:pt>
                <c:pt idx="487" formatCode="0.000">
                  <c:v>8.468</c:v>
                </c:pt>
                <c:pt idx="488" formatCode="0.000">
                  <c:v>7.992</c:v>
                </c:pt>
                <c:pt idx="489" formatCode="0.000">
                  <c:v>3.0219999999999998</c:v>
                </c:pt>
                <c:pt idx="490" formatCode="0.000">
                  <c:v>12.55</c:v>
                </c:pt>
                <c:pt idx="491" formatCode="0.000">
                  <c:v>4.2519999999999998</c:v>
                </c:pt>
                <c:pt idx="492" formatCode="0.000">
                  <c:v>11.055999999999999</c:v>
                </c:pt>
                <c:pt idx="493" formatCode="0.000">
                  <c:v>-8.3279999999999994</c:v>
                </c:pt>
                <c:pt idx="494" formatCode="0.000">
                  <c:v>9.4710000000000001</c:v>
                </c:pt>
                <c:pt idx="495" formatCode="0.000">
                  <c:v>9.2720000000000002</c:v>
                </c:pt>
                <c:pt idx="496" formatCode="0.000">
                  <c:v>8.9629999999999992</c:v>
                </c:pt>
                <c:pt idx="497" formatCode="0.000">
                  <c:v>2.0259999999999998</c:v>
                </c:pt>
                <c:pt idx="498" formatCode="0.000">
                  <c:v>9.8109999999999999</c:v>
                </c:pt>
                <c:pt idx="499" formatCode="0.000">
                  <c:v>5.7939999999999996</c:v>
                </c:pt>
                <c:pt idx="500" formatCode="0.000">
                  <c:v>11.023</c:v>
                </c:pt>
                <c:pt idx="501" formatCode="0.000">
                  <c:v>-6.7</c:v>
                </c:pt>
                <c:pt idx="502" formatCode="0.000">
                  <c:v>10.596</c:v>
                </c:pt>
                <c:pt idx="503" formatCode="0.000">
                  <c:v>7.6319999999999997</c:v>
                </c:pt>
                <c:pt idx="504" formatCode="0.000">
                  <c:v>8.8699999999999992</c:v>
                </c:pt>
                <c:pt idx="505" formatCode="0.000">
                  <c:v>2.9020000000000001</c:v>
                </c:pt>
                <c:pt idx="506" formatCode="0.000">
                  <c:v>10.946999999999999</c:v>
                </c:pt>
                <c:pt idx="507" formatCode="0.000">
                  <c:v>4.9880000000000004</c:v>
                </c:pt>
                <c:pt idx="508" formatCode="0.000">
                  <c:v>10.35</c:v>
                </c:pt>
                <c:pt idx="509" formatCode="0.000">
                  <c:v>4.9080000000000004</c:v>
                </c:pt>
                <c:pt idx="510" formatCode="0.000">
                  <c:v>6.6040000000000001</c:v>
                </c:pt>
                <c:pt idx="511" formatCode="0.000">
                  <c:v>11.784000000000001</c:v>
                </c:pt>
                <c:pt idx="512" formatCode="0.000">
                  <c:v>3.2519999999999998</c:v>
                </c:pt>
                <c:pt idx="513" formatCode="0.000">
                  <c:v>10.515000000000001</c:v>
                </c:pt>
                <c:pt idx="514" formatCode="0.000">
                  <c:v>5.1449999999999996</c:v>
                </c:pt>
                <c:pt idx="515" formatCode="0.000">
                  <c:v>7.9710000000000001</c:v>
                </c:pt>
                <c:pt idx="516" formatCode="0.000">
                  <c:v>-7.2160000000000002</c:v>
                </c:pt>
                <c:pt idx="517" formatCode="0.000">
                  <c:v>8.6579999999999995</c:v>
                </c:pt>
                <c:pt idx="518" formatCode="0.000">
                  <c:v>8.7379999999999995</c:v>
                </c:pt>
                <c:pt idx="519" formatCode="0.000">
                  <c:v>7.3070000000000004</c:v>
                </c:pt>
                <c:pt idx="520" formatCode="0.000">
                  <c:v>4.4749999999999996</c:v>
                </c:pt>
                <c:pt idx="521" formatCode="0.000">
                  <c:v>12.009</c:v>
                </c:pt>
                <c:pt idx="522" formatCode="0.000">
                  <c:v>7.665</c:v>
                </c:pt>
                <c:pt idx="523" formatCode="0.000">
                  <c:v>10.805</c:v>
                </c:pt>
                <c:pt idx="524" formatCode="0.000">
                  <c:v>-8.266</c:v>
                </c:pt>
                <c:pt idx="525" formatCode="0.000">
                  <c:v>7.2619999999999996</c:v>
                </c:pt>
                <c:pt idx="526" formatCode="0.000">
                  <c:v>7.4409999999999998</c:v>
                </c:pt>
                <c:pt idx="527" formatCode="0.000">
                  <c:v>9.5540000000000003</c:v>
                </c:pt>
                <c:pt idx="528" formatCode="0.000">
                  <c:v>3.7480000000000002</c:v>
                </c:pt>
                <c:pt idx="529" formatCode="0.000">
                  <c:v>10.321999999999999</c:v>
                </c:pt>
                <c:pt idx="530" formatCode="0.000">
                  <c:v>4.97</c:v>
                </c:pt>
                <c:pt idx="531" formatCode="0.000">
                  <c:v>10.132</c:v>
                </c:pt>
                <c:pt idx="532" formatCode="0.000">
                  <c:v>-2.4319999999999999</c:v>
                </c:pt>
                <c:pt idx="533" formatCode="0.000">
                  <c:v>6.4610000000000003</c:v>
                </c:pt>
                <c:pt idx="534" formatCode="0.000">
                  <c:v>5.79</c:v>
                </c:pt>
                <c:pt idx="535" formatCode="0.000">
                  <c:v>9.4860000000000007</c:v>
                </c:pt>
                <c:pt idx="536" formatCode="0.000">
                  <c:v>0.59399999999999997</c:v>
                </c:pt>
                <c:pt idx="537" formatCode="0.000">
                  <c:v>10.689</c:v>
                </c:pt>
                <c:pt idx="538" formatCode="0.000">
                  <c:v>3.625</c:v>
                </c:pt>
                <c:pt idx="539" formatCode="0.000">
                  <c:v>10.425000000000001</c:v>
                </c:pt>
                <c:pt idx="540" formatCode="0.000">
                  <c:v>-2.177</c:v>
                </c:pt>
                <c:pt idx="541" formatCode="0.000">
                  <c:v>9.2059999999999995</c:v>
                </c:pt>
                <c:pt idx="542" formatCode="0.000">
                  <c:v>6.5419999999999998</c:v>
                </c:pt>
                <c:pt idx="543" formatCode="0.000">
                  <c:v>8.7690000000000001</c:v>
                </c:pt>
                <c:pt idx="544" formatCode="0.000">
                  <c:v>4.2889999999999997</c:v>
                </c:pt>
                <c:pt idx="545" formatCode="0.000">
                  <c:v>14.773999999999999</c:v>
                </c:pt>
                <c:pt idx="546" formatCode="0.000">
                  <c:v>5.4880000000000004</c:v>
                </c:pt>
                <c:pt idx="547" formatCode="0.000">
                  <c:v>12.016999999999999</c:v>
                </c:pt>
                <c:pt idx="548" formatCode="0.000">
                  <c:v>-11.927</c:v>
                </c:pt>
                <c:pt idx="549" formatCode="0.000">
                  <c:v>7.4569999999999999</c:v>
                </c:pt>
                <c:pt idx="550" formatCode="0.000">
                  <c:v>7.367</c:v>
                </c:pt>
                <c:pt idx="551" formatCode="0.000">
                  <c:v>8.6620000000000008</c:v>
                </c:pt>
                <c:pt idx="552" formatCode="0.000">
                  <c:v>1.4410000000000001</c:v>
                </c:pt>
                <c:pt idx="553" formatCode="0.000">
                  <c:v>8.6129999999999995</c:v>
                </c:pt>
                <c:pt idx="554" formatCode="0.000">
                  <c:v>2.4929999999999999</c:v>
                </c:pt>
                <c:pt idx="555" formatCode="0.000">
                  <c:v>6.9560000000000004</c:v>
                </c:pt>
                <c:pt idx="556" formatCode="0.000">
                  <c:v>5.5119999999999996</c:v>
                </c:pt>
                <c:pt idx="557" formatCode="0.000">
                  <c:v>-1.115</c:v>
                </c:pt>
                <c:pt idx="558" formatCode="0.000">
                  <c:v>9.1340000000000003</c:v>
                </c:pt>
                <c:pt idx="559" formatCode="0.000">
                  <c:v>4.3869999999999996</c:v>
                </c:pt>
                <c:pt idx="560" formatCode="0.000">
                  <c:v>12.426</c:v>
                </c:pt>
                <c:pt idx="561" formatCode="0.000">
                  <c:v>-0.50600000000000001</c:v>
                </c:pt>
                <c:pt idx="562" formatCode="0.000">
                  <c:v>6.5049999999999999</c:v>
                </c:pt>
                <c:pt idx="563" formatCode="0.000">
                  <c:v>2.4689999999999999</c:v>
                </c:pt>
                <c:pt idx="564" formatCode="0.000">
                  <c:v>9.0030000000000001</c:v>
                </c:pt>
                <c:pt idx="565" formatCode="0.000">
                  <c:v>6.351</c:v>
                </c:pt>
                <c:pt idx="566" formatCode="0.000">
                  <c:v>-5.3029999999999999</c:v>
                </c:pt>
                <c:pt idx="567" formatCode="0.000">
                  <c:v>8.5549999999999997</c:v>
                </c:pt>
                <c:pt idx="568" formatCode="0.000">
                  <c:v>6.569</c:v>
                </c:pt>
                <c:pt idx="569" formatCode="0.000">
                  <c:v>12.335000000000001</c:v>
                </c:pt>
                <c:pt idx="570" formatCode="0.000">
                  <c:v>2.7109999999999999</c:v>
                </c:pt>
                <c:pt idx="571" formatCode="0.000">
                  <c:v>10.045999999999999</c:v>
                </c:pt>
                <c:pt idx="572" formatCode="0.000">
                  <c:v>3.9710000000000001</c:v>
                </c:pt>
                <c:pt idx="573" formatCode="0.000">
                  <c:v>-12.587</c:v>
                </c:pt>
                <c:pt idx="574" formatCode="0.000">
                  <c:v>10.613</c:v>
                </c:pt>
                <c:pt idx="575" formatCode="0.000">
                  <c:v>7.1740000000000004</c:v>
                </c:pt>
                <c:pt idx="576" formatCode="0.000">
                  <c:v>5.6040000000000001</c:v>
                </c:pt>
                <c:pt idx="577" formatCode="0.000">
                  <c:v>6.1870000000000003</c:v>
                </c:pt>
                <c:pt idx="578" formatCode="0.000">
                  <c:v>11.332000000000001</c:v>
                </c:pt>
                <c:pt idx="579" formatCode="0.000">
                  <c:v>1.0920000000000001</c:v>
                </c:pt>
                <c:pt idx="580" formatCode="0.000">
                  <c:v>12.285</c:v>
                </c:pt>
                <c:pt idx="581" formatCode="0.000">
                  <c:v>6.3250000000000002</c:v>
                </c:pt>
                <c:pt idx="582" formatCode="0.000">
                  <c:v>-9.6319999999999997</c:v>
                </c:pt>
                <c:pt idx="583" formatCode="0.000">
                  <c:v>-14.907999999999999</c:v>
                </c:pt>
                <c:pt idx="584" formatCode="0.000">
                  <c:v>10.013999999999999</c:v>
                </c:pt>
                <c:pt idx="585" formatCode="0.000">
                  <c:v>8.0489999999999995</c:v>
                </c:pt>
                <c:pt idx="586" formatCode="0.000">
                  <c:v>8.9339999999999993</c:v>
                </c:pt>
                <c:pt idx="587" formatCode="0.000">
                  <c:v>8.657</c:v>
                </c:pt>
                <c:pt idx="588" formatCode="0.000">
                  <c:v>8.1270000000000007</c:v>
                </c:pt>
                <c:pt idx="589" formatCode="0.000">
                  <c:v>1.341</c:v>
                </c:pt>
                <c:pt idx="590" formatCode="0.000">
                  <c:v>6.7939999999999996</c:v>
                </c:pt>
                <c:pt idx="591" formatCode="0.000">
                  <c:v>4.6280000000000001</c:v>
                </c:pt>
                <c:pt idx="592" formatCode="0.000">
                  <c:v>-11.16</c:v>
                </c:pt>
                <c:pt idx="593" formatCode="0.000">
                  <c:v>1.3220000000000001</c:v>
                </c:pt>
                <c:pt idx="594" formatCode="0.000">
                  <c:v>8.4039999999999999</c:v>
                </c:pt>
                <c:pt idx="595" formatCode="0.000">
                  <c:v>8.4039999999999999</c:v>
                </c:pt>
                <c:pt idx="596" formatCode="0.000">
                  <c:v>9.2639999999999993</c:v>
                </c:pt>
                <c:pt idx="597" formatCode="0.000">
                  <c:v>5.0780000000000003</c:v>
                </c:pt>
                <c:pt idx="598" formatCode="0.000">
                  <c:v>10.401999999999999</c:v>
                </c:pt>
                <c:pt idx="599" formatCode="0.000">
                  <c:v>1.2410000000000001</c:v>
                </c:pt>
                <c:pt idx="600" formatCode="0.000">
                  <c:v>8.2940000000000005</c:v>
                </c:pt>
                <c:pt idx="601" formatCode="0.000">
                  <c:v>5.0389999999999997</c:v>
                </c:pt>
                <c:pt idx="602" formatCode="0.000">
                  <c:v>-9.9220000000000006</c:v>
                </c:pt>
                <c:pt idx="603" formatCode="0.000">
                  <c:v>-3.7909999999999999</c:v>
                </c:pt>
                <c:pt idx="604" formatCode="0.000">
                  <c:v>7.5640000000000001</c:v>
                </c:pt>
                <c:pt idx="605" formatCode="0.000">
                  <c:v>9.2560000000000002</c:v>
                </c:pt>
                <c:pt idx="606" formatCode="0.000">
                  <c:v>7.9939999999999998</c:v>
                </c:pt>
                <c:pt idx="607" formatCode="0.000">
                  <c:v>6.173</c:v>
                </c:pt>
                <c:pt idx="608" formatCode="0.000">
                  <c:v>9.06</c:v>
                </c:pt>
                <c:pt idx="609" formatCode="0.000">
                  <c:v>2.7330000000000001</c:v>
                </c:pt>
                <c:pt idx="610" formatCode="0.000">
                  <c:v>10.734</c:v>
                </c:pt>
                <c:pt idx="611" formatCode="0.000">
                  <c:v>3.9809999999999999</c:v>
                </c:pt>
                <c:pt idx="612" formatCode="0.000">
                  <c:v>-11.019</c:v>
                </c:pt>
                <c:pt idx="613" formatCode="0.000">
                  <c:v>4.0430000000000001</c:v>
                </c:pt>
                <c:pt idx="614" formatCode="0.000">
                  <c:v>7.3440000000000003</c:v>
                </c:pt>
                <c:pt idx="615" formatCode="0.000">
                  <c:v>1.702</c:v>
                </c:pt>
                <c:pt idx="616" formatCode="0.000">
                  <c:v>8.7789999999999999</c:v>
                </c:pt>
                <c:pt idx="617" formatCode="0.000">
                  <c:v>4.9390000000000001</c:v>
                </c:pt>
                <c:pt idx="618" formatCode="0.000">
                  <c:v>11.904</c:v>
                </c:pt>
                <c:pt idx="619" formatCode="0.000">
                  <c:v>3.1509999999999998</c:v>
                </c:pt>
                <c:pt idx="620" formatCode="0.000">
                  <c:v>7.0730000000000004</c:v>
                </c:pt>
                <c:pt idx="621" formatCode="0.000">
                  <c:v>2.4049999999999998</c:v>
                </c:pt>
                <c:pt idx="622" formatCode="0.000">
                  <c:v>-12.167</c:v>
                </c:pt>
                <c:pt idx="623" formatCode="0.000">
                  <c:v>2.9420000000000002</c:v>
                </c:pt>
                <c:pt idx="624" formatCode="0.000">
                  <c:v>8.3149999999999995</c:v>
                </c:pt>
                <c:pt idx="625" formatCode="0.000">
                  <c:v>5.34</c:v>
                </c:pt>
                <c:pt idx="626" formatCode="0.000">
                  <c:v>11.238</c:v>
                </c:pt>
                <c:pt idx="627" formatCode="0.000">
                  <c:v>2.137</c:v>
                </c:pt>
                <c:pt idx="628" formatCode="0.000">
                  <c:v>9.4559999999999995</c:v>
                </c:pt>
                <c:pt idx="629" formatCode="0.000">
                  <c:v>1.581</c:v>
                </c:pt>
                <c:pt idx="630" formatCode="0.000">
                  <c:v>6.4820000000000002</c:v>
                </c:pt>
                <c:pt idx="631" formatCode="0.000">
                  <c:v>1.302</c:v>
                </c:pt>
                <c:pt idx="632" formatCode="0.000">
                  <c:v>-15.802</c:v>
                </c:pt>
                <c:pt idx="633" formatCode="0.000">
                  <c:v>15.019</c:v>
                </c:pt>
                <c:pt idx="634" formatCode="0.000">
                  <c:v>7.47</c:v>
                </c:pt>
                <c:pt idx="635" formatCode="0.000">
                  <c:v>6.3159999999999998</c:v>
                </c:pt>
                <c:pt idx="636" formatCode="0.000">
                  <c:v>7.0359999999999996</c:v>
                </c:pt>
                <c:pt idx="637" formatCode="0.000">
                  <c:v>3.5129999999999999</c:v>
                </c:pt>
                <c:pt idx="638" formatCode="0.000">
                  <c:v>8.2070000000000007</c:v>
                </c:pt>
                <c:pt idx="639" formatCode="0.000">
                  <c:v>-0.81699999999999995</c:v>
                </c:pt>
                <c:pt idx="640" formatCode="0.000">
                  <c:v>6.1269999999999998</c:v>
                </c:pt>
                <c:pt idx="641" formatCode="0.000">
                  <c:v>2.4049999999999998</c:v>
                </c:pt>
                <c:pt idx="642" formatCode="0.000">
                  <c:v>-14.484</c:v>
                </c:pt>
                <c:pt idx="643" formatCode="0.000">
                  <c:v>6.8</c:v>
                </c:pt>
                <c:pt idx="644" formatCode="0.000">
                  <c:v>7.3029999999999999</c:v>
                </c:pt>
                <c:pt idx="645" formatCode="0.000">
                  <c:v>7.1230000000000002</c:v>
                </c:pt>
                <c:pt idx="646" formatCode="0.000">
                  <c:v>12.558999999999999</c:v>
                </c:pt>
                <c:pt idx="647" formatCode="0.000">
                  <c:v>7.1829999999999998</c:v>
                </c:pt>
                <c:pt idx="648" formatCode="0.000">
                  <c:v>10.84</c:v>
                </c:pt>
                <c:pt idx="649" formatCode="0.000">
                  <c:v>1.8740000000000001</c:v>
                </c:pt>
                <c:pt idx="650" formatCode="0.000">
                  <c:v>9.6430000000000007</c:v>
                </c:pt>
                <c:pt idx="651" formatCode="0.000">
                  <c:v>4.4009999999999998</c:v>
                </c:pt>
                <c:pt idx="652" formatCode="0.000">
                  <c:v>-10.86</c:v>
                </c:pt>
                <c:pt idx="653" formatCode="0.000">
                  <c:v>9.1660000000000004</c:v>
                </c:pt>
                <c:pt idx="654" formatCode="0.000">
                  <c:v>-3.258</c:v>
                </c:pt>
                <c:pt idx="655" formatCode="0.000">
                  <c:v>12.411</c:v>
                </c:pt>
                <c:pt idx="656" formatCode="0.000">
                  <c:v>8.7889999999999997</c:v>
                </c:pt>
                <c:pt idx="657" formatCode="0.000">
                  <c:v>6.9470000000000001</c:v>
                </c:pt>
                <c:pt idx="658" formatCode="0.000">
                  <c:v>-0.755</c:v>
                </c:pt>
                <c:pt idx="659" formatCode="0.000">
                  <c:v>9.2840000000000007</c:v>
                </c:pt>
                <c:pt idx="660" formatCode="0.000">
                  <c:v>2.5910000000000002</c:v>
                </c:pt>
                <c:pt idx="661" formatCode="0.000">
                  <c:v>-9.4369999999999994</c:v>
                </c:pt>
                <c:pt idx="662" formatCode="0.000">
                  <c:v>15.034000000000001</c:v>
                </c:pt>
                <c:pt idx="663" formatCode="0.000">
                  <c:v>6.8380000000000001</c:v>
                </c:pt>
                <c:pt idx="664" formatCode="0.000">
                  <c:v>-4.7880000000000003</c:v>
                </c:pt>
                <c:pt idx="665" formatCode="0.000">
                  <c:v>11.026999999999999</c:v>
                </c:pt>
                <c:pt idx="666" formatCode="0.000">
                  <c:v>5.7220000000000004</c:v>
                </c:pt>
                <c:pt idx="667" formatCode="0.000">
                  <c:v>6.9740000000000002</c:v>
                </c:pt>
                <c:pt idx="668" formatCode="0.000">
                  <c:v>3.835</c:v>
                </c:pt>
                <c:pt idx="669" formatCode="0.000">
                  <c:v>11.5</c:v>
                </c:pt>
                <c:pt idx="670" formatCode="0.000">
                  <c:v>4.758</c:v>
                </c:pt>
                <c:pt idx="671" formatCode="0.000">
                  <c:v>-10.236000000000001</c:v>
                </c:pt>
                <c:pt idx="672" formatCode="0.000">
                  <c:v>12.686</c:v>
                </c:pt>
                <c:pt idx="673" formatCode="0.000">
                  <c:v>7.9109999999999996</c:v>
                </c:pt>
                <c:pt idx="674" formatCode="0.000">
                  <c:v>-11.951000000000001</c:v>
                </c:pt>
                <c:pt idx="675" formatCode="0.000">
                  <c:v>10.291</c:v>
                </c:pt>
                <c:pt idx="676" formatCode="0.000">
                  <c:v>6.7169999999999996</c:v>
                </c:pt>
                <c:pt idx="677" formatCode="0.000">
                  <c:v>7.1349999999999998</c:v>
                </c:pt>
                <c:pt idx="678" formatCode="0.000">
                  <c:v>3.6739999999999999</c:v>
                </c:pt>
                <c:pt idx="679" formatCode="0.000">
                  <c:v>10.032</c:v>
                </c:pt>
                <c:pt idx="680" formatCode="0.000">
                  <c:v>5.2130000000000001</c:v>
                </c:pt>
                <c:pt idx="681" formatCode="0.000">
                  <c:v>-11.145</c:v>
                </c:pt>
                <c:pt idx="682" formatCode="0.000">
                  <c:v>6.6760000000000002</c:v>
                </c:pt>
                <c:pt idx="683" formatCode="0.000">
                  <c:v>9.7420000000000009</c:v>
                </c:pt>
                <c:pt idx="684" formatCode="0.000">
                  <c:v>-8.1720000000000006</c:v>
                </c:pt>
                <c:pt idx="685" formatCode="0.000">
                  <c:v>10.603</c:v>
                </c:pt>
                <c:pt idx="686" formatCode="0.000">
                  <c:v>8.7469999999999999</c:v>
                </c:pt>
                <c:pt idx="687" formatCode="0.000">
                  <c:v>8.8000000000000007</c:v>
                </c:pt>
                <c:pt idx="688" formatCode="0.000">
                  <c:v>3.3650000000000002</c:v>
                </c:pt>
                <c:pt idx="689" formatCode="0.000">
                  <c:v>9.1039999999999992</c:v>
                </c:pt>
                <c:pt idx="690" formatCode="0.000">
                  <c:v>4.1859999999999999</c:v>
                </c:pt>
                <c:pt idx="691" formatCode="0.000">
                  <c:v>-10.795</c:v>
                </c:pt>
                <c:pt idx="692" formatCode="0.000">
                  <c:v>16.832000000000001</c:v>
                </c:pt>
                <c:pt idx="693" formatCode="0.000">
                  <c:v>9.3230000000000004</c:v>
                </c:pt>
                <c:pt idx="694" formatCode="0.000">
                  <c:v>-17.77</c:v>
                </c:pt>
                <c:pt idx="695" formatCode="0.000">
                  <c:v>12.002000000000001</c:v>
                </c:pt>
                <c:pt idx="696" formatCode="0.000">
                  <c:v>7.4729999999999999</c:v>
                </c:pt>
                <c:pt idx="697" formatCode="0.000">
                  <c:v>11.214</c:v>
                </c:pt>
                <c:pt idx="698" formatCode="0.000">
                  <c:v>4.6260000000000003</c:v>
                </c:pt>
                <c:pt idx="699" formatCode="0.000">
                  <c:v>9.8620000000000001</c:v>
                </c:pt>
                <c:pt idx="700" formatCode="0.000">
                  <c:v>5.8689999999999998</c:v>
                </c:pt>
                <c:pt idx="701" formatCode="0.000">
                  <c:v>-6.8970000000000002</c:v>
                </c:pt>
                <c:pt idx="702" formatCode="0.000">
                  <c:v>11.228999999999999</c:v>
                </c:pt>
                <c:pt idx="703" formatCode="0.000">
                  <c:v>-12.004</c:v>
                </c:pt>
                <c:pt idx="704" formatCode="0.000">
                  <c:v>10.115</c:v>
                </c:pt>
                <c:pt idx="705" formatCode="0.000">
                  <c:v>8.4179999999999993</c:v>
                </c:pt>
                <c:pt idx="706" formatCode="0.000">
                  <c:v>9.0500000000000007</c:v>
                </c:pt>
                <c:pt idx="707" formatCode="0.000">
                  <c:v>4.0330000000000004</c:v>
                </c:pt>
                <c:pt idx="708" formatCode="0.000">
                  <c:v>11.928000000000001</c:v>
                </c:pt>
                <c:pt idx="709" formatCode="0.000">
                  <c:v>7.79</c:v>
                </c:pt>
                <c:pt idx="710" formatCode="0.000">
                  <c:v>-11.817</c:v>
                </c:pt>
                <c:pt idx="711" formatCode="0.000">
                  <c:v>10.895</c:v>
                </c:pt>
                <c:pt idx="712" formatCode="0.000">
                  <c:v>-10.856</c:v>
                </c:pt>
                <c:pt idx="713" formatCode="0.000">
                  <c:v>12.557</c:v>
                </c:pt>
                <c:pt idx="714" formatCode="0.000">
                  <c:v>8.73</c:v>
                </c:pt>
                <c:pt idx="715" formatCode="0.000">
                  <c:v>6.5720000000000001</c:v>
                </c:pt>
                <c:pt idx="716" formatCode="0.000">
                  <c:v>2.6120000000000001</c:v>
                </c:pt>
                <c:pt idx="717" formatCode="0.000">
                  <c:v>10.24</c:v>
                </c:pt>
                <c:pt idx="718" formatCode="0.000">
                  <c:v>3.1760000000000002</c:v>
                </c:pt>
                <c:pt idx="719" formatCode="0.000">
                  <c:v>-4.74</c:v>
                </c:pt>
                <c:pt idx="720" formatCode="0.000">
                  <c:v>16.350000000000001</c:v>
                </c:pt>
                <c:pt idx="721" formatCode="0.000">
                  <c:v>8.0169999999999995</c:v>
                </c:pt>
                <c:pt idx="722" formatCode="0.000">
                  <c:v>-12.154999999999999</c:v>
                </c:pt>
                <c:pt idx="723" formatCode="0.000">
                  <c:v>8.5579999999999998</c:v>
                </c:pt>
                <c:pt idx="724" formatCode="0.000">
                  <c:v>3.915</c:v>
                </c:pt>
                <c:pt idx="725" formatCode="0.000">
                  <c:v>7.7649999999999997</c:v>
                </c:pt>
                <c:pt idx="726" formatCode="0.000">
                  <c:v>2.0640000000000001</c:v>
                </c:pt>
                <c:pt idx="727" formatCode="0.000">
                  <c:v>8.9740000000000002</c:v>
                </c:pt>
                <c:pt idx="728" formatCode="0.000">
                  <c:v>1.722</c:v>
                </c:pt>
                <c:pt idx="729" formatCode="0.000">
                  <c:v>12.372</c:v>
                </c:pt>
                <c:pt idx="730" formatCode="0.000">
                  <c:v>6.5810000000000004</c:v>
                </c:pt>
                <c:pt idx="731" formatCode="0.000">
                  <c:v>5.149</c:v>
                </c:pt>
                <c:pt idx="732" formatCode="0.000">
                  <c:v>5.0019999999999998</c:v>
                </c:pt>
                <c:pt idx="733" formatCode="0.000">
                  <c:v>10.073</c:v>
                </c:pt>
                <c:pt idx="734" formatCode="0.000">
                  <c:v>1.9259999999999999</c:v>
                </c:pt>
                <c:pt idx="735" formatCode="0.000">
                  <c:v>9.3780000000000001</c:v>
                </c:pt>
                <c:pt idx="736" formatCode="0.000">
                  <c:v>1.444</c:v>
                </c:pt>
                <c:pt idx="737" formatCode="0.000">
                  <c:v>-13.315</c:v>
                </c:pt>
                <c:pt idx="738" formatCode="0.000">
                  <c:v>11.992000000000001</c:v>
                </c:pt>
                <c:pt idx="739" formatCode="0.000">
                  <c:v>7.4569999999999999</c:v>
                </c:pt>
                <c:pt idx="740" formatCode="0.000">
                  <c:v>10.047000000000001</c:v>
                </c:pt>
                <c:pt idx="741" formatCode="0.000">
                  <c:v>7.9080000000000004</c:v>
                </c:pt>
                <c:pt idx="742" formatCode="0.000">
                  <c:v>10.548999999999999</c:v>
                </c:pt>
                <c:pt idx="743" formatCode="0.000">
                  <c:v>4.7670000000000003</c:v>
                </c:pt>
                <c:pt idx="744" formatCode="0.000">
                  <c:v>9.4570000000000007</c:v>
                </c:pt>
                <c:pt idx="745" formatCode="0.000">
                  <c:v>5.4829999999999997</c:v>
                </c:pt>
                <c:pt idx="746" formatCode="0.000">
                  <c:v>-15.635</c:v>
                </c:pt>
                <c:pt idx="747" formatCode="0.000">
                  <c:v>8.266</c:v>
                </c:pt>
                <c:pt idx="748" formatCode="0.000">
                  <c:v>8.65</c:v>
                </c:pt>
                <c:pt idx="749" formatCode="0.000">
                  <c:v>7.9379999999999997</c:v>
                </c:pt>
                <c:pt idx="750" formatCode="0.000">
                  <c:v>7.5940000000000003</c:v>
                </c:pt>
                <c:pt idx="751" formatCode="0.000">
                  <c:v>10.643000000000001</c:v>
                </c:pt>
                <c:pt idx="752" formatCode="0.000">
                  <c:v>3.6640000000000001</c:v>
                </c:pt>
                <c:pt idx="753" formatCode="0.000">
                  <c:v>12.754</c:v>
                </c:pt>
                <c:pt idx="754" formatCode="0.000">
                  <c:v>4.4429999999999996</c:v>
                </c:pt>
                <c:pt idx="755" formatCode="0.000">
                  <c:v>-14.59</c:v>
                </c:pt>
                <c:pt idx="756" formatCode="0.000">
                  <c:v>6.6420000000000003</c:v>
                </c:pt>
                <c:pt idx="757" formatCode="0.000">
                  <c:v>8.3740000000000006</c:v>
                </c:pt>
                <c:pt idx="758" formatCode="0.000">
                  <c:v>7.5030000000000001</c:v>
                </c:pt>
                <c:pt idx="759" formatCode="0.000">
                  <c:v>7.7919999999999998</c:v>
                </c:pt>
                <c:pt idx="760" formatCode="0.000">
                  <c:v>8.8960000000000008</c:v>
                </c:pt>
                <c:pt idx="761" formatCode="0.000">
                  <c:v>5.72</c:v>
                </c:pt>
                <c:pt idx="762" formatCode="0.000">
                  <c:v>10.959</c:v>
                </c:pt>
                <c:pt idx="763" formatCode="0.000">
                  <c:v>4.6689999999999996</c:v>
                </c:pt>
                <c:pt idx="764" formatCode="0.000">
                  <c:v>-8.5939999999999994</c:v>
                </c:pt>
                <c:pt idx="765" formatCode="0.000">
                  <c:v>2.6160000000000001</c:v>
                </c:pt>
                <c:pt idx="766" formatCode="0.000">
                  <c:v>6.6950000000000003</c:v>
                </c:pt>
                <c:pt idx="767" formatCode="0.000">
                  <c:v>8.234</c:v>
                </c:pt>
                <c:pt idx="768" formatCode="0.000">
                  <c:v>8.1829999999999998</c:v>
                </c:pt>
                <c:pt idx="769" formatCode="0.000">
                  <c:v>9.5169999999999995</c:v>
                </c:pt>
                <c:pt idx="770" formatCode="0.000">
                  <c:v>5.0549999999999997</c:v>
                </c:pt>
                <c:pt idx="771" formatCode="0.000">
                  <c:v>11.895</c:v>
                </c:pt>
                <c:pt idx="772" formatCode="0.000">
                  <c:v>4.66</c:v>
                </c:pt>
                <c:pt idx="773" formatCode="0.000">
                  <c:v>-8.8529999999999998</c:v>
                </c:pt>
                <c:pt idx="774" formatCode="0.000">
                  <c:v>1.5369999999999999</c:v>
                </c:pt>
                <c:pt idx="775" formatCode="0.000">
                  <c:v>8.391</c:v>
                </c:pt>
                <c:pt idx="776" formatCode="0.000">
                  <c:v>9.202</c:v>
                </c:pt>
                <c:pt idx="777" formatCode="0.000">
                  <c:v>6.1260000000000003</c:v>
                </c:pt>
                <c:pt idx="778" formatCode="0.000">
                  <c:v>9.1430000000000007</c:v>
                </c:pt>
                <c:pt idx="779" formatCode="0.000">
                  <c:v>4.3979999999999997</c:v>
                </c:pt>
                <c:pt idx="780" formatCode="0.000">
                  <c:v>11.629</c:v>
                </c:pt>
                <c:pt idx="781" formatCode="0.000">
                  <c:v>2.7669999999999999</c:v>
                </c:pt>
                <c:pt idx="782" formatCode="0.000">
                  <c:v>-9.0259999999999998</c:v>
                </c:pt>
                <c:pt idx="783" formatCode="0.000">
                  <c:v>8.9879999999999995</c:v>
                </c:pt>
                <c:pt idx="784" formatCode="0.000">
                  <c:v>8.77</c:v>
                </c:pt>
                <c:pt idx="785" formatCode="0.000">
                  <c:v>5.5220000000000002</c:v>
                </c:pt>
                <c:pt idx="786" formatCode="0.000">
                  <c:v>5.4870000000000001</c:v>
                </c:pt>
                <c:pt idx="787" formatCode="0.000">
                  <c:v>9.9949999999999992</c:v>
                </c:pt>
                <c:pt idx="788" formatCode="0.000">
                  <c:v>3.1110000000000002</c:v>
                </c:pt>
                <c:pt idx="789" formatCode="0.000">
                  <c:v>10.288</c:v>
                </c:pt>
                <c:pt idx="790" formatCode="0.000">
                  <c:v>2.544</c:v>
                </c:pt>
                <c:pt idx="791" formatCode="0.000">
                  <c:v>-6.1319999999999997</c:v>
                </c:pt>
                <c:pt idx="792" formatCode="0.000">
                  <c:v>11.586</c:v>
                </c:pt>
                <c:pt idx="793" formatCode="0.000">
                  <c:v>8.3390000000000004</c:v>
                </c:pt>
                <c:pt idx="794" formatCode="0.000">
                  <c:v>2.84</c:v>
                </c:pt>
                <c:pt idx="795" formatCode="0.000">
                  <c:v>5.2519999999999998</c:v>
                </c:pt>
                <c:pt idx="796" formatCode="0.000">
                  <c:v>10.848000000000001</c:v>
                </c:pt>
                <c:pt idx="797" formatCode="0.000">
                  <c:v>6.0590000000000002</c:v>
                </c:pt>
                <c:pt idx="798" formatCode="0.000">
                  <c:v>8.9290000000000003</c:v>
                </c:pt>
                <c:pt idx="799" formatCode="0.000">
                  <c:v>4.0960000000000001</c:v>
                </c:pt>
                <c:pt idx="800" formatCode="0.000">
                  <c:v>-2.3479999999999999</c:v>
                </c:pt>
                <c:pt idx="801" formatCode="0.000">
                  <c:v>-1.982</c:v>
                </c:pt>
                <c:pt idx="802" formatCode="0.000">
                  <c:v>9.6780000000000008</c:v>
                </c:pt>
                <c:pt idx="803" formatCode="0.000">
                  <c:v>7.7320000000000002</c:v>
                </c:pt>
                <c:pt idx="804" formatCode="0.000">
                  <c:v>4.9539999999999997</c:v>
                </c:pt>
                <c:pt idx="805" formatCode="0.000">
                  <c:v>9.5020000000000007</c:v>
                </c:pt>
                <c:pt idx="806" formatCode="0.000">
                  <c:v>3.81</c:v>
                </c:pt>
                <c:pt idx="807" formatCode="0.000">
                  <c:v>11.061999999999999</c:v>
                </c:pt>
                <c:pt idx="808" formatCode="0.000">
                  <c:v>3.133</c:v>
                </c:pt>
                <c:pt idx="809" formatCode="0.000">
                  <c:v>-2.919</c:v>
                </c:pt>
                <c:pt idx="810" formatCode="0.000">
                  <c:v>3.9540000000000002</c:v>
                </c:pt>
                <c:pt idx="811" formatCode="0.000">
                  <c:v>7.165</c:v>
                </c:pt>
                <c:pt idx="812" formatCode="0.000">
                  <c:v>9.0559999999999992</c:v>
                </c:pt>
                <c:pt idx="813" formatCode="0.000">
                  <c:v>3.3460000000000001</c:v>
                </c:pt>
                <c:pt idx="814" formatCode="0.000">
                  <c:v>9.5939999999999994</c:v>
                </c:pt>
                <c:pt idx="815" formatCode="0.000">
                  <c:v>4.3760000000000003</c:v>
                </c:pt>
                <c:pt idx="816" formatCode="0.000">
                  <c:v>10.047000000000001</c:v>
                </c:pt>
                <c:pt idx="817" formatCode="0.000">
                  <c:v>2.911</c:v>
                </c:pt>
                <c:pt idx="818" formatCode="0.000">
                  <c:v>-4.0170000000000003</c:v>
                </c:pt>
                <c:pt idx="819" formatCode="0.000">
                  <c:v>8.6739999999999995</c:v>
                </c:pt>
                <c:pt idx="820" formatCode="0.000">
                  <c:v>3.4849999999999999</c:v>
                </c:pt>
                <c:pt idx="821" formatCode="0.000">
                  <c:v>8.9250000000000007</c:v>
                </c:pt>
                <c:pt idx="822" formatCode="0.000">
                  <c:v>4.2539999999999996</c:v>
                </c:pt>
                <c:pt idx="823" formatCode="0.000">
                  <c:v>9.4339999999999993</c:v>
                </c:pt>
                <c:pt idx="824" formatCode="0.000">
                  <c:v>6.6349999999999998</c:v>
                </c:pt>
                <c:pt idx="825" formatCode="0.000">
                  <c:v>9.7110000000000003</c:v>
                </c:pt>
                <c:pt idx="826" formatCode="0.000">
                  <c:v>3.452</c:v>
                </c:pt>
                <c:pt idx="827" formatCode="0.000">
                  <c:v>-5.6230000000000002</c:v>
                </c:pt>
                <c:pt idx="828" formatCode="0.000">
                  <c:v>1.732</c:v>
                </c:pt>
                <c:pt idx="829" formatCode="0.000">
                  <c:v>6.6529999999999996</c:v>
                </c:pt>
                <c:pt idx="830" formatCode="0.000">
                  <c:v>10.217000000000001</c:v>
                </c:pt>
                <c:pt idx="831" formatCode="0.000">
                  <c:v>6.1749999999999998</c:v>
                </c:pt>
                <c:pt idx="832" formatCode="0.000">
                  <c:v>7.1820000000000004</c:v>
                </c:pt>
                <c:pt idx="833" formatCode="0.000">
                  <c:v>3.9910000000000001</c:v>
                </c:pt>
                <c:pt idx="834" formatCode="0.000">
                  <c:v>8.0250000000000004</c:v>
                </c:pt>
                <c:pt idx="835" formatCode="0.000">
                  <c:v>3.1080000000000001</c:v>
                </c:pt>
                <c:pt idx="836" formatCode="0.000">
                  <c:v>-0.63300000000000001</c:v>
                </c:pt>
                <c:pt idx="837" formatCode="0.000">
                  <c:v>4.6950000000000003</c:v>
                </c:pt>
                <c:pt idx="838" formatCode="0.000">
                  <c:v>7.407</c:v>
                </c:pt>
                <c:pt idx="839" formatCode="0.000">
                  <c:v>9.3780000000000001</c:v>
                </c:pt>
                <c:pt idx="840" formatCode="0.000">
                  <c:v>5.367</c:v>
                </c:pt>
                <c:pt idx="841" formatCode="0.000">
                  <c:v>9.3089999999999993</c:v>
                </c:pt>
                <c:pt idx="842" formatCode="0.000">
                  <c:v>4.4349999999999996</c:v>
                </c:pt>
                <c:pt idx="843" formatCode="0.000">
                  <c:v>10.887</c:v>
                </c:pt>
                <c:pt idx="844" formatCode="0.000">
                  <c:v>2.83</c:v>
                </c:pt>
                <c:pt idx="845" formatCode="0.000">
                  <c:v>-6.9340000000000002</c:v>
                </c:pt>
                <c:pt idx="846" formatCode="0.000">
                  <c:v>7.29</c:v>
                </c:pt>
                <c:pt idx="847" formatCode="0.000">
                  <c:v>7.843</c:v>
                </c:pt>
                <c:pt idx="848" formatCode="0.000">
                  <c:v>8.3119999999999994</c:v>
                </c:pt>
                <c:pt idx="849" formatCode="0.000">
                  <c:v>4.6829999999999998</c:v>
                </c:pt>
                <c:pt idx="850" formatCode="0.000">
                  <c:v>7.4960000000000004</c:v>
                </c:pt>
                <c:pt idx="851" formatCode="0.000">
                  <c:v>3.6440000000000001</c:v>
                </c:pt>
                <c:pt idx="852" formatCode="0.000">
                  <c:v>10.167999999999999</c:v>
                </c:pt>
                <c:pt idx="853" formatCode="0.000">
                  <c:v>4.3879999999999999</c:v>
                </c:pt>
                <c:pt idx="854" formatCode="0.000">
                  <c:v>3.4809999999999999</c:v>
                </c:pt>
                <c:pt idx="855" formatCode="0.000">
                  <c:v>7.0629999999999997</c:v>
                </c:pt>
                <c:pt idx="856" formatCode="0.000">
                  <c:v>9.548</c:v>
                </c:pt>
                <c:pt idx="857" formatCode="0.000">
                  <c:v>5.1289999999999996</c:v>
                </c:pt>
                <c:pt idx="858" formatCode="0.000">
                  <c:v>8.8740000000000006</c:v>
                </c:pt>
                <c:pt idx="859" formatCode="0.000">
                  <c:v>5.5110000000000001</c:v>
                </c:pt>
                <c:pt idx="860" formatCode="0.000">
                  <c:v>10.526</c:v>
                </c:pt>
                <c:pt idx="861" formatCode="0.000">
                  <c:v>3.4929999999999999</c:v>
                </c:pt>
                <c:pt idx="862" formatCode="0.000">
                  <c:v>0.504</c:v>
                </c:pt>
                <c:pt idx="863" formatCode="0.000">
                  <c:v>-1.6950000000000001</c:v>
                </c:pt>
                <c:pt idx="864" formatCode="0.000">
                  <c:v>7.633</c:v>
                </c:pt>
                <c:pt idx="865" formatCode="0.000">
                  <c:v>9.3699999999999992</c:v>
                </c:pt>
                <c:pt idx="866" formatCode="0.000">
                  <c:v>4.7</c:v>
                </c:pt>
                <c:pt idx="867" formatCode="0.000">
                  <c:v>6.5670000000000002</c:v>
                </c:pt>
                <c:pt idx="868" formatCode="0.000">
                  <c:v>4.1109999999999998</c:v>
                </c:pt>
                <c:pt idx="869" formatCode="0.000">
                  <c:v>10.221</c:v>
                </c:pt>
                <c:pt idx="870" formatCode="0.000">
                  <c:v>2.786</c:v>
                </c:pt>
                <c:pt idx="871" formatCode="0.000">
                  <c:v>4.6020000000000003</c:v>
                </c:pt>
                <c:pt idx="872" formatCode="0.000">
                  <c:v>-0.27100000000000002</c:v>
                </c:pt>
                <c:pt idx="873" formatCode="0.000">
                  <c:v>6.6710000000000003</c:v>
                </c:pt>
                <c:pt idx="874" formatCode="0.000">
                  <c:v>7.9409999999999998</c:v>
                </c:pt>
                <c:pt idx="875" formatCode="0.000">
                  <c:v>6.4139999999999997</c:v>
                </c:pt>
                <c:pt idx="876" formatCode="0.000">
                  <c:v>8.1750000000000007</c:v>
                </c:pt>
                <c:pt idx="877" formatCode="0.000">
                  <c:v>5.5209999999999999</c:v>
                </c:pt>
                <c:pt idx="878" formatCode="0.000">
                  <c:v>10.193</c:v>
                </c:pt>
                <c:pt idx="879" formatCode="0.000">
                  <c:v>3.9670000000000001</c:v>
                </c:pt>
                <c:pt idx="880" formatCode="0.000">
                  <c:v>2.2690000000000001</c:v>
                </c:pt>
                <c:pt idx="881" formatCode="0.000">
                  <c:v>-3.2970000000000002</c:v>
                </c:pt>
                <c:pt idx="882" formatCode="0.000">
                  <c:v>7.9740000000000002</c:v>
                </c:pt>
                <c:pt idx="883" formatCode="0.000">
                  <c:v>10.96</c:v>
                </c:pt>
                <c:pt idx="884" formatCode="0.000">
                  <c:v>3.407</c:v>
                </c:pt>
                <c:pt idx="885" formatCode="0.000">
                  <c:v>8.5809999999999995</c:v>
                </c:pt>
                <c:pt idx="886" formatCode="0.000">
                  <c:v>5.3840000000000003</c:v>
                </c:pt>
                <c:pt idx="887" formatCode="0.000">
                  <c:v>9.32</c:v>
                </c:pt>
                <c:pt idx="888" formatCode="0.000">
                  <c:v>6.2960000000000003</c:v>
                </c:pt>
                <c:pt idx="889" formatCode="0.000">
                  <c:v>-0.38500000000000001</c:v>
                </c:pt>
                <c:pt idx="890" formatCode="0.000">
                  <c:v>-2.7589999999999999</c:v>
                </c:pt>
                <c:pt idx="891" formatCode="0.000">
                  <c:v>9.0879999999999992</c:v>
                </c:pt>
                <c:pt idx="892" formatCode="0.000">
                  <c:v>10.454000000000001</c:v>
                </c:pt>
                <c:pt idx="893" formatCode="0.000">
                  <c:v>3.3119999999999998</c:v>
                </c:pt>
                <c:pt idx="894" formatCode="0.000">
                  <c:v>9.0760000000000005</c:v>
                </c:pt>
                <c:pt idx="895" formatCode="0.000">
                  <c:v>3.085</c:v>
                </c:pt>
                <c:pt idx="896" formatCode="0.000">
                  <c:v>8.5109999999999992</c:v>
                </c:pt>
                <c:pt idx="897" formatCode="0.000">
                  <c:v>2.6920000000000002</c:v>
                </c:pt>
                <c:pt idx="898" formatCode="0.000">
                  <c:v>0.78600000000000003</c:v>
                </c:pt>
                <c:pt idx="899" formatCode="0.000">
                  <c:v>6.4390000000000001</c:v>
                </c:pt>
                <c:pt idx="900" formatCode="0.000">
                  <c:v>8.64</c:v>
                </c:pt>
                <c:pt idx="901" formatCode="0.000">
                  <c:v>7.3319999999999999</c:v>
                </c:pt>
                <c:pt idx="902" formatCode="0.000">
                  <c:v>2.85</c:v>
                </c:pt>
                <c:pt idx="903" formatCode="0.000">
                  <c:v>6.7830000000000004</c:v>
                </c:pt>
                <c:pt idx="904" formatCode="0.000">
                  <c:v>4.3120000000000003</c:v>
                </c:pt>
                <c:pt idx="905" formatCode="0.000">
                  <c:v>9.6489999999999991</c:v>
                </c:pt>
                <c:pt idx="906" formatCode="0.000">
                  <c:v>2.077</c:v>
                </c:pt>
                <c:pt idx="907" formatCode="0.000">
                  <c:v>-0.90100000000000002</c:v>
                </c:pt>
                <c:pt idx="908" formatCode="0.000">
                  <c:v>9.8149999999999995</c:v>
                </c:pt>
                <c:pt idx="909" formatCode="0.000">
                  <c:v>5.4669999999999996</c:v>
                </c:pt>
                <c:pt idx="910" formatCode="0.000">
                  <c:v>9.1869999999999994</c:v>
                </c:pt>
                <c:pt idx="911" formatCode="0.000">
                  <c:v>3.141</c:v>
                </c:pt>
                <c:pt idx="912" formatCode="0.000">
                  <c:v>9.7390000000000008</c:v>
                </c:pt>
                <c:pt idx="913" formatCode="0.000">
                  <c:v>0.54300000000000004</c:v>
                </c:pt>
                <c:pt idx="914" formatCode="0.000">
                  <c:v>5.3529999999999998</c:v>
                </c:pt>
                <c:pt idx="915" formatCode="0.000">
                  <c:v>2.4020000000000001</c:v>
                </c:pt>
                <c:pt idx="916" formatCode="0.000">
                  <c:v>5.4420000000000002</c:v>
                </c:pt>
                <c:pt idx="917" formatCode="0.000">
                  <c:v>7.41</c:v>
                </c:pt>
                <c:pt idx="918" formatCode="0.000">
                  <c:v>5.8929999999999998</c:v>
                </c:pt>
                <c:pt idx="919" formatCode="0.000">
                  <c:v>9.3989999999999991</c:v>
                </c:pt>
                <c:pt idx="920" formatCode="0.000">
                  <c:v>3.4660000000000002</c:v>
                </c:pt>
                <c:pt idx="921" formatCode="0.000">
                  <c:v>8.2170000000000005</c:v>
                </c:pt>
                <c:pt idx="922" formatCode="0.000">
                  <c:v>3.9350000000000001</c:v>
                </c:pt>
                <c:pt idx="923" formatCode="0.000">
                  <c:v>7.21</c:v>
                </c:pt>
                <c:pt idx="924" formatCode="0.000">
                  <c:v>1.363</c:v>
                </c:pt>
                <c:pt idx="925" formatCode="0.000">
                  <c:v>11.992000000000001</c:v>
                </c:pt>
                <c:pt idx="926" formatCode="0.000">
                  <c:v>-7.8360000000000003</c:v>
                </c:pt>
                <c:pt idx="927" formatCode="0.000">
                  <c:v>8.375</c:v>
                </c:pt>
                <c:pt idx="928" formatCode="0.000">
                  <c:v>10.803000000000001</c:v>
                </c:pt>
                <c:pt idx="929" formatCode="0.000">
                  <c:v>5.7060000000000004</c:v>
                </c:pt>
                <c:pt idx="930" formatCode="0.000">
                  <c:v>8.4979999999999993</c:v>
                </c:pt>
                <c:pt idx="931" formatCode="0.000">
                  <c:v>6.8739999999999997</c:v>
                </c:pt>
                <c:pt idx="932" formatCode="0.000">
                  <c:v>10.654</c:v>
                </c:pt>
                <c:pt idx="933" formatCode="0.000">
                  <c:v>2.004</c:v>
                </c:pt>
                <c:pt idx="934" formatCode="0.000">
                  <c:v>4.8570000000000002</c:v>
                </c:pt>
                <c:pt idx="935" formatCode="0.000">
                  <c:v>-3.7639999999999998</c:v>
                </c:pt>
                <c:pt idx="936" formatCode="0.000">
                  <c:v>8.5370000000000008</c:v>
                </c:pt>
                <c:pt idx="937" formatCode="0.000">
                  <c:v>8.4510000000000005</c:v>
                </c:pt>
                <c:pt idx="938" formatCode="0.000">
                  <c:v>3.7690000000000001</c:v>
                </c:pt>
                <c:pt idx="939" formatCode="0.000">
                  <c:v>10.061</c:v>
                </c:pt>
                <c:pt idx="940" formatCode="0.000">
                  <c:v>4.6529999999999996</c:v>
                </c:pt>
                <c:pt idx="941" formatCode="0.000">
                  <c:v>9.6430000000000007</c:v>
                </c:pt>
                <c:pt idx="942" formatCode="0.000">
                  <c:v>4.5679999999999996</c:v>
                </c:pt>
                <c:pt idx="943" formatCode="0.000">
                  <c:v>1.0269999999999999</c:v>
                </c:pt>
                <c:pt idx="944" formatCode="0.000">
                  <c:v>8.141</c:v>
                </c:pt>
                <c:pt idx="945" formatCode="0.000">
                  <c:v>7.53</c:v>
                </c:pt>
                <c:pt idx="946" formatCode="0.000">
                  <c:v>6.0789999999999997</c:v>
                </c:pt>
                <c:pt idx="947" formatCode="0.000">
                  <c:v>8.3219999999999992</c:v>
                </c:pt>
                <c:pt idx="948" formatCode="0.000">
                  <c:v>6.3879999999999999</c:v>
                </c:pt>
                <c:pt idx="949" formatCode="0.000">
                  <c:v>10.06</c:v>
                </c:pt>
                <c:pt idx="950" formatCode="0.000">
                  <c:v>3.137</c:v>
                </c:pt>
                <c:pt idx="951" formatCode="0.000">
                  <c:v>3.8559999999999999</c:v>
                </c:pt>
                <c:pt idx="952" formatCode="0.000">
                  <c:v>6.22</c:v>
                </c:pt>
                <c:pt idx="953" formatCode="0.000">
                  <c:v>8.4049999999999994</c:v>
                </c:pt>
                <c:pt idx="954" formatCode="0.000">
                  <c:v>5.3860000000000001</c:v>
                </c:pt>
                <c:pt idx="955" formatCode="0.000">
                  <c:v>9.2919999999999998</c:v>
                </c:pt>
                <c:pt idx="956" formatCode="0.000">
                  <c:v>5.34</c:v>
                </c:pt>
                <c:pt idx="957" formatCode="0.000">
                  <c:v>9.3529999999999998</c:v>
                </c:pt>
                <c:pt idx="958" formatCode="0.000">
                  <c:v>2.012</c:v>
                </c:pt>
                <c:pt idx="959" formatCode="0.000">
                  <c:v>-3.3479999999999999</c:v>
                </c:pt>
                <c:pt idx="960" formatCode="0.000">
                  <c:v>8.4510000000000005</c:v>
                </c:pt>
                <c:pt idx="961" formatCode="0.000">
                  <c:v>7.0739999999999998</c:v>
                </c:pt>
                <c:pt idx="962" formatCode="0.000">
                  <c:v>7.5730000000000004</c:v>
                </c:pt>
                <c:pt idx="963" formatCode="0.000">
                  <c:v>4.4660000000000002</c:v>
                </c:pt>
                <c:pt idx="964" formatCode="0.000">
                  <c:v>9.577</c:v>
                </c:pt>
                <c:pt idx="965" formatCode="0.000">
                  <c:v>3.2490000000000001</c:v>
                </c:pt>
                <c:pt idx="966" formatCode="0.000">
                  <c:v>10.976000000000001</c:v>
                </c:pt>
                <c:pt idx="967" formatCode="0.000">
                  <c:v>1.224</c:v>
                </c:pt>
                <c:pt idx="968" formatCode="0.000">
                  <c:v>-1.0780000000000001</c:v>
                </c:pt>
                <c:pt idx="969" formatCode="0.000">
                  <c:v>7.6120000000000001</c:v>
                </c:pt>
                <c:pt idx="970" formatCode="0.000">
                  <c:v>5.9749999999999996</c:v>
                </c:pt>
                <c:pt idx="971" formatCode="0.000">
                  <c:v>9.4390000000000001</c:v>
                </c:pt>
                <c:pt idx="972" formatCode="0.000">
                  <c:v>3.347</c:v>
                </c:pt>
                <c:pt idx="973" formatCode="0.000">
                  <c:v>9.0660000000000007</c:v>
                </c:pt>
                <c:pt idx="974" formatCode="0.000">
                  <c:v>4.5709999999999997</c:v>
                </c:pt>
                <c:pt idx="975" formatCode="0.000">
                  <c:v>10.821999999999999</c:v>
                </c:pt>
                <c:pt idx="976" formatCode="0.000">
                  <c:v>2.754</c:v>
                </c:pt>
                <c:pt idx="977" formatCode="0.000">
                  <c:v>-3.488</c:v>
                </c:pt>
                <c:pt idx="978" formatCode="0.000">
                  <c:v>5.4139999999999997</c:v>
                </c:pt>
                <c:pt idx="979" formatCode="0.000">
                  <c:v>8.3309999999999995</c:v>
                </c:pt>
                <c:pt idx="980" formatCode="0.000">
                  <c:v>7.0419999999999998</c:v>
                </c:pt>
                <c:pt idx="981" formatCode="0.000">
                  <c:v>5.9139999999999997</c:v>
                </c:pt>
                <c:pt idx="982" formatCode="0.000">
                  <c:v>8.0350000000000001</c:v>
                </c:pt>
                <c:pt idx="983" formatCode="0.000">
                  <c:v>5.0140000000000002</c:v>
                </c:pt>
                <c:pt idx="984" formatCode="0.000">
                  <c:v>9.7360000000000007</c:v>
                </c:pt>
                <c:pt idx="985" formatCode="0.000">
                  <c:v>3.2629999999999999</c:v>
                </c:pt>
                <c:pt idx="986" formatCode="0.000">
                  <c:v>1.113</c:v>
                </c:pt>
                <c:pt idx="987" formatCode="0.000">
                  <c:v>2.5129999999999999</c:v>
                </c:pt>
                <c:pt idx="988" formatCode="0.000">
                  <c:v>6.4269999999999996</c:v>
                </c:pt>
                <c:pt idx="989" formatCode="0.000">
                  <c:v>8.0790000000000006</c:v>
                </c:pt>
                <c:pt idx="990" formatCode="0.000">
                  <c:v>6.3520000000000003</c:v>
                </c:pt>
                <c:pt idx="991" formatCode="0.000">
                  <c:v>7.4550000000000001</c:v>
                </c:pt>
                <c:pt idx="992" formatCode="0.000">
                  <c:v>3.4550000000000001</c:v>
                </c:pt>
                <c:pt idx="993" formatCode="0.000">
                  <c:v>9.0709999999999997</c:v>
                </c:pt>
                <c:pt idx="994" formatCode="0.000">
                  <c:v>1.4410000000000001</c:v>
                </c:pt>
                <c:pt idx="995" formatCode="0.000">
                  <c:v>5.516</c:v>
                </c:pt>
                <c:pt idx="996" formatCode="0.000">
                  <c:v>4.8289999999999997</c:v>
                </c:pt>
                <c:pt idx="997" formatCode="0.000">
                  <c:v>7.7039999999999997</c:v>
                </c:pt>
                <c:pt idx="998" formatCode="0.000">
                  <c:v>7.6239999999999997</c:v>
                </c:pt>
                <c:pt idx="999" formatCode="0.000">
                  <c:v>3.5379999999999998</c:v>
                </c:pt>
                <c:pt idx="1000" formatCode="0.000">
                  <c:v>9.1460000000000008</c:v>
                </c:pt>
                <c:pt idx="1001" formatCode="0.000">
                  <c:v>4.1870000000000003</c:v>
                </c:pt>
                <c:pt idx="1002" formatCode="0.000">
                  <c:v>8.173</c:v>
                </c:pt>
                <c:pt idx="1003" formatCode="0.000">
                  <c:v>2.3420000000000001</c:v>
                </c:pt>
                <c:pt idx="1004" formatCode="0.000">
                  <c:v>9.8260000000000005</c:v>
                </c:pt>
                <c:pt idx="1005" formatCode="0.000">
                  <c:v>0.67</c:v>
                </c:pt>
                <c:pt idx="1006" formatCode="0.000">
                  <c:v>7.3230000000000004</c:v>
                </c:pt>
                <c:pt idx="1007" formatCode="0.000">
                  <c:v>5.2110000000000003</c:v>
                </c:pt>
                <c:pt idx="1008" formatCode="0.000">
                  <c:v>3.8580000000000001</c:v>
                </c:pt>
                <c:pt idx="1009" formatCode="0.000">
                  <c:v>7.8860000000000001</c:v>
                </c:pt>
                <c:pt idx="1010" formatCode="0.000">
                  <c:v>5.9809999999999999</c:v>
                </c:pt>
                <c:pt idx="1011" formatCode="0.000">
                  <c:v>8.8580000000000005</c:v>
                </c:pt>
                <c:pt idx="1012" formatCode="0.000">
                  <c:v>4.5490000000000004</c:v>
                </c:pt>
                <c:pt idx="1013" formatCode="0.000">
                  <c:v>2.73</c:v>
                </c:pt>
                <c:pt idx="1014" formatCode="0.000">
                  <c:v>-2.8170000000000002</c:v>
                </c:pt>
                <c:pt idx="1015" formatCode="0.000">
                  <c:v>8.8149999999999995</c:v>
                </c:pt>
                <c:pt idx="1016" formatCode="0.000">
                  <c:v>8.9380000000000006</c:v>
                </c:pt>
                <c:pt idx="1017" formatCode="0.000">
                  <c:v>5.8940000000000001</c:v>
                </c:pt>
                <c:pt idx="1018" formatCode="0.000">
                  <c:v>9.5540000000000003</c:v>
                </c:pt>
                <c:pt idx="1019" formatCode="0.000">
                  <c:v>6.343</c:v>
                </c:pt>
                <c:pt idx="1020" formatCode="0.000">
                  <c:v>10.914999999999999</c:v>
                </c:pt>
                <c:pt idx="1021" formatCode="0.000">
                  <c:v>0.622</c:v>
                </c:pt>
                <c:pt idx="1022" formatCode="0.000">
                  <c:v>0.38100000000000001</c:v>
                </c:pt>
                <c:pt idx="1023" formatCode="0.000">
                  <c:v>1.768</c:v>
                </c:pt>
                <c:pt idx="1024" formatCode="0.000">
                  <c:v>8.9239999999999995</c:v>
                </c:pt>
                <c:pt idx="1025" formatCode="0.000">
                  <c:v>8.1300000000000008</c:v>
                </c:pt>
                <c:pt idx="1026" formatCode="0.000">
                  <c:v>4.2960000000000003</c:v>
                </c:pt>
                <c:pt idx="1027" formatCode="0.000">
                  <c:v>10.175000000000001</c:v>
                </c:pt>
                <c:pt idx="1028" formatCode="0.000">
                  <c:v>6.8140000000000001</c:v>
                </c:pt>
                <c:pt idx="1029" formatCode="0.000">
                  <c:v>12.081</c:v>
                </c:pt>
                <c:pt idx="1030" formatCode="0.000">
                  <c:v>2.19</c:v>
                </c:pt>
                <c:pt idx="1031" formatCode="0.000">
                  <c:v>-1.1950000000000001</c:v>
                </c:pt>
                <c:pt idx="1032" formatCode="0.000">
                  <c:v>-0.58499999999999996</c:v>
                </c:pt>
                <c:pt idx="1033" formatCode="0.000">
                  <c:v>8.6229999999999993</c:v>
                </c:pt>
                <c:pt idx="1034" formatCode="0.000">
                  <c:v>7.3719999999999999</c:v>
                </c:pt>
                <c:pt idx="1035" formatCode="0.000">
                  <c:v>5.5540000000000003</c:v>
                </c:pt>
                <c:pt idx="1036" formatCode="0.000">
                  <c:v>11.545</c:v>
                </c:pt>
                <c:pt idx="1037" formatCode="0.000">
                  <c:v>6.5270000000000001</c:v>
                </c:pt>
                <c:pt idx="1038" formatCode="0.000">
                  <c:v>8.0640000000000001</c:v>
                </c:pt>
                <c:pt idx="1039" formatCode="0.000">
                  <c:v>1.536</c:v>
                </c:pt>
                <c:pt idx="1040" formatCode="0.000">
                  <c:v>0.749</c:v>
                </c:pt>
                <c:pt idx="1041" formatCode="0.000">
                  <c:v>0.10199999999999999</c:v>
                </c:pt>
                <c:pt idx="1042" formatCode="0.000">
                  <c:v>9.141</c:v>
                </c:pt>
                <c:pt idx="1043" formatCode="0.000">
                  <c:v>7.8929999999999998</c:v>
                </c:pt>
                <c:pt idx="1044" formatCode="0.000">
                  <c:v>5.5659999999999998</c:v>
                </c:pt>
                <c:pt idx="1045" formatCode="0.000">
                  <c:v>6.9649999999999999</c:v>
                </c:pt>
                <c:pt idx="1046" formatCode="0.000">
                  <c:v>9.6259999999999994</c:v>
                </c:pt>
                <c:pt idx="1047" formatCode="0.000">
                  <c:v>7.7649999999999997</c:v>
                </c:pt>
                <c:pt idx="1048" formatCode="0.000">
                  <c:v>4.899</c:v>
                </c:pt>
                <c:pt idx="1049" formatCode="0.000">
                  <c:v>-0.29899999999999999</c:v>
                </c:pt>
                <c:pt idx="1050" formatCode="0.000">
                  <c:v>4.1689999999999996</c:v>
                </c:pt>
                <c:pt idx="1051" formatCode="0.000">
                  <c:v>8.1509999999999998</c:v>
                </c:pt>
                <c:pt idx="1052" formatCode="0.000">
                  <c:v>5.8440000000000003</c:v>
                </c:pt>
                <c:pt idx="1053" formatCode="0.000">
                  <c:v>4.0979999999999999</c:v>
                </c:pt>
                <c:pt idx="1054" formatCode="0.000">
                  <c:v>8.6120000000000001</c:v>
                </c:pt>
                <c:pt idx="1055" formatCode="0.000">
                  <c:v>6.5960000000000001</c:v>
                </c:pt>
                <c:pt idx="1056" formatCode="0.000">
                  <c:v>7.1879999999999997</c:v>
                </c:pt>
                <c:pt idx="1057" formatCode="0.000">
                  <c:v>3.7149999999999999</c:v>
                </c:pt>
                <c:pt idx="1058" formatCode="0.000">
                  <c:v>-0.91500000000000004</c:v>
                </c:pt>
                <c:pt idx="1059" formatCode="0.000">
                  <c:v>3.8149999999999999</c:v>
                </c:pt>
                <c:pt idx="1060" formatCode="0.000">
                  <c:v>9.08</c:v>
                </c:pt>
                <c:pt idx="1061" formatCode="0.000">
                  <c:v>8.8360000000000003</c:v>
                </c:pt>
                <c:pt idx="1062" formatCode="0.000">
                  <c:v>4.3840000000000003</c:v>
                </c:pt>
                <c:pt idx="1063" formatCode="0.000">
                  <c:v>9.1289999999999996</c:v>
                </c:pt>
                <c:pt idx="1064" formatCode="0.000">
                  <c:v>7.7729999999999997</c:v>
                </c:pt>
                <c:pt idx="1065" formatCode="0.000">
                  <c:v>6.3970000000000002</c:v>
                </c:pt>
                <c:pt idx="1066" formatCode="0.000">
                  <c:v>5.851</c:v>
                </c:pt>
                <c:pt idx="1067" formatCode="0.000">
                  <c:v>1.4379999999999999</c:v>
                </c:pt>
                <c:pt idx="1068" formatCode="0.000">
                  <c:v>1.3859999999999999</c:v>
                </c:pt>
                <c:pt idx="1069" formatCode="0.000">
                  <c:v>7.4249999999999998</c:v>
                </c:pt>
                <c:pt idx="1070" formatCode="0.000">
                  <c:v>7.23</c:v>
                </c:pt>
                <c:pt idx="1071" formatCode="0.000">
                  <c:v>4.774</c:v>
                </c:pt>
                <c:pt idx="1072" formatCode="0.000">
                  <c:v>6.2750000000000004</c:v>
                </c:pt>
                <c:pt idx="1073" formatCode="0.000">
                  <c:v>7.1109999999999998</c:v>
                </c:pt>
                <c:pt idx="1074" formatCode="0.000">
                  <c:v>5.6219999999999999</c:v>
                </c:pt>
                <c:pt idx="1075" formatCode="0.000">
                  <c:v>4.4989999999999997</c:v>
                </c:pt>
                <c:pt idx="1076" formatCode="0.000">
                  <c:v>1.8540000000000001</c:v>
                </c:pt>
                <c:pt idx="1077" formatCode="0.000">
                  <c:v>3.9660000000000002</c:v>
                </c:pt>
                <c:pt idx="1078" formatCode="0.000">
                  <c:v>8.3670000000000009</c:v>
                </c:pt>
                <c:pt idx="1079" formatCode="0.000">
                  <c:v>8.4879999999999995</c:v>
                </c:pt>
                <c:pt idx="1080" formatCode="0.000">
                  <c:v>5.31</c:v>
                </c:pt>
                <c:pt idx="1081" formatCode="0.000">
                  <c:v>6.5629999999999997</c:v>
                </c:pt>
                <c:pt idx="1082" formatCode="0.000">
                  <c:v>6.5549999999999997</c:v>
                </c:pt>
                <c:pt idx="1083" formatCode="0.000">
                  <c:v>8.7119999999999997</c:v>
                </c:pt>
                <c:pt idx="1084" formatCode="0.000">
                  <c:v>2.7480000000000002</c:v>
                </c:pt>
                <c:pt idx="1085" formatCode="0.000">
                  <c:v>0.94599999999999995</c:v>
                </c:pt>
                <c:pt idx="1086" formatCode="0.000">
                  <c:v>8.5519999999999996</c:v>
                </c:pt>
                <c:pt idx="1087" formatCode="0.000">
                  <c:v>5.859</c:v>
                </c:pt>
                <c:pt idx="1088" formatCode="0.000">
                  <c:v>7.3239999999999998</c:v>
                </c:pt>
                <c:pt idx="1089" formatCode="0.000">
                  <c:v>4.3209999999999997</c:v>
                </c:pt>
                <c:pt idx="1090" formatCode="0.000">
                  <c:v>8.5990000000000002</c:v>
                </c:pt>
                <c:pt idx="1091" formatCode="0.000">
                  <c:v>7.181</c:v>
                </c:pt>
                <c:pt idx="1092" formatCode="0.000">
                  <c:v>8.1820000000000004</c:v>
                </c:pt>
                <c:pt idx="1093" formatCode="0.000">
                  <c:v>1.296</c:v>
                </c:pt>
                <c:pt idx="1094" formatCode="0.000">
                  <c:v>-1.92</c:v>
                </c:pt>
                <c:pt idx="1095" formatCode="0.000">
                  <c:v>8.0419999999999998</c:v>
                </c:pt>
                <c:pt idx="1096" formatCode="0.000">
                  <c:v>5.3570000000000002</c:v>
                </c:pt>
                <c:pt idx="1097" formatCode="0.000">
                  <c:v>11.097</c:v>
                </c:pt>
                <c:pt idx="1098" formatCode="0.000">
                  <c:v>3.8340000000000001</c:v>
                </c:pt>
                <c:pt idx="1099" formatCode="0.000">
                  <c:v>8.3859999999999992</c:v>
                </c:pt>
                <c:pt idx="1100" formatCode="0.000">
                  <c:v>7.085</c:v>
                </c:pt>
                <c:pt idx="1101" formatCode="0.000">
                  <c:v>4.7930000000000001</c:v>
                </c:pt>
                <c:pt idx="1102" formatCode="0.000">
                  <c:v>2.6160000000000001</c:v>
                </c:pt>
                <c:pt idx="1103" formatCode="0.000">
                  <c:v>6.1929999999999996</c:v>
                </c:pt>
                <c:pt idx="1104" formatCode="0.000">
                  <c:v>2.2440000000000002</c:v>
                </c:pt>
                <c:pt idx="1105" formatCode="0.000">
                  <c:v>6.8630000000000004</c:v>
                </c:pt>
                <c:pt idx="1106" formatCode="0.000">
                  <c:v>8.9600000000000009</c:v>
                </c:pt>
                <c:pt idx="1107" formatCode="0.000">
                  <c:v>4.6109999999999998</c:v>
                </c:pt>
                <c:pt idx="1108" formatCode="0.000">
                  <c:v>7.827</c:v>
                </c:pt>
                <c:pt idx="1109" formatCode="0.000">
                  <c:v>5.6970000000000001</c:v>
                </c:pt>
                <c:pt idx="1110" formatCode="0.000">
                  <c:v>6.9180000000000001</c:v>
                </c:pt>
                <c:pt idx="1111" formatCode="0.000">
                  <c:v>2.1440000000000001</c:v>
                </c:pt>
                <c:pt idx="1112" formatCode="0.000">
                  <c:v>4.5449999999999999</c:v>
                </c:pt>
                <c:pt idx="1113" formatCode="0.000">
                  <c:v>6.7629999999999999</c:v>
                </c:pt>
                <c:pt idx="1114" formatCode="0.000">
                  <c:v>4.8579999999999997</c:v>
                </c:pt>
                <c:pt idx="1115" formatCode="0.000">
                  <c:v>9.4770000000000003</c:v>
                </c:pt>
                <c:pt idx="1116" formatCode="0.000">
                  <c:v>3.6070000000000002</c:v>
                </c:pt>
                <c:pt idx="1117" formatCode="0.000">
                  <c:v>4.9160000000000004</c:v>
                </c:pt>
                <c:pt idx="1118" formatCode="0.000">
                  <c:v>6.1449999999999996</c:v>
                </c:pt>
                <c:pt idx="1119" formatCode="0.000">
                  <c:v>9.5020000000000007</c:v>
                </c:pt>
                <c:pt idx="1120" formatCode="0.000">
                  <c:v>1.8660000000000001</c:v>
                </c:pt>
                <c:pt idx="1121" formatCode="0.000">
                  <c:v>4.6369999999999996</c:v>
                </c:pt>
                <c:pt idx="1122" formatCode="0.000">
                  <c:v>2.2749999999999999</c:v>
                </c:pt>
                <c:pt idx="1123" formatCode="0.000">
                  <c:v>7.2290000000000001</c:v>
                </c:pt>
                <c:pt idx="1124" formatCode="0.000">
                  <c:v>9.8780000000000001</c:v>
                </c:pt>
                <c:pt idx="1125" formatCode="0.000">
                  <c:v>5.4710000000000001</c:v>
                </c:pt>
                <c:pt idx="1126" formatCode="0.000">
                  <c:v>4.8310000000000004</c:v>
                </c:pt>
                <c:pt idx="1127" formatCode="0.000">
                  <c:v>3.903</c:v>
                </c:pt>
                <c:pt idx="1128" formatCode="0.000">
                  <c:v>11.446999999999999</c:v>
                </c:pt>
                <c:pt idx="1129" formatCode="0.000">
                  <c:v>2.2069999999999999</c:v>
                </c:pt>
                <c:pt idx="1130" formatCode="0.000">
                  <c:v>-4.3360000000000003</c:v>
                </c:pt>
                <c:pt idx="1131" formatCode="0.000">
                  <c:v>11.467000000000001</c:v>
                </c:pt>
                <c:pt idx="1132" formatCode="0.000">
                  <c:v>6.4089999999999998</c:v>
                </c:pt>
                <c:pt idx="1133" formatCode="0.000">
                  <c:v>10.015000000000001</c:v>
                </c:pt>
                <c:pt idx="1134" formatCode="0.000">
                  <c:v>6.0590000000000002</c:v>
                </c:pt>
                <c:pt idx="1135" formatCode="0.000">
                  <c:v>6.7080000000000002</c:v>
                </c:pt>
                <c:pt idx="1136" formatCode="0.000">
                  <c:v>6.8579999999999997</c:v>
                </c:pt>
                <c:pt idx="1137" formatCode="0.000">
                  <c:v>10.552</c:v>
                </c:pt>
                <c:pt idx="1138" formatCode="0.000">
                  <c:v>3.4430000000000001</c:v>
                </c:pt>
                <c:pt idx="1139" formatCode="0.000">
                  <c:v>-2.5</c:v>
                </c:pt>
                <c:pt idx="1140" formatCode="0.000">
                  <c:v>4.9279999999999999</c:v>
                </c:pt>
                <c:pt idx="1141" formatCode="0.000">
                  <c:v>8.5709999999999997</c:v>
                </c:pt>
                <c:pt idx="1142" formatCode="0.000">
                  <c:v>9.782</c:v>
                </c:pt>
                <c:pt idx="1143" formatCode="0.000">
                  <c:v>3.7410000000000001</c:v>
                </c:pt>
                <c:pt idx="1144" formatCode="0.000">
                  <c:v>6.0220000000000002</c:v>
                </c:pt>
                <c:pt idx="1145" formatCode="0.000">
                  <c:v>6.1059999999999999</c:v>
                </c:pt>
                <c:pt idx="1146" formatCode="0.000">
                  <c:v>8.7620000000000005</c:v>
                </c:pt>
                <c:pt idx="1147" formatCode="0.000">
                  <c:v>2.952</c:v>
                </c:pt>
                <c:pt idx="1148" formatCode="0.000">
                  <c:v>3.1459999999999999</c:v>
                </c:pt>
                <c:pt idx="1149" formatCode="0.000">
                  <c:v>5.7270000000000003</c:v>
                </c:pt>
                <c:pt idx="1150" formatCode="0.000">
                  <c:v>7.4779999999999998</c:v>
                </c:pt>
                <c:pt idx="1151" formatCode="0.000">
                  <c:v>6.9379999999999997</c:v>
                </c:pt>
                <c:pt idx="1152" formatCode="0.000">
                  <c:v>5.03</c:v>
                </c:pt>
                <c:pt idx="1153" formatCode="0.000">
                  <c:v>5.3739999999999997</c:v>
                </c:pt>
                <c:pt idx="1154" formatCode="0.000">
                  <c:v>5.96</c:v>
                </c:pt>
                <c:pt idx="1155" formatCode="0.000">
                  <c:v>9.6310000000000002</c:v>
                </c:pt>
                <c:pt idx="1156" formatCode="0.000">
                  <c:v>2.5739999999999998</c:v>
                </c:pt>
                <c:pt idx="1157" formatCode="0.000">
                  <c:v>1.1220000000000001</c:v>
                </c:pt>
                <c:pt idx="1158" formatCode="0.000">
                  <c:v>3.524</c:v>
                </c:pt>
                <c:pt idx="1159" formatCode="0.000">
                  <c:v>7.827</c:v>
                </c:pt>
                <c:pt idx="1160" formatCode="0.000">
                  <c:v>11.695</c:v>
                </c:pt>
                <c:pt idx="1161" formatCode="0.000">
                  <c:v>4.5330000000000004</c:v>
                </c:pt>
                <c:pt idx="1162" formatCode="0.000">
                  <c:v>7.2169999999999996</c:v>
                </c:pt>
                <c:pt idx="1163" formatCode="0.000">
                  <c:v>5.0670000000000002</c:v>
                </c:pt>
                <c:pt idx="1164" formatCode="0.000">
                  <c:v>8.9489999999999998</c:v>
                </c:pt>
                <c:pt idx="1165" formatCode="0.000">
                  <c:v>2.2890000000000001</c:v>
                </c:pt>
                <c:pt idx="1166" formatCode="0.000">
                  <c:v>4.1529999999999996</c:v>
                </c:pt>
                <c:pt idx="1167" formatCode="0.000">
                  <c:v>7.242</c:v>
                </c:pt>
                <c:pt idx="1168" formatCode="0.000">
                  <c:v>6.5510000000000002</c:v>
                </c:pt>
                <c:pt idx="1169" formatCode="0.000">
                  <c:v>8.0489999999999995</c:v>
                </c:pt>
                <c:pt idx="1170" formatCode="0.000">
                  <c:v>2.798</c:v>
                </c:pt>
                <c:pt idx="1171" formatCode="0.000">
                  <c:v>10.071</c:v>
                </c:pt>
                <c:pt idx="1172" formatCode="0.000">
                  <c:v>5.5609999999999999</c:v>
                </c:pt>
                <c:pt idx="1173" formatCode="0.000">
                  <c:v>10.183999999999999</c:v>
                </c:pt>
                <c:pt idx="1174" formatCode="0.000">
                  <c:v>3.472</c:v>
                </c:pt>
                <c:pt idx="1175" formatCode="0.000">
                  <c:v>3.53</c:v>
                </c:pt>
                <c:pt idx="1176" formatCode="0.000">
                  <c:v>3.2229999999999999</c:v>
                </c:pt>
                <c:pt idx="1177" formatCode="0.000">
                  <c:v>5.9770000000000003</c:v>
                </c:pt>
                <c:pt idx="1178" formatCode="0.000">
                  <c:v>5.556</c:v>
                </c:pt>
                <c:pt idx="1179" formatCode="0.000">
                  <c:v>4.8150000000000004</c:v>
                </c:pt>
                <c:pt idx="1180" formatCode="0.000">
                  <c:v>7.9329999999999998</c:v>
                </c:pt>
                <c:pt idx="1181" formatCode="0.000">
                  <c:v>3.911</c:v>
                </c:pt>
                <c:pt idx="1182" formatCode="0.000">
                  <c:v>10.375</c:v>
                </c:pt>
                <c:pt idx="1183" formatCode="0.000">
                  <c:v>1.831</c:v>
                </c:pt>
                <c:pt idx="1184" formatCode="0.000">
                  <c:v>-0.47299999999999998</c:v>
                </c:pt>
                <c:pt idx="1185" formatCode="0.000">
                  <c:v>5.444</c:v>
                </c:pt>
                <c:pt idx="1186" formatCode="0.000">
                  <c:v>6.9509999999999996</c:v>
                </c:pt>
                <c:pt idx="1187" formatCode="0.000">
                  <c:v>12.483000000000001</c:v>
                </c:pt>
                <c:pt idx="1188" formatCode="0.000">
                  <c:v>4.0069999999999997</c:v>
                </c:pt>
                <c:pt idx="1189" formatCode="0.000">
                  <c:v>7.5060000000000002</c:v>
                </c:pt>
                <c:pt idx="1190" formatCode="0.000">
                  <c:v>7.58</c:v>
                </c:pt>
                <c:pt idx="1191" formatCode="0.000">
                  <c:v>9.9459999999999997</c:v>
                </c:pt>
                <c:pt idx="1192" formatCode="0.000">
                  <c:v>1.7869999999999999</c:v>
                </c:pt>
                <c:pt idx="1193" formatCode="0.000">
                  <c:v>-3.0579999999999998</c:v>
                </c:pt>
                <c:pt idx="1194" formatCode="0.000">
                  <c:v>1.7689999999999999</c:v>
                </c:pt>
                <c:pt idx="1195" formatCode="0.000">
                  <c:v>9.327</c:v>
                </c:pt>
                <c:pt idx="1196" formatCode="0.000">
                  <c:v>11.366</c:v>
                </c:pt>
                <c:pt idx="1197" formatCode="0.000">
                  <c:v>6.3140000000000001</c:v>
                </c:pt>
                <c:pt idx="1198" formatCode="0.000">
                  <c:v>11.2</c:v>
                </c:pt>
                <c:pt idx="1199" formatCode="0.000">
                  <c:v>7.5579999999999998</c:v>
                </c:pt>
                <c:pt idx="1200" formatCode="0.000">
                  <c:v>9.7829999999999995</c:v>
                </c:pt>
                <c:pt idx="1201" formatCode="0.000">
                  <c:v>5.75</c:v>
                </c:pt>
                <c:pt idx="1202" formatCode="0.000">
                  <c:v>-10.949</c:v>
                </c:pt>
                <c:pt idx="1203" formatCode="0.000">
                  <c:v>2.7909999999999999</c:v>
                </c:pt>
                <c:pt idx="1204" formatCode="0.000">
                  <c:v>10.186</c:v>
                </c:pt>
                <c:pt idx="1205" formatCode="0.000">
                  <c:v>9.1829999999999998</c:v>
                </c:pt>
                <c:pt idx="1206" formatCode="0.000">
                  <c:v>7.1059999999999999</c:v>
                </c:pt>
                <c:pt idx="1207" formatCode="0.000">
                  <c:v>11.13</c:v>
                </c:pt>
                <c:pt idx="1208" formatCode="0.000">
                  <c:v>7.3780000000000001</c:v>
                </c:pt>
                <c:pt idx="1209" formatCode="0.000">
                  <c:v>5.6159999999999997</c:v>
                </c:pt>
                <c:pt idx="1210" formatCode="0.000">
                  <c:v>3.1709999999999998</c:v>
                </c:pt>
                <c:pt idx="1211" formatCode="0.000">
                  <c:v>-1.0149999999999999</c:v>
                </c:pt>
                <c:pt idx="1212" formatCode="0.000">
                  <c:v>1.0029999999999999</c:v>
                </c:pt>
                <c:pt idx="1213" formatCode="0.000">
                  <c:v>9.2560000000000002</c:v>
                </c:pt>
                <c:pt idx="1214" formatCode="0.000">
                  <c:v>9.2729999999999997</c:v>
                </c:pt>
                <c:pt idx="1215" formatCode="0.000">
                  <c:v>6.867</c:v>
                </c:pt>
                <c:pt idx="1216" formatCode="0.000">
                  <c:v>10.128</c:v>
                </c:pt>
                <c:pt idx="1217" formatCode="0.000">
                  <c:v>8.5389999999999997</c:v>
                </c:pt>
                <c:pt idx="1218" formatCode="0.000">
                  <c:v>10.362</c:v>
                </c:pt>
                <c:pt idx="1219" formatCode="0.000">
                  <c:v>4.4950000000000001</c:v>
                </c:pt>
                <c:pt idx="1220" formatCode="0.000">
                  <c:v>-3.153</c:v>
                </c:pt>
                <c:pt idx="1221" formatCode="0.000">
                  <c:v>-2.4729999999999999</c:v>
                </c:pt>
                <c:pt idx="1222" formatCode="0.000">
                  <c:v>9.75</c:v>
                </c:pt>
                <c:pt idx="1223" formatCode="0.000">
                  <c:v>8.7620000000000005</c:v>
                </c:pt>
                <c:pt idx="1224" formatCode="0.000">
                  <c:v>6.3360000000000003</c:v>
                </c:pt>
                <c:pt idx="1225" formatCode="0.000">
                  <c:v>9.3810000000000002</c:v>
                </c:pt>
                <c:pt idx="1226" formatCode="0.000">
                  <c:v>10.702999999999999</c:v>
                </c:pt>
                <c:pt idx="1227" formatCode="0.000">
                  <c:v>10.363</c:v>
                </c:pt>
                <c:pt idx="1228" formatCode="0.000">
                  <c:v>2.343</c:v>
                </c:pt>
                <c:pt idx="1229" formatCode="0.000">
                  <c:v>-5.1440000000000001</c:v>
                </c:pt>
                <c:pt idx="1230" formatCode="0.000">
                  <c:v>1.54</c:v>
                </c:pt>
                <c:pt idx="1231" formatCode="0.000">
                  <c:v>8.4760000000000009</c:v>
                </c:pt>
                <c:pt idx="1232" formatCode="0.000">
                  <c:v>10.927</c:v>
                </c:pt>
                <c:pt idx="1233" formatCode="0.000">
                  <c:v>4.2240000000000002</c:v>
                </c:pt>
                <c:pt idx="1234" formatCode="0.000">
                  <c:v>7.7039999999999997</c:v>
                </c:pt>
                <c:pt idx="1235" formatCode="0.000">
                  <c:v>9.2590000000000003</c:v>
                </c:pt>
                <c:pt idx="1236" formatCode="0.000">
                  <c:v>4.6239999999999997</c:v>
                </c:pt>
                <c:pt idx="1237" formatCode="0.000">
                  <c:v>4.2869999999999999</c:v>
                </c:pt>
                <c:pt idx="1238" formatCode="0.000">
                  <c:v>-0.37</c:v>
                </c:pt>
                <c:pt idx="1239" formatCode="0.000">
                  <c:v>5.0069999999999997</c:v>
                </c:pt>
                <c:pt idx="1240" formatCode="0.000">
                  <c:v>9.39</c:v>
                </c:pt>
                <c:pt idx="1241" formatCode="0.000">
                  <c:v>7.1630000000000003</c:v>
                </c:pt>
                <c:pt idx="1242" formatCode="0.000">
                  <c:v>5.8150000000000004</c:v>
                </c:pt>
                <c:pt idx="1243" formatCode="0.000">
                  <c:v>9.94</c:v>
                </c:pt>
                <c:pt idx="1244" formatCode="0.000">
                  <c:v>10.19</c:v>
                </c:pt>
                <c:pt idx="1245" formatCode="0.000">
                  <c:v>8.4540000000000006</c:v>
                </c:pt>
                <c:pt idx="1246" formatCode="0.000">
                  <c:v>0.51400000000000001</c:v>
                </c:pt>
                <c:pt idx="1247" formatCode="0.000">
                  <c:v>-4.16</c:v>
                </c:pt>
                <c:pt idx="1248" formatCode="0.000">
                  <c:v>5.5410000000000004</c:v>
                </c:pt>
                <c:pt idx="1249" formatCode="0.000">
                  <c:v>10.483000000000001</c:v>
                </c:pt>
                <c:pt idx="1250" formatCode="0.000">
                  <c:v>7.83</c:v>
                </c:pt>
                <c:pt idx="1251" formatCode="0.000">
                  <c:v>4.1520000000000001</c:v>
                </c:pt>
                <c:pt idx="1252" formatCode="0.000">
                  <c:v>10.148</c:v>
                </c:pt>
                <c:pt idx="1253" formatCode="0.000">
                  <c:v>9.6470000000000002</c:v>
                </c:pt>
                <c:pt idx="1254" formatCode="0.000">
                  <c:v>7.7279999999999998</c:v>
                </c:pt>
                <c:pt idx="1255" formatCode="0.000">
                  <c:v>3.5449999999999999</c:v>
                </c:pt>
                <c:pt idx="1256" formatCode="0.000">
                  <c:v>-6.0910000000000002</c:v>
                </c:pt>
                <c:pt idx="1257" formatCode="0.000">
                  <c:v>5.7619999999999996</c:v>
                </c:pt>
                <c:pt idx="1258" formatCode="0.000">
                  <c:v>9.43</c:v>
                </c:pt>
                <c:pt idx="1259" formatCode="0.000">
                  <c:v>7.367</c:v>
                </c:pt>
                <c:pt idx="1260" formatCode="0.000">
                  <c:v>5.4710000000000001</c:v>
                </c:pt>
                <c:pt idx="1261" formatCode="0.000">
                  <c:v>8.3930000000000007</c:v>
                </c:pt>
                <c:pt idx="1262" formatCode="0.000">
                  <c:v>8.2650000000000006</c:v>
                </c:pt>
                <c:pt idx="1263" formatCode="0.000">
                  <c:v>7.2670000000000003</c:v>
                </c:pt>
                <c:pt idx="1264" formatCode="0.000">
                  <c:v>3.3559999999999999</c:v>
                </c:pt>
                <c:pt idx="1265" formatCode="0.000">
                  <c:v>-0.96199999999999997</c:v>
                </c:pt>
                <c:pt idx="1266" formatCode="0.000">
                  <c:v>6.1159999999999997</c:v>
                </c:pt>
                <c:pt idx="1267" formatCode="0.000">
                  <c:v>7.4370000000000003</c:v>
                </c:pt>
                <c:pt idx="1268" formatCode="0.000">
                  <c:v>6.9790000000000001</c:v>
                </c:pt>
                <c:pt idx="1269" formatCode="0.000">
                  <c:v>6.2190000000000003</c:v>
                </c:pt>
                <c:pt idx="1270" formatCode="0.000">
                  <c:v>9.3249999999999993</c:v>
                </c:pt>
                <c:pt idx="1271" formatCode="0.000">
                  <c:v>7.8390000000000004</c:v>
                </c:pt>
                <c:pt idx="1272" formatCode="0.000">
                  <c:v>4.2990000000000004</c:v>
                </c:pt>
                <c:pt idx="1273" formatCode="0.000">
                  <c:v>4.4109999999999996</c:v>
                </c:pt>
                <c:pt idx="1274" formatCode="0.000">
                  <c:v>-4.484</c:v>
                </c:pt>
                <c:pt idx="1275" formatCode="0.000">
                  <c:v>10.492000000000001</c:v>
                </c:pt>
                <c:pt idx="1276" formatCode="0.000">
                  <c:v>8.7759999999999998</c:v>
                </c:pt>
                <c:pt idx="1277" formatCode="0.000">
                  <c:v>6.5620000000000003</c:v>
                </c:pt>
                <c:pt idx="1278" formatCode="0.000">
                  <c:v>5.91</c:v>
                </c:pt>
                <c:pt idx="1279" formatCode="0.000">
                  <c:v>7.7880000000000003</c:v>
                </c:pt>
                <c:pt idx="1280" formatCode="0.000">
                  <c:v>7.7779999999999996</c:v>
                </c:pt>
                <c:pt idx="1281" formatCode="0.000">
                  <c:v>7.7489999999999997</c:v>
                </c:pt>
                <c:pt idx="1282" formatCode="0.000">
                  <c:v>3.4529999999999998</c:v>
                </c:pt>
                <c:pt idx="1283" formatCode="0.000">
                  <c:v>-4.5</c:v>
                </c:pt>
                <c:pt idx="1284" formatCode="0.000">
                  <c:v>8.9760000000000009</c:v>
                </c:pt>
                <c:pt idx="1285" formatCode="0.000">
                  <c:v>9.43</c:v>
                </c:pt>
                <c:pt idx="1286" formatCode="0.000">
                  <c:v>6.8550000000000004</c:v>
                </c:pt>
                <c:pt idx="1287" formatCode="0.000">
                  <c:v>5.6619999999999999</c:v>
                </c:pt>
                <c:pt idx="1288" formatCode="0.000">
                  <c:v>7.4589999999999996</c:v>
                </c:pt>
                <c:pt idx="1289" formatCode="0.000">
                  <c:v>10.045</c:v>
                </c:pt>
                <c:pt idx="1290" formatCode="0.000">
                  <c:v>9.3049999999999997</c:v>
                </c:pt>
                <c:pt idx="1291" formatCode="0.000">
                  <c:v>3.4020000000000001</c:v>
                </c:pt>
                <c:pt idx="1292" formatCode="0.000">
                  <c:v>-5.7039999999999997</c:v>
                </c:pt>
                <c:pt idx="1293" formatCode="0.000">
                  <c:v>7.5309999999999997</c:v>
                </c:pt>
                <c:pt idx="1294" formatCode="0.000">
                  <c:v>7.75</c:v>
                </c:pt>
                <c:pt idx="1295" formatCode="0.000">
                  <c:v>8.1110000000000007</c:v>
                </c:pt>
                <c:pt idx="1296" formatCode="0.000">
                  <c:v>5.3479999999999999</c:v>
                </c:pt>
                <c:pt idx="1297" formatCode="0.000">
                  <c:v>6.734</c:v>
                </c:pt>
                <c:pt idx="1298" formatCode="0.000">
                  <c:v>6.9459999999999997</c:v>
                </c:pt>
                <c:pt idx="1299" formatCode="0.000">
                  <c:v>8.6929999999999996</c:v>
                </c:pt>
                <c:pt idx="1300" formatCode="0.000">
                  <c:v>3.2210000000000001</c:v>
                </c:pt>
                <c:pt idx="1301" formatCode="0.000">
                  <c:v>-3.423</c:v>
                </c:pt>
                <c:pt idx="1302" formatCode="0.000">
                  <c:v>4.1680000000000001</c:v>
                </c:pt>
                <c:pt idx="1303" formatCode="0.000">
                  <c:v>9.3620000000000001</c:v>
                </c:pt>
                <c:pt idx="1304" formatCode="0.000">
                  <c:v>7.9640000000000004</c:v>
                </c:pt>
                <c:pt idx="1305" formatCode="0.000">
                  <c:v>9.64</c:v>
                </c:pt>
                <c:pt idx="1306" formatCode="0.000">
                  <c:v>5.6559999999999997</c:v>
                </c:pt>
                <c:pt idx="1307" formatCode="0.000">
                  <c:v>8.2260000000000009</c:v>
                </c:pt>
                <c:pt idx="1308" formatCode="0.000">
                  <c:v>8.8079999999999998</c:v>
                </c:pt>
                <c:pt idx="1309" formatCode="0.000">
                  <c:v>3.5259999999999998</c:v>
                </c:pt>
                <c:pt idx="1310" formatCode="0.000">
                  <c:v>-6.9409999999999998</c:v>
                </c:pt>
                <c:pt idx="1311" formatCode="0.000">
                  <c:v>10.728999999999999</c:v>
                </c:pt>
                <c:pt idx="1312" formatCode="0.000">
                  <c:v>8.7899999999999991</c:v>
                </c:pt>
                <c:pt idx="1313" formatCode="0.000">
                  <c:v>8.3569999999999993</c:v>
                </c:pt>
                <c:pt idx="1314" formatCode="0.000">
                  <c:v>6.2110000000000003</c:v>
                </c:pt>
                <c:pt idx="1315" formatCode="0.000">
                  <c:v>5.8940000000000001</c:v>
                </c:pt>
                <c:pt idx="1316" formatCode="0.000">
                  <c:v>6.8</c:v>
                </c:pt>
                <c:pt idx="1317" formatCode="0.000">
                  <c:v>9.2279999999999998</c:v>
                </c:pt>
                <c:pt idx="1318" formatCode="0.000">
                  <c:v>2.1800000000000002</c:v>
                </c:pt>
                <c:pt idx="1319" formatCode="0.000">
                  <c:v>1.968</c:v>
                </c:pt>
                <c:pt idx="1320" formatCode="0.000">
                  <c:v>4.5270000000000001</c:v>
                </c:pt>
                <c:pt idx="1321" formatCode="0.000">
                  <c:v>7.7050000000000001</c:v>
                </c:pt>
                <c:pt idx="1322" formatCode="0.000">
                  <c:v>9.6300000000000008</c:v>
                </c:pt>
                <c:pt idx="1323" formatCode="0.000">
                  <c:v>5.4820000000000002</c:v>
                </c:pt>
                <c:pt idx="1324" formatCode="0.000">
                  <c:v>7.3650000000000002</c:v>
                </c:pt>
                <c:pt idx="1325" formatCode="0.000">
                  <c:v>6.2009999999999996</c:v>
                </c:pt>
                <c:pt idx="1326" formatCode="0.000">
                  <c:v>7.9649999999999999</c:v>
                </c:pt>
                <c:pt idx="1327" formatCode="0.000">
                  <c:v>4.4279999999999999</c:v>
                </c:pt>
                <c:pt idx="1328" formatCode="0.000">
                  <c:v>-9.8919999999999995</c:v>
                </c:pt>
                <c:pt idx="1329" formatCode="0.000">
                  <c:v>11.356999999999999</c:v>
                </c:pt>
                <c:pt idx="1330" formatCode="0.000">
                  <c:v>8.8780000000000001</c:v>
                </c:pt>
                <c:pt idx="1331" formatCode="0.000">
                  <c:v>9.2249999999999996</c:v>
                </c:pt>
                <c:pt idx="1332" formatCode="0.000">
                  <c:v>7.94</c:v>
                </c:pt>
                <c:pt idx="1333" formatCode="0.000">
                  <c:v>7.6589999999999998</c:v>
                </c:pt>
                <c:pt idx="1334" formatCode="0.000">
                  <c:v>4.3970000000000002</c:v>
                </c:pt>
                <c:pt idx="1335" formatCode="0.000">
                  <c:v>11.361000000000001</c:v>
                </c:pt>
                <c:pt idx="1336" formatCode="0.000">
                  <c:v>1.39</c:v>
                </c:pt>
                <c:pt idx="1337" formatCode="0.000">
                  <c:v>-5.3520000000000003</c:v>
                </c:pt>
                <c:pt idx="1338" formatCode="0.000">
                  <c:v>10.352</c:v>
                </c:pt>
                <c:pt idx="1339" formatCode="0.000">
                  <c:v>6.8540000000000001</c:v>
                </c:pt>
                <c:pt idx="1340" formatCode="0.000">
                  <c:v>7.9649999999999999</c:v>
                </c:pt>
                <c:pt idx="1341" formatCode="0.000">
                  <c:v>8.89</c:v>
                </c:pt>
                <c:pt idx="1342" formatCode="0.000">
                  <c:v>6.3339999999999996</c:v>
                </c:pt>
                <c:pt idx="1343" formatCode="0.000">
                  <c:v>6.843</c:v>
                </c:pt>
                <c:pt idx="1344" formatCode="0.000">
                  <c:v>10.41</c:v>
                </c:pt>
                <c:pt idx="1345" formatCode="0.000">
                  <c:v>3.2810000000000001</c:v>
                </c:pt>
                <c:pt idx="1346" formatCode="0.000">
                  <c:v>-4.4550000000000001</c:v>
                </c:pt>
                <c:pt idx="1347" formatCode="0.000">
                  <c:v>8.49</c:v>
                </c:pt>
                <c:pt idx="1348" formatCode="0.000">
                  <c:v>8.6110000000000007</c:v>
                </c:pt>
                <c:pt idx="1349" formatCode="0.000">
                  <c:v>9.7840000000000007</c:v>
                </c:pt>
                <c:pt idx="1350" formatCode="0.000">
                  <c:v>4.2709999999999999</c:v>
                </c:pt>
                <c:pt idx="1351" formatCode="0.000">
                  <c:v>7.85</c:v>
                </c:pt>
                <c:pt idx="1352" formatCode="0.000">
                  <c:v>6.7720000000000002</c:v>
                </c:pt>
                <c:pt idx="1353" formatCode="0.000">
                  <c:v>8.2390000000000008</c:v>
                </c:pt>
                <c:pt idx="1354" formatCode="0.000">
                  <c:v>6.3780000000000001</c:v>
                </c:pt>
                <c:pt idx="1355" formatCode="0.000">
                  <c:v>-3.6930000000000001</c:v>
                </c:pt>
                <c:pt idx="1356" formatCode="0.000">
                  <c:v>3.9510000000000001</c:v>
                </c:pt>
                <c:pt idx="1357" formatCode="0.000">
                  <c:v>9.8580000000000005</c:v>
                </c:pt>
                <c:pt idx="1358" formatCode="0.000">
                  <c:v>9.2469999999999999</c:v>
                </c:pt>
                <c:pt idx="1359" formatCode="0.000">
                  <c:v>5.0140000000000002</c:v>
                </c:pt>
                <c:pt idx="1360" formatCode="0.000">
                  <c:v>7.6420000000000003</c:v>
                </c:pt>
                <c:pt idx="1361" formatCode="0.000">
                  <c:v>6.4669999999999996</c:v>
                </c:pt>
                <c:pt idx="1362" formatCode="0.000">
                  <c:v>5.42</c:v>
                </c:pt>
                <c:pt idx="1363" formatCode="0.000">
                  <c:v>2.88</c:v>
                </c:pt>
                <c:pt idx="1364" formatCode="0.000">
                  <c:v>3.9750000000000001</c:v>
                </c:pt>
                <c:pt idx="1365" formatCode="0.000">
                  <c:v>0.35199999999999998</c:v>
                </c:pt>
                <c:pt idx="1366" formatCode="0.000">
                  <c:v>9.8339999999999996</c:v>
                </c:pt>
                <c:pt idx="1367" formatCode="0.000">
                  <c:v>12.064</c:v>
                </c:pt>
                <c:pt idx="1368" formatCode="0.000">
                  <c:v>5.0279999999999996</c:v>
                </c:pt>
                <c:pt idx="1369" formatCode="0.000">
                  <c:v>5.4139999999999997</c:v>
                </c:pt>
                <c:pt idx="1370" formatCode="0.000">
                  <c:v>6.9630000000000001</c:v>
                </c:pt>
                <c:pt idx="1371" formatCode="0.000">
                  <c:v>6.4139999999999997</c:v>
                </c:pt>
                <c:pt idx="1372" formatCode="0.000">
                  <c:v>3.911</c:v>
                </c:pt>
                <c:pt idx="1373" formatCode="0.000">
                  <c:v>-1.919</c:v>
                </c:pt>
                <c:pt idx="1374" formatCode="0.000">
                  <c:v>5.7709999999999999</c:v>
                </c:pt>
                <c:pt idx="1375" formatCode="0.000">
                  <c:v>9.0060000000000002</c:v>
                </c:pt>
                <c:pt idx="1376" formatCode="0.000">
                  <c:v>11.657999999999999</c:v>
                </c:pt>
                <c:pt idx="1377" formatCode="0.000">
                  <c:v>6.49</c:v>
                </c:pt>
                <c:pt idx="1378" formatCode="0.000">
                  <c:v>6.1349999999999998</c:v>
                </c:pt>
                <c:pt idx="1379" formatCode="0.000">
                  <c:v>8.8529999999999998</c:v>
                </c:pt>
                <c:pt idx="1380" formatCode="0.000">
                  <c:v>9.718</c:v>
                </c:pt>
                <c:pt idx="1381" formatCode="0.000">
                  <c:v>3.782</c:v>
                </c:pt>
                <c:pt idx="1382" formatCode="0.000">
                  <c:v>-0.23100000000000001</c:v>
                </c:pt>
                <c:pt idx="1383" formatCode="0.000">
                  <c:v>-0.51300000000000001</c:v>
                </c:pt>
                <c:pt idx="1384" formatCode="0.000">
                  <c:v>11.391</c:v>
                </c:pt>
                <c:pt idx="1385" formatCode="0.000">
                  <c:v>10.336</c:v>
                </c:pt>
                <c:pt idx="1386" formatCode="0.000">
                  <c:v>4.282</c:v>
                </c:pt>
                <c:pt idx="1387" formatCode="0.000">
                  <c:v>6.2329999999999997</c:v>
                </c:pt>
                <c:pt idx="1388" formatCode="0.000">
                  <c:v>6.0869999999999997</c:v>
                </c:pt>
                <c:pt idx="1389" formatCode="0.000">
                  <c:v>6.6210000000000004</c:v>
                </c:pt>
                <c:pt idx="1390" formatCode="0.000">
                  <c:v>4.4400000000000004</c:v>
                </c:pt>
                <c:pt idx="1391" formatCode="0.000">
                  <c:v>-1.958</c:v>
                </c:pt>
                <c:pt idx="1392" formatCode="0.000">
                  <c:v>4.3780000000000001</c:v>
                </c:pt>
                <c:pt idx="1393" formatCode="0.000">
                  <c:v>8.468</c:v>
                </c:pt>
                <c:pt idx="1394" formatCode="0.000">
                  <c:v>11.563000000000001</c:v>
                </c:pt>
                <c:pt idx="1395" formatCode="0.000">
                  <c:v>7.9610000000000003</c:v>
                </c:pt>
                <c:pt idx="1396" formatCode="0.000">
                  <c:v>7.2110000000000003</c:v>
                </c:pt>
                <c:pt idx="1397" formatCode="0.000">
                  <c:v>6.8280000000000003</c:v>
                </c:pt>
                <c:pt idx="1398" formatCode="0.000">
                  <c:v>9.0909999999999993</c:v>
                </c:pt>
                <c:pt idx="1399" formatCode="0.000">
                  <c:v>6.0549999999999997</c:v>
                </c:pt>
                <c:pt idx="1400" formatCode="0.000">
                  <c:v>-1.4119999999999999</c:v>
                </c:pt>
                <c:pt idx="1401" formatCode="0.000">
                  <c:v>2.5350000000000001</c:v>
                </c:pt>
                <c:pt idx="1402" formatCode="0.000">
                  <c:v>9.923</c:v>
                </c:pt>
                <c:pt idx="1403" formatCode="0.000">
                  <c:v>9.23</c:v>
                </c:pt>
                <c:pt idx="1404" formatCode="0.000">
                  <c:v>4.375</c:v>
                </c:pt>
                <c:pt idx="1405" formatCode="0.000">
                  <c:v>5.8109999999999999</c:v>
                </c:pt>
                <c:pt idx="1406" formatCode="0.000">
                  <c:v>9.5299999999999994</c:v>
                </c:pt>
                <c:pt idx="1407" formatCode="0.000">
                  <c:v>7.78</c:v>
                </c:pt>
                <c:pt idx="1408" formatCode="0.000">
                  <c:v>3.8479999999999999</c:v>
                </c:pt>
                <c:pt idx="1409" formatCode="0.000">
                  <c:v>1.766</c:v>
                </c:pt>
                <c:pt idx="1410" formatCode="0.000">
                  <c:v>1.5509999999999999</c:v>
                </c:pt>
                <c:pt idx="1411" formatCode="0.000">
                  <c:v>9.2650000000000006</c:v>
                </c:pt>
                <c:pt idx="1412" formatCode="0.000">
                  <c:v>8.8350000000000009</c:v>
                </c:pt>
                <c:pt idx="1413" formatCode="0.000">
                  <c:v>5.4889999999999999</c:v>
                </c:pt>
                <c:pt idx="1414" formatCode="0.000">
                  <c:v>4.1710000000000003</c:v>
                </c:pt>
                <c:pt idx="1415" formatCode="0.000">
                  <c:v>7.1950000000000003</c:v>
                </c:pt>
                <c:pt idx="1416" formatCode="0.000">
                  <c:v>5.5869999999999997</c:v>
                </c:pt>
                <c:pt idx="1417" formatCode="0.000">
                  <c:v>3.952</c:v>
                </c:pt>
                <c:pt idx="1418" formatCode="0.000">
                  <c:v>4.5730000000000004</c:v>
                </c:pt>
                <c:pt idx="1419" formatCode="0.000">
                  <c:v>5.0819999999999999</c:v>
                </c:pt>
                <c:pt idx="1420" formatCode="0.000">
                  <c:v>10.153</c:v>
                </c:pt>
                <c:pt idx="1421" formatCode="0.000">
                  <c:v>8.5150000000000006</c:v>
                </c:pt>
                <c:pt idx="1422" formatCode="0.000">
                  <c:v>4.6840000000000002</c:v>
                </c:pt>
                <c:pt idx="1423" formatCode="0.000">
                  <c:v>6.4349999999999996</c:v>
                </c:pt>
                <c:pt idx="1424" formatCode="0.000">
                  <c:v>8.9139999999999997</c:v>
                </c:pt>
                <c:pt idx="1425" formatCode="0.000">
                  <c:v>5.8920000000000003</c:v>
                </c:pt>
                <c:pt idx="1426" formatCode="0.000">
                  <c:v>3.661</c:v>
                </c:pt>
                <c:pt idx="1427" formatCode="0.000">
                  <c:v>-2.1669999999999998</c:v>
                </c:pt>
                <c:pt idx="1428" formatCode="0.000">
                  <c:v>3.9540000000000002</c:v>
                </c:pt>
                <c:pt idx="1429" formatCode="0.000">
                  <c:v>8.7379999999999995</c:v>
                </c:pt>
                <c:pt idx="1430" formatCode="0.000">
                  <c:v>12.988</c:v>
                </c:pt>
                <c:pt idx="1431" formatCode="0.000">
                  <c:v>5.5339999999999998</c:v>
                </c:pt>
                <c:pt idx="1432" formatCode="0.000">
                  <c:v>4.8230000000000004</c:v>
                </c:pt>
                <c:pt idx="1433" formatCode="0.000">
                  <c:v>7.0960000000000001</c:v>
                </c:pt>
                <c:pt idx="1434" formatCode="0.000">
                  <c:v>7.1950000000000003</c:v>
                </c:pt>
                <c:pt idx="1435" formatCode="0.000">
                  <c:v>2.8069999999999999</c:v>
                </c:pt>
                <c:pt idx="1436" formatCode="0.000">
                  <c:v>0.59399999999999997</c:v>
                </c:pt>
                <c:pt idx="1437" formatCode="0.000">
                  <c:v>8.843</c:v>
                </c:pt>
                <c:pt idx="1438" formatCode="0.000">
                  <c:v>9.8010000000000002</c:v>
                </c:pt>
                <c:pt idx="1439" formatCode="0.000">
                  <c:v>8.0009999999999994</c:v>
                </c:pt>
                <c:pt idx="1440" formatCode="0.000">
                  <c:v>4.8230000000000004</c:v>
                </c:pt>
                <c:pt idx="1441" formatCode="0.000">
                  <c:v>4.6639999999999997</c:v>
                </c:pt>
                <c:pt idx="1442" formatCode="0.000">
                  <c:v>8.2100000000000009</c:v>
                </c:pt>
                <c:pt idx="1443" formatCode="0.000">
                  <c:v>4.9290000000000003</c:v>
                </c:pt>
                <c:pt idx="1444" formatCode="0.000">
                  <c:v>3.4830000000000001</c:v>
                </c:pt>
                <c:pt idx="1445" formatCode="0.000">
                  <c:v>3.3420000000000001</c:v>
                </c:pt>
                <c:pt idx="1446" formatCode="0.000">
                  <c:v>8.3330000000000002</c:v>
                </c:pt>
                <c:pt idx="1447" formatCode="0.000">
                  <c:v>9.9160000000000004</c:v>
                </c:pt>
                <c:pt idx="1448" formatCode="0.000">
                  <c:v>8.2070000000000007</c:v>
                </c:pt>
                <c:pt idx="1449" formatCode="0.000">
                  <c:v>2.931</c:v>
                </c:pt>
                <c:pt idx="1450" formatCode="0.000">
                  <c:v>4.8170000000000002</c:v>
                </c:pt>
                <c:pt idx="1451" formatCode="0.000">
                  <c:v>9.9730000000000008</c:v>
                </c:pt>
                <c:pt idx="1452" formatCode="0.000">
                  <c:v>5.3710000000000004</c:v>
                </c:pt>
                <c:pt idx="1453" formatCode="0.000">
                  <c:v>5.1189999999999998</c:v>
                </c:pt>
                <c:pt idx="1454" formatCode="0.000">
                  <c:v>-2.1070000000000002</c:v>
                </c:pt>
                <c:pt idx="1455" formatCode="0.000">
                  <c:v>5.47</c:v>
                </c:pt>
                <c:pt idx="1456" formatCode="0.000">
                  <c:v>11.178000000000001</c:v>
                </c:pt>
                <c:pt idx="1457" formatCode="0.000">
                  <c:v>9.42</c:v>
                </c:pt>
                <c:pt idx="1458" formatCode="0.000">
                  <c:v>4.8049999999999997</c:v>
                </c:pt>
                <c:pt idx="1459" formatCode="0.000">
                  <c:v>4.8810000000000002</c:v>
                </c:pt>
                <c:pt idx="1460" formatCode="0.000">
                  <c:v>9.1259999999999994</c:v>
                </c:pt>
                <c:pt idx="1461" formatCode="0.000">
                  <c:v>5.8380000000000001</c:v>
                </c:pt>
                <c:pt idx="1462" formatCode="0.000">
                  <c:v>4.8410000000000002</c:v>
                </c:pt>
                <c:pt idx="1463" formatCode="0.000">
                  <c:v>2.1000000000000001E-2</c:v>
                </c:pt>
                <c:pt idx="1464" formatCode="0.000">
                  <c:v>7.4619999999999997</c:v>
                </c:pt>
                <c:pt idx="1465" formatCode="0.000">
                  <c:v>10.33</c:v>
                </c:pt>
                <c:pt idx="1466" formatCode="0.000">
                  <c:v>7.8129999999999997</c:v>
                </c:pt>
                <c:pt idx="1467" formatCode="0.000">
                  <c:v>3.762</c:v>
                </c:pt>
                <c:pt idx="1468" formatCode="0.000">
                  <c:v>4.7939999999999996</c:v>
                </c:pt>
                <c:pt idx="1469" formatCode="0.000">
                  <c:v>8.2720000000000002</c:v>
                </c:pt>
                <c:pt idx="1470" formatCode="0.000">
                  <c:v>4.7430000000000003</c:v>
                </c:pt>
                <c:pt idx="1471" formatCode="0.000">
                  <c:v>4.6790000000000003</c:v>
                </c:pt>
                <c:pt idx="1472" formatCode="0.000">
                  <c:v>2.62</c:v>
                </c:pt>
                <c:pt idx="1473" formatCode="0.000">
                  <c:v>8.5399999999999991</c:v>
                </c:pt>
                <c:pt idx="1474" formatCode="0.000">
                  <c:v>8.452</c:v>
                </c:pt>
                <c:pt idx="1475" formatCode="0.000">
                  <c:v>8.65</c:v>
                </c:pt>
                <c:pt idx="1476" formatCode="0.000">
                  <c:v>3.3540000000000001</c:v>
                </c:pt>
                <c:pt idx="1477" formatCode="0.000">
                  <c:v>7.0709999999999997</c:v>
                </c:pt>
                <c:pt idx="1478" formatCode="0.000">
                  <c:v>6.8789999999999996</c:v>
                </c:pt>
                <c:pt idx="1479" formatCode="0.000">
                  <c:v>7.4550000000000001</c:v>
                </c:pt>
                <c:pt idx="1480" formatCode="0.000">
                  <c:v>5.056</c:v>
                </c:pt>
                <c:pt idx="1481" formatCode="0.000">
                  <c:v>-0.35599999999999998</c:v>
                </c:pt>
                <c:pt idx="1482" formatCode="0.000">
                  <c:v>9.8859999999999992</c:v>
                </c:pt>
                <c:pt idx="1483" formatCode="0.000">
                  <c:v>8.2520000000000007</c:v>
                </c:pt>
                <c:pt idx="1484" formatCode="0.000">
                  <c:v>5.3140000000000001</c:v>
                </c:pt>
                <c:pt idx="1485" formatCode="0.000">
                  <c:v>4.5730000000000004</c:v>
                </c:pt>
                <c:pt idx="1486" formatCode="0.000">
                  <c:v>7.484</c:v>
                </c:pt>
                <c:pt idx="1487" formatCode="0.000">
                  <c:v>9.093</c:v>
                </c:pt>
                <c:pt idx="1488" formatCode="0.000">
                  <c:v>4.4180000000000001</c:v>
                </c:pt>
                <c:pt idx="1489" formatCode="0.000">
                  <c:v>5.931</c:v>
                </c:pt>
                <c:pt idx="1490" formatCode="0.000">
                  <c:v>0.56200000000000006</c:v>
                </c:pt>
                <c:pt idx="1491" formatCode="0.000">
                  <c:v>8.0340000000000007</c:v>
                </c:pt>
                <c:pt idx="1492" formatCode="0.000">
                  <c:v>9.4960000000000004</c:v>
                </c:pt>
                <c:pt idx="1493" formatCode="0.000">
                  <c:v>5.3739999999999997</c:v>
                </c:pt>
                <c:pt idx="1494" formatCode="0.000">
                  <c:v>3.7610000000000001</c:v>
                </c:pt>
                <c:pt idx="1495" formatCode="0.000">
                  <c:v>6.3529999999999998</c:v>
                </c:pt>
                <c:pt idx="1496" formatCode="0.000">
                  <c:v>9.52</c:v>
                </c:pt>
                <c:pt idx="1497" formatCode="0.000">
                  <c:v>1.4670000000000001</c:v>
                </c:pt>
                <c:pt idx="1498" formatCode="0.000">
                  <c:v>4.3860000000000001</c:v>
                </c:pt>
                <c:pt idx="1499" formatCode="0.000">
                  <c:v>3.41</c:v>
                </c:pt>
                <c:pt idx="1500" formatCode="0.000">
                  <c:v>8.6300000000000008</c:v>
                </c:pt>
                <c:pt idx="1501" formatCode="0.000">
                  <c:v>7.7450000000000001</c:v>
                </c:pt>
                <c:pt idx="1502" formatCode="0.000">
                  <c:v>7.0540000000000003</c:v>
                </c:pt>
                <c:pt idx="1503" formatCode="0.000">
                  <c:v>5.61</c:v>
                </c:pt>
                <c:pt idx="1504" formatCode="0.000">
                  <c:v>5.8550000000000004</c:v>
                </c:pt>
                <c:pt idx="1505" formatCode="0.000">
                  <c:v>6.5330000000000004</c:v>
                </c:pt>
                <c:pt idx="1506" formatCode="0.000">
                  <c:v>6.1059999999999999</c:v>
                </c:pt>
                <c:pt idx="1507" formatCode="0.000">
                  <c:v>4.883</c:v>
                </c:pt>
                <c:pt idx="1508" formatCode="0.000">
                  <c:v>6.1769999999999996</c:v>
                </c:pt>
                <c:pt idx="1509" formatCode="0.000">
                  <c:v>8.1440000000000001</c:v>
                </c:pt>
                <c:pt idx="1510" formatCode="0.000">
                  <c:v>7.8419999999999996</c:v>
                </c:pt>
                <c:pt idx="1511" formatCode="0.000">
                  <c:v>4.7309999999999999</c:v>
                </c:pt>
                <c:pt idx="1512" formatCode="0.000">
                  <c:v>3.9260000000000002</c:v>
                </c:pt>
                <c:pt idx="1513" formatCode="0.000">
                  <c:v>4.9119999999999999</c:v>
                </c:pt>
                <c:pt idx="1514" formatCode="0.000">
                  <c:v>6.4729999999999999</c:v>
                </c:pt>
                <c:pt idx="1515" formatCode="0.000">
                  <c:v>10.599</c:v>
                </c:pt>
                <c:pt idx="1516" formatCode="0.000">
                  <c:v>6.3449999999999998</c:v>
                </c:pt>
                <c:pt idx="1517" formatCode="0.000">
                  <c:v>0.74299999999999999</c:v>
                </c:pt>
                <c:pt idx="1518" formatCode="0.000">
                  <c:v>8.9209999999999994</c:v>
                </c:pt>
                <c:pt idx="1519" formatCode="0.000">
                  <c:v>5.2850000000000001</c:v>
                </c:pt>
                <c:pt idx="1520" formatCode="0.000">
                  <c:v>6.4580000000000002</c:v>
                </c:pt>
                <c:pt idx="1521" formatCode="0.000">
                  <c:v>4.4779999999999998</c:v>
                </c:pt>
                <c:pt idx="1522" formatCode="0.000">
                  <c:v>6.1479999999999997</c:v>
                </c:pt>
                <c:pt idx="1523" formatCode="0.000">
                  <c:v>7.0149999999999997</c:v>
                </c:pt>
                <c:pt idx="1524" formatCode="0.000">
                  <c:v>7.8609999999999998</c:v>
                </c:pt>
                <c:pt idx="1525" formatCode="0.000">
                  <c:v>4.7329999999999997</c:v>
                </c:pt>
                <c:pt idx="1526" formatCode="0.000">
                  <c:v>2.8610000000000002</c:v>
                </c:pt>
                <c:pt idx="1527" formatCode="0.000">
                  <c:v>5.2130000000000001</c:v>
                </c:pt>
                <c:pt idx="1528" formatCode="0.000">
                  <c:v>10.305999999999999</c:v>
                </c:pt>
                <c:pt idx="1529" formatCode="0.000">
                  <c:v>6.4859999999999998</c:v>
                </c:pt>
                <c:pt idx="1530" formatCode="0.000">
                  <c:v>3.6080000000000001</c:v>
                </c:pt>
                <c:pt idx="1531" formatCode="0.000">
                  <c:v>4.91</c:v>
                </c:pt>
                <c:pt idx="1532" formatCode="0.000">
                  <c:v>8.0739999999999998</c:v>
                </c:pt>
                <c:pt idx="1533" formatCode="0.000">
                  <c:v>6.75</c:v>
                </c:pt>
                <c:pt idx="1534" formatCode="0.000">
                  <c:v>3.96</c:v>
                </c:pt>
                <c:pt idx="1535" formatCode="0.000">
                  <c:v>2.74</c:v>
                </c:pt>
                <c:pt idx="1536" formatCode="0.000">
                  <c:v>6.4489999999999998</c:v>
                </c:pt>
                <c:pt idx="1537" formatCode="0.000">
                  <c:v>10.263</c:v>
                </c:pt>
                <c:pt idx="1538" formatCode="0.000">
                  <c:v>6.4420000000000002</c:v>
                </c:pt>
                <c:pt idx="1539" formatCode="0.000">
                  <c:v>4.657</c:v>
                </c:pt>
                <c:pt idx="1540" formatCode="0.000">
                  <c:v>7.6079999999999997</c:v>
                </c:pt>
                <c:pt idx="1541" formatCode="0.000">
                  <c:v>8.0619999999999994</c:v>
                </c:pt>
                <c:pt idx="1542" formatCode="0.000">
                  <c:v>11.39</c:v>
                </c:pt>
                <c:pt idx="1543" formatCode="0.000">
                  <c:v>4.1539999999999999</c:v>
                </c:pt>
                <c:pt idx="1544" formatCode="0.000">
                  <c:v>-0.44500000000000001</c:v>
                </c:pt>
                <c:pt idx="1545" formatCode="0.000">
                  <c:v>5.907</c:v>
                </c:pt>
                <c:pt idx="1546" formatCode="0.000">
                  <c:v>6.4260000000000002</c:v>
                </c:pt>
                <c:pt idx="1547" formatCode="0.000">
                  <c:v>7.0250000000000004</c:v>
                </c:pt>
                <c:pt idx="1548" formatCode="0.000">
                  <c:v>4.133</c:v>
                </c:pt>
                <c:pt idx="1549" formatCode="0.000">
                  <c:v>6.1210000000000004</c:v>
                </c:pt>
                <c:pt idx="1550" formatCode="0.000">
                  <c:v>6.8529999999999998</c:v>
                </c:pt>
                <c:pt idx="1551" formatCode="0.000">
                  <c:v>6.2389999999999999</c:v>
                </c:pt>
                <c:pt idx="1552" formatCode="0.000">
                  <c:v>4.4260000000000002</c:v>
                </c:pt>
                <c:pt idx="1553" formatCode="0.000">
                  <c:v>5.3579999999999997</c:v>
                </c:pt>
                <c:pt idx="1554" formatCode="0.000">
                  <c:v>6.3129999999999997</c:v>
                </c:pt>
                <c:pt idx="1555" formatCode="0.000">
                  <c:v>9.1329999999999991</c:v>
                </c:pt>
                <c:pt idx="1556" formatCode="0.000">
                  <c:v>6.7750000000000004</c:v>
                </c:pt>
                <c:pt idx="1557" formatCode="0.000">
                  <c:v>3.0529999999999999</c:v>
                </c:pt>
                <c:pt idx="1558" formatCode="0.000">
                  <c:v>6.9420000000000002</c:v>
                </c:pt>
                <c:pt idx="1559" formatCode="0.000">
                  <c:v>5.4189999999999996</c:v>
                </c:pt>
                <c:pt idx="1560" formatCode="0.000">
                  <c:v>7.8730000000000002</c:v>
                </c:pt>
                <c:pt idx="1561" formatCode="0.000">
                  <c:v>5.9409999999999998</c:v>
                </c:pt>
                <c:pt idx="1562" formatCode="0.000">
                  <c:v>2.661</c:v>
                </c:pt>
                <c:pt idx="1563" formatCode="0.000">
                  <c:v>8.452</c:v>
                </c:pt>
                <c:pt idx="1564" formatCode="0.000">
                  <c:v>7.56</c:v>
                </c:pt>
                <c:pt idx="1565" formatCode="0.000">
                  <c:v>6.0940000000000003</c:v>
                </c:pt>
                <c:pt idx="1566" formatCode="0.000">
                  <c:v>3.3370000000000002</c:v>
                </c:pt>
                <c:pt idx="1567" formatCode="0.000">
                  <c:v>6.0119999999999996</c:v>
                </c:pt>
                <c:pt idx="1568" formatCode="0.000">
                  <c:v>7.5019999999999998</c:v>
                </c:pt>
                <c:pt idx="1569" formatCode="0.000">
                  <c:v>9.7590000000000003</c:v>
                </c:pt>
                <c:pt idx="1570" formatCode="0.000">
                  <c:v>3.8780000000000001</c:v>
                </c:pt>
                <c:pt idx="1571" formatCode="0.000">
                  <c:v>2.629</c:v>
                </c:pt>
                <c:pt idx="1572" formatCode="0.000">
                  <c:v>4.4580000000000002</c:v>
                </c:pt>
                <c:pt idx="1573" formatCode="0.000">
                  <c:v>10.016999999999999</c:v>
                </c:pt>
                <c:pt idx="1574" formatCode="0.000">
                  <c:v>6.06</c:v>
                </c:pt>
                <c:pt idx="1575" formatCode="0.000">
                  <c:v>3.972</c:v>
                </c:pt>
                <c:pt idx="1576" formatCode="0.000">
                  <c:v>6.5570000000000004</c:v>
                </c:pt>
                <c:pt idx="1577" formatCode="0.000">
                  <c:v>6.8120000000000003</c:v>
                </c:pt>
                <c:pt idx="1578" formatCode="0.000">
                  <c:v>4.085</c:v>
                </c:pt>
                <c:pt idx="1579" formatCode="0.000">
                  <c:v>3.7469999999999999</c:v>
                </c:pt>
                <c:pt idx="1580" formatCode="0.000">
                  <c:v>6.774</c:v>
                </c:pt>
                <c:pt idx="1581" formatCode="0.000">
                  <c:v>5.74</c:v>
                </c:pt>
                <c:pt idx="1582" formatCode="0.000">
                  <c:v>9.6449999999999996</c:v>
                </c:pt>
                <c:pt idx="1583" formatCode="0.000">
                  <c:v>-3.84</c:v>
                </c:pt>
                <c:pt idx="1584" formatCode="0.000">
                  <c:v>5.7130000000000001</c:v>
                </c:pt>
                <c:pt idx="1585" formatCode="0.000">
                  <c:v>4.9459999999999997</c:v>
                </c:pt>
                <c:pt idx="1586" formatCode="0.000">
                  <c:v>5.31</c:v>
                </c:pt>
                <c:pt idx="1587" formatCode="0.000">
                  <c:v>8.6430000000000007</c:v>
                </c:pt>
                <c:pt idx="1588" formatCode="0.000">
                  <c:v>7.7530000000000001</c:v>
                </c:pt>
                <c:pt idx="1589" formatCode="0.000">
                  <c:v>4.7539999999999996</c:v>
                </c:pt>
                <c:pt idx="1590" formatCode="0.000">
                  <c:v>4.9749999999999996</c:v>
                </c:pt>
                <c:pt idx="1591" formatCode="0.000">
                  <c:v>5.032</c:v>
                </c:pt>
                <c:pt idx="1592" formatCode="0.000">
                  <c:v>9.2650000000000006</c:v>
                </c:pt>
                <c:pt idx="1593" formatCode="0.000">
                  <c:v>-8.0039999999999996</c:v>
                </c:pt>
                <c:pt idx="1594" formatCode="0.000">
                  <c:v>7.3010000000000002</c:v>
                </c:pt>
                <c:pt idx="1595" formatCode="0.000">
                  <c:v>5.2729999999999997</c:v>
                </c:pt>
                <c:pt idx="1596" formatCode="0.000">
                  <c:v>4.4889999999999999</c:v>
                </c:pt>
                <c:pt idx="1597" formatCode="0.000">
                  <c:v>11.789</c:v>
                </c:pt>
                <c:pt idx="1598" formatCode="0.000">
                  <c:v>2.0489999999999999</c:v>
                </c:pt>
                <c:pt idx="1599" formatCode="0.000">
                  <c:v>3.0270000000000001</c:v>
                </c:pt>
                <c:pt idx="1600" formatCode="0.000">
                  <c:v>4.5890000000000004</c:v>
                </c:pt>
                <c:pt idx="1601" formatCode="0.000">
                  <c:v>8.9320000000000004</c:v>
                </c:pt>
                <c:pt idx="1602" formatCode="0.000">
                  <c:v>8.4309999999999992</c:v>
                </c:pt>
                <c:pt idx="1603" formatCode="0.000">
                  <c:v>-3.9689999999999999</c:v>
                </c:pt>
                <c:pt idx="1604" formatCode="0.000">
                  <c:v>6.5750000000000002</c:v>
                </c:pt>
                <c:pt idx="1605" formatCode="0.000">
                  <c:v>4.508</c:v>
                </c:pt>
                <c:pt idx="1606" formatCode="0.000">
                  <c:v>4.2110000000000003</c:v>
                </c:pt>
                <c:pt idx="1607" formatCode="0.000">
                  <c:v>8.56</c:v>
                </c:pt>
                <c:pt idx="1608" formatCode="0.000">
                  <c:v>4.9740000000000002</c:v>
                </c:pt>
                <c:pt idx="1609" formatCode="0.000">
                  <c:v>4.3920000000000003</c:v>
                </c:pt>
                <c:pt idx="1610" formatCode="0.000">
                  <c:v>4.0179999999999998</c:v>
                </c:pt>
                <c:pt idx="1611" formatCode="0.000">
                  <c:v>7.6580000000000004</c:v>
                </c:pt>
                <c:pt idx="1612" formatCode="0.000">
                  <c:v>10.115</c:v>
                </c:pt>
                <c:pt idx="1613" formatCode="0.000">
                  <c:v>-5.3209999999999997</c:v>
                </c:pt>
                <c:pt idx="1614" formatCode="0.000">
                  <c:v>6.883</c:v>
                </c:pt>
                <c:pt idx="1615" formatCode="0.000">
                  <c:v>5.0460000000000003</c:v>
                </c:pt>
                <c:pt idx="1616" formatCode="0.000">
                  <c:v>6.3970000000000002</c:v>
                </c:pt>
                <c:pt idx="1617" formatCode="0.000">
                  <c:v>11.346</c:v>
                </c:pt>
                <c:pt idx="1618" formatCode="0.000">
                  <c:v>-0.76900000000000002</c:v>
                </c:pt>
                <c:pt idx="1619" formatCode="0.000">
                  <c:v>4.3010000000000002</c:v>
                </c:pt>
                <c:pt idx="1620" formatCode="0.000">
                  <c:v>-2.62</c:v>
                </c:pt>
                <c:pt idx="1621" formatCode="0.000">
                  <c:v>7.13</c:v>
                </c:pt>
                <c:pt idx="1622" formatCode="0.000">
                  <c:v>10.337999999999999</c:v>
                </c:pt>
                <c:pt idx="1623" formatCode="0.000">
                  <c:v>0.89700000000000002</c:v>
                </c:pt>
                <c:pt idx="1624" formatCode="0.000">
                  <c:v>8.6259999999999994</c:v>
                </c:pt>
                <c:pt idx="1625" formatCode="0.000">
                  <c:v>5.0039999999999996</c:v>
                </c:pt>
                <c:pt idx="1626" formatCode="0.000">
                  <c:v>6.5759999999999996</c:v>
                </c:pt>
                <c:pt idx="1627" formatCode="0.000">
                  <c:v>10.725</c:v>
                </c:pt>
                <c:pt idx="1628" formatCode="0.000">
                  <c:v>0.32800000000000001</c:v>
                </c:pt>
                <c:pt idx="1629" formatCode="0.000">
                  <c:v>6.2750000000000004</c:v>
                </c:pt>
                <c:pt idx="1630" formatCode="0.000">
                  <c:v>5.133</c:v>
                </c:pt>
                <c:pt idx="1631" formatCode="0.000">
                  <c:v>3.0659999999999998</c:v>
                </c:pt>
                <c:pt idx="1632" formatCode="0.000">
                  <c:v>7.2939999999999996</c:v>
                </c:pt>
                <c:pt idx="1633" formatCode="0.000">
                  <c:v>-1.583</c:v>
                </c:pt>
                <c:pt idx="1634" formatCode="0.000">
                  <c:v>7.3289999999999997</c:v>
                </c:pt>
                <c:pt idx="1635" formatCode="0.000">
                  <c:v>5.6180000000000003</c:v>
                </c:pt>
                <c:pt idx="1636" formatCode="0.000">
                  <c:v>6.1959999999999997</c:v>
                </c:pt>
                <c:pt idx="1637" formatCode="0.000">
                  <c:v>11.57</c:v>
                </c:pt>
                <c:pt idx="1638" formatCode="0.000">
                  <c:v>0.95699999999999996</c:v>
                </c:pt>
                <c:pt idx="1639" formatCode="0.000">
                  <c:v>4.7190000000000003</c:v>
                </c:pt>
                <c:pt idx="1640" formatCode="0.000">
                  <c:v>9.5</c:v>
                </c:pt>
                <c:pt idx="1641" formatCode="0.000">
                  <c:v>4.1449999999999996</c:v>
                </c:pt>
                <c:pt idx="1642" formatCode="0.000">
                  <c:v>9.2799999999999994</c:v>
                </c:pt>
                <c:pt idx="1643" formatCode="0.000">
                  <c:v>-8.6509999999999998</c:v>
                </c:pt>
                <c:pt idx="1644" formatCode="0.000">
                  <c:v>6.915</c:v>
                </c:pt>
                <c:pt idx="1645" formatCode="0.000">
                  <c:v>6.2380000000000004</c:v>
                </c:pt>
                <c:pt idx="1646" formatCode="0.000">
                  <c:v>8.0739999999999998</c:v>
                </c:pt>
                <c:pt idx="1647" formatCode="0.000">
                  <c:v>8.7029999999999994</c:v>
                </c:pt>
                <c:pt idx="1648" formatCode="0.000">
                  <c:v>4.125</c:v>
                </c:pt>
                <c:pt idx="1649" formatCode="0.000">
                  <c:v>5.4950000000000001</c:v>
                </c:pt>
                <c:pt idx="1650" formatCode="0.000">
                  <c:v>3.7850000000000001</c:v>
                </c:pt>
                <c:pt idx="1651" formatCode="0.000">
                  <c:v>10.518000000000001</c:v>
                </c:pt>
                <c:pt idx="1652" formatCode="0.000">
                  <c:v>6.7450000000000001</c:v>
                </c:pt>
                <c:pt idx="1653" formatCode="0.000">
                  <c:v>-9.5</c:v>
                </c:pt>
                <c:pt idx="1654" formatCode="0.000">
                  <c:v>8.8670000000000009</c:v>
                </c:pt>
                <c:pt idx="1655" formatCode="0.000">
                  <c:v>4.1639999999999997</c:v>
                </c:pt>
                <c:pt idx="1656" formatCode="0.000">
                  <c:v>5.2830000000000004</c:v>
                </c:pt>
                <c:pt idx="1657" formatCode="0.000">
                  <c:v>11.182</c:v>
                </c:pt>
                <c:pt idx="1658" formatCode="0.000">
                  <c:v>8.0419999999999998</c:v>
                </c:pt>
                <c:pt idx="1659" formatCode="0.000">
                  <c:v>5.4829999999999997</c:v>
                </c:pt>
                <c:pt idx="1660" formatCode="0.000">
                  <c:v>-2.9569999999999999</c:v>
                </c:pt>
                <c:pt idx="1661" formatCode="0.000">
                  <c:v>7.077</c:v>
                </c:pt>
                <c:pt idx="1662" formatCode="0.000">
                  <c:v>9.3160000000000007</c:v>
                </c:pt>
                <c:pt idx="1663" formatCode="0.000">
                  <c:v>-7.06</c:v>
                </c:pt>
                <c:pt idx="1664" formatCode="0.000">
                  <c:v>9.3030000000000008</c:v>
                </c:pt>
                <c:pt idx="1665" formatCode="0.000">
                  <c:v>5.4059999999999997</c:v>
                </c:pt>
                <c:pt idx="1666" formatCode="0.000">
                  <c:v>7.0730000000000004</c:v>
                </c:pt>
                <c:pt idx="1667" formatCode="0.000">
                  <c:v>9.0350000000000001</c:v>
                </c:pt>
                <c:pt idx="1668" formatCode="0.000">
                  <c:v>7.4950000000000001</c:v>
                </c:pt>
                <c:pt idx="1669" formatCode="0.000">
                  <c:v>7.0819999999999999</c:v>
                </c:pt>
                <c:pt idx="1670" formatCode="0.000">
                  <c:v>-0.14399999999999999</c:v>
                </c:pt>
                <c:pt idx="1671" formatCode="0.000">
                  <c:v>6.3049999999999997</c:v>
                </c:pt>
                <c:pt idx="1672" formatCode="0.000">
                  <c:v>8.9269999999999996</c:v>
                </c:pt>
                <c:pt idx="1673" formatCode="0.000">
                  <c:v>-11.492000000000001</c:v>
                </c:pt>
                <c:pt idx="1674" formatCode="0.000">
                  <c:v>9.0990000000000002</c:v>
                </c:pt>
                <c:pt idx="1675" formatCode="0.000">
                  <c:v>7.7949999999999999</c:v>
                </c:pt>
                <c:pt idx="1676" formatCode="0.000">
                  <c:v>8.1159999999999997</c:v>
                </c:pt>
                <c:pt idx="1677" formatCode="0.000">
                  <c:v>9.6829999999999998</c:v>
                </c:pt>
                <c:pt idx="1678" formatCode="0.000">
                  <c:v>4.5750000000000002</c:v>
                </c:pt>
                <c:pt idx="1679" formatCode="0.000">
                  <c:v>4.9630000000000001</c:v>
                </c:pt>
                <c:pt idx="1680" formatCode="0.000">
                  <c:v>2.327</c:v>
                </c:pt>
                <c:pt idx="1681" formatCode="0.000">
                  <c:v>6.8719999999999999</c:v>
                </c:pt>
                <c:pt idx="1682" formatCode="0.000">
                  <c:v>12.619</c:v>
                </c:pt>
                <c:pt idx="1683" formatCode="0.000">
                  <c:v>-14.614000000000001</c:v>
                </c:pt>
                <c:pt idx="1684" formatCode="0.000">
                  <c:v>9.2050000000000001</c:v>
                </c:pt>
                <c:pt idx="1685" formatCode="0.000">
                  <c:v>7.5229999999999997</c:v>
                </c:pt>
                <c:pt idx="1686" formatCode="0.000">
                  <c:v>5.6539999999999999</c:v>
                </c:pt>
                <c:pt idx="1687" formatCode="0.000">
                  <c:v>10.367000000000001</c:v>
                </c:pt>
                <c:pt idx="1688" formatCode="0.000">
                  <c:v>9.6530000000000005</c:v>
                </c:pt>
                <c:pt idx="1689" formatCode="0.000">
                  <c:v>5.1210000000000004</c:v>
                </c:pt>
                <c:pt idx="1690" formatCode="0.000">
                  <c:v>-0.96699999999999997</c:v>
                </c:pt>
                <c:pt idx="1691" formatCode="0.000">
                  <c:v>6.0179999999999998</c:v>
                </c:pt>
                <c:pt idx="1692" formatCode="0.000">
                  <c:v>11.734</c:v>
                </c:pt>
                <c:pt idx="1693" formatCode="0.000">
                  <c:v>-11.952999999999999</c:v>
                </c:pt>
                <c:pt idx="1694" formatCode="0.000">
                  <c:v>8.3849999999999998</c:v>
                </c:pt>
                <c:pt idx="1695" formatCode="0.000">
                  <c:v>7.35</c:v>
                </c:pt>
                <c:pt idx="1696" formatCode="0.000">
                  <c:v>6.29</c:v>
                </c:pt>
                <c:pt idx="1697" formatCode="0.000">
                  <c:v>8.7460000000000004</c:v>
                </c:pt>
                <c:pt idx="1698" formatCode="0.000">
                  <c:v>2.6920000000000002</c:v>
                </c:pt>
                <c:pt idx="1699" formatCode="0.000">
                  <c:v>4.0739999999999998</c:v>
                </c:pt>
                <c:pt idx="1700" formatCode="0.000">
                  <c:v>8.1829999999999998</c:v>
                </c:pt>
                <c:pt idx="1701" formatCode="0.000">
                  <c:v>6.351</c:v>
                </c:pt>
                <c:pt idx="1702" formatCode="0.000">
                  <c:v>11.353999999999999</c:v>
                </c:pt>
                <c:pt idx="1703" formatCode="0.000">
                  <c:v>-10.608000000000001</c:v>
                </c:pt>
                <c:pt idx="1704" formatCode="0.000">
                  <c:v>7.9139999999999997</c:v>
                </c:pt>
                <c:pt idx="1705" formatCode="0.000">
                  <c:v>6.4560000000000004</c:v>
                </c:pt>
                <c:pt idx="1706" formatCode="0.000">
                  <c:v>6.6189999999999998</c:v>
                </c:pt>
                <c:pt idx="1707" formatCode="0.000">
                  <c:v>9.5950000000000006</c:v>
                </c:pt>
                <c:pt idx="1708" formatCode="0.000">
                  <c:v>7.8760000000000003</c:v>
                </c:pt>
                <c:pt idx="1709" formatCode="0.000">
                  <c:v>5.649</c:v>
                </c:pt>
                <c:pt idx="1710" formatCode="0.000">
                  <c:v>-2.5529999999999999</c:v>
                </c:pt>
                <c:pt idx="1711" formatCode="0.000">
                  <c:v>9.7940000000000005</c:v>
                </c:pt>
                <c:pt idx="1712" formatCode="0.000">
                  <c:v>12.068</c:v>
                </c:pt>
                <c:pt idx="1713" formatCode="0.000">
                  <c:v>-12.273</c:v>
                </c:pt>
                <c:pt idx="1714" formatCode="0.000">
                  <c:v>8.1920000000000002</c:v>
                </c:pt>
                <c:pt idx="1715" formatCode="0.000">
                  <c:v>6.5720000000000001</c:v>
                </c:pt>
                <c:pt idx="1716" formatCode="0.000">
                  <c:v>6.5090000000000003</c:v>
                </c:pt>
                <c:pt idx="1717" formatCode="0.000">
                  <c:v>5.74</c:v>
                </c:pt>
                <c:pt idx="1718" formatCode="0.000">
                  <c:v>5.6619999999999999</c:v>
                </c:pt>
                <c:pt idx="1719" formatCode="0.000">
                  <c:v>4.7640000000000002</c:v>
                </c:pt>
                <c:pt idx="1720" formatCode="0.000">
                  <c:v>8.3640000000000008</c:v>
                </c:pt>
                <c:pt idx="1721" formatCode="0.000">
                  <c:v>8.0299999999999994</c:v>
                </c:pt>
                <c:pt idx="1722" formatCode="0.000">
                  <c:v>10.509</c:v>
                </c:pt>
                <c:pt idx="1723" formatCode="0.000">
                  <c:v>-11.752000000000001</c:v>
                </c:pt>
                <c:pt idx="1724" formatCode="0.000">
                  <c:v>7.3710000000000004</c:v>
                </c:pt>
                <c:pt idx="1725" formatCode="0.000">
                  <c:v>6.4219999999999997</c:v>
                </c:pt>
                <c:pt idx="1726" formatCode="0.000">
                  <c:v>5.0469999999999997</c:v>
                </c:pt>
                <c:pt idx="1727" formatCode="0.000">
                  <c:v>7.875</c:v>
                </c:pt>
                <c:pt idx="1728" formatCode="0.000">
                  <c:v>9.41</c:v>
                </c:pt>
                <c:pt idx="1729" formatCode="0.000">
                  <c:v>5.8339999999999996</c:v>
                </c:pt>
                <c:pt idx="1730" formatCode="0.000">
                  <c:v>4.4370000000000003</c:v>
                </c:pt>
                <c:pt idx="1731" formatCode="0.000">
                  <c:v>4.3339999999999996</c:v>
                </c:pt>
                <c:pt idx="1732" formatCode="0.000">
                  <c:v>10.903</c:v>
                </c:pt>
                <c:pt idx="1733" formatCode="0.000">
                  <c:v>-7.8650000000000002</c:v>
                </c:pt>
                <c:pt idx="1734" formatCode="0.000">
                  <c:v>6.2530000000000001</c:v>
                </c:pt>
                <c:pt idx="1735" formatCode="0.000">
                  <c:v>5.4720000000000004</c:v>
                </c:pt>
                <c:pt idx="1736" formatCode="0.000">
                  <c:v>3.9470000000000001</c:v>
                </c:pt>
                <c:pt idx="1737" formatCode="0.000">
                  <c:v>10.291</c:v>
                </c:pt>
                <c:pt idx="1738" formatCode="0.000">
                  <c:v>6.5579999999999998</c:v>
                </c:pt>
                <c:pt idx="1739" formatCode="0.000">
                  <c:v>5.2460000000000004</c:v>
                </c:pt>
                <c:pt idx="1740" formatCode="0.000">
                  <c:v>-0.82499999999999996</c:v>
                </c:pt>
                <c:pt idx="1741" formatCode="0.000">
                  <c:v>6.6980000000000004</c:v>
                </c:pt>
                <c:pt idx="1742" formatCode="0.000">
                  <c:v>10.965999999999999</c:v>
                </c:pt>
                <c:pt idx="1743" formatCode="0.000">
                  <c:v>-4.0380000000000003</c:v>
                </c:pt>
                <c:pt idx="1744" formatCode="0.000">
                  <c:v>5.9770000000000003</c:v>
                </c:pt>
                <c:pt idx="1745" formatCode="0.000">
                  <c:v>6.9569999999999999</c:v>
                </c:pt>
                <c:pt idx="1746" formatCode="0.000">
                  <c:v>4.1219999999999999</c:v>
                </c:pt>
                <c:pt idx="1747" formatCode="0.000">
                  <c:v>5.1470000000000002</c:v>
                </c:pt>
                <c:pt idx="1748" formatCode="0.000">
                  <c:v>5.25</c:v>
                </c:pt>
                <c:pt idx="1749" formatCode="0.000">
                  <c:v>4.673</c:v>
                </c:pt>
                <c:pt idx="1750" formatCode="0.000">
                  <c:v>2.2450000000000001</c:v>
                </c:pt>
                <c:pt idx="1751" formatCode="0.000">
                  <c:v>10.516999999999999</c:v>
                </c:pt>
                <c:pt idx="1752" formatCode="0.000">
                  <c:v>8.9480000000000004</c:v>
                </c:pt>
                <c:pt idx="1753" formatCode="0.000">
                  <c:v>-2.7839999999999998</c:v>
                </c:pt>
                <c:pt idx="1754" formatCode="0.000">
                  <c:v>7.0780000000000003</c:v>
                </c:pt>
                <c:pt idx="1755" formatCode="0.000">
                  <c:v>6.6509999999999998</c:v>
                </c:pt>
                <c:pt idx="1756" formatCode="0.000">
                  <c:v>4.298</c:v>
                </c:pt>
                <c:pt idx="1757" formatCode="0.000">
                  <c:v>9.0559999999999992</c:v>
                </c:pt>
                <c:pt idx="1758" formatCode="0.000">
                  <c:v>3.6419999999999999</c:v>
                </c:pt>
                <c:pt idx="1759" formatCode="0.000">
                  <c:v>4.9340000000000002</c:v>
                </c:pt>
                <c:pt idx="1760" formatCode="0.000">
                  <c:v>-0.75800000000000001</c:v>
                </c:pt>
                <c:pt idx="1761" formatCode="0.000">
                  <c:v>8.2379999999999995</c:v>
                </c:pt>
                <c:pt idx="1762" formatCode="0.000">
                  <c:v>11.568</c:v>
                </c:pt>
                <c:pt idx="1763" formatCode="0.000">
                  <c:v>-4.6150000000000002</c:v>
                </c:pt>
                <c:pt idx="1764" formatCode="0.000">
                  <c:v>6.7569999999999997</c:v>
                </c:pt>
                <c:pt idx="1765" formatCode="0.000">
                  <c:v>8.7970000000000006</c:v>
                </c:pt>
                <c:pt idx="1766" formatCode="0.000">
                  <c:v>4.4580000000000002</c:v>
                </c:pt>
                <c:pt idx="1767" formatCode="0.000">
                  <c:v>7.7270000000000003</c:v>
                </c:pt>
                <c:pt idx="1768" formatCode="0.000">
                  <c:v>3.806</c:v>
                </c:pt>
                <c:pt idx="1769" formatCode="0.000">
                  <c:v>5.8220000000000001</c:v>
                </c:pt>
                <c:pt idx="1770" formatCode="0.000">
                  <c:v>-2.8149999999999999</c:v>
                </c:pt>
                <c:pt idx="1771" formatCode="0.000">
                  <c:v>6.883</c:v>
                </c:pt>
                <c:pt idx="1772" formatCode="0.000">
                  <c:v>10.432</c:v>
                </c:pt>
                <c:pt idx="1773" formatCode="0.000">
                  <c:v>0.72599999999999998</c:v>
                </c:pt>
                <c:pt idx="1774" formatCode="0.000">
                  <c:v>8.2309999999999999</c:v>
                </c:pt>
                <c:pt idx="1775" formatCode="0.000">
                  <c:v>6.7149999999999999</c:v>
                </c:pt>
                <c:pt idx="1776" formatCode="0.000">
                  <c:v>3.2309999999999999</c:v>
                </c:pt>
                <c:pt idx="1777" formatCode="0.000">
                  <c:v>9.8740000000000006</c:v>
                </c:pt>
                <c:pt idx="1778" formatCode="0.000">
                  <c:v>4.181</c:v>
                </c:pt>
                <c:pt idx="1779" formatCode="0.000">
                  <c:v>2.73</c:v>
                </c:pt>
                <c:pt idx="1780" formatCode="0.000">
                  <c:v>4.03</c:v>
                </c:pt>
                <c:pt idx="1781" formatCode="0.000">
                  <c:v>5.4630000000000001</c:v>
                </c:pt>
                <c:pt idx="1782" formatCode="0.000">
                  <c:v>9.3109999999999999</c:v>
                </c:pt>
                <c:pt idx="1783" formatCode="0.000">
                  <c:v>2.9239999999999999</c:v>
                </c:pt>
                <c:pt idx="1784" formatCode="0.000">
                  <c:v>4.6100000000000003</c:v>
                </c:pt>
                <c:pt idx="1785" formatCode="0.000">
                  <c:v>5.6929999999999996</c:v>
                </c:pt>
                <c:pt idx="1786" formatCode="0.000">
                  <c:v>6.0810000000000004</c:v>
                </c:pt>
                <c:pt idx="1787" formatCode="0.000">
                  <c:v>9.7319999999999993</c:v>
                </c:pt>
                <c:pt idx="1788" formatCode="0.000">
                  <c:v>1.6659999999999999</c:v>
                </c:pt>
                <c:pt idx="1789" formatCode="0.000">
                  <c:v>6.83</c:v>
                </c:pt>
                <c:pt idx="1790" formatCode="0.000">
                  <c:v>-3.8780000000000001</c:v>
                </c:pt>
                <c:pt idx="1791" formatCode="0.000">
                  <c:v>9.2479999999999993</c:v>
                </c:pt>
                <c:pt idx="1792" formatCode="0.000">
                  <c:v>11.191000000000001</c:v>
                </c:pt>
                <c:pt idx="1793" formatCode="0.000">
                  <c:v>-0.74199999999999999</c:v>
                </c:pt>
                <c:pt idx="1794" formatCode="0.000">
                  <c:v>4.782</c:v>
                </c:pt>
                <c:pt idx="1795" formatCode="0.000">
                  <c:v>7.1970000000000001</c:v>
                </c:pt>
                <c:pt idx="1796" formatCode="0.000">
                  <c:v>5.3</c:v>
                </c:pt>
                <c:pt idx="1797" formatCode="0.000">
                  <c:v>7.9649999999999999</c:v>
                </c:pt>
                <c:pt idx="1798" formatCode="0.000">
                  <c:v>1.6819999999999999</c:v>
                </c:pt>
                <c:pt idx="1799" formatCode="0.000">
                  <c:v>5.2779999999999996</c:v>
                </c:pt>
                <c:pt idx="1800" formatCode="0.000">
                  <c:v>4.383</c:v>
                </c:pt>
                <c:pt idx="1801" formatCode="0.000">
                  <c:v>6.5380000000000003</c:v>
                </c:pt>
                <c:pt idx="1802" formatCode="0.000">
                  <c:v>8.7469999999999999</c:v>
                </c:pt>
                <c:pt idx="1803" formatCode="0.000">
                  <c:v>-0.28199999999999997</c:v>
                </c:pt>
                <c:pt idx="1804" formatCode="0.000">
                  <c:v>4.6550000000000002</c:v>
                </c:pt>
                <c:pt idx="1805" formatCode="0.000">
                  <c:v>7.8959999999999999</c:v>
                </c:pt>
                <c:pt idx="1806" formatCode="0.000">
                  <c:v>5.1710000000000003</c:v>
                </c:pt>
                <c:pt idx="1807" formatCode="0.000">
                  <c:v>8.2850000000000001</c:v>
                </c:pt>
                <c:pt idx="1808" formatCode="0.000">
                  <c:v>-3.286</c:v>
                </c:pt>
                <c:pt idx="1809" formatCode="0.000">
                  <c:v>5.4</c:v>
                </c:pt>
                <c:pt idx="1810" formatCode="0.000">
                  <c:v>-0.96799999999999997</c:v>
                </c:pt>
                <c:pt idx="1811" formatCode="0.000">
                  <c:v>5.8</c:v>
                </c:pt>
                <c:pt idx="1812" formatCode="0.000">
                  <c:v>10.829000000000001</c:v>
                </c:pt>
                <c:pt idx="1813" formatCode="0.000">
                  <c:v>8.7759999999999998</c:v>
                </c:pt>
                <c:pt idx="1814" formatCode="0.000">
                  <c:v>5.4660000000000002</c:v>
                </c:pt>
                <c:pt idx="1815" formatCode="0.000">
                  <c:v>6.7409999999999997</c:v>
                </c:pt>
                <c:pt idx="1816" formatCode="0.000">
                  <c:v>6.5510000000000002</c:v>
                </c:pt>
                <c:pt idx="1817" formatCode="0.000">
                  <c:v>11.545</c:v>
                </c:pt>
                <c:pt idx="1818" formatCode="0.000">
                  <c:v>-0.20499999999999999</c:v>
                </c:pt>
                <c:pt idx="1819" formatCode="0.000">
                  <c:v>8.6219999999999999</c:v>
                </c:pt>
                <c:pt idx="1820" formatCode="0.000">
                  <c:v>-7.6589999999999998</c:v>
                </c:pt>
                <c:pt idx="1821" formatCode="0.000">
                  <c:v>7.51</c:v>
                </c:pt>
                <c:pt idx="1822" formatCode="0.000">
                  <c:v>10.68</c:v>
                </c:pt>
                <c:pt idx="1823" formatCode="0.000">
                  <c:v>7.4980000000000002</c:v>
                </c:pt>
                <c:pt idx="1824" formatCode="0.000">
                  <c:v>9.1549999999999994</c:v>
                </c:pt>
                <c:pt idx="1825" formatCode="0.000">
                  <c:v>5.6369999999999996</c:v>
                </c:pt>
                <c:pt idx="1826" formatCode="0.000">
                  <c:v>15.847</c:v>
                </c:pt>
                <c:pt idx="1827" formatCode="0.000">
                  <c:v>0.46100000000000002</c:v>
                </c:pt>
                <c:pt idx="1828" formatCode="0.000">
                  <c:v>6.7670000000000003</c:v>
                </c:pt>
                <c:pt idx="1829" formatCode="0.000">
                  <c:v>-11.12</c:v>
                </c:pt>
                <c:pt idx="1830" formatCode="0.000">
                  <c:v>8.0540000000000003</c:v>
                </c:pt>
                <c:pt idx="1831" formatCode="0.000">
                  <c:v>11.728999999999999</c:v>
                </c:pt>
                <c:pt idx="1832" formatCode="0.000">
                  <c:v>-2.4009999999999998</c:v>
                </c:pt>
                <c:pt idx="1833" formatCode="0.000">
                  <c:v>8.6630000000000003</c:v>
                </c:pt>
                <c:pt idx="1834" formatCode="0.000">
                  <c:v>8.67</c:v>
                </c:pt>
                <c:pt idx="1835" formatCode="0.000">
                  <c:v>6.3659999999999997</c:v>
                </c:pt>
                <c:pt idx="1836" formatCode="0.000">
                  <c:v>10.282999999999999</c:v>
                </c:pt>
                <c:pt idx="1837" formatCode="0.000">
                  <c:v>2.4580000000000002</c:v>
                </c:pt>
                <c:pt idx="1838" formatCode="0.000">
                  <c:v>5.4820000000000002</c:v>
                </c:pt>
                <c:pt idx="1839" formatCode="0.000">
                  <c:v>-9.6989999999999998</c:v>
                </c:pt>
                <c:pt idx="1840" formatCode="0.000">
                  <c:v>9.468</c:v>
                </c:pt>
                <c:pt idx="1841" formatCode="0.000">
                  <c:v>9.1590000000000007</c:v>
                </c:pt>
                <c:pt idx="1842" formatCode="0.000">
                  <c:v>4.1360000000000001</c:v>
                </c:pt>
                <c:pt idx="1843" formatCode="0.000">
                  <c:v>6.0449999999999999</c:v>
                </c:pt>
                <c:pt idx="1844" formatCode="0.000">
                  <c:v>8.6489999999999991</c:v>
                </c:pt>
                <c:pt idx="1845" formatCode="0.000">
                  <c:v>6.9619999999999997</c:v>
                </c:pt>
                <c:pt idx="1846" formatCode="0.000">
                  <c:v>7.7279999999999998</c:v>
                </c:pt>
                <c:pt idx="1847" formatCode="0.000">
                  <c:v>3.056</c:v>
                </c:pt>
                <c:pt idx="1848" formatCode="0.000">
                  <c:v>6.226</c:v>
                </c:pt>
                <c:pt idx="1849" formatCode="0.000">
                  <c:v>8.4529999999999994</c:v>
                </c:pt>
                <c:pt idx="1850" formatCode="0.000">
                  <c:v>9.9469999999999992</c:v>
                </c:pt>
                <c:pt idx="1851" formatCode="0.000">
                  <c:v>-2.0670000000000002</c:v>
                </c:pt>
                <c:pt idx="1852" formatCode="0.000">
                  <c:v>6.2389999999999999</c:v>
                </c:pt>
                <c:pt idx="1853" formatCode="0.000">
                  <c:v>7.6970000000000001</c:v>
                </c:pt>
                <c:pt idx="1854" formatCode="0.000">
                  <c:v>5.93</c:v>
                </c:pt>
                <c:pt idx="1855" formatCode="0.000">
                  <c:v>10.111000000000001</c:v>
                </c:pt>
                <c:pt idx="1856" formatCode="0.000">
                  <c:v>4.3760000000000003</c:v>
                </c:pt>
                <c:pt idx="1857" formatCode="0.000">
                  <c:v>8.266</c:v>
                </c:pt>
                <c:pt idx="1858" formatCode="0.000">
                  <c:v>6.1760000000000002</c:v>
                </c:pt>
                <c:pt idx="1859" formatCode="0.000">
                  <c:v>10.885</c:v>
                </c:pt>
                <c:pt idx="1860" formatCode="0.000">
                  <c:v>-2.0139999999999998</c:v>
                </c:pt>
                <c:pt idx="1861" formatCode="0.000">
                  <c:v>-8.6170000000000009</c:v>
                </c:pt>
                <c:pt idx="1862" formatCode="0.000">
                  <c:v>7.7519999999999998</c:v>
                </c:pt>
                <c:pt idx="1863" formatCode="0.000">
                  <c:v>7.3609999999999998</c:v>
                </c:pt>
                <c:pt idx="1864" formatCode="0.000">
                  <c:v>10.573</c:v>
                </c:pt>
                <c:pt idx="1865" formatCode="0.000">
                  <c:v>7.798</c:v>
                </c:pt>
                <c:pt idx="1866" formatCode="0.000">
                  <c:v>0.96899999999999997</c:v>
                </c:pt>
                <c:pt idx="1867" formatCode="0.000">
                  <c:v>7.4850000000000003</c:v>
                </c:pt>
                <c:pt idx="1868" formatCode="0.000">
                  <c:v>-6.0720000000000001</c:v>
                </c:pt>
                <c:pt idx="1869" formatCode="0.000">
                  <c:v>9.3710000000000004</c:v>
                </c:pt>
                <c:pt idx="1870" formatCode="0.000">
                  <c:v>12.805999999999999</c:v>
                </c:pt>
                <c:pt idx="1871" formatCode="0.000">
                  <c:v>-8.0009999999999994</c:v>
                </c:pt>
                <c:pt idx="1872" formatCode="0.000">
                  <c:v>-5.5449999999999999</c:v>
                </c:pt>
                <c:pt idx="1873" formatCode="0.000">
                  <c:v>9.1300000000000008</c:v>
                </c:pt>
                <c:pt idx="1874" formatCode="0.000">
                  <c:v>9.9939999999999998</c:v>
                </c:pt>
                <c:pt idx="1875" formatCode="0.000">
                  <c:v>8.0340000000000007</c:v>
                </c:pt>
                <c:pt idx="1876" formatCode="0.000">
                  <c:v>8.8640000000000008</c:v>
                </c:pt>
                <c:pt idx="1877" formatCode="0.000">
                  <c:v>7.9509999999999996</c:v>
                </c:pt>
                <c:pt idx="1878" formatCode="0.000">
                  <c:v>8.1549999999999994</c:v>
                </c:pt>
                <c:pt idx="1879" formatCode="0.000">
                  <c:v>-12.103</c:v>
                </c:pt>
                <c:pt idx="1880" formatCode="0.000">
                  <c:v>9.5559999999999992</c:v>
                </c:pt>
                <c:pt idx="1881" formatCode="0.000">
                  <c:v>11.797000000000001</c:v>
                </c:pt>
                <c:pt idx="1882" formatCode="0.000">
                  <c:v>-10.382999999999999</c:v>
                </c:pt>
                <c:pt idx="1883" formatCode="0.000">
                  <c:v>0.56799999999999995</c:v>
                </c:pt>
                <c:pt idx="1884" formatCode="0.000">
                  <c:v>7.2210000000000001</c:v>
                </c:pt>
                <c:pt idx="1885" formatCode="0.000">
                  <c:v>9.0190000000000001</c:v>
                </c:pt>
                <c:pt idx="1886" formatCode="0.000">
                  <c:v>8.2789999999999999</c:v>
                </c:pt>
                <c:pt idx="1887" formatCode="0.000">
                  <c:v>8.24</c:v>
                </c:pt>
                <c:pt idx="1888" formatCode="0.000">
                  <c:v>5.41</c:v>
                </c:pt>
                <c:pt idx="1889" formatCode="0.000">
                  <c:v>9.0120000000000005</c:v>
                </c:pt>
                <c:pt idx="1890" formatCode="0.000">
                  <c:v>-12.119</c:v>
                </c:pt>
                <c:pt idx="1891" formatCode="0.000">
                  <c:v>9.657</c:v>
                </c:pt>
                <c:pt idx="1892" formatCode="0.000">
                  <c:v>10.973000000000001</c:v>
                </c:pt>
                <c:pt idx="1893" formatCode="0.000">
                  <c:v>-3.1909999999999998</c:v>
                </c:pt>
                <c:pt idx="1894" formatCode="0.000">
                  <c:v>-5.0490000000000004</c:v>
                </c:pt>
                <c:pt idx="1895" formatCode="0.000">
                  <c:v>9.1359999999999992</c:v>
                </c:pt>
                <c:pt idx="1896" formatCode="0.000">
                  <c:v>8.5</c:v>
                </c:pt>
                <c:pt idx="1897" formatCode="0.000">
                  <c:v>5.0789999999999997</c:v>
                </c:pt>
                <c:pt idx="1898" formatCode="0.000">
                  <c:v>5.4059999999999997</c:v>
                </c:pt>
                <c:pt idx="1899" formatCode="0.000">
                  <c:v>10.333</c:v>
                </c:pt>
                <c:pt idx="1900" formatCode="0.000">
                  <c:v>5.35</c:v>
                </c:pt>
                <c:pt idx="1901" formatCode="0.000">
                  <c:v>9.5329999999999995</c:v>
                </c:pt>
                <c:pt idx="1902" formatCode="0.000">
                  <c:v>7.9089999999999998</c:v>
                </c:pt>
                <c:pt idx="1903" formatCode="0.000">
                  <c:v>-6.9260000000000002</c:v>
                </c:pt>
                <c:pt idx="1904" formatCode="0.000">
                  <c:v>-0.46300000000000002</c:v>
                </c:pt>
                <c:pt idx="1905" formatCode="0.000">
                  <c:v>5.79</c:v>
                </c:pt>
                <c:pt idx="1906" formatCode="0.000">
                  <c:v>9.0579999999999998</c:v>
                </c:pt>
                <c:pt idx="1907" formatCode="0.000">
                  <c:v>6.8639999999999999</c:v>
                </c:pt>
                <c:pt idx="1908" formatCode="0.000">
                  <c:v>9.5489999999999995</c:v>
                </c:pt>
                <c:pt idx="1909" formatCode="0.000">
                  <c:v>3.363</c:v>
                </c:pt>
                <c:pt idx="1910" formatCode="0.000">
                  <c:v>3.8849999999999998</c:v>
                </c:pt>
                <c:pt idx="1911" formatCode="0.000">
                  <c:v>-7.407</c:v>
                </c:pt>
                <c:pt idx="1912" formatCode="0.000">
                  <c:v>9.4320000000000004</c:v>
                </c:pt>
                <c:pt idx="1913" formatCode="0.000">
                  <c:v>9.8940000000000001</c:v>
                </c:pt>
                <c:pt idx="1914" formatCode="0.000">
                  <c:v>-2.3140000000000001</c:v>
                </c:pt>
                <c:pt idx="1915" formatCode="0.000">
                  <c:v>2.585</c:v>
                </c:pt>
                <c:pt idx="1916" formatCode="0.000">
                  <c:v>6.1840000000000002</c:v>
                </c:pt>
                <c:pt idx="1917" formatCode="0.000">
                  <c:v>7.1310000000000002</c:v>
                </c:pt>
                <c:pt idx="1918" formatCode="0.000">
                  <c:v>5.6470000000000002</c:v>
                </c:pt>
                <c:pt idx="1919" formatCode="0.000">
                  <c:v>8.8789999999999996</c:v>
                </c:pt>
                <c:pt idx="1920" formatCode="0.000">
                  <c:v>3.726</c:v>
                </c:pt>
                <c:pt idx="1921" formatCode="0.000">
                  <c:v>5.194</c:v>
                </c:pt>
                <c:pt idx="1922" formatCode="0.000">
                  <c:v>8.407</c:v>
                </c:pt>
                <c:pt idx="1923" formatCode="0.000">
                  <c:v>9.5120000000000005</c:v>
                </c:pt>
                <c:pt idx="1924" formatCode="0.000">
                  <c:v>-3.617</c:v>
                </c:pt>
                <c:pt idx="1925" formatCode="0.000">
                  <c:v>-1.2290000000000001</c:v>
                </c:pt>
                <c:pt idx="1926" formatCode="0.000">
                  <c:v>7.2759999999999998</c:v>
                </c:pt>
                <c:pt idx="1927" formatCode="0.000">
                  <c:v>7.6719999999999997</c:v>
                </c:pt>
                <c:pt idx="1928" formatCode="0.000">
                  <c:v>5.952</c:v>
                </c:pt>
                <c:pt idx="1929" formatCode="0.000">
                  <c:v>6.9660000000000002</c:v>
                </c:pt>
                <c:pt idx="1930" formatCode="0.000">
                  <c:v>10.427</c:v>
                </c:pt>
                <c:pt idx="1931" formatCode="0.000">
                  <c:v>5.9989999999999997</c:v>
                </c:pt>
                <c:pt idx="1932" formatCode="0.000">
                  <c:v>-8.8780000000000001</c:v>
                </c:pt>
                <c:pt idx="1933" formatCode="0.000">
                  <c:v>8.51</c:v>
                </c:pt>
                <c:pt idx="1934" formatCode="0.000">
                  <c:v>11.667</c:v>
                </c:pt>
                <c:pt idx="1935" formatCode="0.000">
                  <c:v>-7.4560000000000004</c:v>
                </c:pt>
                <c:pt idx="1936" formatCode="0.000">
                  <c:v>-0.34100000000000003</c:v>
                </c:pt>
                <c:pt idx="1937" formatCode="0.000">
                  <c:v>9.2149999999999999</c:v>
                </c:pt>
                <c:pt idx="1938" formatCode="0.000">
                  <c:v>7.4020000000000001</c:v>
                </c:pt>
                <c:pt idx="1939" formatCode="0.000">
                  <c:v>7.6189999999999998</c:v>
                </c:pt>
                <c:pt idx="1940" formatCode="0.000">
                  <c:v>7.8330000000000002</c:v>
                </c:pt>
                <c:pt idx="1941" formatCode="0.000">
                  <c:v>3.3210000000000002</c:v>
                </c:pt>
                <c:pt idx="1942" formatCode="0.000">
                  <c:v>8.6110000000000007</c:v>
                </c:pt>
                <c:pt idx="1943" formatCode="0.000">
                  <c:v>-6.5529999999999999</c:v>
                </c:pt>
                <c:pt idx="1944" formatCode="0.000">
                  <c:v>9.7669999999999995</c:v>
                </c:pt>
                <c:pt idx="1945" formatCode="0.000">
                  <c:v>12.010999999999999</c:v>
                </c:pt>
                <c:pt idx="1946" formatCode="0.000">
                  <c:v>-7.7140000000000004</c:v>
                </c:pt>
                <c:pt idx="1947" formatCode="0.000">
                  <c:v>0.52</c:v>
                </c:pt>
                <c:pt idx="1948" formatCode="0.000">
                  <c:v>7.4610000000000003</c:v>
                </c:pt>
                <c:pt idx="1949" formatCode="0.000">
                  <c:v>6.7279999999999998</c:v>
                </c:pt>
                <c:pt idx="1950" formatCode="0.000">
                  <c:v>5.6379999999999999</c:v>
                </c:pt>
                <c:pt idx="1951" formatCode="0.000">
                  <c:v>8.7560000000000002</c:v>
                </c:pt>
                <c:pt idx="1952" formatCode="0.000">
                  <c:v>8.9879999999999995</c:v>
                </c:pt>
                <c:pt idx="1953" formatCode="0.000">
                  <c:v>6.1189999999999998</c:v>
                </c:pt>
                <c:pt idx="1954" formatCode="0.000">
                  <c:v>-12.262</c:v>
                </c:pt>
                <c:pt idx="1955" formatCode="0.000">
                  <c:v>7.742</c:v>
                </c:pt>
                <c:pt idx="1956" formatCode="0.000">
                  <c:v>11.054</c:v>
                </c:pt>
                <c:pt idx="1957" formatCode="0.000">
                  <c:v>-2.1680000000000001</c:v>
                </c:pt>
                <c:pt idx="1958" formatCode="0.000">
                  <c:v>2.8149999999999999</c:v>
                </c:pt>
                <c:pt idx="1959" formatCode="0.000">
                  <c:v>5.9480000000000004</c:v>
                </c:pt>
                <c:pt idx="1960" formatCode="0.000">
                  <c:v>7.1109999999999998</c:v>
                </c:pt>
                <c:pt idx="1961" formatCode="0.000">
                  <c:v>4.0590000000000002</c:v>
                </c:pt>
                <c:pt idx="1962" formatCode="0.000">
                  <c:v>12.07</c:v>
                </c:pt>
                <c:pt idx="1963" formatCode="0.000">
                  <c:v>7.6879999999999997</c:v>
                </c:pt>
                <c:pt idx="1964" formatCode="0.000">
                  <c:v>8.09</c:v>
                </c:pt>
                <c:pt idx="1965" formatCode="0.000">
                  <c:v>-10.16</c:v>
                </c:pt>
                <c:pt idx="1966" formatCode="0.000">
                  <c:v>9.9079999999999995</c:v>
                </c:pt>
                <c:pt idx="1967" formatCode="0.000">
                  <c:v>10.37</c:v>
                </c:pt>
                <c:pt idx="1968" formatCode="0.000">
                  <c:v>1.0529999999999999</c:v>
                </c:pt>
                <c:pt idx="1969" formatCode="0.000">
                  <c:v>-3.4889999999999999</c:v>
                </c:pt>
                <c:pt idx="1970" formatCode="0.000">
                  <c:v>3.9670000000000001</c:v>
                </c:pt>
                <c:pt idx="1971" formatCode="0.000">
                  <c:v>6.3179999999999996</c:v>
                </c:pt>
                <c:pt idx="1972" formatCode="0.000">
                  <c:v>4.5949999999999998</c:v>
                </c:pt>
                <c:pt idx="1973" formatCode="0.000">
                  <c:v>10.162000000000001</c:v>
                </c:pt>
                <c:pt idx="1974" formatCode="0.000">
                  <c:v>1.8959999999999999</c:v>
                </c:pt>
                <c:pt idx="1975" formatCode="0.000">
                  <c:v>9.1959999999999997</c:v>
                </c:pt>
                <c:pt idx="1976" formatCode="0.000">
                  <c:v>-8.43</c:v>
                </c:pt>
                <c:pt idx="1977" formatCode="0.000">
                  <c:v>11.128</c:v>
                </c:pt>
                <c:pt idx="1978" formatCode="0.000">
                  <c:v>9.1980000000000004</c:v>
                </c:pt>
                <c:pt idx="1979" formatCode="0.000">
                  <c:v>6.133</c:v>
                </c:pt>
                <c:pt idx="1980" formatCode="0.000">
                  <c:v>-7.9269999999999996</c:v>
                </c:pt>
                <c:pt idx="1981" formatCode="0.000">
                  <c:v>7.7969999999999997</c:v>
                </c:pt>
                <c:pt idx="1982" formatCode="0.000">
                  <c:v>6.2510000000000003</c:v>
                </c:pt>
                <c:pt idx="1983" formatCode="0.000">
                  <c:v>9.3740000000000006</c:v>
                </c:pt>
                <c:pt idx="1984" formatCode="0.000">
                  <c:v>12.391</c:v>
                </c:pt>
                <c:pt idx="1985" formatCode="0.000">
                  <c:v>-0.55300000000000005</c:v>
                </c:pt>
                <c:pt idx="1986" formatCode="0.000">
                  <c:v>9.6620000000000008</c:v>
                </c:pt>
                <c:pt idx="1987" formatCode="0.000">
                  <c:v>-16.742999999999999</c:v>
                </c:pt>
                <c:pt idx="1988" formatCode="0.000">
                  <c:v>7.63</c:v>
                </c:pt>
                <c:pt idx="1989" formatCode="0.000">
                  <c:v>14.234999999999999</c:v>
                </c:pt>
                <c:pt idx="1990" formatCode="0.000">
                  <c:v>1.502</c:v>
                </c:pt>
                <c:pt idx="1991" formatCode="0.000">
                  <c:v>-2.2810000000000001</c:v>
                </c:pt>
                <c:pt idx="1992" formatCode="0.000">
                  <c:v>8.1489999999999991</c:v>
                </c:pt>
                <c:pt idx="1993" formatCode="0.000">
                  <c:v>6.7530000000000001</c:v>
                </c:pt>
                <c:pt idx="1994" formatCode="0.000">
                  <c:v>6.2880000000000003</c:v>
                </c:pt>
                <c:pt idx="1995" formatCode="0.000">
                  <c:v>11.404999999999999</c:v>
                </c:pt>
                <c:pt idx="1996" formatCode="0.000">
                  <c:v>-1.6839999999999999</c:v>
                </c:pt>
                <c:pt idx="1997" formatCode="0.000">
                  <c:v>8.9870000000000001</c:v>
                </c:pt>
                <c:pt idx="1998" formatCode="0.000">
                  <c:v>-18.283000000000001</c:v>
                </c:pt>
                <c:pt idx="1999" formatCode="0.000">
                  <c:v>9.1910000000000007</c:v>
                </c:pt>
                <c:pt idx="2000" formatCode="0.000">
                  <c:v>14.891999999999999</c:v>
                </c:pt>
                <c:pt idx="2001" formatCode="0.000">
                  <c:v>11.013999999999999</c:v>
                </c:pt>
                <c:pt idx="2002" formatCode="0.000">
                  <c:v>-5.8920000000000003</c:v>
                </c:pt>
                <c:pt idx="2003" formatCode="0.000">
                  <c:v>7.7549999999999999</c:v>
                </c:pt>
                <c:pt idx="2004" formatCode="0.000">
                  <c:v>6.5620000000000003</c:v>
                </c:pt>
                <c:pt idx="2005" formatCode="0.000">
                  <c:v>6.6509999999999998</c:v>
                </c:pt>
                <c:pt idx="2006" formatCode="0.000">
                  <c:v>10.145</c:v>
                </c:pt>
                <c:pt idx="2007" formatCode="0.000">
                  <c:v>-8.26</c:v>
                </c:pt>
                <c:pt idx="2008" formatCode="0.000">
                  <c:v>7.6379999999999999</c:v>
                </c:pt>
                <c:pt idx="2009" formatCode="0.000">
                  <c:v>-14.108000000000001</c:v>
                </c:pt>
                <c:pt idx="2010" formatCode="0.000">
                  <c:v>10.949</c:v>
                </c:pt>
                <c:pt idx="2011" formatCode="0.000">
                  <c:v>12.589</c:v>
                </c:pt>
                <c:pt idx="2012" formatCode="0.000">
                  <c:v>6.4029999999999996</c:v>
                </c:pt>
                <c:pt idx="2013" formatCode="0.000">
                  <c:v>5.3029999999999999</c:v>
                </c:pt>
                <c:pt idx="2014" formatCode="0.000">
                  <c:v>7.4640000000000004</c:v>
                </c:pt>
                <c:pt idx="2015" formatCode="0.000">
                  <c:v>5.5730000000000004</c:v>
                </c:pt>
                <c:pt idx="2016" formatCode="0.000">
                  <c:v>6.5540000000000003</c:v>
                </c:pt>
                <c:pt idx="2017" formatCode="0.000">
                  <c:v>9.6470000000000002</c:v>
                </c:pt>
                <c:pt idx="2018" formatCode="0.000">
                  <c:v>-4.7809999999999997</c:v>
                </c:pt>
                <c:pt idx="2019" formatCode="0.000">
                  <c:v>9.1280000000000001</c:v>
                </c:pt>
                <c:pt idx="2020" formatCode="0.000">
                  <c:v>-17.451000000000001</c:v>
                </c:pt>
                <c:pt idx="2021" formatCode="0.000">
                  <c:v>11.849</c:v>
                </c:pt>
                <c:pt idx="2022" formatCode="0.000">
                  <c:v>12.36</c:v>
                </c:pt>
                <c:pt idx="2023" formatCode="0.000">
                  <c:v>1.266</c:v>
                </c:pt>
                <c:pt idx="2024" formatCode="0.000">
                  <c:v>8.7469999999999999</c:v>
                </c:pt>
                <c:pt idx="2025" formatCode="0.000">
                  <c:v>5.6479999999999997</c:v>
                </c:pt>
                <c:pt idx="2026" formatCode="0.000">
                  <c:v>7.4859999999999998</c:v>
                </c:pt>
                <c:pt idx="2027" formatCode="0.000">
                  <c:v>5.548</c:v>
                </c:pt>
                <c:pt idx="2028" formatCode="0.000">
                  <c:v>12.696999999999999</c:v>
                </c:pt>
                <c:pt idx="2029" formatCode="0.000">
                  <c:v>1.45</c:v>
                </c:pt>
                <c:pt idx="2030" formatCode="0.000">
                  <c:v>10.532999999999999</c:v>
                </c:pt>
                <c:pt idx="2031" formatCode="0.000">
                  <c:v>-10.875999999999999</c:v>
                </c:pt>
                <c:pt idx="2032" formatCode="0.000">
                  <c:v>9.9190000000000005</c:v>
                </c:pt>
                <c:pt idx="2033" formatCode="0.000">
                  <c:v>12.615</c:v>
                </c:pt>
                <c:pt idx="2034" formatCode="0.000">
                  <c:v>-4.2750000000000004</c:v>
                </c:pt>
                <c:pt idx="2035" formatCode="0.000">
                  <c:v>-1.7190000000000001</c:v>
                </c:pt>
                <c:pt idx="2036" formatCode="0.000">
                  <c:v>8.3279999999999994</c:v>
                </c:pt>
                <c:pt idx="2037" formatCode="0.000">
                  <c:v>6.3330000000000002</c:v>
                </c:pt>
                <c:pt idx="2038" formatCode="0.000">
                  <c:v>6.42</c:v>
                </c:pt>
                <c:pt idx="2039" formatCode="0.000">
                  <c:v>12.945</c:v>
                </c:pt>
                <c:pt idx="2040" formatCode="0.000">
                  <c:v>-1.4350000000000001</c:v>
                </c:pt>
                <c:pt idx="2041" formatCode="0.000">
                  <c:v>8.359</c:v>
                </c:pt>
                <c:pt idx="2042" formatCode="0.000">
                  <c:v>-10.247</c:v>
                </c:pt>
                <c:pt idx="2043" formatCode="0.000">
                  <c:v>6.6139999999999999</c:v>
                </c:pt>
                <c:pt idx="2044" formatCode="0.000">
                  <c:v>13.663</c:v>
                </c:pt>
                <c:pt idx="2045" formatCode="0.000">
                  <c:v>-2.2970000000000002</c:v>
                </c:pt>
                <c:pt idx="2046" formatCode="0.000">
                  <c:v>2</c:v>
                </c:pt>
                <c:pt idx="2047" formatCode="0.000">
                  <c:v>7.6319999999999997</c:v>
                </c:pt>
                <c:pt idx="2048" formatCode="0.000">
                  <c:v>6.9909999999999997</c:v>
                </c:pt>
                <c:pt idx="2049" formatCode="0.000">
                  <c:v>7.82</c:v>
                </c:pt>
                <c:pt idx="2050" formatCode="0.000">
                  <c:v>8.282</c:v>
                </c:pt>
                <c:pt idx="2051" formatCode="0.000">
                  <c:v>-1.462</c:v>
                </c:pt>
                <c:pt idx="2052" formatCode="0.000">
                  <c:v>8.2970000000000006</c:v>
                </c:pt>
                <c:pt idx="2053" formatCode="0.000">
                  <c:v>-12.154</c:v>
                </c:pt>
                <c:pt idx="2054" formatCode="0.000">
                  <c:v>7.4349999999999996</c:v>
                </c:pt>
                <c:pt idx="2055" formatCode="0.000">
                  <c:v>13.207000000000001</c:v>
                </c:pt>
                <c:pt idx="2056" formatCode="0.000">
                  <c:v>-2.7120000000000002</c:v>
                </c:pt>
                <c:pt idx="2057" formatCode="0.000">
                  <c:v>5.6120000000000001</c:v>
                </c:pt>
                <c:pt idx="2058" formatCode="0.000">
                  <c:v>8.49</c:v>
                </c:pt>
                <c:pt idx="2059" formatCode="0.000">
                  <c:v>7.92</c:v>
                </c:pt>
                <c:pt idx="2060" formatCode="0.000">
                  <c:v>8.0359999999999996</c:v>
                </c:pt>
                <c:pt idx="2061" formatCode="0.000">
                  <c:v>11.266</c:v>
                </c:pt>
                <c:pt idx="2062" formatCode="0.000">
                  <c:v>4.0289999999999999</c:v>
                </c:pt>
                <c:pt idx="2063" formatCode="0.000">
                  <c:v>7.875</c:v>
                </c:pt>
                <c:pt idx="2064" formatCode="0.000">
                  <c:v>-15.459</c:v>
                </c:pt>
                <c:pt idx="2065" formatCode="0.000">
                  <c:v>11.621</c:v>
                </c:pt>
                <c:pt idx="2066" formatCode="0.000">
                  <c:v>10.292999999999999</c:v>
                </c:pt>
                <c:pt idx="2067" formatCode="0.000">
                  <c:v>-3.6179999999999999</c:v>
                </c:pt>
                <c:pt idx="2068" formatCode="0.000">
                  <c:v>1.698</c:v>
                </c:pt>
                <c:pt idx="2069" formatCode="0.000">
                  <c:v>7.4779999999999998</c:v>
                </c:pt>
                <c:pt idx="2070" formatCode="0.000">
                  <c:v>7.5970000000000004</c:v>
                </c:pt>
                <c:pt idx="2071" formatCode="0.000">
                  <c:v>9.0429999999999993</c:v>
                </c:pt>
                <c:pt idx="2072" formatCode="0.000">
                  <c:v>8.0739999999999998</c:v>
                </c:pt>
                <c:pt idx="2073" formatCode="0.000">
                  <c:v>-0.68400000000000005</c:v>
                </c:pt>
                <c:pt idx="2074" formatCode="0.000">
                  <c:v>10.206</c:v>
                </c:pt>
                <c:pt idx="2075" formatCode="0.000">
                  <c:v>-10.196</c:v>
                </c:pt>
                <c:pt idx="2076" formatCode="0.000">
                  <c:v>9.9179999999999993</c:v>
                </c:pt>
                <c:pt idx="2077" formatCode="0.000">
                  <c:v>11.082000000000001</c:v>
                </c:pt>
                <c:pt idx="2078" formatCode="0.000">
                  <c:v>-13.696999999999999</c:v>
                </c:pt>
                <c:pt idx="2079" formatCode="0.000">
                  <c:v>9.9260000000000002</c:v>
                </c:pt>
                <c:pt idx="2080" formatCode="0.000">
                  <c:v>7.7089999999999996</c:v>
                </c:pt>
                <c:pt idx="2081" formatCode="0.000">
                  <c:v>9.5150000000000006</c:v>
                </c:pt>
                <c:pt idx="2082" formatCode="0.000">
                  <c:v>5.4930000000000003</c:v>
                </c:pt>
                <c:pt idx="2083" formatCode="0.000">
                  <c:v>9.9169999999999998</c:v>
                </c:pt>
                <c:pt idx="2084" formatCode="0.000">
                  <c:v>4.55</c:v>
                </c:pt>
                <c:pt idx="2085" formatCode="0.000">
                  <c:v>7.8529999999999998</c:v>
                </c:pt>
                <c:pt idx="2086" formatCode="0.000">
                  <c:v>-4.3760000000000003</c:v>
                </c:pt>
                <c:pt idx="2087" formatCode="0.000">
                  <c:v>4.0209999999999999</c:v>
                </c:pt>
                <c:pt idx="2088" formatCode="0.000">
                  <c:v>9.8469999999999995</c:v>
                </c:pt>
                <c:pt idx="2089" formatCode="0.000">
                  <c:v>-4.2329999999999997</c:v>
                </c:pt>
                <c:pt idx="2090" formatCode="0.000">
                  <c:v>5.7320000000000002</c:v>
                </c:pt>
                <c:pt idx="2091" formatCode="0.000">
                  <c:v>5.3579999999999997</c:v>
                </c:pt>
                <c:pt idx="2092" formatCode="0.000">
                  <c:v>6.8070000000000004</c:v>
                </c:pt>
                <c:pt idx="2093" formatCode="0.000">
                  <c:v>5.7450000000000001</c:v>
                </c:pt>
                <c:pt idx="2094" formatCode="0.000">
                  <c:v>6.12</c:v>
                </c:pt>
                <c:pt idx="2095" formatCode="0.000">
                  <c:v>3.7290000000000001</c:v>
                </c:pt>
                <c:pt idx="2096" formatCode="0.000">
                  <c:v>8.4079999999999995</c:v>
                </c:pt>
                <c:pt idx="2097" formatCode="0.000">
                  <c:v>-6.39</c:v>
                </c:pt>
                <c:pt idx="2098" formatCode="0.000">
                  <c:v>7.8049999999999997</c:v>
                </c:pt>
                <c:pt idx="2099" formatCode="0.000">
                  <c:v>12.47</c:v>
                </c:pt>
                <c:pt idx="2100" formatCode="0.000">
                  <c:v>-4.7380000000000004</c:v>
                </c:pt>
                <c:pt idx="2101" formatCode="0.000">
                  <c:v>0.89700000000000002</c:v>
                </c:pt>
                <c:pt idx="2102" formatCode="0.000">
                  <c:v>8.2110000000000003</c:v>
                </c:pt>
                <c:pt idx="2103" formatCode="0.000">
                  <c:v>8.7769999999999992</c:v>
                </c:pt>
                <c:pt idx="2104" formatCode="0.000">
                  <c:v>7.67</c:v>
                </c:pt>
                <c:pt idx="2105" formatCode="0.000">
                  <c:v>10.16</c:v>
                </c:pt>
                <c:pt idx="2106" formatCode="0.000">
                  <c:v>2.3359999999999999</c:v>
                </c:pt>
                <c:pt idx="2107" formatCode="0.000">
                  <c:v>8.9849999999999994</c:v>
                </c:pt>
                <c:pt idx="2108" formatCode="0.000">
                  <c:v>-7.5179999999999998</c:v>
                </c:pt>
                <c:pt idx="2109" formatCode="0.000">
                  <c:v>8.4860000000000007</c:v>
                </c:pt>
                <c:pt idx="2110" formatCode="0.000">
                  <c:v>13.589</c:v>
                </c:pt>
                <c:pt idx="2111" formatCode="0.000">
                  <c:v>-2.1160000000000001</c:v>
                </c:pt>
                <c:pt idx="2112" formatCode="0.000">
                  <c:v>-4.6139999999999999</c:v>
                </c:pt>
                <c:pt idx="2113" formatCode="0.000">
                  <c:v>6.7190000000000003</c:v>
                </c:pt>
                <c:pt idx="2114" formatCode="0.000">
                  <c:v>7.4</c:v>
                </c:pt>
                <c:pt idx="2115" formatCode="0.000">
                  <c:v>4.1260000000000003</c:v>
                </c:pt>
                <c:pt idx="2116" formatCode="0.000">
                  <c:v>9.1829999999999998</c:v>
                </c:pt>
                <c:pt idx="2117" formatCode="0.000">
                  <c:v>-2.3969999999999998</c:v>
                </c:pt>
                <c:pt idx="2118" formatCode="0.000">
                  <c:v>6.2439999999999998</c:v>
                </c:pt>
                <c:pt idx="2119" formatCode="0.000">
                  <c:v>7.7370000000000001</c:v>
                </c:pt>
                <c:pt idx="2120" formatCode="0.000">
                  <c:v>7.2930000000000001</c:v>
                </c:pt>
                <c:pt idx="2121" formatCode="0.000">
                  <c:v>11.196999999999999</c:v>
                </c:pt>
                <c:pt idx="2122" formatCode="0.000">
                  <c:v>1.6259999999999999</c:v>
                </c:pt>
                <c:pt idx="2123" formatCode="0.000">
                  <c:v>-6.5279999999999996</c:v>
                </c:pt>
                <c:pt idx="2124" formatCode="0.000">
                  <c:v>4.202</c:v>
                </c:pt>
                <c:pt idx="2125" formatCode="0.000">
                  <c:v>8.4689999999999994</c:v>
                </c:pt>
                <c:pt idx="2126" formatCode="0.000">
                  <c:v>5.181</c:v>
                </c:pt>
                <c:pt idx="2127" formatCode="0.000">
                  <c:v>9.0709999999999997</c:v>
                </c:pt>
                <c:pt idx="2128" formatCode="0.000">
                  <c:v>-1.3540000000000001</c:v>
                </c:pt>
                <c:pt idx="2129" formatCode="0.000">
                  <c:v>5.6879999999999997</c:v>
                </c:pt>
                <c:pt idx="2130" formatCode="0.000">
                  <c:v>5.6779999999999999</c:v>
                </c:pt>
                <c:pt idx="2131" formatCode="0.000">
                  <c:v>7.6340000000000003</c:v>
                </c:pt>
                <c:pt idx="2132" formatCode="0.000">
                  <c:v>9.2729999999999997</c:v>
                </c:pt>
                <c:pt idx="2133" formatCode="0.000">
                  <c:v>2.0950000000000002</c:v>
                </c:pt>
                <c:pt idx="2134" formatCode="0.000">
                  <c:v>-2.7690000000000001</c:v>
                </c:pt>
                <c:pt idx="2135" formatCode="0.000">
                  <c:v>3.3079999999999998</c:v>
                </c:pt>
                <c:pt idx="2136" formatCode="0.000">
                  <c:v>7.3979999999999997</c:v>
                </c:pt>
                <c:pt idx="2137" formatCode="0.000">
                  <c:v>5.2990000000000004</c:v>
                </c:pt>
                <c:pt idx="2138" formatCode="0.000">
                  <c:v>9.234</c:v>
                </c:pt>
                <c:pt idx="2139" formatCode="0.000">
                  <c:v>1.452</c:v>
                </c:pt>
                <c:pt idx="2140" formatCode="0.000">
                  <c:v>9.01</c:v>
                </c:pt>
                <c:pt idx="2141" formatCode="0.000">
                  <c:v>-1.5349999999999999</c:v>
                </c:pt>
                <c:pt idx="2142" formatCode="0.000">
                  <c:v>6.258</c:v>
                </c:pt>
                <c:pt idx="2143" formatCode="0.000">
                  <c:v>9.8949999999999996</c:v>
                </c:pt>
                <c:pt idx="2144" formatCode="0.000">
                  <c:v>2.8889999999999998</c:v>
                </c:pt>
                <c:pt idx="2145" formatCode="0.000">
                  <c:v>-1.917</c:v>
                </c:pt>
                <c:pt idx="2146" formatCode="0.000">
                  <c:v>2.6850000000000001</c:v>
                </c:pt>
                <c:pt idx="2147" formatCode="0.000">
                  <c:v>7.9770000000000003</c:v>
                </c:pt>
                <c:pt idx="2148" formatCode="0.000">
                  <c:v>5.399</c:v>
                </c:pt>
                <c:pt idx="2149" formatCode="0.000">
                  <c:v>10.211</c:v>
                </c:pt>
                <c:pt idx="2150" formatCode="0.000">
                  <c:v>-2.3889999999999998</c:v>
                </c:pt>
                <c:pt idx="2151" formatCode="0.000">
                  <c:v>8.7569999999999997</c:v>
                </c:pt>
                <c:pt idx="2152" formatCode="0.000">
                  <c:v>-6.1349999999999998</c:v>
                </c:pt>
                <c:pt idx="2153" formatCode="0.000">
                  <c:v>6.556</c:v>
                </c:pt>
                <c:pt idx="2154" formatCode="0.000">
                  <c:v>5.9850000000000003</c:v>
                </c:pt>
                <c:pt idx="2155" formatCode="0.000">
                  <c:v>14.25</c:v>
                </c:pt>
                <c:pt idx="2156" formatCode="0.000">
                  <c:v>-3.6269999999999998</c:v>
                </c:pt>
                <c:pt idx="2157" formatCode="0.000">
                  <c:v>3.0619999999999998</c:v>
                </c:pt>
                <c:pt idx="2158" formatCode="0.000">
                  <c:v>9.218</c:v>
                </c:pt>
                <c:pt idx="2159" formatCode="0.000">
                  <c:v>5.9980000000000002</c:v>
                </c:pt>
                <c:pt idx="2160" formatCode="0.000">
                  <c:v>-11.95</c:v>
                </c:pt>
                <c:pt idx="2161" formatCode="0.000">
                  <c:v>11.755000000000001</c:v>
                </c:pt>
                <c:pt idx="2162" formatCode="0.000">
                  <c:v>-2.4630000000000001</c:v>
                </c:pt>
                <c:pt idx="2163" formatCode="0.000">
                  <c:v>6.5860000000000003</c:v>
                </c:pt>
                <c:pt idx="2164" formatCode="0.000">
                  <c:v>-0.185</c:v>
                </c:pt>
                <c:pt idx="2165" formatCode="0.000">
                  <c:v>7.5229999999999997</c:v>
                </c:pt>
                <c:pt idx="2166" formatCode="0.000">
                  <c:v>6.8170000000000002</c:v>
                </c:pt>
                <c:pt idx="2167" formatCode="0.000">
                  <c:v>7.58</c:v>
                </c:pt>
                <c:pt idx="2168" formatCode="0.000">
                  <c:v>1.5629999999999999</c:v>
                </c:pt>
                <c:pt idx="2169" formatCode="0.000">
                  <c:v>4.5739999999999998</c:v>
                </c:pt>
                <c:pt idx="2170" formatCode="0.000">
                  <c:v>9.3529999999999998</c:v>
                </c:pt>
                <c:pt idx="2171" formatCode="0.000">
                  <c:v>4.8769999999999998</c:v>
                </c:pt>
                <c:pt idx="2172" formatCode="0.000">
                  <c:v>-18.367999999999999</c:v>
                </c:pt>
                <c:pt idx="2173" formatCode="0.000">
                  <c:v>11.074999999999999</c:v>
                </c:pt>
                <c:pt idx="2174" formatCode="0.000">
                  <c:v>-1.752</c:v>
                </c:pt>
                <c:pt idx="2175" formatCode="0.000">
                  <c:v>6.9390000000000001</c:v>
                </c:pt>
                <c:pt idx="2176" formatCode="0.000">
                  <c:v>11.811999999999999</c:v>
                </c:pt>
                <c:pt idx="2177" formatCode="0.000">
                  <c:v>5.9880000000000004</c:v>
                </c:pt>
                <c:pt idx="2178" formatCode="0.000">
                  <c:v>7.3140000000000001</c:v>
                </c:pt>
                <c:pt idx="2179" formatCode="0.000">
                  <c:v>8.0619999999999994</c:v>
                </c:pt>
                <c:pt idx="2180" formatCode="0.000">
                  <c:v>-0.93600000000000005</c:v>
                </c:pt>
                <c:pt idx="2181" formatCode="0.000">
                  <c:v>3.4780000000000002</c:v>
                </c:pt>
                <c:pt idx="2182" formatCode="0.000">
                  <c:v>8.827</c:v>
                </c:pt>
                <c:pt idx="2183" formatCode="0.000">
                  <c:v>6.4589999999999996</c:v>
                </c:pt>
                <c:pt idx="2184" formatCode="0.000">
                  <c:v>7.8369999999999997</c:v>
                </c:pt>
                <c:pt idx="2185" formatCode="0.000">
                  <c:v>-0.78200000000000003</c:v>
                </c:pt>
                <c:pt idx="2186" formatCode="0.000">
                  <c:v>6.8159999999999998</c:v>
                </c:pt>
                <c:pt idx="2187" formatCode="0.000">
                  <c:v>-1.4970000000000001</c:v>
                </c:pt>
                <c:pt idx="2188" formatCode="0.000">
                  <c:v>6.1829999999999998</c:v>
                </c:pt>
                <c:pt idx="2189" formatCode="0.000">
                  <c:v>10.757999999999999</c:v>
                </c:pt>
                <c:pt idx="2190" formatCode="0.000">
                  <c:v>4.8949999999999996</c:v>
                </c:pt>
                <c:pt idx="2191" formatCode="0.000">
                  <c:v>-1.9450000000000001</c:v>
                </c:pt>
                <c:pt idx="2192" formatCode="0.000">
                  <c:v>4.9589999999999996</c:v>
                </c:pt>
                <c:pt idx="2193" formatCode="0.000">
                  <c:v>7.6849999999999996</c:v>
                </c:pt>
                <c:pt idx="2194" formatCode="0.000">
                  <c:v>8.1780000000000008</c:v>
                </c:pt>
                <c:pt idx="2195" formatCode="0.000">
                  <c:v>-15.077999999999999</c:v>
                </c:pt>
                <c:pt idx="2196" formatCode="0.000">
                  <c:v>8.0380000000000003</c:v>
                </c:pt>
                <c:pt idx="2197" formatCode="0.000">
                  <c:v>-0.78900000000000003</c:v>
                </c:pt>
                <c:pt idx="2198" formatCode="0.000">
                  <c:v>7.4569999999999999</c:v>
                </c:pt>
                <c:pt idx="2199" formatCode="0.000">
                  <c:v>-1.0049999999999999</c:v>
                </c:pt>
                <c:pt idx="2200" formatCode="0.000">
                  <c:v>7.6360000000000001</c:v>
                </c:pt>
                <c:pt idx="2201" formatCode="0.000">
                  <c:v>10.397</c:v>
                </c:pt>
                <c:pt idx="2202" formatCode="0.000">
                  <c:v>8.2620000000000005</c:v>
                </c:pt>
                <c:pt idx="2203" formatCode="0.000">
                  <c:v>-3.4000000000000002E-2</c:v>
                </c:pt>
                <c:pt idx="2204" formatCode="0.000">
                  <c:v>5.306</c:v>
                </c:pt>
                <c:pt idx="2205" formatCode="0.000">
                  <c:v>9.2569999999999997</c:v>
                </c:pt>
                <c:pt idx="2206" formatCode="0.000">
                  <c:v>4.4349999999999996</c:v>
                </c:pt>
                <c:pt idx="2207" formatCode="0.000">
                  <c:v>-4.0229999999999997</c:v>
                </c:pt>
                <c:pt idx="2208" formatCode="0.000">
                  <c:v>9.3109999999999999</c:v>
                </c:pt>
                <c:pt idx="2209" formatCode="0.000">
                  <c:v>-6.04</c:v>
                </c:pt>
                <c:pt idx="2210" formatCode="0.000">
                  <c:v>8.2100000000000009</c:v>
                </c:pt>
                <c:pt idx="2211" formatCode="0.000">
                  <c:v>0.45500000000000002</c:v>
                </c:pt>
                <c:pt idx="2212" formatCode="0.000">
                  <c:v>9.5050000000000008</c:v>
                </c:pt>
                <c:pt idx="2213" formatCode="0.000">
                  <c:v>7.6710000000000003</c:v>
                </c:pt>
                <c:pt idx="2214" formatCode="0.000">
                  <c:v>5.3330000000000002</c:v>
                </c:pt>
                <c:pt idx="2215" formatCode="0.000">
                  <c:v>0.14899999999999999</c:v>
                </c:pt>
                <c:pt idx="2216" formatCode="0.000">
                  <c:v>4.82</c:v>
                </c:pt>
                <c:pt idx="2217" formatCode="0.000">
                  <c:v>7.9450000000000003</c:v>
                </c:pt>
                <c:pt idx="2218" formatCode="0.000">
                  <c:v>5.7930000000000001</c:v>
                </c:pt>
                <c:pt idx="2219" formatCode="0.000">
                  <c:v>-6.6070000000000002</c:v>
                </c:pt>
                <c:pt idx="2220" formatCode="0.000">
                  <c:v>7.3760000000000003</c:v>
                </c:pt>
                <c:pt idx="2221" formatCode="0.000">
                  <c:v>-2.5489999999999999</c:v>
                </c:pt>
                <c:pt idx="2222" formatCode="0.000">
                  <c:v>8.9809999999999999</c:v>
                </c:pt>
                <c:pt idx="2223" formatCode="0.000">
                  <c:v>8.1180000000000003</c:v>
                </c:pt>
                <c:pt idx="2224" formatCode="0.000">
                  <c:v>9.7919999999999998</c:v>
                </c:pt>
                <c:pt idx="2225" formatCode="0.000">
                  <c:v>4.7699999999999996</c:v>
                </c:pt>
                <c:pt idx="2226" formatCode="0.000">
                  <c:v>-2.0819999999999999</c:v>
                </c:pt>
                <c:pt idx="2227" formatCode="0.000">
                  <c:v>-2.4420000000000002</c:v>
                </c:pt>
                <c:pt idx="2228" formatCode="0.000">
                  <c:v>7.0209999999999999</c:v>
                </c:pt>
                <c:pt idx="2229" formatCode="0.000">
                  <c:v>9.74</c:v>
                </c:pt>
                <c:pt idx="2230" formatCode="0.000">
                  <c:v>7.0190000000000001</c:v>
                </c:pt>
                <c:pt idx="2231" formatCode="0.000">
                  <c:v>-3.8959999999999999</c:v>
                </c:pt>
                <c:pt idx="2232" formatCode="0.000">
                  <c:v>6.5149999999999997</c:v>
                </c:pt>
                <c:pt idx="2233" formatCode="0.000">
                  <c:v>-8.11</c:v>
                </c:pt>
                <c:pt idx="2234" formatCode="0.000">
                  <c:v>9.2940000000000005</c:v>
                </c:pt>
                <c:pt idx="2235" formatCode="0.000">
                  <c:v>3.43</c:v>
                </c:pt>
                <c:pt idx="2236" formatCode="0.000">
                  <c:v>10.305999999999999</c:v>
                </c:pt>
                <c:pt idx="2237" formatCode="0.000">
                  <c:v>7.4969999999999999</c:v>
                </c:pt>
                <c:pt idx="2238" formatCode="0.000">
                  <c:v>2.4750000000000001</c:v>
                </c:pt>
                <c:pt idx="2239" formatCode="0.000">
                  <c:v>-3.145</c:v>
                </c:pt>
                <c:pt idx="2240" formatCode="0.000">
                  <c:v>6.6749999999999998</c:v>
                </c:pt>
                <c:pt idx="2241" formatCode="0.000">
                  <c:v>9.9819999999999993</c:v>
                </c:pt>
                <c:pt idx="2242" formatCode="0.000">
                  <c:v>7.7329999999999997</c:v>
                </c:pt>
                <c:pt idx="2243" formatCode="0.000">
                  <c:v>-3.3109999999999999</c:v>
                </c:pt>
                <c:pt idx="2244" formatCode="0.000">
                  <c:v>9.2010000000000005</c:v>
                </c:pt>
                <c:pt idx="2245" formatCode="0.000">
                  <c:v>-3.3109999999999999</c:v>
                </c:pt>
                <c:pt idx="2246" formatCode="0.000">
                  <c:v>8.5790000000000006</c:v>
                </c:pt>
                <c:pt idx="2247" formatCode="0.000">
                  <c:v>-4.4770000000000003</c:v>
                </c:pt>
                <c:pt idx="2248" formatCode="0.000">
                  <c:v>11.999000000000001</c:v>
                </c:pt>
                <c:pt idx="2249" formatCode="0.000">
                  <c:v>10.146000000000001</c:v>
                </c:pt>
                <c:pt idx="2250" formatCode="0.000">
                  <c:v>-0.59499999999999997</c:v>
                </c:pt>
                <c:pt idx="2251" formatCode="0.000">
                  <c:v>-1.77</c:v>
                </c:pt>
                <c:pt idx="2252" formatCode="0.000">
                  <c:v>5.4960000000000004</c:v>
                </c:pt>
                <c:pt idx="2253" formatCode="0.000">
                  <c:v>8.4779999999999998</c:v>
                </c:pt>
                <c:pt idx="2254" formatCode="0.000">
                  <c:v>6.9210000000000003</c:v>
                </c:pt>
                <c:pt idx="2255" formatCode="0.000">
                  <c:v>-3.9649999999999999</c:v>
                </c:pt>
                <c:pt idx="2256" formatCode="0.000">
                  <c:v>9.0909999999999993</c:v>
                </c:pt>
                <c:pt idx="2257" formatCode="0.000">
                  <c:v>-4.0119999999999996</c:v>
                </c:pt>
                <c:pt idx="2258" formatCode="0.000">
                  <c:v>8.8650000000000002</c:v>
                </c:pt>
                <c:pt idx="2259" formatCode="0.000">
                  <c:v>-1.964</c:v>
                </c:pt>
                <c:pt idx="2260" formatCode="0.000">
                  <c:v>10.430999999999999</c:v>
                </c:pt>
                <c:pt idx="2261" formatCode="0.000">
                  <c:v>12.840999999999999</c:v>
                </c:pt>
                <c:pt idx="2262" formatCode="0.000">
                  <c:v>-8.31</c:v>
                </c:pt>
                <c:pt idx="2263" formatCode="0.000">
                  <c:v>1.8109999999999999</c:v>
                </c:pt>
                <c:pt idx="2264" formatCode="0.000">
                  <c:v>7.415</c:v>
                </c:pt>
                <c:pt idx="2265" formatCode="0.000">
                  <c:v>9.1620000000000008</c:v>
                </c:pt>
                <c:pt idx="2266" formatCode="0.000">
                  <c:v>8.0890000000000004</c:v>
                </c:pt>
                <c:pt idx="2267" formatCode="0.000">
                  <c:v>-1.591</c:v>
                </c:pt>
                <c:pt idx="2268" formatCode="0.000">
                  <c:v>9.8800000000000008</c:v>
                </c:pt>
                <c:pt idx="2269" formatCode="0.000">
                  <c:v>-12.988</c:v>
                </c:pt>
                <c:pt idx="2270" formatCode="0.000">
                  <c:v>10.422000000000001</c:v>
                </c:pt>
                <c:pt idx="2271" formatCode="0.000">
                  <c:v>1.151</c:v>
                </c:pt>
                <c:pt idx="2272" formatCode="0.000">
                  <c:v>11.391</c:v>
                </c:pt>
                <c:pt idx="2273" formatCode="0.000">
                  <c:v>8.4329999999999998</c:v>
                </c:pt>
                <c:pt idx="2274" formatCode="0.000">
                  <c:v>-6.7</c:v>
                </c:pt>
                <c:pt idx="2275" formatCode="0.000">
                  <c:v>5.3940000000000001</c:v>
                </c:pt>
                <c:pt idx="2276" formatCode="0.000">
                  <c:v>5.8520000000000003</c:v>
                </c:pt>
                <c:pt idx="2277" formatCode="0.000">
                  <c:v>9.0660000000000007</c:v>
                </c:pt>
                <c:pt idx="2278" formatCode="0.000">
                  <c:v>8.1760000000000002</c:v>
                </c:pt>
                <c:pt idx="2279" formatCode="0.000">
                  <c:v>-7.4340000000000002</c:v>
                </c:pt>
                <c:pt idx="2280" formatCode="0.000">
                  <c:v>10.79</c:v>
                </c:pt>
                <c:pt idx="2281" formatCode="0.000">
                  <c:v>-6.2789999999999999</c:v>
                </c:pt>
                <c:pt idx="2282" formatCode="0.000">
                  <c:v>10</c:v>
                </c:pt>
                <c:pt idx="2283" formatCode="0.000">
                  <c:v>3.9020000000000001</c:v>
                </c:pt>
                <c:pt idx="2284" formatCode="0.000">
                  <c:v>9.9160000000000004</c:v>
                </c:pt>
                <c:pt idx="2285" formatCode="0.000">
                  <c:v>7.9409999999999998</c:v>
                </c:pt>
                <c:pt idx="2286" formatCode="0.000">
                  <c:v>-8.9090000000000007</c:v>
                </c:pt>
                <c:pt idx="2287" formatCode="0.000">
                  <c:v>4.2050000000000001</c:v>
                </c:pt>
                <c:pt idx="2288" formatCode="0.000">
                  <c:v>3.8340000000000001</c:v>
                </c:pt>
                <c:pt idx="2289" formatCode="0.000">
                  <c:v>12.361000000000001</c:v>
                </c:pt>
                <c:pt idx="2290" formatCode="0.000">
                  <c:v>7.7389999999999999</c:v>
                </c:pt>
                <c:pt idx="2291" formatCode="0.000">
                  <c:v>-12.185</c:v>
                </c:pt>
                <c:pt idx="2292" formatCode="0.000">
                  <c:v>12.946</c:v>
                </c:pt>
                <c:pt idx="2293" formatCode="0.000">
                  <c:v>1.0660000000000001</c:v>
                </c:pt>
                <c:pt idx="2294" formatCode="0.000">
                  <c:v>11.388999999999999</c:v>
                </c:pt>
                <c:pt idx="2295" formatCode="0.000">
                  <c:v>-0.96</c:v>
                </c:pt>
                <c:pt idx="2296" formatCode="0.000">
                  <c:v>9.4149999999999991</c:v>
                </c:pt>
                <c:pt idx="2297" formatCode="0.000">
                  <c:v>12.874000000000001</c:v>
                </c:pt>
                <c:pt idx="2298" formatCode="0.000">
                  <c:v>-7.3410000000000002</c:v>
                </c:pt>
                <c:pt idx="2299" formatCode="0.000">
                  <c:v>0.51300000000000001</c:v>
                </c:pt>
                <c:pt idx="2300" formatCode="0.000">
                  <c:v>8.577</c:v>
                </c:pt>
                <c:pt idx="2301" formatCode="0.000">
                  <c:v>4.5679999999999996</c:v>
                </c:pt>
                <c:pt idx="2302" formatCode="0.000">
                  <c:v>8.3629999999999995</c:v>
                </c:pt>
                <c:pt idx="2303" formatCode="0.000">
                  <c:v>-6.6470000000000002</c:v>
                </c:pt>
                <c:pt idx="2304" formatCode="0.000">
                  <c:v>9.3729999999999993</c:v>
                </c:pt>
                <c:pt idx="2305" formatCode="0.000">
                  <c:v>-0.78400000000000003</c:v>
                </c:pt>
                <c:pt idx="2306" formatCode="0.000">
                  <c:v>14.272</c:v>
                </c:pt>
                <c:pt idx="2307" formatCode="0.000">
                  <c:v>-1.7629999999999999</c:v>
                </c:pt>
                <c:pt idx="2308" formatCode="0.000">
                  <c:v>9.9529999999999994</c:v>
                </c:pt>
                <c:pt idx="2309" formatCode="0.000">
                  <c:v>8.8309999999999995</c:v>
                </c:pt>
                <c:pt idx="2310" formatCode="0.000">
                  <c:v>-5.93</c:v>
                </c:pt>
                <c:pt idx="2311" formatCode="0.000">
                  <c:v>-0.86299999999999999</c:v>
                </c:pt>
                <c:pt idx="2312" formatCode="0.000">
                  <c:v>6.2530000000000001</c:v>
                </c:pt>
                <c:pt idx="2313" formatCode="0.000">
                  <c:v>7.633</c:v>
                </c:pt>
                <c:pt idx="2314" formatCode="0.000">
                  <c:v>8.7680000000000007</c:v>
                </c:pt>
                <c:pt idx="2315" formatCode="0.000">
                  <c:v>-0.28299999999999997</c:v>
                </c:pt>
                <c:pt idx="2316" formatCode="0.000">
                  <c:v>6.97</c:v>
                </c:pt>
                <c:pt idx="2317" formatCode="0.000">
                  <c:v>-4.55</c:v>
                </c:pt>
                <c:pt idx="2318" formatCode="0.000">
                  <c:v>11.468</c:v>
                </c:pt>
                <c:pt idx="2319" formatCode="0.000">
                  <c:v>9.6780000000000008</c:v>
                </c:pt>
                <c:pt idx="2320" formatCode="0.000">
                  <c:v>10.327</c:v>
                </c:pt>
                <c:pt idx="2321" formatCode="0.000">
                  <c:v>-6.907</c:v>
                </c:pt>
                <c:pt idx="2322" formatCode="0.000">
                  <c:v>2.222</c:v>
                </c:pt>
                <c:pt idx="2323" formatCode="0.000">
                  <c:v>8.52</c:v>
                </c:pt>
                <c:pt idx="2324" formatCode="0.000">
                  <c:v>6.7640000000000002</c:v>
                </c:pt>
                <c:pt idx="2325" formatCode="0.000">
                  <c:v>7.9509999999999996</c:v>
                </c:pt>
                <c:pt idx="2326" formatCode="0.000">
                  <c:v>-4.9450000000000003</c:v>
                </c:pt>
                <c:pt idx="2327" formatCode="0.000">
                  <c:v>11.584</c:v>
                </c:pt>
                <c:pt idx="2328" formatCode="0.000">
                  <c:v>-3.4340000000000002</c:v>
                </c:pt>
                <c:pt idx="2329" formatCode="0.000">
                  <c:v>9.016</c:v>
                </c:pt>
                <c:pt idx="2330" formatCode="0.000">
                  <c:v>7.0149999999999997</c:v>
                </c:pt>
                <c:pt idx="2331" formatCode="0.000">
                  <c:v>10.459</c:v>
                </c:pt>
                <c:pt idx="2332" formatCode="0.000">
                  <c:v>10.036</c:v>
                </c:pt>
                <c:pt idx="2333" formatCode="0.000">
                  <c:v>-4.7460000000000004</c:v>
                </c:pt>
                <c:pt idx="2334" formatCode="0.000">
                  <c:v>3.7170000000000001</c:v>
                </c:pt>
                <c:pt idx="2335" formatCode="0.000">
                  <c:v>6.4749999999999996</c:v>
                </c:pt>
                <c:pt idx="2336" formatCode="0.000">
                  <c:v>4.2770000000000001</c:v>
                </c:pt>
                <c:pt idx="2337" formatCode="0.000">
                  <c:v>1.3280000000000001</c:v>
                </c:pt>
                <c:pt idx="2338" formatCode="0.000">
                  <c:v>7.3079999999999998</c:v>
                </c:pt>
                <c:pt idx="2339" formatCode="0.000">
                  <c:v>-7.2549999999999999</c:v>
                </c:pt>
                <c:pt idx="2340" formatCode="0.000">
                  <c:v>7.7519999999999998</c:v>
                </c:pt>
                <c:pt idx="2341" formatCode="0.000">
                  <c:v>7.1790000000000003</c:v>
                </c:pt>
                <c:pt idx="2342" formatCode="0.000">
                  <c:v>10.444000000000001</c:v>
                </c:pt>
                <c:pt idx="2343" formatCode="0.000">
                  <c:v>10.914999999999999</c:v>
                </c:pt>
                <c:pt idx="2344" formatCode="0.000">
                  <c:v>2.4750000000000001</c:v>
                </c:pt>
                <c:pt idx="2345" formatCode="0.000">
                  <c:v>3.1480000000000001</c:v>
                </c:pt>
                <c:pt idx="2346" formatCode="0.000">
                  <c:v>5.7</c:v>
                </c:pt>
                <c:pt idx="2347" formatCode="0.000">
                  <c:v>5.4779999999999998</c:v>
                </c:pt>
                <c:pt idx="2348" formatCode="0.000">
                  <c:v>-2.2749999999999999</c:v>
                </c:pt>
                <c:pt idx="2349" formatCode="0.000">
                  <c:v>10.055999999999999</c:v>
                </c:pt>
                <c:pt idx="2350" formatCode="0.000">
                  <c:v>-5.4249999999999998</c:v>
                </c:pt>
                <c:pt idx="2351" formatCode="0.000">
                  <c:v>7.6070000000000002</c:v>
                </c:pt>
                <c:pt idx="2352" formatCode="0.000">
                  <c:v>6.4870000000000001</c:v>
                </c:pt>
                <c:pt idx="2353" formatCode="0.000">
                  <c:v>8.3119999999999994</c:v>
                </c:pt>
                <c:pt idx="2354" formatCode="0.000">
                  <c:v>8.41</c:v>
                </c:pt>
                <c:pt idx="2355" formatCode="0.000">
                  <c:v>4.218</c:v>
                </c:pt>
                <c:pt idx="2356" formatCode="0.000">
                  <c:v>4.84</c:v>
                </c:pt>
                <c:pt idx="2357" formatCode="0.000">
                  <c:v>5.7009999999999996</c:v>
                </c:pt>
                <c:pt idx="2358" formatCode="0.000">
                  <c:v>5.1369999999999996</c:v>
                </c:pt>
                <c:pt idx="2359" formatCode="0.000">
                  <c:v>-4.6669999999999998</c:v>
                </c:pt>
                <c:pt idx="2360" formatCode="0.000">
                  <c:v>4.0860000000000003</c:v>
                </c:pt>
                <c:pt idx="2361" formatCode="0.000">
                  <c:v>13.715999999999999</c:v>
                </c:pt>
                <c:pt idx="2362" formatCode="0.000">
                  <c:v>5.97</c:v>
                </c:pt>
                <c:pt idx="2363" formatCode="0.000">
                  <c:v>3.468</c:v>
                </c:pt>
                <c:pt idx="2364" formatCode="0.000">
                  <c:v>6.7770000000000001</c:v>
                </c:pt>
                <c:pt idx="2365" formatCode="0.000">
                  <c:v>13.611000000000001</c:v>
                </c:pt>
                <c:pt idx="2366" formatCode="0.000">
                  <c:v>-3.6999999999999998E-2</c:v>
                </c:pt>
                <c:pt idx="2367" formatCode="0.000">
                  <c:v>-0.47899999999999998</c:v>
                </c:pt>
                <c:pt idx="2368" formatCode="0.000">
                  <c:v>5.9569999999999999</c:v>
                </c:pt>
                <c:pt idx="2369" formatCode="0.000">
                  <c:v>5.6429999999999998</c:v>
                </c:pt>
                <c:pt idx="2370" formatCode="0.000">
                  <c:v>2.25</c:v>
                </c:pt>
                <c:pt idx="2371" formatCode="0.000">
                  <c:v>5.1059999999999999</c:v>
                </c:pt>
                <c:pt idx="2372" formatCode="0.000">
                  <c:v>5.7380000000000004</c:v>
                </c:pt>
                <c:pt idx="2373" formatCode="0.000">
                  <c:v>5.6079999999999997</c:v>
                </c:pt>
                <c:pt idx="2374" formatCode="0.000">
                  <c:v>5.2670000000000003</c:v>
                </c:pt>
                <c:pt idx="2375" formatCode="0.000">
                  <c:v>7.6580000000000004</c:v>
                </c:pt>
                <c:pt idx="2376" formatCode="0.000">
                  <c:v>9.1150000000000002</c:v>
                </c:pt>
                <c:pt idx="2377" formatCode="0.000">
                  <c:v>-1.052</c:v>
                </c:pt>
                <c:pt idx="2378" formatCode="0.000">
                  <c:v>1.5660000000000001</c:v>
                </c:pt>
                <c:pt idx="2379" formatCode="0.000">
                  <c:v>6.7640000000000002</c:v>
                </c:pt>
                <c:pt idx="2380" formatCode="0.000">
                  <c:v>2.4809999999999999</c:v>
                </c:pt>
                <c:pt idx="2381" formatCode="0.000">
                  <c:v>4.8250000000000002</c:v>
                </c:pt>
                <c:pt idx="2382" formatCode="0.000">
                  <c:v>3.2719999999999998</c:v>
                </c:pt>
                <c:pt idx="2383" formatCode="0.000">
                  <c:v>3.9990000000000001</c:v>
                </c:pt>
                <c:pt idx="2384" formatCode="0.000">
                  <c:v>5.0519999999999996</c:v>
                </c:pt>
                <c:pt idx="2385" formatCode="0.000">
                  <c:v>4.8959999999999999</c:v>
                </c:pt>
                <c:pt idx="2386" formatCode="0.000">
                  <c:v>8.5310000000000006</c:v>
                </c:pt>
                <c:pt idx="2387" formatCode="0.000">
                  <c:v>8.1039999999999992</c:v>
                </c:pt>
                <c:pt idx="2388" formatCode="0.000">
                  <c:v>2.9380000000000002</c:v>
                </c:pt>
                <c:pt idx="2389" formatCode="0.000">
                  <c:v>2.8439999999999999</c:v>
                </c:pt>
                <c:pt idx="2390" formatCode="0.000">
                  <c:v>6.84</c:v>
                </c:pt>
                <c:pt idx="2391" formatCode="0.000">
                  <c:v>4.7859999999999996</c:v>
                </c:pt>
                <c:pt idx="2392" formatCode="0.000">
                  <c:v>-0.55700000000000005</c:v>
                </c:pt>
                <c:pt idx="2393" formatCode="0.000">
                  <c:v>7.1470000000000002</c:v>
                </c:pt>
                <c:pt idx="2394" formatCode="0.000">
                  <c:v>1.645</c:v>
                </c:pt>
                <c:pt idx="2395" formatCode="0.000">
                  <c:v>6.0129999999999999</c:v>
                </c:pt>
                <c:pt idx="2396" formatCode="0.000">
                  <c:v>7.4939999999999998</c:v>
                </c:pt>
                <c:pt idx="2397" formatCode="0.000">
                  <c:v>7.3049999999999997</c:v>
                </c:pt>
                <c:pt idx="2398" formatCode="0.000">
                  <c:v>6.0110000000000001</c:v>
                </c:pt>
                <c:pt idx="2399" formatCode="0.000">
                  <c:v>-5.5E-2</c:v>
                </c:pt>
                <c:pt idx="2400" formatCode="0.000">
                  <c:v>5.0679999999999996</c:v>
                </c:pt>
                <c:pt idx="2401" formatCode="0.000">
                  <c:v>9.0389999999999997</c:v>
                </c:pt>
                <c:pt idx="2402" formatCode="0.000">
                  <c:v>6.9180000000000001</c:v>
                </c:pt>
                <c:pt idx="2403" formatCode="0.000">
                  <c:v>2.5390000000000001</c:v>
                </c:pt>
                <c:pt idx="2404" formatCode="0.000">
                  <c:v>4.8109999999999999</c:v>
                </c:pt>
                <c:pt idx="2405" formatCode="0.000">
                  <c:v>-4.8710000000000004</c:v>
                </c:pt>
                <c:pt idx="2406" formatCode="0.000">
                  <c:v>6.0880000000000001</c:v>
                </c:pt>
                <c:pt idx="2407" formatCode="0.000">
                  <c:v>5.1369999999999996</c:v>
                </c:pt>
                <c:pt idx="2408" formatCode="0.000">
                  <c:v>12.992000000000001</c:v>
                </c:pt>
                <c:pt idx="2409" formatCode="0.000">
                  <c:v>7.6630000000000003</c:v>
                </c:pt>
                <c:pt idx="2410" formatCode="0.000">
                  <c:v>-1.399</c:v>
                </c:pt>
                <c:pt idx="2411" formatCode="0.000">
                  <c:v>4.5</c:v>
                </c:pt>
                <c:pt idx="2412" formatCode="0.000">
                  <c:v>9.6229999999999993</c:v>
                </c:pt>
                <c:pt idx="2413" formatCode="0.000">
                  <c:v>6.508</c:v>
                </c:pt>
                <c:pt idx="2414" formatCode="0.000">
                  <c:v>-2.722</c:v>
                </c:pt>
                <c:pt idx="2415" formatCode="0.000">
                  <c:v>4.1719999999999997</c:v>
                </c:pt>
                <c:pt idx="2416" formatCode="0.000">
                  <c:v>-3.8359999999999999</c:v>
                </c:pt>
                <c:pt idx="2417" formatCode="0.000">
                  <c:v>9.3770000000000007</c:v>
                </c:pt>
                <c:pt idx="2418" formatCode="0.000">
                  <c:v>9.3469999999999995</c:v>
                </c:pt>
                <c:pt idx="2419" formatCode="0.000">
                  <c:v>7.9980000000000002</c:v>
                </c:pt>
                <c:pt idx="2420" formatCode="0.000">
                  <c:v>4.41</c:v>
                </c:pt>
                <c:pt idx="2421" formatCode="0.000">
                  <c:v>4.1470000000000002</c:v>
                </c:pt>
                <c:pt idx="2422" formatCode="0.000">
                  <c:v>6.3819999999999997</c:v>
                </c:pt>
                <c:pt idx="2423" formatCode="0.000">
                  <c:v>8.3160000000000007</c:v>
                </c:pt>
                <c:pt idx="2424" formatCode="0.000">
                  <c:v>7.1390000000000002</c:v>
                </c:pt>
                <c:pt idx="2425" formatCode="0.000">
                  <c:v>-4.0030000000000001</c:v>
                </c:pt>
                <c:pt idx="2426" formatCode="0.000">
                  <c:v>2.3380000000000001</c:v>
                </c:pt>
                <c:pt idx="2427" formatCode="0.000">
                  <c:v>-2.327</c:v>
                </c:pt>
                <c:pt idx="2428" formatCode="0.000">
                  <c:v>10.326000000000001</c:v>
                </c:pt>
                <c:pt idx="2429" formatCode="0.000">
                  <c:v>9.0540000000000003</c:v>
                </c:pt>
                <c:pt idx="2430" formatCode="0.000">
                  <c:v>8.0839999999999996</c:v>
                </c:pt>
                <c:pt idx="2431" formatCode="0.000">
                  <c:v>4.4020000000000001</c:v>
                </c:pt>
                <c:pt idx="2432" formatCode="0.000">
                  <c:v>7.0350000000000001</c:v>
                </c:pt>
                <c:pt idx="2433" formatCode="0.000">
                  <c:v>4.97</c:v>
                </c:pt>
                <c:pt idx="2434" formatCode="0.000">
                  <c:v>7.1740000000000004</c:v>
                </c:pt>
                <c:pt idx="2435" formatCode="0.000">
                  <c:v>8.8610000000000007</c:v>
                </c:pt>
                <c:pt idx="2436" formatCode="0.000">
                  <c:v>-2.9660000000000002</c:v>
                </c:pt>
                <c:pt idx="2437" formatCode="0.000">
                  <c:v>4.5</c:v>
                </c:pt>
                <c:pt idx="2438" formatCode="0.000">
                  <c:v>0.27900000000000003</c:v>
                </c:pt>
                <c:pt idx="2439" formatCode="0.000">
                  <c:v>9.7490000000000006</c:v>
                </c:pt>
                <c:pt idx="2440" formatCode="0.000">
                  <c:v>3.9279999999999999</c:v>
                </c:pt>
                <c:pt idx="2441" formatCode="0.000">
                  <c:v>9.1150000000000002</c:v>
                </c:pt>
                <c:pt idx="2442" formatCode="0.000">
                  <c:v>0.64900000000000002</c:v>
                </c:pt>
                <c:pt idx="2443" formatCode="0.000">
                  <c:v>2.94</c:v>
                </c:pt>
                <c:pt idx="2444" formatCode="0.000">
                  <c:v>5.0730000000000004</c:v>
                </c:pt>
                <c:pt idx="2445" formatCode="0.000">
                  <c:v>12.15</c:v>
                </c:pt>
                <c:pt idx="2446" formatCode="0.000">
                  <c:v>7.3520000000000003</c:v>
                </c:pt>
                <c:pt idx="2447" formatCode="0.000">
                  <c:v>-3.746</c:v>
                </c:pt>
                <c:pt idx="2448" formatCode="0.000">
                  <c:v>5.7619999999999996</c:v>
                </c:pt>
                <c:pt idx="2449" formatCode="0.000">
                  <c:v>-3.0089999999999999</c:v>
                </c:pt>
                <c:pt idx="2450" formatCode="0.000">
                  <c:v>9.41</c:v>
                </c:pt>
                <c:pt idx="2451" formatCode="0.000">
                  <c:v>7.5339999999999998</c:v>
                </c:pt>
                <c:pt idx="2452" formatCode="0.000">
                  <c:v>11.523</c:v>
                </c:pt>
                <c:pt idx="2453" formatCode="0.000">
                  <c:v>1.7669999999999999</c:v>
                </c:pt>
                <c:pt idx="2454" formatCode="0.000">
                  <c:v>0.85899999999999999</c:v>
                </c:pt>
                <c:pt idx="2455" formatCode="0.000">
                  <c:v>6.742</c:v>
                </c:pt>
                <c:pt idx="2456" formatCode="0.000">
                  <c:v>10.163</c:v>
                </c:pt>
                <c:pt idx="2457" formatCode="0.000">
                  <c:v>6.2789999999999999</c:v>
                </c:pt>
                <c:pt idx="2458" formatCode="0.000">
                  <c:v>3.7949999999999999</c:v>
                </c:pt>
                <c:pt idx="2459" formatCode="0.000">
                  <c:v>5.415</c:v>
                </c:pt>
                <c:pt idx="2460" formatCode="0.000">
                  <c:v>-5.6680000000000001</c:v>
                </c:pt>
                <c:pt idx="2461" formatCode="0.000">
                  <c:v>8.9809999999999999</c:v>
                </c:pt>
                <c:pt idx="2462" formatCode="0.000">
                  <c:v>7.1740000000000004</c:v>
                </c:pt>
                <c:pt idx="2463" formatCode="0.000">
                  <c:v>12.317</c:v>
                </c:pt>
                <c:pt idx="2464" formatCode="0.000">
                  <c:v>-2.468</c:v>
                </c:pt>
                <c:pt idx="2465" formatCode="0.000">
                  <c:v>2.3639999999999999</c:v>
                </c:pt>
                <c:pt idx="2466" formatCode="0.000">
                  <c:v>5.843</c:v>
                </c:pt>
                <c:pt idx="2467" formatCode="0.000">
                  <c:v>10.398999999999999</c:v>
                </c:pt>
                <c:pt idx="2468" formatCode="0.000">
                  <c:v>6.75</c:v>
                </c:pt>
                <c:pt idx="2469" formatCode="0.000">
                  <c:v>-5.306</c:v>
                </c:pt>
                <c:pt idx="2470" formatCode="0.000">
                  <c:v>10.276</c:v>
                </c:pt>
                <c:pt idx="2471" formatCode="0.000">
                  <c:v>-4.5010000000000003</c:v>
                </c:pt>
                <c:pt idx="2472" formatCode="0.000">
                  <c:v>9.1880000000000006</c:v>
                </c:pt>
                <c:pt idx="2473" formatCode="0.000">
                  <c:v>9.093</c:v>
                </c:pt>
                <c:pt idx="2474" formatCode="0.000">
                  <c:v>8.4160000000000004</c:v>
                </c:pt>
                <c:pt idx="2475" formatCode="0.000">
                  <c:v>-0.10100000000000001</c:v>
                </c:pt>
                <c:pt idx="2476" formatCode="0.000">
                  <c:v>2.4740000000000002</c:v>
                </c:pt>
                <c:pt idx="2477" formatCode="0.000">
                  <c:v>7.2880000000000003</c:v>
                </c:pt>
                <c:pt idx="2478" formatCode="0.000">
                  <c:v>10.919</c:v>
                </c:pt>
                <c:pt idx="2479" formatCode="0.000">
                  <c:v>9.8030000000000008</c:v>
                </c:pt>
                <c:pt idx="2480" formatCode="0.000">
                  <c:v>-1.087</c:v>
                </c:pt>
                <c:pt idx="2481" formatCode="0.000">
                  <c:v>7.68</c:v>
                </c:pt>
                <c:pt idx="2482" formatCode="0.000">
                  <c:v>-10.074999999999999</c:v>
                </c:pt>
                <c:pt idx="2483" formatCode="0.000">
                  <c:v>11.069000000000001</c:v>
                </c:pt>
                <c:pt idx="2484" formatCode="0.000">
                  <c:v>10.904</c:v>
                </c:pt>
                <c:pt idx="2485" formatCode="0.000">
                  <c:v>9.8030000000000008</c:v>
                </c:pt>
                <c:pt idx="2486" formatCode="0.000">
                  <c:v>-5.5069999999999997</c:v>
                </c:pt>
                <c:pt idx="2487" formatCode="0.000">
                  <c:v>0.70499999999999996</c:v>
                </c:pt>
                <c:pt idx="2488" formatCode="0.000">
                  <c:v>7.548</c:v>
                </c:pt>
                <c:pt idx="2489" formatCode="0.000">
                  <c:v>13.714</c:v>
                </c:pt>
                <c:pt idx="2490" formatCode="0.000">
                  <c:v>7.6539999999999999</c:v>
                </c:pt>
                <c:pt idx="2491" formatCode="0.000">
                  <c:v>1.0549999999999999</c:v>
                </c:pt>
                <c:pt idx="2492" formatCode="0.000">
                  <c:v>11.726000000000001</c:v>
                </c:pt>
                <c:pt idx="2493" formatCode="0.000">
                  <c:v>-13.051</c:v>
                </c:pt>
                <c:pt idx="2494" formatCode="0.000">
                  <c:v>8.5530000000000008</c:v>
                </c:pt>
                <c:pt idx="2495" formatCode="0.000">
                  <c:v>9.391</c:v>
                </c:pt>
                <c:pt idx="2496" formatCode="0.000">
                  <c:v>9.0730000000000004</c:v>
                </c:pt>
                <c:pt idx="2497" formatCode="0.000">
                  <c:v>-2.1999999999999999E-2</c:v>
                </c:pt>
                <c:pt idx="2498" formatCode="0.000">
                  <c:v>0.11899999999999999</c:v>
                </c:pt>
                <c:pt idx="2499" formatCode="0.000">
                  <c:v>6.4489999999999998</c:v>
                </c:pt>
                <c:pt idx="2500" formatCode="0.000">
                  <c:v>13.66</c:v>
                </c:pt>
                <c:pt idx="2501" formatCode="0.000">
                  <c:v>8.2279999999999998</c:v>
                </c:pt>
                <c:pt idx="2502" formatCode="0.000">
                  <c:v>-3.3250000000000002</c:v>
                </c:pt>
                <c:pt idx="2503" formatCode="0.000">
                  <c:v>7.8840000000000003</c:v>
                </c:pt>
                <c:pt idx="2504" formatCode="0.000">
                  <c:v>-7.4089999999999998</c:v>
                </c:pt>
                <c:pt idx="2505" formatCode="0.000">
                  <c:v>9.5619999999999994</c:v>
                </c:pt>
                <c:pt idx="2506" formatCode="0.000">
                  <c:v>10.954000000000001</c:v>
                </c:pt>
                <c:pt idx="2507" formatCode="0.000">
                  <c:v>11.866</c:v>
                </c:pt>
                <c:pt idx="2508" formatCode="0.000">
                  <c:v>-1.599</c:v>
                </c:pt>
                <c:pt idx="2509" formatCode="0.000">
                  <c:v>1.7889999999999999</c:v>
                </c:pt>
                <c:pt idx="2510" formatCode="0.000">
                  <c:v>6.2060000000000004</c:v>
                </c:pt>
                <c:pt idx="2511" formatCode="0.000">
                  <c:v>10.5</c:v>
                </c:pt>
                <c:pt idx="2512" formatCode="0.000">
                  <c:v>9.9670000000000005</c:v>
                </c:pt>
                <c:pt idx="2513" formatCode="0.000">
                  <c:v>-4.5579999999999998</c:v>
                </c:pt>
                <c:pt idx="2514" formatCode="0.000">
                  <c:v>10.007999999999999</c:v>
                </c:pt>
                <c:pt idx="2515" formatCode="0.000">
                  <c:v>-7.4550000000000001</c:v>
                </c:pt>
                <c:pt idx="2516" formatCode="0.000">
                  <c:v>12.920999999999999</c:v>
                </c:pt>
                <c:pt idx="2517" formatCode="0.000">
                  <c:v>10.042</c:v>
                </c:pt>
                <c:pt idx="2518" formatCode="0.000">
                  <c:v>8.2530000000000001</c:v>
                </c:pt>
                <c:pt idx="2519" formatCode="0.000">
                  <c:v>-1.712</c:v>
                </c:pt>
                <c:pt idx="2520" formatCode="0.000">
                  <c:v>-0.41</c:v>
                </c:pt>
                <c:pt idx="2521" formatCode="0.000">
                  <c:v>9.0660000000000007</c:v>
                </c:pt>
                <c:pt idx="2522" formatCode="0.000">
                  <c:v>8.5730000000000004</c:v>
                </c:pt>
                <c:pt idx="2523" formatCode="0.000">
                  <c:v>9.032</c:v>
                </c:pt>
                <c:pt idx="2524" formatCode="0.000">
                  <c:v>-1.728</c:v>
                </c:pt>
                <c:pt idx="2525" formatCode="0.000">
                  <c:v>7.41</c:v>
                </c:pt>
                <c:pt idx="2526" formatCode="0.000">
                  <c:v>-9.2279999999999998</c:v>
                </c:pt>
                <c:pt idx="2527" formatCode="0.000">
                  <c:v>10.411</c:v>
                </c:pt>
                <c:pt idx="2528" formatCode="0.000">
                  <c:v>9.8529999999999998</c:v>
                </c:pt>
                <c:pt idx="2529" formatCode="0.000">
                  <c:v>11.138999999999999</c:v>
                </c:pt>
                <c:pt idx="2530" formatCode="0.000">
                  <c:v>-1.5349999999999999</c:v>
                </c:pt>
                <c:pt idx="2531" formatCode="0.000">
                  <c:v>0.91</c:v>
                </c:pt>
                <c:pt idx="2532" formatCode="0.000">
                  <c:v>7.0030000000000001</c:v>
                </c:pt>
                <c:pt idx="2533" formatCode="0.000">
                  <c:v>11.461</c:v>
                </c:pt>
                <c:pt idx="2534" formatCode="0.000">
                  <c:v>9.16</c:v>
                </c:pt>
                <c:pt idx="2535" formatCode="0.000">
                  <c:v>2.052</c:v>
                </c:pt>
                <c:pt idx="2536" formatCode="0.000">
                  <c:v>6.4889999999999999</c:v>
                </c:pt>
                <c:pt idx="2537" formatCode="0.000">
                  <c:v>-10.516</c:v>
                </c:pt>
                <c:pt idx="2538" formatCode="0.000">
                  <c:v>7.8639999999999999</c:v>
                </c:pt>
                <c:pt idx="2539" formatCode="0.000">
                  <c:v>9.75</c:v>
                </c:pt>
                <c:pt idx="2540" formatCode="0.000">
                  <c:v>10.178000000000001</c:v>
                </c:pt>
                <c:pt idx="2541" formatCode="0.000">
                  <c:v>2.0960000000000001</c:v>
                </c:pt>
                <c:pt idx="2542" formatCode="0.000">
                  <c:v>1.6839999999999999</c:v>
                </c:pt>
                <c:pt idx="2543" formatCode="0.000">
                  <c:v>4.1340000000000003</c:v>
                </c:pt>
                <c:pt idx="2544" formatCode="0.000">
                  <c:v>11.862</c:v>
                </c:pt>
                <c:pt idx="2545" formatCode="0.000">
                  <c:v>8.3490000000000002</c:v>
                </c:pt>
                <c:pt idx="2546" formatCode="0.000">
                  <c:v>-0.54800000000000004</c:v>
                </c:pt>
                <c:pt idx="2547" formatCode="0.000">
                  <c:v>7.335</c:v>
                </c:pt>
                <c:pt idx="2548" formatCode="0.000">
                  <c:v>10.696999999999999</c:v>
                </c:pt>
                <c:pt idx="2549" formatCode="0.000">
                  <c:v>7.92</c:v>
                </c:pt>
                <c:pt idx="2550" formatCode="0.000">
                  <c:v>10.6</c:v>
                </c:pt>
                <c:pt idx="2551" formatCode="0.000">
                  <c:v>3.9460000000000002</c:v>
                </c:pt>
                <c:pt idx="2552" formatCode="0.000">
                  <c:v>3.1440000000000001</c:v>
                </c:pt>
                <c:pt idx="2553" formatCode="0.000">
                  <c:v>4.5439999999999996</c:v>
                </c:pt>
                <c:pt idx="2554" formatCode="0.000">
                  <c:v>3.016</c:v>
                </c:pt>
                <c:pt idx="2555" formatCode="0.000">
                  <c:v>5.2590000000000003</c:v>
                </c:pt>
                <c:pt idx="2556" formatCode="0.000">
                  <c:v>5.8780000000000001</c:v>
                </c:pt>
                <c:pt idx="2557" formatCode="0.000">
                  <c:v>6.7050000000000001</c:v>
                </c:pt>
                <c:pt idx="2558" formatCode="0.000">
                  <c:v>8.4369999999999994</c:v>
                </c:pt>
                <c:pt idx="2559" formatCode="0.000">
                  <c:v>7.4009999999999998</c:v>
                </c:pt>
                <c:pt idx="2560" formatCode="0.000">
                  <c:v>8.7799999999999994</c:v>
                </c:pt>
                <c:pt idx="2561" formatCode="0.000">
                  <c:v>5.5279999999999996</c:v>
                </c:pt>
                <c:pt idx="2562" formatCode="0.000">
                  <c:v>-0.998</c:v>
                </c:pt>
                <c:pt idx="2563" formatCode="0.000">
                  <c:v>4.0380000000000003</c:v>
                </c:pt>
                <c:pt idx="2564" formatCode="0.000">
                  <c:v>8.1289999999999996</c:v>
                </c:pt>
                <c:pt idx="2565" formatCode="0.000">
                  <c:v>6.5359999999999996</c:v>
                </c:pt>
                <c:pt idx="2566" formatCode="0.000">
                  <c:v>9.5139999999999993</c:v>
                </c:pt>
                <c:pt idx="2567" formatCode="0.000">
                  <c:v>2.1120000000000001</c:v>
                </c:pt>
                <c:pt idx="2568" formatCode="0.000">
                  <c:v>8.2989999999999995</c:v>
                </c:pt>
                <c:pt idx="2569" formatCode="0.000">
                  <c:v>7.9859999999999998</c:v>
                </c:pt>
                <c:pt idx="2570" formatCode="0.000">
                  <c:v>11.554</c:v>
                </c:pt>
                <c:pt idx="2571" formatCode="0.000">
                  <c:v>5.117</c:v>
                </c:pt>
                <c:pt idx="2572" formatCode="0.000">
                  <c:v>-1.4319999999999999</c:v>
                </c:pt>
                <c:pt idx="2573" formatCode="0.000">
                  <c:v>4.6959999999999997</c:v>
                </c:pt>
                <c:pt idx="2574" formatCode="0.000">
                  <c:v>4.9240000000000004</c:v>
                </c:pt>
                <c:pt idx="2575" formatCode="0.000">
                  <c:v>5.9009999999999998</c:v>
                </c:pt>
                <c:pt idx="2576" formatCode="0.000">
                  <c:v>-0.48499999999999999</c:v>
                </c:pt>
                <c:pt idx="2577" formatCode="0.000">
                  <c:v>5.923</c:v>
                </c:pt>
                <c:pt idx="2578" formatCode="0.000">
                  <c:v>8.1910000000000007</c:v>
                </c:pt>
                <c:pt idx="2579" formatCode="0.000">
                  <c:v>10.058</c:v>
                </c:pt>
                <c:pt idx="2580" formatCode="0.000">
                  <c:v>8.6470000000000002</c:v>
                </c:pt>
                <c:pt idx="2581" formatCode="0.000">
                  <c:v>4.423</c:v>
                </c:pt>
                <c:pt idx="2582" formatCode="0.000">
                  <c:v>2.9849999999999999</c:v>
                </c:pt>
                <c:pt idx="2583" formatCode="0.000">
                  <c:v>3.28</c:v>
                </c:pt>
                <c:pt idx="2584" formatCode="0.000">
                  <c:v>10.523999999999999</c:v>
                </c:pt>
                <c:pt idx="2585" formatCode="0.000">
                  <c:v>4.2919999999999998</c:v>
                </c:pt>
                <c:pt idx="2586" formatCode="0.000">
                  <c:v>-0.33300000000000002</c:v>
                </c:pt>
                <c:pt idx="2587" formatCode="0.000">
                  <c:v>9.0500000000000007</c:v>
                </c:pt>
                <c:pt idx="2588" formatCode="0.000">
                  <c:v>8.4649999999999999</c:v>
                </c:pt>
                <c:pt idx="2589" formatCode="0.000">
                  <c:v>9.75</c:v>
                </c:pt>
                <c:pt idx="2590" formatCode="0.000">
                  <c:v>6.2889999999999997</c:v>
                </c:pt>
                <c:pt idx="2591" formatCode="0.000">
                  <c:v>6.91</c:v>
                </c:pt>
                <c:pt idx="2592" formatCode="0.000">
                  <c:v>4.1550000000000002</c:v>
                </c:pt>
                <c:pt idx="2593" formatCode="0.000">
                  <c:v>10.455</c:v>
                </c:pt>
                <c:pt idx="2594" formatCode="0.000">
                  <c:v>8.2219999999999995</c:v>
                </c:pt>
                <c:pt idx="2595" formatCode="0.000">
                  <c:v>9.4</c:v>
                </c:pt>
                <c:pt idx="2596" formatCode="0.000">
                  <c:v>0.7</c:v>
                </c:pt>
                <c:pt idx="2597" formatCode="0.000">
                  <c:v>8.6340000000000003</c:v>
                </c:pt>
                <c:pt idx="2598" formatCode="0.000">
                  <c:v>7.8159999999999998</c:v>
                </c:pt>
                <c:pt idx="2599" formatCode="0.000">
                  <c:v>8.0530000000000008</c:v>
                </c:pt>
                <c:pt idx="2600" formatCode="0.000">
                  <c:v>6.95</c:v>
                </c:pt>
                <c:pt idx="2601" formatCode="0.000">
                  <c:v>-1.415</c:v>
                </c:pt>
                <c:pt idx="2602" formatCode="0.000">
                  <c:v>2.7930000000000001</c:v>
                </c:pt>
                <c:pt idx="2603" formatCode="0.000">
                  <c:v>8.5609999999999999</c:v>
                </c:pt>
                <c:pt idx="2604" formatCode="0.000">
                  <c:v>7.7530000000000001</c:v>
                </c:pt>
                <c:pt idx="2605" formatCode="0.000">
                  <c:v>3.7850000000000001</c:v>
                </c:pt>
                <c:pt idx="2606" formatCode="0.000">
                  <c:v>-0.53200000000000003</c:v>
                </c:pt>
                <c:pt idx="2607" formatCode="0.000">
                  <c:v>7.0919999999999996</c:v>
                </c:pt>
                <c:pt idx="2608" formatCode="0.000">
                  <c:v>6.7370000000000001</c:v>
                </c:pt>
                <c:pt idx="2609" formatCode="0.000">
                  <c:v>9.9849999999999994</c:v>
                </c:pt>
                <c:pt idx="2610" formatCode="0.000">
                  <c:v>7.6970000000000001</c:v>
                </c:pt>
                <c:pt idx="2611" formatCode="0.000">
                  <c:v>4.4210000000000003</c:v>
                </c:pt>
                <c:pt idx="2612" formatCode="0.000">
                  <c:v>4.0999999999999996</c:v>
                </c:pt>
                <c:pt idx="2613" formatCode="0.000">
                  <c:v>8.7970000000000006</c:v>
                </c:pt>
                <c:pt idx="2614" formatCode="0.000">
                  <c:v>7.2969999999999997</c:v>
                </c:pt>
                <c:pt idx="2615" formatCode="0.000">
                  <c:v>-3.4609999999999999</c:v>
                </c:pt>
                <c:pt idx="2616" formatCode="0.000">
                  <c:v>4.9459999999999997</c:v>
                </c:pt>
                <c:pt idx="2617" formatCode="0.000">
                  <c:v>8.2629999999999999</c:v>
                </c:pt>
                <c:pt idx="2618" formatCode="0.000">
                  <c:v>8.4979999999999993</c:v>
                </c:pt>
                <c:pt idx="2619" formatCode="0.000">
                  <c:v>8.5380000000000003</c:v>
                </c:pt>
                <c:pt idx="2620" formatCode="0.000">
                  <c:v>7.4219999999999997</c:v>
                </c:pt>
                <c:pt idx="2621" formatCode="0.000">
                  <c:v>6.5650000000000004</c:v>
                </c:pt>
                <c:pt idx="2622" formatCode="0.000">
                  <c:v>4.4939999999999998</c:v>
                </c:pt>
                <c:pt idx="2623" formatCode="0.000">
                  <c:v>7.391</c:v>
                </c:pt>
                <c:pt idx="2624" formatCode="0.000">
                  <c:v>5.7679999999999998</c:v>
                </c:pt>
                <c:pt idx="2625" formatCode="0.000">
                  <c:v>7.1310000000000002</c:v>
                </c:pt>
                <c:pt idx="2626" formatCode="0.000">
                  <c:v>5.3949999999999996</c:v>
                </c:pt>
                <c:pt idx="2627" formatCode="0.000">
                  <c:v>7.0650000000000004</c:v>
                </c:pt>
                <c:pt idx="2628" formatCode="0.000">
                  <c:v>3.641</c:v>
                </c:pt>
                <c:pt idx="2629" formatCode="0.000">
                  <c:v>9.2870000000000008</c:v>
                </c:pt>
                <c:pt idx="2630" formatCode="0.000">
                  <c:v>5.2309999999999999</c:v>
                </c:pt>
                <c:pt idx="2631" formatCode="0.000">
                  <c:v>6.4039999999999999</c:v>
                </c:pt>
                <c:pt idx="2632" formatCode="0.000">
                  <c:v>2.1280000000000001</c:v>
                </c:pt>
                <c:pt idx="2633" formatCode="0.000">
                  <c:v>8.0129999999999999</c:v>
                </c:pt>
                <c:pt idx="2634" formatCode="0.000">
                  <c:v>7.9059999999999997</c:v>
                </c:pt>
                <c:pt idx="2635" formatCode="0.000">
                  <c:v>-1.373</c:v>
                </c:pt>
                <c:pt idx="2636" formatCode="0.000">
                  <c:v>5.1710000000000003</c:v>
                </c:pt>
                <c:pt idx="2637" formatCode="0.000">
                  <c:v>10.711</c:v>
                </c:pt>
                <c:pt idx="2638" formatCode="0.000">
                  <c:v>8.1319999999999997</c:v>
                </c:pt>
                <c:pt idx="2639" formatCode="0.000">
                  <c:v>8.4079999999999995</c:v>
                </c:pt>
                <c:pt idx="2640" formatCode="0.000">
                  <c:v>0.34399999999999997</c:v>
                </c:pt>
                <c:pt idx="2641" formatCode="0.000">
                  <c:v>5.0609999999999999</c:v>
                </c:pt>
                <c:pt idx="2642" formatCode="0.000">
                  <c:v>6.4969999999999999</c:v>
                </c:pt>
                <c:pt idx="2643" formatCode="0.000">
                  <c:v>9.3130000000000006</c:v>
                </c:pt>
                <c:pt idx="2644" formatCode="0.000">
                  <c:v>8.7629999999999999</c:v>
                </c:pt>
                <c:pt idx="2645" formatCode="0.000">
                  <c:v>-3.8570000000000002</c:v>
                </c:pt>
                <c:pt idx="2646" formatCode="0.000">
                  <c:v>9.7929999999999993</c:v>
                </c:pt>
                <c:pt idx="2647" formatCode="0.000">
                  <c:v>8.9239999999999995</c:v>
                </c:pt>
                <c:pt idx="2648" formatCode="0.000">
                  <c:v>10.553000000000001</c:v>
                </c:pt>
                <c:pt idx="2649" formatCode="0.000">
                  <c:v>8.375</c:v>
                </c:pt>
                <c:pt idx="2650" formatCode="0.000">
                  <c:v>-0.77</c:v>
                </c:pt>
                <c:pt idx="2651" formatCode="0.000">
                  <c:v>4.63</c:v>
                </c:pt>
                <c:pt idx="2652" formatCode="0.000">
                  <c:v>3.5179999999999998</c:v>
                </c:pt>
                <c:pt idx="2653" formatCode="0.000">
                  <c:v>10.337</c:v>
                </c:pt>
                <c:pt idx="2654" formatCode="0.000">
                  <c:v>9.0630000000000006</c:v>
                </c:pt>
                <c:pt idx="2655" formatCode="0.000">
                  <c:v>-1.4990000000000001</c:v>
                </c:pt>
                <c:pt idx="2656" formatCode="0.000">
                  <c:v>9.327</c:v>
                </c:pt>
                <c:pt idx="2657" formatCode="0.000">
                  <c:v>11.561999999999999</c:v>
                </c:pt>
                <c:pt idx="2658" formatCode="0.000">
                  <c:v>9.3450000000000006</c:v>
                </c:pt>
                <c:pt idx="2659" formatCode="0.000">
                  <c:v>8.3870000000000005</c:v>
                </c:pt>
                <c:pt idx="2660" formatCode="0.000">
                  <c:v>-1.002</c:v>
                </c:pt>
                <c:pt idx="2661" formatCode="0.000">
                  <c:v>5.6440000000000001</c:v>
                </c:pt>
                <c:pt idx="2662" formatCode="0.000">
                  <c:v>2.669</c:v>
                </c:pt>
                <c:pt idx="2663" formatCode="0.000">
                  <c:v>6.8620000000000001</c:v>
                </c:pt>
                <c:pt idx="2664" formatCode="0.000">
                  <c:v>10.327999999999999</c:v>
                </c:pt>
                <c:pt idx="2665" formatCode="0.000">
                  <c:v>-4.9569999999999999</c:v>
                </c:pt>
                <c:pt idx="2666" formatCode="0.000">
                  <c:v>13.288</c:v>
                </c:pt>
                <c:pt idx="2667" formatCode="0.000">
                  <c:v>11.394</c:v>
                </c:pt>
                <c:pt idx="2668" formatCode="0.000">
                  <c:v>9.2650000000000006</c:v>
                </c:pt>
                <c:pt idx="2669" formatCode="0.000">
                  <c:v>6.923</c:v>
                </c:pt>
                <c:pt idx="2670" formatCode="0.000">
                  <c:v>-0.54200000000000004</c:v>
                </c:pt>
                <c:pt idx="2671" formatCode="0.000">
                  <c:v>1.252</c:v>
                </c:pt>
                <c:pt idx="2672" formatCode="0.000">
                  <c:v>4.1379999999999999</c:v>
                </c:pt>
                <c:pt idx="2673" formatCode="0.000">
                  <c:v>9.3529999999999998</c:v>
                </c:pt>
                <c:pt idx="2674" formatCode="0.000">
                  <c:v>8.8689999999999998</c:v>
                </c:pt>
                <c:pt idx="2675" formatCode="0.000">
                  <c:v>-1.9379999999999999</c:v>
                </c:pt>
                <c:pt idx="2676" formatCode="0.000">
                  <c:v>8.4689999999999994</c:v>
                </c:pt>
                <c:pt idx="2677" formatCode="0.000">
                  <c:v>10.055999999999999</c:v>
                </c:pt>
                <c:pt idx="2678" formatCode="0.000">
                  <c:v>8.5250000000000004</c:v>
                </c:pt>
                <c:pt idx="2679" formatCode="0.000">
                  <c:v>6.38</c:v>
                </c:pt>
                <c:pt idx="2680" formatCode="0.000">
                  <c:v>-1.5589999999999999</c:v>
                </c:pt>
                <c:pt idx="2681" formatCode="0.000">
                  <c:v>6.9829999999999997</c:v>
                </c:pt>
                <c:pt idx="2682" formatCode="0.000">
                  <c:v>4.4249999999999998</c:v>
                </c:pt>
                <c:pt idx="2683" formatCode="0.000">
                  <c:v>10.311999999999999</c:v>
                </c:pt>
                <c:pt idx="2684" formatCode="0.000">
                  <c:v>9.0419999999999998</c:v>
                </c:pt>
                <c:pt idx="2685" formatCode="0.000">
                  <c:v>-7.3040000000000003</c:v>
                </c:pt>
                <c:pt idx="2686" formatCode="0.000">
                  <c:v>6.0789999999999997</c:v>
                </c:pt>
                <c:pt idx="2687" formatCode="0.000">
                  <c:v>15.903</c:v>
                </c:pt>
                <c:pt idx="2688" formatCode="0.000">
                  <c:v>8.6280000000000001</c:v>
                </c:pt>
                <c:pt idx="2689" formatCode="0.000">
                  <c:v>7.1189999999999998</c:v>
                </c:pt>
                <c:pt idx="2690" formatCode="0.000">
                  <c:v>-2.3580000000000001</c:v>
                </c:pt>
                <c:pt idx="2691" formatCode="0.000">
                  <c:v>7.0229999999999997</c:v>
                </c:pt>
                <c:pt idx="2692" formatCode="0.000">
                  <c:v>6.5529999999999999</c:v>
                </c:pt>
                <c:pt idx="2693" formatCode="0.000">
                  <c:v>9.9090000000000007</c:v>
                </c:pt>
                <c:pt idx="2694" formatCode="0.000">
                  <c:v>8.5839999999999996</c:v>
                </c:pt>
                <c:pt idx="2695" formatCode="0.000">
                  <c:v>-0.29399999999999998</c:v>
                </c:pt>
                <c:pt idx="2696" formatCode="0.000">
                  <c:v>5.3760000000000003</c:v>
                </c:pt>
                <c:pt idx="2697" formatCode="0.000">
                  <c:v>3.6429999999999998</c:v>
                </c:pt>
                <c:pt idx="2698" formatCode="0.000">
                  <c:v>5.98</c:v>
                </c:pt>
                <c:pt idx="2699" formatCode="0.000">
                  <c:v>8.59</c:v>
                </c:pt>
                <c:pt idx="2700" formatCode="0.000">
                  <c:v>-1.0189999999999999</c:v>
                </c:pt>
                <c:pt idx="2701" formatCode="0.000">
                  <c:v>12.238</c:v>
                </c:pt>
                <c:pt idx="2702" formatCode="0.000">
                  <c:v>2.36</c:v>
                </c:pt>
                <c:pt idx="2703" formatCode="0.000">
                  <c:v>15.204000000000001</c:v>
                </c:pt>
                <c:pt idx="2704" formatCode="0.000">
                  <c:v>8.827</c:v>
                </c:pt>
                <c:pt idx="2705" formatCode="0.000">
                  <c:v>0.252</c:v>
                </c:pt>
                <c:pt idx="2706" formatCode="0.000">
                  <c:v>10.164</c:v>
                </c:pt>
                <c:pt idx="2707" formatCode="0.000">
                  <c:v>3.5329999999999999</c:v>
                </c:pt>
                <c:pt idx="2708" formatCode="0.000">
                  <c:v>6.6680000000000001</c:v>
                </c:pt>
                <c:pt idx="2709" formatCode="0.000">
                  <c:v>5.843</c:v>
                </c:pt>
                <c:pt idx="2710" formatCode="0.000">
                  <c:v>0.17699999999999999</c:v>
                </c:pt>
                <c:pt idx="2711" formatCode="0.000">
                  <c:v>8.1660000000000004</c:v>
                </c:pt>
                <c:pt idx="2712" formatCode="0.000">
                  <c:v>5.3540000000000001</c:v>
                </c:pt>
                <c:pt idx="2713" formatCode="0.000">
                  <c:v>11.734</c:v>
                </c:pt>
                <c:pt idx="2714" formatCode="0.000">
                  <c:v>7.6970000000000001</c:v>
                </c:pt>
                <c:pt idx="2715" formatCode="0.000">
                  <c:v>2.1549999999999998</c:v>
                </c:pt>
                <c:pt idx="2716" formatCode="0.000">
                  <c:v>3.528</c:v>
                </c:pt>
                <c:pt idx="2717" formatCode="0.000">
                  <c:v>6.4589999999999996</c:v>
                </c:pt>
                <c:pt idx="2718" formatCode="0.000">
                  <c:v>4.6239999999999997</c:v>
                </c:pt>
                <c:pt idx="2719" formatCode="0.000">
                  <c:v>11.648</c:v>
                </c:pt>
                <c:pt idx="2720" formatCode="0.000">
                  <c:v>4.673</c:v>
                </c:pt>
                <c:pt idx="2721" formatCode="0.000">
                  <c:v>4.3410000000000002</c:v>
                </c:pt>
                <c:pt idx="2722" formatCode="0.000">
                  <c:v>2.9969999999999999</c:v>
                </c:pt>
                <c:pt idx="2723" formatCode="0.000">
                  <c:v>12.648</c:v>
                </c:pt>
                <c:pt idx="2724" formatCode="0.000">
                  <c:v>8.6590000000000007</c:v>
                </c:pt>
                <c:pt idx="2725" formatCode="0.000">
                  <c:v>-4.4400000000000004</c:v>
                </c:pt>
                <c:pt idx="2726" formatCode="0.000">
                  <c:v>5.2949999999999999</c:v>
                </c:pt>
                <c:pt idx="2727" formatCode="0.000">
                  <c:v>7.51</c:v>
                </c:pt>
                <c:pt idx="2728" formatCode="0.000">
                  <c:v>8.2590000000000003</c:v>
                </c:pt>
                <c:pt idx="2729" formatCode="0.000">
                  <c:v>10.82</c:v>
                </c:pt>
                <c:pt idx="2730" formatCode="0.000">
                  <c:v>3.5649999999999999</c:v>
                </c:pt>
                <c:pt idx="2731" formatCode="0.000">
                  <c:v>5.7489999999999997</c:v>
                </c:pt>
                <c:pt idx="2732" formatCode="0.000">
                  <c:v>4.649</c:v>
                </c:pt>
                <c:pt idx="2733" formatCode="0.000">
                  <c:v>10.753</c:v>
                </c:pt>
                <c:pt idx="2734" formatCode="0.000">
                  <c:v>8.8000000000000007</c:v>
                </c:pt>
                <c:pt idx="2735" formatCode="0.000">
                  <c:v>-3.6080000000000001</c:v>
                </c:pt>
                <c:pt idx="2736" formatCode="0.000">
                  <c:v>1.708</c:v>
                </c:pt>
                <c:pt idx="2737" formatCode="0.000">
                  <c:v>10.436</c:v>
                </c:pt>
                <c:pt idx="2738" formatCode="0.000">
                  <c:v>8.0009999999999994</c:v>
                </c:pt>
                <c:pt idx="2739" formatCode="0.000">
                  <c:v>8.8190000000000008</c:v>
                </c:pt>
                <c:pt idx="2740" formatCode="0.000">
                  <c:v>5.74</c:v>
                </c:pt>
                <c:pt idx="2741" formatCode="0.000">
                  <c:v>6.0540000000000003</c:v>
                </c:pt>
                <c:pt idx="2742" formatCode="0.000">
                  <c:v>5.1139999999999999</c:v>
                </c:pt>
                <c:pt idx="2743" formatCode="0.000">
                  <c:v>9.7959999999999994</c:v>
                </c:pt>
                <c:pt idx="2744" formatCode="0.000">
                  <c:v>8.7880000000000003</c:v>
                </c:pt>
                <c:pt idx="2745" formatCode="0.000">
                  <c:v>3.9860000000000002</c:v>
                </c:pt>
                <c:pt idx="2746" formatCode="0.000">
                  <c:v>0.85299999999999998</c:v>
                </c:pt>
                <c:pt idx="2747" formatCode="0.000">
                  <c:v>11.906000000000001</c:v>
                </c:pt>
                <c:pt idx="2748" formatCode="0.000">
                  <c:v>8.3230000000000004</c:v>
                </c:pt>
                <c:pt idx="2749" formatCode="0.000">
                  <c:v>8.5950000000000006</c:v>
                </c:pt>
                <c:pt idx="2750" formatCode="0.000">
                  <c:v>4.6319999999999997</c:v>
                </c:pt>
                <c:pt idx="2751" formatCode="0.000">
                  <c:v>1.544</c:v>
                </c:pt>
                <c:pt idx="2752" formatCode="0.000">
                  <c:v>3.157</c:v>
                </c:pt>
                <c:pt idx="2753" formatCode="0.000">
                  <c:v>9.1110000000000007</c:v>
                </c:pt>
                <c:pt idx="2754" formatCode="0.000">
                  <c:v>5.407</c:v>
                </c:pt>
                <c:pt idx="2755" formatCode="0.000">
                  <c:v>-1.0489999999999999</c:v>
                </c:pt>
                <c:pt idx="2756" formatCode="0.000">
                  <c:v>4.0810000000000004</c:v>
                </c:pt>
                <c:pt idx="2757" formatCode="0.000">
                  <c:v>12.319000000000001</c:v>
                </c:pt>
                <c:pt idx="2758" formatCode="0.000">
                  <c:v>7.34</c:v>
                </c:pt>
                <c:pt idx="2759" formatCode="0.000">
                  <c:v>10.737</c:v>
                </c:pt>
                <c:pt idx="2760" formatCode="0.000">
                  <c:v>6.9219999999999997</c:v>
                </c:pt>
                <c:pt idx="2761" formatCode="0.000">
                  <c:v>3.8460000000000001</c:v>
                </c:pt>
                <c:pt idx="2762" formatCode="0.000">
                  <c:v>3.3610000000000002</c:v>
                </c:pt>
                <c:pt idx="2763" formatCode="0.000">
                  <c:v>7.9550000000000001</c:v>
                </c:pt>
                <c:pt idx="2764" formatCode="0.000">
                  <c:v>6.8789999999999996</c:v>
                </c:pt>
                <c:pt idx="2765" formatCode="0.000">
                  <c:v>6.2519999999999998</c:v>
                </c:pt>
                <c:pt idx="2766" formatCode="0.000">
                  <c:v>0.96599999999999997</c:v>
                </c:pt>
                <c:pt idx="2767" formatCode="0.000">
                  <c:v>9.2390000000000008</c:v>
                </c:pt>
                <c:pt idx="2768" formatCode="0.000">
                  <c:v>6.9950000000000001</c:v>
                </c:pt>
                <c:pt idx="2769" formatCode="0.000">
                  <c:v>6.7220000000000004</c:v>
                </c:pt>
                <c:pt idx="2770" formatCode="0.000">
                  <c:v>9.0329999999999995</c:v>
                </c:pt>
                <c:pt idx="2771" formatCode="0.000">
                  <c:v>4.2460000000000004</c:v>
                </c:pt>
                <c:pt idx="2772" formatCode="0.000">
                  <c:v>1.9590000000000001</c:v>
                </c:pt>
                <c:pt idx="2773" formatCode="0.000">
                  <c:v>8.65</c:v>
                </c:pt>
                <c:pt idx="2774" formatCode="0.000">
                  <c:v>8.0329999999999995</c:v>
                </c:pt>
                <c:pt idx="2775" formatCode="0.000">
                  <c:v>7.2119999999999997</c:v>
                </c:pt>
                <c:pt idx="2776" formatCode="0.000">
                  <c:v>-14.068</c:v>
                </c:pt>
                <c:pt idx="2777" formatCode="0.000">
                  <c:v>5.1760000000000002</c:v>
                </c:pt>
                <c:pt idx="2778" formatCode="0.000">
                  <c:v>7.3929999999999998</c:v>
                </c:pt>
                <c:pt idx="2779" formatCode="0.000">
                  <c:v>7.6379999999999999</c:v>
                </c:pt>
                <c:pt idx="2780" formatCode="0.000">
                  <c:v>10.217000000000001</c:v>
                </c:pt>
                <c:pt idx="2781" formatCode="0.000">
                  <c:v>9.7910000000000004</c:v>
                </c:pt>
                <c:pt idx="2782" formatCode="0.000">
                  <c:v>5.1870000000000003</c:v>
                </c:pt>
                <c:pt idx="2783" formatCode="0.000">
                  <c:v>3.8660000000000001</c:v>
                </c:pt>
                <c:pt idx="2784" formatCode="0.000">
                  <c:v>7.548</c:v>
                </c:pt>
                <c:pt idx="2785" formatCode="0.000">
                  <c:v>5.5350000000000001</c:v>
                </c:pt>
                <c:pt idx="2786" formatCode="0.000">
                  <c:v>3.82</c:v>
                </c:pt>
                <c:pt idx="2787" formatCode="0.000">
                  <c:v>-6.7329999999999997</c:v>
                </c:pt>
                <c:pt idx="2788" formatCode="0.000">
                  <c:v>5.1920000000000002</c:v>
                </c:pt>
                <c:pt idx="2789" formatCode="0.000">
                  <c:v>10.866</c:v>
                </c:pt>
                <c:pt idx="2790" formatCode="0.000">
                  <c:v>6.6920000000000002</c:v>
                </c:pt>
                <c:pt idx="2791" formatCode="0.000">
                  <c:v>9.7050000000000001</c:v>
                </c:pt>
                <c:pt idx="2792" formatCode="0.000">
                  <c:v>7.9530000000000003</c:v>
                </c:pt>
                <c:pt idx="2793" formatCode="0.000">
                  <c:v>5.0439999999999996</c:v>
                </c:pt>
                <c:pt idx="2794" formatCode="0.000">
                  <c:v>1.37</c:v>
                </c:pt>
                <c:pt idx="2795" formatCode="0.000">
                  <c:v>8.7349999999999994</c:v>
                </c:pt>
                <c:pt idx="2796" formatCode="0.000">
                  <c:v>6.2690000000000001</c:v>
                </c:pt>
                <c:pt idx="2797" formatCode="0.000">
                  <c:v>3.1509999999999998</c:v>
                </c:pt>
                <c:pt idx="2798" formatCode="0.000">
                  <c:v>-5.0759999999999996</c:v>
                </c:pt>
                <c:pt idx="2799" formatCode="0.000">
                  <c:v>4.0940000000000003</c:v>
                </c:pt>
                <c:pt idx="2800" formatCode="0.000">
                  <c:v>8.6539999999999999</c:v>
                </c:pt>
                <c:pt idx="2801" formatCode="0.000">
                  <c:v>4.194</c:v>
                </c:pt>
                <c:pt idx="2802" formatCode="0.000">
                  <c:v>9.9760000000000009</c:v>
                </c:pt>
                <c:pt idx="2803" formatCode="0.000">
                  <c:v>5.649</c:v>
                </c:pt>
                <c:pt idx="2804" formatCode="0.000">
                  <c:v>12.035</c:v>
                </c:pt>
                <c:pt idx="2805" formatCode="0.000">
                  <c:v>1.163</c:v>
                </c:pt>
                <c:pt idx="2806" formatCode="0.000">
                  <c:v>8.2460000000000004</c:v>
                </c:pt>
                <c:pt idx="2807" formatCode="0.000">
                  <c:v>6.7770000000000001</c:v>
                </c:pt>
                <c:pt idx="2808" formatCode="0.000">
                  <c:v>8.7870000000000008</c:v>
                </c:pt>
                <c:pt idx="2809" formatCode="0.000">
                  <c:v>-10.273</c:v>
                </c:pt>
                <c:pt idx="2810" formatCode="0.000">
                  <c:v>4.3220000000000001</c:v>
                </c:pt>
                <c:pt idx="2811" formatCode="0.000">
                  <c:v>9.4760000000000009</c:v>
                </c:pt>
                <c:pt idx="2812" formatCode="0.000">
                  <c:v>8.4809999999999999</c:v>
                </c:pt>
                <c:pt idx="2813" formatCode="0.000">
                  <c:v>8.7129999999999992</c:v>
                </c:pt>
                <c:pt idx="2814" formatCode="0.000">
                  <c:v>4.3659999999999997</c:v>
                </c:pt>
                <c:pt idx="2815" formatCode="0.000">
                  <c:v>8.2370000000000001</c:v>
                </c:pt>
                <c:pt idx="2816" formatCode="0.000">
                  <c:v>2.2599999999999998</c:v>
                </c:pt>
                <c:pt idx="2817" formatCode="0.000">
                  <c:v>7.3810000000000002</c:v>
                </c:pt>
                <c:pt idx="2818" formatCode="0.000">
                  <c:v>8.5280000000000005</c:v>
                </c:pt>
                <c:pt idx="2819" formatCode="0.000">
                  <c:v>4.6909999999999998</c:v>
                </c:pt>
                <c:pt idx="2820" formatCode="0.000">
                  <c:v>-10.199</c:v>
                </c:pt>
                <c:pt idx="2821" formatCode="0.000">
                  <c:v>1.446</c:v>
                </c:pt>
                <c:pt idx="2822" formatCode="0.000">
                  <c:v>8.9049999999999994</c:v>
                </c:pt>
                <c:pt idx="2823" formatCode="0.000">
                  <c:v>7.5140000000000002</c:v>
                </c:pt>
                <c:pt idx="2824" formatCode="0.000">
                  <c:v>11.763</c:v>
                </c:pt>
                <c:pt idx="2825" formatCode="0.000">
                  <c:v>8.9990000000000006</c:v>
                </c:pt>
                <c:pt idx="2826" formatCode="0.000">
                  <c:v>4.2560000000000002</c:v>
                </c:pt>
                <c:pt idx="2827" formatCode="0.000">
                  <c:v>3.4649999999999999</c:v>
                </c:pt>
                <c:pt idx="2828" formatCode="0.000">
                  <c:v>9.3209999999999997</c:v>
                </c:pt>
                <c:pt idx="2829" formatCode="0.000">
                  <c:v>5.9009999999999998</c:v>
                </c:pt>
                <c:pt idx="2830" formatCode="0.000">
                  <c:v>9.0269999999999992</c:v>
                </c:pt>
                <c:pt idx="2831" formatCode="0.000">
                  <c:v>-6.4790000000000001</c:v>
                </c:pt>
                <c:pt idx="2832" formatCode="0.000">
                  <c:v>3.9249999999999998</c:v>
                </c:pt>
                <c:pt idx="2833" formatCode="0.000">
                  <c:v>8.1669999999999998</c:v>
                </c:pt>
                <c:pt idx="2834" formatCode="0.000">
                  <c:v>7.2789999999999999</c:v>
                </c:pt>
                <c:pt idx="2835" formatCode="0.000">
                  <c:v>6.2709999999999999</c:v>
                </c:pt>
                <c:pt idx="2836" formatCode="0.000">
                  <c:v>4.6040000000000001</c:v>
                </c:pt>
                <c:pt idx="2837" formatCode="0.000">
                  <c:v>10.645</c:v>
                </c:pt>
                <c:pt idx="2838" formatCode="0.000">
                  <c:v>1.06</c:v>
                </c:pt>
                <c:pt idx="2839" formatCode="0.000">
                  <c:v>8.4429999999999996</c:v>
                </c:pt>
                <c:pt idx="2840" formatCode="0.000">
                  <c:v>6.5609999999999999</c:v>
                </c:pt>
                <c:pt idx="2841" formatCode="0.000">
                  <c:v>0.91500000000000004</c:v>
                </c:pt>
                <c:pt idx="2842" formatCode="0.000">
                  <c:v>4.3620000000000001</c:v>
                </c:pt>
                <c:pt idx="2843" formatCode="0.000">
                  <c:v>1.9159999999999999</c:v>
                </c:pt>
                <c:pt idx="2844" formatCode="0.000">
                  <c:v>9.7880000000000003</c:v>
                </c:pt>
                <c:pt idx="2845" formatCode="0.000">
                  <c:v>8.2080000000000002</c:v>
                </c:pt>
                <c:pt idx="2846" formatCode="0.000">
                  <c:v>8.2750000000000004</c:v>
                </c:pt>
                <c:pt idx="2847" formatCode="0.000">
                  <c:v>0.93600000000000005</c:v>
                </c:pt>
                <c:pt idx="2848" formatCode="0.000">
                  <c:v>6.5229999999999997</c:v>
                </c:pt>
                <c:pt idx="2849" formatCode="0.000">
                  <c:v>2.327</c:v>
                </c:pt>
                <c:pt idx="2850" formatCode="0.000">
                  <c:v>9.1769999999999996</c:v>
                </c:pt>
                <c:pt idx="2851" formatCode="0.000">
                  <c:v>6.407</c:v>
                </c:pt>
                <c:pt idx="2852" formatCode="0.000">
                  <c:v>3.2770000000000001</c:v>
                </c:pt>
                <c:pt idx="2853" formatCode="0.000">
                  <c:v>0.33800000000000002</c:v>
                </c:pt>
                <c:pt idx="2854" formatCode="0.000">
                  <c:v>2.927</c:v>
                </c:pt>
                <c:pt idx="2855" formatCode="0.000">
                  <c:v>8.718</c:v>
                </c:pt>
                <c:pt idx="2856" formatCode="0.000">
                  <c:v>10.007999999999999</c:v>
                </c:pt>
                <c:pt idx="2857" formatCode="0.000">
                  <c:v>8.3460000000000001</c:v>
                </c:pt>
                <c:pt idx="2858" formatCode="0.000">
                  <c:v>0.36699999999999999</c:v>
                </c:pt>
                <c:pt idx="2859" formatCode="0.000">
                  <c:v>4.1559999999999997</c:v>
                </c:pt>
                <c:pt idx="2860" formatCode="0.000">
                  <c:v>1.833</c:v>
                </c:pt>
                <c:pt idx="2861" formatCode="0.000">
                  <c:v>12.749000000000001</c:v>
                </c:pt>
                <c:pt idx="2862" formatCode="0.000">
                  <c:v>8.07</c:v>
                </c:pt>
                <c:pt idx="2863" formatCode="0.000">
                  <c:v>7.7050000000000001</c:v>
                </c:pt>
                <c:pt idx="2864" formatCode="0.000">
                  <c:v>-7.7389999999999999</c:v>
                </c:pt>
                <c:pt idx="2865" formatCode="0.000">
                  <c:v>6.7329999999999997</c:v>
                </c:pt>
                <c:pt idx="2866" formatCode="0.000">
                  <c:v>9.6780000000000008</c:v>
                </c:pt>
                <c:pt idx="2867" formatCode="0.000">
                  <c:v>8.2680000000000007</c:v>
                </c:pt>
                <c:pt idx="2868" formatCode="0.000">
                  <c:v>11.776999999999999</c:v>
                </c:pt>
                <c:pt idx="2869" formatCode="0.000">
                  <c:v>-0.182</c:v>
                </c:pt>
                <c:pt idx="2870" formatCode="0.000">
                  <c:v>4.0810000000000004</c:v>
                </c:pt>
                <c:pt idx="2871" formatCode="0.000">
                  <c:v>1.827</c:v>
                </c:pt>
                <c:pt idx="2872" formatCode="0.000">
                  <c:v>9.0389999999999997</c:v>
                </c:pt>
                <c:pt idx="2873" formatCode="0.000">
                  <c:v>10.369</c:v>
                </c:pt>
                <c:pt idx="2874" formatCode="0.000">
                  <c:v>8.2620000000000005</c:v>
                </c:pt>
                <c:pt idx="2875" formatCode="0.000">
                  <c:v>3.5920000000000001</c:v>
                </c:pt>
                <c:pt idx="2876" formatCode="0.000">
                  <c:v>8.0619999999999994</c:v>
                </c:pt>
                <c:pt idx="2877" formatCode="0.000">
                  <c:v>10.372</c:v>
                </c:pt>
                <c:pt idx="2878" formatCode="0.000">
                  <c:v>8.0649999999999995</c:v>
                </c:pt>
                <c:pt idx="2879" formatCode="0.000">
                  <c:v>-2.653</c:v>
                </c:pt>
                <c:pt idx="2880" formatCode="0.000">
                  <c:v>0.93</c:v>
                </c:pt>
                <c:pt idx="2881" formatCode="0.000">
                  <c:v>2.8410000000000002</c:v>
                </c:pt>
                <c:pt idx="2882" formatCode="0.000">
                  <c:v>10.948</c:v>
                </c:pt>
                <c:pt idx="2883" formatCode="0.000">
                  <c:v>11.172000000000001</c:v>
                </c:pt>
                <c:pt idx="2884" formatCode="0.000">
                  <c:v>3.5739999999999998</c:v>
                </c:pt>
                <c:pt idx="2885" formatCode="0.000">
                  <c:v>0.70699999999999996</c:v>
                </c:pt>
                <c:pt idx="2886" formatCode="0.000">
                  <c:v>-0.44900000000000001</c:v>
                </c:pt>
                <c:pt idx="2887" formatCode="0.000">
                  <c:v>12.775</c:v>
                </c:pt>
                <c:pt idx="2888" formatCode="0.000">
                  <c:v>10.38</c:v>
                </c:pt>
                <c:pt idx="2889" formatCode="0.000">
                  <c:v>8.3949999999999996</c:v>
                </c:pt>
                <c:pt idx="2890" formatCode="0.000">
                  <c:v>-1.1870000000000001</c:v>
                </c:pt>
                <c:pt idx="2891" formatCode="0.000">
                  <c:v>-0.76900000000000002</c:v>
                </c:pt>
                <c:pt idx="2892" formatCode="0.000">
                  <c:v>2.7389999999999999</c:v>
                </c:pt>
                <c:pt idx="2893" formatCode="0.000">
                  <c:v>12.157</c:v>
                </c:pt>
                <c:pt idx="2894" formatCode="0.000">
                  <c:v>10.903</c:v>
                </c:pt>
                <c:pt idx="2895" formatCode="0.000">
                  <c:v>2.6309999999999998</c:v>
                </c:pt>
                <c:pt idx="2896" formatCode="0.000">
                  <c:v>3.5990000000000002</c:v>
                </c:pt>
                <c:pt idx="2897" formatCode="0.000">
                  <c:v>10.73</c:v>
                </c:pt>
                <c:pt idx="2898" formatCode="0.000">
                  <c:v>9.2880000000000003</c:v>
                </c:pt>
                <c:pt idx="2899" formatCode="0.000">
                  <c:v>7.6740000000000004</c:v>
                </c:pt>
                <c:pt idx="2900" formatCode="0.000">
                  <c:v>-0.68500000000000005</c:v>
                </c:pt>
                <c:pt idx="2901" formatCode="0.000">
                  <c:v>6.64</c:v>
                </c:pt>
                <c:pt idx="2902" formatCode="0.000">
                  <c:v>2.5190000000000001</c:v>
                </c:pt>
                <c:pt idx="2903" formatCode="0.000">
                  <c:v>7.38</c:v>
                </c:pt>
                <c:pt idx="2904" formatCode="0.000">
                  <c:v>11.06</c:v>
                </c:pt>
                <c:pt idx="2905" formatCode="0.000">
                  <c:v>2.552</c:v>
                </c:pt>
                <c:pt idx="2906" formatCode="0.000">
                  <c:v>0.153</c:v>
                </c:pt>
                <c:pt idx="2907" formatCode="0.000">
                  <c:v>-1.607</c:v>
                </c:pt>
                <c:pt idx="2908" formatCode="0.000">
                  <c:v>9.1319999999999997</c:v>
                </c:pt>
                <c:pt idx="2909" formatCode="0.000">
                  <c:v>9.9260000000000002</c:v>
                </c:pt>
                <c:pt idx="2910" formatCode="0.000">
                  <c:v>3.0219999999999998</c:v>
                </c:pt>
                <c:pt idx="2911" formatCode="0.000">
                  <c:v>0.53900000000000003</c:v>
                </c:pt>
                <c:pt idx="2912" formatCode="0.000">
                  <c:v>6.3869999999999996</c:v>
                </c:pt>
                <c:pt idx="2913" formatCode="0.000">
                  <c:v>3.2949999999999999</c:v>
                </c:pt>
                <c:pt idx="2914" formatCode="0.000">
                  <c:v>15.241</c:v>
                </c:pt>
                <c:pt idx="2915" formatCode="0.000">
                  <c:v>11.154</c:v>
                </c:pt>
                <c:pt idx="2916" formatCode="0.000">
                  <c:v>0.373</c:v>
                </c:pt>
                <c:pt idx="2917" formatCode="0.000">
                  <c:v>1.679</c:v>
                </c:pt>
                <c:pt idx="2918" formatCode="0.000">
                  <c:v>1.335</c:v>
                </c:pt>
                <c:pt idx="2919" formatCode="0.000">
                  <c:v>10.537000000000001</c:v>
                </c:pt>
                <c:pt idx="2920" formatCode="0.000">
                  <c:v>13.137</c:v>
                </c:pt>
                <c:pt idx="2921" formatCode="0.000">
                  <c:v>4.2249999999999996</c:v>
                </c:pt>
                <c:pt idx="2922" formatCode="0.000">
                  <c:v>2.5680000000000001</c:v>
                </c:pt>
                <c:pt idx="2923" formatCode="0.000">
                  <c:v>1.026</c:v>
                </c:pt>
                <c:pt idx="2924" formatCode="0.000">
                  <c:v>4.0060000000000002</c:v>
                </c:pt>
                <c:pt idx="2925" formatCode="0.000">
                  <c:v>9.75</c:v>
                </c:pt>
                <c:pt idx="2926" formatCode="0.000">
                  <c:v>9.3290000000000006</c:v>
                </c:pt>
                <c:pt idx="2927" formatCode="0.000">
                  <c:v>5.468</c:v>
                </c:pt>
                <c:pt idx="2928" formatCode="0.000">
                  <c:v>0.17299999999999999</c:v>
                </c:pt>
                <c:pt idx="2929" formatCode="0.000">
                  <c:v>2.1920000000000002</c:v>
                </c:pt>
                <c:pt idx="2930" formatCode="0.000">
                  <c:v>11.946999999999999</c:v>
                </c:pt>
                <c:pt idx="2931" formatCode="0.000">
                  <c:v>10.596</c:v>
                </c:pt>
                <c:pt idx="2932" formatCode="0.000">
                  <c:v>5.431</c:v>
                </c:pt>
                <c:pt idx="2933" formatCode="0.000">
                  <c:v>2.4039999999999999</c:v>
                </c:pt>
                <c:pt idx="2934" formatCode="0.000">
                  <c:v>-0.45</c:v>
                </c:pt>
                <c:pt idx="2935" formatCode="0.000">
                  <c:v>2.226</c:v>
                </c:pt>
                <c:pt idx="2936" formatCode="0.000">
                  <c:v>10.555999999999999</c:v>
                </c:pt>
                <c:pt idx="2937" formatCode="0.000">
                  <c:v>9.1679999999999993</c:v>
                </c:pt>
                <c:pt idx="2938" formatCode="0.000">
                  <c:v>3.9089999999999998</c:v>
                </c:pt>
                <c:pt idx="2939" formatCode="0.000">
                  <c:v>-4.2119999999999997</c:v>
                </c:pt>
                <c:pt idx="2940" formatCode="0.000">
                  <c:v>7.5910000000000002</c:v>
                </c:pt>
                <c:pt idx="2941" formatCode="0.000">
                  <c:v>9.3320000000000007</c:v>
                </c:pt>
                <c:pt idx="2942" formatCode="0.000">
                  <c:v>8.3569999999999993</c:v>
                </c:pt>
                <c:pt idx="2943" formatCode="0.000">
                  <c:v>6.226</c:v>
                </c:pt>
                <c:pt idx="2944" formatCode="0.000">
                  <c:v>3.25</c:v>
                </c:pt>
                <c:pt idx="2945" formatCode="0.000">
                  <c:v>2.8740000000000001</c:v>
                </c:pt>
                <c:pt idx="2946" formatCode="0.000">
                  <c:v>2.677</c:v>
                </c:pt>
                <c:pt idx="2947" formatCode="0.000">
                  <c:v>10.771000000000001</c:v>
                </c:pt>
                <c:pt idx="2948" formatCode="0.000">
                  <c:v>8.6980000000000004</c:v>
                </c:pt>
                <c:pt idx="2949" formatCode="0.000">
                  <c:v>0.95699999999999996</c:v>
                </c:pt>
                <c:pt idx="2950" formatCode="0.000">
                  <c:v>-6.0259999999999998</c:v>
                </c:pt>
                <c:pt idx="2951" formatCode="0.000">
                  <c:v>5.8570000000000002</c:v>
                </c:pt>
                <c:pt idx="2952" formatCode="0.000">
                  <c:v>11.186</c:v>
                </c:pt>
                <c:pt idx="2953" formatCode="0.000">
                  <c:v>10.73</c:v>
                </c:pt>
                <c:pt idx="2954" formatCode="0.000">
                  <c:v>6.16</c:v>
                </c:pt>
                <c:pt idx="2955" formatCode="0.000">
                  <c:v>7.6989999999999998</c:v>
                </c:pt>
                <c:pt idx="2956" formatCode="0.000">
                  <c:v>3.891</c:v>
                </c:pt>
                <c:pt idx="2957" formatCode="0.000">
                  <c:v>3.0059999999999998</c:v>
                </c:pt>
                <c:pt idx="2958" formatCode="0.000">
                  <c:v>7.8550000000000004</c:v>
                </c:pt>
                <c:pt idx="2959" formatCode="0.000">
                  <c:v>9.3390000000000004</c:v>
                </c:pt>
                <c:pt idx="2960" formatCode="0.000">
                  <c:v>0.312</c:v>
                </c:pt>
                <c:pt idx="2961" formatCode="0.000">
                  <c:v>-4.6130000000000004</c:v>
                </c:pt>
                <c:pt idx="2962" formatCode="0.000">
                  <c:v>10.015000000000001</c:v>
                </c:pt>
                <c:pt idx="2963" formatCode="0.000">
                  <c:v>9.9819999999999993</c:v>
                </c:pt>
                <c:pt idx="2964" formatCode="0.000">
                  <c:v>9.6180000000000003</c:v>
                </c:pt>
                <c:pt idx="2965" formatCode="0.000">
                  <c:v>7.4119999999999999</c:v>
                </c:pt>
                <c:pt idx="2966" formatCode="0.000">
                  <c:v>4.9930000000000003</c:v>
                </c:pt>
                <c:pt idx="2967" formatCode="0.000">
                  <c:v>2.8759999999999999</c:v>
                </c:pt>
                <c:pt idx="2968" formatCode="0.000">
                  <c:v>2.157</c:v>
                </c:pt>
                <c:pt idx="2969" formatCode="0.000">
                  <c:v>7.98</c:v>
                </c:pt>
                <c:pt idx="2970" formatCode="0.000">
                  <c:v>7.0250000000000004</c:v>
                </c:pt>
                <c:pt idx="2971" formatCode="0.000">
                  <c:v>4.76</c:v>
                </c:pt>
                <c:pt idx="2972" formatCode="0.000">
                  <c:v>-4.0369999999999999</c:v>
                </c:pt>
                <c:pt idx="2973" formatCode="0.000">
                  <c:v>3.8210000000000002</c:v>
                </c:pt>
                <c:pt idx="2974" formatCode="0.000">
                  <c:v>6.984</c:v>
                </c:pt>
                <c:pt idx="2975" formatCode="0.000">
                  <c:v>8.3780000000000001</c:v>
                </c:pt>
                <c:pt idx="2976" formatCode="0.000">
                  <c:v>8.77</c:v>
                </c:pt>
                <c:pt idx="2977" formatCode="0.000">
                  <c:v>9.5229999999999997</c:v>
                </c:pt>
                <c:pt idx="2978" formatCode="0.000">
                  <c:v>3.5680000000000001</c:v>
                </c:pt>
                <c:pt idx="2979" formatCode="0.000">
                  <c:v>1.9630000000000001</c:v>
                </c:pt>
                <c:pt idx="2980" formatCode="0.000">
                  <c:v>9.3659999999999997</c:v>
                </c:pt>
                <c:pt idx="2981" formatCode="0.000">
                  <c:v>9.1950000000000003</c:v>
                </c:pt>
                <c:pt idx="2982" formatCode="0.000">
                  <c:v>8.42</c:v>
                </c:pt>
                <c:pt idx="2983" formatCode="0.000">
                  <c:v>-7.8979999999999997</c:v>
                </c:pt>
                <c:pt idx="2984" formatCode="0.000">
                  <c:v>10.125999999999999</c:v>
                </c:pt>
                <c:pt idx="2985" formatCode="0.000">
                  <c:v>6.5860000000000003</c:v>
                </c:pt>
                <c:pt idx="2986" formatCode="0.000">
                  <c:v>11.214</c:v>
                </c:pt>
                <c:pt idx="2987" formatCode="0.000">
                  <c:v>7.5890000000000004</c:v>
                </c:pt>
                <c:pt idx="2988" formatCode="0.000">
                  <c:v>3.613</c:v>
                </c:pt>
                <c:pt idx="2989" formatCode="0.000">
                  <c:v>1.796</c:v>
                </c:pt>
                <c:pt idx="2990" formatCode="0.000">
                  <c:v>1.68</c:v>
                </c:pt>
                <c:pt idx="2991" formatCode="0.000">
                  <c:v>7.8440000000000003</c:v>
                </c:pt>
                <c:pt idx="2992" formatCode="0.000">
                  <c:v>9.8819999999999997</c:v>
                </c:pt>
                <c:pt idx="2993" formatCode="0.000">
                  <c:v>3.992</c:v>
                </c:pt>
                <c:pt idx="2994" formatCode="0.000">
                  <c:v>-3.8959999999999999</c:v>
                </c:pt>
                <c:pt idx="2995" formatCode="0.000">
                  <c:v>7.17</c:v>
                </c:pt>
                <c:pt idx="2996" formatCode="0.000">
                  <c:v>10.81</c:v>
                </c:pt>
                <c:pt idx="2997" formatCode="0.000">
                  <c:v>6.8289999999999997</c:v>
                </c:pt>
                <c:pt idx="2998" formatCode="0.000">
                  <c:v>5.3209999999999997</c:v>
                </c:pt>
                <c:pt idx="2999" formatCode="0.000">
                  <c:v>10.597</c:v>
                </c:pt>
                <c:pt idx="3000" formatCode="0.000">
                  <c:v>-2.508</c:v>
                </c:pt>
                <c:pt idx="3001" formatCode="0.000">
                  <c:v>1.4279999999999999</c:v>
                </c:pt>
                <c:pt idx="3002" formatCode="0.000">
                  <c:v>10.573</c:v>
                </c:pt>
                <c:pt idx="3003" formatCode="0.000">
                  <c:v>8.048</c:v>
                </c:pt>
                <c:pt idx="3004" formatCode="0.000">
                  <c:v>0.90200000000000002</c:v>
                </c:pt>
                <c:pt idx="3005" formatCode="0.000">
                  <c:v>-9.4329999999999998</c:v>
                </c:pt>
                <c:pt idx="3006" formatCode="0.000">
                  <c:v>10.089</c:v>
                </c:pt>
                <c:pt idx="3007" formatCode="0.000">
                  <c:v>9.8670000000000009</c:v>
                </c:pt>
                <c:pt idx="3008" formatCode="0.000">
                  <c:v>5.7949999999999999</c:v>
                </c:pt>
                <c:pt idx="3009" formatCode="0.000">
                  <c:v>11.773999999999999</c:v>
                </c:pt>
                <c:pt idx="3010" formatCode="0.000">
                  <c:v>13.074</c:v>
                </c:pt>
                <c:pt idx="3011" formatCode="0.000">
                  <c:v>3.7</c:v>
                </c:pt>
                <c:pt idx="3012" formatCode="0.000">
                  <c:v>-0.21199999999999999</c:v>
                </c:pt>
                <c:pt idx="3013" formatCode="0.000">
                  <c:v>6.6219999999999999</c:v>
                </c:pt>
                <c:pt idx="3014" formatCode="0.000">
                  <c:v>5.1280000000000001</c:v>
                </c:pt>
                <c:pt idx="3015" formatCode="0.000">
                  <c:v>3.6320000000000001</c:v>
                </c:pt>
                <c:pt idx="3016" formatCode="0.000">
                  <c:v>-4.6159999999999997</c:v>
                </c:pt>
                <c:pt idx="3017" formatCode="0.000">
                  <c:v>2.431</c:v>
                </c:pt>
                <c:pt idx="3018" formatCode="0.000">
                  <c:v>8.6159999999999997</c:v>
                </c:pt>
                <c:pt idx="3019" formatCode="0.000">
                  <c:v>6.1219999999999999</c:v>
                </c:pt>
                <c:pt idx="3020" formatCode="0.000">
                  <c:v>10.116</c:v>
                </c:pt>
                <c:pt idx="3021" formatCode="0.000">
                  <c:v>11.529</c:v>
                </c:pt>
                <c:pt idx="3022" formatCode="0.000">
                  <c:v>3.5870000000000002</c:v>
                </c:pt>
                <c:pt idx="3023" formatCode="0.000">
                  <c:v>1.43</c:v>
                </c:pt>
                <c:pt idx="3024" formatCode="0.000">
                  <c:v>12.269</c:v>
                </c:pt>
                <c:pt idx="3025" formatCode="0.000">
                  <c:v>9.0289999999999999</c:v>
                </c:pt>
                <c:pt idx="3026" formatCode="0.000">
                  <c:v>5.8159999999999998</c:v>
                </c:pt>
                <c:pt idx="3027" formatCode="0.000">
                  <c:v>-5.3259999999999996</c:v>
                </c:pt>
                <c:pt idx="3028" formatCode="0.000">
                  <c:v>-1.238</c:v>
                </c:pt>
                <c:pt idx="3029" formatCode="0.000">
                  <c:v>8.3040000000000003</c:v>
                </c:pt>
                <c:pt idx="3030" formatCode="0.000">
                  <c:v>5.25</c:v>
                </c:pt>
                <c:pt idx="3031" formatCode="0.000">
                  <c:v>8.6329999999999991</c:v>
                </c:pt>
                <c:pt idx="3032" formatCode="0.000">
                  <c:v>10.253</c:v>
                </c:pt>
                <c:pt idx="3033" formatCode="0.000">
                  <c:v>5.6319999999999997</c:v>
                </c:pt>
                <c:pt idx="3034" formatCode="0.000">
                  <c:v>2.4620000000000002</c:v>
                </c:pt>
                <c:pt idx="3035" formatCode="0.000">
                  <c:v>11.442</c:v>
                </c:pt>
                <c:pt idx="3036" formatCode="0.000">
                  <c:v>8.5239999999999991</c:v>
                </c:pt>
                <c:pt idx="3037" formatCode="0.000">
                  <c:v>5.1689999999999996</c:v>
                </c:pt>
                <c:pt idx="3038" formatCode="0.000">
                  <c:v>4.6120000000000001</c:v>
                </c:pt>
                <c:pt idx="3039" formatCode="0.000">
                  <c:v>-4.3419999999999996</c:v>
                </c:pt>
                <c:pt idx="3040" formatCode="0.000">
                  <c:v>6.2649999999999997</c:v>
                </c:pt>
                <c:pt idx="3041" formatCode="0.000">
                  <c:v>7.9359999999999999</c:v>
                </c:pt>
                <c:pt idx="3042" formatCode="0.000">
                  <c:v>6.3739999999999997</c:v>
                </c:pt>
                <c:pt idx="3043" formatCode="0.000">
                  <c:v>9.8160000000000007</c:v>
                </c:pt>
                <c:pt idx="3044" formatCode="0.000">
                  <c:v>2.7930000000000001</c:v>
                </c:pt>
                <c:pt idx="3045" formatCode="0.000">
                  <c:v>1.55</c:v>
                </c:pt>
                <c:pt idx="3046" formatCode="0.000">
                  <c:v>11.561999999999999</c:v>
                </c:pt>
                <c:pt idx="3047" formatCode="0.000">
                  <c:v>8.077</c:v>
                </c:pt>
                <c:pt idx="3048" formatCode="0.000">
                  <c:v>6.7270000000000003</c:v>
                </c:pt>
                <c:pt idx="3049" formatCode="0.000">
                  <c:v>-4.0199999999999996</c:v>
                </c:pt>
                <c:pt idx="3050" formatCode="0.000">
                  <c:v>-0.89700000000000002</c:v>
                </c:pt>
                <c:pt idx="3051" formatCode="0.000">
                  <c:v>6.9619999999999997</c:v>
                </c:pt>
                <c:pt idx="3052" formatCode="0.000">
                  <c:v>9.891</c:v>
                </c:pt>
                <c:pt idx="3053" formatCode="0.000">
                  <c:v>6.0890000000000004</c:v>
                </c:pt>
                <c:pt idx="3054" formatCode="0.000">
                  <c:v>11.827</c:v>
                </c:pt>
                <c:pt idx="3055" formatCode="0.000">
                  <c:v>6.9550000000000001</c:v>
                </c:pt>
                <c:pt idx="3056" formatCode="0.000">
                  <c:v>1.635</c:v>
                </c:pt>
                <c:pt idx="3057" formatCode="0.000">
                  <c:v>7.008</c:v>
                </c:pt>
                <c:pt idx="3058" formatCode="0.000">
                  <c:v>6.4589999999999996</c:v>
                </c:pt>
                <c:pt idx="3059" formatCode="0.000">
                  <c:v>7.7389999999999999</c:v>
                </c:pt>
                <c:pt idx="3060" formatCode="0.000">
                  <c:v>5.7960000000000003</c:v>
                </c:pt>
                <c:pt idx="3061" formatCode="0.000">
                  <c:v>-1.645</c:v>
                </c:pt>
                <c:pt idx="3062" formatCode="0.000">
                  <c:v>7.0750000000000002</c:v>
                </c:pt>
                <c:pt idx="3063" formatCode="0.000">
                  <c:v>6.6529999999999996</c:v>
                </c:pt>
                <c:pt idx="3064" formatCode="0.000">
                  <c:v>5.7880000000000003</c:v>
                </c:pt>
                <c:pt idx="3065" formatCode="0.000">
                  <c:v>6.117</c:v>
                </c:pt>
                <c:pt idx="3066" formatCode="0.000">
                  <c:v>4.7119999999999997</c:v>
                </c:pt>
                <c:pt idx="3067" formatCode="0.000">
                  <c:v>1.298</c:v>
                </c:pt>
                <c:pt idx="3068" formatCode="0.000">
                  <c:v>10.25</c:v>
                </c:pt>
                <c:pt idx="3069" formatCode="0.000">
                  <c:v>7.84</c:v>
                </c:pt>
                <c:pt idx="3070" formatCode="0.000">
                  <c:v>6.0940000000000003</c:v>
                </c:pt>
                <c:pt idx="3071" formatCode="0.000">
                  <c:v>7.2149999999999999</c:v>
                </c:pt>
                <c:pt idx="3072" formatCode="0.000">
                  <c:v>-1.0840000000000001</c:v>
                </c:pt>
                <c:pt idx="3073" formatCode="0.000">
                  <c:v>9.0589999999999993</c:v>
                </c:pt>
                <c:pt idx="3074" formatCode="0.000">
                  <c:v>6.5759999999999996</c:v>
                </c:pt>
                <c:pt idx="3075" formatCode="0.000">
                  <c:v>2.5990000000000002</c:v>
                </c:pt>
                <c:pt idx="3076" formatCode="0.000">
                  <c:v>1.8</c:v>
                </c:pt>
                <c:pt idx="3077" formatCode="0.000">
                  <c:v>6.5119999999999996</c:v>
                </c:pt>
                <c:pt idx="3078" formatCode="0.000">
                  <c:v>2.423</c:v>
                </c:pt>
                <c:pt idx="3079" formatCode="0.000">
                  <c:v>11.186999999999999</c:v>
                </c:pt>
                <c:pt idx="3080" formatCode="0.000">
                  <c:v>10.352</c:v>
                </c:pt>
                <c:pt idx="3081" formatCode="0.000">
                  <c:v>5.0609999999999999</c:v>
                </c:pt>
                <c:pt idx="3082" formatCode="0.000">
                  <c:v>2.7429999999999999</c:v>
                </c:pt>
                <c:pt idx="3083" formatCode="0.000">
                  <c:v>-2.9860000000000002</c:v>
                </c:pt>
                <c:pt idx="3084" formatCode="0.000">
                  <c:v>10.475</c:v>
                </c:pt>
                <c:pt idx="3085" formatCode="0.000">
                  <c:v>6.8419999999999996</c:v>
                </c:pt>
                <c:pt idx="3086" formatCode="0.000">
                  <c:v>5.6909999999999998</c:v>
                </c:pt>
                <c:pt idx="3087" formatCode="0.000">
                  <c:v>3.67</c:v>
                </c:pt>
                <c:pt idx="3088" formatCode="0.000">
                  <c:v>7.0629999999999997</c:v>
                </c:pt>
                <c:pt idx="3089" formatCode="0.000">
                  <c:v>3.1429999999999998</c:v>
                </c:pt>
                <c:pt idx="3090" formatCode="0.000">
                  <c:v>8.1389999999999993</c:v>
                </c:pt>
                <c:pt idx="3091" formatCode="0.000">
                  <c:v>9.67</c:v>
                </c:pt>
                <c:pt idx="3092" formatCode="0.000">
                  <c:v>10.212</c:v>
                </c:pt>
                <c:pt idx="3093" formatCode="0.000">
                  <c:v>5.7519999999999998</c:v>
                </c:pt>
                <c:pt idx="3094" formatCode="0.000">
                  <c:v>1.2629999999999999</c:v>
                </c:pt>
                <c:pt idx="3095" formatCode="0.000">
                  <c:v>8.33</c:v>
                </c:pt>
                <c:pt idx="3096" formatCode="0.000">
                  <c:v>5.79</c:v>
                </c:pt>
                <c:pt idx="3097" formatCode="0.000">
                  <c:v>-1.0589999999999999</c:v>
                </c:pt>
                <c:pt idx="3098" formatCode="0.000">
                  <c:v>3.9769999999999999</c:v>
                </c:pt>
                <c:pt idx="3099" formatCode="0.000">
                  <c:v>5.6550000000000002</c:v>
                </c:pt>
                <c:pt idx="3100" formatCode="0.000">
                  <c:v>1.605</c:v>
                </c:pt>
                <c:pt idx="3101" formatCode="0.000">
                  <c:v>8.9610000000000003</c:v>
                </c:pt>
                <c:pt idx="3102" formatCode="0.000">
                  <c:v>9.5489999999999995</c:v>
                </c:pt>
                <c:pt idx="3103" formatCode="0.000">
                  <c:v>9.125</c:v>
                </c:pt>
                <c:pt idx="3104" formatCode="0.000">
                  <c:v>-1.127</c:v>
                </c:pt>
                <c:pt idx="3105" formatCode="0.000">
                  <c:v>0.38500000000000001</c:v>
                </c:pt>
                <c:pt idx="3106" formatCode="0.000">
                  <c:v>10.754</c:v>
                </c:pt>
                <c:pt idx="3107" formatCode="0.000">
                  <c:v>8.5060000000000002</c:v>
                </c:pt>
                <c:pt idx="3108" formatCode="0.000">
                  <c:v>-0.76700000000000002</c:v>
                </c:pt>
                <c:pt idx="3109" formatCode="0.000">
                  <c:v>1.5269999999999999</c:v>
                </c:pt>
                <c:pt idx="3110" formatCode="0.000">
                  <c:v>5.282</c:v>
                </c:pt>
                <c:pt idx="3111" formatCode="0.000">
                  <c:v>2.895</c:v>
                </c:pt>
                <c:pt idx="3112" formatCode="0.000">
                  <c:v>13.981</c:v>
                </c:pt>
                <c:pt idx="3113" formatCode="0.000">
                  <c:v>10.247999999999999</c:v>
                </c:pt>
                <c:pt idx="3114" formatCode="0.000">
                  <c:v>7.3879999999999999</c:v>
                </c:pt>
                <c:pt idx="3115" formatCode="0.000">
                  <c:v>0.82499999999999996</c:v>
                </c:pt>
                <c:pt idx="3116" formatCode="0.000">
                  <c:v>-0.98299999999999998</c:v>
                </c:pt>
                <c:pt idx="3117" formatCode="0.000">
                  <c:v>11.347</c:v>
                </c:pt>
                <c:pt idx="3118" formatCode="0.000">
                  <c:v>5.9269999999999996</c:v>
                </c:pt>
                <c:pt idx="3119" formatCode="0.000">
                  <c:v>0.73599999999999999</c:v>
                </c:pt>
                <c:pt idx="3120" formatCode="0.000">
                  <c:v>2.2909999999999999</c:v>
                </c:pt>
                <c:pt idx="3121" formatCode="0.000">
                  <c:v>7.1539999999999999</c:v>
                </c:pt>
                <c:pt idx="3122" formatCode="0.000">
                  <c:v>3.8450000000000002</c:v>
                </c:pt>
                <c:pt idx="3123" formatCode="0.000">
                  <c:v>11.279</c:v>
                </c:pt>
                <c:pt idx="3124" formatCode="0.000">
                  <c:v>9.8650000000000002</c:v>
                </c:pt>
                <c:pt idx="3125" formatCode="0.000">
                  <c:v>3.86</c:v>
                </c:pt>
                <c:pt idx="3126" formatCode="0.000">
                  <c:v>4.1849999999999996</c:v>
                </c:pt>
                <c:pt idx="3127" formatCode="0.000">
                  <c:v>0.96399999999999997</c:v>
                </c:pt>
                <c:pt idx="3128" formatCode="0.000">
                  <c:v>8.5860000000000003</c:v>
                </c:pt>
                <c:pt idx="3129" formatCode="0.000">
                  <c:v>7.3769999999999998</c:v>
                </c:pt>
                <c:pt idx="3130" formatCode="0.000">
                  <c:v>2.5</c:v>
                </c:pt>
                <c:pt idx="3131" formatCode="0.000">
                  <c:v>-1.2E-2</c:v>
                </c:pt>
                <c:pt idx="3132" formatCode="0.000">
                  <c:v>8.609</c:v>
                </c:pt>
                <c:pt idx="3133" formatCode="0.000">
                  <c:v>5.7889999999999997</c:v>
                </c:pt>
                <c:pt idx="3134" formatCode="0.000">
                  <c:v>8.2769999999999992</c:v>
                </c:pt>
                <c:pt idx="3135" formatCode="0.000">
                  <c:v>9.6110000000000007</c:v>
                </c:pt>
                <c:pt idx="3136" formatCode="0.000">
                  <c:v>2.2240000000000002</c:v>
                </c:pt>
                <c:pt idx="3137" formatCode="0.000">
                  <c:v>1.4119999999999999</c:v>
                </c:pt>
                <c:pt idx="3138" formatCode="0.000">
                  <c:v>2.11</c:v>
                </c:pt>
                <c:pt idx="3139" formatCode="0.000">
                  <c:v>9.1989999999999998</c:v>
                </c:pt>
                <c:pt idx="3140" formatCode="0.000">
                  <c:v>6.2640000000000002</c:v>
                </c:pt>
                <c:pt idx="3141" formatCode="0.000">
                  <c:v>7.2560000000000002</c:v>
                </c:pt>
                <c:pt idx="3142" formatCode="0.000">
                  <c:v>4.7729999999999997</c:v>
                </c:pt>
                <c:pt idx="3143" formatCode="0.000">
                  <c:v>5.9089999999999998</c:v>
                </c:pt>
                <c:pt idx="3144" formatCode="0.000">
                  <c:v>2.895</c:v>
                </c:pt>
                <c:pt idx="3145" formatCode="0.000">
                  <c:v>8.2789999999999999</c:v>
                </c:pt>
                <c:pt idx="3146" formatCode="0.000">
                  <c:v>8.4990000000000006</c:v>
                </c:pt>
                <c:pt idx="3147" formatCode="0.000">
                  <c:v>4.16</c:v>
                </c:pt>
                <c:pt idx="3148" formatCode="0.000">
                  <c:v>2.5550000000000002</c:v>
                </c:pt>
                <c:pt idx="3149" formatCode="0.000">
                  <c:v>2.2290000000000001</c:v>
                </c:pt>
                <c:pt idx="3150" formatCode="0.000">
                  <c:v>9.5380000000000003</c:v>
                </c:pt>
                <c:pt idx="3151" formatCode="0.000">
                  <c:v>4.4580000000000002</c:v>
                </c:pt>
                <c:pt idx="3152" formatCode="0.000">
                  <c:v>8.6910000000000007</c:v>
                </c:pt>
                <c:pt idx="3153" formatCode="0.000">
                  <c:v>4.4349999999999996</c:v>
                </c:pt>
                <c:pt idx="3154" formatCode="0.000">
                  <c:v>3.7770000000000001</c:v>
                </c:pt>
                <c:pt idx="3155" formatCode="0.000">
                  <c:v>2.93</c:v>
                </c:pt>
                <c:pt idx="3156" formatCode="0.000">
                  <c:v>8.5839999999999996</c:v>
                </c:pt>
                <c:pt idx="3157" formatCode="0.000">
                  <c:v>7.327</c:v>
                </c:pt>
                <c:pt idx="3158" formatCode="0.000">
                  <c:v>5.7060000000000004</c:v>
                </c:pt>
                <c:pt idx="3159" formatCode="0.000">
                  <c:v>-5.4790000000000001</c:v>
                </c:pt>
                <c:pt idx="3160" formatCode="0.000">
                  <c:v>11.631</c:v>
                </c:pt>
                <c:pt idx="3161" formatCode="0.000">
                  <c:v>7.7320000000000002</c:v>
                </c:pt>
                <c:pt idx="3162" formatCode="0.000">
                  <c:v>4.6580000000000004</c:v>
                </c:pt>
                <c:pt idx="3163" formatCode="0.000">
                  <c:v>6.4589999999999996</c:v>
                </c:pt>
                <c:pt idx="3164" formatCode="0.000">
                  <c:v>2.8130000000000002</c:v>
                </c:pt>
                <c:pt idx="3165" formatCode="0.000">
                  <c:v>5.6749999999999998</c:v>
                </c:pt>
                <c:pt idx="3166" formatCode="0.000">
                  <c:v>1.17</c:v>
                </c:pt>
                <c:pt idx="3167" formatCode="0.000">
                  <c:v>12.083</c:v>
                </c:pt>
                <c:pt idx="3168" formatCode="0.000">
                  <c:v>6.7329999999999997</c:v>
                </c:pt>
                <c:pt idx="3169" formatCode="0.000">
                  <c:v>1.7929999999999999</c:v>
                </c:pt>
                <c:pt idx="3170" formatCode="0.000">
                  <c:v>-3.4039999999999999</c:v>
                </c:pt>
                <c:pt idx="3171" formatCode="0.000">
                  <c:v>9.6449999999999996</c:v>
                </c:pt>
                <c:pt idx="3172" formatCode="0.000">
                  <c:v>5.944</c:v>
                </c:pt>
                <c:pt idx="3173" formatCode="0.000">
                  <c:v>6.7430000000000003</c:v>
                </c:pt>
                <c:pt idx="3174" formatCode="0.000">
                  <c:v>12.616</c:v>
                </c:pt>
                <c:pt idx="3175" formatCode="0.000">
                  <c:v>6.0659999999999998</c:v>
                </c:pt>
                <c:pt idx="3176" formatCode="0.000">
                  <c:v>7.1029999999999998</c:v>
                </c:pt>
                <c:pt idx="3177" formatCode="0.000">
                  <c:v>0.53900000000000003</c:v>
                </c:pt>
                <c:pt idx="3178" formatCode="0.000">
                  <c:v>5.9039999999999999</c:v>
                </c:pt>
                <c:pt idx="3179" formatCode="0.000">
                  <c:v>10.352</c:v>
                </c:pt>
                <c:pt idx="3180" formatCode="0.000">
                  <c:v>0.43</c:v>
                </c:pt>
                <c:pt idx="3181" formatCode="0.000">
                  <c:v>0.996</c:v>
                </c:pt>
                <c:pt idx="3182" formatCode="0.000">
                  <c:v>6.5629999999999997</c:v>
                </c:pt>
                <c:pt idx="3183" formatCode="0.000">
                  <c:v>6.4749999999999996</c:v>
                </c:pt>
                <c:pt idx="3184" formatCode="0.000">
                  <c:v>5.9729999999999999</c:v>
                </c:pt>
                <c:pt idx="3185" formatCode="0.000">
                  <c:v>10.244999999999999</c:v>
                </c:pt>
                <c:pt idx="3186" formatCode="0.000">
                  <c:v>0.89300000000000002</c:v>
                </c:pt>
                <c:pt idx="3187" formatCode="0.000">
                  <c:v>9.6029999999999998</c:v>
                </c:pt>
                <c:pt idx="3188" formatCode="0.000">
                  <c:v>1.4330000000000001</c:v>
                </c:pt>
                <c:pt idx="3189" formatCode="0.000">
                  <c:v>6.62</c:v>
                </c:pt>
                <c:pt idx="3190" formatCode="0.000">
                  <c:v>10.917999999999999</c:v>
                </c:pt>
                <c:pt idx="3191" formatCode="0.000">
                  <c:v>4.4379999999999997</c:v>
                </c:pt>
                <c:pt idx="3192" formatCode="0.000">
                  <c:v>-0.30499999999999999</c:v>
                </c:pt>
                <c:pt idx="3193" formatCode="0.000">
                  <c:v>-2.0259999999999998</c:v>
                </c:pt>
                <c:pt idx="3194" formatCode="0.000">
                  <c:v>7.7679999999999998</c:v>
                </c:pt>
                <c:pt idx="3195" formatCode="0.000">
                  <c:v>5.1680000000000001</c:v>
                </c:pt>
                <c:pt idx="3196" formatCode="0.000">
                  <c:v>9.3940000000000001</c:v>
                </c:pt>
                <c:pt idx="3197" formatCode="0.000">
                  <c:v>3.052</c:v>
                </c:pt>
                <c:pt idx="3198" formatCode="0.000">
                  <c:v>7.05</c:v>
                </c:pt>
                <c:pt idx="3199" formatCode="0.000">
                  <c:v>2.1059999999999999</c:v>
                </c:pt>
                <c:pt idx="3200" formatCode="0.000">
                  <c:v>11.913</c:v>
                </c:pt>
                <c:pt idx="3201" formatCode="0.000">
                  <c:v>10.696999999999999</c:v>
                </c:pt>
                <c:pt idx="3202" formatCode="0.000">
                  <c:v>1.621</c:v>
                </c:pt>
                <c:pt idx="3203" formatCode="0.000">
                  <c:v>1.9990000000000001</c:v>
                </c:pt>
                <c:pt idx="3204" formatCode="0.000">
                  <c:v>-3.1989999999999998</c:v>
                </c:pt>
                <c:pt idx="3205" formatCode="0.000">
                  <c:v>9.8049999999999997</c:v>
                </c:pt>
                <c:pt idx="3206" formatCode="0.000">
                  <c:v>7.9279999999999999</c:v>
                </c:pt>
                <c:pt idx="3207" formatCode="0.000">
                  <c:v>4.3390000000000004</c:v>
                </c:pt>
                <c:pt idx="3208" formatCode="0.000">
                  <c:v>3.774</c:v>
                </c:pt>
                <c:pt idx="3209" formatCode="0.000">
                  <c:v>7.23</c:v>
                </c:pt>
                <c:pt idx="3210" formatCode="0.000">
                  <c:v>3.2989999999999999</c:v>
                </c:pt>
                <c:pt idx="3211" formatCode="0.000">
                  <c:v>11.87</c:v>
                </c:pt>
                <c:pt idx="3212" formatCode="0.000">
                  <c:v>10.347</c:v>
                </c:pt>
                <c:pt idx="3213" formatCode="0.000">
                  <c:v>5.3860000000000001</c:v>
                </c:pt>
                <c:pt idx="3214" formatCode="0.000">
                  <c:v>5.9</c:v>
                </c:pt>
                <c:pt idx="3215" formatCode="0.000">
                  <c:v>-12.853999999999999</c:v>
                </c:pt>
                <c:pt idx="3216" formatCode="0.000">
                  <c:v>10.198</c:v>
                </c:pt>
                <c:pt idx="3217" formatCode="0.000">
                  <c:v>7.2969999999999997</c:v>
                </c:pt>
                <c:pt idx="3218" formatCode="0.000">
                  <c:v>6.2009999999999996</c:v>
                </c:pt>
                <c:pt idx="3219" formatCode="0.000">
                  <c:v>6.7619999999999996</c:v>
                </c:pt>
                <c:pt idx="3220" formatCode="0.000">
                  <c:v>8.5169999999999995</c:v>
                </c:pt>
                <c:pt idx="3221" formatCode="0.000">
                  <c:v>3.0070000000000001</c:v>
                </c:pt>
                <c:pt idx="3222" formatCode="0.000">
                  <c:v>8.48</c:v>
                </c:pt>
                <c:pt idx="3223" formatCode="0.000">
                  <c:v>10.3</c:v>
                </c:pt>
                <c:pt idx="3224" formatCode="0.000">
                  <c:v>1.512</c:v>
                </c:pt>
                <c:pt idx="3225" formatCode="0.000">
                  <c:v>4.4119999999999999</c:v>
                </c:pt>
                <c:pt idx="3226" formatCode="0.000">
                  <c:v>-7.3440000000000003</c:v>
                </c:pt>
                <c:pt idx="3227" formatCode="0.000">
                  <c:v>8.4290000000000003</c:v>
                </c:pt>
                <c:pt idx="3228" formatCode="0.000">
                  <c:v>7.1349999999999998</c:v>
                </c:pt>
                <c:pt idx="3229" formatCode="0.000">
                  <c:v>2.8559999999999999</c:v>
                </c:pt>
                <c:pt idx="3230" formatCode="0.000">
                  <c:v>8.2609999999999992</c:v>
                </c:pt>
                <c:pt idx="3231" formatCode="0.000">
                  <c:v>13.055</c:v>
                </c:pt>
                <c:pt idx="3232" formatCode="0.000">
                  <c:v>2.23</c:v>
                </c:pt>
                <c:pt idx="3233" formatCode="0.000">
                  <c:v>8.2639999999999993</c:v>
                </c:pt>
                <c:pt idx="3234" formatCode="0.000">
                  <c:v>11.196999999999999</c:v>
                </c:pt>
                <c:pt idx="3235" formatCode="0.000">
                  <c:v>5.1029999999999998</c:v>
                </c:pt>
                <c:pt idx="3236" formatCode="0.000">
                  <c:v>2.93</c:v>
                </c:pt>
                <c:pt idx="3237" formatCode="0.000">
                  <c:v>-4.8659999999999997</c:v>
                </c:pt>
                <c:pt idx="3238" formatCode="0.000">
                  <c:v>11.606</c:v>
                </c:pt>
                <c:pt idx="3239" formatCode="0.000">
                  <c:v>6.5590000000000002</c:v>
                </c:pt>
                <c:pt idx="3240" formatCode="0.000">
                  <c:v>1.2210000000000001</c:v>
                </c:pt>
                <c:pt idx="3241" formatCode="0.000">
                  <c:v>6.0579999999999998</c:v>
                </c:pt>
                <c:pt idx="3242" formatCode="0.000">
                  <c:v>7.5960000000000001</c:v>
                </c:pt>
                <c:pt idx="3243" formatCode="0.000">
                  <c:v>3.1320000000000001</c:v>
                </c:pt>
                <c:pt idx="3244" formatCode="0.000">
                  <c:v>8.4380000000000006</c:v>
                </c:pt>
                <c:pt idx="3245" formatCode="0.000">
                  <c:v>12.087</c:v>
                </c:pt>
                <c:pt idx="3246" formatCode="0.000">
                  <c:v>7.0229999999999997</c:v>
                </c:pt>
                <c:pt idx="3247" formatCode="0.000">
                  <c:v>4.8789999999999996</c:v>
                </c:pt>
                <c:pt idx="3248" formatCode="0.000">
                  <c:v>-10.178000000000001</c:v>
                </c:pt>
                <c:pt idx="3249" formatCode="0.000">
                  <c:v>10.597</c:v>
                </c:pt>
                <c:pt idx="3250" formatCode="0.000">
                  <c:v>7.6630000000000003</c:v>
                </c:pt>
                <c:pt idx="3251" formatCode="0.000">
                  <c:v>-1.367</c:v>
                </c:pt>
                <c:pt idx="3252" formatCode="0.000">
                  <c:v>6.6230000000000002</c:v>
                </c:pt>
                <c:pt idx="3253" formatCode="0.000">
                  <c:v>9.4540000000000006</c:v>
                </c:pt>
                <c:pt idx="3254" formatCode="0.000">
                  <c:v>2.2869999999999999</c:v>
                </c:pt>
                <c:pt idx="3255" formatCode="0.000">
                  <c:v>9.7620000000000005</c:v>
                </c:pt>
                <c:pt idx="3256" formatCode="0.000">
                  <c:v>9.3879999999999999</c:v>
                </c:pt>
                <c:pt idx="3257" formatCode="0.000">
                  <c:v>2.742</c:v>
                </c:pt>
                <c:pt idx="3258" formatCode="0.000">
                  <c:v>6.4889999999999999</c:v>
                </c:pt>
                <c:pt idx="3259" formatCode="0.000">
                  <c:v>-5.5490000000000004</c:v>
                </c:pt>
                <c:pt idx="3260" formatCode="0.000">
                  <c:v>7.1470000000000002</c:v>
                </c:pt>
                <c:pt idx="3261" formatCode="0.000">
                  <c:v>8.0069999999999997</c:v>
                </c:pt>
                <c:pt idx="3262" formatCode="0.000">
                  <c:v>2.7370000000000001</c:v>
                </c:pt>
                <c:pt idx="3263" formatCode="0.000">
                  <c:v>8.2799999999999994</c:v>
                </c:pt>
                <c:pt idx="3264" formatCode="0.000">
                  <c:v>7.0579999999999998</c:v>
                </c:pt>
                <c:pt idx="3265" formatCode="0.000">
                  <c:v>0.86899999999999999</c:v>
                </c:pt>
                <c:pt idx="3266" formatCode="0.000">
                  <c:v>11.51</c:v>
                </c:pt>
                <c:pt idx="3267" formatCode="0.000">
                  <c:v>11.352</c:v>
                </c:pt>
                <c:pt idx="3268" formatCode="0.000">
                  <c:v>4.5069999999999997</c:v>
                </c:pt>
                <c:pt idx="3269" formatCode="0.000">
                  <c:v>0.216</c:v>
                </c:pt>
                <c:pt idx="3270" formatCode="0.000">
                  <c:v>-8.0340000000000007</c:v>
                </c:pt>
                <c:pt idx="3271" formatCode="0.000">
                  <c:v>9.6980000000000004</c:v>
                </c:pt>
                <c:pt idx="3272" formatCode="0.000">
                  <c:v>6.9009999999999998</c:v>
                </c:pt>
                <c:pt idx="3273" formatCode="0.000">
                  <c:v>0.66200000000000003</c:v>
                </c:pt>
                <c:pt idx="3274" formatCode="0.000">
                  <c:v>9.0030000000000001</c:v>
                </c:pt>
                <c:pt idx="3275" formatCode="0.000">
                  <c:v>8.8490000000000002</c:v>
                </c:pt>
                <c:pt idx="3276" formatCode="0.000">
                  <c:v>3.1339999999999999</c:v>
                </c:pt>
                <c:pt idx="3277" formatCode="0.000">
                  <c:v>12.228</c:v>
                </c:pt>
                <c:pt idx="3278" formatCode="0.000">
                  <c:v>10.975</c:v>
                </c:pt>
                <c:pt idx="3279" formatCode="0.000">
                  <c:v>5.5019999999999998</c:v>
                </c:pt>
                <c:pt idx="3280" formatCode="0.000">
                  <c:v>0.748</c:v>
                </c:pt>
                <c:pt idx="3281" formatCode="0.000">
                  <c:v>-5.6109999999999998</c:v>
                </c:pt>
                <c:pt idx="3282" formatCode="0.000">
                  <c:v>8.39</c:v>
                </c:pt>
                <c:pt idx="3283" formatCode="0.000">
                  <c:v>9.327</c:v>
                </c:pt>
                <c:pt idx="3284" formatCode="0.000">
                  <c:v>-2.2280000000000002</c:v>
                </c:pt>
                <c:pt idx="3285" formatCode="0.000">
                  <c:v>7.1159999999999997</c:v>
                </c:pt>
                <c:pt idx="3286" formatCode="0.000">
                  <c:v>12.96</c:v>
                </c:pt>
                <c:pt idx="3287" formatCode="0.000">
                  <c:v>1.6950000000000001</c:v>
                </c:pt>
                <c:pt idx="3288" formatCode="0.000">
                  <c:v>9.4760000000000009</c:v>
                </c:pt>
                <c:pt idx="3289" formatCode="0.000">
                  <c:v>11.576000000000001</c:v>
                </c:pt>
                <c:pt idx="3290" formatCode="0.000">
                  <c:v>1.4370000000000001</c:v>
                </c:pt>
                <c:pt idx="3291" formatCode="0.000">
                  <c:v>1.1299999999999999</c:v>
                </c:pt>
                <c:pt idx="3292" formatCode="0.000">
                  <c:v>-10.754</c:v>
                </c:pt>
                <c:pt idx="3293" formatCode="0.000">
                  <c:v>8.4459999999999997</c:v>
                </c:pt>
                <c:pt idx="3294" formatCode="0.000">
                  <c:v>6.9980000000000002</c:v>
                </c:pt>
                <c:pt idx="3295" formatCode="0.000">
                  <c:v>3.6659999999999999</c:v>
                </c:pt>
                <c:pt idx="3296" formatCode="0.000">
                  <c:v>8.2249999999999996</c:v>
                </c:pt>
                <c:pt idx="3297" formatCode="0.000">
                  <c:v>10.914999999999999</c:v>
                </c:pt>
                <c:pt idx="3298" formatCode="0.000">
                  <c:v>4.4390000000000001</c:v>
                </c:pt>
                <c:pt idx="3299" formatCode="0.000">
                  <c:v>12.095000000000001</c:v>
                </c:pt>
                <c:pt idx="3300" formatCode="0.000">
                  <c:v>10.164999999999999</c:v>
                </c:pt>
                <c:pt idx="3301" formatCode="0.000">
                  <c:v>5.875</c:v>
                </c:pt>
                <c:pt idx="3302" formatCode="0.000">
                  <c:v>3.8879999999999999</c:v>
                </c:pt>
                <c:pt idx="3303" formatCode="0.000">
                  <c:v>-9.8989999999999991</c:v>
                </c:pt>
                <c:pt idx="3304" formatCode="0.000">
                  <c:v>6.4939999999999998</c:v>
                </c:pt>
                <c:pt idx="3305" formatCode="0.000">
                  <c:v>10.243</c:v>
                </c:pt>
                <c:pt idx="3306" formatCode="0.000">
                  <c:v>4.1260000000000003</c:v>
                </c:pt>
                <c:pt idx="3307" formatCode="0.000">
                  <c:v>5.149</c:v>
                </c:pt>
                <c:pt idx="3308" formatCode="0.000">
                  <c:v>4.2869999999999999</c:v>
                </c:pt>
                <c:pt idx="3309" formatCode="0.000">
                  <c:v>5.899</c:v>
                </c:pt>
                <c:pt idx="3310" formatCode="0.000">
                  <c:v>11.763999999999999</c:v>
                </c:pt>
                <c:pt idx="3311" formatCode="0.000">
                  <c:v>9.68</c:v>
                </c:pt>
                <c:pt idx="3312" formatCode="0.000">
                  <c:v>6.7229999999999999</c:v>
                </c:pt>
                <c:pt idx="3313" formatCode="0.000">
                  <c:v>4.5419999999999998</c:v>
                </c:pt>
                <c:pt idx="3314" formatCode="0.000">
                  <c:v>-7.1449999999999996</c:v>
                </c:pt>
                <c:pt idx="3315" formatCode="0.000">
                  <c:v>6.4240000000000004</c:v>
                </c:pt>
                <c:pt idx="3316" formatCode="0.000">
                  <c:v>7.9219999999999997</c:v>
                </c:pt>
                <c:pt idx="3317" formatCode="0.000">
                  <c:v>5.7050000000000001</c:v>
                </c:pt>
                <c:pt idx="3318" formatCode="0.000">
                  <c:v>7.4909999999999997</c:v>
                </c:pt>
                <c:pt idx="3319" formatCode="0.000">
                  <c:v>6.8659999999999997</c:v>
                </c:pt>
                <c:pt idx="3320" formatCode="0.000">
                  <c:v>3.1160000000000001</c:v>
                </c:pt>
                <c:pt idx="3321" formatCode="0.000">
                  <c:v>6.4749999999999996</c:v>
                </c:pt>
                <c:pt idx="3322" formatCode="0.000">
                  <c:v>6.9660000000000002</c:v>
                </c:pt>
                <c:pt idx="3323" formatCode="0.000">
                  <c:v>8.2460000000000004</c:v>
                </c:pt>
                <c:pt idx="3324" formatCode="0.000">
                  <c:v>1.0760000000000001</c:v>
                </c:pt>
                <c:pt idx="3325" formatCode="0.000">
                  <c:v>6.0309999999999997</c:v>
                </c:pt>
                <c:pt idx="3326" formatCode="0.000">
                  <c:v>6.9610000000000003</c:v>
                </c:pt>
                <c:pt idx="3327" formatCode="0.000">
                  <c:v>7.3410000000000002</c:v>
                </c:pt>
                <c:pt idx="3328" formatCode="0.000">
                  <c:v>5.6239999999999997</c:v>
                </c:pt>
                <c:pt idx="3329" formatCode="0.000">
                  <c:v>9.593</c:v>
                </c:pt>
                <c:pt idx="3330" formatCode="0.000">
                  <c:v>1.875</c:v>
                </c:pt>
                <c:pt idx="3331" formatCode="0.000">
                  <c:v>8.1029999999999998</c:v>
                </c:pt>
                <c:pt idx="3332" formatCode="0.000">
                  <c:v>10.628</c:v>
                </c:pt>
                <c:pt idx="3333" formatCode="0.000">
                  <c:v>7.2519999999999998</c:v>
                </c:pt>
                <c:pt idx="3334" formatCode="0.000">
                  <c:v>4.57</c:v>
                </c:pt>
                <c:pt idx="3335" formatCode="0.000">
                  <c:v>3.645</c:v>
                </c:pt>
                <c:pt idx="3336" formatCode="0.000">
                  <c:v>8.1679999999999993</c:v>
                </c:pt>
                <c:pt idx="3337" formatCode="0.000">
                  <c:v>5.2709999999999999</c:v>
                </c:pt>
                <c:pt idx="3338" formatCode="0.000">
                  <c:v>6.0620000000000003</c:v>
                </c:pt>
                <c:pt idx="3339" formatCode="0.000">
                  <c:v>5.4740000000000002</c:v>
                </c:pt>
                <c:pt idx="3340" formatCode="0.000">
                  <c:v>4.5039999999999996</c:v>
                </c:pt>
                <c:pt idx="3341" formatCode="0.000">
                  <c:v>6.2270000000000003</c:v>
                </c:pt>
                <c:pt idx="3342" formatCode="0.000">
                  <c:v>10.385</c:v>
                </c:pt>
                <c:pt idx="3343" formatCode="0.000">
                  <c:v>8.4920000000000009</c:v>
                </c:pt>
                <c:pt idx="3344" formatCode="0.000">
                  <c:v>6.0730000000000004</c:v>
                </c:pt>
                <c:pt idx="3345" formatCode="0.000">
                  <c:v>6.3</c:v>
                </c:pt>
                <c:pt idx="3346" formatCode="0.000">
                  <c:v>8.4890000000000008</c:v>
                </c:pt>
                <c:pt idx="3347" formatCode="0.000">
                  <c:v>11.285</c:v>
                </c:pt>
                <c:pt idx="3348" formatCode="0.000">
                  <c:v>4.4210000000000003</c:v>
                </c:pt>
                <c:pt idx="3349" formatCode="0.000">
                  <c:v>-5.5</c:v>
                </c:pt>
                <c:pt idx="3350" formatCode="0.000">
                  <c:v>2.4300000000000002</c:v>
                </c:pt>
                <c:pt idx="3351" formatCode="0.000">
                  <c:v>9.4019999999999992</c:v>
                </c:pt>
                <c:pt idx="3352" formatCode="0.000">
                  <c:v>9.7759999999999998</c:v>
                </c:pt>
                <c:pt idx="3353" formatCode="0.000">
                  <c:v>5.23</c:v>
                </c:pt>
                <c:pt idx="3354" formatCode="0.000">
                  <c:v>6.6509999999999998</c:v>
                </c:pt>
                <c:pt idx="3355" formatCode="0.000">
                  <c:v>6.4980000000000002</c:v>
                </c:pt>
                <c:pt idx="3356" formatCode="0.000">
                  <c:v>6.8979999999999997</c:v>
                </c:pt>
                <c:pt idx="3357" formatCode="0.000">
                  <c:v>5.5179999999999998</c:v>
                </c:pt>
                <c:pt idx="3358" formatCode="0.000">
                  <c:v>4.431</c:v>
                </c:pt>
                <c:pt idx="3359" formatCode="0.000">
                  <c:v>4.76</c:v>
                </c:pt>
                <c:pt idx="3360" formatCode="0.000">
                  <c:v>1.667</c:v>
                </c:pt>
                <c:pt idx="3361" formatCode="0.000">
                  <c:v>10.321</c:v>
                </c:pt>
                <c:pt idx="3362" formatCode="0.000">
                  <c:v>10</c:v>
                </c:pt>
                <c:pt idx="3363" formatCode="0.000">
                  <c:v>12.555</c:v>
                </c:pt>
                <c:pt idx="3364" formatCode="0.000">
                  <c:v>1.984</c:v>
                </c:pt>
                <c:pt idx="3365" formatCode="0.000">
                  <c:v>7.9109999999999996</c:v>
                </c:pt>
                <c:pt idx="3366" formatCode="0.000">
                  <c:v>8.2100000000000009</c:v>
                </c:pt>
                <c:pt idx="3367" formatCode="0.000">
                  <c:v>0.77400000000000002</c:v>
                </c:pt>
                <c:pt idx="3368" formatCode="0.000">
                  <c:v>4.819</c:v>
                </c:pt>
                <c:pt idx="3369" formatCode="0.000">
                  <c:v>6.2439999999999998</c:v>
                </c:pt>
                <c:pt idx="3370" formatCode="0.000">
                  <c:v>1.7010000000000001</c:v>
                </c:pt>
                <c:pt idx="3371" formatCode="0.000">
                  <c:v>7.5179999999999998</c:v>
                </c:pt>
                <c:pt idx="3372" formatCode="0.000">
                  <c:v>9.7240000000000002</c:v>
                </c:pt>
                <c:pt idx="3373" formatCode="0.000">
                  <c:v>4.5890000000000004</c:v>
                </c:pt>
                <c:pt idx="3374" formatCode="0.000">
                  <c:v>0.82499999999999996</c:v>
                </c:pt>
                <c:pt idx="3375" formatCode="0.000">
                  <c:v>10.54</c:v>
                </c:pt>
                <c:pt idx="3376" formatCode="0.000">
                  <c:v>7.8579999999999997</c:v>
                </c:pt>
                <c:pt idx="3377" formatCode="0.000">
                  <c:v>11.516</c:v>
                </c:pt>
                <c:pt idx="3378" formatCode="0.000">
                  <c:v>6.5359999999999996</c:v>
                </c:pt>
                <c:pt idx="3379" formatCode="0.000">
                  <c:v>4.0910000000000002</c:v>
                </c:pt>
                <c:pt idx="3380" formatCode="0.000">
                  <c:v>1.958</c:v>
                </c:pt>
                <c:pt idx="3381" formatCode="0.000">
                  <c:v>4.0369999999999999</c:v>
                </c:pt>
                <c:pt idx="3382" formatCode="0.000">
                  <c:v>8.4930000000000003</c:v>
                </c:pt>
                <c:pt idx="3383" formatCode="0.000">
                  <c:v>3.5190000000000001</c:v>
                </c:pt>
                <c:pt idx="3384" formatCode="0.000">
                  <c:v>-1.4690000000000001</c:v>
                </c:pt>
                <c:pt idx="3385" formatCode="0.000">
                  <c:v>12.212999999999999</c:v>
                </c:pt>
                <c:pt idx="3386" formatCode="0.000">
                  <c:v>6.1459999999999999</c:v>
                </c:pt>
                <c:pt idx="3387" formatCode="0.000">
                  <c:v>7.601</c:v>
                </c:pt>
                <c:pt idx="3388" formatCode="0.000">
                  <c:v>6.4619999999999997</c:v>
                </c:pt>
                <c:pt idx="3389" formatCode="0.000">
                  <c:v>9.6430000000000007</c:v>
                </c:pt>
                <c:pt idx="3390" formatCode="0.000">
                  <c:v>3.5059999999999998</c:v>
                </c:pt>
                <c:pt idx="3391" formatCode="0.000">
                  <c:v>5.5119999999999996</c:v>
                </c:pt>
                <c:pt idx="3392" formatCode="0.000">
                  <c:v>9.0280000000000005</c:v>
                </c:pt>
                <c:pt idx="3393" formatCode="0.000">
                  <c:v>8.8330000000000002</c:v>
                </c:pt>
                <c:pt idx="3394" formatCode="0.000">
                  <c:v>-0.84499999999999997</c:v>
                </c:pt>
                <c:pt idx="3395" formatCode="0.000">
                  <c:v>14.510999999999999</c:v>
                </c:pt>
                <c:pt idx="3396" formatCode="0.000">
                  <c:v>6.367</c:v>
                </c:pt>
                <c:pt idx="3397" formatCode="0.000">
                  <c:v>9.8290000000000006</c:v>
                </c:pt>
                <c:pt idx="3398" formatCode="0.000">
                  <c:v>2.1800000000000002</c:v>
                </c:pt>
                <c:pt idx="3399" formatCode="0.000">
                  <c:v>4.88</c:v>
                </c:pt>
                <c:pt idx="3400" formatCode="0.000">
                  <c:v>-0.26100000000000001</c:v>
                </c:pt>
                <c:pt idx="3401" formatCode="0.000">
                  <c:v>7.0519999999999996</c:v>
                </c:pt>
                <c:pt idx="3402" formatCode="0.000">
                  <c:v>9.3490000000000002</c:v>
                </c:pt>
                <c:pt idx="3403" formatCode="0.000">
                  <c:v>8.4640000000000004</c:v>
                </c:pt>
                <c:pt idx="3404" formatCode="0.000">
                  <c:v>1.29</c:v>
                </c:pt>
                <c:pt idx="3405" formatCode="0.000">
                  <c:v>10.507</c:v>
                </c:pt>
                <c:pt idx="3406" formatCode="0.000">
                  <c:v>5.5919999999999996</c:v>
                </c:pt>
                <c:pt idx="3407" formatCode="0.000">
                  <c:v>6.1340000000000003</c:v>
                </c:pt>
                <c:pt idx="3408" formatCode="0.000">
                  <c:v>6.9359999999999999</c:v>
                </c:pt>
                <c:pt idx="3409" formatCode="0.000">
                  <c:v>6.28</c:v>
                </c:pt>
                <c:pt idx="3410" formatCode="0.000">
                  <c:v>-1.0469999999999999</c:v>
                </c:pt>
                <c:pt idx="3411" formatCode="0.000">
                  <c:v>8.01</c:v>
                </c:pt>
                <c:pt idx="3412" formatCode="0.000">
                  <c:v>8.5619999999999994</c:v>
                </c:pt>
                <c:pt idx="3413" formatCode="0.000">
                  <c:v>5.516</c:v>
                </c:pt>
                <c:pt idx="3414" formatCode="0.000">
                  <c:v>-2.6190000000000002</c:v>
                </c:pt>
                <c:pt idx="3415" formatCode="0.000">
                  <c:v>10.151</c:v>
                </c:pt>
                <c:pt idx="3416" formatCode="0.000">
                  <c:v>7.6820000000000004</c:v>
                </c:pt>
                <c:pt idx="3417" formatCode="0.000">
                  <c:v>2.6629999999999998</c:v>
                </c:pt>
                <c:pt idx="3418" formatCode="0.000">
                  <c:v>9.5589999999999993</c:v>
                </c:pt>
                <c:pt idx="3419" formatCode="0.000">
                  <c:v>7.6219999999999999</c:v>
                </c:pt>
                <c:pt idx="3420" formatCode="0.000">
                  <c:v>5.3920000000000003</c:v>
                </c:pt>
                <c:pt idx="3421" formatCode="0.000">
                  <c:v>6.92</c:v>
                </c:pt>
                <c:pt idx="3422" formatCode="0.000">
                  <c:v>10.532</c:v>
                </c:pt>
                <c:pt idx="3423" formatCode="0.000">
                  <c:v>4.9930000000000003</c:v>
                </c:pt>
                <c:pt idx="3424" formatCode="0.000">
                  <c:v>4.42</c:v>
                </c:pt>
                <c:pt idx="3425" formatCode="0.000">
                  <c:v>10.077</c:v>
                </c:pt>
                <c:pt idx="3426" formatCode="0.000">
                  <c:v>6.9859999999999998</c:v>
                </c:pt>
                <c:pt idx="3427" formatCode="0.000">
                  <c:v>5.37</c:v>
                </c:pt>
                <c:pt idx="3428" formatCode="0.000">
                  <c:v>9.3460000000000001</c:v>
                </c:pt>
                <c:pt idx="3429" formatCode="0.000">
                  <c:v>3.4460000000000002</c:v>
                </c:pt>
                <c:pt idx="3430" formatCode="0.000">
                  <c:v>0.84399999999999997</c:v>
                </c:pt>
                <c:pt idx="3431" formatCode="0.000">
                  <c:v>5.3609999999999998</c:v>
                </c:pt>
                <c:pt idx="3432" formatCode="0.000">
                  <c:v>11.773999999999999</c:v>
                </c:pt>
                <c:pt idx="3433" formatCode="0.000">
                  <c:v>5.3170000000000002</c:v>
                </c:pt>
                <c:pt idx="3434" formatCode="0.000">
                  <c:v>3.1309999999999998</c:v>
                </c:pt>
                <c:pt idx="3435" formatCode="0.000">
                  <c:v>9.0850000000000009</c:v>
                </c:pt>
                <c:pt idx="3436" formatCode="0.000">
                  <c:v>8.7769999999999992</c:v>
                </c:pt>
                <c:pt idx="3437" formatCode="0.000">
                  <c:v>-2.3559999999999999</c:v>
                </c:pt>
                <c:pt idx="3438" formatCode="0.000">
                  <c:v>8.7149999999999999</c:v>
                </c:pt>
                <c:pt idx="3439" formatCode="0.000">
                  <c:v>6.4420000000000002</c:v>
                </c:pt>
                <c:pt idx="3440" formatCode="0.000">
                  <c:v>3.5190000000000001</c:v>
                </c:pt>
                <c:pt idx="3441" formatCode="0.000">
                  <c:v>6.8920000000000003</c:v>
                </c:pt>
                <c:pt idx="3442" formatCode="0.000">
                  <c:v>11.166</c:v>
                </c:pt>
                <c:pt idx="3443" formatCode="0.000">
                  <c:v>2.319</c:v>
                </c:pt>
                <c:pt idx="3444" formatCode="0.000">
                  <c:v>4.9509999999999996</c:v>
                </c:pt>
                <c:pt idx="3445" formatCode="0.000">
                  <c:v>5.0999999999999996</c:v>
                </c:pt>
                <c:pt idx="3446" formatCode="0.000">
                  <c:v>7.9359999999999999</c:v>
                </c:pt>
                <c:pt idx="3447" formatCode="0.000">
                  <c:v>0.436</c:v>
                </c:pt>
                <c:pt idx="3448" formatCode="0.000">
                  <c:v>9.0169999999999995</c:v>
                </c:pt>
                <c:pt idx="3449" formatCode="0.000">
                  <c:v>5.976</c:v>
                </c:pt>
                <c:pt idx="3450" formatCode="0.000">
                  <c:v>3.73</c:v>
                </c:pt>
                <c:pt idx="3451" formatCode="0.000">
                  <c:v>10.581</c:v>
                </c:pt>
                <c:pt idx="3452" formatCode="0.000">
                  <c:v>9.109</c:v>
                </c:pt>
                <c:pt idx="3453" formatCode="0.000">
                  <c:v>5.5350000000000001</c:v>
                </c:pt>
                <c:pt idx="3454" formatCode="0.000">
                  <c:v>9.1370000000000005</c:v>
                </c:pt>
                <c:pt idx="3455" formatCode="0.000">
                  <c:v>7.8460000000000001</c:v>
                </c:pt>
                <c:pt idx="3456" formatCode="0.000">
                  <c:v>5.0519999999999996</c:v>
                </c:pt>
                <c:pt idx="3457" formatCode="0.000">
                  <c:v>4.82</c:v>
                </c:pt>
                <c:pt idx="3458" formatCode="0.000">
                  <c:v>5.8940000000000001</c:v>
                </c:pt>
                <c:pt idx="3459" formatCode="0.000">
                  <c:v>1.8759999999999999</c:v>
                </c:pt>
                <c:pt idx="3460" formatCode="0.000">
                  <c:v>2.448</c:v>
                </c:pt>
                <c:pt idx="3461" formatCode="0.000">
                  <c:v>9.4049999999999994</c:v>
                </c:pt>
                <c:pt idx="3462" formatCode="0.000">
                  <c:v>9.5990000000000002</c:v>
                </c:pt>
                <c:pt idx="3463" formatCode="0.000">
                  <c:v>3.5449999999999999</c:v>
                </c:pt>
                <c:pt idx="3464" formatCode="0.000">
                  <c:v>2.7509999999999999</c:v>
                </c:pt>
                <c:pt idx="3465" formatCode="0.000">
                  <c:v>8.57</c:v>
                </c:pt>
                <c:pt idx="3466" formatCode="0.000">
                  <c:v>6.4050000000000002</c:v>
                </c:pt>
                <c:pt idx="3467" formatCode="0.000">
                  <c:v>3.1840000000000002</c:v>
                </c:pt>
                <c:pt idx="3468" formatCode="0.000">
                  <c:v>9.0519999999999996</c:v>
                </c:pt>
                <c:pt idx="3469" formatCode="0.000">
                  <c:v>4.9880000000000004</c:v>
                </c:pt>
                <c:pt idx="3470" formatCode="0.000">
                  <c:v>3.0960000000000001</c:v>
                </c:pt>
                <c:pt idx="3471" formatCode="0.000">
                  <c:v>9.8350000000000009</c:v>
                </c:pt>
                <c:pt idx="3472" formatCode="0.000">
                  <c:v>9.6280000000000001</c:v>
                </c:pt>
                <c:pt idx="3473" formatCode="0.000">
                  <c:v>5.5229999999999997</c:v>
                </c:pt>
                <c:pt idx="3474" formatCode="0.000">
                  <c:v>5.6189999999999998</c:v>
                </c:pt>
                <c:pt idx="3475" formatCode="0.000">
                  <c:v>5.976</c:v>
                </c:pt>
                <c:pt idx="3476" formatCode="0.000">
                  <c:v>8.99</c:v>
                </c:pt>
                <c:pt idx="3477" formatCode="0.000">
                  <c:v>3.3690000000000002</c:v>
                </c:pt>
                <c:pt idx="3478" formatCode="0.000">
                  <c:v>6.351</c:v>
                </c:pt>
                <c:pt idx="3479" formatCode="0.000">
                  <c:v>7.74</c:v>
                </c:pt>
                <c:pt idx="3480" formatCode="0.000">
                  <c:v>0.57499999999999996</c:v>
                </c:pt>
                <c:pt idx="3481" formatCode="0.000">
                  <c:v>7.15</c:v>
                </c:pt>
                <c:pt idx="3482" formatCode="0.000">
                  <c:v>9.6349999999999998</c:v>
                </c:pt>
                <c:pt idx="3483" formatCode="0.000">
                  <c:v>1.4410000000000001</c:v>
                </c:pt>
                <c:pt idx="3484" formatCode="0.000">
                  <c:v>3.9089999999999998</c:v>
                </c:pt>
                <c:pt idx="3485" formatCode="0.000">
                  <c:v>9.6370000000000005</c:v>
                </c:pt>
                <c:pt idx="3486" formatCode="0.000">
                  <c:v>6.2030000000000003</c:v>
                </c:pt>
                <c:pt idx="3487" formatCode="0.000">
                  <c:v>3.718</c:v>
                </c:pt>
                <c:pt idx="3488" formatCode="0.000">
                  <c:v>6.6020000000000003</c:v>
                </c:pt>
                <c:pt idx="3489" formatCode="0.000">
                  <c:v>7.1440000000000001</c:v>
                </c:pt>
                <c:pt idx="3490" formatCode="0.000">
                  <c:v>1.98</c:v>
                </c:pt>
                <c:pt idx="3491" formatCode="0.000">
                  <c:v>10.542</c:v>
                </c:pt>
                <c:pt idx="3492" formatCode="0.000">
                  <c:v>7.9450000000000003</c:v>
                </c:pt>
                <c:pt idx="3493" formatCode="0.000">
                  <c:v>2.3730000000000002</c:v>
                </c:pt>
                <c:pt idx="3494" formatCode="0.000">
                  <c:v>5.649</c:v>
                </c:pt>
                <c:pt idx="3495" formatCode="0.000">
                  <c:v>8.5519999999999996</c:v>
                </c:pt>
                <c:pt idx="3496" formatCode="0.000">
                  <c:v>5.8849999999999998</c:v>
                </c:pt>
                <c:pt idx="3497" formatCode="0.000">
                  <c:v>5.03</c:v>
                </c:pt>
                <c:pt idx="3498" formatCode="0.000">
                  <c:v>10.032999999999999</c:v>
                </c:pt>
                <c:pt idx="3499" formatCode="0.000">
                  <c:v>7.9969999999999999</c:v>
                </c:pt>
                <c:pt idx="3500" formatCode="0.000">
                  <c:v>1.262</c:v>
                </c:pt>
                <c:pt idx="3501" formatCode="0.000">
                  <c:v>5.968</c:v>
                </c:pt>
                <c:pt idx="3502" formatCode="0.000">
                  <c:v>10.019</c:v>
                </c:pt>
                <c:pt idx="3503" formatCode="0.000">
                  <c:v>3.3159999999999998</c:v>
                </c:pt>
                <c:pt idx="3504" formatCode="0.000">
                  <c:v>5.4560000000000004</c:v>
                </c:pt>
                <c:pt idx="3505" formatCode="0.000">
                  <c:v>4.1879999999999997</c:v>
                </c:pt>
                <c:pt idx="3506" formatCode="0.000">
                  <c:v>6.4569999999999999</c:v>
                </c:pt>
                <c:pt idx="3507" formatCode="0.000">
                  <c:v>4.585</c:v>
                </c:pt>
                <c:pt idx="3508" formatCode="0.000">
                  <c:v>8.2149999999999999</c:v>
                </c:pt>
                <c:pt idx="3509" formatCode="0.000">
                  <c:v>9.2889999999999997</c:v>
                </c:pt>
                <c:pt idx="3510" formatCode="0.000">
                  <c:v>2.7370000000000001</c:v>
                </c:pt>
                <c:pt idx="3511" formatCode="0.000">
                  <c:v>6.3090000000000002</c:v>
                </c:pt>
                <c:pt idx="3512" formatCode="0.000">
                  <c:v>10.911</c:v>
                </c:pt>
                <c:pt idx="3513" formatCode="0.000">
                  <c:v>4.4589999999999996</c:v>
                </c:pt>
                <c:pt idx="3514" formatCode="0.000">
                  <c:v>4.8499999999999996</c:v>
                </c:pt>
                <c:pt idx="3515" formatCode="0.000">
                  <c:v>5.867</c:v>
                </c:pt>
                <c:pt idx="3516" formatCode="0.000">
                  <c:v>6.9669999999999996</c:v>
                </c:pt>
                <c:pt idx="3517" formatCode="0.000">
                  <c:v>3.903</c:v>
                </c:pt>
                <c:pt idx="3518" formatCode="0.000">
                  <c:v>8.7620000000000005</c:v>
                </c:pt>
                <c:pt idx="3519" formatCode="0.000">
                  <c:v>8.7390000000000008</c:v>
                </c:pt>
                <c:pt idx="3520" formatCode="0.000">
                  <c:v>1.2689999999999999</c:v>
                </c:pt>
                <c:pt idx="3521" formatCode="0.000">
                  <c:v>4.7160000000000002</c:v>
                </c:pt>
                <c:pt idx="3522" formatCode="0.000">
                  <c:v>8.9260000000000002</c:v>
                </c:pt>
                <c:pt idx="3523" formatCode="0.000">
                  <c:v>4.1100000000000003</c:v>
                </c:pt>
                <c:pt idx="3524" formatCode="0.000">
                  <c:v>5.5650000000000004</c:v>
                </c:pt>
                <c:pt idx="3525" formatCode="0.000">
                  <c:v>5.0460000000000003</c:v>
                </c:pt>
                <c:pt idx="3526" formatCode="0.000">
                  <c:v>3.63</c:v>
                </c:pt>
                <c:pt idx="3527" formatCode="0.000">
                  <c:v>11.567</c:v>
                </c:pt>
                <c:pt idx="3528" formatCode="0.000">
                  <c:v>7.5039999999999996</c:v>
                </c:pt>
                <c:pt idx="3529" formatCode="0.000">
                  <c:v>7.5060000000000002</c:v>
                </c:pt>
                <c:pt idx="3530" formatCode="0.000">
                  <c:v>2.3919999999999999</c:v>
                </c:pt>
                <c:pt idx="3531" formatCode="0.000">
                  <c:v>4.0620000000000003</c:v>
                </c:pt>
                <c:pt idx="3532" formatCode="0.000">
                  <c:v>10.648999999999999</c:v>
                </c:pt>
                <c:pt idx="3533" formatCode="0.000">
                  <c:v>5.4269999999999996</c:v>
                </c:pt>
                <c:pt idx="3534" formatCode="0.000">
                  <c:v>9.2349999999999994</c:v>
                </c:pt>
                <c:pt idx="3535" formatCode="0.000">
                  <c:v>5.0730000000000004</c:v>
                </c:pt>
                <c:pt idx="3536" formatCode="0.000">
                  <c:v>4.931</c:v>
                </c:pt>
                <c:pt idx="3537" formatCode="0.000">
                  <c:v>6.3780000000000001</c:v>
                </c:pt>
                <c:pt idx="3538" formatCode="0.000">
                  <c:v>9.3160000000000007</c:v>
                </c:pt>
                <c:pt idx="3539" formatCode="0.000">
                  <c:v>4.375</c:v>
                </c:pt>
                <c:pt idx="3540" formatCode="0.000">
                  <c:v>1.845</c:v>
                </c:pt>
                <c:pt idx="3541" formatCode="0.000">
                  <c:v>2.9390000000000001</c:v>
                </c:pt>
                <c:pt idx="3542" formatCode="0.000">
                  <c:v>9.2859999999999996</c:v>
                </c:pt>
                <c:pt idx="3543" formatCode="0.000">
                  <c:v>7.1360000000000001</c:v>
                </c:pt>
                <c:pt idx="3544" formatCode="0.000">
                  <c:v>9.4499999999999993</c:v>
                </c:pt>
                <c:pt idx="3545" formatCode="0.000">
                  <c:v>2.1989999999999998</c:v>
                </c:pt>
                <c:pt idx="3546" formatCode="0.000">
                  <c:v>7.1230000000000002</c:v>
                </c:pt>
                <c:pt idx="3547" formatCode="0.000">
                  <c:v>3.4249999999999998</c:v>
                </c:pt>
                <c:pt idx="3548" formatCode="0.000">
                  <c:v>7.0220000000000002</c:v>
                </c:pt>
                <c:pt idx="3549" formatCode="0.000">
                  <c:v>7.9640000000000004</c:v>
                </c:pt>
                <c:pt idx="3550" formatCode="0.000">
                  <c:v>2.5379999999999998</c:v>
                </c:pt>
                <c:pt idx="3551" formatCode="0.000">
                  <c:v>3.8769999999999998</c:v>
                </c:pt>
                <c:pt idx="3552" formatCode="0.000">
                  <c:v>7.6349999999999998</c:v>
                </c:pt>
                <c:pt idx="3553" formatCode="0.000">
                  <c:v>11.843999999999999</c:v>
                </c:pt>
                <c:pt idx="3554" formatCode="0.000">
                  <c:v>11.478999999999999</c:v>
                </c:pt>
                <c:pt idx="3555" formatCode="0.000">
                  <c:v>2.8370000000000002</c:v>
                </c:pt>
                <c:pt idx="3556" formatCode="0.000">
                  <c:v>4.6310000000000002</c:v>
                </c:pt>
                <c:pt idx="3557" formatCode="0.000">
                  <c:v>2.6520000000000001</c:v>
                </c:pt>
                <c:pt idx="3558" formatCode="0.000">
                  <c:v>5.8949999999999996</c:v>
                </c:pt>
                <c:pt idx="3559" formatCode="0.000">
                  <c:v>4.3259999999999996</c:v>
                </c:pt>
                <c:pt idx="3560" formatCode="0.000">
                  <c:v>2.7</c:v>
                </c:pt>
                <c:pt idx="3561" formatCode="0.000">
                  <c:v>5.8680000000000003</c:v>
                </c:pt>
                <c:pt idx="3562" formatCode="0.000">
                  <c:v>9.4250000000000007</c:v>
                </c:pt>
                <c:pt idx="3563" formatCode="0.000">
                  <c:v>10.912000000000001</c:v>
                </c:pt>
                <c:pt idx="3564" formatCode="0.000">
                  <c:v>6.4950000000000001</c:v>
                </c:pt>
                <c:pt idx="3565" formatCode="0.000">
                  <c:v>4.2460000000000004</c:v>
                </c:pt>
                <c:pt idx="3566" formatCode="0.000">
                  <c:v>6.8920000000000003</c:v>
                </c:pt>
                <c:pt idx="3567" formatCode="0.000">
                  <c:v>3.9820000000000002</c:v>
                </c:pt>
                <c:pt idx="3568" formatCode="0.000">
                  <c:v>8.141</c:v>
                </c:pt>
                <c:pt idx="3569" formatCode="0.000">
                  <c:v>6.1360000000000001</c:v>
                </c:pt>
                <c:pt idx="3570" formatCode="0.000">
                  <c:v>0.92200000000000004</c:v>
                </c:pt>
                <c:pt idx="3571" formatCode="0.000">
                  <c:v>2.5550000000000002</c:v>
                </c:pt>
                <c:pt idx="3572" formatCode="0.000">
                  <c:v>8.7189999999999994</c:v>
                </c:pt>
                <c:pt idx="3573" formatCode="0.000">
                  <c:v>11.343</c:v>
                </c:pt>
                <c:pt idx="3574" formatCode="0.000">
                  <c:v>3.7829999999999999</c:v>
                </c:pt>
                <c:pt idx="3575" formatCode="0.000">
                  <c:v>4.2949999999999999</c:v>
                </c:pt>
                <c:pt idx="3576" formatCode="0.000">
                  <c:v>7.9710000000000001</c:v>
                </c:pt>
                <c:pt idx="3577" formatCode="0.000">
                  <c:v>-4.4219999999999997</c:v>
                </c:pt>
                <c:pt idx="3578" formatCode="0.000">
                  <c:v>4.5910000000000002</c:v>
                </c:pt>
                <c:pt idx="3579" formatCode="0.000">
                  <c:v>12.022</c:v>
                </c:pt>
                <c:pt idx="3580" formatCode="0.000">
                  <c:v>3.6360000000000001</c:v>
                </c:pt>
                <c:pt idx="3581" formatCode="0.000">
                  <c:v>7.6020000000000003</c:v>
                </c:pt>
                <c:pt idx="3582" formatCode="0.000">
                  <c:v>11.340999999999999</c:v>
                </c:pt>
                <c:pt idx="3583" formatCode="0.000">
                  <c:v>9.6359999999999992</c:v>
                </c:pt>
                <c:pt idx="3584" formatCode="0.000">
                  <c:v>5.7389999999999999</c:v>
                </c:pt>
                <c:pt idx="3585" formatCode="0.000">
                  <c:v>12.231</c:v>
                </c:pt>
                <c:pt idx="3586" formatCode="0.000">
                  <c:v>5.8890000000000002</c:v>
                </c:pt>
                <c:pt idx="3587" formatCode="0.000">
                  <c:v>-5.7</c:v>
                </c:pt>
                <c:pt idx="3588" formatCode="0.000">
                  <c:v>8.8689999999999998</c:v>
                </c:pt>
                <c:pt idx="3589" formatCode="0.000">
                  <c:v>6.8769999999999998</c:v>
                </c:pt>
                <c:pt idx="3590" formatCode="0.000">
                  <c:v>3.3439999999999999</c:v>
                </c:pt>
                <c:pt idx="3591" formatCode="0.000">
                  <c:v>1.143</c:v>
                </c:pt>
                <c:pt idx="3592" formatCode="0.000">
                  <c:v>11.2</c:v>
                </c:pt>
                <c:pt idx="3593" formatCode="0.000">
                  <c:v>6.1710000000000003</c:v>
                </c:pt>
                <c:pt idx="3594" formatCode="0.000">
                  <c:v>6.6559999999999997</c:v>
                </c:pt>
                <c:pt idx="3595" formatCode="0.000">
                  <c:v>12.45</c:v>
                </c:pt>
                <c:pt idx="3596" formatCode="0.000">
                  <c:v>8.0670000000000002</c:v>
                </c:pt>
                <c:pt idx="3597" formatCode="0.000">
                  <c:v>-7.0839999999999996</c:v>
                </c:pt>
                <c:pt idx="3598" formatCode="0.000">
                  <c:v>8.0350000000000001</c:v>
                </c:pt>
                <c:pt idx="3599" formatCode="0.000">
                  <c:v>5.5439999999999996</c:v>
                </c:pt>
                <c:pt idx="3600" formatCode="0.000">
                  <c:v>3.089</c:v>
                </c:pt>
                <c:pt idx="3601" formatCode="0.000">
                  <c:v>5.0609999999999999</c:v>
                </c:pt>
                <c:pt idx="3602" formatCode="0.000">
                  <c:v>9.9149999999999991</c:v>
                </c:pt>
                <c:pt idx="3603" formatCode="0.000">
                  <c:v>9.6080000000000005</c:v>
                </c:pt>
                <c:pt idx="3604" formatCode="0.000">
                  <c:v>5.1070000000000002</c:v>
                </c:pt>
                <c:pt idx="3605" formatCode="0.000">
                  <c:v>12.087999999999999</c:v>
                </c:pt>
                <c:pt idx="3606" formatCode="0.000">
                  <c:v>6.6079999999999997</c:v>
                </c:pt>
                <c:pt idx="3607" formatCode="0.000">
                  <c:v>-3.53</c:v>
                </c:pt>
                <c:pt idx="3608" formatCode="0.000">
                  <c:v>5.2309999999999999</c:v>
                </c:pt>
                <c:pt idx="3609" formatCode="0.000">
                  <c:v>6.2149999999999999</c:v>
                </c:pt>
                <c:pt idx="3610" formatCode="0.000">
                  <c:v>1.823</c:v>
                </c:pt>
                <c:pt idx="3611" formatCode="0.000">
                  <c:v>5.94</c:v>
                </c:pt>
                <c:pt idx="3612" formatCode="0.000">
                  <c:v>8.9689999999999994</c:v>
                </c:pt>
                <c:pt idx="3613" formatCode="0.000">
                  <c:v>6.7779999999999996</c:v>
                </c:pt>
                <c:pt idx="3614" formatCode="0.000">
                  <c:v>4.6680000000000001</c:v>
                </c:pt>
                <c:pt idx="3615" formatCode="0.000">
                  <c:v>8.2520000000000007</c:v>
                </c:pt>
                <c:pt idx="3616" formatCode="0.000">
                  <c:v>6.9939999999999998</c:v>
                </c:pt>
                <c:pt idx="3617" formatCode="0.000">
                  <c:v>-4.593</c:v>
                </c:pt>
                <c:pt idx="3618" formatCode="0.000">
                  <c:v>7.8390000000000004</c:v>
                </c:pt>
                <c:pt idx="3619" formatCode="0.000">
                  <c:v>8.6630000000000003</c:v>
                </c:pt>
                <c:pt idx="3620" formatCode="0.000">
                  <c:v>2.173</c:v>
                </c:pt>
                <c:pt idx="3621" formatCode="0.000">
                  <c:v>9.0709999999999997</c:v>
                </c:pt>
                <c:pt idx="3622" formatCode="0.000">
                  <c:v>6.0419999999999998</c:v>
                </c:pt>
                <c:pt idx="3623" formatCode="0.000">
                  <c:v>13.628</c:v>
                </c:pt>
                <c:pt idx="3624" formatCode="0.000">
                  <c:v>7.3949999999999996</c:v>
                </c:pt>
                <c:pt idx="3625" formatCode="0.000">
                  <c:v>7.5640000000000001</c:v>
                </c:pt>
                <c:pt idx="3626" formatCode="0.000">
                  <c:v>5.76</c:v>
                </c:pt>
                <c:pt idx="3627" formatCode="0.000">
                  <c:v>-2.6970000000000001</c:v>
                </c:pt>
                <c:pt idx="3628" formatCode="0.000">
                  <c:v>6.6890000000000001</c:v>
                </c:pt>
                <c:pt idx="3629" formatCode="0.000">
                  <c:v>4.0949999999999998</c:v>
                </c:pt>
                <c:pt idx="3630" formatCode="0.000">
                  <c:v>3.3380000000000001</c:v>
                </c:pt>
                <c:pt idx="3631" formatCode="0.000">
                  <c:v>6.8029999999999999</c:v>
                </c:pt>
                <c:pt idx="3632" formatCode="0.000">
                  <c:v>10.114000000000001</c:v>
                </c:pt>
                <c:pt idx="3633" formatCode="0.000">
                  <c:v>11.548</c:v>
                </c:pt>
                <c:pt idx="3634" formatCode="0.000">
                  <c:v>7.2389999999999999</c:v>
                </c:pt>
                <c:pt idx="3635" formatCode="0.000">
                  <c:v>9.49</c:v>
                </c:pt>
                <c:pt idx="3636" formatCode="0.000">
                  <c:v>5.2290000000000001</c:v>
                </c:pt>
                <c:pt idx="3637" formatCode="0.000">
                  <c:v>-5.7990000000000004</c:v>
                </c:pt>
                <c:pt idx="3638" formatCode="0.000">
                  <c:v>5.625</c:v>
                </c:pt>
                <c:pt idx="3639" formatCode="0.000">
                  <c:v>6.2519999999999998</c:v>
                </c:pt>
                <c:pt idx="3640" formatCode="0.000">
                  <c:v>2.12</c:v>
                </c:pt>
                <c:pt idx="3641" formatCode="0.000">
                  <c:v>6.5960000000000001</c:v>
                </c:pt>
                <c:pt idx="3642" formatCode="0.000">
                  <c:v>9.9589999999999996</c:v>
                </c:pt>
                <c:pt idx="3643" formatCode="0.000">
                  <c:v>11.194000000000001</c:v>
                </c:pt>
                <c:pt idx="3644" formatCode="0.000">
                  <c:v>7.4320000000000004</c:v>
                </c:pt>
                <c:pt idx="3645" formatCode="0.000">
                  <c:v>9.6530000000000005</c:v>
                </c:pt>
                <c:pt idx="3646" formatCode="0.000">
                  <c:v>7.4939999999999998</c:v>
                </c:pt>
                <c:pt idx="3647" formatCode="0.000">
                  <c:v>-7.2389999999999999</c:v>
                </c:pt>
                <c:pt idx="3648" formatCode="0.000">
                  <c:v>3.6949999999999998</c:v>
                </c:pt>
                <c:pt idx="3649" formatCode="0.000">
                  <c:v>5.0490000000000004</c:v>
                </c:pt>
                <c:pt idx="3650" formatCode="0.000">
                  <c:v>4.0380000000000003</c:v>
                </c:pt>
                <c:pt idx="3651" formatCode="0.000">
                  <c:v>6.9269999999999996</c:v>
                </c:pt>
                <c:pt idx="3652" formatCode="0.000">
                  <c:v>7.9550000000000001</c:v>
                </c:pt>
                <c:pt idx="3653" formatCode="0.000">
                  <c:v>6.7629999999999999</c:v>
                </c:pt>
                <c:pt idx="3654" formatCode="0.000">
                  <c:v>11.686</c:v>
                </c:pt>
                <c:pt idx="3655" formatCode="0.000">
                  <c:v>7.7690000000000001</c:v>
                </c:pt>
                <c:pt idx="3656" formatCode="0.000">
                  <c:v>4.4690000000000003</c:v>
                </c:pt>
                <c:pt idx="3657" formatCode="0.000">
                  <c:v>3.355</c:v>
                </c:pt>
                <c:pt idx="3658" formatCode="0.000">
                  <c:v>5.9429999999999996</c:v>
                </c:pt>
                <c:pt idx="3659" formatCode="0.000">
                  <c:v>3.4350000000000001</c:v>
                </c:pt>
                <c:pt idx="3660" formatCode="0.000">
                  <c:v>1.7629999999999999</c:v>
                </c:pt>
                <c:pt idx="3661" formatCode="0.000">
                  <c:v>4.8470000000000004</c:v>
                </c:pt>
                <c:pt idx="3662" formatCode="0.000">
                  <c:v>7.1280000000000001</c:v>
                </c:pt>
                <c:pt idx="3663" formatCode="0.000">
                  <c:v>9.4629999999999992</c:v>
                </c:pt>
                <c:pt idx="3664" formatCode="0.000">
                  <c:v>9.1359999999999992</c:v>
                </c:pt>
                <c:pt idx="3665" formatCode="0.000">
                  <c:v>2.294</c:v>
                </c:pt>
                <c:pt idx="3666" formatCode="0.000">
                  <c:v>2.032</c:v>
                </c:pt>
                <c:pt idx="3667" formatCode="0.000">
                  <c:v>9.2170000000000005</c:v>
                </c:pt>
                <c:pt idx="3668" formatCode="0.000">
                  <c:v>2.456</c:v>
                </c:pt>
                <c:pt idx="3669" formatCode="0.000">
                  <c:v>5.5789999999999997</c:v>
                </c:pt>
                <c:pt idx="3670" formatCode="0.000">
                  <c:v>1.7470000000000001</c:v>
                </c:pt>
                <c:pt idx="3671" formatCode="0.000">
                  <c:v>8.7110000000000003</c:v>
                </c:pt>
                <c:pt idx="3672" formatCode="0.000">
                  <c:v>8.1430000000000007</c:v>
                </c:pt>
                <c:pt idx="3673" formatCode="0.000">
                  <c:v>9.3049999999999997</c:v>
                </c:pt>
                <c:pt idx="3674" formatCode="0.000">
                  <c:v>6.9169999999999998</c:v>
                </c:pt>
                <c:pt idx="3675" formatCode="0.000">
                  <c:v>-1.6E-2</c:v>
                </c:pt>
                <c:pt idx="3676" formatCode="0.000">
                  <c:v>4.6580000000000004</c:v>
                </c:pt>
                <c:pt idx="3677" formatCode="0.000">
                  <c:v>16.722999999999999</c:v>
                </c:pt>
                <c:pt idx="3678" formatCode="0.000">
                  <c:v>5.1260000000000003</c:v>
                </c:pt>
                <c:pt idx="3679" formatCode="0.000">
                  <c:v>1.68</c:v>
                </c:pt>
                <c:pt idx="3680" formatCode="0.000">
                  <c:v>-0.67300000000000004</c:v>
                </c:pt>
                <c:pt idx="3681" formatCode="0.000">
                  <c:v>5.6719999999999997</c:v>
                </c:pt>
                <c:pt idx="3682" formatCode="0.000">
                  <c:v>11.191000000000001</c:v>
                </c:pt>
                <c:pt idx="3683" formatCode="0.000">
                  <c:v>7.0469999999999997</c:v>
                </c:pt>
                <c:pt idx="3684" formatCode="0.000">
                  <c:v>8.2629999999999999</c:v>
                </c:pt>
                <c:pt idx="3685" formatCode="0.000">
                  <c:v>1.978</c:v>
                </c:pt>
                <c:pt idx="3686" formatCode="0.000">
                  <c:v>6.2530000000000001</c:v>
                </c:pt>
                <c:pt idx="3687" formatCode="0.000">
                  <c:v>10.148</c:v>
                </c:pt>
                <c:pt idx="3688" formatCode="0.000">
                  <c:v>2.2040000000000002</c:v>
                </c:pt>
                <c:pt idx="3689" formatCode="0.000">
                  <c:v>1.73</c:v>
                </c:pt>
                <c:pt idx="3690" formatCode="0.000">
                  <c:v>10.573</c:v>
                </c:pt>
                <c:pt idx="3691" formatCode="0.000">
                  <c:v>11.821999999999999</c:v>
                </c:pt>
                <c:pt idx="3692" formatCode="0.000">
                  <c:v>5.2839999999999998</c:v>
                </c:pt>
                <c:pt idx="3693" formatCode="0.000">
                  <c:v>6.8220000000000001</c:v>
                </c:pt>
                <c:pt idx="3694" formatCode="0.000">
                  <c:v>2.8769999999999998</c:v>
                </c:pt>
                <c:pt idx="3695" formatCode="0.000">
                  <c:v>5.6070000000000002</c:v>
                </c:pt>
                <c:pt idx="3696" formatCode="0.000">
                  <c:v>16.033999999999999</c:v>
                </c:pt>
                <c:pt idx="3697" formatCode="0.000">
                  <c:v>3.5579999999999998</c:v>
                </c:pt>
                <c:pt idx="3698" formatCode="0.000">
                  <c:v>5.367</c:v>
                </c:pt>
                <c:pt idx="3699" formatCode="0.000">
                  <c:v>1.464</c:v>
                </c:pt>
                <c:pt idx="3700" formatCode="0.000">
                  <c:v>-1.776</c:v>
                </c:pt>
                <c:pt idx="3701" formatCode="0.000">
                  <c:v>10.792999999999999</c:v>
                </c:pt>
                <c:pt idx="3702" formatCode="0.000">
                  <c:v>8.577</c:v>
                </c:pt>
                <c:pt idx="3703" formatCode="0.000">
                  <c:v>9.0609999999999999</c:v>
                </c:pt>
                <c:pt idx="3704" formatCode="0.000">
                  <c:v>-1.51</c:v>
                </c:pt>
                <c:pt idx="3705" formatCode="0.000">
                  <c:v>4.617</c:v>
                </c:pt>
                <c:pt idx="3706" formatCode="0.000">
                  <c:v>4.5259999999999998</c:v>
                </c:pt>
                <c:pt idx="3707" formatCode="0.000">
                  <c:v>8.9489999999999998</c:v>
                </c:pt>
                <c:pt idx="3708" formatCode="0.000">
                  <c:v>8.8800000000000008</c:v>
                </c:pt>
                <c:pt idx="3709" formatCode="0.000">
                  <c:v>0.997</c:v>
                </c:pt>
                <c:pt idx="3710" formatCode="0.000">
                  <c:v>1.919</c:v>
                </c:pt>
                <c:pt idx="3711" formatCode="0.000">
                  <c:v>11.435</c:v>
                </c:pt>
                <c:pt idx="3712" formatCode="0.000">
                  <c:v>10.935</c:v>
                </c:pt>
                <c:pt idx="3713" formatCode="0.000">
                  <c:v>1.5660000000000001</c:v>
                </c:pt>
                <c:pt idx="3714" formatCode="0.000">
                  <c:v>3.1840000000000002</c:v>
                </c:pt>
                <c:pt idx="3715" formatCode="0.000">
                  <c:v>4.7130000000000001</c:v>
                </c:pt>
                <c:pt idx="3716" formatCode="0.000">
                  <c:v>-0.94399999999999995</c:v>
                </c:pt>
                <c:pt idx="3717" formatCode="0.000">
                  <c:v>12.717000000000001</c:v>
                </c:pt>
                <c:pt idx="3718" formatCode="0.000">
                  <c:v>5.8019999999999996</c:v>
                </c:pt>
                <c:pt idx="3719" formatCode="0.000">
                  <c:v>0.996</c:v>
                </c:pt>
                <c:pt idx="3720" formatCode="0.000">
                  <c:v>6.1539999999999999</c:v>
                </c:pt>
                <c:pt idx="3721" formatCode="0.000">
                  <c:v>13.805999999999999</c:v>
                </c:pt>
                <c:pt idx="3722" formatCode="0.000">
                  <c:v>10.891999999999999</c:v>
                </c:pt>
                <c:pt idx="3723" formatCode="0.000">
                  <c:v>4.5640000000000001</c:v>
                </c:pt>
                <c:pt idx="3724" formatCode="0.000">
                  <c:v>2.9350000000000001</c:v>
                </c:pt>
                <c:pt idx="3725" formatCode="0.000">
                  <c:v>6.5220000000000002</c:v>
                </c:pt>
                <c:pt idx="3726" formatCode="0.000">
                  <c:v>-4.3159999999999998</c:v>
                </c:pt>
                <c:pt idx="3727" formatCode="0.000">
                  <c:v>11.494</c:v>
                </c:pt>
                <c:pt idx="3728" formatCode="0.000">
                  <c:v>1.135</c:v>
                </c:pt>
                <c:pt idx="3729" formatCode="0.000">
                  <c:v>3.609</c:v>
                </c:pt>
                <c:pt idx="3730" formatCode="0.000">
                  <c:v>5.6550000000000002</c:v>
                </c:pt>
                <c:pt idx="3731" formatCode="0.000">
                  <c:v>9.2479999999999993</c:v>
                </c:pt>
                <c:pt idx="3732" formatCode="0.000">
                  <c:v>8.7349999999999994</c:v>
                </c:pt>
                <c:pt idx="3733" formatCode="0.000">
                  <c:v>7.4950000000000001</c:v>
                </c:pt>
                <c:pt idx="3734" formatCode="0.000">
                  <c:v>4.8780000000000001</c:v>
                </c:pt>
                <c:pt idx="3735" formatCode="0.000">
                  <c:v>6.7140000000000004</c:v>
                </c:pt>
                <c:pt idx="3736" formatCode="0.000">
                  <c:v>-6.4480000000000004</c:v>
                </c:pt>
                <c:pt idx="3737" formatCode="0.000">
                  <c:v>11.275</c:v>
                </c:pt>
                <c:pt idx="3738" formatCode="0.000">
                  <c:v>4.8719999999999999</c:v>
                </c:pt>
                <c:pt idx="3739" formatCode="0.000">
                  <c:v>1.702</c:v>
                </c:pt>
                <c:pt idx="3740" formatCode="0.000">
                  <c:v>7.56</c:v>
                </c:pt>
                <c:pt idx="3741" formatCode="0.000">
                  <c:v>9.766</c:v>
                </c:pt>
                <c:pt idx="3742" formatCode="0.000">
                  <c:v>2.96</c:v>
                </c:pt>
                <c:pt idx="3743" formatCode="0.000">
                  <c:v>4.0979999999999999</c:v>
                </c:pt>
                <c:pt idx="3744" formatCode="0.000">
                  <c:v>8.8420000000000005</c:v>
                </c:pt>
                <c:pt idx="3745" formatCode="0.000">
                  <c:v>5.88</c:v>
                </c:pt>
                <c:pt idx="3746" formatCode="0.000">
                  <c:v>-8.2710000000000008</c:v>
                </c:pt>
                <c:pt idx="3747" formatCode="0.000">
                  <c:v>11.129</c:v>
                </c:pt>
                <c:pt idx="3748" formatCode="0.000">
                  <c:v>5.8040000000000003</c:v>
                </c:pt>
                <c:pt idx="3749" formatCode="0.000">
                  <c:v>3.6640000000000001</c:v>
                </c:pt>
                <c:pt idx="3750" formatCode="0.000">
                  <c:v>11.885999999999999</c:v>
                </c:pt>
                <c:pt idx="3751" formatCode="0.000">
                  <c:v>11.119</c:v>
                </c:pt>
                <c:pt idx="3752" formatCode="0.000">
                  <c:v>1.6930000000000001</c:v>
                </c:pt>
                <c:pt idx="3753" formatCode="0.000">
                  <c:v>6.875</c:v>
                </c:pt>
                <c:pt idx="3754" formatCode="0.000">
                  <c:v>7.7279999999999998</c:v>
                </c:pt>
                <c:pt idx="3755" formatCode="0.000">
                  <c:v>7.7690000000000001</c:v>
                </c:pt>
                <c:pt idx="3756" formatCode="0.000">
                  <c:v>-10.034000000000001</c:v>
                </c:pt>
                <c:pt idx="3757" formatCode="0.000">
                  <c:v>14.231999999999999</c:v>
                </c:pt>
                <c:pt idx="3758" formatCode="0.000">
                  <c:v>4.2560000000000002</c:v>
                </c:pt>
                <c:pt idx="3759" formatCode="0.000">
                  <c:v>3.7280000000000002</c:v>
                </c:pt>
                <c:pt idx="3760" formatCode="0.000">
                  <c:v>8.1129999999999995</c:v>
                </c:pt>
                <c:pt idx="3761" formatCode="0.000">
                  <c:v>9.0050000000000008</c:v>
                </c:pt>
                <c:pt idx="3762" formatCode="0.000">
                  <c:v>5.2009999999999996</c:v>
                </c:pt>
                <c:pt idx="3763" formatCode="0.000">
                  <c:v>5.4359999999999999</c:v>
                </c:pt>
                <c:pt idx="3764" formatCode="0.000">
                  <c:v>3.1339999999999999</c:v>
                </c:pt>
                <c:pt idx="3765" formatCode="0.000">
                  <c:v>6.9390000000000001</c:v>
                </c:pt>
                <c:pt idx="3766" formatCode="0.000">
                  <c:v>-5.3810000000000002</c:v>
                </c:pt>
                <c:pt idx="3767" formatCode="0.000">
                  <c:v>7.9130000000000003</c:v>
                </c:pt>
                <c:pt idx="3768" formatCode="0.000">
                  <c:v>8.8670000000000009</c:v>
                </c:pt>
                <c:pt idx="3769" formatCode="0.000">
                  <c:v>1.7809999999999999</c:v>
                </c:pt>
                <c:pt idx="3770" formatCode="0.000">
                  <c:v>12.298999999999999</c:v>
                </c:pt>
                <c:pt idx="3771" formatCode="0.000">
                  <c:v>12.253</c:v>
                </c:pt>
                <c:pt idx="3772" formatCode="0.000">
                  <c:v>4.6159999999999997</c:v>
                </c:pt>
                <c:pt idx="3773" formatCode="0.000">
                  <c:v>6.8979999999999997</c:v>
                </c:pt>
                <c:pt idx="3774" formatCode="0.000">
                  <c:v>6.173</c:v>
                </c:pt>
                <c:pt idx="3775" formatCode="0.000">
                  <c:v>6.7</c:v>
                </c:pt>
                <c:pt idx="3776" formatCode="0.000">
                  <c:v>-4.7009999999999996</c:v>
                </c:pt>
                <c:pt idx="3777" formatCode="0.000">
                  <c:v>7.282</c:v>
                </c:pt>
                <c:pt idx="3778" formatCode="0.000">
                  <c:v>4.109</c:v>
                </c:pt>
                <c:pt idx="3779" formatCode="0.000">
                  <c:v>3.605</c:v>
                </c:pt>
                <c:pt idx="3780" formatCode="0.000">
                  <c:v>7.9669999999999996</c:v>
                </c:pt>
                <c:pt idx="3781" formatCode="0.000">
                  <c:v>8.8580000000000005</c:v>
                </c:pt>
                <c:pt idx="3782" formatCode="0.000">
                  <c:v>3.726</c:v>
                </c:pt>
                <c:pt idx="3783" formatCode="0.000">
                  <c:v>8.0079999999999991</c:v>
                </c:pt>
                <c:pt idx="3784" formatCode="0.000">
                  <c:v>6.931</c:v>
                </c:pt>
                <c:pt idx="3785" formatCode="0.000">
                  <c:v>7.2249999999999996</c:v>
                </c:pt>
                <c:pt idx="3786" formatCode="0.000">
                  <c:v>-8.5860000000000003</c:v>
                </c:pt>
                <c:pt idx="3787" formatCode="0.000">
                  <c:v>7.5609999999999999</c:v>
                </c:pt>
                <c:pt idx="3788" formatCode="0.000">
                  <c:v>8.2319999999999993</c:v>
                </c:pt>
                <c:pt idx="3789" formatCode="0.000">
                  <c:v>0.23899999999999999</c:v>
                </c:pt>
                <c:pt idx="3790" formatCode="0.000">
                  <c:v>12.412000000000001</c:v>
                </c:pt>
                <c:pt idx="3791" formatCode="0.000">
                  <c:v>10.254</c:v>
                </c:pt>
                <c:pt idx="3792" formatCode="0.000">
                  <c:v>5.2130000000000001</c:v>
                </c:pt>
                <c:pt idx="3793" formatCode="0.000">
                  <c:v>7.4539999999999997</c:v>
                </c:pt>
                <c:pt idx="3794" formatCode="0.000">
                  <c:v>6.1870000000000003</c:v>
                </c:pt>
                <c:pt idx="3795" formatCode="0.000">
                  <c:v>6.2480000000000002</c:v>
                </c:pt>
                <c:pt idx="3796" formatCode="0.000">
                  <c:v>-1.413</c:v>
                </c:pt>
                <c:pt idx="3797" formatCode="0.000">
                  <c:v>8.01</c:v>
                </c:pt>
                <c:pt idx="3798" formatCode="0.000">
                  <c:v>3.9380000000000002</c:v>
                </c:pt>
                <c:pt idx="3799" formatCode="0.000">
                  <c:v>2.355</c:v>
                </c:pt>
                <c:pt idx="3800" formatCode="0.000">
                  <c:v>6.0540000000000003</c:v>
                </c:pt>
                <c:pt idx="3801" formatCode="0.000">
                  <c:v>11.664</c:v>
                </c:pt>
                <c:pt idx="3802" formatCode="0.000">
                  <c:v>5.6340000000000003</c:v>
                </c:pt>
                <c:pt idx="3803" formatCode="0.000">
                  <c:v>6.3550000000000004</c:v>
                </c:pt>
                <c:pt idx="3804" formatCode="0.000">
                  <c:v>3.9209999999999998</c:v>
                </c:pt>
                <c:pt idx="3805" formatCode="0.000">
                  <c:v>7.367</c:v>
                </c:pt>
                <c:pt idx="3806" formatCode="0.000">
                  <c:v>7.2759999999999998</c:v>
                </c:pt>
                <c:pt idx="3807" formatCode="0.000">
                  <c:v>2.4359999999999999</c:v>
                </c:pt>
                <c:pt idx="3808" formatCode="0.000">
                  <c:v>2.3210000000000002</c:v>
                </c:pt>
                <c:pt idx="3809" formatCode="0.000">
                  <c:v>11.137</c:v>
                </c:pt>
                <c:pt idx="3810" formatCode="0.000">
                  <c:v>9.827</c:v>
                </c:pt>
                <c:pt idx="3811" formatCode="0.000">
                  <c:v>6.1040000000000001</c:v>
                </c:pt>
                <c:pt idx="3812" formatCode="0.000">
                  <c:v>7.1609999999999996</c:v>
                </c:pt>
                <c:pt idx="3813" formatCode="0.000">
                  <c:v>6.1959999999999997</c:v>
                </c:pt>
                <c:pt idx="3814" formatCode="0.000">
                  <c:v>7.8890000000000002</c:v>
                </c:pt>
                <c:pt idx="3815" formatCode="0.000">
                  <c:v>6.6669999999999998</c:v>
                </c:pt>
                <c:pt idx="3816" formatCode="0.000">
                  <c:v>8.4570000000000007</c:v>
                </c:pt>
                <c:pt idx="3817" formatCode="0.000">
                  <c:v>2.7749999999999999</c:v>
                </c:pt>
                <c:pt idx="3818" formatCode="0.000">
                  <c:v>2.8969999999999998</c:v>
                </c:pt>
                <c:pt idx="3819" formatCode="0.000">
                  <c:v>12.022</c:v>
                </c:pt>
                <c:pt idx="3820" formatCode="0.000">
                  <c:v>4.96</c:v>
                </c:pt>
                <c:pt idx="3821" formatCode="0.000">
                  <c:v>7.2569999999999997</c:v>
                </c:pt>
                <c:pt idx="3822" formatCode="0.000">
                  <c:v>6.0179999999999998</c:v>
                </c:pt>
                <c:pt idx="3823" formatCode="0.000">
                  <c:v>6.5330000000000004</c:v>
                </c:pt>
                <c:pt idx="3824" formatCode="0.000">
                  <c:v>8.8949999999999996</c:v>
                </c:pt>
                <c:pt idx="3825" formatCode="0.000">
                  <c:v>6.8259999999999996</c:v>
                </c:pt>
                <c:pt idx="3826" formatCode="0.000">
                  <c:v>4.1440000000000001</c:v>
                </c:pt>
                <c:pt idx="3827" formatCode="0.000">
                  <c:v>1.173</c:v>
                </c:pt>
                <c:pt idx="3828" formatCode="0.000">
                  <c:v>10.893000000000001</c:v>
                </c:pt>
                <c:pt idx="3829" formatCode="0.000">
                  <c:v>12.920999999999999</c:v>
                </c:pt>
                <c:pt idx="3830" formatCode="0.000">
                  <c:v>7.085</c:v>
                </c:pt>
                <c:pt idx="3831" formatCode="0.000">
                  <c:v>-0.16400000000000001</c:v>
                </c:pt>
                <c:pt idx="3832" formatCode="0.000">
                  <c:v>5.2649999999999997</c:v>
                </c:pt>
                <c:pt idx="3833" formatCode="0.000">
                  <c:v>8.6959999999999997</c:v>
                </c:pt>
                <c:pt idx="3834" formatCode="0.000">
                  <c:v>5.98</c:v>
                </c:pt>
                <c:pt idx="3835" formatCode="0.000">
                  <c:v>3.6379999999999999</c:v>
                </c:pt>
                <c:pt idx="3836" formatCode="0.000">
                  <c:v>3.3650000000000002</c:v>
                </c:pt>
                <c:pt idx="3837" formatCode="0.000">
                  <c:v>9.2919999999999998</c:v>
                </c:pt>
                <c:pt idx="3838" formatCode="0.000">
                  <c:v>10.577999999999999</c:v>
                </c:pt>
                <c:pt idx="3839" formatCode="0.000">
                  <c:v>8.36</c:v>
                </c:pt>
                <c:pt idx="3840" formatCode="0.000">
                  <c:v>1.92</c:v>
                </c:pt>
                <c:pt idx="3841" formatCode="0.000">
                  <c:v>6.1790000000000003</c:v>
                </c:pt>
                <c:pt idx="3842" formatCode="0.000">
                  <c:v>8.3539999999999992</c:v>
                </c:pt>
                <c:pt idx="3843" formatCode="0.000">
                  <c:v>5.9189999999999996</c:v>
                </c:pt>
                <c:pt idx="3844" formatCode="0.000">
                  <c:v>4.3010000000000002</c:v>
                </c:pt>
                <c:pt idx="3845" formatCode="0.000">
                  <c:v>2.6219999999999999</c:v>
                </c:pt>
                <c:pt idx="3846" formatCode="0.000">
                  <c:v>8.4459999999999997</c:v>
                </c:pt>
                <c:pt idx="3847" formatCode="0.000">
                  <c:v>10.765000000000001</c:v>
                </c:pt>
                <c:pt idx="3848" formatCode="0.000">
                  <c:v>9.6430000000000007</c:v>
                </c:pt>
                <c:pt idx="3849" formatCode="0.000">
                  <c:v>2.08</c:v>
                </c:pt>
                <c:pt idx="3850" formatCode="0.000">
                  <c:v>8.0259999999999998</c:v>
                </c:pt>
                <c:pt idx="3851" formatCode="0.000">
                  <c:v>8.7149999999999999</c:v>
                </c:pt>
                <c:pt idx="3852" formatCode="0.000">
                  <c:v>7.8710000000000004</c:v>
                </c:pt>
                <c:pt idx="3853" formatCode="0.000">
                  <c:v>3.55</c:v>
                </c:pt>
                <c:pt idx="3854" formatCode="0.000">
                  <c:v>-1.7330000000000001</c:v>
                </c:pt>
                <c:pt idx="3855" formatCode="0.000">
                  <c:v>11.316000000000001</c:v>
                </c:pt>
                <c:pt idx="3856" formatCode="0.000">
                  <c:v>13.398999999999999</c:v>
                </c:pt>
                <c:pt idx="3857" formatCode="0.000">
                  <c:v>8.9469999999999992</c:v>
                </c:pt>
                <c:pt idx="3858" formatCode="0.000">
                  <c:v>6.1289999999999996</c:v>
                </c:pt>
                <c:pt idx="3859" formatCode="0.000">
                  <c:v>5.585</c:v>
                </c:pt>
                <c:pt idx="3860" formatCode="0.000">
                  <c:v>8.5540000000000003</c:v>
                </c:pt>
                <c:pt idx="3861" formatCode="0.000">
                  <c:v>-0.61799999999999999</c:v>
                </c:pt>
                <c:pt idx="3862" formatCode="0.000">
                  <c:v>-0.03</c:v>
                </c:pt>
                <c:pt idx="3863" formatCode="0.000">
                  <c:v>3.9159999999999999</c:v>
                </c:pt>
                <c:pt idx="3864" formatCode="0.000">
                  <c:v>12.15</c:v>
                </c:pt>
                <c:pt idx="3865" formatCode="0.000">
                  <c:v>10.065</c:v>
                </c:pt>
                <c:pt idx="3866" formatCode="0.000">
                  <c:v>10.226000000000001</c:v>
                </c:pt>
                <c:pt idx="3867" formatCode="0.000">
                  <c:v>-4.8140000000000001</c:v>
                </c:pt>
                <c:pt idx="3868" formatCode="0.000">
                  <c:v>7.3769999999999998</c:v>
                </c:pt>
                <c:pt idx="3869" formatCode="0.000">
                  <c:v>8.59</c:v>
                </c:pt>
                <c:pt idx="3870" formatCode="0.000">
                  <c:v>5.5279999999999996</c:v>
                </c:pt>
                <c:pt idx="3871" formatCode="0.000">
                  <c:v>5.125</c:v>
                </c:pt>
                <c:pt idx="3872" formatCode="0.000">
                  <c:v>2.7829999999999999</c:v>
                </c:pt>
                <c:pt idx="3873" formatCode="0.000">
                  <c:v>12.111000000000001</c:v>
                </c:pt>
                <c:pt idx="3874" formatCode="0.000">
                  <c:v>8.2050000000000001</c:v>
                </c:pt>
                <c:pt idx="3875" formatCode="0.000">
                  <c:v>10.077</c:v>
                </c:pt>
                <c:pt idx="3876" formatCode="0.000">
                  <c:v>4.665</c:v>
                </c:pt>
                <c:pt idx="3877" formatCode="0.000">
                  <c:v>8.0950000000000006</c:v>
                </c:pt>
                <c:pt idx="3878" formatCode="0.000">
                  <c:v>1.9930000000000001</c:v>
                </c:pt>
                <c:pt idx="3879" formatCode="0.000">
                  <c:v>6.7320000000000002</c:v>
                </c:pt>
                <c:pt idx="3880" formatCode="0.000">
                  <c:v>6.0000000000000001E-3</c:v>
                </c:pt>
                <c:pt idx="3881" formatCode="0.000">
                  <c:v>4.9720000000000004</c:v>
                </c:pt>
                <c:pt idx="3882" formatCode="0.000">
                  <c:v>11.811</c:v>
                </c:pt>
                <c:pt idx="3883" formatCode="0.000">
                  <c:v>9.5749999999999993</c:v>
                </c:pt>
                <c:pt idx="3884" formatCode="0.000">
                  <c:v>5.8769999999999998</c:v>
                </c:pt>
                <c:pt idx="3885" formatCode="0.000">
                  <c:v>-1.1659999999999999</c:v>
                </c:pt>
                <c:pt idx="3886" formatCode="0.000">
                  <c:v>4.9260000000000002</c:v>
                </c:pt>
                <c:pt idx="3887" formatCode="0.000">
                  <c:v>9.548</c:v>
                </c:pt>
                <c:pt idx="3888" formatCode="0.000">
                  <c:v>6.65</c:v>
                </c:pt>
                <c:pt idx="3889" formatCode="0.000">
                  <c:v>0.44900000000000001</c:v>
                </c:pt>
                <c:pt idx="3890" formatCode="0.000">
                  <c:v>9.0060000000000002</c:v>
                </c:pt>
                <c:pt idx="3891" formatCode="0.000">
                  <c:v>9.0120000000000005</c:v>
                </c:pt>
                <c:pt idx="3892" formatCode="0.000">
                  <c:v>10.413</c:v>
                </c:pt>
                <c:pt idx="3893" formatCode="0.000">
                  <c:v>4.5220000000000002</c:v>
                </c:pt>
                <c:pt idx="3894" formatCode="0.000">
                  <c:v>2.4750000000000001</c:v>
                </c:pt>
                <c:pt idx="3895" formatCode="0.000">
                  <c:v>4.577</c:v>
                </c:pt>
                <c:pt idx="3896" formatCode="0.000">
                  <c:v>8.657</c:v>
                </c:pt>
                <c:pt idx="3897" formatCode="0.000">
                  <c:v>4.7590000000000003</c:v>
                </c:pt>
                <c:pt idx="3898" formatCode="0.000">
                  <c:v>-2.0139999999999998</c:v>
                </c:pt>
                <c:pt idx="3899" formatCode="0.000">
                  <c:v>1.5489999999999999</c:v>
                </c:pt>
                <c:pt idx="3900" formatCode="0.000">
                  <c:v>8.6479999999999997</c:v>
                </c:pt>
                <c:pt idx="3901" formatCode="0.000">
                  <c:v>7.9630000000000001</c:v>
                </c:pt>
                <c:pt idx="3902" formatCode="0.000">
                  <c:v>7.74</c:v>
                </c:pt>
                <c:pt idx="3903" formatCode="0.000">
                  <c:v>6.6459999999999999</c:v>
                </c:pt>
                <c:pt idx="3904" formatCode="0.000">
                  <c:v>0.42799999999999999</c:v>
                </c:pt>
                <c:pt idx="3905" formatCode="0.000">
                  <c:v>4.827</c:v>
                </c:pt>
                <c:pt idx="3906" formatCode="0.000">
                  <c:v>6.8029999999999999</c:v>
                </c:pt>
                <c:pt idx="3907" formatCode="0.000">
                  <c:v>9.1120000000000001</c:v>
                </c:pt>
                <c:pt idx="3908" formatCode="0.000">
                  <c:v>-1.7669999999999999</c:v>
                </c:pt>
                <c:pt idx="3909" formatCode="0.000">
                  <c:v>3.18</c:v>
                </c:pt>
                <c:pt idx="3910" formatCode="0.000">
                  <c:v>7.577</c:v>
                </c:pt>
                <c:pt idx="3911" formatCode="0.000">
                  <c:v>10.792999999999999</c:v>
                </c:pt>
                <c:pt idx="3912" formatCode="0.000">
                  <c:v>10.343999999999999</c:v>
                </c:pt>
                <c:pt idx="3913" formatCode="0.000">
                  <c:v>6.7670000000000003</c:v>
                </c:pt>
                <c:pt idx="3914" formatCode="0.000">
                  <c:v>1.86</c:v>
                </c:pt>
                <c:pt idx="3915" formatCode="0.000">
                  <c:v>7.6130000000000004</c:v>
                </c:pt>
                <c:pt idx="3916" formatCode="0.000">
                  <c:v>5.7350000000000003</c:v>
                </c:pt>
                <c:pt idx="3917" formatCode="0.000">
                  <c:v>5.8559999999999999</c:v>
                </c:pt>
                <c:pt idx="3918" formatCode="0.000">
                  <c:v>-10.613</c:v>
                </c:pt>
                <c:pt idx="3919" formatCode="0.000">
                  <c:v>3.282</c:v>
                </c:pt>
                <c:pt idx="3920" formatCode="0.000">
                  <c:v>10.775</c:v>
                </c:pt>
                <c:pt idx="3921" formatCode="0.000">
                  <c:v>11.641</c:v>
                </c:pt>
                <c:pt idx="3922" formatCode="0.000">
                  <c:v>7.9870000000000001</c:v>
                </c:pt>
                <c:pt idx="3923" formatCode="0.000">
                  <c:v>6.2539999999999996</c:v>
                </c:pt>
                <c:pt idx="3924" formatCode="0.000">
                  <c:v>7.7610000000000001</c:v>
                </c:pt>
                <c:pt idx="3925" formatCode="0.000">
                  <c:v>6.3150000000000004</c:v>
                </c:pt>
                <c:pt idx="3926" formatCode="0.000">
                  <c:v>8.9169999999999998</c:v>
                </c:pt>
                <c:pt idx="3927" formatCode="0.000">
                  <c:v>6.6349999999999998</c:v>
                </c:pt>
                <c:pt idx="3928" formatCode="0.000">
                  <c:v>-9.1039999999999992</c:v>
                </c:pt>
                <c:pt idx="3929" formatCode="0.000">
                  <c:v>3.415</c:v>
                </c:pt>
                <c:pt idx="3930" formatCode="0.000">
                  <c:v>2.4889999999999999</c:v>
                </c:pt>
                <c:pt idx="3931" formatCode="0.000">
                  <c:v>8.4879999999999995</c:v>
                </c:pt>
                <c:pt idx="3932" formatCode="0.000">
                  <c:v>8.5489999999999995</c:v>
                </c:pt>
                <c:pt idx="3933" formatCode="0.000">
                  <c:v>7.6580000000000004</c:v>
                </c:pt>
                <c:pt idx="3934" formatCode="0.000">
                  <c:v>5.4589999999999996</c:v>
                </c:pt>
                <c:pt idx="3935" formatCode="0.000">
                  <c:v>6.7169999999999996</c:v>
                </c:pt>
                <c:pt idx="3936" formatCode="0.000">
                  <c:v>8.4339999999999993</c:v>
                </c:pt>
                <c:pt idx="3937" formatCode="0.000">
                  <c:v>9.2430000000000003</c:v>
                </c:pt>
                <c:pt idx="3938" formatCode="0.000">
                  <c:v>-9.1539999999999999</c:v>
                </c:pt>
                <c:pt idx="3939" formatCode="0.000">
                  <c:v>0.41899999999999998</c:v>
                </c:pt>
                <c:pt idx="3940" formatCode="0.000">
                  <c:v>6.39</c:v>
                </c:pt>
                <c:pt idx="3941" formatCode="0.000">
                  <c:v>8.9469999999999992</c:v>
                </c:pt>
                <c:pt idx="3942" formatCode="0.000">
                  <c:v>9.7460000000000004</c:v>
                </c:pt>
                <c:pt idx="3943" formatCode="0.000">
                  <c:v>6.7919999999999998</c:v>
                </c:pt>
                <c:pt idx="3944" formatCode="0.000">
                  <c:v>9.2230000000000008</c:v>
                </c:pt>
                <c:pt idx="3945" formatCode="0.000">
                  <c:v>5.9649999999999999</c:v>
                </c:pt>
                <c:pt idx="3946" formatCode="0.000">
                  <c:v>7.33</c:v>
                </c:pt>
                <c:pt idx="3947" formatCode="0.000">
                  <c:v>-2.3039999999999998</c:v>
                </c:pt>
                <c:pt idx="3948" formatCode="0.000">
                  <c:v>-9.81</c:v>
                </c:pt>
                <c:pt idx="3949" formatCode="0.000">
                  <c:v>5.5209999999999999</c:v>
                </c:pt>
                <c:pt idx="3950" formatCode="0.000">
                  <c:v>10.679</c:v>
                </c:pt>
                <c:pt idx="3951" formatCode="0.000">
                  <c:v>7.9560000000000004</c:v>
                </c:pt>
                <c:pt idx="3952" formatCode="0.000">
                  <c:v>7.8479999999999999</c:v>
                </c:pt>
                <c:pt idx="3953" formatCode="0.000">
                  <c:v>8.6809999999999992</c:v>
                </c:pt>
                <c:pt idx="3954" formatCode="0.000">
                  <c:v>4.6689999999999996</c:v>
                </c:pt>
                <c:pt idx="3955" formatCode="0.000">
                  <c:v>3.9460000000000002</c:v>
                </c:pt>
                <c:pt idx="3956" formatCode="0.000">
                  <c:v>10.058999999999999</c:v>
                </c:pt>
                <c:pt idx="3957" formatCode="0.000">
                  <c:v>4.9909999999999997</c:v>
                </c:pt>
                <c:pt idx="3958" formatCode="0.000">
                  <c:v>-11.567</c:v>
                </c:pt>
                <c:pt idx="3959" formatCode="0.000">
                  <c:v>1.669</c:v>
                </c:pt>
                <c:pt idx="3960" formatCode="0.000">
                  <c:v>13.718</c:v>
                </c:pt>
                <c:pt idx="3961" formatCode="0.000">
                  <c:v>4.2779999999999996</c:v>
                </c:pt>
                <c:pt idx="3962" formatCode="0.000">
                  <c:v>10.372999999999999</c:v>
                </c:pt>
                <c:pt idx="3963" formatCode="0.000">
                  <c:v>8.0909999999999993</c:v>
                </c:pt>
                <c:pt idx="3964" formatCode="0.000">
                  <c:v>8.4459999999999997</c:v>
                </c:pt>
                <c:pt idx="3965" formatCode="0.000">
                  <c:v>7.0330000000000004</c:v>
                </c:pt>
                <c:pt idx="3966" formatCode="0.000">
                  <c:v>10.817</c:v>
                </c:pt>
                <c:pt idx="3967" formatCode="0.000">
                  <c:v>5.7229999999999999</c:v>
                </c:pt>
                <c:pt idx="3968" formatCode="0.000">
                  <c:v>-11.097</c:v>
                </c:pt>
                <c:pt idx="3969" formatCode="0.000">
                  <c:v>4.3719999999999999</c:v>
                </c:pt>
                <c:pt idx="3970" formatCode="0.000">
                  <c:v>3.8069999999999999</c:v>
                </c:pt>
                <c:pt idx="3971" formatCode="0.000">
                  <c:v>8.8170000000000002</c:v>
                </c:pt>
                <c:pt idx="3972" formatCode="0.000">
                  <c:v>13.763</c:v>
                </c:pt>
                <c:pt idx="3973" formatCode="0.000">
                  <c:v>7.173</c:v>
                </c:pt>
                <c:pt idx="3974" formatCode="0.000">
                  <c:v>9.5709999999999997</c:v>
                </c:pt>
                <c:pt idx="3975" formatCode="0.000">
                  <c:v>6.34</c:v>
                </c:pt>
                <c:pt idx="3976" formatCode="0.000">
                  <c:v>11.183999999999999</c:v>
                </c:pt>
                <c:pt idx="3977" formatCode="0.000">
                  <c:v>2.2349999999999999</c:v>
                </c:pt>
                <c:pt idx="3978" formatCode="0.000">
                  <c:v>-15.192</c:v>
                </c:pt>
                <c:pt idx="3979" formatCode="0.000">
                  <c:v>4.3620000000000001</c:v>
                </c:pt>
                <c:pt idx="3980" formatCode="0.000">
                  <c:v>3.4569999999999999</c:v>
                </c:pt>
                <c:pt idx="3981" formatCode="0.000">
                  <c:v>11.201000000000001</c:v>
                </c:pt>
                <c:pt idx="3982" formatCode="0.000">
                  <c:v>11.262</c:v>
                </c:pt>
                <c:pt idx="3983" formatCode="0.000">
                  <c:v>7.3550000000000004</c:v>
                </c:pt>
                <c:pt idx="3984" formatCode="0.000">
                  <c:v>3.956</c:v>
                </c:pt>
                <c:pt idx="3985" formatCode="0.000">
                  <c:v>7.4820000000000002</c:v>
                </c:pt>
                <c:pt idx="3986" formatCode="0.000">
                  <c:v>12.778</c:v>
                </c:pt>
                <c:pt idx="3987" formatCode="0.000">
                  <c:v>9.8460000000000001</c:v>
                </c:pt>
                <c:pt idx="3988" formatCode="0.000">
                  <c:v>-13.483000000000001</c:v>
                </c:pt>
                <c:pt idx="3989" formatCode="0.000">
                  <c:v>1.923</c:v>
                </c:pt>
                <c:pt idx="3990" formatCode="0.000">
                  <c:v>-0.747</c:v>
                </c:pt>
                <c:pt idx="3991" formatCode="0.000">
                  <c:v>10.878</c:v>
                </c:pt>
                <c:pt idx="3992" formatCode="0.000">
                  <c:v>10.882999999999999</c:v>
                </c:pt>
                <c:pt idx="3993" formatCode="0.000">
                  <c:v>11.32</c:v>
                </c:pt>
                <c:pt idx="3994" formatCode="0.000">
                  <c:v>1.323</c:v>
                </c:pt>
                <c:pt idx="3995" formatCode="0.000">
                  <c:v>6.4809999999999999</c:v>
                </c:pt>
                <c:pt idx="3996" formatCode="0.000">
                  <c:v>10.670999999999999</c:v>
                </c:pt>
                <c:pt idx="3997" formatCode="0.000">
                  <c:v>4.4059999999999997</c:v>
                </c:pt>
                <c:pt idx="3998" formatCode="0.000">
                  <c:v>-15.273999999999999</c:v>
                </c:pt>
                <c:pt idx="3999" formatCode="0.000">
                  <c:v>4.4939999999999998</c:v>
                </c:pt>
                <c:pt idx="4000" formatCode="0.000">
                  <c:v>6.2450000000000001</c:v>
                </c:pt>
                <c:pt idx="4001" formatCode="0.000">
                  <c:v>9.8279999999999994</c:v>
                </c:pt>
                <c:pt idx="4002" formatCode="0.000">
                  <c:v>8.1349999999999998</c:v>
                </c:pt>
                <c:pt idx="4003" formatCode="0.000">
                  <c:v>4.492</c:v>
                </c:pt>
                <c:pt idx="4004" formatCode="0.000">
                  <c:v>4.7930000000000001</c:v>
                </c:pt>
                <c:pt idx="4005" formatCode="0.000">
                  <c:v>6.2679999999999998</c:v>
                </c:pt>
                <c:pt idx="4006" formatCode="0.000">
                  <c:v>10.077999999999999</c:v>
                </c:pt>
                <c:pt idx="4007" formatCode="0.000">
                  <c:v>5.7839999999999998</c:v>
                </c:pt>
                <c:pt idx="4008" formatCode="0.000">
                  <c:v>-9.8339999999999996</c:v>
                </c:pt>
                <c:pt idx="4009" formatCode="0.000">
                  <c:v>3.2080000000000002</c:v>
                </c:pt>
                <c:pt idx="4010" formatCode="0.000">
                  <c:v>8.5259999999999998</c:v>
                </c:pt>
                <c:pt idx="4011" formatCode="0.000">
                  <c:v>9.3629999999999995</c:v>
                </c:pt>
                <c:pt idx="4012" formatCode="0.000">
                  <c:v>9.2789999999999999</c:v>
                </c:pt>
                <c:pt idx="4013" formatCode="0.000">
                  <c:v>8.9250000000000007</c:v>
                </c:pt>
                <c:pt idx="4014" formatCode="0.000">
                  <c:v>0.45500000000000002</c:v>
                </c:pt>
                <c:pt idx="4015" formatCode="0.000">
                  <c:v>6.4429999999999996</c:v>
                </c:pt>
                <c:pt idx="4016" formatCode="0.000">
                  <c:v>12.311999999999999</c:v>
                </c:pt>
                <c:pt idx="4017" formatCode="0.000">
                  <c:v>4.2549999999999999</c:v>
                </c:pt>
                <c:pt idx="4018" formatCode="0.000">
                  <c:v>-7.8380000000000001</c:v>
                </c:pt>
                <c:pt idx="4019" formatCode="0.000">
                  <c:v>6.4169999999999998</c:v>
                </c:pt>
                <c:pt idx="4020" formatCode="0.000">
                  <c:v>1.5109999999999999</c:v>
                </c:pt>
                <c:pt idx="4021" formatCode="0.000">
                  <c:v>9.673</c:v>
                </c:pt>
                <c:pt idx="4022" formatCode="0.000">
                  <c:v>9.1769999999999996</c:v>
                </c:pt>
                <c:pt idx="4023" formatCode="0.000">
                  <c:v>6.9240000000000004</c:v>
                </c:pt>
                <c:pt idx="4024" formatCode="0.000">
                  <c:v>2.008</c:v>
                </c:pt>
                <c:pt idx="4025" formatCode="0.000">
                  <c:v>4.343</c:v>
                </c:pt>
                <c:pt idx="4026" formatCode="0.000">
                  <c:v>11.853999999999999</c:v>
                </c:pt>
                <c:pt idx="4027" formatCode="0.000">
                  <c:v>10.096</c:v>
                </c:pt>
                <c:pt idx="4028" formatCode="0.000">
                  <c:v>-10.428000000000001</c:v>
                </c:pt>
                <c:pt idx="4029" formatCode="0.000">
                  <c:v>4.226</c:v>
                </c:pt>
                <c:pt idx="4030" formatCode="0.000">
                  <c:v>3.085</c:v>
                </c:pt>
                <c:pt idx="4031" formatCode="0.000">
                  <c:v>9.7309999999999999</c:v>
                </c:pt>
                <c:pt idx="4032" formatCode="0.000">
                  <c:v>11.750999999999999</c:v>
                </c:pt>
                <c:pt idx="4033" formatCode="0.000">
                  <c:v>8.6880000000000006</c:v>
                </c:pt>
                <c:pt idx="4034" formatCode="0.000">
                  <c:v>-0.89800000000000002</c:v>
                </c:pt>
                <c:pt idx="4035" formatCode="0.000">
                  <c:v>5.79</c:v>
                </c:pt>
                <c:pt idx="4036" formatCode="0.000">
                  <c:v>10.532999999999999</c:v>
                </c:pt>
                <c:pt idx="4037" formatCode="0.000">
                  <c:v>4.5830000000000002</c:v>
                </c:pt>
                <c:pt idx="4038" formatCode="0.000">
                  <c:v>-3.6</c:v>
                </c:pt>
                <c:pt idx="4039" formatCode="0.000">
                  <c:v>3.9780000000000002</c:v>
                </c:pt>
                <c:pt idx="4040" formatCode="0.000">
                  <c:v>0.23499999999999999</c:v>
                </c:pt>
                <c:pt idx="4041" formatCode="0.000">
                  <c:v>11.971</c:v>
                </c:pt>
                <c:pt idx="4042" formatCode="0.000">
                  <c:v>8.5890000000000004</c:v>
                </c:pt>
                <c:pt idx="4043" formatCode="0.000">
                  <c:v>10.372</c:v>
                </c:pt>
                <c:pt idx="4044" formatCode="0.000">
                  <c:v>1.022</c:v>
                </c:pt>
                <c:pt idx="4045" formatCode="0.000">
                  <c:v>5.9889999999999999</c:v>
                </c:pt>
                <c:pt idx="4046" formatCode="0.000">
                  <c:v>12.305999999999999</c:v>
                </c:pt>
                <c:pt idx="4047" formatCode="0.000">
                  <c:v>6.1360000000000001</c:v>
                </c:pt>
                <c:pt idx="4048" formatCode="0.000">
                  <c:v>-7.7510000000000003</c:v>
                </c:pt>
                <c:pt idx="4049" formatCode="0.000">
                  <c:v>6.2060000000000004</c:v>
                </c:pt>
                <c:pt idx="4050" formatCode="0.000">
                  <c:v>-4.2249999999999996</c:v>
                </c:pt>
                <c:pt idx="4051" formatCode="0.000">
                  <c:v>13.331</c:v>
                </c:pt>
                <c:pt idx="4052" formatCode="0.000">
                  <c:v>7.2850000000000001</c:v>
                </c:pt>
                <c:pt idx="4053" formatCode="0.000">
                  <c:v>10.057</c:v>
                </c:pt>
                <c:pt idx="4054" formatCode="0.000">
                  <c:v>0.32700000000000001</c:v>
                </c:pt>
                <c:pt idx="4055" formatCode="0.000">
                  <c:v>3.0190000000000001</c:v>
                </c:pt>
                <c:pt idx="4056" formatCode="0.000">
                  <c:v>10.875</c:v>
                </c:pt>
                <c:pt idx="4057" formatCode="0.000">
                  <c:v>5.032</c:v>
                </c:pt>
                <c:pt idx="4058" formatCode="0.000">
                  <c:v>-5.968</c:v>
                </c:pt>
                <c:pt idx="4059" formatCode="0.000">
                  <c:v>3.6589999999999998</c:v>
                </c:pt>
                <c:pt idx="4060" formatCode="0.000">
                  <c:v>2.8180000000000001</c:v>
                </c:pt>
                <c:pt idx="4061" formatCode="0.000">
                  <c:v>8.9580000000000002</c:v>
                </c:pt>
                <c:pt idx="4062" formatCode="0.000">
                  <c:v>9.8369999999999997</c:v>
                </c:pt>
                <c:pt idx="4063" formatCode="0.000">
                  <c:v>8.0269999999999992</c:v>
                </c:pt>
                <c:pt idx="4064" formatCode="0.000">
                  <c:v>-6.1239999999999997</c:v>
                </c:pt>
                <c:pt idx="4065" formatCode="0.000">
                  <c:v>5.3479999999999999</c:v>
                </c:pt>
                <c:pt idx="4066" formatCode="0.000">
                  <c:v>7.0979999999999999</c:v>
                </c:pt>
                <c:pt idx="4067" formatCode="0.000">
                  <c:v>5.9329999999999998</c:v>
                </c:pt>
                <c:pt idx="4068" formatCode="0.000">
                  <c:v>-0.247</c:v>
                </c:pt>
                <c:pt idx="4069" formatCode="0.000">
                  <c:v>4.423</c:v>
                </c:pt>
                <c:pt idx="4070" formatCode="0.000">
                  <c:v>6.9960000000000004</c:v>
                </c:pt>
                <c:pt idx="4071" formatCode="0.000">
                  <c:v>8.0220000000000002</c:v>
                </c:pt>
                <c:pt idx="4072" formatCode="0.000">
                  <c:v>6.5789999999999997</c:v>
                </c:pt>
                <c:pt idx="4073" formatCode="0.000">
                  <c:v>10.79</c:v>
                </c:pt>
                <c:pt idx="4074" formatCode="0.000">
                  <c:v>3.4020000000000001</c:v>
                </c:pt>
                <c:pt idx="4075" formatCode="0.000">
                  <c:v>6.5439999999999996</c:v>
                </c:pt>
                <c:pt idx="4076" formatCode="0.000">
                  <c:v>9.3849999999999998</c:v>
                </c:pt>
                <c:pt idx="4077" formatCode="0.000">
                  <c:v>3.93</c:v>
                </c:pt>
                <c:pt idx="4078" formatCode="0.000">
                  <c:v>-5.9649999999999999</c:v>
                </c:pt>
                <c:pt idx="4079" formatCode="0.000">
                  <c:v>4.54</c:v>
                </c:pt>
                <c:pt idx="4080" formatCode="0.000">
                  <c:v>2.8290000000000002</c:v>
                </c:pt>
                <c:pt idx="4081" formatCode="0.000">
                  <c:v>7.2910000000000004</c:v>
                </c:pt>
                <c:pt idx="4082" formatCode="0.000">
                  <c:v>6.6449999999999996</c:v>
                </c:pt>
                <c:pt idx="4083" formatCode="0.000">
                  <c:v>7.1210000000000004</c:v>
                </c:pt>
                <c:pt idx="4084" formatCode="0.000">
                  <c:v>4.9249999999999998</c:v>
                </c:pt>
                <c:pt idx="4085" formatCode="0.000">
                  <c:v>3.371</c:v>
                </c:pt>
                <c:pt idx="4086" formatCode="0.000">
                  <c:v>8.0329999999999995</c:v>
                </c:pt>
                <c:pt idx="4087" formatCode="0.000">
                  <c:v>2.258</c:v>
                </c:pt>
                <c:pt idx="4088" formatCode="0.000">
                  <c:v>3.7090000000000001</c:v>
                </c:pt>
                <c:pt idx="4089" formatCode="0.000">
                  <c:v>4.3890000000000002</c:v>
                </c:pt>
                <c:pt idx="4090" formatCode="0.000">
                  <c:v>2.1150000000000002</c:v>
                </c:pt>
                <c:pt idx="4091" formatCode="0.000">
                  <c:v>11.5</c:v>
                </c:pt>
                <c:pt idx="4092" formatCode="0.000">
                  <c:v>5.4489999999999998</c:v>
                </c:pt>
                <c:pt idx="4093" formatCode="0.000">
                  <c:v>8.6069999999999993</c:v>
                </c:pt>
                <c:pt idx="4094" formatCode="0.000">
                  <c:v>-1.762</c:v>
                </c:pt>
                <c:pt idx="4095" formatCode="0.000">
                  <c:v>4.375</c:v>
                </c:pt>
                <c:pt idx="4096" formatCode="0.000">
                  <c:v>2.6419999999999999</c:v>
                </c:pt>
                <c:pt idx="4097" formatCode="0.000">
                  <c:v>2.802</c:v>
                </c:pt>
                <c:pt idx="4098" formatCode="0.000">
                  <c:v>-1.31</c:v>
                </c:pt>
                <c:pt idx="4099" formatCode="0.000">
                  <c:v>5.8529999999999998</c:v>
                </c:pt>
                <c:pt idx="4100" formatCode="0.000">
                  <c:v>11.494999999999999</c:v>
                </c:pt>
                <c:pt idx="4101" formatCode="0.000">
                  <c:v>9.1769999999999996</c:v>
                </c:pt>
                <c:pt idx="4102" formatCode="0.000">
                  <c:v>9.0259999999999998</c:v>
                </c:pt>
                <c:pt idx="4103" formatCode="0.000">
                  <c:v>8.9130000000000003</c:v>
                </c:pt>
                <c:pt idx="4104" formatCode="0.000">
                  <c:v>0.59899999999999998</c:v>
                </c:pt>
                <c:pt idx="4105" formatCode="0.000">
                  <c:v>6.6429999999999998</c:v>
                </c:pt>
                <c:pt idx="4106" formatCode="0.000">
                  <c:v>6.665</c:v>
                </c:pt>
                <c:pt idx="4107" formatCode="0.000">
                  <c:v>5.1239999999999997</c:v>
                </c:pt>
                <c:pt idx="4108" formatCode="0.000">
                  <c:v>-1.099</c:v>
                </c:pt>
                <c:pt idx="4109" formatCode="0.000">
                  <c:v>4.3079999999999998</c:v>
                </c:pt>
                <c:pt idx="4110" formatCode="0.000">
                  <c:v>8.5999999999999993E-2</c:v>
                </c:pt>
                <c:pt idx="4111" formatCode="0.000">
                  <c:v>8.0269999999999992</c:v>
                </c:pt>
                <c:pt idx="4112" formatCode="0.000">
                  <c:v>8.1440000000000001</c:v>
                </c:pt>
                <c:pt idx="4113" formatCode="0.000">
                  <c:v>8.3239999999999998</c:v>
                </c:pt>
                <c:pt idx="4114" formatCode="0.000">
                  <c:v>2.968</c:v>
                </c:pt>
                <c:pt idx="4115" formatCode="0.000">
                  <c:v>3.802</c:v>
                </c:pt>
                <c:pt idx="4116" formatCode="0.000">
                  <c:v>9.9239999999999995</c:v>
                </c:pt>
                <c:pt idx="4117" formatCode="0.000">
                  <c:v>2.66</c:v>
                </c:pt>
                <c:pt idx="4118" formatCode="0.000">
                  <c:v>0.251</c:v>
                </c:pt>
                <c:pt idx="4119" formatCode="0.000">
                  <c:v>3.4630000000000001</c:v>
                </c:pt>
                <c:pt idx="4120" formatCode="0.000">
                  <c:v>1.663</c:v>
                </c:pt>
                <c:pt idx="4121" formatCode="0.000">
                  <c:v>6.851</c:v>
                </c:pt>
                <c:pt idx="4122" formatCode="0.000">
                  <c:v>7.5069999999999997</c:v>
                </c:pt>
                <c:pt idx="4123" formatCode="0.000">
                  <c:v>11.16</c:v>
                </c:pt>
                <c:pt idx="4124" formatCode="0.000">
                  <c:v>4.3369999999999997</c:v>
                </c:pt>
                <c:pt idx="4125" formatCode="0.000">
                  <c:v>4.3570000000000002</c:v>
                </c:pt>
                <c:pt idx="4126" formatCode="0.000">
                  <c:v>6.2709999999999999</c:v>
                </c:pt>
                <c:pt idx="4127" formatCode="0.000">
                  <c:v>3.7250000000000001</c:v>
                </c:pt>
                <c:pt idx="4128" formatCode="0.000">
                  <c:v>3.823</c:v>
                </c:pt>
                <c:pt idx="4129" formatCode="0.000">
                  <c:v>4.4020000000000001</c:v>
                </c:pt>
                <c:pt idx="4130" formatCode="0.000">
                  <c:v>-3.4289999999999998</c:v>
                </c:pt>
                <c:pt idx="4131" formatCode="0.000">
                  <c:v>6.9489999999999998</c:v>
                </c:pt>
                <c:pt idx="4132" formatCode="0.000">
                  <c:v>7.4619999999999997</c:v>
                </c:pt>
                <c:pt idx="4133" formatCode="0.000">
                  <c:v>2.7370000000000001</c:v>
                </c:pt>
                <c:pt idx="4134" formatCode="0.000">
                  <c:v>3.9119999999999999</c:v>
                </c:pt>
                <c:pt idx="4135" formatCode="0.000">
                  <c:v>5.8029999999999999</c:v>
                </c:pt>
                <c:pt idx="4136" formatCode="0.000">
                  <c:v>5.952</c:v>
                </c:pt>
                <c:pt idx="4137" formatCode="0.000">
                  <c:v>5.8150000000000004</c:v>
                </c:pt>
                <c:pt idx="4138" formatCode="0.000">
                  <c:v>5.7789999999999999</c:v>
                </c:pt>
                <c:pt idx="4139" formatCode="0.000">
                  <c:v>3.8570000000000002</c:v>
                </c:pt>
                <c:pt idx="4140" formatCode="0.000">
                  <c:v>5.7720000000000002</c:v>
                </c:pt>
                <c:pt idx="4141" formatCode="0.000">
                  <c:v>6.0309999999999997</c:v>
                </c:pt>
                <c:pt idx="4142" formatCode="0.000">
                  <c:v>9.2409999999999997</c:v>
                </c:pt>
                <c:pt idx="4143" formatCode="0.000">
                  <c:v>3.71</c:v>
                </c:pt>
                <c:pt idx="4144" formatCode="0.000">
                  <c:v>4.2590000000000003</c:v>
                </c:pt>
                <c:pt idx="4145" formatCode="0.000">
                  <c:v>5.4649999999999999</c:v>
                </c:pt>
                <c:pt idx="4146" formatCode="0.000">
                  <c:v>10.567</c:v>
                </c:pt>
                <c:pt idx="4147" formatCode="0.000">
                  <c:v>7.5659999999999998</c:v>
                </c:pt>
                <c:pt idx="4148" formatCode="0.000">
                  <c:v>2.5139999999999998</c:v>
                </c:pt>
                <c:pt idx="4149" formatCode="0.000">
                  <c:v>-6.585</c:v>
                </c:pt>
                <c:pt idx="4150" formatCode="0.000">
                  <c:v>1.8149999999999999</c:v>
                </c:pt>
                <c:pt idx="4151" formatCode="0.000">
                  <c:v>5.5179999999999998</c:v>
                </c:pt>
                <c:pt idx="4152" formatCode="0.000">
                  <c:v>3.8580000000000001</c:v>
                </c:pt>
                <c:pt idx="4153" formatCode="0.000">
                  <c:v>9.4589999999999996</c:v>
                </c:pt>
                <c:pt idx="4154" formatCode="0.000">
                  <c:v>4.6900000000000004</c:v>
                </c:pt>
                <c:pt idx="4155" formatCode="0.000">
                  <c:v>5.4020000000000001</c:v>
                </c:pt>
                <c:pt idx="4156" formatCode="0.000">
                  <c:v>8.8650000000000002</c:v>
                </c:pt>
                <c:pt idx="4157" formatCode="0.000">
                  <c:v>5.7770000000000001</c:v>
                </c:pt>
                <c:pt idx="4158" formatCode="0.000">
                  <c:v>1.722</c:v>
                </c:pt>
                <c:pt idx="4159" formatCode="0.000">
                  <c:v>1.196</c:v>
                </c:pt>
                <c:pt idx="4160" formatCode="0.000">
                  <c:v>3.0459999999999998</c:v>
                </c:pt>
                <c:pt idx="4161" formatCode="0.000">
                  <c:v>10.845000000000001</c:v>
                </c:pt>
                <c:pt idx="4162" formatCode="0.000">
                  <c:v>7.6859999999999999</c:v>
                </c:pt>
                <c:pt idx="4163" formatCode="0.000">
                  <c:v>8.5719999999999992</c:v>
                </c:pt>
                <c:pt idx="4164" formatCode="0.000">
                  <c:v>5.9290000000000003</c:v>
                </c:pt>
                <c:pt idx="4165" formatCode="0.000">
                  <c:v>5.165</c:v>
                </c:pt>
                <c:pt idx="4166" formatCode="0.000">
                  <c:v>6.2039999999999997</c:v>
                </c:pt>
                <c:pt idx="4167" formatCode="0.000">
                  <c:v>-0.94699999999999995</c:v>
                </c:pt>
                <c:pt idx="4168" formatCode="0.000">
                  <c:v>1.835</c:v>
                </c:pt>
                <c:pt idx="4169" formatCode="0.000">
                  <c:v>-0.28000000000000003</c:v>
                </c:pt>
                <c:pt idx="4170" formatCode="0.000">
                  <c:v>3.641</c:v>
                </c:pt>
                <c:pt idx="4171" formatCode="0.000">
                  <c:v>9.3379999999999992</c:v>
                </c:pt>
                <c:pt idx="4172" formatCode="0.000">
                  <c:v>5.1980000000000004</c:v>
                </c:pt>
                <c:pt idx="4173" formatCode="0.000">
                  <c:v>2.6480000000000001</c:v>
                </c:pt>
                <c:pt idx="4174" formatCode="0.000">
                  <c:v>4.4390000000000001</c:v>
                </c:pt>
                <c:pt idx="4175" formatCode="0.000">
                  <c:v>6.734</c:v>
                </c:pt>
                <c:pt idx="4176" formatCode="0.000">
                  <c:v>5.8949999999999996</c:v>
                </c:pt>
                <c:pt idx="4177" formatCode="0.000">
                  <c:v>3.0760000000000001</c:v>
                </c:pt>
                <c:pt idx="4178" formatCode="0.000">
                  <c:v>4.07</c:v>
                </c:pt>
                <c:pt idx="4179" formatCode="0.000">
                  <c:v>2.762</c:v>
                </c:pt>
                <c:pt idx="4180" formatCode="0.000">
                  <c:v>10.263999999999999</c:v>
                </c:pt>
                <c:pt idx="4181" formatCode="0.000">
                  <c:v>8.6150000000000002</c:v>
                </c:pt>
                <c:pt idx="4182" formatCode="0.000">
                  <c:v>8.577</c:v>
                </c:pt>
                <c:pt idx="4183" formatCode="0.000">
                  <c:v>-0.50600000000000001</c:v>
                </c:pt>
                <c:pt idx="4184" formatCode="0.000">
                  <c:v>4.218</c:v>
                </c:pt>
                <c:pt idx="4185" formatCode="0.000">
                  <c:v>4.4059999999999997</c:v>
                </c:pt>
                <c:pt idx="4186" formatCode="0.000">
                  <c:v>8.5120000000000005</c:v>
                </c:pt>
                <c:pt idx="4187" formatCode="0.000">
                  <c:v>4.0549999999999997</c:v>
                </c:pt>
                <c:pt idx="4188" formatCode="0.000">
                  <c:v>0.81200000000000006</c:v>
                </c:pt>
                <c:pt idx="4189" formatCode="0.000">
                  <c:v>10.459</c:v>
                </c:pt>
                <c:pt idx="4190" formatCode="0.000">
                  <c:v>8.5869999999999997</c:v>
                </c:pt>
                <c:pt idx="4191" formatCode="0.000">
                  <c:v>10.124000000000001</c:v>
                </c:pt>
                <c:pt idx="4192" formatCode="0.000">
                  <c:v>-5.3559999999999999</c:v>
                </c:pt>
                <c:pt idx="4193" formatCode="0.000">
                  <c:v>5.3689999999999998</c:v>
                </c:pt>
                <c:pt idx="4194" formatCode="0.000">
                  <c:v>9.7010000000000005</c:v>
                </c:pt>
                <c:pt idx="4195" formatCode="0.000">
                  <c:v>4.2640000000000002</c:v>
                </c:pt>
                <c:pt idx="4196" formatCode="0.000">
                  <c:v>1.4179999999999999</c:v>
                </c:pt>
                <c:pt idx="4197" formatCode="0.000">
                  <c:v>5.8860000000000001</c:v>
                </c:pt>
                <c:pt idx="4198" formatCode="0.000">
                  <c:v>-3.1709999999999998</c:v>
                </c:pt>
                <c:pt idx="4199" formatCode="0.000">
                  <c:v>9.6039999999999992</c:v>
                </c:pt>
                <c:pt idx="4200" formatCode="0.000">
                  <c:v>12.161</c:v>
                </c:pt>
                <c:pt idx="4201" formatCode="0.000">
                  <c:v>13.124000000000001</c:v>
                </c:pt>
                <c:pt idx="4202" formatCode="0.000">
                  <c:v>-5.7629999999999999</c:v>
                </c:pt>
                <c:pt idx="4203" formatCode="0.000">
                  <c:v>5.2789999999999999</c:v>
                </c:pt>
                <c:pt idx="4204" formatCode="0.000">
                  <c:v>8.968</c:v>
                </c:pt>
                <c:pt idx="4205" formatCode="0.000">
                  <c:v>6.9029999999999996</c:v>
                </c:pt>
                <c:pt idx="4206" formatCode="0.000">
                  <c:v>7.33</c:v>
                </c:pt>
                <c:pt idx="4207" formatCode="0.000">
                  <c:v>-9.327</c:v>
                </c:pt>
                <c:pt idx="4208" formatCode="0.000">
                  <c:v>10.433</c:v>
                </c:pt>
                <c:pt idx="4209" formatCode="0.000">
                  <c:v>9.3209999999999997</c:v>
                </c:pt>
                <c:pt idx="4210" formatCode="0.000">
                  <c:v>10.606</c:v>
                </c:pt>
                <c:pt idx="4211" formatCode="0.000">
                  <c:v>-10.412000000000001</c:v>
                </c:pt>
                <c:pt idx="4212" formatCode="0.000">
                  <c:v>5.54</c:v>
                </c:pt>
                <c:pt idx="4213" formatCode="0.000">
                  <c:v>8.3670000000000009</c:v>
                </c:pt>
                <c:pt idx="4214" formatCode="0.000">
                  <c:v>4.891</c:v>
                </c:pt>
                <c:pt idx="4215" formatCode="0.000">
                  <c:v>1.901</c:v>
                </c:pt>
                <c:pt idx="4216" formatCode="0.000">
                  <c:v>5.2210000000000001</c:v>
                </c:pt>
                <c:pt idx="4217" formatCode="0.000">
                  <c:v>0.87</c:v>
                </c:pt>
                <c:pt idx="4218" formatCode="0.000">
                  <c:v>10.433999999999999</c:v>
                </c:pt>
                <c:pt idx="4219" formatCode="0.000">
                  <c:v>7.0720000000000001</c:v>
                </c:pt>
                <c:pt idx="4220" formatCode="0.000">
                  <c:v>5.391</c:v>
                </c:pt>
                <c:pt idx="4221" formatCode="0.000">
                  <c:v>-2.9729999999999999</c:v>
                </c:pt>
                <c:pt idx="4222" formatCode="0.000">
                  <c:v>3.6419999999999999</c:v>
                </c:pt>
                <c:pt idx="4223" formatCode="0.000">
                  <c:v>7.2910000000000004</c:v>
                </c:pt>
                <c:pt idx="4224" formatCode="0.000">
                  <c:v>6.7549999999999999</c:v>
                </c:pt>
                <c:pt idx="4225" formatCode="0.000">
                  <c:v>5.2309999999999999</c:v>
                </c:pt>
                <c:pt idx="4226" formatCode="0.000">
                  <c:v>4.7430000000000003</c:v>
                </c:pt>
                <c:pt idx="4227" formatCode="0.000">
                  <c:v>7.5730000000000004</c:v>
                </c:pt>
                <c:pt idx="4228" formatCode="0.000">
                  <c:v>8.8970000000000002</c:v>
                </c:pt>
                <c:pt idx="4229" formatCode="0.000">
                  <c:v>7.6210000000000004</c:v>
                </c:pt>
                <c:pt idx="4230" formatCode="0.000">
                  <c:v>-1.657</c:v>
                </c:pt>
                <c:pt idx="4231" formatCode="0.000">
                  <c:v>3.4489999999999998</c:v>
                </c:pt>
                <c:pt idx="4232" formatCode="0.000">
                  <c:v>7.1310000000000002</c:v>
                </c:pt>
                <c:pt idx="4233" formatCode="0.000">
                  <c:v>6.8440000000000003</c:v>
                </c:pt>
                <c:pt idx="4234" formatCode="0.000">
                  <c:v>-1.738</c:v>
                </c:pt>
                <c:pt idx="4235" formatCode="0.000">
                  <c:v>2.8490000000000002</c:v>
                </c:pt>
                <c:pt idx="4236" formatCode="0.000">
                  <c:v>5.2009999999999996</c:v>
                </c:pt>
                <c:pt idx="4237" formatCode="0.000">
                  <c:v>11.242000000000001</c:v>
                </c:pt>
                <c:pt idx="4238" formatCode="0.000">
                  <c:v>12.598000000000001</c:v>
                </c:pt>
                <c:pt idx="4239" formatCode="0.000">
                  <c:v>-10.973000000000001</c:v>
                </c:pt>
                <c:pt idx="4240" formatCode="0.000">
                  <c:v>8.6359999999999992</c:v>
                </c:pt>
                <c:pt idx="4241" formatCode="0.000">
                  <c:v>12.704000000000001</c:v>
                </c:pt>
                <c:pt idx="4242" formatCode="0.000">
                  <c:v>13.211</c:v>
                </c:pt>
                <c:pt idx="4243" formatCode="0.000">
                  <c:v>-8.6080000000000005</c:v>
                </c:pt>
                <c:pt idx="4244" formatCode="0.000">
                  <c:v>8.4109999999999996</c:v>
                </c:pt>
                <c:pt idx="4245" formatCode="0.000">
                  <c:v>-7.4</c:v>
                </c:pt>
                <c:pt idx="4246" formatCode="0.000">
                  <c:v>11.298999999999999</c:v>
                </c:pt>
                <c:pt idx="4247" formatCode="0.000">
                  <c:v>9.89</c:v>
                </c:pt>
                <c:pt idx="4248" formatCode="0.000">
                  <c:v>11.159000000000001</c:v>
                </c:pt>
                <c:pt idx="4249" formatCode="0.000">
                  <c:v>-2.407</c:v>
                </c:pt>
                <c:pt idx="4250" formatCode="0.000">
                  <c:v>7.1840000000000002</c:v>
                </c:pt>
                <c:pt idx="4251" formatCode="0.000">
                  <c:v>11.041</c:v>
                </c:pt>
                <c:pt idx="4252" formatCode="0.000">
                  <c:v>6.9870000000000001</c:v>
                </c:pt>
                <c:pt idx="4253" formatCode="0.000">
                  <c:v>-8.6449999999999996</c:v>
                </c:pt>
                <c:pt idx="4254" formatCode="0.000">
                  <c:v>6.2809999999999997</c:v>
                </c:pt>
                <c:pt idx="4255" formatCode="0.000">
                  <c:v>-7.2110000000000003</c:v>
                </c:pt>
                <c:pt idx="4256" formatCode="0.000">
                  <c:v>8.8670000000000009</c:v>
                </c:pt>
                <c:pt idx="4257" formatCode="0.000">
                  <c:v>7.46</c:v>
                </c:pt>
                <c:pt idx="4258" formatCode="0.000">
                  <c:v>6.1130000000000004</c:v>
                </c:pt>
                <c:pt idx="4259" formatCode="0.000">
                  <c:v>-6.45</c:v>
                </c:pt>
                <c:pt idx="4260" formatCode="0.000">
                  <c:v>4.9470000000000001</c:v>
                </c:pt>
                <c:pt idx="4261" formatCode="0.000">
                  <c:v>9.7070000000000007</c:v>
                </c:pt>
                <c:pt idx="4262" formatCode="0.000">
                  <c:v>6.0149999999999997</c:v>
                </c:pt>
                <c:pt idx="4263" formatCode="0.000">
                  <c:v>-5.1289999999999996</c:v>
                </c:pt>
                <c:pt idx="4264" formatCode="0.000">
                  <c:v>5.5460000000000003</c:v>
                </c:pt>
                <c:pt idx="4265" formatCode="0.000">
                  <c:v>8.1969999999999992</c:v>
                </c:pt>
                <c:pt idx="4266" formatCode="0.000">
                  <c:v>9.1839999999999993</c:v>
                </c:pt>
                <c:pt idx="4267" formatCode="0.000">
                  <c:v>7.6790000000000003</c:v>
                </c:pt>
                <c:pt idx="4268" formatCode="0.000">
                  <c:v>7.8470000000000004</c:v>
                </c:pt>
                <c:pt idx="4269" formatCode="0.000">
                  <c:v>-9.2919999999999998</c:v>
                </c:pt>
                <c:pt idx="4270" formatCode="0.000">
                  <c:v>4.5090000000000003</c:v>
                </c:pt>
                <c:pt idx="4271" formatCode="0.000">
                  <c:v>8.0530000000000008</c:v>
                </c:pt>
                <c:pt idx="4272" formatCode="0.000">
                  <c:v>14.971</c:v>
                </c:pt>
                <c:pt idx="4273" formatCode="0.000">
                  <c:v>-10.509</c:v>
                </c:pt>
                <c:pt idx="4274" formatCode="0.000">
                  <c:v>7.649</c:v>
                </c:pt>
                <c:pt idx="4275" formatCode="0.000">
                  <c:v>4.8730000000000002</c:v>
                </c:pt>
                <c:pt idx="4276" formatCode="0.000">
                  <c:v>8.6910000000000007</c:v>
                </c:pt>
                <c:pt idx="4277" formatCode="0.000">
                  <c:v>3.9430000000000001</c:v>
                </c:pt>
                <c:pt idx="4278" formatCode="0.000">
                  <c:v>7.8550000000000004</c:v>
                </c:pt>
                <c:pt idx="4279" formatCode="0.000">
                  <c:v>-3.0760000000000001</c:v>
                </c:pt>
                <c:pt idx="4280" formatCode="0.000">
                  <c:v>5.9269999999999996</c:v>
                </c:pt>
                <c:pt idx="4281" formatCode="0.000">
                  <c:v>11.273999999999999</c:v>
                </c:pt>
                <c:pt idx="4282" formatCode="0.000">
                  <c:v>9.3659999999999997</c:v>
                </c:pt>
                <c:pt idx="4283" formatCode="0.000">
                  <c:v>-9.5039999999999996</c:v>
                </c:pt>
                <c:pt idx="4284" formatCode="0.000">
                  <c:v>6.1760000000000002</c:v>
                </c:pt>
                <c:pt idx="4285" formatCode="0.000">
                  <c:v>3.9950000000000001</c:v>
                </c:pt>
                <c:pt idx="4286" formatCode="0.000">
                  <c:v>4.1539999999999999</c:v>
                </c:pt>
                <c:pt idx="4287" formatCode="0.000">
                  <c:v>7.2910000000000004</c:v>
                </c:pt>
                <c:pt idx="4288" formatCode="0.000">
                  <c:v>9.3710000000000004</c:v>
                </c:pt>
                <c:pt idx="4289" formatCode="0.000">
                  <c:v>3.0659999999999998</c:v>
                </c:pt>
                <c:pt idx="4290" formatCode="0.000">
                  <c:v>4.4450000000000003</c:v>
                </c:pt>
                <c:pt idx="4291" formatCode="0.000">
                  <c:v>9.6660000000000004</c:v>
                </c:pt>
                <c:pt idx="4292" formatCode="0.000">
                  <c:v>6.1369999999999996</c:v>
                </c:pt>
                <c:pt idx="4293" formatCode="0.000">
                  <c:v>-8.2059999999999995</c:v>
                </c:pt>
                <c:pt idx="4294" formatCode="0.000">
                  <c:v>4.931</c:v>
                </c:pt>
                <c:pt idx="4295" formatCode="0.000">
                  <c:v>3.47</c:v>
                </c:pt>
                <c:pt idx="4296" formatCode="0.000">
                  <c:v>3.109</c:v>
                </c:pt>
                <c:pt idx="4297" formatCode="0.000">
                  <c:v>4.7069999999999999</c:v>
                </c:pt>
                <c:pt idx="4298" formatCode="0.000">
                  <c:v>9.8480000000000008</c:v>
                </c:pt>
                <c:pt idx="4299" formatCode="0.000">
                  <c:v>6.5830000000000002</c:v>
                </c:pt>
                <c:pt idx="4300" formatCode="0.000">
                  <c:v>3.2210000000000001</c:v>
                </c:pt>
                <c:pt idx="4301" formatCode="0.000">
                  <c:v>8.2899999999999991</c:v>
                </c:pt>
                <c:pt idx="4302" formatCode="0.000">
                  <c:v>7.87</c:v>
                </c:pt>
                <c:pt idx="4303" formatCode="0.000">
                  <c:v>-11.827999999999999</c:v>
                </c:pt>
                <c:pt idx="4304" formatCode="0.000">
                  <c:v>2.8879999999999999</c:v>
                </c:pt>
                <c:pt idx="4305" formatCode="0.000">
                  <c:v>9.3119999999999994</c:v>
                </c:pt>
                <c:pt idx="4306" formatCode="0.000">
                  <c:v>0.35799999999999998</c:v>
                </c:pt>
                <c:pt idx="4307" formatCode="0.000">
                  <c:v>4.508</c:v>
                </c:pt>
                <c:pt idx="4308" formatCode="0.000">
                  <c:v>7.3250000000000002</c:v>
                </c:pt>
                <c:pt idx="4309" formatCode="0.000">
                  <c:v>11.031000000000001</c:v>
                </c:pt>
                <c:pt idx="4310" formatCode="0.000">
                  <c:v>2.7690000000000001</c:v>
                </c:pt>
                <c:pt idx="4311" formatCode="0.000">
                  <c:v>9.1829999999999998</c:v>
                </c:pt>
                <c:pt idx="4312" formatCode="0.000">
                  <c:v>6.7089999999999996</c:v>
                </c:pt>
                <c:pt idx="4313" formatCode="0.000">
                  <c:v>-8.0579999999999998</c:v>
                </c:pt>
                <c:pt idx="4314" formatCode="0.000">
                  <c:v>2.65</c:v>
                </c:pt>
                <c:pt idx="4315" formatCode="0.000">
                  <c:v>7.1920000000000002</c:v>
                </c:pt>
                <c:pt idx="4316" formatCode="0.000">
                  <c:v>4.8849999999999998</c:v>
                </c:pt>
                <c:pt idx="4317" formatCode="0.000">
                  <c:v>9.0139999999999993</c:v>
                </c:pt>
                <c:pt idx="4318" formatCode="0.000">
                  <c:v>10.404</c:v>
                </c:pt>
                <c:pt idx="4319" formatCode="0.000">
                  <c:v>11.311</c:v>
                </c:pt>
                <c:pt idx="4320" formatCode="0.000">
                  <c:v>4.8390000000000004</c:v>
                </c:pt>
                <c:pt idx="4321" formatCode="0.000">
                  <c:v>7.2460000000000004</c:v>
                </c:pt>
                <c:pt idx="4322" formatCode="0.000">
                  <c:v>1.5489999999999999</c:v>
                </c:pt>
                <c:pt idx="4323" formatCode="0.000">
                  <c:v>-3.7109999999999999</c:v>
                </c:pt>
                <c:pt idx="4324" formatCode="0.000">
                  <c:v>3.8759999999999999</c:v>
                </c:pt>
                <c:pt idx="4325" formatCode="0.000">
                  <c:v>-6.0869999999999997</c:v>
                </c:pt>
                <c:pt idx="4326" formatCode="0.000">
                  <c:v>5.1390000000000002</c:v>
                </c:pt>
                <c:pt idx="4327" formatCode="0.000">
                  <c:v>13.528</c:v>
                </c:pt>
                <c:pt idx="4328" formatCode="0.000">
                  <c:v>8.4860000000000007</c:v>
                </c:pt>
                <c:pt idx="4329" formatCode="0.000">
                  <c:v>4.0540000000000003</c:v>
                </c:pt>
                <c:pt idx="4330" formatCode="0.000">
                  <c:v>5.4930000000000003</c:v>
                </c:pt>
                <c:pt idx="4331" formatCode="0.000">
                  <c:v>10.529</c:v>
                </c:pt>
                <c:pt idx="4332" formatCode="0.000">
                  <c:v>11.477</c:v>
                </c:pt>
                <c:pt idx="4333" formatCode="0.000">
                  <c:v>-9.5749999999999993</c:v>
                </c:pt>
                <c:pt idx="4334" formatCode="0.000">
                  <c:v>7.0030000000000001</c:v>
                </c:pt>
                <c:pt idx="4335" formatCode="0.000">
                  <c:v>-13.15</c:v>
                </c:pt>
                <c:pt idx="4336" formatCode="0.000">
                  <c:v>-0.5</c:v>
                </c:pt>
                <c:pt idx="4337" formatCode="0.000">
                  <c:v>11.103</c:v>
                </c:pt>
                <c:pt idx="4338" formatCode="0.000">
                  <c:v>10.23</c:v>
                </c:pt>
                <c:pt idx="4339" formatCode="0.000">
                  <c:v>4.7699999999999996</c:v>
                </c:pt>
                <c:pt idx="4340" formatCode="0.000">
                  <c:v>5.5869999999999997</c:v>
                </c:pt>
                <c:pt idx="4341" formatCode="0.000">
                  <c:v>12.276</c:v>
                </c:pt>
                <c:pt idx="4342" formatCode="0.000">
                  <c:v>9.7569999999999997</c:v>
                </c:pt>
                <c:pt idx="4343" formatCode="0.000">
                  <c:v>-9.952</c:v>
                </c:pt>
                <c:pt idx="4344" formatCode="0.000">
                  <c:v>6.9850000000000003</c:v>
                </c:pt>
                <c:pt idx="4345" formatCode="0.000">
                  <c:v>-7.6230000000000002</c:v>
                </c:pt>
                <c:pt idx="4346" formatCode="0.000">
                  <c:v>3.1360000000000001</c:v>
                </c:pt>
                <c:pt idx="4347" formatCode="0.000">
                  <c:v>7.9630000000000001</c:v>
                </c:pt>
                <c:pt idx="4348" formatCode="0.000">
                  <c:v>11.202</c:v>
                </c:pt>
                <c:pt idx="4349" formatCode="0.000">
                  <c:v>-3.9159999999999999</c:v>
                </c:pt>
                <c:pt idx="4350" formatCode="0.000">
                  <c:v>6.7770000000000001</c:v>
                </c:pt>
                <c:pt idx="4351" formatCode="0.000">
                  <c:v>7.8650000000000002</c:v>
                </c:pt>
                <c:pt idx="4352" formatCode="0.000">
                  <c:v>13.268000000000001</c:v>
                </c:pt>
                <c:pt idx="4353" formatCode="0.000">
                  <c:v>-7.1840000000000002</c:v>
                </c:pt>
                <c:pt idx="4354" formatCode="0.000">
                  <c:v>7.0019999999999998</c:v>
                </c:pt>
                <c:pt idx="4355" formatCode="0.000">
                  <c:v>-3.8340000000000001</c:v>
                </c:pt>
                <c:pt idx="4356" formatCode="0.000">
                  <c:v>4.0579999999999998</c:v>
                </c:pt>
                <c:pt idx="4357" formatCode="0.000">
                  <c:v>7.9130000000000003</c:v>
                </c:pt>
                <c:pt idx="4358" formatCode="0.000">
                  <c:v>10.641</c:v>
                </c:pt>
                <c:pt idx="4359" formatCode="0.000">
                  <c:v>6.9000000000000006E-2</c:v>
                </c:pt>
                <c:pt idx="4360" formatCode="0.000">
                  <c:v>6.5880000000000001</c:v>
                </c:pt>
                <c:pt idx="4361" formatCode="0.000">
                  <c:v>8.9019999999999992</c:v>
                </c:pt>
                <c:pt idx="4362" formatCode="0.000">
                  <c:v>6.7889999999999997</c:v>
                </c:pt>
                <c:pt idx="4363" formatCode="0.000">
                  <c:v>-6.0270000000000001</c:v>
                </c:pt>
                <c:pt idx="4364" formatCode="0.000">
                  <c:v>6.29</c:v>
                </c:pt>
                <c:pt idx="4365" formatCode="0.000">
                  <c:v>-3.3069999999999999</c:v>
                </c:pt>
                <c:pt idx="4366" formatCode="0.000">
                  <c:v>6.89</c:v>
                </c:pt>
                <c:pt idx="4367" formatCode="0.000">
                  <c:v>7.7779999999999996</c:v>
                </c:pt>
                <c:pt idx="4368" formatCode="0.000">
                  <c:v>11.840999999999999</c:v>
                </c:pt>
                <c:pt idx="4369" formatCode="0.000">
                  <c:v>-11.382</c:v>
                </c:pt>
                <c:pt idx="4370" formatCode="0.000">
                  <c:v>6.03</c:v>
                </c:pt>
                <c:pt idx="4371" formatCode="0.000">
                  <c:v>7.8339999999999996</c:v>
                </c:pt>
                <c:pt idx="4372" formatCode="0.000">
                  <c:v>12.257999999999999</c:v>
                </c:pt>
                <c:pt idx="4373" formatCode="0.000">
                  <c:v>-5.2830000000000004</c:v>
                </c:pt>
                <c:pt idx="4374" formatCode="0.000">
                  <c:v>5.6680000000000001</c:v>
                </c:pt>
                <c:pt idx="4375" formatCode="0.000">
                  <c:v>-8.4000000000000005E-2</c:v>
                </c:pt>
                <c:pt idx="4376" formatCode="0.000">
                  <c:v>11.041</c:v>
                </c:pt>
                <c:pt idx="4377" formatCode="0.000">
                  <c:v>9.25</c:v>
                </c:pt>
                <c:pt idx="4378" formatCode="0.000">
                  <c:v>9.8350000000000009</c:v>
                </c:pt>
                <c:pt idx="4379" formatCode="0.000">
                  <c:v>-13.93</c:v>
                </c:pt>
                <c:pt idx="4380" formatCode="0.000">
                  <c:v>5.0830000000000002</c:v>
                </c:pt>
                <c:pt idx="4381" formatCode="0.000">
                  <c:v>7.117</c:v>
                </c:pt>
                <c:pt idx="4382" formatCode="0.000">
                  <c:v>9.1080000000000005</c:v>
                </c:pt>
                <c:pt idx="4383" formatCode="0.000">
                  <c:v>-2.4E-2</c:v>
                </c:pt>
                <c:pt idx="4384" formatCode="0.000">
                  <c:v>5.8760000000000003</c:v>
                </c:pt>
                <c:pt idx="4385" formatCode="0.000">
                  <c:v>-2.1779999999999999</c:v>
                </c:pt>
                <c:pt idx="4386" formatCode="0.000">
                  <c:v>7.6440000000000001</c:v>
                </c:pt>
                <c:pt idx="4387" formatCode="0.000">
                  <c:v>8.6010000000000009</c:v>
                </c:pt>
                <c:pt idx="4388" formatCode="0.000">
                  <c:v>7.9340000000000002</c:v>
                </c:pt>
                <c:pt idx="4389" formatCode="0.000">
                  <c:v>-9.4030000000000005</c:v>
                </c:pt>
                <c:pt idx="4390" formatCode="0.000">
                  <c:v>4.9660000000000002</c:v>
                </c:pt>
                <c:pt idx="4391" formatCode="0.000">
                  <c:v>9.49</c:v>
                </c:pt>
                <c:pt idx="4392" formatCode="0.000">
                  <c:v>8.83</c:v>
                </c:pt>
                <c:pt idx="4393" formatCode="0.000">
                  <c:v>-5.7789999999999999</c:v>
                </c:pt>
                <c:pt idx="4394" formatCode="0.000">
                  <c:v>7.5609999999999999</c:v>
                </c:pt>
                <c:pt idx="4395" formatCode="0.000">
                  <c:v>0.95599999999999996</c:v>
                </c:pt>
                <c:pt idx="4396" formatCode="0.000">
                  <c:v>9.6389999999999993</c:v>
                </c:pt>
                <c:pt idx="4397" formatCode="0.000">
                  <c:v>11.35</c:v>
                </c:pt>
                <c:pt idx="4398" formatCode="0.000">
                  <c:v>10.706</c:v>
                </c:pt>
                <c:pt idx="4399" formatCode="0.000">
                  <c:v>-2.3679999999999999</c:v>
                </c:pt>
                <c:pt idx="4400" formatCode="0.000">
                  <c:v>3.774</c:v>
                </c:pt>
                <c:pt idx="4401" formatCode="0.000">
                  <c:v>9.0559999999999992</c:v>
                </c:pt>
                <c:pt idx="4402" formatCode="0.000">
                  <c:v>5.7169999999999996</c:v>
                </c:pt>
                <c:pt idx="4403" formatCode="0.000">
                  <c:v>-5.992</c:v>
                </c:pt>
                <c:pt idx="4404" formatCode="0.000">
                  <c:v>6.1550000000000002</c:v>
                </c:pt>
                <c:pt idx="4405" formatCode="0.000">
                  <c:v>-7.6210000000000004</c:v>
                </c:pt>
                <c:pt idx="4406" formatCode="0.000">
                  <c:v>12.039</c:v>
                </c:pt>
                <c:pt idx="4407" formatCode="0.000">
                  <c:v>8.3249999999999993</c:v>
                </c:pt>
                <c:pt idx="4408" formatCode="0.000">
                  <c:v>9.36</c:v>
                </c:pt>
                <c:pt idx="4409" formatCode="0.000">
                  <c:v>-5.423</c:v>
                </c:pt>
                <c:pt idx="4410" formatCode="0.000">
                  <c:v>4.516</c:v>
                </c:pt>
                <c:pt idx="4411" formatCode="0.000">
                  <c:v>8.82</c:v>
                </c:pt>
                <c:pt idx="4412" formatCode="0.000">
                  <c:v>7.1529999999999996</c:v>
                </c:pt>
                <c:pt idx="4413" formatCode="0.000">
                  <c:v>-7.1710000000000003</c:v>
                </c:pt>
                <c:pt idx="4414" formatCode="0.000">
                  <c:v>5.4240000000000004</c:v>
                </c:pt>
                <c:pt idx="4415" formatCode="0.000">
                  <c:v>-3.0169999999999999</c:v>
                </c:pt>
                <c:pt idx="4416" formatCode="0.000">
                  <c:v>6.0730000000000004</c:v>
                </c:pt>
                <c:pt idx="4417" formatCode="0.000">
                  <c:v>7.3090000000000002</c:v>
                </c:pt>
                <c:pt idx="4418" formatCode="0.000">
                  <c:v>10.917999999999999</c:v>
                </c:pt>
                <c:pt idx="4419" formatCode="0.000">
                  <c:v>-6.7889999999999997</c:v>
                </c:pt>
                <c:pt idx="4420" formatCode="0.000">
                  <c:v>5.84</c:v>
                </c:pt>
                <c:pt idx="4421" formatCode="0.000">
                  <c:v>7.6239999999999997</c:v>
                </c:pt>
                <c:pt idx="4422" formatCode="0.000">
                  <c:v>7.0289999999999999</c:v>
                </c:pt>
                <c:pt idx="4423" formatCode="0.000">
                  <c:v>-4.3899999999999997</c:v>
                </c:pt>
                <c:pt idx="4424" formatCode="0.000">
                  <c:v>7.0629999999999997</c:v>
                </c:pt>
                <c:pt idx="4425" formatCode="0.000">
                  <c:v>-1.0449999999999999</c:v>
                </c:pt>
                <c:pt idx="4426" formatCode="0.000">
                  <c:v>13.269</c:v>
                </c:pt>
                <c:pt idx="4427" formatCode="0.000">
                  <c:v>10.425000000000001</c:v>
                </c:pt>
                <c:pt idx="4428" formatCode="0.000">
                  <c:v>9.1300000000000008</c:v>
                </c:pt>
                <c:pt idx="4429" formatCode="0.000">
                  <c:v>-3.9649999999999999</c:v>
                </c:pt>
                <c:pt idx="4430" formatCode="0.000">
                  <c:v>4.7300000000000004</c:v>
                </c:pt>
                <c:pt idx="4431" formatCode="0.000">
                  <c:v>8.5389999999999997</c:v>
                </c:pt>
                <c:pt idx="4432" formatCode="0.000">
                  <c:v>5.1829999999999998</c:v>
                </c:pt>
                <c:pt idx="4433" formatCode="0.000">
                  <c:v>-9.4179999999999993</c:v>
                </c:pt>
                <c:pt idx="4434" formatCode="0.000">
                  <c:v>5.5789999999999997</c:v>
                </c:pt>
                <c:pt idx="4435" formatCode="0.000">
                  <c:v>8.7089999999999996</c:v>
                </c:pt>
                <c:pt idx="4436" formatCode="0.000">
                  <c:v>9.3079999999999998</c:v>
                </c:pt>
                <c:pt idx="4437" formatCode="0.000">
                  <c:v>9.9009999999999998</c:v>
                </c:pt>
                <c:pt idx="4438" formatCode="0.000">
                  <c:v>5.1879999999999997</c:v>
                </c:pt>
                <c:pt idx="4439" formatCode="0.000">
                  <c:v>6.0549999999999997</c:v>
                </c:pt>
                <c:pt idx="4440" formatCode="0.000">
                  <c:v>6.5720000000000001</c:v>
                </c:pt>
                <c:pt idx="4441" formatCode="0.000">
                  <c:v>-3.4089999999999998</c:v>
                </c:pt>
                <c:pt idx="4442" formatCode="0.000">
                  <c:v>5.165</c:v>
                </c:pt>
                <c:pt idx="4443" formatCode="0.000">
                  <c:v>5.4240000000000004</c:v>
                </c:pt>
                <c:pt idx="4444" formatCode="0.000">
                  <c:v>10.14</c:v>
                </c:pt>
                <c:pt idx="4445" formatCode="0.000">
                  <c:v>11.042</c:v>
                </c:pt>
                <c:pt idx="4446" formatCode="0.000">
                  <c:v>4.0739999999999998</c:v>
                </c:pt>
                <c:pt idx="4447" formatCode="0.000">
                  <c:v>8.0679999999999996</c:v>
                </c:pt>
                <c:pt idx="4448" formatCode="0.000">
                  <c:v>9.3840000000000003</c:v>
                </c:pt>
                <c:pt idx="4449" formatCode="0.000">
                  <c:v>-7.2030000000000003</c:v>
                </c:pt>
                <c:pt idx="4450" formatCode="0.000">
                  <c:v>6.4859999999999998</c:v>
                </c:pt>
                <c:pt idx="4451" formatCode="0.000">
                  <c:v>1.05</c:v>
                </c:pt>
                <c:pt idx="4452" formatCode="0.000">
                  <c:v>10.749000000000001</c:v>
                </c:pt>
                <c:pt idx="4453" formatCode="0.000">
                  <c:v>9.6199999999999992</c:v>
                </c:pt>
                <c:pt idx="4454" formatCode="0.000">
                  <c:v>4.7320000000000002</c:v>
                </c:pt>
                <c:pt idx="4455" formatCode="0.000">
                  <c:v>6.8860000000000001</c:v>
                </c:pt>
                <c:pt idx="4456" formatCode="0.000">
                  <c:v>7.0720000000000001</c:v>
                </c:pt>
                <c:pt idx="4457" formatCode="0.000">
                  <c:v>-0.89900000000000002</c:v>
                </c:pt>
                <c:pt idx="4458" formatCode="0.000">
                  <c:v>8.1270000000000007</c:v>
                </c:pt>
                <c:pt idx="4459" formatCode="0.000">
                  <c:v>7.4089999999999998</c:v>
                </c:pt>
                <c:pt idx="4460" formatCode="0.000">
                  <c:v>8.4949999999999992</c:v>
                </c:pt>
                <c:pt idx="4461" formatCode="0.000">
                  <c:v>9.8439999999999994</c:v>
                </c:pt>
                <c:pt idx="4462" formatCode="0.000">
                  <c:v>3.38</c:v>
                </c:pt>
                <c:pt idx="4463" formatCode="0.000">
                  <c:v>5.7690000000000001</c:v>
                </c:pt>
                <c:pt idx="4464" formatCode="0.000">
                  <c:v>2.7029999999999998</c:v>
                </c:pt>
                <c:pt idx="4465" formatCode="0.000">
                  <c:v>3.5369999999999999</c:v>
                </c:pt>
                <c:pt idx="4466" formatCode="0.000">
                  <c:v>6.1159999999999997</c:v>
                </c:pt>
                <c:pt idx="4467" formatCode="0.000">
                  <c:v>2.855</c:v>
                </c:pt>
                <c:pt idx="4468" formatCode="0.000">
                  <c:v>8.3740000000000006</c:v>
                </c:pt>
                <c:pt idx="4469" formatCode="0.000">
                  <c:v>13.476000000000001</c:v>
                </c:pt>
                <c:pt idx="4470" formatCode="0.000">
                  <c:v>4.633</c:v>
                </c:pt>
                <c:pt idx="4471" formatCode="0.000">
                  <c:v>5.9059999999999997</c:v>
                </c:pt>
                <c:pt idx="4472" formatCode="0.000">
                  <c:v>8.3130000000000006</c:v>
                </c:pt>
                <c:pt idx="4473" formatCode="0.000">
                  <c:v>-2.0289999999999999</c:v>
                </c:pt>
                <c:pt idx="4474" formatCode="0.000">
                  <c:v>5.6379999999999999</c:v>
                </c:pt>
                <c:pt idx="4475" formatCode="0.000">
                  <c:v>1.137</c:v>
                </c:pt>
                <c:pt idx="4476" formatCode="0.000">
                  <c:v>9.4830000000000005</c:v>
                </c:pt>
                <c:pt idx="4477" formatCode="0.000">
                  <c:v>10.667999999999999</c:v>
                </c:pt>
                <c:pt idx="4478" formatCode="0.000">
                  <c:v>5.3040000000000003</c:v>
                </c:pt>
                <c:pt idx="4479" formatCode="0.000">
                  <c:v>5.8230000000000004</c:v>
                </c:pt>
                <c:pt idx="4480" formatCode="0.000">
                  <c:v>6.0650000000000004</c:v>
                </c:pt>
                <c:pt idx="4481" formatCode="0.000">
                  <c:v>0.14599999999999999</c:v>
                </c:pt>
                <c:pt idx="4482" formatCode="0.000">
                  <c:v>8.4510000000000005</c:v>
                </c:pt>
                <c:pt idx="4483" formatCode="0.000">
                  <c:v>1.0409999999999999</c:v>
                </c:pt>
                <c:pt idx="4484" formatCode="0.000">
                  <c:v>8.8970000000000002</c:v>
                </c:pt>
                <c:pt idx="4485" formatCode="0.000">
                  <c:v>11.625999999999999</c:v>
                </c:pt>
                <c:pt idx="4486" formatCode="0.000">
                  <c:v>6.6529999999999996</c:v>
                </c:pt>
                <c:pt idx="4487" formatCode="0.000">
                  <c:v>7.3520000000000003</c:v>
                </c:pt>
                <c:pt idx="4488" formatCode="0.000">
                  <c:v>3.306</c:v>
                </c:pt>
                <c:pt idx="4489" formatCode="0.000">
                  <c:v>-2.57</c:v>
                </c:pt>
                <c:pt idx="4490" formatCode="0.000">
                  <c:v>10.679</c:v>
                </c:pt>
                <c:pt idx="4491" formatCode="0.000">
                  <c:v>-0.622</c:v>
                </c:pt>
                <c:pt idx="4492" formatCode="0.000">
                  <c:v>11.039</c:v>
                </c:pt>
                <c:pt idx="4493" formatCode="0.000">
                  <c:v>12.02</c:v>
                </c:pt>
                <c:pt idx="4494" formatCode="0.000">
                  <c:v>5.8730000000000002</c:v>
                </c:pt>
                <c:pt idx="4495" formatCode="0.000">
                  <c:v>9.0180000000000007</c:v>
                </c:pt>
                <c:pt idx="4496" formatCode="0.000">
                  <c:v>4.843</c:v>
                </c:pt>
                <c:pt idx="4497" formatCode="0.000">
                  <c:v>-3.6579999999999999</c:v>
                </c:pt>
                <c:pt idx="4498" formatCode="0.000">
                  <c:v>8.3710000000000004</c:v>
                </c:pt>
                <c:pt idx="4499" formatCode="0.000">
                  <c:v>3.762</c:v>
                </c:pt>
                <c:pt idx="4500" formatCode="0.000">
                  <c:v>10.393000000000001</c:v>
                </c:pt>
                <c:pt idx="4501" formatCode="0.000">
                  <c:v>7.8559999999999999</c:v>
                </c:pt>
                <c:pt idx="4502" formatCode="0.000">
                  <c:v>4.2969999999999997</c:v>
                </c:pt>
                <c:pt idx="4503" formatCode="0.000">
                  <c:v>6.2549999999999999</c:v>
                </c:pt>
                <c:pt idx="4504" formatCode="0.000">
                  <c:v>5.9189999999999996</c:v>
                </c:pt>
                <c:pt idx="4505" formatCode="0.000">
                  <c:v>1.829</c:v>
                </c:pt>
                <c:pt idx="4506" formatCode="0.000">
                  <c:v>6.4749999999999996</c:v>
                </c:pt>
                <c:pt idx="4507" formatCode="0.000">
                  <c:v>-1.0089999999999999</c:v>
                </c:pt>
                <c:pt idx="4508" formatCode="0.000">
                  <c:v>12.691000000000001</c:v>
                </c:pt>
                <c:pt idx="4509" formatCode="0.000">
                  <c:v>7.5289999999999999</c:v>
                </c:pt>
                <c:pt idx="4510" formatCode="0.000">
                  <c:v>5.944</c:v>
                </c:pt>
                <c:pt idx="4511" formatCode="0.000">
                  <c:v>8.6010000000000009</c:v>
                </c:pt>
                <c:pt idx="4512" formatCode="0.000">
                  <c:v>3.1320000000000001</c:v>
                </c:pt>
                <c:pt idx="4513" formatCode="0.000">
                  <c:v>3.0659999999999998</c:v>
                </c:pt>
                <c:pt idx="4514" formatCode="0.000">
                  <c:v>6.7249999999999996</c:v>
                </c:pt>
                <c:pt idx="4515" formatCode="0.000">
                  <c:v>-3.73</c:v>
                </c:pt>
                <c:pt idx="4516" formatCode="0.000">
                  <c:v>12.010999999999999</c:v>
                </c:pt>
                <c:pt idx="4517" formatCode="0.000">
                  <c:v>10.066000000000001</c:v>
                </c:pt>
                <c:pt idx="4518" formatCode="0.000">
                  <c:v>5.2720000000000002</c:v>
                </c:pt>
                <c:pt idx="4519" formatCode="0.000">
                  <c:v>7.851</c:v>
                </c:pt>
                <c:pt idx="4520" formatCode="0.000">
                  <c:v>7.6859999999999999</c:v>
                </c:pt>
                <c:pt idx="4521" formatCode="0.000">
                  <c:v>1.552</c:v>
                </c:pt>
                <c:pt idx="4522" formatCode="0.000">
                  <c:v>5.8630000000000004</c:v>
                </c:pt>
                <c:pt idx="4523" formatCode="0.000">
                  <c:v>2.8759999999999999</c:v>
                </c:pt>
                <c:pt idx="4524" formatCode="0.000">
                  <c:v>9.9239999999999995</c:v>
                </c:pt>
                <c:pt idx="4525" formatCode="0.000">
                  <c:v>7.5220000000000002</c:v>
                </c:pt>
                <c:pt idx="4526" formatCode="0.000">
                  <c:v>3.089</c:v>
                </c:pt>
                <c:pt idx="4527" formatCode="0.000">
                  <c:v>6.7160000000000002</c:v>
                </c:pt>
                <c:pt idx="4528" formatCode="0.000">
                  <c:v>7.2610000000000001</c:v>
                </c:pt>
                <c:pt idx="4529" formatCode="0.000">
                  <c:v>4.375</c:v>
                </c:pt>
                <c:pt idx="4530" formatCode="0.000">
                  <c:v>4.6970000000000001</c:v>
                </c:pt>
                <c:pt idx="4531" formatCode="0.000">
                  <c:v>9.1270000000000007</c:v>
                </c:pt>
                <c:pt idx="4532" formatCode="0.000">
                  <c:v>7.7850000000000001</c:v>
                </c:pt>
                <c:pt idx="4533" formatCode="0.000">
                  <c:v>8.4849999999999994</c:v>
                </c:pt>
                <c:pt idx="4534" formatCode="0.000">
                  <c:v>3.7970000000000002</c:v>
                </c:pt>
                <c:pt idx="4535" formatCode="0.000">
                  <c:v>9.407</c:v>
                </c:pt>
                <c:pt idx="4536" formatCode="0.000">
                  <c:v>1.3080000000000001</c:v>
                </c:pt>
                <c:pt idx="4537" formatCode="0.000">
                  <c:v>1.093</c:v>
                </c:pt>
                <c:pt idx="4538" formatCode="0.000">
                  <c:v>5.3419999999999996</c:v>
                </c:pt>
                <c:pt idx="4539" formatCode="0.000">
                  <c:v>6.0570000000000004</c:v>
                </c:pt>
                <c:pt idx="4540" formatCode="0.000">
                  <c:v>5.3819999999999997</c:v>
                </c:pt>
                <c:pt idx="4541" formatCode="0.000">
                  <c:v>8.3629999999999995</c:v>
                </c:pt>
                <c:pt idx="4542" formatCode="0.000">
                  <c:v>5.6580000000000004</c:v>
                </c:pt>
                <c:pt idx="4543" formatCode="0.000">
                  <c:v>9.6210000000000004</c:v>
                </c:pt>
                <c:pt idx="4544" formatCode="0.000">
                  <c:v>8.1000000000000003E-2</c:v>
                </c:pt>
                <c:pt idx="4545" formatCode="0.000">
                  <c:v>3.859</c:v>
                </c:pt>
                <c:pt idx="4546" formatCode="0.000">
                  <c:v>7.2030000000000003</c:v>
                </c:pt>
                <c:pt idx="4547" formatCode="0.000">
                  <c:v>5.9390000000000001</c:v>
                </c:pt>
                <c:pt idx="4548" formatCode="0.000">
                  <c:v>9.66</c:v>
                </c:pt>
                <c:pt idx="4549" formatCode="0.000">
                  <c:v>7.444</c:v>
                </c:pt>
                <c:pt idx="4550" formatCode="0.000">
                  <c:v>5.3419999999999996</c:v>
                </c:pt>
                <c:pt idx="4551" formatCode="0.000">
                  <c:v>8.5950000000000006</c:v>
                </c:pt>
                <c:pt idx="4552" formatCode="0.000">
                  <c:v>5.9580000000000002</c:v>
                </c:pt>
                <c:pt idx="4553" formatCode="0.000">
                  <c:v>-0.36199999999999999</c:v>
                </c:pt>
                <c:pt idx="4554" formatCode="0.000">
                  <c:v>3.524</c:v>
                </c:pt>
                <c:pt idx="4555" formatCode="0.000">
                  <c:v>8.1539999999999999</c:v>
                </c:pt>
                <c:pt idx="4556" formatCode="0.000">
                  <c:v>8.9649999999999999</c:v>
                </c:pt>
                <c:pt idx="4557" formatCode="0.000">
                  <c:v>8.3439999999999994</c:v>
                </c:pt>
                <c:pt idx="4558" formatCode="0.000">
                  <c:v>2.8029999999999999</c:v>
                </c:pt>
                <c:pt idx="4559" formatCode="0.000">
                  <c:v>7.9939999999999998</c:v>
                </c:pt>
                <c:pt idx="4560" formatCode="0.000">
                  <c:v>5.5720000000000001</c:v>
                </c:pt>
                <c:pt idx="4561" formatCode="0.000">
                  <c:v>-1.532</c:v>
                </c:pt>
                <c:pt idx="4562" formatCode="0.000">
                  <c:v>5.6740000000000004</c:v>
                </c:pt>
                <c:pt idx="4563" formatCode="0.000">
                  <c:v>6.8970000000000002</c:v>
                </c:pt>
                <c:pt idx="4564" formatCode="0.000">
                  <c:v>8.3390000000000004</c:v>
                </c:pt>
                <c:pt idx="4565" formatCode="0.000">
                  <c:v>6.9729999999999999</c:v>
                </c:pt>
                <c:pt idx="4566" formatCode="0.000">
                  <c:v>5.9359999999999999</c:v>
                </c:pt>
                <c:pt idx="4567" formatCode="0.000">
                  <c:v>9.8170000000000002</c:v>
                </c:pt>
                <c:pt idx="4568" formatCode="0.000">
                  <c:v>2.633</c:v>
                </c:pt>
                <c:pt idx="4569" formatCode="0.000">
                  <c:v>-1.65</c:v>
                </c:pt>
                <c:pt idx="4570" formatCode="0.000">
                  <c:v>6.8970000000000002</c:v>
                </c:pt>
                <c:pt idx="4571" formatCode="0.000">
                  <c:v>2.0510000000000002</c:v>
                </c:pt>
                <c:pt idx="4572" formatCode="0.000">
                  <c:v>8.8070000000000004</c:v>
                </c:pt>
                <c:pt idx="4573" formatCode="0.000">
                  <c:v>8.73</c:v>
                </c:pt>
                <c:pt idx="4574" formatCode="0.000">
                  <c:v>4.5369999999999999</c:v>
                </c:pt>
                <c:pt idx="4575" formatCode="0.000">
                  <c:v>8.6170000000000009</c:v>
                </c:pt>
                <c:pt idx="4576" formatCode="0.000">
                  <c:v>9.0109999999999992</c:v>
                </c:pt>
                <c:pt idx="4577" formatCode="0.000">
                  <c:v>-1.407</c:v>
                </c:pt>
                <c:pt idx="4578" formatCode="0.000">
                  <c:v>5.3609999999999998</c:v>
                </c:pt>
                <c:pt idx="4579" formatCode="0.000">
                  <c:v>6.3860000000000001</c:v>
                </c:pt>
                <c:pt idx="4580" formatCode="0.000">
                  <c:v>6.2069999999999999</c:v>
                </c:pt>
                <c:pt idx="4581" formatCode="0.000">
                  <c:v>7.3609999999999998</c:v>
                </c:pt>
                <c:pt idx="4582" formatCode="0.000">
                  <c:v>4.34</c:v>
                </c:pt>
                <c:pt idx="4583" formatCode="0.000">
                  <c:v>8.9860000000000007</c:v>
                </c:pt>
                <c:pt idx="4584" formatCode="0.000">
                  <c:v>1.706</c:v>
                </c:pt>
                <c:pt idx="4585" formatCode="0.000">
                  <c:v>4.93</c:v>
                </c:pt>
                <c:pt idx="4586" formatCode="0.000">
                  <c:v>5.6550000000000002</c:v>
                </c:pt>
                <c:pt idx="4587" formatCode="0.000">
                  <c:v>2.6819999999999999</c:v>
                </c:pt>
                <c:pt idx="4588" formatCode="0.000">
                  <c:v>7.2930000000000001</c:v>
                </c:pt>
                <c:pt idx="4589" formatCode="0.000">
                  <c:v>8.2880000000000003</c:v>
                </c:pt>
                <c:pt idx="4590" formatCode="0.000">
                  <c:v>2.774</c:v>
                </c:pt>
                <c:pt idx="4591" formatCode="0.000">
                  <c:v>7.4020000000000001</c:v>
                </c:pt>
                <c:pt idx="4592" formatCode="0.000">
                  <c:v>8.9740000000000002</c:v>
                </c:pt>
                <c:pt idx="4593" formatCode="0.000">
                  <c:v>2.9940000000000002</c:v>
                </c:pt>
                <c:pt idx="4594" formatCode="0.000">
                  <c:v>5.0209999999999999</c:v>
                </c:pt>
                <c:pt idx="4595" formatCode="0.000">
                  <c:v>0.38200000000000001</c:v>
                </c:pt>
                <c:pt idx="4596" formatCode="0.000">
                  <c:v>11.425000000000001</c:v>
                </c:pt>
                <c:pt idx="4597" formatCode="0.000">
                  <c:v>8.7780000000000005</c:v>
                </c:pt>
                <c:pt idx="4598" formatCode="0.000">
                  <c:v>3.7650000000000001</c:v>
                </c:pt>
                <c:pt idx="4599" formatCode="0.000">
                  <c:v>8.3629999999999995</c:v>
                </c:pt>
                <c:pt idx="4600" formatCode="0.000">
                  <c:v>7.9119999999999999</c:v>
                </c:pt>
                <c:pt idx="4601" formatCode="0.000">
                  <c:v>-0.81899999999999995</c:v>
                </c:pt>
                <c:pt idx="4602" formatCode="0.000">
                  <c:v>5.4779999999999998</c:v>
                </c:pt>
                <c:pt idx="4603" formatCode="0.000">
                  <c:v>-0.11</c:v>
                </c:pt>
                <c:pt idx="4604" formatCode="0.000">
                  <c:v>9.3019999999999996</c:v>
                </c:pt>
                <c:pt idx="4605" formatCode="0.000">
                  <c:v>9.8059999999999992</c:v>
                </c:pt>
                <c:pt idx="4606" formatCode="0.000">
                  <c:v>3.911</c:v>
                </c:pt>
                <c:pt idx="4607" formatCode="0.000">
                  <c:v>8.8469999999999995</c:v>
                </c:pt>
                <c:pt idx="4608" formatCode="0.000">
                  <c:v>4.6310000000000002</c:v>
                </c:pt>
                <c:pt idx="4609" formatCode="0.000">
                  <c:v>3.4119999999999999</c:v>
                </c:pt>
                <c:pt idx="4610" formatCode="0.000">
                  <c:v>5.3369999999999997</c:v>
                </c:pt>
                <c:pt idx="4611" formatCode="0.000">
                  <c:v>-1.198</c:v>
                </c:pt>
                <c:pt idx="4612" formatCode="0.000">
                  <c:v>7.0860000000000003</c:v>
                </c:pt>
                <c:pt idx="4613" formatCode="0.000">
                  <c:v>8.5890000000000004</c:v>
                </c:pt>
                <c:pt idx="4614" formatCode="0.000">
                  <c:v>4.0439999999999996</c:v>
                </c:pt>
                <c:pt idx="4615" formatCode="0.000">
                  <c:v>8.3550000000000004</c:v>
                </c:pt>
                <c:pt idx="4616" formatCode="0.000">
                  <c:v>6.6239999999999997</c:v>
                </c:pt>
                <c:pt idx="4617" formatCode="0.000">
                  <c:v>4.7190000000000003</c:v>
                </c:pt>
                <c:pt idx="4618" formatCode="0.000">
                  <c:v>6.7629999999999999</c:v>
                </c:pt>
                <c:pt idx="4619" formatCode="0.000">
                  <c:v>-3.1909999999999998</c:v>
                </c:pt>
                <c:pt idx="4620" formatCode="0.000">
                  <c:v>5.4189999999999996</c:v>
                </c:pt>
                <c:pt idx="4621" formatCode="0.000">
                  <c:v>9.1959999999999997</c:v>
                </c:pt>
                <c:pt idx="4622" formatCode="0.000">
                  <c:v>2.3330000000000002</c:v>
                </c:pt>
                <c:pt idx="4623" formatCode="0.000">
                  <c:v>9.6240000000000006</c:v>
                </c:pt>
                <c:pt idx="4624" formatCode="0.000">
                  <c:v>10.349</c:v>
                </c:pt>
                <c:pt idx="4625" formatCode="0.000">
                  <c:v>4.1239999999999997</c:v>
                </c:pt>
                <c:pt idx="4626" formatCode="0.000">
                  <c:v>6.97</c:v>
                </c:pt>
                <c:pt idx="4627" formatCode="0.000">
                  <c:v>-5.5410000000000004</c:v>
                </c:pt>
                <c:pt idx="4628" formatCode="0.000">
                  <c:v>6.181</c:v>
                </c:pt>
                <c:pt idx="4629" formatCode="0.000">
                  <c:v>10.461</c:v>
                </c:pt>
                <c:pt idx="4630" formatCode="0.000">
                  <c:v>4.6529999999999996</c:v>
                </c:pt>
                <c:pt idx="4631" formatCode="0.000">
                  <c:v>8.0619999999999994</c:v>
                </c:pt>
                <c:pt idx="4632" formatCode="0.000">
                  <c:v>9.1199999999999992</c:v>
                </c:pt>
                <c:pt idx="4633" formatCode="0.000">
                  <c:v>4.2690000000000001</c:v>
                </c:pt>
                <c:pt idx="4634" formatCode="0.000">
                  <c:v>7.4580000000000002</c:v>
                </c:pt>
                <c:pt idx="4635" formatCode="0.000">
                  <c:v>-2.8969999999999998</c:v>
                </c:pt>
                <c:pt idx="4636" formatCode="0.000">
                  <c:v>9.3979999999999997</c:v>
                </c:pt>
                <c:pt idx="4637" formatCode="0.000">
                  <c:v>9.1739999999999995</c:v>
                </c:pt>
                <c:pt idx="4638" formatCode="0.000">
                  <c:v>3.7970000000000002</c:v>
                </c:pt>
                <c:pt idx="4639" formatCode="0.000">
                  <c:v>8.26</c:v>
                </c:pt>
                <c:pt idx="4640" formatCode="0.000">
                  <c:v>7.149</c:v>
                </c:pt>
                <c:pt idx="4641" formatCode="0.000">
                  <c:v>1.7509999999999999</c:v>
                </c:pt>
                <c:pt idx="4642" formatCode="0.000">
                  <c:v>7.8680000000000003</c:v>
                </c:pt>
                <c:pt idx="4643" formatCode="0.000">
                  <c:v>-0.73099999999999998</c:v>
                </c:pt>
                <c:pt idx="4644" formatCode="0.000">
                  <c:v>9.4060000000000006</c:v>
                </c:pt>
                <c:pt idx="4645" formatCode="0.000">
                  <c:v>7.6669999999999998</c:v>
                </c:pt>
                <c:pt idx="4646" formatCode="0.000">
                  <c:v>2.8559999999999999</c:v>
                </c:pt>
                <c:pt idx="4647" formatCode="0.000">
                  <c:v>7.984</c:v>
                </c:pt>
                <c:pt idx="4648" formatCode="0.000">
                  <c:v>7.1470000000000002</c:v>
                </c:pt>
                <c:pt idx="4649" formatCode="0.000">
                  <c:v>3.4670000000000001</c:v>
                </c:pt>
                <c:pt idx="4650" formatCode="0.000">
                  <c:v>6.5350000000000001</c:v>
                </c:pt>
                <c:pt idx="4651" formatCode="0.000">
                  <c:v>-2.2050000000000001</c:v>
                </c:pt>
                <c:pt idx="4652" formatCode="0.000">
                  <c:v>9.1340000000000003</c:v>
                </c:pt>
                <c:pt idx="4653" formatCode="0.000">
                  <c:v>8.6750000000000007</c:v>
                </c:pt>
                <c:pt idx="4654" formatCode="0.000">
                  <c:v>4.1859999999999999</c:v>
                </c:pt>
                <c:pt idx="4655" formatCode="0.000">
                  <c:v>5.2119999999999997</c:v>
                </c:pt>
                <c:pt idx="4656" formatCode="0.000">
                  <c:v>7.4740000000000002</c:v>
                </c:pt>
                <c:pt idx="4657" formatCode="0.000">
                  <c:v>2.637</c:v>
                </c:pt>
                <c:pt idx="4658" formatCode="0.000">
                  <c:v>9.048</c:v>
                </c:pt>
                <c:pt idx="4659" formatCode="0.000">
                  <c:v>-2.113</c:v>
                </c:pt>
                <c:pt idx="4660" formatCode="0.000">
                  <c:v>9.9849999999999994</c:v>
                </c:pt>
                <c:pt idx="4661" formatCode="0.000">
                  <c:v>6.9429999999999996</c:v>
                </c:pt>
                <c:pt idx="4662" formatCode="0.000">
                  <c:v>4.4329999999999998</c:v>
                </c:pt>
                <c:pt idx="4663" formatCode="0.000">
                  <c:v>5.9130000000000003</c:v>
                </c:pt>
                <c:pt idx="4664" formatCode="0.000">
                  <c:v>10.294</c:v>
                </c:pt>
                <c:pt idx="4665" formatCode="0.000">
                  <c:v>0.47599999999999998</c:v>
                </c:pt>
                <c:pt idx="4666" formatCode="0.000">
                  <c:v>8.0559999999999992</c:v>
                </c:pt>
                <c:pt idx="4667" formatCode="0.000">
                  <c:v>5.09</c:v>
                </c:pt>
                <c:pt idx="4668" formatCode="0.000">
                  <c:v>11.603</c:v>
                </c:pt>
                <c:pt idx="4669" formatCode="0.000">
                  <c:v>7.4409999999999998</c:v>
                </c:pt>
                <c:pt idx="4670" formatCode="0.000">
                  <c:v>3.6190000000000002</c:v>
                </c:pt>
                <c:pt idx="4671" formatCode="0.000">
                  <c:v>2.5009999999999999</c:v>
                </c:pt>
                <c:pt idx="4672" formatCode="0.000">
                  <c:v>1.3580000000000001</c:v>
                </c:pt>
                <c:pt idx="4673" formatCode="0.000">
                  <c:v>3.0939999999999999</c:v>
                </c:pt>
                <c:pt idx="4674" formatCode="0.000">
                  <c:v>9.1010000000000009</c:v>
                </c:pt>
                <c:pt idx="4675" formatCode="0.000">
                  <c:v>6.2</c:v>
                </c:pt>
                <c:pt idx="4676" formatCode="0.000">
                  <c:v>6.6859999999999999</c:v>
                </c:pt>
                <c:pt idx="4677" formatCode="0.000">
                  <c:v>7.2460000000000004</c:v>
                </c:pt>
                <c:pt idx="4678" formatCode="0.000">
                  <c:v>3.7679999999999998</c:v>
                </c:pt>
                <c:pt idx="4679" formatCode="0.000">
                  <c:v>6.8929999999999998</c:v>
                </c:pt>
                <c:pt idx="4680" formatCode="0.000">
                  <c:v>5.7160000000000002</c:v>
                </c:pt>
                <c:pt idx="4681" formatCode="0.000">
                  <c:v>2.4279999999999999</c:v>
                </c:pt>
                <c:pt idx="4682" formatCode="0.000">
                  <c:v>4.6879999999999997</c:v>
                </c:pt>
                <c:pt idx="4683" formatCode="0.000">
                  <c:v>7.9249999999999998</c:v>
                </c:pt>
                <c:pt idx="4684" formatCode="0.000">
                  <c:v>5.367</c:v>
                </c:pt>
                <c:pt idx="4685" formatCode="0.000">
                  <c:v>6.2149999999999999</c:v>
                </c:pt>
                <c:pt idx="4686" formatCode="0.000">
                  <c:v>3.7839999999999998</c:v>
                </c:pt>
                <c:pt idx="4687" formatCode="0.000">
                  <c:v>6.0069999999999997</c:v>
                </c:pt>
                <c:pt idx="4688" formatCode="0.000">
                  <c:v>9.1419999999999995</c:v>
                </c:pt>
                <c:pt idx="4689" formatCode="0.000">
                  <c:v>-0.90400000000000003</c:v>
                </c:pt>
                <c:pt idx="4690" formatCode="0.000">
                  <c:v>5.9029999999999996</c:v>
                </c:pt>
                <c:pt idx="4691" formatCode="0.000">
                  <c:v>11.122999999999999</c:v>
                </c:pt>
                <c:pt idx="4692" formatCode="0.000">
                  <c:v>6.7910000000000004</c:v>
                </c:pt>
                <c:pt idx="4693" formatCode="0.000">
                  <c:v>5.0140000000000002</c:v>
                </c:pt>
                <c:pt idx="4694" formatCode="0.000">
                  <c:v>1.67</c:v>
                </c:pt>
                <c:pt idx="4695" formatCode="0.000">
                  <c:v>3.9340000000000002</c:v>
                </c:pt>
                <c:pt idx="4696" formatCode="0.000">
                  <c:v>9.0670000000000002</c:v>
                </c:pt>
                <c:pt idx="4697" formatCode="0.000">
                  <c:v>1.946</c:v>
                </c:pt>
                <c:pt idx="4698" formatCode="0.000">
                  <c:v>3.7040000000000002</c:v>
                </c:pt>
                <c:pt idx="4699" formatCode="0.000">
                  <c:v>8.5839999999999996</c:v>
                </c:pt>
                <c:pt idx="4700" formatCode="0.000">
                  <c:v>6.6050000000000004</c:v>
                </c:pt>
                <c:pt idx="4701" formatCode="0.000">
                  <c:v>7.2839999999999998</c:v>
                </c:pt>
                <c:pt idx="4702" formatCode="0.000">
                  <c:v>3.5390000000000001</c:v>
                </c:pt>
                <c:pt idx="4703" formatCode="0.000">
                  <c:v>4.3140000000000001</c:v>
                </c:pt>
                <c:pt idx="4704" formatCode="0.000">
                  <c:v>3.2330000000000001</c:v>
                </c:pt>
                <c:pt idx="4705" formatCode="0.000">
                  <c:v>1.6759999999999999</c:v>
                </c:pt>
                <c:pt idx="4706" formatCode="0.000">
                  <c:v>7.8209999999999997</c:v>
                </c:pt>
                <c:pt idx="4707" formatCode="0.000">
                  <c:v>8.1820000000000004</c:v>
                </c:pt>
                <c:pt idx="4708" formatCode="0.000">
                  <c:v>11.162000000000001</c:v>
                </c:pt>
                <c:pt idx="4709" formatCode="0.000">
                  <c:v>4.5330000000000004</c:v>
                </c:pt>
                <c:pt idx="4710" formatCode="0.000">
                  <c:v>3.181</c:v>
                </c:pt>
                <c:pt idx="4711" formatCode="0.000">
                  <c:v>2.6509999999999998</c:v>
                </c:pt>
                <c:pt idx="4712" formatCode="0.000">
                  <c:v>4.2709999999999999</c:v>
                </c:pt>
                <c:pt idx="4713" formatCode="0.000">
                  <c:v>2.355</c:v>
                </c:pt>
                <c:pt idx="4714" formatCode="0.000">
                  <c:v>6.5259999999999998</c:v>
                </c:pt>
                <c:pt idx="4715" formatCode="0.000">
                  <c:v>8.4649999999999999</c:v>
                </c:pt>
                <c:pt idx="4716" formatCode="0.000">
                  <c:v>8.3529999999999998</c:v>
                </c:pt>
                <c:pt idx="4717" formatCode="0.000">
                  <c:v>6.3479999999999999</c:v>
                </c:pt>
                <c:pt idx="4718" formatCode="0.000">
                  <c:v>4.8550000000000004</c:v>
                </c:pt>
                <c:pt idx="4719" formatCode="0.000">
                  <c:v>5.4880000000000004</c:v>
                </c:pt>
                <c:pt idx="4720" formatCode="0.000">
                  <c:v>0.64200000000000002</c:v>
                </c:pt>
                <c:pt idx="4721" formatCode="0.000">
                  <c:v>2.5299999999999998</c:v>
                </c:pt>
                <c:pt idx="4722" formatCode="0.000">
                  <c:v>5.9779999999999998</c:v>
                </c:pt>
                <c:pt idx="4723" formatCode="0.000">
                  <c:v>0.39500000000000002</c:v>
                </c:pt>
                <c:pt idx="4724" formatCode="0.000">
                  <c:v>8.7409999999999997</c:v>
                </c:pt>
                <c:pt idx="4725" formatCode="0.000">
                  <c:v>6.9249999999999998</c:v>
                </c:pt>
                <c:pt idx="4726" formatCode="0.000">
                  <c:v>6.1829999999999998</c:v>
                </c:pt>
                <c:pt idx="4727" formatCode="0.000">
                  <c:v>6.8289999999999997</c:v>
                </c:pt>
                <c:pt idx="4728" formatCode="0.000">
                  <c:v>1.198</c:v>
                </c:pt>
                <c:pt idx="4729" formatCode="0.000">
                  <c:v>3.2469999999999999</c:v>
                </c:pt>
                <c:pt idx="4730" formatCode="0.000">
                  <c:v>8.9369999999999994</c:v>
                </c:pt>
                <c:pt idx="4731" formatCode="0.000">
                  <c:v>-5.6349999999999998</c:v>
                </c:pt>
                <c:pt idx="4732" formatCode="0.000">
                  <c:v>10.353</c:v>
                </c:pt>
                <c:pt idx="4733" formatCode="0.000">
                  <c:v>9.6189999999999998</c:v>
                </c:pt>
                <c:pt idx="4734" formatCode="0.000">
                  <c:v>7.0919999999999996</c:v>
                </c:pt>
                <c:pt idx="4735" formatCode="0.000">
                  <c:v>8.5079999999999991</c:v>
                </c:pt>
                <c:pt idx="4736" formatCode="0.000">
                  <c:v>1.4890000000000001</c:v>
                </c:pt>
                <c:pt idx="4737" formatCode="0.000">
                  <c:v>2.9129999999999998</c:v>
                </c:pt>
                <c:pt idx="4738" formatCode="0.000">
                  <c:v>7.9080000000000004</c:v>
                </c:pt>
                <c:pt idx="4739" formatCode="0.000">
                  <c:v>-5.7949999999999999</c:v>
                </c:pt>
                <c:pt idx="4740" formatCode="0.000">
                  <c:v>11.118</c:v>
                </c:pt>
                <c:pt idx="4741" formatCode="0.000">
                  <c:v>9.8879999999999999</c:v>
                </c:pt>
                <c:pt idx="4742" formatCode="0.000">
                  <c:v>5.3230000000000004</c:v>
                </c:pt>
                <c:pt idx="4743" formatCode="0.000">
                  <c:v>7.6929999999999996</c:v>
                </c:pt>
                <c:pt idx="4744" formatCode="0.000">
                  <c:v>0.96899999999999997</c:v>
                </c:pt>
                <c:pt idx="4745" formatCode="0.000">
                  <c:v>1.169</c:v>
                </c:pt>
                <c:pt idx="4746" formatCode="0.000">
                  <c:v>11.67</c:v>
                </c:pt>
                <c:pt idx="4747" formatCode="0.000">
                  <c:v>-6.58</c:v>
                </c:pt>
                <c:pt idx="4748" formatCode="0.000">
                  <c:v>12.157</c:v>
                </c:pt>
                <c:pt idx="4749" formatCode="0.000">
                  <c:v>6.5659999999999998</c:v>
                </c:pt>
                <c:pt idx="4750" formatCode="0.000">
                  <c:v>4.0860000000000003</c:v>
                </c:pt>
                <c:pt idx="4751" formatCode="0.000">
                  <c:v>6.2640000000000002</c:v>
                </c:pt>
                <c:pt idx="4752" formatCode="0.000">
                  <c:v>6.8460000000000001</c:v>
                </c:pt>
                <c:pt idx="4753" formatCode="0.000">
                  <c:v>5.9850000000000003</c:v>
                </c:pt>
                <c:pt idx="4754" formatCode="0.000">
                  <c:v>6.4950000000000001</c:v>
                </c:pt>
                <c:pt idx="4755" formatCode="0.000">
                  <c:v>-5.7060000000000004</c:v>
                </c:pt>
                <c:pt idx="4756" formatCode="0.000">
                  <c:v>9.8529999999999998</c:v>
                </c:pt>
                <c:pt idx="4757" formatCode="0.000">
                  <c:v>10.311</c:v>
                </c:pt>
                <c:pt idx="4758" formatCode="0.000">
                  <c:v>5.476</c:v>
                </c:pt>
                <c:pt idx="4759" formatCode="0.000">
                  <c:v>5.173</c:v>
                </c:pt>
                <c:pt idx="4760" formatCode="0.000">
                  <c:v>4.468</c:v>
                </c:pt>
                <c:pt idx="4761" formatCode="0.000">
                  <c:v>3.468</c:v>
                </c:pt>
                <c:pt idx="4762" formatCode="0.000">
                  <c:v>8.5579999999999998</c:v>
                </c:pt>
                <c:pt idx="4763" formatCode="0.000">
                  <c:v>-0.57999999999999996</c:v>
                </c:pt>
                <c:pt idx="4764" formatCode="0.000">
                  <c:v>13.461</c:v>
                </c:pt>
                <c:pt idx="4765" formatCode="0.000">
                  <c:v>9.6340000000000003</c:v>
                </c:pt>
                <c:pt idx="4766" formatCode="0.000">
                  <c:v>7.1360000000000001</c:v>
                </c:pt>
                <c:pt idx="4767" formatCode="0.000">
                  <c:v>9.4870000000000001</c:v>
                </c:pt>
                <c:pt idx="4768" formatCode="0.000">
                  <c:v>-3.3839999999999999</c:v>
                </c:pt>
                <c:pt idx="4769" formatCode="0.000">
                  <c:v>-2.4580000000000002</c:v>
                </c:pt>
                <c:pt idx="4770" formatCode="0.000">
                  <c:v>8.0820000000000007</c:v>
                </c:pt>
                <c:pt idx="4771" formatCode="0.000">
                  <c:v>-6.2830000000000004</c:v>
                </c:pt>
                <c:pt idx="4772" formatCode="0.000">
                  <c:v>12.086</c:v>
                </c:pt>
                <c:pt idx="4773" formatCode="0.000">
                  <c:v>9.4359999999999999</c:v>
                </c:pt>
                <c:pt idx="4774" formatCode="0.000">
                  <c:v>6.5460000000000003</c:v>
                </c:pt>
                <c:pt idx="4775" formatCode="0.000">
                  <c:v>8.3109999999999999</c:v>
                </c:pt>
                <c:pt idx="4776" formatCode="0.000">
                  <c:v>-3.8159999999999998</c:v>
                </c:pt>
                <c:pt idx="4777" formatCode="0.000">
                  <c:v>5.2850000000000001</c:v>
                </c:pt>
                <c:pt idx="4778" formatCode="0.000">
                  <c:v>9.5860000000000003</c:v>
                </c:pt>
                <c:pt idx="4779" formatCode="0.000">
                  <c:v>-4.1680000000000001</c:v>
                </c:pt>
                <c:pt idx="4780" formatCode="0.000">
                  <c:v>8.5830000000000002</c:v>
                </c:pt>
                <c:pt idx="4781" formatCode="0.000">
                  <c:v>7.4340000000000002</c:v>
                </c:pt>
                <c:pt idx="4782" formatCode="0.000">
                  <c:v>5.0369999999999999</c:v>
                </c:pt>
                <c:pt idx="4783" formatCode="0.000">
                  <c:v>5.8330000000000002</c:v>
                </c:pt>
                <c:pt idx="4784" formatCode="0.000">
                  <c:v>-3.6779999999999999</c:v>
                </c:pt>
                <c:pt idx="4785" formatCode="0.000">
                  <c:v>11.664999999999999</c:v>
                </c:pt>
                <c:pt idx="4786" formatCode="0.000">
                  <c:v>10.215</c:v>
                </c:pt>
                <c:pt idx="4787" formatCode="0.000">
                  <c:v>-5.6989999999999998</c:v>
                </c:pt>
                <c:pt idx="4788" formatCode="0.000">
                  <c:v>11.089</c:v>
                </c:pt>
                <c:pt idx="4789" formatCode="0.000">
                  <c:v>7.1959999999999997</c:v>
                </c:pt>
                <c:pt idx="4790" formatCode="0.000">
                  <c:v>4.0839999999999996</c:v>
                </c:pt>
                <c:pt idx="4791" formatCode="0.000">
                  <c:v>6.1909999999999998</c:v>
                </c:pt>
                <c:pt idx="4792" formatCode="0.000">
                  <c:v>1.548</c:v>
                </c:pt>
                <c:pt idx="4793" formatCode="0.000">
                  <c:v>7.6890000000000001</c:v>
                </c:pt>
                <c:pt idx="4794" formatCode="0.000">
                  <c:v>8.5890000000000004</c:v>
                </c:pt>
                <c:pt idx="4795" formatCode="0.000">
                  <c:v>-3.2000000000000001E-2</c:v>
                </c:pt>
                <c:pt idx="4796" formatCode="0.000">
                  <c:v>12.372</c:v>
                </c:pt>
                <c:pt idx="4797" formatCode="0.000">
                  <c:v>8.1530000000000005</c:v>
                </c:pt>
                <c:pt idx="4798" formatCode="0.000">
                  <c:v>5.97</c:v>
                </c:pt>
                <c:pt idx="4799" formatCode="0.000">
                  <c:v>6.7220000000000004</c:v>
                </c:pt>
                <c:pt idx="4800" formatCode="0.000">
                  <c:v>-0.504</c:v>
                </c:pt>
                <c:pt idx="4801" formatCode="0.000">
                  <c:v>0.39800000000000002</c:v>
                </c:pt>
                <c:pt idx="4802" formatCode="0.000">
                  <c:v>7.3710000000000004</c:v>
                </c:pt>
                <c:pt idx="4803" formatCode="0.000">
                  <c:v>11.836</c:v>
                </c:pt>
                <c:pt idx="4804" formatCode="0.000">
                  <c:v>9.9120000000000008</c:v>
                </c:pt>
                <c:pt idx="4805" formatCode="0.000">
                  <c:v>6.8319999999999999</c:v>
                </c:pt>
                <c:pt idx="4806" formatCode="0.000">
                  <c:v>2.6549999999999998</c:v>
                </c:pt>
                <c:pt idx="4807" formatCode="0.000">
                  <c:v>6.9980000000000002</c:v>
                </c:pt>
                <c:pt idx="4808" formatCode="0.000">
                  <c:v>-5.1269999999999998</c:v>
                </c:pt>
                <c:pt idx="4809" formatCode="0.000">
                  <c:v>-1.3129999999999999</c:v>
                </c:pt>
                <c:pt idx="4810" formatCode="0.000">
                  <c:v>8.4149999999999991</c:v>
                </c:pt>
                <c:pt idx="4811" formatCode="0.000">
                  <c:v>11.708</c:v>
                </c:pt>
                <c:pt idx="4812" formatCode="0.000">
                  <c:v>4.5419999999999998</c:v>
                </c:pt>
                <c:pt idx="4813" formatCode="0.000">
                  <c:v>7.681</c:v>
                </c:pt>
                <c:pt idx="4814" formatCode="0.000">
                  <c:v>2.2040000000000002</c:v>
                </c:pt>
                <c:pt idx="4815" formatCode="0.000">
                  <c:v>4.4260000000000002</c:v>
                </c:pt>
                <c:pt idx="4816" formatCode="0.000">
                  <c:v>-0.45</c:v>
                </c:pt>
                <c:pt idx="4817" formatCode="0.000">
                  <c:v>3.198</c:v>
                </c:pt>
                <c:pt idx="4818" formatCode="0.000">
                  <c:v>6.6550000000000002</c:v>
                </c:pt>
                <c:pt idx="4819" formatCode="0.000">
                  <c:v>8.0990000000000002</c:v>
                </c:pt>
                <c:pt idx="4820" formatCode="0.000">
                  <c:v>7.8220000000000001</c:v>
                </c:pt>
                <c:pt idx="4821" formatCode="0.000">
                  <c:v>6.0880000000000001</c:v>
                </c:pt>
                <c:pt idx="4822" formatCode="0.000">
                  <c:v>1.903</c:v>
                </c:pt>
                <c:pt idx="4823" formatCode="0.000">
                  <c:v>4.6669999999999998</c:v>
                </c:pt>
                <c:pt idx="4824" formatCode="0.000">
                  <c:v>6.0590000000000002</c:v>
                </c:pt>
                <c:pt idx="4825" formatCode="0.000">
                  <c:v>-3.2440000000000002</c:v>
                </c:pt>
                <c:pt idx="4826" formatCode="0.000">
                  <c:v>8.3209999999999997</c:v>
                </c:pt>
                <c:pt idx="4827" formatCode="0.000">
                  <c:v>7.9779999999999998</c:v>
                </c:pt>
                <c:pt idx="4828" formatCode="0.000">
                  <c:v>7.1219999999999999</c:v>
                </c:pt>
                <c:pt idx="4829" formatCode="0.000">
                  <c:v>7.3090000000000002</c:v>
                </c:pt>
                <c:pt idx="4830" formatCode="0.000">
                  <c:v>3.2040000000000002</c:v>
                </c:pt>
                <c:pt idx="4831" formatCode="0.000">
                  <c:v>4.9870000000000001</c:v>
                </c:pt>
                <c:pt idx="4832" formatCode="0.000">
                  <c:v>4.6230000000000002</c:v>
                </c:pt>
                <c:pt idx="4833" formatCode="0.000">
                  <c:v>-4.5359999999999996</c:v>
                </c:pt>
                <c:pt idx="4834" formatCode="0.000">
                  <c:v>8.7759999999999998</c:v>
                </c:pt>
                <c:pt idx="4835" formatCode="0.000">
                  <c:v>14.055</c:v>
                </c:pt>
                <c:pt idx="4836" formatCode="0.000">
                  <c:v>4.9649999999999999</c:v>
                </c:pt>
                <c:pt idx="4837" formatCode="0.000">
                  <c:v>5.3029999999999999</c:v>
                </c:pt>
                <c:pt idx="4838" formatCode="0.000">
                  <c:v>1.968</c:v>
                </c:pt>
                <c:pt idx="4839" formatCode="0.000">
                  <c:v>3.911</c:v>
                </c:pt>
                <c:pt idx="4840" formatCode="0.000">
                  <c:v>1.1890000000000001</c:v>
                </c:pt>
                <c:pt idx="4841" formatCode="0.000">
                  <c:v>1.6539999999999999</c:v>
                </c:pt>
                <c:pt idx="4842" formatCode="0.000">
                  <c:v>6.1619999999999999</c:v>
                </c:pt>
                <c:pt idx="4843" formatCode="0.000">
                  <c:v>3.9009999999999998</c:v>
                </c:pt>
                <c:pt idx="4844" formatCode="0.000">
                  <c:v>6.702</c:v>
                </c:pt>
                <c:pt idx="4845" formatCode="0.000">
                  <c:v>6.5640000000000001</c:v>
                </c:pt>
                <c:pt idx="4846" formatCode="0.000">
                  <c:v>2.4049999999999998</c:v>
                </c:pt>
                <c:pt idx="4847" formatCode="0.000">
                  <c:v>6.41</c:v>
                </c:pt>
                <c:pt idx="4848" formatCode="0.000">
                  <c:v>1.869</c:v>
                </c:pt>
                <c:pt idx="4849" formatCode="0.000">
                  <c:v>5.4530000000000003</c:v>
                </c:pt>
                <c:pt idx="4850" formatCode="0.000">
                  <c:v>5.6420000000000003</c:v>
                </c:pt>
                <c:pt idx="4851" formatCode="0.000">
                  <c:v>0.23</c:v>
                </c:pt>
                <c:pt idx="4852" formatCode="0.000">
                  <c:v>8.4109999999999996</c:v>
                </c:pt>
                <c:pt idx="4853" formatCode="0.000">
                  <c:v>7.931</c:v>
                </c:pt>
                <c:pt idx="4854" formatCode="0.000">
                  <c:v>2.8730000000000002</c:v>
                </c:pt>
                <c:pt idx="4855" formatCode="0.000">
                  <c:v>5.8970000000000002</c:v>
                </c:pt>
                <c:pt idx="4856" formatCode="0.000">
                  <c:v>2.5499999999999998</c:v>
                </c:pt>
                <c:pt idx="4857" formatCode="0.000">
                  <c:v>1.0329999999999999</c:v>
                </c:pt>
                <c:pt idx="4858" formatCode="0.000">
                  <c:v>9.7590000000000003</c:v>
                </c:pt>
                <c:pt idx="4859" formatCode="0.000">
                  <c:v>0.11700000000000001</c:v>
                </c:pt>
                <c:pt idx="4860" formatCode="0.000">
                  <c:v>10.398999999999999</c:v>
                </c:pt>
                <c:pt idx="4861" formatCode="0.000">
                  <c:v>6.0970000000000004</c:v>
                </c:pt>
                <c:pt idx="4862" formatCode="0.000">
                  <c:v>3.3010000000000002</c:v>
                </c:pt>
                <c:pt idx="4863" formatCode="0.000">
                  <c:v>5.7240000000000002</c:v>
                </c:pt>
                <c:pt idx="4864" formatCode="0.000">
                  <c:v>11.151999999999999</c:v>
                </c:pt>
                <c:pt idx="4865" formatCode="0.000">
                  <c:v>-5.5890000000000004</c:v>
                </c:pt>
                <c:pt idx="4866" formatCode="0.000">
                  <c:v>7.2140000000000004</c:v>
                </c:pt>
                <c:pt idx="4867" formatCode="0.000">
                  <c:v>-6.0010000000000003</c:v>
                </c:pt>
                <c:pt idx="4868" formatCode="0.000">
                  <c:v>8.4350000000000005</c:v>
                </c:pt>
                <c:pt idx="4869" formatCode="0.000">
                  <c:v>5.391</c:v>
                </c:pt>
                <c:pt idx="4870" formatCode="0.000">
                  <c:v>2.3090000000000002</c:v>
                </c:pt>
                <c:pt idx="4871" formatCode="0.000">
                  <c:v>5.2750000000000004</c:v>
                </c:pt>
                <c:pt idx="4872" formatCode="0.000">
                  <c:v>14.88</c:v>
                </c:pt>
                <c:pt idx="4873" formatCode="0.000">
                  <c:v>0.193</c:v>
                </c:pt>
                <c:pt idx="4874" formatCode="0.000">
                  <c:v>7.6639999999999997</c:v>
                </c:pt>
                <c:pt idx="4875" formatCode="0.000">
                  <c:v>-3.758</c:v>
                </c:pt>
                <c:pt idx="4876" formatCode="0.000">
                  <c:v>8.5120000000000005</c:v>
                </c:pt>
                <c:pt idx="4877" formatCode="0.000">
                  <c:v>6.4809999999999999</c:v>
                </c:pt>
                <c:pt idx="4878" formatCode="0.000">
                  <c:v>2.657</c:v>
                </c:pt>
                <c:pt idx="4879" formatCode="0.000">
                  <c:v>5.2140000000000004</c:v>
                </c:pt>
                <c:pt idx="4880" formatCode="0.000">
                  <c:v>9.64</c:v>
                </c:pt>
                <c:pt idx="4881" formatCode="0.000">
                  <c:v>3.819</c:v>
                </c:pt>
                <c:pt idx="4882" formatCode="0.000">
                  <c:v>5.3049999999999997</c:v>
                </c:pt>
                <c:pt idx="4883" formatCode="0.000">
                  <c:v>-7.6859999999999999</c:v>
                </c:pt>
                <c:pt idx="4884" formatCode="0.000">
                  <c:v>6.9450000000000003</c:v>
                </c:pt>
                <c:pt idx="4885" formatCode="0.000">
                  <c:v>6.06</c:v>
                </c:pt>
                <c:pt idx="4886" formatCode="0.000">
                  <c:v>5.4130000000000003</c:v>
                </c:pt>
                <c:pt idx="4887" formatCode="0.000">
                  <c:v>8.3260000000000005</c:v>
                </c:pt>
                <c:pt idx="4888" formatCode="0.000">
                  <c:v>12.87</c:v>
                </c:pt>
                <c:pt idx="4889" formatCode="0.000">
                  <c:v>-1.4419999999999999</c:v>
                </c:pt>
                <c:pt idx="4890" formatCode="0.000">
                  <c:v>7.1050000000000004</c:v>
                </c:pt>
                <c:pt idx="4891" formatCode="0.000">
                  <c:v>-8.6270000000000007</c:v>
                </c:pt>
                <c:pt idx="4892" formatCode="0.000">
                  <c:v>6.23</c:v>
                </c:pt>
                <c:pt idx="4893" formatCode="0.000">
                  <c:v>6.4370000000000003</c:v>
                </c:pt>
                <c:pt idx="4894" formatCode="0.000">
                  <c:v>4.133</c:v>
                </c:pt>
                <c:pt idx="4895" formatCode="0.000">
                  <c:v>8.9260000000000002</c:v>
                </c:pt>
                <c:pt idx="4896" formatCode="0.000">
                  <c:v>7.6559999999999997</c:v>
                </c:pt>
                <c:pt idx="4897" formatCode="0.000">
                  <c:v>4.6050000000000004</c:v>
                </c:pt>
                <c:pt idx="4898" formatCode="0.000">
                  <c:v>7.95</c:v>
                </c:pt>
                <c:pt idx="4899" formatCode="0.000">
                  <c:v>-16.338000000000001</c:v>
                </c:pt>
                <c:pt idx="4900" formatCode="0.000">
                  <c:v>15.35</c:v>
                </c:pt>
                <c:pt idx="4901" formatCode="0.000">
                  <c:v>6.702</c:v>
                </c:pt>
                <c:pt idx="4902" formatCode="0.000">
                  <c:v>6.0419999999999998</c:v>
                </c:pt>
                <c:pt idx="4903" formatCode="0.000">
                  <c:v>1.8120000000000001</c:v>
                </c:pt>
                <c:pt idx="4904" formatCode="0.000">
                  <c:v>3.7290000000000001</c:v>
                </c:pt>
                <c:pt idx="4905" formatCode="0.000">
                  <c:v>8.032</c:v>
                </c:pt>
                <c:pt idx="4906" formatCode="0.000">
                  <c:v>4.593</c:v>
                </c:pt>
                <c:pt idx="4907" formatCode="0.000">
                  <c:v>6.8380000000000001</c:v>
                </c:pt>
                <c:pt idx="4908" formatCode="0.000">
                  <c:v>-11.69</c:v>
                </c:pt>
                <c:pt idx="4909" formatCode="0.000">
                  <c:v>11.106999999999999</c:v>
                </c:pt>
                <c:pt idx="4910" formatCode="0.000">
                  <c:v>5.7930000000000001</c:v>
                </c:pt>
                <c:pt idx="4911" formatCode="0.000">
                  <c:v>4.9720000000000004</c:v>
                </c:pt>
                <c:pt idx="4912" formatCode="0.000">
                  <c:v>5.0170000000000003</c:v>
                </c:pt>
                <c:pt idx="4913" formatCode="0.000">
                  <c:v>7.1070000000000002</c:v>
                </c:pt>
                <c:pt idx="4914" formatCode="0.000">
                  <c:v>6.2930000000000001</c:v>
                </c:pt>
                <c:pt idx="4915" formatCode="0.000">
                  <c:v>-4.9000000000000002E-2</c:v>
                </c:pt>
                <c:pt idx="4916" formatCode="0.000">
                  <c:v>8.0540000000000003</c:v>
                </c:pt>
                <c:pt idx="4917" formatCode="0.000">
                  <c:v>-17.081</c:v>
                </c:pt>
                <c:pt idx="4918" formatCode="0.000">
                  <c:v>16.474</c:v>
                </c:pt>
                <c:pt idx="4919" formatCode="0.000">
                  <c:v>8.6999999999999993</c:v>
                </c:pt>
                <c:pt idx="4920" formatCode="0.000">
                  <c:v>4.2389999999999999</c:v>
                </c:pt>
                <c:pt idx="4921" formatCode="0.000">
                  <c:v>3.911</c:v>
                </c:pt>
                <c:pt idx="4922" formatCode="0.000">
                  <c:v>7.508</c:v>
                </c:pt>
                <c:pt idx="4923" formatCode="0.000">
                  <c:v>-0.35499999999999998</c:v>
                </c:pt>
                <c:pt idx="4924" formatCode="0.000">
                  <c:v>7.6740000000000004</c:v>
                </c:pt>
                <c:pt idx="4925" formatCode="0.000">
                  <c:v>5.3739999999999997</c:v>
                </c:pt>
                <c:pt idx="4926" formatCode="0.000">
                  <c:v>15.356999999999999</c:v>
                </c:pt>
                <c:pt idx="4927" formatCode="0.000">
                  <c:v>9.2240000000000002</c:v>
                </c:pt>
                <c:pt idx="4928" formatCode="0.000">
                  <c:v>2.3980000000000001</c:v>
                </c:pt>
                <c:pt idx="4929" formatCode="0.000">
                  <c:v>3.3290000000000002</c:v>
                </c:pt>
                <c:pt idx="4930" formatCode="0.000">
                  <c:v>4.8230000000000004</c:v>
                </c:pt>
                <c:pt idx="4931" formatCode="0.000">
                  <c:v>3.9590000000000001</c:v>
                </c:pt>
                <c:pt idx="4932" formatCode="0.000">
                  <c:v>-3.94</c:v>
                </c:pt>
                <c:pt idx="4933" formatCode="0.000">
                  <c:v>5.1580000000000004</c:v>
                </c:pt>
                <c:pt idx="4934" formatCode="0.000">
                  <c:v>14.4</c:v>
                </c:pt>
                <c:pt idx="4935" formatCode="0.000">
                  <c:v>6.9690000000000003</c:v>
                </c:pt>
                <c:pt idx="4936" formatCode="0.000">
                  <c:v>3.4329999999999998</c:v>
                </c:pt>
                <c:pt idx="4937" formatCode="0.000">
                  <c:v>4.21</c:v>
                </c:pt>
                <c:pt idx="4938" formatCode="0.000">
                  <c:v>5.6970000000000001</c:v>
                </c:pt>
                <c:pt idx="4939" formatCode="0.000">
                  <c:v>0.76300000000000001</c:v>
                </c:pt>
                <c:pt idx="4940" formatCode="0.000">
                  <c:v>0.48899999999999999</c:v>
                </c:pt>
                <c:pt idx="4941" formatCode="0.000">
                  <c:v>4.3440000000000003</c:v>
                </c:pt>
                <c:pt idx="4942" formatCode="0.000">
                  <c:v>6.5039999999999996</c:v>
                </c:pt>
                <c:pt idx="4943" formatCode="0.000">
                  <c:v>6.8239999999999998</c:v>
                </c:pt>
                <c:pt idx="4944" formatCode="0.000">
                  <c:v>3.4790000000000001</c:v>
                </c:pt>
                <c:pt idx="4945" formatCode="0.000">
                  <c:v>3.448</c:v>
                </c:pt>
                <c:pt idx="4946" formatCode="0.000">
                  <c:v>4.7430000000000003</c:v>
                </c:pt>
                <c:pt idx="4947" formatCode="0.000">
                  <c:v>6.3639999999999999</c:v>
                </c:pt>
                <c:pt idx="4948" formatCode="0.000">
                  <c:v>2.4430000000000001</c:v>
                </c:pt>
                <c:pt idx="4949" formatCode="0.000">
                  <c:v>6.49</c:v>
                </c:pt>
                <c:pt idx="4950" formatCode="0.000">
                  <c:v>4.0620000000000003</c:v>
                </c:pt>
                <c:pt idx="4951" formatCode="0.000">
                  <c:v>7.1020000000000003</c:v>
                </c:pt>
                <c:pt idx="4952" formatCode="0.000">
                  <c:v>5.0350000000000001</c:v>
                </c:pt>
                <c:pt idx="4953" formatCode="0.000">
                  <c:v>8.2989999999999995</c:v>
                </c:pt>
                <c:pt idx="4954" formatCode="0.000">
                  <c:v>6.5529999999999999</c:v>
                </c:pt>
                <c:pt idx="4955" formatCode="0.000">
                  <c:v>0.42399999999999999</c:v>
                </c:pt>
                <c:pt idx="4956" formatCode="0.000">
                  <c:v>0.80500000000000005</c:v>
                </c:pt>
                <c:pt idx="4957" formatCode="0.000">
                  <c:v>8.0039999999999996</c:v>
                </c:pt>
                <c:pt idx="4958" formatCode="0.000">
                  <c:v>1.0089999999999999</c:v>
                </c:pt>
                <c:pt idx="4959" formatCode="0.000">
                  <c:v>9.92</c:v>
                </c:pt>
                <c:pt idx="4960" formatCode="0.000">
                  <c:v>3.9380000000000002</c:v>
                </c:pt>
                <c:pt idx="4961" formatCode="0.000">
                  <c:v>6.798</c:v>
                </c:pt>
                <c:pt idx="4962" formatCode="0.000">
                  <c:v>7.5339999999999998</c:v>
                </c:pt>
                <c:pt idx="4963" formatCode="0.000">
                  <c:v>5.8029999999999999</c:v>
                </c:pt>
                <c:pt idx="4964" formatCode="0.000">
                  <c:v>-6.3070000000000004</c:v>
                </c:pt>
                <c:pt idx="4965" formatCode="0.000">
                  <c:v>11.571</c:v>
                </c:pt>
                <c:pt idx="4966" formatCode="0.000">
                  <c:v>-0.442</c:v>
                </c:pt>
                <c:pt idx="4967" formatCode="0.000">
                  <c:v>6.2640000000000002</c:v>
                </c:pt>
                <c:pt idx="4968" formatCode="0.000">
                  <c:v>6.399</c:v>
                </c:pt>
                <c:pt idx="4969" formatCode="0.000">
                  <c:v>6.4850000000000003</c:v>
                </c:pt>
                <c:pt idx="4970" formatCode="0.000">
                  <c:v>8.1859999999999999</c:v>
                </c:pt>
                <c:pt idx="4971" formatCode="0.000">
                  <c:v>2.8290000000000002</c:v>
                </c:pt>
                <c:pt idx="4972" formatCode="0.000">
                  <c:v>0.25700000000000001</c:v>
                </c:pt>
                <c:pt idx="4973" formatCode="0.000">
                  <c:v>10.271000000000001</c:v>
                </c:pt>
                <c:pt idx="4974" formatCode="0.000">
                  <c:v>0.44600000000000001</c:v>
                </c:pt>
                <c:pt idx="4975" formatCode="0.000">
                  <c:v>14.186999999999999</c:v>
                </c:pt>
                <c:pt idx="4976" formatCode="0.000">
                  <c:v>5.7320000000000002</c:v>
                </c:pt>
                <c:pt idx="4977" formatCode="0.000">
                  <c:v>6.3840000000000003</c:v>
                </c:pt>
                <c:pt idx="4978" formatCode="0.000">
                  <c:v>6.774</c:v>
                </c:pt>
                <c:pt idx="4979" formatCode="0.000">
                  <c:v>-0.15</c:v>
                </c:pt>
                <c:pt idx="4980" formatCode="0.000">
                  <c:v>-4.2670000000000003</c:v>
                </c:pt>
                <c:pt idx="4981" formatCode="0.000">
                  <c:v>11.119</c:v>
                </c:pt>
                <c:pt idx="4982" formatCode="0.000">
                  <c:v>-1.631</c:v>
                </c:pt>
                <c:pt idx="4983" formatCode="0.000">
                  <c:v>10.879</c:v>
                </c:pt>
                <c:pt idx="4984" formatCode="0.000">
                  <c:v>5.77</c:v>
                </c:pt>
                <c:pt idx="4985" formatCode="0.000">
                  <c:v>6.7089999999999996</c:v>
                </c:pt>
                <c:pt idx="4986" formatCode="0.000">
                  <c:v>5.4130000000000003</c:v>
                </c:pt>
                <c:pt idx="4987" formatCode="0.000">
                  <c:v>2.0289999999999999</c:v>
                </c:pt>
                <c:pt idx="4988" formatCode="0.000">
                  <c:v>0.88600000000000001</c:v>
                </c:pt>
                <c:pt idx="4989" formatCode="0.000">
                  <c:v>10.141999999999999</c:v>
                </c:pt>
                <c:pt idx="4990" formatCode="0.000">
                  <c:v>-1.2509999999999999</c:v>
                </c:pt>
                <c:pt idx="4991" formatCode="0.000">
                  <c:v>7.8520000000000003</c:v>
                </c:pt>
                <c:pt idx="4992" formatCode="0.000">
                  <c:v>6.4160000000000004</c:v>
                </c:pt>
                <c:pt idx="4993" formatCode="0.000">
                  <c:v>5.843</c:v>
                </c:pt>
                <c:pt idx="4994" formatCode="0.000">
                  <c:v>7.8159999999999998</c:v>
                </c:pt>
                <c:pt idx="4995" formatCode="0.000">
                  <c:v>-0.24399999999999999</c:v>
                </c:pt>
                <c:pt idx="4996" formatCode="0.000">
                  <c:v>1.54</c:v>
                </c:pt>
                <c:pt idx="4997" formatCode="0.000">
                  <c:v>12.193</c:v>
                </c:pt>
                <c:pt idx="4998" formatCode="0.000">
                  <c:v>3.1120000000000001</c:v>
                </c:pt>
                <c:pt idx="4999" formatCode="0.000">
                  <c:v>5.68</c:v>
                </c:pt>
                <c:pt idx="5000" formatCode="0.000">
                  <c:v>7.2910000000000004</c:v>
                </c:pt>
                <c:pt idx="5001" formatCode="0.000">
                  <c:v>7.02</c:v>
                </c:pt>
                <c:pt idx="5002" formatCode="0.000">
                  <c:v>6.75</c:v>
                </c:pt>
                <c:pt idx="5003" formatCode="0.000">
                  <c:v>-0.879</c:v>
                </c:pt>
                <c:pt idx="5004" formatCode="0.000">
                  <c:v>0.16700000000000001</c:v>
                </c:pt>
                <c:pt idx="5005" formatCode="0.000">
                  <c:v>10.99</c:v>
                </c:pt>
                <c:pt idx="5006" formatCode="0.000">
                  <c:v>5.8890000000000002</c:v>
                </c:pt>
                <c:pt idx="5007" formatCode="0.000">
                  <c:v>10.592000000000001</c:v>
                </c:pt>
                <c:pt idx="5008" formatCode="0.000">
                  <c:v>3.4</c:v>
                </c:pt>
                <c:pt idx="5009" formatCode="0.000">
                  <c:v>4.4829999999999997</c:v>
                </c:pt>
                <c:pt idx="5010" formatCode="0.000">
                  <c:v>4.0720000000000001</c:v>
                </c:pt>
                <c:pt idx="5011" formatCode="0.000">
                  <c:v>0.45600000000000002</c:v>
                </c:pt>
                <c:pt idx="5012" formatCode="0.000">
                  <c:v>0.90600000000000003</c:v>
                </c:pt>
                <c:pt idx="5013" formatCode="0.000">
                  <c:v>10.291</c:v>
                </c:pt>
                <c:pt idx="5014" formatCode="0.000">
                  <c:v>1.325</c:v>
                </c:pt>
                <c:pt idx="5015" formatCode="0.000">
                  <c:v>10.555999999999999</c:v>
                </c:pt>
                <c:pt idx="5016" formatCode="0.000">
                  <c:v>5.3540000000000001</c:v>
                </c:pt>
                <c:pt idx="5017" formatCode="0.000">
                  <c:v>6.1779999999999999</c:v>
                </c:pt>
                <c:pt idx="5018" formatCode="0.000">
                  <c:v>6.9649999999999999</c:v>
                </c:pt>
                <c:pt idx="5019" formatCode="0.000">
                  <c:v>0.47899999999999998</c:v>
                </c:pt>
                <c:pt idx="5020" formatCode="0.000">
                  <c:v>-0.66800000000000004</c:v>
                </c:pt>
                <c:pt idx="5021" formatCode="0.000">
                  <c:v>9.859</c:v>
                </c:pt>
                <c:pt idx="5022" formatCode="0.000">
                  <c:v>-3.0630000000000002</c:v>
                </c:pt>
                <c:pt idx="5023" formatCode="0.000">
                  <c:v>7.5670000000000002</c:v>
                </c:pt>
                <c:pt idx="5024" formatCode="0.000">
                  <c:v>8.6809999999999992</c:v>
                </c:pt>
                <c:pt idx="5025" formatCode="0.000">
                  <c:v>6.4889999999999999</c:v>
                </c:pt>
                <c:pt idx="5026" formatCode="0.000">
                  <c:v>6.58</c:v>
                </c:pt>
                <c:pt idx="5027" formatCode="0.000">
                  <c:v>4.9950000000000001</c:v>
                </c:pt>
                <c:pt idx="5028" formatCode="0.000">
                  <c:v>0.67700000000000005</c:v>
                </c:pt>
                <c:pt idx="5029" formatCode="0.000">
                  <c:v>8.0749999999999993</c:v>
                </c:pt>
                <c:pt idx="5030" formatCode="0.000">
                  <c:v>-6.7309999999999999</c:v>
                </c:pt>
                <c:pt idx="5031" formatCode="0.000">
                  <c:v>7.3090000000000002</c:v>
                </c:pt>
                <c:pt idx="5032" formatCode="0.000">
                  <c:v>9.1669999999999998</c:v>
                </c:pt>
                <c:pt idx="5033" formatCode="0.000">
                  <c:v>-4.8499999999999996</c:v>
                </c:pt>
                <c:pt idx="5034" formatCode="0.000">
                  <c:v>6.3410000000000002</c:v>
                </c:pt>
                <c:pt idx="5035" formatCode="0.000">
                  <c:v>9.17</c:v>
                </c:pt>
                <c:pt idx="5036" formatCode="0.000">
                  <c:v>2.9380000000000002</c:v>
                </c:pt>
                <c:pt idx="5037" formatCode="0.000">
                  <c:v>4.5330000000000004</c:v>
                </c:pt>
                <c:pt idx="5038" formatCode="0.000">
                  <c:v>8.3360000000000003</c:v>
                </c:pt>
                <c:pt idx="5039" formatCode="0.000">
                  <c:v>1.3759999999999999</c:v>
                </c:pt>
                <c:pt idx="5040" formatCode="0.000">
                  <c:v>8.8510000000000009</c:v>
                </c:pt>
                <c:pt idx="5041" formatCode="0.000">
                  <c:v>5.12</c:v>
                </c:pt>
                <c:pt idx="5042" formatCode="0.000">
                  <c:v>-8.7720000000000002</c:v>
                </c:pt>
                <c:pt idx="5043" formatCode="0.000">
                  <c:v>5.1829999999999998</c:v>
                </c:pt>
                <c:pt idx="5044" formatCode="0.000">
                  <c:v>4.4800000000000004</c:v>
                </c:pt>
                <c:pt idx="5045" formatCode="0.000">
                  <c:v>7.0780000000000003</c:v>
                </c:pt>
                <c:pt idx="5046" formatCode="0.000">
                  <c:v>5.782</c:v>
                </c:pt>
                <c:pt idx="5047" formatCode="0.000">
                  <c:v>7.2359999999999998</c:v>
                </c:pt>
                <c:pt idx="5048" formatCode="0.000">
                  <c:v>3.1549999999999998</c:v>
                </c:pt>
                <c:pt idx="5049" formatCode="0.000">
                  <c:v>8.1679999999999993</c:v>
                </c:pt>
                <c:pt idx="5050" formatCode="0.000">
                  <c:v>5.6470000000000002</c:v>
                </c:pt>
                <c:pt idx="5051" formatCode="0.000">
                  <c:v>-11.266</c:v>
                </c:pt>
                <c:pt idx="5052" formatCode="0.000">
                  <c:v>5.4580000000000002</c:v>
                </c:pt>
                <c:pt idx="5053" formatCode="0.000">
                  <c:v>6.9420000000000002</c:v>
                </c:pt>
                <c:pt idx="5054" formatCode="0.000">
                  <c:v>4.6379999999999999</c:v>
                </c:pt>
                <c:pt idx="5055" formatCode="0.000">
                  <c:v>4.5839999999999996</c:v>
                </c:pt>
                <c:pt idx="5056" formatCode="0.000">
                  <c:v>9.1229999999999993</c:v>
                </c:pt>
                <c:pt idx="5057" formatCode="0.000">
                  <c:v>2.3679999999999999</c:v>
                </c:pt>
                <c:pt idx="5058" formatCode="0.000">
                  <c:v>8.0719999999999992</c:v>
                </c:pt>
                <c:pt idx="5059" formatCode="0.000">
                  <c:v>6.9</c:v>
                </c:pt>
                <c:pt idx="5060" formatCode="0.000">
                  <c:v>-17.702999999999999</c:v>
                </c:pt>
                <c:pt idx="5061" formatCode="0.000">
                  <c:v>6.7460000000000004</c:v>
                </c:pt>
                <c:pt idx="5062" formatCode="0.000">
                  <c:v>6.0490000000000004</c:v>
                </c:pt>
                <c:pt idx="5063" formatCode="0.000">
                  <c:v>8.5139999999999993</c:v>
                </c:pt>
                <c:pt idx="5064" formatCode="0.000">
                  <c:v>5.8440000000000003</c:v>
                </c:pt>
                <c:pt idx="5065" formatCode="0.000">
                  <c:v>9.7680000000000007</c:v>
                </c:pt>
                <c:pt idx="5066" formatCode="0.000">
                  <c:v>7.452</c:v>
                </c:pt>
                <c:pt idx="5067" formatCode="0.000">
                  <c:v>9.0090000000000003</c:v>
                </c:pt>
                <c:pt idx="5068" formatCode="0.000">
                  <c:v>7.6109999999999998</c:v>
                </c:pt>
                <c:pt idx="5069" formatCode="0.000">
                  <c:v>-14.698</c:v>
                </c:pt>
                <c:pt idx="5070" formatCode="0.000">
                  <c:v>5.6820000000000004</c:v>
                </c:pt>
                <c:pt idx="5071" formatCode="0.000">
                  <c:v>7.0019999999999998</c:v>
                </c:pt>
                <c:pt idx="5072" formatCode="0.000">
                  <c:v>2.2149999999999999</c:v>
                </c:pt>
                <c:pt idx="5073" formatCode="0.000">
                  <c:v>5.6289999999999996</c:v>
                </c:pt>
                <c:pt idx="5074" formatCode="0.000">
                  <c:v>6.76</c:v>
                </c:pt>
                <c:pt idx="5075" formatCode="0.000">
                  <c:v>2.0209999999999999</c:v>
                </c:pt>
                <c:pt idx="5076" formatCode="0.000">
                  <c:v>10.196</c:v>
                </c:pt>
                <c:pt idx="5077" formatCode="0.000">
                  <c:v>5.476</c:v>
                </c:pt>
                <c:pt idx="5078" formatCode="0.000">
                  <c:v>-12.738</c:v>
                </c:pt>
                <c:pt idx="5079" formatCode="0.000">
                  <c:v>5.4820000000000002</c:v>
                </c:pt>
                <c:pt idx="5080" formatCode="0.000">
                  <c:v>5.593</c:v>
                </c:pt>
                <c:pt idx="5081" formatCode="0.000">
                  <c:v>8.3650000000000002</c:v>
                </c:pt>
                <c:pt idx="5082" formatCode="0.000">
                  <c:v>3.3460000000000001</c:v>
                </c:pt>
                <c:pt idx="5083" formatCode="0.000">
                  <c:v>9.0210000000000008</c:v>
                </c:pt>
                <c:pt idx="5084" formatCode="0.000">
                  <c:v>-5.1289999999999996</c:v>
                </c:pt>
                <c:pt idx="5085" formatCode="0.000">
                  <c:v>9.9629999999999992</c:v>
                </c:pt>
                <c:pt idx="5086" formatCode="0.000">
                  <c:v>6.6280000000000001</c:v>
                </c:pt>
                <c:pt idx="5087" formatCode="0.000">
                  <c:v>-6.6429999999999998</c:v>
                </c:pt>
                <c:pt idx="5088" formatCode="0.000">
                  <c:v>7.327</c:v>
                </c:pt>
                <c:pt idx="5089" formatCode="0.000">
                  <c:v>6.6230000000000002</c:v>
                </c:pt>
                <c:pt idx="5090" formatCode="0.000">
                  <c:v>12.734</c:v>
                </c:pt>
                <c:pt idx="5091" formatCode="0.000">
                  <c:v>-4.0069999999999997</c:v>
                </c:pt>
                <c:pt idx="5092" formatCode="0.000">
                  <c:v>9.3610000000000007</c:v>
                </c:pt>
                <c:pt idx="5093" formatCode="0.000">
                  <c:v>0.78100000000000003</c:v>
                </c:pt>
                <c:pt idx="5094" formatCode="0.000">
                  <c:v>8.8179999999999996</c:v>
                </c:pt>
                <c:pt idx="5095" formatCode="0.000">
                  <c:v>7.1970000000000001</c:v>
                </c:pt>
                <c:pt idx="5096" formatCode="0.000">
                  <c:v>-12.08</c:v>
                </c:pt>
                <c:pt idx="5097" formatCode="0.000">
                  <c:v>5.2560000000000002</c:v>
                </c:pt>
                <c:pt idx="5098" formatCode="0.000">
                  <c:v>5.6509999999999998</c:v>
                </c:pt>
                <c:pt idx="5099" formatCode="0.000">
                  <c:v>11.262</c:v>
                </c:pt>
                <c:pt idx="5100" formatCode="0.000">
                  <c:v>4.2469999999999999</c:v>
                </c:pt>
                <c:pt idx="5101" formatCode="0.000">
                  <c:v>5.8129999999999997</c:v>
                </c:pt>
                <c:pt idx="5102" formatCode="0.000">
                  <c:v>-6.2329999999999997</c:v>
                </c:pt>
                <c:pt idx="5103" formatCode="0.000">
                  <c:v>9.1289999999999996</c:v>
                </c:pt>
                <c:pt idx="5104" formatCode="0.000">
                  <c:v>7.46</c:v>
                </c:pt>
                <c:pt idx="5105" formatCode="0.000">
                  <c:v>-5.75</c:v>
                </c:pt>
                <c:pt idx="5106" formatCode="0.000">
                  <c:v>5.0620000000000003</c:v>
                </c:pt>
                <c:pt idx="5107" formatCode="0.000">
                  <c:v>7.1379999999999999</c:v>
                </c:pt>
                <c:pt idx="5108" formatCode="0.000">
                  <c:v>10.695</c:v>
                </c:pt>
                <c:pt idx="5109" formatCode="0.000">
                  <c:v>1.9330000000000001</c:v>
                </c:pt>
                <c:pt idx="5110" formatCode="0.000">
                  <c:v>7.5960000000000001</c:v>
                </c:pt>
                <c:pt idx="5111" formatCode="0.000">
                  <c:v>1.125</c:v>
                </c:pt>
                <c:pt idx="5112" formatCode="0.000">
                  <c:v>4.7030000000000003</c:v>
                </c:pt>
                <c:pt idx="5113" formatCode="0.000">
                  <c:v>5.218</c:v>
                </c:pt>
                <c:pt idx="5114" formatCode="0.000">
                  <c:v>-4.5039999999999996</c:v>
                </c:pt>
                <c:pt idx="5115" formatCode="0.000">
                  <c:v>6.0679999999999996</c:v>
                </c:pt>
                <c:pt idx="5116" formatCode="0.000">
                  <c:v>5.27</c:v>
                </c:pt>
                <c:pt idx="5117" formatCode="0.000">
                  <c:v>9.2140000000000004</c:v>
                </c:pt>
                <c:pt idx="5118" formatCode="0.000">
                  <c:v>1.121</c:v>
                </c:pt>
                <c:pt idx="5119" formatCode="0.000">
                  <c:v>8.8940000000000001</c:v>
                </c:pt>
                <c:pt idx="5120" formatCode="0.000">
                  <c:v>-4.5049999999999999</c:v>
                </c:pt>
                <c:pt idx="5121" formatCode="0.000">
                  <c:v>7.95</c:v>
                </c:pt>
                <c:pt idx="5122" formatCode="0.000">
                  <c:v>3.177</c:v>
                </c:pt>
                <c:pt idx="5123" formatCode="0.000">
                  <c:v>1.978</c:v>
                </c:pt>
                <c:pt idx="5124" formatCode="0.000">
                  <c:v>2.9870000000000001</c:v>
                </c:pt>
                <c:pt idx="5125" formatCode="0.000">
                  <c:v>5.9880000000000004</c:v>
                </c:pt>
                <c:pt idx="5126" formatCode="0.000">
                  <c:v>10.667</c:v>
                </c:pt>
                <c:pt idx="5127" formatCode="0.000">
                  <c:v>-0.999</c:v>
                </c:pt>
                <c:pt idx="5128" formatCode="0.000">
                  <c:v>9.9390000000000001</c:v>
                </c:pt>
                <c:pt idx="5129" formatCode="0.000">
                  <c:v>-0.85799999999999998</c:v>
                </c:pt>
                <c:pt idx="5130" formatCode="0.000">
                  <c:v>6.883</c:v>
                </c:pt>
                <c:pt idx="5131" formatCode="0.000">
                  <c:v>3.2429999999999999</c:v>
                </c:pt>
                <c:pt idx="5132" formatCode="0.000">
                  <c:v>3.6080000000000001</c:v>
                </c:pt>
                <c:pt idx="5133" formatCode="0.000">
                  <c:v>3.621</c:v>
                </c:pt>
                <c:pt idx="5134" formatCode="0.000">
                  <c:v>3.7749999999999999</c:v>
                </c:pt>
                <c:pt idx="5135" formatCode="0.000">
                  <c:v>5.5389999999999997</c:v>
                </c:pt>
                <c:pt idx="5136" formatCode="0.000">
                  <c:v>4.7039999999999997</c:v>
                </c:pt>
                <c:pt idx="5137" formatCode="0.000">
                  <c:v>6.7359999999999998</c:v>
                </c:pt>
                <c:pt idx="5138" formatCode="0.000">
                  <c:v>-3.3260000000000001</c:v>
                </c:pt>
                <c:pt idx="5139" formatCode="0.000">
                  <c:v>1.3320000000000001</c:v>
                </c:pt>
                <c:pt idx="5140" formatCode="0.000">
                  <c:v>2.2000000000000002</c:v>
                </c:pt>
                <c:pt idx="5141" formatCode="0.000">
                  <c:v>5.1660000000000004</c:v>
                </c:pt>
                <c:pt idx="5142" formatCode="0.000">
                  <c:v>4.7549999999999999</c:v>
                </c:pt>
                <c:pt idx="5143" formatCode="0.000">
                  <c:v>4.1689999999999996</c:v>
                </c:pt>
                <c:pt idx="5144" formatCode="0.000">
                  <c:v>4.1269999999999998</c:v>
                </c:pt>
                <c:pt idx="5145" formatCode="0.000">
                  <c:v>10.260999999999999</c:v>
                </c:pt>
                <c:pt idx="5146" formatCode="0.000">
                  <c:v>8.6280000000000001</c:v>
                </c:pt>
                <c:pt idx="5147" formatCode="0.000">
                  <c:v>-1.823</c:v>
                </c:pt>
                <c:pt idx="5148" formatCode="0.000">
                  <c:v>7.093</c:v>
                </c:pt>
                <c:pt idx="5149" formatCode="0.000">
                  <c:v>4.0469999999999997</c:v>
                </c:pt>
                <c:pt idx="5150" formatCode="0.000">
                  <c:v>4.1790000000000003</c:v>
                </c:pt>
                <c:pt idx="5151" formatCode="0.000">
                  <c:v>3.1560000000000001</c:v>
                </c:pt>
                <c:pt idx="5152" formatCode="0.000">
                  <c:v>3.1739999999999999</c:v>
                </c:pt>
                <c:pt idx="5153" formatCode="0.000">
                  <c:v>2.8159999999999998</c:v>
                </c:pt>
                <c:pt idx="5154" formatCode="0.000">
                  <c:v>5.5830000000000002</c:v>
                </c:pt>
                <c:pt idx="5155" formatCode="0.000">
                  <c:v>9.1449999999999996</c:v>
                </c:pt>
                <c:pt idx="5156" formatCode="0.000">
                  <c:v>-5.0999999999999997E-2</c:v>
                </c:pt>
                <c:pt idx="5157" formatCode="0.000">
                  <c:v>8.2859999999999996</c:v>
                </c:pt>
                <c:pt idx="5158" formatCode="0.000">
                  <c:v>3.18</c:v>
                </c:pt>
                <c:pt idx="5159" formatCode="0.000">
                  <c:v>6.8410000000000002</c:v>
                </c:pt>
                <c:pt idx="5160" formatCode="0.000">
                  <c:v>4.827</c:v>
                </c:pt>
                <c:pt idx="5161" formatCode="0.000">
                  <c:v>4.1319999999999997</c:v>
                </c:pt>
                <c:pt idx="5162" formatCode="0.000">
                  <c:v>0.19</c:v>
                </c:pt>
                <c:pt idx="5163" formatCode="0.000">
                  <c:v>0.67300000000000004</c:v>
                </c:pt>
                <c:pt idx="5164" formatCode="0.000">
                  <c:v>9.3450000000000006</c:v>
                </c:pt>
                <c:pt idx="5165" formatCode="0.000">
                  <c:v>1.9079999999999999</c:v>
                </c:pt>
                <c:pt idx="5166" formatCode="0.000">
                  <c:v>9.7759999999999998</c:v>
                </c:pt>
                <c:pt idx="5167" formatCode="0.000">
                  <c:v>4.6539999999999999</c:v>
                </c:pt>
                <c:pt idx="5168" formatCode="0.000">
                  <c:v>3.363</c:v>
                </c:pt>
                <c:pt idx="5169" formatCode="0.000">
                  <c:v>5.6859999999999999</c:v>
                </c:pt>
                <c:pt idx="5170" formatCode="0.000">
                  <c:v>4.2939999999999996</c:v>
                </c:pt>
                <c:pt idx="5171" formatCode="0.000">
                  <c:v>-3.0760000000000001</c:v>
                </c:pt>
                <c:pt idx="5172" formatCode="0.000">
                  <c:v>2.1040000000000001</c:v>
                </c:pt>
                <c:pt idx="5173" formatCode="0.000">
                  <c:v>8.76</c:v>
                </c:pt>
                <c:pt idx="5174" formatCode="0.000">
                  <c:v>8.24</c:v>
                </c:pt>
                <c:pt idx="5175" formatCode="0.000">
                  <c:v>9.2789999999999999</c:v>
                </c:pt>
                <c:pt idx="5176" formatCode="0.000">
                  <c:v>2.5710000000000002</c:v>
                </c:pt>
                <c:pt idx="5177" formatCode="0.000">
                  <c:v>-6.6360000000000001</c:v>
                </c:pt>
                <c:pt idx="5178" formatCode="0.000">
                  <c:v>6.4950000000000001</c:v>
                </c:pt>
                <c:pt idx="5179" formatCode="0.000">
                  <c:v>5.7519999999999998</c:v>
                </c:pt>
                <c:pt idx="5180" formatCode="0.000">
                  <c:v>-3.3650000000000002</c:v>
                </c:pt>
                <c:pt idx="5181" formatCode="0.000">
                  <c:v>4.7389999999999999</c:v>
                </c:pt>
                <c:pt idx="5182" formatCode="0.000">
                  <c:v>10.436</c:v>
                </c:pt>
                <c:pt idx="5183" formatCode="0.000">
                  <c:v>15.858000000000001</c:v>
                </c:pt>
                <c:pt idx="5184" formatCode="0.000">
                  <c:v>6.1829999999999998</c:v>
                </c:pt>
                <c:pt idx="5185" formatCode="0.000">
                  <c:v>2.7869999999999999</c:v>
                </c:pt>
                <c:pt idx="5186" formatCode="0.000">
                  <c:v>-5.6909999999999998</c:v>
                </c:pt>
                <c:pt idx="5187" formatCode="0.000">
                  <c:v>5.88</c:v>
                </c:pt>
                <c:pt idx="5188" formatCode="0.000">
                  <c:v>5.23</c:v>
                </c:pt>
                <c:pt idx="5189" formatCode="0.000">
                  <c:v>-2.4329999999999998</c:v>
                </c:pt>
                <c:pt idx="5190" formatCode="0.000">
                  <c:v>-2.8000000000000001E-2</c:v>
                </c:pt>
                <c:pt idx="5191" formatCode="0.000">
                  <c:v>9.7629999999999999</c:v>
                </c:pt>
                <c:pt idx="5192" formatCode="0.000">
                  <c:v>4.3810000000000002</c:v>
                </c:pt>
                <c:pt idx="5193" formatCode="0.000">
                  <c:v>10.932</c:v>
                </c:pt>
                <c:pt idx="5194" formatCode="0.000">
                  <c:v>5.2830000000000004</c:v>
                </c:pt>
                <c:pt idx="5195" formatCode="0.000">
                  <c:v>-7.5250000000000004</c:v>
                </c:pt>
                <c:pt idx="5196" formatCode="0.000">
                  <c:v>7.4340000000000002</c:v>
                </c:pt>
                <c:pt idx="5197" formatCode="0.000">
                  <c:v>6.702</c:v>
                </c:pt>
                <c:pt idx="5198" formatCode="0.000">
                  <c:v>-3.5350000000000001</c:v>
                </c:pt>
                <c:pt idx="5199" formatCode="0.000">
                  <c:v>3.7650000000000001</c:v>
                </c:pt>
                <c:pt idx="5200" formatCode="0.000">
                  <c:v>10.144</c:v>
                </c:pt>
                <c:pt idx="5201" formatCode="0.000">
                  <c:v>5.6710000000000003</c:v>
                </c:pt>
                <c:pt idx="5202" formatCode="0.000">
                  <c:v>7.6280000000000001</c:v>
                </c:pt>
                <c:pt idx="5203" formatCode="0.000">
                  <c:v>4.2439999999999998</c:v>
                </c:pt>
                <c:pt idx="5204" formatCode="0.000">
                  <c:v>-9.9589999999999996</c:v>
                </c:pt>
                <c:pt idx="5205" formatCode="0.000">
                  <c:v>7.8150000000000004</c:v>
                </c:pt>
                <c:pt idx="5206" formatCode="0.000">
                  <c:v>6.6390000000000002</c:v>
                </c:pt>
                <c:pt idx="5207" formatCode="0.000">
                  <c:v>-2.5920000000000001</c:v>
                </c:pt>
                <c:pt idx="5208" formatCode="0.000">
                  <c:v>8.5909999999999993</c:v>
                </c:pt>
                <c:pt idx="5209" formatCode="0.000">
                  <c:v>9.57</c:v>
                </c:pt>
                <c:pt idx="5210" formatCode="0.000">
                  <c:v>3.64</c:v>
                </c:pt>
                <c:pt idx="5211" formatCode="0.000">
                  <c:v>8.3420000000000005</c:v>
                </c:pt>
                <c:pt idx="5212" formatCode="0.000">
                  <c:v>4.7030000000000003</c:v>
                </c:pt>
                <c:pt idx="5213" formatCode="0.000">
                  <c:v>-6.2480000000000002</c:v>
                </c:pt>
                <c:pt idx="5214" formatCode="0.000">
                  <c:v>5.3970000000000002</c:v>
                </c:pt>
                <c:pt idx="5215" formatCode="0.000">
                  <c:v>4.742</c:v>
                </c:pt>
                <c:pt idx="5216" formatCode="0.000">
                  <c:v>-1.42</c:v>
                </c:pt>
                <c:pt idx="5217" formatCode="0.000">
                  <c:v>8.0630000000000006</c:v>
                </c:pt>
                <c:pt idx="5218" formatCode="0.000">
                  <c:v>10.409000000000001</c:v>
                </c:pt>
                <c:pt idx="5219" formatCode="0.000">
                  <c:v>8.8369999999999997</c:v>
                </c:pt>
                <c:pt idx="5220" formatCode="0.000">
                  <c:v>7.2629999999999999</c:v>
                </c:pt>
                <c:pt idx="5221" formatCode="0.000">
                  <c:v>4.4619999999999997</c:v>
                </c:pt>
                <c:pt idx="5222" formatCode="0.000">
                  <c:v>-9.0579999999999998</c:v>
                </c:pt>
                <c:pt idx="5223" formatCode="0.000">
                  <c:v>9.9670000000000005</c:v>
                </c:pt>
                <c:pt idx="5224" formatCode="0.000">
                  <c:v>6.8070000000000004</c:v>
                </c:pt>
                <c:pt idx="5225" formatCode="0.000">
                  <c:v>-6.0259999999999998</c:v>
                </c:pt>
                <c:pt idx="5226" formatCode="0.000">
                  <c:v>7.4050000000000002</c:v>
                </c:pt>
                <c:pt idx="5227" formatCode="0.000">
                  <c:v>7.9870000000000001</c:v>
                </c:pt>
                <c:pt idx="5228" formatCode="0.000">
                  <c:v>-1.0209999999999999</c:v>
                </c:pt>
                <c:pt idx="5229" formatCode="0.000">
                  <c:v>8.3640000000000008</c:v>
                </c:pt>
                <c:pt idx="5230" formatCode="0.000">
                  <c:v>4.8330000000000002</c:v>
                </c:pt>
                <c:pt idx="5231" formatCode="0.000">
                  <c:v>-6.4219999999999997</c:v>
                </c:pt>
                <c:pt idx="5232" formatCode="0.000">
                  <c:v>8.5649999999999995</c:v>
                </c:pt>
                <c:pt idx="5233" formatCode="0.000">
                  <c:v>8.0549999999999997</c:v>
                </c:pt>
                <c:pt idx="5234" formatCode="0.000">
                  <c:v>-4.6319999999999997</c:v>
                </c:pt>
                <c:pt idx="5235" formatCode="0.000">
                  <c:v>9.8279999999999994</c:v>
                </c:pt>
                <c:pt idx="5236" formatCode="0.000">
                  <c:v>10.085000000000001</c:v>
                </c:pt>
                <c:pt idx="5237" formatCode="0.000">
                  <c:v>-1.3460000000000001</c:v>
                </c:pt>
                <c:pt idx="5238" formatCode="0.000">
                  <c:v>8.4529999999999994</c:v>
                </c:pt>
                <c:pt idx="5239" formatCode="0.000">
                  <c:v>5.6680000000000001</c:v>
                </c:pt>
                <c:pt idx="5240" formatCode="0.000">
                  <c:v>-6.2880000000000003</c:v>
                </c:pt>
                <c:pt idx="5241" formatCode="0.000">
                  <c:v>7.8929999999999998</c:v>
                </c:pt>
                <c:pt idx="5242" formatCode="0.000">
                  <c:v>7.5759999999999996</c:v>
                </c:pt>
                <c:pt idx="5243" formatCode="0.000">
                  <c:v>-2.3340000000000001</c:v>
                </c:pt>
                <c:pt idx="5244" formatCode="0.000">
                  <c:v>7.5730000000000004</c:v>
                </c:pt>
                <c:pt idx="5245" formatCode="0.000">
                  <c:v>10.465</c:v>
                </c:pt>
                <c:pt idx="5246" formatCode="0.000">
                  <c:v>3.1909999999999998</c:v>
                </c:pt>
                <c:pt idx="5247" formatCode="0.000">
                  <c:v>7.9960000000000004</c:v>
                </c:pt>
                <c:pt idx="5248" formatCode="0.000">
                  <c:v>1.9139999999999999</c:v>
                </c:pt>
                <c:pt idx="5249" formatCode="0.000">
                  <c:v>-4.1959999999999997</c:v>
                </c:pt>
                <c:pt idx="5250" formatCode="0.000">
                  <c:v>6.1310000000000002</c:v>
                </c:pt>
                <c:pt idx="5251" formatCode="0.000">
                  <c:v>6.4059999999999997</c:v>
                </c:pt>
                <c:pt idx="5252" formatCode="0.000">
                  <c:v>-1.901</c:v>
                </c:pt>
                <c:pt idx="5253" formatCode="0.000">
                  <c:v>9.0969999999999995</c:v>
                </c:pt>
                <c:pt idx="5254" formatCode="0.000">
                  <c:v>9.02</c:v>
                </c:pt>
                <c:pt idx="5255" formatCode="0.000">
                  <c:v>2.738</c:v>
                </c:pt>
                <c:pt idx="5256" formatCode="0.000">
                  <c:v>9.5090000000000003</c:v>
                </c:pt>
                <c:pt idx="5257" formatCode="0.000">
                  <c:v>3.129</c:v>
                </c:pt>
                <c:pt idx="5258" formatCode="0.000">
                  <c:v>-3.7189999999999999</c:v>
                </c:pt>
                <c:pt idx="5259" formatCode="0.000">
                  <c:v>5.6059999999999999</c:v>
                </c:pt>
                <c:pt idx="5260" formatCode="0.000">
                  <c:v>6.3010000000000002</c:v>
                </c:pt>
                <c:pt idx="5261" formatCode="0.000">
                  <c:v>0.70499999999999996</c:v>
                </c:pt>
                <c:pt idx="5262" formatCode="0.000">
                  <c:v>4.3559999999999999</c:v>
                </c:pt>
                <c:pt idx="5263" formatCode="0.000">
                  <c:v>9.0280000000000005</c:v>
                </c:pt>
                <c:pt idx="5264" formatCode="0.000">
                  <c:v>-3.657</c:v>
                </c:pt>
                <c:pt idx="5265" formatCode="0.000">
                  <c:v>7.4749999999999996</c:v>
                </c:pt>
                <c:pt idx="5266" formatCode="0.000">
                  <c:v>3.0350000000000001</c:v>
                </c:pt>
                <c:pt idx="5267" formatCode="0.000">
                  <c:v>-0.48099999999999998</c:v>
                </c:pt>
                <c:pt idx="5268" formatCode="0.000">
                  <c:v>5.9359999999999999</c:v>
                </c:pt>
                <c:pt idx="5269" formatCode="0.000">
                  <c:v>5.7380000000000004</c:v>
                </c:pt>
                <c:pt idx="5270" formatCode="0.000">
                  <c:v>4.1520000000000001</c:v>
                </c:pt>
                <c:pt idx="5271" formatCode="0.000">
                  <c:v>6.48</c:v>
                </c:pt>
                <c:pt idx="5272" formatCode="0.000">
                  <c:v>8.9659999999999993</c:v>
                </c:pt>
                <c:pt idx="5273" formatCode="0.000">
                  <c:v>-2.2090000000000001</c:v>
                </c:pt>
                <c:pt idx="5274" formatCode="0.000">
                  <c:v>8.2569999999999997</c:v>
                </c:pt>
                <c:pt idx="5275" formatCode="0.000">
                  <c:v>1.335</c:v>
                </c:pt>
                <c:pt idx="5276" formatCode="0.000">
                  <c:v>0.46700000000000003</c:v>
                </c:pt>
                <c:pt idx="5277" formatCode="0.000">
                  <c:v>3.4</c:v>
                </c:pt>
                <c:pt idx="5278" formatCode="0.000">
                  <c:v>1.3759999999999999</c:v>
                </c:pt>
                <c:pt idx="5279" formatCode="0.000">
                  <c:v>12.331</c:v>
                </c:pt>
                <c:pt idx="5280" formatCode="0.000">
                  <c:v>4.1340000000000003</c:v>
                </c:pt>
                <c:pt idx="5281" formatCode="0.000">
                  <c:v>8.5380000000000003</c:v>
                </c:pt>
                <c:pt idx="5282" formatCode="0.000">
                  <c:v>6.8719999999999999</c:v>
                </c:pt>
                <c:pt idx="5283" formatCode="0.000">
                  <c:v>3.653</c:v>
                </c:pt>
                <c:pt idx="5284" formatCode="0.000">
                  <c:v>-8.7999999999999995E-2</c:v>
                </c:pt>
                <c:pt idx="5285" formatCode="0.000">
                  <c:v>4.62</c:v>
                </c:pt>
                <c:pt idx="5286" formatCode="0.000">
                  <c:v>1.401</c:v>
                </c:pt>
                <c:pt idx="5287" formatCode="0.000">
                  <c:v>2.7090000000000001</c:v>
                </c:pt>
                <c:pt idx="5288" formatCode="0.000">
                  <c:v>7.3319999999999999</c:v>
                </c:pt>
                <c:pt idx="5289" formatCode="0.000">
                  <c:v>3.3879999999999999</c:v>
                </c:pt>
                <c:pt idx="5290" formatCode="0.000">
                  <c:v>7.7210000000000001</c:v>
                </c:pt>
                <c:pt idx="5291" formatCode="0.000">
                  <c:v>1.343</c:v>
                </c:pt>
                <c:pt idx="5292" formatCode="0.000">
                  <c:v>5.8609999999999998</c:v>
                </c:pt>
                <c:pt idx="5293" formatCode="0.000">
                  <c:v>2.7850000000000001</c:v>
                </c:pt>
                <c:pt idx="5294" formatCode="0.000">
                  <c:v>-0.36799999999999999</c:v>
                </c:pt>
                <c:pt idx="5295" formatCode="0.000">
                  <c:v>3.9569999999999999</c:v>
                </c:pt>
                <c:pt idx="5296" formatCode="0.000">
                  <c:v>4.2389999999999999</c:v>
                </c:pt>
                <c:pt idx="5297" formatCode="0.000">
                  <c:v>7.8250000000000002</c:v>
                </c:pt>
                <c:pt idx="5298" formatCode="0.000">
                  <c:v>6.1630000000000003</c:v>
                </c:pt>
                <c:pt idx="5299" formatCode="0.000">
                  <c:v>5.7750000000000004</c:v>
                </c:pt>
                <c:pt idx="5300" formatCode="0.000">
                  <c:v>2.1789999999999998</c:v>
                </c:pt>
                <c:pt idx="5301" formatCode="0.000">
                  <c:v>3.319</c:v>
                </c:pt>
                <c:pt idx="5302" formatCode="0.000">
                  <c:v>2.3839999999999999</c:v>
                </c:pt>
                <c:pt idx="5303" formatCode="0.000">
                  <c:v>0.57699999999999996</c:v>
                </c:pt>
                <c:pt idx="5304" formatCode="0.000">
                  <c:v>2.355</c:v>
                </c:pt>
                <c:pt idx="5305" formatCode="0.000">
                  <c:v>1.0620000000000001</c:v>
                </c:pt>
                <c:pt idx="5306" formatCode="0.000">
                  <c:v>14.614000000000001</c:v>
                </c:pt>
                <c:pt idx="5307" formatCode="0.000">
                  <c:v>4.7009999999999996</c:v>
                </c:pt>
                <c:pt idx="5308" formatCode="0.000">
                  <c:v>6.3579999999999997</c:v>
                </c:pt>
                <c:pt idx="5309" formatCode="0.000">
                  <c:v>-1.55</c:v>
                </c:pt>
                <c:pt idx="5310" formatCode="0.000">
                  <c:v>6.9770000000000003</c:v>
                </c:pt>
                <c:pt idx="5311" formatCode="0.000">
                  <c:v>2.621</c:v>
                </c:pt>
                <c:pt idx="5312" formatCode="0.000">
                  <c:v>1.6619999999999999</c:v>
                </c:pt>
                <c:pt idx="5313" formatCode="0.000">
                  <c:v>2.7909999999999999</c:v>
                </c:pt>
                <c:pt idx="5314" formatCode="0.000">
                  <c:v>3.7480000000000002</c:v>
                </c:pt>
                <c:pt idx="5315" formatCode="0.000">
                  <c:v>14.484</c:v>
                </c:pt>
                <c:pt idx="5316" formatCode="0.000">
                  <c:v>1.0089999999999999</c:v>
                </c:pt>
                <c:pt idx="5317" formatCode="0.000">
                  <c:v>5.7690000000000001</c:v>
                </c:pt>
                <c:pt idx="5318" formatCode="0.000">
                  <c:v>1.488</c:v>
                </c:pt>
                <c:pt idx="5319" formatCode="0.000">
                  <c:v>8.9510000000000005</c:v>
                </c:pt>
                <c:pt idx="5320" formatCode="0.000">
                  <c:v>2.2719999999999998</c:v>
                </c:pt>
                <c:pt idx="5321" formatCode="0.000">
                  <c:v>2.423</c:v>
                </c:pt>
                <c:pt idx="5322" formatCode="0.000">
                  <c:v>4.9889999999999999</c:v>
                </c:pt>
                <c:pt idx="5323" formatCode="0.000">
                  <c:v>3.65</c:v>
                </c:pt>
                <c:pt idx="5324" formatCode="0.000">
                  <c:v>7.35</c:v>
                </c:pt>
                <c:pt idx="5325" formatCode="0.000">
                  <c:v>-1.0009999999999999</c:v>
                </c:pt>
                <c:pt idx="5326" formatCode="0.000">
                  <c:v>7.3479999999999999</c:v>
                </c:pt>
                <c:pt idx="5327" formatCode="0.000">
                  <c:v>7.9950000000000001</c:v>
                </c:pt>
                <c:pt idx="5328" formatCode="0.000">
                  <c:v>9.5559999999999992</c:v>
                </c:pt>
                <c:pt idx="5329" formatCode="0.000">
                  <c:v>0.89200000000000002</c:v>
                </c:pt>
                <c:pt idx="5330" formatCode="0.000">
                  <c:v>-1.01</c:v>
                </c:pt>
                <c:pt idx="5331" formatCode="0.000">
                  <c:v>4.8890000000000002</c:v>
                </c:pt>
                <c:pt idx="5332" formatCode="0.000">
                  <c:v>2.798</c:v>
                </c:pt>
                <c:pt idx="5333" formatCode="0.000">
                  <c:v>1E-3</c:v>
                </c:pt>
                <c:pt idx="5334" formatCode="0.000">
                  <c:v>3.9340000000000002</c:v>
                </c:pt>
                <c:pt idx="5335" formatCode="0.000">
                  <c:v>8.3680000000000003</c:v>
                </c:pt>
                <c:pt idx="5336" formatCode="0.000">
                  <c:v>4.9889999999999999</c:v>
                </c:pt>
                <c:pt idx="5337" formatCode="0.000">
                  <c:v>5.8979999999999997</c:v>
                </c:pt>
                <c:pt idx="5338" formatCode="0.000">
                  <c:v>2.6259999999999999</c:v>
                </c:pt>
                <c:pt idx="5339" formatCode="0.000">
                  <c:v>-2.02</c:v>
                </c:pt>
                <c:pt idx="5340" formatCode="0.000">
                  <c:v>3.9710000000000001</c:v>
                </c:pt>
                <c:pt idx="5341" formatCode="0.000">
                  <c:v>2.6720000000000002</c:v>
                </c:pt>
                <c:pt idx="5342" formatCode="0.000">
                  <c:v>5.3319999999999999</c:v>
                </c:pt>
                <c:pt idx="5343" formatCode="0.000">
                  <c:v>5.306</c:v>
                </c:pt>
                <c:pt idx="5344" formatCode="0.000">
                  <c:v>8.5960000000000001</c:v>
                </c:pt>
                <c:pt idx="5345" formatCode="0.000">
                  <c:v>7.8860000000000001</c:v>
                </c:pt>
                <c:pt idx="5346" formatCode="0.000">
                  <c:v>9.202</c:v>
                </c:pt>
                <c:pt idx="5347" formatCode="0.000">
                  <c:v>2.528</c:v>
                </c:pt>
                <c:pt idx="5348" formatCode="0.000">
                  <c:v>0.53600000000000003</c:v>
                </c:pt>
                <c:pt idx="5349" formatCode="0.000">
                  <c:v>4.3280000000000003</c:v>
                </c:pt>
                <c:pt idx="5350" formatCode="0.000">
                  <c:v>3.2719999999999998</c:v>
                </c:pt>
                <c:pt idx="5351" formatCode="0.000">
                  <c:v>0.128</c:v>
                </c:pt>
                <c:pt idx="5352" formatCode="0.000">
                  <c:v>-0.312</c:v>
                </c:pt>
                <c:pt idx="5353" formatCode="0.000">
                  <c:v>9.7430000000000003</c:v>
                </c:pt>
                <c:pt idx="5354" formatCode="0.000">
                  <c:v>7.359</c:v>
                </c:pt>
                <c:pt idx="5355" formatCode="0.000">
                  <c:v>9.3849999999999998</c:v>
                </c:pt>
                <c:pt idx="5356" formatCode="0.000">
                  <c:v>4.7839999999999998</c:v>
                </c:pt>
                <c:pt idx="5357" formatCode="0.000">
                  <c:v>-1.714</c:v>
                </c:pt>
                <c:pt idx="5358" formatCode="0.000">
                  <c:v>5.7690000000000001</c:v>
                </c:pt>
                <c:pt idx="5359" formatCode="0.000">
                  <c:v>5.5490000000000004</c:v>
                </c:pt>
                <c:pt idx="5360" formatCode="0.000">
                  <c:v>-5.7149999999999999</c:v>
                </c:pt>
                <c:pt idx="5361" formatCode="0.000">
                  <c:v>1.5429999999999999</c:v>
                </c:pt>
                <c:pt idx="5362" formatCode="0.000">
                  <c:v>10.287000000000001</c:v>
                </c:pt>
                <c:pt idx="5363" formatCode="0.000">
                  <c:v>6.5190000000000001</c:v>
                </c:pt>
                <c:pt idx="5364" formatCode="0.000">
                  <c:v>12.79</c:v>
                </c:pt>
                <c:pt idx="5365" formatCode="0.000">
                  <c:v>5.0819999999999999</c:v>
                </c:pt>
                <c:pt idx="5366" formatCode="0.000">
                  <c:v>1.1859999999999999</c:v>
                </c:pt>
                <c:pt idx="5367" formatCode="0.000">
                  <c:v>5.6929999999999996</c:v>
                </c:pt>
                <c:pt idx="5368" formatCode="0.000">
                  <c:v>5.952</c:v>
                </c:pt>
                <c:pt idx="5369" formatCode="0.000">
                  <c:v>-11.372999999999999</c:v>
                </c:pt>
                <c:pt idx="5370" formatCode="0.000">
                  <c:v>8.6999999999999994E-2</c:v>
                </c:pt>
                <c:pt idx="5371" formatCode="0.000">
                  <c:v>11.243</c:v>
                </c:pt>
                <c:pt idx="5372" formatCode="0.000">
                  <c:v>4.5199999999999996</c:v>
                </c:pt>
                <c:pt idx="5373" formatCode="0.000">
                  <c:v>11.531000000000001</c:v>
                </c:pt>
                <c:pt idx="5374" formatCode="0.000">
                  <c:v>4.0990000000000002</c:v>
                </c:pt>
                <c:pt idx="5375" formatCode="0.000">
                  <c:v>0.78100000000000003</c:v>
                </c:pt>
                <c:pt idx="5376" formatCode="0.000">
                  <c:v>7.06</c:v>
                </c:pt>
                <c:pt idx="5377" formatCode="0.000">
                  <c:v>6.2969999999999997</c:v>
                </c:pt>
                <c:pt idx="5378" formatCode="0.000">
                  <c:v>-4.3710000000000004</c:v>
                </c:pt>
                <c:pt idx="5379" formatCode="0.000">
                  <c:v>0.94399999999999995</c:v>
                </c:pt>
                <c:pt idx="5380" formatCode="0.000">
                  <c:v>6.2450000000000001</c:v>
                </c:pt>
                <c:pt idx="5381" formatCode="0.000">
                  <c:v>4.7030000000000003</c:v>
                </c:pt>
                <c:pt idx="5382" formatCode="0.000">
                  <c:v>8.9469999999999992</c:v>
                </c:pt>
                <c:pt idx="5383" formatCode="0.000">
                  <c:v>7.8410000000000002</c:v>
                </c:pt>
                <c:pt idx="5384" formatCode="0.000">
                  <c:v>-4.1559999999999997</c:v>
                </c:pt>
                <c:pt idx="5385" formatCode="0.000">
                  <c:v>7.12</c:v>
                </c:pt>
                <c:pt idx="5386" formatCode="0.000">
                  <c:v>6.8819999999999997</c:v>
                </c:pt>
                <c:pt idx="5387" formatCode="0.000">
                  <c:v>-3.0619999999999998</c:v>
                </c:pt>
                <c:pt idx="5388" formatCode="0.000">
                  <c:v>-0.34899999999999998</c:v>
                </c:pt>
                <c:pt idx="5389" formatCode="0.000">
                  <c:v>9.1</c:v>
                </c:pt>
                <c:pt idx="5390" formatCode="0.000">
                  <c:v>9.3719999999999999</c:v>
                </c:pt>
                <c:pt idx="5391" formatCode="0.000">
                  <c:v>9.8190000000000008</c:v>
                </c:pt>
                <c:pt idx="5392" formatCode="0.000">
                  <c:v>4.7220000000000004</c:v>
                </c:pt>
                <c:pt idx="5393" formatCode="0.000">
                  <c:v>1.619</c:v>
                </c:pt>
                <c:pt idx="5394" formatCode="0.000">
                  <c:v>8.5589999999999993</c:v>
                </c:pt>
                <c:pt idx="5395" formatCode="0.000">
                  <c:v>6.0149999999999997</c:v>
                </c:pt>
                <c:pt idx="5396" formatCode="0.000">
                  <c:v>-6.6630000000000003</c:v>
                </c:pt>
                <c:pt idx="5397" formatCode="0.000">
                  <c:v>-4.7210000000000001</c:v>
                </c:pt>
                <c:pt idx="5398" formatCode="0.000">
                  <c:v>8.2219999999999995</c:v>
                </c:pt>
                <c:pt idx="5399" formatCode="0.000">
                  <c:v>0.154</c:v>
                </c:pt>
                <c:pt idx="5400" formatCode="0.000">
                  <c:v>7.1909999999999998</c:v>
                </c:pt>
                <c:pt idx="5401" formatCode="0.000">
                  <c:v>8.1470000000000002</c:v>
                </c:pt>
                <c:pt idx="5402" formatCode="0.000">
                  <c:v>2.016</c:v>
                </c:pt>
                <c:pt idx="5403" formatCode="0.000">
                  <c:v>9.5579999999999998</c:v>
                </c:pt>
                <c:pt idx="5404" formatCode="0.000">
                  <c:v>6.0629999999999997</c:v>
                </c:pt>
                <c:pt idx="5405" formatCode="0.000">
                  <c:v>-3.2930000000000001</c:v>
                </c:pt>
                <c:pt idx="5406" formatCode="0.000">
                  <c:v>-3.3359999999999999</c:v>
                </c:pt>
                <c:pt idx="5407" formatCode="0.000">
                  <c:v>10.353999999999999</c:v>
                </c:pt>
                <c:pt idx="5408" formatCode="0.000">
                  <c:v>-1.1719999999999999</c:v>
                </c:pt>
                <c:pt idx="5409" formatCode="0.000">
                  <c:v>10.661</c:v>
                </c:pt>
                <c:pt idx="5410" formatCode="0.000">
                  <c:v>6.7839999999999998</c:v>
                </c:pt>
                <c:pt idx="5411" formatCode="0.000">
                  <c:v>2.448</c:v>
                </c:pt>
                <c:pt idx="5412" formatCode="0.000">
                  <c:v>7.9160000000000004</c:v>
                </c:pt>
                <c:pt idx="5413" formatCode="0.000">
                  <c:v>7.3019999999999996</c:v>
                </c:pt>
                <c:pt idx="5414" formatCode="0.000">
                  <c:v>0.85499999999999998</c:v>
                </c:pt>
                <c:pt idx="5415" formatCode="0.000">
                  <c:v>-9.24</c:v>
                </c:pt>
                <c:pt idx="5416" formatCode="0.000">
                  <c:v>11.204000000000001</c:v>
                </c:pt>
                <c:pt idx="5417" formatCode="0.000">
                  <c:v>1.5249999999999999</c:v>
                </c:pt>
                <c:pt idx="5418" formatCode="0.000">
                  <c:v>7.7969999999999997</c:v>
                </c:pt>
                <c:pt idx="5419" formatCode="0.000">
                  <c:v>4.9459999999999997</c:v>
                </c:pt>
                <c:pt idx="5420" formatCode="0.000">
                  <c:v>1.33</c:v>
                </c:pt>
                <c:pt idx="5421" formatCode="0.000">
                  <c:v>8.3290000000000006</c:v>
                </c:pt>
                <c:pt idx="5422" formatCode="0.000">
                  <c:v>5.4820000000000002</c:v>
                </c:pt>
                <c:pt idx="5423" formatCode="0.000">
                  <c:v>-0.754</c:v>
                </c:pt>
                <c:pt idx="5424" formatCode="0.000">
                  <c:v>-4.0380000000000003</c:v>
                </c:pt>
                <c:pt idx="5425" formatCode="0.000">
                  <c:v>12.041</c:v>
                </c:pt>
                <c:pt idx="5426" formatCode="0.000">
                  <c:v>-2.7490000000000001</c:v>
                </c:pt>
                <c:pt idx="5427" formatCode="0.000">
                  <c:v>10.250999999999999</c:v>
                </c:pt>
                <c:pt idx="5428" formatCode="0.000">
                  <c:v>7.4349999999999996</c:v>
                </c:pt>
                <c:pt idx="5429" formatCode="0.000">
                  <c:v>6.3140000000000001</c:v>
                </c:pt>
                <c:pt idx="5430" formatCode="0.000">
                  <c:v>8.9339999999999993</c:v>
                </c:pt>
                <c:pt idx="5431" formatCode="0.000">
                  <c:v>6.3529999999999998</c:v>
                </c:pt>
                <c:pt idx="5432" formatCode="0.000">
                  <c:v>-2.9390000000000001</c:v>
                </c:pt>
                <c:pt idx="5433" formatCode="0.000">
                  <c:v>-9.1910000000000007</c:v>
                </c:pt>
                <c:pt idx="5434" formatCode="0.000">
                  <c:v>12.145</c:v>
                </c:pt>
                <c:pt idx="5435" formatCode="0.000">
                  <c:v>3.1030000000000002</c:v>
                </c:pt>
                <c:pt idx="5436" formatCode="0.000">
                  <c:v>13.427</c:v>
                </c:pt>
                <c:pt idx="5437" formatCode="0.000">
                  <c:v>5.47</c:v>
                </c:pt>
                <c:pt idx="5438" formatCode="0.000">
                  <c:v>6.718</c:v>
                </c:pt>
                <c:pt idx="5439" formatCode="0.000">
                  <c:v>8.7530000000000001</c:v>
                </c:pt>
                <c:pt idx="5440" formatCode="0.000">
                  <c:v>5.8929999999999998</c:v>
                </c:pt>
                <c:pt idx="5441" formatCode="0.000">
                  <c:v>-13.69</c:v>
                </c:pt>
                <c:pt idx="5442" formatCode="0.000">
                  <c:v>10.917</c:v>
                </c:pt>
                <c:pt idx="5443" formatCode="0.000">
                  <c:v>4.7770000000000001</c:v>
                </c:pt>
                <c:pt idx="5444" formatCode="0.000">
                  <c:v>7.2060000000000004</c:v>
                </c:pt>
                <c:pt idx="5445" formatCode="0.000">
                  <c:v>4.5350000000000001</c:v>
                </c:pt>
                <c:pt idx="5446" formatCode="0.000">
                  <c:v>5.3609999999999998</c:v>
                </c:pt>
                <c:pt idx="5447" formatCode="0.000">
                  <c:v>7.3689999999999998</c:v>
                </c:pt>
                <c:pt idx="5448" formatCode="0.000">
                  <c:v>6.7290000000000001</c:v>
                </c:pt>
                <c:pt idx="5449" formatCode="0.000">
                  <c:v>-10.15</c:v>
                </c:pt>
                <c:pt idx="5450" formatCode="0.000">
                  <c:v>14.792999999999999</c:v>
                </c:pt>
                <c:pt idx="5451" formatCode="0.000">
                  <c:v>2.8340000000000001</c:v>
                </c:pt>
                <c:pt idx="5452" formatCode="0.000">
                  <c:v>12.891</c:v>
                </c:pt>
                <c:pt idx="5453" formatCode="0.000">
                  <c:v>5.9530000000000003</c:v>
                </c:pt>
                <c:pt idx="5454" formatCode="0.000">
                  <c:v>7.181</c:v>
                </c:pt>
                <c:pt idx="5455" formatCode="0.000">
                  <c:v>6.6749999999999998</c:v>
                </c:pt>
                <c:pt idx="5456" formatCode="0.000">
                  <c:v>5.2370000000000001</c:v>
                </c:pt>
                <c:pt idx="5457" formatCode="0.000">
                  <c:v>-9.9979999999999993</c:v>
                </c:pt>
                <c:pt idx="5458" formatCode="0.000">
                  <c:v>9.8699999999999992</c:v>
                </c:pt>
                <c:pt idx="5459" formatCode="0.000">
                  <c:v>5.1719999999999997</c:v>
                </c:pt>
                <c:pt idx="5460" formatCode="0.000">
                  <c:v>5.0789999999999997</c:v>
                </c:pt>
                <c:pt idx="5461" formatCode="0.000">
                  <c:v>3.7309999999999999</c:v>
                </c:pt>
                <c:pt idx="5462" formatCode="0.000">
                  <c:v>7.8949999999999996</c:v>
                </c:pt>
                <c:pt idx="5463" formatCode="0.000">
                  <c:v>8.4789999999999992</c:v>
                </c:pt>
                <c:pt idx="5464" formatCode="0.000">
                  <c:v>5.8879999999999999</c:v>
                </c:pt>
                <c:pt idx="5465" formatCode="0.000">
                  <c:v>-6.4790000000000001</c:v>
                </c:pt>
                <c:pt idx="5466" formatCode="0.000">
                  <c:v>10.896000000000001</c:v>
                </c:pt>
                <c:pt idx="5467" formatCode="0.000">
                  <c:v>5.3440000000000003</c:v>
                </c:pt>
                <c:pt idx="5468" formatCode="0.000">
                  <c:v>9.1010000000000009</c:v>
                </c:pt>
                <c:pt idx="5469" formatCode="0.000">
                  <c:v>5.6950000000000003</c:v>
                </c:pt>
                <c:pt idx="5470" formatCode="0.000">
                  <c:v>6.5780000000000003</c:v>
                </c:pt>
                <c:pt idx="5471" formatCode="0.000">
                  <c:v>9.3789999999999996</c:v>
                </c:pt>
                <c:pt idx="5472" formatCode="0.000">
                  <c:v>6.4240000000000004</c:v>
                </c:pt>
                <c:pt idx="5473" formatCode="0.000">
                  <c:v>-13.842000000000001</c:v>
                </c:pt>
                <c:pt idx="5474" formatCode="0.000">
                  <c:v>11.996</c:v>
                </c:pt>
                <c:pt idx="5475" formatCode="0.000">
                  <c:v>8.0370000000000008</c:v>
                </c:pt>
                <c:pt idx="5476" formatCode="0.000">
                  <c:v>6.43</c:v>
                </c:pt>
                <c:pt idx="5477" formatCode="0.000">
                  <c:v>3.4020000000000001</c:v>
                </c:pt>
                <c:pt idx="5478" formatCode="0.000">
                  <c:v>9.4369999999999994</c:v>
                </c:pt>
                <c:pt idx="5479" formatCode="0.000">
                  <c:v>7.9710000000000001</c:v>
                </c:pt>
                <c:pt idx="5480" formatCode="0.000">
                  <c:v>5.44</c:v>
                </c:pt>
                <c:pt idx="5481" formatCode="0.000">
                  <c:v>-13.319000000000001</c:v>
                </c:pt>
                <c:pt idx="5482" formatCode="0.000">
                  <c:v>13.288</c:v>
                </c:pt>
                <c:pt idx="5483" formatCode="0.000">
                  <c:v>6.5439999999999996</c:v>
                </c:pt>
                <c:pt idx="5484" formatCode="0.000">
                  <c:v>9.9580000000000002</c:v>
                </c:pt>
                <c:pt idx="5485" formatCode="0.000">
                  <c:v>4.4160000000000004</c:v>
                </c:pt>
                <c:pt idx="5486" formatCode="0.000">
                  <c:v>5.7679999999999998</c:v>
                </c:pt>
                <c:pt idx="5487" formatCode="0.000">
                  <c:v>8.3940000000000001</c:v>
                </c:pt>
                <c:pt idx="5488" formatCode="0.000">
                  <c:v>5.5519999999999996</c:v>
                </c:pt>
                <c:pt idx="5489" formatCode="0.000">
                  <c:v>-8.1929999999999996</c:v>
                </c:pt>
                <c:pt idx="5490" formatCode="0.000">
                  <c:v>8.2550000000000008</c:v>
                </c:pt>
                <c:pt idx="5491" formatCode="0.000">
                  <c:v>13.163</c:v>
                </c:pt>
                <c:pt idx="5492" formatCode="0.000">
                  <c:v>8.0039999999999996</c:v>
                </c:pt>
                <c:pt idx="5493" formatCode="0.000">
                  <c:v>3.7189999999999999</c:v>
                </c:pt>
                <c:pt idx="5494" formatCode="0.000">
                  <c:v>2.35</c:v>
                </c:pt>
                <c:pt idx="5495" formatCode="0.000">
                  <c:v>6.1980000000000004</c:v>
                </c:pt>
                <c:pt idx="5496" formatCode="0.000">
                  <c:v>5.548</c:v>
                </c:pt>
                <c:pt idx="5497" formatCode="0.000">
                  <c:v>-9.7650000000000006</c:v>
                </c:pt>
                <c:pt idx="5498" formatCode="0.000">
                  <c:v>11.477</c:v>
                </c:pt>
                <c:pt idx="5499" formatCode="0.000">
                  <c:v>5.6070000000000002</c:v>
                </c:pt>
                <c:pt idx="5500" formatCode="0.000">
                  <c:v>7.2069999999999999</c:v>
                </c:pt>
                <c:pt idx="5501" formatCode="0.000">
                  <c:v>5.0940000000000003</c:v>
                </c:pt>
                <c:pt idx="5502" formatCode="0.000">
                  <c:v>8.4830000000000005</c:v>
                </c:pt>
                <c:pt idx="5503" formatCode="0.000">
                  <c:v>8.2110000000000003</c:v>
                </c:pt>
                <c:pt idx="5504" formatCode="0.000">
                  <c:v>5.024</c:v>
                </c:pt>
                <c:pt idx="5505" formatCode="0.000">
                  <c:v>-10.445</c:v>
                </c:pt>
                <c:pt idx="5506" formatCode="0.000">
                  <c:v>11.512</c:v>
                </c:pt>
                <c:pt idx="5507" formatCode="0.000">
                  <c:v>13.321999999999999</c:v>
                </c:pt>
                <c:pt idx="5508" formatCode="0.000">
                  <c:v>8.8510000000000009</c:v>
                </c:pt>
                <c:pt idx="5509" formatCode="0.000">
                  <c:v>3.5470000000000002</c:v>
                </c:pt>
                <c:pt idx="5510" formatCode="0.000">
                  <c:v>4.5220000000000002</c:v>
                </c:pt>
                <c:pt idx="5511" formatCode="0.000">
                  <c:v>8.8650000000000002</c:v>
                </c:pt>
                <c:pt idx="5512" formatCode="0.000">
                  <c:v>5.8330000000000002</c:v>
                </c:pt>
                <c:pt idx="5513" formatCode="0.000">
                  <c:v>-16.372</c:v>
                </c:pt>
                <c:pt idx="5514" formatCode="0.000">
                  <c:v>12.119</c:v>
                </c:pt>
                <c:pt idx="5515" formatCode="0.000">
                  <c:v>5.7930000000000001</c:v>
                </c:pt>
                <c:pt idx="5516" formatCode="0.000">
                  <c:v>11.151999999999999</c:v>
                </c:pt>
                <c:pt idx="5517" formatCode="0.000">
                  <c:v>4.7149999999999999</c:v>
                </c:pt>
                <c:pt idx="5518" formatCode="0.000">
                  <c:v>5.9960000000000004</c:v>
                </c:pt>
                <c:pt idx="5519" formatCode="0.000">
                  <c:v>7.899</c:v>
                </c:pt>
                <c:pt idx="5520" formatCode="0.000">
                  <c:v>6.5739999999999998</c:v>
                </c:pt>
                <c:pt idx="5521" formatCode="0.000">
                  <c:v>-10.680999999999999</c:v>
                </c:pt>
                <c:pt idx="5522" formatCode="0.000">
                  <c:v>9.23</c:v>
                </c:pt>
                <c:pt idx="5523" formatCode="0.000">
                  <c:v>11.657999999999999</c:v>
                </c:pt>
                <c:pt idx="5524" formatCode="0.000">
                  <c:v>6.024</c:v>
                </c:pt>
                <c:pt idx="5525" formatCode="0.000">
                  <c:v>5.649</c:v>
                </c:pt>
                <c:pt idx="5526" formatCode="0.000">
                  <c:v>-0.69799999999999995</c:v>
                </c:pt>
                <c:pt idx="5527" formatCode="0.000">
                  <c:v>9.2129999999999992</c:v>
                </c:pt>
                <c:pt idx="5528" formatCode="0.000">
                  <c:v>5.2460000000000004</c:v>
                </c:pt>
                <c:pt idx="5529" formatCode="0.000">
                  <c:v>-6.2169999999999996</c:v>
                </c:pt>
                <c:pt idx="5530" formatCode="0.000">
                  <c:v>9.7899999999999991</c:v>
                </c:pt>
                <c:pt idx="5531" formatCode="0.000">
                  <c:v>9.9369999999999994</c:v>
                </c:pt>
                <c:pt idx="5532" formatCode="0.000">
                  <c:v>7.1189999999999998</c:v>
                </c:pt>
                <c:pt idx="5533" formatCode="0.000">
                  <c:v>4.59</c:v>
                </c:pt>
                <c:pt idx="5534" formatCode="0.000">
                  <c:v>5.5129999999999999</c:v>
                </c:pt>
                <c:pt idx="5535" formatCode="0.000">
                  <c:v>7.6219999999999999</c:v>
                </c:pt>
                <c:pt idx="5536" formatCode="0.000">
                  <c:v>3.7069999999999999</c:v>
                </c:pt>
                <c:pt idx="5537" formatCode="0.000">
                  <c:v>-6.4550000000000001</c:v>
                </c:pt>
                <c:pt idx="5538" formatCode="0.000">
                  <c:v>8.6140000000000008</c:v>
                </c:pt>
                <c:pt idx="5539" formatCode="0.000">
                  <c:v>8.1240000000000006</c:v>
                </c:pt>
                <c:pt idx="5540" formatCode="0.000">
                  <c:v>12.416</c:v>
                </c:pt>
                <c:pt idx="5541" formatCode="0.000">
                  <c:v>6.9390000000000001</c:v>
                </c:pt>
                <c:pt idx="5542" formatCode="0.000">
                  <c:v>1.6759999999999999</c:v>
                </c:pt>
                <c:pt idx="5543" formatCode="0.000">
                  <c:v>8.5239999999999991</c:v>
                </c:pt>
                <c:pt idx="5544" formatCode="0.000">
                  <c:v>4.3099999999999996</c:v>
                </c:pt>
                <c:pt idx="5545" formatCode="0.000">
                  <c:v>-10.37</c:v>
                </c:pt>
                <c:pt idx="5546" formatCode="0.000">
                  <c:v>9.0069999999999997</c:v>
                </c:pt>
                <c:pt idx="5547" formatCode="0.000">
                  <c:v>7.5039999999999996</c:v>
                </c:pt>
                <c:pt idx="5548" formatCode="0.000">
                  <c:v>8.7379999999999995</c:v>
                </c:pt>
                <c:pt idx="5549" formatCode="0.000">
                  <c:v>3.8940000000000001</c:v>
                </c:pt>
                <c:pt idx="5550" formatCode="0.000">
                  <c:v>4.6790000000000003</c:v>
                </c:pt>
                <c:pt idx="5551" formatCode="0.000">
                  <c:v>6.923</c:v>
                </c:pt>
                <c:pt idx="5552" formatCode="0.000">
                  <c:v>4.915</c:v>
                </c:pt>
                <c:pt idx="5553" formatCode="0.000">
                  <c:v>-5.6429999999999998</c:v>
                </c:pt>
                <c:pt idx="5554" formatCode="0.000">
                  <c:v>9.5890000000000004</c:v>
                </c:pt>
                <c:pt idx="5555" formatCode="0.000">
                  <c:v>3.843</c:v>
                </c:pt>
                <c:pt idx="5556" formatCode="0.000">
                  <c:v>9.9290000000000003</c:v>
                </c:pt>
                <c:pt idx="5557" formatCode="0.000">
                  <c:v>4.3520000000000003</c:v>
                </c:pt>
                <c:pt idx="5558" formatCode="0.000">
                  <c:v>4.0090000000000003</c:v>
                </c:pt>
                <c:pt idx="5559" formatCode="0.000">
                  <c:v>6.7690000000000001</c:v>
                </c:pt>
                <c:pt idx="5560" formatCode="0.000">
                  <c:v>6.806</c:v>
                </c:pt>
                <c:pt idx="5561" formatCode="0.000">
                  <c:v>-7.1639999999999997</c:v>
                </c:pt>
                <c:pt idx="5562" formatCode="0.000">
                  <c:v>12.026</c:v>
                </c:pt>
                <c:pt idx="5563" formatCode="0.000">
                  <c:v>3.6120000000000001</c:v>
                </c:pt>
                <c:pt idx="5564" formatCode="0.000">
                  <c:v>13.895</c:v>
                </c:pt>
                <c:pt idx="5565" formatCode="0.000">
                  <c:v>4.51</c:v>
                </c:pt>
                <c:pt idx="5566" formatCode="0.000">
                  <c:v>4.9930000000000003</c:v>
                </c:pt>
                <c:pt idx="5567" formatCode="0.000">
                  <c:v>8.0589999999999993</c:v>
                </c:pt>
                <c:pt idx="5568" formatCode="0.000">
                  <c:v>3.512</c:v>
                </c:pt>
                <c:pt idx="5569" formatCode="0.000">
                  <c:v>-6.7519999999999998</c:v>
                </c:pt>
                <c:pt idx="5570" formatCode="0.000">
                  <c:v>8.7059999999999995</c:v>
                </c:pt>
                <c:pt idx="5571" formatCode="0.000">
                  <c:v>2.6480000000000001</c:v>
                </c:pt>
                <c:pt idx="5572" formatCode="0.000">
                  <c:v>12.289</c:v>
                </c:pt>
                <c:pt idx="5573" formatCode="0.000">
                  <c:v>4.1989999999999998</c:v>
                </c:pt>
                <c:pt idx="5574" formatCode="0.000">
                  <c:v>9.7479999999999993</c:v>
                </c:pt>
                <c:pt idx="5575" formatCode="0.000">
                  <c:v>6.8230000000000004</c:v>
                </c:pt>
                <c:pt idx="5576" formatCode="0.000">
                  <c:v>4.383</c:v>
                </c:pt>
                <c:pt idx="5577" formatCode="0.000">
                  <c:v>-9.9</c:v>
                </c:pt>
                <c:pt idx="5578" formatCode="0.000">
                  <c:v>10.308</c:v>
                </c:pt>
                <c:pt idx="5579" formatCode="0.000">
                  <c:v>4.5679999999999996</c:v>
                </c:pt>
                <c:pt idx="5580" formatCode="0.000">
                  <c:v>12.15</c:v>
                </c:pt>
                <c:pt idx="5581" formatCode="0.000">
                  <c:v>2.2799999999999998</c:v>
                </c:pt>
                <c:pt idx="5582" formatCode="0.000">
                  <c:v>7.2380000000000004</c:v>
                </c:pt>
                <c:pt idx="5583" formatCode="0.000">
                  <c:v>6.2930000000000001</c:v>
                </c:pt>
                <c:pt idx="5584" formatCode="0.000">
                  <c:v>2.3759999999999999</c:v>
                </c:pt>
                <c:pt idx="5585" formatCode="0.000">
                  <c:v>-3.0990000000000002</c:v>
                </c:pt>
                <c:pt idx="5586" formatCode="0.000">
                  <c:v>8.65</c:v>
                </c:pt>
                <c:pt idx="5587" formatCode="0.000">
                  <c:v>3.996</c:v>
                </c:pt>
                <c:pt idx="5588" formatCode="0.000">
                  <c:v>16.096</c:v>
                </c:pt>
                <c:pt idx="5589" formatCode="0.000">
                  <c:v>3.4630000000000001</c:v>
                </c:pt>
                <c:pt idx="5590" formatCode="0.000">
                  <c:v>8.452</c:v>
                </c:pt>
                <c:pt idx="5591" formatCode="0.000">
                  <c:v>4.3289999999999997</c:v>
                </c:pt>
                <c:pt idx="5592" formatCode="0.000">
                  <c:v>3.5339999999999998</c:v>
                </c:pt>
                <c:pt idx="5593" formatCode="0.000">
                  <c:v>-8.2810000000000006</c:v>
                </c:pt>
                <c:pt idx="5594" formatCode="0.000">
                  <c:v>8.8209999999999997</c:v>
                </c:pt>
                <c:pt idx="5595" formatCode="0.000">
                  <c:v>2.5030000000000001</c:v>
                </c:pt>
                <c:pt idx="5596" formatCode="0.000">
                  <c:v>9.9019999999999992</c:v>
                </c:pt>
                <c:pt idx="5597" formatCode="0.000">
                  <c:v>3.2290000000000001</c:v>
                </c:pt>
                <c:pt idx="5598" formatCode="0.000">
                  <c:v>8.3000000000000007</c:v>
                </c:pt>
                <c:pt idx="5599" formatCode="0.000">
                  <c:v>7.6379999999999999</c:v>
                </c:pt>
                <c:pt idx="5600" formatCode="0.000">
                  <c:v>6.3810000000000002</c:v>
                </c:pt>
                <c:pt idx="5601" formatCode="0.000">
                  <c:v>-7.13</c:v>
                </c:pt>
                <c:pt idx="5602" formatCode="0.000">
                  <c:v>9.5370000000000008</c:v>
                </c:pt>
                <c:pt idx="5603" formatCode="0.000">
                  <c:v>1.302</c:v>
                </c:pt>
                <c:pt idx="5604" formatCode="0.000">
                  <c:v>10.005000000000001</c:v>
                </c:pt>
                <c:pt idx="5605" formatCode="0.000">
                  <c:v>2.601</c:v>
                </c:pt>
                <c:pt idx="5606" formatCode="0.000">
                  <c:v>3.6179999999999999</c:v>
                </c:pt>
                <c:pt idx="5607" formatCode="0.000">
                  <c:v>7.1580000000000004</c:v>
                </c:pt>
                <c:pt idx="5608" formatCode="0.000">
                  <c:v>5.6609999999999996</c:v>
                </c:pt>
                <c:pt idx="5609" formatCode="0.000">
                  <c:v>-0.71699999999999997</c:v>
                </c:pt>
                <c:pt idx="5610" formatCode="0.000">
                  <c:v>10.678000000000001</c:v>
                </c:pt>
                <c:pt idx="5611" formatCode="0.000">
                  <c:v>6.6970000000000001</c:v>
                </c:pt>
                <c:pt idx="5612" formatCode="0.000">
                  <c:v>10.721</c:v>
                </c:pt>
                <c:pt idx="5613" formatCode="0.000">
                  <c:v>1.6040000000000001</c:v>
                </c:pt>
                <c:pt idx="5614" formatCode="0.000">
                  <c:v>6.4180000000000001</c:v>
                </c:pt>
                <c:pt idx="5615" formatCode="0.000">
                  <c:v>7.4770000000000003</c:v>
                </c:pt>
                <c:pt idx="5616" formatCode="0.000">
                  <c:v>3.681</c:v>
                </c:pt>
                <c:pt idx="5617" formatCode="0.000">
                  <c:v>-2.34</c:v>
                </c:pt>
                <c:pt idx="5618" formatCode="0.000">
                  <c:v>5.99</c:v>
                </c:pt>
                <c:pt idx="5619" formatCode="0.000">
                  <c:v>6.6989999999999998</c:v>
                </c:pt>
                <c:pt idx="5620" formatCode="0.000">
                  <c:v>9.1950000000000003</c:v>
                </c:pt>
                <c:pt idx="5621" formatCode="0.000">
                  <c:v>2.5219999999999998</c:v>
                </c:pt>
                <c:pt idx="5622" formatCode="0.000">
                  <c:v>3.95</c:v>
                </c:pt>
                <c:pt idx="5623" formatCode="0.000">
                  <c:v>7.2649999999999997</c:v>
                </c:pt>
                <c:pt idx="5624" formatCode="0.000">
                  <c:v>5.0069999999999997</c:v>
                </c:pt>
                <c:pt idx="5625" formatCode="0.000">
                  <c:v>-4.766</c:v>
                </c:pt>
                <c:pt idx="5626" formatCode="0.000">
                  <c:v>10.314</c:v>
                </c:pt>
                <c:pt idx="5627" formatCode="0.000">
                  <c:v>2.9049999999999998</c:v>
                </c:pt>
                <c:pt idx="5628" formatCode="0.000">
                  <c:v>10.446999999999999</c:v>
                </c:pt>
                <c:pt idx="5629" formatCode="0.000">
                  <c:v>1.621</c:v>
                </c:pt>
                <c:pt idx="5630" formatCode="0.000">
                  <c:v>4.4690000000000003</c:v>
                </c:pt>
                <c:pt idx="5631" formatCode="0.000">
                  <c:v>5.2590000000000003</c:v>
                </c:pt>
                <c:pt idx="5632" formatCode="0.000">
                  <c:v>5.1440000000000001</c:v>
                </c:pt>
                <c:pt idx="5633" formatCode="0.000">
                  <c:v>-4.6920000000000002</c:v>
                </c:pt>
                <c:pt idx="5634" formatCode="0.000">
                  <c:v>14.967000000000001</c:v>
                </c:pt>
                <c:pt idx="5635" formatCode="0.000">
                  <c:v>5.9450000000000003</c:v>
                </c:pt>
                <c:pt idx="5636" formatCode="0.000">
                  <c:v>8.9339999999999993</c:v>
                </c:pt>
                <c:pt idx="5637" formatCode="0.000">
                  <c:v>4.2069999999999999</c:v>
                </c:pt>
                <c:pt idx="5638" formatCode="0.000">
                  <c:v>6.8079999999999998</c:v>
                </c:pt>
                <c:pt idx="5639" formatCode="0.000">
                  <c:v>9.2370000000000001</c:v>
                </c:pt>
                <c:pt idx="5640" formatCode="0.000">
                  <c:v>2.165</c:v>
                </c:pt>
                <c:pt idx="5641" formatCode="0.000">
                  <c:v>-6.7069999999999999</c:v>
                </c:pt>
                <c:pt idx="5642" formatCode="0.000">
                  <c:v>9.4610000000000003</c:v>
                </c:pt>
                <c:pt idx="5643" formatCode="0.000">
                  <c:v>7.0439999999999996</c:v>
                </c:pt>
                <c:pt idx="5644" formatCode="0.000">
                  <c:v>5.7750000000000004</c:v>
                </c:pt>
                <c:pt idx="5645" formatCode="0.000">
                  <c:v>2.4529999999999998</c:v>
                </c:pt>
                <c:pt idx="5646" formatCode="0.000">
                  <c:v>7.1390000000000002</c:v>
                </c:pt>
                <c:pt idx="5647" formatCode="0.000">
                  <c:v>7.1879999999999997</c:v>
                </c:pt>
                <c:pt idx="5648" formatCode="0.000">
                  <c:v>5.94</c:v>
                </c:pt>
                <c:pt idx="5649" formatCode="0.000">
                  <c:v>-2.0819999999999999</c:v>
                </c:pt>
                <c:pt idx="5650" formatCode="0.000">
                  <c:v>6.52</c:v>
                </c:pt>
                <c:pt idx="5651" formatCode="0.000">
                  <c:v>5.3689999999999998</c:v>
                </c:pt>
                <c:pt idx="5652" formatCode="0.000">
                  <c:v>5.6559999999999997</c:v>
                </c:pt>
                <c:pt idx="5653" formatCode="0.000">
                  <c:v>0.47599999999999998</c:v>
                </c:pt>
                <c:pt idx="5654" formatCode="0.000">
                  <c:v>3.1059999999999999</c:v>
                </c:pt>
                <c:pt idx="5655" formatCode="0.000">
                  <c:v>8.3620000000000001</c:v>
                </c:pt>
                <c:pt idx="5656" formatCode="0.000">
                  <c:v>5.7430000000000003</c:v>
                </c:pt>
                <c:pt idx="5657" formatCode="0.000">
                  <c:v>3.4009999999999998</c:v>
                </c:pt>
                <c:pt idx="5658" formatCode="0.000">
                  <c:v>7.7859999999999996</c:v>
                </c:pt>
                <c:pt idx="5659" formatCode="0.000">
                  <c:v>7.915</c:v>
                </c:pt>
                <c:pt idx="5660" formatCode="0.000">
                  <c:v>5.484</c:v>
                </c:pt>
                <c:pt idx="5661" formatCode="0.000">
                  <c:v>2.9870000000000001</c:v>
                </c:pt>
                <c:pt idx="5662" formatCode="0.000">
                  <c:v>3.0350000000000001</c:v>
                </c:pt>
                <c:pt idx="5663" formatCode="0.000">
                  <c:v>7.3840000000000003</c:v>
                </c:pt>
                <c:pt idx="5664" formatCode="0.000">
                  <c:v>5.5220000000000002</c:v>
                </c:pt>
                <c:pt idx="5665" formatCode="0.000">
                  <c:v>-1.341</c:v>
                </c:pt>
                <c:pt idx="5666" formatCode="0.000">
                  <c:v>8.8330000000000002</c:v>
                </c:pt>
                <c:pt idx="5667" formatCode="0.000">
                  <c:v>9.4949999999999992</c:v>
                </c:pt>
                <c:pt idx="5668" formatCode="0.000">
                  <c:v>5.4029999999999996</c:v>
                </c:pt>
                <c:pt idx="5669" formatCode="0.000">
                  <c:v>2.1349999999999998</c:v>
                </c:pt>
                <c:pt idx="5670" formatCode="0.000">
                  <c:v>0.59699999999999998</c:v>
                </c:pt>
                <c:pt idx="5671" formatCode="0.000">
                  <c:v>7.4409999999999998</c:v>
                </c:pt>
                <c:pt idx="5672" formatCode="0.000">
                  <c:v>3.5150000000000001</c:v>
                </c:pt>
                <c:pt idx="5673" formatCode="0.000">
                  <c:v>5.907</c:v>
                </c:pt>
                <c:pt idx="5674" formatCode="0.000">
                  <c:v>5.2389999999999999</c:v>
                </c:pt>
                <c:pt idx="5675" formatCode="0.000">
                  <c:v>4.1890000000000001</c:v>
                </c:pt>
                <c:pt idx="5676" formatCode="0.000">
                  <c:v>5.7690000000000001</c:v>
                </c:pt>
                <c:pt idx="5677" formatCode="0.000">
                  <c:v>1.3240000000000001</c:v>
                </c:pt>
                <c:pt idx="5678" formatCode="0.000">
                  <c:v>2.621</c:v>
                </c:pt>
                <c:pt idx="5679" formatCode="0.000">
                  <c:v>6.2249999999999996</c:v>
                </c:pt>
                <c:pt idx="5680" formatCode="0.000">
                  <c:v>3.3159999999999998</c:v>
                </c:pt>
                <c:pt idx="5681" formatCode="0.000">
                  <c:v>8.5649999999999995</c:v>
                </c:pt>
                <c:pt idx="5682" formatCode="0.000">
                  <c:v>7.6340000000000003</c:v>
                </c:pt>
                <c:pt idx="5683" formatCode="0.000">
                  <c:v>5.2919999999999998</c:v>
                </c:pt>
                <c:pt idx="5684" formatCode="0.000">
                  <c:v>4.6559999999999997</c:v>
                </c:pt>
                <c:pt idx="5685" formatCode="0.000">
                  <c:v>1.6719999999999999</c:v>
                </c:pt>
                <c:pt idx="5686" formatCode="0.000">
                  <c:v>2.802</c:v>
                </c:pt>
                <c:pt idx="5687" formatCode="0.000">
                  <c:v>6.5670000000000002</c:v>
                </c:pt>
                <c:pt idx="5688" formatCode="0.000">
                  <c:v>3.1859999999999999</c:v>
                </c:pt>
                <c:pt idx="5689" formatCode="0.000">
                  <c:v>6.04</c:v>
                </c:pt>
                <c:pt idx="5690" formatCode="0.000">
                  <c:v>9.3360000000000003</c:v>
                </c:pt>
                <c:pt idx="5691" formatCode="0.000">
                  <c:v>6.9059999999999997</c:v>
                </c:pt>
                <c:pt idx="5692" formatCode="0.000">
                  <c:v>2.6360000000000001</c:v>
                </c:pt>
                <c:pt idx="5693" formatCode="0.000">
                  <c:v>1.466</c:v>
                </c:pt>
                <c:pt idx="5694" formatCode="0.000">
                  <c:v>4.1849999999999996</c:v>
                </c:pt>
                <c:pt idx="5695" formatCode="0.000">
                  <c:v>5.9909999999999997</c:v>
                </c:pt>
                <c:pt idx="5696" formatCode="0.000">
                  <c:v>3.1259999999999999</c:v>
                </c:pt>
                <c:pt idx="5697" formatCode="0.000">
                  <c:v>7.2729999999999997</c:v>
                </c:pt>
                <c:pt idx="5698" formatCode="0.000">
                  <c:v>7.8689999999999998</c:v>
                </c:pt>
                <c:pt idx="5699" formatCode="0.000">
                  <c:v>9.9130000000000003</c:v>
                </c:pt>
                <c:pt idx="5700" formatCode="0.000">
                  <c:v>3.6320000000000001</c:v>
                </c:pt>
                <c:pt idx="5701" formatCode="0.000">
                  <c:v>1.208</c:v>
                </c:pt>
                <c:pt idx="5702" formatCode="0.000">
                  <c:v>3.8439999999999999</c:v>
                </c:pt>
                <c:pt idx="5703" formatCode="0.000">
                  <c:v>7.8520000000000003</c:v>
                </c:pt>
                <c:pt idx="5704" formatCode="0.000">
                  <c:v>4.5880000000000001</c:v>
                </c:pt>
                <c:pt idx="5705" formatCode="0.000">
                  <c:v>0.58599999999999997</c:v>
                </c:pt>
                <c:pt idx="5706" formatCode="0.000">
                  <c:v>7.7290000000000001</c:v>
                </c:pt>
                <c:pt idx="5707" formatCode="0.000">
                  <c:v>2.371</c:v>
                </c:pt>
                <c:pt idx="5708" formatCode="0.000">
                  <c:v>4.077</c:v>
                </c:pt>
                <c:pt idx="5709" formatCode="0.000">
                  <c:v>3.4180000000000001</c:v>
                </c:pt>
                <c:pt idx="5710" formatCode="0.000">
                  <c:v>3.5390000000000001</c:v>
                </c:pt>
                <c:pt idx="5711" formatCode="0.000">
                  <c:v>6.867</c:v>
                </c:pt>
                <c:pt idx="5712" formatCode="0.000">
                  <c:v>4.5720000000000001</c:v>
                </c:pt>
                <c:pt idx="5713" formatCode="0.000">
                  <c:v>4.8650000000000002</c:v>
                </c:pt>
                <c:pt idx="5714" formatCode="0.000">
                  <c:v>9.5350000000000001</c:v>
                </c:pt>
                <c:pt idx="5715" formatCode="0.000">
                  <c:v>3.2629999999999999</c:v>
                </c:pt>
                <c:pt idx="5716" formatCode="0.000">
                  <c:v>5.827</c:v>
                </c:pt>
                <c:pt idx="5717" formatCode="0.000">
                  <c:v>-0.32200000000000001</c:v>
                </c:pt>
                <c:pt idx="5718" formatCode="0.000">
                  <c:v>5.3170000000000002</c:v>
                </c:pt>
                <c:pt idx="5719" formatCode="0.000">
                  <c:v>6.0350000000000001</c:v>
                </c:pt>
                <c:pt idx="5720" formatCode="0.000">
                  <c:v>2.6509999999999998</c:v>
                </c:pt>
                <c:pt idx="5721" formatCode="0.000">
                  <c:v>8.6440000000000001</c:v>
                </c:pt>
                <c:pt idx="5722" formatCode="0.000">
                  <c:v>7.7210000000000001</c:v>
                </c:pt>
                <c:pt idx="5723" formatCode="0.000">
                  <c:v>1.504</c:v>
                </c:pt>
                <c:pt idx="5724" formatCode="0.000">
                  <c:v>1.4139999999999999</c:v>
                </c:pt>
                <c:pt idx="5725" formatCode="0.000">
                  <c:v>0.59699999999999998</c:v>
                </c:pt>
                <c:pt idx="5726" formatCode="0.000">
                  <c:v>5.8929999999999998</c:v>
                </c:pt>
                <c:pt idx="5727" formatCode="0.000">
                  <c:v>6.258</c:v>
                </c:pt>
                <c:pt idx="5728" formatCode="0.000">
                  <c:v>7.7220000000000004</c:v>
                </c:pt>
                <c:pt idx="5729" formatCode="0.000">
                  <c:v>5.4050000000000002</c:v>
                </c:pt>
                <c:pt idx="5730" formatCode="0.000">
                  <c:v>10.231</c:v>
                </c:pt>
                <c:pt idx="5731" formatCode="0.000">
                  <c:v>5.6829999999999998</c:v>
                </c:pt>
                <c:pt idx="5732" formatCode="0.000">
                  <c:v>4.3710000000000004</c:v>
                </c:pt>
                <c:pt idx="5733" formatCode="0.000">
                  <c:v>0.29899999999999999</c:v>
                </c:pt>
                <c:pt idx="5734" formatCode="0.000">
                  <c:v>4.7220000000000004</c:v>
                </c:pt>
                <c:pt idx="5735" formatCode="0.000">
                  <c:v>6.9880000000000004</c:v>
                </c:pt>
                <c:pt idx="5736" formatCode="0.000">
                  <c:v>2.68</c:v>
                </c:pt>
                <c:pt idx="5737" formatCode="0.000">
                  <c:v>7.9210000000000003</c:v>
                </c:pt>
                <c:pt idx="5738" formatCode="0.000">
                  <c:v>6.242</c:v>
                </c:pt>
                <c:pt idx="5739" formatCode="0.000">
                  <c:v>6.6180000000000003</c:v>
                </c:pt>
                <c:pt idx="5740" formatCode="0.000">
                  <c:v>3.4239999999999999</c:v>
                </c:pt>
                <c:pt idx="5741" formatCode="0.000">
                  <c:v>3.496</c:v>
                </c:pt>
                <c:pt idx="5742" formatCode="0.000">
                  <c:v>6.1310000000000002</c:v>
                </c:pt>
                <c:pt idx="5743" formatCode="0.000">
                  <c:v>8.9390000000000001</c:v>
                </c:pt>
                <c:pt idx="5744" formatCode="0.000">
                  <c:v>3.0830000000000002</c:v>
                </c:pt>
                <c:pt idx="5745" formatCode="0.000">
                  <c:v>1.873</c:v>
                </c:pt>
                <c:pt idx="5746" formatCode="0.000">
                  <c:v>5.22</c:v>
                </c:pt>
                <c:pt idx="5747" formatCode="0.000">
                  <c:v>0.83699999999999997</c:v>
                </c:pt>
                <c:pt idx="5748" formatCode="0.000">
                  <c:v>11.847</c:v>
                </c:pt>
                <c:pt idx="5749" formatCode="0.000">
                  <c:v>2.1480000000000001</c:v>
                </c:pt>
                <c:pt idx="5750" formatCode="0.000">
                  <c:v>9.1229999999999993</c:v>
                </c:pt>
                <c:pt idx="5751" formatCode="0.000">
                  <c:v>8.0670000000000002</c:v>
                </c:pt>
                <c:pt idx="5752" formatCode="0.000">
                  <c:v>2.7930000000000001</c:v>
                </c:pt>
                <c:pt idx="5753" formatCode="0.000">
                  <c:v>-0.41899999999999998</c:v>
                </c:pt>
                <c:pt idx="5754" formatCode="0.000">
                  <c:v>4.2649999999999997</c:v>
                </c:pt>
                <c:pt idx="5755" formatCode="0.000">
                  <c:v>6.0369999999999999</c:v>
                </c:pt>
                <c:pt idx="5756" formatCode="0.000">
                  <c:v>8.1349999999999998</c:v>
                </c:pt>
                <c:pt idx="5757" formatCode="0.000">
                  <c:v>0.252</c:v>
                </c:pt>
                <c:pt idx="5758" formatCode="0.000">
                  <c:v>5.1349999999999998</c:v>
                </c:pt>
                <c:pt idx="5759" formatCode="0.000">
                  <c:v>6.8440000000000003</c:v>
                </c:pt>
                <c:pt idx="5760" formatCode="0.000">
                  <c:v>3.7130000000000001</c:v>
                </c:pt>
                <c:pt idx="5761" formatCode="0.000">
                  <c:v>1.9970000000000001</c:v>
                </c:pt>
                <c:pt idx="5762" formatCode="0.000">
                  <c:v>6.42</c:v>
                </c:pt>
                <c:pt idx="5763" formatCode="0.000">
                  <c:v>6.806</c:v>
                </c:pt>
                <c:pt idx="5764" formatCode="0.000">
                  <c:v>11.7</c:v>
                </c:pt>
                <c:pt idx="5765" formatCode="0.000">
                  <c:v>0.47199999999999998</c:v>
                </c:pt>
                <c:pt idx="5766" formatCode="0.000">
                  <c:v>11.481</c:v>
                </c:pt>
                <c:pt idx="5767" formatCode="0.000">
                  <c:v>2.6059999999999999</c:v>
                </c:pt>
                <c:pt idx="5768" formatCode="0.000">
                  <c:v>6.2229999999999999</c:v>
                </c:pt>
                <c:pt idx="5769" formatCode="0.000">
                  <c:v>-2.8679999999999999</c:v>
                </c:pt>
                <c:pt idx="5770" formatCode="0.000">
                  <c:v>1.98</c:v>
                </c:pt>
                <c:pt idx="5771" formatCode="0.000">
                  <c:v>7.282</c:v>
                </c:pt>
                <c:pt idx="5772" formatCode="0.000">
                  <c:v>10.695</c:v>
                </c:pt>
                <c:pt idx="5773" formatCode="0.000">
                  <c:v>1.0489999999999999</c:v>
                </c:pt>
                <c:pt idx="5774" formatCode="0.000">
                  <c:v>7.7539999999999996</c:v>
                </c:pt>
                <c:pt idx="5775" formatCode="0.000">
                  <c:v>8.8170000000000002</c:v>
                </c:pt>
                <c:pt idx="5776" formatCode="0.000">
                  <c:v>1.712</c:v>
                </c:pt>
                <c:pt idx="5777" formatCode="0.000">
                  <c:v>-2.1230000000000002</c:v>
                </c:pt>
                <c:pt idx="5778" formatCode="0.000">
                  <c:v>3.0760000000000001</c:v>
                </c:pt>
                <c:pt idx="5779" formatCode="0.000">
                  <c:v>5.2779999999999996</c:v>
                </c:pt>
                <c:pt idx="5780" formatCode="0.000">
                  <c:v>9.593</c:v>
                </c:pt>
                <c:pt idx="5781" formatCode="0.000">
                  <c:v>0.746</c:v>
                </c:pt>
                <c:pt idx="5782" formatCode="0.000">
                  <c:v>5.8470000000000004</c:v>
                </c:pt>
                <c:pt idx="5783" formatCode="0.000">
                  <c:v>6.9210000000000003</c:v>
                </c:pt>
                <c:pt idx="5784" formatCode="0.000">
                  <c:v>5.88</c:v>
                </c:pt>
                <c:pt idx="5785" formatCode="0.000">
                  <c:v>-0.61899999999999999</c:v>
                </c:pt>
                <c:pt idx="5786" formatCode="0.000">
                  <c:v>4.476</c:v>
                </c:pt>
                <c:pt idx="5787" formatCode="0.000">
                  <c:v>4.8849999999999998</c:v>
                </c:pt>
                <c:pt idx="5788" formatCode="0.000">
                  <c:v>11.725</c:v>
                </c:pt>
                <c:pt idx="5789" formatCode="0.000">
                  <c:v>1.5629999999999999</c:v>
                </c:pt>
                <c:pt idx="5790" formatCode="0.000">
                  <c:v>5.2839999999999998</c:v>
                </c:pt>
                <c:pt idx="5791" formatCode="0.000">
                  <c:v>3.8639999999999999</c:v>
                </c:pt>
                <c:pt idx="5792" formatCode="0.000">
                  <c:v>5.5</c:v>
                </c:pt>
                <c:pt idx="5793" formatCode="0.000">
                  <c:v>0.40600000000000003</c:v>
                </c:pt>
                <c:pt idx="5794" formatCode="0.000">
                  <c:v>4.7510000000000003</c:v>
                </c:pt>
                <c:pt idx="5795" formatCode="0.000">
                  <c:v>5.4139999999999997</c:v>
                </c:pt>
                <c:pt idx="5796" formatCode="0.000">
                  <c:v>13.164999999999999</c:v>
                </c:pt>
                <c:pt idx="5797" formatCode="0.000">
                  <c:v>2.81</c:v>
                </c:pt>
                <c:pt idx="5798" formatCode="0.000">
                  <c:v>4.9930000000000003</c:v>
                </c:pt>
                <c:pt idx="5799" formatCode="0.000">
                  <c:v>7.71</c:v>
                </c:pt>
                <c:pt idx="5800" formatCode="0.000">
                  <c:v>-0.307</c:v>
                </c:pt>
                <c:pt idx="5801" formatCode="0.000">
                  <c:v>0.45200000000000001</c:v>
                </c:pt>
                <c:pt idx="5802" formatCode="0.000">
                  <c:v>3.5939999999999999</c:v>
                </c:pt>
                <c:pt idx="5803" formatCode="0.000">
                  <c:v>5.8440000000000003</c:v>
                </c:pt>
                <c:pt idx="5804" formatCode="0.000">
                  <c:v>9.6549999999999994</c:v>
                </c:pt>
                <c:pt idx="5805" formatCode="0.000">
                  <c:v>2.8940000000000001</c:v>
                </c:pt>
                <c:pt idx="5806" formatCode="0.000">
                  <c:v>3.9540000000000002</c:v>
                </c:pt>
                <c:pt idx="5807" formatCode="0.000">
                  <c:v>7.5389999999999997</c:v>
                </c:pt>
                <c:pt idx="5808" formatCode="0.000">
                  <c:v>6.0830000000000002</c:v>
                </c:pt>
                <c:pt idx="5809" formatCode="0.000">
                  <c:v>-3.4079999999999999</c:v>
                </c:pt>
                <c:pt idx="5810" formatCode="0.000">
                  <c:v>5.117</c:v>
                </c:pt>
                <c:pt idx="5811" formatCode="0.000">
                  <c:v>8.2439999999999998</c:v>
                </c:pt>
                <c:pt idx="5812" formatCode="0.000">
                  <c:v>8.9740000000000002</c:v>
                </c:pt>
                <c:pt idx="5813" formatCode="0.000">
                  <c:v>2.5529999999999999</c:v>
                </c:pt>
                <c:pt idx="5814" formatCode="0.000">
                  <c:v>4.234</c:v>
                </c:pt>
                <c:pt idx="5815" formatCode="0.000">
                  <c:v>9.4160000000000004</c:v>
                </c:pt>
                <c:pt idx="5816" formatCode="0.000">
                  <c:v>4.8570000000000002</c:v>
                </c:pt>
                <c:pt idx="5817" formatCode="0.000">
                  <c:v>-6.82</c:v>
                </c:pt>
                <c:pt idx="5818" formatCode="0.000">
                  <c:v>6.0640000000000001</c:v>
                </c:pt>
                <c:pt idx="5819" formatCode="0.000">
                  <c:v>9.141</c:v>
                </c:pt>
                <c:pt idx="5820" formatCode="0.000">
                  <c:v>9.1720000000000006</c:v>
                </c:pt>
                <c:pt idx="5821" formatCode="0.000">
                  <c:v>2.8820000000000001</c:v>
                </c:pt>
                <c:pt idx="5822" formatCode="0.000">
                  <c:v>2.5510000000000002</c:v>
                </c:pt>
                <c:pt idx="5823" formatCode="0.000">
                  <c:v>7.0149999999999997</c:v>
                </c:pt>
                <c:pt idx="5824" formatCode="0.000">
                  <c:v>3.577</c:v>
                </c:pt>
                <c:pt idx="5825" formatCode="0.000">
                  <c:v>-2.2200000000000002</c:v>
                </c:pt>
                <c:pt idx="5826" formatCode="0.000">
                  <c:v>5.2439999999999998</c:v>
                </c:pt>
                <c:pt idx="5827" formatCode="0.000">
                  <c:v>8.5129999999999999</c:v>
                </c:pt>
                <c:pt idx="5828" formatCode="0.000">
                  <c:v>4.8970000000000002</c:v>
                </c:pt>
                <c:pt idx="5829" formatCode="0.000">
                  <c:v>2.9060000000000001</c:v>
                </c:pt>
                <c:pt idx="5830" formatCode="0.000">
                  <c:v>4.4000000000000004</c:v>
                </c:pt>
                <c:pt idx="5831" formatCode="0.000">
                  <c:v>7.5419999999999998</c:v>
                </c:pt>
                <c:pt idx="5832" formatCode="0.000">
                  <c:v>7.93</c:v>
                </c:pt>
                <c:pt idx="5833" formatCode="0.000">
                  <c:v>-5.6180000000000003</c:v>
                </c:pt>
                <c:pt idx="5834" formatCode="0.000">
                  <c:v>6.63</c:v>
                </c:pt>
                <c:pt idx="5835" formatCode="0.000">
                  <c:v>4.4809999999999999</c:v>
                </c:pt>
                <c:pt idx="5836" formatCode="0.000">
                  <c:v>4.1639999999999997</c:v>
                </c:pt>
                <c:pt idx="5837" formatCode="0.000">
                  <c:v>3.03</c:v>
                </c:pt>
                <c:pt idx="5838" formatCode="0.000">
                  <c:v>5.4269999999999996</c:v>
                </c:pt>
                <c:pt idx="5839" formatCode="0.000">
                  <c:v>9.3070000000000004</c:v>
                </c:pt>
                <c:pt idx="5840" formatCode="0.000">
                  <c:v>4.4279999999999999</c:v>
                </c:pt>
                <c:pt idx="5841" formatCode="0.000">
                  <c:v>-5.5720000000000001</c:v>
                </c:pt>
                <c:pt idx="5842" formatCode="0.000">
                  <c:v>11.768000000000001</c:v>
                </c:pt>
                <c:pt idx="5843" formatCode="0.000">
                  <c:v>8.5570000000000004</c:v>
                </c:pt>
                <c:pt idx="5844" formatCode="0.000">
                  <c:v>6.1189999999999998</c:v>
                </c:pt>
                <c:pt idx="5845" formatCode="0.000">
                  <c:v>4.3010000000000002</c:v>
                </c:pt>
                <c:pt idx="5846" formatCode="0.000">
                  <c:v>4.7770000000000001</c:v>
                </c:pt>
                <c:pt idx="5847" formatCode="0.000">
                  <c:v>8.5990000000000002</c:v>
                </c:pt>
                <c:pt idx="5848" formatCode="0.000">
                  <c:v>4.3920000000000003</c:v>
                </c:pt>
                <c:pt idx="5849" formatCode="0.000">
                  <c:v>-9.5990000000000002</c:v>
                </c:pt>
                <c:pt idx="5850" formatCode="0.000">
                  <c:v>9.7159999999999993</c:v>
                </c:pt>
                <c:pt idx="5851" formatCode="0.000">
                  <c:v>9.6349999999999998</c:v>
                </c:pt>
                <c:pt idx="5852" formatCode="0.000">
                  <c:v>5.17</c:v>
                </c:pt>
                <c:pt idx="5853" formatCode="0.000">
                  <c:v>3.4140000000000001</c:v>
                </c:pt>
                <c:pt idx="5854" formatCode="0.000">
                  <c:v>6.1829999999999998</c:v>
                </c:pt>
                <c:pt idx="5855" formatCode="0.000">
                  <c:v>8.01</c:v>
                </c:pt>
                <c:pt idx="5856" formatCode="0.000">
                  <c:v>6.8010000000000002</c:v>
                </c:pt>
                <c:pt idx="5857" formatCode="0.000">
                  <c:v>-12.632999999999999</c:v>
                </c:pt>
                <c:pt idx="5858" formatCode="0.000">
                  <c:v>10.106999999999999</c:v>
                </c:pt>
                <c:pt idx="5859" formatCode="0.000">
                  <c:v>10.403</c:v>
                </c:pt>
                <c:pt idx="5860" formatCode="0.000">
                  <c:v>1.343</c:v>
                </c:pt>
                <c:pt idx="5861" formatCode="0.000">
                  <c:v>4.008</c:v>
                </c:pt>
                <c:pt idx="5862" formatCode="0.000">
                  <c:v>7.0049999999999999</c:v>
                </c:pt>
                <c:pt idx="5863" formatCode="0.000">
                  <c:v>11.750999999999999</c:v>
                </c:pt>
                <c:pt idx="5864" formatCode="0.000">
                  <c:v>8.2509999999999994</c:v>
                </c:pt>
                <c:pt idx="5865" formatCode="0.000">
                  <c:v>-13.129</c:v>
                </c:pt>
                <c:pt idx="5866" formatCode="0.000">
                  <c:v>6.8760000000000003</c:v>
                </c:pt>
                <c:pt idx="5867" formatCode="0.000">
                  <c:v>11.384</c:v>
                </c:pt>
                <c:pt idx="5868" formatCode="0.000">
                  <c:v>2.5830000000000002</c:v>
                </c:pt>
                <c:pt idx="5869" formatCode="0.000">
                  <c:v>3.5630000000000002</c:v>
                </c:pt>
                <c:pt idx="5870" formatCode="0.000">
                  <c:v>7.1959999999999997</c:v>
                </c:pt>
                <c:pt idx="5871" formatCode="0.000">
                  <c:v>8.1639999999999997</c:v>
                </c:pt>
                <c:pt idx="5872" formatCode="0.000">
                  <c:v>4.8890000000000002</c:v>
                </c:pt>
                <c:pt idx="5873" formatCode="0.000">
                  <c:v>-10.752000000000001</c:v>
                </c:pt>
                <c:pt idx="5874" formatCode="0.000">
                  <c:v>9.2989999999999995</c:v>
                </c:pt>
                <c:pt idx="5875" formatCode="0.000">
                  <c:v>8.702</c:v>
                </c:pt>
                <c:pt idx="5876" formatCode="0.000">
                  <c:v>1.395</c:v>
                </c:pt>
                <c:pt idx="5877" formatCode="0.000">
                  <c:v>2.008</c:v>
                </c:pt>
                <c:pt idx="5878" formatCode="0.000">
                  <c:v>8.2050000000000001</c:v>
                </c:pt>
                <c:pt idx="5879" formatCode="0.000">
                  <c:v>8.7870000000000008</c:v>
                </c:pt>
                <c:pt idx="5880" formatCode="0.000">
                  <c:v>2.9239999999999999</c:v>
                </c:pt>
                <c:pt idx="5881" formatCode="0.000">
                  <c:v>-5.3849999999999998</c:v>
                </c:pt>
                <c:pt idx="5882" formatCode="0.000">
                  <c:v>9.5030000000000001</c:v>
                </c:pt>
                <c:pt idx="5883" formatCode="0.000">
                  <c:v>11.968</c:v>
                </c:pt>
                <c:pt idx="5884" formatCode="0.000">
                  <c:v>1.4910000000000001</c:v>
                </c:pt>
                <c:pt idx="5885" formatCode="0.000">
                  <c:v>4.5759999999999996</c:v>
                </c:pt>
                <c:pt idx="5886" formatCode="0.000">
                  <c:v>9.7490000000000006</c:v>
                </c:pt>
                <c:pt idx="5887" formatCode="0.000">
                  <c:v>9.5269999999999992</c:v>
                </c:pt>
                <c:pt idx="5888" formatCode="0.000">
                  <c:v>5.1139999999999999</c:v>
                </c:pt>
                <c:pt idx="5889" formatCode="0.000">
                  <c:v>-11.776</c:v>
                </c:pt>
                <c:pt idx="5890" formatCode="0.000">
                  <c:v>5.3</c:v>
                </c:pt>
                <c:pt idx="5891" formatCode="0.000">
                  <c:v>8.0510000000000002</c:v>
                </c:pt>
                <c:pt idx="5892" formatCode="0.000">
                  <c:v>4.5839999999999996</c:v>
                </c:pt>
                <c:pt idx="5893" formatCode="0.000">
                  <c:v>1.5629999999999999</c:v>
                </c:pt>
                <c:pt idx="5894" formatCode="0.000">
                  <c:v>8.4009999999999998</c:v>
                </c:pt>
                <c:pt idx="5895" formatCode="0.000">
                  <c:v>10.574999999999999</c:v>
                </c:pt>
                <c:pt idx="5896" formatCode="0.000">
                  <c:v>4.4189999999999996</c:v>
                </c:pt>
                <c:pt idx="5897" formatCode="0.000">
                  <c:v>-8.9920000000000009</c:v>
                </c:pt>
                <c:pt idx="5898" formatCode="0.000">
                  <c:v>7.1550000000000002</c:v>
                </c:pt>
                <c:pt idx="5899" formatCode="0.000">
                  <c:v>7.7750000000000004</c:v>
                </c:pt>
                <c:pt idx="5900" formatCode="0.000">
                  <c:v>6.8440000000000003</c:v>
                </c:pt>
                <c:pt idx="5901" formatCode="0.000">
                  <c:v>4.7439999999999998</c:v>
                </c:pt>
                <c:pt idx="5902" formatCode="0.000">
                  <c:v>10.797000000000001</c:v>
                </c:pt>
                <c:pt idx="5903" formatCode="0.000">
                  <c:v>10.002000000000001</c:v>
                </c:pt>
                <c:pt idx="5904" formatCode="0.000">
                  <c:v>6.9020000000000001</c:v>
                </c:pt>
                <c:pt idx="5905" formatCode="0.000">
                  <c:v>-12.662000000000001</c:v>
                </c:pt>
                <c:pt idx="5906" formatCode="0.000">
                  <c:v>1.155</c:v>
                </c:pt>
                <c:pt idx="5907" formatCode="0.000">
                  <c:v>6.9539999999999997</c:v>
                </c:pt>
                <c:pt idx="5908" formatCode="0.000">
                  <c:v>4.657</c:v>
                </c:pt>
                <c:pt idx="5909" formatCode="0.000">
                  <c:v>2.7029999999999998</c:v>
                </c:pt>
                <c:pt idx="5910" formatCode="0.000">
                  <c:v>7.8040000000000003</c:v>
                </c:pt>
                <c:pt idx="5911" formatCode="0.000">
                  <c:v>10.282</c:v>
                </c:pt>
                <c:pt idx="5912" formatCode="0.000">
                  <c:v>5.524</c:v>
                </c:pt>
                <c:pt idx="5913" formatCode="0.000">
                  <c:v>-4.899</c:v>
                </c:pt>
                <c:pt idx="5914" formatCode="0.000">
                  <c:v>2.33</c:v>
                </c:pt>
                <c:pt idx="5915" formatCode="0.000">
                  <c:v>7.3719999999999999</c:v>
                </c:pt>
                <c:pt idx="5916" formatCode="0.000">
                  <c:v>10.081</c:v>
                </c:pt>
                <c:pt idx="5917" formatCode="0.000">
                  <c:v>1.79</c:v>
                </c:pt>
                <c:pt idx="5918" formatCode="0.000">
                  <c:v>10.721</c:v>
                </c:pt>
                <c:pt idx="5919" formatCode="0.000">
                  <c:v>7.49</c:v>
                </c:pt>
                <c:pt idx="5920" formatCode="0.000">
                  <c:v>4.3520000000000003</c:v>
                </c:pt>
                <c:pt idx="5921" formatCode="0.000">
                  <c:v>-4.6589999999999998</c:v>
                </c:pt>
                <c:pt idx="5922" formatCode="0.000">
                  <c:v>-1.996</c:v>
                </c:pt>
                <c:pt idx="5923" formatCode="0.000">
                  <c:v>7.3179999999999996</c:v>
                </c:pt>
                <c:pt idx="5924" formatCode="0.000">
                  <c:v>7.3239999999999998</c:v>
                </c:pt>
                <c:pt idx="5925" formatCode="0.000">
                  <c:v>1.8160000000000001</c:v>
                </c:pt>
                <c:pt idx="5926" formatCode="0.000">
                  <c:v>7.5570000000000004</c:v>
                </c:pt>
                <c:pt idx="5927" formatCode="0.000">
                  <c:v>8.8569999999999993</c:v>
                </c:pt>
                <c:pt idx="5928" formatCode="0.000">
                  <c:v>5.8579999999999997</c:v>
                </c:pt>
                <c:pt idx="5929" formatCode="0.000">
                  <c:v>-6.0460000000000003</c:v>
                </c:pt>
                <c:pt idx="5930" formatCode="0.000">
                  <c:v>2.258</c:v>
                </c:pt>
                <c:pt idx="5931" formatCode="0.000">
                  <c:v>7.673</c:v>
                </c:pt>
                <c:pt idx="5932" formatCode="0.000">
                  <c:v>10.013</c:v>
                </c:pt>
                <c:pt idx="5933" formatCode="0.000">
                  <c:v>2.1389999999999998</c:v>
                </c:pt>
                <c:pt idx="5934" formatCode="0.000">
                  <c:v>9.2789999999999999</c:v>
                </c:pt>
                <c:pt idx="5935" formatCode="0.000">
                  <c:v>8.0299999999999994</c:v>
                </c:pt>
                <c:pt idx="5936" formatCode="0.000">
                  <c:v>4.4530000000000003</c:v>
                </c:pt>
                <c:pt idx="5937" formatCode="0.000">
                  <c:v>-6.0860000000000003</c:v>
                </c:pt>
                <c:pt idx="5938" formatCode="0.000">
                  <c:v>-0.77400000000000002</c:v>
                </c:pt>
                <c:pt idx="5939" formatCode="0.000">
                  <c:v>3.4169999999999998</c:v>
                </c:pt>
                <c:pt idx="5940" formatCode="0.000">
                  <c:v>13.131</c:v>
                </c:pt>
                <c:pt idx="5941" formatCode="0.000">
                  <c:v>2.1179999999999999</c:v>
                </c:pt>
                <c:pt idx="5942" formatCode="0.000">
                  <c:v>7.633</c:v>
                </c:pt>
                <c:pt idx="5943" formatCode="0.000">
                  <c:v>9.5050000000000008</c:v>
                </c:pt>
                <c:pt idx="5944" formatCode="0.000">
                  <c:v>3.3010000000000002</c:v>
                </c:pt>
                <c:pt idx="5945" formatCode="0.000">
                  <c:v>-8.8460000000000001</c:v>
                </c:pt>
                <c:pt idx="5946" formatCode="0.000">
                  <c:v>4.2519999999999998</c:v>
                </c:pt>
                <c:pt idx="5947" formatCode="0.000">
                  <c:v>4.2569999999999997</c:v>
                </c:pt>
                <c:pt idx="5948" formatCode="0.000">
                  <c:v>8.6850000000000005</c:v>
                </c:pt>
                <c:pt idx="5949" formatCode="0.000">
                  <c:v>1.5620000000000001</c:v>
                </c:pt>
                <c:pt idx="5950" formatCode="0.000">
                  <c:v>7.7569999999999997</c:v>
                </c:pt>
                <c:pt idx="5951" formatCode="0.000">
                  <c:v>8.3350000000000009</c:v>
                </c:pt>
                <c:pt idx="5952" formatCode="0.000">
                  <c:v>4.3029999999999999</c:v>
                </c:pt>
                <c:pt idx="5953" formatCode="0.000">
                  <c:v>-7.8579999999999997</c:v>
                </c:pt>
                <c:pt idx="5954" formatCode="0.000">
                  <c:v>7.2480000000000002</c:v>
                </c:pt>
                <c:pt idx="5955" formatCode="0.000">
                  <c:v>5.7210000000000001</c:v>
                </c:pt>
                <c:pt idx="5956" formatCode="0.000">
                  <c:v>6.8570000000000002</c:v>
                </c:pt>
                <c:pt idx="5957" formatCode="0.000">
                  <c:v>1.33</c:v>
                </c:pt>
                <c:pt idx="5958" formatCode="0.000">
                  <c:v>8.6029999999999998</c:v>
                </c:pt>
                <c:pt idx="5959" formatCode="0.000">
                  <c:v>5.1829999999999998</c:v>
                </c:pt>
                <c:pt idx="5960" formatCode="0.000">
                  <c:v>3.1779999999999999</c:v>
                </c:pt>
                <c:pt idx="5961" formatCode="0.000">
                  <c:v>0.21</c:v>
                </c:pt>
                <c:pt idx="5962" formatCode="0.000">
                  <c:v>2.9830000000000001</c:v>
                </c:pt>
                <c:pt idx="5963" formatCode="0.000">
                  <c:v>6.5720000000000001</c:v>
                </c:pt>
                <c:pt idx="5964" formatCode="0.000">
                  <c:v>7.5510000000000002</c:v>
                </c:pt>
                <c:pt idx="5965" formatCode="0.000">
                  <c:v>2.0859999999999999</c:v>
                </c:pt>
                <c:pt idx="5966" formatCode="0.000">
                  <c:v>3.7970000000000002</c:v>
                </c:pt>
                <c:pt idx="5967" formatCode="0.000">
                  <c:v>9.8510000000000009</c:v>
                </c:pt>
                <c:pt idx="5968" formatCode="0.000">
                  <c:v>3.637</c:v>
                </c:pt>
                <c:pt idx="5969" formatCode="0.000">
                  <c:v>-1.294</c:v>
                </c:pt>
                <c:pt idx="5970" formatCode="0.000">
                  <c:v>1.637</c:v>
                </c:pt>
                <c:pt idx="5971" formatCode="0.000">
                  <c:v>5.742</c:v>
                </c:pt>
                <c:pt idx="5972" formatCode="0.000">
                  <c:v>4.3680000000000003</c:v>
                </c:pt>
                <c:pt idx="5973" formatCode="0.000">
                  <c:v>1.621</c:v>
                </c:pt>
                <c:pt idx="5974" formatCode="0.000">
                  <c:v>5.5890000000000004</c:v>
                </c:pt>
                <c:pt idx="5975" formatCode="0.000">
                  <c:v>8.5169999999999995</c:v>
                </c:pt>
                <c:pt idx="5976" formatCode="0.000">
                  <c:v>3.6560000000000001</c:v>
                </c:pt>
                <c:pt idx="5977" formatCode="0.000">
                  <c:v>2.7349999999999999</c:v>
                </c:pt>
                <c:pt idx="5978" formatCode="0.000">
                  <c:v>1.3779999999999999</c:v>
                </c:pt>
                <c:pt idx="5979" formatCode="0.000">
                  <c:v>3.5150000000000001</c:v>
                </c:pt>
                <c:pt idx="5980" formatCode="0.000">
                  <c:v>2.7330000000000001</c:v>
                </c:pt>
                <c:pt idx="5981" formatCode="0.000">
                  <c:v>0.98</c:v>
                </c:pt>
                <c:pt idx="5982" formatCode="0.000">
                  <c:v>5.89</c:v>
                </c:pt>
                <c:pt idx="5983" formatCode="0.000">
                  <c:v>7.7460000000000004</c:v>
                </c:pt>
                <c:pt idx="5984" formatCode="0.000">
                  <c:v>3.5219999999999998</c:v>
                </c:pt>
                <c:pt idx="5985" formatCode="0.000">
                  <c:v>0.97299999999999998</c:v>
                </c:pt>
                <c:pt idx="5986" formatCode="0.000">
                  <c:v>8.01</c:v>
                </c:pt>
                <c:pt idx="5987" formatCode="0.000">
                  <c:v>3.9129999999999998</c:v>
                </c:pt>
                <c:pt idx="5988" formatCode="0.000">
                  <c:v>-3.6110000000000002</c:v>
                </c:pt>
                <c:pt idx="5989" formatCode="0.000">
                  <c:v>3.9940000000000002</c:v>
                </c:pt>
                <c:pt idx="5990" formatCode="0.000">
                  <c:v>4.726</c:v>
                </c:pt>
                <c:pt idx="5991" formatCode="0.000">
                  <c:v>7.9409999999999998</c:v>
                </c:pt>
                <c:pt idx="5992" formatCode="0.000">
                  <c:v>3.6379999999999999</c:v>
                </c:pt>
                <c:pt idx="5993" formatCode="0.000">
                  <c:v>3.5310000000000001</c:v>
                </c:pt>
                <c:pt idx="5994" formatCode="0.000">
                  <c:v>8.9969999999999999</c:v>
                </c:pt>
                <c:pt idx="5995" formatCode="0.000">
                  <c:v>2.7490000000000001</c:v>
                </c:pt>
                <c:pt idx="5996" formatCode="0.000">
                  <c:v>2.2719999999999998</c:v>
                </c:pt>
                <c:pt idx="5997" formatCode="0.000">
                  <c:v>2.2909999999999999</c:v>
                </c:pt>
                <c:pt idx="5998" formatCode="0.000">
                  <c:v>5.71</c:v>
                </c:pt>
                <c:pt idx="5999" formatCode="0.000">
                  <c:v>8.532</c:v>
                </c:pt>
                <c:pt idx="6000" formatCode="0.000">
                  <c:v>4.0039999999999996</c:v>
                </c:pt>
                <c:pt idx="6001" formatCode="0.000">
                  <c:v>9.4550000000000001</c:v>
                </c:pt>
                <c:pt idx="6002" formatCode="0.000">
                  <c:v>-2.1280000000000001</c:v>
                </c:pt>
                <c:pt idx="6003" formatCode="0.000">
                  <c:v>9.8490000000000002</c:v>
                </c:pt>
                <c:pt idx="6004" formatCode="0.000">
                  <c:v>0.52100000000000002</c:v>
                </c:pt>
                <c:pt idx="6005" formatCode="0.000">
                  <c:v>-0.39400000000000002</c:v>
                </c:pt>
                <c:pt idx="6006" formatCode="0.000">
                  <c:v>3.444</c:v>
                </c:pt>
                <c:pt idx="6007" formatCode="0.000">
                  <c:v>5.07</c:v>
                </c:pt>
                <c:pt idx="6008" formatCode="0.000">
                  <c:v>1.3129999999999999</c:v>
                </c:pt>
                <c:pt idx="6009" formatCode="0.000">
                  <c:v>2.8809999999999998</c:v>
                </c:pt>
                <c:pt idx="6010" formatCode="0.000">
                  <c:v>9.9550000000000001</c:v>
                </c:pt>
                <c:pt idx="6011" formatCode="0.000">
                  <c:v>7.1340000000000003</c:v>
                </c:pt>
                <c:pt idx="6012" formatCode="0.000">
                  <c:v>-0.49099999999999999</c:v>
                </c:pt>
                <c:pt idx="6013" formatCode="0.000">
                  <c:v>1.458</c:v>
                </c:pt>
                <c:pt idx="6014" formatCode="0.000">
                  <c:v>5.7290000000000001</c:v>
                </c:pt>
                <c:pt idx="6015" formatCode="0.000">
                  <c:v>8.2100000000000009</c:v>
                </c:pt>
                <c:pt idx="6016" formatCode="0.000">
                  <c:v>4.8890000000000002</c:v>
                </c:pt>
                <c:pt idx="6017" formatCode="0.000">
                  <c:v>3.218</c:v>
                </c:pt>
                <c:pt idx="6018" formatCode="0.000">
                  <c:v>2.2410000000000001</c:v>
                </c:pt>
                <c:pt idx="6019" formatCode="0.000">
                  <c:v>8.0690000000000008</c:v>
                </c:pt>
                <c:pt idx="6020" formatCode="0.000">
                  <c:v>-1.954</c:v>
                </c:pt>
                <c:pt idx="6021" formatCode="0.000">
                  <c:v>2.09</c:v>
                </c:pt>
                <c:pt idx="6022" formatCode="0.000">
                  <c:v>8.33</c:v>
                </c:pt>
                <c:pt idx="6023" formatCode="0.000">
                  <c:v>12.006</c:v>
                </c:pt>
                <c:pt idx="6024" formatCode="0.000">
                  <c:v>3.077</c:v>
                </c:pt>
                <c:pt idx="6025" formatCode="0.000">
                  <c:v>-2.7120000000000002</c:v>
                </c:pt>
                <c:pt idx="6026" formatCode="0.000">
                  <c:v>3.226</c:v>
                </c:pt>
                <c:pt idx="6027" formatCode="0.000">
                  <c:v>9.8710000000000004</c:v>
                </c:pt>
                <c:pt idx="6028" formatCode="0.000">
                  <c:v>-2.8439999999999999</c:v>
                </c:pt>
                <c:pt idx="6029" formatCode="0.000">
                  <c:v>2.907</c:v>
                </c:pt>
                <c:pt idx="6030" formatCode="0.000">
                  <c:v>9.6069999999999993</c:v>
                </c:pt>
                <c:pt idx="6031" formatCode="0.000">
                  <c:v>7.5839999999999996</c:v>
                </c:pt>
                <c:pt idx="6032" formatCode="0.000">
                  <c:v>4.51</c:v>
                </c:pt>
                <c:pt idx="6033" formatCode="0.000">
                  <c:v>-2.6589999999999998</c:v>
                </c:pt>
                <c:pt idx="6034" formatCode="0.000">
                  <c:v>2.8959999999999999</c:v>
                </c:pt>
                <c:pt idx="6035" formatCode="0.000">
                  <c:v>6.8079999999999998</c:v>
                </c:pt>
                <c:pt idx="6036" formatCode="0.000">
                  <c:v>-4.3280000000000003</c:v>
                </c:pt>
                <c:pt idx="6037" formatCode="0.000">
                  <c:v>5.218</c:v>
                </c:pt>
                <c:pt idx="6038" formatCode="0.000">
                  <c:v>5.73</c:v>
                </c:pt>
                <c:pt idx="6039" formatCode="0.000">
                  <c:v>8.8119999999999994</c:v>
                </c:pt>
                <c:pt idx="6040" formatCode="0.000">
                  <c:v>6.12</c:v>
                </c:pt>
                <c:pt idx="6041" formatCode="0.000">
                  <c:v>5.4459999999999997</c:v>
                </c:pt>
                <c:pt idx="6042" formatCode="0.000">
                  <c:v>-2.1970000000000001</c:v>
                </c:pt>
                <c:pt idx="6043" formatCode="0.000">
                  <c:v>8.1340000000000003</c:v>
                </c:pt>
                <c:pt idx="6044" formatCode="0.000">
                  <c:v>-3.0510000000000002</c:v>
                </c:pt>
                <c:pt idx="6045" formatCode="0.000">
                  <c:v>1.1499999999999999</c:v>
                </c:pt>
                <c:pt idx="6046" formatCode="0.000">
                  <c:v>9.7569999999999997</c:v>
                </c:pt>
                <c:pt idx="6047" formatCode="0.000">
                  <c:v>8.0060000000000002</c:v>
                </c:pt>
                <c:pt idx="6048" formatCode="0.000">
                  <c:v>3.2690000000000001</c:v>
                </c:pt>
                <c:pt idx="6049" formatCode="0.000">
                  <c:v>2.5030000000000001</c:v>
                </c:pt>
                <c:pt idx="6050" formatCode="0.000">
                  <c:v>1.5760000000000001</c:v>
                </c:pt>
                <c:pt idx="6051" formatCode="0.000">
                  <c:v>7.0469999999999997</c:v>
                </c:pt>
                <c:pt idx="6052" formatCode="0.000">
                  <c:v>-0.29599999999999999</c:v>
                </c:pt>
                <c:pt idx="6053" formatCode="0.000">
                  <c:v>0.26500000000000001</c:v>
                </c:pt>
                <c:pt idx="6054" formatCode="0.000">
                  <c:v>8.4149999999999991</c:v>
                </c:pt>
                <c:pt idx="6055" formatCode="0.000">
                  <c:v>5.7830000000000004</c:v>
                </c:pt>
                <c:pt idx="6056" formatCode="0.000">
                  <c:v>2.472</c:v>
                </c:pt>
                <c:pt idx="6057" formatCode="0.000">
                  <c:v>1.3069999999999999</c:v>
                </c:pt>
                <c:pt idx="6058" formatCode="0.000">
                  <c:v>6.0789999999999997</c:v>
                </c:pt>
                <c:pt idx="6059" formatCode="0.000">
                  <c:v>6.71</c:v>
                </c:pt>
                <c:pt idx="6060" formatCode="0.000">
                  <c:v>5.5750000000000002</c:v>
                </c:pt>
                <c:pt idx="6061" formatCode="0.000">
                  <c:v>-0.17100000000000001</c:v>
                </c:pt>
                <c:pt idx="6062" formatCode="0.000">
                  <c:v>7.9119999999999999</c:v>
                </c:pt>
                <c:pt idx="6063" formatCode="0.000">
                  <c:v>5.1180000000000003</c:v>
                </c:pt>
                <c:pt idx="6064" formatCode="0.000">
                  <c:v>4.04</c:v>
                </c:pt>
                <c:pt idx="6065" formatCode="0.000">
                  <c:v>3.121</c:v>
                </c:pt>
                <c:pt idx="6066" formatCode="0.000">
                  <c:v>-1.506</c:v>
                </c:pt>
                <c:pt idx="6067" formatCode="0.000">
                  <c:v>8.4809999999999999</c:v>
                </c:pt>
                <c:pt idx="6068" formatCode="0.000">
                  <c:v>1.84</c:v>
                </c:pt>
                <c:pt idx="6069" formatCode="0.000">
                  <c:v>1.1990000000000001</c:v>
                </c:pt>
                <c:pt idx="6070" formatCode="0.000">
                  <c:v>9.0340000000000007</c:v>
                </c:pt>
                <c:pt idx="6071" formatCode="0.000">
                  <c:v>7.5549999999999997</c:v>
                </c:pt>
                <c:pt idx="6072" formatCode="0.000">
                  <c:v>3.6190000000000002</c:v>
                </c:pt>
                <c:pt idx="6073" formatCode="0.000">
                  <c:v>3.0089999999999999</c:v>
                </c:pt>
                <c:pt idx="6074" formatCode="0.000">
                  <c:v>12.247</c:v>
                </c:pt>
                <c:pt idx="6075" formatCode="0.000">
                  <c:v>5.5110000000000001</c:v>
                </c:pt>
                <c:pt idx="6076" formatCode="0.000">
                  <c:v>0.83599999999999997</c:v>
                </c:pt>
                <c:pt idx="6077" formatCode="0.000">
                  <c:v>7.8620000000000001</c:v>
                </c:pt>
                <c:pt idx="6078" formatCode="0.000">
                  <c:v>8.2240000000000002</c:v>
                </c:pt>
                <c:pt idx="6079" formatCode="0.000">
                  <c:v>0.71599999999999997</c:v>
                </c:pt>
                <c:pt idx="6080" formatCode="0.000">
                  <c:v>-0.84799999999999998</c:v>
                </c:pt>
                <c:pt idx="6081" formatCode="0.000">
                  <c:v>6.4569999999999999</c:v>
                </c:pt>
                <c:pt idx="6082" formatCode="0.000">
                  <c:v>5.4169999999999998</c:v>
                </c:pt>
                <c:pt idx="6083" formatCode="0.000">
                  <c:v>2.7949999999999999</c:v>
                </c:pt>
                <c:pt idx="6084" formatCode="0.000">
                  <c:v>7.6859999999999999</c:v>
                </c:pt>
                <c:pt idx="6085" formatCode="0.000">
                  <c:v>5.8479999999999999</c:v>
                </c:pt>
                <c:pt idx="6086" formatCode="0.000">
                  <c:v>5.2809999999999997</c:v>
                </c:pt>
                <c:pt idx="6087" formatCode="0.000">
                  <c:v>0.86899999999999999</c:v>
                </c:pt>
                <c:pt idx="6088" formatCode="0.000">
                  <c:v>5.4119999999999999</c:v>
                </c:pt>
                <c:pt idx="6089" formatCode="0.000">
                  <c:v>9.7680000000000007</c:v>
                </c:pt>
                <c:pt idx="6090" formatCode="0.000">
                  <c:v>-0.70099999999999996</c:v>
                </c:pt>
                <c:pt idx="6091" formatCode="0.000">
                  <c:v>6.6310000000000002</c:v>
                </c:pt>
                <c:pt idx="6092" formatCode="0.000">
                  <c:v>4.2610000000000001</c:v>
                </c:pt>
                <c:pt idx="6093" formatCode="0.000">
                  <c:v>2.879</c:v>
                </c:pt>
                <c:pt idx="6094" formatCode="0.000">
                  <c:v>5.907</c:v>
                </c:pt>
                <c:pt idx="6095" formatCode="0.000">
                  <c:v>8.1319999999999997</c:v>
                </c:pt>
                <c:pt idx="6096" formatCode="0.000">
                  <c:v>4.0739999999999998</c:v>
                </c:pt>
                <c:pt idx="6097" formatCode="0.000">
                  <c:v>2.3119999999999998</c:v>
                </c:pt>
                <c:pt idx="6098" formatCode="0.000">
                  <c:v>8.8559999999999999</c:v>
                </c:pt>
                <c:pt idx="6099" formatCode="0.000">
                  <c:v>9.5239999999999991</c:v>
                </c:pt>
                <c:pt idx="6100" formatCode="0.000">
                  <c:v>4.1399999999999997</c:v>
                </c:pt>
                <c:pt idx="6101" formatCode="0.000">
                  <c:v>-3.08</c:v>
                </c:pt>
                <c:pt idx="6102" formatCode="0.000">
                  <c:v>9.2899999999999991</c:v>
                </c:pt>
                <c:pt idx="6103" formatCode="0.000">
                  <c:v>2.7989999999999999</c:v>
                </c:pt>
                <c:pt idx="6104" formatCode="0.000">
                  <c:v>1.9390000000000001</c:v>
                </c:pt>
                <c:pt idx="6105" formatCode="0.000">
                  <c:v>7.1280000000000001</c:v>
                </c:pt>
                <c:pt idx="6106" formatCode="0.000">
                  <c:v>8.5050000000000008</c:v>
                </c:pt>
                <c:pt idx="6107" formatCode="0.000">
                  <c:v>4.3049999999999997</c:v>
                </c:pt>
                <c:pt idx="6108" formatCode="0.000">
                  <c:v>-0.21199999999999999</c:v>
                </c:pt>
                <c:pt idx="6109" formatCode="0.000">
                  <c:v>8.9969999999999999</c:v>
                </c:pt>
                <c:pt idx="6110" formatCode="0.000">
                  <c:v>8.7149999999999999</c:v>
                </c:pt>
                <c:pt idx="6111" formatCode="0.000">
                  <c:v>1.5229999999999999</c:v>
                </c:pt>
                <c:pt idx="6112" formatCode="0.000">
                  <c:v>5.3639999999999999</c:v>
                </c:pt>
                <c:pt idx="6113" formatCode="0.000">
                  <c:v>6.452</c:v>
                </c:pt>
                <c:pt idx="6114" formatCode="0.000">
                  <c:v>4.0529999999999999</c:v>
                </c:pt>
                <c:pt idx="6115" formatCode="0.000">
                  <c:v>-1.5549999999999999</c:v>
                </c:pt>
                <c:pt idx="6116" formatCode="0.000">
                  <c:v>7.0609999999999999</c:v>
                </c:pt>
                <c:pt idx="6117" formatCode="0.000">
                  <c:v>5.6470000000000002</c:v>
                </c:pt>
                <c:pt idx="6118" formatCode="0.000">
                  <c:v>2.016</c:v>
                </c:pt>
                <c:pt idx="6119" formatCode="0.000">
                  <c:v>9.4600000000000009</c:v>
                </c:pt>
                <c:pt idx="6120" formatCode="0.000">
                  <c:v>9.2629999999999999</c:v>
                </c:pt>
                <c:pt idx="6121" formatCode="0.000">
                  <c:v>5.4770000000000003</c:v>
                </c:pt>
                <c:pt idx="6122" formatCode="0.000">
                  <c:v>-5.585</c:v>
                </c:pt>
                <c:pt idx="6123" formatCode="0.000">
                  <c:v>6.1219999999999999</c:v>
                </c:pt>
                <c:pt idx="6124" formatCode="0.000">
                  <c:v>2.823</c:v>
                </c:pt>
                <c:pt idx="6125" formatCode="0.000">
                  <c:v>9.3059999999999992</c:v>
                </c:pt>
                <c:pt idx="6126" formatCode="0.000">
                  <c:v>7.5860000000000003</c:v>
                </c:pt>
                <c:pt idx="6127" formatCode="0.000">
                  <c:v>5.3170000000000002</c:v>
                </c:pt>
                <c:pt idx="6128" formatCode="0.000">
                  <c:v>2.13</c:v>
                </c:pt>
                <c:pt idx="6129" formatCode="0.000">
                  <c:v>8.3800000000000008</c:v>
                </c:pt>
                <c:pt idx="6130" formatCode="0.000">
                  <c:v>5.1269999999999998</c:v>
                </c:pt>
                <c:pt idx="6131" formatCode="0.000">
                  <c:v>2.9079999999999999</c:v>
                </c:pt>
                <c:pt idx="6132" formatCode="0.000">
                  <c:v>8.0519999999999996</c:v>
                </c:pt>
                <c:pt idx="6133" formatCode="0.000">
                  <c:v>9.1379999999999999</c:v>
                </c:pt>
                <c:pt idx="6134" formatCode="0.000">
                  <c:v>4.0570000000000004</c:v>
                </c:pt>
                <c:pt idx="6135" formatCode="0.000">
                  <c:v>-4.75</c:v>
                </c:pt>
                <c:pt idx="6136" formatCode="0.000">
                  <c:v>2.6360000000000001</c:v>
                </c:pt>
                <c:pt idx="6137" formatCode="0.000">
                  <c:v>0.38900000000000001</c:v>
                </c:pt>
                <c:pt idx="6138" formatCode="0.000">
                  <c:v>5.7249999999999996</c:v>
                </c:pt>
                <c:pt idx="6139" formatCode="0.000">
                  <c:v>9.343</c:v>
                </c:pt>
                <c:pt idx="6140" formatCode="0.000">
                  <c:v>11.096</c:v>
                </c:pt>
                <c:pt idx="6141" formatCode="0.000">
                  <c:v>5.7240000000000002</c:v>
                </c:pt>
                <c:pt idx="6142" formatCode="0.000">
                  <c:v>-2.2200000000000002</c:v>
                </c:pt>
                <c:pt idx="6143" formatCode="0.000">
                  <c:v>8.3559999999999999</c:v>
                </c:pt>
                <c:pt idx="6144" formatCode="0.000">
                  <c:v>-0.61</c:v>
                </c:pt>
                <c:pt idx="6145" formatCode="0.000">
                  <c:v>2.9580000000000002</c:v>
                </c:pt>
                <c:pt idx="6146" formatCode="0.000">
                  <c:v>8.6649999999999991</c:v>
                </c:pt>
                <c:pt idx="6147" formatCode="0.000">
                  <c:v>11.417</c:v>
                </c:pt>
                <c:pt idx="6148" formatCode="0.000">
                  <c:v>5.9939999999999998</c:v>
                </c:pt>
                <c:pt idx="6149" formatCode="0.000">
                  <c:v>-4.3070000000000004</c:v>
                </c:pt>
                <c:pt idx="6150" formatCode="0.000">
                  <c:v>8.7680000000000007</c:v>
                </c:pt>
                <c:pt idx="6151" formatCode="0.000">
                  <c:v>-8.9350000000000005</c:v>
                </c:pt>
                <c:pt idx="6152" formatCode="0.000">
                  <c:v>6.3760000000000003</c:v>
                </c:pt>
                <c:pt idx="6153" formatCode="0.000">
                  <c:v>9.6059999999999999</c:v>
                </c:pt>
                <c:pt idx="6154" formatCode="0.000">
                  <c:v>10.646000000000001</c:v>
                </c:pt>
                <c:pt idx="6155" formatCode="0.000">
                  <c:v>5.0289999999999999</c:v>
                </c:pt>
                <c:pt idx="6156" formatCode="0.000">
                  <c:v>0.75800000000000001</c:v>
                </c:pt>
                <c:pt idx="6157" formatCode="0.000">
                  <c:v>11.455</c:v>
                </c:pt>
                <c:pt idx="6158" formatCode="0.000">
                  <c:v>-10.721</c:v>
                </c:pt>
                <c:pt idx="6159" formatCode="0.000">
                  <c:v>5.4870000000000001</c:v>
                </c:pt>
                <c:pt idx="6160" formatCode="0.000">
                  <c:v>10.616</c:v>
                </c:pt>
                <c:pt idx="6161" formatCode="0.000">
                  <c:v>12.941000000000001</c:v>
                </c:pt>
                <c:pt idx="6162" formatCode="0.000">
                  <c:v>8.1310000000000002</c:v>
                </c:pt>
                <c:pt idx="6163" formatCode="0.000">
                  <c:v>-5.89</c:v>
                </c:pt>
                <c:pt idx="6164" formatCode="0.000">
                  <c:v>5.5739999999999998</c:v>
                </c:pt>
                <c:pt idx="6165" formatCode="0.000">
                  <c:v>-1.78</c:v>
                </c:pt>
                <c:pt idx="6166" formatCode="0.000">
                  <c:v>3.718</c:v>
                </c:pt>
                <c:pt idx="6167" formatCode="0.000">
                  <c:v>1.65</c:v>
                </c:pt>
                <c:pt idx="6168" formatCode="0.000">
                  <c:v>6.75</c:v>
                </c:pt>
                <c:pt idx="6169" formatCode="0.000">
                  <c:v>11.071999999999999</c:v>
                </c:pt>
                <c:pt idx="6170" formatCode="0.000">
                  <c:v>5.9740000000000002</c:v>
                </c:pt>
                <c:pt idx="6171" formatCode="0.000">
                  <c:v>-5.22</c:v>
                </c:pt>
                <c:pt idx="6172" formatCode="0.000">
                  <c:v>10.467000000000001</c:v>
                </c:pt>
                <c:pt idx="6173" formatCode="0.000">
                  <c:v>-5.5860000000000003</c:v>
                </c:pt>
                <c:pt idx="6174" formatCode="0.000">
                  <c:v>3.286</c:v>
                </c:pt>
                <c:pt idx="6175" formatCode="0.000">
                  <c:v>-5.3970000000000002</c:v>
                </c:pt>
                <c:pt idx="6176" formatCode="0.000">
                  <c:v>10.308</c:v>
                </c:pt>
                <c:pt idx="6177" formatCode="0.000">
                  <c:v>12.202</c:v>
                </c:pt>
                <c:pt idx="6178" formatCode="0.000">
                  <c:v>5.7249999999999996</c:v>
                </c:pt>
                <c:pt idx="6179" formatCode="0.000">
                  <c:v>-3.39</c:v>
                </c:pt>
                <c:pt idx="6180" formatCode="0.000">
                  <c:v>6.5369999999999999</c:v>
                </c:pt>
                <c:pt idx="6181" formatCode="0.000">
                  <c:v>-4.4400000000000004</c:v>
                </c:pt>
                <c:pt idx="6182" formatCode="0.000">
                  <c:v>3.431</c:v>
                </c:pt>
                <c:pt idx="6183" formatCode="0.000">
                  <c:v>-0.38400000000000001</c:v>
                </c:pt>
                <c:pt idx="6184" formatCode="0.000">
                  <c:v>7.7809999999999997</c:v>
                </c:pt>
                <c:pt idx="6185" formatCode="0.000">
                  <c:v>10.433</c:v>
                </c:pt>
                <c:pt idx="6186" formatCode="0.000">
                  <c:v>5.86</c:v>
                </c:pt>
                <c:pt idx="6187" formatCode="0.000">
                  <c:v>-1.728</c:v>
                </c:pt>
                <c:pt idx="6188" formatCode="0.000">
                  <c:v>6.5579999999999998</c:v>
                </c:pt>
                <c:pt idx="6189" formatCode="0.000">
                  <c:v>-6.6920000000000002</c:v>
                </c:pt>
                <c:pt idx="6190" formatCode="0.000">
                  <c:v>6.0810000000000004</c:v>
                </c:pt>
                <c:pt idx="6191" formatCode="0.000">
                  <c:v>-9.3569999999999993</c:v>
                </c:pt>
                <c:pt idx="6192" formatCode="0.000">
                  <c:v>8.516</c:v>
                </c:pt>
                <c:pt idx="6193" formatCode="0.000">
                  <c:v>10.925000000000001</c:v>
                </c:pt>
                <c:pt idx="6194" formatCode="0.000">
                  <c:v>6.4029999999999996</c:v>
                </c:pt>
                <c:pt idx="6195" formatCode="0.000">
                  <c:v>4.9249999999999998</c:v>
                </c:pt>
                <c:pt idx="6196" formatCode="0.000">
                  <c:v>8.1739999999999995</c:v>
                </c:pt>
                <c:pt idx="6197" formatCode="0.000">
                  <c:v>-4.42</c:v>
                </c:pt>
                <c:pt idx="6198" formatCode="0.000">
                  <c:v>3.3620000000000001</c:v>
                </c:pt>
                <c:pt idx="6199" formatCode="0.000">
                  <c:v>-7.8390000000000004</c:v>
                </c:pt>
                <c:pt idx="6200" formatCode="0.000">
                  <c:v>7.6849999999999996</c:v>
                </c:pt>
                <c:pt idx="6201" formatCode="0.000">
                  <c:v>8.2789999999999999</c:v>
                </c:pt>
                <c:pt idx="6202" formatCode="0.000">
                  <c:v>2.524</c:v>
                </c:pt>
                <c:pt idx="6203" formatCode="0.000">
                  <c:v>9.4589999999999996</c:v>
                </c:pt>
                <c:pt idx="6204" formatCode="0.000">
                  <c:v>8.0340000000000007</c:v>
                </c:pt>
                <c:pt idx="6205" formatCode="0.000">
                  <c:v>-4.2130000000000001</c:v>
                </c:pt>
                <c:pt idx="6206" formatCode="0.000">
                  <c:v>3.528</c:v>
                </c:pt>
                <c:pt idx="6207" formatCode="0.000">
                  <c:v>-10.031000000000001</c:v>
                </c:pt>
                <c:pt idx="6208" formatCode="0.000">
                  <c:v>7.641</c:v>
                </c:pt>
                <c:pt idx="6209" formatCode="0.000">
                  <c:v>8.6549999999999994</c:v>
                </c:pt>
                <c:pt idx="6210" formatCode="0.000">
                  <c:v>2.859</c:v>
                </c:pt>
                <c:pt idx="6211" formatCode="0.000">
                  <c:v>10.614000000000001</c:v>
                </c:pt>
                <c:pt idx="6212" formatCode="0.000">
                  <c:v>9.5969999999999995</c:v>
                </c:pt>
                <c:pt idx="6213" formatCode="0.000">
                  <c:v>6.3330000000000002</c:v>
                </c:pt>
                <c:pt idx="6214" formatCode="0.000">
                  <c:v>1.86</c:v>
                </c:pt>
                <c:pt idx="6215" formatCode="0.000">
                  <c:v>-9.2360000000000007</c:v>
                </c:pt>
                <c:pt idx="6216" formatCode="0.000">
                  <c:v>10.324</c:v>
                </c:pt>
                <c:pt idx="6217" formatCode="0.000">
                  <c:v>8.0920000000000005</c:v>
                </c:pt>
                <c:pt idx="6218" formatCode="0.000">
                  <c:v>3.0649999999999999</c:v>
                </c:pt>
                <c:pt idx="6219" formatCode="0.000">
                  <c:v>-3.6120000000000001</c:v>
                </c:pt>
                <c:pt idx="6220" formatCode="0.000">
                  <c:v>-3.5640000000000001</c:v>
                </c:pt>
                <c:pt idx="6221" formatCode="0.000">
                  <c:v>5.5339999999999998</c:v>
                </c:pt>
                <c:pt idx="6222" formatCode="0.000">
                  <c:v>12.467000000000001</c:v>
                </c:pt>
                <c:pt idx="6223" formatCode="0.000">
                  <c:v>2.0619999999999998</c:v>
                </c:pt>
                <c:pt idx="6224" formatCode="0.000">
                  <c:v>-12.025</c:v>
                </c:pt>
                <c:pt idx="6225" formatCode="0.000">
                  <c:v>12.587</c:v>
                </c:pt>
                <c:pt idx="6226" formatCode="0.000">
                  <c:v>8.7720000000000002</c:v>
                </c:pt>
                <c:pt idx="6227" formatCode="0.000">
                  <c:v>4.5640000000000001</c:v>
                </c:pt>
                <c:pt idx="6228" formatCode="0.000">
                  <c:v>-4.8440000000000003</c:v>
                </c:pt>
                <c:pt idx="6229" formatCode="0.000">
                  <c:v>-6.3460000000000001</c:v>
                </c:pt>
                <c:pt idx="6230" formatCode="0.000">
                  <c:v>8.327</c:v>
                </c:pt>
                <c:pt idx="6231" formatCode="0.000">
                  <c:v>12.587</c:v>
                </c:pt>
                <c:pt idx="6232" formatCode="0.000">
                  <c:v>4.2469999999999999</c:v>
                </c:pt>
                <c:pt idx="6233" formatCode="0.000">
                  <c:v>-15.24</c:v>
                </c:pt>
                <c:pt idx="6234" formatCode="0.000">
                  <c:v>9.7859999999999996</c:v>
                </c:pt>
                <c:pt idx="6235" formatCode="0.000">
                  <c:v>11.188000000000001</c:v>
                </c:pt>
                <c:pt idx="6236" formatCode="0.000">
                  <c:v>3.0910000000000002</c:v>
                </c:pt>
                <c:pt idx="6237" formatCode="0.000">
                  <c:v>-9.1270000000000007</c:v>
                </c:pt>
                <c:pt idx="6238" formatCode="0.000">
                  <c:v>-2.1829999999999998</c:v>
                </c:pt>
                <c:pt idx="6239" formatCode="0.000">
                  <c:v>9.8559999999999999</c:v>
                </c:pt>
                <c:pt idx="6240" formatCode="0.000">
                  <c:v>9.9920000000000009</c:v>
                </c:pt>
                <c:pt idx="6241" formatCode="0.000">
                  <c:v>4.1040000000000001</c:v>
                </c:pt>
                <c:pt idx="6242" formatCode="0.000">
                  <c:v>-10.824999999999999</c:v>
                </c:pt>
                <c:pt idx="6243" formatCode="0.000">
                  <c:v>9.9770000000000003</c:v>
                </c:pt>
                <c:pt idx="6244" formatCode="0.000">
                  <c:v>10.835000000000001</c:v>
                </c:pt>
                <c:pt idx="6245" formatCode="0.000">
                  <c:v>5.1790000000000003</c:v>
                </c:pt>
                <c:pt idx="6246" formatCode="0.000">
                  <c:v>-14.492000000000001</c:v>
                </c:pt>
                <c:pt idx="6247" formatCode="0.000">
                  <c:v>-2.0489999999999999</c:v>
                </c:pt>
                <c:pt idx="6248" formatCode="0.000">
                  <c:v>7.84</c:v>
                </c:pt>
                <c:pt idx="6249" formatCode="0.000">
                  <c:v>10.773</c:v>
                </c:pt>
                <c:pt idx="6250" formatCode="0.000">
                  <c:v>2.5830000000000002</c:v>
                </c:pt>
                <c:pt idx="6251" formatCode="0.000">
                  <c:v>-7.9139999999999997</c:v>
                </c:pt>
                <c:pt idx="6252" formatCode="0.000">
                  <c:v>8.4009999999999998</c:v>
                </c:pt>
                <c:pt idx="6253" formatCode="0.000">
                  <c:v>10.378</c:v>
                </c:pt>
                <c:pt idx="6254" formatCode="0.000">
                  <c:v>2.6459999999999999</c:v>
                </c:pt>
                <c:pt idx="6255" formatCode="0.000">
                  <c:v>-4.0039999999999996</c:v>
                </c:pt>
                <c:pt idx="6256" formatCode="0.000">
                  <c:v>-8.2279999999999998</c:v>
                </c:pt>
                <c:pt idx="6257" formatCode="0.000">
                  <c:v>8.39</c:v>
                </c:pt>
                <c:pt idx="6258" formatCode="0.000">
                  <c:v>8.6690000000000005</c:v>
                </c:pt>
                <c:pt idx="6259" formatCode="0.000">
                  <c:v>4.4630000000000001</c:v>
                </c:pt>
                <c:pt idx="6260" formatCode="0.000">
                  <c:v>-7.0570000000000004</c:v>
                </c:pt>
                <c:pt idx="6261" formatCode="0.000">
                  <c:v>7.9340000000000002</c:v>
                </c:pt>
                <c:pt idx="6262" formatCode="0.000">
                  <c:v>11.930999999999999</c:v>
                </c:pt>
                <c:pt idx="6263" formatCode="0.000">
                  <c:v>5.5979999999999999</c:v>
                </c:pt>
                <c:pt idx="6264" formatCode="0.000">
                  <c:v>-10.372</c:v>
                </c:pt>
                <c:pt idx="6265" formatCode="0.000">
                  <c:v>-7.1879999999999997</c:v>
                </c:pt>
                <c:pt idx="6266" formatCode="0.000">
                  <c:v>9.2430000000000003</c:v>
                </c:pt>
                <c:pt idx="6267" formatCode="0.000">
                  <c:v>2.37</c:v>
                </c:pt>
                <c:pt idx="6268" formatCode="0.000">
                  <c:v>4.0579999999999998</c:v>
                </c:pt>
                <c:pt idx="6269" formatCode="0.000">
                  <c:v>-4.6159999999999997</c:v>
                </c:pt>
                <c:pt idx="6270" formatCode="0.000">
                  <c:v>7.4539999999999997</c:v>
                </c:pt>
                <c:pt idx="6271" formatCode="0.000">
                  <c:v>12.087</c:v>
                </c:pt>
                <c:pt idx="6272" formatCode="0.000">
                  <c:v>7.0129999999999999</c:v>
                </c:pt>
                <c:pt idx="6273" formatCode="0.000">
                  <c:v>-11.500999999999999</c:v>
                </c:pt>
                <c:pt idx="6274" formatCode="0.000">
                  <c:v>-3.855</c:v>
                </c:pt>
                <c:pt idx="6275" formatCode="0.000">
                  <c:v>6.3609999999999998</c:v>
                </c:pt>
                <c:pt idx="6276" formatCode="0.000">
                  <c:v>4.0110000000000001</c:v>
                </c:pt>
                <c:pt idx="6277" formatCode="0.000">
                  <c:v>3.0379999999999998</c:v>
                </c:pt>
                <c:pt idx="6278" formatCode="0.000">
                  <c:v>-1.204</c:v>
                </c:pt>
                <c:pt idx="6279" formatCode="0.000">
                  <c:v>8.8230000000000004</c:v>
                </c:pt>
                <c:pt idx="6280" formatCode="0.000">
                  <c:v>6.6189999999999998</c:v>
                </c:pt>
                <c:pt idx="6281" formatCode="0.000">
                  <c:v>5.1379999999999999</c:v>
                </c:pt>
                <c:pt idx="6282" formatCode="0.000">
                  <c:v>-10.476000000000001</c:v>
                </c:pt>
                <c:pt idx="6283" formatCode="0.000">
                  <c:v>-0.17399999999999999</c:v>
                </c:pt>
                <c:pt idx="6284" formatCode="0.000">
                  <c:v>9.0920000000000005</c:v>
                </c:pt>
                <c:pt idx="6285" formatCode="0.000">
                  <c:v>3.7210000000000001</c:v>
                </c:pt>
                <c:pt idx="6286" formatCode="0.000">
                  <c:v>3.8980000000000001</c:v>
                </c:pt>
                <c:pt idx="6287" formatCode="0.000">
                  <c:v>-3.6999999999999998E-2</c:v>
                </c:pt>
                <c:pt idx="6288" formatCode="0.000">
                  <c:v>9.3970000000000002</c:v>
                </c:pt>
                <c:pt idx="6289" formatCode="0.000">
                  <c:v>8.8670000000000009</c:v>
                </c:pt>
                <c:pt idx="6290" formatCode="0.000">
                  <c:v>5.32</c:v>
                </c:pt>
                <c:pt idx="6291" formatCode="0.000">
                  <c:v>-14.699</c:v>
                </c:pt>
                <c:pt idx="6292" formatCode="0.000">
                  <c:v>-3.5449999999999999</c:v>
                </c:pt>
                <c:pt idx="6293" formatCode="0.000">
                  <c:v>8.8290000000000006</c:v>
                </c:pt>
                <c:pt idx="6294" formatCode="0.000">
                  <c:v>-3.681</c:v>
                </c:pt>
                <c:pt idx="6295" formatCode="0.000">
                  <c:v>4.6929999999999996</c:v>
                </c:pt>
                <c:pt idx="6296" formatCode="0.000">
                  <c:v>7.0279999999999996</c:v>
                </c:pt>
                <c:pt idx="6297" formatCode="0.000">
                  <c:v>7.42</c:v>
                </c:pt>
                <c:pt idx="6298" formatCode="0.000">
                  <c:v>9.8450000000000006</c:v>
                </c:pt>
                <c:pt idx="6299" formatCode="0.000">
                  <c:v>5.234</c:v>
                </c:pt>
                <c:pt idx="6300" formatCode="0.000">
                  <c:v>-12.981999999999999</c:v>
                </c:pt>
                <c:pt idx="6301" formatCode="0.000">
                  <c:v>-4.4960000000000004</c:v>
                </c:pt>
                <c:pt idx="6302" formatCode="0.000">
                  <c:v>12.042999999999999</c:v>
                </c:pt>
                <c:pt idx="6303" formatCode="0.000">
                  <c:v>-8.4920000000000009</c:v>
                </c:pt>
                <c:pt idx="6304" formatCode="0.000">
                  <c:v>6.1849999999999996</c:v>
                </c:pt>
                <c:pt idx="6305" formatCode="0.000">
                  <c:v>2.1030000000000002</c:v>
                </c:pt>
                <c:pt idx="6306" formatCode="0.000">
                  <c:v>8.9809999999999999</c:v>
                </c:pt>
                <c:pt idx="6307" formatCode="0.000">
                  <c:v>10.311999999999999</c:v>
                </c:pt>
                <c:pt idx="6308" formatCode="0.000">
                  <c:v>8.3030000000000008</c:v>
                </c:pt>
                <c:pt idx="6309" formatCode="0.000">
                  <c:v>-7.04</c:v>
                </c:pt>
                <c:pt idx="6310" formatCode="0.000">
                  <c:v>-10.638</c:v>
                </c:pt>
                <c:pt idx="6311" formatCode="0.000">
                  <c:v>10.151999999999999</c:v>
                </c:pt>
                <c:pt idx="6312" formatCode="0.000">
                  <c:v>-5.7850000000000001</c:v>
                </c:pt>
                <c:pt idx="6313" formatCode="0.000">
                  <c:v>7.7830000000000004</c:v>
                </c:pt>
                <c:pt idx="6314" formatCode="0.000">
                  <c:v>0.96099999999999997</c:v>
                </c:pt>
                <c:pt idx="6315" formatCode="0.000">
                  <c:v>10.632999999999999</c:v>
                </c:pt>
                <c:pt idx="6316" formatCode="0.000">
                  <c:v>10.628</c:v>
                </c:pt>
                <c:pt idx="6317" formatCode="0.000">
                  <c:v>7.2759999999999998</c:v>
                </c:pt>
                <c:pt idx="6318" formatCode="0.000">
                  <c:v>-10.212999999999999</c:v>
                </c:pt>
                <c:pt idx="6319" formatCode="0.000">
                  <c:v>-9.8140000000000001</c:v>
                </c:pt>
                <c:pt idx="6320" formatCode="0.000">
                  <c:v>5.3819999999999997</c:v>
                </c:pt>
                <c:pt idx="6321" formatCode="0.000">
                  <c:v>-12.932</c:v>
                </c:pt>
                <c:pt idx="6322" formatCode="0.000">
                  <c:v>-0.85899999999999999</c:v>
                </c:pt>
                <c:pt idx="6323" formatCode="0.000">
                  <c:v>3.15</c:v>
                </c:pt>
                <c:pt idx="6324" formatCode="0.000">
                  <c:v>5.2590000000000003</c:v>
                </c:pt>
                <c:pt idx="6325" formatCode="0.000">
                  <c:v>5.09</c:v>
                </c:pt>
                <c:pt idx="6326" formatCode="0.000">
                  <c:v>8.0730000000000004</c:v>
                </c:pt>
                <c:pt idx="6327" formatCode="0.000">
                  <c:v>4.57</c:v>
                </c:pt>
                <c:pt idx="6328" formatCode="0.000">
                  <c:v>3.8940000000000001</c:v>
                </c:pt>
                <c:pt idx="6329" formatCode="0.000">
                  <c:v>3.6680000000000001</c:v>
                </c:pt>
                <c:pt idx="6330" formatCode="0.000">
                  <c:v>-13.153</c:v>
                </c:pt>
                <c:pt idx="6331" formatCode="0.000">
                  <c:v>5.3860000000000001</c:v>
                </c:pt>
                <c:pt idx="6332" formatCode="0.000">
                  <c:v>3.36</c:v>
                </c:pt>
                <c:pt idx="6333" formatCode="0.000">
                  <c:v>9.1319999999999997</c:v>
                </c:pt>
                <c:pt idx="6334" formatCode="0.000">
                  <c:v>5.1349999999999998</c:v>
                </c:pt>
                <c:pt idx="6335" formatCode="0.000">
                  <c:v>7.0570000000000004</c:v>
                </c:pt>
                <c:pt idx="6336" formatCode="0.000">
                  <c:v>2.5019999999999998</c:v>
                </c:pt>
                <c:pt idx="6337" formatCode="0.000">
                  <c:v>-1.2210000000000001</c:v>
                </c:pt>
                <c:pt idx="6338" formatCode="0.000">
                  <c:v>8.3930000000000007</c:v>
                </c:pt>
                <c:pt idx="6339" formatCode="0.000">
                  <c:v>-8.0120000000000005</c:v>
                </c:pt>
                <c:pt idx="6340" formatCode="0.000">
                  <c:v>-4.1050000000000004</c:v>
                </c:pt>
                <c:pt idx="6341" formatCode="0.000">
                  <c:v>4.3730000000000002</c:v>
                </c:pt>
                <c:pt idx="6342" formatCode="0.000">
                  <c:v>4.7359999999999998</c:v>
                </c:pt>
                <c:pt idx="6343" formatCode="0.000">
                  <c:v>5.968</c:v>
                </c:pt>
                <c:pt idx="6344" formatCode="0.000">
                  <c:v>8.4870000000000001</c:v>
                </c:pt>
                <c:pt idx="6345" formatCode="0.000">
                  <c:v>3.8839999999999999</c:v>
                </c:pt>
                <c:pt idx="6346" formatCode="0.000">
                  <c:v>-1.6220000000000001</c:v>
                </c:pt>
                <c:pt idx="6347" formatCode="0.000">
                  <c:v>5.5659999999999998</c:v>
                </c:pt>
                <c:pt idx="6348" formatCode="0.000">
                  <c:v>-7.1689999999999996</c:v>
                </c:pt>
                <c:pt idx="6349" formatCode="0.000">
                  <c:v>3.9950000000000001</c:v>
                </c:pt>
                <c:pt idx="6350" formatCode="0.000">
                  <c:v>6.8150000000000004</c:v>
                </c:pt>
                <c:pt idx="6351" formatCode="0.000">
                  <c:v>8.6280000000000001</c:v>
                </c:pt>
                <c:pt idx="6352" formatCode="0.000">
                  <c:v>5.7939999999999996</c:v>
                </c:pt>
                <c:pt idx="6353" formatCode="0.000">
                  <c:v>4.9980000000000002</c:v>
                </c:pt>
                <c:pt idx="6354" formatCode="0.000">
                  <c:v>-2.1680000000000001</c:v>
                </c:pt>
                <c:pt idx="6355" formatCode="0.000">
                  <c:v>8.4290000000000003</c:v>
                </c:pt>
                <c:pt idx="6356" formatCode="0.000">
                  <c:v>-9.5909999999999993</c:v>
                </c:pt>
                <c:pt idx="6357" formatCode="0.000">
                  <c:v>5.0039999999999996</c:v>
                </c:pt>
                <c:pt idx="6358" formatCode="0.000">
                  <c:v>7.6760000000000002</c:v>
                </c:pt>
                <c:pt idx="6359" formatCode="0.000">
                  <c:v>8.0890000000000004</c:v>
                </c:pt>
                <c:pt idx="6360" formatCode="0.000">
                  <c:v>10.124000000000001</c:v>
                </c:pt>
                <c:pt idx="6361" formatCode="0.000">
                  <c:v>5.9560000000000004</c:v>
                </c:pt>
                <c:pt idx="6362" formatCode="0.000">
                  <c:v>-8.8360000000000003</c:v>
                </c:pt>
                <c:pt idx="6363" formatCode="0.000">
                  <c:v>7.6749999999999998</c:v>
                </c:pt>
                <c:pt idx="6364" formatCode="0.000">
                  <c:v>-12.879</c:v>
                </c:pt>
                <c:pt idx="6365" formatCode="0.000">
                  <c:v>6.6539999999999999</c:v>
                </c:pt>
                <c:pt idx="6366" formatCode="0.000">
                  <c:v>5.0549999999999997</c:v>
                </c:pt>
                <c:pt idx="6367" formatCode="0.000">
                  <c:v>9.3160000000000007</c:v>
                </c:pt>
                <c:pt idx="6368" formatCode="0.000">
                  <c:v>10.076000000000001</c:v>
                </c:pt>
                <c:pt idx="6369" formatCode="0.000">
                  <c:v>4.49</c:v>
                </c:pt>
                <c:pt idx="6370" formatCode="0.000">
                  <c:v>-3.15</c:v>
                </c:pt>
                <c:pt idx="6371" formatCode="0.000">
                  <c:v>6.8019999999999996</c:v>
                </c:pt>
                <c:pt idx="6372" formatCode="0.000">
                  <c:v>-12.202999999999999</c:v>
                </c:pt>
                <c:pt idx="6373" formatCode="0.000">
                  <c:v>5.2119999999999997</c:v>
                </c:pt>
                <c:pt idx="6374" formatCode="0.000">
                  <c:v>7.2050000000000001</c:v>
                </c:pt>
                <c:pt idx="6375" formatCode="0.000">
                  <c:v>9.7159999999999993</c:v>
                </c:pt>
                <c:pt idx="6376" formatCode="0.000">
                  <c:v>9.5280000000000005</c:v>
                </c:pt>
                <c:pt idx="6377" formatCode="0.000">
                  <c:v>5.2389999999999999</c:v>
                </c:pt>
                <c:pt idx="6378" formatCode="0.000">
                  <c:v>-3.8769999999999998</c:v>
                </c:pt>
                <c:pt idx="6379" formatCode="0.000">
                  <c:v>12.685</c:v>
                </c:pt>
                <c:pt idx="6380" formatCode="0.000">
                  <c:v>-11.156000000000001</c:v>
                </c:pt>
                <c:pt idx="6381" formatCode="0.000">
                  <c:v>7.9340000000000002</c:v>
                </c:pt>
                <c:pt idx="6382" formatCode="0.000">
                  <c:v>-0.311</c:v>
                </c:pt>
                <c:pt idx="6383" formatCode="0.000">
                  <c:v>9.5020000000000007</c:v>
                </c:pt>
                <c:pt idx="6384" formatCode="0.000">
                  <c:v>7.9320000000000004</c:v>
                </c:pt>
                <c:pt idx="6385" formatCode="0.000">
                  <c:v>7.2750000000000004</c:v>
                </c:pt>
                <c:pt idx="6386" formatCode="0.000">
                  <c:v>-5.8559999999999999</c:v>
                </c:pt>
                <c:pt idx="6387" formatCode="0.000">
                  <c:v>9.3859999999999992</c:v>
                </c:pt>
                <c:pt idx="6388" formatCode="0.000">
                  <c:v>-8.9280000000000008</c:v>
                </c:pt>
                <c:pt idx="6389" formatCode="0.000">
                  <c:v>7.4450000000000003</c:v>
                </c:pt>
                <c:pt idx="6390" formatCode="0.000">
                  <c:v>-8.5030000000000001</c:v>
                </c:pt>
                <c:pt idx="6391" formatCode="0.000">
                  <c:v>12.526999999999999</c:v>
                </c:pt>
                <c:pt idx="6392" formatCode="0.000">
                  <c:v>10.092000000000001</c:v>
                </c:pt>
                <c:pt idx="6393" formatCode="0.000">
                  <c:v>9.5020000000000007</c:v>
                </c:pt>
                <c:pt idx="6394" formatCode="0.000">
                  <c:v>-3.1379999999999999</c:v>
                </c:pt>
                <c:pt idx="6395" formatCode="0.000">
                  <c:v>10.252000000000001</c:v>
                </c:pt>
                <c:pt idx="6396" formatCode="0.000">
                  <c:v>-5.4969999999999999</c:v>
                </c:pt>
                <c:pt idx="6397" formatCode="0.000">
                  <c:v>9.2889999999999997</c:v>
                </c:pt>
                <c:pt idx="6398" formatCode="0.000">
                  <c:v>-7.0709999999999997</c:v>
                </c:pt>
                <c:pt idx="6399" formatCode="0.000">
                  <c:v>9.3000000000000007</c:v>
                </c:pt>
                <c:pt idx="6400" formatCode="0.000">
                  <c:v>9.18</c:v>
                </c:pt>
                <c:pt idx="6401" formatCode="0.000">
                  <c:v>8.5190000000000001</c:v>
                </c:pt>
                <c:pt idx="6402" formatCode="0.000">
                  <c:v>-5.2149999999999999</c:v>
                </c:pt>
                <c:pt idx="6403" formatCode="0.000">
                  <c:v>9.8350000000000009</c:v>
                </c:pt>
                <c:pt idx="6404" formatCode="0.000">
                  <c:v>-1.5509999999999999</c:v>
                </c:pt>
                <c:pt idx="6405" formatCode="0.000">
                  <c:v>6.4960000000000004</c:v>
                </c:pt>
                <c:pt idx="6406" formatCode="0.000">
                  <c:v>-9.2629999999999999</c:v>
                </c:pt>
                <c:pt idx="6407" formatCode="0.000">
                  <c:v>10.167999999999999</c:v>
                </c:pt>
                <c:pt idx="6408" formatCode="0.000">
                  <c:v>11.548</c:v>
                </c:pt>
                <c:pt idx="6409" formatCode="0.000">
                  <c:v>5.9189999999999996</c:v>
                </c:pt>
                <c:pt idx="6410" formatCode="0.000">
                  <c:v>-4.0229999999999997</c:v>
                </c:pt>
                <c:pt idx="6411" formatCode="0.000">
                  <c:v>9.8729999999999993</c:v>
                </c:pt>
                <c:pt idx="6412" formatCode="0.000">
                  <c:v>-4.8689999999999998</c:v>
                </c:pt>
                <c:pt idx="6413" formatCode="0.000">
                  <c:v>5.94</c:v>
                </c:pt>
                <c:pt idx="6414" formatCode="0.000">
                  <c:v>-5.7309999999999999</c:v>
                </c:pt>
                <c:pt idx="6415" formatCode="0.000">
                  <c:v>9.6349999999999998</c:v>
                </c:pt>
                <c:pt idx="6416" formatCode="0.000">
                  <c:v>9.9870000000000001</c:v>
                </c:pt>
                <c:pt idx="6417" formatCode="0.000">
                  <c:v>7.8150000000000004</c:v>
                </c:pt>
                <c:pt idx="6418" formatCode="0.000">
                  <c:v>-3.1520000000000001</c:v>
                </c:pt>
                <c:pt idx="6419" formatCode="0.000">
                  <c:v>8.0350000000000001</c:v>
                </c:pt>
                <c:pt idx="6420" formatCode="0.000">
                  <c:v>5.0510000000000002</c:v>
                </c:pt>
                <c:pt idx="6421" formatCode="0.000">
                  <c:v>5.673</c:v>
                </c:pt>
                <c:pt idx="6422" formatCode="0.000">
                  <c:v>-7.5590000000000002</c:v>
                </c:pt>
                <c:pt idx="6423" formatCode="0.000">
                  <c:v>10.318</c:v>
                </c:pt>
                <c:pt idx="6424" formatCode="0.000">
                  <c:v>8.4450000000000003</c:v>
                </c:pt>
                <c:pt idx="6425" formatCode="0.000">
                  <c:v>4.2629999999999999</c:v>
                </c:pt>
                <c:pt idx="6426" formatCode="0.000">
                  <c:v>-4.3639999999999999</c:v>
                </c:pt>
                <c:pt idx="6427" formatCode="0.000">
                  <c:v>5.7480000000000002</c:v>
                </c:pt>
                <c:pt idx="6428" formatCode="0.000">
                  <c:v>6.2320000000000002</c:v>
                </c:pt>
                <c:pt idx="6429" formatCode="0.000">
                  <c:v>5.218</c:v>
                </c:pt>
                <c:pt idx="6430" formatCode="0.000">
                  <c:v>-9.1329999999999991</c:v>
                </c:pt>
                <c:pt idx="6431" formatCode="0.000">
                  <c:v>10.789</c:v>
                </c:pt>
                <c:pt idx="6432" formatCode="0.000">
                  <c:v>9.11</c:v>
                </c:pt>
                <c:pt idx="6433" formatCode="0.000">
                  <c:v>5.8239999999999998</c:v>
                </c:pt>
                <c:pt idx="6434" formatCode="0.000">
                  <c:v>-3.5649999999999999</c:v>
                </c:pt>
                <c:pt idx="6435" formatCode="0.000">
                  <c:v>8.39</c:v>
                </c:pt>
                <c:pt idx="6436" formatCode="0.000">
                  <c:v>6.7130000000000001</c:v>
                </c:pt>
                <c:pt idx="6437" formatCode="0.000">
                  <c:v>2.72</c:v>
                </c:pt>
                <c:pt idx="6438" formatCode="0.000">
                  <c:v>-7.5510000000000002</c:v>
                </c:pt>
                <c:pt idx="6439" formatCode="0.000">
                  <c:v>7.2889999999999997</c:v>
                </c:pt>
                <c:pt idx="6440" formatCode="0.000">
                  <c:v>9.1750000000000007</c:v>
                </c:pt>
                <c:pt idx="6441" formatCode="0.000">
                  <c:v>6.4560000000000004</c:v>
                </c:pt>
                <c:pt idx="6442" formatCode="0.000">
                  <c:v>-2.6110000000000002</c:v>
                </c:pt>
                <c:pt idx="6443" formatCode="0.000">
                  <c:v>8.7780000000000005</c:v>
                </c:pt>
                <c:pt idx="6444" formatCode="0.000">
                  <c:v>2.9279999999999999</c:v>
                </c:pt>
                <c:pt idx="6445" formatCode="0.000">
                  <c:v>3.3650000000000002</c:v>
                </c:pt>
                <c:pt idx="6446" formatCode="0.000">
                  <c:v>-3.5270000000000001</c:v>
                </c:pt>
                <c:pt idx="6447" formatCode="0.000">
                  <c:v>9</c:v>
                </c:pt>
                <c:pt idx="6448" formatCode="0.000">
                  <c:v>8.8770000000000007</c:v>
                </c:pt>
                <c:pt idx="6449" formatCode="0.000">
                  <c:v>3.9220000000000002</c:v>
                </c:pt>
                <c:pt idx="6450" formatCode="0.000">
                  <c:v>-2.4049999999999998</c:v>
                </c:pt>
                <c:pt idx="6451" formatCode="0.000">
                  <c:v>7.8860000000000001</c:v>
                </c:pt>
                <c:pt idx="6452" formatCode="0.000">
                  <c:v>-0.53400000000000003</c:v>
                </c:pt>
                <c:pt idx="6453" formatCode="0.000">
                  <c:v>3.181</c:v>
                </c:pt>
                <c:pt idx="6454" formatCode="0.000">
                  <c:v>-4.6479999999999997</c:v>
                </c:pt>
                <c:pt idx="6455" formatCode="0.000">
                  <c:v>6.62</c:v>
                </c:pt>
                <c:pt idx="6456" formatCode="0.000">
                  <c:v>9.57</c:v>
                </c:pt>
                <c:pt idx="6457" formatCode="0.000">
                  <c:v>6.6180000000000003</c:v>
                </c:pt>
                <c:pt idx="6458" formatCode="0.000">
                  <c:v>2.5950000000000002</c:v>
                </c:pt>
                <c:pt idx="6459" formatCode="0.000">
                  <c:v>5.0030000000000001</c:v>
                </c:pt>
                <c:pt idx="6460" formatCode="0.000">
                  <c:v>-1.0999999999999999E-2</c:v>
                </c:pt>
                <c:pt idx="6461" formatCode="0.000">
                  <c:v>2.7869999999999999</c:v>
                </c:pt>
                <c:pt idx="6462" formatCode="0.000">
                  <c:v>-7.25</c:v>
                </c:pt>
                <c:pt idx="6463" formatCode="0.000">
                  <c:v>8.3789999999999996</c:v>
                </c:pt>
                <c:pt idx="6464" formatCode="0.000">
                  <c:v>7.8780000000000001</c:v>
                </c:pt>
                <c:pt idx="6465" formatCode="0.000">
                  <c:v>5.077</c:v>
                </c:pt>
                <c:pt idx="6466" formatCode="0.000">
                  <c:v>9.7720000000000002</c:v>
                </c:pt>
                <c:pt idx="6467" formatCode="0.000">
                  <c:v>7.4779999999999998</c:v>
                </c:pt>
                <c:pt idx="6468" formatCode="0.000">
                  <c:v>-0.89900000000000002</c:v>
                </c:pt>
                <c:pt idx="6469" formatCode="0.000">
                  <c:v>4.7750000000000004</c:v>
                </c:pt>
                <c:pt idx="6470" formatCode="0.000">
                  <c:v>-6.8369999999999997</c:v>
                </c:pt>
                <c:pt idx="6471" formatCode="0.000">
                  <c:v>8.8780000000000001</c:v>
                </c:pt>
                <c:pt idx="6472" formatCode="0.000">
                  <c:v>6.9619999999999997</c:v>
                </c:pt>
                <c:pt idx="6473" formatCode="0.000">
                  <c:v>5.6970000000000001</c:v>
                </c:pt>
                <c:pt idx="6474" formatCode="0.000">
                  <c:v>5.9269999999999996</c:v>
                </c:pt>
                <c:pt idx="6475" formatCode="0.000">
                  <c:v>7.9630000000000001</c:v>
                </c:pt>
                <c:pt idx="6476" formatCode="0.000">
                  <c:v>2.77</c:v>
                </c:pt>
                <c:pt idx="6477" formatCode="0.000">
                  <c:v>5.032</c:v>
                </c:pt>
                <c:pt idx="6478" formatCode="0.000">
                  <c:v>-11.331</c:v>
                </c:pt>
                <c:pt idx="6479" formatCode="0.000">
                  <c:v>9.5180000000000007</c:v>
                </c:pt>
                <c:pt idx="6480" formatCode="0.000">
                  <c:v>10.7</c:v>
                </c:pt>
                <c:pt idx="6481" formatCode="0.000">
                  <c:v>6.2649999999999997</c:v>
                </c:pt>
                <c:pt idx="6482" formatCode="0.000">
                  <c:v>1.4059999999999999</c:v>
                </c:pt>
                <c:pt idx="6483" formatCode="0.000">
                  <c:v>8.8840000000000003</c:v>
                </c:pt>
                <c:pt idx="6484" formatCode="0.000">
                  <c:v>-4.0869999999999997</c:v>
                </c:pt>
                <c:pt idx="6485" formatCode="0.000">
                  <c:v>3.319</c:v>
                </c:pt>
                <c:pt idx="6486" formatCode="0.000">
                  <c:v>-1.369</c:v>
                </c:pt>
                <c:pt idx="6487" formatCode="0.000">
                  <c:v>10.253</c:v>
                </c:pt>
                <c:pt idx="6488" formatCode="0.000">
                  <c:v>12.574</c:v>
                </c:pt>
                <c:pt idx="6489" formatCode="0.000">
                  <c:v>5.782</c:v>
                </c:pt>
                <c:pt idx="6490" formatCode="0.000">
                  <c:v>-2.6949999999999998</c:v>
                </c:pt>
                <c:pt idx="6491" formatCode="0.000">
                  <c:v>11.407</c:v>
                </c:pt>
                <c:pt idx="6492" formatCode="0.000">
                  <c:v>-2.2240000000000002</c:v>
                </c:pt>
                <c:pt idx="6493" formatCode="0.000">
                  <c:v>5.37</c:v>
                </c:pt>
                <c:pt idx="6494" formatCode="0.000">
                  <c:v>-2.6160000000000001</c:v>
                </c:pt>
                <c:pt idx="6495" formatCode="0.000">
                  <c:v>6.1580000000000004</c:v>
                </c:pt>
                <c:pt idx="6496" formatCode="0.000">
                  <c:v>9.5619999999999994</c:v>
                </c:pt>
                <c:pt idx="6497" formatCode="0.000">
                  <c:v>4.6509999999999998</c:v>
                </c:pt>
                <c:pt idx="6498" formatCode="0.000">
                  <c:v>0.68799999999999994</c:v>
                </c:pt>
                <c:pt idx="6499" formatCode="0.000">
                  <c:v>7.9459999999999997</c:v>
                </c:pt>
                <c:pt idx="6500" formatCode="0.000">
                  <c:v>0.77100000000000002</c:v>
                </c:pt>
                <c:pt idx="6501" formatCode="0.000">
                  <c:v>4.548</c:v>
                </c:pt>
                <c:pt idx="6502" formatCode="0.000">
                  <c:v>-1.7270000000000001</c:v>
                </c:pt>
                <c:pt idx="6503" formatCode="0.000">
                  <c:v>5.4379999999999997</c:v>
                </c:pt>
                <c:pt idx="6504" formatCode="0.000">
                  <c:v>9.2989999999999995</c:v>
                </c:pt>
                <c:pt idx="6505" formatCode="0.000">
                  <c:v>3.847</c:v>
                </c:pt>
                <c:pt idx="6506" formatCode="0.000">
                  <c:v>3.2069999999999999</c:v>
                </c:pt>
                <c:pt idx="6507" formatCode="0.000">
                  <c:v>8.3960000000000008</c:v>
                </c:pt>
                <c:pt idx="6508" formatCode="0.000">
                  <c:v>-0.623</c:v>
                </c:pt>
                <c:pt idx="6509" formatCode="0.000">
                  <c:v>5.9909999999999997</c:v>
                </c:pt>
                <c:pt idx="6510" formatCode="0.000">
                  <c:v>-3.46</c:v>
                </c:pt>
                <c:pt idx="6511" formatCode="0.000">
                  <c:v>7.3330000000000002</c:v>
                </c:pt>
                <c:pt idx="6512" formatCode="0.000">
                  <c:v>13.307</c:v>
                </c:pt>
                <c:pt idx="6513" formatCode="0.000">
                  <c:v>4.8920000000000003</c:v>
                </c:pt>
                <c:pt idx="6514" formatCode="0.000">
                  <c:v>-2.1800000000000002</c:v>
                </c:pt>
                <c:pt idx="6515" formatCode="0.000">
                  <c:v>11.257999999999999</c:v>
                </c:pt>
                <c:pt idx="6516" formatCode="0.000">
                  <c:v>-1.43</c:v>
                </c:pt>
                <c:pt idx="6517" formatCode="0.000">
                  <c:v>5.157</c:v>
                </c:pt>
                <c:pt idx="6518" formatCode="0.000">
                  <c:v>4.1980000000000004</c:v>
                </c:pt>
                <c:pt idx="6519" formatCode="0.000">
                  <c:v>7.1070000000000002</c:v>
                </c:pt>
                <c:pt idx="6520" formatCode="0.000">
                  <c:v>6.5750000000000002</c:v>
                </c:pt>
                <c:pt idx="6521" formatCode="0.000">
                  <c:v>6.0960000000000001</c:v>
                </c:pt>
                <c:pt idx="6522" formatCode="0.000">
                  <c:v>-4.9800000000000004</c:v>
                </c:pt>
                <c:pt idx="6523" formatCode="0.000">
                  <c:v>10.492000000000001</c:v>
                </c:pt>
                <c:pt idx="6524" formatCode="0.000">
                  <c:v>5.4349999999999996</c:v>
                </c:pt>
                <c:pt idx="6525" formatCode="0.000">
                  <c:v>5.3280000000000003</c:v>
                </c:pt>
                <c:pt idx="6526" formatCode="0.000">
                  <c:v>-6.4870000000000001</c:v>
                </c:pt>
                <c:pt idx="6527" formatCode="0.000">
                  <c:v>6.3310000000000004</c:v>
                </c:pt>
                <c:pt idx="6528" formatCode="0.000">
                  <c:v>7.0380000000000003</c:v>
                </c:pt>
                <c:pt idx="6529" formatCode="0.000">
                  <c:v>6.9359999999999999</c:v>
                </c:pt>
                <c:pt idx="6530" formatCode="0.000">
                  <c:v>-0.77100000000000002</c:v>
                </c:pt>
                <c:pt idx="6531" formatCode="0.000">
                  <c:v>10.023999999999999</c:v>
                </c:pt>
                <c:pt idx="6532" formatCode="0.000">
                  <c:v>-0.08</c:v>
                </c:pt>
                <c:pt idx="6533" formatCode="0.000">
                  <c:v>6.0519999999999996</c:v>
                </c:pt>
                <c:pt idx="6534" formatCode="0.000">
                  <c:v>-1.5249999999999999</c:v>
                </c:pt>
                <c:pt idx="6535" formatCode="0.000">
                  <c:v>7.2149999999999999</c:v>
                </c:pt>
                <c:pt idx="6536" formatCode="0.000">
                  <c:v>9.6780000000000008</c:v>
                </c:pt>
                <c:pt idx="6537" formatCode="0.000">
                  <c:v>5.6269999999999998</c:v>
                </c:pt>
                <c:pt idx="6538" formatCode="0.000">
                  <c:v>-2.3719999999999999</c:v>
                </c:pt>
                <c:pt idx="6539" formatCode="0.000">
                  <c:v>4.8810000000000002</c:v>
                </c:pt>
                <c:pt idx="6540" formatCode="0.000">
                  <c:v>-1.821</c:v>
                </c:pt>
                <c:pt idx="6541" formatCode="0.000">
                  <c:v>3.12</c:v>
                </c:pt>
                <c:pt idx="6542" formatCode="0.000">
                  <c:v>-0.92</c:v>
                </c:pt>
                <c:pt idx="6543" formatCode="0.000">
                  <c:v>6.1219999999999999</c:v>
                </c:pt>
                <c:pt idx="6544" formatCode="0.000">
                  <c:v>8.7590000000000003</c:v>
                </c:pt>
                <c:pt idx="6545" formatCode="0.000">
                  <c:v>4.9989999999999997</c:v>
                </c:pt>
                <c:pt idx="6546" formatCode="0.000">
                  <c:v>9.7929999999999993</c:v>
                </c:pt>
                <c:pt idx="6547" formatCode="0.000">
                  <c:v>4.4619999999999997</c:v>
                </c:pt>
                <c:pt idx="6548" formatCode="0.000">
                  <c:v>3.895</c:v>
                </c:pt>
                <c:pt idx="6549" formatCode="0.000">
                  <c:v>4.5960000000000001</c:v>
                </c:pt>
                <c:pt idx="6550" formatCode="0.000">
                  <c:v>-3.4580000000000002</c:v>
                </c:pt>
                <c:pt idx="6551" formatCode="0.000">
                  <c:v>7.8769999999999998</c:v>
                </c:pt>
                <c:pt idx="6552" formatCode="0.000">
                  <c:v>6.258</c:v>
                </c:pt>
                <c:pt idx="6553" formatCode="0.000">
                  <c:v>4.7430000000000003</c:v>
                </c:pt>
                <c:pt idx="6554" formatCode="0.000">
                  <c:v>6.8730000000000002</c:v>
                </c:pt>
                <c:pt idx="6555" formatCode="0.000">
                  <c:v>10.454000000000001</c:v>
                </c:pt>
                <c:pt idx="6556" formatCode="0.000">
                  <c:v>4.6769999999999996</c:v>
                </c:pt>
                <c:pt idx="6557" formatCode="0.000">
                  <c:v>2.6539999999999999</c:v>
                </c:pt>
                <c:pt idx="6558" formatCode="0.000">
                  <c:v>0.54200000000000004</c:v>
                </c:pt>
                <c:pt idx="6559" formatCode="0.000">
                  <c:v>3.895</c:v>
                </c:pt>
                <c:pt idx="6560" formatCode="0.000">
                  <c:v>6.335</c:v>
                </c:pt>
                <c:pt idx="6561" formatCode="0.000">
                  <c:v>6.7359999999999998</c:v>
                </c:pt>
                <c:pt idx="6562" formatCode="0.000">
                  <c:v>0.26</c:v>
                </c:pt>
                <c:pt idx="6563" formatCode="0.000">
                  <c:v>2.331</c:v>
                </c:pt>
                <c:pt idx="6564" formatCode="0.000">
                  <c:v>-3.0659999999999998</c:v>
                </c:pt>
                <c:pt idx="6565" formatCode="0.000">
                  <c:v>3.0259999999999998</c:v>
                </c:pt>
                <c:pt idx="6566" formatCode="0.000">
                  <c:v>0.63900000000000001</c:v>
                </c:pt>
                <c:pt idx="6567" formatCode="0.000">
                  <c:v>4.8550000000000004</c:v>
                </c:pt>
                <c:pt idx="6568" formatCode="0.000">
                  <c:v>9.2029999999999994</c:v>
                </c:pt>
                <c:pt idx="6569" formatCode="0.000">
                  <c:v>5.6749999999999998</c:v>
                </c:pt>
                <c:pt idx="6570" formatCode="0.000">
                  <c:v>13.195</c:v>
                </c:pt>
                <c:pt idx="6571" formatCode="0.000">
                  <c:v>7.9960000000000004</c:v>
                </c:pt>
                <c:pt idx="6572" formatCode="0.000">
                  <c:v>-1.7110000000000001</c:v>
                </c:pt>
                <c:pt idx="6573" formatCode="0.000">
                  <c:v>3.359</c:v>
                </c:pt>
                <c:pt idx="6574" formatCode="0.000">
                  <c:v>7.2270000000000003</c:v>
                </c:pt>
                <c:pt idx="6575" formatCode="0.000">
                  <c:v>4.7850000000000001</c:v>
                </c:pt>
                <c:pt idx="6576" formatCode="0.000">
                  <c:v>6.2290000000000001</c:v>
                </c:pt>
                <c:pt idx="6577" formatCode="0.000">
                  <c:v>4.3410000000000002</c:v>
                </c:pt>
                <c:pt idx="6578" formatCode="0.000">
                  <c:v>3.9329999999999998</c:v>
                </c:pt>
                <c:pt idx="6579" formatCode="0.000">
                  <c:v>3.9</c:v>
                </c:pt>
                <c:pt idx="6580" formatCode="0.000">
                  <c:v>-0.91300000000000003</c:v>
                </c:pt>
                <c:pt idx="6581" formatCode="0.000">
                  <c:v>3.89</c:v>
                </c:pt>
                <c:pt idx="6582" formatCode="0.000">
                  <c:v>5.13</c:v>
                </c:pt>
                <c:pt idx="6583" formatCode="0.000">
                  <c:v>6.3970000000000002</c:v>
                </c:pt>
                <c:pt idx="6584" formatCode="0.000">
                  <c:v>8.8759999999999994</c:v>
                </c:pt>
                <c:pt idx="6585" formatCode="0.000">
                  <c:v>5.4450000000000003</c:v>
                </c:pt>
                <c:pt idx="6586" formatCode="0.000">
                  <c:v>3.73</c:v>
                </c:pt>
                <c:pt idx="6587" formatCode="0.000">
                  <c:v>5.48</c:v>
                </c:pt>
                <c:pt idx="6588" formatCode="0.000">
                  <c:v>-2.3610000000000002</c:v>
                </c:pt>
                <c:pt idx="6589" formatCode="0.000">
                  <c:v>0.64800000000000002</c:v>
                </c:pt>
                <c:pt idx="6590" formatCode="0.000">
                  <c:v>2.9380000000000002</c:v>
                </c:pt>
                <c:pt idx="6591" formatCode="0.000">
                  <c:v>5.5289999999999999</c:v>
                </c:pt>
                <c:pt idx="6592" formatCode="0.000">
                  <c:v>6.702</c:v>
                </c:pt>
                <c:pt idx="6593" formatCode="0.000">
                  <c:v>4.8250000000000002</c:v>
                </c:pt>
                <c:pt idx="6594" formatCode="0.000">
                  <c:v>12.99</c:v>
                </c:pt>
                <c:pt idx="6595" formatCode="0.000">
                  <c:v>7.125</c:v>
                </c:pt>
                <c:pt idx="6596" formatCode="0.000">
                  <c:v>0.50800000000000001</c:v>
                </c:pt>
                <c:pt idx="6597" formatCode="0.000">
                  <c:v>5.335</c:v>
                </c:pt>
                <c:pt idx="6598" formatCode="0.000">
                  <c:v>5.12</c:v>
                </c:pt>
                <c:pt idx="6599" formatCode="0.000">
                  <c:v>6.46</c:v>
                </c:pt>
                <c:pt idx="6600" formatCode="0.000">
                  <c:v>7.6029999999999998</c:v>
                </c:pt>
                <c:pt idx="6601" formatCode="0.000">
                  <c:v>6.19</c:v>
                </c:pt>
                <c:pt idx="6602" formatCode="0.000">
                  <c:v>-1.3009999999999999</c:v>
                </c:pt>
                <c:pt idx="6603" formatCode="0.000">
                  <c:v>6.5270000000000001</c:v>
                </c:pt>
                <c:pt idx="6604" formatCode="0.000">
                  <c:v>1.3939999999999999</c:v>
                </c:pt>
                <c:pt idx="6605" formatCode="0.000">
                  <c:v>3.6560000000000001</c:v>
                </c:pt>
                <c:pt idx="6606" formatCode="0.000">
                  <c:v>5.375</c:v>
                </c:pt>
                <c:pt idx="6607" formatCode="0.000">
                  <c:v>6.5019999999999998</c:v>
                </c:pt>
                <c:pt idx="6608" formatCode="0.000">
                  <c:v>8.1300000000000008</c:v>
                </c:pt>
                <c:pt idx="6609" formatCode="0.000">
                  <c:v>5.71</c:v>
                </c:pt>
                <c:pt idx="6610" formatCode="0.000">
                  <c:v>3.4000000000000002E-2</c:v>
                </c:pt>
                <c:pt idx="6611" formatCode="0.000">
                  <c:v>6.2089999999999996</c:v>
                </c:pt>
                <c:pt idx="6612" formatCode="0.000">
                  <c:v>-2.8919999999999999</c:v>
                </c:pt>
                <c:pt idx="6613" formatCode="0.000">
                  <c:v>5.1740000000000004</c:v>
                </c:pt>
                <c:pt idx="6614" formatCode="0.000">
                  <c:v>4.702</c:v>
                </c:pt>
                <c:pt idx="6615" formatCode="0.000">
                  <c:v>7.6050000000000004</c:v>
                </c:pt>
                <c:pt idx="6616" formatCode="0.000">
                  <c:v>10.422000000000001</c:v>
                </c:pt>
                <c:pt idx="6617" formatCode="0.000">
                  <c:v>5.7169999999999996</c:v>
                </c:pt>
                <c:pt idx="6618" formatCode="0.000">
                  <c:v>0.67600000000000005</c:v>
                </c:pt>
                <c:pt idx="6619" formatCode="0.000">
                  <c:v>4.649</c:v>
                </c:pt>
                <c:pt idx="6620" formatCode="0.000">
                  <c:v>-0.93300000000000005</c:v>
                </c:pt>
                <c:pt idx="6621" formatCode="0.000">
                  <c:v>4.5599999999999996</c:v>
                </c:pt>
                <c:pt idx="6622" formatCode="0.000">
                  <c:v>0.626</c:v>
                </c:pt>
                <c:pt idx="6623" formatCode="0.000">
                  <c:v>8.2479999999999993</c:v>
                </c:pt>
                <c:pt idx="6624" formatCode="0.000">
                  <c:v>11.625</c:v>
                </c:pt>
                <c:pt idx="6625" formatCode="0.000">
                  <c:v>6.3979999999999997</c:v>
                </c:pt>
                <c:pt idx="6626" formatCode="0.000">
                  <c:v>2.72</c:v>
                </c:pt>
                <c:pt idx="6627" formatCode="0.000">
                  <c:v>6.1760000000000002</c:v>
                </c:pt>
                <c:pt idx="6628" formatCode="0.000">
                  <c:v>-3.2429999999999999</c:v>
                </c:pt>
                <c:pt idx="6629" formatCode="0.000">
                  <c:v>6.1440000000000001</c:v>
                </c:pt>
                <c:pt idx="6630" formatCode="0.000">
                  <c:v>-6.327</c:v>
                </c:pt>
                <c:pt idx="6631" formatCode="0.000">
                  <c:v>11.044</c:v>
                </c:pt>
                <c:pt idx="6632" formatCode="0.000">
                  <c:v>10.359</c:v>
                </c:pt>
                <c:pt idx="6633" formatCode="0.000">
                  <c:v>5.9950000000000001</c:v>
                </c:pt>
                <c:pt idx="6634" formatCode="0.000">
                  <c:v>8.0220000000000002</c:v>
                </c:pt>
                <c:pt idx="6635" formatCode="0.000">
                  <c:v>4.8920000000000003</c:v>
                </c:pt>
                <c:pt idx="6636" formatCode="0.000">
                  <c:v>4.26</c:v>
                </c:pt>
                <c:pt idx="6637" formatCode="0.000">
                  <c:v>5.1680000000000001</c:v>
                </c:pt>
                <c:pt idx="6638" formatCode="0.000">
                  <c:v>-4.1689999999999996</c:v>
                </c:pt>
                <c:pt idx="6639" formatCode="0.000">
                  <c:v>8.9550000000000001</c:v>
                </c:pt>
                <c:pt idx="6640" formatCode="0.000">
                  <c:v>7.9550000000000001</c:v>
                </c:pt>
                <c:pt idx="6641" formatCode="0.000">
                  <c:v>4.6950000000000003</c:v>
                </c:pt>
                <c:pt idx="6642" formatCode="0.000">
                  <c:v>6.6870000000000003</c:v>
                </c:pt>
                <c:pt idx="6643" formatCode="0.000">
                  <c:v>5.9109999999999996</c:v>
                </c:pt>
                <c:pt idx="6644" formatCode="0.000">
                  <c:v>-0.51900000000000002</c:v>
                </c:pt>
                <c:pt idx="6645" formatCode="0.000">
                  <c:v>6.5579999999999998</c:v>
                </c:pt>
                <c:pt idx="6646" formatCode="0.000">
                  <c:v>-3.9609999999999999</c:v>
                </c:pt>
                <c:pt idx="6647" formatCode="0.000">
                  <c:v>9.5649999999999995</c:v>
                </c:pt>
                <c:pt idx="6648" formatCode="0.000">
                  <c:v>11.62</c:v>
                </c:pt>
                <c:pt idx="6649" formatCode="0.000">
                  <c:v>7.9939999999999998</c:v>
                </c:pt>
                <c:pt idx="6650" formatCode="0.000">
                  <c:v>1.5449999999999999</c:v>
                </c:pt>
                <c:pt idx="6651" formatCode="0.000">
                  <c:v>6</c:v>
                </c:pt>
                <c:pt idx="6652" formatCode="0.000">
                  <c:v>9.6280000000000001</c:v>
                </c:pt>
                <c:pt idx="6653" formatCode="0.000">
                  <c:v>4.0330000000000004</c:v>
                </c:pt>
                <c:pt idx="6654" formatCode="0.000">
                  <c:v>-3.8</c:v>
                </c:pt>
                <c:pt idx="6655" formatCode="0.000">
                  <c:v>7.9279999999999999</c:v>
                </c:pt>
                <c:pt idx="6656" formatCode="0.000">
                  <c:v>9.5559999999999992</c:v>
                </c:pt>
                <c:pt idx="6657" formatCode="0.000">
                  <c:v>3.1419999999999999</c:v>
                </c:pt>
                <c:pt idx="6658" formatCode="0.000">
                  <c:v>2.4940000000000002</c:v>
                </c:pt>
                <c:pt idx="6659" formatCode="0.000">
                  <c:v>4.2069999999999999</c:v>
                </c:pt>
                <c:pt idx="6660" formatCode="0.000">
                  <c:v>-1.0720000000000001</c:v>
                </c:pt>
                <c:pt idx="6661" formatCode="0.000">
                  <c:v>4.8250000000000002</c:v>
                </c:pt>
                <c:pt idx="6662" formatCode="0.000">
                  <c:v>-2.1619999999999999</c:v>
                </c:pt>
                <c:pt idx="6663" formatCode="0.000">
                  <c:v>8.609</c:v>
                </c:pt>
                <c:pt idx="6664" formatCode="0.000">
                  <c:v>10.132999999999999</c:v>
                </c:pt>
                <c:pt idx="6665" formatCode="0.000">
                  <c:v>6.3120000000000003</c:v>
                </c:pt>
                <c:pt idx="6666" formatCode="0.000">
                  <c:v>8.39</c:v>
                </c:pt>
                <c:pt idx="6667" formatCode="0.000">
                  <c:v>6.4569999999999999</c:v>
                </c:pt>
                <c:pt idx="6668" formatCode="0.000">
                  <c:v>2.609</c:v>
                </c:pt>
                <c:pt idx="6669" formatCode="0.000">
                  <c:v>4.2</c:v>
                </c:pt>
                <c:pt idx="6670" formatCode="0.000">
                  <c:v>-3.4009999999999998</c:v>
                </c:pt>
                <c:pt idx="6671" formatCode="0.000">
                  <c:v>9.73</c:v>
                </c:pt>
                <c:pt idx="6672" formatCode="0.000">
                  <c:v>10.523</c:v>
                </c:pt>
                <c:pt idx="6673" formatCode="0.000">
                  <c:v>5.7309999999999999</c:v>
                </c:pt>
                <c:pt idx="6674" formatCode="0.000">
                  <c:v>3.6549999999999998</c:v>
                </c:pt>
                <c:pt idx="6675" formatCode="0.000">
                  <c:v>10.27</c:v>
                </c:pt>
                <c:pt idx="6676" formatCode="0.000">
                  <c:v>2.2069999999999999</c:v>
                </c:pt>
                <c:pt idx="6677" formatCode="0.000">
                  <c:v>6.9119999999999999</c:v>
                </c:pt>
                <c:pt idx="6678" formatCode="0.000">
                  <c:v>-4.6639999999999997</c:v>
                </c:pt>
                <c:pt idx="6679" formatCode="0.000">
                  <c:v>10.904999999999999</c:v>
                </c:pt>
                <c:pt idx="6680" formatCode="0.000">
                  <c:v>13.954000000000001</c:v>
                </c:pt>
                <c:pt idx="6681" formatCode="0.000">
                  <c:v>7.1</c:v>
                </c:pt>
                <c:pt idx="6682" formatCode="0.000">
                  <c:v>-8.48</c:v>
                </c:pt>
                <c:pt idx="6683" formatCode="0.000">
                  <c:v>-2.3130000000000002</c:v>
                </c:pt>
                <c:pt idx="6684" formatCode="0.000">
                  <c:v>8.3610000000000007</c:v>
                </c:pt>
                <c:pt idx="6685" formatCode="0.000">
                  <c:v>4.8959999999999999</c:v>
                </c:pt>
                <c:pt idx="6686" formatCode="0.000">
                  <c:v>6.8140000000000001</c:v>
                </c:pt>
                <c:pt idx="6687" formatCode="0.000">
                  <c:v>-6.2009999999999996</c:v>
                </c:pt>
                <c:pt idx="6688" formatCode="0.000">
                  <c:v>9.9819999999999993</c:v>
                </c:pt>
                <c:pt idx="6689" formatCode="0.000">
                  <c:v>12.567</c:v>
                </c:pt>
                <c:pt idx="6690" formatCode="0.000">
                  <c:v>5.9870000000000001</c:v>
                </c:pt>
                <c:pt idx="6691" formatCode="0.000">
                  <c:v>1.804</c:v>
                </c:pt>
                <c:pt idx="6692" formatCode="0.000">
                  <c:v>-7.9130000000000003</c:v>
                </c:pt>
                <c:pt idx="6693" formatCode="0.000">
                  <c:v>8.3279999999999994</c:v>
                </c:pt>
                <c:pt idx="6694" formatCode="0.000">
                  <c:v>6.6689999999999996</c:v>
                </c:pt>
                <c:pt idx="6695" formatCode="0.000">
                  <c:v>7.13</c:v>
                </c:pt>
                <c:pt idx="6696" formatCode="0.000">
                  <c:v>0.161</c:v>
                </c:pt>
                <c:pt idx="6697" formatCode="0.000">
                  <c:v>10.185</c:v>
                </c:pt>
                <c:pt idx="6698" formatCode="0.000">
                  <c:v>12.058</c:v>
                </c:pt>
                <c:pt idx="6699" formatCode="0.000">
                  <c:v>6.7549999999999999</c:v>
                </c:pt>
                <c:pt idx="6700" formatCode="0.000">
                  <c:v>0.432</c:v>
                </c:pt>
                <c:pt idx="6701" formatCode="0.000">
                  <c:v>-15.019</c:v>
                </c:pt>
                <c:pt idx="6702" formatCode="0.000">
                  <c:v>7.7</c:v>
                </c:pt>
                <c:pt idx="6703" formatCode="0.000">
                  <c:v>4.4829999999999997</c:v>
                </c:pt>
                <c:pt idx="6704" formatCode="0.000">
                  <c:v>5.1950000000000003</c:v>
                </c:pt>
                <c:pt idx="6705" formatCode="0.000">
                  <c:v>-3.2759999999999998</c:v>
                </c:pt>
                <c:pt idx="6706" formatCode="0.000">
                  <c:v>9.8000000000000007</c:v>
                </c:pt>
                <c:pt idx="6707" formatCode="0.000">
                  <c:v>12.045999999999999</c:v>
                </c:pt>
                <c:pt idx="6708" formatCode="0.000">
                  <c:v>6.93</c:v>
                </c:pt>
                <c:pt idx="6709" formatCode="0.000">
                  <c:v>0.72599999999999998</c:v>
                </c:pt>
                <c:pt idx="6710" formatCode="0.000">
                  <c:v>-6.5060000000000002</c:v>
                </c:pt>
                <c:pt idx="6711" formatCode="0.000">
                  <c:v>7.6379999999999999</c:v>
                </c:pt>
                <c:pt idx="6712" formatCode="0.000">
                  <c:v>6.3479999999999999</c:v>
                </c:pt>
                <c:pt idx="6713" formatCode="0.000">
                  <c:v>6.36</c:v>
                </c:pt>
                <c:pt idx="6714" formatCode="0.000">
                  <c:v>-8.1170000000000009</c:v>
                </c:pt>
                <c:pt idx="6715" formatCode="0.000">
                  <c:v>9.0380000000000003</c:v>
                </c:pt>
                <c:pt idx="6716" formatCode="0.000">
                  <c:v>14.454000000000001</c:v>
                </c:pt>
                <c:pt idx="6717" formatCode="0.000">
                  <c:v>5.01</c:v>
                </c:pt>
                <c:pt idx="6718" formatCode="0.000">
                  <c:v>-1.6679999999999999</c:v>
                </c:pt>
                <c:pt idx="6719" formatCode="0.000">
                  <c:v>-1.5720000000000001</c:v>
                </c:pt>
                <c:pt idx="6720" formatCode="0.000">
                  <c:v>10.111000000000001</c:v>
                </c:pt>
                <c:pt idx="6721" formatCode="0.000">
                  <c:v>6.43</c:v>
                </c:pt>
                <c:pt idx="6722" formatCode="0.000">
                  <c:v>7.2619999999999996</c:v>
                </c:pt>
                <c:pt idx="6723" formatCode="0.000">
                  <c:v>-3.2610000000000001</c:v>
                </c:pt>
                <c:pt idx="6724" formatCode="0.000">
                  <c:v>9.484</c:v>
                </c:pt>
                <c:pt idx="6725" formatCode="0.000">
                  <c:v>11.734999999999999</c:v>
                </c:pt>
                <c:pt idx="6726" formatCode="0.000">
                  <c:v>9.4309999999999992</c:v>
                </c:pt>
                <c:pt idx="6727" formatCode="0.000">
                  <c:v>-2.6920000000000002</c:v>
                </c:pt>
                <c:pt idx="6728" formatCode="0.000">
                  <c:v>-10.62</c:v>
                </c:pt>
                <c:pt idx="6729" formatCode="0.000">
                  <c:v>8.3529999999999998</c:v>
                </c:pt>
                <c:pt idx="6730" formatCode="0.000">
                  <c:v>0.247</c:v>
                </c:pt>
                <c:pt idx="6731" formatCode="0.000">
                  <c:v>6.4640000000000004</c:v>
                </c:pt>
                <c:pt idx="6732" formatCode="0.000">
                  <c:v>-1.5629999999999999</c:v>
                </c:pt>
                <c:pt idx="6733" formatCode="0.000">
                  <c:v>10.65</c:v>
                </c:pt>
                <c:pt idx="6734" formatCode="0.000">
                  <c:v>9.4890000000000008</c:v>
                </c:pt>
                <c:pt idx="6735" formatCode="0.000">
                  <c:v>7.5270000000000001</c:v>
                </c:pt>
                <c:pt idx="6736" formatCode="0.000">
                  <c:v>3.258</c:v>
                </c:pt>
                <c:pt idx="6737" formatCode="0.000">
                  <c:v>-6.1630000000000003</c:v>
                </c:pt>
                <c:pt idx="6738" formatCode="0.000">
                  <c:v>11.589</c:v>
                </c:pt>
                <c:pt idx="6739" formatCode="0.000">
                  <c:v>1.2090000000000001</c:v>
                </c:pt>
                <c:pt idx="6740" formatCode="0.000">
                  <c:v>5.7690000000000001</c:v>
                </c:pt>
                <c:pt idx="6741" formatCode="0.000">
                  <c:v>0.873</c:v>
                </c:pt>
                <c:pt idx="6742" formatCode="0.000">
                  <c:v>5.7779999999999996</c:v>
                </c:pt>
                <c:pt idx="6743" formatCode="0.000">
                  <c:v>12.183999999999999</c:v>
                </c:pt>
                <c:pt idx="6744" formatCode="0.000">
                  <c:v>5.2880000000000003</c:v>
                </c:pt>
                <c:pt idx="6745" formatCode="0.000">
                  <c:v>-1.2330000000000001</c:v>
                </c:pt>
                <c:pt idx="6746" formatCode="0.000">
                  <c:v>6.8319999999999999</c:v>
                </c:pt>
                <c:pt idx="6747" formatCode="0.000">
                  <c:v>1.0860000000000001</c:v>
                </c:pt>
                <c:pt idx="6748" formatCode="0.000">
                  <c:v>6.6520000000000001</c:v>
                </c:pt>
                <c:pt idx="6749" formatCode="0.000">
                  <c:v>0.76600000000000001</c:v>
                </c:pt>
                <c:pt idx="6750" formatCode="0.000">
                  <c:v>8.3290000000000006</c:v>
                </c:pt>
                <c:pt idx="6751" formatCode="0.000">
                  <c:v>8.7349999999999994</c:v>
                </c:pt>
                <c:pt idx="6752" formatCode="0.000">
                  <c:v>7.2309999999999999</c:v>
                </c:pt>
                <c:pt idx="6753" formatCode="0.000">
                  <c:v>2.0550000000000002</c:v>
                </c:pt>
                <c:pt idx="6754" formatCode="0.000">
                  <c:v>10.476000000000001</c:v>
                </c:pt>
                <c:pt idx="6755" formatCode="0.000">
                  <c:v>-0.28399999999999997</c:v>
                </c:pt>
                <c:pt idx="6756" formatCode="0.000">
                  <c:v>6.2869999999999999</c:v>
                </c:pt>
                <c:pt idx="6757" formatCode="0.000">
                  <c:v>-0.71499999999999997</c:v>
                </c:pt>
                <c:pt idx="6758" formatCode="0.000">
                  <c:v>11.478999999999999</c:v>
                </c:pt>
                <c:pt idx="6759" formatCode="0.000">
                  <c:v>12.87</c:v>
                </c:pt>
                <c:pt idx="6760" formatCode="0.000">
                  <c:v>7.1050000000000004</c:v>
                </c:pt>
                <c:pt idx="6761" formatCode="0.000">
                  <c:v>-5.3079999999999998</c:v>
                </c:pt>
                <c:pt idx="6762" formatCode="0.000">
                  <c:v>4.7119999999999997</c:v>
                </c:pt>
                <c:pt idx="6763" formatCode="0.000">
                  <c:v>4.9809999999999999</c:v>
                </c:pt>
                <c:pt idx="6764" formatCode="0.000">
                  <c:v>6.6559999999999997</c:v>
                </c:pt>
                <c:pt idx="6765" formatCode="0.000">
                  <c:v>2.98</c:v>
                </c:pt>
                <c:pt idx="6766" formatCode="0.000">
                  <c:v>11.122</c:v>
                </c:pt>
                <c:pt idx="6767" formatCode="0.000">
                  <c:v>8.6839999999999993</c:v>
                </c:pt>
                <c:pt idx="6768" formatCode="0.000">
                  <c:v>3.6549999999999998</c:v>
                </c:pt>
                <c:pt idx="6769" formatCode="0.000">
                  <c:v>5.1120000000000001</c:v>
                </c:pt>
                <c:pt idx="6770" formatCode="0.000">
                  <c:v>-8.1539999999999999</c:v>
                </c:pt>
                <c:pt idx="6771" formatCode="0.000">
                  <c:v>8.6440000000000001</c:v>
                </c:pt>
                <c:pt idx="6772" formatCode="0.000">
                  <c:v>2.109</c:v>
                </c:pt>
                <c:pt idx="6773" formatCode="0.000">
                  <c:v>5.7380000000000004</c:v>
                </c:pt>
                <c:pt idx="6774" formatCode="0.000">
                  <c:v>-0.82599999999999996</c:v>
                </c:pt>
                <c:pt idx="6775" formatCode="0.000">
                  <c:v>8.0890000000000004</c:v>
                </c:pt>
                <c:pt idx="6776" formatCode="0.000">
                  <c:v>7.6639999999999997</c:v>
                </c:pt>
                <c:pt idx="6777" formatCode="0.000">
                  <c:v>4.7569999999999997</c:v>
                </c:pt>
                <c:pt idx="6778" formatCode="0.000">
                  <c:v>6.1740000000000004</c:v>
                </c:pt>
                <c:pt idx="6779" formatCode="0.000">
                  <c:v>6.0529999999999999</c:v>
                </c:pt>
                <c:pt idx="6780" formatCode="0.000">
                  <c:v>0.76400000000000001</c:v>
                </c:pt>
                <c:pt idx="6781" formatCode="0.000">
                  <c:v>4.633</c:v>
                </c:pt>
                <c:pt idx="6782" formatCode="0.000">
                  <c:v>-0.187</c:v>
                </c:pt>
                <c:pt idx="6783" formatCode="0.000">
                  <c:v>5.5739999999999998</c:v>
                </c:pt>
                <c:pt idx="6784" formatCode="0.000">
                  <c:v>6.915</c:v>
                </c:pt>
                <c:pt idx="6785" formatCode="0.000">
                  <c:v>3.706</c:v>
                </c:pt>
                <c:pt idx="6786" formatCode="0.000">
                  <c:v>6.5919999999999996</c:v>
                </c:pt>
                <c:pt idx="6787" formatCode="0.000">
                  <c:v>6.4119999999999999</c:v>
                </c:pt>
                <c:pt idx="6788" formatCode="0.000">
                  <c:v>7.5250000000000004</c:v>
                </c:pt>
                <c:pt idx="6789" formatCode="0.000">
                  <c:v>1.4419999999999999</c:v>
                </c:pt>
                <c:pt idx="6790" formatCode="0.000">
                  <c:v>4.2190000000000003</c:v>
                </c:pt>
                <c:pt idx="6791" formatCode="0.000">
                  <c:v>2.5419999999999998</c:v>
                </c:pt>
                <c:pt idx="6792" formatCode="0.000">
                  <c:v>6.165</c:v>
                </c:pt>
                <c:pt idx="6793" formatCode="0.000">
                  <c:v>5.601</c:v>
                </c:pt>
                <c:pt idx="6794" formatCode="0.000">
                  <c:v>4.8049999999999997</c:v>
                </c:pt>
                <c:pt idx="6795" formatCode="0.000">
                  <c:v>10.477</c:v>
                </c:pt>
                <c:pt idx="6796" formatCode="0.000">
                  <c:v>7.3449999999999998</c:v>
                </c:pt>
                <c:pt idx="6797" formatCode="0.000">
                  <c:v>1.665</c:v>
                </c:pt>
                <c:pt idx="6798" formatCode="0.000">
                  <c:v>5.6319999999999997</c:v>
                </c:pt>
                <c:pt idx="6799" formatCode="0.000">
                  <c:v>-0.44800000000000001</c:v>
                </c:pt>
                <c:pt idx="6800" formatCode="0.000">
                  <c:v>4.7190000000000003</c:v>
                </c:pt>
                <c:pt idx="6801" formatCode="0.000">
                  <c:v>8.0920000000000005</c:v>
                </c:pt>
                <c:pt idx="6802" formatCode="0.000">
                  <c:v>7.8579999999999997</c:v>
                </c:pt>
                <c:pt idx="6803" formatCode="0.000">
                  <c:v>8.1210000000000004</c:v>
                </c:pt>
                <c:pt idx="6804" formatCode="0.000">
                  <c:v>5.9219999999999997</c:v>
                </c:pt>
                <c:pt idx="6805" formatCode="0.000">
                  <c:v>3.5550000000000002</c:v>
                </c:pt>
                <c:pt idx="6806" formatCode="0.000">
                  <c:v>4.7140000000000004</c:v>
                </c:pt>
                <c:pt idx="6807" formatCode="0.000">
                  <c:v>-1.325</c:v>
                </c:pt>
                <c:pt idx="6808" formatCode="0.000">
                  <c:v>4.4989999999999997</c:v>
                </c:pt>
                <c:pt idx="6809" formatCode="0.000">
                  <c:v>6.8049999999999997</c:v>
                </c:pt>
                <c:pt idx="6810" formatCode="0.000">
                  <c:v>3.5680000000000001</c:v>
                </c:pt>
                <c:pt idx="6811" formatCode="0.000">
                  <c:v>11.731</c:v>
                </c:pt>
                <c:pt idx="6812" formatCode="0.000">
                  <c:v>2.0270000000000001</c:v>
                </c:pt>
                <c:pt idx="6813" formatCode="0.000">
                  <c:v>7.9989999999999997</c:v>
                </c:pt>
                <c:pt idx="6814" formatCode="0.000">
                  <c:v>-0.32700000000000001</c:v>
                </c:pt>
                <c:pt idx="6815" formatCode="0.000">
                  <c:v>4.6849999999999996</c:v>
                </c:pt>
                <c:pt idx="6816" formatCode="0.000">
                  <c:v>0.27600000000000002</c:v>
                </c:pt>
                <c:pt idx="6817" formatCode="0.000">
                  <c:v>4.5359999999999996</c:v>
                </c:pt>
                <c:pt idx="6818" formatCode="0.000">
                  <c:v>7.6230000000000002</c:v>
                </c:pt>
                <c:pt idx="6819" formatCode="0.000">
                  <c:v>6.952</c:v>
                </c:pt>
                <c:pt idx="6820" formatCode="0.000">
                  <c:v>4.3550000000000004</c:v>
                </c:pt>
                <c:pt idx="6821" formatCode="0.000">
                  <c:v>5.7350000000000003</c:v>
                </c:pt>
                <c:pt idx="6822" formatCode="0.000">
                  <c:v>7.0570000000000004</c:v>
                </c:pt>
                <c:pt idx="6823" formatCode="0.000">
                  <c:v>3.29</c:v>
                </c:pt>
                <c:pt idx="6824" formatCode="0.000">
                  <c:v>4.1619999999999999</c:v>
                </c:pt>
                <c:pt idx="6825" formatCode="0.000">
                  <c:v>4.3049999999999997</c:v>
                </c:pt>
                <c:pt idx="6826" formatCode="0.000">
                  <c:v>4.0190000000000001</c:v>
                </c:pt>
                <c:pt idx="6827" formatCode="0.000">
                  <c:v>7.4489999999999998</c:v>
                </c:pt>
                <c:pt idx="6828" formatCode="0.000">
                  <c:v>6.16</c:v>
                </c:pt>
                <c:pt idx="6829" formatCode="0.000">
                  <c:v>-0.35499999999999998</c:v>
                </c:pt>
                <c:pt idx="6830" formatCode="0.000">
                  <c:v>6.077</c:v>
                </c:pt>
                <c:pt idx="6831" formatCode="0.000">
                  <c:v>8.4649999999999999</c:v>
                </c:pt>
                <c:pt idx="6832" formatCode="0.000">
                  <c:v>2.8420000000000001</c:v>
                </c:pt>
                <c:pt idx="6833" formatCode="0.000">
                  <c:v>5.4720000000000004</c:v>
                </c:pt>
                <c:pt idx="6834" formatCode="0.000">
                  <c:v>3.7650000000000001</c:v>
                </c:pt>
                <c:pt idx="6835" formatCode="0.000">
                  <c:v>6.2240000000000002</c:v>
                </c:pt>
                <c:pt idx="6836" formatCode="0.000">
                  <c:v>7.2789999999999999</c:v>
                </c:pt>
                <c:pt idx="6837" formatCode="0.000">
                  <c:v>6.1840000000000002</c:v>
                </c:pt>
                <c:pt idx="6838" formatCode="0.000">
                  <c:v>-0.26400000000000001</c:v>
                </c:pt>
                <c:pt idx="6839" formatCode="0.000">
                  <c:v>2.5219999999999998</c:v>
                </c:pt>
                <c:pt idx="6840" formatCode="0.000">
                  <c:v>6.4749999999999996</c:v>
                </c:pt>
                <c:pt idx="6841" formatCode="0.000">
                  <c:v>3.0419999999999998</c:v>
                </c:pt>
                <c:pt idx="6842" formatCode="0.000">
                  <c:v>6.86</c:v>
                </c:pt>
                <c:pt idx="6843" formatCode="0.000">
                  <c:v>6.2249999999999996</c:v>
                </c:pt>
                <c:pt idx="6844" formatCode="0.000">
                  <c:v>6.1619999999999999</c:v>
                </c:pt>
                <c:pt idx="6845" formatCode="0.000">
                  <c:v>6.8769999999999998</c:v>
                </c:pt>
                <c:pt idx="6846" formatCode="0.000">
                  <c:v>5.6459999999999999</c:v>
                </c:pt>
                <c:pt idx="6847" formatCode="0.000">
                  <c:v>-3.4039999999999999</c:v>
                </c:pt>
                <c:pt idx="6848" formatCode="0.000">
                  <c:v>4.9260000000000002</c:v>
                </c:pt>
                <c:pt idx="6849" formatCode="0.000">
                  <c:v>6.2670000000000003</c:v>
                </c:pt>
                <c:pt idx="6850" formatCode="0.000">
                  <c:v>5.077</c:v>
                </c:pt>
                <c:pt idx="6851" formatCode="0.000">
                  <c:v>6.2750000000000004</c:v>
                </c:pt>
                <c:pt idx="6852" formatCode="0.000">
                  <c:v>7.16</c:v>
                </c:pt>
                <c:pt idx="6853" formatCode="0.000">
                  <c:v>6.9189999999999996</c:v>
                </c:pt>
                <c:pt idx="6854" formatCode="0.000">
                  <c:v>10.664</c:v>
                </c:pt>
                <c:pt idx="6855" formatCode="0.000">
                  <c:v>4.7809999999999997</c:v>
                </c:pt>
                <c:pt idx="6856" formatCode="0.000">
                  <c:v>-4.0250000000000004</c:v>
                </c:pt>
                <c:pt idx="6857" formatCode="0.000">
                  <c:v>8.9999999999999993E-3</c:v>
                </c:pt>
                <c:pt idx="6858" formatCode="0.000">
                  <c:v>6.8680000000000003</c:v>
                </c:pt>
                <c:pt idx="6859" formatCode="0.000">
                  <c:v>4.5460000000000003</c:v>
                </c:pt>
                <c:pt idx="6860" formatCode="0.000">
                  <c:v>5.2190000000000003</c:v>
                </c:pt>
                <c:pt idx="6861" formatCode="0.000">
                  <c:v>5.98</c:v>
                </c:pt>
                <c:pt idx="6862" formatCode="0.000">
                  <c:v>6.3789999999999996</c:v>
                </c:pt>
                <c:pt idx="6863" formatCode="0.000">
                  <c:v>10.244</c:v>
                </c:pt>
                <c:pt idx="6864" formatCode="0.000">
                  <c:v>3.7549999999999999</c:v>
                </c:pt>
                <c:pt idx="6865" formatCode="0.000">
                  <c:v>3.9420000000000002</c:v>
                </c:pt>
                <c:pt idx="6866" formatCode="0.000">
                  <c:v>-3.496</c:v>
                </c:pt>
                <c:pt idx="6867" formatCode="0.000">
                  <c:v>8.3219999999999992</c:v>
                </c:pt>
                <c:pt idx="6868" formatCode="0.000">
                  <c:v>6.4409999999999998</c:v>
                </c:pt>
                <c:pt idx="6869" formatCode="0.000">
                  <c:v>6.5880000000000001</c:v>
                </c:pt>
                <c:pt idx="6870" formatCode="0.000">
                  <c:v>3.298</c:v>
                </c:pt>
                <c:pt idx="6871" formatCode="0.000">
                  <c:v>8.0090000000000003</c:v>
                </c:pt>
                <c:pt idx="6872" formatCode="0.000">
                  <c:v>10.417</c:v>
                </c:pt>
                <c:pt idx="6873" formatCode="0.000">
                  <c:v>7.9390000000000001</c:v>
                </c:pt>
                <c:pt idx="6874" formatCode="0.000">
                  <c:v>-0.39200000000000002</c:v>
                </c:pt>
                <c:pt idx="6875" formatCode="0.000">
                  <c:v>-6.8780000000000001</c:v>
                </c:pt>
                <c:pt idx="6876" formatCode="0.000">
                  <c:v>7.3520000000000003</c:v>
                </c:pt>
                <c:pt idx="6877" formatCode="0.000">
                  <c:v>7.1040000000000001</c:v>
                </c:pt>
                <c:pt idx="6878" formatCode="0.000">
                  <c:v>8.4369999999999994</c:v>
                </c:pt>
                <c:pt idx="6879" formatCode="0.000">
                  <c:v>4.5910000000000002</c:v>
                </c:pt>
                <c:pt idx="6880" formatCode="0.000">
                  <c:v>8.3420000000000005</c:v>
                </c:pt>
                <c:pt idx="6881" formatCode="0.000">
                  <c:v>11.711</c:v>
                </c:pt>
                <c:pt idx="6882" formatCode="0.000">
                  <c:v>7.9660000000000002</c:v>
                </c:pt>
                <c:pt idx="6883" formatCode="0.000">
                  <c:v>-2.988</c:v>
                </c:pt>
                <c:pt idx="6884" formatCode="0.000">
                  <c:v>-8.4689999999999994</c:v>
                </c:pt>
                <c:pt idx="6885" formatCode="0.000">
                  <c:v>7.024</c:v>
                </c:pt>
                <c:pt idx="6886" formatCode="0.000">
                  <c:v>3.3220000000000001</c:v>
                </c:pt>
                <c:pt idx="6887" formatCode="0.000">
                  <c:v>7.3620000000000001</c:v>
                </c:pt>
                <c:pt idx="6888" formatCode="0.000">
                  <c:v>2.2679999999999998</c:v>
                </c:pt>
                <c:pt idx="6889" formatCode="0.000">
                  <c:v>6.4459999999999997</c:v>
                </c:pt>
                <c:pt idx="6890" formatCode="0.000">
                  <c:v>11.672000000000001</c:v>
                </c:pt>
                <c:pt idx="6891" formatCode="0.000">
                  <c:v>8.2330000000000005</c:v>
                </c:pt>
                <c:pt idx="6892" formatCode="0.000">
                  <c:v>4.9290000000000003</c:v>
                </c:pt>
                <c:pt idx="6893" formatCode="0.000">
                  <c:v>-6.9139999999999997</c:v>
                </c:pt>
                <c:pt idx="6894" formatCode="0.000">
                  <c:v>7.9729999999999999</c:v>
                </c:pt>
                <c:pt idx="6895" formatCode="0.000">
                  <c:v>2.9590000000000001</c:v>
                </c:pt>
                <c:pt idx="6896" formatCode="0.000">
                  <c:v>10.657999999999999</c:v>
                </c:pt>
                <c:pt idx="6897" formatCode="0.000">
                  <c:v>2.4830000000000001</c:v>
                </c:pt>
                <c:pt idx="6898" formatCode="0.000">
                  <c:v>6.7610000000000001</c:v>
                </c:pt>
                <c:pt idx="6899" formatCode="0.000">
                  <c:v>12.457000000000001</c:v>
                </c:pt>
                <c:pt idx="6900" formatCode="0.000">
                  <c:v>8.4220000000000006</c:v>
                </c:pt>
                <c:pt idx="6901" formatCode="0.000">
                  <c:v>2.492</c:v>
                </c:pt>
                <c:pt idx="6902" formatCode="0.000">
                  <c:v>-9.5709999999999997</c:v>
                </c:pt>
                <c:pt idx="6903" formatCode="0.000">
                  <c:v>7.0709999999999997</c:v>
                </c:pt>
                <c:pt idx="6904" formatCode="0.000">
                  <c:v>7.4539999999999997</c:v>
                </c:pt>
                <c:pt idx="6905" formatCode="0.000">
                  <c:v>7.9640000000000004</c:v>
                </c:pt>
                <c:pt idx="6906" formatCode="0.000">
                  <c:v>1.917</c:v>
                </c:pt>
                <c:pt idx="6907" formatCode="0.000">
                  <c:v>6.3470000000000004</c:v>
                </c:pt>
                <c:pt idx="6908" formatCode="0.000">
                  <c:v>13.599</c:v>
                </c:pt>
                <c:pt idx="6909" formatCode="0.000">
                  <c:v>8.6379999999999999</c:v>
                </c:pt>
                <c:pt idx="6910" formatCode="0.000">
                  <c:v>1.224</c:v>
                </c:pt>
                <c:pt idx="6911" formatCode="0.000">
                  <c:v>-9.2940000000000005</c:v>
                </c:pt>
                <c:pt idx="6912" formatCode="0.000">
                  <c:v>5.1210000000000004</c:v>
                </c:pt>
                <c:pt idx="6913" formatCode="0.000">
                  <c:v>8.0960000000000001</c:v>
                </c:pt>
                <c:pt idx="6914" formatCode="0.000">
                  <c:v>5.7939999999999996</c:v>
                </c:pt>
                <c:pt idx="6915" formatCode="0.000">
                  <c:v>0.42299999999999999</c:v>
                </c:pt>
                <c:pt idx="6916" formatCode="0.000">
                  <c:v>3.153</c:v>
                </c:pt>
                <c:pt idx="6917" formatCode="0.000">
                  <c:v>9.8130000000000006</c:v>
                </c:pt>
                <c:pt idx="6918" formatCode="0.000">
                  <c:v>7.2110000000000003</c:v>
                </c:pt>
                <c:pt idx="6919" formatCode="0.000">
                  <c:v>11.824</c:v>
                </c:pt>
                <c:pt idx="6920" formatCode="0.000">
                  <c:v>-6.2309999999999999</c:v>
                </c:pt>
                <c:pt idx="6921" formatCode="0.000">
                  <c:v>6.5430000000000001</c:v>
                </c:pt>
                <c:pt idx="6922" formatCode="0.000">
                  <c:v>6.26</c:v>
                </c:pt>
                <c:pt idx="6923" formatCode="0.000">
                  <c:v>5.7110000000000003</c:v>
                </c:pt>
                <c:pt idx="6924" formatCode="0.000">
                  <c:v>1.657</c:v>
                </c:pt>
                <c:pt idx="6925" formatCode="0.000">
                  <c:v>2.3580000000000001</c:v>
                </c:pt>
                <c:pt idx="6926" formatCode="0.000">
                  <c:v>11.797000000000001</c:v>
                </c:pt>
                <c:pt idx="6927" formatCode="0.000">
                  <c:v>6.085</c:v>
                </c:pt>
                <c:pt idx="6928" formatCode="0.000">
                  <c:v>5.0289999999999999</c:v>
                </c:pt>
                <c:pt idx="6929" formatCode="0.000">
                  <c:v>4.1000000000000002E-2</c:v>
                </c:pt>
                <c:pt idx="6930" formatCode="0.000">
                  <c:v>4.6779999999999999</c:v>
                </c:pt>
                <c:pt idx="6931" formatCode="0.000">
                  <c:v>5.94</c:v>
                </c:pt>
                <c:pt idx="6932" formatCode="0.000">
                  <c:v>4.4800000000000004</c:v>
                </c:pt>
                <c:pt idx="6933" formatCode="0.000">
                  <c:v>2.9590000000000001</c:v>
                </c:pt>
                <c:pt idx="6934" formatCode="0.000">
                  <c:v>5.1040000000000001</c:v>
                </c:pt>
                <c:pt idx="6935" formatCode="0.000">
                  <c:v>9.2739999999999991</c:v>
                </c:pt>
                <c:pt idx="6936" formatCode="0.000">
                  <c:v>6.5910000000000002</c:v>
                </c:pt>
                <c:pt idx="6937" formatCode="0.000">
                  <c:v>5.5789999999999997</c:v>
                </c:pt>
                <c:pt idx="6938" formatCode="0.000">
                  <c:v>1.1499999999999999</c:v>
                </c:pt>
                <c:pt idx="6939" formatCode="0.000">
                  <c:v>5.3620000000000001</c:v>
                </c:pt>
                <c:pt idx="6940" formatCode="0.000">
                  <c:v>4.0289999999999999</c:v>
                </c:pt>
                <c:pt idx="6941" formatCode="0.000">
                  <c:v>6.0359999999999996</c:v>
                </c:pt>
                <c:pt idx="6942" formatCode="0.000">
                  <c:v>3.3109999999999999</c:v>
                </c:pt>
                <c:pt idx="6943" formatCode="0.000">
                  <c:v>5.8079999999999998</c:v>
                </c:pt>
                <c:pt idx="6944" formatCode="0.000">
                  <c:v>11.315</c:v>
                </c:pt>
                <c:pt idx="6945" formatCode="0.000">
                  <c:v>7.1429999999999998</c:v>
                </c:pt>
                <c:pt idx="6946" formatCode="0.000">
                  <c:v>1.9930000000000001</c:v>
                </c:pt>
                <c:pt idx="6947" formatCode="0.000">
                  <c:v>1.0269999999999999</c:v>
                </c:pt>
                <c:pt idx="6948" formatCode="0.000">
                  <c:v>4.45</c:v>
                </c:pt>
                <c:pt idx="6949" formatCode="0.000">
                  <c:v>6.4690000000000003</c:v>
                </c:pt>
                <c:pt idx="6950" formatCode="0.000">
                  <c:v>7.3739999999999997</c:v>
                </c:pt>
                <c:pt idx="6951" formatCode="0.000">
                  <c:v>2.9489999999999998</c:v>
                </c:pt>
                <c:pt idx="6952" formatCode="0.000">
                  <c:v>6.6040000000000001</c:v>
                </c:pt>
                <c:pt idx="6953" formatCode="0.000">
                  <c:v>11.491</c:v>
                </c:pt>
                <c:pt idx="6954" formatCode="0.000">
                  <c:v>7.2119999999999997</c:v>
                </c:pt>
                <c:pt idx="6955" formatCode="0.000">
                  <c:v>0.97299999999999998</c:v>
                </c:pt>
                <c:pt idx="6956" formatCode="0.000">
                  <c:v>-1.236</c:v>
                </c:pt>
                <c:pt idx="6957" formatCode="0.000">
                  <c:v>4.6289999999999996</c:v>
                </c:pt>
                <c:pt idx="6958" formatCode="0.000">
                  <c:v>4.718</c:v>
                </c:pt>
                <c:pt idx="6959" formatCode="0.000">
                  <c:v>6.8040000000000003</c:v>
                </c:pt>
                <c:pt idx="6960" formatCode="0.000">
                  <c:v>2.2730000000000001</c:v>
                </c:pt>
                <c:pt idx="6961" formatCode="0.000">
                  <c:v>7.5129999999999999</c:v>
                </c:pt>
                <c:pt idx="6962" formatCode="0.000">
                  <c:v>11.916</c:v>
                </c:pt>
                <c:pt idx="6963" formatCode="0.000">
                  <c:v>6.8179999999999996</c:v>
                </c:pt>
                <c:pt idx="6964" formatCode="0.000">
                  <c:v>-1.2649999999999999</c:v>
                </c:pt>
                <c:pt idx="6965" formatCode="0.000">
                  <c:v>3.137</c:v>
                </c:pt>
                <c:pt idx="6966" formatCode="0.000">
                  <c:v>6.5759999999999996</c:v>
                </c:pt>
                <c:pt idx="6967" formatCode="0.000">
                  <c:v>7.8250000000000002</c:v>
                </c:pt>
                <c:pt idx="6968" formatCode="0.000">
                  <c:v>7.2859999999999996</c:v>
                </c:pt>
                <c:pt idx="6969" formatCode="0.000">
                  <c:v>-1.2729999999999999</c:v>
                </c:pt>
                <c:pt idx="6970" formatCode="0.000">
                  <c:v>6.3579999999999997</c:v>
                </c:pt>
                <c:pt idx="6971" formatCode="0.000">
                  <c:v>7.7480000000000002</c:v>
                </c:pt>
                <c:pt idx="6972" formatCode="0.000">
                  <c:v>6.4470000000000001</c:v>
                </c:pt>
                <c:pt idx="6973" formatCode="0.000">
                  <c:v>3.569</c:v>
                </c:pt>
                <c:pt idx="6974" formatCode="0.000">
                  <c:v>2.2610000000000001</c:v>
                </c:pt>
                <c:pt idx="6975" formatCode="0.000">
                  <c:v>6.3170000000000002</c:v>
                </c:pt>
                <c:pt idx="6976" formatCode="0.000">
                  <c:v>8.0109999999999992</c:v>
                </c:pt>
                <c:pt idx="6977" formatCode="0.000">
                  <c:v>8.08</c:v>
                </c:pt>
                <c:pt idx="6978" formatCode="0.000">
                  <c:v>3.7490000000000001</c:v>
                </c:pt>
                <c:pt idx="6979" formatCode="0.000">
                  <c:v>6.3920000000000003</c:v>
                </c:pt>
                <c:pt idx="6980" formatCode="0.000">
                  <c:v>10.234999999999999</c:v>
                </c:pt>
                <c:pt idx="6981" formatCode="0.000">
                  <c:v>6.5</c:v>
                </c:pt>
                <c:pt idx="6982" formatCode="0.000">
                  <c:v>-2.9620000000000002</c:v>
                </c:pt>
                <c:pt idx="6983" formatCode="0.000">
                  <c:v>0.72399999999999998</c:v>
                </c:pt>
                <c:pt idx="6984" formatCode="0.000">
                  <c:v>5.649</c:v>
                </c:pt>
                <c:pt idx="6985" formatCode="0.000">
                  <c:v>4.2169999999999996</c:v>
                </c:pt>
                <c:pt idx="6986" formatCode="0.000">
                  <c:v>7.9390000000000001</c:v>
                </c:pt>
                <c:pt idx="6987" formatCode="0.000">
                  <c:v>-1.034</c:v>
                </c:pt>
                <c:pt idx="6988" formatCode="0.000">
                  <c:v>5.6079999999999997</c:v>
                </c:pt>
                <c:pt idx="6989" formatCode="0.000">
                  <c:v>8.234</c:v>
                </c:pt>
                <c:pt idx="6990" formatCode="0.000">
                  <c:v>7.6319999999999997</c:v>
                </c:pt>
                <c:pt idx="6991" formatCode="0.000">
                  <c:v>6.8179999999999996</c:v>
                </c:pt>
                <c:pt idx="6992" formatCode="0.000">
                  <c:v>2.2280000000000002</c:v>
                </c:pt>
                <c:pt idx="6993" formatCode="0.000">
                  <c:v>5.5880000000000001</c:v>
                </c:pt>
                <c:pt idx="6994" formatCode="0.000">
                  <c:v>3.7389999999999999</c:v>
                </c:pt>
                <c:pt idx="6995" formatCode="0.000">
                  <c:v>8.2579999999999991</c:v>
                </c:pt>
                <c:pt idx="6996" formatCode="0.000">
                  <c:v>-0.52500000000000002</c:v>
                </c:pt>
                <c:pt idx="6997" formatCode="0.000">
                  <c:v>9.5860000000000003</c:v>
                </c:pt>
                <c:pt idx="6998" formatCode="0.000">
                  <c:v>9.7989999999999995</c:v>
                </c:pt>
                <c:pt idx="6999" formatCode="0.000">
                  <c:v>7.242</c:v>
                </c:pt>
                <c:pt idx="7000" formatCode="0.000">
                  <c:v>3.0990000000000002</c:v>
                </c:pt>
                <c:pt idx="7001" formatCode="0.000">
                  <c:v>0.745</c:v>
                </c:pt>
                <c:pt idx="7002" formatCode="0.000">
                  <c:v>5.9219999999999997</c:v>
                </c:pt>
                <c:pt idx="7003" formatCode="0.000">
                  <c:v>1.798</c:v>
                </c:pt>
                <c:pt idx="7004" formatCode="0.000">
                  <c:v>7.8739999999999997</c:v>
                </c:pt>
                <c:pt idx="7005" formatCode="0.000">
                  <c:v>0.11700000000000001</c:v>
                </c:pt>
                <c:pt idx="7006" formatCode="0.000">
                  <c:v>6.125</c:v>
                </c:pt>
                <c:pt idx="7007" formatCode="0.000">
                  <c:v>5.7750000000000004</c:v>
                </c:pt>
                <c:pt idx="7008" formatCode="0.000">
                  <c:v>7.5910000000000002</c:v>
                </c:pt>
                <c:pt idx="7009" formatCode="0.000">
                  <c:v>7.5510000000000002</c:v>
                </c:pt>
                <c:pt idx="7010" formatCode="0.000">
                  <c:v>5.0090000000000003</c:v>
                </c:pt>
                <c:pt idx="7011" formatCode="0.000">
                  <c:v>9.9510000000000005</c:v>
                </c:pt>
                <c:pt idx="7012" formatCode="0.000">
                  <c:v>5.3079999999999998</c:v>
                </c:pt>
                <c:pt idx="7013" formatCode="0.000">
                  <c:v>5.52</c:v>
                </c:pt>
                <c:pt idx="7014" formatCode="0.000">
                  <c:v>0.76600000000000001</c:v>
                </c:pt>
                <c:pt idx="7015" formatCode="0.000">
                  <c:v>7.0880000000000001</c:v>
                </c:pt>
                <c:pt idx="7016" formatCode="0.000">
                  <c:v>4.7889999999999997</c:v>
                </c:pt>
                <c:pt idx="7017" formatCode="0.000">
                  <c:v>6.2690000000000001</c:v>
                </c:pt>
                <c:pt idx="7018" formatCode="0.000">
                  <c:v>8.6329999999999991</c:v>
                </c:pt>
                <c:pt idx="7019" formatCode="0.000">
                  <c:v>-0.33100000000000002</c:v>
                </c:pt>
                <c:pt idx="7020" formatCode="0.000">
                  <c:v>9.5350000000000001</c:v>
                </c:pt>
                <c:pt idx="7021" formatCode="0.000">
                  <c:v>6.32</c:v>
                </c:pt>
                <c:pt idx="7022" formatCode="0.000">
                  <c:v>7.1349999999999998</c:v>
                </c:pt>
                <c:pt idx="7023" formatCode="0.000">
                  <c:v>-1.198</c:v>
                </c:pt>
                <c:pt idx="7024" formatCode="0.000">
                  <c:v>9.0890000000000004</c:v>
                </c:pt>
                <c:pt idx="7025" formatCode="0.000">
                  <c:v>6.8819999999999997</c:v>
                </c:pt>
                <c:pt idx="7026" formatCode="0.000">
                  <c:v>6.7430000000000003</c:v>
                </c:pt>
                <c:pt idx="7027" formatCode="0.000">
                  <c:v>4.4829999999999997</c:v>
                </c:pt>
                <c:pt idx="7028" formatCode="0.000">
                  <c:v>-0.77100000000000002</c:v>
                </c:pt>
                <c:pt idx="7029" formatCode="0.000">
                  <c:v>4.9710000000000001</c:v>
                </c:pt>
                <c:pt idx="7030" formatCode="0.000">
                  <c:v>7.984</c:v>
                </c:pt>
                <c:pt idx="7031" formatCode="0.000">
                  <c:v>7.4980000000000002</c:v>
                </c:pt>
                <c:pt idx="7032" formatCode="0.000">
                  <c:v>-2.6259999999999999</c:v>
                </c:pt>
                <c:pt idx="7033" formatCode="0.000">
                  <c:v>8.048</c:v>
                </c:pt>
                <c:pt idx="7034" formatCode="0.000">
                  <c:v>5.4989999999999997</c:v>
                </c:pt>
                <c:pt idx="7035" formatCode="0.000">
                  <c:v>7.0229999999999997</c:v>
                </c:pt>
                <c:pt idx="7036" formatCode="0.000">
                  <c:v>8.3369999999999997</c:v>
                </c:pt>
                <c:pt idx="7037" formatCode="0.000">
                  <c:v>1.702</c:v>
                </c:pt>
                <c:pt idx="7038" formatCode="0.000">
                  <c:v>4.8220000000000001</c:v>
                </c:pt>
                <c:pt idx="7039" formatCode="0.000">
                  <c:v>3.831</c:v>
                </c:pt>
                <c:pt idx="7040" formatCode="0.000">
                  <c:v>6.99</c:v>
                </c:pt>
                <c:pt idx="7041" formatCode="0.000">
                  <c:v>2.9540000000000002</c:v>
                </c:pt>
                <c:pt idx="7042" formatCode="0.000">
                  <c:v>5.4870000000000001</c:v>
                </c:pt>
                <c:pt idx="7043" formatCode="0.000">
                  <c:v>9.5830000000000002</c:v>
                </c:pt>
                <c:pt idx="7044" formatCode="0.000">
                  <c:v>5.3979999999999997</c:v>
                </c:pt>
                <c:pt idx="7045" formatCode="0.000">
                  <c:v>6.6870000000000003</c:v>
                </c:pt>
                <c:pt idx="7046" formatCode="0.000">
                  <c:v>2.9020000000000001</c:v>
                </c:pt>
                <c:pt idx="7047" formatCode="0.000">
                  <c:v>6.6159999999999997</c:v>
                </c:pt>
                <c:pt idx="7048" formatCode="0.000">
                  <c:v>3.7559999999999998</c:v>
                </c:pt>
                <c:pt idx="7049" formatCode="0.000">
                  <c:v>7.8929999999999998</c:v>
                </c:pt>
                <c:pt idx="7050" formatCode="0.000">
                  <c:v>2.6019999999999999</c:v>
                </c:pt>
                <c:pt idx="7051" formatCode="0.000">
                  <c:v>7.4930000000000003</c:v>
                </c:pt>
                <c:pt idx="7052" formatCode="0.000">
                  <c:v>7.5259999999999998</c:v>
                </c:pt>
                <c:pt idx="7053" formatCode="0.000">
                  <c:v>8.7170000000000005</c:v>
                </c:pt>
                <c:pt idx="7054" formatCode="0.000">
                  <c:v>6.3810000000000002</c:v>
                </c:pt>
                <c:pt idx="7055" formatCode="0.000">
                  <c:v>-2.12</c:v>
                </c:pt>
                <c:pt idx="7056" formatCode="0.000">
                  <c:v>6.2919999999999998</c:v>
                </c:pt>
                <c:pt idx="7057" formatCode="0.000">
                  <c:v>6.1719999999999997</c:v>
                </c:pt>
                <c:pt idx="7058" formatCode="0.000">
                  <c:v>7.4809999999999999</c:v>
                </c:pt>
                <c:pt idx="7059" formatCode="0.000">
                  <c:v>2.7240000000000002</c:v>
                </c:pt>
                <c:pt idx="7060" formatCode="0.000">
                  <c:v>8.2949999999999999</c:v>
                </c:pt>
                <c:pt idx="7061" formatCode="0.000">
                  <c:v>10.301</c:v>
                </c:pt>
                <c:pt idx="7062" formatCode="0.000">
                  <c:v>7.7809999999999997</c:v>
                </c:pt>
                <c:pt idx="7063" formatCode="0.000">
                  <c:v>6.407</c:v>
                </c:pt>
                <c:pt idx="7064" formatCode="0.000">
                  <c:v>-6.3849999999999998</c:v>
                </c:pt>
                <c:pt idx="7065" formatCode="0.000">
                  <c:v>6.8540000000000001</c:v>
                </c:pt>
                <c:pt idx="7066" formatCode="0.000">
                  <c:v>5.7110000000000003</c:v>
                </c:pt>
                <c:pt idx="7067" formatCode="0.000">
                  <c:v>7.4240000000000004</c:v>
                </c:pt>
                <c:pt idx="7068" formatCode="0.000">
                  <c:v>1.1870000000000001</c:v>
                </c:pt>
                <c:pt idx="7069" formatCode="0.000">
                  <c:v>8.0389999999999997</c:v>
                </c:pt>
                <c:pt idx="7070" formatCode="0.000">
                  <c:v>8.7309999999999999</c:v>
                </c:pt>
                <c:pt idx="7071" formatCode="0.000">
                  <c:v>6.3550000000000004</c:v>
                </c:pt>
                <c:pt idx="7072" formatCode="0.000">
                  <c:v>10.907999999999999</c:v>
                </c:pt>
                <c:pt idx="7073" formatCode="0.000">
                  <c:v>-5.94</c:v>
                </c:pt>
                <c:pt idx="7074" formatCode="0.000">
                  <c:v>7.4569999999999999</c:v>
                </c:pt>
                <c:pt idx="7075" formatCode="0.000">
                  <c:v>7.0439999999999996</c:v>
                </c:pt>
                <c:pt idx="7076" formatCode="0.000">
                  <c:v>8.0180000000000007</c:v>
                </c:pt>
                <c:pt idx="7077" formatCode="0.000">
                  <c:v>-1.524</c:v>
                </c:pt>
                <c:pt idx="7078" formatCode="0.000">
                  <c:v>7.0209999999999999</c:v>
                </c:pt>
                <c:pt idx="7079" formatCode="0.000">
                  <c:v>10.725</c:v>
                </c:pt>
                <c:pt idx="7080" formatCode="0.000">
                  <c:v>7.968</c:v>
                </c:pt>
                <c:pt idx="7081" formatCode="0.000">
                  <c:v>7.2409999999999997</c:v>
                </c:pt>
                <c:pt idx="7082" formatCode="0.000">
                  <c:v>-4.4850000000000003</c:v>
                </c:pt>
                <c:pt idx="7083" formatCode="0.000">
                  <c:v>7.3819999999999997</c:v>
                </c:pt>
                <c:pt idx="7084" formatCode="0.000">
                  <c:v>5.4580000000000002</c:v>
                </c:pt>
                <c:pt idx="7085" formatCode="0.000">
                  <c:v>7.0220000000000002</c:v>
                </c:pt>
                <c:pt idx="7086" formatCode="0.000">
                  <c:v>2.8180000000000001</c:v>
                </c:pt>
                <c:pt idx="7087" formatCode="0.000">
                  <c:v>10.231</c:v>
                </c:pt>
                <c:pt idx="7088" formatCode="0.000">
                  <c:v>6.9980000000000002</c:v>
                </c:pt>
                <c:pt idx="7089" formatCode="0.000">
                  <c:v>8.2850000000000001</c:v>
                </c:pt>
                <c:pt idx="7090" formatCode="0.000">
                  <c:v>4.0129999999999999</c:v>
                </c:pt>
                <c:pt idx="7091" formatCode="0.000">
                  <c:v>-2.5499999999999998</c:v>
                </c:pt>
                <c:pt idx="7092" formatCode="0.000">
                  <c:v>10.098000000000001</c:v>
                </c:pt>
                <c:pt idx="7093" formatCode="0.000">
                  <c:v>6.5119999999999996</c:v>
                </c:pt>
                <c:pt idx="7094" formatCode="0.000">
                  <c:v>7.1420000000000003</c:v>
                </c:pt>
                <c:pt idx="7095" formatCode="0.000">
                  <c:v>-3.0619999999999998</c:v>
                </c:pt>
                <c:pt idx="7096" formatCode="0.000">
                  <c:v>9.3360000000000003</c:v>
                </c:pt>
                <c:pt idx="7097" formatCode="0.000">
                  <c:v>10.343</c:v>
                </c:pt>
                <c:pt idx="7098" formatCode="0.000">
                  <c:v>9.4410000000000007</c:v>
                </c:pt>
                <c:pt idx="7099" formatCode="0.000">
                  <c:v>2.7869999999999999</c:v>
                </c:pt>
                <c:pt idx="7100" formatCode="0.000">
                  <c:v>-2.7549999999999999</c:v>
                </c:pt>
                <c:pt idx="7101" formatCode="0.000">
                  <c:v>7.5910000000000002</c:v>
                </c:pt>
                <c:pt idx="7102" formatCode="0.000">
                  <c:v>5.81</c:v>
                </c:pt>
                <c:pt idx="7103" formatCode="0.000">
                  <c:v>7.7859999999999996</c:v>
                </c:pt>
                <c:pt idx="7104" formatCode="0.000">
                  <c:v>0.60699999999999998</c:v>
                </c:pt>
                <c:pt idx="7105" formatCode="0.000">
                  <c:v>10.404999999999999</c:v>
                </c:pt>
                <c:pt idx="7106" formatCode="0.000">
                  <c:v>11.223000000000001</c:v>
                </c:pt>
                <c:pt idx="7107" formatCode="0.000">
                  <c:v>9.7010000000000005</c:v>
                </c:pt>
                <c:pt idx="7108" formatCode="0.000">
                  <c:v>0.11899999999999999</c:v>
                </c:pt>
                <c:pt idx="7109" formatCode="0.000">
                  <c:v>-3.2189999999999999</c:v>
                </c:pt>
                <c:pt idx="7110" formatCode="0.000">
                  <c:v>7.9390000000000001</c:v>
                </c:pt>
                <c:pt idx="7111" formatCode="0.000">
                  <c:v>3.8170000000000002</c:v>
                </c:pt>
                <c:pt idx="7112" formatCode="0.000">
                  <c:v>9.0380000000000003</c:v>
                </c:pt>
                <c:pt idx="7113" formatCode="0.000">
                  <c:v>4.3940000000000001</c:v>
                </c:pt>
                <c:pt idx="7114" formatCode="0.000">
                  <c:v>8.1929999999999996</c:v>
                </c:pt>
                <c:pt idx="7115" formatCode="0.000">
                  <c:v>8.7710000000000008</c:v>
                </c:pt>
                <c:pt idx="7116" formatCode="0.000">
                  <c:v>7.819</c:v>
                </c:pt>
                <c:pt idx="7117" formatCode="0.000">
                  <c:v>3.5150000000000001</c:v>
                </c:pt>
                <c:pt idx="7118" formatCode="0.000">
                  <c:v>-3.286</c:v>
                </c:pt>
                <c:pt idx="7119" formatCode="0.000">
                  <c:v>7.8869999999999996</c:v>
                </c:pt>
                <c:pt idx="7120" formatCode="0.000">
                  <c:v>6.7910000000000004</c:v>
                </c:pt>
                <c:pt idx="7121" formatCode="0.000">
                  <c:v>10.118</c:v>
                </c:pt>
                <c:pt idx="7122" formatCode="0.000">
                  <c:v>3.903</c:v>
                </c:pt>
                <c:pt idx="7123" formatCode="0.000">
                  <c:v>10.291</c:v>
                </c:pt>
                <c:pt idx="7124" formatCode="0.000">
                  <c:v>9.6259999999999994</c:v>
                </c:pt>
                <c:pt idx="7125" formatCode="0.000">
                  <c:v>7.7670000000000003</c:v>
                </c:pt>
                <c:pt idx="7126" formatCode="0.000">
                  <c:v>-3.0310000000000001</c:v>
                </c:pt>
                <c:pt idx="7127" formatCode="0.000">
                  <c:v>-2.9790000000000001</c:v>
                </c:pt>
                <c:pt idx="7128" formatCode="0.000">
                  <c:v>7.3920000000000003</c:v>
                </c:pt>
                <c:pt idx="7129" formatCode="0.000">
                  <c:v>8.2210000000000001</c:v>
                </c:pt>
                <c:pt idx="7130" formatCode="0.000">
                  <c:v>10.41</c:v>
                </c:pt>
                <c:pt idx="7131" formatCode="0.000">
                  <c:v>0.995</c:v>
                </c:pt>
                <c:pt idx="7132" formatCode="0.000">
                  <c:v>8.2810000000000006</c:v>
                </c:pt>
                <c:pt idx="7133" formatCode="0.000">
                  <c:v>7.8449999999999998</c:v>
                </c:pt>
                <c:pt idx="7134" formatCode="0.000">
                  <c:v>7.601</c:v>
                </c:pt>
                <c:pt idx="7135" formatCode="0.000">
                  <c:v>4.6070000000000002</c:v>
                </c:pt>
                <c:pt idx="7136" formatCode="0.000">
                  <c:v>-4.8120000000000003</c:v>
                </c:pt>
                <c:pt idx="7137" formatCode="0.000">
                  <c:v>7.9560000000000004</c:v>
                </c:pt>
                <c:pt idx="7138" formatCode="0.000">
                  <c:v>8.8460000000000001</c:v>
                </c:pt>
                <c:pt idx="7139" formatCode="0.000">
                  <c:v>6.4690000000000003</c:v>
                </c:pt>
                <c:pt idx="7140" formatCode="0.000">
                  <c:v>-3.59</c:v>
                </c:pt>
                <c:pt idx="7141" formatCode="0.000">
                  <c:v>5.7590000000000003</c:v>
                </c:pt>
                <c:pt idx="7142" formatCode="0.000">
                  <c:v>7.4029999999999996</c:v>
                </c:pt>
                <c:pt idx="7143" formatCode="0.000">
                  <c:v>7.4880000000000004</c:v>
                </c:pt>
                <c:pt idx="7144" formatCode="0.000">
                  <c:v>11.183999999999999</c:v>
                </c:pt>
                <c:pt idx="7145" formatCode="0.000">
                  <c:v>-0.81499999999999995</c:v>
                </c:pt>
                <c:pt idx="7146" formatCode="0.000">
                  <c:v>6.4720000000000004</c:v>
                </c:pt>
                <c:pt idx="7147" formatCode="0.000">
                  <c:v>5.94</c:v>
                </c:pt>
                <c:pt idx="7148" formatCode="0.000">
                  <c:v>8.8889999999999993</c:v>
                </c:pt>
                <c:pt idx="7149" formatCode="0.000">
                  <c:v>1.3120000000000001</c:v>
                </c:pt>
                <c:pt idx="7150" formatCode="0.000">
                  <c:v>7.798</c:v>
                </c:pt>
                <c:pt idx="7151" formatCode="0.000">
                  <c:v>9.76</c:v>
                </c:pt>
                <c:pt idx="7152" formatCode="0.000">
                  <c:v>10.981</c:v>
                </c:pt>
                <c:pt idx="7153" formatCode="0.000">
                  <c:v>2.7469999999999999</c:v>
                </c:pt>
                <c:pt idx="7154" formatCode="0.000">
                  <c:v>-3.04</c:v>
                </c:pt>
                <c:pt idx="7155" formatCode="0.000">
                  <c:v>6.3449999999999998</c:v>
                </c:pt>
                <c:pt idx="7156" formatCode="0.000">
                  <c:v>3.8580000000000001</c:v>
                </c:pt>
                <c:pt idx="7157" formatCode="0.000">
                  <c:v>6.8</c:v>
                </c:pt>
                <c:pt idx="7158" formatCode="0.000">
                  <c:v>2.9329999999999998</c:v>
                </c:pt>
                <c:pt idx="7159" formatCode="0.000">
                  <c:v>9.6180000000000003</c:v>
                </c:pt>
                <c:pt idx="7160" formatCode="0.000">
                  <c:v>6.71</c:v>
                </c:pt>
                <c:pt idx="7161" formatCode="0.000">
                  <c:v>6.0679999999999996</c:v>
                </c:pt>
                <c:pt idx="7162" formatCode="0.000">
                  <c:v>6.2960000000000003</c:v>
                </c:pt>
                <c:pt idx="7163" formatCode="0.000">
                  <c:v>2.383</c:v>
                </c:pt>
                <c:pt idx="7164" formatCode="0.000">
                  <c:v>6.2210000000000001</c:v>
                </c:pt>
                <c:pt idx="7165" formatCode="0.000">
                  <c:v>7.718</c:v>
                </c:pt>
                <c:pt idx="7166" formatCode="0.000">
                  <c:v>7.7939999999999996</c:v>
                </c:pt>
                <c:pt idx="7167" formatCode="0.000">
                  <c:v>-0.46300000000000002</c:v>
                </c:pt>
                <c:pt idx="7168" formatCode="0.000">
                  <c:v>10.247</c:v>
                </c:pt>
                <c:pt idx="7169" formatCode="0.000">
                  <c:v>5.2720000000000002</c:v>
                </c:pt>
                <c:pt idx="7170" formatCode="0.000">
                  <c:v>6.43</c:v>
                </c:pt>
                <c:pt idx="7171" formatCode="0.000">
                  <c:v>2.5910000000000002</c:v>
                </c:pt>
                <c:pt idx="7172" formatCode="0.000">
                  <c:v>5.3490000000000002</c:v>
                </c:pt>
                <c:pt idx="7173" formatCode="0.000">
                  <c:v>6.4180000000000001</c:v>
                </c:pt>
                <c:pt idx="7174" formatCode="0.000">
                  <c:v>6.6079999999999997</c:v>
                </c:pt>
                <c:pt idx="7175" formatCode="0.000">
                  <c:v>7.24</c:v>
                </c:pt>
                <c:pt idx="7176" formatCode="0.000">
                  <c:v>3.242</c:v>
                </c:pt>
                <c:pt idx="7177" formatCode="0.000">
                  <c:v>9.6210000000000004</c:v>
                </c:pt>
                <c:pt idx="7178" formatCode="0.000">
                  <c:v>2.72</c:v>
                </c:pt>
                <c:pt idx="7179" formatCode="0.000">
                  <c:v>9.1479999999999997</c:v>
                </c:pt>
                <c:pt idx="7180" formatCode="0.000">
                  <c:v>3.9369999999999998</c:v>
                </c:pt>
                <c:pt idx="7181" formatCode="0.000">
                  <c:v>2.3660000000000001</c:v>
                </c:pt>
                <c:pt idx="7182" formatCode="0.000">
                  <c:v>8.016</c:v>
                </c:pt>
                <c:pt idx="7183" formatCode="0.000">
                  <c:v>3.512</c:v>
                </c:pt>
                <c:pt idx="7184" formatCode="0.000">
                  <c:v>6.5970000000000004</c:v>
                </c:pt>
                <c:pt idx="7185" formatCode="0.000">
                  <c:v>1.9950000000000001</c:v>
                </c:pt>
                <c:pt idx="7186" formatCode="0.000">
                  <c:v>9.9580000000000002</c:v>
                </c:pt>
                <c:pt idx="7187" formatCode="0.000">
                  <c:v>10.597</c:v>
                </c:pt>
                <c:pt idx="7188" formatCode="0.000">
                  <c:v>8.64</c:v>
                </c:pt>
                <c:pt idx="7189" formatCode="0.000">
                  <c:v>2.2810000000000001</c:v>
                </c:pt>
                <c:pt idx="7190" formatCode="0.000">
                  <c:v>-0.157</c:v>
                </c:pt>
                <c:pt idx="7191" formatCode="0.000">
                  <c:v>5.58</c:v>
                </c:pt>
                <c:pt idx="7192" formatCode="0.000">
                  <c:v>5.173</c:v>
                </c:pt>
                <c:pt idx="7193" formatCode="0.000">
                  <c:v>8.0429999999999993</c:v>
                </c:pt>
                <c:pt idx="7194" formatCode="0.000">
                  <c:v>2.9239999999999999</c:v>
                </c:pt>
                <c:pt idx="7195" formatCode="0.000">
                  <c:v>6.9660000000000002</c:v>
                </c:pt>
                <c:pt idx="7196" formatCode="0.000">
                  <c:v>3.1070000000000002</c:v>
                </c:pt>
                <c:pt idx="7197" formatCode="0.000">
                  <c:v>7.4630000000000001</c:v>
                </c:pt>
                <c:pt idx="7198" formatCode="0.000">
                  <c:v>4.9370000000000003</c:v>
                </c:pt>
                <c:pt idx="7199" formatCode="0.000">
                  <c:v>7.3780000000000001</c:v>
                </c:pt>
                <c:pt idx="7200" formatCode="0.000">
                  <c:v>6.66</c:v>
                </c:pt>
                <c:pt idx="7201" formatCode="0.000">
                  <c:v>6.7720000000000002</c:v>
                </c:pt>
                <c:pt idx="7202" formatCode="0.000">
                  <c:v>7.1379999999999999</c:v>
                </c:pt>
                <c:pt idx="7203" formatCode="0.000">
                  <c:v>8.0579999999999998</c:v>
                </c:pt>
                <c:pt idx="7204" formatCode="0.000">
                  <c:v>8.0030000000000001</c:v>
                </c:pt>
                <c:pt idx="7205" formatCode="0.000">
                  <c:v>0.35699999999999998</c:v>
                </c:pt>
                <c:pt idx="7206" formatCode="0.000">
                  <c:v>7.0759999999999996</c:v>
                </c:pt>
                <c:pt idx="7207" formatCode="0.000">
                  <c:v>3.851</c:v>
                </c:pt>
                <c:pt idx="7208" formatCode="0.000">
                  <c:v>3.786</c:v>
                </c:pt>
                <c:pt idx="7209" formatCode="0.000">
                  <c:v>6.9640000000000004</c:v>
                </c:pt>
                <c:pt idx="7210" formatCode="0.000">
                  <c:v>6.681</c:v>
                </c:pt>
                <c:pt idx="7211" formatCode="0.000">
                  <c:v>9.1039999999999992</c:v>
                </c:pt>
                <c:pt idx="7212" formatCode="0.000">
                  <c:v>4.351</c:v>
                </c:pt>
                <c:pt idx="7213" formatCode="0.000">
                  <c:v>4.5890000000000004</c:v>
                </c:pt>
                <c:pt idx="7214" formatCode="0.000">
                  <c:v>1.29</c:v>
                </c:pt>
                <c:pt idx="7215" formatCode="0.000">
                  <c:v>7.9420000000000002</c:v>
                </c:pt>
                <c:pt idx="7216" formatCode="0.000">
                  <c:v>7.0990000000000002</c:v>
                </c:pt>
                <c:pt idx="7217" formatCode="0.000">
                  <c:v>3.8029999999999999</c:v>
                </c:pt>
                <c:pt idx="7218" formatCode="0.000">
                  <c:v>6.492</c:v>
                </c:pt>
                <c:pt idx="7219" formatCode="0.000">
                  <c:v>6.2329999999999997</c:v>
                </c:pt>
                <c:pt idx="7220" formatCode="0.000">
                  <c:v>4.9969999999999999</c:v>
                </c:pt>
                <c:pt idx="7221" formatCode="0.000">
                  <c:v>2.4620000000000002</c:v>
                </c:pt>
                <c:pt idx="7222" formatCode="0.000">
                  <c:v>7.38</c:v>
                </c:pt>
                <c:pt idx="7223" formatCode="0.000">
                  <c:v>5.524</c:v>
                </c:pt>
                <c:pt idx="7224" formatCode="0.000">
                  <c:v>9.6820000000000004</c:v>
                </c:pt>
                <c:pt idx="7225" formatCode="0.000">
                  <c:v>5.1680000000000001</c:v>
                </c:pt>
                <c:pt idx="7226" formatCode="0.000">
                  <c:v>4.0030000000000001</c:v>
                </c:pt>
                <c:pt idx="7227" formatCode="0.000">
                  <c:v>4.9279999999999999</c:v>
                </c:pt>
                <c:pt idx="7228" formatCode="0.000">
                  <c:v>3.016</c:v>
                </c:pt>
                <c:pt idx="7229" formatCode="0.000">
                  <c:v>8.7720000000000002</c:v>
                </c:pt>
                <c:pt idx="7230" formatCode="0.000">
                  <c:v>2.4540000000000002</c:v>
                </c:pt>
                <c:pt idx="7231" formatCode="0.000">
                  <c:v>7.875</c:v>
                </c:pt>
                <c:pt idx="7232" formatCode="0.000">
                  <c:v>9.5079999999999991</c:v>
                </c:pt>
                <c:pt idx="7233" formatCode="0.000">
                  <c:v>6.6479999999999997</c:v>
                </c:pt>
                <c:pt idx="7234" formatCode="0.000">
                  <c:v>9.1590000000000007</c:v>
                </c:pt>
                <c:pt idx="7235" formatCode="0.000">
                  <c:v>-0.30599999999999999</c:v>
                </c:pt>
                <c:pt idx="7236" formatCode="0.000">
                  <c:v>5.444</c:v>
                </c:pt>
                <c:pt idx="7237" formatCode="0.000">
                  <c:v>6.2919999999999998</c:v>
                </c:pt>
                <c:pt idx="7238" formatCode="0.000">
                  <c:v>6.4749999999999996</c:v>
                </c:pt>
                <c:pt idx="7239" formatCode="0.000">
                  <c:v>5.2160000000000002</c:v>
                </c:pt>
                <c:pt idx="7240" formatCode="0.000">
                  <c:v>8.1039999999999992</c:v>
                </c:pt>
                <c:pt idx="7241" formatCode="0.000">
                  <c:v>8.2309999999999999</c:v>
                </c:pt>
                <c:pt idx="7242" formatCode="0.000">
                  <c:v>8.2919999999999998</c:v>
                </c:pt>
                <c:pt idx="7243" formatCode="0.000">
                  <c:v>0.35899999999999999</c:v>
                </c:pt>
                <c:pt idx="7244" formatCode="0.000">
                  <c:v>3.7509999999999999</c:v>
                </c:pt>
                <c:pt idx="7245" formatCode="0.000">
                  <c:v>4.1710000000000003</c:v>
                </c:pt>
                <c:pt idx="7246" formatCode="0.000">
                  <c:v>5.7220000000000004</c:v>
                </c:pt>
                <c:pt idx="7247" formatCode="0.000">
                  <c:v>7.1760000000000002</c:v>
                </c:pt>
                <c:pt idx="7248" formatCode="0.000">
                  <c:v>5.9279999999999999</c:v>
                </c:pt>
                <c:pt idx="7249" formatCode="0.000">
                  <c:v>7.6219999999999999</c:v>
                </c:pt>
                <c:pt idx="7250" formatCode="0.000">
                  <c:v>6.0030000000000001</c:v>
                </c:pt>
                <c:pt idx="7251" formatCode="0.000">
                  <c:v>9.6029999999999998</c:v>
                </c:pt>
                <c:pt idx="7252" formatCode="0.000">
                  <c:v>0.59</c:v>
                </c:pt>
                <c:pt idx="7253" formatCode="0.000">
                  <c:v>5.4539999999999997</c:v>
                </c:pt>
                <c:pt idx="7254" formatCode="0.000">
                  <c:v>5.4649999999999999</c:v>
                </c:pt>
                <c:pt idx="7255" formatCode="0.000">
                  <c:v>4.1399999999999997</c:v>
                </c:pt>
                <c:pt idx="7256" formatCode="0.000">
                  <c:v>7.4279999999999999</c:v>
                </c:pt>
                <c:pt idx="7257" formatCode="0.000">
                  <c:v>3.8069999999999999</c:v>
                </c:pt>
                <c:pt idx="7258" formatCode="0.000">
                  <c:v>7.548</c:v>
                </c:pt>
                <c:pt idx="7259" formatCode="0.000">
                  <c:v>8.7040000000000006</c:v>
                </c:pt>
                <c:pt idx="7260" formatCode="0.000">
                  <c:v>9.6059999999999999</c:v>
                </c:pt>
                <c:pt idx="7261" formatCode="0.000">
                  <c:v>4.6929999999999996</c:v>
                </c:pt>
                <c:pt idx="7262" formatCode="0.000">
                  <c:v>0.97599999999999998</c:v>
                </c:pt>
                <c:pt idx="7263" formatCode="0.000">
                  <c:v>5.4569999999999999</c:v>
                </c:pt>
                <c:pt idx="7264" formatCode="0.000">
                  <c:v>5.86</c:v>
                </c:pt>
                <c:pt idx="7265" formatCode="0.000">
                  <c:v>7.1680000000000001</c:v>
                </c:pt>
                <c:pt idx="7266" formatCode="0.000">
                  <c:v>5.6420000000000003</c:v>
                </c:pt>
                <c:pt idx="7267" formatCode="0.000">
                  <c:v>7.82</c:v>
                </c:pt>
                <c:pt idx="7268" formatCode="0.000">
                  <c:v>10.37</c:v>
                </c:pt>
                <c:pt idx="7269" formatCode="0.000">
                  <c:v>6.9050000000000002</c:v>
                </c:pt>
                <c:pt idx="7270" formatCode="0.000">
                  <c:v>0.80600000000000005</c:v>
                </c:pt>
                <c:pt idx="7271" formatCode="0.000">
                  <c:v>2.4329999999999998</c:v>
                </c:pt>
                <c:pt idx="7272" formatCode="0.000">
                  <c:v>6.093</c:v>
                </c:pt>
                <c:pt idx="7273" formatCode="0.000">
                  <c:v>8.0679999999999996</c:v>
                </c:pt>
                <c:pt idx="7274" formatCode="0.000">
                  <c:v>7.58</c:v>
                </c:pt>
                <c:pt idx="7275" formatCode="0.000">
                  <c:v>5.9569999999999999</c:v>
                </c:pt>
                <c:pt idx="7276" formatCode="0.000">
                  <c:v>6.5750000000000002</c:v>
                </c:pt>
                <c:pt idx="7277" formatCode="0.000">
                  <c:v>4.0030000000000001</c:v>
                </c:pt>
                <c:pt idx="7278" formatCode="0.000">
                  <c:v>7.4420000000000002</c:v>
                </c:pt>
                <c:pt idx="7279" formatCode="0.000">
                  <c:v>6.29</c:v>
                </c:pt>
                <c:pt idx="7280" formatCode="0.000">
                  <c:v>0.54200000000000004</c:v>
                </c:pt>
                <c:pt idx="7281" formatCode="0.000">
                  <c:v>6.1269999999999998</c:v>
                </c:pt>
                <c:pt idx="7282" formatCode="0.000">
                  <c:v>4.7619999999999996</c:v>
                </c:pt>
                <c:pt idx="7283" formatCode="0.000">
                  <c:v>8.7479999999999993</c:v>
                </c:pt>
                <c:pt idx="7284" formatCode="0.000">
                  <c:v>5.218</c:v>
                </c:pt>
                <c:pt idx="7285" formatCode="0.000">
                  <c:v>7.8940000000000001</c:v>
                </c:pt>
                <c:pt idx="7286" formatCode="0.000">
                  <c:v>6.6210000000000004</c:v>
                </c:pt>
                <c:pt idx="7287" formatCode="0.000">
                  <c:v>9.2080000000000002</c:v>
                </c:pt>
                <c:pt idx="7288" formatCode="0.000">
                  <c:v>4.2930000000000001</c:v>
                </c:pt>
                <c:pt idx="7289" formatCode="0.000">
                  <c:v>-0.23599999999999999</c:v>
                </c:pt>
                <c:pt idx="7290" formatCode="0.000">
                  <c:v>4.6059999999999999</c:v>
                </c:pt>
                <c:pt idx="7291" formatCode="0.000">
                  <c:v>8.8810000000000002</c:v>
                </c:pt>
                <c:pt idx="7292" formatCode="0.000">
                  <c:v>8.39</c:v>
                </c:pt>
                <c:pt idx="7293" formatCode="0.000">
                  <c:v>-1.1419999999999999</c:v>
                </c:pt>
                <c:pt idx="7294" formatCode="0.000">
                  <c:v>6.2569999999999997</c:v>
                </c:pt>
                <c:pt idx="7295" formatCode="0.000">
                  <c:v>4.1449999999999996</c:v>
                </c:pt>
                <c:pt idx="7296" formatCode="0.000">
                  <c:v>8.2050000000000001</c:v>
                </c:pt>
                <c:pt idx="7297" formatCode="0.000">
                  <c:v>8.8970000000000002</c:v>
                </c:pt>
                <c:pt idx="7298" formatCode="0.000">
                  <c:v>4.476</c:v>
                </c:pt>
                <c:pt idx="7299" formatCode="0.000">
                  <c:v>5.21</c:v>
                </c:pt>
                <c:pt idx="7300" formatCode="0.000">
                  <c:v>8.8819999999999997</c:v>
                </c:pt>
                <c:pt idx="7301" formatCode="0.000">
                  <c:v>6.758</c:v>
                </c:pt>
                <c:pt idx="7302" formatCode="0.000">
                  <c:v>6.1609999999999996</c:v>
                </c:pt>
                <c:pt idx="7303" formatCode="0.000">
                  <c:v>6.4850000000000003</c:v>
                </c:pt>
                <c:pt idx="7304" formatCode="0.000">
                  <c:v>8.4339999999999993</c:v>
                </c:pt>
                <c:pt idx="7305" formatCode="0.000">
                  <c:v>6.399</c:v>
                </c:pt>
                <c:pt idx="7306" formatCode="0.000">
                  <c:v>0.56499999999999995</c:v>
                </c:pt>
                <c:pt idx="7307" formatCode="0.000">
                  <c:v>3.895</c:v>
                </c:pt>
                <c:pt idx="7308" formatCode="0.000">
                  <c:v>6.1020000000000003</c:v>
                </c:pt>
                <c:pt idx="7309" formatCode="0.000">
                  <c:v>6.16</c:v>
                </c:pt>
                <c:pt idx="7310" formatCode="0.000">
                  <c:v>8.4830000000000005</c:v>
                </c:pt>
                <c:pt idx="7311" formatCode="0.000">
                  <c:v>8.3520000000000003</c:v>
                </c:pt>
                <c:pt idx="7312" formatCode="0.000">
                  <c:v>7.4980000000000002</c:v>
                </c:pt>
                <c:pt idx="7313" formatCode="0.000">
                  <c:v>6.9930000000000003</c:v>
                </c:pt>
                <c:pt idx="7314" formatCode="0.000">
                  <c:v>9.9429999999999996</c:v>
                </c:pt>
                <c:pt idx="7315" formatCode="0.000">
                  <c:v>-1.9890000000000001</c:v>
                </c:pt>
                <c:pt idx="7316" formatCode="0.000">
                  <c:v>1.3180000000000001</c:v>
                </c:pt>
                <c:pt idx="7317" formatCode="0.000">
                  <c:v>9.5</c:v>
                </c:pt>
                <c:pt idx="7318" formatCode="0.000">
                  <c:v>11.307</c:v>
                </c:pt>
                <c:pt idx="7319" formatCode="0.000">
                  <c:v>9.6959999999999997</c:v>
                </c:pt>
                <c:pt idx="7320" formatCode="0.000">
                  <c:v>3.8460000000000001</c:v>
                </c:pt>
                <c:pt idx="7321" formatCode="0.000">
                  <c:v>9.9939999999999998</c:v>
                </c:pt>
                <c:pt idx="7322" formatCode="0.000">
                  <c:v>7.3689999999999998</c:v>
                </c:pt>
                <c:pt idx="7323" formatCode="0.000">
                  <c:v>7.1639999999999997</c:v>
                </c:pt>
                <c:pt idx="7324" formatCode="0.000">
                  <c:v>-5.4889999999999999</c:v>
                </c:pt>
                <c:pt idx="7325" formatCode="0.000">
                  <c:v>-0.46300000000000002</c:v>
                </c:pt>
                <c:pt idx="7326" formatCode="0.000">
                  <c:v>5.024</c:v>
                </c:pt>
                <c:pt idx="7327" formatCode="0.000">
                  <c:v>9.1859999999999999</c:v>
                </c:pt>
                <c:pt idx="7328" formatCode="0.000">
                  <c:v>11.622</c:v>
                </c:pt>
                <c:pt idx="7329" formatCode="0.000">
                  <c:v>1.861</c:v>
                </c:pt>
                <c:pt idx="7330" formatCode="0.000">
                  <c:v>10.250999999999999</c:v>
                </c:pt>
                <c:pt idx="7331" formatCode="0.000">
                  <c:v>6.9820000000000002</c:v>
                </c:pt>
                <c:pt idx="7332" formatCode="0.000">
                  <c:v>9.1839999999999993</c:v>
                </c:pt>
                <c:pt idx="7333" formatCode="0.000">
                  <c:v>-4.1399999999999997</c:v>
                </c:pt>
                <c:pt idx="7334" formatCode="0.000">
                  <c:v>3.0129999999999999</c:v>
                </c:pt>
                <c:pt idx="7335" formatCode="0.000">
                  <c:v>6.6079999999999997</c:v>
                </c:pt>
                <c:pt idx="7336" formatCode="0.000">
                  <c:v>6.31</c:v>
                </c:pt>
                <c:pt idx="7337" formatCode="0.000">
                  <c:v>8.4060000000000006</c:v>
                </c:pt>
                <c:pt idx="7338" formatCode="0.000">
                  <c:v>4.726</c:v>
                </c:pt>
                <c:pt idx="7339" formatCode="0.000">
                  <c:v>8.31</c:v>
                </c:pt>
                <c:pt idx="7340" formatCode="0.000">
                  <c:v>6.4450000000000003</c:v>
                </c:pt>
                <c:pt idx="7341" formatCode="0.000">
                  <c:v>10.145</c:v>
                </c:pt>
                <c:pt idx="7342" formatCode="0.000">
                  <c:v>-2.6589999999999998</c:v>
                </c:pt>
                <c:pt idx="7343" formatCode="0.000">
                  <c:v>4.7460000000000004</c:v>
                </c:pt>
                <c:pt idx="7344" formatCode="0.000">
                  <c:v>5.0140000000000002</c:v>
                </c:pt>
                <c:pt idx="7345" formatCode="0.000">
                  <c:v>6.3780000000000001</c:v>
                </c:pt>
                <c:pt idx="7346" formatCode="0.000">
                  <c:v>8.6950000000000003</c:v>
                </c:pt>
                <c:pt idx="7347" formatCode="0.000">
                  <c:v>10.43</c:v>
                </c:pt>
                <c:pt idx="7348" formatCode="0.000">
                  <c:v>7.8719999999999999</c:v>
                </c:pt>
                <c:pt idx="7349" formatCode="0.000">
                  <c:v>8.1270000000000007</c:v>
                </c:pt>
                <c:pt idx="7350" formatCode="0.000">
                  <c:v>9.9420000000000002</c:v>
                </c:pt>
                <c:pt idx="7351" formatCode="0.000">
                  <c:v>-4.3849999999999998</c:v>
                </c:pt>
                <c:pt idx="7352" formatCode="0.000">
                  <c:v>1.0169999999999999</c:v>
                </c:pt>
                <c:pt idx="7353" formatCode="0.000">
                  <c:v>4.976</c:v>
                </c:pt>
                <c:pt idx="7354" formatCode="0.000">
                  <c:v>8.0380000000000003</c:v>
                </c:pt>
                <c:pt idx="7355" formatCode="0.000">
                  <c:v>11.135</c:v>
                </c:pt>
                <c:pt idx="7356" formatCode="0.000">
                  <c:v>1.637</c:v>
                </c:pt>
                <c:pt idx="7357" formatCode="0.000">
                  <c:v>6.2489999999999997</c:v>
                </c:pt>
                <c:pt idx="7358" formatCode="0.000">
                  <c:v>8.0079999999999991</c:v>
                </c:pt>
                <c:pt idx="7359" formatCode="0.000">
                  <c:v>10.644</c:v>
                </c:pt>
                <c:pt idx="7360" formatCode="0.000">
                  <c:v>-4.01</c:v>
                </c:pt>
                <c:pt idx="7361" formatCode="0.000">
                  <c:v>6.4550000000000001</c:v>
                </c:pt>
                <c:pt idx="7362" formatCode="0.000">
                  <c:v>4.6790000000000003</c:v>
                </c:pt>
                <c:pt idx="7363" formatCode="0.000">
                  <c:v>10.042999999999999</c:v>
                </c:pt>
                <c:pt idx="7364" formatCode="0.000">
                  <c:v>8.39</c:v>
                </c:pt>
                <c:pt idx="7365" formatCode="0.000">
                  <c:v>3.9329999999999998</c:v>
                </c:pt>
                <c:pt idx="7366" formatCode="0.000">
                  <c:v>9.4250000000000007</c:v>
                </c:pt>
                <c:pt idx="7367" formatCode="0.000">
                  <c:v>9.4090000000000007</c:v>
                </c:pt>
                <c:pt idx="7368" formatCode="0.000">
                  <c:v>9.4830000000000005</c:v>
                </c:pt>
                <c:pt idx="7369" formatCode="0.000">
                  <c:v>-10.393000000000001</c:v>
                </c:pt>
                <c:pt idx="7370" formatCode="0.000">
                  <c:v>8.2050000000000001</c:v>
                </c:pt>
                <c:pt idx="7371" formatCode="0.000">
                  <c:v>6.024</c:v>
                </c:pt>
                <c:pt idx="7372" formatCode="0.000">
                  <c:v>6.6840000000000002</c:v>
                </c:pt>
                <c:pt idx="7373" formatCode="0.000">
                  <c:v>9.9740000000000002</c:v>
                </c:pt>
                <c:pt idx="7374" formatCode="0.000">
                  <c:v>3.996</c:v>
                </c:pt>
                <c:pt idx="7375" formatCode="0.000">
                  <c:v>7.5049999999999999</c:v>
                </c:pt>
                <c:pt idx="7376" formatCode="0.000">
                  <c:v>6.81</c:v>
                </c:pt>
                <c:pt idx="7377" formatCode="0.000">
                  <c:v>11.404999999999999</c:v>
                </c:pt>
                <c:pt idx="7378" formatCode="0.000">
                  <c:v>-1.08</c:v>
                </c:pt>
                <c:pt idx="7379" formatCode="0.000">
                  <c:v>1.89</c:v>
                </c:pt>
                <c:pt idx="7380" formatCode="0.000">
                  <c:v>8.7159999999999993</c:v>
                </c:pt>
                <c:pt idx="7381" formatCode="0.000">
                  <c:v>6.8010000000000002</c:v>
                </c:pt>
                <c:pt idx="7382" formatCode="0.000">
                  <c:v>9.3109999999999999</c:v>
                </c:pt>
                <c:pt idx="7383" formatCode="0.000">
                  <c:v>9.1430000000000007</c:v>
                </c:pt>
                <c:pt idx="7384" formatCode="0.000">
                  <c:v>8.7539999999999996</c:v>
                </c:pt>
                <c:pt idx="7385" formatCode="0.000">
                  <c:v>4.8639999999999999</c:v>
                </c:pt>
                <c:pt idx="7386" formatCode="0.000">
                  <c:v>10.593999999999999</c:v>
                </c:pt>
                <c:pt idx="7387" formatCode="0.000">
                  <c:v>-8.9049999999999994</c:v>
                </c:pt>
                <c:pt idx="7388" formatCode="0.000">
                  <c:v>3.9609999999999999</c:v>
                </c:pt>
                <c:pt idx="7389" formatCode="0.000">
                  <c:v>4.806</c:v>
                </c:pt>
                <c:pt idx="7390" formatCode="0.000">
                  <c:v>9.8640000000000008</c:v>
                </c:pt>
                <c:pt idx="7391" formatCode="0.000">
                  <c:v>9.6790000000000003</c:v>
                </c:pt>
                <c:pt idx="7392" formatCode="0.000">
                  <c:v>7.8090000000000002</c:v>
                </c:pt>
                <c:pt idx="7393" formatCode="0.000">
                  <c:v>6.3639999999999999</c:v>
                </c:pt>
                <c:pt idx="7394" formatCode="0.000">
                  <c:v>3.61</c:v>
                </c:pt>
                <c:pt idx="7395" formatCode="0.000">
                  <c:v>8.6159999999999997</c:v>
                </c:pt>
                <c:pt idx="7396" formatCode="0.000">
                  <c:v>-2.6190000000000002</c:v>
                </c:pt>
                <c:pt idx="7397" formatCode="0.000">
                  <c:v>5.1349999999999998</c:v>
                </c:pt>
                <c:pt idx="7398" formatCode="0.000">
                  <c:v>6.6219999999999999</c:v>
                </c:pt>
                <c:pt idx="7399" formatCode="0.000">
                  <c:v>4.7939999999999996</c:v>
                </c:pt>
                <c:pt idx="7400" formatCode="0.000">
                  <c:v>10.465</c:v>
                </c:pt>
                <c:pt idx="7401" formatCode="0.000">
                  <c:v>8.1349999999999998</c:v>
                </c:pt>
                <c:pt idx="7402" formatCode="0.000">
                  <c:v>5.62</c:v>
                </c:pt>
                <c:pt idx="7403" formatCode="0.000">
                  <c:v>5.8620000000000001</c:v>
                </c:pt>
                <c:pt idx="7404" formatCode="0.000">
                  <c:v>9.9939999999999998</c:v>
                </c:pt>
                <c:pt idx="7405" formatCode="0.000">
                  <c:v>-8.1430000000000007</c:v>
                </c:pt>
                <c:pt idx="7406" formatCode="0.000">
                  <c:v>9.9350000000000005</c:v>
                </c:pt>
                <c:pt idx="7407" formatCode="0.000">
                  <c:v>5.3879999999999999</c:v>
                </c:pt>
                <c:pt idx="7408" formatCode="0.000">
                  <c:v>7.3659999999999997</c:v>
                </c:pt>
                <c:pt idx="7409" formatCode="0.000">
                  <c:v>8.6010000000000009</c:v>
                </c:pt>
                <c:pt idx="7410" formatCode="0.000">
                  <c:v>11.432</c:v>
                </c:pt>
                <c:pt idx="7411" formatCode="0.000">
                  <c:v>7.0720000000000001</c:v>
                </c:pt>
                <c:pt idx="7412" formatCode="0.000">
                  <c:v>7.9829999999999997</c:v>
                </c:pt>
                <c:pt idx="7413" formatCode="0.000">
                  <c:v>8.9979999999999993</c:v>
                </c:pt>
                <c:pt idx="7414" formatCode="0.000">
                  <c:v>-4.375</c:v>
                </c:pt>
                <c:pt idx="7415" formatCode="0.000">
                  <c:v>0.83499999999999996</c:v>
                </c:pt>
                <c:pt idx="7416" formatCode="0.000">
                  <c:v>6.6449999999999996</c:v>
                </c:pt>
                <c:pt idx="7417" formatCode="0.000">
                  <c:v>10.558999999999999</c:v>
                </c:pt>
                <c:pt idx="7418" formatCode="0.000">
                  <c:v>9.2479999999999993</c:v>
                </c:pt>
                <c:pt idx="7419" formatCode="0.000">
                  <c:v>7.2569999999999997</c:v>
                </c:pt>
                <c:pt idx="7420" formatCode="0.000">
                  <c:v>8.2650000000000006</c:v>
                </c:pt>
                <c:pt idx="7421" formatCode="0.000">
                  <c:v>6.3769999999999998</c:v>
                </c:pt>
                <c:pt idx="7422" formatCode="0.000">
                  <c:v>12.499000000000001</c:v>
                </c:pt>
                <c:pt idx="7423" formatCode="0.000">
                  <c:v>-4.8040000000000003</c:v>
                </c:pt>
                <c:pt idx="7424" formatCode="0.000">
                  <c:v>-2.7360000000000002</c:v>
                </c:pt>
                <c:pt idx="7425" formatCode="0.000">
                  <c:v>5.9960000000000004</c:v>
                </c:pt>
                <c:pt idx="7426" formatCode="0.000">
                  <c:v>5.41</c:v>
                </c:pt>
                <c:pt idx="7427" formatCode="0.000">
                  <c:v>9.1489999999999991</c:v>
                </c:pt>
                <c:pt idx="7428" formatCode="0.000">
                  <c:v>5.8639999999999999</c:v>
                </c:pt>
                <c:pt idx="7429" formatCode="0.000">
                  <c:v>5.7530000000000001</c:v>
                </c:pt>
                <c:pt idx="7430" formatCode="0.000">
                  <c:v>5.0199999999999996</c:v>
                </c:pt>
                <c:pt idx="7431" formatCode="0.000">
                  <c:v>7.5350000000000001</c:v>
                </c:pt>
                <c:pt idx="7432" formatCode="0.000">
                  <c:v>1.2050000000000001</c:v>
                </c:pt>
                <c:pt idx="7433" formatCode="0.000">
                  <c:v>7.3840000000000003</c:v>
                </c:pt>
                <c:pt idx="7434" formatCode="0.000">
                  <c:v>5.766</c:v>
                </c:pt>
                <c:pt idx="7435" formatCode="0.000">
                  <c:v>10.991</c:v>
                </c:pt>
                <c:pt idx="7436" formatCode="0.000">
                  <c:v>6.444</c:v>
                </c:pt>
                <c:pt idx="7437" formatCode="0.000">
                  <c:v>7.6769999999999996</c:v>
                </c:pt>
                <c:pt idx="7438" formatCode="0.000">
                  <c:v>5.6669999999999998</c:v>
                </c:pt>
                <c:pt idx="7439" formatCode="0.000">
                  <c:v>9.4710000000000001</c:v>
                </c:pt>
                <c:pt idx="7440" formatCode="0.000">
                  <c:v>8.23</c:v>
                </c:pt>
                <c:pt idx="7441" formatCode="0.000">
                  <c:v>-2.6709999999999998</c:v>
                </c:pt>
                <c:pt idx="7442" formatCode="0.000">
                  <c:v>1.742</c:v>
                </c:pt>
                <c:pt idx="7443" formatCode="0.000">
                  <c:v>6.76</c:v>
                </c:pt>
                <c:pt idx="7444" formatCode="0.000">
                  <c:v>9.8360000000000003</c:v>
                </c:pt>
                <c:pt idx="7445" formatCode="0.000">
                  <c:v>7.8339999999999996</c:v>
                </c:pt>
                <c:pt idx="7446" formatCode="0.000">
                  <c:v>8.5530000000000008</c:v>
                </c:pt>
                <c:pt idx="7447" formatCode="0.000">
                  <c:v>6.907</c:v>
                </c:pt>
                <c:pt idx="7448" formatCode="0.000">
                  <c:v>6.2619999999999996</c:v>
                </c:pt>
                <c:pt idx="7449" formatCode="0.000">
                  <c:v>7.774</c:v>
                </c:pt>
                <c:pt idx="7450" formatCode="0.000">
                  <c:v>-6.3019999999999996</c:v>
                </c:pt>
                <c:pt idx="7451" formatCode="0.000">
                  <c:v>5.6879999999999997</c:v>
                </c:pt>
                <c:pt idx="7452" formatCode="0.000">
                  <c:v>5.0880000000000001</c:v>
                </c:pt>
                <c:pt idx="7453" formatCode="0.000">
                  <c:v>7.5709999999999997</c:v>
                </c:pt>
                <c:pt idx="7454" formatCode="0.000">
                  <c:v>7.3369999999999997</c:v>
                </c:pt>
                <c:pt idx="7455" formatCode="0.000">
                  <c:v>8.7870000000000008</c:v>
                </c:pt>
                <c:pt idx="7456" formatCode="0.000">
                  <c:v>6.5330000000000004</c:v>
                </c:pt>
                <c:pt idx="7457" formatCode="0.000">
                  <c:v>10.721</c:v>
                </c:pt>
                <c:pt idx="7458" formatCode="0.000">
                  <c:v>7.0350000000000001</c:v>
                </c:pt>
                <c:pt idx="7459" formatCode="0.000">
                  <c:v>-3.4940000000000002</c:v>
                </c:pt>
                <c:pt idx="7460" formatCode="0.000">
                  <c:v>3.7250000000000001</c:v>
                </c:pt>
                <c:pt idx="7461" formatCode="0.000">
                  <c:v>5.93</c:v>
                </c:pt>
                <c:pt idx="7462" formatCode="0.000">
                  <c:v>11.087999999999999</c:v>
                </c:pt>
                <c:pt idx="7463" formatCode="0.000">
                  <c:v>8.7989999999999995</c:v>
                </c:pt>
                <c:pt idx="7464" formatCode="0.000">
                  <c:v>8.6140000000000008</c:v>
                </c:pt>
                <c:pt idx="7465" formatCode="0.000">
                  <c:v>5.1580000000000004</c:v>
                </c:pt>
                <c:pt idx="7466" formatCode="0.000">
                  <c:v>9.3810000000000002</c:v>
                </c:pt>
                <c:pt idx="7467" formatCode="0.000">
                  <c:v>7.5750000000000002</c:v>
                </c:pt>
                <c:pt idx="7468" formatCode="0.000">
                  <c:v>-5.4320000000000004</c:v>
                </c:pt>
                <c:pt idx="7469" formatCode="0.000">
                  <c:v>2.1739999999999999</c:v>
                </c:pt>
                <c:pt idx="7470" formatCode="0.000">
                  <c:v>5.3330000000000002</c:v>
                </c:pt>
                <c:pt idx="7471" formatCode="0.000">
                  <c:v>10.537000000000001</c:v>
                </c:pt>
                <c:pt idx="7472" formatCode="0.000">
                  <c:v>10.552</c:v>
                </c:pt>
                <c:pt idx="7473" formatCode="0.000">
                  <c:v>6.7439999999999998</c:v>
                </c:pt>
                <c:pt idx="7474" formatCode="0.000">
                  <c:v>6.63</c:v>
                </c:pt>
                <c:pt idx="7475" formatCode="0.000">
                  <c:v>6.0880000000000001</c:v>
                </c:pt>
                <c:pt idx="7476" formatCode="0.000">
                  <c:v>6.774</c:v>
                </c:pt>
                <c:pt idx="7477" formatCode="0.000">
                  <c:v>-9.9779999999999998</c:v>
                </c:pt>
                <c:pt idx="7478" formatCode="0.000">
                  <c:v>10.590999999999999</c:v>
                </c:pt>
                <c:pt idx="7479" formatCode="0.000">
                  <c:v>7.7160000000000002</c:v>
                </c:pt>
                <c:pt idx="7480" formatCode="0.000">
                  <c:v>6.9089999999999998</c:v>
                </c:pt>
                <c:pt idx="7481" formatCode="0.000">
                  <c:v>10.162000000000001</c:v>
                </c:pt>
                <c:pt idx="7482" formatCode="0.000">
                  <c:v>8.7379999999999995</c:v>
                </c:pt>
                <c:pt idx="7483" formatCode="0.000">
                  <c:v>6.2320000000000002</c:v>
                </c:pt>
                <c:pt idx="7484" formatCode="0.000">
                  <c:v>8.8759999999999994</c:v>
                </c:pt>
                <c:pt idx="7485" formatCode="0.000">
                  <c:v>9.2390000000000008</c:v>
                </c:pt>
                <c:pt idx="7486" formatCode="0.000">
                  <c:v>-7.9569999999999999</c:v>
                </c:pt>
                <c:pt idx="7487" formatCode="0.000">
                  <c:v>3.3290000000000002</c:v>
                </c:pt>
                <c:pt idx="7488" formatCode="0.000">
                  <c:v>3.819</c:v>
                </c:pt>
                <c:pt idx="7489" formatCode="0.000">
                  <c:v>9.2140000000000004</c:v>
                </c:pt>
                <c:pt idx="7490" formatCode="0.000">
                  <c:v>10.547000000000001</c:v>
                </c:pt>
                <c:pt idx="7491" formatCode="0.000">
                  <c:v>4.3849999999999998</c:v>
                </c:pt>
                <c:pt idx="7492" formatCode="0.000">
                  <c:v>8.5939999999999994</c:v>
                </c:pt>
                <c:pt idx="7493" formatCode="0.000">
                  <c:v>6.3920000000000003</c:v>
                </c:pt>
                <c:pt idx="7494" formatCode="0.000">
                  <c:v>8.5640000000000001</c:v>
                </c:pt>
                <c:pt idx="7495" formatCode="0.000">
                  <c:v>-5.3940000000000001</c:v>
                </c:pt>
                <c:pt idx="7496" formatCode="0.000">
                  <c:v>7.093</c:v>
                </c:pt>
                <c:pt idx="7497" formatCode="0.000">
                  <c:v>6.8150000000000004</c:v>
                </c:pt>
                <c:pt idx="7498" formatCode="0.000">
                  <c:v>9.3109999999999999</c:v>
                </c:pt>
                <c:pt idx="7499" formatCode="0.000">
                  <c:v>9.2769999999999992</c:v>
                </c:pt>
                <c:pt idx="7500" formatCode="0.000">
                  <c:v>4.5739999999999998</c:v>
                </c:pt>
                <c:pt idx="7501" formatCode="0.000">
                  <c:v>7.2889999999999997</c:v>
                </c:pt>
                <c:pt idx="7502" formatCode="0.000">
                  <c:v>8.7629999999999999</c:v>
                </c:pt>
                <c:pt idx="7503" formatCode="0.000">
                  <c:v>6.883</c:v>
                </c:pt>
                <c:pt idx="7504" formatCode="0.000">
                  <c:v>-4.149</c:v>
                </c:pt>
                <c:pt idx="7505" formatCode="0.000">
                  <c:v>4.4169999999999998</c:v>
                </c:pt>
                <c:pt idx="7506" formatCode="0.000">
                  <c:v>5.984</c:v>
                </c:pt>
                <c:pt idx="7507" formatCode="0.000">
                  <c:v>6.1859999999999999</c:v>
                </c:pt>
                <c:pt idx="7508" formatCode="0.000">
                  <c:v>9.9030000000000005</c:v>
                </c:pt>
                <c:pt idx="7509" formatCode="0.000">
                  <c:v>8.1010000000000009</c:v>
                </c:pt>
                <c:pt idx="7510" formatCode="0.000">
                  <c:v>10.054</c:v>
                </c:pt>
                <c:pt idx="7511" formatCode="0.000">
                  <c:v>3.9359999999999999</c:v>
                </c:pt>
                <c:pt idx="7512" formatCode="0.000">
                  <c:v>6.9880000000000004</c:v>
                </c:pt>
                <c:pt idx="7513" formatCode="0.000">
                  <c:v>-4.476</c:v>
                </c:pt>
                <c:pt idx="7514" formatCode="0.000">
                  <c:v>6.4649999999999999</c:v>
                </c:pt>
                <c:pt idx="7515" formatCode="0.000">
                  <c:v>9.5090000000000003</c:v>
                </c:pt>
                <c:pt idx="7516" formatCode="0.000">
                  <c:v>8.4019999999999992</c:v>
                </c:pt>
                <c:pt idx="7517" formatCode="0.000">
                  <c:v>9.7609999999999992</c:v>
                </c:pt>
                <c:pt idx="7518" formatCode="0.000">
                  <c:v>9.0679999999999996</c:v>
                </c:pt>
                <c:pt idx="7519" formatCode="0.000">
                  <c:v>7.3739999999999997</c:v>
                </c:pt>
                <c:pt idx="7520" formatCode="0.000">
                  <c:v>5.423</c:v>
                </c:pt>
                <c:pt idx="7521" formatCode="0.000">
                  <c:v>6.9729999999999999</c:v>
                </c:pt>
                <c:pt idx="7522" formatCode="0.000">
                  <c:v>-5.2320000000000002</c:v>
                </c:pt>
                <c:pt idx="7523" formatCode="0.000">
                  <c:v>1.819</c:v>
                </c:pt>
                <c:pt idx="7524" formatCode="0.000">
                  <c:v>5.9729999999999999</c:v>
                </c:pt>
                <c:pt idx="7525" formatCode="0.000">
                  <c:v>9.3000000000000007</c:v>
                </c:pt>
                <c:pt idx="7526" formatCode="0.000">
                  <c:v>9.4209999999999994</c:v>
                </c:pt>
                <c:pt idx="7527" formatCode="0.000">
                  <c:v>7.6639999999999997</c:v>
                </c:pt>
                <c:pt idx="7528" formatCode="0.000">
                  <c:v>7.431</c:v>
                </c:pt>
                <c:pt idx="7529" formatCode="0.000">
                  <c:v>5.42</c:v>
                </c:pt>
                <c:pt idx="7530" formatCode="0.000">
                  <c:v>8.7430000000000003</c:v>
                </c:pt>
                <c:pt idx="7531" formatCode="0.000">
                  <c:v>-4.3250000000000002</c:v>
                </c:pt>
                <c:pt idx="7532" formatCode="0.000">
                  <c:v>3.419</c:v>
                </c:pt>
                <c:pt idx="7533" formatCode="0.000">
                  <c:v>6.9</c:v>
                </c:pt>
                <c:pt idx="7534" formatCode="0.000">
                  <c:v>9.5559999999999992</c:v>
                </c:pt>
                <c:pt idx="7535" formatCode="0.000">
                  <c:v>10.512</c:v>
                </c:pt>
                <c:pt idx="7536" formatCode="0.000">
                  <c:v>5.9</c:v>
                </c:pt>
                <c:pt idx="7537" formatCode="0.000">
                  <c:v>6.3339999999999996</c:v>
                </c:pt>
                <c:pt idx="7538" formatCode="0.000">
                  <c:v>6.6970000000000001</c:v>
                </c:pt>
                <c:pt idx="7539" formatCode="0.000">
                  <c:v>9.5470000000000006</c:v>
                </c:pt>
                <c:pt idx="7540" formatCode="0.000">
                  <c:v>-4.6920000000000002</c:v>
                </c:pt>
                <c:pt idx="7541" formatCode="0.000">
                  <c:v>2.2370000000000001</c:v>
                </c:pt>
                <c:pt idx="7542" formatCode="0.000">
                  <c:v>5.4039999999999999</c:v>
                </c:pt>
                <c:pt idx="7543" formatCode="0.000">
                  <c:v>9.3260000000000005</c:v>
                </c:pt>
                <c:pt idx="7544" formatCode="0.000">
                  <c:v>11.475</c:v>
                </c:pt>
                <c:pt idx="7545" formatCode="0.000">
                  <c:v>5.4530000000000003</c:v>
                </c:pt>
                <c:pt idx="7546" formatCode="0.000">
                  <c:v>8.2330000000000005</c:v>
                </c:pt>
                <c:pt idx="7547" formatCode="0.000">
                  <c:v>2.94</c:v>
                </c:pt>
                <c:pt idx="7548" formatCode="0.000">
                  <c:v>10.680999999999999</c:v>
                </c:pt>
                <c:pt idx="7549" formatCode="0.000">
                  <c:v>3.5630000000000002</c:v>
                </c:pt>
                <c:pt idx="7550" formatCode="0.000">
                  <c:v>5.4109999999999996</c:v>
                </c:pt>
                <c:pt idx="7551" formatCode="0.000">
                  <c:v>9.6809999999999992</c:v>
                </c:pt>
                <c:pt idx="7552" formatCode="0.000">
                  <c:v>9.9550000000000001</c:v>
                </c:pt>
                <c:pt idx="7553" formatCode="0.000">
                  <c:v>4.7300000000000004</c:v>
                </c:pt>
                <c:pt idx="7554" formatCode="0.000">
                  <c:v>8.2989999999999995</c:v>
                </c:pt>
                <c:pt idx="7555" formatCode="0.000">
                  <c:v>4.9219999999999997</c:v>
                </c:pt>
                <c:pt idx="7556" formatCode="0.000">
                  <c:v>11.122999999999999</c:v>
                </c:pt>
                <c:pt idx="7557" formatCode="0.000">
                  <c:v>2.9510000000000001</c:v>
                </c:pt>
                <c:pt idx="7558" formatCode="0.000">
                  <c:v>7.4390000000000001</c:v>
                </c:pt>
                <c:pt idx="7559" formatCode="0.000">
                  <c:v>9.9979999999999993</c:v>
                </c:pt>
                <c:pt idx="7560" formatCode="0.000">
                  <c:v>9.7070000000000007</c:v>
                </c:pt>
                <c:pt idx="7561" formatCode="0.000">
                  <c:v>4.2510000000000003</c:v>
                </c:pt>
                <c:pt idx="7562" formatCode="0.000">
                  <c:v>8.1920000000000002</c:v>
                </c:pt>
                <c:pt idx="7563" formatCode="0.000">
                  <c:v>1.173</c:v>
                </c:pt>
                <c:pt idx="7564" formatCode="0.000">
                  <c:v>9.6780000000000008</c:v>
                </c:pt>
                <c:pt idx="7565" formatCode="0.000">
                  <c:v>6.6280000000000001</c:v>
                </c:pt>
                <c:pt idx="7566" formatCode="0.000">
                  <c:v>6.1379999999999999</c:v>
                </c:pt>
                <c:pt idx="7567" formatCode="0.000">
                  <c:v>10.634</c:v>
                </c:pt>
                <c:pt idx="7568" formatCode="0.000">
                  <c:v>7.6609999999999996</c:v>
                </c:pt>
                <c:pt idx="7569" formatCode="0.000">
                  <c:v>11.413</c:v>
                </c:pt>
                <c:pt idx="7570" formatCode="0.000">
                  <c:v>6.5549999999999997</c:v>
                </c:pt>
                <c:pt idx="7571" formatCode="0.000">
                  <c:v>4.0389999999999997</c:v>
                </c:pt>
                <c:pt idx="7572" formatCode="0.000">
                  <c:v>10.507</c:v>
                </c:pt>
                <c:pt idx="7573" formatCode="0.000">
                  <c:v>0.107</c:v>
                </c:pt>
                <c:pt idx="7574" formatCode="0.000">
                  <c:v>4.7889999999999997</c:v>
                </c:pt>
                <c:pt idx="7575" formatCode="0.000">
                  <c:v>10.877000000000001</c:v>
                </c:pt>
                <c:pt idx="7576" formatCode="0.000">
                  <c:v>8.8119999999999994</c:v>
                </c:pt>
                <c:pt idx="7577" formatCode="0.000">
                  <c:v>3.24</c:v>
                </c:pt>
                <c:pt idx="7578" formatCode="0.000">
                  <c:v>8.7639999999999993</c:v>
                </c:pt>
                <c:pt idx="7579" formatCode="0.000">
                  <c:v>6.907</c:v>
                </c:pt>
                <c:pt idx="7580" formatCode="0.000">
                  <c:v>10.614000000000001</c:v>
                </c:pt>
                <c:pt idx="7581" formatCode="0.000">
                  <c:v>3.036</c:v>
                </c:pt>
                <c:pt idx="7582" formatCode="0.000">
                  <c:v>6.8179999999999996</c:v>
                </c:pt>
                <c:pt idx="7583" formatCode="0.000">
                  <c:v>8.4429999999999996</c:v>
                </c:pt>
                <c:pt idx="7584" formatCode="0.000">
                  <c:v>9.7360000000000007</c:v>
                </c:pt>
                <c:pt idx="7585" formatCode="0.000">
                  <c:v>4.09</c:v>
                </c:pt>
                <c:pt idx="7586" formatCode="0.000">
                  <c:v>9.8710000000000004</c:v>
                </c:pt>
                <c:pt idx="7587" formatCode="0.000">
                  <c:v>1.0229999999999999</c:v>
                </c:pt>
                <c:pt idx="7588" formatCode="0.000">
                  <c:v>12.662000000000001</c:v>
                </c:pt>
                <c:pt idx="7589" formatCode="0.000">
                  <c:v>4.3769999999999998</c:v>
                </c:pt>
                <c:pt idx="7590" formatCode="0.000">
                  <c:v>6.4710000000000001</c:v>
                </c:pt>
                <c:pt idx="7591" formatCode="0.000">
                  <c:v>10.516</c:v>
                </c:pt>
                <c:pt idx="7592" formatCode="0.000">
                  <c:v>11.145</c:v>
                </c:pt>
                <c:pt idx="7593" formatCode="0.000">
                  <c:v>7.0650000000000004</c:v>
                </c:pt>
                <c:pt idx="7594" formatCode="0.000">
                  <c:v>6.9729999999999999</c:v>
                </c:pt>
                <c:pt idx="7595" formatCode="0.000">
                  <c:v>3.6560000000000001</c:v>
                </c:pt>
                <c:pt idx="7596" formatCode="0.000">
                  <c:v>8.4209999999999994</c:v>
                </c:pt>
                <c:pt idx="7597" formatCode="0.000">
                  <c:v>2.7509999999999999</c:v>
                </c:pt>
                <c:pt idx="7598" formatCode="0.000">
                  <c:v>5.9109999999999996</c:v>
                </c:pt>
                <c:pt idx="7599" formatCode="0.000">
                  <c:v>11.079000000000001</c:v>
                </c:pt>
                <c:pt idx="7600" formatCode="0.000">
                  <c:v>10.257</c:v>
                </c:pt>
                <c:pt idx="7601" formatCode="0.000">
                  <c:v>1.581</c:v>
                </c:pt>
                <c:pt idx="7602" formatCode="0.000">
                  <c:v>8.1329999999999991</c:v>
                </c:pt>
                <c:pt idx="7603" formatCode="0.000">
                  <c:v>4.22</c:v>
                </c:pt>
                <c:pt idx="7604" formatCode="0.000">
                  <c:v>11.471</c:v>
                </c:pt>
                <c:pt idx="7605" formatCode="0.000">
                  <c:v>4.3179999999999996</c:v>
                </c:pt>
                <c:pt idx="7606" formatCode="0.000">
                  <c:v>7.3040000000000003</c:v>
                </c:pt>
                <c:pt idx="7607" formatCode="0.000">
                  <c:v>8.8719999999999999</c:v>
                </c:pt>
                <c:pt idx="7608" formatCode="0.000">
                  <c:v>10.567</c:v>
                </c:pt>
                <c:pt idx="7609" formatCode="0.000">
                  <c:v>-0.873</c:v>
                </c:pt>
                <c:pt idx="7610" formatCode="0.000">
                  <c:v>6</c:v>
                </c:pt>
                <c:pt idx="7611" formatCode="0.000">
                  <c:v>10.97</c:v>
                </c:pt>
                <c:pt idx="7612" formatCode="0.000">
                  <c:v>11.608000000000001</c:v>
                </c:pt>
                <c:pt idx="7613" formatCode="0.000">
                  <c:v>2.4889999999999999</c:v>
                </c:pt>
                <c:pt idx="7614" formatCode="0.000">
                  <c:v>4.4889999999999999</c:v>
                </c:pt>
                <c:pt idx="7615" formatCode="0.000">
                  <c:v>8.01</c:v>
                </c:pt>
                <c:pt idx="7616" formatCode="0.000">
                  <c:v>12.005000000000001</c:v>
                </c:pt>
                <c:pt idx="7617" formatCode="0.000">
                  <c:v>3.63</c:v>
                </c:pt>
                <c:pt idx="7618" formatCode="0.000">
                  <c:v>9.0670000000000002</c:v>
                </c:pt>
                <c:pt idx="7619" formatCode="0.000">
                  <c:v>4.0439999999999996</c:v>
                </c:pt>
                <c:pt idx="7620" formatCode="0.000">
                  <c:v>10.853999999999999</c:v>
                </c:pt>
                <c:pt idx="7621" formatCode="0.000">
                  <c:v>4.8049999999999997</c:v>
                </c:pt>
                <c:pt idx="7622" formatCode="0.000">
                  <c:v>5.8869999999999996</c:v>
                </c:pt>
                <c:pt idx="7623" formatCode="0.000">
                  <c:v>7.4</c:v>
                </c:pt>
                <c:pt idx="7624" formatCode="0.000">
                  <c:v>8.9090000000000007</c:v>
                </c:pt>
                <c:pt idx="7625" formatCode="0.000">
                  <c:v>4.67</c:v>
                </c:pt>
                <c:pt idx="7626" formatCode="0.000">
                  <c:v>8.4350000000000005</c:v>
                </c:pt>
                <c:pt idx="7627" formatCode="0.000">
                  <c:v>8.6059999999999999</c:v>
                </c:pt>
                <c:pt idx="7628" formatCode="0.000">
                  <c:v>8.6839999999999993</c:v>
                </c:pt>
                <c:pt idx="7629" formatCode="0.000">
                  <c:v>4.2699999999999996</c:v>
                </c:pt>
                <c:pt idx="7630" formatCode="0.000">
                  <c:v>4.577</c:v>
                </c:pt>
                <c:pt idx="7631" formatCode="0.000">
                  <c:v>9.8249999999999993</c:v>
                </c:pt>
                <c:pt idx="7632" formatCode="0.000">
                  <c:v>9.39</c:v>
                </c:pt>
                <c:pt idx="7633" formatCode="0.000">
                  <c:v>0.27500000000000002</c:v>
                </c:pt>
                <c:pt idx="7634" formatCode="0.000">
                  <c:v>9.1720000000000006</c:v>
                </c:pt>
                <c:pt idx="7635" formatCode="0.000">
                  <c:v>8.6020000000000003</c:v>
                </c:pt>
                <c:pt idx="7636" formatCode="0.000">
                  <c:v>10.164999999999999</c:v>
                </c:pt>
                <c:pt idx="7637" formatCode="0.000">
                  <c:v>4.8109999999999999</c:v>
                </c:pt>
                <c:pt idx="7638" formatCode="0.000">
                  <c:v>6.1970000000000001</c:v>
                </c:pt>
                <c:pt idx="7639" formatCode="0.000">
                  <c:v>8.1739999999999995</c:v>
                </c:pt>
                <c:pt idx="7640" formatCode="0.000">
                  <c:v>9.5719999999999992</c:v>
                </c:pt>
                <c:pt idx="7641" formatCode="0.000">
                  <c:v>1.9810000000000001</c:v>
                </c:pt>
                <c:pt idx="7642" formatCode="0.000">
                  <c:v>7.2089999999999996</c:v>
                </c:pt>
                <c:pt idx="7643" formatCode="0.000">
                  <c:v>8.9060000000000006</c:v>
                </c:pt>
                <c:pt idx="7644" formatCode="0.000">
                  <c:v>7.8040000000000003</c:v>
                </c:pt>
                <c:pt idx="7645" formatCode="0.000">
                  <c:v>6.9260000000000002</c:v>
                </c:pt>
                <c:pt idx="7646" formatCode="0.000">
                  <c:v>2.7789999999999999</c:v>
                </c:pt>
                <c:pt idx="7647" formatCode="0.000">
                  <c:v>7.4180000000000001</c:v>
                </c:pt>
                <c:pt idx="7648" formatCode="0.000">
                  <c:v>11.379</c:v>
                </c:pt>
                <c:pt idx="7649" formatCode="0.000">
                  <c:v>1.631</c:v>
                </c:pt>
                <c:pt idx="7650" formatCode="0.000">
                  <c:v>9.8010000000000002</c:v>
                </c:pt>
                <c:pt idx="7651" formatCode="0.000">
                  <c:v>6.4989999999999997</c:v>
                </c:pt>
                <c:pt idx="7652" formatCode="0.000">
                  <c:v>10.377000000000001</c:v>
                </c:pt>
                <c:pt idx="7653" formatCode="0.000">
                  <c:v>6.8339999999999996</c:v>
                </c:pt>
                <c:pt idx="7654" formatCode="0.000">
                  <c:v>7.9279999999999999</c:v>
                </c:pt>
                <c:pt idx="7655" formatCode="0.000">
                  <c:v>9.3659999999999997</c:v>
                </c:pt>
                <c:pt idx="7656" formatCode="0.000">
                  <c:v>9.9600000000000009</c:v>
                </c:pt>
                <c:pt idx="7657" formatCode="0.000">
                  <c:v>1.2230000000000001</c:v>
                </c:pt>
                <c:pt idx="7658" formatCode="0.000">
                  <c:v>7.718</c:v>
                </c:pt>
                <c:pt idx="7659" formatCode="0.000">
                  <c:v>3.948</c:v>
                </c:pt>
                <c:pt idx="7660" formatCode="0.000">
                  <c:v>6.5609999999999999</c:v>
                </c:pt>
                <c:pt idx="7661" formatCode="0.000">
                  <c:v>9.9559999999999995</c:v>
                </c:pt>
                <c:pt idx="7662" formatCode="0.000">
                  <c:v>6.5410000000000004</c:v>
                </c:pt>
                <c:pt idx="7663" formatCode="0.000">
                  <c:v>7.4770000000000003</c:v>
                </c:pt>
                <c:pt idx="7664" formatCode="0.000">
                  <c:v>10.000999999999999</c:v>
                </c:pt>
                <c:pt idx="7665" formatCode="0.000">
                  <c:v>3.9220000000000002</c:v>
                </c:pt>
                <c:pt idx="7666" formatCode="0.000">
                  <c:v>6.9770000000000003</c:v>
                </c:pt>
                <c:pt idx="7667" formatCode="0.000">
                  <c:v>4.4169999999999998</c:v>
                </c:pt>
                <c:pt idx="7668" formatCode="0.000">
                  <c:v>7.7030000000000003</c:v>
                </c:pt>
                <c:pt idx="7669" formatCode="0.000">
                  <c:v>9.5609999999999999</c:v>
                </c:pt>
                <c:pt idx="7670" formatCode="0.000">
                  <c:v>5.6829999999999998</c:v>
                </c:pt>
                <c:pt idx="7671" formatCode="0.000">
                  <c:v>8.8160000000000007</c:v>
                </c:pt>
                <c:pt idx="7672" formatCode="0.000">
                  <c:v>10.384</c:v>
                </c:pt>
                <c:pt idx="7673" formatCode="0.000">
                  <c:v>7.8490000000000002</c:v>
                </c:pt>
                <c:pt idx="7674" formatCode="0.000">
                  <c:v>6.65</c:v>
                </c:pt>
                <c:pt idx="7675" formatCode="0.000">
                  <c:v>3.1720000000000002</c:v>
                </c:pt>
                <c:pt idx="7676" formatCode="0.000">
                  <c:v>7.7350000000000003</c:v>
                </c:pt>
                <c:pt idx="7677" formatCode="0.000">
                  <c:v>6.2439999999999998</c:v>
                </c:pt>
                <c:pt idx="7678" formatCode="0.000">
                  <c:v>6.8289999999999997</c:v>
                </c:pt>
                <c:pt idx="7679" formatCode="0.000">
                  <c:v>10.102</c:v>
                </c:pt>
                <c:pt idx="7680" formatCode="0.000">
                  <c:v>10.87</c:v>
                </c:pt>
                <c:pt idx="7681" formatCode="0.000">
                  <c:v>3.2519999999999998</c:v>
                </c:pt>
                <c:pt idx="7682" formatCode="0.000">
                  <c:v>10.115</c:v>
                </c:pt>
                <c:pt idx="7683" formatCode="0.000">
                  <c:v>-2.4E-2</c:v>
                </c:pt>
                <c:pt idx="7684" formatCode="0.000">
                  <c:v>7.7530000000000001</c:v>
                </c:pt>
                <c:pt idx="7685" formatCode="0.000">
                  <c:v>7.569</c:v>
                </c:pt>
                <c:pt idx="7686" formatCode="0.000">
                  <c:v>7.4809999999999999</c:v>
                </c:pt>
                <c:pt idx="7687" formatCode="0.000">
                  <c:v>8.8369999999999997</c:v>
                </c:pt>
                <c:pt idx="7688" formatCode="0.000">
                  <c:v>12.577</c:v>
                </c:pt>
                <c:pt idx="7689" formatCode="0.000">
                  <c:v>4.3789999999999996</c:v>
                </c:pt>
                <c:pt idx="7690" formatCode="0.000">
                  <c:v>9.5440000000000005</c:v>
                </c:pt>
                <c:pt idx="7691" formatCode="0.000">
                  <c:v>-1.01</c:v>
                </c:pt>
                <c:pt idx="7692" formatCode="0.000">
                  <c:v>9.0630000000000006</c:v>
                </c:pt>
                <c:pt idx="7693" formatCode="0.000">
                  <c:v>5.5179999999999998</c:v>
                </c:pt>
                <c:pt idx="7694" formatCode="0.000">
                  <c:v>6.4039999999999999</c:v>
                </c:pt>
                <c:pt idx="7695" formatCode="0.000">
                  <c:v>9.3040000000000003</c:v>
                </c:pt>
                <c:pt idx="7696" formatCode="0.000">
                  <c:v>10.272</c:v>
                </c:pt>
                <c:pt idx="7697" formatCode="0.000">
                  <c:v>4.8579999999999997</c:v>
                </c:pt>
                <c:pt idx="7698" formatCode="0.000">
                  <c:v>10.743</c:v>
                </c:pt>
                <c:pt idx="7699" formatCode="0.000">
                  <c:v>-1.784</c:v>
                </c:pt>
                <c:pt idx="7700" formatCode="0.000">
                  <c:v>9.6669999999999998</c:v>
                </c:pt>
                <c:pt idx="7701" formatCode="0.000">
                  <c:v>6.8479999999999999</c:v>
                </c:pt>
                <c:pt idx="7702" formatCode="0.000">
                  <c:v>5.12</c:v>
                </c:pt>
                <c:pt idx="7703" formatCode="0.000">
                  <c:v>6.7460000000000004</c:v>
                </c:pt>
                <c:pt idx="7704" formatCode="0.000">
                  <c:v>11.948</c:v>
                </c:pt>
                <c:pt idx="7705" formatCode="0.000">
                  <c:v>5.64</c:v>
                </c:pt>
                <c:pt idx="7706" formatCode="0.000">
                  <c:v>11.236000000000001</c:v>
                </c:pt>
                <c:pt idx="7707" formatCode="0.000">
                  <c:v>1.27</c:v>
                </c:pt>
                <c:pt idx="7708" formatCode="0.000">
                  <c:v>8.8030000000000008</c:v>
                </c:pt>
                <c:pt idx="7709" formatCode="0.000">
                  <c:v>5.468</c:v>
                </c:pt>
                <c:pt idx="7710" formatCode="0.000">
                  <c:v>5.1989999999999998</c:v>
                </c:pt>
                <c:pt idx="7711" formatCode="0.000">
                  <c:v>8.8219999999999992</c:v>
                </c:pt>
                <c:pt idx="7712" formatCode="0.000">
                  <c:v>14.035</c:v>
                </c:pt>
                <c:pt idx="7713" formatCode="0.000">
                  <c:v>4.87</c:v>
                </c:pt>
                <c:pt idx="7714" formatCode="0.000">
                  <c:v>9.7379999999999995</c:v>
                </c:pt>
                <c:pt idx="7715" formatCode="0.000">
                  <c:v>-1.506</c:v>
                </c:pt>
                <c:pt idx="7716" formatCode="0.000">
                  <c:v>6.3289999999999997</c:v>
                </c:pt>
                <c:pt idx="7717" formatCode="0.000">
                  <c:v>8.657</c:v>
                </c:pt>
                <c:pt idx="7718" formatCode="0.000">
                  <c:v>5.6180000000000003</c:v>
                </c:pt>
                <c:pt idx="7719" formatCode="0.000">
                  <c:v>11.656000000000001</c:v>
                </c:pt>
                <c:pt idx="7720" formatCode="0.000">
                  <c:v>9.2319999999999993</c:v>
                </c:pt>
                <c:pt idx="7721" formatCode="0.000">
                  <c:v>6.4740000000000002</c:v>
                </c:pt>
                <c:pt idx="7722" formatCode="0.000">
                  <c:v>8.08</c:v>
                </c:pt>
                <c:pt idx="7723" formatCode="0.000">
                  <c:v>1.9950000000000001</c:v>
                </c:pt>
                <c:pt idx="7724" formatCode="0.000">
                  <c:v>10.736000000000001</c:v>
                </c:pt>
                <c:pt idx="7725" formatCode="0.000">
                  <c:v>2.2610000000000001</c:v>
                </c:pt>
                <c:pt idx="7726" formatCode="0.000">
                  <c:v>5.1420000000000003</c:v>
                </c:pt>
                <c:pt idx="7727" formatCode="0.000">
                  <c:v>9.2550000000000008</c:v>
                </c:pt>
                <c:pt idx="7728" formatCode="0.000">
                  <c:v>7.7190000000000003</c:v>
                </c:pt>
                <c:pt idx="7729" formatCode="0.000">
                  <c:v>3.5059999999999998</c:v>
                </c:pt>
                <c:pt idx="7730" formatCode="0.000">
                  <c:v>7.1189999999999998</c:v>
                </c:pt>
                <c:pt idx="7731" formatCode="0.000">
                  <c:v>8.2530000000000001</c:v>
                </c:pt>
                <c:pt idx="7732" formatCode="0.000">
                  <c:v>7.085</c:v>
                </c:pt>
                <c:pt idx="7733" formatCode="0.000">
                  <c:v>7.8789999999999996</c:v>
                </c:pt>
                <c:pt idx="7734" formatCode="0.000">
                  <c:v>3.6040000000000001</c:v>
                </c:pt>
                <c:pt idx="7735" formatCode="0.000">
                  <c:v>11.347</c:v>
                </c:pt>
                <c:pt idx="7736" formatCode="0.000">
                  <c:v>8.1869999999999994</c:v>
                </c:pt>
                <c:pt idx="7737" formatCode="0.000">
                  <c:v>4.1740000000000004</c:v>
                </c:pt>
                <c:pt idx="7738" formatCode="0.000">
                  <c:v>8.59</c:v>
                </c:pt>
                <c:pt idx="7739" formatCode="0.000">
                  <c:v>6.0640000000000001</c:v>
                </c:pt>
                <c:pt idx="7740" formatCode="0.000">
                  <c:v>7.0069999999999997</c:v>
                </c:pt>
                <c:pt idx="7741" formatCode="0.000">
                  <c:v>6.8840000000000003</c:v>
                </c:pt>
                <c:pt idx="7742" formatCode="0.000">
                  <c:v>3.55</c:v>
                </c:pt>
                <c:pt idx="7743" formatCode="0.000">
                  <c:v>7.7290000000000001</c:v>
                </c:pt>
                <c:pt idx="7744" formatCode="0.000">
                  <c:v>8.4250000000000007</c:v>
                </c:pt>
                <c:pt idx="7745" formatCode="0.000">
                  <c:v>3.4119999999999999</c:v>
                </c:pt>
                <c:pt idx="7746" formatCode="0.000">
                  <c:v>9.1379999999999999</c:v>
                </c:pt>
                <c:pt idx="7747" formatCode="0.000">
                  <c:v>3.492</c:v>
                </c:pt>
                <c:pt idx="7748" formatCode="0.000">
                  <c:v>11.904999999999999</c:v>
                </c:pt>
                <c:pt idx="7749" formatCode="0.000">
                  <c:v>8.1029999999999998</c:v>
                </c:pt>
                <c:pt idx="7750" formatCode="0.000">
                  <c:v>3.125</c:v>
                </c:pt>
                <c:pt idx="7751" formatCode="0.000">
                  <c:v>10.247</c:v>
                </c:pt>
                <c:pt idx="7752" formatCode="0.000">
                  <c:v>8.2880000000000003</c:v>
                </c:pt>
                <c:pt idx="7753" formatCode="0.000">
                  <c:v>3.1709999999999998</c:v>
                </c:pt>
                <c:pt idx="7754" formatCode="0.000">
                  <c:v>10.715</c:v>
                </c:pt>
                <c:pt idx="7755" formatCode="0.000">
                  <c:v>4.3890000000000002</c:v>
                </c:pt>
                <c:pt idx="7756" formatCode="0.000">
                  <c:v>8.6980000000000004</c:v>
                </c:pt>
                <c:pt idx="7757" formatCode="0.000">
                  <c:v>7.0140000000000002</c:v>
                </c:pt>
                <c:pt idx="7758" formatCode="0.000">
                  <c:v>1.6379999999999999</c:v>
                </c:pt>
                <c:pt idx="7759" formatCode="0.000">
                  <c:v>7.556</c:v>
                </c:pt>
                <c:pt idx="7760" formatCode="0.000">
                  <c:v>8.0389999999999997</c:v>
                </c:pt>
                <c:pt idx="7761" formatCode="0.000">
                  <c:v>2.9510000000000001</c:v>
                </c:pt>
                <c:pt idx="7762" formatCode="0.000">
                  <c:v>9.2040000000000006</c:v>
                </c:pt>
                <c:pt idx="7763" formatCode="0.000">
                  <c:v>9.2080000000000002</c:v>
                </c:pt>
                <c:pt idx="7764" formatCode="0.000">
                  <c:v>11.154999999999999</c:v>
                </c:pt>
                <c:pt idx="7765" formatCode="0.000">
                  <c:v>5.782</c:v>
                </c:pt>
                <c:pt idx="7766" formatCode="0.000">
                  <c:v>3.7770000000000001</c:v>
                </c:pt>
                <c:pt idx="7767" formatCode="0.000">
                  <c:v>8.7189999999999994</c:v>
                </c:pt>
                <c:pt idx="7768" formatCode="0.000">
                  <c:v>9.1289999999999996</c:v>
                </c:pt>
                <c:pt idx="7769" formatCode="0.000">
                  <c:v>4.2060000000000004</c:v>
                </c:pt>
                <c:pt idx="7770" formatCode="0.000">
                  <c:v>8.3390000000000004</c:v>
                </c:pt>
                <c:pt idx="7771" formatCode="0.000">
                  <c:v>4.9370000000000003</c:v>
                </c:pt>
                <c:pt idx="7772" formatCode="0.000">
                  <c:v>10.643000000000001</c:v>
                </c:pt>
                <c:pt idx="7773" formatCode="0.000">
                  <c:v>5.6680000000000001</c:v>
                </c:pt>
                <c:pt idx="7774" formatCode="0.000">
                  <c:v>2.5960000000000001</c:v>
                </c:pt>
                <c:pt idx="7775" formatCode="0.000">
                  <c:v>8.1219999999999999</c:v>
                </c:pt>
                <c:pt idx="7776" formatCode="0.000">
                  <c:v>5.5620000000000003</c:v>
                </c:pt>
                <c:pt idx="7777" formatCode="0.000">
                  <c:v>5.6980000000000004</c:v>
                </c:pt>
                <c:pt idx="7778" formatCode="0.000">
                  <c:v>6.883</c:v>
                </c:pt>
                <c:pt idx="7779" formatCode="0.000">
                  <c:v>7.8449999999999998</c:v>
                </c:pt>
                <c:pt idx="7780" formatCode="0.000">
                  <c:v>10.491</c:v>
                </c:pt>
                <c:pt idx="7781" formatCode="0.000">
                  <c:v>8.0990000000000002</c:v>
                </c:pt>
                <c:pt idx="7782" formatCode="0.000">
                  <c:v>2.948</c:v>
                </c:pt>
                <c:pt idx="7783" formatCode="0.000">
                  <c:v>8.7170000000000005</c:v>
                </c:pt>
                <c:pt idx="7784" formatCode="0.000">
                  <c:v>9.423</c:v>
                </c:pt>
                <c:pt idx="7785" formatCode="0.000">
                  <c:v>6.0010000000000003</c:v>
                </c:pt>
                <c:pt idx="7786" formatCode="0.000">
                  <c:v>7.5949999999999998</c:v>
                </c:pt>
                <c:pt idx="7787" formatCode="0.000">
                  <c:v>-1</c:v>
                </c:pt>
                <c:pt idx="7788" formatCode="0.000">
                  <c:v>11.935</c:v>
                </c:pt>
                <c:pt idx="7789" formatCode="0.000">
                  <c:v>9.5530000000000008</c:v>
                </c:pt>
                <c:pt idx="7790" formatCode="0.000">
                  <c:v>2.859</c:v>
                </c:pt>
                <c:pt idx="7791" formatCode="0.000">
                  <c:v>8.7189999999999994</c:v>
                </c:pt>
                <c:pt idx="7792" formatCode="0.000">
                  <c:v>9.4130000000000003</c:v>
                </c:pt>
                <c:pt idx="7793" formatCode="0.000">
                  <c:v>6.7569999999999997</c:v>
                </c:pt>
                <c:pt idx="7794" formatCode="0.000">
                  <c:v>10.022</c:v>
                </c:pt>
                <c:pt idx="7795" formatCode="0.000">
                  <c:v>0.97199999999999998</c:v>
                </c:pt>
                <c:pt idx="7796" formatCode="0.000">
                  <c:v>9.3859999999999992</c:v>
                </c:pt>
                <c:pt idx="7797" formatCode="0.000">
                  <c:v>6.9139999999999997</c:v>
                </c:pt>
                <c:pt idx="7798" formatCode="0.000">
                  <c:v>3.5190000000000001</c:v>
                </c:pt>
                <c:pt idx="7799" formatCode="0.000">
                  <c:v>9.1280000000000001</c:v>
                </c:pt>
                <c:pt idx="7800" formatCode="0.000">
                  <c:v>11.097</c:v>
                </c:pt>
                <c:pt idx="7801" formatCode="0.000">
                  <c:v>8.2040000000000006</c:v>
                </c:pt>
                <c:pt idx="7802" formatCode="0.000">
                  <c:v>8.8840000000000003</c:v>
                </c:pt>
                <c:pt idx="7803" formatCode="0.000">
                  <c:v>-0.46</c:v>
                </c:pt>
                <c:pt idx="7804" formatCode="0.000">
                  <c:v>8.98</c:v>
                </c:pt>
                <c:pt idx="7805" formatCode="0.000">
                  <c:v>5.5570000000000004</c:v>
                </c:pt>
                <c:pt idx="7806" formatCode="0.000">
                  <c:v>3.9289999999999998</c:v>
                </c:pt>
                <c:pt idx="7807" formatCode="0.000">
                  <c:v>7.9950000000000001</c:v>
                </c:pt>
                <c:pt idx="7808" formatCode="0.000">
                  <c:v>10.241</c:v>
                </c:pt>
                <c:pt idx="7809" formatCode="0.000">
                  <c:v>6.4889999999999999</c:v>
                </c:pt>
                <c:pt idx="7810" formatCode="0.000">
                  <c:v>12.505000000000001</c:v>
                </c:pt>
                <c:pt idx="7811" formatCode="0.000">
                  <c:v>-2.4929999999999999</c:v>
                </c:pt>
                <c:pt idx="7812" formatCode="0.000">
                  <c:v>11.62</c:v>
                </c:pt>
                <c:pt idx="7813" formatCode="0.000">
                  <c:v>4.484</c:v>
                </c:pt>
                <c:pt idx="7814" formatCode="0.000">
                  <c:v>5.1349999999999998</c:v>
                </c:pt>
                <c:pt idx="7815" formatCode="0.000">
                  <c:v>9.0299999999999994</c:v>
                </c:pt>
                <c:pt idx="7816" formatCode="0.000">
                  <c:v>9.0329999999999995</c:v>
                </c:pt>
                <c:pt idx="7817" formatCode="0.000">
                  <c:v>2.851</c:v>
                </c:pt>
                <c:pt idx="7818" formatCode="0.000">
                  <c:v>8.6110000000000007</c:v>
                </c:pt>
                <c:pt idx="7819" formatCode="0.000">
                  <c:v>-8.1000000000000003E-2</c:v>
                </c:pt>
                <c:pt idx="7820" formatCode="0.000">
                  <c:v>12.263</c:v>
                </c:pt>
                <c:pt idx="7821" formatCode="0.000">
                  <c:v>7.7850000000000001</c:v>
                </c:pt>
                <c:pt idx="7822" formatCode="0.000">
                  <c:v>6.2119999999999997</c:v>
                </c:pt>
                <c:pt idx="7823" formatCode="0.000">
                  <c:v>7.6920000000000002</c:v>
                </c:pt>
                <c:pt idx="7824" formatCode="0.000">
                  <c:v>11.875</c:v>
                </c:pt>
                <c:pt idx="7825" formatCode="0.000">
                  <c:v>7.3979999999999997</c:v>
                </c:pt>
                <c:pt idx="7826" formatCode="0.000">
                  <c:v>6.7389999999999999</c:v>
                </c:pt>
                <c:pt idx="7827" formatCode="0.000">
                  <c:v>-2.1459999999999999</c:v>
                </c:pt>
                <c:pt idx="7828" formatCode="0.000">
                  <c:v>10.742000000000001</c:v>
                </c:pt>
                <c:pt idx="7829" formatCode="0.000">
                  <c:v>5.9690000000000003</c:v>
                </c:pt>
                <c:pt idx="7830" formatCode="0.000">
                  <c:v>4.4459999999999997</c:v>
                </c:pt>
                <c:pt idx="7831" formatCode="0.000">
                  <c:v>9.2609999999999992</c:v>
                </c:pt>
                <c:pt idx="7832" formatCode="0.000">
                  <c:v>12.436999999999999</c:v>
                </c:pt>
                <c:pt idx="7833" formatCode="0.000">
                  <c:v>7.335</c:v>
                </c:pt>
                <c:pt idx="7834" formatCode="0.000">
                  <c:v>5.891</c:v>
                </c:pt>
                <c:pt idx="7835" formatCode="0.000">
                  <c:v>-0.74399999999999999</c:v>
                </c:pt>
                <c:pt idx="7836" formatCode="0.000">
                  <c:v>12.148</c:v>
                </c:pt>
                <c:pt idx="7837" formatCode="0.000">
                  <c:v>3.5550000000000002</c:v>
                </c:pt>
                <c:pt idx="7838" formatCode="0.000">
                  <c:v>6.1429999999999998</c:v>
                </c:pt>
                <c:pt idx="7839" formatCode="0.000">
                  <c:v>8.8149999999999995</c:v>
                </c:pt>
                <c:pt idx="7840" formatCode="0.000">
                  <c:v>9.032</c:v>
                </c:pt>
                <c:pt idx="7841" formatCode="0.000">
                  <c:v>5.7309999999999999</c:v>
                </c:pt>
                <c:pt idx="7842" formatCode="0.000">
                  <c:v>7.992</c:v>
                </c:pt>
                <c:pt idx="7843" formatCode="0.000">
                  <c:v>1.105</c:v>
                </c:pt>
                <c:pt idx="7844" formatCode="0.000">
                  <c:v>8.7010000000000005</c:v>
                </c:pt>
                <c:pt idx="7845" formatCode="0.000">
                  <c:v>6.6559999999999997</c:v>
                </c:pt>
                <c:pt idx="7846" formatCode="0.000">
                  <c:v>5.2830000000000004</c:v>
                </c:pt>
                <c:pt idx="7847" formatCode="0.000">
                  <c:v>7.3760000000000003</c:v>
                </c:pt>
                <c:pt idx="7848" formatCode="0.000">
                  <c:v>11.815</c:v>
                </c:pt>
                <c:pt idx="7849" formatCode="0.000">
                  <c:v>4.75</c:v>
                </c:pt>
                <c:pt idx="7850" formatCode="0.000">
                  <c:v>9.6890000000000001</c:v>
                </c:pt>
                <c:pt idx="7851" formatCode="0.000">
                  <c:v>0.23799999999999999</c:v>
                </c:pt>
                <c:pt idx="7852" formatCode="0.000">
                  <c:v>11.319000000000001</c:v>
                </c:pt>
                <c:pt idx="7853" formatCode="0.000">
                  <c:v>3.544</c:v>
                </c:pt>
                <c:pt idx="7854" formatCode="0.000">
                  <c:v>4.7460000000000004</c:v>
                </c:pt>
                <c:pt idx="7855" formatCode="0.000">
                  <c:v>8.7759999999999998</c:v>
                </c:pt>
                <c:pt idx="7856" formatCode="0.000">
                  <c:v>9.5839999999999996</c:v>
                </c:pt>
                <c:pt idx="7857" formatCode="0.000">
                  <c:v>12.029</c:v>
                </c:pt>
                <c:pt idx="7858" formatCode="0.000">
                  <c:v>7.0090000000000003</c:v>
                </c:pt>
                <c:pt idx="7859" formatCode="0.000">
                  <c:v>-1.611</c:v>
                </c:pt>
                <c:pt idx="7860" formatCode="0.000">
                  <c:v>10.130000000000001</c:v>
                </c:pt>
                <c:pt idx="7861" formatCode="0.000">
                  <c:v>3.1869999999999998</c:v>
                </c:pt>
                <c:pt idx="7862" formatCode="0.000">
                  <c:v>1.9159999999999999</c:v>
                </c:pt>
                <c:pt idx="7863" formatCode="0.000">
                  <c:v>10.398</c:v>
                </c:pt>
                <c:pt idx="7864" formatCode="0.000">
                  <c:v>9.6159999999999997</c:v>
                </c:pt>
                <c:pt idx="7865" formatCode="0.000">
                  <c:v>7.2549999999999999</c:v>
                </c:pt>
                <c:pt idx="7866" formatCode="0.000">
                  <c:v>8.3710000000000004</c:v>
                </c:pt>
                <c:pt idx="7867" formatCode="0.000">
                  <c:v>1.1259999999999999</c:v>
                </c:pt>
                <c:pt idx="7868" formatCode="0.000">
                  <c:v>6.7039999999999997</c:v>
                </c:pt>
                <c:pt idx="7869" formatCode="0.000">
                  <c:v>8.2959999999999994</c:v>
                </c:pt>
                <c:pt idx="7870" formatCode="0.000">
                  <c:v>4.6429999999999998</c:v>
                </c:pt>
                <c:pt idx="7871" formatCode="0.000">
                  <c:v>9.2449999999999992</c:v>
                </c:pt>
                <c:pt idx="7872" formatCode="0.000">
                  <c:v>12.72</c:v>
                </c:pt>
                <c:pt idx="7873" formatCode="0.000">
                  <c:v>3.0350000000000001</c:v>
                </c:pt>
                <c:pt idx="7874" formatCode="0.000">
                  <c:v>8.1140000000000008</c:v>
                </c:pt>
                <c:pt idx="7875" formatCode="0.000">
                  <c:v>6.9729999999999999</c:v>
                </c:pt>
                <c:pt idx="7876" formatCode="0.000">
                  <c:v>7.1769999999999996</c:v>
                </c:pt>
                <c:pt idx="7877" formatCode="0.000">
                  <c:v>1.6020000000000001</c:v>
                </c:pt>
                <c:pt idx="7878" formatCode="0.000">
                  <c:v>5.6230000000000002</c:v>
                </c:pt>
                <c:pt idx="7879" formatCode="0.000">
                  <c:v>10.005000000000001</c:v>
                </c:pt>
                <c:pt idx="7880" formatCode="0.000">
                  <c:v>9.5</c:v>
                </c:pt>
                <c:pt idx="7881" formatCode="0.000">
                  <c:v>4.056</c:v>
                </c:pt>
                <c:pt idx="7882" formatCode="0.000">
                  <c:v>10.542999999999999</c:v>
                </c:pt>
                <c:pt idx="7883" formatCode="0.000">
                  <c:v>1.3959999999999999</c:v>
                </c:pt>
                <c:pt idx="7884" formatCode="0.000">
                  <c:v>7.2919999999999998</c:v>
                </c:pt>
                <c:pt idx="7885" formatCode="0.000">
                  <c:v>4.9160000000000004</c:v>
                </c:pt>
                <c:pt idx="7886" formatCode="0.000">
                  <c:v>5.4530000000000003</c:v>
                </c:pt>
                <c:pt idx="7887" formatCode="0.000">
                  <c:v>7.9450000000000003</c:v>
                </c:pt>
                <c:pt idx="7888" formatCode="0.000">
                  <c:v>9.3040000000000003</c:v>
                </c:pt>
                <c:pt idx="7889" formatCode="0.000">
                  <c:v>5.2039999999999997</c:v>
                </c:pt>
                <c:pt idx="7890" formatCode="0.000">
                  <c:v>9.4019999999999992</c:v>
                </c:pt>
                <c:pt idx="7891" formatCode="0.000">
                  <c:v>6.1130000000000004</c:v>
                </c:pt>
                <c:pt idx="7892" formatCode="0.000">
                  <c:v>8.0220000000000002</c:v>
                </c:pt>
                <c:pt idx="7893" formatCode="0.000">
                  <c:v>1.7070000000000001</c:v>
                </c:pt>
                <c:pt idx="7894" formatCode="0.000">
                  <c:v>2.2290000000000001</c:v>
                </c:pt>
                <c:pt idx="7895" formatCode="0.000">
                  <c:v>9.3450000000000006</c:v>
                </c:pt>
                <c:pt idx="7896" formatCode="0.000">
                  <c:v>10.419</c:v>
                </c:pt>
                <c:pt idx="7897" formatCode="0.000">
                  <c:v>6.1</c:v>
                </c:pt>
                <c:pt idx="7898" formatCode="0.000">
                  <c:v>6.9729999999999999</c:v>
                </c:pt>
                <c:pt idx="7899" formatCode="0.000">
                  <c:v>1.9039999999999999</c:v>
                </c:pt>
                <c:pt idx="7900" formatCode="0.000">
                  <c:v>11.461</c:v>
                </c:pt>
                <c:pt idx="7901" formatCode="0.000">
                  <c:v>4.5330000000000004</c:v>
                </c:pt>
                <c:pt idx="7902" formatCode="0.000">
                  <c:v>3.3730000000000002</c:v>
                </c:pt>
                <c:pt idx="7903" formatCode="0.000">
                  <c:v>6.0220000000000002</c:v>
                </c:pt>
                <c:pt idx="7904" formatCode="0.000">
                  <c:v>12.084</c:v>
                </c:pt>
                <c:pt idx="7905" formatCode="0.000">
                  <c:v>6.5529999999999999</c:v>
                </c:pt>
                <c:pt idx="7906" formatCode="0.000">
                  <c:v>7.0629999999999997</c:v>
                </c:pt>
                <c:pt idx="7907" formatCode="0.000">
                  <c:v>4.9429999999999996</c:v>
                </c:pt>
                <c:pt idx="7908" formatCode="0.000">
                  <c:v>10.568</c:v>
                </c:pt>
                <c:pt idx="7909" formatCode="0.000">
                  <c:v>2.1659999999999999</c:v>
                </c:pt>
                <c:pt idx="7910" formatCode="0.000">
                  <c:v>3.7240000000000002</c:v>
                </c:pt>
                <c:pt idx="7911" formatCode="0.000">
                  <c:v>8.4209999999999994</c:v>
                </c:pt>
                <c:pt idx="7912" formatCode="0.000">
                  <c:v>9.327</c:v>
                </c:pt>
                <c:pt idx="7913" formatCode="0.000">
                  <c:v>8.0630000000000006</c:v>
                </c:pt>
                <c:pt idx="7914" formatCode="0.000">
                  <c:v>8.6950000000000003</c:v>
                </c:pt>
                <c:pt idx="7915" formatCode="0.000">
                  <c:v>0.93500000000000005</c:v>
                </c:pt>
                <c:pt idx="7916" formatCode="0.000">
                  <c:v>8.3629999999999995</c:v>
                </c:pt>
                <c:pt idx="7917" formatCode="0.000">
                  <c:v>5.05</c:v>
                </c:pt>
                <c:pt idx="7918" formatCode="0.000">
                  <c:v>4.8049999999999997</c:v>
                </c:pt>
                <c:pt idx="7919" formatCode="0.000">
                  <c:v>10.071</c:v>
                </c:pt>
                <c:pt idx="7920" formatCode="0.000">
                  <c:v>11.472</c:v>
                </c:pt>
                <c:pt idx="7921" formatCode="0.000">
                  <c:v>4.9210000000000003</c:v>
                </c:pt>
                <c:pt idx="7922" formatCode="0.000">
                  <c:v>8.8249999999999993</c:v>
                </c:pt>
                <c:pt idx="7923" formatCode="0.000">
                  <c:v>0.91700000000000004</c:v>
                </c:pt>
                <c:pt idx="7924" formatCode="0.000">
                  <c:v>11.885999999999999</c:v>
                </c:pt>
                <c:pt idx="7925" formatCode="0.000">
                  <c:v>-0.51900000000000002</c:v>
                </c:pt>
                <c:pt idx="7926" formatCode="0.000">
                  <c:v>4.665</c:v>
                </c:pt>
                <c:pt idx="7927" formatCode="0.000">
                  <c:v>8.452</c:v>
                </c:pt>
                <c:pt idx="7928" formatCode="0.000">
                  <c:v>9.1470000000000002</c:v>
                </c:pt>
                <c:pt idx="7929" formatCode="0.000">
                  <c:v>13.637</c:v>
                </c:pt>
                <c:pt idx="7930" formatCode="0.000">
                  <c:v>10.64</c:v>
                </c:pt>
                <c:pt idx="7931" formatCode="0.000">
                  <c:v>-3.7229999999999999</c:v>
                </c:pt>
                <c:pt idx="7932" formatCode="0.000">
                  <c:v>9.1020000000000003</c:v>
                </c:pt>
                <c:pt idx="7933" formatCode="0.000">
                  <c:v>0.255</c:v>
                </c:pt>
                <c:pt idx="7934" formatCode="0.000">
                  <c:v>4.9930000000000003</c:v>
                </c:pt>
                <c:pt idx="7935" formatCode="0.000">
                  <c:v>4.8730000000000002</c:v>
                </c:pt>
                <c:pt idx="7936" formatCode="0.000">
                  <c:v>9.94</c:v>
                </c:pt>
                <c:pt idx="7937" formatCode="0.000">
                  <c:v>8.8770000000000007</c:v>
                </c:pt>
                <c:pt idx="7938" formatCode="0.000">
                  <c:v>11.07</c:v>
                </c:pt>
                <c:pt idx="7939" formatCode="0.000">
                  <c:v>-3.1120000000000001</c:v>
                </c:pt>
                <c:pt idx="7940" formatCode="0.000">
                  <c:v>13.877000000000001</c:v>
                </c:pt>
                <c:pt idx="7941" formatCode="0.000">
                  <c:v>1.4490000000000001</c:v>
                </c:pt>
                <c:pt idx="7942" formatCode="0.000">
                  <c:v>3.9580000000000002</c:v>
                </c:pt>
                <c:pt idx="7943" formatCode="0.000">
                  <c:v>7.5880000000000001</c:v>
                </c:pt>
                <c:pt idx="7944" formatCode="0.000">
                  <c:v>9.7349999999999994</c:v>
                </c:pt>
                <c:pt idx="7945" formatCode="0.000">
                  <c:v>7.8410000000000002</c:v>
                </c:pt>
                <c:pt idx="7946" formatCode="0.000">
                  <c:v>9.2349999999999994</c:v>
                </c:pt>
                <c:pt idx="7947" formatCode="0.000">
                  <c:v>-2.3180000000000001</c:v>
                </c:pt>
                <c:pt idx="7948" formatCode="0.000">
                  <c:v>10.488</c:v>
                </c:pt>
                <c:pt idx="7949" formatCode="0.000">
                  <c:v>5.2270000000000003</c:v>
                </c:pt>
                <c:pt idx="7950" formatCode="0.000">
                  <c:v>4.2240000000000002</c:v>
                </c:pt>
                <c:pt idx="7951" formatCode="0.000">
                  <c:v>5.7519999999999998</c:v>
                </c:pt>
                <c:pt idx="7952" formatCode="0.000">
                  <c:v>11.196</c:v>
                </c:pt>
                <c:pt idx="7953" formatCode="0.000">
                  <c:v>7.1040000000000001</c:v>
                </c:pt>
                <c:pt idx="7954" formatCode="0.000">
                  <c:v>10.464</c:v>
                </c:pt>
                <c:pt idx="7955" formatCode="0.000">
                  <c:v>-5.1470000000000002</c:v>
                </c:pt>
                <c:pt idx="7956" formatCode="0.000">
                  <c:v>12.065</c:v>
                </c:pt>
                <c:pt idx="7957" formatCode="0.000">
                  <c:v>5.8789999999999996</c:v>
                </c:pt>
                <c:pt idx="7958" formatCode="0.000">
                  <c:v>3.4609999999999999</c:v>
                </c:pt>
                <c:pt idx="7959" formatCode="0.000">
                  <c:v>4.4560000000000004</c:v>
                </c:pt>
                <c:pt idx="7960" formatCode="0.000">
                  <c:v>10.66</c:v>
                </c:pt>
                <c:pt idx="7961" formatCode="0.000">
                  <c:v>7.3789999999999996</c:v>
                </c:pt>
                <c:pt idx="7962" formatCode="0.000">
                  <c:v>8.6180000000000003</c:v>
                </c:pt>
                <c:pt idx="7963" formatCode="0.000">
                  <c:v>-1.9419999999999999</c:v>
                </c:pt>
                <c:pt idx="7964" formatCode="0.000">
                  <c:v>14.945</c:v>
                </c:pt>
                <c:pt idx="7965" formatCode="0.000">
                  <c:v>3.738</c:v>
                </c:pt>
                <c:pt idx="7966" formatCode="0.000">
                  <c:v>4.7850000000000001</c:v>
                </c:pt>
                <c:pt idx="7967" formatCode="0.000">
                  <c:v>8.1489999999999991</c:v>
                </c:pt>
                <c:pt idx="7968" formatCode="0.000">
                  <c:v>8.1969999999999992</c:v>
                </c:pt>
                <c:pt idx="7969" formatCode="0.000">
                  <c:v>10.452</c:v>
                </c:pt>
                <c:pt idx="7970" formatCode="0.000">
                  <c:v>8.907</c:v>
                </c:pt>
                <c:pt idx="7971" formatCode="0.000">
                  <c:v>-4.2389999999999999</c:v>
                </c:pt>
                <c:pt idx="7972" formatCode="0.000">
                  <c:v>10.063000000000001</c:v>
                </c:pt>
                <c:pt idx="7973" formatCode="0.000">
                  <c:v>4.7750000000000004</c:v>
                </c:pt>
                <c:pt idx="7974" formatCode="0.000">
                  <c:v>5.008</c:v>
                </c:pt>
                <c:pt idx="7975" formatCode="0.000">
                  <c:v>6.2220000000000004</c:v>
                </c:pt>
                <c:pt idx="7976" formatCode="0.000">
                  <c:v>10.897</c:v>
                </c:pt>
                <c:pt idx="7977" formatCode="0.000">
                  <c:v>4.3810000000000002</c:v>
                </c:pt>
                <c:pt idx="7978" formatCode="0.000">
                  <c:v>10.427</c:v>
                </c:pt>
                <c:pt idx="7979" formatCode="0.000">
                  <c:v>-2.8570000000000002</c:v>
                </c:pt>
                <c:pt idx="7980" formatCode="0.000">
                  <c:v>16.498000000000001</c:v>
                </c:pt>
                <c:pt idx="7981" formatCode="0.000">
                  <c:v>0.28299999999999997</c:v>
                </c:pt>
                <c:pt idx="7982" formatCode="0.000">
                  <c:v>4.9640000000000004</c:v>
                </c:pt>
                <c:pt idx="7983" formatCode="0.000">
                  <c:v>4.0750000000000002</c:v>
                </c:pt>
                <c:pt idx="7984" formatCode="0.000">
                  <c:v>9.3140000000000001</c:v>
                </c:pt>
                <c:pt idx="7985" formatCode="0.000">
                  <c:v>11.124000000000001</c:v>
                </c:pt>
                <c:pt idx="7986" formatCode="0.000">
                  <c:v>10.584</c:v>
                </c:pt>
                <c:pt idx="7987" formatCode="0.000">
                  <c:v>-6.0960000000000001</c:v>
                </c:pt>
                <c:pt idx="7988" formatCode="0.000">
                  <c:v>11.865</c:v>
                </c:pt>
                <c:pt idx="7989" formatCode="0.000">
                  <c:v>4.7949999999999999</c:v>
                </c:pt>
                <c:pt idx="7990" formatCode="0.000">
                  <c:v>4.7</c:v>
                </c:pt>
                <c:pt idx="7991" formatCode="0.000">
                  <c:v>5.7539999999999996</c:v>
                </c:pt>
                <c:pt idx="7992" formatCode="0.000">
                  <c:v>9.9670000000000005</c:v>
                </c:pt>
                <c:pt idx="7993" formatCode="0.000">
                  <c:v>7.3209999999999997</c:v>
                </c:pt>
                <c:pt idx="7994" formatCode="0.000">
                  <c:v>8.4740000000000002</c:v>
                </c:pt>
                <c:pt idx="7995" formatCode="0.000">
                  <c:v>-2.8730000000000002</c:v>
                </c:pt>
                <c:pt idx="7996" formatCode="0.000">
                  <c:v>11.053000000000001</c:v>
                </c:pt>
                <c:pt idx="7997" formatCode="0.000">
                  <c:v>5.9880000000000004</c:v>
                </c:pt>
                <c:pt idx="7998" formatCode="0.000">
                  <c:v>4.7160000000000002</c:v>
                </c:pt>
                <c:pt idx="7999" formatCode="0.000">
                  <c:v>6.8109999999999999</c:v>
                </c:pt>
                <c:pt idx="8000" formatCode="0.000">
                  <c:v>10.500999999999999</c:v>
                </c:pt>
                <c:pt idx="8001" formatCode="0.000">
                  <c:v>7.1740000000000004</c:v>
                </c:pt>
                <c:pt idx="8002" formatCode="0.000">
                  <c:v>6.4989999999999997</c:v>
                </c:pt>
                <c:pt idx="8003" formatCode="0.000">
                  <c:v>-3.536</c:v>
                </c:pt>
                <c:pt idx="8004" formatCode="0.000">
                  <c:v>11.709</c:v>
                </c:pt>
                <c:pt idx="8005" formatCode="0.000">
                  <c:v>6.266</c:v>
                </c:pt>
                <c:pt idx="8006" formatCode="0.000">
                  <c:v>4.0599999999999996</c:v>
                </c:pt>
                <c:pt idx="8007" formatCode="0.000">
                  <c:v>6.6749999999999998</c:v>
                </c:pt>
                <c:pt idx="8008" formatCode="0.000">
                  <c:v>8.6319999999999997</c:v>
                </c:pt>
                <c:pt idx="8009" formatCode="0.000">
                  <c:v>14.87</c:v>
                </c:pt>
                <c:pt idx="8010" formatCode="0.000">
                  <c:v>10.368</c:v>
                </c:pt>
                <c:pt idx="8011" formatCode="0.000">
                  <c:v>-9.6059999999999999</c:v>
                </c:pt>
                <c:pt idx="8012" formatCode="0.000">
                  <c:v>8.5039999999999996</c:v>
                </c:pt>
                <c:pt idx="8013" formatCode="0.000">
                  <c:v>6.3890000000000002</c:v>
                </c:pt>
                <c:pt idx="8014" formatCode="0.000">
                  <c:v>4.6609999999999996</c:v>
                </c:pt>
                <c:pt idx="8015" formatCode="0.000">
                  <c:v>6.133</c:v>
                </c:pt>
                <c:pt idx="8016" formatCode="0.000">
                  <c:v>11.042999999999999</c:v>
                </c:pt>
                <c:pt idx="8017" formatCode="0.000">
                  <c:v>6.2670000000000003</c:v>
                </c:pt>
                <c:pt idx="8018" formatCode="0.000">
                  <c:v>10.398999999999999</c:v>
                </c:pt>
                <c:pt idx="8019" formatCode="0.000">
                  <c:v>-1.841</c:v>
                </c:pt>
                <c:pt idx="8020" formatCode="0.000">
                  <c:v>8.3109999999999999</c:v>
                </c:pt>
                <c:pt idx="8021" formatCode="0.000">
                  <c:v>4.6680000000000001</c:v>
                </c:pt>
                <c:pt idx="8022" formatCode="0.000">
                  <c:v>5.3520000000000003</c:v>
                </c:pt>
                <c:pt idx="8023" formatCode="0.000">
                  <c:v>8.5850000000000009</c:v>
                </c:pt>
                <c:pt idx="8024" formatCode="0.000">
                  <c:v>10.098000000000001</c:v>
                </c:pt>
                <c:pt idx="8025" formatCode="0.000">
                  <c:v>-0.58199999999999996</c:v>
                </c:pt>
                <c:pt idx="8026" formatCode="0.000">
                  <c:v>9.423</c:v>
                </c:pt>
                <c:pt idx="8027" formatCode="0.000">
                  <c:v>1.468</c:v>
                </c:pt>
                <c:pt idx="8028" formatCode="0.000">
                  <c:v>8.6319999999999997</c:v>
                </c:pt>
                <c:pt idx="8029" formatCode="0.000">
                  <c:v>6.4059999999999997</c:v>
                </c:pt>
                <c:pt idx="8030" formatCode="0.000">
                  <c:v>2.351</c:v>
                </c:pt>
                <c:pt idx="8031" formatCode="0.000">
                  <c:v>5.8760000000000003</c:v>
                </c:pt>
                <c:pt idx="8032" formatCode="0.000">
                  <c:v>11.15</c:v>
                </c:pt>
                <c:pt idx="8033" formatCode="0.000">
                  <c:v>7.0979999999999999</c:v>
                </c:pt>
                <c:pt idx="8034" formatCode="0.000">
                  <c:v>8.4139999999999997</c:v>
                </c:pt>
                <c:pt idx="8035" formatCode="0.000">
                  <c:v>3.198</c:v>
                </c:pt>
                <c:pt idx="8036" formatCode="0.000">
                  <c:v>5.8760000000000003</c:v>
                </c:pt>
                <c:pt idx="8037" formatCode="0.000">
                  <c:v>5.1559999999999997</c:v>
                </c:pt>
                <c:pt idx="8038" formatCode="0.000">
                  <c:v>2.0099999999999998</c:v>
                </c:pt>
                <c:pt idx="8039" formatCode="0.000">
                  <c:v>5.4969999999999999</c:v>
                </c:pt>
                <c:pt idx="8040" formatCode="0.000">
                  <c:v>9.5109999999999992</c:v>
                </c:pt>
                <c:pt idx="8041" formatCode="0.000">
                  <c:v>8.0660000000000007</c:v>
                </c:pt>
                <c:pt idx="8042" formatCode="0.000">
                  <c:v>7.0629999999999997</c:v>
                </c:pt>
                <c:pt idx="8043" formatCode="0.000">
                  <c:v>4.3739999999999997</c:v>
                </c:pt>
                <c:pt idx="8044" formatCode="0.000">
                  <c:v>6.2030000000000003</c:v>
                </c:pt>
                <c:pt idx="8045" formatCode="0.000">
                  <c:v>6.1289999999999996</c:v>
                </c:pt>
                <c:pt idx="8046" formatCode="0.000">
                  <c:v>2.3780000000000001</c:v>
                </c:pt>
                <c:pt idx="8047" formatCode="0.000">
                  <c:v>6.07</c:v>
                </c:pt>
                <c:pt idx="8048" formatCode="0.000">
                  <c:v>7.7990000000000004</c:v>
                </c:pt>
                <c:pt idx="8049" formatCode="0.000">
                  <c:v>7.7930000000000001</c:v>
                </c:pt>
                <c:pt idx="8050" formatCode="0.000">
                  <c:v>8.3659999999999997</c:v>
                </c:pt>
                <c:pt idx="8051" formatCode="0.000">
                  <c:v>5.327</c:v>
                </c:pt>
                <c:pt idx="8052" formatCode="0.000">
                  <c:v>4.8079999999999998</c:v>
                </c:pt>
                <c:pt idx="8053" formatCode="0.000">
                  <c:v>6.04</c:v>
                </c:pt>
                <c:pt idx="8054" formatCode="0.000">
                  <c:v>3.48</c:v>
                </c:pt>
                <c:pt idx="8055" formatCode="0.000">
                  <c:v>7.0490000000000004</c:v>
                </c:pt>
                <c:pt idx="8056" formatCode="0.000">
                  <c:v>10.984</c:v>
                </c:pt>
                <c:pt idx="8057" formatCode="0.000">
                  <c:v>1.1659999999999999</c:v>
                </c:pt>
                <c:pt idx="8058" formatCode="0.000">
                  <c:v>9.4930000000000003</c:v>
                </c:pt>
                <c:pt idx="8059" formatCode="0.000">
                  <c:v>3.4169999999999998</c:v>
                </c:pt>
                <c:pt idx="8060" formatCode="0.000">
                  <c:v>7.2320000000000002</c:v>
                </c:pt>
                <c:pt idx="8061" formatCode="0.000">
                  <c:v>5.4850000000000003</c:v>
                </c:pt>
                <c:pt idx="8062" formatCode="0.000">
                  <c:v>3.4119999999999999</c:v>
                </c:pt>
                <c:pt idx="8063" formatCode="0.000">
                  <c:v>6.3419999999999996</c:v>
                </c:pt>
                <c:pt idx="8064" formatCode="0.000">
                  <c:v>10.884</c:v>
                </c:pt>
                <c:pt idx="8065" formatCode="0.000">
                  <c:v>2.077</c:v>
                </c:pt>
                <c:pt idx="8066" formatCode="0.000">
                  <c:v>9.6829999999999998</c:v>
                </c:pt>
                <c:pt idx="8067" formatCode="0.000">
                  <c:v>0.92800000000000005</c:v>
                </c:pt>
                <c:pt idx="8068" formatCode="0.000">
                  <c:v>8.3369999999999997</c:v>
                </c:pt>
                <c:pt idx="8069" formatCode="0.000">
                  <c:v>6.3639999999999999</c:v>
                </c:pt>
                <c:pt idx="8070" formatCode="0.000">
                  <c:v>5.03</c:v>
                </c:pt>
                <c:pt idx="8071" formatCode="0.000">
                  <c:v>9.2759999999999998</c:v>
                </c:pt>
                <c:pt idx="8072" formatCode="0.000">
                  <c:v>11.683999999999999</c:v>
                </c:pt>
                <c:pt idx="8073" formatCode="0.000">
                  <c:v>5.0069999999999997</c:v>
                </c:pt>
                <c:pt idx="8074" formatCode="0.000">
                  <c:v>7.6020000000000003</c:v>
                </c:pt>
                <c:pt idx="8075" formatCode="0.000">
                  <c:v>-2.5219999999999998</c:v>
                </c:pt>
                <c:pt idx="8076" formatCode="0.000">
                  <c:v>6.601</c:v>
                </c:pt>
                <c:pt idx="8077" formatCode="0.000">
                  <c:v>5.0629999999999997</c:v>
                </c:pt>
                <c:pt idx="8078" formatCode="0.000">
                  <c:v>6.5730000000000004</c:v>
                </c:pt>
                <c:pt idx="8079" formatCode="0.000">
                  <c:v>6.8630000000000004</c:v>
                </c:pt>
                <c:pt idx="8080" formatCode="0.000">
                  <c:v>13.717000000000001</c:v>
                </c:pt>
                <c:pt idx="8081" formatCode="0.000">
                  <c:v>1.9179999999999999</c:v>
                </c:pt>
                <c:pt idx="8082" formatCode="0.000">
                  <c:v>6.0579999999999998</c:v>
                </c:pt>
                <c:pt idx="8083" formatCode="0.000">
                  <c:v>-2.794</c:v>
                </c:pt>
                <c:pt idx="8084" formatCode="0.000">
                  <c:v>7.3040000000000003</c:v>
                </c:pt>
                <c:pt idx="8085" formatCode="0.000">
                  <c:v>7.8129999999999997</c:v>
                </c:pt>
                <c:pt idx="8086" formatCode="0.000">
                  <c:v>4.2699999999999996</c:v>
                </c:pt>
                <c:pt idx="8087" formatCode="0.000">
                  <c:v>8.6509999999999998</c:v>
                </c:pt>
                <c:pt idx="8088" formatCode="0.000">
                  <c:v>11.499000000000001</c:v>
                </c:pt>
                <c:pt idx="8089" formatCode="0.000">
                  <c:v>4.2619999999999996</c:v>
                </c:pt>
                <c:pt idx="8090" formatCode="0.000">
                  <c:v>8.3190000000000008</c:v>
                </c:pt>
                <c:pt idx="8091" formatCode="0.000">
                  <c:v>-0.42399999999999999</c:v>
                </c:pt>
                <c:pt idx="8092" formatCode="0.000">
                  <c:v>11.430999999999999</c:v>
                </c:pt>
                <c:pt idx="8093" formatCode="0.000">
                  <c:v>10.842000000000001</c:v>
                </c:pt>
                <c:pt idx="8094" formatCode="0.000">
                  <c:v>-15.444000000000001</c:v>
                </c:pt>
                <c:pt idx="8095" formatCode="0.000">
                  <c:v>6.2110000000000003</c:v>
                </c:pt>
                <c:pt idx="8096" formatCode="0.000">
                  <c:v>6.556</c:v>
                </c:pt>
                <c:pt idx="8097" formatCode="0.000">
                  <c:v>12.169</c:v>
                </c:pt>
                <c:pt idx="8098" formatCode="0.000">
                  <c:v>5.8570000000000002</c:v>
                </c:pt>
                <c:pt idx="8099" formatCode="0.000">
                  <c:v>7.4420000000000002</c:v>
                </c:pt>
                <c:pt idx="8100" formatCode="0.000">
                  <c:v>-1.403</c:v>
                </c:pt>
                <c:pt idx="8101" formatCode="0.000">
                  <c:v>9.7560000000000002</c:v>
                </c:pt>
                <c:pt idx="8102" formatCode="0.000">
                  <c:v>5.1130000000000004</c:v>
                </c:pt>
                <c:pt idx="8103" formatCode="0.000">
                  <c:v>-8.4260000000000002</c:v>
                </c:pt>
                <c:pt idx="8104" formatCode="0.000">
                  <c:v>3.7530000000000001</c:v>
                </c:pt>
                <c:pt idx="8105" formatCode="0.000">
                  <c:v>7.92</c:v>
                </c:pt>
                <c:pt idx="8106" formatCode="0.000">
                  <c:v>11.268000000000001</c:v>
                </c:pt>
                <c:pt idx="8107" formatCode="0.000">
                  <c:v>1.486</c:v>
                </c:pt>
                <c:pt idx="8108" formatCode="0.000">
                  <c:v>8.4849999999999994</c:v>
                </c:pt>
                <c:pt idx="8109" formatCode="0.000">
                  <c:v>-7.9050000000000002</c:v>
                </c:pt>
                <c:pt idx="8110" formatCode="0.000">
                  <c:v>8.2870000000000008</c:v>
                </c:pt>
                <c:pt idx="8111" formatCode="0.000">
                  <c:v>15.474</c:v>
                </c:pt>
                <c:pt idx="8112" formatCode="0.000">
                  <c:v>-5.6289999999999996</c:v>
                </c:pt>
                <c:pt idx="8113" formatCode="0.000">
                  <c:v>4.7409999999999997</c:v>
                </c:pt>
                <c:pt idx="8114" formatCode="0.000">
                  <c:v>7.8390000000000004</c:v>
                </c:pt>
                <c:pt idx="8115" formatCode="0.000">
                  <c:v>10.17</c:v>
                </c:pt>
                <c:pt idx="8116" formatCode="0.000">
                  <c:v>7.367</c:v>
                </c:pt>
                <c:pt idx="8117" formatCode="0.000">
                  <c:v>9.5869999999999997</c:v>
                </c:pt>
                <c:pt idx="8118" formatCode="0.000">
                  <c:v>-10.183999999999999</c:v>
                </c:pt>
                <c:pt idx="8119" formatCode="0.000">
                  <c:v>13.536</c:v>
                </c:pt>
                <c:pt idx="8120" formatCode="0.000">
                  <c:v>9.4269999999999996</c:v>
                </c:pt>
                <c:pt idx="8121" formatCode="0.000">
                  <c:v>-9.484</c:v>
                </c:pt>
                <c:pt idx="8122" formatCode="0.000">
                  <c:v>6.6360000000000001</c:v>
                </c:pt>
                <c:pt idx="8123" formatCode="0.000">
                  <c:v>8.5329999999999995</c:v>
                </c:pt>
                <c:pt idx="8124" formatCode="0.000">
                  <c:v>15.473000000000001</c:v>
                </c:pt>
                <c:pt idx="8125" formatCode="0.000">
                  <c:v>4.7869999999999999</c:v>
                </c:pt>
                <c:pt idx="8126" formatCode="0.000">
                  <c:v>9.1609999999999996</c:v>
                </c:pt>
                <c:pt idx="8127" formatCode="0.000">
                  <c:v>-4.4969999999999999</c:v>
                </c:pt>
                <c:pt idx="8128" formatCode="0.000">
                  <c:v>9.4550000000000001</c:v>
                </c:pt>
                <c:pt idx="8129" formatCode="0.000">
                  <c:v>8.41</c:v>
                </c:pt>
                <c:pt idx="8130" formatCode="0.000">
                  <c:v>-15.106</c:v>
                </c:pt>
                <c:pt idx="8131" formatCode="0.000">
                  <c:v>4.5129999999999999</c:v>
                </c:pt>
                <c:pt idx="8132" formatCode="0.000">
                  <c:v>5.8380000000000001</c:v>
                </c:pt>
                <c:pt idx="8133" formatCode="0.000">
                  <c:v>10.45</c:v>
                </c:pt>
                <c:pt idx="8134" formatCode="0.000">
                  <c:v>7.09</c:v>
                </c:pt>
                <c:pt idx="8135" formatCode="0.000">
                  <c:v>8.3689999999999998</c:v>
                </c:pt>
                <c:pt idx="8136" formatCode="0.000">
                  <c:v>-2.8119999999999998</c:v>
                </c:pt>
                <c:pt idx="8137" formatCode="0.000">
                  <c:v>11.858000000000001</c:v>
                </c:pt>
                <c:pt idx="8138" formatCode="0.000">
                  <c:v>6.3550000000000004</c:v>
                </c:pt>
                <c:pt idx="8139" formatCode="0.000">
                  <c:v>-8.9640000000000004</c:v>
                </c:pt>
                <c:pt idx="8140" formatCode="0.000">
                  <c:v>6.6820000000000004</c:v>
                </c:pt>
                <c:pt idx="8141" formatCode="0.000">
                  <c:v>6.9219999999999997</c:v>
                </c:pt>
                <c:pt idx="8142" formatCode="0.000">
                  <c:v>11.785</c:v>
                </c:pt>
                <c:pt idx="8143" formatCode="0.000">
                  <c:v>8.3119999999999994</c:v>
                </c:pt>
                <c:pt idx="8144" formatCode="0.000">
                  <c:v>8.6720000000000006</c:v>
                </c:pt>
                <c:pt idx="8145" formatCode="0.000">
                  <c:v>-8.2360000000000007</c:v>
                </c:pt>
                <c:pt idx="8146" formatCode="0.000">
                  <c:v>12.691000000000001</c:v>
                </c:pt>
                <c:pt idx="8147" formatCode="0.000">
                  <c:v>8.3350000000000009</c:v>
                </c:pt>
                <c:pt idx="8148" formatCode="0.000">
                  <c:v>-12.624000000000001</c:v>
                </c:pt>
                <c:pt idx="8149" formatCode="0.000">
                  <c:v>6.9050000000000002</c:v>
                </c:pt>
                <c:pt idx="8150" formatCode="0.000">
                  <c:v>8.4030000000000005</c:v>
                </c:pt>
                <c:pt idx="8151" formatCode="0.000">
                  <c:v>15.903</c:v>
                </c:pt>
                <c:pt idx="8152" formatCode="0.000">
                  <c:v>-6.6000000000000003E-2</c:v>
                </c:pt>
                <c:pt idx="8153" formatCode="0.000">
                  <c:v>11.441000000000001</c:v>
                </c:pt>
                <c:pt idx="8154" formatCode="0.000">
                  <c:v>-7.2160000000000002</c:v>
                </c:pt>
                <c:pt idx="8155" formatCode="0.000">
                  <c:v>5.1429999999999998</c:v>
                </c:pt>
                <c:pt idx="8156" formatCode="0.000">
                  <c:v>7.9240000000000004</c:v>
                </c:pt>
                <c:pt idx="8157" formatCode="0.000">
                  <c:v>-6.0620000000000003</c:v>
                </c:pt>
                <c:pt idx="8158" formatCode="0.000">
                  <c:v>6.0910000000000002</c:v>
                </c:pt>
                <c:pt idx="8159" formatCode="0.000">
                  <c:v>7.5759999999999996</c:v>
                </c:pt>
                <c:pt idx="8160" formatCode="0.000">
                  <c:v>9.4420000000000002</c:v>
                </c:pt>
                <c:pt idx="8161" formatCode="0.000">
                  <c:v>0.94199999999999995</c:v>
                </c:pt>
                <c:pt idx="8162" formatCode="0.000">
                  <c:v>11.497999999999999</c:v>
                </c:pt>
                <c:pt idx="8163" formatCode="0.000">
                  <c:v>-3.411</c:v>
                </c:pt>
                <c:pt idx="8164" formatCode="0.000">
                  <c:v>12.199</c:v>
                </c:pt>
                <c:pt idx="8165" formatCode="0.000">
                  <c:v>7.17</c:v>
                </c:pt>
                <c:pt idx="8166" formatCode="0.000">
                  <c:v>-9.3010000000000002</c:v>
                </c:pt>
                <c:pt idx="8167" formatCode="0.000">
                  <c:v>4.7060000000000004</c:v>
                </c:pt>
                <c:pt idx="8168" formatCode="0.000">
                  <c:v>3.7639999999999998</c:v>
                </c:pt>
                <c:pt idx="8169" formatCode="0.000">
                  <c:v>8.85</c:v>
                </c:pt>
                <c:pt idx="8170" formatCode="0.000">
                  <c:v>3.05</c:v>
                </c:pt>
                <c:pt idx="8171" formatCode="0.000">
                  <c:v>11.78</c:v>
                </c:pt>
                <c:pt idx="8172" formatCode="0.000">
                  <c:v>-5.68</c:v>
                </c:pt>
                <c:pt idx="8173" formatCode="0.000">
                  <c:v>7.681</c:v>
                </c:pt>
                <c:pt idx="8174" formatCode="0.000">
                  <c:v>7.3</c:v>
                </c:pt>
                <c:pt idx="8175" formatCode="0.000">
                  <c:v>0.57799999999999996</c:v>
                </c:pt>
                <c:pt idx="8176" formatCode="0.000">
                  <c:v>4.5869999999999997</c:v>
                </c:pt>
                <c:pt idx="8177" formatCode="0.000">
                  <c:v>4.3250000000000002</c:v>
                </c:pt>
                <c:pt idx="8178" formatCode="0.000">
                  <c:v>9.4949999999999992</c:v>
                </c:pt>
                <c:pt idx="8179" formatCode="0.000">
                  <c:v>3.1480000000000001</c:v>
                </c:pt>
                <c:pt idx="8180" formatCode="0.000">
                  <c:v>9.75</c:v>
                </c:pt>
                <c:pt idx="8181" formatCode="0.000">
                  <c:v>10.744999999999999</c:v>
                </c:pt>
                <c:pt idx="8182" formatCode="0.000">
                  <c:v>7.8689999999999998</c:v>
                </c:pt>
                <c:pt idx="8183" formatCode="0.000">
                  <c:v>-3.6989999999999998</c:v>
                </c:pt>
                <c:pt idx="8184" formatCode="0.000">
                  <c:v>4.4660000000000002</c:v>
                </c:pt>
                <c:pt idx="8185" formatCode="0.000">
                  <c:v>5.3259999999999996</c:v>
                </c:pt>
                <c:pt idx="8186" formatCode="0.000">
                  <c:v>6.492</c:v>
                </c:pt>
                <c:pt idx="8187" formatCode="0.000">
                  <c:v>0.53700000000000003</c:v>
                </c:pt>
                <c:pt idx="8188" formatCode="0.000">
                  <c:v>9.0839999999999996</c:v>
                </c:pt>
                <c:pt idx="8189" formatCode="0.000">
                  <c:v>6.9889999999999999</c:v>
                </c:pt>
                <c:pt idx="8190" formatCode="0.000">
                  <c:v>7.9850000000000003</c:v>
                </c:pt>
                <c:pt idx="8191" formatCode="0.000">
                  <c:v>5.3310000000000004</c:v>
                </c:pt>
                <c:pt idx="8192" formatCode="0.000">
                  <c:v>4.9649999999999999</c:v>
                </c:pt>
                <c:pt idx="8193" formatCode="0.000">
                  <c:v>5.8680000000000003</c:v>
                </c:pt>
                <c:pt idx="8194" formatCode="0.000">
                  <c:v>7.3140000000000001</c:v>
                </c:pt>
                <c:pt idx="8195" formatCode="0.000">
                  <c:v>-2.2549999999999999</c:v>
                </c:pt>
                <c:pt idx="8196" formatCode="0.000">
                  <c:v>9.0730000000000004</c:v>
                </c:pt>
                <c:pt idx="8197" formatCode="0.000">
                  <c:v>7.5030000000000001</c:v>
                </c:pt>
                <c:pt idx="8198" formatCode="0.000">
                  <c:v>6.7489999999999997</c:v>
                </c:pt>
                <c:pt idx="8199" formatCode="0.000">
                  <c:v>6.9779999999999998</c:v>
                </c:pt>
                <c:pt idx="8200" formatCode="0.000">
                  <c:v>3.516</c:v>
                </c:pt>
                <c:pt idx="8201" formatCode="0.000">
                  <c:v>4.1440000000000001</c:v>
                </c:pt>
                <c:pt idx="8202" formatCode="0.000">
                  <c:v>8.0589999999999993</c:v>
                </c:pt>
                <c:pt idx="8203" formatCode="0.000">
                  <c:v>2.2879999999999998</c:v>
                </c:pt>
                <c:pt idx="8204" formatCode="0.000">
                  <c:v>11.523999999999999</c:v>
                </c:pt>
                <c:pt idx="8205" formatCode="0.000">
                  <c:v>7.4340000000000002</c:v>
                </c:pt>
                <c:pt idx="8206" formatCode="0.000">
                  <c:v>1.9730000000000001</c:v>
                </c:pt>
                <c:pt idx="8207" formatCode="0.000">
                  <c:v>7.2380000000000004</c:v>
                </c:pt>
                <c:pt idx="8208" formatCode="0.000">
                  <c:v>4.0670000000000002</c:v>
                </c:pt>
                <c:pt idx="8209" formatCode="0.000">
                  <c:v>6.3869999999999996</c:v>
                </c:pt>
                <c:pt idx="8210" formatCode="0.000">
                  <c:v>10.583</c:v>
                </c:pt>
                <c:pt idx="8211" formatCode="0.000">
                  <c:v>-2.6280000000000001</c:v>
                </c:pt>
                <c:pt idx="8212" formatCode="0.000">
                  <c:v>10.491</c:v>
                </c:pt>
                <c:pt idx="8213" formatCode="0.000">
                  <c:v>4.45</c:v>
                </c:pt>
                <c:pt idx="8214" formatCode="0.000">
                  <c:v>6.548</c:v>
                </c:pt>
                <c:pt idx="8215" formatCode="0.000">
                  <c:v>6.2539999999999996</c:v>
                </c:pt>
                <c:pt idx="8216" formatCode="0.000">
                  <c:v>4.6669999999999998</c:v>
                </c:pt>
                <c:pt idx="8217" formatCode="0.000">
                  <c:v>4.5579999999999998</c:v>
                </c:pt>
                <c:pt idx="8218" formatCode="0.000">
                  <c:v>8.7479999999999993</c:v>
                </c:pt>
                <c:pt idx="8219" formatCode="0.000">
                  <c:v>3.3140000000000001</c:v>
                </c:pt>
                <c:pt idx="8220" formatCode="0.000">
                  <c:v>9.9220000000000006</c:v>
                </c:pt>
                <c:pt idx="8221" formatCode="0.000">
                  <c:v>6.1150000000000002</c:v>
                </c:pt>
                <c:pt idx="8222" formatCode="0.000">
                  <c:v>5.2030000000000003</c:v>
                </c:pt>
                <c:pt idx="8223" formatCode="0.000">
                  <c:v>3.597</c:v>
                </c:pt>
                <c:pt idx="8224" formatCode="0.000">
                  <c:v>4.0810000000000004</c:v>
                </c:pt>
                <c:pt idx="8225" formatCode="0.000">
                  <c:v>5.0330000000000004</c:v>
                </c:pt>
                <c:pt idx="8226" formatCode="0.000">
                  <c:v>10.07</c:v>
                </c:pt>
                <c:pt idx="8227" formatCode="0.000">
                  <c:v>5.5540000000000003</c:v>
                </c:pt>
                <c:pt idx="8228" formatCode="0.000">
                  <c:v>8.1999999999999993</c:v>
                </c:pt>
                <c:pt idx="8229" formatCode="0.000">
                  <c:v>6.8159999999999998</c:v>
                </c:pt>
                <c:pt idx="8230" formatCode="0.000">
                  <c:v>3.17</c:v>
                </c:pt>
                <c:pt idx="8231" formatCode="0.000">
                  <c:v>3.17</c:v>
                </c:pt>
                <c:pt idx="8232" formatCode="0.000">
                  <c:v>4.9000000000000004</c:v>
                </c:pt>
                <c:pt idx="8233" formatCode="0.000">
                  <c:v>7.93</c:v>
                </c:pt>
                <c:pt idx="8234" formatCode="0.000">
                  <c:v>13.335000000000001</c:v>
                </c:pt>
                <c:pt idx="8235" formatCode="0.000">
                  <c:v>-2.0659999999999998</c:v>
                </c:pt>
                <c:pt idx="8236" formatCode="0.000">
                  <c:v>8.8670000000000009</c:v>
                </c:pt>
                <c:pt idx="8237" formatCode="0.000">
                  <c:v>8.5730000000000004</c:v>
                </c:pt>
                <c:pt idx="8238" formatCode="0.000">
                  <c:v>5.5149999999999997</c:v>
                </c:pt>
                <c:pt idx="8239" formatCode="0.000">
                  <c:v>-0.999</c:v>
                </c:pt>
                <c:pt idx="8240" formatCode="0.000">
                  <c:v>4.3410000000000002</c:v>
                </c:pt>
                <c:pt idx="8241" formatCode="0.000">
                  <c:v>7.8049999999999997</c:v>
                </c:pt>
                <c:pt idx="8242" formatCode="0.000">
                  <c:v>12.336</c:v>
                </c:pt>
                <c:pt idx="8243" formatCode="0.000">
                  <c:v>-0.63700000000000001</c:v>
                </c:pt>
                <c:pt idx="8244" formatCode="0.000">
                  <c:v>9.7129999999999992</c:v>
                </c:pt>
                <c:pt idx="8245" formatCode="0.000">
                  <c:v>5.7510000000000003</c:v>
                </c:pt>
                <c:pt idx="8246" formatCode="0.000">
                  <c:v>8.8840000000000003</c:v>
                </c:pt>
                <c:pt idx="8247" formatCode="0.000">
                  <c:v>-2.1779999999999999</c:v>
                </c:pt>
                <c:pt idx="8248" formatCode="0.000">
                  <c:v>5.6879999999999997</c:v>
                </c:pt>
                <c:pt idx="8249" formatCode="0.000">
                  <c:v>8.891</c:v>
                </c:pt>
                <c:pt idx="8250" formatCode="0.000">
                  <c:v>13.208</c:v>
                </c:pt>
                <c:pt idx="8251" formatCode="0.000">
                  <c:v>3.8010000000000002</c:v>
                </c:pt>
                <c:pt idx="8252" formatCode="0.000">
                  <c:v>6.2169999999999996</c:v>
                </c:pt>
                <c:pt idx="8253" formatCode="0.000">
                  <c:v>10.952999999999999</c:v>
                </c:pt>
                <c:pt idx="8254" formatCode="0.000">
                  <c:v>2.286</c:v>
                </c:pt>
                <c:pt idx="8255" formatCode="0.000">
                  <c:v>-5.077</c:v>
                </c:pt>
                <c:pt idx="8256" formatCode="0.000">
                  <c:v>5.1829999999999998</c:v>
                </c:pt>
                <c:pt idx="8257" formatCode="0.000">
                  <c:v>7.431</c:v>
                </c:pt>
                <c:pt idx="8258" formatCode="0.000">
                  <c:v>12.382999999999999</c:v>
                </c:pt>
                <c:pt idx="8259" formatCode="0.000">
                  <c:v>5.9669999999999996</c:v>
                </c:pt>
                <c:pt idx="8260" formatCode="0.000">
                  <c:v>6.798</c:v>
                </c:pt>
                <c:pt idx="8261" formatCode="0.000">
                  <c:v>7.1029999999999998</c:v>
                </c:pt>
                <c:pt idx="8262" formatCode="0.000">
                  <c:v>7.4630000000000001</c:v>
                </c:pt>
                <c:pt idx="8263" formatCode="0.000">
                  <c:v>-6.4109999999999996</c:v>
                </c:pt>
                <c:pt idx="8264" formatCode="0.000">
                  <c:v>5.0599999999999996</c:v>
                </c:pt>
                <c:pt idx="8265" formatCode="0.000">
                  <c:v>7.9459999999999997</c:v>
                </c:pt>
                <c:pt idx="8266" formatCode="0.000">
                  <c:v>9.0519999999999996</c:v>
                </c:pt>
                <c:pt idx="8267" formatCode="0.000">
                  <c:v>1.629</c:v>
                </c:pt>
                <c:pt idx="8268" formatCode="0.000">
                  <c:v>9.5079999999999991</c:v>
                </c:pt>
                <c:pt idx="8269" formatCode="0.000">
                  <c:v>8.8030000000000008</c:v>
                </c:pt>
                <c:pt idx="8270" formatCode="0.000">
                  <c:v>8.3810000000000002</c:v>
                </c:pt>
                <c:pt idx="8271" formatCode="0.000">
                  <c:v>-4.516</c:v>
                </c:pt>
                <c:pt idx="8272" formatCode="0.000">
                  <c:v>5.13</c:v>
                </c:pt>
                <c:pt idx="8273" formatCode="0.000">
                  <c:v>8.532</c:v>
                </c:pt>
                <c:pt idx="8274" formatCode="0.000">
                  <c:v>14.632</c:v>
                </c:pt>
                <c:pt idx="8275" formatCode="0.000">
                  <c:v>5.6269999999999998</c:v>
                </c:pt>
                <c:pt idx="8276" formatCode="0.000">
                  <c:v>7.3040000000000003</c:v>
                </c:pt>
                <c:pt idx="8277" formatCode="0.000">
                  <c:v>9.3949999999999996</c:v>
                </c:pt>
                <c:pt idx="8278" formatCode="0.000">
                  <c:v>5.8010000000000002</c:v>
                </c:pt>
                <c:pt idx="8279" formatCode="0.000">
                  <c:v>-10.618</c:v>
                </c:pt>
                <c:pt idx="8280" formatCode="0.000">
                  <c:v>5.5359999999999996</c:v>
                </c:pt>
                <c:pt idx="8281" formatCode="0.000">
                  <c:v>7.0510000000000002</c:v>
                </c:pt>
                <c:pt idx="8282" formatCode="0.000">
                  <c:v>9.6660000000000004</c:v>
                </c:pt>
                <c:pt idx="8283" formatCode="0.000">
                  <c:v>7.641</c:v>
                </c:pt>
                <c:pt idx="8284" formatCode="0.000">
                  <c:v>10.605</c:v>
                </c:pt>
                <c:pt idx="8285" formatCode="0.000">
                  <c:v>8.83</c:v>
                </c:pt>
                <c:pt idx="8286" formatCode="0.000">
                  <c:v>3.2909999999999999</c:v>
                </c:pt>
                <c:pt idx="8287" formatCode="0.000">
                  <c:v>-6.8789999999999996</c:v>
                </c:pt>
                <c:pt idx="8288" formatCode="0.000">
                  <c:v>3.8980000000000001</c:v>
                </c:pt>
                <c:pt idx="8289" formatCode="0.000">
                  <c:v>6.2619999999999996</c:v>
                </c:pt>
                <c:pt idx="8290" formatCode="0.000">
                  <c:v>3.952</c:v>
                </c:pt>
                <c:pt idx="8291" formatCode="0.000">
                  <c:v>5.4820000000000002</c:v>
                </c:pt>
                <c:pt idx="8292" formatCode="0.000">
                  <c:v>11.132999999999999</c:v>
                </c:pt>
                <c:pt idx="8293" formatCode="0.000">
                  <c:v>12.911</c:v>
                </c:pt>
                <c:pt idx="8294" formatCode="0.000">
                  <c:v>3.609</c:v>
                </c:pt>
                <c:pt idx="8295" formatCode="0.000">
                  <c:v>-1.5740000000000001</c:v>
                </c:pt>
                <c:pt idx="8296" formatCode="0.000">
                  <c:v>4.1429999999999998</c:v>
                </c:pt>
                <c:pt idx="8297" formatCode="0.000">
                  <c:v>5.5229999999999997</c:v>
                </c:pt>
                <c:pt idx="8298" formatCode="0.000">
                  <c:v>9.7889999999999997</c:v>
                </c:pt>
                <c:pt idx="8299" formatCode="0.000">
                  <c:v>1.5529999999999999</c:v>
                </c:pt>
                <c:pt idx="8300" formatCode="0.000">
                  <c:v>8.6259999999999994</c:v>
                </c:pt>
                <c:pt idx="8301" formatCode="0.000">
                  <c:v>11.861000000000001</c:v>
                </c:pt>
                <c:pt idx="8302" formatCode="0.000">
                  <c:v>8.2050000000000001</c:v>
                </c:pt>
                <c:pt idx="8303" formatCode="0.000">
                  <c:v>-4.0999999999999996</c:v>
                </c:pt>
                <c:pt idx="8304" formatCode="0.000">
                  <c:v>3.89</c:v>
                </c:pt>
                <c:pt idx="8305" formatCode="0.000">
                  <c:v>5.1219999999999999</c:v>
                </c:pt>
                <c:pt idx="8306" formatCode="0.000">
                  <c:v>4.2439999999999998</c:v>
                </c:pt>
                <c:pt idx="8307" formatCode="0.000">
                  <c:v>2.61</c:v>
                </c:pt>
                <c:pt idx="8308" formatCode="0.000">
                  <c:v>8.5060000000000002</c:v>
                </c:pt>
                <c:pt idx="8309" formatCode="0.000">
                  <c:v>15.102</c:v>
                </c:pt>
                <c:pt idx="8310" formatCode="0.000">
                  <c:v>7.28</c:v>
                </c:pt>
                <c:pt idx="8311" formatCode="0.000">
                  <c:v>-1.2310000000000001</c:v>
                </c:pt>
                <c:pt idx="8312" formatCode="0.000">
                  <c:v>4.069</c:v>
                </c:pt>
                <c:pt idx="8313" formatCode="0.000">
                  <c:v>3.512</c:v>
                </c:pt>
                <c:pt idx="8314" formatCode="0.000">
                  <c:v>8.6080000000000005</c:v>
                </c:pt>
                <c:pt idx="8315" formatCode="0.000">
                  <c:v>5.3940000000000001</c:v>
                </c:pt>
                <c:pt idx="8316" formatCode="0.000">
                  <c:v>8.8480000000000008</c:v>
                </c:pt>
                <c:pt idx="8317" formatCode="0.000">
                  <c:v>8.3350000000000009</c:v>
                </c:pt>
                <c:pt idx="8318" formatCode="0.000">
                  <c:v>4.8040000000000003</c:v>
                </c:pt>
                <c:pt idx="8319" formatCode="0.000">
                  <c:v>1.873</c:v>
                </c:pt>
                <c:pt idx="8320" formatCode="0.000">
                  <c:v>4.2030000000000003</c:v>
                </c:pt>
                <c:pt idx="8321" formatCode="0.000">
                  <c:v>3.8340000000000001</c:v>
                </c:pt>
                <c:pt idx="8322" formatCode="0.000">
                  <c:v>10.225</c:v>
                </c:pt>
                <c:pt idx="8323" formatCode="0.000">
                  <c:v>1.8180000000000001</c:v>
                </c:pt>
                <c:pt idx="8324" formatCode="0.000">
                  <c:v>10.887</c:v>
                </c:pt>
                <c:pt idx="8325" formatCode="0.000">
                  <c:v>9.734</c:v>
                </c:pt>
                <c:pt idx="8326" formatCode="0.000">
                  <c:v>3.347</c:v>
                </c:pt>
                <c:pt idx="8327" formatCode="0.000">
                  <c:v>1.3080000000000001</c:v>
                </c:pt>
                <c:pt idx="8328" formatCode="0.000">
                  <c:v>4.9809999999999999</c:v>
                </c:pt>
                <c:pt idx="8329" formatCode="0.000">
                  <c:v>5.6369999999999996</c:v>
                </c:pt>
                <c:pt idx="8330" formatCode="0.000">
                  <c:v>10.545999999999999</c:v>
                </c:pt>
                <c:pt idx="8331" formatCode="0.000">
                  <c:v>4.181</c:v>
                </c:pt>
                <c:pt idx="8332" formatCode="0.000">
                  <c:v>6.5609999999999999</c:v>
                </c:pt>
                <c:pt idx="8333" formatCode="0.000">
                  <c:v>4.9560000000000004</c:v>
                </c:pt>
                <c:pt idx="8334" formatCode="0.000">
                  <c:v>3.2160000000000002</c:v>
                </c:pt>
                <c:pt idx="8335" formatCode="0.000">
                  <c:v>5.1890000000000001</c:v>
                </c:pt>
                <c:pt idx="8336" formatCode="0.000">
                  <c:v>3.0510000000000002</c:v>
                </c:pt>
                <c:pt idx="8337" formatCode="0.000">
                  <c:v>4.4260000000000002</c:v>
                </c:pt>
                <c:pt idx="8338" formatCode="0.000">
                  <c:v>9.2609999999999992</c:v>
                </c:pt>
                <c:pt idx="8339" formatCode="0.000">
                  <c:v>10.08</c:v>
                </c:pt>
                <c:pt idx="8340" formatCode="0.000">
                  <c:v>8.6890000000000001</c:v>
                </c:pt>
                <c:pt idx="8341" formatCode="0.000">
                  <c:v>5.8680000000000003</c:v>
                </c:pt>
                <c:pt idx="8342" formatCode="0.000">
                  <c:v>4.4829999999999997</c:v>
                </c:pt>
                <c:pt idx="8343" formatCode="0.000">
                  <c:v>-0.68700000000000006</c:v>
                </c:pt>
                <c:pt idx="8344" formatCode="0.000">
                  <c:v>4.9530000000000003</c:v>
                </c:pt>
                <c:pt idx="8345" formatCode="0.000">
                  <c:v>4.2699999999999996</c:v>
                </c:pt>
                <c:pt idx="8346" formatCode="0.000">
                  <c:v>11.007</c:v>
                </c:pt>
                <c:pt idx="8347" formatCode="0.000">
                  <c:v>3.4119999999999999</c:v>
                </c:pt>
                <c:pt idx="8348" formatCode="0.000">
                  <c:v>10.872999999999999</c:v>
                </c:pt>
                <c:pt idx="8349" formatCode="0.000">
                  <c:v>4.5519999999999996</c:v>
                </c:pt>
                <c:pt idx="8350" formatCode="0.000">
                  <c:v>1.129</c:v>
                </c:pt>
                <c:pt idx="8351" formatCode="0.000">
                  <c:v>4.8760000000000003</c:v>
                </c:pt>
                <c:pt idx="8352" formatCode="0.000">
                  <c:v>4.3840000000000003</c:v>
                </c:pt>
                <c:pt idx="8353" formatCode="0.000">
                  <c:v>4.0039999999999996</c:v>
                </c:pt>
                <c:pt idx="8354" formatCode="0.000">
                  <c:v>7.1980000000000004</c:v>
                </c:pt>
                <c:pt idx="8355" formatCode="0.000">
                  <c:v>10.413</c:v>
                </c:pt>
                <c:pt idx="8356" formatCode="0.000">
                  <c:v>8.7129999999999992</c:v>
                </c:pt>
                <c:pt idx="8357" formatCode="0.000">
                  <c:v>2.694</c:v>
                </c:pt>
                <c:pt idx="8358" formatCode="0.000">
                  <c:v>4.7380000000000004</c:v>
                </c:pt>
                <c:pt idx="8359" formatCode="0.000">
                  <c:v>2.8250000000000002</c:v>
                </c:pt>
                <c:pt idx="8360" formatCode="0.000">
                  <c:v>3.8660000000000001</c:v>
                </c:pt>
                <c:pt idx="8361" formatCode="0.000">
                  <c:v>3.4849999999999999</c:v>
                </c:pt>
                <c:pt idx="8362" formatCode="0.000">
                  <c:v>6.444</c:v>
                </c:pt>
                <c:pt idx="8363" formatCode="0.000">
                  <c:v>14.768000000000001</c:v>
                </c:pt>
                <c:pt idx="8364" formatCode="0.000">
                  <c:v>10.247</c:v>
                </c:pt>
                <c:pt idx="8365" formatCode="0.000">
                  <c:v>3.1960000000000002</c:v>
                </c:pt>
                <c:pt idx="8366" formatCode="0.000">
                  <c:v>1.274</c:v>
                </c:pt>
                <c:pt idx="8367" formatCode="0.000">
                  <c:v>1.58</c:v>
                </c:pt>
                <c:pt idx="8368" formatCode="0.000">
                  <c:v>2.5649999999999999</c:v>
                </c:pt>
                <c:pt idx="8369" formatCode="0.000">
                  <c:v>3.7850000000000001</c:v>
                </c:pt>
                <c:pt idx="8370" formatCode="0.000">
                  <c:v>4.6769999999999996</c:v>
                </c:pt>
                <c:pt idx="8371" formatCode="0.000">
                  <c:v>10.315</c:v>
                </c:pt>
                <c:pt idx="8372" formatCode="0.000">
                  <c:v>11.79</c:v>
                </c:pt>
                <c:pt idx="8373" formatCode="0.000">
                  <c:v>7.1280000000000001</c:v>
                </c:pt>
                <c:pt idx="8374" formatCode="0.000">
                  <c:v>6.0810000000000004</c:v>
                </c:pt>
                <c:pt idx="8375" formatCode="0.000">
                  <c:v>-1.5940000000000001</c:v>
                </c:pt>
                <c:pt idx="8376" formatCode="0.000">
                  <c:v>4.3840000000000003</c:v>
                </c:pt>
                <c:pt idx="8377" formatCode="0.000">
                  <c:v>4.2389999999999999</c:v>
                </c:pt>
                <c:pt idx="8378" formatCode="0.000">
                  <c:v>5.6070000000000002</c:v>
                </c:pt>
                <c:pt idx="8379" formatCode="0.000">
                  <c:v>7.8070000000000004</c:v>
                </c:pt>
                <c:pt idx="8380" formatCode="0.000">
                  <c:v>8.6780000000000008</c:v>
                </c:pt>
                <c:pt idx="8381" formatCode="0.000">
                  <c:v>9.6389999999999993</c:v>
                </c:pt>
                <c:pt idx="8382" formatCode="0.000">
                  <c:v>5.55</c:v>
                </c:pt>
                <c:pt idx="8383" formatCode="0.000">
                  <c:v>-1.274</c:v>
                </c:pt>
                <c:pt idx="8384" formatCode="0.000">
                  <c:v>5.4669999999999996</c:v>
                </c:pt>
                <c:pt idx="8385" formatCode="0.000">
                  <c:v>3.2770000000000001</c:v>
                </c:pt>
                <c:pt idx="8386" formatCode="0.000">
                  <c:v>8.4260000000000002</c:v>
                </c:pt>
                <c:pt idx="8387" formatCode="0.000">
                  <c:v>5.2919999999999998</c:v>
                </c:pt>
                <c:pt idx="8388" formatCode="0.000">
                  <c:v>9.9969999999999999</c:v>
                </c:pt>
                <c:pt idx="8389" formatCode="0.000">
                  <c:v>3.83</c:v>
                </c:pt>
                <c:pt idx="8390" formatCode="0.000">
                  <c:v>7.4370000000000003</c:v>
                </c:pt>
                <c:pt idx="8391" formatCode="0.000">
                  <c:v>0.78200000000000003</c:v>
                </c:pt>
                <c:pt idx="8392" formatCode="0.000">
                  <c:v>4.3659999999999997</c:v>
                </c:pt>
                <c:pt idx="8393" formatCode="0.000">
                  <c:v>3.6360000000000001</c:v>
                </c:pt>
                <c:pt idx="8394" formatCode="0.000">
                  <c:v>7.8739999999999997</c:v>
                </c:pt>
                <c:pt idx="8395" formatCode="0.000">
                  <c:v>8.7430000000000003</c:v>
                </c:pt>
                <c:pt idx="8396" formatCode="0.000">
                  <c:v>9.1590000000000007</c:v>
                </c:pt>
                <c:pt idx="8397" formatCode="0.000">
                  <c:v>5.375</c:v>
                </c:pt>
                <c:pt idx="8398" formatCode="0.000">
                  <c:v>6.8639999999999999</c:v>
                </c:pt>
                <c:pt idx="8399" formatCode="0.000">
                  <c:v>-1.637</c:v>
                </c:pt>
                <c:pt idx="8400" formatCode="0.000">
                  <c:v>4.694</c:v>
                </c:pt>
                <c:pt idx="8401" formatCode="0.000">
                  <c:v>3.605</c:v>
                </c:pt>
                <c:pt idx="8402" formatCode="0.000">
                  <c:v>9.0909999999999993</c:v>
                </c:pt>
                <c:pt idx="8403" formatCode="0.000">
                  <c:v>4.4580000000000002</c:v>
                </c:pt>
                <c:pt idx="8404" formatCode="0.000">
                  <c:v>4.8319999999999999</c:v>
                </c:pt>
                <c:pt idx="8405" formatCode="0.000">
                  <c:v>4.7610000000000001</c:v>
                </c:pt>
                <c:pt idx="8406" formatCode="0.000">
                  <c:v>11.253</c:v>
                </c:pt>
                <c:pt idx="8407" formatCode="0.000">
                  <c:v>1.5569999999999999</c:v>
                </c:pt>
                <c:pt idx="8408" formatCode="0.000">
                  <c:v>4.8579999999999997</c:v>
                </c:pt>
                <c:pt idx="8409" formatCode="0.000">
                  <c:v>4.444</c:v>
                </c:pt>
                <c:pt idx="8410" formatCode="0.000">
                  <c:v>9.5310000000000006</c:v>
                </c:pt>
                <c:pt idx="8411" formatCode="0.000">
                  <c:v>2.4529999999999998</c:v>
                </c:pt>
                <c:pt idx="8412" formatCode="0.000">
                  <c:v>11.407</c:v>
                </c:pt>
                <c:pt idx="8413" formatCode="0.000">
                  <c:v>9.5259999999999998</c:v>
                </c:pt>
                <c:pt idx="8414" formatCode="0.000">
                  <c:v>8.5419999999999998</c:v>
                </c:pt>
                <c:pt idx="8415" formatCode="0.000">
                  <c:v>-6.6449999999999996</c:v>
                </c:pt>
                <c:pt idx="8416" formatCode="0.000">
                  <c:v>4.359</c:v>
                </c:pt>
                <c:pt idx="8417" formatCode="0.000">
                  <c:v>3.371</c:v>
                </c:pt>
                <c:pt idx="8418" formatCode="0.000">
                  <c:v>10.786</c:v>
                </c:pt>
                <c:pt idx="8419" formatCode="0.000">
                  <c:v>0.32400000000000001</c:v>
                </c:pt>
                <c:pt idx="8420" formatCode="0.000">
                  <c:v>7.641</c:v>
                </c:pt>
                <c:pt idx="8421" formatCode="0.000">
                  <c:v>7.3730000000000002</c:v>
                </c:pt>
                <c:pt idx="8422" formatCode="0.000">
                  <c:v>8.8889999999999993</c:v>
                </c:pt>
                <c:pt idx="8423" formatCode="0.000">
                  <c:v>1.2330000000000001</c:v>
                </c:pt>
                <c:pt idx="8424" formatCode="0.000">
                  <c:v>5.0519999999999996</c:v>
                </c:pt>
                <c:pt idx="8425" formatCode="0.000">
                  <c:v>6.81</c:v>
                </c:pt>
                <c:pt idx="8426" formatCode="0.000">
                  <c:v>11.287000000000001</c:v>
                </c:pt>
                <c:pt idx="8427" formatCode="0.000">
                  <c:v>2.9710000000000001</c:v>
                </c:pt>
                <c:pt idx="8428" formatCode="0.000">
                  <c:v>6.617</c:v>
                </c:pt>
                <c:pt idx="8429" formatCode="0.000">
                  <c:v>7.96</c:v>
                </c:pt>
                <c:pt idx="8430" formatCode="0.000">
                  <c:v>6.726</c:v>
                </c:pt>
                <c:pt idx="8431" formatCode="0.000">
                  <c:v>-3.5920000000000001</c:v>
                </c:pt>
                <c:pt idx="8432" formatCode="0.000">
                  <c:v>4.0110000000000001</c:v>
                </c:pt>
                <c:pt idx="8433" formatCode="0.000">
                  <c:v>4.6050000000000004</c:v>
                </c:pt>
                <c:pt idx="8434" formatCode="0.000">
                  <c:v>11.723000000000001</c:v>
                </c:pt>
                <c:pt idx="8435" formatCode="0.000">
                  <c:v>5.3780000000000001</c:v>
                </c:pt>
                <c:pt idx="8436" formatCode="0.000">
                  <c:v>4.6479999999999997</c:v>
                </c:pt>
                <c:pt idx="8437" formatCode="0.000">
                  <c:v>5.3150000000000004</c:v>
                </c:pt>
                <c:pt idx="8438" formatCode="0.000">
                  <c:v>11.305999999999999</c:v>
                </c:pt>
                <c:pt idx="8439" formatCode="0.000">
                  <c:v>-3.3039999999999998</c:v>
                </c:pt>
                <c:pt idx="8440" formatCode="0.000">
                  <c:v>3.9249999999999998</c:v>
                </c:pt>
                <c:pt idx="8441" formatCode="0.000">
                  <c:v>2.8690000000000002</c:v>
                </c:pt>
                <c:pt idx="8442" formatCode="0.000">
                  <c:v>9.4529999999999994</c:v>
                </c:pt>
                <c:pt idx="8443" formatCode="0.000">
                  <c:v>-6.5140000000000002</c:v>
                </c:pt>
                <c:pt idx="8444" formatCode="0.000">
                  <c:v>10.701000000000001</c:v>
                </c:pt>
                <c:pt idx="8445" formatCode="0.000">
                  <c:v>7.8339999999999996</c:v>
                </c:pt>
                <c:pt idx="8446" formatCode="0.000">
                  <c:v>11.805999999999999</c:v>
                </c:pt>
                <c:pt idx="8447" formatCode="0.000">
                  <c:v>3.4540000000000002</c:v>
                </c:pt>
                <c:pt idx="8448" formatCode="0.000">
                  <c:v>4.7930000000000001</c:v>
                </c:pt>
                <c:pt idx="8449" formatCode="0.000">
                  <c:v>3.125</c:v>
                </c:pt>
                <c:pt idx="8450" formatCode="0.000">
                  <c:v>8.4730000000000008</c:v>
                </c:pt>
                <c:pt idx="8451" formatCode="0.000">
                  <c:v>-0.35499999999999998</c:v>
                </c:pt>
                <c:pt idx="8452" formatCode="0.000">
                  <c:v>7.08</c:v>
                </c:pt>
                <c:pt idx="8453" formatCode="0.000">
                  <c:v>13.234999999999999</c:v>
                </c:pt>
                <c:pt idx="8454" formatCode="0.000">
                  <c:v>9.1760000000000002</c:v>
                </c:pt>
                <c:pt idx="8455" formatCode="0.000">
                  <c:v>-2.157</c:v>
                </c:pt>
                <c:pt idx="8456" formatCode="0.000">
                  <c:v>4.4729999999999999</c:v>
                </c:pt>
                <c:pt idx="8457" formatCode="0.000">
                  <c:v>2.8540000000000001</c:v>
                </c:pt>
                <c:pt idx="8458" formatCode="0.000">
                  <c:v>9.8759999999999994</c:v>
                </c:pt>
                <c:pt idx="8459" formatCode="0.000">
                  <c:v>0.40100000000000002</c:v>
                </c:pt>
                <c:pt idx="8460" formatCode="0.000">
                  <c:v>4.5839999999999996</c:v>
                </c:pt>
                <c:pt idx="8461" formatCode="0.000">
                  <c:v>9.6720000000000006</c:v>
                </c:pt>
                <c:pt idx="8462" formatCode="0.000">
                  <c:v>10.98</c:v>
                </c:pt>
                <c:pt idx="8463" formatCode="0.000">
                  <c:v>0.36799999999999999</c:v>
                </c:pt>
                <c:pt idx="8464" formatCode="0.000">
                  <c:v>2.8719999999999999</c:v>
                </c:pt>
                <c:pt idx="8465" formatCode="0.000">
                  <c:v>3.863</c:v>
                </c:pt>
                <c:pt idx="8466" formatCode="0.000">
                  <c:v>10.141999999999999</c:v>
                </c:pt>
                <c:pt idx="8467" formatCode="0.000">
                  <c:v>-0.91500000000000004</c:v>
                </c:pt>
                <c:pt idx="8468" formatCode="0.000">
                  <c:v>4.6379999999999999</c:v>
                </c:pt>
                <c:pt idx="8469" formatCode="0.000">
                  <c:v>7.3239999999999998</c:v>
                </c:pt>
                <c:pt idx="8470" formatCode="0.000">
                  <c:v>9.7010000000000005</c:v>
                </c:pt>
                <c:pt idx="8471" formatCode="0.000">
                  <c:v>5.4139999999999997</c:v>
                </c:pt>
                <c:pt idx="8472" formatCode="0.000">
                  <c:v>5.8650000000000002</c:v>
                </c:pt>
                <c:pt idx="8473" formatCode="0.000">
                  <c:v>4.4169999999999998</c:v>
                </c:pt>
                <c:pt idx="8474" formatCode="0.000">
                  <c:v>13.622</c:v>
                </c:pt>
                <c:pt idx="8475" formatCode="0.000">
                  <c:v>-1.2809999999999999</c:v>
                </c:pt>
                <c:pt idx="8476" formatCode="0.000">
                  <c:v>6.4589999999999996</c:v>
                </c:pt>
                <c:pt idx="8477" formatCode="0.000">
                  <c:v>3.504</c:v>
                </c:pt>
                <c:pt idx="8478" formatCode="0.000">
                  <c:v>6.6470000000000002</c:v>
                </c:pt>
                <c:pt idx="8479" formatCode="0.000">
                  <c:v>3.6339999999999999</c:v>
                </c:pt>
                <c:pt idx="8480" formatCode="0.000">
                  <c:v>6.4089999999999998</c:v>
                </c:pt>
                <c:pt idx="8481" formatCode="0.000">
                  <c:v>3.7559999999999998</c:v>
                </c:pt>
                <c:pt idx="8482" formatCode="0.000">
                  <c:v>10.803000000000001</c:v>
                </c:pt>
                <c:pt idx="8483" formatCode="0.000">
                  <c:v>-1.458</c:v>
                </c:pt>
                <c:pt idx="8484" formatCode="0.000">
                  <c:v>6.0490000000000004</c:v>
                </c:pt>
                <c:pt idx="8485" formatCode="0.000">
                  <c:v>4.8710000000000004</c:v>
                </c:pt>
                <c:pt idx="8486" formatCode="0.000">
                  <c:v>4.2910000000000004</c:v>
                </c:pt>
                <c:pt idx="8487" formatCode="0.000">
                  <c:v>7.9690000000000003</c:v>
                </c:pt>
                <c:pt idx="8488" formatCode="0.000">
                  <c:v>4.9109999999999996</c:v>
                </c:pt>
                <c:pt idx="8489" formatCode="0.000">
                  <c:v>6.6619999999999999</c:v>
                </c:pt>
                <c:pt idx="8490" formatCode="0.000">
                  <c:v>8.7490000000000006</c:v>
                </c:pt>
                <c:pt idx="8491" formatCode="0.000">
                  <c:v>-4.4669999999999996</c:v>
                </c:pt>
                <c:pt idx="8492" formatCode="0.000">
                  <c:v>7.0490000000000004</c:v>
                </c:pt>
                <c:pt idx="8493" formatCode="0.000">
                  <c:v>8.4049999999999994</c:v>
                </c:pt>
                <c:pt idx="8494" formatCode="0.000">
                  <c:v>5.32</c:v>
                </c:pt>
                <c:pt idx="8495" formatCode="0.000">
                  <c:v>5.8819999999999997</c:v>
                </c:pt>
                <c:pt idx="8496" formatCode="0.000">
                  <c:v>5.1509999999999998</c:v>
                </c:pt>
                <c:pt idx="8497" formatCode="0.000">
                  <c:v>4.3570000000000002</c:v>
                </c:pt>
                <c:pt idx="8498" formatCode="0.000">
                  <c:v>6.4820000000000002</c:v>
                </c:pt>
                <c:pt idx="8499" formatCode="0.000">
                  <c:v>-6.335</c:v>
                </c:pt>
                <c:pt idx="8500" formatCode="0.000">
                  <c:v>12.478</c:v>
                </c:pt>
                <c:pt idx="8501" formatCode="0.000">
                  <c:v>9.1340000000000003</c:v>
                </c:pt>
                <c:pt idx="8502" formatCode="0.000">
                  <c:v>8.7590000000000003</c:v>
                </c:pt>
                <c:pt idx="8503" formatCode="0.000">
                  <c:v>2.298</c:v>
                </c:pt>
                <c:pt idx="8504" formatCode="0.000">
                  <c:v>4.8220000000000001</c:v>
                </c:pt>
                <c:pt idx="8505" formatCode="0.000">
                  <c:v>3.1</c:v>
                </c:pt>
                <c:pt idx="8506" formatCode="0.000">
                  <c:v>6.6440000000000001</c:v>
                </c:pt>
                <c:pt idx="8507" formatCode="0.000">
                  <c:v>-1.758</c:v>
                </c:pt>
                <c:pt idx="8508" formatCode="0.000">
                  <c:v>7.2809999999999997</c:v>
                </c:pt>
                <c:pt idx="8509" formatCode="0.000">
                  <c:v>5.3209999999999997</c:v>
                </c:pt>
                <c:pt idx="8510" formatCode="0.000">
                  <c:v>6.4</c:v>
                </c:pt>
                <c:pt idx="8511" formatCode="0.000">
                  <c:v>10.321999999999999</c:v>
                </c:pt>
                <c:pt idx="8512" formatCode="0.000">
                  <c:v>3.984</c:v>
                </c:pt>
                <c:pt idx="8513" formatCode="0.000">
                  <c:v>5.6130000000000004</c:v>
                </c:pt>
                <c:pt idx="8514" formatCode="0.000">
                  <c:v>7.0090000000000003</c:v>
                </c:pt>
                <c:pt idx="8515" formatCode="0.000">
                  <c:v>5.1369999999999996</c:v>
                </c:pt>
                <c:pt idx="8516" formatCode="0.000">
                  <c:v>5.7869999999999999</c:v>
                </c:pt>
                <c:pt idx="8517" formatCode="0.000">
                  <c:v>-8.5009999999999994</c:v>
                </c:pt>
                <c:pt idx="8518" formatCode="0.000">
                  <c:v>4.6369999999999996</c:v>
                </c:pt>
                <c:pt idx="8519" formatCode="0.000">
                  <c:v>7.8170000000000002</c:v>
                </c:pt>
                <c:pt idx="8520" formatCode="0.000">
                  <c:v>6.42</c:v>
                </c:pt>
                <c:pt idx="8521" formatCode="0.000">
                  <c:v>4.351</c:v>
                </c:pt>
                <c:pt idx="8522" formatCode="0.000">
                  <c:v>4.4790000000000001</c:v>
                </c:pt>
                <c:pt idx="8523" formatCode="0.000">
                  <c:v>7.1980000000000004</c:v>
                </c:pt>
                <c:pt idx="8524" formatCode="0.000">
                  <c:v>-1.0609999999999999</c:v>
                </c:pt>
                <c:pt idx="8525" formatCode="0.000">
                  <c:v>6.0960000000000001</c:v>
                </c:pt>
                <c:pt idx="8526" formatCode="0.000">
                  <c:v>-1.4850000000000001</c:v>
                </c:pt>
                <c:pt idx="8527" formatCode="0.000">
                  <c:v>3.6589999999999998</c:v>
                </c:pt>
                <c:pt idx="8528" formatCode="0.000">
                  <c:v>9.0150000000000006</c:v>
                </c:pt>
                <c:pt idx="8529" formatCode="0.000">
                  <c:v>5.625</c:v>
                </c:pt>
                <c:pt idx="8530" formatCode="0.000">
                  <c:v>3.6789999999999998</c:v>
                </c:pt>
                <c:pt idx="8531" formatCode="0.000">
                  <c:v>4.4950000000000001</c:v>
                </c:pt>
                <c:pt idx="8532" formatCode="0.000">
                  <c:v>8.3930000000000007</c:v>
                </c:pt>
                <c:pt idx="8533" formatCode="0.000">
                  <c:v>-4.7069999999999999</c:v>
                </c:pt>
                <c:pt idx="8534" formatCode="0.000">
                  <c:v>10.532</c:v>
                </c:pt>
                <c:pt idx="8535" formatCode="0.000">
                  <c:v>-1.946</c:v>
                </c:pt>
                <c:pt idx="8536" formatCode="0.000">
                  <c:v>4.5190000000000001</c:v>
                </c:pt>
                <c:pt idx="8537" formatCode="0.000">
                  <c:v>11.176</c:v>
                </c:pt>
                <c:pt idx="8538" formatCode="0.000">
                  <c:v>1.7</c:v>
                </c:pt>
                <c:pt idx="8539" formatCode="0.000">
                  <c:v>7.9329999999999998</c:v>
                </c:pt>
                <c:pt idx="8540" formatCode="0.000">
                  <c:v>7.06</c:v>
                </c:pt>
                <c:pt idx="8541" formatCode="0.000">
                  <c:v>11.039</c:v>
                </c:pt>
                <c:pt idx="8542" formatCode="0.000">
                  <c:v>4.7290000000000001</c:v>
                </c:pt>
                <c:pt idx="8543" formatCode="0.000">
                  <c:v>8.3119999999999994</c:v>
                </c:pt>
                <c:pt idx="8544" formatCode="0.000">
                  <c:v>-10.773</c:v>
                </c:pt>
                <c:pt idx="8545" formatCode="0.000">
                  <c:v>0.622</c:v>
                </c:pt>
                <c:pt idx="8546" formatCode="0.000">
                  <c:v>7.3220000000000001</c:v>
                </c:pt>
                <c:pt idx="8547" formatCode="0.000">
                  <c:v>1.5580000000000001</c:v>
                </c:pt>
                <c:pt idx="8548" formatCode="0.000">
                  <c:v>4.51</c:v>
                </c:pt>
                <c:pt idx="8549" formatCode="0.000">
                  <c:v>6.2320000000000002</c:v>
                </c:pt>
                <c:pt idx="8550" formatCode="0.000">
                  <c:v>8.0519999999999996</c:v>
                </c:pt>
                <c:pt idx="8551" formatCode="0.000">
                  <c:v>6.0839999999999996</c:v>
                </c:pt>
                <c:pt idx="8552" formatCode="0.000">
                  <c:v>7.3869999999999996</c:v>
                </c:pt>
                <c:pt idx="8553" formatCode="0.000">
                  <c:v>-5.9379999999999997</c:v>
                </c:pt>
                <c:pt idx="8554" formatCode="0.000">
                  <c:v>5.056</c:v>
                </c:pt>
                <c:pt idx="8555" formatCode="0.000">
                  <c:v>6.7359999999999998</c:v>
                </c:pt>
                <c:pt idx="8556" formatCode="0.000">
                  <c:v>-0.36099999999999999</c:v>
                </c:pt>
                <c:pt idx="8557" formatCode="0.000">
                  <c:v>4.3630000000000004</c:v>
                </c:pt>
                <c:pt idx="8558" formatCode="0.000">
                  <c:v>4.2119999999999997</c:v>
                </c:pt>
                <c:pt idx="8559" formatCode="0.000">
                  <c:v>8.8620000000000001</c:v>
                </c:pt>
                <c:pt idx="8560" formatCode="0.000">
                  <c:v>0.223</c:v>
                </c:pt>
                <c:pt idx="8561" formatCode="0.000">
                  <c:v>9.3829999999999991</c:v>
                </c:pt>
                <c:pt idx="8562" formatCode="0.000">
                  <c:v>-5.9809999999999999</c:v>
                </c:pt>
                <c:pt idx="8563" formatCode="0.000">
                  <c:v>7.8410000000000002</c:v>
                </c:pt>
                <c:pt idx="8564" formatCode="0.000">
                  <c:v>7.6189999999999998</c:v>
                </c:pt>
                <c:pt idx="8565" formatCode="0.000">
                  <c:v>1.1870000000000001</c:v>
                </c:pt>
                <c:pt idx="8566" formatCode="0.000">
                  <c:v>4.5949999999999998</c:v>
                </c:pt>
                <c:pt idx="8567" formatCode="0.000">
                  <c:v>3.8109999999999999</c:v>
                </c:pt>
                <c:pt idx="8568" formatCode="0.000">
                  <c:v>10.38</c:v>
                </c:pt>
                <c:pt idx="8569" formatCode="0.000">
                  <c:v>4.0410000000000004</c:v>
                </c:pt>
                <c:pt idx="8570" formatCode="0.000">
                  <c:v>4.7439999999999998</c:v>
                </c:pt>
                <c:pt idx="8571" formatCode="0.000">
                  <c:v>-5.9960000000000004</c:v>
                </c:pt>
                <c:pt idx="8572" formatCode="0.000">
                  <c:v>11.597</c:v>
                </c:pt>
                <c:pt idx="8573" formatCode="0.000">
                  <c:v>4.7910000000000004</c:v>
                </c:pt>
                <c:pt idx="8574" formatCode="0.000">
                  <c:v>-0.311</c:v>
                </c:pt>
                <c:pt idx="8575" formatCode="0.000">
                  <c:v>6.3259999999999996</c:v>
                </c:pt>
                <c:pt idx="8576" formatCode="0.000">
                  <c:v>3.2970000000000002</c:v>
                </c:pt>
                <c:pt idx="8577" formatCode="0.000">
                  <c:v>5.3540000000000001</c:v>
                </c:pt>
                <c:pt idx="8578" formatCode="0.000">
                  <c:v>5.91</c:v>
                </c:pt>
                <c:pt idx="8579" formatCode="0.000">
                  <c:v>9.4339999999999993</c:v>
                </c:pt>
                <c:pt idx="8580" formatCode="0.000">
                  <c:v>-10.381</c:v>
                </c:pt>
                <c:pt idx="8581" formatCode="0.000">
                  <c:v>5.6479999999999997</c:v>
                </c:pt>
                <c:pt idx="8582" formatCode="0.000">
                  <c:v>7.7439999999999998</c:v>
                </c:pt>
                <c:pt idx="8583" formatCode="0.000">
                  <c:v>4.2590000000000003</c:v>
                </c:pt>
                <c:pt idx="8584" formatCode="0.000">
                  <c:v>3.1070000000000002</c:v>
                </c:pt>
                <c:pt idx="8585" formatCode="0.000">
                  <c:v>2.9000000000000001E-2</c:v>
                </c:pt>
                <c:pt idx="8586" formatCode="0.000">
                  <c:v>10.17</c:v>
                </c:pt>
                <c:pt idx="8587" formatCode="0.000">
                  <c:v>8.3239999999999998</c:v>
                </c:pt>
                <c:pt idx="8588" formatCode="0.000">
                  <c:v>8.44</c:v>
                </c:pt>
                <c:pt idx="8589" formatCode="0.000">
                  <c:v>-10.744999999999999</c:v>
                </c:pt>
                <c:pt idx="8590" formatCode="0.000">
                  <c:v>10.757</c:v>
                </c:pt>
                <c:pt idx="8591" formatCode="0.000">
                  <c:v>4.3209999999999997</c:v>
                </c:pt>
                <c:pt idx="8592" formatCode="0.000">
                  <c:v>3.12</c:v>
                </c:pt>
                <c:pt idx="8593" formatCode="0.000">
                  <c:v>-0.45200000000000001</c:v>
                </c:pt>
                <c:pt idx="8594" formatCode="0.000">
                  <c:v>2.0409999999999999</c:v>
                </c:pt>
                <c:pt idx="8595" formatCode="0.000">
                  <c:v>8.5050000000000008</c:v>
                </c:pt>
                <c:pt idx="8596" formatCode="0.000">
                  <c:v>13.04</c:v>
                </c:pt>
                <c:pt idx="8597" formatCode="0.000">
                  <c:v>6.3719999999999999</c:v>
                </c:pt>
                <c:pt idx="8598" formatCode="0.000">
                  <c:v>-10.849</c:v>
                </c:pt>
                <c:pt idx="8599" formatCode="0.000">
                  <c:v>11.170999999999999</c:v>
                </c:pt>
                <c:pt idx="8600" formatCode="0.000">
                  <c:v>5.98</c:v>
                </c:pt>
                <c:pt idx="8601" formatCode="0.000">
                  <c:v>1.643</c:v>
                </c:pt>
                <c:pt idx="8602" formatCode="0.000">
                  <c:v>3.9159999999999999</c:v>
                </c:pt>
                <c:pt idx="8603" formatCode="0.000">
                  <c:v>0.85599999999999998</c:v>
                </c:pt>
                <c:pt idx="8604" formatCode="0.000">
                  <c:v>11.1</c:v>
                </c:pt>
                <c:pt idx="8605" formatCode="0.000">
                  <c:v>9.6739999999999995</c:v>
                </c:pt>
                <c:pt idx="8606" formatCode="0.000">
                  <c:v>2.9329999999999998</c:v>
                </c:pt>
                <c:pt idx="8607" formatCode="0.000">
                  <c:v>-6.0430000000000001</c:v>
                </c:pt>
                <c:pt idx="8608" formatCode="0.000">
                  <c:v>5.6429999999999998</c:v>
                </c:pt>
                <c:pt idx="8609" formatCode="0.000">
                  <c:v>5.1950000000000003</c:v>
                </c:pt>
                <c:pt idx="8610" formatCode="0.000">
                  <c:v>4.0990000000000002</c:v>
                </c:pt>
                <c:pt idx="8611" formatCode="0.000">
                  <c:v>3.3559999999999999</c:v>
                </c:pt>
                <c:pt idx="8612" formatCode="0.000">
                  <c:v>0.745</c:v>
                </c:pt>
                <c:pt idx="8613" formatCode="0.000">
                  <c:v>7.1920000000000002</c:v>
                </c:pt>
                <c:pt idx="8614" formatCode="0.000">
                  <c:v>5.734</c:v>
                </c:pt>
                <c:pt idx="8615" formatCode="0.000">
                  <c:v>6.9610000000000003</c:v>
                </c:pt>
                <c:pt idx="8616" formatCode="0.000">
                  <c:v>-1</c:v>
                </c:pt>
                <c:pt idx="8617" formatCode="0.000">
                  <c:v>5.6740000000000004</c:v>
                </c:pt>
                <c:pt idx="8618" formatCode="0.000">
                  <c:v>4.3330000000000002</c:v>
                </c:pt>
                <c:pt idx="8619" formatCode="0.000">
                  <c:v>4.2939999999999996</c:v>
                </c:pt>
                <c:pt idx="8620" formatCode="0.000">
                  <c:v>3.871</c:v>
                </c:pt>
                <c:pt idx="8621" formatCode="0.000">
                  <c:v>1.2450000000000001</c:v>
                </c:pt>
                <c:pt idx="8622" formatCode="0.000">
                  <c:v>8.4930000000000003</c:v>
                </c:pt>
                <c:pt idx="8623" formatCode="0.000">
                  <c:v>6.6539999999999999</c:v>
                </c:pt>
                <c:pt idx="8624" formatCode="0.000">
                  <c:v>5.4329999999999998</c:v>
                </c:pt>
                <c:pt idx="8625" formatCode="0.000">
                  <c:v>-5.8890000000000002</c:v>
                </c:pt>
                <c:pt idx="8626" formatCode="0.000">
                  <c:v>7.1829999999999998</c:v>
                </c:pt>
                <c:pt idx="8627" formatCode="0.000">
                  <c:v>3.6890000000000001</c:v>
                </c:pt>
                <c:pt idx="8628" formatCode="0.000">
                  <c:v>6.5190000000000001</c:v>
                </c:pt>
                <c:pt idx="8629" formatCode="0.000">
                  <c:v>4.7229999999999999</c:v>
                </c:pt>
                <c:pt idx="8630" formatCode="0.000">
                  <c:v>0.28399999999999997</c:v>
                </c:pt>
                <c:pt idx="8631" formatCode="0.000">
                  <c:v>8.1739999999999995</c:v>
                </c:pt>
                <c:pt idx="8632" formatCode="0.000">
                  <c:v>11.695</c:v>
                </c:pt>
                <c:pt idx="8633" formatCode="0.000">
                  <c:v>2.3660000000000001</c:v>
                </c:pt>
                <c:pt idx="8634" formatCode="0.000">
                  <c:v>1.7649999999999999</c:v>
                </c:pt>
                <c:pt idx="8635" formatCode="0.000">
                  <c:v>2.0099999999999998</c:v>
                </c:pt>
                <c:pt idx="8636" formatCode="0.000">
                  <c:v>1.571</c:v>
                </c:pt>
                <c:pt idx="8637" formatCode="0.000">
                  <c:v>4.516</c:v>
                </c:pt>
                <c:pt idx="8638" formatCode="0.000">
                  <c:v>5.5720000000000001</c:v>
                </c:pt>
                <c:pt idx="8639" formatCode="0.000">
                  <c:v>2.6619999999999999</c:v>
                </c:pt>
                <c:pt idx="8640" formatCode="0.000">
                  <c:v>9.1310000000000002</c:v>
                </c:pt>
                <c:pt idx="8641" formatCode="0.000">
                  <c:v>5.6749999999999998</c:v>
                </c:pt>
                <c:pt idx="8642" formatCode="0.000">
                  <c:v>8.5000000000000006E-2</c:v>
                </c:pt>
                <c:pt idx="8643" formatCode="0.000">
                  <c:v>-2.5430000000000001</c:v>
                </c:pt>
                <c:pt idx="8644" formatCode="0.000">
                  <c:v>1.613</c:v>
                </c:pt>
                <c:pt idx="8645" formatCode="0.000">
                  <c:v>8.2970000000000006</c:v>
                </c:pt>
                <c:pt idx="8646" formatCode="0.000">
                  <c:v>6.5110000000000001</c:v>
                </c:pt>
                <c:pt idx="8647" formatCode="0.000">
                  <c:v>4.2190000000000003</c:v>
                </c:pt>
                <c:pt idx="8648" formatCode="0.000">
                  <c:v>1.044</c:v>
                </c:pt>
                <c:pt idx="8649" formatCode="0.000">
                  <c:v>11.257999999999999</c:v>
                </c:pt>
                <c:pt idx="8650" formatCode="0.000">
                  <c:v>5.6150000000000002</c:v>
                </c:pt>
                <c:pt idx="8651" formatCode="0.000">
                  <c:v>3.8119999999999998</c:v>
                </c:pt>
                <c:pt idx="8652" formatCode="0.000">
                  <c:v>-8.1000000000000003E-2</c:v>
                </c:pt>
                <c:pt idx="8653" formatCode="0.000">
                  <c:v>1.512</c:v>
                </c:pt>
                <c:pt idx="8654" formatCode="0.000">
                  <c:v>6.8250000000000002</c:v>
                </c:pt>
                <c:pt idx="8655" formatCode="0.000">
                  <c:v>2.6920000000000002</c:v>
                </c:pt>
                <c:pt idx="8656" formatCode="0.000">
                  <c:v>6.5010000000000003</c:v>
                </c:pt>
                <c:pt idx="8657" formatCode="0.000">
                  <c:v>1.456</c:v>
                </c:pt>
                <c:pt idx="8658" formatCode="0.000">
                  <c:v>12.589</c:v>
                </c:pt>
                <c:pt idx="8659" formatCode="0.000">
                  <c:v>-3.391</c:v>
                </c:pt>
                <c:pt idx="8660" formatCode="0.000">
                  <c:v>6.0629999999999997</c:v>
                </c:pt>
                <c:pt idx="8661" formatCode="0.000">
                  <c:v>0.33400000000000002</c:v>
                </c:pt>
                <c:pt idx="8662" formatCode="0.000">
                  <c:v>5.6369999999999996</c:v>
                </c:pt>
                <c:pt idx="8663" formatCode="0.000">
                  <c:v>4.5110000000000001</c:v>
                </c:pt>
                <c:pt idx="8664" formatCode="0.000">
                  <c:v>3.0819999999999999</c:v>
                </c:pt>
                <c:pt idx="8665" formatCode="0.000">
                  <c:v>4.34</c:v>
                </c:pt>
                <c:pt idx="8666" formatCode="0.000">
                  <c:v>2.2930000000000001</c:v>
                </c:pt>
                <c:pt idx="8667" formatCode="0.000">
                  <c:v>5.9969999999999999</c:v>
                </c:pt>
                <c:pt idx="8668" formatCode="0.000">
                  <c:v>4.0730000000000004</c:v>
                </c:pt>
                <c:pt idx="8669" formatCode="0.000">
                  <c:v>6.7539999999999996</c:v>
                </c:pt>
                <c:pt idx="8670" formatCode="0.000">
                  <c:v>6.2290000000000001</c:v>
                </c:pt>
                <c:pt idx="8671" formatCode="0.000">
                  <c:v>-0.17699999999999999</c:v>
                </c:pt>
                <c:pt idx="8672" formatCode="0.000">
                  <c:v>5.0789999999999997</c:v>
                </c:pt>
                <c:pt idx="8673" formatCode="0.000">
                  <c:v>2.0790000000000002</c:v>
                </c:pt>
                <c:pt idx="8674" formatCode="0.000">
                  <c:v>5.03</c:v>
                </c:pt>
                <c:pt idx="8675" formatCode="0.000">
                  <c:v>2.6659999999999999</c:v>
                </c:pt>
                <c:pt idx="8676" formatCode="0.000">
                  <c:v>6.7690000000000001</c:v>
                </c:pt>
                <c:pt idx="8677" formatCode="0.000">
                  <c:v>-1.0449999999999999</c:v>
                </c:pt>
                <c:pt idx="8678" formatCode="0.000">
                  <c:v>10.513999999999999</c:v>
                </c:pt>
                <c:pt idx="8679" formatCode="0.000">
                  <c:v>-2.3119999999999998</c:v>
                </c:pt>
                <c:pt idx="8680" formatCode="0.000">
                  <c:v>5.6349999999999998</c:v>
                </c:pt>
                <c:pt idx="8681" formatCode="0.000">
                  <c:v>6.6849999999999996</c:v>
                </c:pt>
                <c:pt idx="8682" formatCode="0.000">
                  <c:v>2.5990000000000002</c:v>
                </c:pt>
                <c:pt idx="8683" formatCode="0.000">
                  <c:v>7.6210000000000004</c:v>
                </c:pt>
                <c:pt idx="8684" formatCode="0.000">
                  <c:v>2.0070000000000001</c:v>
                </c:pt>
                <c:pt idx="8685" formatCode="0.000">
                  <c:v>11.288</c:v>
                </c:pt>
                <c:pt idx="8686" formatCode="0.000">
                  <c:v>-2.95</c:v>
                </c:pt>
                <c:pt idx="8687" formatCode="0.000">
                  <c:v>10.874000000000001</c:v>
                </c:pt>
                <c:pt idx="8688" formatCode="0.000">
                  <c:v>-2.6459999999999999</c:v>
                </c:pt>
                <c:pt idx="8689" formatCode="0.000">
                  <c:v>0.23899999999999999</c:v>
                </c:pt>
                <c:pt idx="8690" formatCode="0.000">
                  <c:v>6.6680000000000001</c:v>
                </c:pt>
                <c:pt idx="8691" formatCode="0.000">
                  <c:v>3.3109999999999999</c:v>
                </c:pt>
                <c:pt idx="8692" formatCode="0.000">
                  <c:v>4.6260000000000003</c:v>
                </c:pt>
                <c:pt idx="8693" formatCode="0.000">
                  <c:v>0.252</c:v>
                </c:pt>
                <c:pt idx="8694" formatCode="0.000">
                  <c:v>8.2639999999999993</c:v>
                </c:pt>
                <c:pt idx="8695" formatCode="0.000">
                  <c:v>1.528</c:v>
                </c:pt>
                <c:pt idx="8696" formatCode="0.000">
                  <c:v>9.1029999999999998</c:v>
                </c:pt>
                <c:pt idx="8697" formatCode="0.000">
                  <c:v>-0.73499999999999999</c:v>
                </c:pt>
                <c:pt idx="8698" formatCode="0.000">
                  <c:v>-0.254</c:v>
                </c:pt>
                <c:pt idx="8699" formatCode="0.000">
                  <c:v>6.484</c:v>
                </c:pt>
                <c:pt idx="8700" formatCode="0.000">
                  <c:v>7.0069999999999997</c:v>
                </c:pt>
                <c:pt idx="8701" formatCode="0.000">
                  <c:v>7.8449999999999998</c:v>
                </c:pt>
                <c:pt idx="8702" formatCode="0.000">
                  <c:v>2.54</c:v>
                </c:pt>
                <c:pt idx="8703" formatCode="0.000">
                  <c:v>7.782</c:v>
                </c:pt>
                <c:pt idx="8704" formatCode="0.000">
                  <c:v>-3.9729999999999999</c:v>
                </c:pt>
                <c:pt idx="8705" formatCode="0.000">
                  <c:v>11.289</c:v>
                </c:pt>
                <c:pt idx="8706" formatCode="0.000">
                  <c:v>-4.5720000000000001</c:v>
                </c:pt>
                <c:pt idx="8707" formatCode="0.000">
                  <c:v>4.5369999999999999</c:v>
                </c:pt>
                <c:pt idx="8708" formatCode="0.000">
                  <c:v>5.1829999999999998</c:v>
                </c:pt>
                <c:pt idx="8709" formatCode="0.000">
                  <c:v>5.5039999999999996</c:v>
                </c:pt>
                <c:pt idx="8710" formatCode="0.000">
                  <c:v>6.641</c:v>
                </c:pt>
                <c:pt idx="8711" formatCode="0.000">
                  <c:v>3.7559999999999998</c:v>
                </c:pt>
                <c:pt idx="8712" formatCode="0.000">
                  <c:v>9.2910000000000004</c:v>
                </c:pt>
                <c:pt idx="8713" formatCode="0.000">
                  <c:v>-8.016</c:v>
                </c:pt>
                <c:pt idx="8714" formatCode="0.000">
                  <c:v>6.4180000000000001</c:v>
                </c:pt>
                <c:pt idx="8715" formatCode="0.000">
                  <c:v>-7.665</c:v>
                </c:pt>
                <c:pt idx="8716" formatCode="0.000">
                  <c:v>12.348000000000001</c:v>
                </c:pt>
                <c:pt idx="8717" formatCode="0.000">
                  <c:v>9.0630000000000006</c:v>
                </c:pt>
                <c:pt idx="8718" formatCode="0.000">
                  <c:v>4.1520000000000001</c:v>
                </c:pt>
                <c:pt idx="8719" formatCode="0.000">
                  <c:v>8.5419999999999998</c:v>
                </c:pt>
                <c:pt idx="8720" formatCode="0.000">
                  <c:v>3.0539999999999998</c:v>
                </c:pt>
                <c:pt idx="8721" formatCode="0.000">
                  <c:v>9.8520000000000003</c:v>
                </c:pt>
                <c:pt idx="8722" formatCode="0.000">
                  <c:v>-12.968</c:v>
                </c:pt>
                <c:pt idx="8723" formatCode="0.000">
                  <c:v>9.0559999999999992</c:v>
                </c:pt>
                <c:pt idx="8724" formatCode="0.000">
                  <c:v>-1.9159999999999999</c:v>
                </c:pt>
                <c:pt idx="8725" formatCode="0.000">
                  <c:v>9.9659999999999993</c:v>
                </c:pt>
                <c:pt idx="8726" formatCode="0.000">
                  <c:v>6.6230000000000002</c:v>
                </c:pt>
                <c:pt idx="8727" formatCode="0.000">
                  <c:v>3.6269999999999998</c:v>
                </c:pt>
                <c:pt idx="8728" formatCode="0.000">
                  <c:v>8.24</c:v>
                </c:pt>
                <c:pt idx="8729" formatCode="0.000">
                  <c:v>3.3109999999999999</c:v>
                </c:pt>
                <c:pt idx="8730" formatCode="0.000">
                  <c:v>7.2030000000000003</c:v>
                </c:pt>
                <c:pt idx="8731" formatCode="0.000">
                  <c:v>-7.9619999999999997</c:v>
                </c:pt>
                <c:pt idx="8732" formatCode="0.000">
                  <c:v>9.1389999999999993</c:v>
                </c:pt>
                <c:pt idx="8733" formatCode="0.000">
                  <c:v>-4.4320000000000004</c:v>
                </c:pt>
                <c:pt idx="8734" formatCode="0.000">
                  <c:v>9.4009999999999998</c:v>
                </c:pt>
                <c:pt idx="8735" formatCode="0.000">
                  <c:v>7.3979999999999997</c:v>
                </c:pt>
                <c:pt idx="8736" formatCode="0.000">
                  <c:v>3.38</c:v>
                </c:pt>
                <c:pt idx="8737" formatCode="0.000">
                  <c:v>7.4909999999999997</c:v>
                </c:pt>
                <c:pt idx="8738" formatCode="0.000">
                  <c:v>2.6669999999999998</c:v>
                </c:pt>
                <c:pt idx="8739" formatCode="0.000">
                  <c:v>6.5220000000000002</c:v>
                </c:pt>
                <c:pt idx="8740" formatCode="0.000">
                  <c:v>-3.04</c:v>
                </c:pt>
                <c:pt idx="8741" formatCode="0.000">
                  <c:v>7.8520000000000003</c:v>
                </c:pt>
                <c:pt idx="8742" formatCode="0.000">
                  <c:v>-4.5129999999999999</c:v>
                </c:pt>
                <c:pt idx="8743" formatCode="0.000">
                  <c:v>14.69</c:v>
                </c:pt>
                <c:pt idx="8744" formatCode="0.000">
                  <c:v>-0.93899999999999995</c:v>
                </c:pt>
                <c:pt idx="8745" formatCode="0.000">
                  <c:v>4.7839999999999998</c:v>
                </c:pt>
                <c:pt idx="8746" formatCode="0.000">
                  <c:v>7.2450000000000001</c:v>
                </c:pt>
                <c:pt idx="8747" formatCode="0.000">
                  <c:v>2.8359999999999999</c:v>
                </c:pt>
                <c:pt idx="8748" formatCode="0.000">
                  <c:v>5.5259999999999998</c:v>
                </c:pt>
                <c:pt idx="8749" formatCode="0.000">
                  <c:v>-4.8609999999999998</c:v>
                </c:pt>
                <c:pt idx="8750" formatCode="0.000">
                  <c:v>6.9080000000000004</c:v>
                </c:pt>
                <c:pt idx="8751" formatCode="0.000">
                  <c:v>-1.4</c:v>
                </c:pt>
                <c:pt idx="8752" formatCode="0.000">
                  <c:v>7.9459999999999997</c:v>
                </c:pt>
                <c:pt idx="8753" formatCode="0.000">
                  <c:v>4.6360000000000001</c:v>
                </c:pt>
                <c:pt idx="8754" formatCode="0.000">
                  <c:v>6.5090000000000003</c:v>
                </c:pt>
                <c:pt idx="8755" formatCode="0.000">
                  <c:v>4.7329999999999997</c:v>
                </c:pt>
                <c:pt idx="8756" formatCode="0.000">
                  <c:v>-0.47399999999999998</c:v>
                </c:pt>
                <c:pt idx="8757" formatCode="0.000">
                  <c:v>8.8659999999999997</c:v>
                </c:pt>
                <c:pt idx="8758" formatCode="0.000">
                  <c:v>-0.40300000000000002</c:v>
                </c:pt>
                <c:pt idx="8759" formatCode="0.000">
                  <c:v>5.0579999999999998</c:v>
                </c:pt>
                <c:pt idx="8760" formatCode="0.000">
                  <c:v>0.42799999999999999</c:v>
                </c:pt>
                <c:pt idx="8761" formatCode="0.000">
                  <c:v>5.617</c:v>
                </c:pt>
                <c:pt idx="8762" formatCode="0.000">
                  <c:v>5.5590000000000002</c:v>
                </c:pt>
                <c:pt idx="8763" formatCode="0.000">
                  <c:v>5.7850000000000001</c:v>
                </c:pt>
                <c:pt idx="8764" formatCode="0.000">
                  <c:v>5.1559999999999997</c:v>
                </c:pt>
                <c:pt idx="8765" formatCode="0.000">
                  <c:v>1.9350000000000001</c:v>
                </c:pt>
                <c:pt idx="8766" formatCode="0.000">
                  <c:v>2.1429999999999998</c:v>
                </c:pt>
                <c:pt idx="8767" formatCode="0.000">
                  <c:v>-1.2090000000000001</c:v>
                </c:pt>
                <c:pt idx="8768" formatCode="0.000">
                  <c:v>5.9820000000000002</c:v>
                </c:pt>
                <c:pt idx="8769" formatCode="0.000">
                  <c:v>2.1739999999999999</c:v>
                </c:pt>
                <c:pt idx="8770" formatCode="0.000">
                  <c:v>5.8659999999999997</c:v>
                </c:pt>
                <c:pt idx="8771" formatCode="0.000">
                  <c:v>4.9390000000000001</c:v>
                </c:pt>
                <c:pt idx="8772" formatCode="0.000">
                  <c:v>8.0030000000000001</c:v>
                </c:pt>
                <c:pt idx="8773" formatCode="0.000">
                  <c:v>6.1879999999999997</c:v>
                </c:pt>
                <c:pt idx="8774" formatCode="0.000">
                  <c:v>2.2200000000000002</c:v>
                </c:pt>
                <c:pt idx="8775" formatCode="0.000">
                  <c:v>4.9139999999999997</c:v>
                </c:pt>
                <c:pt idx="8776" formatCode="0.000">
                  <c:v>-6.5590000000000002</c:v>
                </c:pt>
                <c:pt idx="8777" formatCode="0.000">
                  <c:v>3.9289999999999998</c:v>
                </c:pt>
                <c:pt idx="8778" formatCode="0.000">
                  <c:v>6.2679999999999998</c:v>
                </c:pt>
                <c:pt idx="8779" formatCode="0.000">
                  <c:v>4.6520000000000001</c:v>
                </c:pt>
                <c:pt idx="8780" formatCode="0.000">
                  <c:v>3.8730000000000002</c:v>
                </c:pt>
                <c:pt idx="8781" formatCode="0.000">
                  <c:v>9.3160000000000007</c:v>
                </c:pt>
                <c:pt idx="8782" formatCode="0.000">
                  <c:v>4.6989999999999998</c:v>
                </c:pt>
                <c:pt idx="8783" formatCode="0.000">
                  <c:v>1.25</c:v>
                </c:pt>
                <c:pt idx="8784" formatCode="0.000">
                  <c:v>3.3929999999999998</c:v>
                </c:pt>
                <c:pt idx="8785" formatCode="0.000">
                  <c:v>-2.266</c:v>
                </c:pt>
                <c:pt idx="8786" formatCode="0.000">
                  <c:v>10.233000000000001</c:v>
                </c:pt>
                <c:pt idx="8787" formatCode="0.000">
                  <c:v>3.302</c:v>
                </c:pt>
                <c:pt idx="8788" formatCode="0.000">
                  <c:v>2.653</c:v>
                </c:pt>
                <c:pt idx="8789" formatCode="0.000">
                  <c:v>2.0859999999999999</c:v>
                </c:pt>
                <c:pt idx="8790" formatCode="0.000">
                  <c:v>9.2579999999999991</c:v>
                </c:pt>
                <c:pt idx="8791" formatCode="0.000">
                  <c:v>3.6920000000000002</c:v>
                </c:pt>
                <c:pt idx="8792" formatCode="0.000">
                  <c:v>0.123</c:v>
                </c:pt>
                <c:pt idx="8793" formatCode="0.000">
                  <c:v>5.15</c:v>
                </c:pt>
                <c:pt idx="8794" formatCode="0.000">
                  <c:v>-1.502</c:v>
                </c:pt>
                <c:pt idx="8795" formatCode="0.000">
                  <c:v>4.6790000000000003</c:v>
                </c:pt>
                <c:pt idx="8796" formatCode="0.000">
                  <c:v>11.311999999999999</c:v>
                </c:pt>
                <c:pt idx="8797" formatCode="0.000">
                  <c:v>2.2999999999999998</c:v>
                </c:pt>
                <c:pt idx="8798" formatCode="0.000">
                  <c:v>3.5329999999999999</c:v>
                </c:pt>
                <c:pt idx="8799" formatCode="0.000">
                  <c:v>5.1239999999999997</c:v>
                </c:pt>
                <c:pt idx="8800" formatCode="0.000">
                  <c:v>4.8150000000000004</c:v>
                </c:pt>
                <c:pt idx="8801" formatCode="0.000">
                  <c:v>-0.08</c:v>
                </c:pt>
                <c:pt idx="8802" formatCode="0.000">
                  <c:v>3.84</c:v>
                </c:pt>
                <c:pt idx="8803" formatCode="0.000">
                  <c:v>2.1379999999999999</c:v>
                </c:pt>
                <c:pt idx="8804" formatCode="0.000">
                  <c:v>6.9950000000000001</c:v>
                </c:pt>
                <c:pt idx="8805" formatCode="0.000">
                  <c:v>8.5410000000000004</c:v>
                </c:pt>
                <c:pt idx="8806" formatCode="0.000">
                  <c:v>1.246</c:v>
                </c:pt>
                <c:pt idx="8807" formatCode="0.000">
                  <c:v>2.82</c:v>
                </c:pt>
                <c:pt idx="8808" formatCode="0.000">
                  <c:v>3.89</c:v>
                </c:pt>
                <c:pt idx="8809" formatCode="0.000">
                  <c:v>5.2359999999999998</c:v>
                </c:pt>
                <c:pt idx="8810" formatCode="0.000">
                  <c:v>3.1360000000000001</c:v>
                </c:pt>
                <c:pt idx="8811" formatCode="0.000">
                  <c:v>5.0019999999999998</c:v>
                </c:pt>
                <c:pt idx="8812" formatCode="0.000">
                  <c:v>5.0620000000000003</c:v>
                </c:pt>
                <c:pt idx="8813" formatCode="0.000">
                  <c:v>4.0720000000000001</c:v>
                </c:pt>
                <c:pt idx="8814" formatCode="0.000">
                  <c:v>1.861</c:v>
                </c:pt>
                <c:pt idx="8815" formatCode="0.000">
                  <c:v>-1.82</c:v>
                </c:pt>
                <c:pt idx="8816" formatCode="0.000">
                  <c:v>6.6289999999999996</c:v>
                </c:pt>
                <c:pt idx="8817" formatCode="0.000">
                  <c:v>4.8170000000000002</c:v>
                </c:pt>
                <c:pt idx="8818" formatCode="0.000">
                  <c:v>4.4050000000000002</c:v>
                </c:pt>
                <c:pt idx="8819" formatCode="0.000">
                  <c:v>0.65900000000000003</c:v>
                </c:pt>
                <c:pt idx="8820" formatCode="0.000">
                  <c:v>8.468</c:v>
                </c:pt>
                <c:pt idx="8821" formatCode="0.000">
                  <c:v>6.149</c:v>
                </c:pt>
                <c:pt idx="8822" formatCode="0.000">
                  <c:v>4.3029999999999999</c:v>
                </c:pt>
                <c:pt idx="8823" formatCode="0.000">
                  <c:v>3.09</c:v>
                </c:pt>
                <c:pt idx="8824" formatCode="0.000">
                  <c:v>2.0670000000000002</c:v>
                </c:pt>
                <c:pt idx="8825" formatCode="0.000">
                  <c:v>1.28</c:v>
                </c:pt>
                <c:pt idx="8826" formatCode="0.000">
                  <c:v>3.36</c:v>
                </c:pt>
                <c:pt idx="8827" formatCode="0.000">
                  <c:v>5.6609999999999996</c:v>
                </c:pt>
                <c:pt idx="8828" formatCode="0.000">
                  <c:v>1.3480000000000001</c:v>
                </c:pt>
                <c:pt idx="8829" formatCode="0.000">
                  <c:v>6.9210000000000003</c:v>
                </c:pt>
                <c:pt idx="8830" formatCode="0.000">
                  <c:v>9.5009999999999994</c:v>
                </c:pt>
                <c:pt idx="8831" formatCode="0.000">
                  <c:v>4.9409999999999998</c:v>
                </c:pt>
                <c:pt idx="8832" formatCode="0.000">
                  <c:v>4.1509999999999998</c:v>
                </c:pt>
                <c:pt idx="8833" formatCode="0.000">
                  <c:v>1.9770000000000001</c:v>
                </c:pt>
                <c:pt idx="8834" formatCode="0.000">
                  <c:v>-4.75</c:v>
                </c:pt>
                <c:pt idx="8835" formatCode="0.000">
                  <c:v>3.8090000000000002</c:v>
                </c:pt>
                <c:pt idx="8836" formatCode="0.000">
                  <c:v>4.9249999999999998</c:v>
                </c:pt>
                <c:pt idx="8837" formatCode="0.000">
                  <c:v>1.506</c:v>
                </c:pt>
                <c:pt idx="8838" formatCode="0.000">
                  <c:v>5.6029999999999998</c:v>
                </c:pt>
                <c:pt idx="8839" formatCode="0.000">
                  <c:v>8.5630000000000006</c:v>
                </c:pt>
                <c:pt idx="8840" formatCode="0.000">
                  <c:v>1.9039999999999999</c:v>
                </c:pt>
                <c:pt idx="8841" formatCode="0.000">
                  <c:v>0.20399999999999999</c:v>
                </c:pt>
                <c:pt idx="8842" formatCode="0.000">
                  <c:v>-1.226</c:v>
                </c:pt>
                <c:pt idx="8843" formatCode="0.000">
                  <c:v>5.39</c:v>
                </c:pt>
                <c:pt idx="8844" formatCode="0.000">
                  <c:v>6.4619999999999997</c:v>
                </c:pt>
                <c:pt idx="8845" formatCode="0.000">
                  <c:v>2.7029999999999998</c:v>
                </c:pt>
                <c:pt idx="8846" formatCode="0.000">
                  <c:v>-1.024</c:v>
                </c:pt>
                <c:pt idx="8847" formatCode="0.000">
                  <c:v>1.026</c:v>
                </c:pt>
                <c:pt idx="8848" formatCode="0.000">
                  <c:v>18.116</c:v>
                </c:pt>
                <c:pt idx="8849" formatCode="0.000">
                  <c:v>0.64700000000000002</c:v>
                </c:pt>
                <c:pt idx="8850" formatCode="0.000">
                  <c:v>-1.966</c:v>
                </c:pt>
                <c:pt idx="8851" formatCode="0.000">
                  <c:v>8.3810000000000002</c:v>
                </c:pt>
                <c:pt idx="8852" formatCode="0.000">
                  <c:v>1.952</c:v>
                </c:pt>
                <c:pt idx="8853" formatCode="0.000">
                  <c:v>3.2629999999999999</c:v>
                </c:pt>
                <c:pt idx="8854" formatCode="0.000">
                  <c:v>4.7629999999999999</c:v>
                </c:pt>
                <c:pt idx="8855" formatCode="0.000">
                  <c:v>2.5710000000000002</c:v>
                </c:pt>
                <c:pt idx="8856" formatCode="0.000">
                  <c:v>9.423</c:v>
                </c:pt>
                <c:pt idx="8857" formatCode="0.000">
                  <c:v>2.5619999999999998</c:v>
                </c:pt>
                <c:pt idx="8858" formatCode="0.000">
                  <c:v>2.4569999999999999</c:v>
                </c:pt>
                <c:pt idx="8859" formatCode="0.000">
                  <c:v>3.835</c:v>
                </c:pt>
                <c:pt idx="8860" formatCode="0.000">
                  <c:v>3.2610000000000001</c:v>
                </c:pt>
                <c:pt idx="8861" formatCode="0.000">
                  <c:v>6.258</c:v>
                </c:pt>
                <c:pt idx="8862" formatCode="0.000">
                  <c:v>3.0619999999999998</c:v>
                </c:pt>
                <c:pt idx="8863" formatCode="0.000">
                  <c:v>1.395</c:v>
                </c:pt>
                <c:pt idx="8864" formatCode="0.000">
                  <c:v>6.7679999999999998</c:v>
                </c:pt>
                <c:pt idx="8865" formatCode="0.000">
                  <c:v>10.59</c:v>
                </c:pt>
                <c:pt idx="8866" formatCode="0.000">
                  <c:v>0.93899999999999995</c:v>
                </c:pt>
                <c:pt idx="8867" formatCode="0.000">
                  <c:v>-4.4640000000000004</c:v>
                </c:pt>
                <c:pt idx="8868" formatCode="0.000">
                  <c:v>8.6839999999999993</c:v>
                </c:pt>
                <c:pt idx="8869" formatCode="0.000">
                  <c:v>3.1789999999999998</c:v>
                </c:pt>
                <c:pt idx="8870" formatCode="0.000">
                  <c:v>2.46</c:v>
                </c:pt>
                <c:pt idx="8871" formatCode="0.000">
                  <c:v>4.2690000000000001</c:v>
                </c:pt>
                <c:pt idx="8872" formatCode="0.000">
                  <c:v>-0.92700000000000005</c:v>
                </c:pt>
                <c:pt idx="8873" formatCode="0.000">
                  <c:v>4.8650000000000002</c:v>
                </c:pt>
                <c:pt idx="8874" formatCode="0.000">
                  <c:v>6.2190000000000003</c:v>
                </c:pt>
                <c:pt idx="8875" formatCode="0.000">
                  <c:v>-0.98</c:v>
                </c:pt>
                <c:pt idx="8876" formatCode="0.000">
                  <c:v>1.6359999999999999</c:v>
                </c:pt>
                <c:pt idx="8877" formatCode="0.000">
                  <c:v>9.8030000000000008</c:v>
                </c:pt>
                <c:pt idx="8878" formatCode="0.000">
                  <c:v>7.23</c:v>
                </c:pt>
                <c:pt idx="8879" formatCode="0.000">
                  <c:v>0.248</c:v>
                </c:pt>
                <c:pt idx="8880" formatCode="0.000">
                  <c:v>4.2</c:v>
                </c:pt>
                <c:pt idx="8881" formatCode="0.000">
                  <c:v>3.4119999999999999</c:v>
                </c:pt>
                <c:pt idx="8882" formatCode="0.000">
                  <c:v>7.3330000000000002</c:v>
                </c:pt>
                <c:pt idx="8883" formatCode="0.000">
                  <c:v>7.0309999999999997</c:v>
                </c:pt>
                <c:pt idx="8884" formatCode="0.000">
                  <c:v>0.23599999999999999</c:v>
                </c:pt>
                <c:pt idx="8885" formatCode="0.000">
                  <c:v>3.4460000000000002</c:v>
                </c:pt>
                <c:pt idx="8886" formatCode="0.000">
                  <c:v>-1.1759999999999999</c:v>
                </c:pt>
                <c:pt idx="8887" formatCode="0.000">
                  <c:v>4.3819999999999997</c:v>
                </c:pt>
                <c:pt idx="8888" formatCode="0.000">
                  <c:v>3.2429999999999999</c:v>
                </c:pt>
                <c:pt idx="8889" formatCode="0.000">
                  <c:v>4.633</c:v>
                </c:pt>
                <c:pt idx="8890" formatCode="0.000">
                  <c:v>1.726</c:v>
                </c:pt>
                <c:pt idx="8891" formatCode="0.000">
                  <c:v>4.532</c:v>
                </c:pt>
                <c:pt idx="8892" formatCode="0.000">
                  <c:v>8.7140000000000004</c:v>
                </c:pt>
                <c:pt idx="8893" formatCode="0.000">
                  <c:v>4.4589999999999996</c:v>
                </c:pt>
                <c:pt idx="8894" formatCode="0.000">
                  <c:v>-1.637</c:v>
                </c:pt>
                <c:pt idx="8895" formatCode="0.000">
                  <c:v>1.119</c:v>
                </c:pt>
                <c:pt idx="8896" formatCode="0.000">
                  <c:v>3.452</c:v>
                </c:pt>
                <c:pt idx="8897" formatCode="0.000">
                  <c:v>4.8479999999999999</c:v>
                </c:pt>
                <c:pt idx="8898" formatCode="0.000">
                  <c:v>3.5579999999999998</c:v>
                </c:pt>
                <c:pt idx="8899" formatCode="0.000">
                  <c:v>0.38</c:v>
                </c:pt>
                <c:pt idx="8900" formatCode="0.000">
                  <c:v>4.1559999999999997</c:v>
                </c:pt>
                <c:pt idx="8901" formatCode="0.000">
                  <c:v>1.6479999999999999</c:v>
                </c:pt>
                <c:pt idx="8902" formatCode="0.000">
                  <c:v>2.83</c:v>
                </c:pt>
                <c:pt idx="8903" formatCode="0.000">
                  <c:v>2.4580000000000002</c:v>
                </c:pt>
                <c:pt idx="8904" formatCode="0.000">
                  <c:v>4.7850000000000001</c:v>
                </c:pt>
                <c:pt idx="8905" formatCode="0.000">
                  <c:v>10.420999999999999</c:v>
                </c:pt>
                <c:pt idx="8906" formatCode="0.000">
                  <c:v>1.341</c:v>
                </c:pt>
                <c:pt idx="8907" formatCode="0.000">
                  <c:v>5.33</c:v>
                </c:pt>
                <c:pt idx="8908" formatCode="0.000">
                  <c:v>1.258</c:v>
                </c:pt>
                <c:pt idx="8909" formatCode="0.000">
                  <c:v>10.942</c:v>
                </c:pt>
                <c:pt idx="8910" formatCode="0.000">
                  <c:v>-4.484</c:v>
                </c:pt>
                <c:pt idx="8911" formatCode="0.000">
                  <c:v>5.2240000000000002</c:v>
                </c:pt>
                <c:pt idx="8912" formatCode="0.000">
                  <c:v>0.29499999999999998</c:v>
                </c:pt>
                <c:pt idx="8913" formatCode="0.000">
                  <c:v>-0.66500000000000004</c:v>
                </c:pt>
                <c:pt idx="8914" formatCode="0.000">
                  <c:v>10.237</c:v>
                </c:pt>
                <c:pt idx="8915" formatCode="0.000">
                  <c:v>3.1669999999999998</c:v>
                </c:pt>
                <c:pt idx="8916" formatCode="0.000">
                  <c:v>5.234</c:v>
                </c:pt>
                <c:pt idx="8917" formatCode="0.000">
                  <c:v>1.738</c:v>
                </c:pt>
                <c:pt idx="8918" formatCode="0.000">
                  <c:v>6.093</c:v>
                </c:pt>
                <c:pt idx="8919" formatCode="0.000">
                  <c:v>-2.7879999999999998</c:v>
                </c:pt>
                <c:pt idx="8920" formatCode="0.000">
                  <c:v>7.4960000000000004</c:v>
                </c:pt>
                <c:pt idx="8921" formatCode="0.000">
                  <c:v>5.806</c:v>
                </c:pt>
                <c:pt idx="8922" formatCode="0.000">
                  <c:v>-3.01</c:v>
                </c:pt>
                <c:pt idx="8923" formatCode="0.000">
                  <c:v>7.8879999999999999</c:v>
                </c:pt>
                <c:pt idx="8924" formatCode="0.000">
                  <c:v>2.5680000000000001</c:v>
                </c:pt>
                <c:pt idx="8925" formatCode="0.000">
                  <c:v>6.4420000000000002</c:v>
                </c:pt>
                <c:pt idx="8926" formatCode="0.000">
                  <c:v>3.28</c:v>
                </c:pt>
                <c:pt idx="8927" formatCode="0.000">
                  <c:v>3.4340000000000002</c:v>
                </c:pt>
                <c:pt idx="8928" formatCode="0.000">
                  <c:v>-6.0780000000000003</c:v>
                </c:pt>
                <c:pt idx="8929" formatCode="0.000">
                  <c:v>10.725</c:v>
                </c:pt>
                <c:pt idx="8930" formatCode="0.000">
                  <c:v>1.0429999999999999</c:v>
                </c:pt>
                <c:pt idx="8931" formatCode="0.000">
                  <c:v>-3.2650000000000001</c:v>
                </c:pt>
                <c:pt idx="8932" formatCode="0.000">
                  <c:v>10.922000000000001</c:v>
                </c:pt>
                <c:pt idx="8933" formatCode="0.000">
                  <c:v>4.2370000000000001</c:v>
                </c:pt>
                <c:pt idx="8934" formatCode="0.000">
                  <c:v>5.9720000000000004</c:v>
                </c:pt>
                <c:pt idx="8935" formatCode="0.000">
                  <c:v>3.8540000000000001</c:v>
                </c:pt>
                <c:pt idx="8936" formatCode="0.000">
                  <c:v>1.6990000000000001</c:v>
                </c:pt>
                <c:pt idx="8937" formatCode="0.000">
                  <c:v>-6.8689999999999998</c:v>
                </c:pt>
                <c:pt idx="8938" formatCode="0.000">
                  <c:v>13.641999999999999</c:v>
                </c:pt>
                <c:pt idx="8939" formatCode="0.000">
                  <c:v>1.8620000000000001</c:v>
                </c:pt>
                <c:pt idx="8940" formatCode="0.000">
                  <c:v>1.1060000000000001</c:v>
                </c:pt>
                <c:pt idx="8941" formatCode="0.000">
                  <c:v>7.4139999999999997</c:v>
                </c:pt>
                <c:pt idx="8942" formatCode="0.000">
                  <c:v>1.768</c:v>
                </c:pt>
                <c:pt idx="8943" formatCode="0.000">
                  <c:v>5.2409999999999997</c:v>
                </c:pt>
                <c:pt idx="8944" formatCode="0.000">
                  <c:v>3.738</c:v>
                </c:pt>
                <c:pt idx="8945" formatCode="0.000">
                  <c:v>4.0149999999999997</c:v>
                </c:pt>
                <c:pt idx="8946" formatCode="0.000">
                  <c:v>-7.548</c:v>
                </c:pt>
                <c:pt idx="8947" formatCode="0.000">
                  <c:v>11.196</c:v>
                </c:pt>
                <c:pt idx="8948" formatCode="0.000">
                  <c:v>3.0190000000000001</c:v>
                </c:pt>
                <c:pt idx="8949" formatCode="0.000">
                  <c:v>-2.1800000000000002</c:v>
                </c:pt>
                <c:pt idx="8950" formatCode="0.000">
                  <c:v>6.9630000000000001</c:v>
                </c:pt>
                <c:pt idx="8951" formatCode="0.000">
                  <c:v>5.7110000000000003</c:v>
                </c:pt>
                <c:pt idx="8952" formatCode="0.000">
                  <c:v>4.9459999999999997</c:v>
                </c:pt>
                <c:pt idx="8953" formatCode="0.000">
                  <c:v>2.6760000000000002</c:v>
                </c:pt>
                <c:pt idx="8954" formatCode="0.000">
                  <c:v>4.99</c:v>
                </c:pt>
                <c:pt idx="8955" formatCode="0.000">
                  <c:v>-11.034000000000001</c:v>
                </c:pt>
                <c:pt idx="8956" formatCode="0.000">
                  <c:v>9.7910000000000004</c:v>
                </c:pt>
                <c:pt idx="8957" formatCode="0.000">
                  <c:v>3.879</c:v>
                </c:pt>
                <c:pt idx="8958" formatCode="0.000">
                  <c:v>1.655</c:v>
                </c:pt>
                <c:pt idx="8959" formatCode="0.000">
                  <c:v>5.6980000000000004</c:v>
                </c:pt>
                <c:pt idx="8960" formatCode="0.000">
                  <c:v>7.2489999999999997</c:v>
                </c:pt>
                <c:pt idx="8961" formatCode="0.000">
                  <c:v>6.9889999999999999</c:v>
                </c:pt>
                <c:pt idx="8962" formatCode="0.000">
                  <c:v>3.3359999999999999</c:v>
                </c:pt>
                <c:pt idx="8963" formatCode="0.000">
                  <c:v>6.907</c:v>
                </c:pt>
                <c:pt idx="8964" formatCode="0.000">
                  <c:v>-9.1449999999999996</c:v>
                </c:pt>
                <c:pt idx="8965" formatCode="0.000">
                  <c:v>6.7629999999999999</c:v>
                </c:pt>
                <c:pt idx="8966" formatCode="0.000">
                  <c:v>3.4929999999999999</c:v>
                </c:pt>
                <c:pt idx="8967" formatCode="0.000">
                  <c:v>-2.8010000000000002</c:v>
                </c:pt>
                <c:pt idx="8968" formatCode="0.000">
                  <c:v>8.3780000000000001</c:v>
                </c:pt>
                <c:pt idx="8969" formatCode="0.000">
                  <c:v>5.6219999999999999</c:v>
                </c:pt>
                <c:pt idx="8970" formatCode="0.000">
                  <c:v>6.2119999999999997</c:v>
                </c:pt>
                <c:pt idx="8971" formatCode="0.000">
                  <c:v>2.27</c:v>
                </c:pt>
                <c:pt idx="8972" formatCode="0.000">
                  <c:v>5.56</c:v>
                </c:pt>
                <c:pt idx="8973" formatCode="0.000">
                  <c:v>-9.5139999999999993</c:v>
                </c:pt>
                <c:pt idx="8974" formatCode="0.000">
                  <c:v>6.85</c:v>
                </c:pt>
                <c:pt idx="8975" formatCode="0.000">
                  <c:v>5.6429999999999998</c:v>
                </c:pt>
                <c:pt idx="8976" formatCode="0.000">
                  <c:v>-2.0590000000000002</c:v>
                </c:pt>
                <c:pt idx="8977" formatCode="0.000">
                  <c:v>8.51</c:v>
                </c:pt>
                <c:pt idx="8978" formatCode="0.000">
                  <c:v>5.7560000000000002</c:v>
                </c:pt>
                <c:pt idx="8979" formatCode="0.000">
                  <c:v>5.1100000000000003</c:v>
                </c:pt>
                <c:pt idx="8980" formatCode="0.000">
                  <c:v>2.7370000000000001</c:v>
                </c:pt>
                <c:pt idx="8981" formatCode="0.000">
                  <c:v>4.9630000000000001</c:v>
                </c:pt>
                <c:pt idx="8982" formatCode="0.000">
                  <c:v>-4.8869999999999996</c:v>
                </c:pt>
                <c:pt idx="8983" formatCode="0.000">
                  <c:v>2.0790000000000002</c:v>
                </c:pt>
                <c:pt idx="8984" formatCode="0.000">
                  <c:v>3.121</c:v>
                </c:pt>
                <c:pt idx="8985" formatCode="0.000">
                  <c:v>3.5219999999999998</c:v>
                </c:pt>
                <c:pt idx="8986" formatCode="0.000">
                  <c:v>4.593</c:v>
                </c:pt>
                <c:pt idx="8987" formatCode="0.000">
                  <c:v>7.6719999999999997</c:v>
                </c:pt>
                <c:pt idx="8988" formatCode="0.000">
                  <c:v>4.7869999999999999</c:v>
                </c:pt>
                <c:pt idx="8989" formatCode="0.000">
                  <c:v>0.89400000000000002</c:v>
                </c:pt>
                <c:pt idx="8990" formatCode="0.000">
                  <c:v>9.077</c:v>
                </c:pt>
                <c:pt idx="8991" formatCode="0.000">
                  <c:v>5.165</c:v>
                </c:pt>
                <c:pt idx="8992" formatCode="0.000">
                  <c:v>5.2140000000000004</c:v>
                </c:pt>
                <c:pt idx="8993" formatCode="0.000">
                  <c:v>-5.5049999999999999</c:v>
                </c:pt>
                <c:pt idx="8994" formatCode="0.000">
                  <c:v>3.6309999999999998</c:v>
                </c:pt>
                <c:pt idx="8995" formatCode="0.000">
                  <c:v>9.4309999999999992</c:v>
                </c:pt>
                <c:pt idx="8996" formatCode="0.000">
                  <c:v>5.0890000000000004</c:v>
                </c:pt>
                <c:pt idx="8997" formatCode="0.000">
                  <c:v>1.9179999999999999</c:v>
                </c:pt>
                <c:pt idx="8998" formatCode="0.000">
                  <c:v>5.1879999999999997</c:v>
                </c:pt>
                <c:pt idx="8999" formatCode="0.000">
                  <c:v>3.9670000000000001</c:v>
                </c:pt>
                <c:pt idx="9000" formatCode="0.000">
                  <c:v>2.8250000000000002</c:v>
                </c:pt>
                <c:pt idx="9001" formatCode="0.000">
                  <c:v>0.58299999999999996</c:v>
                </c:pt>
                <c:pt idx="9002" formatCode="0.000">
                  <c:v>7.7539999999999996</c:v>
                </c:pt>
                <c:pt idx="9003" formatCode="0.000">
                  <c:v>5.1719999999999997</c:v>
                </c:pt>
                <c:pt idx="9004" formatCode="0.000">
                  <c:v>8.5920000000000005</c:v>
                </c:pt>
                <c:pt idx="9005" formatCode="0.000">
                  <c:v>4.7670000000000003</c:v>
                </c:pt>
                <c:pt idx="9006" formatCode="0.000">
                  <c:v>6.3380000000000001</c:v>
                </c:pt>
                <c:pt idx="9007" formatCode="0.000">
                  <c:v>1.248</c:v>
                </c:pt>
                <c:pt idx="9008" formatCode="0.000">
                  <c:v>0.24099999999999999</c:v>
                </c:pt>
                <c:pt idx="9009" formatCode="0.000">
                  <c:v>-6.468</c:v>
                </c:pt>
                <c:pt idx="9010" formatCode="0.000">
                  <c:v>8.3089999999999993</c:v>
                </c:pt>
                <c:pt idx="9011" formatCode="0.000">
                  <c:v>9.266</c:v>
                </c:pt>
                <c:pt idx="9012" formatCode="0.000">
                  <c:v>5.59</c:v>
                </c:pt>
                <c:pt idx="9013" formatCode="0.000">
                  <c:v>1.071</c:v>
                </c:pt>
                <c:pt idx="9014" formatCode="0.000">
                  <c:v>6.4349999999999996</c:v>
                </c:pt>
                <c:pt idx="9015" formatCode="0.000">
                  <c:v>4.43</c:v>
                </c:pt>
                <c:pt idx="9016" formatCode="0.000">
                  <c:v>-0.44500000000000001</c:v>
                </c:pt>
                <c:pt idx="9017" formatCode="0.000">
                  <c:v>1.696</c:v>
                </c:pt>
                <c:pt idx="9018" formatCode="0.000">
                  <c:v>6.2460000000000004</c:v>
                </c:pt>
                <c:pt idx="9019" formatCode="0.000">
                  <c:v>7.0609999999999999</c:v>
                </c:pt>
                <c:pt idx="9020" formatCode="0.000">
                  <c:v>7.8579999999999997</c:v>
                </c:pt>
                <c:pt idx="9021" formatCode="0.000">
                  <c:v>3.1739999999999999</c:v>
                </c:pt>
                <c:pt idx="9022" formatCode="0.000">
                  <c:v>7.5490000000000004</c:v>
                </c:pt>
                <c:pt idx="9023" formatCode="0.000">
                  <c:v>-0.97199999999999998</c:v>
                </c:pt>
                <c:pt idx="9024" formatCode="0.000">
                  <c:v>-0.20799999999999999</c:v>
                </c:pt>
                <c:pt idx="9025" formatCode="0.000">
                  <c:v>0.88500000000000001</c:v>
                </c:pt>
                <c:pt idx="9026" formatCode="0.000">
                  <c:v>6.49</c:v>
                </c:pt>
                <c:pt idx="9027" formatCode="0.000">
                  <c:v>7.0970000000000004</c:v>
                </c:pt>
                <c:pt idx="9028" formatCode="0.000">
                  <c:v>8.4719999999999995</c:v>
                </c:pt>
                <c:pt idx="9029" formatCode="0.000">
                  <c:v>3.5859999999999999</c:v>
                </c:pt>
                <c:pt idx="9030" formatCode="0.000">
                  <c:v>7.7039999999999997</c:v>
                </c:pt>
                <c:pt idx="9031" formatCode="0.000">
                  <c:v>-0.56799999999999995</c:v>
                </c:pt>
                <c:pt idx="9032" formatCode="0.000">
                  <c:v>0.499</c:v>
                </c:pt>
                <c:pt idx="9033" formatCode="0.000">
                  <c:v>0.73299999999999998</c:v>
                </c:pt>
                <c:pt idx="9034" formatCode="0.000">
                  <c:v>3.64</c:v>
                </c:pt>
                <c:pt idx="9035" formatCode="0.000">
                  <c:v>7.59</c:v>
                </c:pt>
                <c:pt idx="9036" formatCode="0.000">
                  <c:v>6.3150000000000004</c:v>
                </c:pt>
                <c:pt idx="9037" formatCode="0.000">
                  <c:v>0.61699999999999999</c:v>
                </c:pt>
                <c:pt idx="9038" formatCode="0.000">
                  <c:v>9.0190000000000001</c:v>
                </c:pt>
                <c:pt idx="9039" formatCode="0.000">
                  <c:v>-0.61199999999999999</c:v>
                </c:pt>
                <c:pt idx="9040" formatCode="0.000">
                  <c:v>2.081</c:v>
                </c:pt>
                <c:pt idx="9041" formatCode="0.000">
                  <c:v>5.069</c:v>
                </c:pt>
                <c:pt idx="9042" formatCode="0.000">
                  <c:v>3.048</c:v>
                </c:pt>
                <c:pt idx="9043" formatCode="0.000">
                  <c:v>5.899</c:v>
                </c:pt>
                <c:pt idx="9044" formatCode="0.000">
                  <c:v>7.1660000000000004</c:v>
                </c:pt>
                <c:pt idx="9045" formatCode="0.000">
                  <c:v>2.1429999999999998</c:v>
                </c:pt>
                <c:pt idx="9046" formatCode="0.000">
                  <c:v>2.9990000000000001</c:v>
                </c:pt>
                <c:pt idx="9047" formatCode="0.000">
                  <c:v>0.67800000000000005</c:v>
                </c:pt>
                <c:pt idx="9048" formatCode="0.000">
                  <c:v>7.8440000000000003</c:v>
                </c:pt>
                <c:pt idx="9049" formatCode="0.000">
                  <c:v>1.595</c:v>
                </c:pt>
                <c:pt idx="9050" formatCode="0.000">
                  <c:v>2.3119999999999998</c:v>
                </c:pt>
                <c:pt idx="9051" formatCode="0.000">
                  <c:v>6.4729999999999999</c:v>
                </c:pt>
                <c:pt idx="9052" formatCode="0.000">
                  <c:v>7.03</c:v>
                </c:pt>
                <c:pt idx="9053" formatCode="0.000">
                  <c:v>2.6459999999999999</c:v>
                </c:pt>
                <c:pt idx="9054" formatCode="0.000">
                  <c:v>6.5819999999999999</c:v>
                </c:pt>
                <c:pt idx="9055" formatCode="0.000">
                  <c:v>4.2539999999999996</c:v>
                </c:pt>
                <c:pt idx="9056" formatCode="0.000">
                  <c:v>-0.48</c:v>
                </c:pt>
                <c:pt idx="9057" formatCode="0.000">
                  <c:v>-2.8380000000000001</c:v>
                </c:pt>
                <c:pt idx="9058" formatCode="0.000">
                  <c:v>6.9489999999999998</c:v>
                </c:pt>
                <c:pt idx="9059" formatCode="0.000">
                  <c:v>6.8380000000000001</c:v>
                </c:pt>
                <c:pt idx="9060" formatCode="0.000">
                  <c:v>7.976</c:v>
                </c:pt>
                <c:pt idx="9061" formatCode="0.000">
                  <c:v>1.911</c:v>
                </c:pt>
                <c:pt idx="9062" formatCode="0.000">
                  <c:v>4.1379999999999999</c:v>
                </c:pt>
                <c:pt idx="9063" formatCode="0.000">
                  <c:v>1.53</c:v>
                </c:pt>
                <c:pt idx="9064" formatCode="0.000">
                  <c:v>5.6280000000000001</c:v>
                </c:pt>
                <c:pt idx="9065" formatCode="0.000">
                  <c:v>-1.9730000000000001</c:v>
                </c:pt>
                <c:pt idx="9066" formatCode="0.000">
                  <c:v>6.2779999999999996</c:v>
                </c:pt>
                <c:pt idx="9067" formatCode="0.000">
                  <c:v>5.258</c:v>
                </c:pt>
                <c:pt idx="9068" formatCode="0.000">
                  <c:v>8.6</c:v>
                </c:pt>
                <c:pt idx="9069" formatCode="0.000">
                  <c:v>3.4849999999999999</c:v>
                </c:pt>
                <c:pt idx="9070" formatCode="0.000">
                  <c:v>0.35399999999999998</c:v>
                </c:pt>
                <c:pt idx="9071" formatCode="0.000">
                  <c:v>2.52</c:v>
                </c:pt>
                <c:pt idx="9072" formatCode="0.000">
                  <c:v>11.446</c:v>
                </c:pt>
                <c:pt idx="9073" formatCode="0.000">
                  <c:v>-1.2110000000000001</c:v>
                </c:pt>
                <c:pt idx="9074" formatCode="0.000">
                  <c:v>-1.8640000000000001</c:v>
                </c:pt>
                <c:pt idx="9075" formatCode="0.000">
                  <c:v>7.1790000000000003</c:v>
                </c:pt>
                <c:pt idx="9076" formatCode="0.000">
                  <c:v>7.83</c:v>
                </c:pt>
                <c:pt idx="9077" formatCode="0.000">
                  <c:v>0.96899999999999997</c:v>
                </c:pt>
                <c:pt idx="9078" formatCode="0.000">
                  <c:v>5.8000000000000003E-2</c:v>
                </c:pt>
                <c:pt idx="9079" formatCode="0.000">
                  <c:v>4.6319999999999997</c:v>
                </c:pt>
                <c:pt idx="9080" formatCode="0.000">
                  <c:v>6.1980000000000004</c:v>
                </c:pt>
                <c:pt idx="9081" formatCode="0.000">
                  <c:v>4.085</c:v>
                </c:pt>
                <c:pt idx="9082" formatCode="0.000">
                  <c:v>-1.2310000000000001</c:v>
                </c:pt>
                <c:pt idx="9083" formatCode="0.000">
                  <c:v>7.726</c:v>
                </c:pt>
                <c:pt idx="9084" formatCode="0.000">
                  <c:v>5.2869999999999999</c:v>
                </c:pt>
                <c:pt idx="9085" formatCode="0.000">
                  <c:v>1.976</c:v>
                </c:pt>
                <c:pt idx="9086" formatCode="0.000">
                  <c:v>2.1059999999999999</c:v>
                </c:pt>
                <c:pt idx="9087" formatCode="0.000">
                  <c:v>4.8209999999999997</c:v>
                </c:pt>
                <c:pt idx="9088" formatCode="0.000">
                  <c:v>8.3420000000000005</c:v>
                </c:pt>
                <c:pt idx="9089" formatCode="0.000">
                  <c:v>-0.92400000000000004</c:v>
                </c:pt>
                <c:pt idx="9090" formatCode="0.000">
                  <c:v>-0.57899999999999996</c:v>
                </c:pt>
                <c:pt idx="9091" formatCode="0.000">
                  <c:v>8.9909999999999997</c:v>
                </c:pt>
                <c:pt idx="9092" formatCode="0.000">
                  <c:v>6.1790000000000003</c:v>
                </c:pt>
                <c:pt idx="9093" formatCode="0.000">
                  <c:v>1.821</c:v>
                </c:pt>
                <c:pt idx="9094" formatCode="0.000">
                  <c:v>2.7650000000000001</c:v>
                </c:pt>
                <c:pt idx="9095" formatCode="0.000">
                  <c:v>6.3929999999999998</c:v>
                </c:pt>
                <c:pt idx="9096" formatCode="0.000">
                  <c:v>13.763</c:v>
                </c:pt>
                <c:pt idx="9097" formatCode="0.000">
                  <c:v>-8.9380000000000006</c:v>
                </c:pt>
                <c:pt idx="9098" formatCode="0.000">
                  <c:v>-0.78800000000000003</c:v>
                </c:pt>
                <c:pt idx="9099" formatCode="0.000">
                  <c:v>8.5730000000000004</c:v>
                </c:pt>
                <c:pt idx="9100" formatCode="0.000">
                  <c:v>8.1039999999999992</c:v>
                </c:pt>
                <c:pt idx="9101" formatCode="0.000">
                  <c:v>0.95699999999999996</c:v>
                </c:pt>
                <c:pt idx="9102" formatCode="0.000">
                  <c:v>4.9589999999999996</c:v>
                </c:pt>
                <c:pt idx="9103" formatCode="0.000">
                  <c:v>4.4729999999999999</c:v>
                </c:pt>
                <c:pt idx="9104" formatCode="0.000">
                  <c:v>6.3579999999999997</c:v>
                </c:pt>
                <c:pt idx="9105" formatCode="0.000">
                  <c:v>-0.28499999999999998</c:v>
                </c:pt>
                <c:pt idx="9106" formatCode="0.000">
                  <c:v>-4.6390000000000002</c:v>
                </c:pt>
                <c:pt idx="9107" formatCode="0.000">
                  <c:v>9.5869999999999997</c:v>
                </c:pt>
                <c:pt idx="9108" formatCode="0.000">
                  <c:v>7.0650000000000004</c:v>
                </c:pt>
                <c:pt idx="9109" formatCode="0.000">
                  <c:v>1.476</c:v>
                </c:pt>
                <c:pt idx="9110" formatCode="0.000">
                  <c:v>4.883</c:v>
                </c:pt>
                <c:pt idx="9111" formatCode="0.000">
                  <c:v>2.8660000000000001</c:v>
                </c:pt>
                <c:pt idx="9112" formatCode="0.000">
                  <c:v>4.9640000000000004</c:v>
                </c:pt>
                <c:pt idx="9113" formatCode="0.000">
                  <c:v>1.631</c:v>
                </c:pt>
                <c:pt idx="9114" formatCode="0.000">
                  <c:v>-2.62</c:v>
                </c:pt>
                <c:pt idx="9115" formatCode="0.000">
                  <c:v>8.9890000000000008</c:v>
                </c:pt>
                <c:pt idx="9116" formatCode="0.000">
                  <c:v>8.6519999999999992</c:v>
                </c:pt>
                <c:pt idx="9117" formatCode="0.000">
                  <c:v>2.3109999999999999</c:v>
                </c:pt>
                <c:pt idx="9118" formatCode="0.000">
                  <c:v>1.845</c:v>
                </c:pt>
                <c:pt idx="9119" formatCode="0.000">
                  <c:v>0.69299999999999995</c:v>
                </c:pt>
                <c:pt idx="9120" formatCode="0.000">
                  <c:v>6.0380000000000003</c:v>
                </c:pt>
                <c:pt idx="9121" formatCode="0.000">
                  <c:v>2.016</c:v>
                </c:pt>
                <c:pt idx="9122" formatCode="0.000">
                  <c:v>-0.55900000000000005</c:v>
                </c:pt>
                <c:pt idx="9123" formatCode="0.000">
                  <c:v>7.992</c:v>
                </c:pt>
                <c:pt idx="9124" formatCode="0.000">
                  <c:v>8.2260000000000009</c:v>
                </c:pt>
                <c:pt idx="9125" formatCode="0.000">
                  <c:v>3.1989999999999998</c:v>
                </c:pt>
                <c:pt idx="9126" formatCode="0.000">
                  <c:v>2.0550000000000002</c:v>
                </c:pt>
                <c:pt idx="9127" formatCode="0.000">
                  <c:v>2.83</c:v>
                </c:pt>
                <c:pt idx="9128" formatCode="0.000">
                  <c:v>11.603</c:v>
                </c:pt>
                <c:pt idx="9129" formatCode="0.000">
                  <c:v>-5.6680000000000001</c:v>
                </c:pt>
                <c:pt idx="9130" formatCode="0.000">
                  <c:v>-0.61899999999999999</c:v>
                </c:pt>
                <c:pt idx="9131" formatCode="0.000">
                  <c:v>7.0949999999999998</c:v>
                </c:pt>
                <c:pt idx="9132" formatCode="0.000">
                  <c:v>8.7370000000000001</c:v>
                </c:pt>
                <c:pt idx="9133" formatCode="0.000">
                  <c:v>3.2869999999999999</c:v>
                </c:pt>
                <c:pt idx="9134" formatCode="0.000">
                  <c:v>0.46800000000000003</c:v>
                </c:pt>
                <c:pt idx="9135" formatCode="0.000">
                  <c:v>0.80900000000000005</c:v>
                </c:pt>
                <c:pt idx="9136" formatCode="0.000">
                  <c:v>7.4809999999999999</c:v>
                </c:pt>
                <c:pt idx="9137" formatCode="0.000">
                  <c:v>-5.915</c:v>
                </c:pt>
                <c:pt idx="9138" formatCode="0.000">
                  <c:v>4.1440000000000001</c:v>
                </c:pt>
                <c:pt idx="9139" formatCode="0.000">
                  <c:v>9.4390000000000001</c:v>
                </c:pt>
                <c:pt idx="9140" formatCode="0.000">
                  <c:v>9.3989999999999991</c:v>
                </c:pt>
                <c:pt idx="9141" formatCode="0.000">
                  <c:v>3.6909999999999998</c:v>
                </c:pt>
                <c:pt idx="9142" formatCode="0.000">
                  <c:v>5.2439999999999998</c:v>
                </c:pt>
                <c:pt idx="9143" formatCode="0.000">
                  <c:v>-1.2070000000000001</c:v>
                </c:pt>
                <c:pt idx="9144" formatCode="0.000">
                  <c:v>8.8719999999999999</c:v>
                </c:pt>
                <c:pt idx="9145" formatCode="0.000">
                  <c:v>-7.6909999999999998</c:v>
                </c:pt>
                <c:pt idx="9146" formatCode="0.000">
                  <c:v>0.57599999999999996</c:v>
                </c:pt>
                <c:pt idx="9147" formatCode="0.000">
                  <c:v>9.2899999999999991</c:v>
                </c:pt>
                <c:pt idx="9148" formatCode="0.000">
                  <c:v>8.7560000000000002</c:v>
                </c:pt>
                <c:pt idx="9149" formatCode="0.000">
                  <c:v>2.1960000000000002</c:v>
                </c:pt>
                <c:pt idx="9150" formatCode="0.000">
                  <c:v>1.2230000000000001</c:v>
                </c:pt>
                <c:pt idx="9151" formatCode="0.000">
                  <c:v>-1.82</c:v>
                </c:pt>
                <c:pt idx="9152" formatCode="0.000">
                  <c:v>7.0869999999999997</c:v>
                </c:pt>
                <c:pt idx="9153" formatCode="0.000">
                  <c:v>3.7759999999999998</c:v>
                </c:pt>
                <c:pt idx="9154" formatCode="0.000">
                  <c:v>10.901999999999999</c:v>
                </c:pt>
                <c:pt idx="9155" formatCode="0.000">
                  <c:v>7.3689999999999998</c:v>
                </c:pt>
                <c:pt idx="9156" formatCode="0.000">
                  <c:v>3.5510000000000002</c:v>
                </c:pt>
                <c:pt idx="9157" formatCode="0.000">
                  <c:v>-0.755</c:v>
                </c:pt>
                <c:pt idx="9158" formatCode="0.000">
                  <c:v>-8.6999999999999994E-2</c:v>
                </c:pt>
                <c:pt idx="9159" formatCode="0.000">
                  <c:v>8.2089999999999996</c:v>
                </c:pt>
                <c:pt idx="9160" formatCode="0.000">
                  <c:v>6.1230000000000002</c:v>
                </c:pt>
                <c:pt idx="9161" formatCode="0.000">
                  <c:v>7.6050000000000004</c:v>
                </c:pt>
                <c:pt idx="9162" formatCode="0.000">
                  <c:v>5.2889999999999997</c:v>
                </c:pt>
                <c:pt idx="9163" formatCode="0.000">
                  <c:v>0.95699999999999996</c:v>
                </c:pt>
                <c:pt idx="9164" formatCode="0.000">
                  <c:v>4.1159999999999997</c:v>
                </c:pt>
                <c:pt idx="9165" formatCode="0.000">
                  <c:v>1.19</c:v>
                </c:pt>
                <c:pt idx="9166" formatCode="0.000">
                  <c:v>7.5289999999999999</c:v>
                </c:pt>
                <c:pt idx="9167" formatCode="0.000">
                  <c:v>6.5259999999999998</c:v>
                </c:pt>
                <c:pt idx="9168" formatCode="0.000">
                  <c:v>6.3</c:v>
                </c:pt>
                <c:pt idx="9169" formatCode="0.000">
                  <c:v>6.3490000000000002</c:v>
                </c:pt>
                <c:pt idx="9170" formatCode="0.000">
                  <c:v>1.292</c:v>
                </c:pt>
                <c:pt idx="9171" formatCode="0.000">
                  <c:v>3.113</c:v>
                </c:pt>
                <c:pt idx="9172" formatCode="0.000">
                  <c:v>0.13300000000000001</c:v>
                </c:pt>
                <c:pt idx="9173" formatCode="0.000">
                  <c:v>8.1199999999999992</c:v>
                </c:pt>
                <c:pt idx="9174" formatCode="0.000">
                  <c:v>6.5339999999999998</c:v>
                </c:pt>
                <c:pt idx="9175" formatCode="0.000">
                  <c:v>6.2539999999999996</c:v>
                </c:pt>
                <c:pt idx="9176" formatCode="0.000">
                  <c:v>7.1219999999999999</c:v>
                </c:pt>
                <c:pt idx="9177" formatCode="0.000">
                  <c:v>2.0830000000000002</c:v>
                </c:pt>
                <c:pt idx="9178" formatCode="0.000">
                  <c:v>-1.48</c:v>
                </c:pt>
                <c:pt idx="9179" formatCode="0.000">
                  <c:v>3.0230000000000001</c:v>
                </c:pt>
                <c:pt idx="9180" formatCode="0.000">
                  <c:v>8.2690000000000001</c:v>
                </c:pt>
                <c:pt idx="9181" formatCode="0.000">
                  <c:v>5.577</c:v>
                </c:pt>
                <c:pt idx="9182" formatCode="0.000">
                  <c:v>7.085</c:v>
                </c:pt>
                <c:pt idx="9183" formatCode="0.000">
                  <c:v>4.13</c:v>
                </c:pt>
                <c:pt idx="9184" formatCode="0.000">
                  <c:v>-0.14899999999999999</c:v>
                </c:pt>
                <c:pt idx="9185" formatCode="0.000">
                  <c:v>2.6509999999999998</c:v>
                </c:pt>
                <c:pt idx="9186" formatCode="0.000">
                  <c:v>4.0970000000000004</c:v>
                </c:pt>
                <c:pt idx="9187" formatCode="0.000">
                  <c:v>4.3070000000000004</c:v>
                </c:pt>
                <c:pt idx="9188" formatCode="0.000">
                  <c:v>10.638999999999999</c:v>
                </c:pt>
                <c:pt idx="9189" formatCode="0.000">
                  <c:v>5.8860000000000001</c:v>
                </c:pt>
                <c:pt idx="9190" formatCode="0.000">
                  <c:v>5.7450000000000001</c:v>
                </c:pt>
                <c:pt idx="9191" formatCode="0.000">
                  <c:v>2.0190000000000001</c:v>
                </c:pt>
                <c:pt idx="9192" formatCode="0.000">
                  <c:v>5.99</c:v>
                </c:pt>
                <c:pt idx="9193" formatCode="0.000">
                  <c:v>0.311</c:v>
                </c:pt>
                <c:pt idx="9194" formatCode="0.000">
                  <c:v>6.51</c:v>
                </c:pt>
                <c:pt idx="9195" formatCode="0.000">
                  <c:v>3.4529999999999998</c:v>
                </c:pt>
                <c:pt idx="9196" formatCode="0.000">
                  <c:v>7.4130000000000003</c:v>
                </c:pt>
                <c:pt idx="9197" formatCode="0.000">
                  <c:v>4.056</c:v>
                </c:pt>
                <c:pt idx="9198" formatCode="0.000">
                  <c:v>-0.84599999999999997</c:v>
                </c:pt>
                <c:pt idx="9199" formatCode="0.000">
                  <c:v>3.8620000000000001</c:v>
                </c:pt>
                <c:pt idx="9200" formatCode="0.000">
                  <c:v>5.2569999999999997</c:v>
                </c:pt>
                <c:pt idx="9201" formatCode="0.000">
                  <c:v>6.7750000000000004</c:v>
                </c:pt>
                <c:pt idx="9202" formatCode="0.000">
                  <c:v>8.077</c:v>
                </c:pt>
                <c:pt idx="9203" formatCode="0.000">
                  <c:v>4.1360000000000001</c:v>
                </c:pt>
                <c:pt idx="9204" formatCode="0.000">
                  <c:v>5.0149999999999997</c:v>
                </c:pt>
                <c:pt idx="9205" formatCode="0.000">
                  <c:v>-2.4089999999999998</c:v>
                </c:pt>
                <c:pt idx="9206" formatCode="0.000">
                  <c:v>5.6449999999999996</c:v>
                </c:pt>
                <c:pt idx="9207" formatCode="0.000">
                  <c:v>3.5760000000000001</c:v>
                </c:pt>
                <c:pt idx="9208" formatCode="0.000">
                  <c:v>5.157</c:v>
                </c:pt>
                <c:pt idx="9209" formatCode="0.000">
                  <c:v>7.63</c:v>
                </c:pt>
                <c:pt idx="9210" formatCode="0.000">
                  <c:v>6.5759999999999996</c:v>
                </c:pt>
                <c:pt idx="9211" formatCode="0.000">
                  <c:v>3.6480000000000001</c:v>
                </c:pt>
                <c:pt idx="9212" formatCode="0.000">
                  <c:v>-0.98299999999999998</c:v>
                </c:pt>
                <c:pt idx="9213" formatCode="0.000">
                  <c:v>9.0280000000000005</c:v>
                </c:pt>
                <c:pt idx="9214" formatCode="0.000">
                  <c:v>2.6619999999999999</c:v>
                </c:pt>
                <c:pt idx="9215" formatCode="0.000">
                  <c:v>6.5780000000000003</c:v>
                </c:pt>
                <c:pt idx="9216" formatCode="0.000">
                  <c:v>7.03</c:v>
                </c:pt>
                <c:pt idx="9217" formatCode="0.000">
                  <c:v>3.0979999999999999</c:v>
                </c:pt>
                <c:pt idx="9218" formatCode="0.000">
                  <c:v>9.0069999999999997</c:v>
                </c:pt>
                <c:pt idx="9219" formatCode="0.000">
                  <c:v>0.114</c:v>
                </c:pt>
                <c:pt idx="9220" formatCode="0.000">
                  <c:v>4.0330000000000004</c:v>
                </c:pt>
                <c:pt idx="9221" formatCode="0.000">
                  <c:v>1.1020000000000001</c:v>
                </c:pt>
                <c:pt idx="9222" formatCode="0.000">
                  <c:v>4.6760000000000002</c:v>
                </c:pt>
                <c:pt idx="9223" formatCode="0.000">
                  <c:v>7.149</c:v>
                </c:pt>
                <c:pt idx="9224" formatCode="0.000">
                  <c:v>4.8470000000000004</c:v>
                </c:pt>
                <c:pt idx="9225" formatCode="0.000">
                  <c:v>4.7</c:v>
                </c:pt>
                <c:pt idx="9226" formatCode="0.000">
                  <c:v>1.8089999999999999</c:v>
                </c:pt>
                <c:pt idx="9227" formatCode="0.000">
                  <c:v>1.86</c:v>
                </c:pt>
                <c:pt idx="9228" formatCode="0.000">
                  <c:v>2.8650000000000002</c:v>
                </c:pt>
                <c:pt idx="9229" formatCode="0.000">
                  <c:v>3.99</c:v>
                </c:pt>
                <c:pt idx="9230" formatCode="0.000">
                  <c:v>8.5299999999999994</c:v>
                </c:pt>
                <c:pt idx="9231" formatCode="0.000">
                  <c:v>7.0389999999999997</c:v>
                </c:pt>
                <c:pt idx="9232" formatCode="0.000">
                  <c:v>5.7859999999999996</c:v>
                </c:pt>
                <c:pt idx="9233" formatCode="0.000">
                  <c:v>-0.628</c:v>
                </c:pt>
                <c:pt idx="9234" formatCode="0.000">
                  <c:v>4.63</c:v>
                </c:pt>
                <c:pt idx="9235" formatCode="0.000">
                  <c:v>1.129</c:v>
                </c:pt>
                <c:pt idx="9236" formatCode="0.000">
                  <c:v>5.3090000000000002</c:v>
                </c:pt>
                <c:pt idx="9237" formatCode="0.000">
                  <c:v>7.3929999999999998</c:v>
                </c:pt>
                <c:pt idx="9238" formatCode="0.000">
                  <c:v>7.0359999999999996</c:v>
                </c:pt>
                <c:pt idx="9239" formatCode="0.000">
                  <c:v>4.734</c:v>
                </c:pt>
                <c:pt idx="9240" formatCode="0.000">
                  <c:v>1.258</c:v>
                </c:pt>
                <c:pt idx="9241" formatCode="0.000">
                  <c:v>1.9570000000000001</c:v>
                </c:pt>
                <c:pt idx="9242" formatCode="0.000">
                  <c:v>6.06</c:v>
                </c:pt>
                <c:pt idx="9243" formatCode="0.000">
                  <c:v>5.67</c:v>
                </c:pt>
                <c:pt idx="9244" formatCode="0.000">
                  <c:v>3.0579999999999998</c:v>
                </c:pt>
                <c:pt idx="9245" formatCode="0.000">
                  <c:v>7.7750000000000004</c:v>
                </c:pt>
                <c:pt idx="9246" formatCode="0.000">
                  <c:v>5.6779999999999999</c:v>
                </c:pt>
                <c:pt idx="9247" formatCode="0.000">
                  <c:v>1.5149999999999999</c:v>
                </c:pt>
                <c:pt idx="9248" formatCode="0.000">
                  <c:v>-1.4570000000000001</c:v>
                </c:pt>
                <c:pt idx="9249" formatCode="0.000">
                  <c:v>4.4749999999999996</c:v>
                </c:pt>
                <c:pt idx="9250" formatCode="0.000">
                  <c:v>6.1609999999999996</c:v>
                </c:pt>
                <c:pt idx="9251" formatCode="0.000">
                  <c:v>6.8890000000000002</c:v>
                </c:pt>
                <c:pt idx="9252" formatCode="0.000">
                  <c:v>7.1079999999999997</c:v>
                </c:pt>
                <c:pt idx="9253" formatCode="0.000">
                  <c:v>7.61</c:v>
                </c:pt>
                <c:pt idx="9254" formatCode="0.000">
                  <c:v>0.85</c:v>
                </c:pt>
                <c:pt idx="9255" formatCode="0.000">
                  <c:v>1.7549999999999999</c:v>
                </c:pt>
                <c:pt idx="9256" formatCode="0.000">
                  <c:v>1.0760000000000001</c:v>
                </c:pt>
                <c:pt idx="9257" formatCode="0.000">
                  <c:v>9.39</c:v>
                </c:pt>
                <c:pt idx="9258" formatCode="0.000">
                  <c:v>0.183</c:v>
                </c:pt>
                <c:pt idx="9259" formatCode="0.000">
                  <c:v>9.3580000000000005</c:v>
                </c:pt>
                <c:pt idx="9260" formatCode="0.000">
                  <c:v>7.1319999999999997</c:v>
                </c:pt>
                <c:pt idx="9261" formatCode="0.000">
                  <c:v>1.954</c:v>
                </c:pt>
                <c:pt idx="9262" formatCode="0.000">
                  <c:v>4.5789999999999997</c:v>
                </c:pt>
                <c:pt idx="9263" formatCode="0.000">
                  <c:v>-1.0649999999999999</c:v>
                </c:pt>
                <c:pt idx="9264" formatCode="0.000">
                  <c:v>7.3929999999999998</c:v>
                </c:pt>
                <c:pt idx="9265" formatCode="0.000">
                  <c:v>1.615</c:v>
                </c:pt>
                <c:pt idx="9266" formatCode="0.000">
                  <c:v>8.4610000000000003</c:v>
                </c:pt>
                <c:pt idx="9267" formatCode="0.000">
                  <c:v>8.6199999999999992</c:v>
                </c:pt>
                <c:pt idx="9268" formatCode="0.000">
                  <c:v>2.927</c:v>
                </c:pt>
                <c:pt idx="9269" formatCode="0.000">
                  <c:v>1.117</c:v>
                </c:pt>
                <c:pt idx="9270" formatCode="0.000">
                  <c:v>1.0980000000000001</c:v>
                </c:pt>
                <c:pt idx="9271" formatCode="0.000">
                  <c:v>5.6879999999999997</c:v>
                </c:pt>
                <c:pt idx="9272" formatCode="0.000">
                  <c:v>-0.99399999999999999</c:v>
                </c:pt>
                <c:pt idx="9273" formatCode="0.000">
                  <c:v>11.46</c:v>
                </c:pt>
                <c:pt idx="9274" formatCode="0.000">
                  <c:v>9.3840000000000003</c:v>
                </c:pt>
                <c:pt idx="9275" formatCode="0.000">
                  <c:v>2.028</c:v>
                </c:pt>
                <c:pt idx="9276" formatCode="0.000">
                  <c:v>4.851</c:v>
                </c:pt>
                <c:pt idx="9277" formatCode="0.000">
                  <c:v>-5.2130000000000001</c:v>
                </c:pt>
                <c:pt idx="9278" formatCode="0.000">
                  <c:v>10.528</c:v>
                </c:pt>
                <c:pt idx="9279" formatCode="0.000">
                  <c:v>-2.5329999999999999</c:v>
                </c:pt>
                <c:pt idx="9280" formatCode="0.000">
                  <c:v>10.714</c:v>
                </c:pt>
                <c:pt idx="9281" formatCode="0.000">
                  <c:v>8.7420000000000009</c:v>
                </c:pt>
                <c:pt idx="9282" formatCode="0.000">
                  <c:v>2.004</c:v>
                </c:pt>
                <c:pt idx="9283" formatCode="0.000">
                  <c:v>1.4</c:v>
                </c:pt>
                <c:pt idx="9284" formatCode="0.000">
                  <c:v>-2.7890000000000001</c:v>
                </c:pt>
                <c:pt idx="9285" formatCode="0.000">
                  <c:v>9.6259999999999994</c:v>
                </c:pt>
                <c:pt idx="9286" formatCode="0.000">
                  <c:v>1.4550000000000001</c:v>
                </c:pt>
                <c:pt idx="9287" formatCode="0.000">
                  <c:v>9.16</c:v>
                </c:pt>
                <c:pt idx="9288" formatCode="0.000">
                  <c:v>7.2110000000000003</c:v>
                </c:pt>
                <c:pt idx="9289" formatCode="0.000">
                  <c:v>3.1819999999999999</c:v>
                </c:pt>
                <c:pt idx="9290" formatCode="0.000">
                  <c:v>2.1259999999999999</c:v>
                </c:pt>
                <c:pt idx="9291" formatCode="0.000">
                  <c:v>-3.673</c:v>
                </c:pt>
                <c:pt idx="9292" formatCode="0.000">
                  <c:v>6.1619999999999999</c:v>
                </c:pt>
                <c:pt idx="9293" formatCode="0.000">
                  <c:v>4.2569999999999997</c:v>
                </c:pt>
                <c:pt idx="9294" formatCode="0.000">
                  <c:v>10.169</c:v>
                </c:pt>
                <c:pt idx="9295" formatCode="0.000">
                  <c:v>8.4619999999999997</c:v>
                </c:pt>
                <c:pt idx="9296" formatCode="0.000">
                  <c:v>1.05</c:v>
                </c:pt>
                <c:pt idx="9297" formatCode="0.000">
                  <c:v>3.6579999999999999</c:v>
                </c:pt>
                <c:pt idx="9298" formatCode="0.000">
                  <c:v>-2.2919999999999998</c:v>
                </c:pt>
                <c:pt idx="9299" formatCode="0.000">
                  <c:v>8.5630000000000006</c:v>
                </c:pt>
                <c:pt idx="9300" formatCode="0.000">
                  <c:v>0.59699999999999998</c:v>
                </c:pt>
                <c:pt idx="9301" formatCode="0.000">
                  <c:v>9.2279999999999998</c:v>
                </c:pt>
                <c:pt idx="9302" formatCode="0.000">
                  <c:v>5.9409999999999998</c:v>
                </c:pt>
                <c:pt idx="9303" formatCode="0.000">
                  <c:v>3.5190000000000001</c:v>
                </c:pt>
                <c:pt idx="9304" formatCode="0.000">
                  <c:v>-4.7409999999999997</c:v>
                </c:pt>
                <c:pt idx="9305" formatCode="0.000">
                  <c:v>6.0309999999999997</c:v>
                </c:pt>
                <c:pt idx="9306" formatCode="0.000">
                  <c:v>8.7560000000000002</c:v>
                </c:pt>
                <c:pt idx="9307" formatCode="0.000">
                  <c:v>3.5249999999999999</c:v>
                </c:pt>
                <c:pt idx="9308" formatCode="0.000">
                  <c:v>6.0650000000000004</c:v>
                </c:pt>
                <c:pt idx="9309" formatCode="0.000">
                  <c:v>8.0220000000000002</c:v>
                </c:pt>
                <c:pt idx="9310" formatCode="0.000">
                  <c:v>3.36</c:v>
                </c:pt>
                <c:pt idx="9311" formatCode="0.000">
                  <c:v>-0.80900000000000005</c:v>
                </c:pt>
                <c:pt idx="9312" formatCode="0.000">
                  <c:v>2.2650000000000001</c:v>
                </c:pt>
                <c:pt idx="9313" formatCode="0.000">
                  <c:v>9.7850000000000001</c:v>
                </c:pt>
                <c:pt idx="9314" formatCode="0.000">
                  <c:v>-1.992</c:v>
                </c:pt>
                <c:pt idx="9315" formatCode="0.000">
                  <c:v>8.2919999999999998</c:v>
                </c:pt>
                <c:pt idx="9316" formatCode="0.000">
                  <c:v>9.3209999999999997</c:v>
                </c:pt>
                <c:pt idx="9317" formatCode="0.000">
                  <c:v>3.3719999999999999</c:v>
                </c:pt>
                <c:pt idx="9318" formatCode="0.000">
                  <c:v>-5.1520000000000001</c:v>
                </c:pt>
                <c:pt idx="9319" formatCode="0.000">
                  <c:v>6.149</c:v>
                </c:pt>
                <c:pt idx="9320" formatCode="0.000">
                  <c:v>6.2690000000000001</c:v>
                </c:pt>
                <c:pt idx="9321" formatCode="0.000">
                  <c:v>-2.5000000000000001E-2</c:v>
                </c:pt>
                <c:pt idx="9322" formatCode="0.000">
                  <c:v>8.8130000000000006</c:v>
                </c:pt>
                <c:pt idx="9323" formatCode="0.000">
                  <c:v>8.8330000000000002</c:v>
                </c:pt>
                <c:pt idx="9324" formatCode="0.000">
                  <c:v>2.17</c:v>
                </c:pt>
                <c:pt idx="9325" formatCode="0.000">
                  <c:v>-7.1669999999999998</c:v>
                </c:pt>
                <c:pt idx="9326" formatCode="0.000">
                  <c:v>7.923</c:v>
                </c:pt>
                <c:pt idx="9327" formatCode="0.000">
                  <c:v>6.9050000000000002</c:v>
                </c:pt>
                <c:pt idx="9328" formatCode="0.000">
                  <c:v>2.9009999999999998</c:v>
                </c:pt>
                <c:pt idx="9329" formatCode="0.000">
                  <c:v>7.0019999999999998</c:v>
                </c:pt>
                <c:pt idx="9330" formatCode="0.000">
                  <c:v>8.5950000000000006</c:v>
                </c:pt>
                <c:pt idx="9331" formatCode="0.000">
                  <c:v>4.6479999999999997</c:v>
                </c:pt>
                <c:pt idx="9332" formatCode="0.000">
                  <c:v>-0.25</c:v>
                </c:pt>
                <c:pt idx="9333" formatCode="0.000">
                  <c:v>1.4419999999999999</c:v>
                </c:pt>
                <c:pt idx="9334" formatCode="0.000">
                  <c:v>7.8339999999999996</c:v>
                </c:pt>
                <c:pt idx="9335" formatCode="0.000">
                  <c:v>-2.5920000000000001</c:v>
                </c:pt>
                <c:pt idx="9336" formatCode="0.000">
                  <c:v>8.7050000000000001</c:v>
                </c:pt>
                <c:pt idx="9337" formatCode="0.000">
                  <c:v>6.5149999999999997</c:v>
                </c:pt>
                <c:pt idx="9338" formatCode="0.000">
                  <c:v>1.2929999999999999</c:v>
                </c:pt>
                <c:pt idx="9339" formatCode="0.000">
                  <c:v>3.8010000000000002</c:v>
                </c:pt>
                <c:pt idx="9340" formatCode="0.000">
                  <c:v>6.88</c:v>
                </c:pt>
                <c:pt idx="9341" formatCode="0.000">
                  <c:v>3.5369999999999999</c:v>
                </c:pt>
                <c:pt idx="9342" formatCode="0.000">
                  <c:v>0.622</c:v>
                </c:pt>
                <c:pt idx="9343" formatCode="0.000">
                  <c:v>5.548</c:v>
                </c:pt>
                <c:pt idx="9344" formatCode="0.000">
                  <c:v>4.8479999999999999</c:v>
                </c:pt>
                <c:pt idx="9345" formatCode="0.000">
                  <c:v>1.7809999999999999</c:v>
                </c:pt>
                <c:pt idx="9346" formatCode="0.000">
                  <c:v>-0.55900000000000005</c:v>
                </c:pt>
                <c:pt idx="9347" formatCode="0.000">
                  <c:v>3.8460000000000001</c:v>
                </c:pt>
                <c:pt idx="9348" formatCode="0.000">
                  <c:v>8.0690000000000008</c:v>
                </c:pt>
                <c:pt idx="9349" formatCode="0.000">
                  <c:v>-4.3999999999999997E-2</c:v>
                </c:pt>
                <c:pt idx="9350" formatCode="0.000">
                  <c:v>10.064</c:v>
                </c:pt>
                <c:pt idx="9351" formatCode="0.000">
                  <c:v>4.681</c:v>
                </c:pt>
                <c:pt idx="9352" formatCode="0.000">
                  <c:v>0.54100000000000004</c:v>
                </c:pt>
                <c:pt idx="9353" formatCode="0.000">
                  <c:v>10.019</c:v>
                </c:pt>
                <c:pt idx="9354" formatCode="0.000">
                  <c:v>-1.6220000000000001</c:v>
                </c:pt>
                <c:pt idx="9355" formatCode="0.000">
                  <c:v>7.6740000000000004</c:v>
                </c:pt>
                <c:pt idx="9356" formatCode="0.000">
                  <c:v>2.5880000000000001</c:v>
                </c:pt>
                <c:pt idx="9357" formatCode="0.000">
                  <c:v>3.93</c:v>
                </c:pt>
                <c:pt idx="9358" formatCode="0.000">
                  <c:v>5.8789999999999996</c:v>
                </c:pt>
                <c:pt idx="9359" formatCode="0.000">
                  <c:v>0.10299999999999999</c:v>
                </c:pt>
                <c:pt idx="9360" formatCode="0.000">
                  <c:v>2.67</c:v>
                </c:pt>
                <c:pt idx="9361" formatCode="0.000">
                  <c:v>5.18</c:v>
                </c:pt>
                <c:pt idx="9362" formatCode="0.000">
                  <c:v>4.6920000000000002</c:v>
                </c:pt>
                <c:pt idx="9363" formatCode="0.000">
                  <c:v>5.335</c:v>
                </c:pt>
                <c:pt idx="9364" formatCode="0.000">
                  <c:v>3.7559999999999998</c:v>
                </c:pt>
                <c:pt idx="9365" formatCode="0.000">
                  <c:v>6.4009999999999998</c:v>
                </c:pt>
                <c:pt idx="9366" formatCode="0.000">
                  <c:v>-1.002</c:v>
                </c:pt>
                <c:pt idx="9367" formatCode="0.000">
                  <c:v>3.7069999999999999</c:v>
                </c:pt>
                <c:pt idx="9368" formatCode="0.000">
                  <c:v>5.66</c:v>
                </c:pt>
                <c:pt idx="9369" formatCode="0.000">
                  <c:v>2.0299999999999998</c:v>
                </c:pt>
                <c:pt idx="9370" formatCode="0.000">
                  <c:v>4.8280000000000003</c:v>
                </c:pt>
                <c:pt idx="9371" formatCode="0.000">
                  <c:v>5.7889999999999997</c:v>
                </c:pt>
                <c:pt idx="9372" formatCode="0.000">
                  <c:v>5.58</c:v>
                </c:pt>
                <c:pt idx="9373" formatCode="0.000">
                  <c:v>0.55600000000000005</c:v>
                </c:pt>
                <c:pt idx="9374" formatCode="0.000">
                  <c:v>1.4259999999999999</c:v>
                </c:pt>
                <c:pt idx="9375" formatCode="0.000">
                  <c:v>1.244</c:v>
                </c:pt>
                <c:pt idx="9376" formatCode="0.000">
                  <c:v>8.1549999999999994</c:v>
                </c:pt>
                <c:pt idx="9377" formatCode="0.000">
                  <c:v>-5.444</c:v>
                </c:pt>
                <c:pt idx="9378" formatCode="0.000">
                  <c:v>5.3460000000000001</c:v>
                </c:pt>
                <c:pt idx="9379" formatCode="0.000">
                  <c:v>6.3179999999999996</c:v>
                </c:pt>
                <c:pt idx="9380" formatCode="0.000">
                  <c:v>6.4489999999999998</c:v>
                </c:pt>
                <c:pt idx="9381" formatCode="0.000">
                  <c:v>0.19900000000000001</c:v>
                </c:pt>
                <c:pt idx="9382" formatCode="0.000">
                  <c:v>2.4750000000000001</c:v>
                </c:pt>
                <c:pt idx="9383" formatCode="0.000">
                  <c:v>-0.65900000000000003</c:v>
                </c:pt>
                <c:pt idx="9384" formatCode="0.000">
                  <c:v>4.2160000000000002</c:v>
                </c:pt>
                <c:pt idx="9385" formatCode="0.000">
                  <c:v>-0.78100000000000003</c:v>
                </c:pt>
                <c:pt idx="9386" formatCode="0.000">
                  <c:v>4.2140000000000004</c:v>
                </c:pt>
                <c:pt idx="9387" formatCode="0.000">
                  <c:v>7.0439999999999996</c:v>
                </c:pt>
                <c:pt idx="9388" formatCode="0.000">
                  <c:v>5.8150000000000004</c:v>
                </c:pt>
                <c:pt idx="9389" formatCode="0.000">
                  <c:v>6.4000000000000001E-2</c:v>
                </c:pt>
                <c:pt idx="9390" formatCode="0.000">
                  <c:v>4.234</c:v>
                </c:pt>
                <c:pt idx="9391" formatCode="0.000">
                  <c:v>-1.337</c:v>
                </c:pt>
                <c:pt idx="9392" formatCode="0.000">
                  <c:v>3.0070000000000001</c:v>
                </c:pt>
                <c:pt idx="9393" formatCode="0.000">
                  <c:v>4.7160000000000002</c:v>
                </c:pt>
                <c:pt idx="9394" formatCode="0.000">
                  <c:v>1.284</c:v>
                </c:pt>
                <c:pt idx="9395" formatCode="0.000">
                  <c:v>5.3460000000000001</c:v>
                </c:pt>
                <c:pt idx="9396" formatCode="0.000">
                  <c:v>7.343</c:v>
                </c:pt>
                <c:pt idx="9397" formatCode="0.000">
                  <c:v>1.532</c:v>
                </c:pt>
                <c:pt idx="9398" formatCode="0.000">
                  <c:v>1.04</c:v>
                </c:pt>
                <c:pt idx="9399" formatCode="0.000">
                  <c:v>-8.1639999999999997</c:v>
                </c:pt>
                <c:pt idx="9400" formatCode="0.000">
                  <c:v>7.81</c:v>
                </c:pt>
                <c:pt idx="9401" formatCode="0.000">
                  <c:v>0.247</c:v>
                </c:pt>
                <c:pt idx="9402" formatCode="0.000">
                  <c:v>5.9279999999999999</c:v>
                </c:pt>
                <c:pt idx="9403" formatCode="0.000">
                  <c:v>7.36</c:v>
                </c:pt>
                <c:pt idx="9404" formatCode="0.000">
                  <c:v>7.7240000000000002</c:v>
                </c:pt>
                <c:pt idx="9405" formatCode="0.000">
                  <c:v>2.6280000000000001</c:v>
                </c:pt>
                <c:pt idx="9406" formatCode="0.000">
                  <c:v>-3.3719999999999999</c:v>
                </c:pt>
                <c:pt idx="9407" formatCode="0.000">
                  <c:v>-7.508</c:v>
                </c:pt>
                <c:pt idx="9408" formatCode="0.000">
                  <c:v>10.182</c:v>
                </c:pt>
                <c:pt idx="9409" formatCode="0.000">
                  <c:v>-4.3650000000000002</c:v>
                </c:pt>
                <c:pt idx="9410" formatCode="0.000">
                  <c:v>7.798</c:v>
                </c:pt>
                <c:pt idx="9411" formatCode="0.000">
                  <c:v>9.9710000000000001</c:v>
                </c:pt>
                <c:pt idx="9412" formatCode="0.000">
                  <c:v>8.5519999999999996</c:v>
                </c:pt>
                <c:pt idx="9413" formatCode="0.000">
                  <c:v>4.1870000000000003</c:v>
                </c:pt>
                <c:pt idx="9414" formatCode="0.000">
                  <c:v>2.4860000000000002</c:v>
                </c:pt>
                <c:pt idx="9415" formatCode="0.000">
                  <c:v>-4.6269999999999998</c:v>
                </c:pt>
                <c:pt idx="9416" formatCode="0.000">
                  <c:v>9.4320000000000004</c:v>
                </c:pt>
                <c:pt idx="9417" formatCode="0.000">
                  <c:v>-11.331</c:v>
                </c:pt>
                <c:pt idx="9418" formatCode="0.000">
                  <c:v>6.9669999999999996</c:v>
                </c:pt>
                <c:pt idx="9419" formatCode="0.000">
                  <c:v>7.35</c:v>
                </c:pt>
                <c:pt idx="9420" formatCode="0.000">
                  <c:v>10.802</c:v>
                </c:pt>
                <c:pt idx="9421" formatCode="0.000">
                  <c:v>3.569</c:v>
                </c:pt>
                <c:pt idx="9422" formatCode="0.000">
                  <c:v>-1.534</c:v>
                </c:pt>
                <c:pt idx="9423" formatCode="0.000">
                  <c:v>-5.3970000000000002</c:v>
                </c:pt>
                <c:pt idx="9424" formatCode="0.000">
                  <c:v>11.673</c:v>
                </c:pt>
                <c:pt idx="9425" formatCode="0.000">
                  <c:v>-12.065</c:v>
                </c:pt>
                <c:pt idx="9426" formatCode="0.000">
                  <c:v>6.6929999999999996</c:v>
                </c:pt>
                <c:pt idx="9427" formatCode="0.000">
                  <c:v>9.2270000000000003</c:v>
                </c:pt>
                <c:pt idx="9428" formatCode="0.000">
                  <c:v>8.9559999999999995</c:v>
                </c:pt>
                <c:pt idx="9429" formatCode="0.000">
                  <c:v>3.6280000000000001</c:v>
                </c:pt>
                <c:pt idx="9430" formatCode="0.000">
                  <c:v>-1.7310000000000001</c:v>
                </c:pt>
                <c:pt idx="9431" formatCode="0.000">
                  <c:v>-6.391</c:v>
                </c:pt>
                <c:pt idx="9432" formatCode="0.000">
                  <c:v>11.959</c:v>
                </c:pt>
                <c:pt idx="9433" formatCode="0.000">
                  <c:v>-14.177</c:v>
                </c:pt>
                <c:pt idx="9434" formatCode="0.000">
                  <c:v>12.304</c:v>
                </c:pt>
                <c:pt idx="9435" formatCode="0.000">
                  <c:v>8.3689999999999998</c:v>
                </c:pt>
                <c:pt idx="9436" formatCode="0.000">
                  <c:v>10.648</c:v>
                </c:pt>
                <c:pt idx="9437" formatCode="0.000">
                  <c:v>3.8170000000000002</c:v>
                </c:pt>
                <c:pt idx="9438" formatCode="0.000">
                  <c:v>-1.5069999999999999</c:v>
                </c:pt>
                <c:pt idx="9439" formatCode="0.000">
                  <c:v>-7.7750000000000004</c:v>
                </c:pt>
                <c:pt idx="9440" formatCode="0.000">
                  <c:v>12.787000000000001</c:v>
                </c:pt>
                <c:pt idx="9441" formatCode="0.000">
                  <c:v>-11.365</c:v>
                </c:pt>
                <c:pt idx="9442" formatCode="0.000">
                  <c:v>6.6959999999999997</c:v>
                </c:pt>
                <c:pt idx="9443" formatCode="0.000">
                  <c:v>9.5579999999999998</c:v>
                </c:pt>
                <c:pt idx="9444" formatCode="0.000">
                  <c:v>9.0980000000000008</c:v>
                </c:pt>
                <c:pt idx="9445" formatCode="0.000">
                  <c:v>4.5910000000000002</c:v>
                </c:pt>
                <c:pt idx="9446" formatCode="0.000">
                  <c:v>1.113</c:v>
                </c:pt>
                <c:pt idx="9447" formatCode="0.000">
                  <c:v>-17.09</c:v>
                </c:pt>
                <c:pt idx="9448" formatCode="0.000">
                  <c:v>12.135</c:v>
                </c:pt>
                <c:pt idx="9449" formatCode="0.000">
                  <c:v>-6.2210000000000001</c:v>
                </c:pt>
                <c:pt idx="9450" formatCode="0.000">
                  <c:v>6.6879999999999997</c:v>
                </c:pt>
                <c:pt idx="9451" formatCode="0.000">
                  <c:v>12.484</c:v>
                </c:pt>
                <c:pt idx="9452" formatCode="0.000">
                  <c:v>9.0289999999999999</c:v>
                </c:pt>
                <c:pt idx="9453" formatCode="0.000">
                  <c:v>3.629</c:v>
                </c:pt>
                <c:pt idx="9454" formatCode="0.000">
                  <c:v>-0.188</c:v>
                </c:pt>
                <c:pt idx="9455" formatCode="0.000">
                  <c:v>9.5869999999999997</c:v>
                </c:pt>
                <c:pt idx="9456" formatCode="0.000">
                  <c:v>-2.778</c:v>
                </c:pt>
                <c:pt idx="9457" formatCode="0.000">
                  <c:v>0.255</c:v>
                </c:pt>
                <c:pt idx="9458" formatCode="0.000">
                  <c:v>6.8360000000000003</c:v>
                </c:pt>
                <c:pt idx="9459" formatCode="0.000">
                  <c:v>5.9320000000000004</c:v>
                </c:pt>
                <c:pt idx="9460" formatCode="0.000">
                  <c:v>1.1819999999999999</c:v>
                </c:pt>
                <c:pt idx="9461" formatCode="0.000">
                  <c:v>-5.1589999999999998</c:v>
                </c:pt>
                <c:pt idx="9462" formatCode="0.000">
                  <c:v>15.416</c:v>
                </c:pt>
                <c:pt idx="9463" formatCode="0.000">
                  <c:v>8.4380000000000006</c:v>
                </c:pt>
                <c:pt idx="9464" formatCode="0.000">
                  <c:v>-5.1630000000000003</c:v>
                </c:pt>
                <c:pt idx="9465" formatCode="0.000">
                  <c:v>-4.1710000000000003</c:v>
                </c:pt>
                <c:pt idx="9466" formatCode="0.000">
                  <c:v>6.1840000000000002</c:v>
                </c:pt>
                <c:pt idx="9467" formatCode="0.000">
                  <c:v>8.31</c:v>
                </c:pt>
                <c:pt idx="9468" formatCode="0.000">
                  <c:v>-0.14399999999999999</c:v>
                </c:pt>
                <c:pt idx="9469" formatCode="0.000">
                  <c:v>-6.44</c:v>
                </c:pt>
                <c:pt idx="9470" formatCode="0.000">
                  <c:v>10.62</c:v>
                </c:pt>
                <c:pt idx="9471" formatCode="0.000">
                  <c:v>9.9600000000000009</c:v>
                </c:pt>
                <c:pt idx="9472" formatCode="0.000">
                  <c:v>-2.0179999999999998</c:v>
                </c:pt>
                <c:pt idx="9473" formatCode="0.000">
                  <c:v>-2.0819999999999999</c:v>
                </c:pt>
                <c:pt idx="9474" formatCode="0.000">
                  <c:v>4.3780000000000001</c:v>
                </c:pt>
                <c:pt idx="9475" formatCode="0.000">
                  <c:v>5.8280000000000003</c:v>
                </c:pt>
                <c:pt idx="9476" formatCode="0.000">
                  <c:v>2.0659999999999998</c:v>
                </c:pt>
                <c:pt idx="9477" formatCode="0.000">
                  <c:v>-1.8069999999999999</c:v>
                </c:pt>
                <c:pt idx="9478" formatCode="0.000">
                  <c:v>2.7440000000000002</c:v>
                </c:pt>
                <c:pt idx="9479" formatCode="0.000">
                  <c:v>12.571999999999999</c:v>
                </c:pt>
                <c:pt idx="9480" formatCode="0.000">
                  <c:v>0.127</c:v>
                </c:pt>
                <c:pt idx="9481" formatCode="0.000">
                  <c:v>-7.6189999999999998</c:v>
                </c:pt>
                <c:pt idx="9482" formatCode="0.000">
                  <c:v>8.5909999999999993</c:v>
                </c:pt>
                <c:pt idx="9483" formatCode="0.000">
                  <c:v>8.9870000000000001</c:v>
                </c:pt>
                <c:pt idx="9484" formatCode="0.000">
                  <c:v>0.42599999999999999</c:v>
                </c:pt>
                <c:pt idx="9485" formatCode="0.000">
                  <c:v>-0.54900000000000004</c:v>
                </c:pt>
                <c:pt idx="9486" formatCode="0.000">
                  <c:v>11.742000000000001</c:v>
                </c:pt>
                <c:pt idx="9487" formatCode="0.000">
                  <c:v>3.0209999999999999</c:v>
                </c:pt>
                <c:pt idx="9488" formatCode="0.000">
                  <c:v>-2.48</c:v>
                </c:pt>
                <c:pt idx="9489" formatCode="0.000">
                  <c:v>5.5359999999999996</c:v>
                </c:pt>
                <c:pt idx="9490" formatCode="0.000">
                  <c:v>11.629</c:v>
                </c:pt>
                <c:pt idx="9491" formatCode="0.000">
                  <c:v>2.8610000000000002</c:v>
                </c:pt>
                <c:pt idx="9492" formatCode="0.000">
                  <c:v>-2.9260000000000002</c:v>
                </c:pt>
                <c:pt idx="9493" formatCode="0.000">
                  <c:v>8.5449999999999999</c:v>
                </c:pt>
                <c:pt idx="9494" formatCode="0.000">
                  <c:v>8.8810000000000002</c:v>
                </c:pt>
                <c:pt idx="9495" formatCode="0.000">
                  <c:v>-7.6630000000000003</c:v>
                </c:pt>
                <c:pt idx="9496" formatCode="0.000">
                  <c:v>5.4219999999999997</c:v>
                </c:pt>
                <c:pt idx="9497" formatCode="0.000">
                  <c:v>9.4610000000000003</c:v>
                </c:pt>
                <c:pt idx="9498" formatCode="0.000">
                  <c:v>2.984</c:v>
                </c:pt>
                <c:pt idx="9499" formatCode="0.000">
                  <c:v>-1.431</c:v>
                </c:pt>
                <c:pt idx="9500" formatCode="0.000">
                  <c:v>12.007999999999999</c:v>
                </c:pt>
                <c:pt idx="9501" formatCode="0.000">
                  <c:v>3.516</c:v>
                </c:pt>
                <c:pt idx="9502" formatCode="0.000">
                  <c:v>-6.9130000000000003</c:v>
                </c:pt>
                <c:pt idx="9503" formatCode="0.000">
                  <c:v>7.19</c:v>
                </c:pt>
                <c:pt idx="9504" formatCode="0.000">
                  <c:v>7.7539999999999996</c:v>
                </c:pt>
                <c:pt idx="9505" formatCode="0.000">
                  <c:v>2.0739999999999998</c:v>
                </c:pt>
                <c:pt idx="9506" formatCode="0.000">
                  <c:v>1.4039999999999999</c:v>
                </c:pt>
                <c:pt idx="9507" formatCode="0.000">
                  <c:v>11.989000000000001</c:v>
                </c:pt>
                <c:pt idx="9508" formatCode="0.000">
                  <c:v>1.712</c:v>
                </c:pt>
                <c:pt idx="9509" formatCode="0.000">
                  <c:v>-4.2779999999999996</c:v>
                </c:pt>
                <c:pt idx="9510" formatCode="0.000">
                  <c:v>6.2169999999999996</c:v>
                </c:pt>
                <c:pt idx="9511" formatCode="0.000">
                  <c:v>6.3470000000000004</c:v>
                </c:pt>
                <c:pt idx="9512" formatCode="0.000">
                  <c:v>0.35</c:v>
                </c:pt>
                <c:pt idx="9513" formatCode="0.000">
                  <c:v>2.944</c:v>
                </c:pt>
                <c:pt idx="9514" formatCode="0.000">
                  <c:v>8.7080000000000002</c:v>
                </c:pt>
                <c:pt idx="9515" formatCode="0.000">
                  <c:v>3.4990000000000001</c:v>
                </c:pt>
                <c:pt idx="9516" formatCode="0.000">
                  <c:v>-1.4450000000000001</c:v>
                </c:pt>
                <c:pt idx="9517" formatCode="0.000">
                  <c:v>6.5270000000000001</c:v>
                </c:pt>
                <c:pt idx="9518" formatCode="0.000">
                  <c:v>7.3849999999999998</c:v>
                </c:pt>
                <c:pt idx="9519" formatCode="0.000">
                  <c:v>1.099</c:v>
                </c:pt>
                <c:pt idx="9520" formatCode="0.000">
                  <c:v>-2.0859999999999999</c:v>
                </c:pt>
                <c:pt idx="9521" formatCode="0.000">
                  <c:v>10.59</c:v>
                </c:pt>
                <c:pt idx="9522" formatCode="0.000">
                  <c:v>-2.8660000000000001</c:v>
                </c:pt>
                <c:pt idx="9523" formatCode="0.000">
                  <c:v>5.827</c:v>
                </c:pt>
                <c:pt idx="9524" formatCode="0.000">
                  <c:v>7.032</c:v>
                </c:pt>
                <c:pt idx="9525" formatCode="0.000">
                  <c:v>8.0139999999999993</c:v>
                </c:pt>
                <c:pt idx="9526" formatCode="0.000">
                  <c:v>2.8010000000000002</c:v>
                </c:pt>
                <c:pt idx="9527" formatCode="0.000">
                  <c:v>-4.742</c:v>
                </c:pt>
                <c:pt idx="9528" formatCode="0.000">
                  <c:v>9.8350000000000009</c:v>
                </c:pt>
                <c:pt idx="9529" formatCode="0.000">
                  <c:v>-0.64</c:v>
                </c:pt>
                <c:pt idx="9530" formatCode="0.000">
                  <c:v>2.6949999999999998</c:v>
                </c:pt>
                <c:pt idx="9531" formatCode="0.000">
                  <c:v>9.0640000000000001</c:v>
                </c:pt>
                <c:pt idx="9532" formatCode="0.000">
                  <c:v>4.4829999999999997</c:v>
                </c:pt>
                <c:pt idx="9533" formatCode="0.000">
                  <c:v>0.754</c:v>
                </c:pt>
                <c:pt idx="9534" formatCode="0.000">
                  <c:v>2.0699999999999998</c:v>
                </c:pt>
                <c:pt idx="9535" formatCode="0.000">
                  <c:v>6.4969999999999999</c:v>
                </c:pt>
                <c:pt idx="9536" formatCode="0.000">
                  <c:v>-0.61299999999999999</c:v>
                </c:pt>
                <c:pt idx="9537" formatCode="0.000">
                  <c:v>6.3390000000000004</c:v>
                </c:pt>
                <c:pt idx="9538" formatCode="0.000">
                  <c:v>7.54</c:v>
                </c:pt>
                <c:pt idx="9539" formatCode="0.000">
                  <c:v>5.87</c:v>
                </c:pt>
                <c:pt idx="9540" formatCode="0.000">
                  <c:v>1.3740000000000001</c:v>
                </c:pt>
                <c:pt idx="9541" formatCode="0.000">
                  <c:v>2.3119999999999998</c:v>
                </c:pt>
                <c:pt idx="9542" formatCode="0.000">
                  <c:v>6.4210000000000003</c:v>
                </c:pt>
                <c:pt idx="9543" formatCode="0.000">
                  <c:v>-2.27</c:v>
                </c:pt>
                <c:pt idx="9544" formatCode="0.000">
                  <c:v>5.0990000000000002</c:v>
                </c:pt>
                <c:pt idx="9545" formatCode="0.000">
                  <c:v>8.3040000000000003</c:v>
                </c:pt>
                <c:pt idx="9546" formatCode="0.000">
                  <c:v>5.4619999999999997</c:v>
                </c:pt>
                <c:pt idx="9547" formatCode="0.000">
                  <c:v>0.99099999999999999</c:v>
                </c:pt>
                <c:pt idx="9548" formatCode="0.000">
                  <c:v>4.109</c:v>
                </c:pt>
                <c:pt idx="9549" formatCode="0.000">
                  <c:v>8.7919999999999998</c:v>
                </c:pt>
                <c:pt idx="9550" formatCode="0.000">
                  <c:v>-3.5710000000000002</c:v>
                </c:pt>
                <c:pt idx="9551" formatCode="0.000">
                  <c:v>3.867</c:v>
                </c:pt>
                <c:pt idx="9552" formatCode="0.000">
                  <c:v>7.4950000000000001</c:v>
                </c:pt>
                <c:pt idx="9553" formatCode="0.000">
                  <c:v>5.92</c:v>
                </c:pt>
                <c:pt idx="9554" formatCode="0.000">
                  <c:v>-0.39300000000000002</c:v>
                </c:pt>
                <c:pt idx="9555" formatCode="0.000">
                  <c:v>6.3220000000000001</c:v>
                </c:pt>
                <c:pt idx="9556" formatCode="0.000">
                  <c:v>7.33</c:v>
                </c:pt>
                <c:pt idx="9557" formatCode="0.000">
                  <c:v>-7.1820000000000004</c:v>
                </c:pt>
                <c:pt idx="9558" formatCode="0.000">
                  <c:v>7.2089999999999996</c:v>
                </c:pt>
                <c:pt idx="9559" formatCode="0.000">
                  <c:v>7.968</c:v>
                </c:pt>
                <c:pt idx="9560" formatCode="0.000">
                  <c:v>6.7569999999999997</c:v>
                </c:pt>
                <c:pt idx="9561" formatCode="0.000">
                  <c:v>0.34699999999999998</c:v>
                </c:pt>
                <c:pt idx="9562" formatCode="0.000">
                  <c:v>5.4160000000000004</c:v>
                </c:pt>
                <c:pt idx="9563" formatCode="0.000">
                  <c:v>8.5869999999999997</c:v>
                </c:pt>
                <c:pt idx="9564" formatCode="0.000">
                  <c:v>-5.9790000000000001</c:v>
                </c:pt>
                <c:pt idx="9565" formatCode="0.000">
                  <c:v>4.9329999999999998</c:v>
                </c:pt>
                <c:pt idx="9566" formatCode="0.000">
                  <c:v>7.1390000000000002</c:v>
                </c:pt>
                <c:pt idx="9567" formatCode="0.000">
                  <c:v>5.1710000000000003</c:v>
                </c:pt>
                <c:pt idx="9568" formatCode="0.000">
                  <c:v>-1.109</c:v>
                </c:pt>
                <c:pt idx="9569" formatCode="0.000">
                  <c:v>1.2529999999999999</c:v>
                </c:pt>
                <c:pt idx="9570" formatCode="0.000">
                  <c:v>9.0030000000000001</c:v>
                </c:pt>
                <c:pt idx="9571" formatCode="0.000">
                  <c:v>-3.1429999999999998</c:v>
                </c:pt>
                <c:pt idx="9572" formatCode="0.000">
                  <c:v>9.6509999999999998</c:v>
                </c:pt>
                <c:pt idx="9573" formatCode="0.000">
                  <c:v>6.3970000000000002</c:v>
                </c:pt>
                <c:pt idx="9574" formatCode="0.000">
                  <c:v>8.5570000000000004</c:v>
                </c:pt>
                <c:pt idx="9575" formatCode="0.000">
                  <c:v>0.34899999999999998</c:v>
                </c:pt>
                <c:pt idx="9576" formatCode="0.000">
                  <c:v>-2.5760000000000001</c:v>
                </c:pt>
                <c:pt idx="9577" formatCode="0.000">
                  <c:v>8.7409999999999997</c:v>
                </c:pt>
                <c:pt idx="9578" formatCode="0.000">
                  <c:v>-9.7379999999999995</c:v>
                </c:pt>
                <c:pt idx="9579" formatCode="0.000">
                  <c:v>12.582000000000001</c:v>
                </c:pt>
                <c:pt idx="9580" formatCode="0.000">
                  <c:v>9.327</c:v>
                </c:pt>
                <c:pt idx="9581" formatCode="0.000">
                  <c:v>5.9850000000000003</c:v>
                </c:pt>
                <c:pt idx="9582" formatCode="0.000">
                  <c:v>-0.11700000000000001</c:v>
                </c:pt>
                <c:pt idx="9583" formatCode="0.000">
                  <c:v>-2.3490000000000002</c:v>
                </c:pt>
                <c:pt idx="9584" formatCode="0.000">
                  <c:v>9.0510000000000002</c:v>
                </c:pt>
                <c:pt idx="9585" formatCode="0.000">
                  <c:v>0.98399999999999999</c:v>
                </c:pt>
                <c:pt idx="9586" formatCode="0.000">
                  <c:v>4.702</c:v>
                </c:pt>
                <c:pt idx="9587" formatCode="0.000">
                  <c:v>8.9979999999999993</c:v>
                </c:pt>
                <c:pt idx="9588" formatCode="0.000">
                  <c:v>9.6880000000000006</c:v>
                </c:pt>
                <c:pt idx="9589" formatCode="0.000">
                  <c:v>2.3050000000000002</c:v>
                </c:pt>
                <c:pt idx="9590" formatCode="0.000">
                  <c:v>-0.86599999999999999</c:v>
                </c:pt>
                <c:pt idx="9591" formatCode="0.000">
                  <c:v>12.653</c:v>
                </c:pt>
                <c:pt idx="9592" formatCode="0.000">
                  <c:v>1.677</c:v>
                </c:pt>
                <c:pt idx="9593" formatCode="0.000">
                  <c:v>-4.8</c:v>
                </c:pt>
                <c:pt idx="9594" formatCode="0.000">
                  <c:v>6.6059999999999999</c:v>
                </c:pt>
                <c:pt idx="9595" formatCode="0.000">
                  <c:v>7.6779999999999999</c:v>
                </c:pt>
                <c:pt idx="9596" formatCode="0.000">
                  <c:v>4.7619999999999996</c:v>
                </c:pt>
                <c:pt idx="9597" formatCode="0.000">
                  <c:v>-11.067</c:v>
                </c:pt>
                <c:pt idx="9598" formatCode="0.000">
                  <c:v>10.602</c:v>
                </c:pt>
                <c:pt idx="9599" formatCode="0.000">
                  <c:v>2.2360000000000002</c:v>
                </c:pt>
                <c:pt idx="9600" formatCode="0.000">
                  <c:v>3.6749999999999998</c:v>
                </c:pt>
                <c:pt idx="9601" formatCode="0.000">
                  <c:v>9.3810000000000002</c:v>
                </c:pt>
                <c:pt idx="9602" formatCode="0.000">
                  <c:v>10.475</c:v>
                </c:pt>
                <c:pt idx="9603" formatCode="0.000">
                  <c:v>4.0739999999999998</c:v>
                </c:pt>
                <c:pt idx="9604" formatCode="0.000">
                  <c:v>-14.249000000000001</c:v>
                </c:pt>
                <c:pt idx="9605" formatCode="0.000">
                  <c:v>11.897</c:v>
                </c:pt>
                <c:pt idx="9606" formatCode="0.000">
                  <c:v>13.182</c:v>
                </c:pt>
                <c:pt idx="9607" formatCode="0.000">
                  <c:v>-6.7359999999999998</c:v>
                </c:pt>
                <c:pt idx="9608" formatCode="0.000">
                  <c:v>8.625</c:v>
                </c:pt>
                <c:pt idx="9609" formatCode="0.000">
                  <c:v>10.222</c:v>
                </c:pt>
                <c:pt idx="9610" formatCode="0.000">
                  <c:v>3.992</c:v>
                </c:pt>
                <c:pt idx="9611" formatCode="0.000">
                  <c:v>-10.087</c:v>
                </c:pt>
                <c:pt idx="9612" formatCode="0.000">
                  <c:v>6.3979999999999997</c:v>
                </c:pt>
                <c:pt idx="9613" formatCode="0.000">
                  <c:v>7.2489999999999997</c:v>
                </c:pt>
                <c:pt idx="9614" formatCode="0.000">
                  <c:v>0.26</c:v>
                </c:pt>
                <c:pt idx="9615" formatCode="0.000">
                  <c:v>9.2309999999999999</c:v>
                </c:pt>
                <c:pt idx="9616" formatCode="0.000">
                  <c:v>11.077</c:v>
                </c:pt>
                <c:pt idx="9617" formatCode="0.000">
                  <c:v>6.0129999999999999</c:v>
                </c:pt>
                <c:pt idx="9618" formatCode="0.000">
                  <c:v>-12.118</c:v>
                </c:pt>
                <c:pt idx="9619" formatCode="0.000">
                  <c:v>13.87</c:v>
                </c:pt>
                <c:pt idx="9620" formatCode="0.000">
                  <c:v>8.3849999999999998</c:v>
                </c:pt>
                <c:pt idx="9621" formatCode="0.000">
                  <c:v>-7.1440000000000001</c:v>
                </c:pt>
                <c:pt idx="9622" formatCode="0.000">
                  <c:v>7.1740000000000004</c:v>
                </c:pt>
                <c:pt idx="9623" formatCode="0.000">
                  <c:v>10.459</c:v>
                </c:pt>
                <c:pt idx="9624" formatCode="0.000">
                  <c:v>4.8899999999999997</c:v>
                </c:pt>
                <c:pt idx="9625" formatCode="0.000">
                  <c:v>-12.269</c:v>
                </c:pt>
                <c:pt idx="9626" formatCode="0.000">
                  <c:v>11.178000000000001</c:v>
                </c:pt>
                <c:pt idx="9627" formatCode="0.000">
                  <c:v>6.2069999999999999</c:v>
                </c:pt>
                <c:pt idx="9628" formatCode="0.000">
                  <c:v>-1.0840000000000001</c:v>
                </c:pt>
                <c:pt idx="9629" formatCode="0.000">
                  <c:v>7.8639999999999999</c:v>
                </c:pt>
                <c:pt idx="9630" formatCode="0.000">
                  <c:v>9.5890000000000004</c:v>
                </c:pt>
                <c:pt idx="9631" formatCode="0.000">
                  <c:v>5.2720000000000002</c:v>
                </c:pt>
                <c:pt idx="9632" formatCode="0.000">
                  <c:v>-9.1270000000000007</c:v>
                </c:pt>
                <c:pt idx="9633" formatCode="0.000">
                  <c:v>7.3470000000000004</c:v>
                </c:pt>
                <c:pt idx="9634" formatCode="0.000">
                  <c:v>3.27</c:v>
                </c:pt>
                <c:pt idx="9635" formatCode="0.000">
                  <c:v>2.1579999999999999</c:v>
                </c:pt>
                <c:pt idx="9636" formatCode="0.000">
                  <c:v>8.7189999999999994</c:v>
                </c:pt>
                <c:pt idx="9637" formatCode="0.000">
                  <c:v>10.180999999999999</c:v>
                </c:pt>
                <c:pt idx="9638" formatCode="0.000">
                  <c:v>3.3540000000000001</c:v>
                </c:pt>
                <c:pt idx="9639" formatCode="0.000">
                  <c:v>0.73299999999999998</c:v>
                </c:pt>
                <c:pt idx="9640" formatCode="0.000">
                  <c:v>7.1360000000000001</c:v>
                </c:pt>
                <c:pt idx="9641" formatCode="0.000">
                  <c:v>2.0470000000000002</c:v>
                </c:pt>
                <c:pt idx="9642" formatCode="0.000">
                  <c:v>-2.5569999999999999</c:v>
                </c:pt>
                <c:pt idx="9643" formatCode="0.000">
                  <c:v>6.3129999999999997</c:v>
                </c:pt>
                <c:pt idx="9644" formatCode="0.000">
                  <c:v>11.118</c:v>
                </c:pt>
                <c:pt idx="9645" formatCode="0.000">
                  <c:v>4.3019999999999996</c:v>
                </c:pt>
                <c:pt idx="9646" formatCode="0.000">
                  <c:v>-1.881</c:v>
                </c:pt>
                <c:pt idx="9647" formatCode="0.000">
                  <c:v>9.6199999999999992</c:v>
                </c:pt>
                <c:pt idx="9648" formatCode="0.000">
                  <c:v>1.615</c:v>
                </c:pt>
                <c:pt idx="9649" formatCode="0.000">
                  <c:v>-4.9249999999999998</c:v>
                </c:pt>
                <c:pt idx="9650" formatCode="0.000">
                  <c:v>7.3330000000000002</c:v>
                </c:pt>
                <c:pt idx="9651" formatCode="0.000">
                  <c:v>8.1880000000000006</c:v>
                </c:pt>
                <c:pt idx="9652" formatCode="0.000">
                  <c:v>3.5209999999999999</c:v>
                </c:pt>
                <c:pt idx="9653" formatCode="0.000">
                  <c:v>-1.3919999999999999</c:v>
                </c:pt>
                <c:pt idx="9654" formatCode="0.000">
                  <c:v>6.4</c:v>
                </c:pt>
                <c:pt idx="9655" formatCode="0.000">
                  <c:v>4.609</c:v>
                </c:pt>
                <c:pt idx="9656" formatCode="0.000">
                  <c:v>-1.359</c:v>
                </c:pt>
                <c:pt idx="9657" formatCode="0.000">
                  <c:v>7.1849999999999996</c:v>
                </c:pt>
                <c:pt idx="9658" formatCode="0.000">
                  <c:v>9.5739999999999998</c:v>
                </c:pt>
                <c:pt idx="9659" formatCode="0.000">
                  <c:v>1.9670000000000001</c:v>
                </c:pt>
                <c:pt idx="9660" formatCode="0.000">
                  <c:v>8.1340000000000003</c:v>
                </c:pt>
                <c:pt idx="9661" formatCode="0.000">
                  <c:v>5.8940000000000001</c:v>
                </c:pt>
                <c:pt idx="9662" formatCode="0.000">
                  <c:v>1.103</c:v>
                </c:pt>
                <c:pt idx="9663" formatCode="0.000">
                  <c:v>4.7279999999999998</c:v>
                </c:pt>
                <c:pt idx="9664" formatCode="0.000">
                  <c:v>9.9079999999999995</c:v>
                </c:pt>
                <c:pt idx="9665" formatCode="0.000">
                  <c:v>4.5469999999999997</c:v>
                </c:pt>
                <c:pt idx="9666" formatCode="0.000">
                  <c:v>7.7430000000000003</c:v>
                </c:pt>
                <c:pt idx="9667" formatCode="0.000">
                  <c:v>-1.2270000000000001</c:v>
                </c:pt>
                <c:pt idx="9668" formatCode="0.000">
                  <c:v>3.9449999999999998</c:v>
                </c:pt>
                <c:pt idx="9669" formatCode="0.000">
                  <c:v>6.5839999999999996</c:v>
                </c:pt>
                <c:pt idx="9670" formatCode="0.000">
                  <c:v>6.9550000000000001</c:v>
                </c:pt>
                <c:pt idx="9671" formatCode="0.000">
                  <c:v>2.1760000000000002</c:v>
                </c:pt>
                <c:pt idx="9672" formatCode="0.000">
                  <c:v>5.2750000000000004</c:v>
                </c:pt>
                <c:pt idx="9673" formatCode="0.000">
                  <c:v>2.8889999999999998</c:v>
                </c:pt>
                <c:pt idx="9674" formatCode="0.000">
                  <c:v>8.7370000000000001</c:v>
                </c:pt>
                <c:pt idx="9675" formatCode="0.000">
                  <c:v>5.5670000000000002</c:v>
                </c:pt>
                <c:pt idx="9676" formatCode="0.000">
                  <c:v>9.0220000000000002</c:v>
                </c:pt>
                <c:pt idx="9677" formatCode="0.000">
                  <c:v>2.2120000000000002</c:v>
                </c:pt>
                <c:pt idx="9678" formatCode="0.000">
                  <c:v>8.4670000000000005</c:v>
                </c:pt>
                <c:pt idx="9679" formatCode="0.000">
                  <c:v>1.4350000000000001</c:v>
                </c:pt>
                <c:pt idx="9680" formatCode="0.000">
                  <c:v>5.3259999999999996</c:v>
                </c:pt>
                <c:pt idx="9681" formatCode="0.000">
                  <c:v>5.23</c:v>
                </c:pt>
                <c:pt idx="9682" formatCode="0.000">
                  <c:v>7.8310000000000004</c:v>
                </c:pt>
                <c:pt idx="9683" formatCode="0.000">
                  <c:v>3.988</c:v>
                </c:pt>
                <c:pt idx="9684" formatCode="0.000">
                  <c:v>8.4719999999999995</c:v>
                </c:pt>
                <c:pt idx="9685" formatCode="0.000">
                  <c:v>4.7830000000000004</c:v>
                </c:pt>
                <c:pt idx="9686" formatCode="0.000">
                  <c:v>0.28100000000000003</c:v>
                </c:pt>
                <c:pt idx="9687" formatCode="0.000">
                  <c:v>6.4290000000000003</c:v>
                </c:pt>
                <c:pt idx="9688" formatCode="0.000">
                  <c:v>10.042</c:v>
                </c:pt>
                <c:pt idx="9689" formatCode="0.000">
                  <c:v>4.0810000000000004</c:v>
                </c:pt>
                <c:pt idx="9690" formatCode="0.000">
                  <c:v>4.1479999999999997</c:v>
                </c:pt>
                <c:pt idx="9691" formatCode="0.000">
                  <c:v>6.6509999999999998</c:v>
                </c:pt>
                <c:pt idx="9692" formatCode="0.000">
                  <c:v>-2.7839999999999998</c:v>
                </c:pt>
                <c:pt idx="9693" formatCode="0.000">
                  <c:v>9.7330000000000005</c:v>
                </c:pt>
                <c:pt idx="9694" formatCode="0.000">
                  <c:v>4.4269999999999996</c:v>
                </c:pt>
                <c:pt idx="9695" formatCode="0.000">
                  <c:v>4.5830000000000002</c:v>
                </c:pt>
                <c:pt idx="9696" formatCode="0.000">
                  <c:v>11.67</c:v>
                </c:pt>
                <c:pt idx="9697" formatCode="0.000">
                  <c:v>4.7560000000000002</c:v>
                </c:pt>
                <c:pt idx="9698" formatCode="0.000">
                  <c:v>0.318</c:v>
                </c:pt>
                <c:pt idx="9699" formatCode="0.000">
                  <c:v>6.2</c:v>
                </c:pt>
                <c:pt idx="9700" formatCode="0.000">
                  <c:v>6.6219999999999999</c:v>
                </c:pt>
                <c:pt idx="9701" formatCode="0.000">
                  <c:v>4.3860000000000001</c:v>
                </c:pt>
                <c:pt idx="9702" formatCode="0.000">
                  <c:v>6.9029999999999996</c:v>
                </c:pt>
                <c:pt idx="9703" formatCode="0.000">
                  <c:v>5.03</c:v>
                </c:pt>
                <c:pt idx="9704" formatCode="0.000">
                  <c:v>2.9580000000000002</c:v>
                </c:pt>
                <c:pt idx="9705" formatCode="0.000">
                  <c:v>6.1349999999999998</c:v>
                </c:pt>
                <c:pt idx="9706" formatCode="0.000">
                  <c:v>6.5730000000000004</c:v>
                </c:pt>
                <c:pt idx="9707" formatCode="0.000">
                  <c:v>3.141</c:v>
                </c:pt>
                <c:pt idx="9708" formatCode="0.000">
                  <c:v>11.763</c:v>
                </c:pt>
                <c:pt idx="9709" formatCode="0.000">
                  <c:v>5.0289999999999999</c:v>
                </c:pt>
                <c:pt idx="9710" formatCode="0.000">
                  <c:v>-0.73</c:v>
                </c:pt>
                <c:pt idx="9711" formatCode="0.000">
                  <c:v>6.3369999999999997</c:v>
                </c:pt>
                <c:pt idx="9712" formatCode="0.000">
                  <c:v>7.5449999999999999</c:v>
                </c:pt>
                <c:pt idx="9713" formatCode="0.000">
                  <c:v>3.544</c:v>
                </c:pt>
                <c:pt idx="9714" formatCode="0.000">
                  <c:v>8.7750000000000004</c:v>
                </c:pt>
                <c:pt idx="9715" formatCode="0.000">
                  <c:v>7.8310000000000004</c:v>
                </c:pt>
                <c:pt idx="9716" formatCode="0.000">
                  <c:v>-4.056</c:v>
                </c:pt>
                <c:pt idx="9717" formatCode="0.000">
                  <c:v>8.5470000000000006</c:v>
                </c:pt>
                <c:pt idx="9718" formatCode="0.000">
                  <c:v>8.6189999999999998</c:v>
                </c:pt>
                <c:pt idx="9719" formatCode="0.000">
                  <c:v>5.4359999999999999</c:v>
                </c:pt>
                <c:pt idx="9720" formatCode="0.000">
                  <c:v>8.4369999999999994</c:v>
                </c:pt>
                <c:pt idx="9721" formatCode="0.000">
                  <c:v>6.617</c:v>
                </c:pt>
                <c:pt idx="9722" formatCode="0.000">
                  <c:v>-5.274</c:v>
                </c:pt>
                <c:pt idx="9723" formatCode="0.000">
                  <c:v>8.4209999999999994</c:v>
                </c:pt>
                <c:pt idx="9724" formatCode="0.000">
                  <c:v>7.7949999999999999</c:v>
                </c:pt>
                <c:pt idx="9725" formatCode="0.000">
                  <c:v>4.5380000000000003</c:v>
                </c:pt>
                <c:pt idx="9726" formatCode="0.000">
                  <c:v>13.699</c:v>
                </c:pt>
                <c:pt idx="9727" formatCode="0.000">
                  <c:v>1.671</c:v>
                </c:pt>
                <c:pt idx="9728" formatCode="0.000">
                  <c:v>-3.5289999999999999</c:v>
                </c:pt>
                <c:pt idx="9729" formatCode="0.000">
                  <c:v>8.1470000000000002</c:v>
                </c:pt>
                <c:pt idx="9730" formatCode="0.000">
                  <c:v>8.3729999999999993</c:v>
                </c:pt>
                <c:pt idx="9731" formatCode="0.000">
                  <c:v>3.5760000000000001</c:v>
                </c:pt>
                <c:pt idx="9732" formatCode="0.000">
                  <c:v>9.4019999999999992</c:v>
                </c:pt>
                <c:pt idx="9733" formatCode="0.000">
                  <c:v>5.9980000000000002</c:v>
                </c:pt>
                <c:pt idx="9734" formatCode="0.000">
                  <c:v>-5.0359999999999996</c:v>
                </c:pt>
                <c:pt idx="9735" formatCode="0.000">
                  <c:v>10.071999999999999</c:v>
                </c:pt>
                <c:pt idx="9736" formatCode="0.000">
                  <c:v>9.9710000000000001</c:v>
                </c:pt>
                <c:pt idx="9737" formatCode="0.000">
                  <c:v>5.2160000000000002</c:v>
                </c:pt>
                <c:pt idx="9738" formatCode="0.000">
                  <c:v>10.198</c:v>
                </c:pt>
                <c:pt idx="9739" formatCode="0.000">
                  <c:v>4.7539999999999996</c:v>
                </c:pt>
                <c:pt idx="9740" formatCode="0.000">
                  <c:v>-9.2249999999999996</c:v>
                </c:pt>
                <c:pt idx="9741" formatCode="0.000">
                  <c:v>11.532</c:v>
                </c:pt>
                <c:pt idx="9742" formatCode="0.000">
                  <c:v>9.2579999999999991</c:v>
                </c:pt>
                <c:pt idx="9743" formatCode="0.000">
                  <c:v>6.3170000000000002</c:v>
                </c:pt>
                <c:pt idx="9744" formatCode="0.000">
                  <c:v>8.952</c:v>
                </c:pt>
                <c:pt idx="9745" formatCode="0.000">
                  <c:v>5.8369999999999997</c:v>
                </c:pt>
                <c:pt idx="9746" formatCode="0.000">
                  <c:v>-8.5779999999999994</c:v>
                </c:pt>
                <c:pt idx="9747" formatCode="0.000">
                  <c:v>10.715999999999999</c:v>
                </c:pt>
                <c:pt idx="9748" formatCode="0.000">
                  <c:v>9.3420000000000005</c:v>
                </c:pt>
                <c:pt idx="9749" formatCode="0.000">
                  <c:v>4.4710000000000001</c:v>
                </c:pt>
                <c:pt idx="9750" formatCode="0.000">
                  <c:v>10.865</c:v>
                </c:pt>
                <c:pt idx="9751" formatCode="0.000">
                  <c:v>3.9830000000000001</c:v>
                </c:pt>
                <c:pt idx="9752" formatCode="0.000">
                  <c:v>-7.22</c:v>
                </c:pt>
                <c:pt idx="9753" formatCode="0.000">
                  <c:v>11.115</c:v>
                </c:pt>
                <c:pt idx="9754" formatCode="0.000">
                  <c:v>8.9849999999999994</c:v>
                </c:pt>
                <c:pt idx="9755" formatCode="0.000">
                  <c:v>4.7190000000000003</c:v>
                </c:pt>
                <c:pt idx="9756" formatCode="0.000">
                  <c:v>11.654999999999999</c:v>
                </c:pt>
                <c:pt idx="9757" formatCode="0.000">
                  <c:v>3.6619999999999999</c:v>
                </c:pt>
                <c:pt idx="9758" formatCode="0.000">
                  <c:v>-6.1950000000000003</c:v>
                </c:pt>
                <c:pt idx="9759" formatCode="0.000">
                  <c:v>9.7780000000000005</c:v>
                </c:pt>
                <c:pt idx="9760" formatCode="0.000">
                  <c:v>10.439</c:v>
                </c:pt>
                <c:pt idx="9761" formatCode="0.000">
                  <c:v>4.1769999999999996</c:v>
                </c:pt>
                <c:pt idx="9762" formatCode="0.000">
                  <c:v>11.864000000000001</c:v>
                </c:pt>
                <c:pt idx="9763" formatCode="0.000">
                  <c:v>0.46700000000000003</c:v>
                </c:pt>
                <c:pt idx="9764" formatCode="0.000">
                  <c:v>-3.2530000000000001</c:v>
                </c:pt>
                <c:pt idx="9765" formatCode="0.000">
                  <c:v>8.9570000000000007</c:v>
                </c:pt>
                <c:pt idx="9766" formatCode="0.000">
                  <c:v>10.913</c:v>
                </c:pt>
                <c:pt idx="9767" formatCode="0.000">
                  <c:v>2.907</c:v>
                </c:pt>
                <c:pt idx="9768" formatCode="0.000">
                  <c:v>8.3190000000000008</c:v>
                </c:pt>
                <c:pt idx="9769" formatCode="0.000">
                  <c:v>2.0720000000000001</c:v>
                </c:pt>
                <c:pt idx="9770" formatCode="0.000">
                  <c:v>1.48</c:v>
                </c:pt>
                <c:pt idx="9771" formatCode="0.000">
                  <c:v>7.0019999999999998</c:v>
                </c:pt>
                <c:pt idx="9772" formatCode="0.000">
                  <c:v>9.4860000000000007</c:v>
                </c:pt>
                <c:pt idx="9773" formatCode="0.000">
                  <c:v>4.5590000000000002</c:v>
                </c:pt>
                <c:pt idx="9774" formatCode="0.000">
                  <c:v>8.6649999999999991</c:v>
                </c:pt>
                <c:pt idx="9775" formatCode="0.000">
                  <c:v>6.0359999999999996</c:v>
                </c:pt>
                <c:pt idx="9776" formatCode="0.000">
                  <c:v>-6.8070000000000004</c:v>
                </c:pt>
                <c:pt idx="9777" formatCode="0.000">
                  <c:v>10.794</c:v>
                </c:pt>
                <c:pt idx="9778" formatCode="0.000">
                  <c:v>9.4570000000000007</c:v>
                </c:pt>
                <c:pt idx="9779" formatCode="0.000">
                  <c:v>6.34</c:v>
                </c:pt>
                <c:pt idx="9780" formatCode="0.000">
                  <c:v>9.5389999999999997</c:v>
                </c:pt>
                <c:pt idx="9781" formatCode="0.000">
                  <c:v>4.0490000000000004</c:v>
                </c:pt>
                <c:pt idx="9782" formatCode="0.000">
                  <c:v>-6.1660000000000004</c:v>
                </c:pt>
                <c:pt idx="9783" formatCode="0.000">
                  <c:v>9.5510000000000002</c:v>
                </c:pt>
                <c:pt idx="9784" formatCode="0.000">
                  <c:v>7.2720000000000002</c:v>
                </c:pt>
                <c:pt idx="9785" formatCode="0.000">
                  <c:v>3.7490000000000001</c:v>
                </c:pt>
                <c:pt idx="9786" formatCode="0.000">
                  <c:v>9.6739999999999995</c:v>
                </c:pt>
                <c:pt idx="9787" formatCode="0.000">
                  <c:v>8.734</c:v>
                </c:pt>
                <c:pt idx="9788" formatCode="0.000">
                  <c:v>-4.1470000000000002</c:v>
                </c:pt>
                <c:pt idx="9789" formatCode="0.000">
                  <c:v>7.5209999999999999</c:v>
                </c:pt>
                <c:pt idx="9790" formatCode="0.000">
                  <c:v>4.7389999999999999</c:v>
                </c:pt>
                <c:pt idx="9791" formatCode="0.000">
                  <c:v>3.7309999999999999</c:v>
                </c:pt>
                <c:pt idx="9792" formatCode="0.000">
                  <c:v>8.4039999999999999</c:v>
                </c:pt>
                <c:pt idx="9793" formatCode="0.000">
                  <c:v>9.5299999999999994</c:v>
                </c:pt>
                <c:pt idx="9794" formatCode="0.000">
                  <c:v>0.48699999999999999</c:v>
                </c:pt>
                <c:pt idx="9795" formatCode="0.000">
                  <c:v>5.9409999999999998</c:v>
                </c:pt>
                <c:pt idx="9796" formatCode="0.000">
                  <c:v>5.3780000000000001</c:v>
                </c:pt>
                <c:pt idx="9797" formatCode="0.000">
                  <c:v>1.4330000000000001</c:v>
                </c:pt>
                <c:pt idx="9798" formatCode="0.000">
                  <c:v>4.6829999999999998</c:v>
                </c:pt>
                <c:pt idx="9799" formatCode="0.000">
                  <c:v>4.2480000000000002</c:v>
                </c:pt>
                <c:pt idx="9800" formatCode="0.000">
                  <c:v>12.4</c:v>
                </c:pt>
                <c:pt idx="9801" formatCode="0.000">
                  <c:v>4.7149999999999999</c:v>
                </c:pt>
                <c:pt idx="9802" formatCode="0.000">
                  <c:v>6.7779999999999996</c:v>
                </c:pt>
                <c:pt idx="9803" formatCode="0.000">
                  <c:v>2.0590000000000002</c:v>
                </c:pt>
                <c:pt idx="9804" formatCode="0.000">
                  <c:v>8.09</c:v>
                </c:pt>
                <c:pt idx="9805" formatCode="0.000">
                  <c:v>-1.909</c:v>
                </c:pt>
                <c:pt idx="9806" formatCode="0.000">
                  <c:v>13.576000000000001</c:v>
                </c:pt>
                <c:pt idx="9807" formatCode="0.000">
                  <c:v>4.2880000000000003</c:v>
                </c:pt>
                <c:pt idx="9808" formatCode="0.000">
                  <c:v>6.9720000000000004</c:v>
                </c:pt>
                <c:pt idx="9809" formatCode="0.000">
                  <c:v>2.4990000000000001</c:v>
                </c:pt>
                <c:pt idx="9810" formatCode="0.000">
                  <c:v>6.3819999999999997</c:v>
                </c:pt>
                <c:pt idx="9811" formatCode="0.000">
                  <c:v>-0.63500000000000001</c:v>
                </c:pt>
                <c:pt idx="9812" formatCode="0.000">
                  <c:v>16.513999999999999</c:v>
                </c:pt>
                <c:pt idx="9813" formatCode="0.000">
                  <c:v>1.169</c:v>
                </c:pt>
                <c:pt idx="9814" formatCode="0.000">
                  <c:v>6.056</c:v>
                </c:pt>
                <c:pt idx="9815" formatCode="0.000">
                  <c:v>0.94699999999999995</c:v>
                </c:pt>
                <c:pt idx="9816" formatCode="0.000">
                  <c:v>7.4580000000000002</c:v>
                </c:pt>
                <c:pt idx="9817" formatCode="0.000">
                  <c:v>3.03</c:v>
                </c:pt>
                <c:pt idx="9818" formatCode="0.000">
                  <c:v>14.265000000000001</c:v>
                </c:pt>
                <c:pt idx="9819" formatCode="0.000">
                  <c:v>1.1619999999999999</c:v>
                </c:pt>
                <c:pt idx="9820" formatCode="0.000">
                  <c:v>9.3550000000000004</c:v>
                </c:pt>
                <c:pt idx="9821" formatCode="0.000">
                  <c:v>3.8719999999999999</c:v>
                </c:pt>
                <c:pt idx="9822" formatCode="0.000">
                  <c:v>10.175000000000001</c:v>
                </c:pt>
                <c:pt idx="9823" formatCode="0.000">
                  <c:v>7.3719999999999999</c:v>
                </c:pt>
                <c:pt idx="9824" formatCode="0.000">
                  <c:v>4.6479999999999997</c:v>
                </c:pt>
                <c:pt idx="9825" formatCode="0.000">
                  <c:v>9.1189999999999998</c:v>
                </c:pt>
                <c:pt idx="9826" formatCode="0.000">
                  <c:v>4.4749999999999996</c:v>
                </c:pt>
                <c:pt idx="9827" formatCode="0.000">
                  <c:v>10.779</c:v>
                </c:pt>
                <c:pt idx="9828" formatCode="0.000">
                  <c:v>3.6890000000000001</c:v>
                </c:pt>
                <c:pt idx="9829" formatCode="0.000">
                  <c:v>7.4889999999999999</c:v>
                </c:pt>
                <c:pt idx="9830" formatCode="0.000">
                  <c:v>9.0559999999999992</c:v>
                </c:pt>
                <c:pt idx="9831" formatCode="0.000">
                  <c:v>5.5119999999999996</c:v>
                </c:pt>
                <c:pt idx="9832" formatCode="0.000">
                  <c:v>11.266</c:v>
                </c:pt>
                <c:pt idx="9833" formatCode="0.000">
                  <c:v>3.1120000000000001</c:v>
                </c:pt>
                <c:pt idx="9834" formatCode="0.000">
                  <c:v>6.734</c:v>
                </c:pt>
                <c:pt idx="9835" formatCode="0.000">
                  <c:v>12.475</c:v>
                </c:pt>
                <c:pt idx="9836" formatCode="0.000">
                  <c:v>4.7779999999999996</c:v>
                </c:pt>
                <c:pt idx="9837" formatCode="0.000">
                  <c:v>10</c:v>
                </c:pt>
                <c:pt idx="9838" formatCode="0.000">
                  <c:v>2.0990000000000002</c:v>
                </c:pt>
                <c:pt idx="9839" formatCode="0.000">
                  <c:v>6.4530000000000003</c:v>
                </c:pt>
                <c:pt idx="9840" formatCode="0.000">
                  <c:v>11.119</c:v>
                </c:pt>
                <c:pt idx="9841" formatCode="0.000">
                  <c:v>5.05</c:v>
                </c:pt>
                <c:pt idx="9842" formatCode="0.000">
                  <c:v>9.9489999999999998</c:v>
                </c:pt>
                <c:pt idx="9843" formatCode="0.000">
                  <c:v>3.81</c:v>
                </c:pt>
                <c:pt idx="9844" formatCode="0.000">
                  <c:v>6.0010000000000003</c:v>
                </c:pt>
                <c:pt idx="9845" formatCode="0.000">
                  <c:v>7.1920000000000002</c:v>
                </c:pt>
                <c:pt idx="9846" formatCode="0.000">
                  <c:v>3.9689999999999999</c:v>
                </c:pt>
                <c:pt idx="9847" formatCode="0.000">
                  <c:v>7.9939999999999998</c:v>
                </c:pt>
                <c:pt idx="9848" formatCode="0.000">
                  <c:v>10.263</c:v>
                </c:pt>
                <c:pt idx="9849" formatCode="0.000">
                  <c:v>6.6310000000000002</c:v>
                </c:pt>
                <c:pt idx="9850" formatCode="0.000">
                  <c:v>8.6120000000000001</c:v>
                </c:pt>
                <c:pt idx="9851" formatCode="0.000">
                  <c:v>4.3140000000000001</c:v>
                </c:pt>
                <c:pt idx="9852" formatCode="0.000">
                  <c:v>9.9580000000000002</c:v>
                </c:pt>
                <c:pt idx="9853" formatCode="0.000">
                  <c:v>6.9180000000000001</c:v>
                </c:pt>
                <c:pt idx="9854" formatCode="0.000">
                  <c:v>6.3639999999999999</c:v>
                </c:pt>
                <c:pt idx="9855" formatCode="0.000">
                  <c:v>12.638</c:v>
                </c:pt>
                <c:pt idx="9856" formatCode="0.000">
                  <c:v>4.8680000000000003</c:v>
                </c:pt>
                <c:pt idx="9857" formatCode="0.000">
                  <c:v>7.774</c:v>
                </c:pt>
                <c:pt idx="9858" formatCode="0.000">
                  <c:v>3.786</c:v>
                </c:pt>
                <c:pt idx="9859" formatCode="0.000">
                  <c:v>7.218</c:v>
                </c:pt>
                <c:pt idx="9860" formatCode="0.000">
                  <c:v>9.5259999999999998</c:v>
                </c:pt>
                <c:pt idx="9861" formatCode="0.000">
                  <c:v>5.5910000000000002</c:v>
                </c:pt>
                <c:pt idx="9862" formatCode="0.000">
                  <c:v>7.3010000000000002</c:v>
                </c:pt>
                <c:pt idx="9863" formatCode="0.000">
                  <c:v>7.8689999999999998</c:v>
                </c:pt>
                <c:pt idx="9864" formatCode="0.000">
                  <c:v>6.109</c:v>
                </c:pt>
                <c:pt idx="9865" formatCode="0.000">
                  <c:v>11.112</c:v>
                </c:pt>
                <c:pt idx="9866" formatCode="0.000">
                  <c:v>4.6210000000000004</c:v>
                </c:pt>
                <c:pt idx="9867" formatCode="0.000">
                  <c:v>8.39</c:v>
                </c:pt>
                <c:pt idx="9868" formatCode="0.000">
                  <c:v>5.1230000000000002</c:v>
                </c:pt>
                <c:pt idx="9869" formatCode="0.000">
                  <c:v>7.2610000000000001</c:v>
                </c:pt>
                <c:pt idx="9870" formatCode="0.000">
                  <c:v>10.964</c:v>
                </c:pt>
                <c:pt idx="9871" formatCode="0.000">
                  <c:v>5.992</c:v>
                </c:pt>
                <c:pt idx="9872" formatCode="0.000">
                  <c:v>7.4619999999999997</c:v>
                </c:pt>
                <c:pt idx="9873" formatCode="0.000">
                  <c:v>5.4829999999999997</c:v>
                </c:pt>
                <c:pt idx="9874" formatCode="0.000">
                  <c:v>6.7149999999999999</c:v>
                </c:pt>
                <c:pt idx="9875" formatCode="0.000">
                  <c:v>8.1300000000000008</c:v>
                </c:pt>
                <c:pt idx="9876" formatCode="0.000">
                  <c:v>5.8970000000000002</c:v>
                </c:pt>
                <c:pt idx="9877" formatCode="0.000">
                  <c:v>5.8520000000000003</c:v>
                </c:pt>
                <c:pt idx="9878" formatCode="0.000">
                  <c:v>8.3770000000000007</c:v>
                </c:pt>
                <c:pt idx="9879" formatCode="0.000">
                  <c:v>8.468</c:v>
                </c:pt>
                <c:pt idx="9880" formatCode="0.000">
                  <c:v>9.3829999999999991</c:v>
                </c:pt>
                <c:pt idx="9881" formatCode="0.000">
                  <c:v>4.4509999999999996</c:v>
                </c:pt>
                <c:pt idx="9882" formatCode="0.000">
                  <c:v>5.194</c:v>
                </c:pt>
                <c:pt idx="9883" formatCode="0.000">
                  <c:v>10.685</c:v>
                </c:pt>
                <c:pt idx="9884" formatCode="0.000">
                  <c:v>7.1130000000000004</c:v>
                </c:pt>
                <c:pt idx="9885" formatCode="0.000">
                  <c:v>10.423</c:v>
                </c:pt>
                <c:pt idx="9886" formatCode="0.000">
                  <c:v>5.5380000000000003</c:v>
                </c:pt>
                <c:pt idx="9887" formatCode="0.000">
                  <c:v>7.0890000000000004</c:v>
                </c:pt>
                <c:pt idx="9888" formatCode="0.000">
                  <c:v>6.2030000000000003</c:v>
                </c:pt>
                <c:pt idx="9889" formatCode="0.000">
                  <c:v>7.6749999999999998</c:v>
                </c:pt>
                <c:pt idx="9890" formatCode="0.000">
                  <c:v>8.6989999999999998</c:v>
                </c:pt>
                <c:pt idx="9891" formatCode="0.000">
                  <c:v>4.3230000000000004</c:v>
                </c:pt>
                <c:pt idx="9892" formatCode="0.000">
                  <c:v>4.992</c:v>
                </c:pt>
                <c:pt idx="9893" formatCode="0.000">
                  <c:v>11.221</c:v>
                </c:pt>
                <c:pt idx="9894" formatCode="0.000">
                  <c:v>7.7930000000000001</c:v>
                </c:pt>
                <c:pt idx="9895" formatCode="0.000">
                  <c:v>6</c:v>
                </c:pt>
                <c:pt idx="9896" formatCode="0.000">
                  <c:v>5.64</c:v>
                </c:pt>
                <c:pt idx="9897" formatCode="0.000">
                  <c:v>8.8729999999999993</c:v>
                </c:pt>
                <c:pt idx="9898" formatCode="0.000">
                  <c:v>9.83</c:v>
                </c:pt>
                <c:pt idx="9899" formatCode="0.000">
                  <c:v>6.782</c:v>
                </c:pt>
                <c:pt idx="9900" formatCode="0.000">
                  <c:v>8.8330000000000002</c:v>
                </c:pt>
                <c:pt idx="9901" formatCode="0.000">
                  <c:v>5.9119999999999999</c:v>
                </c:pt>
                <c:pt idx="9902" formatCode="0.000">
                  <c:v>9.0670000000000002</c:v>
                </c:pt>
                <c:pt idx="9903" formatCode="0.000">
                  <c:v>6.2539999999999996</c:v>
                </c:pt>
                <c:pt idx="9904" formatCode="0.000">
                  <c:v>7.1529999999999996</c:v>
                </c:pt>
                <c:pt idx="9905" formatCode="0.000">
                  <c:v>8.8239999999999998</c:v>
                </c:pt>
                <c:pt idx="9906" formatCode="0.000">
                  <c:v>6.2809999999999997</c:v>
                </c:pt>
                <c:pt idx="9907" formatCode="0.000">
                  <c:v>6.335</c:v>
                </c:pt>
                <c:pt idx="9908" formatCode="0.000">
                  <c:v>7.7249999999999996</c:v>
                </c:pt>
                <c:pt idx="9909" formatCode="0.000">
                  <c:v>8.1440000000000001</c:v>
                </c:pt>
                <c:pt idx="9910" formatCode="0.000">
                  <c:v>8.9809999999999999</c:v>
                </c:pt>
                <c:pt idx="9911" formatCode="0.000">
                  <c:v>6.52</c:v>
                </c:pt>
                <c:pt idx="9912" formatCode="0.000">
                  <c:v>7.8719999999999999</c:v>
                </c:pt>
                <c:pt idx="9913" formatCode="0.000">
                  <c:v>5.8319999999999999</c:v>
                </c:pt>
                <c:pt idx="9914" formatCode="0.000">
                  <c:v>8.1950000000000003</c:v>
                </c:pt>
                <c:pt idx="9915" formatCode="0.000">
                  <c:v>4.9260000000000002</c:v>
                </c:pt>
                <c:pt idx="9916" formatCode="0.000">
                  <c:v>6.6280000000000001</c:v>
                </c:pt>
                <c:pt idx="9917" formatCode="0.000">
                  <c:v>8.1579999999999995</c:v>
                </c:pt>
                <c:pt idx="9918" formatCode="0.000">
                  <c:v>9.9</c:v>
                </c:pt>
                <c:pt idx="9919" formatCode="0.000">
                  <c:v>7.8760000000000003</c:v>
                </c:pt>
                <c:pt idx="9920" formatCode="0.000">
                  <c:v>6.1340000000000003</c:v>
                </c:pt>
                <c:pt idx="9921" formatCode="0.000">
                  <c:v>6.5670000000000002</c:v>
                </c:pt>
                <c:pt idx="9922" formatCode="0.000">
                  <c:v>9.06</c:v>
                </c:pt>
                <c:pt idx="9923" formatCode="0.000">
                  <c:v>8.0920000000000005</c:v>
                </c:pt>
                <c:pt idx="9924" formatCode="0.000">
                  <c:v>7.7190000000000003</c:v>
                </c:pt>
                <c:pt idx="9925" formatCode="0.000">
                  <c:v>8.8000000000000007</c:v>
                </c:pt>
                <c:pt idx="9926" formatCode="0.000">
                  <c:v>6.9089999999999998</c:v>
                </c:pt>
                <c:pt idx="9927" formatCode="0.000">
                  <c:v>7.7240000000000002</c:v>
                </c:pt>
                <c:pt idx="9928" formatCode="0.000">
                  <c:v>8.4019999999999992</c:v>
                </c:pt>
                <c:pt idx="9929" formatCode="0.000">
                  <c:v>5.82</c:v>
                </c:pt>
                <c:pt idx="9930" formatCode="0.000">
                  <c:v>9.8019999999999996</c:v>
                </c:pt>
                <c:pt idx="9931" formatCode="0.000">
                  <c:v>3.9630000000000001</c:v>
                </c:pt>
                <c:pt idx="9932" formatCode="0.000">
                  <c:v>7.8810000000000002</c:v>
                </c:pt>
                <c:pt idx="9933" formatCode="0.000">
                  <c:v>9.42</c:v>
                </c:pt>
                <c:pt idx="9934" formatCode="0.000">
                  <c:v>6.6710000000000003</c:v>
                </c:pt>
                <c:pt idx="9935" formatCode="0.000">
                  <c:v>9.7880000000000003</c:v>
                </c:pt>
                <c:pt idx="9936" formatCode="0.000">
                  <c:v>5.7960000000000003</c:v>
                </c:pt>
                <c:pt idx="9937" formatCode="0.000">
                  <c:v>6.7510000000000003</c:v>
                </c:pt>
                <c:pt idx="9938" formatCode="0.000">
                  <c:v>7.7990000000000004</c:v>
                </c:pt>
                <c:pt idx="9939" formatCode="0.000">
                  <c:v>7.6820000000000004</c:v>
                </c:pt>
                <c:pt idx="9940" formatCode="0.000">
                  <c:v>9.2880000000000003</c:v>
                </c:pt>
                <c:pt idx="9941" formatCode="0.000">
                  <c:v>6.6630000000000003</c:v>
                </c:pt>
                <c:pt idx="9942" formatCode="0.000">
                  <c:v>7.1529999999999996</c:v>
                </c:pt>
                <c:pt idx="9943" formatCode="0.000">
                  <c:v>6.3540000000000001</c:v>
                </c:pt>
                <c:pt idx="9944" formatCode="0.000">
                  <c:v>8.4339999999999993</c:v>
                </c:pt>
                <c:pt idx="9945" formatCode="0.000">
                  <c:v>7.8079999999999998</c:v>
                </c:pt>
                <c:pt idx="9946" formatCode="0.000">
                  <c:v>5.4969999999999999</c:v>
                </c:pt>
                <c:pt idx="9947" formatCode="0.000">
                  <c:v>8.4030000000000005</c:v>
                </c:pt>
                <c:pt idx="9948" formatCode="0.000">
                  <c:v>8.3960000000000008</c:v>
                </c:pt>
                <c:pt idx="9949" formatCode="0.000">
                  <c:v>7.8609999999999998</c:v>
                </c:pt>
                <c:pt idx="9950" formatCode="0.000">
                  <c:v>9.4969999999999999</c:v>
                </c:pt>
                <c:pt idx="9951" formatCode="0.000">
                  <c:v>5.3070000000000004</c:v>
                </c:pt>
                <c:pt idx="9952" formatCode="0.000">
                  <c:v>6.8460000000000001</c:v>
                </c:pt>
                <c:pt idx="9953" formatCode="0.000">
                  <c:v>9.3209999999999997</c:v>
                </c:pt>
                <c:pt idx="9954" formatCode="0.000">
                  <c:v>7.0670000000000002</c:v>
                </c:pt>
                <c:pt idx="9955" formatCode="0.000">
                  <c:v>8.0730000000000004</c:v>
                </c:pt>
                <c:pt idx="9956" formatCode="0.000">
                  <c:v>4.569</c:v>
                </c:pt>
                <c:pt idx="9957" formatCode="0.000">
                  <c:v>7.2409999999999997</c:v>
                </c:pt>
                <c:pt idx="9958" formatCode="0.000">
                  <c:v>11.602</c:v>
                </c:pt>
                <c:pt idx="9959" formatCode="0.000">
                  <c:v>6.6219999999999999</c:v>
                </c:pt>
                <c:pt idx="9960" formatCode="0.000">
                  <c:v>11.414999999999999</c:v>
                </c:pt>
                <c:pt idx="9961" formatCode="0.000">
                  <c:v>4.1210000000000004</c:v>
                </c:pt>
                <c:pt idx="9962" formatCode="0.000">
                  <c:v>8.7129999999999992</c:v>
                </c:pt>
                <c:pt idx="9963" formatCode="0.000">
                  <c:v>8.4670000000000005</c:v>
                </c:pt>
                <c:pt idx="9964" formatCode="0.000">
                  <c:v>5.4589999999999996</c:v>
                </c:pt>
                <c:pt idx="9965" formatCode="0.000">
                  <c:v>10.083</c:v>
                </c:pt>
                <c:pt idx="9966" formatCode="0.000">
                  <c:v>5.5629999999999997</c:v>
                </c:pt>
                <c:pt idx="9967" formatCode="0.000">
                  <c:v>8.2949999999999999</c:v>
                </c:pt>
                <c:pt idx="9968" formatCode="0.000">
                  <c:v>6.46</c:v>
                </c:pt>
                <c:pt idx="9969" formatCode="0.000">
                  <c:v>7.84</c:v>
                </c:pt>
                <c:pt idx="9970" formatCode="0.000">
                  <c:v>8.9429999999999996</c:v>
                </c:pt>
                <c:pt idx="9971" formatCode="0.000">
                  <c:v>3.6739999999999999</c:v>
                </c:pt>
                <c:pt idx="9972" formatCode="0.000">
                  <c:v>3.431</c:v>
                </c:pt>
                <c:pt idx="9973" formatCode="0.000">
                  <c:v>8.7360000000000007</c:v>
                </c:pt>
                <c:pt idx="9974" formatCode="0.000">
                  <c:v>4.6989999999999998</c:v>
                </c:pt>
                <c:pt idx="9975" formatCode="0.000">
                  <c:v>4.9290000000000003</c:v>
                </c:pt>
                <c:pt idx="9976" formatCode="0.000">
                  <c:v>8.641</c:v>
                </c:pt>
                <c:pt idx="9977" formatCode="0.000">
                  <c:v>5.5709999999999997</c:v>
                </c:pt>
                <c:pt idx="9978" formatCode="0.000">
                  <c:v>9.6110000000000007</c:v>
                </c:pt>
                <c:pt idx="9979" formatCode="0.000">
                  <c:v>8.5180000000000007</c:v>
                </c:pt>
                <c:pt idx="9980" formatCode="0.000">
                  <c:v>-4.42</c:v>
                </c:pt>
                <c:pt idx="9981" formatCode="0.000">
                  <c:v>6.6970000000000001</c:v>
                </c:pt>
                <c:pt idx="9982" formatCode="0.000">
                  <c:v>9.0009999999999994</c:v>
                </c:pt>
                <c:pt idx="9983" formatCode="0.000">
                  <c:v>6.702</c:v>
                </c:pt>
                <c:pt idx="9984" formatCode="0.000">
                  <c:v>8.7729999999999997</c:v>
                </c:pt>
                <c:pt idx="9985" formatCode="0.000">
                  <c:v>6.7759999999999998</c:v>
                </c:pt>
                <c:pt idx="9986" formatCode="0.000">
                  <c:v>-5.0209999999999999</c:v>
                </c:pt>
                <c:pt idx="9987" formatCode="0.000">
                  <c:v>8.5920000000000005</c:v>
                </c:pt>
                <c:pt idx="9988" formatCode="0.000">
                  <c:v>12.084</c:v>
                </c:pt>
                <c:pt idx="9989" formatCode="0.000">
                  <c:v>7.226</c:v>
                </c:pt>
                <c:pt idx="9990" formatCode="0.000">
                  <c:v>7.5469999999999997</c:v>
                </c:pt>
                <c:pt idx="9991" formatCode="0.000">
                  <c:v>9.5640000000000001</c:v>
                </c:pt>
                <c:pt idx="9992" formatCode="0.000">
                  <c:v>-8.9359999999999999</c:v>
                </c:pt>
                <c:pt idx="9993" formatCode="0.000">
                  <c:v>7.5359999999999996</c:v>
                </c:pt>
                <c:pt idx="9994" formatCode="0.000">
                  <c:v>9.9619999999999997</c:v>
                </c:pt>
                <c:pt idx="9995" formatCode="0.000">
                  <c:v>8.1590000000000007</c:v>
                </c:pt>
                <c:pt idx="9996" formatCode="0.000">
                  <c:v>7.1379999999999999</c:v>
                </c:pt>
                <c:pt idx="9997" formatCode="0.000">
                  <c:v>10.098000000000001</c:v>
                </c:pt>
                <c:pt idx="9998" formatCode="0.000">
                  <c:v>-8.4890000000000008</c:v>
                </c:pt>
                <c:pt idx="9999" formatCode="0.000">
                  <c:v>8.35</c:v>
                </c:pt>
                <c:pt idx="10000" formatCode="0.000">
                  <c:v>13.797000000000001</c:v>
                </c:pt>
                <c:pt idx="10001" formatCode="0.000">
                  <c:v>9.0570000000000004</c:v>
                </c:pt>
                <c:pt idx="10002" formatCode="0.000">
                  <c:v>8.0549999999999997</c:v>
                </c:pt>
                <c:pt idx="10003" formatCode="0.000">
                  <c:v>9.6460000000000008</c:v>
                </c:pt>
                <c:pt idx="10004" formatCode="0.000">
                  <c:v>-14.778</c:v>
                </c:pt>
                <c:pt idx="10005" formatCode="0.000">
                  <c:v>9.6370000000000005</c:v>
                </c:pt>
                <c:pt idx="10006" formatCode="0.000">
                  <c:v>15.628</c:v>
                </c:pt>
                <c:pt idx="10007" formatCode="0.000">
                  <c:v>10.522</c:v>
                </c:pt>
                <c:pt idx="10008" formatCode="0.000">
                  <c:v>8.2370000000000001</c:v>
                </c:pt>
                <c:pt idx="10009" formatCode="0.000">
                  <c:v>11.475</c:v>
                </c:pt>
                <c:pt idx="10010" formatCode="0.000">
                  <c:v>-18.259</c:v>
                </c:pt>
                <c:pt idx="10011" formatCode="0.000">
                  <c:v>8.0030000000000001</c:v>
                </c:pt>
                <c:pt idx="10012" formatCode="0.000">
                  <c:v>12.282999999999999</c:v>
                </c:pt>
                <c:pt idx="10013" formatCode="0.000">
                  <c:v>9.5719999999999992</c:v>
                </c:pt>
                <c:pt idx="10014" formatCode="0.000">
                  <c:v>6.7949999999999999</c:v>
                </c:pt>
                <c:pt idx="10015" formatCode="0.000">
                  <c:v>10.509</c:v>
                </c:pt>
                <c:pt idx="10016" formatCode="0.000">
                  <c:v>-10.493</c:v>
                </c:pt>
                <c:pt idx="10017" formatCode="0.000">
                  <c:v>7.1269999999999998</c:v>
                </c:pt>
                <c:pt idx="10018" formatCode="0.000">
                  <c:v>10.454000000000001</c:v>
                </c:pt>
                <c:pt idx="10019" formatCode="0.000">
                  <c:v>8.7149999999999999</c:v>
                </c:pt>
                <c:pt idx="10020" formatCode="0.000">
                  <c:v>4.9050000000000002</c:v>
                </c:pt>
                <c:pt idx="10021" formatCode="0.000">
                  <c:v>5.8310000000000004</c:v>
                </c:pt>
                <c:pt idx="10022" formatCode="0.000">
                  <c:v>-1.2999999999999999E-2</c:v>
                </c:pt>
                <c:pt idx="10023" formatCode="0.000">
                  <c:v>6.0880000000000001</c:v>
                </c:pt>
                <c:pt idx="10024" formatCode="0.000">
                  <c:v>11.567</c:v>
                </c:pt>
                <c:pt idx="10025" formatCode="0.000">
                  <c:v>9.3770000000000007</c:v>
                </c:pt>
                <c:pt idx="10026" formatCode="0.000">
                  <c:v>8.5609999999999999</c:v>
                </c:pt>
                <c:pt idx="10027" formatCode="0.000">
                  <c:v>7.0490000000000004</c:v>
                </c:pt>
                <c:pt idx="10028" formatCode="0.000">
                  <c:v>-6.7030000000000003</c:v>
                </c:pt>
                <c:pt idx="10029" formatCode="0.000">
                  <c:v>6.3129999999999997</c:v>
                </c:pt>
                <c:pt idx="10030" formatCode="0.000">
                  <c:v>9.7539999999999996</c:v>
                </c:pt>
                <c:pt idx="10031" formatCode="0.000">
                  <c:v>10.067</c:v>
                </c:pt>
                <c:pt idx="10032" formatCode="0.000">
                  <c:v>7.3289999999999997</c:v>
                </c:pt>
                <c:pt idx="10033" formatCode="0.000">
                  <c:v>9.0579999999999998</c:v>
                </c:pt>
                <c:pt idx="10034" formatCode="0.000">
                  <c:v>-7.6959999999999997</c:v>
                </c:pt>
                <c:pt idx="10035" formatCode="0.000">
                  <c:v>7.8319999999999999</c:v>
                </c:pt>
                <c:pt idx="10036" formatCode="0.000">
                  <c:v>8.9570000000000007</c:v>
                </c:pt>
                <c:pt idx="10037" formatCode="0.000">
                  <c:v>8.2579999999999991</c:v>
                </c:pt>
                <c:pt idx="10038" formatCode="0.000">
                  <c:v>7.6269999999999998</c:v>
                </c:pt>
                <c:pt idx="10039" formatCode="0.000">
                  <c:v>7.9969999999999999</c:v>
                </c:pt>
                <c:pt idx="10040" formatCode="0.000">
                  <c:v>6.0250000000000004</c:v>
                </c:pt>
                <c:pt idx="10041" formatCode="0.000">
                  <c:v>9.548</c:v>
                </c:pt>
                <c:pt idx="10042" formatCode="0.000">
                  <c:v>7.367</c:v>
                </c:pt>
                <c:pt idx="10043" formatCode="0.000">
                  <c:v>8.875</c:v>
                </c:pt>
                <c:pt idx="10044" formatCode="0.000">
                  <c:v>7.8550000000000004</c:v>
                </c:pt>
                <c:pt idx="10045" formatCode="0.000">
                  <c:v>5.258</c:v>
                </c:pt>
                <c:pt idx="10046" formatCode="0.000">
                  <c:v>6.9279999999999999</c:v>
                </c:pt>
                <c:pt idx="10047" formatCode="0.000">
                  <c:v>7.742</c:v>
                </c:pt>
                <c:pt idx="10048" formatCode="0.000">
                  <c:v>5.9039999999999999</c:v>
                </c:pt>
                <c:pt idx="10049" formatCode="0.000">
                  <c:v>10.884</c:v>
                </c:pt>
                <c:pt idx="10050" formatCode="0.000">
                  <c:v>0.67300000000000004</c:v>
                </c:pt>
                <c:pt idx="10051" formatCode="0.000">
                  <c:v>4.7380000000000004</c:v>
                </c:pt>
                <c:pt idx="10052" formatCode="0.000">
                  <c:v>6.6639999999999997</c:v>
                </c:pt>
                <c:pt idx="10053" formatCode="0.000">
                  <c:v>4.6779999999999999</c:v>
                </c:pt>
                <c:pt idx="10054" formatCode="0.000">
                  <c:v>5.6159999999999997</c:v>
                </c:pt>
                <c:pt idx="10055" formatCode="0.000">
                  <c:v>8.3810000000000002</c:v>
                </c:pt>
                <c:pt idx="10056" formatCode="0.000">
                  <c:v>8.3260000000000005</c:v>
                </c:pt>
                <c:pt idx="10057" formatCode="0.000">
                  <c:v>3.3740000000000001</c:v>
                </c:pt>
                <c:pt idx="10058" formatCode="0.000">
                  <c:v>4.3600000000000003</c:v>
                </c:pt>
                <c:pt idx="10059" formatCode="0.000">
                  <c:v>5.5750000000000002</c:v>
                </c:pt>
                <c:pt idx="10060" formatCode="0.000">
                  <c:v>6.47</c:v>
                </c:pt>
                <c:pt idx="10061" formatCode="0.000">
                  <c:v>9.8409999999999993</c:v>
                </c:pt>
                <c:pt idx="10062" formatCode="0.000">
                  <c:v>9.2449999999999992</c:v>
                </c:pt>
                <c:pt idx="10063" formatCode="0.000">
                  <c:v>1.7150000000000001</c:v>
                </c:pt>
                <c:pt idx="10064" formatCode="0.000">
                  <c:v>6.7069999999999999</c:v>
                </c:pt>
                <c:pt idx="10065" formatCode="0.000">
                  <c:v>6.66</c:v>
                </c:pt>
                <c:pt idx="10066" formatCode="0.000">
                  <c:v>6.7850000000000001</c:v>
                </c:pt>
                <c:pt idx="10067" formatCode="0.000">
                  <c:v>7.875</c:v>
                </c:pt>
                <c:pt idx="10068" formatCode="0.000">
                  <c:v>6.3170000000000002</c:v>
                </c:pt>
                <c:pt idx="10069" formatCode="0.000">
                  <c:v>3.0270000000000001</c:v>
                </c:pt>
                <c:pt idx="10070" formatCode="0.000">
                  <c:v>4.8879999999999999</c:v>
                </c:pt>
                <c:pt idx="10071" formatCode="0.000">
                  <c:v>8.0589999999999993</c:v>
                </c:pt>
                <c:pt idx="10072" formatCode="0.000">
                  <c:v>5.9279999999999999</c:v>
                </c:pt>
                <c:pt idx="10073" formatCode="0.000">
                  <c:v>7.9370000000000003</c:v>
                </c:pt>
                <c:pt idx="10074" formatCode="0.000">
                  <c:v>8.4220000000000006</c:v>
                </c:pt>
                <c:pt idx="10075" formatCode="0.000">
                  <c:v>2.2999999999999998</c:v>
                </c:pt>
                <c:pt idx="10076" formatCode="0.000">
                  <c:v>6.7670000000000003</c:v>
                </c:pt>
                <c:pt idx="10077" formatCode="0.000">
                  <c:v>8.3140000000000001</c:v>
                </c:pt>
                <c:pt idx="10078" formatCode="0.000">
                  <c:v>5.8650000000000002</c:v>
                </c:pt>
                <c:pt idx="10079" formatCode="0.000">
                  <c:v>8.3789999999999996</c:v>
                </c:pt>
                <c:pt idx="10080" formatCode="0.000">
                  <c:v>3.8260000000000001</c:v>
                </c:pt>
                <c:pt idx="10081" formatCode="0.000">
                  <c:v>4.5419999999999998</c:v>
                </c:pt>
                <c:pt idx="10082" formatCode="0.000">
                  <c:v>7.27</c:v>
                </c:pt>
                <c:pt idx="10083" formatCode="0.000">
                  <c:v>5.7750000000000004</c:v>
                </c:pt>
                <c:pt idx="10084" formatCode="0.000">
                  <c:v>5.52</c:v>
                </c:pt>
                <c:pt idx="10085" formatCode="0.000">
                  <c:v>9.0730000000000004</c:v>
                </c:pt>
                <c:pt idx="10086" formatCode="0.000">
                  <c:v>6.2930000000000001</c:v>
                </c:pt>
                <c:pt idx="10087" formatCode="0.000">
                  <c:v>3.9180000000000001</c:v>
                </c:pt>
                <c:pt idx="10088" formatCode="0.000">
                  <c:v>9.9160000000000004</c:v>
                </c:pt>
                <c:pt idx="10089" formatCode="0.000">
                  <c:v>7.96</c:v>
                </c:pt>
                <c:pt idx="10090" formatCode="0.000">
                  <c:v>5.1769999999999996</c:v>
                </c:pt>
                <c:pt idx="10091" formatCode="0.000">
                  <c:v>6.8810000000000002</c:v>
                </c:pt>
                <c:pt idx="10092" formatCode="0.000">
                  <c:v>3.7410000000000001</c:v>
                </c:pt>
                <c:pt idx="10093" formatCode="0.000">
                  <c:v>4.3280000000000003</c:v>
                </c:pt>
                <c:pt idx="10094" formatCode="0.000">
                  <c:v>8.8379999999999992</c:v>
                </c:pt>
                <c:pt idx="10095" formatCode="0.000">
                  <c:v>8.4290000000000003</c:v>
                </c:pt>
                <c:pt idx="10096" formatCode="0.000">
                  <c:v>7.3440000000000003</c:v>
                </c:pt>
                <c:pt idx="10097" formatCode="0.000">
                  <c:v>8.3040000000000003</c:v>
                </c:pt>
                <c:pt idx="10098" formatCode="0.000">
                  <c:v>0.76900000000000002</c:v>
                </c:pt>
                <c:pt idx="10099" formatCode="0.000">
                  <c:v>4.4710000000000001</c:v>
                </c:pt>
                <c:pt idx="10100" formatCode="0.000">
                  <c:v>10.949</c:v>
                </c:pt>
                <c:pt idx="10101" formatCode="0.000">
                  <c:v>8.0090000000000003</c:v>
                </c:pt>
                <c:pt idx="10102" formatCode="0.000">
                  <c:v>7.1360000000000001</c:v>
                </c:pt>
                <c:pt idx="10103" formatCode="0.000">
                  <c:v>9.0289999999999999</c:v>
                </c:pt>
                <c:pt idx="10104" formatCode="0.000">
                  <c:v>-3.5110000000000001</c:v>
                </c:pt>
                <c:pt idx="10105" formatCode="0.000">
                  <c:v>6.6929999999999996</c:v>
                </c:pt>
                <c:pt idx="10106" formatCode="0.000">
                  <c:v>11.427</c:v>
                </c:pt>
                <c:pt idx="10107" formatCode="0.000">
                  <c:v>7.7759999999999998</c:v>
                </c:pt>
                <c:pt idx="10108" formatCode="0.000">
                  <c:v>8.4879999999999995</c:v>
                </c:pt>
                <c:pt idx="10109" formatCode="0.000">
                  <c:v>10.135</c:v>
                </c:pt>
                <c:pt idx="10110" formatCode="0.000">
                  <c:v>-7.07</c:v>
                </c:pt>
                <c:pt idx="10111" formatCode="0.000">
                  <c:v>7.6950000000000003</c:v>
                </c:pt>
                <c:pt idx="10112" formatCode="0.000">
                  <c:v>10.621</c:v>
                </c:pt>
                <c:pt idx="10113" formatCode="0.000">
                  <c:v>6.1760000000000002</c:v>
                </c:pt>
                <c:pt idx="10114" formatCode="0.000">
                  <c:v>6.61</c:v>
                </c:pt>
                <c:pt idx="10115" formatCode="0.000">
                  <c:v>10.827999999999999</c:v>
                </c:pt>
                <c:pt idx="10116" formatCode="0.000">
                  <c:v>-2.706</c:v>
                </c:pt>
                <c:pt idx="10117" formatCode="0.000">
                  <c:v>7.0650000000000004</c:v>
                </c:pt>
                <c:pt idx="10118" formatCode="0.000">
                  <c:v>9.3879999999999999</c:v>
                </c:pt>
                <c:pt idx="10119" formatCode="0.000">
                  <c:v>9.3960000000000008</c:v>
                </c:pt>
                <c:pt idx="10120" formatCode="0.000">
                  <c:v>6.7380000000000004</c:v>
                </c:pt>
                <c:pt idx="10121" formatCode="0.000">
                  <c:v>8.9209999999999994</c:v>
                </c:pt>
                <c:pt idx="10122" formatCode="0.000">
                  <c:v>-2.1240000000000001</c:v>
                </c:pt>
                <c:pt idx="10123" formatCode="0.000">
                  <c:v>6.4180000000000001</c:v>
                </c:pt>
                <c:pt idx="10124" formatCode="0.000">
                  <c:v>9.1519999999999992</c:v>
                </c:pt>
                <c:pt idx="10125" formatCode="0.000">
                  <c:v>8.0139999999999993</c:v>
                </c:pt>
                <c:pt idx="10126" formatCode="0.000">
                  <c:v>7.2530000000000001</c:v>
                </c:pt>
                <c:pt idx="10127" formatCode="0.000">
                  <c:v>10.598000000000001</c:v>
                </c:pt>
                <c:pt idx="10128" formatCode="0.000">
                  <c:v>-3.323</c:v>
                </c:pt>
                <c:pt idx="10129" formatCode="0.000">
                  <c:v>7.181</c:v>
                </c:pt>
                <c:pt idx="10130" formatCode="0.000">
                  <c:v>12.167</c:v>
                </c:pt>
                <c:pt idx="10131" formatCode="0.000">
                  <c:v>9.2309999999999999</c:v>
                </c:pt>
                <c:pt idx="10132" formatCode="0.000">
                  <c:v>7.5540000000000003</c:v>
                </c:pt>
                <c:pt idx="10133" formatCode="0.000">
                  <c:v>10.308999999999999</c:v>
                </c:pt>
                <c:pt idx="10134" formatCode="0.000">
                  <c:v>-8.0489999999999995</c:v>
                </c:pt>
                <c:pt idx="10135" formatCode="0.000">
                  <c:v>7.8</c:v>
                </c:pt>
                <c:pt idx="10136" formatCode="0.000">
                  <c:v>8.5030000000000001</c:v>
                </c:pt>
                <c:pt idx="10137" formatCode="0.000">
                  <c:v>6.9249999999999998</c:v>
                </c:pt>
                <c:pt idx="10138" formatCode="0.000">
                  <c:v>5.8970000000000002</c:v>
                </c:pt>
                <c:pt idx="10139" formatCode="0.000">
                  <c:v>12.781000000000001</c:v>
                </c:pt>
                <c:pt idx="10140" formatCode="0.000">
                  <c:v>-0.53900000000000003</c:v>
                </c:pt>
                <c:pt idx="10141" formatCode="0.000">
                  <c:v>5.5789999999999997</c:v>
                </c:pt>
                <c:pt idx="10142" formatCode="0.000">
                  <c:v>11.45</c:v>
                </c:pt>
                <c:pt idx="10143" formatCode="0.000">
                  <c:v>8.6760000000000002</c:v>
                </c:pt>
                <c:pt idx="10144" formatCode="0.000">
                  <c:v>4.3449999999999998</c:v>
                </c:pt>
                <c:pt idx="10145" formatCode="0.000">
                  <c:v>14.366</c:v>
                </c:pt>
                <c:pt idx="10146" formatCode="0.000">
                  <c:v>-3.4689999999999999</c:v>
                </c:pt>
                <c:pt idx="10147" formatCode="0.000">
                  <c:v>3.9079999999999999</c:v>
                </c:pt>
                <c:pt idx="10148" formatCode="0.000">
                  <c:v>10.573</c:v>
                </c:pt>
                <c:pt idx="10149" formatCode="0.000">
                  <c:v>8.4269999999999996</c:v>
                </c:pt>
                <c:pt idx="10150" formatCode="0.000">
                  <c:v>5.024</c:v>
                </c:pt>
                <c:pt idx="10151" formatCode="0.000">
                  <c:v>15.286</c:v>
                </c:pt>
                <c:pt idx="10152" formatCode="0.000">
                  <c:v>-4.6280000000000001</c:v>
                </c:pt>
                <c:pt idx="10153" formatCode="0.000">
                  <c:v>4.7240000000000002</c:v>
                </c:pt>
                <c:pt idx="10154" formatCode="0.000">
                  <c:v>12.625999999999999</c:v>
                </c:pt>
                <c:pt idx="10155" formatCode="0.000">
                  <c:v>7.9859999999999998</c:v>
                </c:pt>
                <c:pt idx="10156" formatCode="0.000">
                  <c:v>5.1740000000000004</c:v>
                </c:pt>
                <c:pt idx="10157" formatCode="0.000">
                  <c:v>11.45</c:v>
                </c:pt>
                <c:pt idx="10158" formatCode="0.000">
                  <c:v>-0.114</c:v>
                </c:pt>
                <c:pt idx="10159" formatCode="0.000">
                  <c:v>2.411</c:v>
                </c:pt>
                <c:pt idx="10160" formatCode="0.000">
                  <c:v>10.757999999999999</c:v>
                </c:pt>
                <c:pt idx="10161" formatCode="0.000">
                  <c:v>6.7809999999999997</c:v>
                </c:pt>
                <c:pt idx="10162" formatCode="0.000">
                  <c:v>6.5090000000000003</c:v>
                </c:pt>
                <c:pt idx="10163" formatCode="0.000">
                  <c:v>11.993</c:v>
                </c:pt>
                <c:pt idx="10164" formatCode="0.000">
                  <c:v>-3.2469999999999999</c:v>
                </c:pt>
                <c:pt idx="10165" formatCode="0.000">
                  <c:v>6.8639999999999999</c:v>
                </c:pt>
                <c:pt idx="10166" formatCode="0.000">
                  <c:v>10.583</c:v>
                </c:pt>
                <c:pt idx="10167" formatCode="0.000">
                  <c:v>7.0010000000000003</c:v>
                </c:pt>
                <c:pt idx="10168" formatCode="0.000">
                  <c:v>4.7480000000000002</c:v>
                </c:pt>
                <c:pt idx="10169" formatCode="0.000">
                  <c:v>11.682</c:v>
                </c:pt>
                <c:pt idx="10170" formatCode="0.000">
                  <c:v>0.33800000000000002</c:v>
                </c:pt>
                <c:pt idx="10171" formatCode="0.000">
                  <c:v>5.4269999999999996</c:v>
                </c:pt>
                <c:pt idx="10172" formatCode="0.000">
                  <c:v>9.5630000000000006</c:v>
                </c:pt>
                <c:pt idx="10173" formatCode="0.000">
                  <c:v>8.7729999999999997</c:v>
                </c:pt>
                <c:pt idx="10174" formatCode="0.000">
                  <c:v>6.1079999999999997</c:v>
                </c:pt>
                <c:pt idx="10175" formatCode="0.000">
                  <c:v>11.214</c:v>
                </c:pt>
                <c:pt idx="10176" formatCode="0.000">
                  <c:v>-0.26700000000000002</c:v>
                </c:pt>
                <c:pt idx="10177" formatCode="0.000">
                  <c:v>4.5069999999999997</c:v>
                </c:pt>
                <c:pt idx="10178" formatCode="0.000">
                  <c:v>10.930999999999999</c:v>
                </c:pt>
                <c:pt idx="10179" formatCode="0.000">
                  <c:v>8.2910000000000004</c:v>
                </c:pt>
                <c:pt idx="10180" formatCode="0.000">
                  <c:v>7.7370000000000001</c:v>
                </c:pt>
                <c:pt idx="10181" formatCode="0.000">
                  <c:v>9.0690000000000008</c:v>
                </c:pt>
                <c:pt idx="10182" formatCode="0.000">
                  <c:v>-1.256</c:v>
                </c:pt>
                <c:pt idx="10183" formatCode="0.000">
                  <c:v>5.2439999999999998</c:v>
                </c:pt>
                <c:pt idx="10184" formatCode="0.000">
                  <c:v>8.5670000000000002</c:v>
                </c:pt>
                <c:pt idx="10185" formatCode="0.000">
                  <c:v>9.5190000000000001</c:v>
                </c:pt>
                <c:pt idx="10186" formatCode="0.000">
                  <c:v>4.4630000000000001</c:v>
                </c:pt>
                <c:pt idx="10187" formatCode="0.000">
                  <c:v>6.3550000000000004</c:v>
                </c:pt>
                <c:pt idx="10188" formatCode="0.000">
                  <c:v>4.5709999999999997</c:v>
                </c:pt>
                <c:pt idx="10189" formatCode="0.000">
                  <c:v>6.6550000000000002</c:v>
                </c:pt>
                <c:pt idx="10190" formatCode="0.000">
                  <c:v>9.2569999999999997</c:v>
                </c:pt>
                <c:pt idx="10191" formatCode="0.000">
                  <c:v>9.16</c:v>
                </c:pt>
                <c:pt idx="10192" formatCode="0.000">
                  <c:v>5.17</c:v>
                </c:pt>
                <c:pt idx="10193" formatCode="0.000">
                  <c:v>11.002000000000001</c:v>
                </c:pt>
                <c:pt idx="10194" formatCode="0.000">
                  <c:v>0.59499999999999997</c:v>
                </c:pt>
                <c:pt idx="10195" formatCode="0.000">
                  <c:v>5.0590000000000002</c:v>
                </c:pt>
                <c:pt idx="10196" formatCode="0.000">
                  <c:v>9.798</c:v>
                </c:pt>
                <c:pt idx="10197" formatCode="0.000">
                  <c:v>10.098000000000001</c:v>
                </c:pt>
                <c:pt idx="10198" formatCode="0.000">
                  <c:v>7.6050000000000004</c:v>
                </c:pt>
                <c:pt idx="10199" formatCode="0.000">
                  <c:v>6.1059999999999999</c:v>
                </c:pt>
                <c:pt idx="10200" formatCode="0.000">
                  <c:v>1.5009999999999999</c:v>
                </c:pt>
                <c:pt idx="10201" formatCode="0.000">
                  <c:v>5.2460000000000004</c:v>
                </c:pt>
                <c:pt idx="10202" formatCode="0.000">
                  <c:v>6.2229999999999999</c:v>
                </c:pt>
                <c:pt idx="10203" formatCode="0.000">
                  <c:v>8.1790000000000003</c:v>
                </c:pt>
                <c:pt idx="10204" formatCode="0.000">
                  <c:v>4.9509999999999996</c:v>
                </c:pt>
                <c:pt idx="10205" formatCode="0.000">
                  <c:v>9.3960000000000008</c:v>
                </c:pt>
                <c:pt idx="10206" formatCode="0.000">
                  <c:v>5.4180000000000001</c:v>
                </c:pt>
                <c:pt idx="10207" formatCode="0.000">
                  <c:v>6.2939999999999996</c:v>
                </c:pt>
                <c:pt idx="10208" formatCode="0.000">
                  <c:v>7.5720000000000001</c:v>
                </c:pt>
                <c:pt idx="10209" formatCode="0.000">
                  <c:v>9.2070000000000007</c:v>
                </c:pt>
                <c:pt idx="10210" formatCode="0.000">
                  <c:v>5.1059999999999999</c:v>
                </c:pt>
                <c:pt idx="10211" formatCode="0.000">
                  <c:v>6.8869999999999996</c:v>
                </c:pt>
                <c:pt idx="10212" formatCode="0.000">
                  <c:v>6.9219999999999997</c:v>
                </c:pt>
                <c:pt idx="10213" formatCode="0.000">
                  <c:v>4.8730000000000002</c:v>
                </c:pt>
                <c:pt idx="10214" formatCode="0.000">
                  <c:v>11.529</c:v>
                </c:pt>
                <c:pt idx="10215" formatCode="0.000">
                  <c:v>10.487</c:v>
                </c:pt>
                <c:pt idx="10216" formatCode="0.000">
                  <c:v>6.7060000000000004</c:v>
                </c:pt>
                <c:pt idx="10217" formatCode="0.000">
                  <c:v>9.5820000000000007</c:v>
                </c:pt>
                <c:pt idx="10218" formatCode="0.000">
                  <c:v>-2.58</c:v>
                </c:pt>
                <c:pt idx="10219" formatCode="0.000">
                  <c:v>4.9459999999999997</c:v>
                </c:pt>
                <c:pt idx="10220" formatCode="0.000">
                  <c:v>8.484</c:v>
                </c:pt>
                <c:pt idx="10221" formatCode="0.000">
                  <c:v>10.02</c:v>
                </c:pt>
                <c:pt idx="10222" formatCode="0.000">
                  <c:v>6.2320000000000002</c:v>
                </c:pt>
                <c:pt idx="10223" formatCode="0.000">
                  <c:v>9.5860000000000003</c:v>
                </c:pt>
                <c:pt idx="10224" formatCode="0.000">
                  <c:v>-0.159</c:v>
                </c:pt>
                <c:pt idx="10225" formatCode="0.000">
                  <c:v>6.6079999999999997</c:v>
                </c:pt>
                <c:pt idx="10226" formatCode="0.000">
                  <c:v>9.3140000000000001</c:v>
                </c:pt>
                <c:pt idx="10227" formatCode="0.000">
                  <c:v>9.5500000000000007</c:v>
                </c:pt>
                <c:pt idx="10228" formatCode="0.000">
                  <c:v>5.81</c:v>
                </c:pt>
                <c:pt idx="10229" formatCode="0.000">
                  <c:v>9.5950000000000006</c:v>
                </c:pt>
                <c:pt idx="10230" formatCode="0.000">
                  <c:v>2.0390000000000001</c:v>
                </c:pt>
                <c:pt idx="10231" formatCode="0.000">
                  <c:v>4.5609999999999999</c:v>
                </c:pt>
                <c:pt idx="10232" formatCode="0.000">
                  <c:v>9.3569999999999993</c:v>
                </c:pt>
                <c:pt idx="10233" formatCode="0.000">
                  <c:v>10.315</c:v>
                </c:pt>
                <c:pt idx="10234" formatCode="0.000">
                  <c:v>8.0090000000000003</c:v>
                </c:pt>
                <c:pt idx="10235" formatCode="0.000">
                  <c:v>11.226000000000001</c:v>
                </c:pt>
                <c:pt idx="10236" formatCode="0.000">
                  <c:v>-4.0720000000000001</c:v>
                </c:pt>
                <c:pt idx="10237" formatCode="0.000">
                  <c:v>6.1319999999999997</c:v>
                </c:pt>
                <c:pt idx="10238" formatCode="0.000">
                  <c:v>8.9290000000000003</c:v>
                </c:pt>
                <c:pt idx="10239" formatCode="0.000">
                  <c:v>9.2050000000000001</c:v>
                </c:pt>
                <c:pt idx="10240" formatCode="0.000">
                  <c:v>6.1059999999999999</c:v>
                </c:pt>
                <c:pt idx="10241" formatCode="0.000">
                  <c:v>11.943</c:v>
                </c:pt>
                <c:pt idx="10242" formatCode="0.000">
                  <c:v>-0.86</c:v>
                </c:pt>
                <c:pt idx="10243" formatCode="0.000">
                  <c:v>5.7370000000000001</c:v>
                </c:pt>
                <c:pt idx="10244" formatCode="0.000">
                  <c:v>9.5210000000000008</c:v>
                </c:pt>
                <c:pt idx="10245" formatCode="0.000">
                  <c:v>10.567</c:v>
                </c:pt>
                <c:pt idx="10246" formatCode="0.000">
                  <c:v>5.4</c:v>
                </c:pt>
                <c:pt idx="10247" formatCode="0.000">
                  <c:v>10.952999999999999</c:v>
                </c:pt>
                <c:pt idx="10248" formatCode="0.000">
                  <c:v>-0.154</c:v>
                </c:pt>
                <c:pt idx="10249" formatCode="0.000">
                  <c:v>4.8659999999999997</c:v>
                </c:pt>
                <c:pt idx="10250" formatCode="0.000">
                  <c:v>12.242000000000001</c:v>
                </c:pt>
                <c:pt idx="10251" formatCode="0.000">
                  <c:v>9.9909999999999997</c:v>
                </c:pt>
                <c:pt idx="10252" formatCode="0.000">
                  <c:v>5.4779999999999998</c:v>
                </c:pt>
                <c:pt idx="10253" formatCode="0.000">
                  <c:v>9.7460000000000004</c:v>
                </c:pt>
                <c:pt idx="10254" formatCode="0.000">
                  <c:v>-1.984</c:v>
                </c:pt>
                <c:pt idx="10255" formatCode="0.000">
                  <c:v>5.77</c:v>
                </c:pt>
                <c:pt idx="10256" formatCode="0.000">
                  <c:v>10.843</c:v>
                </c:pt>
                <c:pt idx="10257" formatCode="0.000">
                  <c:v>10.363</c:v>
                </c:pt>
                <c:pt idx="10258" formatCode="0.000">
                  <c:v>6.1820000000000004</c:v>
                </c:pt>
                <c:pt idx="10259" formatCode="0.000">
                  <c:v>10.068</c:v>
                </c:pt>
                <c:pt idx="10260" formatCode="0.000">
                  <c:v>-1.9430000000000001</c:v>
                </c:pt>
                <c:pt idx="10261" formatCode="0.000">
                  <c:v>5.8170000000000002</c:v>
                </c:pt>
                <c:pt idx="10262" formatCode="0.000">
                  <c:v>10.43</c:v>
                </c:pt>
                <c:pt idx="10263" formatCode="0.000">
                  <c:v>9.56</c:v>
                </c:pt>
                <c:pt idx="10264" formatCode="0.000">
                  <c:v>5.1980000000000004</c:v>
                </c:pt>
                <c:pt idx="10265" formatCode="0.000">
                  <c:v>11.125</c:v>
                </c:pt>
                <c:pt idx="10266" formatCode="0.000">
                  <c:v>-2.1549999999999998</c:v>
                </c:pt>
                <c:pt idx="10267" formatCode="0.000">
                  <c:v>7.2560000000000002</c:v>
                </c:pt>
                <c:pt idx="10268" formatCode="0.000">
                  <c:v>11.257</c:v>
                </c:pt>
                <c:pt idx="10269" formatCode="0.000">
                  <c:v>11.829000000000001</c:v>
                </c:pt>
                <c:pt idx="10270" formatCode="0.000">
                  <c:v>2.2090000000000001</c:v>
                </c:pt>
                <c:pt idx="10271" formatCode="0.000">
                  <c:v>11.46</c:v>
                </c:pt>
                <c:pt idx="10272" formatCode="0.000">
                  <c:v>-2.1749999999999998</c:v>
                </c:pt>
                <c:pt idx="10273" formatCode="0.000">
                  <c:v>6.9169999999999998</c:v>
                </c:pt>
                <c:pt idx="10274" formatCode="0.000">
                  <c:v>11.737</c:v>
                </c:pt>
                <c:pt idx="10275" formatCode="0.000">
                  <c:v>7.7830000000000004</c:v>
                </c:pt>
                <c:pt idx="10276" formatCode="0.000">
                  <c:v>4.0049999999999999</c:v>
                </c:pt>
                <c:pt idx="10277" formatCode="0.000">
                  <c:v>9.4879999999999995</c:v>
                </c:pt>
                <c:pt idx="10278" formatCode="0.000">
                  <c:v>1.929</c:v>
                </c:pt>
                <c:pt idx="10279" formatCode="0.000">
                  <c:v>6.6369999999999996</c:v>
                </c:pt>
                <c:pt idx="10280" formatCode="0.000">
                  <c:v>13.36</c:v>
                </c:pt>
                <c:pt idx="10281" formatCode="0.000">
                  <c:v>8.8089999999999993</c:v>
                </c:pt>
                <c:pt idx="10282" formatCode="0.000">
                  <c:v>5.9859999999999998</c:v>
                </c:pt>
                <c:pt idx="10283" formatCode="0.000">
                  <c:v>6.6970000000000001</c:v>
                </c:pt>
                <c:pt idx="10284" formatCode="0.000">
                  <c:v>2.3239999999999998</c:v>
                </c:pt>
                <c:pt idx="10285" formatCode="0.000">
                  <c:v>4.4820000000000002</c:v>
                </c:pt>
                <c:pt idx="10286" formatCode="0.000">
                  <c:v>9.3699999999999992</c:v>
                </c:pt>
                <c:pt idx="10287" formatCode="0.000">
                  <c:v>9.4830000000000005</c:v>
                </c:pt>
                <c:pt idx="10288" formatCode="0.000">
                  <c:v>7.6769999999999996</c:v>
                </c:pt>
                <c:pt idx="10289" formatCode="0.000">
                  <c:v>7.7519999999999998</c:v>
                </c:pt>
                <c:pt idx="10290" formatCode="0.000">
                  <c:v>0.247</c:v>
                </c:pt>
                <c:pt idx="10291" formatCode="0.000">
                  <c:v>7.2050000000000001</c:v>
                </c:pt>
                <c:pt idx="10292" formatCode="0.000">
                  <c:v>8.7889999999999997</c:v>
                </c:pt>
                <c:pt idx="10293" formatCode="0.000">
                  <c:v>11.404999999999999</c:v>
                </c:pt>
                <c:pt idx="10294" formatCode="0.000">
                  <c:v>7.827</c:v>
                </c:pt>
                <c:pt idx="10295" formatCode="0.000">
                  <c:v>10.257999999999999</c:v>
                </c:pt>
                <c:pt idx="10296" formatCode="0.000">
                  <c:v>3.1989999999999998</c:v>
                </c:pt>
                <c:pt idx="10297" formatCode="0.000">
                  <c:v>6.5119999999999996</c:v>
                </c:pt>
                <c:pt idx="10298" formatCode="0.000">
                  <c:v>-10.272</c:v>
                </c:pt>
                <c:pt idx="10299" formatCode="0.000">
                  <c:v>10.702999999999999</c:v>
                </c:pt>
                <c:pt idx="10300" formatCode="0.000">
                  <c:v>10.426</c:v>
                </c:pt>
                <c:pt idx="10301" formatCode="0.000">
                  <c:v>6.4729999999999999</c:v>
                </c:pt>
                <c:pt idx="10302" formatCode="0.000">
                  <c:v>9.1129999999999995</c:v>
                </c:pt>
                <c:pt idx="10303" formatCode="0.000">
                  <c:v>5.1269999999999998</c:v>
                </c:pt>
                <c:pt idx="10304" formatCode="0.000">
                  <c:v>6.6260000000000003</c:v>
                </c:pt>
                <c:pt idx="10305" formatCode="0.000">
                  <c:v>-10.646000000000001</c:v>
                </c:pt>
                <c:pt idx="10306" formatCode="0.000">
                  <c:v>13.696999999999999</c:v>
                </c:pt>
                <c:pt idx="10307" formatCode="0.000">
                  <c:v>9.51</c:v>
                </c:pt>
                <c:pt idx="10308" formatCode="0.000">
                  <c:v>6.008</c:v>
                </c:pt>
                <c:pt idx="10309" formatCode="0.000">
                  <c:v>9.3759999999999994</c:v>
                </c:pt>
                <c:pt idx="10310" formatCode="0.000">
                  <c:v>-0.32800000000000001</c:v>
                </c:pt>
                <c:pt idx="10311" formatCode="0.000">
                  <c:v>6.1319999999999997</c:v>
                </c:pt>
                <c:pt idx="10312" formatCode="0.000">
                  <c:v>-6.4720000000000004</c:v>
                </c:pt>
                <c:pt idx="10313" formatCode="0.000">
                  <c:v>6.1630000000000003</c:v>
                </c:pt>
                <c:pt idx="10314" formatCode="0.000">
                  <c:v>10.75</c:v>
                </c:pt>
                <c:pt idx="10315" formatCode="0.000">
                  <c:v>3.39</c:v>
                </c:pt>
                <c:pt idx="10316" formatCode="0.000">
                  <c:v>10.856</c:v>
                </c:pt>
                <c:pt idx="10317" formatCode="0.000">
                  <c:v>7.3840000000000003</c:v>
                </c:pt>
                <c:pt idx="10318" formatCode="0.000">
                  <c:v>5.7919999999999998</c:v>
                </c:pt>
                <c:pt idx="10319" formatCode="0.000">
                  <c:v>-6.3129999999999997</c:v>
                </c:pt>
                <c:pt idx="10320" formatCode="0.000">
                  <c:v>8.0280000000000005</c:v>
                </c:pt>
                <c:pt idx="10321" formatCode="0.000">
                  <c:v>9.5239999999999991</c:v>
                </c:pt>
                <c:pt idx="10322" formatCode="0.000">
                  <c:v>5.984</c:v>
                </c:pt>
                <c:pt idx="10323" formatCode="0.000">
                  <c:v>7.4089999999999998</c:v>
                </c:pt>
                <c:pt idx="10324" formatCode="0.000">
                  <c:v>3.472</c:v>
                </c:pt>
                <c:pt idx="10325" formatCode="0.000">
                  <c:v>4.4080000000000004</c:v>
                </c:pt>
                <c:pt idx="10326" formatCode="0.000">
                  <c:v>-0.70799999999999996</c:v>
                </c:pt>
                <c:pt idx="10327" formatCode="0.000">
                  <c:v>8.9049999999999994</c:v>
                </c:pt>
                <c:pt idx="10328" formatCode="0.000">
                  <c:v>5.9139999999999997</c:v>
                </c:pt>
                <c:pt idx="10329" formatCode="0.000">
                  <c:v>6.6440000000000001</c:v>
                </c:pt>
                <c:pt idx="10330" formatCode="0.000">
                  <c:v>8.8230000000000004</c:v>
                </c:pt>
                <c:pt idx="10331" formatCode="0.000">
                  <c:v>7.0469999999999997</c:v>
                </c:pt>
                <c:pt idx="10332" formatCode="0.000">
                  <c:v>7.58</c:v>
                </c:pt>
                <c:pt idx="10333" formatCode="0.000">
                  <c:v>-6.702</c:v>
                </c:pt>
                <c:pt idx="10334" formatCode="0.000">
                  <c:v>7.1630000000000003</c:v>
                </c:pt>
                <c:pt idx="10335" formatCode="0.000">
                  <c:v>10.086</c:v>
                </c:pt>
                <c:pt idx="10336" formatCode="0.000">
                  <c:v>5.641</c:v>
                </c:pt>
                <c:pt idx="10337" formatCode="0.000">
                  <c:v>11.945</c:v>
                </c:pt>
                <c:pt idx="10338" formatCode="0.000">
                  <c:v>8.8659999999999997</c:v>
                </c:pt>
                <c:pt idx="10339" formatCode="0.000">
                  <c:v>6.8239999999999998</c:v>
                </c:pt>
                <c:pt idx="10340" formatCode="0.000">
                  <c:v>-12.225</c:v>
                </c:pt>
                <c:pt idx="10341" formatCode="0.000">
                  <c:v>5.0309999999999997</c:v>
                </c:pt>
                <c:pt idx="10342" formatCode="0.000">
                  <c:v>10.186999999999999</c:v>
                </c:pt>
                <c:pt idx="10343" formatCode="0.000">
                  <c:v>7.8689999999999998</c:v>
                </c:pt>
                <c:pt idx="10344" formatCode="0.000">
                  <c:v>10.44</c:v>
                </c:pt>
                <c:pt idx="10345" formatCode="0.000">
                  <c:v>1.8340000000000001</c:v>
                </c:pt>
                <c:pt idx="10346" formatCode="0.000">
                  <c:v>6.8440000000000003</c:v>
                </c:pt>
                <c:pt idx="10347" formatCode="0.000">
                  <c:v>-3.819</c:v>
                </c:pt>
                <c:pt idx="10348" formatCode="0.000">
                  <c:v>3.569</c:v>
                </c:pt>
                <c:pt idx="10349" formatCode="0.000">
                  <c:v>8.8010000000000002</c:v>
                </c:pt>
                <c:pt idx="10350" formatCode="0.000">
                  <c:v>5.4450000000000003</c:v>
                </c:pt>
                <c:pt idx="10351" formatCode="0.000">
                  <c:v>11.839</c:v>
                </c:pt>
                <c:pt idx="10352" formatCode="0.000">
                  <c:v>6.8019999999999996</c:v>
                </c:pt>
                <c:pt idx="10353" formatCode="0.000">
                  <c:v>5.4630000000000001</c:v>
                </c:pt>
                <c:pt idx="10354" formatCode="0.000">
                  <c:v>-3.45</c:v>
                </c:pt>
                <c:pt idx="10355" formatCode="0.000">
                  <c:v>8.9190000000000005</c:v>
                </c:pt>
                <c:pt idx="10356" formatCode="0.000">
                  <c:v>11.5</c:v>
                </c:pt>
                <c:pt idx="10357" formatCode="0.000">
                  <c:v>8.702</c:v>
                </c:pt>
                <c:pt idx="10358" formatCode="0.000">
                  <c:v>8.2050000000000001</c:v>
                </c:pt>
                <c:pt idx="10359" formatCode="0.000">
                  <c:v>3.464</c:v>
                </c:pt>
                <c:pt idx="10360" formatCode="0.000">
                  <c:v>5.59</c:v>
                </c:pt>
                <c:pt idx="10361" formatCode="0.000">
                  <c:v>-7.8280000000000003</c:v>
                </c:pt>
                <c:pt idx="10362" formatCode="0.000">
                  <c:v>8.0050000000000008</c:v>
                </c:pt>
                <c:pt idx="10363" formatCode="0.000">
                  <c:v>10.154999999999999</c:v>
                </c:pt>
                <c:pt idx="10364" formatCode="0.000">
                  <c:v>7.9870000000000001</c:v>
                </c:pt>
                <c:pt idx="10365" formatCode="0.000">
                  <c:v>11.2</c:v>
                </c:pt>
                <c:pt idx="10366" formatCode="0.000">
                  <c:v>4.0519999999999996</c:v>
                </c:pt>
                <c:pt idx="10367" formatCode="0.000">
                  <c:v>4.9939999999999998</c:v>
                </c:pt>
                <c:pt idx="10368" formatCode="0.000">
                  <c:v>-7.7629999999999999</c:v>
                </c:pt>
                <c:pt idx="10369" formatCode="0.000">
                  <c:v>8.1120000000000001</c:v>
                </c:pt>
                <c:pt idx="10370" formatCode="0.000">
                  <c:v>9.3870000000000005</c:v>
                </c:pt>
                <c:pt idx="10371" formatCode="0.000">
                  <c:v>5.2610000000000001</c:v>
                </c:pt>
                <c:pt idx="10372" formatCode="0.000">
                  <c:v>8.6999999999999993</c:v>
                </c:pt>
                <c:pt idx="10373" formatCode="0.000">
                  <c:v>3.1030000000000002</c:v>
                </c:pt>
                <c:pt idx="10374" formatCode="0.000">
                  <c:v>5.8230000000000004</c:v>
                </c:pt>
                <c:pt idx="10375" formatCode="0.000">
                  <c:v>-1.68</c:v>
                </c:pt>
                <c:pt idx="10376" formatCode="0.000">
                  <c:v>10.137</c:v>
                </c:pt>
                <c:pt idx="10377" formatCode="0.000">
                  <c:v>8.7609999999999992</c:v>
                </c:pt>
                <c:pt idx="10378" formatCode="0.000">
                  <c:v>4.8449999999999998</c:v>
                </c:pt>
                <c:pt idx="10379" formatCode="0.000">
                  <c:v>9.9760000000000009</c:v>
                </c:pt>
                <c:pt idx="10380" formatCode="0.000">
                  <c:v>0.56200000000000006</c:v>
                </c:pt>
                <c:pt idx="10381" formatCode="0.000">
                  <c:v>4.9749999999999996</c:v>
                </c:pt>
                <c:pt idx="10382" formatCode="0.000">
                  <c:v>-0.47799999999999998</c:v>
                </c:pt>
                <c:pt idx="10383" formatCode="0.000">
                  <c:v>10.898</c:v>
                </c:pt>
                <c:pt idx="10384" formatCode="0.000">
                  <c:v>8.9030000000000005</c:v>
                </c:pt>
                <c:pt idx="10385" formatCode="0.000">
                  <c:v>5.4630000000000001</c:v>
                </c:pt>
                <c:pt idx="10386" formatCode="0.000">
                  <c:v>8.23</c:v>
                </c:pt>
                <c:pt idx="10387" formatCode="0.000">
                  <c:v>4.2859999999999996</c:v>
                </c:pt>
                <c:pt idx="10388" formatCode="0.000">
                  <c:v>5.17</c:v>
                </c:pt>
                <c:pt idx="10389" formatCode="0.000">
                  <c:v>-4.1029999999999998</c:v>
                </c:pt>
                <c:pt idx="10390" formatCode="0.000">
                  <c:v>7.7309999999999999</c:v>
                </c:pt>
                <c:pt idx="10391" formatCode="0.000">
                  <c:v>10.382</c:v>
                </c:pt>
                <c:pt idx="10392" formatCode="0.000">
                  <c:v>5.5940000000000003</c:v>
                </c:pt>
                <c:pt idx="10393" formatCode="0.000">
                  <c:v>10.125</c:v>
                </c:pt>
                <c:pt idx="10394" formatCode="0.000">
                  <c:v>3.048</c:v>
                </c:pt>
                <c:pt idx="10395" formatCode="0.000">
                  <c:v>5.4550000000000001</c:v>
                </c:pt>
                <c:pt idx="10396" formatCode="0.000">
                  <c:v>-3.4209999999999998</c:v>
                </c:pt>
                <c:pt idx="10397" formatCode="0.000">
                  <c:v>9.0079999999999991</c:v>
                </c:pt>
                <c:pt idx="10398" formatCode="0.000">
                  <c:v>10.726000000000001</c:v>
                </c:pt>
                <c:pt idx="10399" formatCode="0.000">
                  <c:v>3.9060000000000001</c:v>
                </c:pt>
                <c:pt idx="10400" formatCode="0.000">
                  <c:v>9.5709999999999997</c:v>
                </c:pt>
                <c:pt idx="10401" formatCode="0.000">
                  <c:v>4.6509999999999998</c:v>
                </c:pt>
                <c:pt idx="10402" formatCode="0.000">
                  <c:v>5.6379999999999999</c:v>
                </c:pt>
                <c:pt idx="10403" formatCode="0.000">
                  <c:v>-4.5199999999999996</c:v>
                </c:pt>
                <c:pt idx="10404" formatCode="0.000">
                  <c:v>6.3280000000000003</c:v>
                </c:pt>
                <c:pt idx="10405" formatCode="0.000">
                  <c:v>11.999000000000001</c:v>
                </c:pt>
                <c:pt idx="10406" formatCode="0.000">
                  <c:v>3.6070000000000002</c:v>
                </c:pt>
                <c:pt idx="10407" formatCode="0.000">
                  <c:v>9.3949999999999996</c:v>
                </c:pt>
                <c:pt idx="10408" formatCode="0.000">
                  <c:v>2.2160000000000002</c:v>
                </c:pt>
                <c:pt idx="10409" formatCode="0.000">
                  <c:v>5.3109999999999999</c:v>
                </c:pt>
                <c:pt idx="10410" formatCode="0.000">
                  <c:v>0.184</c:v>
                </c:pt>
                <c:pt idx="10411" formatCode="0.000">
                  <c:v>10.375</c:v>
                </c:pt>
                <c:pt idx="10412" formatCode="0.000">
                  <c:v>9.8520000000000003</c:v>
                </c:pt>
                <c:pt idx="10413" formatCode="0.000">
                  <c:v>4.726</c:v>
                </c:pt>
                <c:pt idx="10414" formatCode="0.000">
                  <c:v>8.673</c:v>
                </c:pt>
                <c:pt idx="10415" formatCode="0.000">
                  <c:v>1.48</c:v>
                </c:pt>
                <c:pt idx="10416" formatCode="0.000">
                  <c:v>7.9260000000000002</c:v>
                </c:pt>
                <c:pt idx="10417" formatCode="0.000">
                  <c:v>-3.9329999999999998</c:v>
                </c:pt>
                <c:pt idx="10418" formatCode="0.000">
                  <c:v>6.8209999999999997</c:v>
                </c:pt>
                <c:pt idx="10419" formatCode="0.000">
                  <c:v>8.6069999999999993</c:v>
                </c:pt>
                <c:pt idx="10420" formatCode="0.000">
                  <c:v>2.8319999999999999</c:v>
                </c:pt>
                <c:pt idx="10421" formatCode="0.000">
                  <c:v>7.3520000000000003</c:v>
                </c:pt>
                <c:pt idx="10422" formatCode="0.000">
                  <c:v>4.6710000000000003</c:v>
                </c:pt>
                <c:pt idx="10423" formatCode="0.000">
                  <c:v>3.7229999999999999</c:v>
                </c:pt>
                <c:pt idx="10424" formatCode="0.000">
                  <c:v>5.1470000000000002</c:v>
                </c:pt>
                <c:pt idx="10425" formatCode="0.000">
                  <c:v>7.2190000000000003</c:v>
                </c:pt>
                <c:pt idx="10426" formatCode="0.000">
                  <c:v>9.1609999999999996</c:v>
                </c:pt>
                <c:pt idx="10427" formatCode="0.000">
                  <c:v>4.5330000000000004</c:v>
                </c:pt>
                <c:pt idx="10428" formatCode="0.000">
                  <c:v>8.6129999999999995</c:v>
                </c:pt>
                <c:pt idx="10429" formatCode="0.000">
                  <c:v>6.0279999999999996</c:v>
                </c:pt>
                <c:pt idx="10430" formatCode="0.000">
                  <c:v>6.157</c:v>
                </c:pt>
                <c:pt idx="10431" formatCode="0.000">
                  <c:v>-2.5030000000000001</c:v>
                </c:pt>
                <c:pt idx="10432" formatCode="0.000">
                  <c:v>6.0229999999999997</c:v>
                </c:pt>
                <c:pt idx="10433" formatCode="0.000">
                  <c:v>10.154999999999999</c:v>
                </c:pt>
                <c:pt idx="10434" formatCode="0.000">
                  <c:v>6.375</c:v>
                </c:pt>
                <c:pt idx="10435" formatCode="0.000">
                  <c:v>8.8130000000000006</c:v>
                </c:pt>
                <c:pt idx="10436" formatCode="0.000">
                  <c:v>8.1859999999999999</c:v>
                </c:pt>
                <c:pt idx="10437" formatCode="0.000">
                  <c:v>7.3979999999999997</c:v>
                </c:pt>
                <c:pt idx="10438" formatCode="0.000">
                  <c:v>-7.6929999999999996</c:v>
                </c:pt>
                <c:pt idx="10439" formatCode="0.000">
                  <c:v>9.9749999999999996</c:v>
                </c:pt>
                <c:pt idx="10440" formatCode="0.000">
                  <c:v>9.3849999999999998</c:v>
                </c:pt>
                <c:pt idx="10441" formatCode="0.000">
                  <c:v>3.3050000000000002</c:v>
                </c:pt>
                <c:pt idx="10442" formatCode="0.000">
                  <c:v>6.891</c:v>
                </c:pt>
                <c:pt idx="10443" formatCode="0.000">
                  <c:v>4.7590000000000003</c:v>
                </c:pt>
                <c:pt idx="10444" formatCode="0.000">
                  <c:v>4.101</c:v>
                </c:pt>
                <c:pt idx="10445" formatCode="0.000">
                  <c:v>0.88700000000000001</c:v>
                </c:pt>
                <c:pt idx="10446" formatCode="0.000">
                  <c:v>8.9879999999999995</c:v>
                </c:pt>
                <c:pt idx="10447" formatCode="0.000">
                  <c:v>12.18</c:v>
                </c:pt>
                <c:pt idx="10448" formatCode="0.000">
                  <c:v>2.3620000000000001</c:v>
                </c:pt>
                <c:pt idx="10449" formatCode="0.000">
                  <c:v>7.9880000000000004</c:v>
                </c:pt>
                <c:pt idx="10450" formatCode="0.000">
                  <c:v>2.4060000000000001</c:v>
                </c:pt>
                <c:pt idx="10451" formatCode="0.000">
                  <c:v>5.9710000000000001</c:v>
                </c:pt>
                <c:pt idx="10452" formatCode="0.000">
                  <c:v>-0.54800000000000004</c:v>
                </c:pt>
                <c:pt idx="10453" formatCode="0.000">
                  <c:v>8.1999999999999993</c:v>
                </c:pt>
                <c:pt idx="10454" formatCode="0.000">
                  <c:v>9.4060000000000006</c:v>
                </c:pt>
                <c:pt idx="10455" formatCode="0.000">
                  <c:v>3.7389999999999999</c:v>
                </c:pt>
                <c:pt idx="10456" formatCode="0.000">
                  <c:v>10.771000000000001</c:v>
                </c:pt>
                <c:pt idx="10457" formatCode="0.000">
                  <c:v>5.8849999999999998</c:v>
                </c:pt>
                <c:pt idx="10458" formatCode="0.000">
                  <c:v>6.7279999999999998</c:v>
                </c:pt>
                <c:pt idx="10459" formatCode="0.000">
                  <c:v>-5.3390000000000004</c:v>
                </c:pt>
                <c:pt idx="10460" formatCode="0.000">
                  <c:v>11.715</c:v>
                </c:pt>
                <c:pt idx="10461" formatCode="0.000">
                  <c:v>12.209</c:v>
                </c:pt>
                <c:pt idx="10462" formatCode="0.000">
                  <c:v>3.93</c:v>
                </c:pt>
                <c:pt idx="10463" formatCode="0.000">
                  <c:v>9.8290000000000006</c:v>
                </c:pt>
                <c:pt idx="10464" formatCode="0.000">
                  <c:v>4.6479999999999997</c:v>
                </c:pt>
                <c:pt idx="10465" formatCode="0.000">
                  <c:v>6.859</c:v>
                </c:pt>
                <c:pt idx="10466" formatCode="0.000">
                  <c:v>-9.7609999999999992</c:v>
                </c:pt>
                <c:pt idx="10467" formatCode="0.000">
                  <c:v>9.5280000000000005</c:v>
                </c:pt>
                <c:pt idx="10468" formatCode="0.000">
                  <c:v>12.105</c:v>
                </c:pt>
                <c:pt idx="10469" formatCode="0.000">
                  <c:v>3.206</c:v>
                </c:pt>
                <c:pt idx="10470" formatCode="0.000">
                  <c:v>8.2910000000000004</c:v>
                </c:pt>
                <c:pt idx="10471" formatCode="0.000">
                  <c:v>4.2949999999999999</c:v>
                </c:pt>
                <c:pt idx="10472" formatCode="0.000">
                  <c:v>7.5869999999999997</c:v>
                </c:pt>
                <c:pt idx="10473" formatCode="0.000">
                  <c:v>-5.5490000000000004</c:v>
                </c:pt>
                <c:pt idx="10474" formatCode="0.000">
                  <c:v>7.3470000000000004</c:v>
                </c:pt>
                <c:pt idx="10475" formatCode="0.000">
                  <c:v>11.76</c:v>
                </c:pt>
                <c:pt idx="10476" formatCode="0.000">
                  <c:v>4.8040000000000003</c:v>
                </c:pt>
                <c:pt idx="10477" formatCode="0.000">
                  <c:v>9.2010000000000005</c:v>
                </c:pt>
                <c:pt idx="10478" formatCode="0.000">
                  <c:v>2.734</c:v>
                </c:pt>
                <c:pt idx="10479" formatCode="0.000">
                  <c:v>7.7709999999999999</c:v>
                </c:pt>
                <c:pt idx="10480" formatCode="0.000">
                  <c:v>-4.12</c:v>
                </c:pt>
                <c:pt idx="10481" formatCode="0.000">
                  <c:v>8.9239999999999995</c:v>
                </c:pt>
                <c:pt idx="10482" formatCode="0.000">
                  <c:v>12.641</c:v>
                </c:pt>
                <c:pt idx="10483" formatCode="0.000">
                  <c:v>4.8639999999999999</c:v>
                </c:pt>
                <c:pt idx="10484" formatCode="0.000">
                  <c:v>8.89</c:v>
                </c:pt>
                <c:pt idx="10485" formatCode="0.000">
                  <c:v>7.5220000000000002</c:v>
                </c:pt>
                <c:pt idx="10486" formatCode="0.000">
                  <c:v>7.734</c:v>
                </c:pt>
                <c:pt idx="10487" formatCode="0.000">
                  <c:v>-11.048</c:v>
                </c:pt>
                <c:pt idx="10488" formatCode="0.000">
                  <c:v>5.3680000000000003</c:v>
                </c:pt>
                <c:pt idx="10489" formatCode="0.000">
                  <c:v>11.566000000000001</c:v>
                </c:pt>
                <c:pt idx="10490" formatCode="0.000">
                  <c:v>4.3940000000000001</c:v>
                </c:pt>
                <c:pt idx="10491" formatCode="0.000">
                  <c:v>11.218</c:v>
                </c:pt>
                <c:pt idx="10492" formatCode="0.000">
                  <c:v>9.5790000000000006</c:v>
                </c:pt>
                <c:pt idx="10493" formatCode="0.000">
                  <c:v>7.3410000000000002</c:v>
                </c:pt>
                <c:pt idx="10494" formatCode="0.000">
                  <c:v>-9.9109999999999996</c:v>
                </c:pt>
                <c:pt idx="10495" formatCode="0.000">
                  <c:v>9.0220000000000002</c:v>
                </c:pt>
                <c:pt idx="10496" formatCode="0.000">
                  <c:v>13.076000000000001</c:v>
                </c:pt>
                <c:pt idx="10497" formatCode="0.000">
                  <c:v>4.1260000000000003</c:v>
                </c:pt>
                <c:pt idx="10498" formatCode="0.000">
                  <c:v>11.211</c:v>
                </c:pt>
                <c:pt idx="10499" formatCode="0.000">
                  <c:v>4.8819999999999997</c:v>
                </c:pt>
                <c:pt idx="10500" formatCode="0.000">
                  <c:v>9.798</c:v>
                </c:pt>
                <c:pt idx="10501" formatCode="0.000">
                  <c:v>-12.536</c:v>
                </c:pt>
                <c:pt idx="10502" formatCode="0.000">
                  <c:v>6.0460000000000003</c:v>
                </c:pt>
                <c:pt idx="10503" formatCode="0.000">
                  <c:v>10.944000000000001</c:v>
                </c:pt>
                <c:pt idx="10504" formatCode="0.000">
                  <c:v>3.738</c:v>
                </c:pt>
                <c:pt idx="10505" formatCode="0.000">
                  <c:v>11.397</c:v>
                </c:pt>
                <c:pt idx="10506" formatCode="0.000">
                  <c:v>8.7089999999999996</c:v>
                </c:pt>
                <c:pt idx="10507" formatCode="0.000">
                  <c:v>8.3089999999999993</c:v>
                </c:pt>
                <c:pt idx="10508" formatCode="0.000">
                  <c:v>-9.5419999999999998</c:v>
                </c:pt>
                <c:pt idx="10509" formatCode="0.000">
                  <c:v>5.9560000000000004</c:v>
                </c:pt>
                <c:pt idx="10510" formatCode="0.000">
                  <c:v>9.7379999999999995</c:v>
                </c:pt>
                <c:pt idx="10511" formatCode="0.000">
                  <c:v>3.2280000000000002</c:v>
                </c:pt>
                <c:pt idx="10512" formatCode="0.000">
                  <c:v>11.396000000000001</c:v>
                </c:pt>
                <c:pt idx="10513" formatCode="0.000">
                  <c:v>4.8860000000000001</c:v>
                </c:pt>
                <c:pt idx="10514" formatCode="0.000">
                  <c:v>7.6289999999999996</c:v>
                </c:pt>
                <c:pt idx="10515" formatCode="0.000">
                  <c:v>-3.214</c:v>
                </c:pt>
                <c:pt idx="10516" formatCode="0.000">
                  <c:v>9.1590000000000007</c:v>
                </c:pt>
                <c:pt idx="10517" formatCode="0.000">
                  <c:v>9.8650000000000002</c:v>
                </c:pt>
                <c:pt idx="10518" formatCode="0.000">
                  <c:v>3.766</c:v>
                </c:pt>
                <c:pt idx="10519" formatCode="0.000">
                  <c:v>9.1430000000000007</c:v>
                </c:pt>
                <c:pt idx="10520" formatCode="0.000">
                  <c:v>4.2859999999999996</c:v>
                </c:pt>
                <c:pt idx="10521" formatCode="0.000">
                  <c:v>8.7370000000000001</c:v>
                </c:pt>
                <c:pt idx="10522" formatCode="0.000">
                  <c:v>-5.3220000000000001</c:v>
                </c:pt>
                <c:pt idx="10523" formatCode="0.000">
                  <c:v>6.7370000000000001</c:v>
                </c:pt>
                <c:pt idx="10524" formatCode="0.000">
                  <c:v>10.211</c:v>
                </c:pt>
                <c:pt idx="10525" formatCode="0.000">
                  <c:v>4.05</c:v>
                </c:pt>
                <c:pt idx="10526" formatCode="0.000">
                  <c:v>7.33</c:v>
                </c:pt>
                <c:pt idx="10527" formatCode="0.000">
                  <c:v>7.1280000000000001</c:v>
                </c:pt>
                <c:pt idx="10528" formatCode="0.000">
                  <c:v>9.3759999999999994</c:v>
                </c:pt>
                <c:pt idx="10529" formatCode="0.000">
                  <c:v>-5.1820000000000004</c:v>
                </c:pt>
                <c:pt idx="10530" formatCode="0.000">
                  <c:v>9.673</c:v>
                </c:pt>
                <c:pt idx="10531" formatCode="0.000">
                  <c:v>11.1</c:v>
                </c:pt>
                <c:pt idx="10532" formatCode="0.000">
                  <c:v>6.6890000000000001</c:v>
                </c:pt>
                <c:pt idx="10533" formatCode="0.000">
                  <c:v>9.7070000000000007</c:v>
                </c:pt>
                <c:pt idx="10534" formatCode="0.000">
                  <c:v>-2.819</c:v>
                </c:pt>
                <c:pt idx="10535" formatCode="0.000">
                  <c:v>10.252000000000001</c:v>
                </c:pt>
                <c:pt idx="10536" formatCode="0.000">
                  <c:v>-4.9409999999999998</c:v>
                </c:pt>
                <c:pt idx="10537" formatCode="0.000">
                  <c:v>6.4660000000000002</c:v>
                </c:pt>
                <c:pt idx="10538" formatCode="0.000">
                  <c:v>11.119</c:v>
                </c:pt>
                <c:pt idx="10539" formatCode="0.000">
                  <c:v>4.37</c:v>
                </c:pt>
                <c:pt idx="10540" formatCode="0.000">
                  <c:v>8.0120000000000005</c:v>
                </c:pt>
                <c:pt idx="10541" formatCode="0.000">
                  <c:v>2.3370000000000002</c:v>
                </c:pt>
                <c:pt idx="10542" formatCode="0.000">
                  <c:v>6.9050000000000002</c:v>
                </c:pt>
                <c:pt idx="10543" formatCode="0.000">
                  <c:v>0.45800000000000002</c:v>
                </c:pt>
                <c:pt idx="10544" formatCode="0.000">
                  <c:v>10.898999999999999</c:v>
                </c:pt>
                <c:pt idx="10545" formatCode="0.000">
                  <c:v>11.682</c:v>
                </c:pt>
                <c:pt idx="10546" formatCode="0.000">
                  <c:v>4.79</c:v>
                </c:pt>
                <c:pt idx="10547" formatCode="0.000">
                  <c:v>6.5129999999999999</c:v>
                </c:pt>
                <c:pt idx="10548" formatCode="0.000">
                  <c:v>7.0739999999999998</c:v>
                </c:pt>
                <c:pt idx="10549" formatCode="0.000">
                  <c:v>9.3119999999999994</c:v>
                </c:pt>
                <c:pt idx="10550" formatCode="0.000">
                  <c:v>-10.597</c:v>
                </c:pt>
                <c:pt idx="10551" formatCode="0.000">
                  <c:v>11.173999999999999</c:v>
                </c:pt>
                <c:pt idx="10552" formatCode="0.000">
                  <c:v>12.217000000000001</c:v>
                </c:pt>
                <c:pt idx="10553" formatCode="0.000">
                  <c:v>3.76</c:v>
                </c:pt>
                <c:pt idx="10554" formatCode="0.000">
                  <c:v>6.351</c:v>
                </c:pt>
                <c:pt idx="10555" formatCode="0.000">
                  <c:v>5.6840000000000002</c:v>
                </c:pt>
                <c:pt idx="10556" formatCode="0.000">
                  <c:v>8.718</c:v>
                </c:pt>
                <c:pt idx="10557" formatCode="0.000">
                  <c:v>-8.2309999999999999</c:v>
                </c:pt>
                <c:pt idx="10558" formatCode="0.000">
                  <c:v>9.1379999999999999</c:v>
                </c:pt>
                <c:pt idx="10559" formatCode="0.000">
                  <c:v>11.337</c:v>
                </c:pt>
                <c:pt idx="10560" formatCode="0.000">
                  <c:v>4.0839999999999996</c:v>
                </c:pt>
                <c:pt idx="10561" formatCode="0.000">
                  <c:v>6.3330000000000002</c:v>
                </c:pt>
                <c:pt idx="10562" formatCode="0.000">
                  <c:v>6.2949999999999999</c:v>
                </c:pt>
                <c:pt idx="10563" formatCode="0.000">
                  <c:v>8.6829999999999998</c:v>
                </c:pt>
                <c:pt idx="10564" formatCode="0.000">
                  <c:v>-6.1959999999999997</c:v>
                </c:pt>
                <c:pt idx="10565" formatCode="0.000">
                  <c:v>11.423</c:v>
                </c:pt>
                <c:pt idx="10566" formatCode="0.000">
                  <c:v>11.298999999999999</c:v>
                </c:pt>
                <c:pt idx="10567" formatCode="0.000">
                  <c:v>4.7809999999999997</c:v>
                </c:pt>
                <c:pt idx="10568" formatCode="0.000">
                  <c:v>7.9509999999999996</c:v>
                </c:pt>
                <c:pt idx="10569" formatCode="0.000">
                  <c:v>2.41</c:v>
                </c:pt>
                <c:pt idx="10570" formatCode="0.000">
                  <c:v>11.084</c:v>
                </c:pt>
                <c:pt idx="10571" formatCode="0.000">
                  <c:v>-9.2789999999999999</c:v>
                </c:pt>
                <c:pt idx="10572" formatCode="0.000">
                  <c:v>9.0310000000000006</c:v>
                </c:pt>
                <c:pt idx="10573" formatCode="0.000">
                  <c:v>11.858000000000001</c:v>
                </c:pt>
                <c:pt idx="10574" formatCode="0.000">
                  <c:v>1.6140000000000001</c:v>
                </c:pt>
                <c:pt idx="10575" formatCode="0.000">
                  <c:v>6.2069999999999999</c:v>
                </c:pt>
                <c:pt idx="10576" formatCode="0.000">
                  <c:v>4.25</c:v>
                </c:pt>
                <c:pt idx="10577" formatCode="0.000">
                  <c:v>9.2040000000000006</c:v>
                </c:pt>
                <c:pt idx="10578" formatCode="0.000">
                  <c:v>-2.5</c:v>
                </c:pt>
                <c:pt idx="10579" formatCode="0.000">
                  <c:v>7.8609999999999998</c:v>
                </c:pt>
                <c:pt idx="10580" formatCode="0.000">
                  <c:v>11.87</c:v>
                </c:pt>
                <c:pt idx="10581" formatCode="0.000">
                  <c:v>5.9989999999999997</c:v>
                </c:pt>
                <c:pt idx="10582" formatCode="0.000">
                  <c:v>5.0949999999999998</c:v>
                </c:pt>
                <c:pt idx="10583" formatCode="0.000">
                  <c:v>2.871</c:v>
                </c:pt>
                <c:pt idx="10584" formatCode="0.000">
                  <c:v>6.2770000000000001</c:v>
                </c:pt>
                <c:pt idx="10585" formatCode="0.000">
                  <c:v>-0.32100000000000001</c:v>
                </c:pt>
                <c:pt idx="10586" formatCode="0.000">
                  <c:v>8.4559999999999995</c:v>
                </c:pt>
                <c:pt idx="10587" formatCode="0.000">
                  <c:v>10.358000000000001</c:v>
                </c:pt>
                <c:pt idx="10588" formatCode="0.000">
                  <c:v>3.0680000000000001</c:v>
                </c:pt>
                <c:pt idx="10589" formatCode="0.000">
                  <c:v>6.4930000000000003</c:v>
                </c:pt>
                <c:pt idx="10590" formatCode="0.000">
                  <c:v>8.1430000000000007</c:v>
                </c:pt>
                <c:pt idx="10591" formatCode="0.000">
                  <c:v>5.32</c:v>
                </c:pt>
                <c:pt idx="10592" formatCode="0.000">
                  <c:v>-2.1970000000000001</c:v>
                </c:pt>
                <c:pt idx="10593" formatCode="0.000">
                  <c:v>8.6950000000000003</c:v>
                </c:pt>
                <c:pt idx="10594" formatCode="0.000">
                  <c:v>11.29</c:v>
                </c:pt>
                <c:pt idx="10595" formatCode="0.000">
                  <c:v>4.782</c:v>
                </c:pt>
                <c:pt idx="10596" formatCode="0.000">
                  <c:v>7.1379999999999999</c:v>
                </c:pt>
                <c:pt idx="10597" formatCode="0.000">
                  <c:v>6.7160000000000002</c:v>
                </c:pt>
                <c:pt idx="10598" formatCode="0.000">
                  <c:v>8.3989999999999991</c:v>
                </c:pt>
                <c:pt idx="10599" formatCode="0.000">
                  <c:v>-7.3949999999999996</c:v>
                </c:pt>
                <c:pt idx="10600" formatCode="0.000">
                  <c:v>7.3259999999999996</c:v>
                </c:pt>
                <c:pt idx="10601" formatCode="0.000">
                  <c:v>11.702999999999999</c:v>
                </c:pt>
                <c:pt idx="10602" formatCode="0.000">
                  <c:v>4.7549999999999999</c:v>
                </c:pt>
                <c:pt idx="10603" formatCode="0.000">
                  <c:v>6.9219999999999997</c:v>
                </c:pt>
                <c:pt idx="10604" formatCode="0.000">
                  <c:v>5.524</c:v>
                </c:pt>
                <c:pt idx="10605" formatCode="0.000">
                  <c:v>8.5530000000000008</c:v>
                </c:pt>
                <c:pt idx="10606" formatCode="0.000">
                  <c:v>-5.1760000000000002</c:v>
                </c:pt>
                <c:pt idx="10607" formatCode="0.000">
                  <c:v>6.1710000000000003</c:v>
                </c:pt>
                <c:pt idx="10608" formatCode="0.000">
                  <c:v>12.275</c:v>
                </c:pt>
                <c:pt idx="10609" formatCode="0.000">
                  <c:v>4.8079999999999998</c:v>
                </c:pt>
                <c:pt idx="10610" formatCode="0.000">
                  <c:v>5.7649999999999997</c:v>
                </c:pt>
                <c:pt idx="10611" formatCode="0.000">
                  <c:v>10.955</c:v>
                </c:pt>
                <c:pt idx="10612" formatCode="0.000">
                  <c:v>7.7939999999999996</c:v>
                </c:pt>
                <c:pt idx="10613" formatCode="0.000">
                  <c:v>-8.1809999999999992</c:v>
                </c:pt>
                <c:pt idx="10614" formatCode="0.000">
                  <c:v>7.4850000000000003</c:v>
                </c:pt>
                <c:pt idx="10615" formatCode="0.000">
                  <c:v>11.266</c:v>
                </c:pt>
                <c:pt idx="10616" formatCode="0.000">
                  <c:v>3.5819999999999999</c:v>
                </c:pt>
                <c:pt idx="10617" formatCode="0.000">
                  <c:v>7.6349999999999998</c:v>
                </c:pt>
                <c:pt idx="10618" formatCode="0.000">
                  <c:v>4.524</c:v>
                </c:pt>
                <c:pt idx="10619" formatCode="0.000">
                  <c:v>7.6159999999999997</c:v>
                </c:pt>
                <c:pt idx="10620" formatCode="0.000">
                  <c:v>-2.5459999999999998</c:v>
                </c:pt>
                <c:pt idx="10621" formatCode="0.000">
                  <c:v>3.9550000000000001</c:v>
                </c:pt>
                <c:pt idx="10622" formatCode="0.000">
                  <c:v>9.7370000000000001</c:v>
                </c:pt>
                <c:pt idx="10623" formatCode="0.000">
                  <c:v>4.8040000000000003</c:v>
                </c:pt>
                <c:pt idx="10624" formatCode="0.000">
                  <c:v>7.3140000000000001</c:v>
                </c:pt>
                <c:pt idx="10625" formatCode="0.000">
                  <c:v>6.51</c:v>
                </c:pt>
                <c:pt idx="10626" formatCode="0.000">
                  <c:v>9.8379999999999992</c:v>
                </c:pt>
                <c:pt idx="10627" formatCode="0.000">
                  <c:v>-2.6230000000000002</c:v>
                </c:pt>
                <c:pt idx="10628" formatCode="0.000">
                  <c:v>6.02</c:v>
                </c:pt>
                <c:pt idx="10629" formatCode="0.000">
                  <c:v>12.988</c:v>
                </c:pt>
                <c:pt idx="10630" formatCode="0.000">
                  <c:v>5.21</c:v>
                </c:pt>
                <c:pt idx="10631" formatCode="0.000">
                  <c:v>6.4870000000000001</c:v>
                </c:pt>
                <c:pt idx="10632" formatCode="0.000">
                  <c:v>9.6549999999999994</c:v>
                </c:pt>
                <c:pt idx="10633" formatCode="0.000">
                  <c:v>6.2519999999999998</c:v>
                </c:pt>
                <c:pt idx="10634" formatCode="0.000">
                  <c:v>-7.1070000000000002</c:v>
                </c:pt>
                <c:pt idx="10635" formatCode="0.000">
                  <c:v>5.6589999999999998</c:v>
                </c:pt>
                <c:pt idx="10636" formatCode="0.000">
                  <c:v>12.048</c:v>
                </c:pt>
                <c:pt idx="10637" formatCode="0.000">
                  <c:v>5.3470000000000004</c:v>
                </c:pt>
                <c:pt idx="10638" formatCode="0.000">
                  <c:v>9.3140000000000001</c:v>
                </c:pt>
                <c:pt idx="10639" formatCode="0.000">
                  <c:v>6.51</c:v>
                </c:pt>
                <c:pt idx="10640" formatCode="0.000">
                  <c:v>8.4359999999999999</c:v>
                </c:pt>
                <c:pt idx="10641" formatCode="0.000">
                  <c:v>-7.8419999999999996</c:v>
                </c:pt>
                <c:pt idx="10642" formatCode="0.000">
                  <c:v>5.89</c:v>
                </c:pt>
                <c:pt idx="10643" formatCode="0.000">
                  <c:v>10.315</c:v>
                </c:pt>
                <c:pt idx="10644" formatCode="0.000">
                  <c:v>2.903</c:v>
                </c:pt>
                <c:pt idx="10645" formatCode="0.000">
                  <c:v>9.3000000000000007</c:v>
                </c:pt>
                <c:pt idx="10646" formatCode="0.000">
                  <c:v>8.4670000000000005</c:v>
                </c:pt>
                <c:pt idx="10647" formatCode="0.000">
                  <c:v>7.609</c:v>
                </c:pt>
                <c:pt idx="10648" formatCode="0.000">
                  <c:v>-5.0469999999999997</c:v>
                </c:pt>
                <c:pt idx="10649" formatCode="0.000">
                  <c:v>6.1689999999999996</c:v>
                </c:pt>
                <c:pt idx="10650" formatCode="0.000">
                  <c:v>9.718</c:v>
                </c:pt>
                <c:pt idx="10651" formatCode="0.000">
                  <c:v>4.1879999999999997</c:v>
                </c:pt>
                <c:pt idx="10652" formatCode="0.000">
                  <c:v>8.9440000000000008</c:v>
                </c:pt>
                <c:pt idx="10653" formatCode="0.000">
                  <c:v>-2.109</c:v>
                </c:pt>
                <c:pt idx="10654" formatCode="0.000">
                  <c:v>5.657</c:v>
                </c:pt>
                <c:pt idx="10655" formatCode="0.000">
                  <c:v>8.1760000000000002</c:v>
                </c:pt>
                <c:pt idx="10656" formatCode="0.000">
                  <c:v>-5.3520000000000003</c:v>
                </c:pt>
                <c:pt idx="10657" formatCode="0.000">
                  <c:v>4.8840000000000003</c:v>
                </c:pt>
                <c:pt idx="10658" formatCode="0.000">
                  <c:v>11.12</c:v>
                </c:pt>
                <c:pt idx="10659" formatCode="0.000">
                  <c:v>5.4969999999999999</c:v>
                </c:pt>
                <c:pt idx="10660" formatCode="0.000">
                  <c:v>6.0679999999999996</c:v>
                </c:pt>
                <c:pt idx="10661" formatCode="0.000">
                  <c:v>9.673</c:v>
                </c:pt>
                <c:pt idx="10662" formatCode="0.000">
                  <c:v>4.6529999999999996</c:v>
                </c:pt>
                <c:pt idx="10663" formatCode="0.000">
                  <c:v>6.6210000000000004</c:v>
                </c:pt>
                <c:pt idx="10664" formatCode="0.000">
                  <c:v>-13.032999999999999</c:v>
                </c:pt>
                <c:pt idx="10665" formatCode="0.000">
                  <c:v>8.32</c:v>
                </c:pt>
                <c:pt idx="10666" formatCode="0.000">
                  <c:v>9.3879999999999999</c:v>
                </c:pt>
                <c:pt idx="10667" formatCode="0.000">
                  <c:v>4.3630000000000004</c:v>
                </c:pt>
                <c:pt idx="10668" formatCode="0.000">
                  <c:v>7.7160000000000002</c:v>
                </c:pt>
                <c:pt idx="10669" formatCode="0.000">
                  <c:v>-3.2719999999999998</c:v>
                </c:pt>
                <c:pt idx="10670" formatCode="0.000">
                  <c:v>7.5519999999999996</c:v>
                </c:pt>
                <c:pt idx="10671" formatCode="0.000">
                  <c:v>8.0869999999999997</c:v>
                </c:pt>
                <c:pt idx="10672" formatCode="0.000">
                  <c:v>-6.5819999999999999</c:v>
                </c:pt>
                <c:pt idx="10673" formatCode="0.000">
                  <c:v>13.289</c:v>
                </c:pt>
                <c:pt idx="10674" formatCode="0.000">
                  <c:v>7.6139999999999999</c:v>
                </c:pt>
                <c:pt idx="10675" formatCode="0.000">
                  <c:v>5.2110000000000003</c:v>
                </c:pt>
                <c:pt idx="10676" formatCode="0.000">
                  <c:v>9.3699999999999992</c:v>
                </c:pt>
                <c:pt idx="10677" formatCode="0.000">
                  <c:v>-7.0279999999999996</c:v>
                </c:pt>
                <c:pt idx="10678" formatCode="0.000">
                  <c:v>2.415</c:v>
                </c:pt>
                <c:pt idx="10679" formatCode="0.000">
                  <c:v>8.2430000000000003</c:v>
                </c:pt>
                <c:pt idx="10680" formatCode="0.000">
                  <c:v>-3.4569999999999999</c:v>
                </c:pt>
                <c:pt idx="10681" formatCode="0.000">
                  <c:v>8.11</c:v>
                </c:pt>
                <c:pt idx="10682" formatCode="0.000">
                  <c:v>9.9130000000000003</c:v>
                </c:pt>
                <c:pt idx="10683" formatCode="0.000">
                  <c:v>7.78</c:v>
                </c:pt>
                <c:pt idx="10684" formatCode="0.000">
                  <c:v>7.7229999999999999</c:v>
                </c:pt>
                <c:pt idx="10685" formatCode="0.000">
                  <c:v>-4.8979999999999997</c:v>
                </c:pt>
                <c:pt idx="10686" formatCode="0.000">
                  <c:v>4.2009999999999996</c:v>
                </c:pt>
                <c:pt idx="10687" formatCode="0.000">
                  <c:v>7.59</c:v>
                </c:pt>
                <c:pt idx="10688" formatCode="0.000">
                  <c:v>-4.68</c:v>
                </c:pt>
                <c:pt idx="10689" formatCode="0.000">
                  <c:v>6.3659999999999997</c:v>
                </c:pt>
                <c:pt idx="10690" formatCode="0.000">
                  <c:v>10.265000000000001</c:v>
                </c:pt>
                <c:pt idx="10691" formatCode="0.000">
                  <c:v>4.5289999999999999</c:v>
                </c:pt>
                <c:pt idx="10692" formatCode="0.000">
                  <c:v>6.4640000000000004</c:v>
                </c:pt>
                <c:pt idx="10693" formatCode="0.000">
                  <c:v>7.3760000000000003</c:v>
                </c:pt>
                <c:pt idx="10694" formatCode="0.000">
                  <c:v>5.5629999999999997</c:v>
                </c:pt>
                <c:pt idx="10695" formatCode="0.000">
                  <c:v>6.1959999999999997</c:v>
                </c:pt>
                <c:pt idx="10696" formatCode="0.000">
                  <c:v>-10.943</c:v>
                </c:pt>
                <c:pt idx="10697" formatCode="0.000">
                  <c:v>4.5830000000000002</c:v>
                </c:pt>
                <c:pt idx="10698" formatCode="0.000">
                  <c:v>9.1940000000000008</c:v>
                </c:pt>
                <c:pt idx="10699" formatCode="0.000">
                  <c:v>4.7370000000000001</c:v>
                </c:pt>
                <c:pt idx="10700" formatCode="0.000">
                  <c:v>6.306</c:v>
                </c:pt>
                <c:pt idx="10701" formatCode="0.000">
                  <c:v>3.6760000000000002</c:v>
                </c:pt>
                <c:pt idx="10702" formatCode="0.000">
                  <c:v>4.1680000000000001</c:v>
                </c:pt>
                <c:pt idx="10703" formatCode="0.000">
                  <c:v>4.774</c:v>
                </c:pt>
                <c:pt idx="10704" formatCode="0.000">
                  <c:v>-1.5489999999999999</c:v>
                </c:pt>
                <c:pt idx="10705" formatCode="0.000">
                  <c:v>6.6609999999999996</c:v>
                </c:pt>
                <c:pt idx="10706" formatCode="0.000">
                  <c:v>10.220000000000001</c:v>
                </c:pt>
                <c:pt idx="10707" formatCode="0.000">
                  <c:v>3.7429999999999999</c:v>
                </c:pt>
                <c:pt idx="10708" formatCode="0.000">
                  <c:v>5.2510000000000003</c:v>
                </c:pt>
                <c:pt idx="10709" formatCode="0.000">
                  <c:v>-1.2490000000000001</c:v>
                </c:pt>
                <c:pt idx="10710" formatCode="0.000">
                  <c:v>7.5330000000000004</c:v>
                </c:pt>
                <c:pt idx="10711" formatCode="0.000">
                  <c:v>7.9870000000000001</c:v>
                </c:pt>
                <c:pt idx="10712" formatCode="0.000">
                  <c:v>-4.1859999999999999</c:v>
                </c:pt>
                <c:pt idx="10713" formatCode="0.000">
                  <c:v>10.292</c:v>
                </c:pt>
                <c:pt idx="10714" formatCode="0.000">
                  <c:v>8.3710000000000004</c:v>
                </c:pt>
                <c:pt idx="10715" formatCode="0.000">
                  <c:v>3.8050000000000002</c:v>
                </c:pt>
                <c:pt idx="10716" formatCode="0.000">
                  <c:v>6.3220000000000001</c:v>
                </c:pt>
                <c:pt idx="10717" formatCode="0.000">
                  <c:v>-3.2360000000000002</c:v>
                </c:pt>
                <c:pt idx="10718" formatCode="0.000">
                  <c:v>6.3109999999999999</c:v>
                </c:pt>
                <c:pt idx="10719" formatCode="0.000">
                  <c:v>6.4850000000000003</c:v>
                </c:pt>
                <c:pt idx="10720" formatCode="0.000">
                  <c:v>-2.3239999999999998</c:v>
                </c:pt>
                <c:pt idx="10721" formatCode="0.000">
                  <c:v>6.5330000000000004</c:v>
                </c:pt>
                <c:pt idx="10722" formatCode="0.000">
                  <c:v>8.2140000000000004</c:v>
                </c:pt>
                <c:pt idx="10723" formatCode="0.000">
                  <c:v>2.262</c:v>
                </c:pt>
                <c:pt idx="10724" formatCode="0.000">
                  <c:v>4.1890000000000001</c:v>
                </c:pt>
                <c:pt idx="10725" formatCode="0.000">
                  <c:v>4.5640000000000001</c:v>
                </c:pt>
                <c:pt idx="10726" formatCode="0.000">
                  <c:v>4.8760000000000003</c:v>
                </c:pt>
                <c:pt idx="10727" formatCode="0.000">
                  <c:v>5.9770000000000003</c:v>
                </c:pt>
                <c:pt idx="10728" formatCode="0.000">
                  <c:v>-0.52700000000000002</c:v>
                </c:pt>
                <c:pt idx="10729" formatCode="0.000">
                  <c:v>9.3450000000000006</c:v>
                </c:pt>
                <c:pt idx="10730" formatCode="0.000">
                  <c:v>12.483000000000001</c:v>
                </c:pt>
                <c:pt idx="10731" formatCode="0.000">
                  <c:v>4.3230000000000004</c:v>
                </c:pt>
                <c:pt idx="10732" formatCode="0.000">
                  <c:v>8.06</c:v>
                </c:pt>
                <c:pt idx="10733" formatCode="0.000">
                  <c:v>-4.7969999999999997</c:v>
                </c:pt>
                <c:pt idx="10734" formatCode="0.000">
                  <c:v>5.7759999999999998</c:v>
                </c:pt>
                <c:pt idx="10735" formatCode="0.000">
                  <c:v>8.4350000000000005</c:v>
                </c:pt>
                <c:pt idx="10736" formatCode="0.000">
                  <c:v>-7.4779999999999998</c:v>
                </c:pt>
                <c:pt idx="10737" formatCode="0.000">
                  <c:v>7.0010000000000003</c:v>
                </c:pt>
                <c:pt idx="10738" formatCode="0.000">
                  <c:v>9.07</c:v>
                </c:pt>
                <c:pt idx="10739" formatCode="0.000">
                  <c:v>5.4930000000000003</c:v>
                </c:pt>
                <c:pt idx="10740" formatCode="0.000">
                  <c:v>6.9690000000000003</c:v>
                </c:pt>
                <c:pt idx="10741" formatCode="0.000">
                  <c:v>-1.3720000000000001</c:v>
                </c:pt>
                <c:pt idx="10742" formatCode="0.000">
                  <c:v>5.2759999999999998</c:v>
                </c:pt>
                <c:pt idx="10743" formatCode="0.000">
                  <c:v>8.2230000000000008</c:v>
                </c:pt>
                <c:pt idx="10744" formatCode="0.000">
                  <c:v>-4.4569999999999999</c:v>
                </c:pt>
                <c:pt idx="10745" formatCode="0.000">
                  <c:v>7.6829999999999998</c:v>
                </c:pt>
                <c:pt idx="10746" formatCode="0.000">
                  <c:v>13.009</c:v>
                </c:pt>
                <c:pt idx="10747" formatCode="0.000">
                  <c:v>5.7729999999999997</c:v>
                </c:pt>
                <c:pt idx="10748" formatCode="0.000">
                  <c:v>4.9130000000000003</c:v>
                </c:pt>
                <c:pt idx="10749" formatCode="0.000">
                  <c:v>-4.7619999999999996</c:v>
                </c:pt>
                <c:pt idx="10750" formatCode="0.000">
                  <c:v>5.2779999999999996</c:v>
                </c:pt>
                <c:pt idx="10751" formatCode="0.000">
                  <c:v>9.1440000000000001</c:v>
                </c:pt>
                <c:pt idx="10752" formatCode="0.000">
                  <c:v>-4.7839999999999998</c:v>
                </c:pt>
                <c:pt idx="10753" formatCode="0.000">
                  <c:v>7.8230000000000004</c:v>
                </c:pt>
                <c:pt idx="10754" formatCode="0.000">
                  <c:v>13.499000000000001</c:v>
                </c:pt>
                <c:pt idx="10755" formatCode="0.000">
                  <c:v>7.1139999999999999</c:v>
                </c:pt>
                <c:pt idx="10756" formatCode="0.000">
                  <c:v>5.7450000000000001</c:v>
                </c:pt>
                <c:pt idx="10757" formatCode="0.000">
                  <c:v>-9.5890000000000004</c:v>
                </c:pt>
                <c:pt idx="10758" formatCode="0.000">
                  <c:v>7.923</c:v>
                </c:pt>
                <c:pt idx="10759" formatCode="0.000">
                  <c:v>10.294</c:v>
                </c:pt>
                <c:pt idx="10760" formatCode="0.000">
                  <c:v>-6.508</c:v>
                </c:pt>
                <c:pt idx="10761" formatCode="0.000">
                  <c:v>6.7770000000000001</c:v>
                </c:pt>
                <c:pt idx="10762" formatCode="0.000">
                  <c:v>12.754</c:v>
                </c:pt>
                <c:pt idx="10763" formatCode="0.000">
                  <c:v>8.6829999999999998</c:v>
                </c:pt>
                <c:pt idx="10764" formatCode="0.000">
                  <c:v>7.4930000000000003</c:v>
                </c:pt>
                <c:pt idx="10765" formatCode="0.000">
                  <c:v>-7.5519999999999996</c:v>
                </c:pt>
                <c:pt idx="10766" formatCode="0.000">
                  <c:v>8.0009999999999994</c:v>
                </c:pt>
                <c:pt idx="10767" formatCode="0.000">
                  <c:v>11.601000000000001</c:v>
                </c:pt>
                <c:pt idx="10768" formatCode="0.000">
                  <c:v>-11.414</c:v>
                </c:pt>
                <c:pt idx="10769" formatCode="0.000">
                  <c:v>8.0660000000000007</c:v>
                </c:pt>
                <c:pt idx="10770" formatCode="0.000">
                  <c:v>12.577999999999999</c:v>
                </c:pt>
                <c:pt idx="10771" formatCode="0.000">
                  <c:v>6.3920000000000003</c:v>
                </c:pt>
                <c:pt idx="10772" formatCode="0.000">
                  <c:v>7.3959999999999999</c:v>
                </c:pt>
                <c:pt idx="10773" formatCode="0.000">
                  <c:v>-16.251999999999999</c:v>
                </c:pt>
                <c:pt idx="10774" formatCode="0.000">
                  <c:v>8.4629999999999992</c:v>
                </c:pt>
                <c:pt idx="10775" formatCode="0.000">
                  <c:v>8.9730000000000008</c:v>
                </c:pt>
                <c:pt idx="10776" formatCode="0.000">
                  <c:v>0.76600000000000001</c:v>
                </c:pt>
                <c:pt idx="10777" formatCode="0.000">
                  <c:v>8.4309999999999992</c:v>
                </c:pt>
                <c:pt idx="10778" formatCode="0.000">
                  <c:v>10.285</c:v>
                </c:pt>
                <c:pt idx="10779" formatCode="0.000">
                  <c:v>5.1630000000000003</c:v>
                </c:pt>
                <c:pt idx="10780" formatCode="0.000">
                  <c:v>7.5250000000000004</c:v>
                </c:pt>
                <c:pt idx="10781" formatCode="0.000">
                  <c:v>-9.8339999999999996</c:v>
                </c:pt>
                <c:pt idx="10782" formatCode="0.000">
                  <c:v>11.568</c:v>
                </c:pt>
                <c:pt idx="10783" formatCode="0.000">
                  <c:v>9.8070000000000004</c:v>
                </c:pt>
                <c:pt idx="10784" formatCode="0.000">
                  <c:v>-6.5289999999999999</c:v>
                </c:pt>
                <c:pt idx="10785" formatCode="0.000">
                  <c:v>5.8959999999999999</c:v>
                </c:pt>
                <c:pt idx="10786" formatCode="0.000">
                  <c:v>13.795</c:v>
                </c:pt>
                <c:pt idx="10787" formatCode="0.000">
                  <c:v>8.5419999999999998</c:v>
                </c:pt>
                <c:pt idx="10788" formatCode="0.000">
                  <c:v>6.859</c:v>
                </c:pt>
                <c:pt idx="10789" formatCode="0.000">
                  <c:v>-3.7810000000000001</c:v>
                </c:pt>
                <c:pt idx="10790" formatCode="0.000">
                  <c:v>6.9690000000000003</c:v>
                </c:pt>
                <c:pt idx="10791" formatCode="0.000">
                  <c:v>10.986000000000001</c:v>
                </c:pt>
                <c:pt idx="10792" formatCode="0.000">
                  <c:v>-12.817</c:v>
                </c:pt>
                <c:pt idx="10793" formatCode="0.000">
                  <c:v>2.625</c:v>
                </c:pt>
                <c:pt idx="10794" formatCode="0.000">
                  <c:v>13.664</c:v>
                </c:pt>
                <c:pt idx="10795" formatCode="0.000">
                  <c:v>6.1349999999999998</c:v>
                </c:pt>
                <c:pt idx="10796" formatCode="0.000">
                  <c:v>5.4669999999999996</c:v>
                </c:pt>
                <c:pt idx="10797" formatCode="0.000">
                  <c:v>-4.6829999999999998</c:v>
                </c:pt>
                <c:pt idx="10798" formatCode="0.000">
                  <c:v>5.2039999999999997</c:v>
                </c:pt>
                <c:pt idx="10799" formatCode="0.000">
                  <c:v>11.058999999999999</c:v>
                </c:pt>
                <c:pt idx="10800" formatCode="0.000">
                  <c:v>-2.9950000000000001</c:v>
                </c:pt>
                <c:pt idx="10801" formatCode="0.000">
                  <c:v>7.1580000000000004</c:v>
                </c:pt>
                <c:pt idx="10802" formatCode="0.000">
                  <c:v>9.1059999999999999</c:v>
                </c:pt>
                <c:pt idx="10803" formatCode="0.000">
                  <c:v>4.008</c:v>
                </c:pt>
                <c:pt idx="10804" formatCode="0.000">
                  <c:v>7.5149999999999997</c:v>
                </c:pt>
                <c:pt idx="10805" formatCode="0.000">
                  <c:v>-2.0960000000000001</c:v>
                </c:pt>
                <c:pt idx="10806" formatCode="0.000">
                  <c:v>4.1539999999999999</c:v>
                </c:pt>
                <c:pt idx="10807" formatCode="0.000">
                  <c:v>9.2390000000000008</c:v>
                </c:pt>
                <c:pt idx="10808" formatCode="0.000">
                  <c:v>-2.585</c:v>
                </c:pt>
                <c:pt idx="10809" formatCode="0.000">
                  <c:v>6.6260000000000003</c:v>
                </c:pt>
                <c:pt idx="10810" formatCode="0.000">
                  <c:v>13.132999999999999</c:v>
                </c:pt>
                <c:pt idx="10811" formatCode="0.000">
                  <c:v>5.6589999999999998</c:v>
                </c:pt>
                <c:pt idx="10812" formatCode="0.000">
                  <c:v>8.3160000000000007</c:v>
                </c:pt>
                <c:pt idx="10813" formatCode="0.000">
                  <c:v>3.4790000000000001</c:v>
                </c:pt>
                <c:pt idx="10814" formatCode="0.000">
                  <c:v>3.8929999999999998</c:v>
                </c:pt>
                <c:pt idx="10815" formatCode="0.000">
                  <c:v>8.452</c:v>
                </c:pt>
                <c:pt idx="10816" formatCode="0.000">
                  <c:v>-13.038</c:v>
                </c:pt>
                <c:pt idx="10817" formatCode="0.000">
                  <c:v>3.4529999999999998</c:v>
                </c:pt>
                <c:pt idx="10818" formatCode="0.000">
                  <c:v>13.898</c:v>
                </c:pt>
                <c:pt idx="10819" formatCode="0.000">
                  <c:v>5.9009999999999998</c:v>
                </c:pt>
                <c:pt idx="10820" formatCode="0.000">
                  <c:v>8.0129999999999999</c:v>
                </c:pt>
                <c:pt idx="10821" formatCode="0.000">
                  <c:v>1.91</c:v>
                </c:pt>
                <c:pt idx="10822" formatCode="0.000">
                  <c:v>4.5620000000000003</c:v>
                </c:pt>
                <c:pt idx="10823" formatCode="0.000">
                  <c:v>12.836</c:v>
                </c:pt>
                <c:pt idx="10824" formatCode="0.000">
                  <c:v>-14.039</c:v>
                </c:pt>
                <c:pt idx="10825" formatCode="0.000">
                  <c:v>10.103999999999999</c:v>
                </c:pt>
                <c:pt idx="10826" formatCode="0.000">
                  <c:v>11.115</c:v>
                </c:pt>
                <c:pt idx="10827" formatCode="0.000">
                  <c:v>4.2619999999999996</c:v>
                </c:pt>
                <c:pt idx="10828" formatCode="0.000">
                  <c:v>4.4189999999999996</c:v>
                </c:pt>
                <c:pt idx="10829" formatCode="0.000">
                  <c:v>1.4750000000000001</c:v>
                </c:pt>
                <c:pt idx="10830" formatCode="0.000">
                  <c:v>5.8760000000000003</c:v>
                </c:pt>
                <c:pt idx="10831" formatCode="0.000">
                  <c:v>9.3559999999999999</c:v>
                </c:pt>
                <c:pt idx="10832" formatCode="0.000">
                  <c:v>-10.061</c:v>
                </c:pt>
                <c:pt idx="10833" formatCode="0.000">
                  <c:v>4.0039999999999996</c:v>
                </c:pt>
                <c:pt idx="10834" formatCode="0.000">
                  <c:v>13.99</c:v>
                </c:pt>
                <c:pt idx="10835" formatCode="0.000">
                  <c:v>6.5209999999999999</c:v>
                </c:pt>
                <c:pt idx="10836" formatCode="0.000">
                  <c:v>5.218</c:v>
                </c:pt>
                <c:pt idx="10837" formatCode="0.000">
                  <c:v>6.2430000000000003</c:v>
                </c:pt>
                <c:pt idx="10838" formatCode="0.000">
                  <c:v>3.339</c:v>
                </c:pt>
                <c:pt idx="10839" formatCode="0.000">
                  <c:v>11.211</c:v>
                </c:pt>
                <c:pt idx="10840" formatCode="0.000">
                  <c:v>-13.972</c:v>
                </c:pt>
                <c:pt idx="10841" formatCode="0.000">
                  <c:v>1.9</c:v>
                </c:pt>
                <c:pt idx="10842" formatCode="0.000">
                  <c:v>12.436</c:v>
                </c:pt>
                <c:pt idx="10843" formatCode="0.000">
                  <c:v>5.2569999999999997</c:v>
                </c:pt>
                <c:pt idx="10844" formatCode="0.000">
                  <c:v>4.891</c:v>
                </c:pt>
                <c:pt idx="10845" formatCode="0.000">
                  <c:v>9.3620000000000001</c:v>
                </c:pt>
                <c:pt idx="10846" formatCode="0.000">
                  <c:v>4.7530000000000001</c:v>
                </c:pt>
                <c:pt idx="10847" formatCode="0.000">
                  <c:v>10.218999999999999</c:v>
                </c:pt>
                <c:pt idx="10848" formatCode="0.000">
                  <c:v>-12.26</c:v>
                </c:pt>
                <c:pt idx="10849" formatCode="0.000">
                  <c:v>7.2389999999999999</c:v>
                </c:pt>
                <c:pt idx="10850" formatCode="0.000">
                  <c:v>10.472</c:v>
                </c:pt>
                <c:pt idx="10851" formatCode="0.000">
                  <c:v>3.1589999999999998</c:v>
                </c:pt>
                <c:pt idx="10852" formatCode="0.000">
                  <c:v>4.6050000000000004</c:v>
                </c:pt>
                <c:pt idx="10853" formatCode="0.000">
                  <c:v>7.0510000000000002</c:v>
                </c:pt>
                <c:pt idx="10854" formatCode="0.000">
                  <c:v>3.4809999999999999</c:v>
                </c:pt>
                <c:pt idx="10855" formatCode="0.000">
                  <c:v>6.4029999999999996</c:v>
                </c:pt>
                <c:pt idx="10856" formatCode="0.000">
                  <c:v>-5.8540000000000001</c:v>
                </c:pt>
                <c:pt idx="10857" formatCode="0.000">
                  <c:v>7.8419999999999996</c:v>
                </c:pt>
                <c:pt idx="10858" formatCode="0.000">
                  <c:v>7.718</c:v>
                </c:pt>
                <c:pt idx="10859" formatCode="0.000">
                  <c:v>2.8929999999999998</c:v>
                </c:pt>
                <c:pt idx="10860" formatCode="0.000">
                  <c:v>3.4079999999999999</c:v>
                </c:pt>
                <c:pt idx="10861" formatCode="0.000">
                  <c:v>10.539</c:v>
                </c:pt>
                <c:pt idx="10862" formatCode="0.000">
                  <c:v>7.5170000000000003</c:v>
                </c:pt>
                <c:pt idx="10863" formatCode="0.000">
                  <c:v>6.9930000000000003</c:v>
                </c:pt>
                <c:pt idx="10864" formatCode="0.000">
                  <c:v>-10.356999999999999</c:v>
                </c:pt>
                <c:pt idx="10865" formatCode="0.000">
                  <c:v>8.2040000000000006</c:v>
                </c:pt>
                <c:pt idx="10866" formatCode="0.000">
                  <c:v>10.571</c:v>
                </c:pt>
                <c:pt idx="10867" formatCode="0.000">
                  <c:v>3.2440000000000002</c:v>
                </c:pt>
                <c:pt idx="10868" formatCode="0.000">
                  <c:v>3.7040000000000002</c:v>
                </c:pt>
                <c:pt idx="10869" formatCode="0.000">
                  <c:v>4.5289999999999999</c:v>
                </c:pt>
                <c:pt idx="10870" formatCode="0.000">
                  <c:v>3.468</c:v>
                </c:pt>
                <c:pt idx="10871" formatCode="0.000">
                  <c:v>6.78</c:v>
                </c:pt>
                <c:pt idx="10872" formatCode="0.000">
                  <c:v>-3.9569999999999999</c:v>
                </c:pt>
                <c:pt idx="10873" formatCode="0.000">
                  <c:v>9.6820000000000004</c:v>
                </c:pt>
                <c:pt idx="10874" formatCode="0.000">
                  <c:v>6.8760000000000003</c:v>
                </c:pt>
                <c:pt idx="10875" formatCode="0.000">
                  <c:v>3.2869999999999999</c:v>
                </c:pt>
                <c:pt idx="10876" formatCode="0.000">
                  <c:v>3.2330000000000001</c:v>
                </c:pt>
                <c:pt idx="10877" formatCode="0.000">
                  <c:v>3.5089999999999999</c:v>
                </c:pt>
                <c:pt idx="10878" formatCode="0.000">
                  <c:v>4.8680000000000003</c:v>
                </c:pt>
                <c:pt idx="10879" formatCode="0.000">
                  <c:v>7.1180000000000003</c:v>
                </c:pt>
                <c:pt idx="10880" formatCode="0.000">
                  <c:v>-2.0430000000000001</c:v>
                </c:pt>
                <c:pt idx="10881" formatCode="0.000">
                  <c:v>7.0819999999999999</c:v>
                </c:pt>
                <c:pt idx="10882" formatCode="0.000">
                  <c:v>7.2359999999999998</c:v>
                </c:pt>
                <c:pt idx="10883" formatCode="0.000">
                  <c:v>4.49</c:v>
                </c:pt>
                <c:pt idx="10884" formatCode="0.000">
                  <c:v>5.9390000000000001</c:v>
                </c:pt>
                <c:pt idx="10885" formatCode="0.000">
                  <c:v>5.14</c:v>
                </c:pt>
                <c:pt idx="10886" formatCode="0.000">
                  <c:v>1.7689999999999999</c:v>
                </c:pt>
                <c:pt idx="10887" formatCode="0.000">
                  <c:v>8.9049999999999994</c:v>
                </c:pt>
                <c:pt idx="10888" formatCode="0.000">
                  <c:v>2.8730000000000002</c:v>
                </c:pt>
                <c:pt idx="10889" formatCode="0.000">
                  <c:v>9.7409999999999997</c:v>
                </c:pt>
                <c:pt idx="10890" formatCode="0.000">
                  <c:v>3.4239999999999999</c:v>
                </c:pt>
                <c:pt idx="10891" formatCode="0.000">
                  <c:v>5.1559999999999997</c:v>
                </c:pt>
                <c:pt idx="10892" formatCode="0.000">
                  <c:v>9.23</c:v>
                </c:pt>
                <c:pt idx="10893" formatCode="0.000">
                  <c:v>4.8209999999999997</c:v>
                </c:pt>
                <c:pt idx="10894" formatCode="0.000">
                  <c:v>8.1379999999999999</c:v>
                </c:pt>
                <c:pt idx="10895" formatCode="0.000">
                  <c:v>-6.8920000000000003</c:v>
                </c:pt>
                <c:pt idx="10896" formatCode="0.000">
                  <c:v>-1.0129999999999999</c:v>
                </c:pt>
                <c:pt idx="10897" formatCode="0.000">
                  <c:v>12.519</c:v>
                </c:pt>
                <c:pt idx="10898" formatCode="0.000">
                  <c:v>4.3070000000000004</c:v>
                </c:pt>
                <c:pt idx="10899" formatCode="0.000">
                  <c:v>5.8639999999999999</c:v>
                </c:pt>
                <c:pt idx="10900" formatCode="0.000">
                  <c:v>10.25</c:v>
                </c:pt>
                <c:pt idx="10901" formatCode="0.000">
                  <c:v>8.8439999999999994</c:v>
                </c:pt>
                <c:pt idx="10902" formatCode="0.000">
                  <c:v>2.1970000000000001</c:v>
                </c:pt>
                <c:pt idx="10903" formatCode="0.000">
                  <c:v>13.208</c:v>
                </c:pt>
                <c:pt idx="10904" formatCode="0.000">
                  <c:v>5.3470000000000004</c:v>
                </c:pt>
                <c:pt idx="10905" formatCode="0.000">
                  <c:v>5.891</c:v>
                </c:pt>
                <c:pt idx="10906" formatCode="0.000">
                  <c:v>-3.7480000000000002</c:v>
                </c:pt>
                <c:pt idx="10907" formatCode="0.000">
                  <c:v>8.4629999999999992</c:v>
                </c:pt>
                <c:pt idx="10908" formatCode="0.000">
                  <c:v>9.2309999999999999</c:v>
                </c:pt>
                <c:pt idx="10909" formatCode="0.000">
                  <c:v>2.9159999999999999</c:v>
                </c:pt>
                <c:pt idx="10910" formatCode="0.000">
                  <c:v>11.926</c:v>
                </c:pt>
                <c:pt idx="10911" formatCode="0.000">
                  <c:v>6.8559999999999999</c:v>
                </c:pt>
                <c:pt idx="10912" formatCode="0.000">
                  <c:v>6.1189999999999998</c:v>
                </c:pt>
                <c:pt idx="10913" formatCode="0.000">
                  <c:v>-7.641</c:v>
                </c:pt>
                <c:pt idx="10914" formatCode="0.000">
                  <c:v>10.996</c:v>
                </c:pt>
                <c:pt idx="10915" formatCode="0.000">
                  <c:v>9.4179999999999993</c:v>
                </c:pt>
                <c:pt idx="10916" formatCode="0.000">
                  <c:v>6.0640000000000001</c:v>
                </c:pt>
                <c:pt idx="10917" formatCode="0.000">
                  <c:v>13.593</c:v>
                </c:pt>
                <c:pt idx="10918" formatCode="0.000">
                  <c:v>5.0010000000000003</c:v>
                </c:pt>
                <c:pt idx="10919" formatCode="0.000">
                  <c:v>4.8070000000000004</c:v>
                </c:pt>
                <c:pt idx="10920" formatCode="0.000">
                  <c:v>-5.9889999999999999</c:v>
                </c:pt>
                <c:pt idx="10921" formatCode="0.000">
                  <c:v>8.6880000000000006</c:v>
                </c:pt>
                <c:pt idx="10922" formatCode="0.000">
                  <c:v>8.4250000000000007</c:v>
                </c:pt>
                <c:pt idx="10923" formatCode="0.000">
                  <c:v>1.4730000000000001</c:v>
                </c:pt>
                <c:pt idx="10924" formatCode="0.000">
                  <c:v>13.75</c:v>
                </c:pt>
                <c:pt idx="10925" formatCode="0.000">
                  <c:v>6.1689999999999996</c:v>
                </c:pt>
                <c:pt idx="10926" formatCode="0.000">
                  <c:v>6.6319999999999997</c:v>
                </c:pt>
                <c:pt idx="10927" formatCode="0.000">
                  <c:v>-9.9079999999999995</c:v>
                </c:pt>
                <c:pt idx="10928" formatCode="0.000">
                  <c:v>10.019</c:v>
                </c:pt>
                <c:pt idx="10929" formatCode="0.000">
                  <c:v>12.448</c:v>
                </c:pt>
                <c:pt idx="10930" formatCode="0.000">
                  <c:v>0.96799999999999997</c:v>
                </c:pt>
                <c:pt idx="10931" formatCode="0.000">
                  <c:v>12.613</c:v>
                </c:pt>
                <c:pt idx="10932" formatCode="0.000">
                  <c:v>8.2959999999999994</c:v>
                </c:pt>
                <c:pt idx="10933" formatCode="0.000">
                  <c:v>6.1029999999999998</c:v>
                </c:pt>
                <c:pt idx="10934" formatCode="0.000">
                  <c:v>-7.9539999999999997</c:v>
                </c:pt>
                <c:pt idx="10935" formatCode="0.000">
                  <c:v>10.64</c:v>
                </c:pt>
                <c:pt idx="10936" formatCode="0.000">
                  <c:v>9.9079999999999995</c:v>
                </c:pt>
                <c:pt idx="10937" formatCode="0.000">
                  <c:v>6.5330000000000004</c:v>
                </c:pt>
                <c:pt idx="10938" formatCode="0.000">
                  <c:v>9.8819999999999997</c:v>
                </c:pt>
                <c:pt idx="10939" formatCode="0.000">
                  <c:v>6.5170000000000003</c:v>
                </c:pt>
                <c:pt idx="10940" formatCode="0.000">
                  <c:v>6.157</c:v>
                </c:pt>
                <c:pt idx="10941" formatCode="0.000">
                  <c:v>-8.4160000000000004</c:v>
                </c:pt>
                <c:pt idx="10942" formatCode="0.000">
                  <c:v>11.013999999999999</c:v>
                </c:pt>
                <c:pt idx="10943" formatCode="0.000">
                  <c:v>8.8759999999999994</c:v>
                </c:pt>
                <c:pt idx="10944" formatCode="0.000">
                  <c:v>-1.3520000000000001</c:v>
                </c:pt>
                <c:pt idx="10945" formatCode="0.000">
                  <c:v>13.061999999999999</c:v>
                </c:pt>
                <c:pt idx="10946" formatCode="0.000">
                  <c:v>8.3339999999999996</c:v>
                </c:pt>
                <c:pt idx="10947" formatCode="0.000">
                  <c:v>6.3049999999999997</c:v>
                </c:pt>
                <c:pt idx="10948" formatCode="0.000">
                  <c:v>-5.8849999999999998</c:v>
                </c:pt>
                <c:pt idx="10949" formatCode="0.000">
                  <c:v>11.03</c:v>
                </c:pt>
                <c:pt idx="10950" formatCode="0.000">
                  <c:v>9.0540000000000003</c:v>
                </c:pt>
                <c:pt idx="10951" formatCode="0.000">
                  <c:v>4.9870000000000001</c:v>
                </c:pt>
                <c:pt idx="10952" formatCode="0.000">
                  <c:v>7.5789999999999997</c:v>
                </c:pt>
                <c:pt idx="10953" formatCode="0.000">
                  <c:v>6.5990000000000002</c:v>
                </c:pt>
                <c:pt idx="10954" formatCode="0.000">
                  <c:v>3.0129999999999999</c:v>
                </c:pt>
                <c:pt idx="10955" formatCode="0.000">
                  <c:v>0.67200000000000004</c:v>
                </c:pt>
                <c:pt idx="10956" formatCode="0.000">
                  <c:v>9.8209999999999997</c:v>
                </c:pt>
                <c:pt idx="10957" formatCode="0.000">
                  <c:v>7.8579999999999997</c:v>
                </c:pt>
                <c:pt idx="10958" formatCode="0.000">
                  <c:v>11.768000000000001</c:v>
                </c:pt>
                <c:pt idx="10959" formatCode="0.000">
                  <c:v>12.381</c:v>
                </c:pt>
                <c:pt idx="10960" formatCode="0.000">
                  <c:v>6.1790000000000003</c:v>
                </c:pt>
                <c:pt idx="10961" formatCode="0.000">
                  <c:v>3.431</c:v>
                </c:pt>
                <c:pt idx="10962" formatCode="0.000">
                  <c:v>-10.327999999999999</c:v>
                </c:pt>
                <c:pt idx="10963" formatCode="0.000">
                  <c:v>7.4930000000000003</c:v>
                </c:pt>
                <c:pt idx="10964" formatCode="0.000">
                  <c:v>9.5830000000000002</c:v>
                </c:pt>
                <c:pt idx="10965" formatCode="0.000">
                  <c:v>4.7169999999999996</c:v>
                </c:pt>
                <c:pt idx="10966" formatCode="0.000">
                  <c:v>7.1070000000000002</c:v>
                </c:pt>
                <c:pt idx="10967" formatCode="0.000">
                  <c:v>7.4539999999999997</c:v>
                </c:pt>
                <c:pt idx="10968" formatCode="0.000">
                  <c:v>3.1840000000000002</c:v>
                </c:pt>
                <c:pt idx="10969" formatCode="0.000">
                  <c:v>-1.3979999999999999</c:v>
                </c:pt>
                <c:pt idx="10970" formatCode="0.000">
                  <c:v>10.137</c:v>
                </c:pt>
                <c:pt idx="10971" formatCode="0.000">
                  <c:v>9.2810000000000006</c:v>
                </c:pt>
                <c:pt idx="10972" formatCode="0.000">
                  <c:v>10.15</c:v>
                </c:pt>
                <c:pt idx="10973" formatCode="0.000">
                  <c:v>7.0330000000000004</c:v>
                </c:pt>
                <c:pt idx="10974" formatCode="0.000">
                  <c:v>3.63</c:v>
                </c:pt>
                <c:pt idx="10975" formatCode="0.000">
                  <c:v>1.3759999999999999</c:v>
                </c:pt>
                <c:pt idx="10976" formatCode="0.000">
                  <c:v>-7.5999999999999998E-2</c:v>
                </c:pt>
                <c:pt idx="10977" formatCode="0.000">
                  <c:v>9.2430000000000003</c:v>
                </c:pt>
                <c:pt idx="10978" formatCode="0.000">
                  <c:v>9.0980000000000008</c:v>
                </c:pt>
                <c:pt idx="10979" formatCode="0.000">
                  <c:v>11.646000000000001</c:v>
                </c:pt>
                <c:pt idx="10980" formatCode="0.000">
                  <c:v>3.9220000000000002</c:v>
                </c:pt>
                <c:pt idx="10981" formatCode="0.000">
                  <c:v>3.5960000000000001</c:v>
                </c:pt>
                <c:pt idx="10982" formatCode="0.000">
                  <c:v>1.377</c:v>
                </c:pt>
                <c:pt idx="10983" formatCode="0.000">
                  <c:v>6.1440000000000001</c:v>
                </c:pt>
                <c:pt idx="10984" formatCode="0.000">
                  <c:v>6.0890000000000004</c:v>
                </c:pt>
                <c:pt idx="10985" formatCode="0.000">
                  <c:v>7.6479999999999997</c:v>
                </c:pt>
                <c:pt idx="10986" formatCode="0.000">
                  <c:v>6.0780000000000003</c:v>
                </c:pt>
                <c:pt idx="10987" formatCode="0.000">
                  <c:v>7.0170000000000003</c:v>
                </c:pt>
                <c:pt idx="10988" formatCode="0.000">
                  <c:v>4.226</c:v>
                </c:pt>
                <c:pt idx="10989" formatCode="0.000">
                  <c:v>1.3939999999999999</c:v>
                </c:pt>
                <c:pt idx="10990" formatCode="0.000">
                  <c:v>6.7140000000000004</c:v>
                </c:pt>
                <c:pt idx="10991" formatCode="0.000">
                  <c:v>5.1609999999999996</c:v>
                </c:pt>
                <c:pt idx="10992" formatCode="0.000">
                  <c:v>9.7959999999999994</c:v>
                </c:pt>
                <c:pt idx="10993" formatCode="0.000">
                  <c:v>5.19</c:v>
                </c:pt>
                <c:pt idx="10994" formatCode="0.000">
                  <c:v>6.367</c:v>
                </c:pt>
                <c:pt idx="10995" formatCode="0.000">
                  <c:v>3.7549999999999999</c:v>
                </c:pt>
                <c:pt idx="10996" formatCode="0.000">
                  <c:v>3.2759999999999998</c:v>
                </c:pt>
                <c:pt idx="10997" formatCode="0.000">
                  <c:v>8.0510000000000002</c:v>
                </c:pt>
                <c:pt idx="10998" formatCode="0.000">
                  <c:v>6.024</c:v>
                </c:pt>
                <c:pt idx="10999" formatCode="0.000">
                  <c:v>7.6840000000000002</c:v>
                </c:pt>
                <c:pt idx="11000" formatCode="0.000">
                  <c:v>3.0550000000000002</c:v>
                </c:pt>
                <c:pt idx="11001" formatCode="0.000">
                  <c:v>8.0329999999999995</c:v>
                </c:pt>
                <c:pt idx="11002" formatCode="0.000">
                  <c:v>4.6289999999999996</c:v>
                </c:pt>
                <c:pt idx="11003" formatCode="0.000">
                  <c:v>4.1420000000000003</c:v>
                </c:pt>
                <c:pt idx="11004" formatCode="0.000">
                  <c:v>4.4189999999999996</c:v>
                </c:pt>
                <c:pt idx="11005" formatCode="0.000">
                  <c:v>6.3659999999999997</c:v>
                </c:pt>
                <c:pt idx="11006" formatCode="0.000">
                  <c:v>9.66</c:v>
                </c:pt>
                <c:pt idx="11007" formatCode="0.000">
                  <c:v>6.0880000000000001</c:v>
                </c:pt>
                <c:pt idx="11008" formatCode="0.000">
                  <c:v>7.7759999999999998</c:v>
                </c:pt>
                <c:pt idx="11009" formatCode="0.000">
                  <c:v>4.5110000000000001</c:v>
                </c:pt>
                <c:pt idx="11010" formatCode="0.000">
                  <c:v>2.4169999999999998</c:v>
                </c:pt>
                <c:pt idx="11011" formatCode="0.000">
                  <c:v>6.61</c:v>
                </c:pt>
                <c:pt idx="11012" formatCode="0.000">
                  <c:v>4.04</c:v>
                </c:pt>
                <c:pt idx="11013" formatCode="0.000">
                  <c:v>8.8160000000000007</c:v>
                </c:pt>
                <c:pt idx="11014" formatCode="0.000">
                  <c:v>6.4859999999999998</c:v>
                </c:pt>
                <c:pt idx="11015" formatCode="0.000">
                  <c:v>11.872999999999999</c:v>
                </c:pt>
                <c:pt idx="11016" formatCode="0.000">
                  <c:v>3.9729999999999999</c:v>
                </c:pt>
                <c:pt idx="11017" formatCode="0.000">
                  <c:v>3.4289999999999998</c:v>
                </c:pt>
                <c:pt idx="11018" formatCode="0.000">
                  <c:v>2.0649999999999999</c:v>
                </c:pt>
                <c:pt idx="11019" formatCode="0.000">
                  <c:v>3.8039999999999998</c:v>
                </c:pt>
                <c:pt idx="11020" formatCode="0.000">
                  <c:v>8.577</c:v>
                </c:pt>
                <c:pt idx="11021" formatCode="0.000">
                  <c:v>0.255</c:v>
                </c:pt>
                <c:pt idx="11022" formatCode="0.000">
                  <c:v>7.0039999999999996</c:v>
                </c:pt>
                <c:pt idx="11023" formatCode="0.000">
                  <c:v>3.7759999999999998</c:v>
                </c:pt>
                <c:pt idx="11024" formatCode="0.000">
                  <c:v>3.5640000000000001</c:v>
                </c:pt>
                <c:pt idx="11025" formatCode="0.000">
                  <c:v>10.005000000000001</c:v>
                </c:pt>
                <c:pt idx="11026" formatCode="0.000">
                  <c:v>7.94</c:v>
                </c:pt>
                <c:pt idx="11027" formatCode="0.000">
                  <c:v>7.6120000000000001</c:v>
                </c:pt>
                <c:pt idx="11028" formatCode="0.000">
                  <c:v>-3.1480000000000001</c:v>
                </c:pt>
                <c:pt idx="11029" formatCode="0.000">
                  <c:v>12.714</c:v>
                </c:pt>
                <c:pt idx="11030" formatCode="0.000">
                  <c:v>6.15</c:v>
                </c:pt>
                <c:pt idx="11031" formatCode="0.000">
                  <c:v>4.0979999999999999</c:v>
                </c:pt>
                <c:pt idx="11032" formatCode="0.000">
                  <c:v>2.9729999999999999</c:v>
                </c:pt>
                <c:pt idx="11033" formatCode="0.000">
                  <c:v>6.88</c:v>
                </c:pt>
                <c:pt idx="11034" formatCode="0.000">
                  <c:v>10.430999999999999</c:v>
                </c:pt>
                <c:pt idx="11035" formatCode="0.000">
                  <c:v>-1.3839999999999999</c:v>
                </c:pt>
                <c:pt idx="11036" formatCode="0.000">
                  <c:v>9.8369999999999997</c:v>
                </c:pt>
                <c:pt idx="11037" formatCode="0.000">
                  <c:v>6.0119999999999996</c:v>
                </c:pt>
                <c:pt idx="11038" formatCode="0.000">
                  <c:v>4.327</c:v>
                </c:pt>
                <c:pt idx="11039" formatCode="0.000">
                  <c:v>2.7160000000000002</c:v>
                </c:pt>
                <c:pt idx="11040" formatCode="0.000">
                  <c:v>9.2420000000000009</c:v>
                </c:pt>
                <c:pt idx="11041" formatCode="0.000">
                  <c:v>9.2880000000000003</c:v>
                </c:pt>
                <c:pt idx="11042" formatCode="0.000">
                  <c:v>-6.7960000000000003</c:v>
                </c:pt>
                <c:pt idx="11043" formatCode="0.000">
                  <c:v>14.763999999999999</c:v>
                </c:pt>
                <c:pt idx="11044" formatCode="0.000">
                  <c:v>7.1950000000000003</c:v>
                </c:pt>
                <c:pt idx="11045" formatCode="0.000">
                  <c:v>5.6109999999999998</c:v>
                </c:pt>
                <c:pt idx="11046" formatCode="0.000">
                  <c:v>-1.583</c:v>
                </c:pt>
                <c:pt idx="11047" formatCode="0.000">
                  <c:v>10.103999999999999</c:v>
                </c:pt>
                <c:pt idx="11048" formatCode="0.000">
                  <c:v>10.678000000000001</c:v>
                </c:pt>
                <c:pt idx="11049" formatCode="0.000">
                  <c:v>-0.30099999999999999</c:v>
                </c:pt>
                <c:pt idx="11050" formatCode="0.000">
                  <c:v>11.186</c:v>
                </c:pt>
                <c:pt idx="11051" formatCode="0.000">
                  <c:v>7.0910000000000002</c:v>
                </c:pt>
                <c:pt idx="11052" formatCode="0.000">
                  <c:v>4.5780000000000003</c:v>
                </c:pt>
                <c:pt idx="11053" formatCode="0.000">
                  <c:v>-1.8779999999999999</c:v>
                </c:pt>
                <c:pt idx="11054" formatCode="0.000">
                  <c:v>10.092000000000001</c:v>
                </c:pt>
                <c:pt idx="11055" formatCode="0.000">
                  <c:v>9.1370000000000005</c:v>
                </c:pt>
                <c:pt idx="11056" formatCode="0.000">
                  <c:v>2.4550000000000001</c:v>
                </c:pt>
                <c:pt idx="11057" formatCode="0.000">
                  <c:v>10.475</c:v>
                </c:pt>
                <c:pt idx="11058" formatCode="0.000">
                  <c:v>8.5109999999999992</c:v>
                </c:pt>
                <c:pt idx="11059" formatCode="0.000">
                  <c:v>3.85</c:v>
                </c:pt>
                <c:pt idx="11060" formatCode="0.000">
                  <c:v>-3.35</c:v>
                </c:pt>
                <c:pt idx="11061" formatCode="0.000">
                  <c:v>9.1609999999999996</c:v>
                </c:pt>
                <c:pt idx="11062" formatCode="0.000">
                  <c:v>-5.9329999999999998</c:v>
                </c:pt>
                <c:pt idx="11063" formatCode="0.000">
                  <c:v>10.519</c:v>
                </c:pt>
                <c:pt idx="11064" formatCode="0.000">
                  <c:v>1E-3</c:v>
                </c:pt>
                <c:pt idx="11065" formatCode="0.000">
                  <c:v>10.972</c:v>
                </c:pt>
                <c:pt idx="11066" formatCode="0.000">
                  <c:v>7.7030000000000003</c:v>
                </c:pt>
                <c:pt idx="11067" formatCode="0.000">
                  <c:v>4.8150000000000004</c:v>
                </c:pt>
                <c:pt idx="11068" formatCode="0.000">
                  <c:v>2.238</c:v>
                </c:pt>
                <c:pt idx="11069" formatCode="0.000">
                  <c:v>9.6509999999999998</c:v>
                </c:pt>
                <c:pt idx="11070" formatCode="0.000">
                  <c:v>-6.87</c:v>
                </c:pt>
                <c:pt idx="11071" formatCode="0.000">
                  <c:v>7.2670000000000003</c:v>
                </c:pt>
                <c:pt idx="11072" formatCode="0.000">
                  <c:v>1.0900000000000001</c:v>
                </c:pt>
                <c:pt idx="11073" formatCode="0.000">
                  <c:v>9.0589999999999993</c:v>
                </c:pt>
                <c:pt idx="11074" formatCode="0.000">
                  <c:v>7.9020000000000001</c:v>
                </c:pt>
                <c:pt idx="11075" formatCode="0.000">
                  <c:v>2.903</c:v>
                </c:pt>
                <c:pt idx="11076" formatCode="0.000">
                  <c:v>2.1349999999999998</c:v>
                </c:pt>
                <c:pt idx="11077" formatCode="0.000">
                  <c:v>9.2750000000000004</c:v>
                </c:pt>
                <c:pt idx="11078" formatCode="0.000">
                  <c:v>-6.9210000000000003</c:v>
                </c:pt>
                <c:pt idx="11079" formatCode="0.000">
                  <c:v>10.416</c:v>
                </c:pt>
                <c:pt idx="11080" formatCode="0.000">
                  <c:v>4.056</c:v>
                </c:pt>
                <c:pt idx="11081" formatCode="0.000">
                  <c:v>10.683999999999999</c:v>
                </c:pt>
                <c:pt idx="11082" formatCode="0.000">
                  <c:v>6.8730000000000002</c:v>
                </c:pt>
                <c:pt idx="11083" formatCode="0.000">
                  <c:v>3.3029999999999999</c:v>
                </c:pt>
                <c:pt idx="11084" formatCode="0.000">
                  <c:v>6.0000000000000001E-3</c:v>
                </c:pt>
                <c:pt idx="11085" formatCode="0.000">
                  <c:v>8.4619999999999997</c:v>
                </c:pt>
                <c:pt idx="11086" formatCode="0.000">
                  <c:v>-4.7110000000000003</c:v>
                </c:pt>
                <c:pt idx="11087" formatCode="0.000">
                  <c:v>7.2640000000000002</c:v>
                </c:pt>
                <c:pt idx="11088" formatCode="0.000">
                  <c:v>6.0209999999999999</c:v>
                </c:pt>
                <c:pt idx="11089" formatCode="0.000">
                  <c:v>12.016</c:v>
                </c:pt>
                <c:pt idx="11090" formatCode="0.000">
                  <c:v>8.0180000000000007</c:v>
                </c:pt>
                <c:pt idx="11091" formatCode="0.000">
                  <c:v>4.0880000000000001</c:v>
                </c:pt>
                <c:pt idx="11092" formatCode="0.000">
                  <c:v>-2.8420000000000001</c:v>
                </c:pt>
                <c:pt idx="11093" formatCode="0.000">
                  <c:v>10.234</c:v>
                </c:pt>
                <c:pt idx="11094" formatCode="0.000">
                  <c:v>-10.727</c:v>
                </c:pt>
                <c:pt idx="11095" formatCode="0.000">
                  <c:v>9.2040000000000006</c:v>
                </c:pt>
                <c:pt idx="11096" formatCode="0.000">
                  <c:v>10.005000000000001</c:v>
                </c:pt>
                <c:pt idx="11097" formatCode="0.000">
                  <c:v>6.9409999999999998</c:v>
                </c:pt>
                <c:pt idx="11098" formatCode="0.000">
                  <c:v>5.6050000000000004</c:v>
                </c:pt>
                <c:pt idx="11099" formatCode="0.000">
                  <c:v>2.95</c:v>
                </c:pt>
                <c:pt idx="11100" formatCode="0.000">
                  <c:v>-2.625</c:v>
                </c:pt>
                <c:pt idx="11101" formatCode="0.000">
                  <c:v>8.8559999999999999</c:v>
                </c:pt>
                <c:pt idx="11102" formatCode="0.000">
                  <c:v>-4.2519999999999998</c:v>
                </c:pt>
                <c:pt idx="11103" formatCode="0.000">
                  <c:v>8.6</c:v>
                </c:pt>
                <c:pt idx="11104" formatCode="0.000">
                  <c:v>5.0439999999999996</c:v>
                </c:pt>
                <c:pt idx="11105" formatCode="0.000">
                  <c:v>5.0449999999999999</c:v>
                </c:pt>
                <c:pt idx="11106" formatCode="0.000">
                  <c:v>8.65</c:v>
                </c:pt>
                <c:pt idx="11107" formatCode="0.000">
                  <c:v>3.008</c:v>
                </c:pt>
                <c:pt idx="11108" formatCode="0.000">
                  <c:v>-5.742</c:v>
                </c:pt>
                <c:pt idx="11109" formatCode="0.000">
                  <c:v>6.8760000000000003</c:v>
                </c:pt>
                <c:pt idx="11110" formatCode="0.000">
                  <c:v>3.7469999999999999</c:v>
                </c:pt>
                <c:pt idx="11111" formatCode="0.000">
                  <c:v>9.5190000000000001</c:v>
                </c:pt>
                <c:pt idx="11112" formatCode="0.000">
                  <c:v>5.8840000000000003</c:v>
                </c:pt>
                <c:pt idx="11113" formatCode="0.000">
                  <c:v>8.3249999999999993</c:v>
                </c:pt>
                <c:pt idx="11114" formatCode="0.000">
                  <c:v>6.9720000000000004</c:v>
                </c:pt>
                <c:pt idx="11115" formatCode="0.000">
                  <c:v>4.5469999999999997</c:v>
                </c:pt>
                <c:pt idx="11116" formatCode="0.000">
                  <c:v>-3.915</c:v>
                </c:pt>
                <c:pt idx="11117" formatCode="0.000">
                  <c:v>8.7629999999999999</c:v>
                </c:pt>
                <c:pt idx="11118" formatCode="0.000">
                  <c:v>-3.57</c:v>
                </c:pt>
                <c:pt idx="11119" formatCode="0.000">
                  <c:v>9.202</c:v>
                </c:pt>
                <c:pt idx="11120" formatCode="0.000">
                  <c:v>-1.202</c:v>
                </c:pt>
                <c:pt idx="11121" formatCode="0.000">
                  <c:v>4.008</c:v>
                </c:pt>
                <c:pt idx="11122" formatCode="0.000">
                  <c:v>10.063000000000001</c:v>
                </c:pt>
                <c:pt idx="11123" formatCode="0.000">
                  <c:v>2.9769999999999999</c:v>
                </c:pt>
                <c:pt idx="11124" formatCode="0.000">
                  <c:v>3.214</c:v>
                </c:pt>
                <c:pt idx="11125" formatCode="0.000">
                  <c:v>8.2149999999999999</c:v>
                </c:pt>
                <c:pt idx="11126" formatCode="0.000">
                  <c:v>0.60399999999999998</c:v>
                </c:pt>
                <c:pt idx="11127" formatCode="0.000">
                  <c:v>8.3849999999999998</c:v>
                </c:pt>
                <c:pt idx="11128" formatCode="0.000">
                  <c:v>4.9349999999999996</c:v>
                </c:pt>
                <c:pt idx="11129" formatCode="0.000">
                  <c:v>9.8130000000000006</c:v>
                </c:pt>
                <c:pt idx="11130" formatCode="0.000">
                  <c:v>6.91</c:v>
                </c:pt>
                <c:pt idx="11131" formatCode="0.000">
                  <c:v>2.129</c:v>
                </c:pt>
                <c:pt idx="11132" formatCode="0.000">
                  <c:v>1.016</c:v>
                </c:pt>
                <c:pt idx="11133" formatCode="0.000">
                  <c:v>9.0609999999999999</c:v>
                </c:pt>
                <c:pt idx="11134" formatCode="0.000">
                  <c:v>-4.069</c:v>
                </c:pt>
                <c:pt idx="11135" formatCode="0.000">
                  <c:v>6.5209999999999999</c:v>
                </c:pt>
                <c:pt idx="11136" formatCode="0.000">
                  <c:v>1.2909999999999999</c:v>
                </c:pt>
                <c:pt idx="11137" formatCode="0.000">
                  <c:v>4.6420000000000003</c:v>
                </c:pt>
                <c:pt idx="11138" formatCode="0.000">
                  <c:v>4.9580000000000002</c:v>
                </c:pt>
                <c:pt idx="11139" formatCode="0.000">
                  <c:v>1.8360000000000001</c:v>
                </c:pt>
                <c:pt idx="11140" formatCode="0.000">
                  <c:v>5.88</c:v>
                </c:pt>
                <c:pt idx="11141" formatCode="0.000">
                  <c:v>6.758</c:v>
                </c:pt>
                <c:pt idx="11142" formatCode="0.000">
                  <c:v>0.32200000000000001</c:v>
                </c:pt>
                <c:pt idx="11143" formatCode="0.000">
                  <c:v>10.673999999999999</c:v>
                </c:pt>
                <c:pt idx="11144" formatCode="0.000">
                  <c:v>2.8050000000000002</c:v>
                </c:pt>
                <c:pt idx="11145" formatCode="0.000">
                  <c:v>4.9539999999999997</c:v>
                </c:pt>
                <c:pt idx="11146" formatCode="0.000">
                  <c:v>6.5880000000000001</c:v>
                </c:pt>
                <c:pt idx="11147" formatCode="0.000">
                  <c:v>0.67200000000000004</c:v>
                </c:pt>
                <c:pt idx="11148" formatCode="0.000">
                  <c:v>8.3879999999999999</c:v>
                </c:pt>
                <c:pt idx="11149" formatCode="0.000">
                  <c:v>7.3</c:v>
                </c:pt>
                <c:pt idx="11150" formatCode="0.000">
                  <c:v>-4.7759999999999998</c:v>
                </c:pt>
                <c:pt idx="11151" formatCode="0.000">
                  <c:v>10.473000000000001</c:v>
                </c:pt>
                <c:pt idx="11152" formatCode="0.000">
                  <c:v>4.8140000000000001</c:v>
                </c:pt>
                <c:pt idx="11153" formatCode="0.000">
                  <c:v>6.8490000000000002</c:v>
                </c:pt>
                <c:pt idx="11154" formatCode="0.000">
                  <c:v>5.4249999999999998</c:v>
                </c:pt>
                <c:pt idx="11155" formatCode="0.000">
                  <c:v>1.2070000000000001</c:v>
                </c:pt>
                <c:pt idx="11156" formatCode="0.000">
                  <c:v>-0.69</c:v>
                </c:pt>
                <c:pt idx="11157" formatCode="0.000">
                  <c:v>5.4539999999999997</c:v>
                </c:pt>
                <c:pt idx="11158" formatCode="0.000">
                  <c:v>2.9950000000000001</c:v>
                </c:pt>
                <c:pt idx="11159" formatCode="0.000">
                  <c:v>10.388</c:v>
                </c:pt>
                <c:pt idx="11160" formatCode="0.000">
                  <c:v>-0.39</c:v>
                </c:pt>
                <c:pt idx="11161" formatCode="0.000">
                  <c:v>7.7560000000000002</c:v>
                </c:pt>
                <c:pt idx="11162" formatCode="0.000">
                  <c:v>7.8440000000000003</c:v>
                </c:pt>
                <c:pt idx="11163" formatCode="0.000">
                  <c:v>2.2050000000000001</c:v>
                </c:pt>
                <c:pt idx="11164" formatCode="0.000">
                  <c:v>1.006</c:v>
                </c:pt>
                <c:pt idx="11165" formatCode="0.000">
                  <c:v>7.5940000000000003</c:v>
                </c:pt>
                <c:pt idx="11166" formatCode="0.000">
                  <c:v>-5.6000000000000001E-2</c:v>
                </c:pt>
                <c:pt idx="11167" formatCode="0.000">
                  <c:v>10.515000000000001</c:v>
                </c:pt>
                <c:pt idx="11168" formatCode="0.000">
                  <c:v>-2.3879999999999999</c:v>
                </c:pt>
                <c:pt idx="11169" formatCode="0.000">
                  <c:v>4.774</c:v>
                </c:pt>
                <c:pt idx="11170" formatCode="0.000">
                  <c:v>5.0449999999999999</c:v>
                </c:pt>
                <c:pt idx="11171" formatCode="0.000">
                  <c:v>2.8570000000000002</c:v>
                </c:pt>
                <c:pt idx="11172" formatCode="0.000">
                  <c:v>4.4859999999999998</c:v>
                </c:pt>
                <c:pt idx="11173" formatCode="0.000">
                  <c:v>7.3940000000000001</c:v>
                </c:pt>
                <c:pt idx="11174" formatCode="0.000">
                  <c:v>3.7189999999999999</c:v>
                </c:pt>
                <c:pt idx="11175" formatCode="0.000">
                  <c:v>10.617000000000001</c:v>
                </c:pt>
                <c:pt idx="11176" formatCode="0.000">
                  <c:v>-4.2480000000000002</c:v>
                </c:pt>
                <c:pt idx="11177" formatCode="0.000">
                  <c:v>10.625999999999999</c:v>
                </c:pt>
                <c:pt idx="11178" formatCode="0.000">
                  <c:v>8.9930000000000003</c:v>
                </c:pt>
                <c:pt idx="11179" formatCode="0.000">
                  <c:v>1.238</c:v>
                </c:pt>
                <c:pt idx="11180" formatCode="0.000">
                  <c:v>0.97099999999999997</c:v>
                </c:pt>
                <c:pt idx="11181" formatCode="0.000">
                  <c:v>7.8730000000000002</c:v>
                </c:pt>
                <c:pt idx="11182" formatCode="0.000">
                  <c:v>3.641</c:v>
                </c:pt>
                <c:pt idx="11183" formatCode="0.000">
                  <c:v>7.4320000000000004</c:v>
                </c:pt>
                <c:pt idx="11184" formatCode="0.000">
                  <c:v>-6.6859999999999999</c:v>
                </c:pt>
                <c:pt idx="11185" formatCode="0.000">
                  <c:v>6.5220000000000002</c:v>
                </c:pt>
                <c:pt idx="11186" formatCode="0.000">
                  <c:v>5.2729999999999997</c:v>
                </c:pt>
                <c:pt idx="11187" formatCode="0.000">
                  <c:v>-3.3650000000000002</c:v>
                </c:pt>
                <c:pt idx="11188" formatCode="0.000">
                  <c:v>10.302</c:v>
                </c:pt>
                <c:pt idx="11189" formatCode="0.000">
                  <c:v>6.226</c:v>
                </c:pt>
                <c:pt idx="11190" formatCode="0.000">
                  <c:v>8.32</c:v>
                </c:pt>
                <c:pt idx="11191" formatCode="0.000">
                  <c:v>9.9529999999999994</c:v>
                </c:pt>
                <c:pt idx="11192" formatCode="0.000">
                  <c:v>-11.888999999999999</c:v>
                </c:pt>
                <c:pt idx="11193" formatCode="0.000">
                  <c:v>10.063000000000001</c:v>
                </c:pt>
                <c:pt idx="11194" formatCode="0.000">
                  <c:v>5.78</c:v>
                </c:pt>
                <c:pt idx="11195" formatCode="0.000">
                  <c:v>0.371</c:v>
                </c:pt>
                <c:pt idx="11196" formatCode="0.000">
                  <c:v>13.353</c:v>
                </c:pt>
                <c:pt idx="11197" formatCode="0.000">
                  <c:v>9.3979999999999997</c:v>
                </c:pt>
                <c:pt idx="11198" formatCode="0.000">
                  <c:v>3.198</c:v>
                </c:pt>
                <c:pt idx="11199" formatCode="0.000">
                  <c:v>6.2859999999999996</c:v>
                </c:pt>
                <c:pt idx="11200" formatCode="0.000">
                  <c:v>-12.39</c:v>
                </c:pt>
                <c:pt idx="11201" formatCode="0.000">
                  <c:v>8.7370000000000001</c:v>
                </c:pt>
                <c:pt idx="11202" formatCode="0.000">
                  <c:v>8.8490000000000002</c:v>
                </c:pt>
                <c:pt idx="11203" formatCode="0.000">
                  <c:v>2.4079999999999999</c:v>
                </c:pt>
                <c:pt idx="11204" formatCode="0.000">
                  <c:v>11.315</c:v>
                </c:pt>
                <c:pt idx="11205" formatCode="0.000">
                  <c:v>9.0630000000000006</c:v>
                </c:pt>
                <c:pt idx="11206" formatCode="0.000">
                  <c:v>-1.7829999999999999</c:v>
                </c:pt>
                <c:pt idx="11207" formatCode="0.000">
                  <c:v>10.369</c:v>
                </c:pt>
                <c:pt idx="11208" formatCode="0.000">
                  <c:v>-3.6909999999999998</c:v>
                </c:pt>
                <c:pt idx="11209" formatCode="0.000">
                  <c:v>8.5609999999999999</c:v>
                </c:pt>
                <c:pt idx="11210" formatCode="0.000">
                  <c:v>7.5579999999999998</c:v>
                </c:pt>
                <c:pt idx="11211" formatCode="0.000">
                  <c:v>1.345</c:v>
                </c:pt>
                <c:pt idx="11212" formatCode="0.000">
                  <c:v>2.403</c:v>
                </c:pt>
                <c:pt idx="11213" formatCode="0.000">
                  <c:v>7.4340000000000002</c:v>
                </c:pt>
                <c:pt idx="11214" formatCode="0.000">
                  <c:v>3.7730000000000001</c:v>
                </c:pt>
                <c:pt idx="11215" formatCode="0.000">
                  <c:v>9.1910000000000007</c:v>
                </c:pt>
                <c:pt idx="11216" formatCode="0.000">
                  <c:v>-5.5620000000000003</c:v>
                </c:pt>
                <c:pt idx="11217" formatCode="0.000">
                  <c:v>7.6550000000000002</c:v>
                </c:pt>
                <c:pt idx="11218" formatCode="0.000">
                  <c:v>8.0220000000000002</c:v>
                </c:pt>
                <c:pt idx="11219" formatCode="0.000">
                  <c:v>0.25</c:v>
                </c:pt>
                <c:pt idx="11220" formatCode="0.000">
                  <c:v>2.4369999999999998</c:v>
                </c:pt>
                <c:pt idx="11221" formatCode="0.000">
                  <c:v>9.48</c:v>
                </c:pt>
                <c:pt idx="11222" formatCode="0.000">
                  <c:v>5.0469999999999997</c:v>
                </c:pt>
                <c:pt idx="11223" formatCode="0.000">
                  <c:v>9.2449999999999992</c:v>
                </c:pt>
                <c:pt idx="11224" formatCode="0.000">
                  <c:v>3.097</c:v>
                </c:pt>
                <c:pt idx="11225" formatCode="0.000">
                  <c:v>9.23</c:v>
                </c:pt>
                <c:pt idx="11226" formatCode="0.000">
                  <c:v>7.9329999999999998</c:v>
                </c:pt>
                <c:pt idx="11227" formatCode="0.000">
                  <c:v>1.383</c:v>
                </c:pt>
                <c:pt idx="11228" formatCode="0.000">
                  <c:v>1.3080000000000001</c:v>
                </c:pt>
                <c:pt idx="11229" formatCode="0.000">
                  <c:v>9.0909999999999993</c:v>
                </c:pt>
                <c:pt idx="11230" formatCode="0.000">
                  <c:v>-3.125</c:v>
                </c:pt>
                <c:pt idx="11231" formatCode="0.000">
                  <c:v>7.6520000000000001</c:v>
                </c:pt>
                <c:pt idx="11232" formatCode="0.000">
                  <c:v>11.012</c:v>
                </c:pt>
                <c:pt idx="11233" formatCode="0.000">
                  <c:v>10.765000000000001</c:v>
                </c:pt>
                <c:pt idx="11234" formatCode="0.000">
                  <c:v>5.5309999999999997</c:v>
                </c:pt>
                <c:pt idx="11235" formatCode="0.000">
                  <c:v>1.464</c:v>
                </c:pt>
                <c:pt idx="11236" formatCode="0.000">
                  <c:v>0.68</c:v>
                </c:pt>
                <c:pt idx="11237" formatCode="0.000">
                  <c:v>9.8320000000000007</c:v>
                </c:pt>
                <c:pt idx="11238" formatCode="0.000">
                  <c:v>-12.227</c:v>
                </c:pt>
                <c:pt idx="11239" formatCode="0.000">
                  <c:v>9.5030000000000001</c:v>
                </c:pt>
                <c:pt idx="11240" formatCode="0.000">
                  <c:v>8.5709999999999997</c:v>
                </c:pt>
                <c:pt idx="11241" formatCode="0.000">
                  <c:v>12.353999999999999</c:v>
                </c:pt>
                <c:pt idx="11242" formatCode="0.000">
                  <c:v>7.9539999999999997</c:v>
                </c:pt>
                <c:pt idx="11243" formatCode="0.000">
                  <c:v>2.109</c:v>
                </c:pt>
                <c:pt idx="11244" formatCode="0.000">
                  <c:v>-2.9660000000000002</c:v>
                </c:pt>
                <c:pt idx="11245" formatCode="0.000">
                  <c:v>7.2329999999999997</c:v>
                </c:pt>
                <c:pt idx="11246" formatCode="0.000">
                  <c:v>-9.6050000000000004</c:v>
                </c:pt>
                <c:pt idx="11247" formatCode="0.000">
                  <c:v>10.895</c:v>
                </c:pt>
                <c:pt idx="11248" formatCode="0.000">
                  <c:v>10.974</c:v>
                </c:pt>
                <c:pt idx="11249" formatCode="0.000">
                  <c:v>4.8380000000000001</c:v>
                </c:pt>
                <c:pt idx="11250" formatCode="0.000">
                  <c:v>6.8040000000000003</c:v>
                </c:pt>
                <c:pt idx="11251" formatCode="0.000">
                  <c:v>1.3939999999999999</c:v>
                </c:pt>
                <c:pt idx="11252" formatCode="0.000">
                  <c:v>-0.51900000000000002</c:v>
                </c:pt>
                <c:pt idx="11253" formatCode="0.000">
                  <c:v>7.548</c:v>
                </c:pt>
                <c:pt idx="11254" formatCode="0.000">
                  <c:v>-2.5129999999999999</c:v>
                </c:pt>
                <c:pt idx="11255" formatCode="0.000">
                  <c:v>8</c:v>
                </c:pt>
                <c:pt idx="11256" formatCode="0.000">
                  <c:v>9.468</c:v>
                </c:pt>
                <c:pt idx="11257" formatCode="0.000">
                  <c:v>8.9589999999999996</c:v>
                </c:pt>
                <c:pt idx="11258" formatCode="0.000">
                  <c:v>8.5530000000000008</c:v>
                </c:pt>
                <c:pt idx="11259" formatCode="0.000">
                  <c:v>0.08</c:v>
                </c:pt>
                <c:pt idx="11260" formatCode="0.000">
                  <c:v>-0.35199999999999998</c:v>
                </c:pt>
                <c:pt idx="11261" formatCode="0.000">
                  <c:v>6.9720000000000004</c:v>
                </c:pt>
                <c:pt idx="11262" formatCode="0.000">
                  <c:v>-5.9859999999999998</c:v>
                </c:pt>
                <c:pt idx="11263" formatCode="0.000">
                  <c:v>8.8089999999999993</c:v>
                </c:pt>
                <c:pt idx="11264" formatCode="0.000">
                  <c:v>-2.964</c:v>
                </c:pt>
                <c:pt idx="11265" formatCode="0.000">
                  <c:v>11.8</c:v>
                </c:pt>
                <c:pt idx="11266" formatCode="0.000">
                  <c:v>11.510999999999999</c:v>
                </c:pt>
                <c:pt idx="11267" formatCode="0.000">
                  <c:v>2.3769999999999998</c:v>
                </c:pt>
                <c:pt idx="11268" formatCode="0.000">
                  <c:v>1.554</c:v>
                </c:pt>
                <c:pt idx="11269" formatCode="0.000">
                  <c:v>8.3840000000000003</c:v>
                </c:pt>
                <c:pt idx="11270" formatCode="0.000">
                  <c:v>-5.9180000000000001</c:v>
                </c:pt>
                <c:pt idx="11271" formatCode="0.000">
                  <c:v>9.7289999999999992</c:v>
                </c:pt>
                <c:pt idx="11272" formatCode="0.000">
                  <c:v>-4.1559999999999997</c:v>
                </c:pt>
                <c:pt idx="11273" formatCode="0.000">
                  <c:v>9.6509999999999998</c:v>
                </c:pt>
                <c:pt idx="11274" formatCode="0.000">
                  <c:v>7.7839999999999998</c:v>
                </c:pt>
                <c:pt idx="11275" formatCode="0.000">
                  <c:v>3.2450000000000001</c:v>
                </c:pt>
                <c:pt idx="11276" formatCode="0.000">
                  <c:v>2.2519999999999998</c:v>
                </c:pt>
                <c:pt idx="11277" formatCode="0.000">
                  <c:v>6.7389999999999999</c:v>
                </c:pt>
                <c:pt idx="11278" formatCode="0.000">
                  <c:v>0.83099999999999996</c:v>
                </c:pt>
                <c:pt idx="11279" formatCode="0.000">
                  <c:v>10.095000000000001</c:v>
                </c:pt>
                <c:pt idx="11280" formatCode="0.000">
                  <c:v>-5.12</c:v>
                </c:pt>
                <c:pt idx="11281" formatCode="0.000">
                  <c:v>4.8159999999999998</c:v>
                </c:pt>
                <c:pt idx="11282" formatCode="0.000">
                  <c:v>7.0979999999999999</c:v>
                </c:pt>
                <c:pt idx="11283" formatCode="0.000">
                  <c:v>1.946</c:v>
                </c:pt>
                <c:pt idx="11284" formatCode="0.000">
                  <c:v>3.2869999999999999</c:v>
                </c:pt>
                <c:pt idx="11285" formatCode="0.000">
                  <c:v>6.0590000000000002</c:v>
                </c:pt>
                <c:pt idx="11286" formatCode="0.000">
                  <c:v>5.532</c:v>
                </c:pt>
                <c:pt idx="11287" formatCode="0.000">
                  <c:v>12.785</c:v>
                </c:pt>
                <c:pt idx="11288" formatCode="0.000">
                  <c:v>-2.93</c:v>
                </c:pt>
                <c:pt idx="11289" formatCode="0.000">
                  <c:v>7.8339999999999996</c:v>
                </c:pt>
                <c:pt idx="11290" formatCode="0.000">
                  <c:v>10.097</c:v>
                </c:pt>
                <c:pt idx="11291" formatCode="0.000">
                  <c:v>2.5489999999999999</c:v>
                </c:pt>
                <c:pt idx="11292" formatCode="0.000">
                  <c:v>6.2539999999999996</c:v>
                </c:pt>
                <c:pt idx="11293" formatCode="0.000">
                  <c:v>5.2709999999999999</c:v>
                </c:pt>
                <c:pt idx="11294" formatCode="0.000">
                  <c:v>-0.31</c:v>
                </c:pt>
                <c:pt idx="11295" formatCode="0.000">
                  <c:v>7.593</c:v>
                </c:pt>
                <c:pt idx="11296" formatCode="0.000">
                  <c:v>-5.0069999999999997</c:v>
                </c:pt>
                <c:pt idx="11297" formatCode="0.000">
                  <c:v>8.2390000000000008</c:v>
                </c:pt>
                <c:pt idx="11298" formatCode="0.000">
                  <c:v>8.98</c:v>
                </c:pt>
                <c:pt idx="11299" formatCode="0.000">
                  <c:v>3.1509999999999998</c:v>
                </c:pt>
                <c:pt idx="11300" formatCode="0.000">
                  <c:v>5.8250000000000002</c:v>
                </c:pt>
                <c:pt idx="11301" formatCode="0.000">
                  <c:v>7.0410000000000004</c:v>
                </c:pt>
                <c:pt idx="11302" formatCode="0.000">
                  <c:v>-1.0900000000000001</c:v>
                </c:pt>
                <c:pt idx="11303" formatCode="0.000">
                  <c:v>9.1720000000000006</c:v>
                </c:pt>
                <c:pt idx="11304" formatCode="0.000">
                  <c:v>-4.5739999999999998</c:v>
                </c:pt>
                <c:pt idx="11305" formatCode="0.000">
                  <c:v>5.5759999999999996</c:v>
                </c:pt>
                <c:pt idx="11306" formatCode="0.000">
                  <c:v>9.0030000000000001</c:v>
                </c:pt>
                <c:pt idx="11307" formatCode="0.000">
                  <c:v>0.44700000000000001</c:v>
                </c:pt>
                <c:pt idx="11308" formatCode="0.000">
                  <c:v>7.0679999999999996</c:v>
                </c:pt>
                <c:pt idx="11309" formatCode="0.000">
                  <c:v>7.8710000000000004</c:v>
                </c:pt>
                <c:pt idx="11310" formatCode="0.000">
                  <c:v>1.9790000000000001</c:v>
                </c:pt>
                <c:pt idx="11311" formatCode="0.000">
                  <c:v>8.8870000000000005</c:v>
                </c:pt>
                <c:pt idx="11312" formatCode="0.000">
                  <c:v>-8.0039999999999996</c:v>
                </c:pt>
                <c:pt idx="11313" formatCode="0.000">
                  <c:v>-0.439</c:v>
                </c:pt>
                <c:pt idx="11314" formatCode="0.000">
                  <c:v>5.6959999999999997</c:v>
                </c:pt>
                <c:pt idx="11315" formatCode="0.000">
                  <c:v>5.1999999999999998E-2</c:v>
                </c:pt>
                <c:pt idx="11316" formatCode="0.000">
                  <c:v>11.598000000000001</c:v>
                </c:pt>
                <c:pt idx="11317" formatCode="0.000">
                  <c:v>9.5690000000000008</c:v>
                </c:pt>
                <c:pt idx="11318" formatCode="0.000">
                  <c:v>11.656000000000001</c:v>
                </c:pt>
                <c:pt idx="11319" formatCode="0.000">
                  <c:v>6.0720000000000001</c:v>
                </c:pt>
                <c:pt idx="11320" formatCode="0.000">
                  <c:v>-0.14699999999999999</c:v>
                </c:pt>
                <c:pt idx="11321" formatCode="0.000">
                  <c:v>2.871</c:v>
                </c:pt>
                <c:pt idx="11322" formatCode="0.000">
                  <c:v>8.3109999999999999</c:v>
                </c:pt>
                <c:pt idx="11323" formatCode="0.000">
                  <c:v>3.0350000000000001</c:v>
                </c:pt>
                <c:pt idx="11324" formatCode="0.000">
                  <c:v>5.0750000000000002</c:v>
                </c:pt>
                <c:pt idx="11325" formatCode="0.000">
                  <c:v>8.8290000000000006</c:v>
                </c:pt>
                <c:pt idx="11326" formatCode="0.000">
                  <c:v>-2.0070000000000001</c:v>
                </c:pt>
                <c:pt idx="11327" formatCode="0.000">
                  <c:v>10.17</c:v>
                </c:pt>
                <c:pt idx="11328" formatCode="0.000">
                  <c:v>-2.839</c:v>
                </c:pt>
                <c:pt idx="11329" formatCode="0.000">
                  <c:v>2.6139999999999999</c:v>
                </c:pt>
                <c:pt idx="11330" formatCode="0.000">
                  <c:v>8.5250000000000004</c:v>
                </c:pt>
                <c:pt idx="11331" formatCode="0.000">
                  <c:v>1.6439999999999999</c:v>
                </c:pt>
                <c:pt idx="11332" formatCode="0.000">
                  <c:v>2.3879999999999999</c:v>
                </c:pt>
                <c:pt idx="11333" formatCode="0.000">
                  <c:v>6.2690000000000001</c:v>
                </c:pt>
                <c:pt idx="11334" formatCode="0.000">
                  <c:v>6.327</c:v>
                </c:pt>
                <c:pt idx="11335" formatCode="0.000">
                  <c:v>11.141999999999999</c:v>
                </c:pt>
                <c:pt idx="11336" formatCode="0.000">
                  <c:v>-7.42</c:v>
                </c:pt>
                <c:pt idx="11337" formatCode="0.000">
                  <c:v>5.1630000000000003</c:v>
                </c:pt>
                <c:pt idx="11338" formatCode="0.000">
                  <c:v>9.0950000000000006</c:v>
                </c:pt>
                <c:pt idx="11339" formatCode="0.000">
                  <c:v>1.6839999999999999</c:v>
                </c:pt>
                <c:pt idx="11340" formatCode="0.000">
                  <c:v>6.867</c:v>
                </c:pt>
                <c:pt idx="11341" formatCode="0.000">
                  <c:v>6.7409999999999997</c:v>
                </c:pt>
                <c:pt idx="11342" formatCode="0.000">
                  <c:v>5.9260000000000002</c:v>
                </c:pt>
                <c:pt idx="11343" formatCode="0.000">
                  <c:v>7.9409999999999998</c:v>
                </c:pt>
                <c:pt idx="11344" formatCode="0.000">
                  <c:v>-2.8090000000000002</c:v>
                </c:pt>
                <c:pt idx="11345" formatCode="0.000">
                  <c:v>6.1890000000000001</c:v>
                </c:pt>
                <c:pt idx="11346" formatCode="0.000">
                  <c:v>7.7880000000000003</c:v>
                </c:pt>
                <c:pt idx="11347" formatCode="0.000">
                  <c:v>-0.60299999999999998</c:v>
                </c:pt>
                <c:pt idx="11348" formatCode="0.000">
                  <c:v>6.1929999999999996</c:v>
                </c:pt>
                <c:pt idx="11349" formatCode="0.000">
                  <c:v>6.1070000000000002</c:v>
                </c:pt>
                <c:pt idx="11350" formatCode="0.000">
                  <c:v>3.8780000000000001</c:v>
                </c:pt>
                <c:pt idx="11351" formatCode="0.000">
                  <c:v>9.1780000000000008</c:v>
                </c:pt>
                <c:pt idx="11352" formatCode="0.000">
                  <c:v>-3.9169999999999998</c:v>
                </c:pt>
                <c:pt idx="11353" formatCode="0.000">
                  <c:v>4.6689999999999996</c:v>
                </c:pt>
                <c:pt idx="11354" formatCode="0.000">
                  <c:v>6.625</c:v>
                </c:pt>
                <c:pt idx="11355" formatCode="0.000">
                  <c:v>2.7029999999999998</c:v>
                </c:pt>
                <c:pt idx="11356" formatCode="0.000">
                  <c:v>6.1920000000000002</c:v>
                </c:pt>
                <c:pt idx="11357" formatCode="0.000">
                  <c:v>5.4349999999999996</c:v>
                </c:pt>
                <c:pt idx="11358" formatCode="0.000">
                  <c:v>4.1059999999999999</c:v>
                </c:pt>
                <c:pt idx="11359" formatCode="0.000">
                  <c:v>10.025</c:v>
                </c:pt>
                <c:pt idx="11360" formatCode="0.000">
                  <c:v>8.3829999999999991</c:v>
                </c:pt>
                <c:pt idx="11361" formatCode="0.000">
                  <c:v>8.25</c:v>
                </c:pt>
                <c:pt idx="11362" formatCode="0.000">
                  <c:v>0.73799999999999999</c:v>
                </c:pt>
                <c:pt idx="11363" formatCode="0.000">
                  <c:v>3.04</c:v>
                </c:pt>
                <c:pt idx="11364" formatCode="0.000">
                  <c:v>7.181</c:v>
                </c:pt>
                <c:pt idx="11365" formatCode="0.000">
                  <c:v>3.1659999999999999</c:v>
                </c:pt>
                <c:pt idx="11366" formatCode="0.000">
                  <c:v>9.3179999999999996</c:v>
                </c:pt>
                <c:pt idx="11367" formatCode="0.000">
                  <c:v>6.1449999999999996</c:v>
                </c:pt>
                <c:pt idx="11368" formatCode="0.000">
                  <c:v>8.8979999999999997</c:v>
                </c:pt>
                <c:pt idx="11369" formatCode="0.000">
                  <c:v>0.58399999999999996</c:v>
                </c:pt>
                <c:pt idx="11370" formatCode="0.000">
                  <c:v>6.4809999999999999</c:v>
                </c:pt>
                <c:pt idx="11371" formatCode="0.000">
                  <c:v>7.1959999999999997</c:v>
                </c:pt>
                <c:pt idx="11372" formatCode="0.000">
                  <c:v>4.1420000000000003</c:v>
                </c:pt>
                <c:pt idx="11373" formatCode="0.000">
                  <c:v>6.7169999999999996</c:v>
                </c:pt>
                <c:pt idx="11374" formatCode="0.000">
                  <c:v>8.8059999999999992</c:v>
                </c:pt>
                <c:pt idx="11375" formatCode="0.000">
                  <c:v>6.8630000000000004</c:v>
                </c:pt>
                <c:pt idx="11376" formatCode="0.000">
                  <c:v>1.8640000000000001</c:v>
                </c:pt>
                <c:pt idx="11377" formatCode="0.000">
                  <c:v>0.34799999999999998</c:v>
                </c:pt>
                <c:pt idx="11378" formatCode="0.000">
                  <c:v>9.1029999999999998</c:v>
                </c:pt>
                <c:pt idx="11379" formatCode="0.000">
                  <c:v>6.0880000000000001</c:v>
                </c:pt>
                <c:pt idx="11380" formatCode="0.000">
                  <c:v>7.1749999999999998</c:v>
                </c:pt>
                <c:pt idx="11381" formatCode="0.000">
                  <c:v>12.667999999999999</c:v>
                </c:pt>
                <c:pt idx="11382" formatCode="0.000">
                  <c:v>7.5810000000000004</c:v>
                </c:pt>
                <c:pt idx="11383" formatCode="0.000">
                  <c:v>3.7389999999999999</c:v>
                </c:pt>
                <c:pt idx="11384" formatCode="0.000">
                  <c:v>0.54200000000000004</c:v>
                </c:pt>
                <c:pt idx="11385" formatCode="0.000">
                  <c:v>10.345000000000001</c:v>
                </c:pt>
                <c:pt idx="11386" formatCode="0.000">
                  <c:v>-3.4460000000000002</c:v>
                </c:pt>
                <c:pt idx="11387" formatCode="0.000">
                  <c:v>8.8970000000000002</c:v>
                </c:pt>
                <c:pt idx="11388" formatCode="0.000">
                  <c:v>8.8140000000000001</c:v>
                </c:pt>
                <c:pt idx="11389" formatCode="0.000">
                  <c:v>5.3719999999999999</c:v>
                </c:pt>
                <c:pt idx="11390" formatCode="0.000">
                  <c:v>2.4289999999999998</c:v>
                </c:pt>
                <c:pt idx="11391" formatCode="0.000">
                  <c:v>5.57</c:v>
                </c:pt>
                <c:pt idx="11392" formatCode="0.000">
                  <c:v>9.8089999999999993</c:v>
                </c:pt>
                <c:pt idx="11393" formatCode="0.000">
                  <c:v>0.68500000000000005</c:v>
                </c:pt>
                <c:pt idx="11394" formatCode="0.000">
                  <c:v>7.7249999999999996</c:v>
                </c:pt>
                <c:pt idx="11395" formatCode="0.000">
                  <c:v>8.0079999999999991</c:v>
                </c:pt>
                <c:pt idx="11396" formatCode="0.000">
                  <c:v>4.7210000000000001</c:v>
                </c:pt>
                <c:pt idx="11397" formatCode="0.000">
                  <c:v>2.0409999999999999</c:v>
                </c:pt>
                <c:pt idx="11398" formatCode="0.000">
                  <c:v>3.742</c:v>
                </c:pt>
                <c:pt idx="11399" formatCode="0.000">
                  <c:v>9.6950000000000003</c:v>
                </c:pt>
                <c:pt idx="11400" formatCode="0.000">
                  <c:v>3.9359999999999999</c:v>
                </c:pt>
                <c:pt idx="11401" formatCode="0.000">
                  <c:v>8.3330000000000002</c:v>
                </c:pt>
                <c:pt idx="11402" formatCode="0.000">
                  <c:v>7.9390000000000001</c:v>
                </c:pt>
                <c:pt idx="11403" formatCode="0.000">
                  <c:v>9.0269999999999992</c:v>
                </c:pt>
                <c:pt idx="11404" formatCode="0.000">
                  <c:v>3.5</c:v>
                </c:pt>
                <c:pt idx="11405" formatCode="0.000">
                  <c:v>1.502</c:v>
                </c:pt>
                <c:pt idx="11406" formatCode="0.000">
                  <c:v>10.737</c:v>
                </c:pt>
                <c:pt idx="11407" formatCode="0.000">
                  <c:v>-1.141</c:v>
                </c:pt>
                <c:pt idx="11408" formatCode="0.000">
                  <c:v>8.9819999999999993</c:v>
                </c:pt>
                <c:pt idx="11409" formatCode="0.000">
                  <c:v>13.391999999999999</c:v>
                </c:pt>
                <c:pt idx="11410" formatCode="0.000">
                  <c:v>7.47</c:v>
                </c:pt>
                <c:pt idx="11411" formatCode="0.000">
                  <c:v>2.2650000000000001</c:v>
                </c:pt>
                <c:pt idx="11412" formatCode="0.000">
                  <c:v>0.39900000000000002</c:v>
                </c:pt>
                <c:pt idx="11413" formatCode="0.000">
                  <c:v>10.49</c:v>
                </c:pt>
                <c:pt idx="11414" formatCode="0.000">
                  <c:v>0.32300000000000001</c:v>
                </c:pt>
                <c:pt idx="11415" formatCode="0.000">
                  <c:v>6.2729999999999997</c:v>
                </c:pt>
                <c:pt idx="11416" formatCode="0.000">
                  <c:v>4.0309999999999997</c:v>
                </c:pt>
                <c:pt idx="11417" formatCode="0.000">
                  <c:v>8.6419999999999995</c:v>
                </c:pt>
                <c:pt idx="11418" formatCode="0.000">
                  <c:v>1.601</c:v>
                </c:pt>
                <c:pt idx="11419" formatCode="0.000">
                  <c:v>1.032</c:v>
                </c:pt>
                <c:pt idx="11420" formatCode="0.000">
                  <c:v>10.119999999999999</c:v>
                </c:pt>
                <c:pt idx="11421" formatCode="0.000">
                  <c:v>6.2610000000000001</c:v>
                </c:pt>
                <c:pt idx="11422" formatCode="0.000">
                  <c:v>8.9870000000000001</c:v>
                </c:pt>
                <c:pt idx="11423" formatCode="0.000">
                  <c:v>5.3049999999999997</c:v>
                </c:pt>
                <c:pt idx="11424" formatCode="0.000">
                  <c:v>9.4469999999999992</c:v>
                </c:pt>
                <c:pt idx="11425" formatCode="0.000">
                  <c:v>2.5990000000000002</c:v>
                </c:pt>
                <c:pt idx="11426" formatCode="0.000">
                  <c:v>1.8280000000000001</c:v>
                </c:pt>
                <c:pt idx="11427" formatCode="0.000">
                  <c:v>9.5779999999999994</c:v>
                </c:pt>
                <c:pt idx="11428" formatCode="0.000">
                  <c:v>9.4600000000000009</c:v>
                </c:pt>
                <c:pt idx="11429" formatCode="0.000">
                  <c:v>7.36</c:v>
                </c:pt>
                <c:pt idx="11430" formatCode="0.000">
                  <c:v>8.9770000000000003</c:v>
                </c:pt>
                <c:pt idx="11431" formatCode="0.000">
                  <c:v>-0.40600000000000003</c:v>
                </c:pt>
                <c:pt idx="11432" formatCode="0.000">
                  <c:v>6.6360000000000001</c:v>
                </c:pt>
                <c:pt idx="11433" formatCode="0.000">
                  <c:v>7.0030000000000001</c:v>
                </c:pt>
                <c:pt idx="11434" formatCode="0.000">
                  <c:v>3.8639999999999999</c:v>
                </c:pt>
                <c:pt idx="11435" formatCode="0.000">
                  <c:v>7.3550000000000004</c:v>
                </c:pt>
                <c:pt idx="11436" formatCode="0.000">
                  <c:v>1.835</c:v>
                </c:pt>
                <c:pt idx="11437" formatCode="0.000">
                  <c:v>7.4340000000000002</c:v>
                </c:pt>
                <c:pt idx="11438" formatCode="0.000">
                  <c:v>-0.93200000000000005</c:v>
                </c:pt>
                <c:pt idx="11439" formatCode="0.000">
                  <c:v>10.519</c:v>
                </c:pt>
                <c:pt idx="11440" formatCode="0.000">
                  <c:v>7.165</c:v>
                </c:pt>
                <c:pt idx="11441" formatCode="0.000">
                  <c:v>8.3290000000000006</c:v>
                </c:pt>
                <c:pt idx="11442" formatCode="0.000">
                  <c:v>6.49</c:v>
                </c:pt>
                <c:pt idx="11443" formatCode="0.000">
                  <c:v>3.2149999999999999</c:v>
                </c:pt>
                <c:pt idx="11444" formatCode="0.000">
                  <c:v>12.263</c:v>
                </c:pt>
                <c:pt idx="11445" formatCode="0.000">
                  <c:v>4.09</c:v>
                </c:pt>
                <c:pt idx="11446" formatCode="0.000">
                  <c:v>11.411</c:v>
                </c:pt>
                <c:pt idx="11447" formatCode="0.000">
                  <c:v>8.5619999999999994</c:v>
                </c:pt>
                <c:pt idx="11448" formatCode="0.000">
                  <c:v>-7.2519999999999998</c:v>
                </c:pt>
                <c:pt idx="11449" formatCode="0.000">
                  <c:v>8.6</c:v>
                </c:pt>
                <c:pt idx="11450" formatCode="0.000">
                  <c:v>3.8330000000000002</c:v>
                </c:pt>
                <c:pt idx="11451" formatCode="0.000">
                  <c:v>8.7579999999999991</c:v>
                </c:pt>
                <c:pt idx="11452" formatCode="0.000">
                  <c:v>2.2370000000000001</c:v>
                </c:pt>
                <c:pt idx="11453" formatCode="0.000">
                  <c:v>6.0209999999999999</c:v>
                </c:pt>
                <c:pt idx="11454" formatCode="0.000">
                  <c:v>6.194</c:v>
                </c:pt>
                <c:pt idx="11455" formatCode="0.000">
                  <c:v>3.496</c:v>
                </c:pt>
                <c:pt idx="11456" formatCode="0.000">
                  <c:v>10.394</c:v>
                </c:pt>
                <c:pt idx="11457" formatCode="0.000">
                  <c:v>2.9260000000000002</c:v>
                </c:pt>
                <c:pt idx="11458" formatCode="0.000">
                  <c:v>10.239000000000001</c:v>
                </c:pt>
                <c:pt idx="11459" formatCode="0.000">
                  <c:v>0.74099999999999999</c:v>
                </c:pt>
                <c:pt idx="11460" formatCode="0.000">
                  <c:v>8.6210000000000004</c:v>
                </c:pt>
                <c:pt idx="11461" formatCode="0.000">
                  <c:v>10.146000000000001</c:v>
                </c:pt>
                <c:pt idx="11462" formatCode="0.000">
                  <c:v>-1.099</c:v>
                </c:pt>
                <c:pt idx="11463" formatCode="0.000">
                  <c:v>9.3989999999999991</c:v>
                </c:pt>
                <c:pt idx="11464" formatCode="0.000">
                  <c:v>0.224</c:v>
                </c:pt>
                <c:pt idx="11465" formatCode="0.000">
                  <c:v>10.536</c:v>
                </c:pt>
                <c:pt idx="11466" formatCode="0.000">
                  <c:v>1.2330000000000001</c:v>
                </c:pt>
                <c:pt idx="11467" formatCode="0.000">
                  <c:v>6.7610000000000001</c:v>
                </c:pt>
                <c:pt idx="11468" formatCode="0.000">
                  <c:v>7.7759999999999998</c:v>
                </c:pt>
                <c:pt idx="11469" formatCode="0.000">
                  <c:v>5.3310000000000004</c:v>
                </c:pt>
                <c:pt idx="11470" formatCode="0.000">
                  <c:v>9.15</c:v>
                </c:pt>
                <c:pt idx="11471" formatCode="0.000">
                  <c:v>-0.115</c:v>
                </c:pt>
                <c:pt idx="11472" formatCode="0.000">
                  <c:v>10.382999999999999</c:v>
                </c:pt>
                <c:pt idx="11473" formatCode="0.000">
                  <c:v>2.3559999999999999</c:v>
                </c:pt>
                <c:pt idx="11474" formatCode="0.000">
                  <c:v>9.9290000000000003</c:v>
                </c:pt>
                <c:pt idx="11475" formatCode="0.000">
                  <c:v>5.907</c:v>
                </c:pt>
                <c:pt idx="11476" formatCode="0.000">
                  <c:v>5.2510000000000003</c:v>
                </c:pt>
                <c:pt idx="11477" formatCode="0.000">
                  <c:v>7.335</c:v>
                </c:pt>
                <c:pt idx="11478" formatCode="0.000">
                  <c:v>5.3330000000000002</c:v>
                </c:pt>
                <c:pt idx="11479" formatCode="0.000">
                  <c:v>9.3989999999999991</c:v>
                </c:pt>
                <c:pt idx="11480" formatCode="0.000">
                  <c:v>0.30299999999999999</c:v>
                </c:pt>
                <c:pt idx="11481" formatCode="0.000">
                  <c:v>6.7069999999999999</c:v>
                </c:pt>
                <c:pt idx="11482" formatCode="0.000">
                  <c:v>8.1560000000000006</c:v>
                </c:pt>
                <c:pt idx="11483" formatCode="0.000">
                  <c:v>3.99</c:v>
                </c:pt>
                <c:pt idx="11484" formatCode="0.000">
                  <c:v>7.1890000000000001</c:v>
                </c:pt>
                <c:pt idx="11485" formatCode="0.000">
                  <c:v>2.4849999999999999</c:v>
                </c:pt>
                <c:pt idx="11486" formatCode="0.000">
                  <c:v>9.8689999999999998</c:v>
                </c:pt>
                <c:pt idx="11487" formatCode="0.000">
                  <c:v>2.4E-2</c:v>
                </c:pt>
                <c:pt idx="11488" formatCode="0.000">
                  <c:v>8.5139999999999993</c:v>
                </c:pt>
                <c:pt idx="11489" formatCode="0.000">
                  <c:v>8.0510000000000002</c:v>
                </c:pt>
                <c:pt idx="11490" formatCode="0.000">
                  <c:v>2.8780000000000001</c:v>
                </c:pt>
                <c:pt idx="11491" formatCode="0.000">
                  <c:v>9.282</c:v>
                </c:pt>
                <c:pt idx="11492" formatCode="0.000">
                  <c:v>-0.61099999999999999</c:v>
                </c:pt>
                <c:pt idx="11493" formatCode="0.000">
                  <c:v>12.227</c:v>
                </c:pt>
                <c:pt idx="11494" formatCode="0.000">
                  <c:v>1.1930000000000001</c:v>
                </c:pt>
                <c:pt idx="11495" formatCode="0.000">
                  <c:v>5.89</c:v>
                </c:pt>
                <c:pt idx="11496" formatCode="0.000">
                  <c:v>8.5009999999999994</c:v>
                </c:pt>
                <c:pt idx="11497" formatCode="0.000">
                  <c:v>4.8250000000000002</c:v>
                </c:pt>
                <c:pt idx="11498" formatCode="0.000">
                  <c:v>9.1020000000000003</c:v>
                </c:pt>
                <c:pt idx="11499" formatCode="0.000">
                  <c:v>5.4219999999999997</c:v>
                </c:pt>
                <c:pt idx="11500" formatCode="0.000">
                  <c:v>9.1069999999999993</c:v>
                </c:pt>
                <c:pt idx="11501" formatCode="0.000">
                  <c:v>1.0109999999999999</c:v>
                </c:pt>
                <c:pt idx="11502" formatCode="0.000">
                  <c:v>7.452</c:v>
                </c:pt>
                <c:pt idx="11503" formatCode="0.000">
                  <c:v>8.4190000000000005</c:v>
                </c:pt>
                <c:pt idx="11504" formatCode="0.000">
                  <c:v>2.2730000000000001</c:v>
                </c:pt>
                <c:pt idx="11505" formatCode="0.000">
                  <c:v>7.4640000000000004</c:v>
                </c:pt>
                <c:pt idx="11506" formatCode="0.000">
                  <c:v>6.1210000000000004</c:v>
                </c:pt>
                <c:pt idx="11507" formatCode="0.000">
                  <c:v>9.2629999999999999</c:v>
                </c:pt>
                <c:pt idx="11508" formatCode="0.000">
                  <c:v>0.62</c:v>
                </c:pt>
                <c:pt idx="11509" formatCode="0.000">
                  <c:v>5.9690000000000003</c:v>
                </c:pt>
                <c:pt idx="11510" formatCode="0.000">
                  <c:v>10.087</c:v>
                </c:pt>
                <c:pt idx="11511" formatCode="0.000">
                  <c:v>1.6930000000000001</c:v>
                </c:pt>
                <c:pt idx="11512" formatCode="0.000">
                  <c:v>7.4130000000000003</c:v>
                </c:pt>
                <c:pt idx="11513" formatCode="0.000">
                  <c:v>4.5309999999999997</c:v>
                </c:pt>
                <c:pt idx="11514" formatCode="0.000">
                  <c:v>6.2240000000000002</c:v>
                </c:pt>
                <c:pt idx="11515" formatCode="0.000">
                  <c:v>-2.073</c:v>
                </c:pt>
                <c:pt idx="11516" formatCode="0.000">
                  <c:v>8.6739999999999995</c:v>
                </c:pt>
                <c:pt idx="11517" formatCode="0.000">
                  <c:v>8.1780000000000008</c:v>
                </c:pt>
                <c:pt idx="11518" formatCode="0.000">
                  <c:v>6.3170000000000002</c:v>
                </c:pt>
                <c:pt idx="11519" formatCode="0.000">
                  <c:v>9.3290000000000006</c:v>
                </c:pt>
                <c:pt idx="11520" formatCode="0.000">
                  <c:v>7.8540000000000001</c:v>
                </c:pt>
                <c:pt idx="11521" formatCode="0.000">
                  <c:v>9.86</c:v>
                </c:pt>
                <c:pt idx="11522" formatCode="0.000">
                  <c:v>1.4690000000000001</c:v>
                </c:pt>
                <c:pt idx="11523" formatCode="0.000">
                  <c:v>2.5990000000000002</c:v>
                </c:pt>
                <c:pt idx="11524" formatCode="0.000">
                  <c:v>8.7530000000000001</c:v>
                </c:pt>
                <c:pt idx="11525" formatCode="0.000">
                  <c:v>2.0379999999999998</c:v>
                </c:pt>
                <c:pt idx="11526" formatCode="0.000">
                  <c:v>8.6170000000000009</c:v>
                </c:pt>
                <c:pt idx="11527" formatCode="0.000">
                  <c:v>5.0810000000000004</c:v>
                </c:pt>
                <c:pt idx="11528" formatCode="0.000">
                  <c:v>10.682</c:v>
                </c:pt>
                <c:pt idx="11529" formatCode="0.000">
                  <c:v>0.80800000000000005</c:v>
                </c:pt>
                <c:pt idx="11530" formatCode="0.000">
                  <c:v>6.04</c:v>
                </c:pt>
                <c:pt idx="11531" formatCode="0.000">
                  <c:v>10.888</c:v>
                </c:pt>
                <c:pt idx="11532" formatCode="0.000">
                  <c:v>-1.9830000000000001</c:v>
                </c:pt>
                <c:pt idx="11533" formatCode="0.000">
                  <c:v>9.6809999999999992</c:v>
                </c:pt>
                <c:pt idx="11534" formatCode="0.000">
                  <c:v>8.3629999999999995</c:v>
                </c:pt>
                <c:pt idx="11535" formatCode="0.000">
                  <c:v>7.9039999999999999</c:v>
                </c:pt>
                <c:pt idx="11536" formatCode="0.000">
                  <c:v>-1.4179999999999999</c:v>
                </c:pt>
                <c:pt idx="11537" formatCode="0.000">
                  <c:v>3.1760000000000002</c:v>
                </c:pt>
                <c:pt idx="11538" formatCode="0.000">
                  <c:v>8.0839999999999996</c:v>
                </c:pt>
                <c:pt idx="11539" formatCode="0.000">
                  <c:v>6.2130000000000001</c:v>
                </c:pt>
                <c:pt idx="11540" formatCode="0.000">
                  <c:v>8.8789999999999996</c:v>
                </c:pt>
                <c:pt idx="11541" formatCode="0.000">
                  <c:v>4.4870000000000001</c:v>
                </c:pt>
                <c:pt idx="11542" formatCode="0.000">
                  <c:v>8.8640000000000008</c:v>
                </c:pt>
                <c:pt idx="11543" formatCode="0.000">
                  <c:v>-1.484</c:v>
                </c:pt>
                <c:pt idx="11544" formatCode="0.000">
                  <c:v>6.2949999999999999</c:v>
                </c:pt>
                <c:pt idx="11545" formatCode="0.000">
                  <c:v>8.0640000000000001</c:v>
                </c:pt>
                <c:pt idx="11546" formatCode="0.000">
                  <c:v>5.9939999999999998</c:v>
                </c:pt>
                <c:pt idx="11547" formatCode="0.000">
                  <c:v>8.9830000000000005</c:v>
                </c:pt>
                <c:pt idx="11548" formatCode="0.000">
                  <c:v>3.1030000000000002</c:v>
                </c:pt>
                <c:pt idx="11549" formatCode="0.000">
                  <c:v>7.61</c:v>
                </c:pt>
                <c:pt idx="11550" formatCode="0.000">
                  <c:v>1.887</c:v>
                </c:pt>
                <c:pt idx="11551" formatCode="0.000">
                  <c:v>6.5890000000000004</c:v>
                </c:pt>
                <c:pt idx="11552" formatCode="0.000">
                  <c:v>5.4429999999999996</c:v>
                </c:pt>
                <c:pt idx="11553" formatCode="0.000">
                  <c:v>7.5819999999999999</c:v>
                </c:pt>
                <c:pt idx="11554" formatCode="0.000">
                  <c:v>8.9870000000000001</c:v>
                </c:pt>
                <c:pt idx="11555" formatCode="0.000">
                  <c:v>1.6830000000000001</c:v>
                </c:pt>
                <c:pt idx="11556" formatCode="0.000">
                  <c:v>8.8450000000000006</c:v>
                </c:pt>
                <c:pt idx="11557" formatCode="0.000">
                  <c:v>-1.0620000000000001</c:v>
                </c:pt>
                <c:pt idx="11558" formatCode="0.000">
                  <c:v>5.7169999999999996</c:v>
                </c:pt>
                <c:pt idx="11559" formatCode="0.000">
                  <c:v>8.5399999999999991</c:v>
                </c:pt>
                <c:pt idx="11560" formatCode="0.000">
                  <c:v>8.6379999999999999</c:v>
                </c:pt>
                <c:pt idx="11561" formatCode="0.000">
                  <c:v>8.8369999999999997</c:v>
                </c:pt>
                <c:pt idx="11562" formatCode="0.000">
                  <c:v>8.1630000000000003</c:v>
                </c:pt>
                <c:pt idx="11563" formatCode="0.000">
                  <c:v>9.09</c:v>
                </c:pt>
                <c:pt idx="11564" formatCode="0.000">
                  <c:v>0.65200000000000002</c:v>
                </c:pt>
                <c:pt idx="11565" formatCode="0.000">
                  <c:v>4.0060000000000002</c:v>
                </c:pt>
                <c:pt idx="11566" formatCode="0.000">
                  <c:v>8.9269999999999996</c:v>
                </c:pt>
                <c:pt idx="11567" formatCode="0.000">
                  <c:v>6.444</c:v>
                </c:pt>
                <c:pt idx="11568" formatCode="0.000">
                  <c:v>3.91</c:v>
                </c:pt>
                <c:pt idx="11569" formatCode="0.000">
                  <c:v>2.7530000000000001</c:v>
                </c:pt>
                <c:pt idx="11570" formatCode="0.000">
                  <c:v>7.7729999999999997</c:v>
                </c:pt>
                <c:pt idx="11571" formatCode="0.000">
                  <c:v>0.55900000000000005</c:v>
                </c:pt>
                <c:pt idx="11572" formatCode="0.000">
                  <c:v>6.0220000000000002</c:v>
                </c:pt>
                <c:pt idx="11573" formatCode="0.000">
                  <c:v>9.8390000000000004</c:v>
                </c:pt>
                <c:pt idx="11574" formatCode="0.000">
                  <c:v>8.23</c:v>
                </c:pt>
                <c:pt idx="11575" formatCode="0.000">
                  <c:v>6.0060000000000002</c:v>
                </c:pt>
                <c:pt idx="11576" formatCode="0.000">
                  <c:v>6.0579999999999998</c:v>
                </c:pt>
                <c:pt idx="11577" formatCode="0.000">
                  <c:v>6.4720000000000004</c:v>
                </c:pt>
                <c:pt idx="11578" formatCode="0.000">
                  <c:v>-2.8069999999999999</c:v>
                </c:pt>
                <c:pt idx="11579" formatCode="0.000">
                  <c:v>4.21</c:v>
                </c:pt>
                <c:pt idx="11580" formatCode="0.000">
                  <c:v>7.1440000000000001</c:v>
                </c:pt>
                <c:pt idx="11581" formatCode="0.000">
                  <c:v>11.768000000000001</c:v>
                </c:pt>
                <c:pt idx="11582" formatCode="0.000">
                  <c:v>8.327</c:v>
                </c:pt>
                <c:pt idx="11583" formatCode="0.000">
                  <c:v>6.851</c:v>
                </c:pt>
                <c:pt idx="11584" formatCode="0.000">
                  <c:v>6.1390000000000002</c:v>
                </c:pt>
                <c:pt idx="11585" formatCode="0.000">
                  <c:v>-1.835</c:v>
                </c:pt>
                <c:pt idx="11586" formatCode="0.000">
                  <c:v>8.0830000000000002</c:v>
                </c:pt>
                <c:pt idx="11587" formatCode="0.000">
                  <c:v>10.166</c:v>
                </c:pt>
                <c:pt idx="11588" formatCode="0.000">
                  <c:v>6.7809999999999997</c:v>
                </c:pt>
                <c:pt idx="11589" formatCode="0.000">
                  <c:v>4.9770000000000003</c:v>
                </c:pt>
                <c:pt idx="11590" formatCode="0.000">
                  <c:v>7.1429999999999998</c:v>
                </c:pt>
                <c:pt idx="11591" formatCode="0.000">
                  <c:v>9.3559999999999999</c:v>
                </c:pt>
                <c:pt idx="11592" formatCode="0.000">
                  <c:v>-2.1230000000000002</c:v>
                </c:pt>
                <c:pt idx="11593" formatCode="0.000">
                  <c:v>3.67</c:v>
                </c:pt>
                <c:pt idx="11594" formatCode="0.000">
                  <c:v>9.3079999999999998</c:v>
                </c:pt>
                <c:pt idx="11595" formatCode="0.000">
                  <c:v>6.3170000000000002</c:v>
                </c:pt>
                <c:pt idx="11596" formatCode="0.000">
                  <c:v>7.4790000000000001</c:v>
                </c:pt>
                <c:pt idx="11597" formatCode="0.000">
                  <c:v>2.964</c:v>
                </c:pt>
                <c:pt idx="11598" formatCode="0.000">
                  <c:v>10.061999999999999</c:v>
                </c:pt>
                <c:pt idx="11599" formatCode="0.000">
                  <c:v>-1.7410000000000001</c:v>
                </c:pt>
                <c:pt idx="11600" formatCode="0.000">
                  <c:v>5.65</c:v>
                </c:pt>
                <c:pt idx="11601" formatCode="0.000">
                  <c:v>8.5939999999999994</c:v>
                </c:pt>
                <c:pt idx="11602" formatCode="0.000">
                  <c:v>6.5990000000000002</c:v>
                </c:pt>
                <c:pt idx="11603" formatCode="0.000">
                  <c:v>9.01</c:v>
                </c:pt>
                <c:pt idx="11604" formatCode="0.000">
                  <c:v>1.952</c:v>
                </c:pt>
                <c:pt idx="11605" formatCode="0.000">
                  <c:v>10.757</c:v>
                </c:pt>
                <c:pt idx="11606" formatCode="0.000">
                  <c:v>0.29099999999999998</c:v>
                </c:pt>
                <c:pt idx="11607" formatCode="0.000">
                  <c:v>7.0110000000000001</c:v>
                </c:pt>
                <c:pt idx="11608" formatCode="0.000">
                  <c:v>6.9080000000000004</c:v>
                </c:pt>
                <c:pt idx="11609" formatCode="0.000">
                  <c:v>3.4660000000000002</c:v>
                </c:pt>
                <c:pt idx="11610" formatCode="0.000">
                  <c:v>10.74</c:v>
                </c:pt>
                <c:pt idx="11611" formatCode="0.000">
                  <c:v>1.524</c:v>
                </c:pt>
                <c:pt idx="11612" formatCode="0.000">
                  <c:v>12.285</c:v>
                </c:pt>
                <c:pt idx="11613" formatCode="0.000">
                  <c:v>-0.51200000000000001</c:v>
                </c:pt>
                <c:pt idx="11614" formatCode="0.000">
                  <c:v>6.5030000000000001</c:v>
                </c:pt>
                <c:pt idx="11615" formatCode="0.000">
                  <c:v>8.1379999999999999</c:v>
                </c:pt>
                <c:pt idx="11616" formatCode="0.000">
                  <c:v>4.04</c:v>
                </c:pt>
                <c:pt idx="11617" formatCode="0.000">
                  <c:v>9.1340000000000003</c:v>
                </c:pt>
                <c:pt idx="11618" formatCode="0.000">
                  <c:v>2.3330000000000002</c:v>
                </c:pt>
                <c:pt idx="11619" formatCode="0.000">
                  <c:v>12.064</c:v>
                </c:pt>
                <c:pt idx="11620" formatCode="0.000">
                  <c:v>1.4510000000000001</c:v>
                </c:pt>
                <c:pt idx="11621" formatCode="0.000">
                  <c:v>6.8710000000000004</c:v>
                </c:pt>
                <c:pt idx="11622" formatCode="0.000">
                  <c:v>7.6070000000000002</c:v>
                </c:pt>
                <c:pt idx="11623" formatCode="0.000">
                  <c:v>5.93</c:v>
                </c:pt>
                <c:pt idx="11624" formatCode="0.000">
                  <c:v>4.8449999999999998</c:v>
                </c:pt>
                <c:pt idx="11625" formatCode="0.000">
                  <c:v>-0.16200000000000001</c:v>
                </c:pt>
                <c:pt idx="11626" formatCode="0.000">
                  <c:v>9.9290000000000003</c:v>
                </c:pt>
                <c:pt idx="11627" formatCode="0.000">
                  <c:v>0.68799999999999994</c:v>
                </c:pt>
                <c:pt idx="11628" formatCode="0.000">
                  <c:v>5.8579999999999997</c:v>
                </c:pt>
                <c:pt idx="11629" formatCode="0.000">
                  <c:v>7.4370000000000003</c:v>
                </c:pt>
                <c:pt idx="11630" formatCode="0.000">
                  <c:v>8.2100000000000009</c:v>
                </c:pt>
                <c:pt idx="11631" formatCode="0.000">
                  <c:v>9.1259999999999994</c:v>
                </c:pt>
                <c:pt idx="11632" formatCode="0.000">
                  <c:v>1.0780000000000001</c:v>
                </c:pt>
                <c:pt idx="11633" formatCode="0.000">
                  <c:v>10.829000000000001</c:v>
                </c:pt>
                <c:pt idx="11634" formatCode="0.000">
                  <c:v>1.0069999999999999</c:v>
                </c:pt>
                <c:pt idx="11635" formatCode="0.000">
                  <c:v>8.6039999999999992</c:v>
                </c:pt>
                <c:pt idx="11636" formatCode="0.000">
                  <c:v>7.4349999999999996</c:v>
                </c:pt>
                <c:pt idx="11637" formatCode="0.000">
                  <c:v>4.9820000000000002</c:v>
                </c:pt>
                <c:pt idx="11638" formatCode="0.000">
                  <c:v>7.1360000000000001</c:v>
                </c:pt>
                <c:pt idx="11639" formatCode="0.000">
                  <c:v>0.61799999999999999</c:v>
                </c:pt>
                <c:pt idx="11640" formatCode="0.000">
                  <c:v>8.3759999999999994</c:v>
                </c:pt>
                <c:pt idx="11641" formatCode="0.000">
                  <c:v>0.39500000000000002</c:v>
                </c:pt>
                <c:pt idx="11642" formatCode="0.000">
                  <c:v>7.7690000000000001</c:v>
                </c:pt>
                <c:pt idx="11643" formatCode="0.000">
                  <c:v>7.4930000000000003</c:v>
                </c:pt>
                <c:pt idx="11644" formatCode="0.000">
                  <c:v>6.7930000000000001</c:v>
                </c:pt>
                <c:pt idx="11645" formatCode="0.000">
                  <c:v>9.6110000000000007</c:v>
                </c:pt>
                <c:pt idx="11646" formatCode="0.000">
                  <c:v>5.1959999999999997</c:v>
                </c:pt>
                <c:pt idx="11647" formatCode="0.000">
                  <c:v>8.93</c:v>
                </c:pt>
                <c:pt idx="11648" formatCode="0.000">
                  <c:v>-0.68200000000000005</c:v>
                </c:pt>
                <c:pt idx="11649" formatCode="0.000">
                  <c:v>7.43</c:v>
                </c:pt>
                <c:pt idx="11650" formatCode="0.000">
                  <c:v>6.359</c:v>
                </c:pt>
                <c:pt idx="11651" formatCode="0.000">
                  <c:v>3.637</c:v>
                </c:pt>
                <c:pt idx="11652" formatCode="0.000">
                  <c:v>10.164</c:v>
                </c:pt>
                <c:pt idx="11653" formatCode="0.000">
                  <c:v>2.6080000000000001</c:v>
                </c:pt>
                <c:pt idx="11654" formatCode="0.000">
                  <c:v>10.753</c:v>
                </c:pt>
                <c:pt idx="11655" formatCode="0.000">
                  <c:v>-0.54100000000000004</c:v>
                </c:pt>
                <c:pt idx="11656" formatCode="0.000">
                  <c:v>7.3710000000000004</c:v>
                </c:pt>
                <c:pt idx="11657" formatCode="0.000">
                  <c:v>4.9589999999999996</c:v>
                </c:pt>
                <c:pt idx="11658" formatCode="0.000">
                  <c:v>6.7169999999999996</c:v>
                </c:pt>
                <c:pt idx="11659" formatCode="0.000">
                  <c:v>9.1470000000000002</c:v>
                </c:pt>
                <c:pt idx="11660" formatCode="0.000">
                  <c:v>5.3559999999999999</c:v>
                </c:pt>
                <c:pt idx="11661" formatCode="0.000">
                  <c:v>9.032</c:v>
                </c:pt>
                <c:pt idx="11662" formatCode="0.000">
                  <c:v>0.76500000000000001</c:v>
                </c:pt>
                <c:pt idx="11663" formatCode="0.000">
                  <c:v>4.1130000000000004</c:v>
                </c:pt>
                <c:pt idx="11664" formatCode="0.000">
                  <c:v>6.6619999999999999</c:v>
                </c:pt>
                <c:pt idx="11665" formatCode="0.000">
                  <c:v>6.4610000000000003</c:v>
                </c:pt>
                <c:pt idx="11666" formatCode="0.000">
                  <c:v>8.5990000000000002</c:v>
                </c:pt>
                <c:pt idx="11667" formatCode="0.000">
                  <c:v>8.1679999999999993</c:v>
                </c:pt>
                <c:pt idx="11668" formatCode="0.000">
                  <c:v>7.0570000000000004</c:v>
                </c:pt>
                <c:pt idx="11669" formatCode="0.000">
                  <c:v>-1.0840000000000001</c:v>
                </c:pt>
                <c:pt idx="11670" formatCode="0.000">
                  <c:v>6.6520000000000001</c:v>
                </c:pt>
                <c:pt idx="11671" formatCode="0.000">
                  <c:v>4.8620000000000001</c:v>
                </c:pt>
                <c:pt idx="11672" formatCode="0.000">
                  <c:v>8.2539999999999996</c:v>
                </c:pt>
                <c:pt idx="11673" formatCode="0.000">
                  <c:v>7.0519999999999996</c:v>
                </c:pt>
                <c:pt idx="11674" formatCode="0.000">
                  <c:v>7.7530000000000001</c:v>
                </c:pt>
                <c:pt idx="11675" formatCode="0.000">
                  <c:v>7.4379999999999997</c:v>
                </c:pt>
                <c:pt idx="11676" formatCode="0.000">
                  <c:v>-0.626</c:v>
                </c:pt>
                <c:pt idx="11677" formatCode="0.000">
                  <c:v>5.9930000000000003</c:v>
                </c:pt>
                <c:pt idx="11678" formatCode="0.000">
                  <c:v>4.8330000000000002</c:v>
                </c:pt>
                <c:pt idx="11679" formatCode="0.000">
                  <c:v>6.9020000000000001</c:v>
                </c:pt>
                <c:pt idx="11680" formatCode="0.000">
                  <c:v>8.6379999999999999</c:v>
                </c:pt>
                <c:pt idx="11681" formatCode="0.000">
                  <c:v>4.7089999999999996</c:v>
                </c:pt>
                <c:pt idx="11682" formatCode="0.000">
                  <c:v>9.2509999999999994</c:v>
                </c:pt>
                <c:pt idx="11683" formatCode="0.000">
                  <c:v>-1.827</c:v>
                </c:pt>
                <c:pt idx="11684" formatCode="0.000">
                  <c:v>5.2060000000000004</c:v>
                </c:pt>
                <c:pt idx="11685" formatCode="0.000">
                  <c:v>6.601</c:v>
                </c:pt>
                <c:pt idx="11686" formatCode="0.000">
                  <c:v>7.3789999999999996</c:v>
                </c:pt>
                <c:pt idx="11687" formatCode="0.000">
                  <c:v>9.5779999999999994</c:v>
                </c:pt>
                <c:pt idx="11688" formatCode="0.000">
                  <c:v>7.19</c:v>
                </c:pt>
                <c:pt idx="11689" formatCode="0.000">
                  <c:v>8.6630000000000003</c:v>
                </c:pt>
                <c:pt idx="11690" formatCode="0.000">
                  <c:v>-2.242</c:v>
                </c:pt>
                <c:pt idx="11691" formatCode="0.000">
                  <c:v>3.6949999999999998</c:v>
                </c:pt>
                <c:pt idx="11692" formatCode="0.000">
                  <c:v>7.0940000000000003</c:v>
                </c:pt>
                <c:pt idx="11693" formatCode="0.000">
                  <c:v>8.3260000000000005</c:v>
                </c:pt>
                <c:pt idx="11694" formatCode="0.000">
                  <c:v>8.1329999999999991</c:v>
                </c:pt>
                <c:pt idx="11695" formatCode="0.000">
                  <c:v>5.8170000000000002</c:v>
                </c:pt>
                <c:pt idx="11696" formatCode="0.000">
                  <c:v>8.6639999999999997</c:v>
                </c:pt>
                <c:pt idx="11697" formatCode="0.000">
                  <c:v>-2.1120000000000001</c:v>
                </c:pt>
                <c:pt idx="11698" formatCode="0.000">
                  <c:v>7.3040000000000003</c:v>
                </c:pt>
                <c:pt idx="11699" formatCode="0.000">
                  <c:v>6.6390000000000002</c:v>
                </c:pt>
                <c:pt idx="11700" formatCode="0.000">
                  <c:v>10.641</c:v>
                </c:pt>
                <c:pt idx="11701" formatCode="0.000">
                  <c:v>3.8679999999999999</c:v>
                </c:pt>
                <c:pt idx="11702" formatCode="0.000">
                  <c:v>4.5309999999999997</c:v>
                </c:pt>
                <c:pt idx="11703" formatCode="0.000">
                  <c:v>9.58</c:v>
                </c:pt>
                <c:pt idx="11704" formatCode="0.000">
                  <c:v>-0.73299999999999998</c:v>
                </c:pt>
                <c:pt idx="11705" formatCode="0.000">
                  <c:v>4.5620000000000003</c:v>
                </c:pt>
                <c:pt idx="11706" formatCode="0.000">
                  <c:v>5.94</c:v>
                </c:pt>
                <c:pt idx="11707" formatCode="0.000">
                  <c:v>11.224</c:v>
                </c:pt>
                <c:pt idx="11708" formatCode="0.000">
                  <c:v>5.6710000000000003</c:v>
                </c:pt>
                <c:pt idx="11709" formatCode="0.000">
                  <c:v>2.0550000000000002</c:v>
                </c:pt>
                <c:pt idx="11710" formatCode="0.000">
                  <c:v>10.324999999999999</c:v>
                </c:pt>
                <c:pt idx="11711" formatCode="0.000">
                  <c:v>-1.0920000000000001</c:v>
                </c:pt>
                <c:pt idx="11712" formatCode="0.000">
                  <c:v>7.702</c:v>
                </c:pt>
                <c:pt idx="11713" formatCode="0.000">
                  <c:v>8.0980000000000008</c:v>
                </c:pt>
                <c:pt idx="11714" formatCode="0.000">
                  <c:v>8.4169999999999998</c:v>
                </c:pt>
                <c:pt idx="11715" formatCode="0.000">
                  <c:v>5.2240000000000002</c:v>
                </c:pt>
                <c:pt idx="11716" formatCode="0.000">
                  <c:v>0.91500000000000004</c:v>
                </c:pt>
                <c:pt idx="11717" formatCode="0.000">
                  <c:v>8.859</c:v>
                </c:pt>
                <c:pt idx="11718" formatCode="0.000">
                  <c:v>-1.2310000000000001</c:v>
                </c:pt>
                <c:pt idx="11719" formatCode="0.000">
                  <c:v>9.7379999999999995</c:v>
                </c:pt>
                <c:pt idx="11720" formatCode="0.000">
                  <c:v>8.4090000000000007</c:v>
                </c:pt>
                <c:pt idx="11721" formatCode="0.000">
                  <c:v>8.5530000000000008</c:v>
                </c:pt>
                <c:pt idx="11722" formatCode="0.000">
                  <c:v>5.4349999999999996</c:v>
                </c:pt>
                <c:pt idx="11723" formatCode="0.000">
                  <c:v>4.835</c:v>
                </c:pt>
                <c:pt idx="11724" formatCode="0.000">
                  <c:v>8.1460000000000008</c:v>
                </c:pt>
                <c:pt idx="11725" formatCode="0.000">
                  <c:v>-0.28199999999999997</c:v>
                </c:pt>
                <c:pt idx="11726" formatCode="0.000">
                  <c:v>4.3090000000000002</c:v>
                </c:pt>
                <c:pt idx="11727" formatCode="0.000">
                  <c:v>7.5519999999999996</c:v>
                </c:pt>
                <c:pt idx="11728" formatCode="0.000">
                  <c:v>8.125</c:v>
                </c:pt>
                <c:pt idx="11729" formatCode="0.000">
                  <c:v>7.9370000000000003</c:v>
                </c:pt>
                <c:pt idx="11730" formatCode="0.000">
                  <c:v>1.7170000000000001</c:v>
                </c:pt>
                <c:pt idx="11731" formatCode="0.000">
                  <c:v>10.55</c:v>
                </c:pt>
                <c:pt idx="11732" formatCode="0.000">
                  <c:v>0.317</c:v>
                </c:pt>
                <c:pt idx="11733" formatCode="0.000">
                  <c:v>8.4339999999999993</c:v>
                </c:pt>
                <c:pt idx="11734" formatCode="0.000">
                  <c:v>6.94</c:v>
                </c:pt>
                <c:pt idx="11735" formatCode="0.000">
                  <c:v>5.694</c:v>
                </c:pt>
                <c:pt idx="11736" formatCode="0.000">
                  <c:v>6.9119999999999999</c:v>
                </c:pt>
                <c:pt idx="11737" formatCode="0.000">
                  <c:v>1.974</c:v>
                </c:pt>
                <c:pt idx="11738" formatCode="0.000">
                  <c:v>9.359</c:v>
                </c:pt>
                <c:pt idx="11739" formatCode="0.000">
                  <c:v>-0.25</c:v>
                </c:pt>
                <c:pt idx="11740" formatCode="0.000">
                  <c:v>5.6920000000000002</c:v>
                </c:pt>
                <c:pt idx="11741" formatCode="0.000">
                  <c:v>5.7569999999999997</c:v>
                </c:pt>
                <c:pt idx="11742" formatCode="0.000">
                  <c:v>7.2930000000000001</c:v>
                </c:pt>
                <c:pt idx="11743" formatCode="0.000">
                  <c:v>10.676</c:v>
                </c:pt>
                <c:pt idx="11744" formatCode="0.000">
                  <c:v>-4.1289999999999996</c:v>
                </c:pt>
                <c:pt idx="11745" formatCode="0.000">
                  <c:v>9.3010000000000002</c:v>
                </c:pt>
                <c:pt idx="11746" formatCode="0.000">
                  <c:v>1.417</c:v>
                </c:pt>
                <c:pt idx="11747" formatCode="0.000">
                  <c:v>6.9039999999999999</c:v>
                </c:pt>
                <c:pt idx="11748" formatCode="0.000">
                  <c:v>7.2119999999999997</c:v>
                </c:pt>
                <c:pt idx="11749" formatCode="0.000">
                  <c:v>9.0890000000000004</c:v>
                </c:pt>
                <c:pt idx="11750" formatCode="0.000">
                  <c:v>10.641999999999999</c:v>
                </c:pt>
                <c:pt idx="11751" formatCode="0.000">
                  <c:v>-1.4770000000000001</c:v>
                </c:pt>
                <c:pt idx="11752" formatCode="0.000">
                  <c:v>8.5549999999999997</c:v>
                </c:pt>
                <c:pt idx="11753" formatCode="0.000">
                  <c:v>-0.11899999999999999</c:v>
                </c:pt>
                <c:pt idx="11754" formatCode="0.000">
                  <c:v>5.3010000000000002</c:v>
                </c:pt>
                <c:pt idx="11755" formatCode="0.000">
                  <c:v>8.3390000000000004</c:v>
                </c:pt>
                <c:pt idx="11756" formatCode="0.000">
                  <c:v>10.973000000000001</c:v>
                </c:pt>
                <c:pt idx="11757" formatCode="0.000">
                  <c:v>8.7919999999999998</c:v>
                </c:pt>
                <c:pt idx="11758" formatCode="0.000">
                  <c:v>-1.1339999999999999</c:v>
                </c:pt>
                <c:pt idx="11759" formatCode="0.000">
                  <c:v>12.042</c:v>
                </c:pt>
                <c:pt idx="11760" formatCode="0.000">
                  <c:v>1.204</c:v>
                </c:pt>
                <c:pt idx="11761" formatCode="0.000">
                  <c:v>5.9950000000000001</c:v>
                </c:pt>
                <c:pt idx="11762" formatCode="0.000">
                  <c:v>8.5410000000000004</c:v>
                </c:pt>
                <c:pt idx="11763" formatCode="0.000">
                  <c:v>5.4980000000000002</c:v>
                </c:pt>
                <c:pt idx="11764" formatCode="0.000">
                  <c:v>8.1449999999999996</c:v>
                </c:pt>
                <c:pt idx="11765" formatCode="0.000">
                  <c:v>-3.1219999999999999</c:v>
                </c:pt>
                <c:pt idx="11766" formatCode="0.000">
                  <c:v>5.4859999999999998</c:v>
                </c:pt>
                <c:pt idx="11767" formatCode="0.000">
                  <c:v>6.992</c:v>
                </c:pt>
                <c:pt idx="11768" formatCode="0.000">
                  <c:v>-0.91300000000000003</c:v>
                </c:pt>
                <c:pt idx="11769" formatCode="0.000">
                  <c:v>6.87</c:v>
                </c:pt>
                <c:pt idx="11770" formatCode="0.000">
                  <c:v>4.7519999999999998</c:v>
                </c:pt>
                <c:pt idx="11771" formatCode="0.000">
                  <c:v>9.9580000000000002</c:v>
                </c:pt>
                <c:pt idx="11772" formatCode="0.000">
                  <c:v>6.2050000000000001</c:v>
                </c:pt>
                <c:pt idx="11773" formatCode="0.000">
                  <c:v>-4.3949999999999996</c:v>
                </c:pt>
                <c:pt idx="11774" formatCode="0.000">
                  <c:v>3.996</c:v>
                </c:pt>
                <c:pt idx="11775" formatCode="0.000">
                  <c:v>9.0090000000000003</c:v>
                </c:pt>
                <c:pt idx="11776" formatCode="0.000">
                  <c:v>-0.76</c:v>
                </c:pt>
                <c:pt idx="11777" formatCode="0.000">
                  <c:v>8.3109999999999999</c:v>
                </c:pt>
                <c:pt idx="11778" formatCode="0.000">
                  <c:v>7.44</c:v>
                </c:pt>
                <c:pt idx="11779" formatCode="0.000">
                  <c:v>9.5120000000000005</c:v>
                </c:pt>
                <c:pt idx="11780" formatCode="0.000">
                  <c:v>3.1640000000000001</c:v>
                </c:pt>
                <c:pt idx="11781" formatCode="0.000">
                  <c:v>-0.10299999999999999</c:v>
                </c:pt>
                <c:pt idx="11782" formatCode="0.000">
                  <c:v>1.6</c:v>
                </c:pt>
                <c:pt idx="11783" formatCode="0.000">
                  <c:v>9.6259999999999994</c:v>
                </c:pt>
                <c:pt idx="11784" formatCode="0.000">
                  <c:v>4.7E-2</c:v>
                </c:pt>
                <c:pt idx="11785" formatCode="0.000">
                  <c:v>6.415</c:v>
                </c:pt>
                <c:pt idx="11786" formatCode="0.000">
                  <c:v>7.5629999999999997</c:v>
                </c:pt>
                <c:pt idx="11787" formatCode="0.000">
                  <c:v>9.2010000000000005</c:v>
                </c:pt>
                <c:pt idx="11788" formatCode="0.000">
                  <c:v>1.972</c:v>
                </c:pt>
                <c:pt idx="11789" formatCode="0.000">
                  <c:v>1.5489999999999999</c:v>
                </c:pt>
                <c:pt idx="11790" formatCode="0.000">
                  <c:v>3.601</c:v>
                </c:pt>
                <c:pt idx="11791" formatCode="0.000">
                  <c:v>8.8179999999999996</c:v>
                </c:pt>
                <c:pt idx="11792" formatCode="0.000">
                  <c:v>-1.371</c:v>
                </c:pt>
                <c:pt idx="11793" formatCode="0.000">
                  <c:v>6.4870000000000001</c:v>
                </c:pt>
                <c:pt idx="11794" formatCode="0.000">
                  <c:v>5.4790000000000001</c:v>
                </c:pt>
                <c:pt idx="11795" formatCode="0.000">
                  <c:v>9.1940000000000008</c:v>
                </c:pt>
                <c:pt idx="11796" formatCode="0.000">
                  <c:v>2.6040000000000001</c:v>
                </c:pt>
                <c:pt idx="11797" formatCode="0.000">
                  <c:v>4.1520000000000001</c:v>
                </c:pt>
                <c:pt idx="11798" formatCode="0.000">
                  <c:v>-1.44</c:v>
                </c:pt>
                <c:pt idx="11799" formatCode="0.000">
                  <c:v>9.4169999999999998</c:v>
                </c:pt>
                <c:pt idx="11800" formatCode="0.000">
                  <c:v>-1.0409999999999999</c:v>
                </c:pt>
                <c:pt idx="11801" formatCode="0.000">
                  <c:v>5.0789999999999997</c:v>
                </c:pt>
                <c:pt idx="11802" formatCode="0.000">
                  <c:v>5.54</c:v>
                </c:pt>
                <c:pt idx="11803" formatCode="0.000">
                  <c:v>8.3230000000000004</c:v>
                </c:pt>
                <c:pt idx="11804" formatCode="0.000">
                  <c:v>6.3689999999999998</c:v>
                </c:pt>
                <c:pt idx="11805" formatCode="0.000">
                  <c:v>-2.6680000000000001</c:v>
                </c:pt>
                <c:pt idx="11806" formatCode="0.000">
                  <c:v>4.4580000000000002</c:v>
                </c:pt>
                <c:pt idx="11807" formatCode="0.000">
                  <c:v>10.375</c:v>
                </c:pt>
                <c:pt idx="11808" formatCode="0.000">
                  <c:v>-0.19800000000000001</c:v>
                </c:pt>
                <c:pt idx="11809" formatCode="0.000">
                  <c:v>6.2809999999999997</c:v>
                </c:pt>
                <c:pt idx="11810" formatCode="0.000">
                  <c:v>5.1760000000000002</c:v>
                </c:pt>
                <c:pt idx="11811" formatCode="0.000">
                  <c:v>10.489000000000001</c:v>
                </c:pt>
                <c:pt idx="11812" formatCode="0.000">
                  <c:v>2.5150000000000001</c:v>
                </c:pt>
                <c:pt idx="11813" formatCode="0.000">
                  <c:v>-0.998</c:v>
                </c:pt>
                <c:pt idx="11814" formatCode="0.000">
                  <c:v>5.3360000000000003</c:v>
                </c:pt>
                <c:pt idx="11815" formatCode="0.000">
                  <c:v>9.8140000000000001</c:v>
                </c:pt>
                <c:pt idx="11816" formatCode="0.000">
                  <c:v>-0.91300000000000003</c:v>
                </c:pt>
                <c:pt idx="11817" formatCode="0.000">
                  <c:v>7.835</c:v>
                </c:pt>
                <c:pt idx="11818" formatCode="0.000">
                  <c:v>4.4109999999999996</c:v>
                </c:pt>
                <c:pt idx="11819" formatCode="0.000">
                  <c:v>6.3920000000000003</c:v>
                </c:pt>
                <c:pt idx="11820" formatCode="0.000">
                  <c:v>4.577</c:v>
                </c:pt>
                <c:pt idx="11821" formatCode="0.000">
                  <c:v>-2.7810000000000001</c:v>
                </c:pt>
                <c:pt idx="11822" formatCode="0.000">
                  <c:v>1.8140000000000001</c:v>
                </c:pt>
                <c:pt idx="11823" formatCode="0.000">
                  <c:v>8.5419999999999998</c:v>
                </c:pt>
                <c:pt idx="11824" formatCode="0.000">
                  <c:v>-0.47199999999999998</c:v>
                </c:pt>
                <c:pt idx="11825" formatCode="0.000">
                  <c:v>12.071999999999999</c:v>
                </c:pt>
                <c:pt idx="11826" formatCode="0.000">
                  <c:v>6.9080000000000004</c:v>
                </c:pt>
                <c:pt idx="11827" formatCode="0.000">
                  <c:v>6.5449999999999999</c:v>
                </c:pt>
                <c:pt idx="11828" formatCode="0.000">
                  <c:v>3.8490000000000002</c:v>
                </c:pt>
                <c:pt idx="11829" formatCode="0.000">
                  <c:v>-0.215</c:v>
                </c:pt>
                <c:pt idx="11830" formatCode="0.000">
                  <c:v>-9.1539999999999999</c:v>
                </c:pt>
                <c:pt idx="11831" formatCode="0.000">
                  <c:v>6.94</c:v>
                </c:pt>
                <c:pt idx="11832" formatCode="0.000">
                  <c:v>0.17299999999999999</c:v>
                </c:pt>
                <c:pt idx="11833" formatCode="0.000">
                  <c:v>14.425000000000001</c:v>
                </c:pt>
                <c:pt idx="11834" formatCode="0.000">
                  <c:v>4.1029999999999998</c:v>
                </c:pt>
                <c:pt idx="11835" formatCode="0.000">
                  <c:v>11.71</c:v>
                </c:pt>
                <c:pt idx="11836" formatCode="0.000">
                  <c:v>8.5120000000000005</c:v>
                </c:pt>
                <c:pt idx="11837" formatCode="0.000">
                  <c:v>-2.0539999999999998</c:v>
                </c:pt>
                <c:pt idx="11838" formatCode="0.000">
                  <c:v>-10.061</c:v>
                </c:pt>
                <c:pt idx="11839" formatCode="0.000">
                  <c:v>13.760999999999999</c:v>
                </c:pt>
                <c:pt idx="11840" formatCode="0.000">
                  <c:v>4.2590000000000003</c:v>
                </c:pt>
                <c:pt idx="11841" formatCode="0.000">
                  <c:v>4.8090000000000002</c:v>
                </c:pt>
                <c:pt idx="11842" formatCode="0.000">
                  <c:v>6.6520000000000001</c:v>
                </c:pt>
                <c:pt idx="11843" formatCode="0.000">
                  <c:v>13.323</c:v>
                </c:pt>
                <c:pt idx="11844" formatCode="0.000">
                  <c:v>5.819</c:v>
                </c:pt>
                <c:pt idx="11845" formatCode="0.000">
                  <c:v>0.88500000000000001</c:v>
                </c:pt>
                <c:pt idx="11846" formatCode="0.000">
                  <c:v>-6.569</c:v>
                </c:pt>
                <c:pt idx="11847" formatCode="0.000">
                  <c:v>10.023999999999999</c:v>
                </c:pt>
                <c:pt idx="11848" formatCode="0.000">
                  <c:v>3.0790000000000002</c:v>
                </c:pt>
                <c:pt idx="11849" formatCode="0.000">
                  <c:v>4.2039999999999997</c:v>
                </c:pt>
                <c:pt idx="11850" formatCode="0.000">
                  <c:v>6.4189999999999996</c:v>
                </c:pt>
                <c:pt idx="11851" formatCode="0.000">
                  <c:v>13.906000000000001</c:v>
                </c:pt>
                <c:pt idx="11852" formatCode="0.000">
                  <c:v>4.5679999999999996</c:v>
                </c:pt>
                <c:pt idx="11853" formatCode="0.000">
                  <c:v>3.1269999999999998</c:v>
                </c:pt>
                <c:pt idx="11854" formatCode="0.000">
                  <c:v>-7.3810000000000002</c:v>
                </c:pt>
                <c:pt idx="11855" formatCode="0.000">
                  <c:v>11.571</c:v>
                </c:pt>
                <c:pt idx="11856" formatCode="0.000">
                  <c:v>2.58</c:v>
                </c:pt>
                <c:pt idx="11857" formatCode="0.000">
                  <c:v>4.665</c:v>
                </c:pt>
                <c:pt idx="11858" formatCode="0.000">
                  <c:v>5.9249999999999998</c:v>
                </c:pt>
                <c:pt idx="11859" formatCode="0.000">
                  <c:v>9.51</c:v>
                </c:pt>
                <c:pt idx="11860" formatCode="0.000">
                  <c:v>6.5220000000000002</c:v>
                </c:pt>
                <c:pt idx="11861" formatCode="0.000">
                  <c:v>5.6959999999999997</c:v>
                </c:pt>
                <c:pt idx="11862" formatCode="0.000">
                  <c:v>-12.616</c:v>
                </c:pt>
                <c:pt idx="11863" formatCode="0.000">
                  <c:v>9.3379999999999992</c:v>
                </c:pt>
                <c:pt idx="11864" formatCode="0.000">
                  <c:v>3.9769999999999999</c:v>
                </c:pt>
                <c:pt idx="11865" formatCode="0.000">
                  <c:v>3.22</c:v>
                </c:pt>
                <c:pt idx="11866" formatCode="0.000">
                  <c:v>7.5250000000000004</c:v>
                </c:pt>
                <c:pt idx="11867" formatCode="0.000">
                  <c:v>11.242000000000001</c:v>
                </c:pt>
                <c:pt idx="11868" formatCode="0.000">
                  <c:v>8.1340000000000003</c:v>
                </c:pt>
                <c:pt idx="11869" formatCode="0.000">
                  <c:v>5.452</c:v>
                </c:pt>
                <c:pt idx="11870" formatCode="0.000">
                  <c:v>-18.373999999999999</c:v>
                </c:pt>
                <c:pt idx="11871" formatCode="0.000">
                  <c:v>14.077</c:v>
                </c:pt>
                <c:pt idx="11872" formatCode="0.000">
                  <c:v>3.56</c:v>
                </c:pt>
                <c:pt idx="11873" formatCode="0.000">
                  <c:v>9.6690000000000005</c:v>
                </c:pt>
                <c:pt idx="11874" formatCode="0.000">
                  <c:v>11.504</c:v>
                </c:pt>
                <c:pt idx="11875" formatCode="0.000">
                  <c:v>8.5429999999999993</c:v>
                </c:pt>
                <c:pt idx="11876" formatCode="0.000">
                  <c:v>2.081</c:v>
                </c:pt>
                <c:pt idx="11877" formatCode="0.000">
                  <c:v>3.4169999999999998</c:v>
                </c:pt>
                <c:pt idx="11878" formatCode="0.000">
                  <c:v>-7.8369999999999997</c:v>
                </c:pt>
                <c:pt idx="11879" formatCode="0.000">
                  <c:v>11.207000000000001</c:v>
                </c:pt>
                <c:pt idx="11880" formatCode="0.000">
                  <c:v>1.78</c:v>
                </c:pt>
                <c:pt idx="11881" formatCode="0.000">
                  <c:v>7.1479999999999997</c:v>
                </c:pt>
                <c:pt idx="11882" formatCode="0.000">
                  <c:v>7.657</c:v>
                </c:pt>
                <c:pt idx="11883" formatCode="0.000">
                  <c:v>8.5220000000000002</c:v>
                </c:pt>
                <c:pt idx="11884" formatCode="0.000">
                  <c:v>4.6059999999999999</c:v>
                </c:pt>
                <c:pt idx="11885" formatCode="0.000">
                  <c:v>1.4450000000000001</c:v>
                </c:pt>
                <c:pt idx="11886" formatCode="0.000">
                  <c:v>-12.068</c:v>
                </c:pt>
                <c:pt idx="11887" formatCode="0.000">
                  <c:v>9.0540000000000003</c:v>
                </c:pt>
                <c:pt idx="11888" formatCode="0.000">
                  <c:v>2.7770000000000001</c:v>
                </c:pt>
                <c:pt idx="11889" formatCode="0.000">
                  <c:v>11.022</c:v>
                </c:pt>
                <c:pt idx="11890" formatCode="0.000">
                  <c:v>5.64</c:v>
                </c:pt>
                <c:pt idx="11891" formatCode="0.000">
                  <c:v>13.037000000000001</c:v>
                </c:pt>
                <c:pt idx="11892" formatCode="0.000">
                  <c:v>5.5789999999999997</c:v>
                </c:pt>
                <c:pt idx="11893" formatCode="0.000">
                  <c:v>5.3879999999999999</c:v>
                </c:pt>
                <c:pt idx="11894" formatCode="0.000">
                  <c:v>-6.76</c:v>
                </c:pt>
                <c:pt idx="11895" formatCode="0.000">
                  <c:v>6.2380000000000004</c:v>
                </c:pt>
                <c:pt idx="11896" formatCode="0.000">
                  <c:v>2.3180000000000001</c:v>
                </c:pt>
                <c:pt idx="11897" formatCode="0.000">
                  <c:v>7.734</c:v>
                </c:pt>
                <c:pt idx="11898" formatCode="0.000">
                  <c:v>6.9279999999999999</c:v>
                </c:pt>
                <c:pt idx="11899" formatCode="0.000">
                  <c:v>10.051</c:v>
                </c:pt>
                <c:pt idx="11900" formatCode="0.000">
                  <c:v>4.569</c:v>
                </c:pt>
                <c:pt idx="11901" formatCode="0.000">
                  <c:v>1.8280000000000001</c:v>
                </c:pt>
                <c:pt idx="11902" formatCode="0.000">
                  <c:v>-2.6619999999999999</c:v>
                </c:pt>
                <c:pt idx="11903" formatCode="0.000">
                  <c:v>10.846</c:v>
                </c:pt>
                <c:pt idx="11904" formatCode="0.000">
                  <c:v>2.5910000000000002</c:v>
                </c:pt>
                <c:pt idx="11905" formatCode="0.000">
                  <c:v>7.085</c:v>
                </c:pt>
                <c:pt idx="11906" formatCode="0.000">
                  <c:v>5.907</c:v>
                </c:pt>
                <c:pt idx="11907" formatCode="0.000">
                  <c:v>6.5090000000000003</c:v>
                </c:pt>
                <c:pt idx="11908" formatCode="0.000">
                  <c:v>4.3369999999999997</c:v>
                </c:pt>
                <c:pt idx="11909" formatCode="0.000">
                  <c:v>-0.81299999999999994</c:v>
                </c:pt>
                <c:pt idx="11910" formatCode="0.000">
                  <c:v>3.5070000000000001</c:v>
                </c:pt>
                <c:pt idx="11911" formatCode="0.000">
                  <c:v>8.843</c:v>
                </c:pt>
                <c:pt idx="11912" formatCode="0.000">
                  <c:v>1.552</c:v>
                </c:pt>
                <c:pt idx="11913" formatCode="0.000">
                  <c:v>9.6920000000000002</c:v>
                </c:pt>
                <c:pt idx="11914" formatCode="0.000">
                  <c:v>4.1459999999999999</c:v>
                </c:pt>
                <c:pt idx="11915" formatCode="0.000">
                  <c:v>7.0259999999999998</c:v>
                </c:pt>
                <c:pt idx="11916" formatCode="0.000">
                  <c:v>2.4569999999999999</c:v>
                </c:pt>
                <c:pt idx="11917" formatCode="0.000">
                  <c:v>-1.919</c:v>
                </c:pt>
                <c:pt idx="11918" formatCode="0.000">
                  <c:v>-0.95199999999999996</c:v>
                </c:pt>
                <c:pt idx="11919" formatCode="0.000">
                  <c:v>8.4610000000000003</c:v>
                </c:pt>
                <c:pt idx="11920" formatCode="0.000">
                  <c:v>2.4830000000000001</c:v>
                </c:pt>
                <c:pt idx="11921" formatCode="0.000">
                  <c:v>9.3239999999999998</c:v>
                </c:pt>
                <c:pt idx="11922" formatCode="0.000">
                  <c:v>7.5919999999999996</c:v>
                </c:pt>
                <c:pt idx="11923" formatCode="0.000">
                  <c:v>6.702</c:v>
                </c:pt>
                <c:pt idx="11924" formatCode="0.000">
                  <c:v>4.6849999999999996</c:v>
                </c:pt>
                <c:pt idx="11925" formatCode="0.000">
                  <c:v>-4.13</c:v>
                </c:pt>
                <c:pt idx="11926" formatCode="0.000">
                  <c:v>2.2509999999999999</c:v>
                </c:pt>
                <c:pt idx="11927" formatCode="0.000">
                  <c:v>10.294</c:v>
                </c:pt>
                <c:pt idx="11928" formatCode="0.000">
                  <c:v>2.7450000000000001</c:v>
                </c:pt>
                <c:pt idx="11929" formatCode="0.000">
                  <c:v>5.4359999999999999</c:v>
                </c:pt>
                <c:pt idx="11930" formatCode="0.000">
                  <c:v>9.2270000000000003</c:v>
                </c:pt>
                <c:pt idx="11931" formatCode="0.000">
                  <c:v>8.6059999999999999</c:v>
                </c:pt>
                <c:pt idx="11932" formatCode="0.000">
                  <c:v>1.91</c:v>
                </c:pt>
                <c:pt idx="11933" formatCode="0.000">
                  <c:v>-4.1159999999999997</c:v>
                </c:pt>
                <c:pt idx="11934" formatCode="0.000">
                  <c:v>6.742</c:v>
                </c:pt>
                <c:pt idx="11935" formatCode="0.000">
                  <c:v>8.9179999999999993</c:v>
                </c:pt>
                <c:pt idx="11936" formatCode="0.000">
                  <c:v>2.6230000000000002</c:v>
                </c:pt>
                <c:pt idx="11937" formatCode="0.000">
                  <c:v>6.6840000000000002</c:v>
                </c:pt>
                <c:pt idx="11938" formatCode="0.000">
                  <c:v>5.149</c:v>
                </c:pt>
                <c:pt idx="11939" formatCode="0.000">
                  <c:v>6.3620000000000001</c:v>
                </c:pt>
                <c:pt idx="11940" formatCode="0.000">
                  <c:v>3.9319999999999999</c:v>
                </c:pt>
                <c:pt idx="11941" formatCode="0.000">
                  <c:v>-6.8250000000000002</c:v>
                </c:pt>
                <c:pt idx="11942" formatCode="0.000">
                  <c:v>6.6230000000000002</c:v>
                </c:pt>
                <c:pt idx="11943" formatCode="0.000">
                  <c:v>11.374000000000001</c:v>
                </c:pt>
                <c:pt idx="11944" formatCode="0.000">
                  <c:v>2.3090000000000002</c:v>
                </c:pt>
                <c:pt idx="11945" formatCode="0.000">
                  <c:v>9.4529999999999994</c:v>
                </c:pt>
                <c:pt idx="11946" formatCode="0.000">
                  <c:v>6.2050000000000001</c:v>
                </c:pt>
                <c:pt idx="11947" formatCode="0.000">
                  <c:v>8.1539999999999999</c:v>
                </c:pt>
                <c:pt idx="11948" formatCode="0.000">
                  <c:v>-1.0469999999999999</c:v>
                </c:pt>
                <c:pt idx="11949" formatCode="0.000">
                  <c:v>-4.766</c:v>
                </c:pt>
                <c:pt idx="11950" formatCode="0.000">
                  <c:v>0.443</c:v>
                </c:pt>
                <c:pt idx="11951" formatCode="0.000">
                  <c:v>15.26</c:v>
                </c:pt>
                <c:pt idx="11952" formatCode="0.000">
                  <c:v>1.113</c:v>
                </c:pt>
                <c:pt idx="11953" formatCode="0.000">
                  <c:v>6.7759999999999998</c:v>
                </c:pt>
                <c:pt idx="11954" formatCode="0.000">
                  <c:v>5.8040000000000003</c:v>
                </c:pt>
                <c:pt idx="11955" formatCode="0.000">
                  <c:v>10.055999999999999</c:v>
                </c:pt>
                <c:pt idx="11956" formatCode="0.000">
                  <c:v>1.5069999999999999</c:v>
                </c:pt>
                <c:pt idx="11957" formatCode="0.000">
                  <c:v>-0.151</c:v>
                </c:pt>
                <c:pt idx="11958" formatCode="0.000">
                  <c:v>0.26200000000000001</c:v>
                </c:pt>
                <c:pt idx="11959" formatCode="0.000">
                  <c:v>11.323</c:v>
                </c:pt>
                <c:pt idx="11960" formatCode="0.000">
                  <c:v>0.628</c:v>
                </c:pt>
                <c:pt idx="11961" formatCode="0.000">
                  <c:v>6.7140000000000004</c:v>
                </c:pt>
                <c:pt idx="11962" formatCode="0.000">
                  <c:v>5.9219999999999997</c:v>
                </c:pt>
                <c:pt idx="11963" formatCode="0.000">
                  <c:v>10.997</c:v>
                </c:pt>
                <c:pt idx="11964" formatCode="0.000">
                  <c:v>0.44</c:v>
                </c:pt>
                <c:pt idx="11965" formatCode="0.000">
                  <c:v>-0.30599999999999999</c:v>
                </c:pt>
                <c:pt idx="11966" formatCode="0.000">
                  <c:v>1.2270000000000001</c:v>
                </c:pt>
                <c:pt idx="11967" formatCode="0.000">
                  <c:v>10.122999999999999</c:v>
                </c:pt>
                <c:pt idx="11968" formatCode="0.000">
                  <c:v>0.76100000000000001</c:v>
                </c:pt>
                <c:pt idx="11969" formatCode="0.000">
                  <c:v>7.0810000000000004</c:v>
                </c:pt>
                <c:pt idx="11970" formatCode="0.000">
                  <c:v>4.1779999999999999</c:v>
                </c:pt>
                <c:pt idx="11971" formatCode="0.000">
                  <c:v>9.1709999999999994</c:v>
                </c:pt>
                <c:pt idx="11972" formatCode="0.000">
                  <c:v>3.8359999999999999</c:v>
                </c:pt>
                <c:pt idx="11973" formatCode="0.000">
                  <c:v>-14.01</c:v>
                </c:pt>
                <c:pt idx="11974" formatCode="0.000">
                  <c:v>-2.2029999999999998</c:v>
                </c:pt>
                <c:pt idx="11975" formatCode="0.000">
                  <c:v>15.444000000000001</c:v>
                </c:pt>
                <c:pt idx="11976" formatCode="0.000">
                  <c:v>3.0110000000000001</c:v>
                </c:pt>
                <c:pt idx="11977" formatCode="0.000">
                  <c:v>10.897</c:v>
                </c:pt>
                <c:pt idx="11978" formatCode="0.000">
                  <c:v>6.6390000000000002</c:v>
                </c:pt>
                <c:pt idx="11979" formatCode="0.000">
                  <c:v>14.448</c:v>
                </c:pt>
                <c:pt idx="11980" formatCode="0.000">
                  <c:v>1.778</c:v>
                </c:pt>
                <c:pt idx="11981" formatCode="0.000">
                  <c:v>-12.411</c:v>
                </c:pt>
                <c:pt idx="11982" formatCode="0.000">
                  <c:v>3.7930000000000001</c:v>
                </c:pt>
                <c:pt idx="11983" formatCode="0.000">
                  <c:v>11.419</c:v>
                </c:pt>
                <c:pt idx="11984" formatCode="0.000">
                  <c:v>0.64700000000000002</c:v>
                </c:pt>
                <c:pt idx="11985" formatCode="0.000">
                  <c:v>8.5779999999999994</c:v>
                </c:pt>
                <c:pt idx="11986" formatCode="0.000">
                  <c:v>6</c:v>
                </c:pt>
                <c:pt idx="11987" formatCode="0.000">
                  <c:v>9.2509999999999994</c:v>
                </c:pt>
                <c:pt idx="11988" formatCode="0.000">
                  <c:v>8.657</c:v>
                </c:pt>
                <c:pt idx="11989" formatCode="0.000">
                  <c:v>-8.33</c:v>
                </c:pt>
                <c:pt idx="11990" formatCode="0.000">
                  <c:v>-0.45600000000000002</c:v>
                </c:pt>
                <c:pt idx="11991" formatCode="0.000">
                  <c:v>11.487</c:v>
                </c:pt>
                <c:pt idx="11992" formatCode="0.000">
                  <c:v>2.9209999999999998</c:v>
                </c:pt>
                <c:pt idx="11993" formatCode="0.000">
                  <c:v>10.897</c:v>
                </c:pt>
                <c:pt idx="11994" formatCode="0.000">
                  <c:v>5.9960000000000004</c:v>
                </c:pt>
                <c:pt idx="11995" formatCode="0.000">
                  <c:v>11.394</c:v>
                </c:pt>
                <c:pt idx="11996" formatCode="0.000">
                  <c:v>1.946</c:v>
                </c:pt>
                <c:pt idx="11997" formatCode="0.000">
                  <c:v>-0.41</c:v>
                </c:pt>
                <c:pt idx="11998" formatCode="0.000">
                  <c:v>-4.4610000000000003</c:v>
                </c:pt>
                <c:pt idx="11999" formatCode="0.000">
                  <c:v>9.7729999999999997</c:v>
                </c:pt>
                <c:pt idx="12000" formatCode="0.000">
                  <c:v>1.4850000000000001</c:v>
                </c:pt>
                <c:pt idx="12001" formatCode="0.000">
                  <c:v>7.9850000000000003</c:v>
                </c:pt>
                <c:pt idx="12002" formatCode="0.000">
                  <c:v>4.9379999999999997</c:v>
                </c:pt>
                <c:pt idx="12003" formatCode="0.000">
                  <c:v>13.481999999999999</c:v>
                </c:pt>
                <c:pt idx="12004" formatCode="0.000">
                  <c:v>2.9830000000000001</c:v>
                </c:pt>
                <c:pt idx="12005" formatCode="0.000">
                  <c:v>3.5209999999999999</c:v>
                </c:pt>
                <c:pt idx="12006" formatCode="0.000">
                  <c:v>-4.0590000000000002</c:v>
                </c:pt>
                <c:pt idx="12007" formatCode="0.000">
                  <c:v>9.4890000000000008</c:v>
                </c:pt>
                <c:pt idx="12008" formatCode="0.000">
                  <c:v>-0.44900000000000001</c:v>
                </c:pt>
                <c:pt idx="12009" formatCode="0.000">
                  <c:v>9.3320000000000007</c:v>
                </c:pt>
                <c:pt idx="12010" formatCode="0.000">
                  <c:v>6.7960000000000003</c:v>
                </c:pt>
                <c:pt idx="12011" formatCode="0.000">
                  <c:v>10.542</c:v>
                </c:pt>
                <c:pt idx="12012" formatCode="0.000">
                  <c:v>0.51600000000000001</c:v>
                </c:pt>
                <c:pt idx="12013" formatCode="0.000">
                  <c:v>7.7430000000000003</c:v>
                </c:pt>
                <c:pt idx="12014" formatCode="0.000">
                  <c:v>-0.29599999999999999</c:v>
                </c:pt>
                <c:pt idx="12015" formatCode="0.000">
                  <c:v>4.6390000000000002</c:v>
                </c:pt>
                <c:pt idx="12016" formatCode="0.000">
                  <c:v>-0.121</c:v>
                </c:pt>
                <c:pt idx="12017" formatCode="0.000">
                  <c:v>6.4720000000000004</c:v>
                </c:pt>
                <c:pt idx="12018" formatCode="0.000">
                  <c:v>4.2460000000000004</c:v>
                </c:pt>
                <c:pt idx="12019" formatCode="0.000">
                  <c:v>8.7579999999999991</c:v>
                </c:pt>
                <c:pt idx="12020" formatCode="0.000">
                  <c:v>4.1559999999999997</c:v>
                </c:pt>
                <c:pt idx="12021" formatCode="0.000">
                  <c:v>6.0019999999999998</c:v>
                </c:pt>
                <c:pt idx="12022" formatCode="0.000">
                  <c:v>-1.139</c:v>
                </c:pt>
                <c:pt idx="12023" formatCode="0.000">
                  <c:v>9.33</c:v>
                </c:pt>
                <c:pt idx="12024" formatCode="0.000">
                  <c:v>-0.17100000000000001</c:v>
                </c:pt>
                <c:pt idx="12025" formatCode="0.000">
                  <c:v>11.225</c:v>
                </c:pt>
                <c:pt idx="12026" formatCode="0.000">
                  <c:v>3.589</c:v>
                </c:pt>
                <c:pt idx="12027" formatCode="0.000">
                  <c:v>8.1560000000000006</c:v>
                </c:pt>
                <c:pt idx="12028" formatCode="0.000">
                  <c:v>-1.4890000000000001</c:v>
                </c:pt>
                <c:pt idx="12029" formatCode="0.000">
                  <c:v>5.0739999999999998</c:v>
                </c:pt>
                <c:pt idx="12030" formatCode="0.000">
                  <c:v>0.95099999999999996</c:v>
                </c:pt>
                <c:pt idx="12031" formatCode="0.000">
                  <c:v>8.8369999999999997</c:v>
                </c:pt>
                <c:pt idx="12032" formatCode="0.000">
                  <c:v>-0.67100000000000004</c:v>
                </c:pt>
                <c:pt idx="12033" formatCode="0.000">
                  <c:v>6.3940000000000001</c:v>
                </c:pt>
                <c:pt idx="12034" formatCode="0.000">
                  <c:v>3.6120000000000001</c:v>
                </c:pt>
                <c:pt idx="12035" formatCode="0.000">
                  <c:v>7.14</c:v>
                </c:pt>
                <c:pt idx="12036" formatCode="0.000">
                  <c:v>4.0629999999999997</c:v>
                </c:pt>
                <c:pt idx="12037" formatCode="0.000">
                  <c:v>-2.1749999999999998</c:v>
                </c:pt>
                <c:pt idx="12038" formatCode="0.000">
                  <c:v>-0.39900000000000002</c:v>
                </c:pt>
                <c:pt idx="12039" formatCode="0.000">
                  <c:v>8.3940000000000001</c:v>
                </c:pt>
                <c:pt idx="12040" formatCode="0.000">
                  <c:v>1.7110000000000001</c:v>
                </c:pt>
                <c:pt idx="12041" formatCode="0.000">
                  <c:v>10.724</c:v>
                </c:pt>
                <c:pt idx="12042" formatCode="0.000">
                  <c:v>6.3120000000000003</c:v>
                </c:pt>
                <c:pt idx="12043" formatCode="0.000">
                  <c:v>9.9930000000000003</c:v>
                </c:pt>
                <c:pt idx="12044" formatCode="0.000">
                  <c:v>0.73599999999999999</c:v>
                </c:pt>
                <c:pt idx="12045" formatCode="0.000">
                  <c:v>-0.64200000000000002</c:v>
                </c:pt>
                <c:pt idx="12046" formatCode="0.000">
                  <c:v>1.351</c:v>
                </c:pt>
                <c:pt idx="12047" formatCode="0.000">
                  <c:v>9.4030000000000005</c:v>
                </c:pt>
                <c:pt idx="12048" formatCode="0.000">
                  <c:v>3.2410000000000001</c:v>
                </c:pt>
                <c:pt idx="12049" formatCode="0.000">
                  <c:v>8.8729999999999993</c:v>
                </c:pt>
                <c:pt idx="12050" formatCode="0.000">
                  <c:v>5.8609999999999998</c:v>
                </c:pt>
                <c:pt idx="12051" formatCode="0.000">
                  <c:v>6.319</c:v>
                </c:pt>
                <c:pt idx="12052" formatCode="0.000">
                  <c:v>0.78</c:v>
                </c:pt>
                <c:pt idx="12053" formatCode="0.000">
                  <c:v>-0.27100000000000002</c:v>
                </c:pt>
                <c:pt idx="12054" formatCode="0.000">
                  <c:v>-2.7879999999999998</c:v>
                </c:pt>
                <c:pt idx="12055" formatCode="0.000">
                  <c:v>11.055999999999999</c:v>
                </c:pt>
                <c:pt idx="12056" formatCode="0.000">
                  <c:v>2.7280000000000002</c:v>
                </c:pt>
                <c:pt idx="12057" formatCode="0.000">
                  <c:v>11.449</c:v>
                </c:pt>
                <c:pt idx="12058" formatCode="0.000">
                  <c:v>4.4950000000000001</c:v>
                </c:pt>
                <c:pt idx="12059" formatCode="0.000">
                  <c:v>9.5830000000000002</c:v>
                </c:pt>
                <c:pt idx="12060" formatCode="0.000">
                  <c:v>-1.18</c:v>
                </c:pt>
                <c:pt idx="12061" formatCode="0.000">
                  <c:v>-6.7460000000000004</c:v>
                </c:pt>
                <c:pt idx="12062" formatCode="0.000">
                  <c:v>-3.8490000000000002</c:v>
                </c:pt>
                <c:pt idx="12063" formatCode="0.000">
                  <c:v>9</c:v>
                </c:pt>
                <c:pt idx="12064" formatCode="0.000">
                  <c:v>3.0529999999999999</c:v>
                </c:pt>
                <c:pt idx="12065" formatCode="0.000">
                  <c:v>11.244999999999999</c:v>
                </c:pt>
                <c:pt idx="12066" formatCode="0.000">
                  <c:v>7.1840000000000002</c:v>
                </c:pt>
                <c:pt idx="12067" formatCode="0.000">
                  <c:v>8.1999999999999993</c:v>
                </c:pt>
                <c:pt idx="12068" formatCode="0.000">
                  <c:v>6.8659999999999997</c:v>
                </c:pt>
                <c:pt idx="12069" formatCode="0.000">
                  <c:v>-6.6539999999999999</c:v>
                </c:pt>
                <c:pt idx="12070" formatCode="0.000">
                  <c:v>-5.7329999999999997</c:v>
                </c:pt>
                <c:pt idx="12071" formatCode="0.000">
                  <c:v>11.321999999999999</c:v>
                </c:pt>
                <c:pt idx="12072" formatCode="0.000">
                  <c:v>3.93</c:v>
                </c:pt>
                <c:pt idx="12073" formatCode="0.000">
                  <c:v>7.9770000000000003</c:v>
                </c:pt>
                <c:pt idx="12074" formatCode="0.000">
                  <c:v>6.4109999999999996</c:v>
                </c:pt>
                <c:pt idx="12075" formatCode="0.000">
                  <c:v>12.541</c:v>
                </c:pt>
                <c:pt idx="12076" formatCode="0.000">
                  <c:v>5.0359999999999996</c:v>
                </c:pt>
                <c:pt idx="12077" formatCode="0.000">
                  <c:v>0.24399999999999999</c:v>
                </c:pt>
                <c:pt idx="12078" formatCode="0.000">
                  <c:v>-0.59</c:v>
                </c:pt>
                <c:pt idx="12079" formatCode="0.000">
                  <c:v>8.3650000000000002</c:v>
                </c:pt>
                <c:pt idx="12080" formatCode="0.000">
                  <c:v>3.3130000000000002</c:v>
                </c:pt>
                <c:pt idx="12081" formatCode="0.000">
                  <c:v>9.6839999999999993</c:v>
                </c:pt>
                <c:pt idx="12082" formatCode="0.000">
                  <c:v>5.8390000000000004</c:v>
                </c:pt>
                <c:pt idx="12083" formatCode="0.000">
                  <c:v>8.952</c:v>
                </c:pt>
                <c:pt idx="12084" formatCode="0.000">
                  <c:v>-1.1060000000000001</c:v>
                </c:pt>
                <c:pt idx="12085" formatCode="0.000">
                  <c:v>0.10199999999999999</c:v>
                </c:pt>
                <c:pt idx="12086" formatCode="0.000">
                  <c:v>-2.262</c:v>
                </c:pt>
                <c:pt idx="12087" formatCode="0.000">
                  <c:v>8.9290000000000003</c:v>
                </c:pt>
                <c:pt idx="12088" formatCode="0.000">
                  <c:v>1.4419999999999999</c:v>
                </c:pt>
                <c:pt idx="12089" formatCode="0.000">
                  <c:v>8.8030000000000008</c:v>
                </c:pt>
                <c:pt idx="12090" formatCode="0.000">
                  <c:v>4.3730000000000002</c:v>
                </c:pt>
                <c:pt idx="12091" formatCode="0.000">
                  <c:v>9.09</c:v>
                </c:pt>
                <c:pt idx="12092" formatCode="0.000">
                  <c:v>4.0910000000000002</c:v>
                </c:pt>
                <c:pt idx="12093" formatCode="0.000">
                  <c:v>0.81799999999999995</c:v>
                </c:pt>
                <c:pt idx="12094" formatCode="0.000">
                  <c:v>0.191</c:v>
                </c:pt>
                <c:pt idx="12095" formatCode="0.000">
                  <c:v>11.587999999999999</c:v>
                </c:pt>
                <c:pt idx="12096" formatCode="0.000">
                  <c:v>1.8360000000000001</c:v>
                </c:pt>
                <c:pt idx="12097" formatCode="0.000">
                  <c:v>6.38</c:v>
                </c:pt>
                <c:pt idx="12098" formatCode="0.000">
                  <c:v>5.343</c:v>
                </c:pt>
                <c:pt idx="12099" formatCode="0.000">
                  <c:v>8.2910000000000004</c:v>
                </c:pt>
                <c:pt idx="12100" formatCode="0.000">
                  <c:v>-1.9E-2</c:v>
                </c:pt>
                <c:pt idx="12101" formatCode="0.000">
                  <c:v>2.2490000000000001</c:v>
                </c:pt>
                <c:pt idx="12102" formatCode="0.000">
                  <c:v>1.68</c:v>
                </c:pt>
                <c:pt idx="12103" formatCode="0.000">
                  <c:v>7.8250000000000002</c:v>
                </c:pt>
                <c:pt idx="12104" formatCode="0.000">
                  <c:v>3.0219999999999998</c:v>
                </c:pt>
                <c:pt idx="12105" formatCode="0.000">
                  <c:v>6.46</c:v>
                </c:pt>
                <c:pt idx="12106" formatCode="0.000">
                  <c:v>4.0389999999999997</c:v>
                </c:pt>
                <c:pt idx="12107" formatCode="0.000">
                  <c:v>6.9850000000000003</c:v>
                </c:pt>
                <c:pt idx="12108" formatCode="0.000">
                  <c:v>2.0259999999999998</c:v>
                </c:pt>
                <c:pt idx="12109" formatCode="0.000">
                  <c:v>-3.1709999999999998</c:v>
                </c:pt>
                <c:pt idx="12110" formatCode="0.000">
                  <c:v>6.2489999999999997</c:v>
                </c:pt>
                <c:pt idx="12111" formatCode="0.000">
                  <c:v>11.58</c:v>
                </c:pt>
                <c:pt idx="12112" formatCode="0.000">
                  <c:v>3.335</c:v>
                </c:pt>
                <c:pt idx="12113" formatCode="0.000">
                  <c:v>9.8520000000000003</c:v>
                </c:pt>
                <c:pt idx="12114" formatCode="0.000">
                  <c:v>2.6</c:v>
                </c:pt>
                <c:pt idx="12115" formatCode="0.000">
                  <c:v>7.1219999999999999</c:v>
                </c:pt>
                <c:pt idx="12116" formatCode="0.000">
                  <c:v>-3.427</c:v>
                </c:pt>
                <c:pt idx="12117" formatCode="0.000">
                  <c:v>-7.093</c:v>
                </c:pt>
                <c:pt idx="12118" formatCode="0.000">
                  <c:v>2.0779999999999998</c:v>
                </c:pt>
                <c:pt idx="12119" formatCode="0.000">
                  <c:v>11.792</c:v>
                </c:pt>
                <c:pt idx="12120" formatCode="0.000">
                  <c:v>3.512</c:v>
                </c:pt>
                <c:pt idx="12121" formatCode="0.000">
                  <c:v>6.4459999999999997</c:v>
                </c:pt>
                <c:pt idx="12122" formatCode="0.000">
                  <c:v>4.9980000000000002</c:v>
                </c:pt>
                <c:pt idx="12123" formatCode="0.000">
                  <c:v>7.3460000000000001</c:v>
                </c:pt>
                <c:pt idx="12124" formatCode="0.000">
                  <c:v>4.91</c:v>
                </c:pt>
                <c:pt idx="12125" formatCode="0.000">
                  <c:v>-10.372999999999999</c:v>
                </c:pt>
                <c:pt idx="12126" formatCode="0.000">
                  <c:v>3.3410000000000002</c:v>
                </c:pt>
                <c:pt idx="12127" formatCode="0.000">
                  <c:v>8.9359999999999999</c:v>
                </c:pt>
                <c:pt idx="12128" formatCode="0.000">
                  <c:v>3.27</c:v>
                </c:pt>
                <c:pt idx="12129" formatCode="0.000">
                  <c:v>9.4670000000000005</c:v>
                </c:pt>
                <c:pt idx="12130" formatCode="0.000">
                  <c:v>5.2389999999999999</c:v>
                </c:pt>
                <c:pt idx="12131" formatCode="0.000">
                  <c:v>6.0389999999999997</c:v>
                </c:pt>
                <c:pt idx="12132" formatCode="0.000">
                  <c:v>7.9119999999999999</c:v>
                </c:pt>
                <c:pt idx="12133" formatCode="0.000">
                  <c:v>-9.0630000000000006</c:v>
                </c:pt>
                <c:pt idx="12134" formatCode="0.000">
                  <c:v>2.0009999999999999</c:v>
                </c:pt>
                <c:pt idx="12135" formatCode="0.000">
                  <c:v>11.907999999999999</c:v>
                </c:pt>
                <c:pt idx="12136" formatCode="0.000">
                  <c:v>1.798</c:v>
                </c:pt>
                <c:pt idx="12137" formatCode="0.000">
                  <c:v>7.8330000000000002</c:v>
                </c:pt>
                <c:pt idx="12138" formatCode="0.000">
                  <c:v>2.8929999999999998</c:v>
                </c:pt>
                <c:pt idx="12139" formatCode="0.000">
                  <c:v>6.7709999999999999</c:v>
                </c:pt>
                <c:pt idx="12140" formatCode="0.000">
                  <c:v>9.5289999999999999</c:v>
                </c:pt>
                <c:pt idx="12141" formatCode="0.000">
                  <c:v>-13.179</c:v>
                </c:pt>
                <c:pt idx="12142" formatCode="0.000">
                  <c:v>3.8380000000000001</c:v>
                </c:pt>
                <c:pt idx="12143" formatCode="0.000">
                  <c:v>11.266</c:v>
                </c:pt>
                <c:pt idx="12144" formatCode="0.000">
                  <c:v>1.2629999999999999</c:v>
                </c:pt>
                <c:pt idx="12145" formatCode="0.000">
                  <c:v>8.2750000000000004</c:v>
                </c:pt>
                <c:pt idx="12146" formatCode="0.000">
                  <c:v>3.1709999999999998</c:v>
                </c:pt>
                <c:pt idx="12147" formatCode="0.000">
                  <c:v>8.85</c:v>
                </c:pt>
                <c:pt idx="12148" formatCode="0.000">
                  <c:v>10.022</c:v>
                </c:pt>
                <c:pt idx="12149" formatCode="0.000">
                  <c:v>-7.2359999999999998</c:v>
                </c:pt>
                <c:pt idx="12150" formatCode="0.000">
                  <c:v>5.6879999999999997</c:v>
                </c:pt>
                <c:pt idx="12151" formatCode="0.000">
                  <c:v>8.2210000000000001</c:v>
                </c:pt>
                <c:pt idx="12152" formatCode="0.000">
                  <c:v>2.1160000000000001</c:v>
                </c:pt>
                <c:pt idx="12153" formatCode="0.000">
                  <c:v>8.9610000000000003</c:v>
                </c:pt>
                <c:pt idx="12154" formatCode="0.000">
                  <c:v>0.433</c:v>
                </c:pt>
                <c:pt idx="12155" formatCode="0.000">
                  <c:v>11.207000000000001</c:v>
                </c:pt>
                <c:pt idx="12156" formatCode="0.000">
                  <c:v>3.944</c:v>
                </c:pt>
                <c:pt idx="12157" formatCode="0.000">
                  <c:v>-11.904</c:v>
                </c:pt>
                <c:pt idx="12158" formatCode="0.000">
                  <c:v>7.4329999999999998</c:v>
                </c:pt>
                <c:pt idx="12159" formatCode="0.000">
                  <c:v>11.218</c:v>
                </c:pt>
                <c:pt idx="12160" formatCode="0.000">
                  <c:v>2.5270000000000001</c:v>
                </c:pt>
                <c:pt idx="12161" formatCode="0.000">
                  <c:v>7.68</c:v>
                </c:pt>
                <c:pt idx="12162" formatCode="0.000">
                  <c:v>2.9329999999999998</c:v>
                </c:pt>
                <c:pt idx="12163" formatCode="0.000">
                  <c:v>10.68</c:v>
                </c:pt>
                <c:pt idx="12164" formatCode="0.000">
                  <c:v>2.5939999999999999</c:v>
                </c:pt>
                <c:pt idx="12165" formatCode="0.000">
                  <c:v>-13.103</c:v>
                </c:pt>
                <c:pt idx="12166" formatCode="0.000">
                  <c:v>9.0730000000000004</c:v>
                </c:pt>
                <c:pt idx="12167" formatCode="0.000">
                  <c:v>8.6489999999999991</c:v>
                </c:pt>
                <c:pt idx="12168" formatCode="0.000">
                  <c:v>4.3979999999999997</c:v>
                </c:pt>
                <c:pt idx="12169" formatCode="0.000">
                  <c:v>12.423</c:v>
                </c:pt>
                <c:pt idx="12170" formatCode="0.000">
                  <c:v>4.01</c:v>
                </c:pt>
                <c:pt idx="12171" formatCode="0.000">
                  <c:v>10.311</c:v>
                </c:pt>
                <c:pt idx="12172" formatCode="0.000">
                  <c:v>-2.7810000000000001</c:v>
                </c:pt>
                <c:pt idx="12173" formatCode="0.000">
                  <c:v>-9.4540000000000006</c:v>
                </c:pt>
                <c:pt idx="12174" formatCode="0.000">
                  <c:v>7.0410000000000004</c:v>
                </c:pt>
                <c:pt idx="12175" formatCode="0.000">
                  <c:v>9.125</c:v>
                </c:pt>
                <c:pt idx="12176" formatCode="0.000">
                  <c:v>4.5430000000000001</c:v>
                </c:pt>
                <c:pt idx="12177" formatCode="0.000">
                  <c:v>7.6349999999999998</c:v>
                </c:pt>
                <c:pt idx="12178" formatCode="0.000">
                  <c:v>6.375</c:v>
                </c:pt>
                <c:pt idx="12179" formatCode="0.000">
                  <c:v>11.29</c:v>
                </c:pt>
                <c:pt idx="12180" formatCode="0.000">
                  <c:v>-3.76</c:v>
                </c:pt>
                <c:pt idx="12181" formatCode="0.000">
                  <c:v>-2.4</c:v>
                </c:pt>
                <c:pt idx="12182" formatCode="0.000">
                  <c:v>1.988</c:v>
                </c:pt>
                <c:pt idx="12183" formatCode="0.000">
                  <c:v>7.3959999999999999</c:v>
                </c:pt>
                <c:pt idx="12184" formatCode="0.000">
                  <c:v>4.1829999999999998</c:v>
                </c:pt>
                <c:pt idx="12185" formatCode="0.000">
                  <c:v>9.5709999999999997</c:v>
                </c:pt>
                <c:pt idx="12186" formatCode="0.000">
                  <c:v>6.4909999999999997</c:v>
                </c:pt>
                <c:pt idx="12187" formatCode="0.000">
                  <c:v>7.7990000000000004</c:v>
                </c:pt>
                <c:pt idx="12188" formatCode="0.000">
                  <c:v>2.077</c:v>
                </c:pt>
                <c:pt idx="12189" formatCode="0.000">
                  <c:v>-8.4480000000000004</c:v>
                </c:pt>
                <c:pt idx="12190" formatCode="0.000">
                  <c:v>3.8319999999999999</c:v>
                </c:pt>
                <c:pt idx="12191" formatCode="0.000">
                  <c:v>8.4339999999999993</c:v>
                </c:pt>
                <c:pt idx="12192" formatCode="0.000">
                  <c:v>5.4359999999999999</c:v>
                </c:pt>
                <c:pt idx="12193" formatCode="0.000">
                  <c:v>9.5009999999999994</c:v>
                </c:pt>
                <c:pt idx="12194" formatCode="0.000">
                  <c:v>4.5730000000000004</c:v>
                </c:pt>
                <c:pt idx="12195" formatCode="0.000">
                  <c:v>7.8529999999999998</c:v>
                </c:pt>
                <c:pt idx="12196" formatCode="0.000">
                  <c:v>-0.49099999999999999</c:v>
                </c:pt>
                <c:pt idx="12197" formatCode="0.000">
                  <c:v>-6.3529999999999998</c:v>
                </c:pt>
                <c:pt idx="12198" formatCode="0.000">
                  <c:v>9.4E-2</c:v>
                </c:pt>
                <c:pt idx="12199" formatCode="0.000">
                  <c:v>9.8450000000000006</c:v>
                </c:pt>
                <c:pt idx="12200" formatCode="0.000">
                  <c:v>3.8130000000000002</c:v>
                </c:pt>
                <c:pt idx="12201" formatCode="0.000">
                  <c:v>9.7870000000000008</c:v>
                </c:pt>
                <c:pt idx="12202" formatCode="0.000">
                  <c:v>5.2649999999999997</c:v>
                </c:pt>
                <c:pt idx="12203" formatCode="0.000">
                  <c:v>8.2959999999999994</c:v>
                </c:pt>
                <c:pt idx="12204" formatCode="0.000">
                  <c:v>-3.8650000000000002</c:v>
                </c:pt>
                <c:pt idx="12205" formatCode="0.000">
                  <c:v>-0.441</c:v>
                </c:pt>
                <c:pt idx="12206" formatCode="0.000">
                  <c:v>-2.137</c:v>
                </c:pt>
                <c:pt idx="12207" formatCode="0.000">
                  <c:v>8.2490000000000006</c:v>
                </c:pt>
                <c:pt idx="12208" formatCode="0.000">
                  <c:v>6.4039999999999999</c:v>
                </c:pt>
                <c:pt idx="12209" formatCode="0.000">
                  <c:v>10.098000000000001</c:v>
                </c:pt>
                <c:pt idx="12210" formatCode="0.000">
                  <c:v>6.5209999999999999</c:v>
                </c:pt>
                <c:pt idx="12211" formatCode="0.000">
                  <c:v>9.9369999999999994</c:v>
                </c:pt>
                <c:pt idx="12212" formatCode="0.000">
                  <c:v>-4.9539999999999997</c:v>
                </c:pt>
                <c:pt idx="12213" formatCode="0.000">
                  <c:v>-1.321</c:v>
                </c:pt>
                <c:pt idx="12214" formatCode="0.000">
                  <c:v>-2.6949999999999998</c:v>
                </c:pt>
                <c:pt idx="12215" formatCode="0.000">
                  <c:v>8.0009999999999994</c:v>
                </c:pt>
                <c:pt idx="12216" formatCode="0.000">
                  <c:v>5.9539999999999997</c:v>
                </c:pt>
                <c:pt idx="12217" formatCode="0.000">
                  <c:v>9.6479999999999997</c:v>
                </c:pt>
                <c:pt idx="12218" formatCode="0.000">
                  <c:v>6.7949999999999999</c:v>
                </c:pt>
                <c:pt idx="12219" formatCode="0.000">
                  <c:v>11.422000000000001</c:v>
                </c:pt>
                <c:pt idx="12220" formatCode="0.000">
                  <c:v>-2.2589999999999999</c:v>
                </c:pt>
                <c:pt idx="12221" formatCode="0.000">
                  <c:v>-4.069</c:v>
                </c:pt>
                <c:pt idx="12222" formatCode="0.000">
                  <c:v>-0.53300000000000003</c:v>
                </c:pt>
                <c:pt idx="12223" formatCode="0.000">
                  <c:v>10.337</c:v>
                </c:pt>
                <c:pt idx="12224" formatCode="0.000">
                  <c:v>5.7939999999999996</c:v>
                </c:pt>
                <c:pt idx="12225" formatCode="0.000">
                  <c:v>9.2940000000000005</c:v>
                </c:pt>
                <c:pt idx="12226" formatCode="0.000">
                  <c:v>5.0389999999999997</c:v>
                </c:pt>
                <c:pt idx="12227" formatCode="0.000">
                  <c:v>11.321999999999999</c:v>
                </c:pt>
                <c:pt idx="12228" formatCode="0.000">
                  <c:v>-7.8639999999999999</c:v>
                </c:pt>
                <c:pt idx="12229" formatCode="0.000">
                  <c:v>-0.59799999999999998</c:v>
                </c:pt>
                <c:pt idx="12230" formatCode="0.000">
                  <c:v>-2.3340000000000001</c:v>
                </c:pt>
                <c:pt idx="12231" formatCode="0.000">
                  <c:v>9.3339999999999996</c:v>
                </c:pt>
                <c:pt idx="12232" formatCode="0.000">
                  <c:v>4.3769999999999998</c:v>
                </c:pt>
                <c:pt idx="12233" formatCode="0.000">
                  <c:v>11.106</c:v>
                </c:pt>
                <c:pt idx="12234" formatCode="0.000">
                  <c:v>6.1769999999999996</c:v>
                </c:pt>
                <c:pt idx="12235" formatCode="0.000">
                  <c:v>11.137</c:v>
                </c:pt>
                <c:pt idx="12236" formatCode="0.000">
                  <c:v>-12.85</c:v>
                </c:pt>
                <c:pt idx="12237" formatCode="0.000">
                  <c:v>5.8339999999999996</c:v>
                </c:pt>
                <c:pt idx="12238" formatCode="0.000">
                  <c:v>-3.887</c:v>
                </c:pt>
                <c:pt idx="12239" formatCode="0.000">
                  <c:v>7.1079999999999997</c:v>
                </c:pt>
                <c:pt idx="12240" formatCode="0.000">
                  <c:v>5.5350000000000001</c:v>
                </c:pt>
                <c:pt idx="12241" formatCode="0.000">
                  <c:v>7.3049999999999997</c:v>
                </c:pt>
                <c:pt idx="12242" formatCode="0.000">
                  <c:v>7.9470000000000001</c:v>
                </c:pt>
                <c:pt idx="12243" formatCode="0.000">
                  <c:v>9.7479999999999993</c:v>
                </c:pt>
                <c:pt idx="12244" formatCode="0.000">
                  <c:v>-7.298</c:v>
                </c:pt>
                <c:pt idx="12245" formatCode="0.000">
                  <c:v>6.306</c:v>
                </c:pt>
                <c:pt idx="12246" formatCode="0.000">
                  <c:v>-0.22</c:v>
                </c:pt>
                <c:pt idx="12247" formatCode="0.000">
                  <c:v>7.49</c:v>
                </c:pt>
                <c:pt idx="12248" formatCode="0.000">
                  <c:v>3.581</c:v>
                </c:pt>
                <c:pt idx="12249" formatCode="0.000">
                  <c:v>7.6210000000000004</c:v>
                </c:pt>
                <c:pt idx="12250" formatCode="0.000">
                  <c:v>5.2359999999999998</c:v>
                </c:pt>
                <c:pt idx="12251" formatCode="0.000">
                  <c:v>10.414999999999999</c:v>
                </c:pt>
                <c:pt idx="12252" formatCode="0.000">
                  <c:v>-10.975</c:v>
                </c:pt>
                <c:pt idx="12253" formatCode="0.000">
                  <c:v>9.5969999999999995</c:v>
                </c:pt>
                <c:pt idx="12254" formatCode="0.000">
                  <c:v>4.4790000000000001</c:v>
                </c:pt>
                <c:pt idx="12255" formatCode="0.000">
                  <c:v>7.8140000000000001</c:v>
                </c:pt>
                <c:pt idx="12256" formatCode="0.000">
                  <c:v>4.4160000000000004</c:v>
                </c:pt>
                <c:pt idx="12257" formatCode="0.000">
                  <c:v>6.9160000000000004</c:v>
                </c:pt>
                <c:pt idx="12258" formatCode="0.000">
                  <c:v>4.3230000000000004</c:v>
                </c:pt>
                <c:pt idx="12259" formatCode="0.000">
                  <c:v>10.093</c:v>
                </c:pt>
                <c:pt idx="12260" formatCode="0.000">
                  <c:v>-9.8000000000000007</c:v>
                </c:pt>
                <c:pt idx="12261" formatCode="0.000">
                  <c:v>4.4790000000000001</c:v>
                </c:pt>
                <c:pt idx="12262" formatCode="0.000">
                  <c:v>3.5760000000000001</c:v>
                </c:pt>
                <c:pt idx="12263" formatCode="0.000">
                  <c:v>9.8179999999999996</c:v>
                </c:pt>
                <c:pt idx="12264" formatCode="0.000">
                  <c:v>3.1150000000000002</c:v>
                </c:pt>
                <c:pt idx="12265" formatCode="0.000">
                  <c:v>7.6870000000000003</c:v>
                </c:pt>
                <c:pt idx="12266" formatCode="0.000">
                  <c:v>4.4690000000000003</c:v>
                </c:pt>
                <c:pt idx="12267" formatCode="0.000">
                  <c:v>11.09</c:v>
                </c:pt>
                <c:pt idx="12268" formatCode="0.000">
                  <c:v>-10.79</c:v>
                </c:pt>
                <c:pt idx="12269" formatCode="0.000">
                  <c:v>3.726</c:v>
                </c:pt>
                <c:pt idx="12270" formatCode="0.000">
                  <c:v>-5.2999999999999999E-2</c:v>
                </c:pt>
                <c:pt idx="12271" formatCode="0.000">
                  <c:v>8.7669999999999995</c:v>
                </c:pt>
                <c:pt idx="12272" formatCode="0.000">
                  <c:v>4.08</c:v>
                </c:pt>
                <c:pt idx="12273" formatCode="0.000">
                  <c:v>6.1539999999999999</c:v>
                </c:pt>
                <c:pt idx="12274" formatCode="0.000">
                  <c:v>7.22</c:v>
                </c:pt>
                <c:pt idx="12275" formatCode="0.000">
                  <c:v>11.336</c:v>
                </c:pt>
                <c:pt idx="12276" formatCode="0.000">
                  <c:v>-10.116</c:v>
                </c:pt>
                <c:pt idx="12277" formatCode="0.000">
                  <c:v>5.2690000000000001</c:v>
                </c:pt>
                <c:pt idx="12278" formatCode="0.000">
                  <c:v>1.92</c:v>
                </c:pt>
                <c:pt idx="12279" formatCode="0.000">
                  <c:v>7.0880000000000001</c:v>
                </c:pt>
                <c:pt idx="12280" formatCode="0.000">
                  <c:v>3.4569999999999999</c:v>
                </c:pt>
                <c:pt idx="12281" formatCode="0.000">
                  <c:v>7.0250000000000004</c:v>
                </c:pt>
                <c:pt idx="12282" formatCode="0.000">
                  <c:v>3.2029999999999998</c:v>
                </c:pt>
                <c:pt idx="12283" formatCode="0.000">
                  <c:v>8.5009999999999994</c:v>
                </c:pt>
                <c:pt idx="12284" formatCode="0.000">
                  <c:v>-12.013</c:v>
                </c:pt>
                <c:pt idx="12285" formatCode="0.000">
                  <c:v>13.436999999999999</c:v>
                </c:pt>
                <c:pt idx="12286" formatCode="0.000">
                  <c:v>3.62</c:v>
                </c:pt>
                <c:pt idx="12287" formatCode="0.000">
                  <c:v>11.083</c:v>
                </c:pt>
                <c:pt idx="12288" formatCode="0.000">
                  <c:v>3.3639999999999999</c:v>
                </c:pt>
                <c:pt idx="12289" formatCode="0.000">
                  <c:v>7.47</c:v>
                </c:pt>
                <c:pt idx="12290" formatCode="0.000">
                  <c:v>4.24</c:v>
                </c:pt>
                <c:pt idx="12291" formatCode="0.000">
                  <c:v>8.5069999999999997</c:v>
                </c:pt>
                <c:pt idx="12292" formatCode="0.000">
                  <c:v>-5.2290000000000001</c:v>
                </c:pt>
                <c:pt idx="12293" formatCode="0.000">
                  <c:v>-0.48199999999999998</c:v>
                </c:pt>
                <c:pt idx="12294" formatCode="0.000">
                  <c:v>4.641</c:v>
                </c:pt>
                <c:pt idx="12295" formatCode="0.000">
                  <c:v>9.5020000000000007</c:v>
                </c:pt>
                <c:pt idx="12296" formatCode="0.000">
                  <c:v>3.5870000000000002</c:v>
                </c:pt>
                <c:pt idx="12297" formatCode="0.000">
                  <c:v>7.2770000000000001</c:v>
                </c:pt>
                <c:pt idx="12298" formatCode="0.000">
                  <c:v>7.2610000000000001</c:v>
                </c:pt>
                <c:pt idx="12299" formatCode="0.000">
                  <c:v>11.521000000000001</c:v>
                </c:pt>
                <c:pt idx="12300" formatCode="0.000">
                  <c:v>-4.6319999999999997</c:v>
                </c:pt>
                <c:pt idx="12301" formatCode="0.000">
                  <c:v>-6.633</c:v>
                </c:pt>
                <c:pt idx="12302" formatCode="0.000">
                  <c:v>3.915</c:v>
                </c:pt>
                <c:pt idx="12303" formatCode="0.000">
                  <c:v>10.599</c:v>
                </c:pt>
                <c:pt idx="12304" formatCode="0.000">
                  <c:v>6.101</c:v>
                </c:pt>
                <c:pt idx="12305" formatCode="0.000">
                  <c:v>7.657</c:v>
                </c:pt>
                <c:pt idx="12306" formatCode="0.000">
                  <c:v>7.2</c:v>
                </c:pt>
                <c:pt idx="12307" formatCode="0.000">
                  <c:v>14.381</c:v>
                </c:pt>
                <c:pt idx="12308" formatCode="0.000">
                  <c:v>-7.867</c:v>
                </c:pt>
                <c:pt idx="12309" formatCode="0.000">
                  <c:v>-9.5129999999999999</c:v>
                </c:pt>
                <c:pt idx="12310" formatCode="0.000">
                  <c:v>6.8410000000000002</c:v>
                </c:pt>
                <c:pt idx="12311" formatCode="0.000">
                  <c:v>7.5940000000000003</c:v>
                </c:pt>
                <c:pt idx="12312" formatCode="0.000">
                  <c:v>6.9809999999999999</c:v>
                </c:pt>
                <c:pt idx="12313" formatCode="0.000">
                  <c:v>10.015000000000001</c:v>
                </c:pt>
                <c:pt idx="12314" formatCode="0.000">
                  <c:v>6.03</c:v>
                </c:pt>
                <c:pt idx="12315" formatCode="0.000">
                  <c:v>13.920999999999999</c:v>
                </c:pt>
                <c:pt idx="12316" formatCode="0.000">
                  <c:v>-8.7729999999999997</c:v>
                </c:pt>
                <c:pt idx="12317" formatCode="0.000">
                  <c:v>-10.193</c:v>
                </c:pt>
                <c:pt idx="12318" formatCode="0.000">
                  <c:v>4.8810000000000002</c:v>
                </c:pt>
                <c:pt idx="12319" formatCode="0.000">
                  <c:v>6.98</c:v>
                </c:pt>
                <c:pt idx="12320" formatCode="0.000">
                  <c:v>3.5870000000000002</c:v>
                </c:pt>
                <c:pt idx="12321" formatCode="0.000">
                  <c:v>8.4760000000000009</c:v>
                </c:pt>
                <c:pt idx="12322" formatCode="0.000">
                  <c:v>6.819</c:v>
                </c:pt>
                <c:pt idx="12323" formatCode="0.000">
                  <c:v>11.308999999999999</c:v>
                </c:pt>
                <c:pt idx="12324" formatCode="0.000">
                  <c:v>-6.9480000000000004</c:v>
                </c:pt>
                <c:pt idx="12325" formatCode="0.000">
                  <c:v>-2.7480000000000002</c:v>
                </c:pt>
                <c:pt idx="12326" formatCode="0.000">
                  <c:v>4.8840000000000003</c:v>
                </c:pt>
                <c:pt idx="12327" formatCode="0.000">
                  <c:v>7.4249999999999998</c:v>
                </c:pt>
                <c:pt idx="12328" formatCode="0.000">
                  <c:v>7.1470000000000002</c:v>
                </c:pt>
                <c:pt idx="12329" formatCode="0.000">
                  <c:v>9.5090000000000003</c:v>
                </c:pt>
                <c:pt idx="12330" formatCode="0.000">
                  <c:v>7.8540000000000001</c:v>
                </c:pt>
                <c:pt idx="12331" formatCode="0.000">
                  <c:v>14.347</c:v>
                </c:pt>
                <c:pt idx="12332" formatCode="0.000">
                  <c:v>-13.237</c:v>
                </c:pt>
                <c:pt idx="12333" formatCode="0.000">
                  <c:v>-5.6390000000000002</c:v>
                </c:pt>
                <c:pt idx="12334" formatCode="0.000">
                  <c:v>7.1609999999999996</c:v>
                </c:pt>
                <c:pt idx="12335" formatCode="0.000">
                  <c:v>9.4290000000000003</c:v>
                </c:pt>
                <c:pt idx="12336" formatCode="0.000">
                  <c:v>6.742</c:v>
                </c:pt>
                <c:pt idx="12337" formatCode="0.000">
                  <c:v>11.332000000000001</c:v>
                </c:pt>
                <c:pt idx="12338" formatCode="0.000">
                  <c:v>8.11</c:v>
                </c:pt>
                <c:pt idx="12339" formatCode="0.000">
                  <c:v>12.877000000000001</c:v>
                </c:pt>
                <c:pt idx="12340" formatCode="0.000">
                  <c:v>-14.393000000000001</c:v>
                </c:pt>
                <c:pt idx="12341" formatCode="0.000">
                  <c:v>-9.0399999999999991</c:v>
                </c:pt>
                <c:pt idx="12342" formatCode="0.000">
                  <c:v>3.8860000000000001</c:v>
                </c:pt>
                <c:pt idx="12343" formatCode="0.000">
                  <c:v>8.5909999999999993</c:v>
                </c:pt>
                <c:pt idx="12344" formatCode="0.000">
                  <c:v>8.0579999999999998</c:v>
                </c:pt>
                <c:pt idx="12345" formatCode="0.000">
                  <c:v>11.826000000000001</c:v>
                </c:pt>
                <c:pt idx="12346" formatCode="0.000">
                  <c:v>9.0869999999999997</c:v>
                </c:pt>
                <c:pt idx="12347" formatCode="0.000">
                  <c:v>11.254</c:v>
                </c:pt>
                <c:pt idx="12348" formatCode="0.000">
                  <c:v>-13.673</c:v>
                </c:pt>
                <c:pt idx="12349" formatCode="0.000">
                  <c:v>-6.8849999999999998</c:v>
                </c:pt>
                <c:pt idx="12350" formatCode="0.000">
                  <c:v>1.101</c:v>
                </c:pt>
                <c:pt idx="12351" formatCode="0.000">
                  <c:v>9.24</c:v>
                </c:pt>
                <c:pt idx="12352" formatCode="0.000">
                  <c:v>6.4809999999999999</c:v>
                </c:pt>
                <c:pt idx="12353" formatCode="0.000">
                  <c:v>9.9939999999999998</c:v>
                </c:pt>
                <c:pt idx="12354" formatCode="0.000">
                  <c:v>5.0259999999999998</c:v>
                </c:pt>
                <c:pt idx="12355" formatCode="0.000">
                  <c:v>6.194</c:v>
                </c:pt>
                <c:pt idx="12356" formatCode="0.000">
                  <c:v>-10.747</c:v>
                </c:pt>
                <c:pt idx="12357" formatCode="0.000">
                  <c:v>4.7750000000000004</c:v>
                </c:pt>
                <c:pt idx="12358" formatCode="0.000">
                  <c:v>1.853</c:v>
                </c:pt>
                <c:pt idx="12359" formatCode="0.000">
                  <c:v>3.383</c:v>
                </c:pt>
                <c:pt idx="12360" formatCode="0.000">
                  <c:v>6.5780000000000003</c:v>
                </c:pt>
                <c:pt idx="12361" formatCode="0.000">
                  <c:v>10.973000000000001</c:v>
                </c:pt>
                <c:pt idx="12362" formatCode="0.000">
                  <c:v>6.585</c:v>
                </c:pt>
                <c:pt idx="12363" formatCode="0.000">
                  <c:v>9.1159999999999997</c:v>
                </c:pt>
                <c:pt idx="12364" formatCode="0.000">
                  <c:v>-12.083</c:v>
                </c:pt>
                <c:pt idx="12365" formatCode="0.000">
                  <c:v>5.5759999999999996</c:v>
                </c:pt>
                <c:pt idx="12366" formatCode="0.000">
                  <c:v>-1.282</c:v>
                </c:pt>
                <c:pt idx="12367" formatCode="0.000">
                  <c:v>7.766</c:v>
                </c:pt>
                <c:pt idx="12368" formatCode="0.000">
                  <c:v>6.2560000000000002</c:v>
                </c:pt>
                <c:pt idx="12369" formatCode="0.000">
                  <c:v>9.8170000000000002</c:v>
                </c:pt>
                <c:pt idx="12370" formatCode="0.000">
                  <c:v>4.6269999999999998</c:v>
                </c:pt>
                <c:pt idx="12371" formatCode="0.000">
                  <c:v>7.08</c:v>
                </c:pt>
                <c:pt idx="12372" formatCode="0.000">
                  <c:v>-10.452</c:v>
                </c:pt>
                <c:pt idx="12373" formatCode="0.000">
                  <c:v>8.08</c:v>
                </c:pt>
                <c:pt idx="12374" formatCode="0.000">
                  <c:v>-2.9729999999999999</c:v>
                </c:pt>
                <c:pt idx="12375" formatCode="0.000">
                  <c:v>8.1170000000000009</c:v>
                </c:pt>
                <c:pt idx="12376" formatCode="0.000">
                  <c:v>5.3250000000000002</c:v>
                </c:pt>
                <c:pt idx="12377" formatCode="0.000">
                  <c:v>11.092000000000001</c:v>
                </c:pt>
                <c:pt idx="12378" formatCode="0.000">
                  <c:v>4.6719999999999997</c:v>
                </c:pt>
                <c:pt idx="12379" formatCode="0.000">
                  <c:v>8.0790000000000006</c:v>
                </c:pt>
                <c:pt idx="12380" formatCode="0.000">
                  <c:v>-7.7560000000000002</c:v>
                </c:pt>
                <c:pt idx="12381" formatCode="0.000">
                  <c:v>5.2439999999999998</c:v>
                </c:pt>
                <c:pt idx="12382" formatCode="0.000">
                  <c:v>3.6999999999999998E-2</c:v>
                </c:pt>
                <c:pt idx="12383" formatCode="0.000">
                  <c:v>3.1269999999999998</c:v>
                </c:pt>
                <c:pt idx="12384" formatCode="0.000">
                  <c:v>5.33</c:v>
                </c:pt>
                <c:pt idx="12385" formatCode="0.000">
                  <c:v>11.587</c:v>
                </c:pt>
                <c:pt idx="12386" formatCode="0.000">
                  <c:v>4.4580000000000002</c:v>
                </c:pt>
                <c:pt idx="12387" formatCode="0.000">
                  <c:v>6.8079999999999998</c:v>
                </c:pt>
                <c:pt idx="12388" formatCode="0.000">
                  <c:v>-15.009</c:v>
                </c:pt>
                <c:pt idx="12389" formatCode="0.000">
                  <c:v>15.365</c:v>
                </c:pt>
                <c:pt idx="12390" formatCode="0.000">
                  <c:v>3.1110000000000002</c:v>
                </c:pt>
                <c:pt idx="12391" formatCode="0.000">
                  <c:v>6.4260000000000002</c:v>
                </c:pt>
                <c:pt idx="12392" formatCode="0.000">
                  <c:v>3.3479999999999999</c:v>
                </c:pt>
                <c:pt idx="12393" formatCode="0.000">
                  <c:v>8.3770000000000007</c:v>
                </c:pt>
                <c:pt idx="12394" formatCode="0.000">
                  <c:v>2.7709999999999999</c:v>
                </c:pt>
                <c:pt idx="12395" formatCode="0.000">
                  <c:v>6.4320000000000004</c:v>
                </c:pt>
                <c:pt idx="12396" formatCode="0.000">
                  <c:v>-8.1159999999999997</c:v>
                </c:pt>
                <c:pt idx="12397" formatCode="0.000">
                  <c:v>9.2520000000000007</c:v>
                </c:pt>
                <c:pt idx="12398" formatCode="0.000">
                  <c:v>2.1110000000000002</c:v>
                </c:pt>
                <c:pt idx="12399" formatCode="0.000">
                  <c:v>10.831</c:v>
                </c:pt>
                <c:pt idx="12400" formatCode="0.000">
                  <c:v>5.7050000000000001</c:v>
                </c:pt>
                <c:pt idx="12401" formatCode="0.000">
                  <c:v>8.7409999999999997</c:v>
                </c:pt>
                <c:pt idx="12402" formatCode="0.000">
                  <c:v>2.5139999999999998</c:v>
                </c:pt>
                <c:pt idx="12403" formatCode="0.000">
                  <c:v>6.2359999999999998</c:v>
                </c:pt>
                <c:pt idx="12404" formatCode="0.000">
                  <c:v>-0.35</c:v>
                </c:pt>
                <c:pt idx="12405" formatCode="0.000">
                  <c:v>-2.4279999999999999</c:v>
                </c:pt>
                <c:pt idx="12406" formatCode="0.000">
                  <c:v>9.8350000000000009</c:v>
                </c:pt>
                <c:pt idx="12407" formatCode="0.000">
                  <c:v>7.6079999999999997</c:v>
                </c:pt>
                <c:pt idx="12408" formatCode="0.000">
                  <c:v>11.31</c:v>
                </c:pt>
                <c:pt idx="12409" formatCode="0.000">
                  <c:v>5.9320000000000004</c:v>
                </c:pt>
                <c:pt idx="12410" formatCode="0.000">
                  <c:v>5.6150000000000002</c:v>
                </c:pt>
                <c:pt idx="12411" formatCode="0.000">
                  <c:v>-2.0230000000000001</c:v>
                </c:pt>
                <c:pt idx="12412" formatCode="0.000">
                  <c:v>1.3540000000000001</c:v>
                </c:pt>
                <c:pt idx="12413" formatCode="0.000">
                  <c:v>5.0220000000000002</c:v>
                </c:pt>
                <c:pt idx="12414" formatCode="0.000">
                  <c:v>7.9770000000000003</c:v>
                </c:pt>
                <c:pt idx="12415" formatCode="0.000">
                  <c:v>8.7260000000000009</c:v>
                </c:pt>
                <c:pt idx="12416" formatCode="0.000">
                  <c:v>5.2859999999999996</c:v>
                </c:pt>
                <c:pt idx="12417" formatCode="0.000">
                  <c:v>9.0079999999999991</c:v>
                </c:pt>
                <c:pt idx="12418" formatCode="0.000">
                  <c:v>-1.466</c:v>
                </c:pt>
                <c:pt idx="12419" formatCode="0.000">
                  <c:v>4.2149999999999999</c:v>
                </c:pt>
                <c:pt idx="12420" formatCode="0.000">
                  <c:v>8.6519999999999992</c:v>
                </c:pt>
                <c:pt idx="12421" formatCode="0.000">
                  <c:v>5.3719999999999999</c:v>
                </c:pt>
                <c:pt idx="12422" formatCode="0.000">
                  <c:v>9.0619999999999994</c:v>
                </c:pt>
                <c:pt idx="12423" formatCode="0.000">
                  <c:v>2.5579999999999998</c:v>
                </c:pt>
                <c:pt idx="12424" formatCode="0.000">
                  <c:v>7.5529999999999999</c:v>
                </c:pt>
                <c:pt idx="12425" formatCode="0.000">
                  <c:v>-1.452</c:v>
                </c:pt>
                <c:pt idx="12426" formatCode="0.000">
                  <c:v>1.86</c:v>
                </c:pt>
                <c:pt idx="12427" formatCode="0.000">
                  <c:v>13.385999999999999</c:v>
                </c:pt>
                <c:pt idx="12428" formatCode="0.000">
                  <c:v>3.4910000000000001</c:v>
                </c:pt>
                <c:pt idx="12429" formatCode="0.000">
                  <c:v>8.4049999999999994</c:v>
                </c:pt>
                <c:pt idx="12430" formatCode="0.000">
                  <c:v>5.0620000000000003</c:v>
                </c:pt>
                <c:pt idx="12431" formatCode="0.000">
                  <c:v>8.3719999999999999</c:v>
                </c:pt>
                <c:pt idx="12432" formatCode="0.000">
                  <c:v>-4.5640000000000001</c:v>
                </c:pt>
                <c:pt idx="12433" formatCode="0.000">
                  <c:v>3.5059999999999998</c:v>
                </c:pt>
                <c:pt idx="12434" formatCode="0.000">
                  <c:v>9.7889999999999997</c:v>
                </c:pt>
                <c:pt idx="12435" formatCode="0.000">
                  <c:v>5.4589999999999996</c:v>
                </c:pt>
                <c:pt idx="12436" formatCode="0.000">
                  <c:v>5.8849999999999998</c:v>
                </c:pt>
                <c:pt idx="12437" formatCode="0.000">
                  <c:v>3.173</c:v>
                </c:pt>
                <c:pt idx="12438" formatCode="0.000">
                  <c:v>8.6929999999999996</c:v>
                </c:pt>
                <c:pt idx="12439" formatCode="0.000">
                  <c:v>-0.44500000000000001</c:v>
                </c:pt>
                <c:pt idx="12440" formatCode="0.000">
                  <c:v>5.4550000000000001</c:v>
                </c:pt>
                <c:pt idx="12441" formatCode="0.000">
                  <c:v>4.6310000000000002</c:v>
                </c:pt>
                <c:pt idx="12442" formatCode="0.000">
                  <c:v>3.964</c:v>
                </c:pt>
                <c:pt idx="12443" formatCode="0.000">
                  <c:v>5.0359999999999996</c:v>
                </c:pt>
                <c:pt idx="12444" formatCode="0.000">
                  <c:v>4.2300000000000004</c:v>
                </c:pt>
                <c:pt idx="12445" formatCode="0.000">
                  <c:v>9.3859999999999992</c:v>
                </c:pt>
                <c:pt idx="12446" formatCode="0.000">
                  <c:v>3.4009999999999998</c:v>
                </c:pt>
                <c:pt idx="12447" formatCode="0.000">
                  <c:v>3.3319999999999999</c:v>
                </c:pt>
                <c:pt idx="12448" formatCode="0.000">
                  <c:v>6.6660000000000004</c:v>
                </c:pt>
                <c:pt idx="12449" formatCode="0.000">
                  <c:v>6.81</c:v>
                </c:pt>
                <c:pt idx="12450" formatCode="0.000">
                  <c:v>6.048</c:v>
                </c:pt>
                <c:pt idx="12451" formatCode="0.000">
                  <c:v>2.9039999999999999</c:v>
                </c:pt>
                <c:pt idx="12452" formatCode="0.000">
                  <c:v>8.1679999999999993</c:v>
                </c:pt>
                <c:pt idx="12453" formatCode="0.000">
                  <c:v>2.218</c:v>
                </c:pt>
                <c:pt idx="12454" formatCode="0.000">
                  <c:v>4.6379999999999999</c:v>
                </c:pt>
                <c:pt idx="12455" formatCode="0.000">
                  <c:v>-0.20100000000000001</c:v>
                </c:pt>
                <c:pt idx="12456" formatCode="0.000">
                  <c:v>7.2249999999999996</c:v>
                </c:pt>
                <c:pt idx="12457" formatCode="0.000">
                  <c:v>4.4359999999999999</c:v>
                </c:pt>
                <c:pt idx="12458" formatCode="0.000">
                  <c:v>4.7949999999999999</c:v>
                </c:pt>
                <c:pt idx="12459" formatCode="0.000">
                  <c:v>10.64</c:v>
                </c:pt>
                <c:pt idx="12460" formatCode="0.000">
                  <c:v>4.649</c:v>
                </c:pt>
                <c:pt idx="12461" formatCode="0.000">
                  <c:v>2.5529999999999999</c:v>
                </c:pt>
                <c:pt idx="12462" formatCode="0.000">
                  <c:v>5.37</c:v>
                </c:pt>
                <c:pt idx="12463" formatCode="0.000">
                  <c:v>5.0490000000000004</c:v>
                </c:pt>
                <c:pt idx="12464" formatCode="0.000">
                  <c:v>5.9359999999999999</c:v>
                </c:pt>
                <c:pt idx="12465" formatCode="0.000">
                  <c:v>3.0790000000000002</c:v>
                </c:pt>
                <c:pt idx="12466" formatCode="0.000">
                  <c:v>7.6959999999999997</c:v>
                </c:pt>
                <c:pt idx="12467" formatCode="0.000">
                  <c:v>6.5350000000000001</c:v>
                </c:pt>
                <c:pt idx="12468" formatCode="0.000">
                  <c:v>2.512</c:v>
                </c:pt>
                <c:pt idx="12469" formatCode="0.000">
                  <c:v>2.9369999999999998</c:v>
                </c:pt>
                <c:pt idx="12470" formatCode="0.000">
                  <c:v>4.3860000000000001</c:v>
                </c:pt>
                <c:pt idx="12471" formatCode="0.000">
                  <c:v>5.71</c:v>
                </c:pt>
                <c:pt idx="12472" formatCode="0.000">
                  <c:v>1.48</c:v>
                </c:pt>
                <c:pt idx="12473" formatCode="0.000">
                  <c:v>10.670999999999999</c:v>
                </c:pt>
                <c:pt idx="12474" formatCode="0.000">
                  <c:v>8.5549999999999997</c:v>
                </c:pt>
                <c:pt idx="12475" formatCode="0.000">
                  <c:v>3.0750000000000002</c:v>
                </c:pt>
                <c:pt idx="12476" formatCode="0.000">
                  <c:v>2.8559999999999999</c:v>
                </c:pt>
                <c:pt idx="12477" formatCode="0.000">
                  <c:v>6.649</c:v>
                </c:pt>
                <c:pt idx="12478" formatCode="0.000">
                  <c:v>5.1719999999999997</c:v>
                </c:pt>
                <c:pt idx="12479" formatCode="0.000">
                  <c:v>3.6930000000000001</c:v>
                </c:pt>
                <c:pt idx="12480" formatCode="0.000">
                  <c:v>10.132</c:v>
                </c:pt>
                <c:pt idx="12481" formatCode="0.000">
                  <c:v>4.7</c:v>
                </c:pt>
                <c:pt idx="12482" formatCode="0.000">
                  <c:v>6.1740000000000004</c:v>
                </c:pt>
                <c:pt idx="12483" formatCode="0.000">
                  <c:v>4.9640000000000004</c:v>
                </c:pt>
                <c:pt idx="12484" formatCode="0.000">
                  <c:v>5.016</c:v>
                </c:pt>
                <c:pt idx="12485" formatCode="0.000">
                  <c:v>6.2510000000000003</c:v>
                </c:pt>
                <c:pt idx="12486" formatCode="0.000">
                  <c:v>2.8959999999999999</c:v>
                </c:pt>
                <c:pt idx="12487" formatCode="0.000">
                  <c:v>8.3919999999999995</c:v>
                </c:pt>
                <c:pt idx="12488" formatCode="0.000">
                  <c:v>2.6110000000000002</c:v>
                </c:pt>
                <c:pt idx="12489" formatCode="0.000">
                  <c:v>3.5710000000000002</c:v>
                </c:pt>
                <c:pt idx="12490" formatCode="0.000">
                  <c:v>2.1659999999999999</c:v>
                </c:pt>
                <c:pt idx="12491" formatCode="0.000">
                  <c:v>3.048</c:v>
                </c:pt>
                <c:pt idx="12492" formatCode="0.000">
                  <c:v>7.1820000000000004</c:v>
                </c:pt>
                <c:pt idx="12493" formatCode="0.000">
                  <c:v>6.2629999999999999</c:v>
                </c:pt>
                <c:pt idx="12494" formatCode="0.000">
                  <c:v>9.9629999999999992</c:v>
                </c:pt>
                <c:pt idx="12495" formatCode="0.000">
                  <c:v>4.133</c:v>
                </c:pt>
                <c:pt idx="12496" formatCode="0.000">
                  <c:v>5.6779999999999999</c:v>
                </c:pt>
                <c:pt idx="12497" formatCode="0.000">
                  <c:v>2.2090000000000001</c:v>
                </c:pt>
                <c:pt idx="12498" formatCode="0.000">
                  <c:v>6.4</c:v>
                </c:pt>
                <c:pt idx="12499" formatCode="0.000">
                  <c:v>6.7670000000000003</c:v>
                </c:pt>
                <c:pt idx="12500" formatCode="0.000">
                  <c:v>2.323</c:v>
                </c:pt>
                <c:pt idx="12501" formatCode="0.000">
                  <c:v>9.843</c:v>
                </c:pt>
                <c:pt idx="12502" formatCode="0.000">
                  <c:v>3.1240000000000001</c:v>
                </c:pt>
                <c:pt idx="12503" formatCode="0.000">
                  <c:v>0.10100000000000001</c:v>
                </c:pt>
                <c:pt idx="12504" formatCode="0.000">
                  <c:v>2.0209999999999999</c:v>
                </c:pt>
                <c:pt idx="12505" formatCode="0.000">
                  <c:v>4.1970000000000001</c:v>
                </c:pt>
                <c:pt idx="12506" formatCode="0.000">
                  <c:v>6.694</c:v>
                </c:pt>
                <c:pt idx="12507" formatCode="0.000">
                  <c:v>3.036</c:v>
                </c:pt>
                <c:pt idx="12508" formatCode="0.000">
                  <c:v>10.1</c:v>
                </c:pt>
                <c:pt idx="12509" formatCode="0.000">
                  <c:v>10.212999999999999</c:v>
                </c:pt>
                <c:pt idx="12510" formatCode="0.000">
                  <c:v>2.9590000000000001</c:v>
                </c:pt>
                <c:pt idx="12511" formatCode="0.000">
                  <c:v>1.548</c:v>
                </c:pt>
                <c:pt idx="12512" formatCode="0.000">
                  <c:v>7.9939999999999998</c:v>
                </c:pt>
                <c:pt idx="12513" formatCode="0.000">
                  <c:v>10.332000000000001</c:v>
                </c:pt>
                <c:pt idx="12514" formatCode="0.000">
                  <c:v>5.492</c:v>
                </c:pt>
                <c:pt idx="12515" formatCode="0.000">
                  <c:v>9.3460000000000001</c:v>
                </c:pt>
                <c:pt idx="12516" formatCode="0.000">
                  <c:v>-1.298</c:v>
                </c:pt>
                <c:pt idx="12517" formatCode="0.000">
                  <c:v>1.341</c:v>
                </c:pt>
                <c:pt idx="12518" formatCode="0.000">
                  <c:v>3.8610000000000002</c:v>
                </c:pt>
                <c:pt idx="12519" formatCode="0.000">
                  <c:v>5.0679999999999996</c:v>
                </c:pt>
                <c:pt idx="12520" formatCode="0.000">
                  <c:v>8.5749999999999993</c:v>
                </c:pt>
                <c:pt idx="12521" formatCode="0.000">
                  <c:v>3.4390000000000001</c:v>
                </c:pt>
                <c:pt idx="12522" formatCode="0.000">
                  <c:v>8.7520000000000007</c:v>
                </c:pt>
                <c:pt idx="12523" formatCode="0.000">
                  <c:v>5.3460000000000001</c:v>
                </c:pt>
                <c:pt idx="12524" formatCode="0.000">
                  <c:v>2.9119999999999999</c:v>
                </c:pt>
                <c:pt idx="12525" formatCode="0.000">
                  <c:v>5.59</c:v>
                </c:pt>
                <c:pt idx="12526" formatCode="0.000">
                  <c:v>4.609</c:v>
                </c:pt>
                <c:pt idx="12527" formatCode="0.000">
                  <c:v>8.3290000000000006</c:v>
                </c:pt>
                <c:pt idx="12528" formatCode="0.000">
                  <c:v>2.258</c:v>
                </c:pt>
                <c:pt idx="12529" formatCode="0.000">
                  <c:v>7.992</c:v>
                </c:pt>
                <c:pt idx="12530" formatCode="0.000">
                  <c:v>4.7</c:v>
                </c:pt>
                <c:pt idx="12531" formatCode="0.000">
                  <c:v>1.3120000000000001</c:v>
                </c:pt>
                <c:pt idx="12532" formatCode="0.000">
                  <c:v>8.5549999999999997</c:v>
                </c:pt>
                <c:pt idx="12533" formatCode="0.000">
                  <c:v>4.25</c:v>
                </c:pt>
                <c:pt idx="12534" formatCode="0.000">
                  <c:v>7.0380000000000003</c:v>
                </c:pt>
                <c:pt idx="12535" formatCode="0.000">
                  <c:v>2.819</c:v>
                </c:pt>
                <c:pt idx="12536" formatCode="0.000">
                  <c:v>6.6040000000000001</c:v>
                </c:pt>
                <c:pt idx="12537" formatCode="0.000">
                  <c:v>5.8159999999999998</c:v>
                </c:pt>
                <c:pt idx="12538" formatCode="0.000">
                  <c:v>2.0339999999999998</c:v>
                </c:pt>
                <c:pt idx="12539" formatCode="0.000">
                  <c:v>7.4009999999999998</c:v>
                </c:pt>
                <c:pt idx="12540" formatCode="0.000">
                  <c:v>7.5810000000000004</c:v>
                </c:pt>
                <c:pt idx="12541" formatCode="0.000">
                  <c:v>9.2430000000000003</c:v>
                </c:pt>
                <c:pt idx="12542" formatCode="0.000">
                  <c:v>2.8109999999999999</c:v>
                </c:pt>
                <c:pt idx="12543" formatCode="0.000">
                  <c:v>6.6539999999999999</c:v>
                </c:pt>
                <c:pt idx="12544" formatCode="0.000">
                  <c:v>0.67300000000000004</c:v>
                </c:pt>
                <c:pt idx="12545" formatCode="0.000">
                  <c:v>3.173</c:v>
                </c:pt>
                <c:pt idx="12546" formatCode="0.000">
                  <c:v>8.0269999999999992</c:v>
                </c:pt>
                <c:pt idx="12547" formatCode="0.000">
                  <c:v>5.657</c:v>
                </c:pt>
                <c:pt idx="12548" formatCode="0.000">
                  <c:v>11.327</c:v>
                </c:pt>
                <c:pt idx="12549" formatCode="0.000">
                  <c:v>3.754</c:v>
                </c:pt>
                <c:pt idx="12550" formatCode="0.000">
                  <c:v>5.0979999999999999</c:v>
                </c:pt>
                <c:pt idx="12551" formatCode="0.000">
                  <c:v>-0.64300000000000002</c:v>
                </c:pt>
                <c:pt idx="12552" formatCode="0.000">
                  <c:v>3.5619999999999998</c:v>
                </c:pt>
                <c:pt idx="12553" formatCode="0.000">
                  <c:v>7.55</c:v>
                </c:pt>
                <c:pt idx="12554" formatCode="0.000">
                  <c:v>3.7810000000000001</c:v>
                </c:pt>
                <c:pt idx="12555" formatCode="0.000">
                  <c:v>9.4580000000000002</c:v>
                </c:pt>
                <c:pt idx="12556" formatCode="0.000">
                  <c:v>2.9569999999999999</c:v>
                </c:pt>
                <c:pt idx="12557" formatCode="0.000">
                  <c:v>6.8579999999999997</c:v>
                </c:pt>
                <c:pt idx="12558" formatCode="0.000">
                  <c:v>2.2210000000000001</c:v>
                </c:pt>
                <c:pt idx="12559" formatCode="0.000">
                  <c:v>2.06</c:v>
                </c:pt>
                <c:pt idx="12560" formatCode="0.000">
                  <c:v>1.024</c:v>
                </c:pt>
                <c:pt idx="12561" formatCode="0.000">
                  <c:v>6.7089999999999996</c:v>
                </c:pt>
                <c:pt idx="12562" formatCode="0.000">
                  <c:v>10.106</c:v>
                </c:pt>
                <c:pt idx="12563" formatCode="0.000">
                  <c:v>3.6539999999999999</c:v>
                </c:pt>
                <c:pt idx="12564" formatCode="0.000">
                  <c:v>5.8440000000000003</c:v>
                </c:pt>
                <c:pt idx="12565" formatCode="0.000">
                  <c:v>6.9820000000000002</c:v>
                </c:pt>
                <c:pt idx="12566" formatCode="0.000">
                  <c:v>4.8650000000000002</c:v>
                </c:pt>
                <c:pt idx="12567" formatCode="0.000">
                  <c:v>3.9710000000000001</c:v>
                </c:pt>
                <c:pt idx="12568" formatCode="0.000">
                  <c:v>5.6079999999999997</c:v>
                </c:pt>
                <c:pt idx="12569" formatCode="0.000">
                  <c:v>9.3840000000000003</c:v>
                </c:pt>
                <c:pt idx="12570" formatCode="0.000">
                  <c:v>4.242</c:v>
                </c:pt>
                <c:pt idx="12571" formatCode="0.000">
                  <c:v>4.83</c:v>
                </c:pt>
                <c:pt idx="12572" formatCode="0.000">
                  <c:v>3.47</c:v>
                </c:pt>
                <c:pt idx="12573" formatCode="0.000">
                  <c:v>4.093</c:v>
                </c:pt>
                <c:pt idx="12574" formatCode="0.000">
                  <c:v>0.13300000000000001</c:v>
                </c:pt>
                <c:pt idx="12575" formatCode="0.000">
                  <c:v>7.8150000000000004</c:v>
                </c:pt>
                <c:pt idx="12576" formatCode="0.000">
                  <c:v>11.587999999999999</c:v>
                </c:pt>
                <c:pt idx="12577" formatCode="0.000">
                  <c:v>4.2560000000000002</c:v>
                </c:pt>
                <c:pt idx="12578" formatCode="0.000">
                  <c:v>7.92</c:v>
                </c:pt>
                <c:pt idx="12579" formatCode="0.000">
                  <c:v>0.54900000000000004</c:v>
                </c:pt>
                <c:pt idx="12580" formatCode="0.000">
                  <c:v>3.524</c:v>
                </c:pt>
                <c:pt idx="12581" formatCode="0.000">
                  <c:v>1.6619999999999999</c:v>
                </c:pt>
                <c:pt idx="12582" formatCode="0.000">
                  <c:v>6.4550000000000001</c:v>
                </c:pt>
                <c:pt idx="12583" formatCode="0.000">
                  <c:v>9.2680000000000007</c:v>
                </c:pt>
                <c:pt idx="12584" formatCode="0.000">
                  <c:v>4.24</c:v>
                </c:pt>
                <c:pt idx="12585" formatCode="0.000">
                  <c:v>6.1459999999999999</c:v>
                </c:pt>
                <c:pt idx="12586" formatCode="0.000">
                  <c:v>5.0419999999999998</c:v>
                </c:pt>
                <c:pt idx="12587" formatCode="0.000">
                  <c:v>7.1280000000000001</c:v>
                </c:pt>
                <c:pt idx="12588" formatCode="0.000">
                  <c:v>1.871</c:v>
                </c:pt>
                <c:pt idx="12589" formatCode="0.000">
                  <c:v>7.59</c:v>
                </c:pt>
                <c:pt idx="12590" formatCode="0.000">
                  <c:v>7.9169999999999998</c:v>
                </c:pt>
                <c:pt idx="12591" formatCode="0.000">
                  <c:v>1.6919999999999999</c:v>
                </c:pt>
                <c:pt idx="12592" formatCode="0.000">
                  <c:v>6.14</c:v>
                </c:pt>
                <c:pt idx="12593" formatCode="0.000">
                  <c:v>3.98</c:v>
                </c:pt>
                <c:pt idx="12594" formatCode="0.000">
                  <c:v>5.9329999999999998</c:v>
                </c:pt>
                <c:pt idx="12595" formatCode="0.000">
                  <c:v>0.73199999999999998</c:v>
                </c:pt>
                <c:pt idx="12596" formatCode="0.000">
                  <c:v>7.5759999999999996</c:v>
                </c:pt>
                <c:pt idx="12597" formatCode="0.000">
                  <c:v>8.6489999999999991</c:v>
                </c:pt>
                <c:pt idx="12598" formatCode="0.000">
                  <c:v>4.3869999999999996</c:v>
                </c:pt>
                <c:pt idx="12599" formatCode="0.000">
                  <c:v>4.8310000000000004</c:v>
                </c:pt>
                <c:pt idx="12600" formatCode="0.000">
                  <c:v>4.1870000000000003</c:v>
                </c:pt>
                <c:pt idx="12601" formatCode="0.000">
                  <c:v>6.492</c:v>
                </c:pt>
                <c:pt idx="12602" formatCode="0.000">
                  <c:v>-3.1960000000000002</c:v>
                </c:pt>
                <c:pt idx="12603" formatCode="0.000">
                  <c:v>5.5439999999999996</c:v>
                </c:pt>
                <c:pt idx="12604" formatCode="0.000">
                  <c:v>9.0719999999999992</c:v>
                </c:pt>
                <c:pt idx="12605" formatCode="0.000">
                  <c:v>5.1749999999999998</c:v>
                </c:pt>
                <c:pt idx="12606" formatCode="0.000">
                  <c:v>8.391</c:v>
                </c:pt>
                <c:pt idx="12607" formatCode="0.000">
                  <c:v>4.7930000000000001</c:v>
                </c:pt>
                <c:pt idx="12608" formatCode="0.000">
                  <c:v>7.2539999999999996</c:v>
                </c:pt>
                <c:pt idx="12609" formatCode="0.000">
                  <c:v>-4.4999999999999998E-2</c:v>
                </c:pt>
                <c:pt idx="12610" formatCode="0.000">
                  <c:v>8.6989999999999998</c:v>
                </c:pt>
                <c:pt idx="12611" formatCode="0.000">
                  <c:v>9.35</c:v>
                </c:pt>
                <c:pt idx="12612" formatCode="0.000">
                  <c:v>4.9779999999999998</c:v>
                </c:pt>
                <c:pt idx="12613" formatCode="0.000">
                  <c:v>7.6580000000000004</c:v>
                </c:pt>
                <c:pt idx="12614" formatCode="0.000">
                  <c:v>-1.6519999999999999</c:v>
                </c:pt>
                <c:pt idx="12615" formatCode="0.000">
                  <c:v>4.2539999999999996</c:v>
                </c:pt>
                <c:pt idx="12616" formatCode="0.000">
                  <c:v>6.5949999999999998</c:v>
                </c:pt>
                <c:pt idx="12617" formatCode="0.000">
                  <c:v>6.22</c:v>
                </c:pt>
                <c:pt idx="12618" formatCode="0.000">
                  <c:v>7.6059999999999999</c:v>
                </c:pt>
                <c:pt idx="12619" formatCode="0.000">
                  <c:v>4.2039999999999997</c:v>
                </c:pt>
                <c:pt idx="12620" formatCode="0.000">
                  <c:v>6.8470000000000004</c:v>
                </c:pt>
                <c:pt idx="12621" formatCode="0.000">
                  <c:v>0.48399999999999999</c:v>
                </c:pt>
                <c:pt idx="12622" formatCode="0.000">
                  <c:v>8.1180000000000003</c:v>
                </c:pt>
                <c:pt idx="12623" formatCode="0.000">
                  <c:v>-1.3779999999999999</c:v>
                </c:pt>
                <c:pt idx="12624" formatCode="0.000">
                  <c:v>8.1669999999999998</c:v>
                </c:pt>
                <c:pt idx="12625" formatCode="0.000">
                  <c:v>7.81</c:v>
                </c:pt>
                <c:pt idx="12626" formatCode="0.000">
                  <c:v>5.87</c:v>
                </c:pt>
                <c:pt idx="12627" formatCode="0.000">
                  <c:v>9.5470000000000006</c:v>
                </c:pt>
                <c:pt idx="12628" formatCode="0.000">
                  <c:v>-1.9570000000000001</c:v>
                </c:pt>
                <c:pt idx="12629" formatCode="0.000">
                  <c:v>6.4249999999999998</c:v>
                </c:pt>
                <c:pt idx="12630" formatCode="0.000">
                  <c:v>5.4749999999999996</c:v>
                </c:pt>
                <c:pt idx="12631" formatCode="0.000">
                  <c:v>4.7789999999999999</c:v>
                </c:pt>
                <c:pt idx="12632" formatCode="0.000">
                  <c:v>5.7220000000000004</c:v>
                </c:pt>
                <c:pt idx="12633" formatCode="0.000">
                  <c:v>3.641</c:v>
                </c:pt>
                <c:pt idx="12634" formatCode="0.000">
                  <c:v>7.141</c:v>
                </c:pt>
                <c:pt idx="12635" formatCode="0.000">
                  <c:v>2.9569999999999999</c:v>
                </c:pt>
                <c:pt idx="12636" formatCode="0.000">
                  <c:v>5.7539999999999996</c:v>
                </c:pt>
                <c:pt idx="12637" formatCode="0.000">
                  <c:v>5.569</c:v>
                </c:pt>
                <c:pt idx="12638" formatCode="0.000">
                  <c:v>6.0620000000000003</c:v>
                </c:pt>
                <c:pt idx="12639" formatCode="0.000">
                  <c:v>6.5869999999999997</c:v>
                </c:pt>
                <c:pt idx="12640" formatCode="0.000">
                  <c:v>3.1440000000000001</c:v>
                </c:pt>
                <c:pt idx="12641" formatCode="0.000">
                  <c:v>7.54</c:v>
                </c:pt>
                <c:pt idx="12642" formatCode="0.000">
                  <c:v>1.4450000000000001</c:v>
                </c:pt>
                <c:pt idx="12643" formatCode="0.000">
                  <c:v>2.0270000000000001</c:v>
                </c:pt>
                <c:pt idx="12644" formatCode="0.000">
                  <c:v>9.0980000000000008</c:v>
                </c:pt>
                <c:pt idx="12645" formatCode="0.000">
                  <c:v>6.0339999999999998</c:v>
                </c:pt>
                <c:pt idx="12646" formatCode="0.000">
                  <c:v>3.0939999999999999</c:v>
                </c:pt>
                <c:pt idx="12647" formatCode="0.000">
                  <c:v>1.6319999999999999</c:v>
                </c:pt>
                <c:pt idx="12648" formatCode="0.000">
                  <c:v>6.0960000000000001</c:v>
                </c:pt>
                <c:pt idx="12649" formatCode="0.000">
                  <c:v>8.077</c:v>
                </c:pt>
                <c:pt idx="12650" formatCode="0.000">
                  <c:v>7.6959999999999997</c:v>
                </c:pt>
                <c:pt idx="12651" formatCode="0.000">
                  <c:v>11.577</c:v>
                </c:pt>
                <c:pt idx="12652" formatCode="0.000">
                  <c:v>5.3479999999999999</c:v>
                </c:pt>
                <c:pt idx="12653" formatCode="0.000">
                  <c:v>2.746</c:v>
                </c:pt>
                <c:pt idx="12654" formatCode="0.000">
                  <c:v>3.5630000000000002</c:v>
                </c:pt>
                <c:pt idx="12655" formatCode="0.000">
                  <c:v>8.41</c:v>
                </c:pt>
                <c:pt idx="12656" formatCode="0.000">
                  <c:v>-3.327</c:v>
                </c:pt>
                <c:pt idx="12657" formatCode="0.000">
                  <c:v>4.3280000000000003</c:v>
                </c:pt>
                <c:pt idx="12658" formatCode="0.000">
                  <c:v>6.7519999999999998</c:v>
                </c:pt>
                <c:pt idx="12659" formatCode="0.000">
                  <c:v>7.6470000000000002</c:v>
                </c:pt>
                <c:pt idx="12660" formatCode="0.000">
                  <c:v>5.38</c:v>
                </c:pt>
                <c:pt idx="12661" formatCode="0.000">
                  <c:v>4.5869999999999997</c:v>
                </c:pt>
                <c:pt idx="12662" formatCode="0.000">
                  <c:v>6.8979999999999997</c:v>
                </c:pt>
                <c:pt idx="12663" formatCode="0.000">
                  <c:v>0.372</c:v>
                </c:pt>
                <c:pt idx="12664" formatCode="0.000">
                  <c:v>4.9210000000000003</c:v>
                </c:pt>
                <c:pt idx="12665" formatCode="0.000">
                  <c:v>6.8570000000000002</c:v>
                </c:pt>
                <c:pt idx="12666" formatCode="0.000">
                  <c:v>7.4669999999999996</c:v>
                </c:pt>
                <c:pt idx="12667" formatCode="0.000">
                  <c:v>4.2</c:v>
                </c:pt>
                <c:pt idx="12668" formatCode="0.000">
                  <c:v>1.903</c:v>
                </c:pt>
                <c:pt idx="12669" formatCode="0.000">
                  <c:v>8.0839999999999996</c:v>
                </c:pt>
                <c:pt idx="12670" formatCode="0.000">
                  <c:v>2.4820000000000002</c:v>
                </c:pt>
                <c:pt idx="12671" formatCode="0.000">
                  <c:v>6.9720000000000004</c:v>
                </c:pt>
                <c:pt idx="12672" formatCode="0.000">
                  <c:v>3.8730000000000002</c:v>
                </c:pt>
                <c:pt idx="12673" formatCode="0.000">
                  <c:v>7.2549999999999999</c:v>
                </c:pt>
                <c:pt idx="12674" formatCode="0.000">
                  <c:v>4.6959999999999997</c:v>
                </c:pt>
                <c:pt idx="12675" formatCode="0.000">
                  <c:v>5.9489999999999998</c:v>
                </c:pt>
                <c:pt idx="12676" formatCode="0.000">
                  <c:v>8.8989999999999991</c:v>
                </c:pt>
                <c:pt idx="12677" formatCode="0.000">
                  <c:v>-1.7829999999999999</c:v>
                </c:pt>
                <c:pt idx="12678" formatCode="0.000">
                  <c:v>6.3869999999999996</c:v>
                </c:pt>
                <c:pt idx="12679" formatCode="0.000">
                  <c:v>3.2189999999999999</c:v>
                </c:pt>
                <c:pt idx="12680" formatCode="0.000">
                  <c:v>6.7220000000000004</c:v>
                </c:pt>
                <c:pt idx="12681" formatCode="0.000">
                  <c:v>6.7729999999999997</c:v>
                </c:pt>
                <c:pt idx="12682" formatCode="0.000">
                  <c:v>3.8769999999999998</c:v>
                </c:pt>
                <c:pt idx="12683" formatCode="0.000">
                  <c:v>8.2919999999999998</c:v>
                </c:pt>
                <c:pt idx="12684" formatCode="0.000">
                  <c:v>4.2249999999999996</c:v>
                </c:pt>
                <c:pt idx="12685" formatCode="0.000">
                  <c:v>-6.1909999999999998</c:v>
                </c:pt>
                <c:pt idx="12686" formatCode="0.000">
                  <c:v>2.4769999999999999</c:v>
                </c:pt>
                <c:pt idx="12687" formatCode="0.000">
                  <c:v>1.7999999999999999E-2</c:v>
                </c:pt>
                <c:pt idx="12688" formatCode="0.000">
                  <c:v>4.9870000000000001</c:v>
                </c:pt>
                <c:pt idx="12689" formatCode="0.000">
                  <c:v>4.9800000000000004</c:v>
                </c:pt>
                <c:pt idx="12690" formatCode="0.000">
                  <c:v>3.3679999999999999</c:v>
                </c:pt>
                <c:pt idx="12691" formatCode="0.000">
                  <c:v>7.8559999999999999</c:v>
                </c:pt>
                <c:pt idx="12692" formatCode="0.000">
                  <c:v>3.64</c:v>
                </c:pt>
                <c:pt idx="12693" formatCode="0.000">
                  <c:v>6.0629999999999997</c:v>
                </c:pt>
                <c:pt idx="12694" formatCode="0.000">
                  <c:v>5.3079999999999998</c:v>
                </c:pt>
                <c:pt idx="12695" formatCode="0.000">
                  <c:v>2.4319999999999999</c:v>
                </c:pt>
                <c:pt idx="12696" formatCode="0.000">
                  <c:v>7.36</c:v>
                </c:pt>
                <c:pt idx="12697" formatCode="0.000">
                  <c:v>7.1020000000000003</c:v>
                </c:pt>
                <c:pt idx="12698" formatCode="0.000">
                  <c:v>4.5940000000000003</c:v>
                </c:pt>
                <c:pt idx="12699" formatCode="0.000">
                  <c:v>9.4770000000000003</c:v>
                </c:pt>
                <c:pt idx="12700" formatCode="0.000">
                  <c:v>4.0540000000000003</c:v>
                </c:pt>
                <c:pt idx="12701" formatCode="0.000">
                  <c:v>-6.8559999999999999</c:v>
                </c:pt>
                <c:pt idx="12702" formatCode="0.000">
                  <c:v>6.4450000000000003</c:v>
                </c:pt>
                <c:pt idx="12703" formatCode="0.000">
                  <c:v>0.69499999999999995</c:v>
                </c:pt>
                <c:pt idx="12704" formatCode="0.000">
                  <c:v>6.5460000000000003</c:v>
                </c:pt>
                <c:pt idx="12705" formatCode="0.000">
                  <c:v>9.84</c:v>
                </c:pt>
                <c:pt idx="12706" formatCode="0.000">
                  <c:v>5.0149999999999997</c:v>
                </c:pt>
                <c:pt idx="12707" formatCode="0.000">
                  <c:v>7.383</c:v>
                </c:pt>
                <c:pt idx="12708" formatCode="0.000">
                  <c:v>-0.30499999999999999</c:v>
                </c:pt>
                <c:pt idx="12709" formatCode="0.000">
                  <c:v>6.28</c:v>
                </c:pt>
                <c:pt idx="12710" formatCode="0.000">
                  <c:v>-3.2789999999999999</c:v>
                </c:pt>
                <c:pt idx="12711" formatCode="0.000">
                  <c:v>6.3630000000000004</c:v>
                </c:pt>
                <c:pt idx="12712" formatCode="0.000">
                  <c:v>9.782</c:v>
                </c:pt>
                <c:pt idx="12713" formatCode="0.000">
                  <c:v>5.976</c:v>
                </c:pt>
                <c:pt idx="12714" formatCode="0.000">
                  <c:v>10.721</c:v>
                </c:pt>
                <c:pt idx="12715" formatCode="0.000">
                  <c:v>-0.29199999999999998</c:v>
                </c:pt>
                <c:pt idx="12716" formatCode="0.000">
                  <c:v>8.8190000000000008</c:v>
                </c:pt>
                <c:pt idx="12717" formatCode="0.000">
                  <c:v>3.0750000000000002</c:v>
                </c:pt>
                <c:pt idx="12718" formatCode="0.000">
                  <c:v>8.5329999999999995</c:v>
                </c:pt>
                <c:pt idx="12719" formatCode="0.000">
                  <c:v>7.6959999999999997</c:v>
                </c:pt>
                <c:pt idx="12720" formatCode="0.000">
                  <c:v>5.5810000000000004</c:v>
                </c:pt>
                <c:pt idx="12721" formatCode="0.000">
                  <c:v>9.4139999999999997</c:v>
                </c:pt>
                <c:pt idx="12722" formatCode="0.000">
                  <c:v>-7.1260000000000003</c:v>
                </c:pt>
                <c:pt idx="12723" formatCode="0.000">
                  <c:v>-2.2959999999999998</c:v>
                </c:pt>
                <c:pt idx="12724" formatCode="0.000">
                  <c:v>5.91</c:v>
                </c:pt>
                <c:pt idx="12725" formatCode="0.000">
                  <c:v>-0.95</c:v>
                </c:pt>
                <c:pt idx="12726" formatCode="0.000">
                  <c:v>9.6609999999999996</c:v>
                </c:pt>
                <c:pt idx="12727" formatCode="0.000">
                  <c:v>10.085000000000001</c:v>
                </c:pt>
                <c:pt idx="12728" formatCode="0.000">
                  <c:v>8.048</c:v>
                </c:pt>
                <c:pt idx="12729" formatCode="0.000">
                  <c:v>9.9640000000000004</c:v>
                </c:pt>
                <c:pt idx="12730" formatCode="0.000">
                  <c:v>-4.9809999999999999</c:v>
                </c:pt>
                <c:pt idx="12731" formatCode="0.000">
                  <c:v>-3.9750000000000001</c:v>
                </c:pt>
                <c:pt idx="12732" formatCode="0.000">
                  <c:v>7.9850000000000003</c:v>
                </c:pt>
                <c:pt idx="12733" formatCode="0.000">
                  <c:v>-7.21</c:v>
                </c:pt>
                <c:pt idx="12734" formatCode="0.000">
                  <c:v>9.14</c:v>
                </c:pt>
                <c:pt idx="12735" formatCode="0.000">
                  <c:v>10.441000000000001</c:v>
                </c:pt>
                <c:pt idx="12736" formatCode="0.000">
                  <c:v>8.202</c:v>
                </c:pt>
                <c:pt idx="12737" formatCode="0.000">
                  <c:v>9.8620000000000001</c:v>
                </c:pt>
                <c:pt idx="12738" formatCode="0.000">
                  <c:v>-4.3609999999999998</c:v>
                </c:pt>
                <c:pt idx="12739" formatCode="0.000">
                  <c:v>-0.23400000000000001</c:v>
                </c:pt>
                <c:pt idx="12740" formatCode="0.000">
                  <c:v>3.601</c:v>
                </c:pt>
                <c:pt idx="12741" formatCode="0.000">
                  <c:v>0.63500000000000001</c:v>
                </c:pt>
                <c:pt idx="12742" formatCode="0.000">
                  <c:v>5.0430000000000001</c:v>
                </c:pt>
                <c:pt idx="12743" formatCode="0.000">
                  <c:v>7.601</c:v>
                </c:pt>
                <c:pt idx="12744" formatCode="0.000">
                  <c:v>3.923</c:v>
                </c:pt>
                <c:pt idx="12745" formatCode="0.000">
                  <c:v>6.9909999999999997</c:v>
                </c:pt>
                <c:pt idx="12746" formatCode="0.000">
                  <c:v>0.22800000000000001</c:v>
                </c:pt>
                <c:pt idx="12747" formatCode="0.000">
                  <c:v>5.8630000000000004</c:v>
                </c:pt>
                <c:pt idx="12748" formatCode="0.000">
                  <c:v>1.75</c:v>
                </c:pt>
                <c:pt idx="12749" formatCode="0.000">
                  <c:v>0.371</c:v>
                </c:pt>
                <c:pt idx="12750" formatCode="0.000">
                  <c:v>4.8390000000000004</c:v>
                </c:pt>
                <c:pt idx="12751" formatCode="0.000">
                  <c:v>4.4649999999999999</c:v>
                </c:pt>
                <c:pt idx="12752" formatCode="0.000">
                  <c:v>3.4430000000000001</c:v>
                </c:pt>
                <c:pt idx="12753" formatCode="0.000">
                  <c:v>4.444</c:v>
                </c:pt>
                <c:pt idx="12754" formatCode="0.000">
                  <c:v>-3.1539999999999999</c:v>
                </c:pt>
                <c:pt idx="12755" formatCode="0.000">
                  <c:v>17.783000000000001</c:v>
                </c:pt>
                <c:pt idx="12756" formatCode="0.000">
                  <c:v>6.4050000000000002</c:v>
                </c:pt>
                <c:pt idx="12757" formatCode="0.000">
                  <c:v>6.0519999999999996</c:v>
                </c:pt>
                <c:pt idx="12758" formatCode="0.000">
                  <c:v>8.3140000000000001</c:v>
                </c:pt>
                <c:pt idx="12759" formatCode="0.000">
                  <c:v>6.7169999999999996</c:v>
                </c:pt>
                <c:pt idx="12760" formatCode="0.000">
                  <c:v>3.6909999999999998</c:v>
                </c:pt>
                <c:pt idx="12761" formatCode="0.000">
                  <c:v>6.383</c:v>
                </c:pt>
                <c:pt idx="12762" formatCode="0.000">
                  <c:v>-7.0000000000000007E-2</c:v>
                </c:pt>
                <c:pt idx="12763" formatCode="0.000">
                  <c:v>-3.5</c:v>
                </c:pt>
                <c:pt idx="12764" formatCode="0.000">
                  <c:v>4.5</c:v>
                </c:pt>
                <c:pt idx="12765" formatCode="0.000">
                  <c:v>8.99</c:v>
                </c:pt>
                <c:pt idx="12766" formatCode="0.000">
                  <c:v>7.54</c:v>
                </c:pt>
                <c:pt idx="12767" formatCode="0.000">
                  <c:v>7.5730000000000004</c:v>
                </c:pt>
                <c:pt idx="12768" formatCode="0.000">
                  <c:v>4.9219999999999997</c:v>
                </c:pt>
                <c:pt idx="12769" formatCode="0.000">
                  <c:v>6.2140000000000004</c:v>
                </c:pt>
                <c:pt idx="12770" formatCode="0.000">
                  <c:v>-4.7290000000000001</c:v>
                </c:pt>
                <c:pt idx="12771" formatCode="0.000">
                  <c:v>6.4050000000000002</c:v>
                </c:pt>
                <c:pt idx="12772" formatCode="0.000">
                  <c:v>7.7569999999999997</c:v>
                </c:pt>
                <c:pt idx="12773" formatCode="0.000">
                  <c:v>8.891</c:v>
                </c:pt>
                <c:pt idx="12774" formatCode="0.000">
                  <c:v>7.5069999999999997</c:v>
                </c:pt>
                <c:pt idx="12775" formatCode="0.000">
                  <c:v>4.9450000000000003</c:v>
                </c:pt>
                <c:pt idx="12776" formatCode="0.000">
                  <c:v>6.5049999999999999</c:v>
                </c:pt>
                <c:pt idx="12777" formatCode="0.000">
                  <c:v>-6.1890000000000001</c:v>
                </c:pt>
                <c:pt idx="12778" formatCode="0.000">
                  <c:v>-1.734</c:v>
                </c:pt>
                <c:pt idx="12779" formatCode="0.000">
                  <c:v>5.6269999999999998</c:v>
                </c:pt>
                <c:pt idx="12780" formatCode="0.000">
                  <c:v>10.131</c:v>
                </c:pt>
                <c:pt idx="12781" formatCode="0.000">
                  <c:v>8.9179999999999993</c:v>
                </c:pt>
                <c:pt idx="12782" formatCode="0.000">
                  <c:v>9.16</c:v>
                </c:pt>
                <c:pt idx="12783" formatCode="0.000">
                  <c:v>4.8769999999999998</c:v>
                </c:pt>
                <c:pt idx="12784" formatCode="0.000">
                  <c:v>8.5649999999999995</c:v>
                </c:pt>
                <c:pt idx="12785" formatCode="0.000">
                  <c:v>-9.9930000000000003</c:v>
                </c:pt>
                <c:pt idx="12786" formatCode="0.000">
                  <c:v>-3.1579999999999999</c:v>
                </c:pt>
                <c:pt idx="12787" formatCode="0.000">
                  <c:v>7.266</c:v>
                </c:pt>
                <c:pt idx="12788" formatCode="0.000">
                  <c:v>7.13</c:v>
                </c:pt>
                <c:pt idx="12789" formatCode="0.000">
                  <c:v>6.6289999999999996</c:v>
                </c:pt>
                <c:pt idx="12790" formatCode="0.000">
                  <c:v>7.9249999999999998</c:v>
                </c:pt>
                <c:pt idx="12791" formatCode="0.000">
                  <c:v>5.8220000000000001</c:v>
                </c:pt>
                <c:pt idx="12792" formatCode="0.000">
                  <c:v>4.5540000000000003</c:v>
                </c:pt>
                <c:pt idx="12793" formatCode="0.000">
                  <c:v>-3.052</c:v>
                </c:pt>
                <c:pt idx="12794" formatCode="0.000">
                  <c:v>-2.109</c:v>
                </c:pt>
                <c:pt idx="12795" formatCode="0.000">
                  <c:v>7.0869999999999997</c:v>
                </c:pt>
                <c:pt idx="12796" formatCode="0.000">
                  <c:v>8.4079999999999995</c:v>
                </c:pt>
                <c:pt idx="12797" formatCode="0.000">
                  <c:v>6.9260000000000002</c:v>
                </c:pt>
                <c:pt idx="12798" formatCode="0.000">
                  <c:v>7.1790000000000003</c:v>
                </c:pt>
                <c:pt idx="12799" formatCode="0.000">
                  <c:v>3.923</c:v>
                </c:pt>
                <c:pt idx="12800" formatCode="0.000">
                  <c:v>6.984</c:v>
                </c:pt>
                <c:pt idx="12801" formatCode="0.000">
                  <c:v>-2.3479999999999999</c:v>
                </c:pt>
                <c:pt idx="12802" formatCode="0.000">
                  <c:v>-3.96</c:v>
                </c:pt>
                <c:pt idx="12803" formatCode="0.000">
                  <c:v>7.992</c:v>
                </c:pt>
                <c:pt idx="12804" formatCode="0.000">
                  <c:v>4.6890000000000001</c:v>
                </c:pt>
                <c:pt idx="12805" formatCode="0.000">
                  <c:v>8.9030000000000005</c:v>
                </c:pt>
                <c:pt idx="12806" formatCode="0.000">
                  <c:v>9.6359999999999992</c:v>
                </c:pt>
                <c:pt idx="12807" formatCode="0.000">
                  <c:v>6.46</c:v>
                </c:pt>
                <c:pt idx="12808" formatCode="0.000">
                  <c:v>8.6720000000000006</c:v>
                </c:pt>
                <c:pt idx="12809" formatCode="0.000">
                  <c:v>-6.1219999999999999</c:v>
                </c:pt>
                <c:pt idx="12810" formatCode="0.000">
                  <c:v>-6</c:v>
                </c:pt>
                <c:pt idx="12811" formatCode="0.000">
                  <c:v>6.2009999999999996</c:v>
                </c:pt>
                <c:pt idx="12812" formatCode="0.000">
                  <c:v>6.0819999999999999</c:v>
                </c:pt>
                <c:pt idx="12813" formatCode="0.000">
                  <c:v>9.5410000000000004</c:v>
                </c:pt>
                <c:pt idx="12814" formatCode="0.000">
                  <c:v>8.4670000000000005</c:v>
                </c:pt>
                <c:pt idx="12815" formatCode="0.000">
                  <c:v>6.0339999999999998</c:v>
                </c:pt>
                <c:pt idx="12816" formatCode="0.000">
                  <c:v>5.8360000000000003</c:v>
                </c:pt>
                <c:pt idx="12817" formatCode="0.000">
                  <c:v>-6.359</c:v>
                </c:pt>
                <c:pt idx="12818" formatCode="0.000">
                  <c:v>-1.546</c:v>
                </c:pt>
                <c:pt idx="12819" formatCode="0.000">
                  <c:v>8.2780000000000005</c:v>
                </c:pt>
                <c:pt idx="12820" formatCode="0.000">
                  <c:v>2.5990000000000002</c:v>
                </c:pt>
                <c:pt idx="12821" formatCode="0.000">
                  <c:v>11.218</c:v>
                </c:pt>
                <c:pt idx="12822" formatCode="0.000">
                  <c:v>8.3350000000000009</c:v>
                </c:pt>
                <c:pt idx="12823" formatCode="0.000">
                  <c:v>5.593</c:v>
                </c:pt>
                <c:pt idx="12824" formatCode="0.000">
                  <c:v>8.468</c:v>
                </c:pt>
                <c:pt idx="12825" formatCode="0.000">
                  <c:v>-7.3410000000000002</c:v>
                </c:pt>
                <c:pt idx="12826" formatCode="0.000">
                  <c:v>-2.8690000000000002</c:v>
                </c:pt>
                <c:pt idx="12827" formatCode="0.000">
                  <c:v>6.3259999999999996</c:v>
                </c:pt>
                <c:pt idx="12828" formatCode="0.000">
                  <c:v>-2.0529999999999999</c:v>
                </c:pt>
                <c:pt idx="12829" formatCode="0.000">
                  <c:v>9.27</c:v>
                </c:pt>
                <c:pt idx="12830" formatCode="0.000">
                  <c:v>7.8129999999999997</c:v>
                </c:pt>
                <c:pt idx="12831" formatCode="0.000">
                  <c:v>5.9930000000000003</c:v>
                </c:pt>
                <c:pt idx="12832" formatCode="0.000">
                  <c:v>10.002000000000001</c:v>
                </c:pt>
                <c:pt idx="12833" formatCode="0.000">
                  <c:v>-3.2639999999999998</c:v>
                </c:pt>
                <c:pt idx="12834" formatCode="0.000">
                  <c:v>0.21</c:v>
                </c:pt>
                <c:pt idx="12835" formatCode="0.000">
                  <c:v>9.4339999999999993</c:v>
                </c:pt>
                <c:pt idx="12836" formatCode="0.000">
                  <c:v>-0.5</c:v>
                </c:pt>
                <c:pt idx="12837" formatCode="0.000">
                  <c:v>9.3610000000000007</c:v>
                </c:pt>
                <c:pt idx="12838" formatCode="0.000">
                  <c:v>7.806</c:v>
                </c:pt>
                <c:pt idx="12839" formatCode="0.000">
                  <c:v>5.665</c:v>
                </c:pt>
                <c:pt idx="12840" formatCode="0.000">
                  <c:v>9.6329999999999991</c:v>
                </c:pt>
                <c:pt idx="12841" formatCode="0.000">
                  <c:v>-3.6909999999999998</c:v>
                </c:pt>
                <c:pt idx="12842" formatCode="0.000">
                  <c:v>-3.3929999999999998</c:v>
                </c:pt>
                <c:pt idx="12843" formatCode="0.000">
                  <c:v>8.2520000000000007</c:v>
                </c:pt>
                <c:pt idx="12844" formatCode="0.000">
                  <c:v>-3.04</c:v>
                </c:pt>
                <c:pt idx="12845" formatCode="0.000">
                  <c:v>10.513999999999999</c:v>
                </c:pt>
                <c:pt idx="12846" formatCode="0.000">
                  <c:v>7.5270000000000001</c:v>
                </c:pt>
                <c:pt idx="12847" formatCode="0.000">
                  <c:v>6.8659999999999997</c:v>
                </c:pt>
                <c:pt idx="12848" formatCode="0.000">
                  <c:v>9.6180000000000003</c:v>
                </c:pt>
                <c:pt idx="12849" formatCode="0.000">
                  <c:v>0.29899999999999999</c:v>
                </c:pt>
                <c:pt idx="12850" formatCode="0.000">
                  <c:v>-5.7089999999999996</c:v>
                </c:pt>
                <c:pt idx="12851" formatCode="0.000">
                  <c:v>8.8940000000000001</c:v>
                </c:pt>
                <c:pt idx="12852" formatCode="0.000">
                  <c:v>-5.274</c:v>
                </c:pt>
                <c:pt idx="12853" formatCode="0.000">
                  <c:v>9.5180000000000007</c:v>
                </c:pt>
                <c:pt idx="12854" formatCode="0.000">
                  <c:v>9.4740000000000002</c:v>
                </c:pt>
                <c:pt idx="12855" formatCode="0.000">
                  <c:v>6.5750000000000002</c:v>
                </c:pt>
                <c:pt idx="12856" formatCode="0.000">
                  <c:v>7.1289999999999996</c:v>
                </c:pt>
                <c:pt idx="12857" formatCode="0.000">
                  <c:v>6.6340000000000003</c:v>
                </c:pt>
                <c:pt idx="12858" formatCode="0.000">
                  <c:v>-8.6159999999999997</c:v>
                </c:pt>
                <c:pt idx="12859" formatCode="0.000">
                  <c:v>9.0779999999999994</c:v>
                </c:pt>
                <c:pt idx="12860" formatCode="0.000">
                  <c:v>-6.6310000000000002</c:v>
                </c:pt>
                <c:pt idx="12861" formatCode="0.000">
                  <c:v>8.4670000000000005</c:v>
                </c:pt>
                <c:pt idx="12862" formatCode="0.000">
                  <c:v>6.2279999999999998</c:v>
                </c:pt>
                <c:pt idx="12863" formatCode="0.000">
                  <c:v>8.0259999999999998</c:v>
                </c:pt>
                <c:pt idx="12864" formatCode="0.000">
                  <c:v>11.491</c:v>
                </c:pt>
                <c:pt idx="12865" formatCode="0.000">
                  <c:v>0.66200000000000003</c:v>
                </c:pt>
                <c:pt idx="12866" formatCode="0.000">
                  <c:v>-2.9809999999999999</c:v>
                </c:pt>
                <c:pt idx="12867" formatCode="0.000">
                  <c:v>5.4720000000000004</c:v>
                </c:pt>
                <c:pt idx="12868" formatCode="0.000">
                  <c:v>-2.0699999999999998</c:v>
                </c:pt>
                <c:pt idx="12869" formatCode="0.000">
                  <c:v>8.7870000000000008</c:v>
                </c:pt>
                <c:pt idx="12870" formatCode="0.000">
                  <c:v>7.5860000000000003</c:v>
                </c:pt>
                <c:pt idx="12871" formatCode="0.000">
                  <c:v>5.7960000000000003</c:v>
                </c:pt>
                <c:pt idx="12872" formatCode="0.000">
                  <c:v>8.1470000000000002</c:v>
                </c:pt>
                <c:pt idx="12873" formatCode="0.000">
                  <c:v>1.127</c:v>
                </c:pt>
                <c:pt idx="12874" formatCode="0.000">
                  <c:v>-0.50600000000000001</c:v>
                </c:pt>
                <c:pt idx="12875" formatCode="0.000">
                  <c:v>7.3789999999999996</c:v>
                </c:pt>
                <c:pt idx="12876" formatCode="0.000">
                  <c:v>-3.9809999999999999</c:v>
                </c:pt>
                <c:pt idx="12877" formatCode="0.000">
                  <c:v>10.835000000000001</c:v>
                </c:pt>
                <c:pt idx="12878" formatCode="0.000">
                  <c:v>5.7249999999999996</c:v>
                </c:pt>
                <c:pt idx="12879" formatCode="0.000">
                  <c:v>4.6180000000000003</c:v>
                </c:pt>
                <c:pt idx="12880" formatCode="0.000">
                  <c:v>10.204000000000001</c:v>
                </c:pt>
                <c:pt idx="12881" formatCode="0.000">
                  <c:v>2.6749999999999998</c:v>
                </c:pt>
                <c:pt idx="12882" formatCode="0.000">
                  <c:v>-3.117</c:v>
                </c:pt>
                <c:pt idx="12883" formatCode="0.000">
                  <c:v>3.238</c:v>
                </c:pt>
                <c:pt idx="12884" formatCode="0.000">
                  <c:v>3.4740000000000002</c:v>
                </c:pt>
                <c:pt idx="12885" formatCode="0.000">
                  <c:v>8.1890000000000001</c:v>
                </c:pt>
                <c:pt idx="12886" formatCode="0.000">
                  <c:v>5.8280000000000003</c:v>
                </c:pt>
                <c:pt idx="12887" formatCode="0.000">
                  <c:v>4.7270000000000003</c:v>
                </c:pt>
                <c:pt idx="12888" formatCode="0.000">
                  <c:v>8.3859999999999992</c:v>
                </c:pt>
                <c:pt idx="12889" formatCode="0.000">
                  <c:v>4.9740000000000002</c:v>
                </c:pt>
                <c:pt idx="12890" formatCode="0.000">
                  <c:v>-4.4859999999999998</c:v>
                </c:pt>
                <c:pt idx="12891" formatCode="0.000">
                  <c:v>5.68</c:v>
                </c:pt>
                <c:pt idx="12892" formatCode="0.000">
                  <c:v>-4.7489999999999997</c:v>
                </c:pt>
                <c:pt idx="12893" formatCode="0.000">
                  <c:v>8.9130000000000003</c:v>
                </c:pt>
                <c:pt idx="12894" formatCode="0.000">
                  <c:v>7.2069999999999999</c:v>
                </c:pt>
                <c:pt idx="12895" formatCode="0.000">
                  <c:v>3.9119999999999999</c:v>
                </c:pt>
                <c:pt idx="12896" formatCode="0.000">
                  <c:v>7.7130000000000001</c:v>
                </c:pt>
                <c:pt idx="12897" formatCode="0.000">
                  <c:v>6.0019999999999998</c:v>
                </c:pt>
                <c:pt idx="12898" formatCode="0.000">
                  <c:v>-0.35599999999999998</c:v>
                </c:pt>
                <c:pt idx="12899" formatCode="0.000">
                  <c:v>4.7160000000000002</c:v>
                </c:pt>
                <c:pt idx="12900" formatCode="0.000">
                  <c:v>-2.6779999999999999</c:v>
                </c:pt>
                <c:pt idx="12901" formatCode="0.000">
                  <c:v>6.4409999999999998</c:v>
                </c:pt>
                <c:pt idx="12902" formatCode="0.000">
                  <c:v>6.7210000000000001</c:v>
                </c:pt>
                <c:pt idx="12903" formatCode="0.000">
                  <c:v>1.6970000000000001</c:v>
                </c:pt>
                <c:pt idx="12904" formatCode="0.000">
                  <c:v>6.758</c:v>
                </c:pt>
                <c:pt idx="12905" formatCode="0.000">
                  <c:v>0.33300000000000002</c:v>
                </c:pt>
                <c:pt idx="12906" formatCode="0.000">
                  <c:v>10.321</c:v>
                </c:pt>
                <c:pt idx="12907" formatCode="0.000">
                  <c:v>5.7690000000000001</c:v>
                </c:pt>
                <c:pt idx="12908" formatCode="0.000">
                  <c:v>1.982</c:v>
                </c:pt>
                <c:pt idx="12909" formatCode="0.000">
                  <c:v>9.6219999999999999</c:v>
                </c:pt>
                <c:pt idx="12910" formatCode="0.000">
                  <c:v>7.3209999999999997</c:v>
                </c:pt>
                <c:pt idx="12911" formatCode="0.000">
                  <c:v>5.2149999999999999</c:v>
                </c:pt>
                <c:pt idx="12912" formatCode="0.000">
                  <c:v>6.7590000000000003</c:v>
                </c:pt>
                <c:pt idx="12913" formatCode="0.000">
                  <c:v>0.433</c:v>
                </c:pt>
                <c:pt idx="12914" formatCode="0.000">
                  <c:v>-2.8079999999999998</c:v>
                </c:pt>
                <c:pt idx="12915" formatCode="0.000">
                  <c:v>5.9980000000000002</c:v>
                </c:pt>
                <c:pt idx="12916" formatCode="0.000">
                  <c:v>9.0540000000000003</c:v>
                </c:pt>
                <c:pt idx="12917" formatCode="0.000">
                  <c:v>6.6719999999999997</c:v>
                </c:pt>
                <c:pt idx="12918" formatCode="0.000">
                  <c:v>7.3070000000000004</c:v>
                </c:pt>
                <c:pt idx="12919" formatCode="0.000">
                  <c:v>2.113</c:v>
                </c:pt>
                <c:pt idx="12920" formatCode="0.000">
                  <c:v>10.395</c:v>
                </c:pt>
                <c:pt idx="12921" formatCode="0.000">
                  <c:v>-6.234</c:v>
                </c:pt>
                <c:pt idx="12922" formatCode="0.000">
                  <c:v>1.4610000000000001</c:v>
                </c:pt>
                <c:pt idx="12923" formatCode="0.000">
                  <c:v>15.355</c:v>
                </c:pt>
                <c:pt idx="12924" formatCode="0.000">
                  <c:v>6.5860000000000003</c:v>
                </c:pt>
                <c:pt idx="12925" formatCode="0.000">
                  <c:v>3.4969999999999999</c:v>
                </c:pt>
                <c:pt idx="12926" formatCode="0.000">
                  <c:v>1.9550000000000001</c:v>
                </c:pt>
                <c:pt idx="12927" formatCode="0.000">
                  <c:v>6.11</c:v>
                </c:pt>
                <c:pt idx="12928" formatCode="0.000">
                  <c:v>-3.472</c:v>
                </c:pt>
                <c:pt idx="12929" formatCode="0.000">
                  <c:v>2.758</c:v>
                </c:pt>
                <c:pt idx="12930" formatCode="0.000">
                  <c:v>6.883</c:v>
                </c:pt>
                <c:pt idx="12931" formatCode="0.000">
                  <c:v>6.7729999999999997</c:v>
                </c:pt>
                <c:pt idx="12932" formatCode="0.000">
                  <c:v>5.0970000000000004</c:v>
                </c:pt>
                <c:pt idx="12933" formatCode="0.000">
                  <c:v>4.8140000000000001</c:v>
                </c:pt>
                <c:pt idx="12934" formatCode="0.000">
                  <c:v>6.157</c:v>
                </c:pt>
                <c:pt idx="12935" formatCode="0.000">
                  <c:v>3.1120000000000001</c:v>
                </c:pt>
                <c:pt idx="12936" formatCode="0.000">
                  <c:v>3.4969999999999999</c:v>
                </c:pt>
                <c:pt idx="12937" formatCode="0.000">
                  <c:v>5.1790000000000003</c:v>
                </c:pt>
                <c:pt idx="12938" formatCode="0.000">
                  <c:v>2.11</c:v>
                </c:pt>
                <c:pt idx="12939" formatCode="0.000">
                  <c:v>8.4160000000000004</c:v>
                </c:pt>
                <c:pt idx="12940" formatCode="0.000">
                  <c:v>5.4880000000000004</c:v>
                </c:pt>
                <c:pt idx="12941" formatCode="0.000">
                  <c:v>5.2110000000000003</c:v>
                </c:pt>
                <c:pt idx="12942" formatCode="0.000">
                  <c:v>7.1520000000000001</c:v>
                </c:pt>
                <c:pt idx="12943" formatCode="0.000">
                  <c:v>2.5129999999999999</c:v>
                </c:pt>
                <c:pt idx="12944" formatCode="0.000">
                  <c:v>-1.879</c:v>
                </c:pt>
                <c:pt idx="12945" formatCode="0.000">
                  <c:v>7.6630000000000003</c:v>
                </c:pt>
                <c:pt idx="12946" formatCode="0.000">
                  <c:v>2.8650000000000002</c:v>
                </c:pt>
                <c:pt idx="12947" formatCode="0.000">
                  <c:v>9.3179999999999996</c:v>
                </c:pt>
                <c:pt idx="12948" formatCode="0.000">
                  <c:v>6.28</c:v>
                </c:pt>
                <c:pt idx="12949" formatCode="0.000">
                  <c:v>2.472</c:v>
                </c:pt>
                <c:pt idx="12950" formatCode="0.000">
                  <c:v>4.2359999999999998</c:v>
                </c:pt>
                <c:pt idx="12951" formatCode="0.000">
                  <c:v>2.0470000000000002</c:v>
                </c:pt>
                <c:pt idx="12952" formatCode="0.000">
                  <c:v>-0.72499999999999998</c:v>
                </c:pt>
                <c:pt idx="12953" formatCode="0.000">
                  <c:v>6.577</c:v>
                </c:pt>
                <c:pt idx="12954" formatCode="0.000">
                  <c:v>3.089</c:v>
                </c:pt>
                <c:pt idx="12955" formatCode="0.000">
                  <c:v>7.0469999999999997</c:v>
                </c:pt>
                <c:pt idx="12956" formatCode="0.000">
                  <c:v>5.4210000000000003</c:v>
                </c:pt>
                <c:pt idx="12957" formatCode="0.000">
                  <c:v>1.9670000000000001</c:v>
                </c:pt>
                <c:pt idx="12958" formatCode="0.000">
                  <c:v>4.4930000000000003</c:v>
                </c:pt>
                <c:pt idx="12959" formatCode="0.000">
                  <c:v>4.4999999999999998E-2</c:v>
                </c:pt>
                <c:pt idx="12960" formatCode="0.000">
                  <c:v>5.48</c:v>
                </c:pt>
                <c:pt idx="12961" formatCode="0.000">
                  <c:v>7.7949999999999999</c:v>
                </c:pt>
                <c:pt idx="12962" formatCode="0.000">
                  <c:v>5.2350000000000003</c:v>
                </c:pt>
                <c:pt idx="12963" formatCode="0.000">
                  <c:v>5.766</c:v>
                </c:pt>
                <c:pt idx="12964" formatCode="0.000">
                  <c:v>3.84</c:v>
                </c:pt>
                <c:pt idx="12965" formatCode="0.000">
                  <c:v>1.577</c:v>
                </c:pt>
                <c:pt idx="12966" formatCode="0.000">
                  <c:v>2.9510000000000001</c:v>
                </c:pt>
                <c:pt idx="12967" formatCode="0.000">
                  <c:v>-1.4259999999999999</c:v>
                </c:pt>
                <c:pt idx="12968" formatCode="0.000">
                  <c:v>8.3379999999999992</c:v>
                </c:pt>
                <c:pt idx="12969" formatCode="0.000">
                  <c:v>3.6829999999999998</c:v>
                </c:pt>
                <c:pt idx="12970" formatCode="0.000">
                  <c:v>-1.57</c:v>
                </c:pt>
                <c:pt idx="12971" formatCode="0.000">
                  <c:v>6.5940000000000003</c:v>
                </c:pt>
                <c:pt idx="12972" formatCode="0.000">
                  <c:v>2.464</c:v>
                </c:pt>
                <c:pt idx="12973" formatCode="0.000">
                  <c:v>-1.575</c:v>
                </c:pt>
                <c:pt idx="12974" formatCode="0.000">
                  <c:v>5.867</c:v>
                </c:pt>
                <c:pt idx="12975" formatCode="0.000">
                  <c:v>1.988</c:v>
                </c:pt>
                <c:pt idx="12976" formatCode="0.000">
                  <c:v>16.581</c:v>
                </c:pt>
                <c:pt idx="12977" formatCode="0.000">
                  <c:v>6.5380000000000003</c:v>
                </c:pt>
                <c:pt idx="12978" formatCode="0.000">
                  <c:v>2.391</c:v>
                </c:pt>
                <c:pt idx="12979" formatCode="0.000">
                  <c:v>8.1259999999999994</c:v>
                </c:pt>
                <c:pt idx="12980" formatCode="0.000">
                  <c:v>6.1689999999999996</c:v>
                </c:pt>
                <c:pt idx="12981" formatCode="0.000">
                  <c:v>4.9000000000000002E-2</c:v>
                </c:pt>
                <c:pt idx="12982" formatCode="0.000">
                  <c:v>5.75</c:v>
                </c:pt>
                <c:pt idx="12983" formatCode="0.000">
                  <c:v>-0.63100000000000001</c:v>
                </c:pt>
                <c:pt idx="12984" formatCode="0.000">
                  <c:v>5.5910000000000002</c:v>
                </c:pt>
                <c:pt idx="12985" formatCode="0.000">
                  <c:v>10.914</c:v>
                </c:pt>
                <c:pt idx="12986" formatCode="0.000">
                  <c:v>-8.4979999999999993</c:v>
                </c:pt>
                <c:pt idx="12987" formatCode="0.000">
                  <c:v>8.7210000000000001</c:v>
                </c:pt>
                <c:pt idx="12988" formatCode="0.000">
                  <c:v>6.2729999999999997</c:v>
                </c:pt>
                <c:pt idx="12989" formatCode="0.000">
                  <c:v>5.1890000000000001</c:v>
                </c:pt>
                <c:pt idx="12990" formatCode="0.000">
                  <c:v>10.284000000000001</c:v>
                </c:pt>
                <c:pt idx="12991" formatCode="0.000">
                  <c:v>-3.8849999999999998</c:v>
                </c:pt>
                <c:pt idx="12992" formatCode="0.000">
                  <c:v>4.9329999999999998</c:v>
                </c:pt>
                <c:pt idx="12993" formatCode="0.000">
                  <c:v>11.102</c:v>
                </c:pt>
                <c:pt idx="12994" formatCode="0.000">
                  <c:v>-10.831</c:v>
                </c:pt>
                <c:pt idx="12995" formatCode="0.000">
                  <c:v>12.375999999999999</c:v>
                </c:pt>
                <c:pt idx="12996" formatCode="0.000">
                  <c:v>6.9630000000000001</c:v>
                </c:pt>
                <c:pt idx="12997" formatCode="0.000">
                  <c:v>5.4710000000000001</c:v>
                </c:pt>
                <c:pt idx="12998" formatCode="0.000">
                  <c:v>8.8119999999999994</c:v>
                </c:pt>
                <c:pt idx="12999" formatCode="0.000">
                  <c:v>-0.16200000000000001</c:v>
                </c:pt>
                <c:pt idx="13000" formatCode="0.000">
                  <c:v>0.14599999999999999</c:v>
                </c:pt>
                <c:pt idx="13001" formatCode="0.000">
                  <c:v>10.481</c:v>
                </c:pt>
                <c:pt idx="13002" formatCode="0.000">
                  <c:v>-7.8929999999999998</c:v>
                </c:pt>
                <c:pt idx="13003" formatCode="0.000">
                  <c:v>12.952</c:v>
                </c:pt>
                <c:pt idx="13004" formatCode="0.000">
                  <c:v>10.284000000000001</c:v>
                </c:pt>
                <c:pt idx="13005" formatCode="0.000">
                  <c:v>5.6029999999999998</c:v>
                </c:pt>
                <c:pt idx="13006" formatCode="0.000">
                  <c:v>9.09</c:v>
                </c:pt>
                <c:pt idx="13007" formatCode="0.000">
                  <c:v>-1.119</c:v>
                </c:pt>
                <c:pt idx="13008" formatCode="0.000">
                  <c:v>-5.5830000000000002</c:v>
                </c:pt>
                <c:pt idx="13009" formatCode="0.000">
                  <c:v>13.475</c:v>
                </c:pt>
                <c:pt idx="13010" formatCode="0.000">
                  <c:v>-9.1489999999999991</c:v>
                </c:pt>
                <c:pt idx="13011" formatCode="0.000">
                  <c:v>10.308999999999999</c:v>
                </c:pt>
                <c:pt idx="13012" formatCode="0.000">
                  <c:v>8.1010000000000009</c:v>
                </c:pt>
                <c:pt idx="13013" formatCode="0.000">
                  <c:v>4.3019999999999996</c:v>
                </c:pt>
                <c:pt idx="13014" formatCode="0.000">
                  <c:v>7.55</c:v>
                </c:pt>
                <c:pt idx="13015" formatCode="0.000">
                  <c:v>3.95</c:v>
                </c:pt>
                <c:pt idx="13016" formatCode="0.000">
                  <c:v>-4.7830000000000004</c:v>
                </c:pt>
                <c:pt idx="13017" formatCode="0.000">
                  <c:v>7.7389999999999999</c:v>
                </c:pt>
                <c:pt idx="13018" formatCode="0.000">
                  <c:v>-15.907999999999999</c:v>
                </c:pt>
                <c:pt idx="13019" formatCode="0.000">
                  <c:v>10.747</c:v>
                </c:pt>
                <c:pt idx="13020" formatCode="0.000">
                  <c:v>8.6210000000000004</c:v>
                </c:pt>
                <c:pt idx="13021" formatCode="0.000">
                  <c:v>8.4390000000000001</c:v>
                </c:pt>
                <c:pt idx="13022" formatCode="0.000">
                  <c:v>9.1660000000000004</c:v>
                </c:pt>
                <c:pt idx="13023" formatCode="0.000">
                  <c:v>6.3120000000000003</c:v>
                </c:pt>
                <c:pt idx="13024" formatCode="0.000">
                  <c:v>-1.4259999999999999</c:v>
                </c:pt>
                <c:pt idx="13025" formatCode="0.000">
                  <c:v>6.3079999999999998</c:v>
                </c:pt>
                <c:pt idx="13026" formatCode="0.000">
                  <c:v>-11.521000000000001</c:v>
                </c:pt>
                <c:pt idx="13027" formatCode="0.000">
                  <c:v>11.509</c:v>
                </c:pt>
                <c:pt idx="13028" formatCode="0.000">
                  <c:v>4.516</c:v>
                </c:pt>
                <c:pt idx="13029" formatCode="0.000">
                  <c:v>6.1219999999999999</c:v>
                </c:pt>
                <c:pt idx="13030" formatCode="0.000">
                  <c:v>7.5620000000000003</c:v>
                </c:pt>
                <c:pt idx="13031" formatCode="0.000">
                  <c:v>5.1109999999999998</c:v>
                </c:pt>
                <c:pt idx="13032" formatCode="0.000">
                  <c:v>4.0119999999999996</c:v>
                </c:pt>
                <c:pt idx="13033" formatCode="0.000">
                  <c:v>6.3019999999999996</c:v>
                </c:pt>
                <c:pt idx="13034" formatCode="0.000">
                  <c:v>10.284000000000001</c:v>
                </c:pt>
                <c:pt idx="13035" formatCode="0.000">
                  <c:v>4.8949999999999996</c:v>
                </c:pt>
                <c:pt idx="13036" formatCode="0.000">
                  <c:v>3.9830000000000001</c:v>
                </c:pt>
                <c:pt idx="13037" formatCode="0.000">
                  <c:v>4.8049999999999997</c:v>
                </c:pt>
                <c:pt idx="13038" formatCode="0.000">
                  <c:v>4.508</c:v>
                </c:pt>
                <c:pt idx="13039" formatCode="0.000">
                  <c:v>2.9420000000000002</c:v>
                </c:pt>
                <c:pt idx="13040" formatCode="0.000">
                  <c:v>4.5419999999999998</c:v>
                </c:pt>
                <c:pt idx="13041" formatCode="0.000">
                  <c:v>12.836</c:v>
                </c:pt>
                <c:pt idx="13042" formatCode="0.000">
                  <c:v>8.1</c:v>
                </c:pt>
                <c:pt idx="13043" formatCode="0.000">
                  <c:v>6.0730000000000004</c:v>
                </c:pt>
                <c:pt idx="13044" formatCode="0.000">
                  <c:v>6.8529999999999998</c:v>
                </c:pt>
                <c:pt idx="13045" formatCode="0.000">
                  <c:v>4.7469999999999999</c:v>
                </c:pt>
                <c:pt idx="13046" formatCode="0.000">
                  <c:v>-5.343</c:v>
                </c:pt>
                <c:pt idx="13047" formatCode="0.000">
                  <c:v>5.8540000000000001</c:v>
                </c:pt>
                <c:pt idx="13048" formatCode="0.000">
                  <c:v>10.099</c:v>
                </c:pt>
                <c:pt idx="13049" formatCode="0.000">
                  <c:v>6.7779999999999996</c:v>
                </c:pt>
                <c:pt idx="13050" formatCode="0.000">
                  <c:v>3.8969999999999998</c:v>
                </c:pt>
                <c:pt idx="13051" formatCode="0.000">
                  <c:v>6.1609999999999996</c:v>
                </c:pt>
                <c:pt idx="13052" formatCode="0.000">
                  <c:v>2.661</c:v>
                </c:pt>
                <c:pt idx="13053" formatCode="0.000">
                  <c:v>2.4430000000000001</c:v>
                </c:pt>
                <c:pt idx="13054" formatCode="0.000">
                  <c:v>8.2530000000000001</c:v>
                </c:pt>
                <c:pt idx="13055" formatCode="0.000">
                  <c:v>10.365</c:v>
                </c:pt>
                <c:pt idx="13056" formatCode="0.000">
                  <c:v>4.6539999999999999</c:v>
                </c:pt>
                <c:pt idx="13057" formatCode="0.000">
                  <c:v>6.1260000000000003</c:v>
                </c:pt>
                <c:pt idx="13058" formatCode="0.000">
                  <c:v>6.8360000000000003</c:v>
                </c:pt>
                <c:pt idx="13059" formatCode="0.000">
                  <c:v>7.6829999999999998</c:v>
                </c:pt>
                <c:pt idx="13060" formatCode="0.000">
                  <c:v>-5.94</c:v>
                </c:pt>
                <c:pt idx="13061" formatCode="0.000">
                  <c:v>6.3840000000000003</c:v>
                </c:pt>
                <c:pt idx="13062" formatCode="0.000">
                  <c:v>11.513</c:v>
                </c:pt>
                <c:pt idx="13063" formatCode="0.000">
                  <c:v>6.4569999999999999</c:v>
                </c:pt>
                <c:pt idx="13064" formatCode="0.000">
                  <c:v>5.3109999999999999</c:v>
                </c:pt>
                <c:pt idx="13065" formatCode="0.000">
                  <c:v>5.4260000000000002</c:v>
                </c:pt>
                <c:pt idx="13066" formatCode="0.000">
                  <c:v>3.23</c:v>
                </c:pt>
                <c:pt idx="13067" formatCode="0.000">
                  <c:v>-0.26300000000000001</c:v>
                </c:pt>
                <c:pt idx="13068" formatCode="0.000">
                  <c:v>5.984</c:v>
                </c:pt>
                <c:pt idx="13069" formatCode="0.000">
                  <c:v>8.4329999999999998</c:v>
                </c:pt>
                <c:pt idx="13070" formatCode="0.000">
                  <c:v>4.6029999999999998</c:v>
                </c:pt>
                <c:pt idx="13071" formatCode="0.000">
                  <c:v>2.8109999999999999</c:v>
                </c:pt>
                <c:pt idx="13072" formatCode="0.000">
                  <c:v>6.335</c:v>
                </c:pt>
                <c:pt idx="13073" formatCode="0.000">
                  <c:v>7.0259999999999998</c:v>
                </c:pt>
                <c:pt idx="13074" formatCode="0.000">
                  <c:v>2.9460000000000002</c:v>
                </c:pt>
                <c:pt idx="13075" formatCode="0.000">
                  <c:v>6.6989999999999998</c:v>
                </c:pt>
                <c:pt idx="13076" formatCode="0.000">
                  <c:v>8.1910000000000007</c:v>
                </c:pt>
                <c:pt idx="13077" formatCode="0.000">
                  <c:v>2.9249999999999998</c:v>
                </c:pt>
                <c:pt idx="13078" formatCode="0.000">
                  <c:v>1.5049999999999999</c:v>
                </c:pt>
                <c:pt idx="13079" formatCode="0.000">
                  <c:v>3.8839999999999999</c:v>
                </c:pt>
                <c:pt idx="13080" formatCode="0.000">
                  <c:v>5.3959999999999999</c:v>
                </c:pt>
                <c:pt idx="13081" formatCode="0.000">
                  <c:v>9.6129999999999995</c:v>
                </c:pt>
                <c:pt idx="13082" formatCode="0.000">
                  <c:v>7.66</c:v>
                </c:pt>
                <c:pt idx="13083" formatCode="0.000">
                  <c:v>5.7320000000000002</c:v>
                </c:pt>
                <c:pt idx="13084" formatCode="0.000">
                  <c:v>3.597</c:v>
                </c:pt>
                <c:pt idx="13085" formatCode="0.000">
                  <c:v>4.33</c:v>
                </c:pt>
                <c:pt idx="13086" formatCode="0.000">
                  <c:v>5.0030000000000001</c:v>
                </c:pt>
                <c:pt idx="13087" formatCode="0.000">
                  <c:v>1.276</c:v>
                </c:pt>
                <c:pt idx="13088" formatCode="0.000">
                  <c:v>10.689</c:v>
                </c:pt>
                <c:pt idx="13089" formatCode="0.000">
                  <c:v>6.4749999999999996</c:v>
                </c:pt>
                <c:pt idx="13090" formatCode="0.000">
                  <c:v>7.2249999999999996</c:v>
                </c:pt>
                <c:pt idx="13091" formatCode="0.000">
                  <c:v>3.2759999999999998</c:v>
                </c:pt>
                <c:pt idx="13092" formatCode="0.000">
                  <c:v>3.1840000000000002</c:v>
                </c:pt>
                <c:pt idx="13093" formatCode="0.000">
                  <c:v>5.4</c:v>
                </c:pt>
                <c:pt idx="13094" formatCode="0.000">
                  <c:v>0.83699999999999997</c:v>
                </c:pt>
                <c:pt idx="13095" formatCode="0.000">
                  <c:v>11.961</c:v>
                </c:pt>
                <c:pt idx="13096" formatCode="0.000">
                  <c:v>6.3789999999999996</c:v>
                </c:pt>
                <c:pt idx="13097" formatCode="0.000">
                  <c:v>10.007999999999999</c:v>
                </c:pt>
                <c:pt idx="13098" formatCode="0.000">
                  <c:v>4.625</c:v>
                </c:pt>
                <c:pt idx="13099" formatCode="0.000">
                  <c:v>3.0129999999999999</c:v>
                </c:pt>
                <c:pt idx="13100" formatCode="0.000">
                  <c:v>5.8360000000000003</c:v>
                </c:pt>
                <c:pt idx="13101" formatCode="0.000">
                  <c:v>3.887</c:v>
                </c:pt>
                <c:pt idx="13102" formatCode="0.000">
                  <c:v>4.6779999999999999</c:v>
                </c:pt>
                <c:pt idx="13103" formatCode="0.000">
                  <c:v>10.036</c:v>
                </c:pt>
                <c:pt idx="13104" formatCode="0.000">
                  <c:v>11.416</c:v>
                </c:pt>
                <c:pt idx="13105" formatCode="0.000">
                  <c:v>3.4580000000000002</c:v>
                </c:pt>
                <c:pt idx="13106" formatCode="0.000">
                  <c:v>5.72</c:v>
                </c:pt>
                <c:pt idx="13107" formatCode="0.000">
                  <c:v>4.4089999999999998</c:v>
                </c:pt>
                <c:pt idx="13108" formatCode="0.000">
                  <c:v>-1.3720000000000001</c:v>
                </c:pt>
                <c:pt idx="13109" formatCode="0.000">
                  <c:v>4.8239999999999998</c:v>
                </c:pt>
                <c:pt idx="13110" formatCode="0.000">
                  <c:v>8.0960000000000001</c:v>
                </c:pt>
                <c:pt idx="13111" formatCode="0.000">
                  <c:v>7.9950000000000001</c:v>
                </c:pt>
                <c:pt idx="13112" formatCode="0.000">
                  <c:v>4.125</c:v>
                </c:pt>
                <c:pt idx="13113" formatCode="0.000">
                  <c:v>4.9969999999999999</c:v>
                </c:pt>
                <c:pt idx="13114" formatCode="0.000">
                  <c:v>6.04</c:v>
                </c:pt>
                <c:pt idx="13115" formatCode="0.000">
                  <c:v>4.633</c:v>
                </c:pt>
                <c:pt idx="13116" formatCode="0.000">
                  <c:v>2.6680000000000001</c:v>
                </c:pt>
                <c:pt idx="13117" formatCode="0.000">
                  <c:v>8.4149999999999991</c:v>
                </c:pt>
                <c:pt idx="13118" formatCode="0.000">
                  <c:v>9.8859999999999992</c:v>
                </c:pt>
                <c:pt idx="13119" formatCode="0.000">
                  <c:v>3.6339999999999999</c:v>
                </c:pt>
                <c:pt idx="13120" formatCode="0.000">
                  <c:v>6.798</c:v>
                </c:pt>
                <c:pt idx="13121" formatCode="0.000">
                  <c:v>4.3150000000000004</c:v>
                </c:pt>
                <c:pt idx="13122" formatCode="0.000">
                  <c:v>7.1999999999999995E-2</c:v>
                </c:pt>
                <c:pt idx="13123" formatCode="0.000">
                  <c:v>5.4960000000000004</c:v>
                </c:pt>
                <c:pt idx="13124" formatCode="0.000">
                  <c:v>10.395</c:v>
                </c:pt>
                <c:pt idx="13125" formatCode="0.000">
                  <c:v>12.685</c:v>
                </c:pt>
                <c:pt idx="13126" formatCode="0.000">
                  <c:v>4.2430000000000003</c:v>
                </c:pt>
                <c:pt idx="13127" formatCode="0.000">
                  <c:v>8.0489999999999995</c:v>
                </c:pt>
                <c:pt idx="13128" formatCode="0.000">
                  <c:v>5.6760000000000002</c:v>
                </c:pt>
                <c:pt idx="13129" formatCode="0.000">
                  <c:v>-0.81</c:v>
                </c:pt>
                <c:pt idx="13130" formatCode="0.000">
                  <c:v>-1.5629999999999999</c:v>
                </c:pt>
                <c:pt idx="13131" formatCode="0.000">
                  <c:v>9.9849999999999994</c:v>
                </c:pt>
                <c:pt idx="13132" formatCode="0.000">
                  <c:v>9.4860000000000007</c:v>
                </c:pt>
                <c:pt idx="13133" formatCode="0.000">
                  <c:v>3.0409999999999999</c:v>
                </c:pt>
                <c:pt idx="13134" formatCode="0.000">
                  <c:v>6.032</c:v>
                </c:pt>
                <c:pt idx="13135" formatCode="0.000">
                  <c:v>1.889</c:v>
                </c:pt>
                <c:pt idx="13136" formatCode="0.000">
                  <c:v>3.262</c:v>
                </c:pt>
                <c:pt idx="13137" formatCode="0.000">
                  <c:v>5.0359999999999996</c:v>
                </c:pt>
                <c:pt idx="13138" formatCode="0.000">
                  <c:v>7.7690000000000001</c:v>
                </c:pt>
                <c:pt idx="13139" formatCode="0.000">
                  <c:v>10.958</c:v>
                </c:pt>
                <c:pt idx="13140" formatCode="0.000">
                  <c:v>3.0870000000000002</c:v>
                </c:pt>
                <c:pt idx="13141" formatCode="0.000">
                  <c:v>8.3689999999999998</c:v>
                </c:pt>
                <c:pt idx="13142" formatCode="0.000">
                  <c:v>8.5690000000000008</c:v>
                </c:pt>
                <c:pt idx="13143" formatCode="0.000">
                  <c:v>1.7070000000000001</c:v>
                </c:pt>
                <c:pt idx="13144" formatCode="0.000">
                  <c:v>10.371</c:v>
                </c:pt>
                <c:pt idx="13145" formatCode="0.000">
                  <c:v>11.164999999999999</c:v>
                </c:pt>
                <c:pt idx="13146" formatCode="0.000">
                  <c:v>6.0549999999999997</c:v>
                </c:pt>
                <c:pt idx="13147" formatCode="0.000">
                  <c:v>8.9339999999999993</c:v>
                </c:pt>
                <c:pt idx="13148" formatCode="0.000">
                  <c:v>9.125</c:v>
                </c:pt>
                <c:pt idx="13149" formatCode="0.000">
                  <c:v>-3.6030000000000002</c:v>
                </c:pt>
                <c:pt idx="13150" formatCode="0.000">
                  <c:v>-3.2130000000000001</c:v>
                </c:pt>
                <c:pt idx="13151" formatCode="0.000">
                  <c:v>8.5579999999999998</c:v>
                </c:pt>
                <c:pt idx="13152" formatCode="0.000">
                  <c:v>7.7240000000000002</c:v>
                </c:pt>
                <c:pt idx="13153" formatCode="0.000">
                  <c:v>3.855</c:v>
                </c:pt>
                <c:pt idx="13154" formatCode="0.000">
                  <c:v>5.915</c:v>
                </c:pt>
                <c:pt idx="13155" formatCode="0.000">
                  <c:v>7.6449999999999996</c:v>
                </c:pt>
                <c:pt idx="13156" formatCode="0.000">
                  <c:v>4.7309999999999999</c:v>
                </c:pt>
                <c:pt idx="13157" formatCode="0.000">
                  <c:v>0.45400000000000001</c:v>
                </c:pt>
                <c:pt idx="13158" formatCode="0.000">
                  <c:v>6.75</c:v>
                </c:pt>
                <c:pt idx="13159" formatCode="0.000">
                  <c:v>7.9080000000000004</c:v>
                </c:pt>
                <c:pt idx="13160" formatCode="0.000">
                  <c:v>7.5640000000000001</c:v>
                </c:pt>
                <c:pt idx="13161" formatCode="0.000">
                  <c:v>8.2959999999999994</c:v>
                </c:pt>
                <c:pt idx="13162" formatCode="0.000">
                  <c:v>9.3109999999999999</c:v>
                </c:pt>
                <c:pt idx="13163" formatCode="0.000">
                  <c:v>-1.472</c:v>
                </c:pt>
                <c:pt idx="13164" formatCode="0.000">
                  <c:v>0.57099999999999995</c:v>
                </c:pt>
                <c:pt idx="13165" formatCode="0.000">
                  <c:v>9.3759999999999994</c:v>
                </c:pt>
                <c:pt idx="13166" formatCode="0.000">
                  <c:v>8.1560000000000006</c:v>
                </c:pt>
                <c:pt idx="13167" formatCode="0.000">
                  <c:v>4.298</c:v>
                </c:pt>
                <c:pt idx="13168" formatCode="0.000">
                  <c:v>8.3290000000000006</c:v>
                </c:pt>
                <c:pt idx="13169" formatCode="0.000">
                  <c:v>6.5659999999999998</c:v>
                </c:pt>
                <c:pt idx="13170" formatCode="0.000">
                  <c:v>-5.0330000000000004</c:v>
                </c:pt>
                <c:pt idx="13171" formatCode="0.000">
                  <c:v>7.2779999999999996</c:v>
                </c:pt>
                <c:pt idx="13172" formatCode="0.000">
                  <c:v>10.077</c:v>
                </c:pt>
                <c:pt idx="13173" formatCode="0.000">
                  <c:v>9.907</c:v>
                </c:pt>
                <c:pt idx="13174" formatCode="0.000">
                  <c:v>5.3920000000000003</c:v>
                </c:pt>
                <c:pt idx="13175" formatCode="0.000">
                  <c:v>4.601</c:v>
                </c:pt>
                <c:pt idx="13176" formatCode="0.000">
                  <c:v>7.13</c:v>
                </c:pt>
                <c:pt idx="13177" formatCode="0.000">
                  <c:v>-2.4169999999999998</c:v>
                </c:pt>
                <c:pt idx="13178" formatCode="0.000">
                  <c:v>4.3209999999999997</c:v>
                </c:pt>
                <c:pt idx="13179" formatCode="0.000">
                  <c:v>5.7539999999999996</c:v>
                </c:pt>
                <c:pt idx="13180" formatCode="0.000">
                  <c:v>9.8740000000000006</c:v>
                </c:pt>
                <c:pt idx="13181" formatCode="0.000">
                  <c:v>5.4630000000000001</c:v>
                </c:pt>
                <c:pt idx="13182" formatCode="0.000">
                  <c:v>8.2829999999999995</c:v>
                </c:pt>
                <c:pt idx="13183" formatCode="0.000">
                  <c:v>9.4280000000000008</c:v>
                </c:pt>
                <c:pt idx="13184" formatCode="0.000">
                  <c:v>-6.8109999999999999</c:v>
                </c:pt>
                <c:pt idx="13185" formatCode="0.000">
                  <c:v>7.0570000000000004</c:v>
                </c:pt>
                <c:pt idx="13186" formatCode="0.000">
                  <c:v>7.1449999999999996</c:v>
                </c:pt>
                <c:pt idx="13187" formatCode="0.000">
                  <c:v>11.752000000000001</c:v>
                </c:pt>
                <c:pt idx="13188" formatCode="0.000">
                  <c:v>4.7839999999999998</c:v>
                </c:pt>
                <c:pt idx="13189" formatCode="0.000">
                  <c:v>7.6580000000000004</c:v>
                </c:pt>
                <c:pt idx="13190" formatCode="0.000">
                  <c:v>8.4049999999999994</c:v>
                </c:pt>
                <c:pt idx="13191" formatCode="0.000">
                  <c:v>-5.5720000000000001</c:v>
                </c:pt>
                <c:pt idx="13192" formatCode="0.000">
                  <c:v>4.9139999999999997</c:v>
                </c:pt>
                <c:pt idx="13193" formatCode="0.000">
                  <c:v>11.422000000000001</c:v>
                </c:pt>
                <c:pt idx="13194" formatCode="0.000">
                  <c:v>11.571999999999999</c:v>
                </c:pt>
                <c:pt idx="13195" formatCode="0.000">
                  <c:v>6.8049999999999997</c:v>
                </c:pt>
                <c:pt idx="13196" formatCode="0.000">
                  <c:v>8.0809999999999995</c:v>
                </c:pt>
                <c:pt idx="13197" formatCode="0.000">
                  <c:v>8.0839999999999996</c:v>
                </c:pt>
                <c:pt idx="13198" formatCode="0.000">
                  <c:v>-9.3320000000000007</c:v>
                </c:pt>
                <c:pt idx="13199" formatCode="0.000">
                  <c:v>2.4860000000000002</c:v>
                </c:pt>
                <c:pt idx="13200" formatCode="0.000">
                  <c:v>6.87</c:v>
                </c:pt>
                <c:pt idx="13201" formatCode="0.000">
                  <c:v>7.7030000000000003</c:v>
                </c:pt>
                <c:pt idx="13202" formatCode="0.000">
                  <c:v>5.9</c:v>
                </c:pt>
                <c:pt idx="13203" formatCode="0.000">
                  <c:v>7.92</c:v>
                </c:pt>
                <c:pt idx="13204" formatCode="0.000">
                  <c:v>5.3129999999999997</c:v>
                </c:pt>
                <c:pt idx="13205" formatCode="0.000">
                  <c:v>-5.8289999999999997</c:v>
                </c:pt>
                <c:pt idx="13206" formatCode="0.000">
                  <c:v>11.271000000000001</c:v>
                </c:pt>
                <c:pt idx="13207" formatCode="0.000">
                  <c:v>8.4939999999999998</c:v>
                </c:pt>
                <c:pt idx="13208" formatCode="0.000">
                  <c:v>9.0619999999999994</c:v>
                </c:pt>
                <c:pt idx="13209" formatCode="0.000">
                  <c:v>7.18</c:v>
                </c:pt>
                <c:pt idx="13210" formatCode="0.000">
                  <c:v>6.7670000000000003</c:v>
                </c:pt>
                <c:pt idx="13211" formatCode="0.000">
                  <c:v>5.2030000000000003</c:v>
                </c:pt>
                <c:pt idx="13212" formatCode="0.000">
                  <c:v>-3.8460000000000001</c:v>
                </c:pt>
                <c:pt idx="13213" formatCode="0.000">
                  <c:v>6.3159999999999998</c:v>
                </c:pt>
                <c:pt idx="13214" formatCode="0.000">
                  <c:v>5.883</c:v>
                </c:pt>
                <c:pt idx="13215" formatCode="0.000">
                  <c:v>9.6129999999999995</c:v>
                </c:pt>
                <c:pt idx="13216" formatCode="0.000">
                  <c:v>3.8479999999999999</c:v>
                </c:pt>
                <c:pt idx="13217" formatCode="0.000">
                  <c:v>5.2460000000000004</c:v>
                </c:pt>
                <c:pt idx="13218" formatCode="0.000">
                  <c:v>5.907</c:v>
                </c:pt>
                <c:pt idx="13219" formatCode="0.000">
                  <c:v>-5.6120000000000001</c:v>
                </c:pt>
                <c:pt idx="13220" formatCode="0.000">
                  <c:v>14.315</c:v>
                </c:pt>
                <c:pt idx="13221" formatCode="0.000">
                  <c:v>6.4320000000000004</c:v>
                </c:pt>
                <c:pt idx="13222" formatCode="0.000">
                  <c:v>11.613</c:v>
                </c:pt>
                <c:pt idx="13223" formatCode="0.000">
                  <c:v>4.25</c:v>
                </c:pt>
                <c:pt idx="13224" formatCode="0.000">
                  <c:v>6.7539999999999996</c:v>
                </c:pt>
                <c:pt idx="13225" formatCode="0.000">
                  <c:v>7.9690000000000003</c:v>
                </c:pt>
                <c:pt idx="13226" formatCode="0.000">
                  <c:v>-6.3970000000000002</c:v>
                </c:pt>
                <c:pt idx="13227" formatCode="0.000">
                  <c:v>8.6020000000000003</c:v>
                </c:pt>
                <c:pt idx="13228" formatCode="0.000">
                  <c:v>9.298</c:v>
                </c:pt>
                <c:pt idx="13229" formatCode="0.000">
                  <c:v>6.7960000000000003</c:v>
                </c:pt>
                <c:pt idx="13230" formatCode="0.000">
                  <c:v>7.5419999999999998</c:v>
                </c:pt>
                <c:pt idx="13231" formatCode="0.000">
                  <c:v>7.7850000000000001</c:v>
                </c:pt>
                <c:pt idx="13232" formatCode="0.000">
                  <c:v>7.883</c:v>
                </c:pt>
                <c:pt idx="13233" formatCode="0.000">
                  <c:v>-9.7080000000000002</c:v>
                </c:pt>
                <c:pt idx="13234" formatCode="0.000">
                  <c:v>9.6470000000000002</c:v>
                </c:pt>
                <c:pt idx="13235" formatCode="0.000">
                  <c:v>11.436999999999999</c:v>
                </c:pt>
                <c:pt idx="13236" formatCode="0.000">
                  <c:v>12.099</c:v>
                </c:pt>
                <c:pt idx="13237" formatCode="0.000">
                  <c:v>6.6829999999999998</c:v>
                </c:pt>
                <c:pt idx="13238" formatCode="0.000">
                  <c:v>9.0990000000000002</c:v>
                </c:pt>
                <c:pt idx="13239" formatCode="0.000">
                  <c:v>10.217000000000001</c:v>
                </c:pt>
                <c:pt idx="13240" formatCode="0.000">
                  <c:v>-17.259</c:v>
                </c:pt>
                <c:pt idx="13241" formatCode="0.000">
                  <c:v>6.9850000000000003</c:v>
                </c:pt>
                <c:pt idx="13242" formatCode="0.000">
                  <c:v>11.109</c:v>
                </c:pt>
                <c:pt idx="13243" formatCode="0.000">
                  <c:v>9.0359999999999996</c:v>
                </c:pt>
                <c:pt idx="13244" formatCode="0.000">
                  <c:v>4.6909999999999998</c:v>
                </c:pt>
                <c:pt idx="13245" formatCode="0.000">
                  <c:v>5.34</c:v>
                </c:pt>
                <c:pt idx="13246" formatCode="0.000">
                  <c:v>8.4749999999999996</c:v>
                </c:pt>
                <c:pt idx="13247" formatCode="0.000">
                  <c:v>-3.9569999999999999</c:v>
                </c:pt>
                <c:pt idx="13248" formatCode="0.000">
                  <c:v>4.5830000000000002</c:v>
                </c:pt>
                <c:pt idx="13249" formatCode="0.000">
                  <c:v>12.256</c:v>
                </c:pt>
                <c:pt idx="13250" formatCode="0.000">
                  <c:v>8.0180000000000007</c:v>
                </c:pt>
                <c:pt idx="13251" formatCode="0.000">
                  <c:v>5.1269999999999998</c:v>
                </c:pt>
                <c:pt idx="13252" formatCode="0.000">
                  <c:v>7.4889999999999999</c:v>
                </c:pt>
                <c:pt idx="13253" formatCode="0.000">
                  <c:v>8.1210000000000004</c:v>
                </c:pt>
                <c:pt idx="13254" formatCode="0.000">
                  <c:v>-4.492</c:v>
                </c:pt>
                <c:pt idx="13255" formatCode="0.000">
                  <c:v>2.7690000000000001</c:v>
                </c:pt>
                <c:pt idx="13256" formatCode="0.000">
                  <c:v>11.67</c:v>
                </c:pt>
                <c:pt idx="13257" formatCode="0.000">
                  <c:v>9.0730000000000004</c:v>
                </c:pt>
                <c:pt idx="13258" formatCode="0.000">
                  <c:v>6.1150000000000002</c:v>
                </c:pt>
                <c:pt idx="13259" formatCode="0.000">
                  <c:v>5.4889999999999999</c:v>
                </c:pt>
                <c:pt idx="13260" formatCode="0.000">
                  <c:v>9.3740000000000006</c:v>
                </c:pt>
                <c:pt idx="13261" formatCode="0.000">
                  <c:v>-3.8039999999999998</c:v>
                </c:pt>
                <c:pt idx="13262" formatCode="0.000">
                  <c:v>1.381</c:v>
                </c:pt>
                <c:pt idx="13263" formatCode="0.000">
                  <c:v>11.663</c:v>
                </c:pt>
                <c:pt idx="13264" formatCode="0.000">
                  <c:v>11.085000000000001</c:v>
                </c:pt>
                <c:pt idx="13265" formatCode="0.000">
                  <c:v>7.6820000000000004</c:v>
                </c:pt>
                <c:pt idx="13266" formatCode="0.000">
                  <c:v>7.7370000000000001</c:v>
                </c:pt>
                <c:pt idx="13267" formatCode="0.000">
                  <c:v>7.3140000000000001</c:v>
                </c:pt>
                <c:pt idx="13268" formatCode="0.000">
                  <c:v>-10.238</c:v>
                </c:pt>
                <c:pt idx="13269" formatCode="0.000">
                  <c:v>4.0620000000000003</c:v>
                </c:pt>
                <c:pt idx="13270" formatCode="0.000">
                  <c:v>13.105</c:v>
                </c:pt>
                <c:pt idx="13271" formatCode="0.000">
                  <c:v>11.689</c:v>
                </c:pt>
                <c:pt idx="13272" formatCode="0.000">
                  <c:v>5.94</c:v>
                </c:pt>
                <c:pt idx="13273" formatCode="0.000">
                  <c:v>9.2050000000000001</c:v>
                </c:pt>
                <c:pt idx="13274" formatCode="0.000">
                  <c:v>8.141</c:v>
                </c:pt>
                <c:pt idx="13275" formatCode="0.000">
                  <c:v>-11.127000000000001</c:v>
                </c:pt>
                <c:pt idx="13276" formatCode="0.000">
                  <c:v>2.3580000000000001</c:v>
                </c:pt>
                <c:pt idx="13277" formatCode="0.000">
                  <c:v>11.51</c:v>
                </c:pt>
                <c:pt idx="13278" formatCode="0.000">
                  <c:v>13.821</c:v>
                </c:pt>
                <c:pt idx="13279" formatCode="0.000">
                  <c:v>6.6790000000000003</c:v>
                </c:pt>
                <c:pt idx="13280" formatCode="0.000">
                  <c:v>9.0220000000000002</c:v>
                </c:pt>
                <c:pt idx="13281" formatCode="0.000">
                  <c:v>8.1289999999999996</c:v>
                </c:pt>
                <c:pt idx="13282" formatCode="0.000">
                  <c:v>-12.288</c:v>
                </c:pt>
                <c:pt idx="13283" formatCode="0.000">
                  <c:v>2.44</c:v>
                </c:pt>
                <c:pt idx="13284" formatCode="0.000">
                  <c:v>8.4819999999999993</c:v>
                </c:pt>
                <c:pt idx="13285" formatCode="0.000">
                  <c:v>9.3800000000000008</c:v>
                </c:pt>
                <c:pt idx="13286" formatCode="0.000">
                  <c:v>5.6029999999999998</c:v>
                </c:pt>
                <c:pt idx="13287" formatCode="0.000">
                  <c:v>7.0789999999999997</c:v>
                </c:pt>
                <c:pt idx="13288" formatCode="0.000">
                  <c:v>7.3630000000000004</c:v>
                </c:pt>
                <c:pt idx="13289" formatCode="0.000">
                  <c:v>-0.70199999999999996</c:v>
                </c:pt>
                <c:pt idx="13290" formatCode="0.000">
                  <c:v>2.1070000000000002</c:v>
                </c:pt>
                <c:pt idx="13291" formatCode="0.000">
                  <c:v>11.688000000000001</c:v>
                </c:pt>
                <c:pt idx="13292" formatCode="0.000">
                  <c:v>14.214</c:v>
                </c:pt>
                <c:pt idx="13293" formatCode="0.000">
                  <c:v>5.242</c:v>
                </c:pt>
                <c:pt idx="13294" formatCode="0.000">
                  <c:v>10.09</c:v>
                </c:pt>
                <c:pt idx="13295" formatCode="0.000">
                  <c:v>9.5120000000000005</c:v>
                </c:pt>
                <c:pt idx="13296" formatCode="0.000">
                  <c:v>-16.844999999999999</c:v>
                </c:pt>
                <c:pt idx="13297" formatCode="0.000">
                  <c:v>5.4089999999999998</c:v>
                </c:pt>
                <c:pt idx="13298" formatCode="0.000">
                  <c:v>9.7370000000000001</c:v>
                </c:pt>
                <c:pt idx="13299" formatCode="0.000">
                  <c:v>12.746</c:v>
                </c:pt>
                <c:pt idx="13300" formatCode="0.000">
                  <c:v>5.431</c:v>
                </c:pt>
                <c:pt idx="13301" formatCode="0.000">
                  <c:v>9.7080000000000002</c:v>
                </c:pt>
                <c:pt idx="13302" formatCode="0.000">
                  <c:v>9.2759999999999998</c:v>
                </c:pt>
                <c:pt idx="13303" formatCode="0.000">
                  <c:v>-9.8840000000000003</c:v>
                </c:pt>
                <c:pt idx="13304" formatCode="0.000">
                  <c:v>2.29</c:v>
                </c:pt>
                <c:pt idx="13305" formatCode="0.000">
                  <c:v>8.42</c:v>
                </c:pt>
                <c:pt idx="13306" formatCode="0.000">
                  <c:v>10.766</c:v>
                </c:pt>
                <c:pt idx="13307" formatCode="0.000">
                  <c:v>4.3479999999999999</c:v>
                </c:pt>
                <c:pt idx="13308" formatCode="0.000">
                  <c:v>9.0589999999999993</c:v>
                </c:pt>
                <c:pt idx="13309" formatCode="0.000">
                  <c:v>9.7840000000000007</c:v>
                </c:pt>
                <c:pt idx="13310" formatCode="0.000">
                  <c:v>-9.4220000000000006</c:v>
                </c:pt>
                <c:pt idx="13311" formatCode="0.000">
                  <c:v>6.3419999999999996</c:v>
                </c:pt>
                <c:pt idx="13312" formatCode="0.000">
                  <c:v>10.592000000000001</c:v>
                </c:pt>
                <c:pt idx="13313" formatCode="0.000">
                  <c:v>12.65</c:v>
                </c:pt>
                <c:pt idx="13314" formatCode="0.000">
                  <c:v>7.1319999999999997</c:v>
                </c:pt>
                <c:pt idx="13315" formatCode="0.000">
                  <c:v>7.5709999999999997</c:v>
                </c:pt>
                <c:pt idx="13316" formatCode="0.000">
                  <c:v>9.1310000000000002</c:v>
                </c:pt>
                <c:pt idx="13317" formatCode="0.000">
                  <c:v>-15.46</c:v>
                </c:pt>
                <c:pt idx="13318" formatCode="0.000">
                  <c:v>7.67</c:v>
                </c:pt>
                <c:pt idx="13319" formatCode="0.000">
                  <c:v>7.7709999999999999</c:v>
                </c:pt>
                <c:pt idx="13320" formatCode="0.000">
                  <c:v>10.678000000000001</c:v>
                </c:pt>
                <c:pt idx="13321" formatCode="0.000">
                  <c:v>6.6319999999999997</c:v>
                </c:pt>
                <c:pt idx="13322" formatCode="0.000">
                  <c:v>9.1319999999999997</c:v>
                </c:pt>
                <c:pt idx="13323" formatCode="0.000">
                  <c:v>7.5910000000000002</c:v>
                </c:pt>
                <c:pt idx="13324" formatCode="0.000">
                  <c:v>-10.6</c:v>
                </c:pt>
                <c:pt idx="13325" formatCode="0.000">
                  <c:v>8.0679999999999996</c:v>
                </c:pt>
                <c:pt idx="13326" formatCode="0.000">
                  <c:v>8.3580000000000005</c:v>
                </c:pt>
                <c:pt idx="13327" formatCode="0.000">
                  <c:v>11.728</c:v>
                </c:pt>
                <c:pt idx="13328" formatCode="0.000">
                  <c:v>5.5389999999999997</c:v>
                </c:pt>
                <c:pt idx="13329" formatCode="0.000">
                  <c:v>8.8209999999999997</c:v>
                </c:pt>
                <c:pt idx="13330" formatCode="0.000">
                  <c:v>8.0470000000000006</c:v>
                </c:pt>
                <c:pt idx="13331" formatCode="0.000">
                  <c:v>-9.4689999999999994</c:v>
                </c:pt>
                <c:pt idx="13332" formatCode="0.000">
                  <c:v>6.2329999999999997</c:v>
                </c:pt>
                <c:pt idx="13333" formatCode="0.000">
                  <c:v>6.7519999999999998</c:v>
                </c:pt>
                <c:pt idx="13334" formatCode="0.000">
                  <c:v>9.2469999999999999</c:v>
                </c:pt>
                <c:pt idx="13335" formatCode="0.000">
                  <c:v>4.5339999999999998</c:v>
                </c:pt>
                <c:pt idx="13336" formatCode="0.000">
                  <c:v>10.741</c:v>
                </c:pt>
                <c:pt idx="13337" formatCode="0.000">
                  <c:v>7.9429999999999996</c:v>
                </c:pt>
                <c:pt idx="13338" formatCode="0.000">
                  <c:v>-5.6769999999999996</c:v>
                </c:pt>
                <c:pt idx="13339" formatCode="0.000">
                  <c:v>5.6989999999999998</c:v>
                </c:pt>
                <c:pt idx="13340" formatCode="0.000">
                  <c:v>7.4660000000000002</c:v>
                </c:pt>
                <c:pt idx="13341" formatCode="0.000">
                  <c:v>8.5090000000000003</c:v>
                </c:pt>
                <c:pt idx="13342" formatCode="0.000">
                  <c:v>2.4180000000000001</c:v>
                </c:pt>
                <c:pt idx="13343" formatCode="0.000">
                  <c:v>7.7969999999999997</c:v>
                </c:pt>
                <c:pt idx="13344" formatCode="0.000">
                  <c:v>8.3689999999999998</c:v>
                </c:pt>
                <c:pt idx="13345" formatCode="0.000">
                  <c:v>-4.609</c:v>
                </c:pt>
                <c:pt idx="13346" formatCode="0.000">
                  <c:v>9.266</c:v>
                </c:pt>
                <c:pt idx="13347" formatCode="0.000">
                  <c:v>6.5060000000000002</c:v>
                </c:pt>
                <c:pt idx="13348" formatCode="0.000">
                  <c:v>7.992</c:v>
                </c:pt>
                <c:pt idx="13349" formatCode="0.000">
                  <c:v>4.141</c:v>
                </c:pt>
                <c:pt idx="13350" formatCode="0.000">
                  <c:v>9.3130000000000006</c:v>
                </c:pt>
                <c:pt idx="13351" formatCode="0.000">
                  <c:v>7.4210000000000003</c:v>
                </c:pt>
                <c:pt idx="13352" formatCode="0.000">
                  <c:v>-3.98</c:v>
                </c:pt>
                <c:pt idx="13353" formatCode="0.000">
                  <c:v>7.8010000000000002</c:v>
                </c:pt>
                <c:pt idx="13354" formatCode="0.000">
                  <c:v>8.4369999999999994</c:v>
                </c:pt>
                <c:pt idx="13355" formatCode="0.000">
                  <c:v>8.6460000000000008</c:v>
                </c:pt>
                <c:pt idx="13356" formatCode="0.000">
                  <c:v>3.4209999999999998</c:v>
                </c:pt>
                <c:pt idx="13357" formatCode="0.000">
                  <c:v>11.672000000000001</c:v>
                </c:pt>
                <c:pt idx="13358" formatCode="0.000">
                  <c:v>7.9550000000000001</c:v>
                </c:pt>
                <c:pt idx="13359" formatCode="0.000">
                  <c:v>-9.5009999999999994</c:v>
                </c:pt>
                <c:pt idx="13360" formatCode="0.000">
                  <c:v>8.5359999999999996</c:v>
                </c:pt>
                <c:pt idx="13361" formatCode="0.000">
                  <c:v>6.5990000000000002</c:v>
                </c:pt>
                <c:pt idx="13362" formatCode="0.000">
                  <c:v>6.0949999999999998</c:v>
                </c:pt>
                <c:pt idx="13363" formatCode="0.000">
                  <c:v>2.3519999999999999</c:v>
                </c:pt>
                <c:pt idx="13364" formatCode="0.000">
                  <c:v>7.4530000000000003</c:v>
                </c:pt>
                <c:pt idx="13365" formatCode="0.000">
                  <c:v>4.4539999999999997</c:v>
                </c:pt>
                <c:pt idx="13366" formatCode="0.000">
                  <c:v>8.8960000000000008</c:v>
                </c:pt>
                <c:pt idx="13367" formatCode="0.000">
                  <c:v>3.2879999999999998</c:v>
                </c:pt>
                <c:pt idx="13368" formatCode="0.000">
                  <c:v>7.8440000000000003</c:v>
                </c:pt>
                <c:pt idx="13369" formatCode="0.000">
                  <c:v>7.1879999999999997</c:v>
                </c:pt>
                <c:pt idx="13370" formatCode="0.000">
                  <c:v>3.7879999999999998</c:v>
                </c:pt>
                <c:pt idx="13371" formatCode="0.000">
                  <c:v>9.7850000000000001</c:v>
                </c:pt>
                <c:pt idx="13372" formatCode="0.000">
                  <c:v>5.8620000000000001</c:v>
                </c:pt>
                <c:pt idx="13373" formatCode="0.000">
                  <c:v>3.637</c:v>
                </c:pt>
                <c:pt idx="13374" formatCode="0.000">
                  <c:v>1.002</c:v>
                </c:pt>
                <c:pt idx="13375" formatCode="0.000">
                  <c:v>6.5449999999999999</c:v>
                </c:pt>
                <c:pt idx="13376" formatCode="0.000">
                  <c:v>7.8220000000000001</c:v>
                </c:pt>
                <c:pt idx="13377" formatCode="0.000">
                  <c:v>3.8140000000000001</c:v>
                </c:pt>
                <c:pt idx="13378" formatCode="0.000">
                  <c:v>9.8070000000000004</c:v>
                </c:pt>
                <c:pt idx="13379" formatCode="0.000">
                  <c:v>8.6449999999999996</c:v>
                </c:pt>
                <c:pt idx="13380" formatCode="0.000">
                  <c:v>-3.3149999999999999</c:v>
                </c:pt>
                <c:pt idx="13381" formatCode="0.000">
                  <c:v>5.7549999999999999</c:v>
                </c:pt>
                <c:pt idx="13382" formatCode="0.000">
                  <c:v>7.4039999999999999</c:v>
                </c:pt>
                <c:pt idx="13383" formatCode="0.000">
                  <c:v>9.0830000000000002</c:v>
                </c:pt>
                <c:pt idx="13384" formatCode="0.000">
                  <c:v>2.9460000000000002</c:v>
                </c:pt>
                <c:pt idx="13385" formatCode="0.000">
                  <c:v>8.4130000000000003</c:v>
                </c:pt>
                <c:pt idx="13386" formatCode="0.000">
                  <c:v>7.0419999999999998</c:v>
                </c:pt>
                <c:pt idx="13387" formatCode="0.000">
                  <c:v>-0.97599999999999998</c:v>
                </c:pt>
                <c:pt idx="13388" formatCode="0.000">
                  <c:v>5.125</c:v>
                </c:pt>
                <c:pt idx="13389" formatCode="0.000">
                  <c:v>6.915</c:v>
                </c:pt>
                <c:pt idx="13390" formatCode="0.000">
                  <c:v>8.2240000000000002</c:v>
                </c:pt>
                <c:pt idx="13391" formatCode="0.000">
                  <c:v>2.4340000000000002</c:v>
                </c:pt>
                <c:pt idx="13392" formatCode="0.000">
                  <c:v>7.0439999999999996</c:v>
                </c:pt>
                <c:pt idx="13393" formatCode="0.000">
                  <c:v>7.2510000000000003</c:v>
                </c:pt>
                <c:pt idx="13394" formatCode="0.000">
                  <c:v>0.48599999999999999</c:v>
                </c:pt>
                <c:pt idx="13395" formatCode="0.000">
                  <c:v>6.6440000000000001</c:v>
                </c:pt>
                <c:pt idx="13396" formatCode="0.000">
                  <c:v>9.7260000000000009</c:v>
                </c:pt>
                <c:pt idx="13397" formatCode="0.000">
                  <c:v>10.085000000000001</c:v>
                </c:pt>
                <c:pt idx="13398" formatCode="0.000">
                  <c:v>3.6909999999999998</c:v>
                </c:pt>
                <c:pt idx="13399" formatCode="0.000">
                  <c:v>7.3040000000000003</c:v>
                </c:pt>
                <c:pt idx="13400" formatCode="0.000">
                  <c:v>5.1669999999999998</c:v>
                </c:pt>
                <c:pt idx="13401" formatCode="0.000">
                  <c:v>2.484</c:v>
                </c:pt>
                <c:pt idx="13402" formatCode="0.000">
                  <c:v>0.497</c:v>
                </c:pt>
                <c:pt idx="13403" formatCode="0.000">
                  <c:v>7.1929999999999996</c:v>
                </c:pt>
                <c:pt idx="13404" formatCode="0.000">
                  <c:v>8.6839999999999993</c:v>
                </c:pt>
                <c:pt idx="13405" formatCode="0.000">
                  <c:v>4.1630000000000003</c:v>
                </c:pt>
                <c:pt idx="13406" formatCode="0.000">
                  <c:v>6.2560000000000002</c:v>
                </c:pt>
                <c:pt idx="13407" formatCode="0.000">
                  <c:v>5.85</c:v>
                </c:pt>
                <c:pt idx="13408" formatCode="0.000">
                  <c:v>3.9860000000000002</c:v>
                </c:pt>
                <c:pt idx="13409" formatCode="0.000">
                  <c:v>2.778</c:v>
                </c:pt>
                <c:pt idx="13410" formatCode="0.000">
                  <c:v>6.875</c:v>
                </c:pt>
                <c:pt idx="13411" formatCode="0.000">
                  <c:v>9.2959999999999994</c:v>
                </c:pt>
                <c:pt idx="13412" formatCode="0.000">
                  <c:v>1.319</c:v>
                </c:pt>
                <c:pt idx="13413" formatCode="0.000">
                  <c:v>8.2230000000000008</c:v>
                </c:pt>
                <c:pt idx="13414" formatCode="0.000">
                  <c:v>6.3890000000000002</c:v>
                </c:pt>
                <c:pt idx="13415" formatCode="0.000">
                  <c:v>3.9830000000000001</c:v>
                </c:pt>
                <c:pt idx="13416" formatCode="0.000">
                  <c:v>2.778</c:v>
                </c:pt>
                <c:pt idx="13417" formatCode="0.000">
                  <c:v>8.2799999999999994</c:v>
                </c:pt>
                <c:pt idx="13418" formatCode="0.000">
                  <c:v>6.2930000000000001</c:v>
                </c:pt>
                <c:pt idx="13419" formatCode="0.000">
                  <c:v>1.7130000000000001</c:v>
                </c:pt>
                <c:pt idx="13420" formatCode="0.000">
                  <c:v>5.4820000000000002</c:v>
                </c:pt>
                <c:pt idx="13421" formatCode="0.000">
                  <c:v>5.9169999999999998</c:v>
                </c:pt>
                <c:pt idx="13422" formatCode="0.000">
                  <c:v>7.8879999999999999</c:v>
                </c:pt>
                <c:pt idx="13423" formatCode="0.000">
                  <c:v>3.242</c:v>
                </c:pt>
                <c:pt idx="13424" formatCode="0.000">
                  <c:v>6.7880000000000003</c:v>
                </c:pt>
                <c:pt idx="13425" formatCode="0.000">
                  <c:v>7.2309999999999999</c:v>
                </c:pt>
                <c:pt idx="13426" formatCode="0.000">
                  <c:v>-0.99199999999999999</c:v>
                </c:pt>
                <c:pt idx="13427" formatCode="0.000">
                  <c:v>5.0209999999999999</c:v>
                </c:pt>
                <c:pt idx="13428" formatCode="0.000">
                  <c:v>4.1890000000000001</c:v>
                </c:pt>
                <c:pt idx="13429" formatCode="0.000">
                  <c:v>17.545999999999999</c:v>
                </c:pt>
                <c:pt idx="13430" formatCode="0.000">
                  <c:v>-1.0209999999999999</c:v>
                </c:pt>
                <c:pt idx="13431" formatCode="0.000">
                  <c:v>9.1419999999999995</c:v>
                </c:pt>
                <c:pt idx="13432" formatCode="0.000">
                  <c:v>4.3899999999999997</c:v>
                </c:pt>
                <c:pt idx="13433" formatCode="0.000">
                  <c:v>3.1819999999999999</c:v>
                </c:pt>
                <c:pt idx="13434" formatCode="0.000">
                  <c:v>4.6360000000000001</c:v>
                </c:pt>
                <c:pt idx="13435" formatCode="0.000">
                  <c:v>8.8989999999999991</c:v>
                </c:pt>
                <c:pt idx="13436" formatCode="0.000">
                  <c:v>8.4930000000000003</c:v>
                </c:pt>
                <c:pt idx="13437" formatCode="0.000">
                  <c:v>-3.5000000000000003E-2</c:v>
                </c:pt>
                <c:pt idx="13438" formatCode="0.000">
                  <c:v>9.2509999999999994</c:v>
                </c:pt>
                <c:pt idx="13439" formatCode="0.000">
                  <c:v>8.8059999999999992</c:v>
                </c:pt>
                <c:pt idx="13440" formatCode="0.000">
                  <c:v>1.865</c:v>
                </c:pt>
                <c:pt idx="13441" formatCode="0.000">
                  <c:v>7.7519999999999998</c:v>
                </c:pt>
                <c:pt idx="13442" formatCode="0.000">
                  <c:v>7.49</c:v>
                </c:pt>
                <c:pt idx="13443" formatCode="0.000">
                  <c:v>3.371</c:v>
                </c:pt>
                <c:pt idx="13444" formatCode="0.000">
                  <c:v>0.113</c:v>
                </c:pt>
                <c:pt idx="13445" formatCode="0.000">
                  <c:v>8.3949999999999996</c:v>
                </c:pt>
                <c:pt idx="13446" formatCode="0.000">
                  <c:v>5.5830000000000002</c:v>
                </c:pt>
                <c:pt idx="13447" formatCode="0.000">
                  <c:v>2.234</c:v>
                </c:pt>
                <c:pt idx="13448" formatCode="0.000">
                  <c:v>6.8929999999999998</c:v>
                </c:pt>
                <c:pt idx="13449" formatCode="0.000">
                  <c:v>6.3760000000000003</c:v>
                </c:pt>
                <c:pt idx="13450" formatCode="0.000">
                  <c:v>4.5999999999999996</c:v>
                </c:pt>
                <c:pt idx="13451" formatCode="0.000">
                  <c:v>4.5060000000000002</c:v>
                </c:pt>
                <c:pt idx="13452" formatCode="0.000">
                  <c:v>7.9589999999999996</c:v>
                </c:pt>
                <c:pt idx="13453" formatCode="0.000">
                  <c:v>4.4790000000000001</c:v>
                </c:pt>
                <c:pt idx="13454" formatCode="0.000">
                  <c:v>0.72699999999999998</c:v>
                </c:pt>
                <c:pt idx="13455" formatCode="0.000">
                  <c:v>3.8260000000000001</c:v>
                </c:pt>
                <c:pt idx="13456" formatCode="0.000">
                  <c:v>4.0919999999999996</c:v>
                </c:pt>
                <c:pt idx="13457" formatCode="0.000">
                  <c:v>8.43</c:v>
                </c:pt>
                <c:pt idx="13458" formatCode="0.000">
                  <c:v>9.0120000000000005</c:v>
                </c:pt>
                <c:pt idx="13459" formatCode="0.000">
                  <c:v>7.0730000000000004</c:v>
                </c:pt>
                <c:pt idx="13460" formatCode="0.000">
                  <c:v>8.0489999999999995</c:v>
                </c:pt>
                <c:pt idx="13461" formatCode="0.000">
                  <c:v>2.9430000000000001</c:v>
                </c:pt>
                <c:pt idx="13462" formatCode="0.000">
                  <c:v>4.5309999999999997</c:v>
                </c:pt>
                <c:pt idx="13463" formatCode="0.000">
                  <c:v>6.8079999999999998</c:v>
                </c:pt>
                <c:pt idx="13464" formatCode="0.000">
                  <c:v>2.5720000000000001</c:v>
                </c:pt>
                <c:pt idx="13465" formatCode="0.000">
                  <c:v>6.484</c:v>
                </c:pt>
                <c:pt idx="13466" formatCode="0.000">
                  <c:v>9.1630000000000003</c:v>
                </c:pt>
                <c:pt idx="13467" formatCode="0.000">
                  <c:v>8.3010000000000002</c:v>
                </c:pt>
                <c:pt idx="13468" formatCode="0.000">
                  <c:v>2.4129999999999998</c:v>
                </c:pt>
                <c:pt idx="13469" formatCode="0.000">
                  <c:v>8.2460000000000004</c:v>
                </c:pt>
                <c:pt idx="13470" formatCode="0.000">
                  <c:v>7.2939999999999996</c:v>
                </c:pt>
                <c:pt idx="13471" formatCode="0.000">
                  <c:v>-1.177</c:v>
                </c:pt>
                <c:pt idx="13472" formatCode="0.000">
                  <c:v>4.1509999999999998</c:v>
                </c:pt>
                <c:pt idx="13473" formatCode="0.000">
                  <c:v>6.6719999999999997</c:v>
                </c:pt>
                <c:pt idx="13474" formatCode="0.000">
                  <c:v>5.67</c:v>
                </c:pt>
                <c:pt idx="13475" formatCode="0.000">
                  <c:v>2.0449999999999999</c:v>
                </c:pt>
                <c:pt idx="13476" formatCode="0.000">
                  <c:v>6.4619999999999997</c:v>
                </c:pt>
                <c:pt idx="13477" formatCode="0.000">
                  <c:v>4.274</c:v>
                </c:pt>
                <c:pt idx="13478" formatCode="0.000">
                  <c:v>9.4160000000000004</c:v>
                </c:pt>
                <c:pt idx="13479" formatCode="0.000">
                  <c:v>3.782</c:v>
                </c:pt>
                <c:pt idx="13480" formatCode="0.000">
                  <c:v>8.3789999999999996</c:v>
                </c:pt>
                <c:pt idx="13481" formatCode="0.000">
                  <c:v>7.9809999999999999</c:v>
                </c:pt>
                <c:pt idx="13482" formatCode="0.000">
                  <c:v>2.0529999999999999</c:v>
                </c:pt>
                <c:pt idx="13483" formatCode="0.000">
                  <c:v>8.1470000000000002</c:v>
                </c:pt>
                <c:pt idx="13484" formatCode="0.000">
                  <c:v>8.0489999999999995</c:v>
                </c:pt>
                <c:pt idx="13485" formatCode="0.000">
                  <c:v>7.8769999999999998</c:v>
                </c:pt>
                <c:pt idx="13486" formatCode="0.000">
                  <c:v>5.4089999999999998</c:v>
                </c:pt>
                <c:pt idx="13487" formatCode="0.000">
                  <c:v>8.8360000000000003</c:v>
                </c:pt>
                <c:pt idx="13488" formatCode="0.000">
                  <c:v>2.698</c:v>
                </c:pt>
                <c:pt idx="13489" formatCode="0.000">
                  <c:v>7.6609999999999996</c:v>
                </c:pt>
                <c:pt idx="13490" formatCode="0.000">
                  <c:v>7.0819999999999999</c:v>
                </c:pt>
                <c:pt idx="13491" formatCode="0.000">
                  <c:v>10.795999999999999</c:v>
                </c:pt>
                <c:pt idx="13492" formatCode="0.000">
                  <c:v>6.6870000000000003</c:v>
                </c:pt>
                <c:pt idx="13493" formatCode="0.000">
                  <c:v>11.067</c:v>
                </c:pt>
                <c:pt idx="13494" formatCode="0.000">
                  <c:v>2.6280000000000001</c:v>
                </c:pt>
                <c:pt idx="13495" formatCode="0.000">
                  <c:v>8.6010000000000009</c:v>
                </c:pt>
                <c:pt idx="13496" formatCode="0.000">
                  <c:v>7.0629999999999997</c:v>
                </c:pt>
                <c:pt idx="13497" formatCode="0.000">
                  <c:v>6.4320000000000004</c:v>
                </c:pt>
                <c:pt idx="13498" formatCode="0.000">
                  <c:v>7.5819999999999999</c:v>
                </c:pt>
                <c:pt idx="13499" formatCode="0.000">
                  <c:v>7.5709999999999997</c:v>
                </c:pt>
                <c:pt idx="13500" formatCode="0.000">
                  <c:v>2.919</c:v>
                </c:pt>
                <c:pt idx="13501" formatCode="0.000">
                  <c:v>9.76</c:v>
                </c:pt>
                <c:pt idx="13502" formatCode="0.000">
                  <c:v>5.2640000000000002</c:v>
                </c:pt>
                <c:pt idx="13503" formatCode="0.000">
                  <c:v>9.3729999999999993</c:v>
                </c:pt>
                <c:pt idx="13504" formatCode="0.000">
                  <c:v>5.6849999999999996</c:v>
                </c:pt>
                <c:pt idx="13505" formatCode="0.000">
                  <c:v>5.4509999999999996</c:v>
                </c:pt>
                <c:pt idx="13506" formatCode="0.000">
                  <c:v>2.4940000000000002</c:v>
                </c:pt>
                <c:pt idx="13507" formatCode="0.000">
                  <c:v>12.151999999999999</c:v>
                </c:pt>
                <c:pt idx="13508" formatCode="0.000">
                  <c:v>6.8890000000000002</c:v>
                </c:pt>
                <c:pt idx="13509" formatCode="0.000">
                  <c:v>9.7899999999999991</c:v>
                </c:pt>
                <c:pt idx="13510" formatCode="0.000">
                  <c:v>6.7670000000000003</c:v>
                </c:pt>
                <c:pt idx="13511" formatCode="0.000">
                  <c:v>9.7170000000000005</c:v>
                </c:pt>
                <c:pt idx="13512" formatCode="0.000">
                  <c:v>2.367</c:v>
                </c:pt>
                <c:pt idx="13513" formatCode="0.000">
                  <c:v>10.513</c:v>
                </c:pt>
                <c:pt idx="13514" formatCode="0.000">
                  <c:v>8.3840000000000003</c:v>
                </c:pt>
                <c:pt idx="13515" formatCode="0.000">
                  <c:v>4.7</c:v>
                </c:pt>
                <c:pt idx="13516" formatCode="0.000">
                  <c:v>9.09</c:v>
                </c:pt>
                <c:pt idx="13517" formatCode="0.000">
                  <c:v>-7.984</c:v>
                </c:pt>
                <c:pt idx="13518" formatCode="0.000">
                  <c:v>9.1180000000000003</c:v>
                </c:pt>
                <c:pt idx="13519" formatCode="0.000">
                  <c:v>4.0339999999999998</c:v>
                </c:pt>
                <c:pt idx="13520" formatCode="0.000">
                  <c:v>9.1929999999999996</c:v>
                </c:pt>
                <c:pt idx="13521" formatCode="0.000">
                  <c:v>8.5839999999999996</c:v>
                </c:pt>
                <c:pt idx="13522" formatCode="0.000">
                  <c:v>6.4480000000000004</c:v>
                </c:pt>
                <c:pt idx="13523" formatCode="0.000">
                  <c:v>7.9660000000000002</c:v>
                </c:pt>
                <c:pt idx="13524" formatCode="0.000">
                  <c:v>-7.1849999999999996</c:v>
                </c:pt>
                <c:pt idx="13525" formatCode="0.000">
                  <c:v>8.4779999999999998</c:v>
                </c:pt>
                <c:pt idx="13526" formatCode="0.000">
                  <c:v>2.0449999999999999</c:v>
                </c:pt>
                <c:pt idx="13527" formatCode="0.000">
                  <c:v>8.641</c:v>
                </c:pt>
                <c:pt idx="13528" formatCode="0.000">
                  <c:v>9.6519999999999992</c:v>
                </c:pt>
                <c:pt idx="13529" formatCode="0.000">
                  <c:v>9.0129999999999999</c:v>
                </c:pt>
                <c:pt idx="13530" formatCode="0.000">
                  <c:v>10.206</c:v>
                </c:pt>
                <c:pt idx="13531" formatCode="0.000">
                  <c:v>-6.4050000000000002</c:v>
                </c:pt>
                <c:pt idx="13532" formatCode="0.000">
                  <c:v>8.1379999999999999</c:v>
                </c:pt>
                <c:pt idx="13533" formatCode="0.000">
                  <c:v>2.2589999999999999</c:v>
                </c:pt>
                <c:pt idx="13534" formatCode="0.000">
                  <c:v>10.91</c:v>
                </c:pt>
                <c:pt idx="13535" formatCode="0.000">
                  <c:v>7.5529999999999999</c:v>
                </c:pt>
                <c:pt idx="13536" formatCode="0.000">
                  <c:v>6.0780000000000003</c:v>
                </c:pt>
                <c:pt idx="13537" formatCode="0.000">
                  <c:v>11.377000000000001</c:v>
                </c:pt>
                <c:pt idx="13538" formatCode="0.000">
                  <c:v>-12.548999999999999</c:v>
                </c:pt>
                <c:pt idx="13539" formatCode="0.000">
                  <c:v>9.5649999999999995</c:v>
                </c:pt>
                <c:pt idx="13540" formatCode="0.000">
                  <c:v>4.6210000000000004</c:v>
                </c:pt>
                <c:pt idx="13541" formatCode="0.000">
                  <c:v>10.997</c:v>
                </c:pt>
                <c:pt idx="13542" formatCode="0.000">
                  <c:v>9.4619999999999997</c:v>
                </c:pt>
                <c:pt idx="13543" formatCode="0.000">
                  <c:v>5.3890000000000002</c:v>
                </c:pt>
                <c:pt idx="13544" formatCode="0.000">
                  <c:v>7.4039999999999999</c:v>
                </c:pt>
                <c:pt idx="13545" formatCode="0.000">
                  <c:v>2.2759999999999998</c:v>
                </c:pt>
                <c:pt idx="13546" formatCode="0.000">
                  <c:v>6.0179999999999998</c:v>
                </c:pt>
                <c:pt idx="13547" formatCode="0.000">
                  <c:v>2.0070000000000001</c:v>
                </c:pt>
                <c:pt idx="13548" formatCode="0.000">
                  <c:v>10.342000000000001</c:v>
                </c:pt>
                <c:pt idx="13549" formatCode="0.000">
                  <c:v>6.1660000000000004</c:v>
                </c:pt>
                <c:pt idx="13550" formatCode="0.000">
                  <c:v>4.7720000000000002</c:v>
                </c:pt>
                <c:pt idx="13551" formatCode="0.000">
                  <c:v>9.1590000000000007</c:v>
                </c:pt>
                <c:pt idx="13552" formatCode="0.000">
                  <c:v>-8.3360000000000003</c:v>
                </c:pt>
                <c:pt idx="13553" formatCode="0.000">
                  <c:v>9.51</c:v>
                </c:pt>
                <c:pt idx="13554" formatCode="0.000">
                  <c:v>4.34</c:v>
                </c:pt>
                <c:pt idx="13555" formatCode="0.000">
                  <c:v>9.1630000000000003</c:v>
                </c:pt>
                <c:pt idx="13556" formatCode="0.000">
                  <c:v>8.5389999999999997</c:v>
                </c:pt>
                <c:pt idx="13557" formatCode="0.000">
                  <c:v>6.7290000000000001</c:v>
                </c:pt>
                <c:pt idx="13558" formatCode="0.000">
                  <c:v>10.988</c:v>
                </c:pt>
                <c:pt idx="13559" formatCode="0.000">
                  <c:v>-8.5549999999999997</c:v>
                </c:pt>
                <c:pt idx="13560" formatCode="0.000">
                  <c:v>9.44</c:v>
                </c:pt>
                <c:pt idx="13561" formatCode="0.000">
                  <c:v>1.5880000000000001</c:v>
                </c:pt>
                <c:pt idx="13562" formatCode="0.000">
                  <c:v>8.6549999999999994</c:v>
                </c:pt>
                <c:pt idx="13563" formatCode="0.000">
                  <c:v>7.3120000000000003</c:v>
                </c:pt>
                <c:pt idx="13564" formatCode="0.000">
                  <c:v>9.7919999999999998</c:v>
                </c:pt>
                <c:pt idx="13565" formatCode="0.000">
                  <c:v>8.1880000000000006</c:v>
                </c:pt>
                <c:pt idx="13566" formatCode="0.000">
                  <c:v>-0.79900000000000004</c:v>
                </c:pt>
                <c:pt idx="13567" formatCode="0.000">
                  <c:v>7.7649999999999997</c:v>
                </c:pt>
                <c:pt idx="13568" formatCode="0.000">
                  <c:v>2.177</c:v>
                </c:pt>
                <c:pt idx="13569" formatCode="0.000">
                  <c:v>8.6809999999999992</c:v>
                </c:pt>
                <c:pt idx="13570" formatCode="0.000">
                  <c:v>7.2960000000000003</c:v>
                </c:pt>
                <c:pt idx="13571" formatCode="0.000">
                  <c:v>6.024</c:v>
                </c:pt>
                <c:pt idx="13572" formatCode="0.000">
                  <c:v>7.99</c:v>
                </c:pt>
                <c:pt idx="13573" formatCode="0.000">
                  <c:v>3.7040000000000002</c:v>
                </c:pt>
                <c:pt idx="13574" formatCode="0.000">
                  <c:v>5.8159999999999998</c:v>
                </c:pt>
                <c:pt idx="13575" formatCode="0.000">
                  <c:v>1.351</c:v>
                </c:pt>
                <c:pt idx="13576" formatCode="0.000">
                  <c:v>9.0510000000000002</c:v>
                </c:pt>
                <c:pt idx="13577" formatCode="0.000">
                  <c:v>4.6879999999999997</c:v>
                </c:pt>
                <c:pt idx="13578" formatCode="0.000">
                  <c:v>6.843</c:v>
                </c:pt>
                <c:pt idx="13579" formatCode="0.000">
                  <c:v>10.585000000000001</c:v>
                </c:pt>
                <c:pt idx="13580" formatCode="0.000">
                  <c:v>-0.56399999999999995</c:v>
                </c:pt>
                <c:pt idx="13581" formatCode="0.000">
                  <c:v>7.78</c:v>
                </c:pt>
                <c:pt idx="13582" formatCode="0.000">
                  <c:v>1.962</c:v>
                </c:pt>
                <c:pt idx="13583" formatCode="0.000">
                  <c:v>6.5289999999999999</c:v>
                </c:pt>
                <c:pt idx="13584" formatCode="0.000">
                  <c:v>7.86</c:v>
                </c:pt>
                <c:pt idx="13585" formatCode="0.000">
                  <c:v>5.399</c:v>
                </c:pt>
                <c:pt idx="13586" formatCode="0.000">
                  <c:v>9.8010000000000002</c:v>
                </c:pt>
                <c:pt idx="13587" formatCode="0.000">
                  <c:v>-8.5459999999999994</c:v>
                </c:pt>
                <c:pt idx="13588" formatCode="0.000">
                  <c:v>9.1980000000000004</c:v>
                </c:pt>
                <c:pt idx="13589" formatCode="0.000">
                  <c:v>3.9289999999999998</c:v>
                </c:pt>
                <c:pt idx="13590" formatCode="0.000">
                  <c:v>9.2159999999999993</c:v>
                </c:pt>
                <c:pt idx="13591" formatCode="0.000">
                  <c:v>11.212</c:v>
                </c:pt>
                <c:pt idx="13592" formatCode="0.000">
                  <c:v>4.8460000000000001</c:v>
                </c:pt>
                <c:pt idx="13593" formatCode="0.000">
                  <c:v>8.0589999999999993</c:v>
                </c:pt>
                <c:pt idx="13594" formatCode="0.000">
                  <c:v>7.1070000000000002</c:v>
                </c:pt>
                <c:pt idx="13595" formatCode="0.000">
                  <c:v>7.1589999999999998</c:v>
                </c:pt>
                <c:pt idx="13596" formatCode="0.000">
                  <c:v>1.488</c:v>
                </c:pt>
                <c:pt idx="13597" formatCode="0.000">
                  <c:v>6.02</c:v>
                </c:pt>
                <c:pt idx="13598" formatCode="0.000">
                  <c:v>6.6989999999999998</c:v>
                </c:pt>
                <c:pt idx="13599" formatCode="0.000">
                  <c:v>3.226</c:v>
                </c:pt>
                <c:pt idx="13600" formatCode="0.000">
                  <c:v>5.085</c:v>
                </c:pt>
                <c:pt idx="13601" formatCode="0.000">
                  <c:v>9.3949999999999996</c:v>
                </c:pt>
                <c:pt idx="13602" formatCode="0.000">
                  <c:v>5.77</c:v>
                </c:pt>
                <c:pt idx="13603" formatCode="0.000">
                  <c:v>-0.877</c:v>
                </c:pt>
                <c:pt idx="13604" formatCode="0.000">
                  <c:v>7.5149999999999997</c:v>
                </c:pt>
                <c:pt idx="13605" formatCode="0.000">
                  <c:v>7.5609999999999999</c:v>
                </c:pt>
                <c:pt idx="13606" formatCode="0.000">
                  <c:v>5.407</c:v>
                </c:pt>
                <c:pt idx="13607" formatCode="0.000">
                  <c:v>9.4169999999999998</c:v>
                </c:pt>
                <c:pt idx="13608" formatCode="0.000">
                  <c:v>-0.375</c:v>
                </c:pt>
                <c:pt idx="13609" formatCode="0.000">
                  <c:v>3.67</c:v>
                </c:pt>
                <c:pt idx="13610" formatCode="0.000">
                  <c:v>3.6579999999999999</c:v>
                </c:pt>
                <c:pt idx="13611" formatCode="0.000">
                  <c:v>8.1560000000000006</c:v>
                </c:pt>
                <c:pt idx="13612" formatCode="0.000">
                  <c:v>7.681</c:v>
                </c:pt>
                <c:pt idx="13613" formatCode="0.000">
                  <c:v>7.7469999999999999</c:v>
                </c:pt>
                <c:pt idx="13614" formatCode="0.000">
                  <c:v>9.31</c:v>
                </c:pt>
                <c:pt idx="13615" formatCode="0.000">
                  <c:v>-2.1680000000000001</c:v>
                </c:pt>
                <c:pt idx="13616" formatCode="0.000">
                  <c:v>5.67</c:v>
                </c:pt>
                <c:pt idx="13617" formatCode="0.000">
                  <c:v>2.3969999999999998</c:v>
                </c:pt>
                <c:pt idx="13618" formatCode="0.000">
                  <c:v>9.5180000000000007</c:v>
                </c:pt>
                <c:pt idx="13619" formatCode="0.000">
                  <c:v>8.2569999999999997</c:v>
                </c:pt>
                <c:pt idx="13620" formatCode="0.000">
                  <c:v>7.0640000000000001</c:v>
                </c:pt>
                <c:pt idx="13621" formatCode="0.000">
                  <c:v>9.9030000000000005</c:v>
                </c:pt>
                <c:pt idx="13622" formatCode="0.000">
                  <c:v>-4.7380000000000004</c:v>
                </c:pt>
                <c:pt idx="13623" formatCode="0.000">
                  <c:v>6.4429999999999996</c:v>
                </c:pt>
                <c:pt idx="13624" formatCode="0.000">
                  <c:v>4.6639999999999997</c:v>
                </c:pt>
                <c:pt idx="13625" formatCode="0.000">
                  <c:v>7.4139999999999997</c:v>
                </c:pt>
                <c:pt idx="13626" formatCode="0.000">
                  <c:v>8.1460000000000008</c:v>
                </c:pt>
                <c:pt idx="13627" formatCode="0.000">
                  <c:v>8.3070000000000004</c:v>
                </c:pt>
                <c:pt idx="13628" formatCode="0.000">
                  <c:v>8.15</c:v>
                </c:pt>
                <c:pt idx="13629" formatCode="0.000">
                  <c:v>-3.7080000000000002</c:v>
                </c:pt>
                <c:pt idx="13630" formatCode="0.000">
                  <c:v>6.7489999999999997</c:v>
                </c:pt>
                <c:pt idx="13631" formatCode="0.000">
                  <c:v>2.8460000000000001</c:v>
                </c:pt>
                <c:pt idx="13632" formatCode="0.000">
                  <c:v>10.026999999999999</c:v>
                </c:pt>
                <c:pt idx="13633" formatCode="0.000">
                  <c:v>8.4920000000000009</c:v>
                </c:pt>
                <c:pt idx="13634" formatCode="0.000">
                  <c:v>7.6710000000000003</c:v>
                </c:pt>
                <c:pt idx="13635" formatCode="0.000">
                  <c:v>7.2859999999999996</c:v>
                </c:pt>
                <c:pt idx="13636" formatCode="0.000">
                  <c:v>-3.6429999999999998</c:v>
                </c:pt>
                <c:pt idx="13637" formatCode="0.000">
                  <c:v>8.2989999999999995</c:v>
                </c:pt>
                <c:pt idx="13638" formatCode="0.000">
                  <c:v>2.4609999999999999</c:v>
                </c:pt>
                <c:pt idx="13639" formatCode="0.000">
                  <c:v>8.6039999999999992</c:v>
                </c:pt>
                <c:pt idx="13640" formatCode="0.000">
                  <c:v>6.4409999999999998</c:v>
                </c:pt>
                <c:pt idx="13641" formatCode="0.000">
                  <c:v>10.865</c:v>
                </c:pt>
                <c:pt idx="13642" formatCode="0.000">
                  <c:v>9.1880000000000006</c:v>
                </c:pt>
                <c:pt idx="13643" formatCode="0.000">
                  <c:v>-0.57599999999999996</c:v>
                </c:pt>
                <c:pt idx="13644" formatCode="0.000">
                  <c:v>4.9779999999999998</c:v>
                </c:pt>
                <c:pt idx="13645" formatCode="0.000">
                  <c:v>2.5299999999999998</c:v>
                </c:pt>
                <c:pt idx="13646" formatCode="0.000">
                  <c:v>7.8719999999999999</c:v>
                </c:pt>
                <c:pt idx="13647" formatCode="0.000">
                  <c:v>8.8160000000000007</c:v>
                </c:pt>
                <c:pt idx="13648" formatCode="0.000">
                  <c:v>7.5869999999999997</c:v>
                </c:pt>
                <c:pt idx="13649" formatCode="0.000">
                  <c:v>7.1950000000000003</c:v>
                </c:pt>
                <c:pt idx="13650" formatCode="0.000">
                  <c:v>-11.821999999999999</c:v>
                </c:pt>
                <c:pt idx="13651" formatCode="0.000">
                  <c:v>9.1530000000000005</c:v>
                </c:pt>
                <c:pt idx="13652" formatCode="0.000">
                  <c:v>4.0049999999999999</c:v>
                </c:pt>
                <c:pt idx="13653" formatCode="0.000">
                  <c:v>11.829000000000001</c:v>
                </c:pt>
                <c:pt idx="13654" formatCode="0.000">
                  <c:v>11.433</c:v>
                </c:pt>
                <c:pt idx="13655" formatCode="0.000">
                  <c:v>8.6829999999999998</c:v>
                </c:pt>
                <c:pt idx="13656" formatCode="0.000">
                  <c:v>6.6349999999999998</c:v>
                </c:pt>
                <c:pt idx="13657" formatCode="0.000">
                  <c:v>-4.84</c:v>
                </c:pt>
                <c:pt idx="13658" formatCode="0.000">
                  <c:v>10.93</c:v>
                </c:pt>
                <c:pt idx="13659" formatCode="0.000">
                  <c:v>2.1259999999999999</c:v>
                </c:pt>
                <c:pt idx="13660" formatCode="0.000">
                  <c:v>9.0559999999999992</c:v>
                </c:pt>
                <c:pt idx="13661" formatCode="0.000">
                  <c:v>7.0590000000000002</c:v>
                </c:pt>
                <c:pt idx="13662" formatCode="0.000">
                  <c:v>9.5879999999999992</c:v>
                </c:pt>
                <c:pt idx="13663" formatCode="0.000">
                  <c:v>6.2839999999999998</c:v>
                </c:pt>
                <c:pt idx="13664" formatCode="0.000">
                  <c:v>-1.405</c:v>
                </c:pt>
                <c:pt idx="13665" formatCode="0.000">
                  <c:v>8.5120000000000005</c:v>
                </c:pt>
                <c:pt idx="13666" formatCode="0.000">
                  <c:v>2.141</c:v>
                </c:pt>
                <c:pt idx="13667" formatCode="0.000">
                  <c:v>10.888</c:v>
                </c:pt>
                <c:pt idx="13668" formatCode="0.000">
                  <c:v>6.4619999999999997</c:v>
                </c:pt>
                <c:pt idx="13669" formatCode="0.000">
                  <c:v>7.7469999999999999</c:v>
                </c:pt>
                <c:pt idx="13670" formatCode="0.000">
                  <c:v>8.1280000000000001</c:v>
                </c:pt>
                <c:pt idx="13671" formatCode="0.000">
                  <c:v>-4.8609999999999998</c:v>
                </c:pt>
                <c:pt idx="13672" formatCode="0.000">
                  <c:v>10.355</c:v>
                </c:pt>
                <c:pt idx="13673" formatCode="0.000">
                  <c:v>3.3679999999999999</c:v>
                </c:pt>
                <c:pt idx="13674" formatCode="0.000">
                  <c:v>9.2249999999999996</c:v>
                </c:pt>
                <c:pt idx="13675" formatCode="0.000">
                  <c:v>7.2489999999999997</c:v>
                </c:pt>
                <c:pt idx="13676" formatCode="0.000">
                  <c:v>7.2370000000000001</c:v>
                </c:pt>
                <c:pt idx="13677" formatCode="0.000">
                  <c:v>5.6139999999999999</c:v>
                </c:pt>
                <c:pt idx="13678" formatCode="0.000">
                  <c:v>2.0270000000000001</c:v>
                </c:pt>
                <c:pt idx="13679" formatCode="0.000">
                  <c:v>6.4809999999999999</c:v>
                </c:pt>
                <c:pt idx="13680" formatCode="0.000">
                  <c:v>1.92</c:v>
                </c:pt>
                <c:pt idx="13681" formatCode="0.000">
                  <c:v>10.263999999999999</c:v>
                </c:pt>
                <c:pt idx="13682" formatCode="0.000">
                  <c:v>6.4850000000000003</c:v>
                </c:pt>
                <c:pt idx="13683" formatCode="0.000">
                  <c:v>7.9779999999999998</c:v>
                </c:pt>
                <c:pt idx="13684" formatCode="0.000">
                  <c:v>3.3380000000000001</c:v>
                </c:pt>
                <c:pt idx="13685" formatCode="0.000">
                  <c:v>8.4410000000000007</c:v>
                </c:pt>
                <c:pt idx="13686" formatCode="0.000">
                  <c:v>4.91</c:v>
                </c:pt>
                <c:pt idx="13687" formatCode="0.000">
                  <c:v>0.86899999999999999</c:v>
                </c:pt>
                <c:pt idx="13688" formatCode="0.000">
                  <c:v>7.9429999999999996</c:v>
                </c:pt>
                <c:pt idx="13689" formatCode="0.000">
                  <c:v>8.1940000000000008</c:v>
                </c:pt>
                <c:pt idx="13690" formatCode="0.000">
                  <c:v>7.1420000000000003</c:v>
                </c:pt>
                <c:pt idx="13691" formatCode="0.000">
                  <c:v>7.17</c:v>
                </c:pt>
                <c:pt idx="13692" formatCode="0.000">
                  <c:v>1.4139999999999999</c:v>
                </c:pt>
                <c:pt idx="13693" formatCode="0.000">
                  <c:v>9.99</c:v>
                </c:pt>
                <c:pt idx="13694" formatCode="0.000">
                  <c:v>2.2789999999999999</c:v>
                </c:pt>
                <c:pt idx="13695" formatCode="0.000">
                  <c:v>8.5129999999999999</c:v>
                </c:pt>
                <c:pt idx="13696" formatCode="0.000">
                  <c:v>5.5</c:v>
                </c:pt>
                <c:pt idx="13697" formatCode="0.000">
                  <c:v>6.0359999999999996</c:v>
                </c:pt>
                <c:pt idx="13698" formatCode="0.000">
                  <c:v>4.0890000000000004</c:v>
                </c:pt>
                <c:pt idx="13699" formatCode="0.000">
                  <c:v>13.976000000000001</c:v>
                </c:pt>
                <c:pt idx="13700" formatCode="0.000">
                  <c:v>4.5129999999999999</c:v>
                </c:pt>
                <c:pt idx="13701" formatCode="0.000">
                  <c:v>-1.7330000000000001</c:v>
                </c:pt>
                <c:pt idx="13702" formatCode="0.000">
                  <c:v>8.0860000000000003</c:v>
                </c:pt>
                <c:pt idx="13703" formatCode="0.000">
                  <c:v>6.3120000000000003</c:v>
                </c:pt>
                <c:pt idx="13704" formatCode="0.000">
                  <c:v>5.72</c:v>
                </c:pt>
                <c:pt idx="13705" formatCode="0.000">
                  <c:v>4.3179999999999996</c:v>
                </c:pt>
                <c:pt idx="13706" formatCode="0.000">
                  <c:v>12.391</c:v>
                </c:pt>
                <c:pt idx="13707" formatCode="0.000">
                  <c:v>2.3149999999999999</c:v>
                </c:pt>
                <c:pt idx="13708" formatCode="0.000">
                  <c:v>1.5269999999999999</c:v>
                </c:pt>
                <c:pt idx="13709" formatCode="0.000">
                  <c:v>8.8919999999999995</c:v>
                </c:pt>
                <c:pt idx="13710" formatCode="0.000">
                  <c:v>6.7720000000000002</c:v>
                </c:pt>
                <c:pt idx="13711" formatCode="0.000">
                  <c:v>4.8079999999999998</c:v>
                </c:pt>
                <c:pt idx="13712" formatCode="0.000">
                  <c:v>7.3920000000000003</c:v>
                </c:pt>
                <c:pt idx="13713" formatCode="0.000">
                  <c:v>1.3340000000000001</c:v>
                </c:pt>
                <c:pt idx="13714" formatCode="0.000">
                  <c:v>6.74</c:v>
                </c:pt>
                <c:pt idx="13715" formatCode="0.000">
                  <c:v>0.94</c:v>
                </c:pt>
                <c:pt idx="13716" formatCode="0.000">
                  <c:v>9.8979999999999997</c:v>
                </c:pt>
                <c:pt idx="13717" formatCode="0.000">
                  <c:v>8.3209999999999997</c:v>
                </c:pt>
                <c:pt idx="13718" formatCode="0.000">
                  <c:v>6.4539999999999997</c:v>
                </c:pt>
                <c:pt idx="13719" formatCode="0.000">
                  <c:v>6.9249999999999998</c:v>
                </c:pt>
                <c:pt idx="13720" formatCode="0.000">
                  <c:v>10.956</c:v>
                </c:pt>
                <c:pt idx="13721" formatCode="0.000">
                  <c:v>3.0270000000000001</c:v>
                </c:pt>
                <c:pt idx="13722" formatCode="0.000">
                  <c:v>0.58299999999999996</c:v>
                </c:pt>
                <c:pt idx="13723" formatCode="0.000">
                  <c:v>7.5679999999999996</c:v>
                </c:pt>
                <c:pt idx="13724" formatCode="0.000">
                  <c:v>5.9029999999999996</c:v>
                </c:pt>
                <c:pt idx="13725" formatCode="0.000">
                  <c:v>6.173</c:v>
                </c:pt>
                <c:pt idx="13726" formatCode="0.000">
                  <c:v>8.8140000000000001</c:v>
                </c:pt>
                <c:pt idx="13727" formatCode="0.000">
                  <c:v>4.1459999999999999</c:v>
                </c:pt>
                <c:pt idx="13728" formatCode="0.000">
                  <c:v>5.0659999999999998</c:v>
                </c:pt>
                <c:pt idx="13729" formatCode="0.000">
                  <c:v>0.45600000000000002</c:v>
                </c:pt>
                <c:pt idx="13730" formatCode="0.000">
                  <c:v>9.1329999999999991</c:v>
                </c:pt>
                <c:pt idx="13731" formatCode="0.000">
                  <c:v>8.2720000000000002</c:v>
                </c:pt>
                <c:pt idx="13732" formatCode="0.000">
                  <c:v>5.298</c:v>
                </c:pt>
                <c:pt idx="13733" formatCode="0.000">
                  <c:v>7.6509999999999998</c:v>
                </c:pt>
                <c:pt idx="13734" formatCode="0.000">
                  <c:v>3.4710000000000001</c:v>
                </c:pt>
                <c:pt idx="13735" formatCode="0.000">
                  <c:v>5.5449999999999999</c:v>
                </c:pt>
                <c:pt idx="13736" formatCode="0.000">
                  <c:v>1.4279999999999999</c:v>
                </c:pt>
                <c:pt idx="13737" formatCode="0.000">
                  <c:v>10.706</c:v>
                </c:pt>
                <c:pt idx="13738" formatCode="0.000">
                  <c:v>7.7350000000000003</c:v>
                </c:pt>
                <c:pt idx="13739" formatCode="0.000">
                  <c:v>4.6989999999999998</c:v>
                </c:pt>
                <c:pt idx="13740" formatCode="0.000">
                  <c:v>8.1379999999999999</c:v>
                </c:pt>
                <c:pt idx="13741" formatCode="0.000">
                  <c:v>4.6909999999999998</c:v>
                </c:pt>
                <c:pt idx="13742" formatCode="0.000">
                  <c:v>5.55</c:v>
                </c:pt>
                <c:pt idx="13743" formatCode="0.000">
                  <c:v>1.73</c:v>
                </c:pt>
                <c:pt idx="13744" formatCode="0.000">
                  <c:v>8.2349999999999994</c:v>
                </c:pt>
                <c:pt idx="13745" formatCode="0.000">
                  <c:v>8.0449999999999999</c:v>
                </c:pt>
                <c:pt idx="13746" formatCode="0.000">
                  <c:v>4.8920000000000003</c:v>
                </c:pt>
                <c:pt idx="13747" formatCode="0.000">
                  <c:v>8.7520000000000007</c:v>
                </c:pt>
                <c:pt idx="13748" formatCode="0.000">
                  <c:v>2.6669999999999998</c:v>
                </c:pt>
                <c:pt idx="13749" formatCode="0.000">
                  <c:v>5.46</c:v>
                </c:pt>
                <c:pt idx="13750" formatCode="0.000">
                  <c:v>0.79200000000000004</c:v>
                </c:pt>
                <c:pt idx="13751" formatCode="0.000">
                  <c:v>7.8109999999999999</c:v>
                </c:pt>
                <c:pt idx="13752" formatCode="0.000">
                  <c:v>8.4420000000000002</c:v>
                </c:pt>
                <c:pt idx="13753" formatCode="0.000">
                  <c:v>7.4020000000000001</c:v>
                </c:pt>
                <c:pt idx="13754" formatCode="0.000">
                  <c:v>8.0489999999999995</c:v>
                </c:pt>
                <c:pt idx="13755" formatCode="0.000">
                  <c:v>-1.7000000000000001E-2</c:v>
                </c:pt>
                <c:pt idx="13756" formatCode="0.000">
                  <c:v>-2.5230000000000001</c:v>
                </c:pt>
                <c:pt idx="13757" formatCode="0.000">
                  <c:v>7.4480000000000004</c:v>
                </c:pt>
                <c:pt idx="13758" formatCode="0.000">
                  <c:v>0.78500000000000003</c:v>
                </c:pt>
                <c:pt idx="13759" formatCode="0.000">
                  <c:v>8.9390000000000001</c:v>
                </c:pt>
                <c:pt idx="13760" formatCode="0.000">
                  <c:v>7.86</c:v>
                </c:pt>
                <c:pt idx="13761" formatCode="0.000">
                  <c:v>6.7880000000000003</c:v>
                </c:pt>
                <c:pt idx="13762" formatCode="0.000">
                  <c:v>8.9930000000000003</c:v>
                </c:pt>
                <c:pt idx="13763" formatCode="0.000">
                  <c:v>-3.8340000000000001</c:v>
                </c:pt>
                <c:pt idx="13764" formatCode="0.000">
                  <c:v>2.7410000000000001</c:v>
                </c:pt>
                <c:pt idx="13765" formatCode="0.000">
                  <c:v>5.532</c:v>
                </c:pt>
                <c:pt idx="13766" formatCode="0.000">
                  <c:v>1.4350000000000001</c:v>
                </c:pt>
                <c:pt idx="13767" formatCode="0.000">
                  <c:v>11.347</c:v>
                </c:pt>
                <c:pt idx="13768" formatCode="0.000">
                  <c:v>5.65</c:v>
                </c:pt>
                <c:pt idx="13769" formatCode="0.000">
                  <c:v>5.633</c:v>
                </c:pt>
                <c:pt idx="13770" formatCode="0.000">
                  <c:v>11.161</c:v>
                </c:pt>
                <c:pt idx="13771" formatCode="0.000">
                  <c:v>-5.4370000000000003</c:v>
                </c:pt>
                <c:pt idx="13772" formatCode="0.000">
                  <c:v>-4.6059999999999999</c:v>
                </c:pt>
                <c:pt idx="13773" formatCode="0.000">
                  <c:v>7.0919999999999996</c:v>
                </c:pt>
                <c:pt idx="13774" formatCode="0.000">
                  <c:v>2.7010000000000001</c:v>
                </c:pt>
                <c:pt idx="13775" formatCode="0.000">
                  <c:v>8.9049999999999994</c:v>
                </c:pt>
                <c:pt idx="13776" formatCode="0.000">
                  <c:v>10.333</c:v>
                </c:pt>
                <c:pt idx="13777" formatCode="0.000">
                  <c:v>7.5119999999999996</c:v>
                </c:pt>
                <c:pt idx="13778" formatCode="0.000">
                  <c:v>9.44</c:v>
                </c:pt>
                <c:pt idx="13779" formatCode="0.000">
                  <c:v>-0.99399999999999999</c:v>
                </c:pt>
                <c:pt idx="13780" formatCode="0.000">
                  <c:v>-6.6529999999999996</c:v>
                </c:pt>
                <c:pt idx="13781" formatCode="0.000">
                  <c:v>7.0129999999999999</c:v>
                </c:pt>
                <c:pt idx="13782" formatCode="0.000">
                  <c:v>2.5129999999999999</c:v>
                </c:pt>
                <c:pt idx="13783" formatCode="0.000">
                  <c:v>10.199</c:v>
                </c:pt>
                <c:pt idx="13784" formatCode="0.000">
                  <c:v>8.0419999999999998</c:v>
                </c:pt>
                <c:pt idx="13785" formatCode="0.000">
                  <c:v>8.2629999999999999</c:v>
                </c:pt>
                <c:pt idx="13786" formatCode="0.000">
                  <c:v>9.8940000000000001</c:v>
                </c:pt>
                <c:pt idx="13787" formatCode="0.000">
                  <c:v>-6.3230000000000004</c:v>
                </c:pt>
                <c:pt idx="13788" formatCode="0.000">
                  <c:v>-7.42</c:v>
                </c:pt>
                <c:pt idx="13789" formatCode="0.000">
                  <c:v>9.6479999999999997</c:v>
                </c:pt>
                <c:pt idx="13790" formatCode="0.000">
                  <c:v>2.56</c:v>
                </c:pt>
                <c:pt idx="13791" formatCode="0.000">
                  <c:v>9.1150000000000002</c:v>
                </c:pt>
                <c:pt idx="13792" formatCode="0.000">
                  <c:v>10.173</c:v>
                </c:pt>
                <c:pt idx="13793" formatCode="0.000">
                  <c:v>10.336</c:v>
                </c:pt>
                <c:pt idx="13794" formatCode="0.000">
                  <c:v>8.6929999999999996</c:v>
                </c:pt>
                <c:pt idx="13795" formatCode="0.000">
                  <c:v>-1.659</c:v>
                </c:pt>
                <c:pt idx="13796" formatCode="0.000">
                  <c:v>-7.8819999999999997</c:v>
                </c:pt>
                <c:pt idx="13797" formatCode="0.000">
                  <c:v>7.5510000000000002</c:v>
                </c:pt>
                <c:pt idx="13798" formatCode="0.000">
                  <c:v>3.1960000000000002</c:v>
                </c:pt>
                <c:pt idx="13799" formatCode="0.000">
                  <c:v>13.433</c:v>
                </c:pt>
                <c:pt idx="13800" formatCode="0.000">
                  <c:v>8.7080000000000002</c:v>
                </c:pt>
                <c:pt idx="13801" formatCode="0.000">
                  <c:v>6.0970000000000004</c:v>
                </c:pt>
                <c:pt idx="13802" formatCode="0.000">
                  <c:v>9.2880000000000003</c:v>
                </c:pt>
                <c:pt idx="13803" formatCode="0.000">
                  <c:v>-4.1040000000000001</c:v>
                </c:pt>
                <c:pt idx="13804" formatCode="0.000">
                  <c:v>-5.3490000000000002</c:v>
                </c:pt>
                <c:pt idx="13805" formatCode="0.000">
                  <c:v>8.9280000000000008</c:v>
                </c:pt>
                <c:pt idx="13806" formatCode="0.000">
                  <c:v>2.5430000000000001</c:v>
                </c:pt>
                <c:pt idx="13807" formatCode="0.000">
                  <c:v>12.898</c:v>
                </c:pt>
                <c:pt idx="13808" formatCode="0.000">
                  <c:v>8.2390000000000008</c:v>
                </c:pt>
                <c:pt idx="13809" formatCode="0.000">
                  <c:v>5.8449999999999998</c:v>
                </c:pt>
                <c:pt idx="13810" formatCode="0.000">
                  <c:v>6.968</c:v>
                </c:pt>
                <c:pt idx="13811" formatCode="0.000">
                  <c:v>-4.2850000000000001</c:v>
                </c:pt>
                <c:pt idx="13812" formatCode="0.000">
                  <c:v>-0.34599999999999997</c:v>
                </c:pt>
                <c:pt idx="13813" formatCode="0.000">
                  <c:v>8.8789999999999996</c:v>
                </c:pt>
                <c:pt idx="13814" formatCode="0.000">
                  <c:v>1.599</c:v>
                </c:pt>
                <c:pt idx="13815" formatCode="0.000">
                  <c:v>8.7010000000000005</c:v>
                </c:pt>
                <c:pt idx="13816" formatCode="0.000">
                  <c:v>9.3859999999999992</c:v>
                </c:pt>
                <c:pt idx="13817" formatCode="0.000">
                  <c:v>7.5359999999999996</c:v>
                </c:pt>
                <c:pt idx="13818" formatCode="0.000">
                  <c:v>7.0609999999999999</c:v>
                </c:pt>
                <c:pt idx="13819" formatCode="0.000">
                  <c:v>-8.673</c:v>
                </c:pt>
                <c:pt idx="13820" formatCode="0.000">
                  <c:v>6.9379999999999997</c:v>
                </c:pt>
                <c:pt idx="13821" formatCode="0.000">
                  <c:v>5.5</c:v>
                </c:pt>
                <c:pt idx="13822" formatCode="0.000">
                  <c:v>2.0760000000000001</c:v>
                </c:pt>
                <c:pt idx="13823" formatCode="0.000">
                  <c:v>10.925000000000001</c:v>
                </c:pt>
                <c:pt idx="13824" formatCode="0.000">
                  <c:v>6.4409999999999998</c:v>
                </c:pt>
                <c:pt idx="13825" formatCode="0.000">
                  <c:v>8.3149999999999995</c:v>
                </c:pt>
                <c:pt idx="13826" formatCode="0.000">
                  <c:v>6.3319999999999999</c:v>
                </c:pt>
                <c:pt idx="13827" formatCode="0.000">
                  <c:v>-10.797000000000001</c:v>
                </c:pt>
                <c:pt idx="13828" formatCode="0.000">
                  <c:v>8.8919999999999995</c:v>
                </c:pt>
                <c:pt idx="13829" formatCode="0.000">
                  <c:v>5.641</c:v>
                </c:pt>
                <c:pt idx="13830" formatCode="0.000">
                  <c:v>2.831</c:v>
                </c:pt>
                <c:pt idx="13831" formatCode="0.000">
                  <c:v>9.2959999999999994</c:v>
                </c:pt>
                <c:pt idx="13832" formatCode="0.000">
                  <c:v>8.5370000000000008</c:v>
                </c:pt>
                <c:pt idx="13833" formatCode="0.000">
                  <c:v>7.9930000000000003</c:v>
                </c:pt>
                <c:pt idx="13834" formatCode="0.000">
                  <c:v>4.9720000000000004</c:v>
                </c:pt>
                <c:pt idx="13835" formatCode="0.000">
                  <c:v>-8.1839999999999993</c:v>
                </c:pt>
                <c:pt idx="13836" formatCode="0.000">
                  <c:v>5.5170000000000003</c:v>
                </c:pt>
                <c:pt idx="13837" formatCode="0.000">
                  <c:v>8.1609999999999996</c:v>
                </c:pt>
                <c:pt idx="13838" formatCode="0.000">
                  <c:v>2.9129999999999998</c:v>
                </c:pt>
                <c:pt idx="13839" formatCode="0.000">
                  <c:v>8.19</c:v>
                </c:pt>
                <c:pt idx="13840" formatCode="0.000">
                  <c:v>8.4440000000000008</c:v>
                </c:pt>
                <c:pt idx="13841" formatCode="0.000">
                  <c:v>8.8539999999999992</c:v>
                </c:pt>
                <c:pt idx="13842" formatCode="0.000">
                  <c:v>6.4039999999999999</c:v>
                </c:pt>
                <c:pt idx="13843" formatCode="0.000">
                  <c:v>-7.4950000000000001</c:v>
                </c:pt>
                <c:pt idx="13844" formatCode="0.000">
                  <c:v>7.2779999999999996</c:v>
                </c:pt>
                <c:pt idx="13845" formatCode="0.000">
                  <c:v>7.9210000000000003</c:v>
                </c:pt>
                <c:pt idx="13846" formatCode="0.000">
                  <c:v>0.22700000000000001</c:v>
                </c:pt>
                <c:pt idx="13847" formatCode="0.000">
                  <c:v>8.7479999999999993</c:v>
                </c:pt>
                <c:pt idx="13848" formatCode="0.000">
                  <c:v>7.4939999999999998</c:v>
                </c:pt>
                <c:pt idx="13849" formatCode="0.000">
                  <c:v>8.4239999999999995</c:v>
                </c:pt>
                <c:pt idx="13850" formatCode="0.000">
                  <c:v>5.5869999999999997</c:v>
                </c:pt>
                <c:pt idx="13851" formatCode="0.000">
                  <c:v>-0.64100000000000001</c:v>
                </c:pt>
                <c:pt idx="13852" formatCode="0.000">
                  <c:v>1.5229999999999999</c:v>
                </c:pt>
                <c:pt idx="13853" formatCode="0.000">
                  <c:v>4.8250000000000002</c:v>
                </c:pt>
                <c:pt idx="13854" formatCode="0.000">
                  <c:v>3.43</c:v>
                </c:pt>
                <c:pt idx="13855" formatCode="0.000">
                  <c:v>6.3070000000000004</c:v>
                </c:pt>
                <c:pt idx="13856" formatCode="0.000">
                  <c:v>9.4</c:v>
                </c:pt>
                <c:pt idx="13857" formatCode="0.000">
                  <c:v>8.7029999999999994</c:v>
                </c:pt>
                <c:pt idx="13858" formatCode="0.000">
                  <c:v>4.7089999999999996</c:v>
                </c:pt>
                <c:pt idx="13859" formatCode="0.000">
                  <c:v>-1.2290000000000001</c:v>
                </c:pt>
                <c:pt idx="13860" formatCode="0.000">
                  <c:v>13.273999999999999</c:v>
                </c:pt>
                <c:pt idx="13861" formatCode="0.000">
                  <c:v>0.871</c:v>
                </c:pt>
                <c:pt idx="13862" formatCode="0.000">
                  <c:v>-1.272</c:v>
                </c:pt>
                <c:pt idx="13863" formatCode="0.000">
                  <c:v>8.5749999999999993</c:v>
                </c:pt>
                <c:pt idx="13864" formatCode="0.000">
                  <c:v>7.2149999999999999</c:v>
                </c:pt>
                <c:pt idx="13865" formatCode="0.000">
                  <c:v>7.1219999999999999</c:v>
                </c:pt>
                <c:pt idx="13866" formatCode="0.000">
                  <c:v>3.0089999999999999</c:v>
                </c:pt>
                <c:pt idx="13867" formatCode="0.000">
                  <c:v>6.9160000000000004</c:v>
                </c:pt>
                <c:pt idx="13868" formatCode="0.000">
                  <c:v>9.6000000000000002E-2</c:v>
                </c:pt>
                <c:pt idx="13869" formatCode="0.000">
                  <c:v>3.48</c:v>
                </c:pt>
                <c:pt idx="13870" formatCode="0.000">
                  <c:v>2.863</c:v>
                </c:pt>
                <c:pt idx="13871" formatCode="0.000">
                  <c:v>7.5590000000000002</c:v>
                </c:pt>
                <c:pt idx="13872" formatCode="0.000">
                  <c:v>8.7430000000000003</c:v>
                </c:pt>
                <c:pt idx="13873" formatCode="0.000">
                  <c:v>6.726</c:v>
                </c:pt>
                <c:pt idx="13874" formatCode="0.000">
                  <c:v>5.3620000000000001</c:v>
                </c:pt>
                <c:pt idx="13875" formatCode="0.000">
                  <c:v>2.411</c:v>
                </c:pt>
                <c:pt idx="13876" formatCode="0.000">
                  <c:v>4.3540000000000001</c:v>
                </c:pt>
                <c:pt idx="13877" formatCode="0.000">
                  <c:v>0.40200000000000002</c:v>
                </c:pt>
                <c:pt idx="13878" formatCode="0.000">
                  <c:v>1.6830000000000001</c:v>
                </c:pt>
                <c:pt idx="13879" formatCode="0.000">
                  <c:v>11.179</c:v>
                </c:pt>
                <c:pt idx="13880" formatCode="0.000">
                  <c:v>9.1539999999999999</c:v>
                </c:pt>
                <c:pt idx="13881" formatCode="0.000">
                  <c:v>4.97</c:v>
                </c:pt>
                <c:pt idx="13882" formatCode="0.000">
                  <c:v>5.37</c:v>
                </c:pt>
                <c:pt idx="13883" formatCode="0.000">
                  <c:v>-1.9239999999999999</c:v>
                </c:pt>
                <c:pt idx="13884" formatCode="0.000">
                  <c:v>4.9969999999999999</c:v>
                </c:pt>
                <c:pt idx="13885" formatCode="0.000">
                  <c:v>3.3149999999999999</c:v>
                </c:pt>
                <c:pt idx="13886" formatCode="0.000">
                  <c:v>0.20599999999999999</c:v>
                </c:pt>
                <c:pt idx="13887" formatCode="0.000">
                  <c:v>10.372</c:v>
                </c:pt>
                <c:pt idx="13888" formatCode="0.000">
                  <c:v>7.7610000000000001</c:v>
                </c:pt>
                <c:pt idx="13889" formatCode="0.000">
                  <c:v>9.5380000000000003</c:v>
                </c:pt>
                <c:pt idx="13890" formatCode="0.000">
                  <c:v>5.15</c:v>
                </c:pt>
                <c:pt idx="13891" formatCode="0.000">
                  <c:v>-0.35499999999999998</c:v>
                </c:pt>
                <c:pt idx="13892" formatCode="0.000">
                  <c:v>5.8559999999999999</c:v>
                </c:pt>
                <c:pt idx="13893" formatCode="0.000">
                  <c:v>-0.316</c:v>
                </c:pt>
                <c:pt idx="13894" formatCode="0.000">
                  <c:v>2.6419999999999999</c:v>
                </c:pt>
                <c:pt idx="13895" formatCode="0.000">
                  <c:v>9.5389999999999997</c:v>
                </c:pt>
                <c:pt idx="13896" formatCode="0.000">
                  <c:v>8.0109999999999992</c:v>
                </c:pt>
                <c:pt idx="13897" formatCode="0.000">
                  <c:v>9.2279999999999998</c:v>
                </c:pt>
                <c:pt idx="13898" formatCode="0.000">
                  <c:v>6.556</c:v>
                </c:pt>
                <c:pt idx="13899" formatCode="0.000">
                  <c:v>1.17</c:v>
                </c:pt>
                <c:pt idx="13900" formatCode="0.000">
                  <c:v>4.79</c:v>
                </c:pt>
                <c:pt idx="13901" formatCode="0.000">
                  <c:v>4.492</c:v>
                </c:pt>
                <c:pt idx="13902" formatCode="0.000">
                  <c:v>0.56899999999999995</c:v>
                </c:pt>
                <c:pt idx="13903" formatCode="0.000">
                  <c:v>9.0129999999999999</c:v>
                </c:pt>
                <c:pt idx="13904" formatCode="0.000">
                  <c:v>7.9560000000000004</c:v>
                </c:pt>
                <c:pt idx="13905" formatCode="0.000">
                  <c:v>5.3230000000000004</c:v>
                </c:pt>
                <c:pt idx="13906" formatCode="0.000">
                  <c:v>7.282</c:v>
                </c:pt>
                <c:pt idx="13907" formatCode="0.000">
                  <c:v>-2.13</c:v>
                </c:pt>
                <c:pt idx="13908" formatCode="0.000">
                  <c:v>2.9180000000000001</c:v>
                </c:pt>
                <c:pt idx="13909" formatCode="0.000">
                  <c:v>-2.6440000000000001</c:v>
                </c:pt>
                <c:pt idx="13910" formatCode="0.000">
                  <c:v>2.7160000000000002</c:v>
                </c:pt>
                <c:pt idx="13911" formatCode="0.000">
                  <c:v>11.243</c:v>
                </c:pt>
                <c:pt idx="13912" formatCode="0.000">
                  <c:v>10.045</c:v>
                </c:pt>
                <c:pt idx="13913" formatCode="0.000">
                  <c:v>10.55</c:v>
                </c:pt>
                <c:pt idx="13914" formatCode="0.000">
                  <c:v>5.9480000000000004</c:v>
                </c:pt>
                <c:pt idx="13915" formatCode="0.000">
                  <c:v>-2.5</c:v>
                </c:pt>
                <c:pt idx="13916" formatCode="0.000">
                  <c:v>1.333</c:v>
                </c:pt>
                <c:pt idx="13917" formatCode="0.000">
                  <c:v>5.4379999999999997</c:v>
                </c:pt>
                <c:pt idx="13918" formatCode="0.000">
                  <c:v>1.2330000000000001</c:v>
                </c:pt>
                <c:pt idx="13919" formatCode="0.000">
                  <c:v>11.423999999999999</c:v>
                </c:pt>
                <c:pt idx="13920" formatCode="0.000">
                  <c:v>9.6649999999999991</c:v>
                </c:pt>
                <c:pt idx="13921" formatCode="0.000">
                  <c:v>7.5469999999999997</c:v>
                </c:pt>
                <c:pt idx="13922" formatCode="0.000">
                  <c:v>6.93</c:v>
                </c:pt>
                <c:pt idx="13923" formatCode="0.000">
                  <c:v>-2.0329999999999999</c:v>
                </c:pt>
                <c:pt idx="13924" formatCode="0.000">
                  <c:v>-5.6710000000000003</c:v>
                </c:pt>
                <c:pt idx="13925" formatCode="0.000">
                  <c:v>6.6639999999999997</c:v>
                </c:pt>
                <c:pt idx="13926" formatCode="0.000">
                  <c:v>0.877</c:v>
                </c:pt>
                <c:pt idx="13927" formatCode="0.000">
                  <c:v>13.361000000000001</c:v>
                </c:pt>
                <c:pt idx="13928" formatCode="0.000">
                  <c:v>10.811999999999999</c:v>
                </c:pt>
                <c:pt idx="13929" formatCode="0.000">
                  <c:v>9.2520000000000007</c:v>
                </c:pt>
                <c:pt idx="13930" formatCode="0.000">
                  <c:v>7.7779999999999996</c:v>
                </c:pt>
                <c:pt idx="13931" formatCode="0.000">
                  <c:v>1.577</c:v>
                </c:pt>
                <c:pt idx="13932" formatCode="0.000">
                  <c:v>-3.42</c:v>
                </c:pt>
                <c:pt idx="13933" formatCode="0.000">
                  <c:v>4.8650000000000002</c:v>
                </c:pt>
                <c:pt idx="13934" formatCode="0.000">
                  <c:v>3.0030000000000001</c:v>
                </c:pt>
                <c:pt idx="13935" formatCode="0.000">
                  <c:v>9.8480000000000008</c:v>
                </c:pt>
                <c:pt idx="13936" formatCode="0.000">
                  <c:v>10.275</c:v>
                </c:pt>
                <c:pt idx="13937" formatCode="0.000">
                  <c:v>6.367</c:v>
                </c:pt>
                <c:pt idx="13938" formatCode="0.000">
                  <c:v>8.5120000000000005</c:v>
                </c:pt>
                <c:pt idx="13939" formatCode="0.000">
                  <c:v>-1.5429999999999999</c:v>
                </c:pt>
                <c:pt idx="13940" formatCode="0.000">
                  <c:v>-2.3570000000000002</c:v>
                </c:pt>
                <c:pt idx="13941" formatCode="0.000">
                  <c:v>6.7190000000000003</c:v>
                </c:pt>
                <c:pt idx="13942" formatCode="0.000">
                  <c:v>1.35</c:v>
                </c:pt>
                <c:pt idx="13943" formatCode="0.000">
                  <c:v>12.071999999999999</c:v>
                </c:pt>
                <c:pt idx="13944" formatCode="0.000">
                  <c:v>6.7140000000000004</c:v>
                </c:pt>
                <c:pt idx="13945" formatCode="0.000">
                  <c:v>7.6920000000000002</c:v>
                </c:pt>
                <c:pt idx="13946" formatCode="0.000">
                  <c:v>-0.84699999999999998</c:v>
                </c:pt>
                <c:pt idx="13947" formatCode="0.000">
                  <c:v>-3.3519999999999999</c:v>
                </c:pt>
                <c:pt idx="13948" formatCode="0.000">
                  <c:v>7.7409999999999997</c:v>
                </c:pt>
                <c:pt idx="13949" formatCode="0.000">
                  <c:v>1.3280000000000001</c:v>
                </c:pt>
                <c:pt idx="13950" formatCode="0.000">
                  <c:v>10.016999999999999</c:v>
                </c:pt>
                <c:pt idx="13951" formatCode="0.000">
                  <c:v>10.005000000000001</c:v>
                </c:pt>
                <c:pt idx="13952" formatCode="0.000">
                  <c:v>7.9020000000000001</c:v>
                </c:pt>
                <c:pt idx="13953" formatCode="0.000">
                  <c:v>8.423</c:v>
                </c:pt>
                <c:pt idx="13954" formatCode="0.000">
                  <c:v>-6.7389999999999999</c:v>
                </c:pt>
                <c:pt idx="13955" formatCode="0.000">
                  <c:v>-4.8209999999999997</c:v>
                </c:pt>
                <c:pt idx="13956" formatCode="0.000">
                  <c:v>8.1820000000000004</c:v>
                </c:pt>
                <c:pt idx="13957" formatCode="0.000">
                  <c:v>2.2370000000000001</c:v>
                </c:pt>
                <c:pt idx="13958" formatCode="0.000">
                  <c:v>12.888999999999999</c:v>
                </c:pt>
                <c:pt idx="13959" formatCode="0.000">
                  <c:v>11.366</c:v>
                </c:pt>
                <c:pt idx="13960" formatCode="0.000">
                  <c:v>9.0410000000000004</c:v>
                </c:pt>
                <c:pt idx="13961" formatCode="0.000">
                  <c:v>6.4740000000000002</c:v>
                </c:pt>
                <c:pt idx="13962" formatCode="0.000">
                  <c:v>-6.1319999999999997</c:v>
                </c:pt>
                <c:pt idx="13963" formatCode="0.000">
                  <c:v>0.80300000000000005</c:v>
                </c:pt>
                <c:pt idx="13964" formatCode="0.000">
                  <c:v>5.7140000000000004</c:v>
                </c:pt>
                <c:pt idx="13965" formatCode="0.000">
                  <c:v>3.27</c:v>
                </c:pt>
                <c:pt idx="13966" formatCode="0.000">
                  <c:v>8.5269999999999992</c:v>
                </c:pt>
                <c:pt idx="13967" formatCode="0.000">
                  <c:v>12.115</c:v>
                </c:pt>
                <c:pt idx="13968" formatCode="0.000">
                  <c:v>9.8960000000000008</c:v>
                </c:pt>
                <c:pt idx="13969" formatCode="0.000">
                  <c:v>5.58</c:v>
                </c:pt>
                <c:pt idx="13970" formatCode="0.000">
                  <c:v>-5.3789999999999996</c:v>
                </c:pt>
                <c:pt idx="13971" formatCode="0.000">
                  <c:v>4.5060000000000002</c:v>
                </c:pt>
                <c:pt idx="13972" formatCode="0.000">
                  <c:v>6.9249999999999998</c:v>
                </c:pt>
                <c:pt idx="13973" formatCode="0.000">
                  <c:v>1.31</c:v>
                </c:pt>
                <c:pt idx="13974" formatCode="0.000">
                  <c:v>10.747999999999999</c:v>
                </c:pt>
                <c:pt idx="13975" formatCode="0.000">
                  <c:v>8.7569999999999997</c:v>
                </c:pt>
                <c:pt idx="13976" formatCode="0.000">
                  <c:v>8.3030000000000008</c:v>
                </c:pt>
                <c:pt idx="13977" formatCode="0.000">
                  <c:v>4.6929999999999996</c:v>
                </c:pt>
                <c:pt idx="13978" formatCode="0.000">
                  <c:v>-1.1479999999999999</c:v>
                </c:pt>
                <c:pt idx="13979" formatCode="0.000">
                  <c:v>4.29</c:v>
                </c:pt>
                <c:pt idx="13980" formatCode="0.000">
                  <c:v>6.7729999999999997</c:v>
                </c:pt>
                <c:pt idx="13981" formatCode="0.000">
                  <c:v>0.44800000000000001</c:v>
                </c:pt>
                <c:pt idx="13982" formatCode="0.000">
                  <c:v>7.85</c:v>
                </c:pt>
                <c:pt idx="13983" formatCode="0.000">
                  <c:v>9.1890000000000001</c:v>
                </c:pt>
                <c:pt idx="13984" formatCode="0.000">
                  <c:v>8.7360000000000007</c:v>
                </c:pt>
                <c:pt idx="13985" formatCode="0.000">
                  <c:v>5.5030000000000001</c:v>
                </c:pt>
                <c:pt idx="13986" formatCode="0.000">
                  <c:v>-2.2160000000000002</c:v>
                </c:pt>
                <c:pt idx="13987" formatCode="0.000">
                  <c:v>4.6989999999999998</c:v>
                </c:pt>
                <c:pt idx="13988" formatCode="0.000">
                  <c:v>8.8469999999999995</c:v>
                </c:pt>
                <c:pt idx="13989" formatCode="0.000">
                  <c:v>1.992</c:v>
                </c:pt>
                <c:pt idx="13990" formatCode="0.000">
                  <c:v>6.4690000000000003</c:v>
                </c:pt>
                <c:pt idx="13991" formatCode="0.000">
                  <c:v>8.06</c:v>
                </c:pt>
                <c:pt idx="13992" formatCode="0.000">
                  <c:v>7.556</c:v>
                </c:pt>
                <c:pt idx="13993" formatCode="0.000">
                  <c:v>4.6310000000000002</c:v>
                </c:pt>
                <c:pt idx="13994" formatCode="0.000">
                  <c:v>-3.97</c:v>
                </c:pt>
                <c:pt idx="13995" formatCode="0.000">
                  <c:v>5.9720000000000004</c:v>
                </c:pt>
                <c:pt idx="13996" formatCode="0.000">
                  <c:v>9.7720000000000002</c:v>
                </c:pt>
                <c:pt idx="13997" formatCode="0.000">
                  <c:v>-0.29199999999999998</c:v>
                </c:pt>
                <c:pt idx="13998" formatCode="0.000">
                  <c:v>9.8879999999999999</c:v>
                </c:pt>
                <c:pt idx="13999" formatCode="0.000">
                  <c:v>7.51</c:v>
                </c:pt>
                <c:pt idx="14000" formatCode="0.000">
                  <c:v>7.4740000000000002</c:v>
                </c:pt>
                <c:pt idx="14001" formatCode="0.000">
                  <c:v>4.5279999999999996</c:v>
                </c:pt>
                <c:pt idx="14002" formatCode="0.000">
                  <c:v>-0.34300000000000003</c:v>
                </c:pt>
                <c:pt idx="14003" formatCode="0.000">
                  <c:v>12.651999999999999</c:v>
                </c:pt>
                <c:pt idx="14004" formatCode="0.000">
                  <c:v>1.909</c:v>
                </c:pt>
                <c:pt idx="14005" formatCode="0.000">
                  <c:v>-0.90900000000000003</c:v>
                </c:pt>
                <c:pt idx="14006" formatCode="0.000">
                  <c:v>6.4740000000000002</c:v>
                </c:pt>
                <c:pt idx="14007" formatCode="0.000">
                  <c:v>7.7060000000000004</c:v>
                </c:pt>
                <c:pt idx="14008" formatCode="0.000">
                  <c:v>9.0380000000000003</c:v>
                </c:pt>
                <c:pt idx="14009" formatCode="0.000">
                  <c:v>6.3819999999999997</c:v>
                </c:pt>
                <c:pt idx="14010" formatCode="0.000">
                  <c:v>-0.23100000000000001</c:v>
                </c:pt>
                <c:pt idx="14011" formatCode="0.000">
                  <c:v>2.7130000000000001</c:v>
                </c:pt>
                <c:pt idx="14012" formatCode="0.000">
                  <c:v>1.2909999999999999</c:v>
                </c:pt>
                <c:pt idx="14013" formatCode="0.000">
                  <c:v>1.71</c:v>
                </c:pt>
                <c:pt idx="14014" formatCode="0.000">
                  <c:v>9.4049999999999994</c:v>
                </c:pt>
                <c:pt idx="14015" formatCode="0.000">
                  <c:v>9.077</c:v>
                </c:pt>
                <c:pt idx="14016" formatCode="0.000">
                  <c:v>10.773999999999999</c:v>
                </c:pt>
                <c:pt idx="14017" formatCode="0.000">
                  <c:v>4.484</c:v>
                </c:pt>
                <c:pt idx="14018" formatCode="0.000">
                  <c:v>1.5029999999999999</c:v>
                </c:pt>
                <c:pt idx="14019" formatCode="0.000">
                  <c:v>9.0760000000000005</c:v>
                </c:pt>
                <c:pt idx="14020" formatCode="0.000">
                  <c:v>1.2569999999999999</c:v>
                </c:pt>
                <c:pt idx="14021" formatCode="0.000">
                  <c:v>0.52400000000000002</c:v>
                </c:pt>
                <c:pt idx="14022" formatCode="0.000">
                  <c:v>7.0739999999999998</c:v>
                </c:pt>
                <c:pt idx="14023" formatCode="0.000">
                  <c:v>8.9600000000000009</c:v>
                </c:pt>
                <c:pt idx="14024" formatCode="0.000">
                  <c:v>8.3059999999999992</c:v>
                </c:pt>
                <c:pt idx="14025" formatCode="0.000">
                  <c:v>4.5670000000000002</c:v>
                </c:pt>
                <c:pt idx="14026" formatCode="0.000">
                  <c:v>1.649</c:v>
                </c:pt>
                <c:pt idx="14027" formatCode="0.000">
                  <c:v>8.9309999999999992</c:v>
                </c:pt>
                <c:pt idx="14028" formatCode="0.000">
                  <c:v>-1.022</c:v>
                </c:pt>
                <c:pt idx="14029" formatCode="0.000">
                  <c:v>-0.64</c:v>
                </c:pt>
                <c:pt idx="14030" formatCode="0.000">
                  <c:v>7.6859999999999999</c:v>
                </c:pt>
                <c:pt idx="14031" formatCode="0.000">
                  <c:v>8.52</c:v>
                </c:pt>
                <c:pt idx="14032" formatCode="0.000">
                  <c:v>11.554</c:v>
                </c:pt>
                <c:pt idx="14033" formatCode="0.000">
                  <c:v>4.9180000000000001</c:v>
                </c:pt>
                <c:pt idx="14034" formatCode="0.000">
                  <c:v>-0.17499999999999999</c:v>
                </c:pt>
                <c:pt idx="14035" formatCode="0.000">
                  <c:v>6.274</c:v>
                </c:pt>
                <c:pt idx="14036" formatCode="0.000">
                  <c:v>-0.41099999999999998</c:v>
                </c:pt>
                <c:pt idx="14037" formatCode="0.000">
                  <c:v>-1.02</c:v>
                </c:pt>
                <c:pt idx="14038" formatCode="0.000">
                  <c:v>7.4359999999999999</c:v>
                </c:pt>
                <c:pt idx="14039" formatCode="0.000">
                  <c:v>12.324999999999999</c:v>
                </c:pt>
                <c:pt idx="14040" formatCode="0.000">
                  <c:v>11.952999999999999</c:v>
                </c:pt>
                <c:pt idx="14041" formatCode="0.000">
                  <c:v>6.6319999999999997</c:v>
                </c:pt>
                <c:pt idx="14042" formatCode="0.000">
                  <c:v>-1.921</c:v>
                </c:pt>
                <c:pt idx="14043" formatCode="0.000">
                  <c:v>7.1470000000000002</c:v>
                </c:pt>
                <c:pt idx="14044" formatCode="0.000">
                  <c:v>-5.14</c:v>
                </c:pt>
                <c:pt idx="14045" formatCode="0.000">
                  <c:v>2</c:v>
                </c:pt>
                <c:pt idx="14046" formatCode="0.000">
                  <c:v>9.6999999999999993</c:v>
                </c:pt>
                <c:pt idx="14047" formatCode="0.000">
                  <c:v>10.242000000000001</c:v>
                </c:pt>
                <c:pt idx="14048" formatCode="0.000">
                  <c:v>12.694000000000001</c:v>
                </c:pt>
                <c:pt idx="14049" formatCode="0.000">
                  <c:v>8.8019999999999996</c:v>
                </c:pt>
                <c:pt idx="14050" formatCode="0.000">
                  <c:v>-4.3040000000000003</c:v>
                </c:pt>
                <c:pt idx="14051" formatCode="0.000">
                  <c:v>-2.4830000000000001</c:v>
                </c:pt>
                <c:pt idx="14052" formatCode="0.000">
                  <c:v>-2.9830000000000001</c:v>
                </c:pt>
                <c:pt idx="14053" formatCode="0.000">
                  <c:v>4.09</c:v>
                </c:pt>
                <c:pt idx="14054" formatCode="0.000">
                  <c:v>12.053000000000001</c:v>
                </c:pt>
                <c:pt idx="14055" formatCode="0.000">
                  <c:v>13.356</c:v>
                </c:pt>
                <c:pt idx="14056" formatCode="0.000">
                  <c:v>12.872</c:v>
                </c:pt>
                <c:pt idx="14057" formatCode="0.000">
                  <c:v>4.5570000000000004</c:v>
                </c:pt>
                <c:pt idx="14058" formatCode="0.000">
                  <c:v>4.45</c:v>
                </c:pt>
                <c:pt idx="14059" formatCode="0.000">
                  <c:v>2.097</c:v>
                </c:pt>
                <c:pt idx="14060" formatCode="0.000">
                  <c:v>-0.24399999999999999</c:v>
                </c:pt>
                <c:pt idx="14061" formatCode="0.000">
                  <c:v>2.5609999999999999</c:v>
                </c:pt>
                <c:pt idx="14062" formatCode="0.000">
                  <c:v>10.855</c:v>
                </c:pt>
                <c:pt idx="14063" formatCode="0.000">
                  <c:v>7.9429999999999996</c:v>
                </c:pt>
                <c:pt idx="14064" formatCode="0.000">
                  <c:v>9.2289999999999992</c:v>
                </c:pt>
                <c:pt idx="14065" formatCode="0.000">
                  <c:v>4.6449999999999996</c:v>
                </c:pt>
                <c:pt idx="14066" formatCode="0.000">
                  <c:v>9.9760000000000009</c:v>
                </c:pt>
                <c:pt idx="14067" formatCode="0.000">
                  <c:v>1.385</c:v>
                </c:pt>
                <c:pt idx="14068" formatCode="0.000">
                  <c:v>-1.7749999999999999</c:v>
                </c:pt>
                <c:pt idx="14069" formatCode="0.000">
                  <c:v>-0.4</c:v>
                </c:pt>
                <c:pt idx="14070" formatCode="0.000">
                  <c:v>10.196999999999999</c:v>
                </c:pt>
                <c:pt idx="14071" formatCode="0.000">
                  <c:v>8.1790000000000003</c:v>
                </c:pt>
                <c:pt idx="14072" formatCode="0.000">
                  <c:v>9.2829999999999995</c:v>
                </c:pt>
                <c:pt idx="14073" formatCode="0.000">
                  <c:v>5.69</c:v>
                </c:pt>
                <c:pt idx="14074" formatCode="0.000">
                  <c:v>7.3730000000000002</c:v>
                </c:pt>
                <c:pt idx="14075" formatCode="0.000">
                  <c:v>-1.718</c:v>
                </c:pt>
                <c:pt idx="14076" formatCode="0.000">
                  <c:v>-0.67900000000000005</c:v>
                </c:pt>
                <c:pt idx="14077" formatCode="0.000">
                  <c:v>0.58299999999999996</c:v>
                </c:pt>
                <c:pt idx="14078" formatCode="0.000">
                  <c:v>12.6</c:v>
                </c:pt>
                <c:pt idx="14079" formatCode="0.000">
                  <c:v>9.1649999999999991</c:v>
                </c:pt>
                <c:pt idx="14080" formatCode="0.000">
                  <c:v>8.5139999999999993</c:v>
                </c:pt>
                <c:pt idx="14081" formatCode="0.000">
                  <c:v>6.0739999999999998</c:v>
                </c:pt>
                <c:pt idx="14082" formatCode="0.000">
                  <c:v>3.7759999999999998</c:v>
                </c:pt>
                <c:pt idx="14083" formatCode="0.000">
                  <c:v>-0.83699999999999997</c:v>
                </c:pt>
                <c:pt idx="14084" formatCode="0.000">
                  <c:v>-0.85699999999999998</c:v>
                </c:pt>
                <c:pt idx="14085" formatCode="0.000">
                  <c:v>4.2720000000000002</c:v>
                </c:pt>
                <c:pt idx="14086" formatCode="0.000">
                  <c:v>9.5969999999999995</c:v>
                </c:pt>
                <c:pt idx="14087" formatCode="0.000">
                  <c:v>11.377000000000001</c:v>
                </c:pt>
                <c:pt idx="14088" formatCode="0.000">
                  <c:v>8.1590000000000007</c:v>
                </c:pt>
                <c:pt idx="14089" formatCode="0.000">
                  <c:v>5.5590000000000002</c:v>
                </c:pt>
                <c:pt idx="14090" formatCode="0.000">
                  <c:v>3.8969999999999998</c:v>
                </c:pt>
                <c:pt idx="14091" formatCode="0.000">
                  <c:v>-0.77600000000000002</c:v>
                </c:pt>
                <c:pt idx="14092" formatCode="0.000">
                  <c:v>2.97</c:v>
                </c:pt>
                <c:pt idx="14093" formatCode="0.000">
                  <c:v>1.1040000000000001</c:v>
                </c:pt>
                <c:pt idx="14094" formatCode="0.000">
                  <c:v>10.464</c:v>
                </c:pt>
                <c:pt idx="14095" formatCode="0.000">
                  <c:v>9.25</c:v>
                </c:pt>
                <c:pt idx="14096" formatCode="0.000">
                  <c:v>9.1240000000000006</c:v>
                </c:pt>
                <c:pt idx="14097" formatCode="0.000">
                  <c:v>4.24</c:v>
                </c:pt>
                <c:pt idx="14098" formatCode="0.000">
                  <c:v>4.4039999999999999</c:v>
                </c:pt>
                <c:pt idx="14099" formatCode="0.000">
                  <c:v>-0.48699999999999999</c:v>
                </c:pt>
                <c:pt idx="14100" formatCode="0.000">
                  <c:v>4.8090000000000002</c:v>
                </c:pt>
                <c:pt idx="14101" formatCode="0.000">
                  <c:v>2.5920000000000001</c:v>
                </c:pt>
                <c:pt idx="14102" formatCode="0.000">
                  <c:v>8.0640000000000001</c:v>
                </c:pt>
                <c:pt idx="14103" formatCode="0.000">
                  <c:v>9.7279999999999998</c:v>
                </c:pt>
                <c:pt idx="14104" formatCode="0.000">
                  <c:v>8.2690000000000001</c:v>
                </c:pt>
                <c:pt idx="14105" formatCode="0.000">
                  <c:v>3.8050000000000002</c:v>
                </c:pt>
                <c:pt idx="14106" formatCode="0.000">
                  <c:v>12.505000000000001</c:v>
                </c:pt>
                <c:pt idx="14107" formatCode="0.000">
                  <c:v>-3.99</c:v>
                </c:pt>
                <c:pt idx="14108" formatCode="0.000">
                  <c:v>5.016</c:v>
                </c:pt>
                <c:pt idx="14109" formatCode="0.000">
                  <c:v>1.478</c:v>
                </c:pt>
                <c:pt idx="14110" formatCode="0.000">
                  <c:v>4.0869999999999997</c:v>
                </c:pt>
                <c:pt idx="14111" formatCode="0.000">
                  <c:v>10.125999999999999</c:v>
                </c:pt>
                <c:pt idx="14112" formatCode="0.000">
                  <c:v>8.6150000000000002</c:v>
                </c:pt>
                <c:pt idx="14113" formatCode="0.000">
                  <c:v>4.444</c:v>
                </c:pt>
                <c:pt idx="14114" formatCode="0.000">
                  <c:v>-4.1479999999999997</c:v>
                </c:pt>
                <c:pt idx="14115" formatCode="0.000">
                  <c:v>-0.439</c:v>
                </c:pt>
                <c:pt idx="14116" formatCode="0.000">
                  <c:v>4.9210000000000003</c:v>
                </c:pt>
                <c:pt idx="14117" formatCode="0.000">
                  <c:v>4.8040000000000003</c:v>
                </c:pt>
                <c:pt idx="14118" formatCode="0.000">
                  <c:v>13.565</c:v>
                </c:pt>
                <c:pt idx="14119" formatCode="0.000">
                  <c:v>9.6820000000000004</c:v>
                </c:pt>
                <c:pt idx="14120" formatCode="0.000">
                  <c:v>8.83</c:v>
                </c:pt>
                <c:pt idx="14121" formatCode="0.000">
                  <c:v>5.7279999999999998</c:v>
                </c:pt>
                <c:pt idx="14122" formatCode="0.000">
                  <c:v>-6.4029999999999996</c:v>
                </c:pt>
                <c:pt idx="14123" formatCode="0.000">
                  <c:v>4.4119999999999999</c:v>
                </c:pt>
                <c:pt idx="14124" formatCode="0.000">
                  <c:v>9.6159999999999997</c:v>
                </c:pt>
                <c:pt idx="14125" formatCode="0.000">
                  <c:v>2.4359999999999999</c:v>
                </c:pt>
                <c:pt idx="14126" formatCode="0.000">
                  <c:v>7.3369999999999997</c:v>
                </c:pt>
                <c:pt idx="14127" formatCode="0.000">
                  <c:v>9.3000000000000007</c:v>
                </c:pt>
                <c:pt idx="14128" formatCode="0.000">
                  <c:v>9.25</c:v>
                </c:pt>
                <c:pt idx="14129" formatCode="0.000">
                  <c:v>5.5890000000000004</c:v>
                </c:pt>
                <c:pt idx="14130" formatCode="0.000">
                  <c:v>-7.7480000000000002</c:v>
                </c:pt>
                <c:pt idx="14131" formatCode="0.000">
                  <c:v>4.306</c:v>
                </c:pt>
                <c:pt idx="14132" formatCode="0.000">
                  <c:v>10.56</c:v>
                </c:pt>
                <c:pt idx="14133" formatCode="0.000">
                  <c:v>3.911</c:v>
                </c:pt>
                <c:pt idx="14134" formatCode="0.000">
                  <c:v>9.5920000000000005</c:v>
                </c:pt>
                <c:pt idx="14135" formatCode="0.000">
                  <c:v>8.6240000000000006</c:v>
                </c:pt>
                <c:pt idx="14136" formatCode="0.000">
                  <c:v>6.8520000000000003</c:v>
                </c:pt>
                <c:pt idx="14137" formatCode="0.000">
                  <c:v>6</c:v>
                </c:pt>
                <c:pt idx="14138" formatCode="0.000">
                  <c:v>-7.73</c:v>
                </c:pt>
                <c:pt idx="14139" formatCode="0.000">
                  <c:v>8.0679999999999996</c:v>
                </c:pt>
                <c:pt idx="14140" formatCode="0.000">
                  <c:v>7.444</c:v>
                </c:pt>
                <c:pt idx="14141" formatCode="0.000">
                  <c:v>2.831</c:v>
                </c:pt>
                <c:pt idx="14142" formatCode="0.000">
                  <c:v>9.5559999999999992</c:v>
                </c:pt>
                <c:pt idx="14143" formatCode="0.000">
                  <c:v>8.1059999999999999</c:v>
                </c:pt>
                <c:pt idx="14144" formatCode="0.000">
                  <c:v>7.4180000000000001</c:v>
                </c:pt>
                <c:pt idx="14145" formatCode="0.000">
                  <c:v>3.1560000000000001</c:v>
                </c:pt>
                <c:pt idx="14146" formatCode="0.000">
                  <c:v>-4.8259999999999996</c:v>
                </c:pt>
                <c:pt idx="14147" formatCode="0.000">
                  <c:v>6.5670000000000002</c:v>
                </c:pt>
                <c:pt idx="14148" formatCode="0.000">
                  <c:v>10.162000000000001</c:v>
                </c:pt>
                <c:pt idx="14149" formatCode="0.000">
                  <c:v>3.9510000000000001</c:v>
                </c:pt>
                <c:pt idx="14150" formatCode="0.000">
                  <c:v>7.0380000000000003</c:v>
                </c:pt>
                <c:pt idx="14151" formatCode="0.000">
                  <c:v>8.6980000000000004</c:v>
                </c:pt>
                <c:pt idx="14152" formatCode="0.000">
                  <c:v>6.9530000000000003</c:v>
                </c:pt>
                <c:pt idx="14153" formatCode="0.000">
                  <c:v>3.0489999999999999</c:v>
                </c:pt>
                <c:pt idx="14154" formatCode="0.000">
                  <c:v>-1.2250000000000001</c:v>
                </c:pt>
                <c:pt idx="14155" formatCode="0.000">
                  <c:v>10.362</c:v>
                </c:pt>
                <c:pt idx="14156" formatCode="0.000">
                  <c:v>6.63</c:v>
                </c:pt>
                <c:pt idx="14157" formatCode="0.000">
                  <c:v>0.51600000000000001</c:v>
                </c:pt>
                <c:pt idx="14158" formatCode="0.000">
                  <c:v>9.7439999999999998</c:v>
                </c:pt>
                <c:pt idx="14159" formatCode="0.000">
                  <c:v>8.0210000000000008</c:v>
                </c:pt>
                <c:pt idx="14160" formatCode="0.000">
                  <c:v>4.5999999999999996</c:v>
                </c:pt>
                <c:pt idx="14161" formatCode="0.000">
                  <c:v>5.085</c:v>
                </c:pt>
                <c:pt idx="14162" formatCode="0.000">
                  <c:v>-3.6110000000000002</c:v>
                </c:pt>
                <c:pt idx="14163" formatCode="0.000">
                  <c:v>6.492</c:v>
                </c:pt>
                <c:pt idx="14164" formatCode="0.000">
                  <c:v>6.3390000000000004</c:v>
                </c:pt>
                <c:pt idx="14165" formatCode="0.000">
                  <c:v>2.395</c:v>
                </c:pt>
                <c:pt idx="14166" formatCode="0.000">
                  <c:v>11.182</c:v>
                </c:pt>
                <c:pt idx="14167" formatCode="0.000">
                  <c:v>9.6679999999999993</c:v>
                </c:pt>
                <c:pt idx="14168" formatCode="0.000">
                  <c:v>4.1420000000000003</c:v>
                </c:pt>
                <c:pt idx="14169" formatCode="0.000">
                  <c:v>3.65</c:v>
                </c:pt>
                <c:pt idx="14170" formatCode="0.000">
                  <c:v>-0.28000000000000003</c:v>
                </c:pt>
                <c:pt idx="14171" formatCode="0.000">
                  <c:v>7.04</c:v>
                </c:pt>
                <c:pt idx="14172" formatCode="0.000">
                  <c:v>2.343</c:v>
                </c:pt>
                <c:pt idx="14173" formatCode="0.000">
                  <c:v>2.073</c:v>
                </c:pt>
                <c:pt idx="14174" formatCode="0.000">
                  <c:v>10.304</c:v>
                </c:pt>
                <c:pt idx="14175" formatCode="0.000">
                  <c:v>10.308</c:v>
                </c:pt>
                <c:pt idx="14176" formatCode="0.000">
                  <c:v>6.2460000000000004</c:v>
                </c:pt>
                <c:pt idx="14177" formatCode="0.000">
                  <c:v>4.6900000000000004</c:v>
                </c:pt>
                <c:pt idx="14178" formatCode="0.000">
                  <c:v>-2.0310000000000001</c:v>
                </c:pt>
                <c:pt idx="14179" formatCode="0.000">
                  <c:v>5.5839999999999996</c:v>
                </c:pt>
                <c:pt idx="14180" formatCode="0.000">
                  <c:v>3.8220000000000001</c:v>
                </c:pt>
                <c:pt idx="14181" formatCode="0.000">
                  <c:v>1.498</c:v>
                </c:pt>
                <c:pt idx="14182" formatCode="0.000">
                  <c:v>8.68</c:v>
                </c:pt>
                <c:pt idx="14183" formatCode="0.000">
                  <c:v>12.084</c:v>
                </c:pt>
                <c:pt idx="14184" formatCode="0.000">
                  <c:v>7.343</c:v>
                </c:pt>
                <c:pt idx="14185" formatCode="0.000">
                  <c:v>3.758</c:v>
                </c:pt>
                <c:pt idx="14186" formatCode="0.000">
                  <c:v>-1.514</c:v>
                </c:pt>
                <c:pt idx="14187" formatCode="0.000">
                  <c:v>7.5709999999999997</c:v>
                </c:pt>
                <c:pt idx="14188" formatCode="0.000">
                  <c:v>2.714</c:v>
                </c:pt>
                <c:pt idx="14189" formatCode="0.000">
                  <c:v>1.36</c:v>
                </c:pt>
                <c:pt idx="14190" formatCode="0.000">
                  <c:v>10.805</c:v>
                </c:pt>
                <c:pt idx="14191" formatCode="0.000">
                  <c:v>10.927</c:v>
                </c:pt>
                <c:pt idx="14192" formatCode="0.000">
                  <c:v>6.0330000000000004</c:v>
                </c:pt>
                <c:pt idx="14193" formatCode="0.000">
                  <c:v>5.2290000000000001</c:v>
                </c:pt>
                <c:pt idx="14194" formatCode="0.000">
                  <c:v>-3.4849999999999999</c:v>
                </c:pt>
                <c:pt idx="14195" formatCode="0.000">
                  <c:v>5.2009999999999996</c:v>
                </c:pt>
                <c:pt idx="14196" formatCode="0.000">
                  <c:v>3.0129999999999999</c:v>
                </c:pt>
                <c:pt idx="14197" formatCode="0.000">
                  <c:v>3.7509999999999999</c:v>
                </c:pt>
                <c:pt idx="14198" formatCode="0.000">
                  <c:v>10.02</c:v>
                </c:pt>
                <c:pt idx="14199" formatCode="0.000">
                  <c:v>11.596</c:v>
                </c:pt>
                <c:pt idx="14200" formatCode="0.000">
                  <c:v>6.31</c:v>
                </c:pt>
                <c:pt idx="14201" formatCode="0.000">
                  <c:v>4.9160000000000004</c:v>
                </c:pt>
                <c:pt idx="14202" formatCode="0.000">
                  <c:v>-3.7589999999999999</c:v>
                </c:pt>
                <c:pt idx="14203" formatCode="0.000">
                  <c:v>9.5109999999999992</c:v>
                </c:pt>
                <c:pt idx="14204" formatCode="0.000">
                  <c:v>-0.99</c:v>
                </c:pt>
                <c:pt idx="14205" formatCode="0.000">
                  <c:v>2.581</c:v>
                </c:pt>
                <c:pt idx="14206" formatCode="0.000">
                  <c:v>11.082000000000001</c:v>
                </c:pt>
                <c:pt idx="14207" formatCode="0.000">
                  <c:v>9.5229999999999997</c:v>
                </c:pt>
                <c:pt idx="14208" formatCode="0.000">
                  <c:v>8.7460000000000004</c:v>
                </c:pt>
                <c:pt idx="14209" formatCode="0.000">
                  <c:v>8.5449999999999999</c:v>
                </c:pt>
                <c:pt idx="14210" formatCode="0.000">
                  <c:v>3.39</c:v>
                </c:pt>
                <c:pt idx="14211" formatCode="0.000">
                  <c:v>2.44</c:v>
                </c:pt>
                <c:pt idx="14212" formatCode="0.000">
                  <c:v>-0.90500000000000003</c:v>
                </c:pt>
                <c:pt idx="14213" formatCode="0.000">
                  <c:v>1.101</c:v>
                </c:pt>
                <c:pt idx="14214" formatCode="0.000">
                  <c:v>10.582000000000001</c:v>
                </c:pt>
                <c:pt idx="14215" formatCode="0.000">
                  <c:v>11.005000000000001</c:v>
                </c:pt>
                <c:pt idx="14216" formatCode="0.000">
                  <c:v>-8.3469999999999995</c:v>
                </c:pt>
                <c:pt idx="14217" formatCode="0.000">
                  <c:v>9.7439999999999998</c:v>
                </c:pt>
                <c:pt idx="14218" formatCode="0.000">
                  <c:v>7.4050000000000002</c:v>
                </c:pt>
                <c:pt idx="14219" formatCode="0.000">
                  <c:v>-0.26400000000000001</c:v>
                </c:pt>
                <c:pt idx="14220" formatCode="0.000">
                  <c:v>6.8650000000000002</c:v>
                </c:pt>
                <c:pt idx="14221" formatCode="0.000">
                  <c:v>-2.02</c:v>
                </c:pt>
                <c:pt idx="14222" formatCode="0.000">
                  <c:v>2.3969999999999998</c:v>
                </c:pt>
                <c:pt idx="14223" formatCode="0.000">
                  <c:v>9.7029999999999994</c:v>
                </c:pt>
                <c:pt idx="14224" formatCode="0.000">
                  <c:v>10.566000000000001</c:v>
                </c:pt>
                <c:pt idx="14225" formatCode="0.000">
                  <c:v>-3.6579999999999999</c:v>
                </c:pt>
                <c:pt idx="14226" formatCode="0.000">
                  <c:v>6.681</c:v>
                </c:pt>
                <c:pt idx="14227" formatCode="0.000">
                  <c:v>7.423</c:v>
                </c:pt>
                <c:pt idx="14228" formatCode="0.000">
                  <c:v>6.2409999999999997</c:v>
                </c:pt>
                <c:pt idx="14229" formatCode="0.000">
                  <c:v>4.93</c:v>
                </c:pt>
                <c:pt idx="14230" formatCode="0.000">
                  <c:v>-3.7330000000000001</c:v>
                </c:pt>
                <c:pt idx="14231" formatCode="0.000">
                  <c:v>2.5019999999999998</c:v>
                </c:pt>
                <c:pt idx="14232" formatCode="0.000">
                  <c:v>8.4760000000000009</c:v>
                </c:pt>
                <c:pt idx="14233" formatCode="0.000">
                  <c:v>10.901</c:v>
                </c:pt>
                <c:pt idx="14234" formatCode="0.000">
                  <c:v>-10.904999999999999</c:v>
                </c:pt>
                <c:pt idx="14235" formatCode="0.000">
                  <c:v>11.957000000000001</c:v>
                </c:pt>
                <c:pt idx="14236" formatCode="0.000">
                  <c:v>5.4909999999999997</c:v>
                </c:pt>
                <c:pt idx="14237" formatCode="0.000">
                  <c:v>5.9080000000000004</c:v>
                </c:pt>
                <c:pt idx="14238" formatCode="0.000">
                  <c:v>2.661</c:v>
                </c:pt>
                <c:pt idx="14239" formatCode="0.000">
                  <c:v>-2.8740000000000001</c:v>
                </c:pt>
                <c:pt idx="14240" formatCode="0.000">
                  <c:v>3.254</c:v>
                </c:pt>
                <c:pt idx="14241" formatCode="0.000">
                  <c:v>9.8819999999999997</c:v>
                </c:pt>
                <c:pt idx="14242" formatCode="0.000">
                  <c:v>9.2810000000000006</c:v>
                </c:pt>
                <c:pt idx="14243" formatCode="0.000">
                  <c:v>-6.3659999999999997</c:v>
                </c:pt>
                <c:pt idx="14244" formatCode="0.000">
                  <c:v>10.666</c:v>
                </c:pt>
                <c:pt idx="14245" formatCode="0.000">
                  <c:v>7.6559999999999997</c:v>
                </c:pt>
                <c:pt idx="14246" formatCode="0.000">
                  <c:v>7.8259999999999996</c:v>
                </c:pt>
                <c:pt idx="14247" formatCode="0.000">
                  <c:v>-3.6</c:v>
                </c:pt>
                <c:pt idx="14248" formatCode="0.000">
                  <c:v>-2.15</c:v>
                </c:pt>
                <c:pt idx="14249" formatCode="0.000">
                  <c:v>0.995</c:v>
                </c:pt>
                <c:pt idx="14250" formatCode="0.000">
                  <c:v>11.595000000000001</c:v>
                </c:pt>
                <c:pt idx="14251" formatCode="0.000">
                  <c:v>11.755000000000001</c:v>
                </c:pt>
                <c:pt idx="14252" formatCode="0.000">
                  <c:v>-8.16</c:v>
                </c:pt>
                <c:pt idx="14253" formatCode="0.000">
                  <c:v>12.090999999999999</c:v>
                </c:pt>
                <c:pt idx="14254" formatCode="0.000">
                  <c:v>6.2640000000000002</c:v>
                </c:pt>
                <c:pt idx="14255" formatCode="0.000">
                  <c:v>7.5780000000000003</c:v>
                </c:pt>
                <c:pt idx="14256" formatCode="0.000">
                  <c:v>-0.95299999999999996</c:v>
                </c:pt>
                <c:pt idx="14257" formatCode="0.000">
                  <c:v>-5.2190000000000003</c:v>
                </c:pt>
                <c:pt idx="14258" formatCode="0.000">
                  <c:v>1.772</c:v>
                </c:pt>
                <c:pt idx="14259" formatCode="0.000">
                  <c:v>6.7210000000000001</c:v>
                </c:pt>
                <c:pt idx="14260" formatCode="0.000">
                  <c:v>10.478</c:v>
                </c:pt>
                <c:pt idx="14261" formatCode="0.000">
                  <c:v>0.22500000000000001</c:v>
                </c:pt>
                <c:pt idx="14262" formatCode="0.000">
                  <c:v>11.243</c:v>
                </c:pt>
                <c:pt idx="14263" formatCode="0.000">
                  <c:v>5.0990000000000002</c:v>
                </c:pt>
                <c:pt idx="14264" formatCode="0.000">
                  <c:v>3.621</c:v>
                </c:pt>
                <c:pt idx="14265" formatCode="0.000">
                  <c:v>-3.8820000000000001</c:v>
                </c:pt>
                <c:pt idx="14266" formatCode="0.000">
                  <c:v>-4.87</c:v>
                </c:pt>
                <c:pt idx="14267" formatCode="0.000">
                  <c:v>7.2750000000000004</c:v>
                </c:pt>
                <c:pt idx="14268" formatCode="0.000">
                  <c:v>8.5619999999999994</c:v>
                </c:pt>
                <c:pt idx="14269" formatCode="0.000">
                  <c:v>13.231999999999999</c:v>
                </c:pt>
                <c:pt idx="14270" formatCode="0.000">
                  <c:v>12.287000000000001</c:v>
                </c:pt>
                <c:pt idx="14271" formatCode="0.000">
                  <c:v>4.3719999999999999</c:v>
                </c:pt>
                <c:pt idx="14272" formatCode="0.000">
                  <c:v>3.3959999999999999</c:v>
                </c:pt>
                <c:pt idx="14273" formatCode="0.000">
                  <c:v>-2.09</c:v>
                </c:pt>
                <c:pt idx="14274" formatCode="0.000">
                  <c:v>-1.655</c:v>
                </c:pt>
                <c:pt idx="14275" formatCode="0.000">
                  <c:v>5.5359999999999996</c:v>
                </c:pt>
                <c:pt idx="14276" formatCode="0.000">
                  <c:v>8.3829999999999991</c:v>
                </c:pt>
                <c:pt idx="14277" formatCode="0.000">
                  <c:v>11.474</c:v>
                </c:pt>
                <c:pt idx="14278" formatCode="0.000">
                  <c:v>-1.7969999999999999</c:v>
                </c:pt>
                <c:pt idx="14279" formatCode="0.000">
                  <c:v>10.679</c:v>
                </c:pt>
                <c:pt idx="14280" formatCode="0.000">
                  <c:v>4.9710000000000001</c:v>
                </c:pt>
                <c:pt idx="14281" formatCode="0.000">
                  <c:v>3.0369999999999999</c:v>
                </c:pt>
                <c:pt idx="14282" formatCode="0.000">
                  <c:v>0.745</c:v>
                </c:pt>
                <c:pt idx="14283" formatCode="0.000">
                  <c:v>4.1719999999999997</c:v>
                </c:pt>
                <c:pt idx="14284" formatCode="0.000">
                  <c:v>2.58</c:v>
                </c:pt>
                <c:pt idx="14285" formatCode="0.000">
                  <c:v>9.3569999999999993</c:v>
                </c:pt>
                <c:pt idx="14286" formatCode="0.000">
                  <c:v>11.802</c:v>
                </c:pt>
                <c:pt idx="14287" formatCode="0.000">
                  <c:v>-9.391</c:v>
                </c:pt>
                <c:pt idx="14288" formatCode="0.000">
                  <c:v>11.112</c:v>
                </c:pt>
                <c:pt idx="14289" formatCode="0.000">
                  <c:v>4.6749999999999998</c:v>
                </c:pt>
                <c:pt idx="14290" formatCode="0.000">
                  <c:v>6.9809999999999999</c:v>
                </c:pt>
                <c:pt idx="14291" formatCode="0.000">
                  <c:v>-3.496</c:v>
                </c:pt>
                <c:pt idx="14292" formatCode="0.000">
                  <c:v>2.0190000000000001</c:v>
                </c:pt>
                <c:pt idx="14293" formatCode="0.000">
                  <c:v>2.657</c:v>
                </c:pt>
                <c:pt idx="14294" formatCode="0.000">
                  <c:v>11.166</c:v>
                </c:pt>
                <c:pt idx="14295" formatCode="0.000">
                  <c:v>9.7119999999999997</c:v>
                </c:pt>
                <c:pt idx="14296" formatCode="0.000">
                  <c:v>-4.7130000000000001</c:v>
                </c:pt>
                <c:pt idx="14297" formatCode="0.000">
                  <c:v>9.4640000000000004</c:v>
                </c:pt>
                <c:pt idx="14298" formatCode="0.000">
                  <c:v>1.6879999999999999</c:v>
                </c:pt>
                <c:pt idx="14299" formatCode="0.000">
                  <c:v>6.3929999999999998</c:v>
                </c:pt>
                <c:pt idx="14300" formatCode="0.000">
                  <c:v>2.992</c:v>
                </c:pt>
                <c:pt idx="14301" formatCode="0.000">
                  <c:v>3.2170000000000001</c:v>
                </c:pt>
                <c:pt idx="14302" formatCode="0.000">
                  <c:v>1.1140000000000001</c:v>
                </c:pt>
                <c:pt idx="14303" formatCode="0.000">
                  <c:v>5.7350000000000003</c:v>
                </c:pt>
                <c:pt idx="14304" formatCode="0.000">
                  <c:v>8.3559999999999999</c:v>
                </c:pt>
                <c:pt idx="14305" formatCode="0.000">
                  <c:v>-0.78700000000000003</c:v>
                </c:pt>
                <c:pt idx="14306" formatCode="0.000">
                  <c:v>9.8369999999999997</c:v>
                </c:pt>
                <c:pt idx="14307" formatCode="0.000">
                  <c:v>2.4980000000000002</c:v>
                </c:pt>
                <c:pt idx="14308" formatCode="0.000">
                  <c:v>6.6210000000000004</c:v>
                </c:pt>
                <c:pt idx="14309" formatCode="0.000">
                  <c:v>5.1959999999999997</c:v>
                </c:pt>
                <c:pt idx="14310" formatCode="0.000">
                  <c:v>3.22</c:v>
                </c:pt>
                <c:pt idx="14311" formatCode="0.000">
                  <c:v>1.5860000000000001</c:v>
                </c:pt>
                <c:pt idx="14312" formatCode="0.000">
                  <c:v>6.9740000000000002</c:v>
                </c:pt>
                <c:pt idx="14313" formatCode="0.000">
                  <c:v>7.3730000000000002</c:v>
                </c:pt>
                <c:pt idx="14314" formatCode="0.000">
                  <c:v>-2.9209999999999998</c:v>
                </c:pt>
                <c:pt idx="14315" formatCode="0.000">
                  <c:v>8.0679999999999996</c:v>
                </c:pt>
                <c:pt idx="14316" formatCode="0.000">
                  <c:v>1.885</c:v>
                </c:pt>
                <c:pt idx="14317" formatCode="0.000">
                  <c:v>6.44</c:v>
                </c:pt>
                <c:pt idx="14318" formatCode="0.000">
                  <c:v>3.984</c:v>
                </c:pt>
                <c:pt idx="14319" formatCode="0.000">
                  <c:v>6.3209999999999997</c:v>
                </c:pt>
                <c:pt idx="14320" formatCode="0.000">
                  <c:v>0.374</c:v>
                </c:pt>
                <c:pt idx="14321" formatCode="0.000">
                  <c:v>4.524</c:v>
                </c:pt>
                <c:pt idx="14322" formatCode="0.000">
                  <c:v>6.2990000000000004</c:v>
                </c:pt>
                <c:pt idx="14323" formatCode="0.000">
                  <c:v>0.59799999999999998</c:v>
                </c:pt>
                <c:pt idx="14324" formatCode="0.000">
                  <c:v>8.2569999999999997</c:v>
                </c:pt>
                <c:pt idx="14325" formatCode="0.000">
                  <c:v>3.7160000000000002</c:v>
                </c:pt>
                <c:pt idx="14326" formatCode="0.000">
                  <c:v>0.20399999999999999</c:v>
                </c:pt>
                <c:pt idx="14327" formatCode="0.000">
                  <c:v>7.6020000000000003</c:v>
                </c:pt>
                <c:pt idx="14328" formatCode="0.000">
                  <c:v>8.2059999999999995</c:v>
                </c:pt>
                <c:pt idx="14329" formatCode="0.000">
                  <c:v>0.58499999999999996</c:v>
                </c:pt>
                <c:pt idx="14330" formatCode="0.000">
                  <c:v>6.6310000000000002</c:v>
                </c:pt>
                <c:pt idx="14331" formatCode="0.000">
                  <c:v>7.4820000000000002</c:v>
                </c:pt>
                <c:pt idx="14332" formatCode="0.000">
                  <c:v>-3.4870000000000001</c:v>
                </c:pt>
                <c:pt idx="14333" formatCode="0.000">
                  <c:v>7.806</c:v>
                </c:pt>
                <c:pt idx="14334" formatCode="0.000">
                  <c:v>3.1280000000000001</c:v>
                </c:pt>
                <c:pt idx="14335" formatCode="0.000">
                  <c:v>-3.819</c:v>
                </c:pt>
                <c:pt idx="14336" formatCode="0.000">
                  <c:v>6.431</c:v>
                </c:pt>
                <c:pt idx="14337" formatCode="0.000">
                  <c:v>8.9589999999999996</c:v>
                </c:pt>
                <c:pt idx="14338" formatCode="0.000">
                  <c:v>1.1599999999999999</c:v>
                </c:pt>
                <c:pt idx="14339" formatCode="0.000">
                  <c:v>6.1470000000000002</c:v>
                </c:pt>
                <c:pt idx="14340" formatCode="0.000">
                  <c:v>9.2919999999999998</c:v>
                </c:pt>
                <c:pt idx="14341" formatCode="0.000">
                  <c:v>-0.247</c:v>
                </c:pt>
                <c:pt idx="14342" formatCode="0.000">
                  <c:v>7.75</c:v>
                </c:pt>
                <c:pt idx="14343" formatCode="0.000">
                  <c:v>3.2509999999999999</c:v>
                </c:pt>
                <c:pt idx="14344" formatCode="0.000">
                  <c:v>1.496</c:v>
                </c:pt>
                <c:pt idx="14345" formatCode="0.000">
                  <c:v>8.3569999999999993</c:v>
                </c:pt>
                <c:pt idx="14346" formatCode="0.000">
                  <c:v>2.3839999999999999</c:v>
                </c:pt>
                <c:pt idx="14347" formatCode="0.000">
                  <c:v>1.9930000000000001</c:v>
                </c:pt>
                <c:pt idx="14348" formatCode="0.000">
                  <c:v>4.4909999999999997</c:v>
                </c:pt>
                <c:pt idx="14349" formatCode="0.000">
                  <c:v>9.5329999999999995</c:v>
                </c:pt>
                <c:pt idx="14350" formatCode="0.000">
                  <c:v>-6.6000000000000003E-2</c:v>
                </c:pt>
                <c:pt idx="14351" formatCode="0.000">
                  <c:v>7.4139999999999997</c:v>
                </c:pt>
                <c:pt idx="14352" formatCode="0.000">
                  <c:v>0.63700000000000001</c:v>
                </c:pt>
                <c:pt idx="14353" formatCode="0.000">
                  <c:v>2.6179999999999999</c:v>
                </c:pt>
                <c:pt idx="14354" formatCode="0.000">
                  <c:v>6.7</c:v>
                </c:pt>
                <c:pt idx="14355" formatCode="0.000">
                  <c:v>6.7270000000000003</c:v>
                </c:pt>
                <c:pt idx="14356" formatCode="0.000">
                  <c:v>4.0140000000000002</c:v>
                </c:pt>
                <c:pt idx="14357" formatCode="0.000">
                  <c:v>2.9729999999999999</c:v>
                </c:pt>
                <c:pt idx="14358" formatCode="0.000">
                  <c:v>8.5619999999999994</c:v>
                </c:pt>
                <c:pt idx="14359" formatCode="0.000">
                  <c:v>1.794</c:v>
                </c:pt>
                <c:pt idx="14360" formatCode="0.000">
                  <c:v>4.8739999999999997</c:v>
                </c:pt>
                <c:pt idx="14361" formatCode="0.000">
                  <c:v>3.0249999999999999</c:v>
                </c:pt>
                <c:pt idx="14362" formatCode="0.000">
                  <c:v>6.335</c:v>
                </c:pt>
                <c:pt idx="14363" formatCode="0.000">
                  <c:v>7.1070000000000002</c:v>
                </c:pt>
                <c:pt idx="14364" formatCode="0.000">
                  <c:v>0.80300000000000005</c:v>
                </c:pt>
                <c:pt idx="14365" formatCode="0.000">
                  <c:v>2.5920000000000001</c:v>
                </c:pt>
                <c:pt idx="14366" formatCode="0.000">
                  <c:v>6.8559999999999999</c:v>
                </c:pt>
                <c:pt idx="14367" formatCode="0.000">
                  <c:v>11.456</c:v>
                </c:pt>
                <c:pt idx="14368" formatCode="0.000">
                  <c:v>-5.5780000000000003</c:v>
                </c:pt>
                <c:pt idx="14369" formatCode="0.000">
                  <c:v>6.3479999999999999</c:v>
                </c:pt>
                <c:pt idx="14370" formatCode="0.000">
                  <c:v>1.4910000000000001</c:v>
                </c:pt>
                <c:pt idx="14371" formatCode="0.000">
                  <c:v>2.5819999999999999</c:v>
                </c:pt>
                <c:pt idx="14372" formatCode="0.000">
                  <c:v>5.03</c:v>
                </c:pt>
                <c:pt idx="14373" formatCode="0.000">
                  <c:v>4.6120000000000001</c:v>
                </c:pt>
                <c:pt idx="14374" formatCode="0.000">
                  <c:v>1.552</c:v>
                </c:pt>
                <c:pt idx="14375" formatCode="0.000">
                  <c:v>10.646000000000001</c:v>
                </c:pt>
                <c:pt idx="14376" formatCode="0.000">
                  <c:v>5.2960000000000003</c:v>
                </c:pt>
                <c:pt idx="14377" formatCode="0.000">
                  <c:v>1.2450000000000001</c:v>
                </c:pt>
                <c:pt idx="14378" formatCode="0.000">
                  <c:v>6.5270000000000001</c:v>
                </c:pt>
                <c:pt idx="14379" formatCode="0.000">
                  <c:v>1.2370000000000001</c:v>
                </c:pt>
                <c:pt idx="14380" formatCode="0.000">
                  <c:v>0.36599999999999999</c:v>
                </c:pt>
                <c:pt idx="14381" formatCode="0.000">
                  <c:v>9.86</c:v>
                </c:pt>
                <c:pt idx="14382" formatCode="0.000">
                  <c:v>4.5179999999999998</c:v>
                </c:pt>
                <c:pt idx="14383" formatCode="0.000">
                  <c:v>1.339</c:v>
                </c:pt>
                <c:pt idx="14384" formatCode="0.000">
                  <c:v>5.8410000000000002</c:v>
                </c:pt>
                <c:pt idx="14385" formatCode="0.000">
                  <c:v>5.5579999999999998</c:v>
                </c:pt>
                <c:pt idx="14386" formatCode="0.000">
                  <c:v>4.4379999999999997</c:v>
                </c:pt>
                <c:pt idx="14387" formatCode="0.000">
                  <c:v>5.8570000000000002</c:v>
                </c:pt>
                <c:pt idx="14388" formatCode="0.000">
                  <c:v>5.835</c:v>
                </c:pt>
                <c:pt idx="14389" formatCode="0.000">
                  <c:v>-0.73399999999999999</c:v>
                </c:pt>
                <c:pt idx="14390" formatCode="0.000">
                  <c:v>9.9450000000000003</c:v>
                </c:pt>
                <c:pt idx="14391" formatCode="0.000">
                  <c:v>-4.0910000000000002</c:v>
                </c:pt>
                <c:pt idx="14392" formatCode="0.000">
                  <c:v>1.147</c:v>
                </c:pt>
                <c:pt idx="14393" formatCode="0.000">
                  <c:v>10.477</c:v>
                </c:pt>
                <c:pt idx="14394" formatCode="0.000">
                  <c:v>11.058999999999999</c:v>
                </c:pt>
                <c:pt idx="14395" formatCode="0.000">
                  <c:v>-3.081</c:v>
                </c:pt>
                <c:pt idx="14396" formatCode="0.000">
                  <c:v>8.4830000000000005</c:v>
                </c:pt>
                <c:pt idx="14397" formatCode="0.000">
                  <c:v>4.6079999999999997</c:v>
                </c:pt>
                <c:pt idx="14398" formatCode="0.000">
                  <c:v>-2.0720000000000001</c:v>
                </c:pt>
                <c:pt idx="14399" formatCode="0.000">
                  <c:v>7.93</c:v>
                </c:pt>
                <c:pt idx="14400" formatCode="0.000">
                  <c:v>1.0289999999999999</c:v>
                </c:pt>
                <c:pt idx="14401" formatCode="0.000">
                  <c:v>3.62</c:v>
                </c:pt>
                <c:pt idx="14402" formatCode="0.000">
                  <c:v>9.3089999999999993</c:v>
                </c:pt>
                <c:pt idx="14403" formatCode="0.000">
                  <c:v>9.9789999999999992</c:v>
                </c:pt>
                <c:pt idx="14404" formatCode="0.000">
                  <c:v>-3.0649999999999999</c:v>
                </c:pt>
                <c:pt idx="14405" formatCode="0.000">
                  <c:v>7.7240000000000002</c:v>
                </c:pt>
                <c:pt idx="14406" formatCode="0.000">
                  <c:v>6.7249999999999996</c:v>
                </c:pt>
                <c:pt idx="14407" formatCode="0.000">
                  <c:v>6.476</c:v>
                </c:pt>
                <c:pt idx="14408" formatCode="0.000">
                  <c:v>2.7109999999999999</c:v>
                </c:pt>
                <c:pt idx="14409" formatCode="0.000">
                  <c:v>-6.1550000000000002</c:v>
                </c:pt>
                <c:pt idx="14410" formatCode="0.000">
                  <c:v>6.8890000000000002</c:v>
                </c:pt>
                <c:pt idx="14411" formatCode="0.000">
                  <c:v>2.7559999999999998</c:v>
                </c:pt>
                <c:pt idx="14412" formatCode="0.000">
                  <c:v>11.301</c:v>
                </c:pt>
                <c:pt idx="14413" formatCode="0.000">
                  <c:v>-5.5640000000000001</c:v>
                </c:pt>
                <c:pt idx="14414" formatCode="0.000">
                  <c:v>-9.9000000000000005E-2</c:v>
                </c:pt>
                <c:pt idx="14415" formatCode="0.000">
                  <c:v>9.8970000000000002</c:v>
                </c:pt>
                <c:pt idx="14416" formatCode="0.000">
                  <c:v>2.7040000000000002</c:v>
                </c:pt>
                <c:pt idx="14417" formatCode="0.000">
                  <c:v>2.4849999999999999</c:v>
                </c:pt>
                <c:pt idx="14418" formatCode="0.000">
                  <c:v>2.6909999999999998</c:v>
                </c:pt>
                <c:pt idx="14419" formatCode="0.000">
                  <c:v>-6.0140000000000002</c:v>
                </c:pt>
                <c:pt idx="14420" formatCode="0.000">
                  <c:v>2.8050000000000002</c:v>
                </c:pt>
                <c:pt idx="14421" formatCode="0.000">
                  <c:v>7.5940000000000003</c:v>
                </c:pt>
                <c:pt idx="14422" formatCode="0.000">
                  <c:v>10.297000000000001</c:v>
                </c:pt>
                <c:pt idx="14423" formatCode="0.000">
                  <c:v>-3.3149999999999999</c:v>
                </c:pt>
                <c:pt idx="14424" formatCode="0.000">
                  <c:v>8.4689999999999994</c:v>
                </c:pt>
                <c:pt idx="14425" formatCode="0.000">
                  <c:v>7.4219999999999997</c:v>
                </c:pt>
                <c:pt idx="14426" formatCode="0.000">
                  <c:v>1.9810000000000001</c:v>
                </c:pt>
                <c:pt idx="14427" formatCode="0.000">
                  <c:v>3.9569999999999999</c:v>
                </c:pt>
                <c:pt idx="14428" formatCode="0.000">
                  <c:v>2.2749999999999999</c:v>
                </c:pt>
                <c:pt idx="14429" formatCode="0.000">
                  <c:v>-11.564</c:v>
                </c:pt>
                <c:pt idx="14430" formatCode="0.000">
                  <c:v>2.7040000000000002</c:v>
                </c:pt>
                <c:pt idx="14431" formatCode="0.000">
                  <c:v>13.087999999999999</c:v>
                </c:pt>
                <c:pt idx="14432" formatCode="0.000">
                  <c:v>9.5549999999999997</c:v>
                </c:pt>
                <c:pt idx="14433" formatCode="0.000">
                  <c:v>-1.2E-2</c:v>
                </c:pt>
                <c:pt idx="14434" formatCode="0.000">
                  <c:v>5.8949999999999996</c:v>
                </c:pt>
                <c:pt idx="14435" formatCode="0.000">
                  <c:v>7.4530000000000003</c:v>
                </c:pt>
                <c:pt idx="14436" formatCode="0.000">
                  <c:v>2.4039999999999999</c:v>
                </c:pt>
                <c:pt idx="14437" formatCode="0.000">
                  <c:v>7.79</c:v>
                </c:pt>
                <c:pt idx="14438" formatCode="0.000">
                  <c:v>6.7359999999999998</c:v>
                </c:pt>
                <c:pt idx="14439" formatCode="0.000">
                  <c:v>-7.2590000000000003</c:v>
                </c:pt>
                <c:pt idx="14440" formatCode="0.000">
                  <c:v>4.2469999999999999</c:v>
                </c:pt>
                <c:pt idx="14441" formatCode="0.000">
                  <c:v>3.1989999999999998</c:v>
                </c:pt>
                <c:pt idx="14442" formatCode="0.000">
                  <c:v>10.159000000000001</c:v>
                </c:pt>
                <c:pt idx="14443" formatCode="0.000">
                  <c:v>-2.3719999999999999</c:v>
                </c:pt>
                <c:pt idx="14444" formatCode="0.000">
                  <c:v>3.7280000000000002</c:v>
                </c:pt>
                <c:pt idx="14445" formatCode="0.000">
                  <c:v>6.8890000000000002</c:v>
                </c:pt>
                <c:pt idx="14446" formatCode="0.000">
                  <c:v>2.7370000000000001</c:v>
                </c:pt>
                <c:pt idx="14447" formatCode="0.000">
                  <c:v>0.76</c:v>
                </c:pt>
                <c:pt idx="14448" formatCode="0.000">
                  <c:v>5.5119999999999996</c:v>
                </c:pt>
                <c:pt idx="14449" formatCode="0.000">
                  <c:v>0.52500000000000002</c:v>
                </c:pt>
                <c:pt idx="14450" formatCode="0.000">
                  <c:v>5.4340000000000002</c:v>
                </c:pt>
                <c:pt idx="14451" formatCode="0.000">
                  <c:v>2.1880000000000002</c:v>
                </c:pt>
                <c:pt idx="14452" formatCode="0.000">
                  <c:v>10.112</c:v>
                </c:pt>
                <c:pt idx="14453" formatCode="0.000">
                  <c:v>2.8290000000000002</c:v>
                </c:pt>
                <c:pt idx="14454" formatCode="0.000">
                  <c:v>-3.835</c:v>
                </c:pt>
                <c:pt idx="14455" formatCode="0.000">
                  <c:v>9.4410000000000007</c:v>
                </c:pt>
                <c:pt idx="14456" formatCode="0.000">
                  <c:v>3.76</c:v>
                </c:pt>
                <c:pt idx="14457" formatCode="0.000">
                  <c:v>1.724</c:v>
                </c:pt>
                <c:pt idx="14458" formatCode="0.000">
                  <c:v>6.0449999999999999</c:v>
                </c:pt>
                <c:pt idx="14459" formatCode="0.000">
                  <c:v>-8.5540000000000003</c:v>
                </c:pt>
                <c:pt idx="14460" formatCode="0.000">
                  <c:v>2.8580000000000001</c:v>
                </c:pt>
                <c:pt idx="14461" formatCode="0.000">
                  <c:v>9.6929999999999996</c:v>
                </c:pt>
                <c:pt idx="14462" formatCode="0.000">
                  <c:v>7.53</c:v>
                </c:pt>
                <c:pt idx="14463" formatCode="0.000">
                  <c:v>4.5759999999999996</c:v>
                </c:pt>
                <c:pt idx="14464" formatCode="0.000">
                  <c:v>-1.1719999999999999</c:v>
                </c:pt>
                <c:pt idx="14465" formatCode="0.000">
                  <c:v>9.42</c:v>
                </c:pt>
                <c:pt idx="14466" formatCode="0.000">
                  <c:v>2.504</c:v>
                </c:pt>
                <c:pt idx="14467" formatCode="0.000">
                  <c:v>2.1960000000000002</c:v>
                </c:pt>
                <c:pt idx="14468" formatCode="0.000">
                  <c:v>6.5069999999999997</c:v>
                </c:pt>
                <c:pt idx="14469" formatCode="0.000">
                  <c:v>-8.7309999999999999</c:v>
                </c:pt>
                <c:pt idx="14470" formatCode="0.000">
                  <c:v>5.73</c:v>
                </c:pt>
                <c:pt idx="14471" formatCode="0.000">
                  <c:v>12.85</c:v>
                </c:pt>
                <c:pt idx="14472" formatCode="0.000">
                  <c:v>9.7189999999999994</c:v>
                </c:pt>
                <c:pt idx="14473" formatCode="0.000">
                  <c:v>1.9910000000000001</c:v>
                </c:pt>
                <c:pt idx="14474" formatCode="0.000">
                  <c:v>-5.1420000000000003</c:v>
                </c:pt>
                <c:pt idx="14475" formatCode="0.000">
                  <c:v>8.4239999999999995</c:v>
                </c:pt>
                <c:pt idx="14476" formatCode="0.000">
                  <c:v>4.3330000000000002</c:v>
                </c:pt>
                <c:pt idx="14477" formatCode="0.000">
                  <c:v>-3.3039999999999998</c:v>
                </c:pt>
                <c:pt idx="14478" formatCode="0.000">
                  <c:v>4.6539999999999999</c:v>
                </c:pt>
                <c:pt idx="14479" formatCode="0.000">
                  <c:v>-5.2960000000000003</c:v>
                </c:pt>
                <c:pt idx="14480" formatCode="0.000">
                  <c:v>7.4249999999999998</c:v>
                </c:pt>
                <c:pt idx="14481" formatCode="0.000">
                  <c:v>10.177</c:v>
                </c:pt>
                <c:pt idx="14482" formatCode="0.000">
                  <c:v>10.82</c:v>
                </c:pt>
                <c:pt idx="14483" formatCode="0.000">
                  <c:v>5.7690000000000001</c:v>
                </c:pt>
                <c:pt idx="14484" formatCode="0.000">
                  <c:v>-8.0960000000000001</c:v>
                </c:pt>
                <c:pt idx="14485" formatCode="0.000">
                  <c:v>9.7289999999999992</c:v>
                </c:pt>
                <c:pt idx="14486" formatCode="0.000">
                  <c:v>2.456</c:v>
                </c:pt>
                <c:pt idx="14487" formatCode="0.000">
                  <c:v>1.456</c:v>
                </c:pt>
                <c:pt idx="14488" formatCode="0.000">
                  <c:v>3.78</c:v>
                </c:pt>
                <c:pt idx="14489" formatCode="0.000">
                  <c:v>-0.66600000000000004</c:v>
                </c:pt>
                <c:pt idx="14490" formatCode="0.000">
                  <c:v>5.3360000000000003</c:v>
                </c:pt>
                <c:pt idx="14491" formatCode="0.000">
                  <c:v>4.5830000000000002</c:v>
                </c:pt>
                <c:pt idx="14492" formatCode="0.000">
                  <c:v>11.651</c:v>
                </c:pt>
                <c:pt idx="14493" formatCode="0.000">
                  <c:v>5.5019999999999998</c:v>
                </c:pt>
                <c:pt idx="14494" formatCode="0.000">
                  <c:v>-5.2210000000000001</c:v>
                </c:pt>
                <c:pt idx="14495" formatCode="0.000">
                  <c:v>7.4909999999999997</c:v>
                </c:pt>
                <c:pt idx="14496" formatCode="0.000">
                  <c:v>3.1680000000000001</c:v>
                </c:pt>
                <c:pt idx="14497" formatCode="0.000">
                  <c:v>3.1739999999999999</c:v>
                </c:pt>
                <c:pt idx="14498" formatCode="0.000">
                  <c:v>5.4260000000000002</c:v>
                </c:pt>
                <c:pt idx="14499" formatCode="0.000">
                  <c:v>-4.3380000000000001</c:v>
                </c:pt>
                <c:pt idx="14500" formatCode="0.000">
                  <c:v>5.3810000000000002</c:v>
                </c:pt>
                <c:pt idx="14501" formatCode="0.000">
                  <c:v>7.1260000000000003</c:v>
                </c:pt>
                <c:pt idx="14502" formatCode="0.000">
                  <c:v>11.468999999999999</c:v>
                </c:pt>
                <c:pt idx="14503" formatCode="0.000">
                  <c:v>2.1589999999999998</c:v>
                </c:pt>
                <c:pt idx="14504" formatCode="0.000">
                  <c:v>-7.1520000000000001</c:v>
                </c:pt>
                <c:pt idx="14505" formatCode="0.000">
                  <c:v>10.103</c:v>
                </c:pt>
                <c:pt idx="14506" formatCode="0.000">
                  <c:v>2.3919999999999999</c:v>
                </c:pt>
                <c:pt idx="14507" formatCode="0.000">
                  <c:v>2.5310000000000001</c:v>
                </c:pt>
                <c:pt idx="14508" formatCode="0.000">
                  <c:v>4.7510000000000003</c:v>
                </c:pt>
                <c:pt idx="14509" formatCode="0.000">
                  <c:v>-7.4539999999999997</c:v>
                </c:pt>
                <c:pt idx="14510" formatCode="0.000">
                  <c:v>-8.3350000000000009</c:v>
                </c:pt>
                <c:pt idx="14511" formatCode="0.000">
                  <c:v>4.8109999999999999</c:v>
                </c:pt>
                <c:pt idx="14512" formatCode="0.000">
                  <c:v>16.199000000000002</c:v>
                </c:pt>
                <c:pt idx="14513" formatCode="0.000">
                  <c:v>10.002000000000001</c:v>
                </c:pt>
                <c:pt idx="14514" formatCode="0.000">
                  <c:v>1.1759999999999999</c:v>
                </c:pt>
                <c:pt idx="14515" formatCode="0.000">
                  <c:v>-2.556</c:v>
                </c:pt>
                <c:pt idx="14516" formatCode="0.000">
                  <c:v>9.3010000000000002</c:v>
                </c:pt>
                <c:pt idx="14517" formatCode="0.000">
                  <c:v>-0.315</c:v>
                </c:pt>
                <c:pt idx="14518" formatCode="0.000">
                  <c:v>-1.2969999999999999</c:v>
                </c:pt>
                <c:pt idx="14519" formatCode="0.000">
                  <c:v>0.93500000000000005</c:v>
                </c:pt>
                <c:pt idx="14520" formatCode="0.000">
                  <c:v>11.243</c:v>
                </c:pt>
                <c:pt idx="14521" formatCode="0.000">
                  <c:v>-9.7390000000000008</c:v>
                </c:pt>
                <c:pt idx="14522" formatCode="0.000">
                  <c:v>2.9950000000000001</c:v>
                </c:pt>
                <c:pt idx="14523" formatCode="0.000">
                  <c:v>5.673</c:v>
                </c:pt>
                <c:pt idx="14524" formatCode="0.000">
                  <c:v>11.375</c:v>
                </c:pt>
                <c:pt idx="14525" formatCode="0.000">
                  <c:v>6.6790000000000003</c:v>
                </c:pt>
                <c:pt idx="14526" formatCode="0.000">
                  <c:v>-1.389</c:v>
                </c:pt>
                <c:pt idx="14527" formatCode="0.000">
                  <c:v>6.9269999999999996</c:v>
                </c:pt>
                <c:pt idx="14528" formatCode="0.000">
                  <c:v>1.494</c:v>
                </c:pt>
                <c:pt idx="14529" formatCode="0.000">
                  <c:v>-1.4810000000000001</c:v>
                </c:pt>
                <c:pt idx="14530" formatCode="0.000">
                  <c:v>2.899</c:v>
                </c:pt>
                <c:pt idx="14531" formatCode="0.000">
                  <c:v>9.1020000000000003</c:v>
                </c:pt>
                <c:pt idx="14532" formatCode="0.000">
                  <c:v>-7.5759999999999996</c:v>
                </c:pt>
                <c:pt idx="14533" formatCode="0.000">
                  <c:v>3.714</c:v>
                </c:pt>
                <c:pt idx="14534" formatCode="0.000">
                  <c:v>6.7320000000000002</c:v>
                </c:pt>
                <c:pt idx="14535" formatCode="0.000">
                  <c:v>8.7159999999999993</c:v>
                </c:pt>
                <c:pt idx="14536" formatCode="0.000">
                  <c:v>-2.097</c:v>
                </c:pt>
                <c:pt idx="14537" formatCode="0.000">
                  <c:v>4.1280000000000001</c:v>
                </c:pt>
                <c:pt idx="14538" formatCode="0.000">
                  <c:v>7.7169999999999996</c:v>
                </c:pt>
                <c:pt idx="14539" formatCode="0.000">
                  <c:v>2.4900000000000002</c:v>
                </c:pt>
                <c:pt idx="14540" formatCode="0.000">
                  <c:v>2.552</c:v>
                </c:pt>
                <c:pt idx="14541" formatCode="0.000">
                  <c:v>7.4089999999999998</c:v>
                </c:pt>
                <c:pt idx="14542" formatCode="0.000">
                  <c:v>7.4349999999999996</c:v>
                </c:pt>
                <c:pt idx="14543" formatCode="0.000">
                  <c:v>-3.5590000000000002</c:v>
                </c:pt>
                <c:pt idx="14544" formatCode="0.000">
                  <c:v>4.3049999999999997</c:v>
                </c:pt>
                <c:pt idx="14545" formatCode="0.000">
                  <c:v>-2.1259999999999999</c:v>
                </c:pt>
                <c:pt idx="14546" formatCode="0.000">
                  <c:v>8.3040000000000003</c:v>
                </c:pt>
                <c:pt idx="14547" formatCode="0.000">
                  <c:v>2.0579999999999998</c:v>
                </c:pt>
                <c:pt idx="14548" formatCode="0.000">
                  <c:v>-4.0810000000000004</c:v>
                </c:pt>
                <c:pt idx="14549" formatCode="0.000">
                  <c:v>8.8149999999999995</c:v>
                </c:pt>
                <c:pt idx="14550" formatCode="0.000">
                  <c:v>6.2E-2</c:v>
                </c:pt>
                <c:pt idx="14551" formatCode="0.000">
                  <c:v>4.5720000000000001</c:v>
                </c:pt>
                <c:pt idx="14552" formatCode="0.000">
                  <c:v>8.0470000000000006</c:v>
                </c:pt>
                <c:pt idx="14553" formatCode="0.000">
                  <c:v>4.0110000000000001</c:v>
                </c:pt>
                <c:pt idx="14554" formatCode="0.000">
                  <c:v>-10.388</c:v>
                </c:pt>
                <c:pt idx="14555" formatCode="0.000">
                  <c:v>4.4370000000000003</c:v>
                </c:pt>
                <c:pt idx="14556" formatCode="0.000">
                  <c:v>6.9329999999999998</c:v>
                </c:pt>
                <c:pt idx="14557" formatCode="0.000">
                  <c:v>9.4290000000000003</c:v>
                </c:pt>
                <c:pt idx="14558" formatCode="0.000">
                  <c:v>1.3109999999999999</c:v>
                </c:pt>
                <c:pt idx="14559" formatCode="0.000">
                  <c:v>-1.6080000000000001</c:v>
                </c:pt>
                <c:pt idx="14560" formatCode="0.000">
                  <c:v>7.0410000000000004</c:v>
                </c:pt>
                <c:pt idx="14561" formatCode="0.000">
                  <c:v>1.8540000000000001</c:v>
                </c:pt>
                <c:pt idx="14562" formatCode="0.000">
                  <c:v>8.4220000000000006</c:v>
                </c:pt>
                <c:pt idx="14563" formatCode="0.000">
                  <c:v>9.2249999999999996</c:v>
                </c:pt>
                <c:pt idx="14564" formatCode="0.000">
                  <c:v>4.7619999999999996</c:v>
                </c:pt>
                <c:pt idx="14565" formatCode="0.000">
                  <c:v>-6.5229999999999997</c:v>
                </c:pt>
                <c:pt idx="14566" formatCode="0.000">
                  <c:v>5.0949999999999998</c:v>
                </c:pt>
                <c:pt idx="14567" formatCode="0.000">
                  <c:v>-4.1139999999999999</c:v>
                </c:pt>
                <c:pt idx="14568" formatCode="0.000">
                  <c:v>6.8</c:v>
                </c:pt>
                <c:pt idx="14569" formatCode="0.000">
                  <c:v>-1.07</c:v>
                </c:pt>
                <c:pt idx="14570" formatCode="0.000">
                  <c:v>0.54600000000000004</c:v>
                </c:pt>
                <c:pt idx="14571" formatCode="0.000">
                  <c:v>9.0890000000000004</c:v>
                </c:pt>
                <c:pt idx="14572" formatCode="0.000">
                  <c:v>1.482</c:v>
                </c:pt>
                <c:pt idx="14573" formatCode="0.000">
                  <c:v>8.0980000000000008</c:v>
                </c:pt>
                <c:pt idx="14574" formatCode="0.000">
                  <c:v>3.8</c:v>
                </c:pt>
                <c:pt idx="14575" formatCode="0.000">
                  <c:v>-5.6390000000000002</c:v>
                </c:pt>
                <c:pt idx="14576" formatCode="0.000">
                  <c:v>-7.6719999999999997</c:v>
                </c:pt>
                <c:pt idx="14577" formatCode="0.000">
                  <c:v>3.3220000000000001</c:v>
                </c:pt>
                <c:pt idx="14578" formatCode="0.000">
                  <c:v>-0.73899999999999999</c:v>
                </c:pt>
                <c:pt idx="14579" formatCode="0.000">
                  <c:v>13.821999999999999</c:v>
                </c:pt>
                <c:pt idx="14580" formatCode="0.000">
                  <c:v>5.468</c:v>
                </c:pt>
                <c:pt idx="14581" formatCode="0.000">
                  <c:v>2.4649999999999999</c:v>
                </c:pt>
                <c:pt idx="14582" formatCode="0.000">
                  <c:v>9.9079999999999995</c:v>
                </c:pt>
                <c:pt idx="14583" formatCode="0.000">
                  <c:v>2.407</c:v>
                </c:pt>
                <c:pt idx="14584" formatCode="0.000">
                  <c:v>9.3439999999999994</c:v>
                </c:pt>
                <c:pt idx="14585" formatCode="0.000">
                  <c:v>8.7420000000000009</c:v>
                </c:pt>
                <c:pt idx="14586" formatCode="0.000">
                  <c:v>-5.6550000000000002</c:v>
                </c:pt>
                <c:pt idx="14587" formatCode="0.000">
                  <c:v>-8.4730000000000008</c:v>
                </c:pt>
                <c:pt idx="14588" formatCode="0.000">
                  <c:v>5.24</c:v>
                </c:pt>
                <c:pt idx="14589" formatCode="0.000">
                  <c:v>6.4379999999999997</c:v>
                </c:pt>
                <c:pt idx="14590" formatCode="0.000">
                  <c:v>7.125</c:v>
                </c:pt>
                <c:pt idx="14591" formatCode="0.000">
                  <c:v>1.93</c:v>
                </c:pt>
                <c:pt idx="14592" formatCode="0.000">
                  <c:v>-0.95199999999999996</c:v>
                </c:pt>
                <c:pt idx="14593" formatCode="0.000">
                  <c:v>8.3919999999999995</c:v>
                </c:pt>
                <c:pt idx="14594" formatCode="0.000">
                  <c:v>2.4820000000000002</c:v>
                </c:pt>
                <c:pt idx="14595" formatCode="0.000">
                  <c:v>13.061</c:v>
                </c:pt>
                <c:pt idx="14596" formatCode="0.000">
                  <c:v>9.3480000000000008</c:v>
                </c:pt>
                <c:pt idx="14597" formatCode="0.000">
                  <c:v>-4.8529999999999998</c:v>
                </c:pt>
                <c:pt idx="14598" formatCode="0.000">
                  <c:v>-4.0309999999999997</c:v>
                </c:pt>
                <c:pt idx="14599" formatCode="0.000">
                  <c:v>5.2789999999999999</c:v>
                </c:pt>
                <c:pt idx="14600" formatCode="0.000">
                  <c:v>-2.2349999999999999</c:v>
                </c:pt>
                <c:pt idx="14601" formatCode="0.000">
                  <c:v>7.2080000000000002</c:v>
                </c:pt>
                <c:pt idx="14602" formatCode="0.000">
                  <c:v>1.7749999999999999</c:v>
                </c:pt>
                <c:pt idx="14603" formatCode="0.000">
                  <c:v>-0.435</c:v>
                </c:pt>
                <c:pt idx="14604" formatCode="0.000">
                  <c:v>7.1539999999999999</c:v>
                </c:pt>
                <c:pt idx="14605" formatCode="0.000">
                  <c:v>6.4000000000000001E-2</c:v>
                </c:pt>
                <c:pt idx="14606" formatCode="0.000">
                  <c:v>8.0909999999999993</c:v>
                </c:pt>
                <c:pt idx="14607" formatCode="0.000">
                  <c:v>7.59</c:v>
                </c:pt>
                <c:pt idx="14608" formatCode="0.000">
                  <c:v>-7.5410000000000004</c:v>
                </c:pt>
                <c:pt idx="14609" formatCode="0.000">
                  <c:v>-5.694</c:v>
                </c:pt>
                <c:pt idx="14610" formatCode="0.000">
                  <c:v>5.2190000000000003</c:v>
                </c:pt>
                <c:pt idx="14611" formatCode="0.000">
                  <c:v>6.6109999999999998</c:v>
                </c:pt>
                <c:pt idx="14612" formatCode="0.000">
                  <c:v>8.0519999999999996</c:v>
                </c:pt>
                <c:pt idx="14613" formatCode="0.000">
                  <c:v>-1.589</c:v>
                </c:pt>
                <c:pt idx="14614" formatCode="0.000">
                  <c:v>3.7069999999999999</c:v>
                </c:pt>
                <c:pt idx="14615" formatCode="0.000">
                  <c:v>10.45</c:v>
                </c:pt>
                <c:pt idx="14616" formatCode="0.000">
                  <c:v>2.625</c:v>
                </c:pt>
                <c:pt idx="14617" formatCode="0.000">
                  <c:v>5.9039999999999999</c:v>
                </c:pt>
                <c:pt idx="14618" formatCode="0.000">
                  <c:v>5.8040000000000003</c:v>
                </c:pt>
                <c:pt idx="14619" formatCode="0.000">
                  <c:v>-10.622</c:v>
                </c:pt>
                <c:pt idx="14620" formatCode="0.000">
                  <c:v>-5.0350000000000001</c:v>
                </c:pt>
                <c:pt idx="14621" formatCode="0.000">
                  <c:v>6.8239999999999998</c:v>
                </c:pt>
                <c:pt idx="14622" formatCode="0.000">
                  <c:v>5.6280000000000001</c:v>
                </c:pt>
                <c:pt idx="14623" formatCode="0.000">
                  <c:v>7.4240000000000004</c:v>
                </c:pt>
                <c:pt idx="14624" formatCode="0.000">
                  <c:v>6.5439999999999996</c:v>
                </c:pt>
                <c:pt idx="14625" formatCode="0.000">
                  <c:v>-1.0349999999999999</c:v>
                </c:pt>
                <c:pt idx="14626" formatCode="0.000">
                  <c:v>11.101000000000001</c:v>
                </c:pt>
                <c:pt idx="14627" formatCode="0.000">
                  <c:v>2.8479999999999999</c:v>
                </c:pt>
                <c:pt idx="14628" formatCode="0.000">
                  <c:v>9.6479999999999997</c:v>
                </c:pt>
                <c:pt idx="14629" formatCode="0.000">
                  <c:v>4.2850000000000001</c:v>
                </c:pt>
                <c:pt idx="14630" formatCode="0.000">
                  <c:v>-4.0990000000000002</c:v>
                </c:pt>
                <c:pt idx="14631" formatCode="0.000">
                  <c:v>-0.622</c:v>
                </c:pt>
                <c:pt idx="14632" formatCode="0.000">
                  <c:v>5.25</c:v>
                </c:pt>
                <c:pt idx="14633" formatCode="0.000">
                  <c:v>2.911</c:v>
                </c:pt>
                <c:pt idx="14634" formatCode="0.000">
                  <c:v>4.4770000000000003</c:v>
                </c:pt>
                <c:pt idx="14635" formatCode="0.000">
                  <c:v>2.681</c:v>
                </c:pt>
                <c:pt idx="14636" formatCode="0.000">
                  <c:v>-1.998</c:v>
                </c:pt>
                <c:pt idx="14637" formatCode="0.000">
                  <c:v>9.9719999999999995</c:v>
                </c:pt>
                <c:pt idx="14638" formatCode="0.000">
                  <c:v>1.6479999999999999</c:v>
                </c:pt>
                <c:pt idx="14639" formatCode="0.000">
                  <c:v>2.9239999999999999</c:v>
                </c:pt>
                <c:pt idx="14640" formatCode="0.000">
                  <c:v>5.8529999999999998</c:v>
                </c:pt>
                <c:pt idx="14641" formatCode="0.000">
                  <c:v>0.38700000000000001</c:v>
                </c:pt>
                <c:pt idx="14642" formatCode="0.000">
                  <c:v>-0.67</c:v>
                </c:pt>
                <c:pt idx="14643" formatCode="0.000">
                  <c:v>4.0759999999999996</c:v>
                </c:pt>
                <c:pt idx="14644" formatCode="0.000">
                  <c:v>8.5109999999999992</c:v>
                </c:pt>
                <c:pt idx="14645" formatCode="0.000">
                  <c:v>6.7889999999999997</c:v>
                </c:pt>
                <c:pt idx="14646" formatCode="0.000">
                  <c:v>-0.65300000000000002</c:v>
                </c:pt>
                <c:pt idx="14647" formatCode="0.000">
                  <c:v>-1.4990000000000001</c:v>
                </c:pt>
                <c:pt idx="14648" formatCode="0.000">
                  <c:v>8.1709999999999994</c:v>
                </c:pt>
                <c:pt idx="14649" formatCode="0.000">
                  <c:v>3.9039999999999999</c:v>
                </c:pt>
                <c:pt idx="14650" formatCode="0.000">
                  <c:v>5.6440000000000001</c:v>
                </c:pt>
                <c:pt idx="14651" formatCode="0.000">
                  <c:v>6.2530000000000001</c:v>
                </c:pt>
                <c:pt idx="14652" formatCode="0.000">
                  <c:v>2.5760000000000001</c:v>
                </c:pt>
                <c:pt idx="14653" formatCode="0.000">
                  <c:v>2.5529999999999999</c:v>
                </c:pt>
                <c:pt idx="14654" formatCode="0.000">
                  <c:v>5.3259999999999996</c:v>
                </c:pt>
                <c:pt idx="14655" formatCode="0.000">
                  <c:v>-4.282</c:v>
                </c:pt>
                <c:pt idx="14656" formatCode="0.000">
                  <c:v>7.63</c:v>
                </c:pt>
                <c:pt idx="14657" formatCode="0.000">
                  <c:v>-1.4350000000000001</c:v>
                </c:pt>
                <c:pt idx="14658" formatCode="0.000">
                  <c:v>-1.7010000000000001</c:v>
                </c:pt>
                <c:pt idx="14659" formatCode="0.000">
                  <c:v>9.2449999999999992</c:v>
                </c:pt>
                <c:pt idx="14660" formatCode="0.000">
                  <c:v>4.0609999999999999</c:v>
                </c:pt>
                <c:pt idx="14661" formatCode="0.000">
                  <c:v>2.9319999999999999</c:v>
                </c:pt>
                <c:pt idx="14662" formatCode="0.000">
                  <c:v>7.3540000000000001</c:v>
                </c:pt>
                <c:pt idx="14663" formatCode="0.000">
                  <c:v>-8.2240000000000002</c:v>
                </c:pt>
                <c:pt idx="14664" formatCode="0.000">
                  <c:v>-0.88300000000000001</c:v>
                </c:pt>
                <c:pt idx="14665" formatCode="0.000">
                  <c:v>4.5890000000000004</c:v>
                </c:pt>
                <c:pt idx="14666" formatCode="0.000">
                  <c:v>10.928000000000001</c:v>
                </c:pt>
                <c:pt idx="14667" formatCode="0.000">
                  <c:v>8.1080000000000005</c:v>
                </c:pt>
                <c:pt idx="14668" formatCode="0.000">
                  <c:v>1.2529999999999999</c:v>
                </c:pt>
                <c:pt idx="14669" formatCode="0.000">
                  <c:v>-3.0179999999999998</c:v>
                </c:pt>
                <c:pt idx="14670" formatCode="0.000">
                  <c:v>8.7840000000000007</c:v>
                </c:pt>
                <c:pt idx="14671" formatCode="0.000">
                  <c:v>2.016</c:v>
                </c:pt>
                <c:pt idx="14672" formatCode="0.000">
                  <c:v>7.8129999999999997</c:v>
                </c:pt>
                <c:pt idx="14673" formatCode="0.000">
                  <c:v>7.15</c:v>
                </c:pt>
                <c:pt idx="14674" formatCode="0.000">
                  <c:v>-10.042999999999999</c:v>
                </c:pt>
                <c:pt idx="14675" formatCode="0.000">
                  <c:v>1.097</c:v>
                </c:pt>
                <c:pt idx="14676" formatCode="0.000">
                  <c:v>7.6589999999999998</c:v>
                </c:pt>
                <c:pt idx="14677" formatCode="0.000">
                  <c:v>-3.6179999999999999</c:v>
                </c:pt>
                <c:pt idx="14678" formatCode="0.000">
                  <c:v>11.162000000000001</c:v>
                </c:pt>
                <c:pt idx="14679" formatCode="0.000">
                  <c:v>1.216</c:v>
                </c:pt>
                <c:pt idx="14680" formatCode="0.000">
                  <c:v>2.056</c:v>
                </c:pt>
                <c:pt idx="14681" formatCode="0.000">
                  <c:v>9.5380000000000003</c:v>
                </c:pt>
                <c:pt idx="14682" formatCode="0.000">
                  <c:v>4.343</c:v>
                </c:pt>
                <c:pt idx="14683" formatCode="0.000">
                  <c:v>8.5950000000000006</c:v>
                </c:pt>
                <c:pt idx="14684" formatCode="0.000">
                  <c:v>4.2240000000000002</c:v>
                </c:pt>
                <c:pt idx="14685" formatCode="0.000">
                  <c:v>-11.911</c:v>
                </c:pt>
                <c:pt idx="14686" formatCode="0.000">
                  <c:v>6.883</c:v>
                </c:pt>
                <c:pt idx="14687" formatCode="0.000">
                  <c:v>4.7430000000000003</c:v>
                </c:pt>
                <c:pt idx="14688" formatCode="0.000">
                  <c:v>6.4130000000000003</c:v>
                </c:pt>
                <c:pt idx="14689" formatCode="0.000">
                  <c:v>7.0030000000000001</c:v>
                </c:pt>
                <c:pt idx="14690" formatCode="0.000">
                  <c:v>1.794</c:v>
                </c:pt>
                <c:pt idx="14691" formatCode="0.000">
                  <c:v>-0.64500000000000002</c:v>
                </c:pt>
                <c:pt idx="14692" formatCode="0.000">
                  <c:v>4.7610000000000001</c:v>
                </c:pt>
                <c:pt idx="14693" formatCode="0.000">
                  <c:v>1.0229999999999999</c:v>
                </c:pt>
                <c:pt idx="14694" formatCode="0.000">
                  <c:v>6.8689999999999998</c:v>
                </c:pt>
                <c:pt idx="14695" formatCode="0.000">
                  <c:v>6.8259999999999996</c:v>
                </c:pt>
                <c:pt idx="14696" formatCode="0.000">
                  <c:v>-12.048999999999999</c:v>
                </c:pt>
                <c:pt idx="14697" formatCode="0.000">
                  <c:v>8.9339999999999993</c:v>
                </c:pt>
                <c:pt idx="14698" formatCode="0.000">
                  <c:v>3.5219999999999998</c:v>
                </c:pt>
                <c:pt idx="14699" formatCode="0.000">
                  <c:v>3.0339999999999998</c:v>
                </c:pt>
                <c:pt idx="14700" formatCode="0.000">
                  <c:v>4.2629999999999999</c:v>
                </c:pt>
                <c:pt idx="14701" formatCode="0.000">
                  <c:v>9.3350000000000009</c:v>
                </c:pt>
                <c:pt idx="14702" formatCode="0.000">
                  <c:v>-3.6320000000000001</c:v>
                </c:pt>
                <c:pt idx="14703" formatCode="0.000">
                  <c:v>8.2240000000000002</c:v>
                </c:pt>
                <c:pt idx="14704" formatCode="0.000">
                  <c:v>1.117</c:v>
                </c:pt>
                <c:pt idx="14705" formatCode="0.000">
                  <c:v>6.5579999999999998</c:v>
                </c:pt>
                <c:pt idx="14706" formatCode="0.000">
                  <c:v>5.9409999999999998</c:v>
                </c:pt>
                <c:pt idx="14707" formatCode="0.000">
                  <c:v>11.742000000000001</c:v>
                </c:pt>
                <c:pt idx="14708" formatCode="0.000">
                  <c:v>2.9710000000000001</c:v>
                </c:pt>
                <c:pt idx="14709" formatCode="0.000">
                  <c:v>0.82499999999999996</c:v>
                </c:pt>
                <c:pt idx="14710" formatCode="0.000">
                  <c:v>3.2480000000000002</c:v>
                </c:pt>
                <c:pt idx="14711" formatCode="0.000">
                  <c:v>4.9279999999999999</c:v>
                </c:pt>
                <c:pt idx="14712" formatCode="0.000">
                  <c:v>-2.7919999999999998</c:v>
                </c:pt>
                <c:pt idx="14713" formatCode="0.000">
                  <c:v>6.1529999999999996</c:v>
                </c:pt>
                <c:pt idx="14714" formatCode="0.000">
                  <c:v>-0.59099999999999997</c:v>
                </c:pt>
                <c:pt idx="14715" formatCode="0.000">
                  <c:v>4.3499999999999996</c:v>
                </c:pt>
                <c:pt idx="14716" formatCode="0.000">
                  <c:v>5.1070000000000002</c:v>
                </c:pt>
                <c:pt idx="14717" formatCode="0.000">
                  <c:v>7.6189999999999998</c:v>
                </c:pt>
                <c:pt idx="14718" formatCode="0.000">
                  <c:v>2.819</c:v>
                </c:pt>
                <c:pt idx="14719" formatCode="0.000">
                  <c:v>0.84799999999999998</c:v>
                </c:pt>
                <c:pt idx="14720" formatCode="0.000">
                  <c:v>9.9700000000000006</c:v>
                </c:pt>
                <c:pt idx="14721" formatCode="0.000">
                  <c:v>9.0449999999999999</c:v>
                </c:pt>
                <c:pt idx="14722" formatCode="0.000">
                  <c:v>-3.3410000000000002</c:v>
                </c:pt>
                <c:pt idx="14723" formatCode="0.000">
                  <c:v>5.1310000000000002</c:v>
                </c:pt>
                <c:pt idx="14724" formatCode="0.000">
                  <c:v>1.0940000000000001</c:v>
                </c:pt>
                <c:pt idx="14725" formatCode="0.000">
                  <c:v>-2.5510000000000002</c:v>
                </c:pt>
                <c:pt idx="14726" formatCode="0.000">
                  <c:v>5.3339999999999996</c:v>
                </c:pt>
                <c:pt idx="14727" formatCode="0.000">
                  <c:v>8.8010000000000002</c:v>
                </c:pt>
                <c:pt idx="14728" formatCode="0.000">
                  <c:v>2.9350000000000001</c:v>
                </c:pt>
                <c:pt idx="14729" formatCode="0.000">
                  <c:v>2.7829999999999999</c:v>
                </c:pt>
                <c:pt idx="14730" formatCode="0.000">
                  <c:v>10.786</c:v>
                </c:pt>
                <c:pt idx="14731" formatCode="0.000">
                  <c:v>7.6630000000000003</c:v>
                </c:pt>
                <c:pt idx="14732" formatCode="0.000">
                  <c:v>-2.746</c:v>
                </c:pt>
                <c:pt idx="14733" formatCode="0.000">
                  <c:v>7.1189999999999998</c:v>
                </c:pt>
                <c:pt idx="14734" formatCode="0.000">
                  <c:v>2.1379999999999999</c:v>
                </c:pt>
                <c:pt idx="14735" formatCode="0.000">
                  <c:v>3.5139999999999998</c:v>
                </c:pt>
                <c:pt idx="14736" formatCode="0.000">
                  <c:v>2.5880000000000001</c:v>
                </c:pt>
                <c:pt idx="14737" formatCode="0.000">
                  <c:v>3.4510000000000001</c:v>
                </c:pt>
                <c:pt idx="14738" formatCode="0.000">
                  <c:v>4.0410000000000004</c:v>
                </c:pt>
                <c:pt idx="14739" formatCode="0.000">
                  <c:v>4.6879999999999997</c:v>
                </c:pt>
                <c:pt idx="14740" formatCode="0.000">
                  <c:v>9.2750000000000004</c:v>
                </c:pt>
                <c:pt idx="14741" formatCode="0.000">
                  <c:v>6.0730000000000004</c:v>
                </c:pt>
                <c:pt idx="14742" formatCode="0.000">
                  <c:v>0.28599999999999998</c:v>
                </c:pt>
                <c:pt idx="14743" formatCode="0.000">
                  <c:v>5.4189999999999996</c:v>
                </c:pt>
                <c:pt idx="14744" formatCode="0.000">
                  <c:v>1.93</c:v>
                </c:pt>
                <c:pt idx="14745" formatCode="0.000">
                  <c:v>3.86</c:v>
                </c:pt>
                <c:pt idx="14746" formatCode="0.000">
                  <c:v>6.9180000000000001</c:v>
                </c:pt>
                <c:pt idx="14747" formatCode="0.000">
                  <c:v>-0.28699999999999998</c:v>
                </c:pt>
                <c:pt idx="14748" formatCode="0.000">
                  <c:v>4.1950000000000003</c:v>
                </c:pt>
                <c:pt idx="14749" formatCode="0.000">
                  <c:v>-0.13600000000000001</c:v>
                </c:pt>
                <c:pt idx="14750" formatCode="0.000">
                  <c:v>8.4420000000000002</c:v>
                </c:pt>
                <c:pt idx="14751" formatCode="0.000">
                  <c:v>5.1870000000000003</c:v>
                </c:pt>
                <c:pt idx="14752" formatCode="0.000">
                  <c:v>3.625</c:v>
                </c:pt>
                <c:pt idx="14753" formatCode="0.000">
                  <c:v>7.9870000000000001</c:v>
                </c:pt>
                <c:pt idx="14754" formatCode="0.000">
                  <c:v>3.4969999999999999</c:v>
                </c:pt>
                <c:pt idx="14755" formatCode="0.000">
                  <c:v>1.3220000000000001</c:v>
                </c:pt>
                <c:pt idx="14756" formatCode="0.000">
                  <c:v>11.071999999999999</c:v>
                </c:pt>
                <c:pt idx="14757" formatCode="0.000">
                  <c:v>0.42299999999999999</c:v>
                </c:pt>
                <c:pt idx="14758" formatCode="0.000">
                  <c:v>5.6609999999999996</c:v>
                </c:pt>
                <c:pt idx="14759" formatCode="0.000">
                  <c:v>2.7549999999999999</c:v>
                </c:pt>
                <c:pt idx="14760" formatCode="0.000">
                  <c:v>9.2200000000000006</c:v>
                </c:pt>
                <c:pt idx="14761" formatCode="0.000">
                  <c:v>2.3220000000000001</c:v>
                </c:pt>
                <c:pt idx="14762" formatCode="0.000">
                  <c:v>-2.2639999999999998</c:v>
                </c:pt>
                <c:pt idx="14763" formatCode="0.000">
                  <c:v>7.952</c:v>
                </c:pt>
                <c:pt idx="14764" formatCode="0.000">
                  <c:v>3.3730000000000002</c:v>
                </c:pt>
                <c:pt idx="14765" formatCode="0.000">
                  <c:v>2.3319999999999999</c:v>
                </c:pt>
                <c:pt idx="14766" formatCode="0.000">
                  <c:v>9.1159999999999997</c:v>
                </c:pt>
                <c:pt idx="14767" formatCode="0.000">
                  <c:v>-7.9690000000000003</c:v>
                </c:pt>
                <c:pt idx="14768" formatCode="0.000">
                  <c:v>4.5949999999999998</c:v>
                </c:pt>
                <c:pt idx="14769" formatCode="0.000">
                  <c:v>1.5249999999999999</c:v>
                </c:pt>
                <c:pt idx="14770" formatCode="0.000">
                  <c:v>7.5750000000000002</c:v>
                </c:pt>
                <c:pt idx="14771" formatCode="0.000">
                  <c:v>8.6679999999999993</c:v>
                </c:pt>
                <c:pt idx="14772" formatCode="0.000">
                  <c:v>7.51</c:v>
                </c:pt>
                <c:pt idx="14773" formatCode="0.000">
                  <c:v>5.4690000000000003</c:v>
                </c:pt>
                <c:pt idx="14774" formatCode="0.000">
                  <c:v>2.282</c:v>
                </c:pt>
                <c:pt idx="14775" formatCode="0.000">
                  <c:v>7.8049999999999997</c:v>
                </c:pt>
                <c:pt idx="14776" formatCode="0.000">
                  <c:v>8.0530000000000008</c:v>
                </c:pt>
                <c:pt idx="14777" formatCode="0.000">
                  <c:v>-6.851</c:v>
                </c:pt>
                <c:pt idx="14778" formatCode="0.000">
                  <c:v>6.2850000000000001</c:v>
                </c:pt>
                <c:pt idx="14779" formatCode="0.000">
                  <c:v>-1.39</c:v>
                </c:pt>
                <c:pt idx="14780" formatCode="0.000">
                  <c:v>12.222</c:v>
                </c:pt>
                <c:pt idx="14781" formatCode="0.000">
                  <c:v>3.6349999999999998</c:v>
                </c:pt>
                <c:pt idx="14782" formatCode="0.000">
                  <c:v>2.081</c:v>
                </c:pt>
                <c:pt idx="14783" formatCode="0.000">
                  <c:v>8.3010000000000002</c:v>
                </c:pt>
                <c:pt idx="14784" formatCode="0.000">
                  <c:v>4.9240000000000004</c:v>
                </c:pt>
                <c:pt idx="14785" formatCode="0.000">
                  <c:v>7.2169999999999996</c:v>
                </c:pt>
                <c:pt idx="14786" formatCode="0.000">
                  <c:v>5.7320000000000002</c:v>
                </c:pt>
                <c:pt idx="14787" formatCode="0.000">
                  <c:v>-9.7940000000000005</c:v>
                </c:pt>
                <c:pt idx="14788" formatCode="0.000">
                  <c:v>7.2480000000000002</c:v>
                </c:pt>
                <c:pt idx="14789" formatCode="0.000">
                  <c:v>5.56</c:v>
                </c:pt>
                <c:pt idx="14790" formatCode="0.000">
                  <c:v>14.161</c:v>
                </c:pt>
                <c:pt idx="14791" formatCode="0.000">
                  <c:v>-0.65600000000000003</c:v>
                </c:pt>
                <c:pt idx="14792" formatCode="0.000">
                  <c:v>1.9450000000000001</c:v>
                </c:pt>
                <c:pt idx="14793" formatCode="0.000">
                  <c:v>6.306</c:v>
                </c:pt>
                <c:pt idx="14794" formatCode="0.000">
                  <c:v>3.97</c:v>
                </c:pt>
                <c:pt idx="14795" formatCode="0.000">
                  <c:v>10.179</c:v>
                </c:pt>
                <c:pt idx="14796" formatCode="0.000">
                  <c:v>5.484</c:v>
                </c:pt>
                <c:pt idx="14797" formatCode="0.000">
                  <c:v>-4.9020000000000001</c:v>
                </c:pt>
                <c:pt idx="14798" formatCode="0.000">
                  <c:v>8.15</c:v>
                </c:pt>
                <c:pt idx="14799" formatCode="0.000">
                  <c:v>-2.8370000000000002</c:v>
                </c:pt>
                <c:pt idx="14800" formatCode="0.000">
                  <c:v>11.584</c:v>
                </c:pt>
                <c:pt idx="14801" formatCode="0.000">
                  <c:v>0.83899999999999997</c:v>
                </c:pt>
                <c:pt idx="14802" formatCode="0.000">
                  <c:v>-1.3680000000000001</c:v>
                </c:pt>
                <c:pt idx="14803" formatCode="0.000">
                  <c:v>11.757999999999999</c:v>
                </c:pt>
                <c:pt idx="14804" formatCode="0.000">
                  <c:v>5.2439999999999998</c:v>
                </c:pt>
                <c:pt idx="14805" formatCode="0.000">
                  <c:v>8.4329999999999998</c:v>
                </c:pt>
                <c:pt idx="14806" formatCode="0.000">
                  <c:v>4.3789999999999996</c:v>
                </c:pt>
                <c:pt idx="14807" formatCode="0.000">
                  <c:v>-3.2879999999999998</c:v>
                </c:pt>
                <c:pt idx="14808" formatCode="0.000">
                  <c:v>5.68</c:v>
                </c:pt>
                <c:pt idx="14809" formatCode="0.000">
                  <c:v>4.7389999999999999</c:v>
                </c:pt>
                <c:pt idx="14810" formatCode="0.000">
                  <c:v>9.9320000000000004</c:v>
                </c:pt>
                <c:pt idx="14811" formatCode="0.000">
                  <c:v>3.476</c:v>
                </c:pt>
                <c:pt idx="14812" formatCode="0.000">
                  <c:v>-3.3660000000000001</c:v>
                </c:pt>
                <c:pt idx="14813" formatCode="0.000">
                  <c:v>7.8360000000000003</c:v>
                </c:pt>
                <c:pt idx="14814" formatCode="0.000">
                  <c:v>4.806</c:v>
                </c:pt>
                <c:pt idx="14815" formatCode="0.000">
                  <c:v>8.3149999999999995</c:v>
                </c:pt>
                <c:pt idx="14816" formatCode="0.000">
                  <c:v>9.7070000000000007</c:v>
                </c:pt>
                <c:pt idx="14817" formatCode="0.000">
                  <c:v>-7.5620000000000003</c:v>
                </c:pt>
                <c:pt idx="14818" formatCode="0.000">
                  <c:v>7.3150000000000004</c:v>
                </c:pt>
                <c:pt idx="14819" formatCode="0.000">
                  <c:v>1.5149999999999999</c:v>
                </c:pt>
                <c:pt idx="14820" formatCode="0.000">
                  <c:v>7.5519999999999996</c:v>
                </c:pt>
                <c:pt idx="14821" formatCode="0.000">
                  <c:v>1.0309999999999999</c:v>
                </c:pt>
                <c:pt idx="14822" formatCode="0.000">
                  <c:v>0.95599999999999996</c:v>
                </c:pt>
                <c:pt idx="14823" formatCode="0.000">
                  <c:v>9.6300000000000008</c:v>
                </c:pt>
                <c:pt idx="14824" formatCode="0.000">
                  <c:v>4.7110000000000003</c:v>
                </c:pt>
                <c:pt idx="14825" formatCode="0.000">
                  <c:v>3.8889999999999998</c:v>
                </c:pt>
                <c:pt idx="14826" formatCode="0.000">
                  <c:v>9.8209999999999997</c:v>
                </c:pt>
                <c:pt idx="14827" formatCode="0.000">
                  <c:v>-6.9130000000000003</c:v>
                </c:pt>
                <c:pt idx="14828" formatCode="0.000">
                  <c:v>6.9260000000000002</c:v>
                </c:pt>
                <c:pt idx="14829" formatCode="0.000">
                  <c:v>5.1520000000000001</c:v>
                </c:pt>
                <c:pt idx="14830" formatCode="0.000">
                  <c:v>5.7350000000000003</c:v>
                </c:pt>
                <c:pt idx="14831" formatCode="0.000">
                  <c:v>2.9830000000000001</c:v>
                </c:pt>
                <c:pt idx="14832" formatCode="0.000">
                  <c:v>1.8540000000000001</c:v>
                </c:pt>
                <c:pt idx="14833" formatCode="0.000">
                  <c:v>9.3019999999999996</c:v>
                </c:pt>
                <c:pt idx="14834" formatCode="0.000">
                  <c:v>1.3420000000000001</c:v>
                </c:pt>
                <c:pt idx="14835" formatCode="0.000">
                  <c:v>6.0030000000000001</c:v>
                </c:pt>
                <c:pt idx="14836" formatCode="0.000">
                  <c:v>7.9569999999999999</c:v>
                </c:pt>
                <c:pt idx="14837" formatCode="0.000">
                  <c:v>-8.1929999999999996</c:v>
                </c:pt>
                <c:pt idx="14838" formatCode="0.000">
                  <c:v>6.6059999999999999</c:v>
                </c:pt>
                <c:pt idx="14839" formatCode="0.000">
                  <c:v>10.321</c:v>
                </c:pt>
                <c:pt idx="14840" formatCode="0.000">
                  <c:v>7.1470000000000002</c:v>
                </c:pt>
                <c:pt idx="14841" formatCode="0.000">
                  <c:v>3.8109999999999999</c:v>
                </c:pt>
                <c:pt idx="14842" formatCode="0.000">
                  <c:v>2.3730000000000002</c:v>
                </c:pt>
                <c:pt idx="14843" formatCode="0.000">
                  <c:v>6.28</c:v>
                </c:pt>
                <c:pt idx="14844" formatCode="0.000">
                  <c:v>2.3860000000000001</c:v>
                </c:pt>
                <c:pt idx="14845" formatCode="0.000">
                  <c:v>5.5979999999999999</c:v>
                </c:pt>
                <c:pt idx="14846" formatCode="0.000">
                  <c:v>9.3290000000000006</c:v>
                </c:pt>
                <c:pt idx="14847" formatCode="0.000">
                  <c:v>-5.617</c:v>
                </c:pt>
                <c:pt idx="14848" formatCode="0.000">
                  <c:v>7.1929999999999996</c:v>
                </c:pt>
                <c:pt idx="14849" formatCode="0.000">
                  <c:v>3.5870000000000002</c:v>
                </c:pt>
                <c:pt idx="14850" formatCode="0.000">
                  <c:v>6.915</c:v>
                </c:pt>
                <c:pt idx="14851" formatCode="0.000">
                  <c:v>-2.1999999999999999E-2</c:v>
                </c:pt>
                <c:pt idx="14852" formatCode="0.000">
                  <c:v>5.2539999999999996</c:v>
                </c:pt>
                <c:pt idx="14853" formatCode="0.000">
                  <c:v>9.2040000000000006</c:v>
                </c:pt>
                <c:pt idx="14854" formatCode="0.000">
                  <c:v>1.944</c:v>
                </c:pt>
                <c:pt idx="14855" formatCode="0.000">
                  <c:v>2.4860000000000002</c:v>
                </c:pt>
                <c:pt idx="14856" formatCode="0.000">
                  <c:v>9.3719999999999999</c:v>
                </c:pt>
                <c:pt idx="14857" formatCode="0.000">
                  <c:v>-5.085</c:v>
                </c:pt>
                <c:pt idx="14858" formatCode="0.000">
                  <c:v>6.9720000000000004</c:v>
                </c:pt>
                <c:pt idx="14859" formatCode="0.000">
                  <c:v>7.0229999999999997</c:v>
                </c:pt>
                <c:pt idx="14860" formatCode="0.000">
                  <c:v>6.3739999999999997</c:v>
                </c:pt>
                <c:pt idx="14861" formatCode="0.000">
                  <c:v>1.9490000000000001</c:v>
                </c:pt>
                <c:pt idx="14862" formatCode="0.000">
                  <c:v>4.7880000000000003</c:v>
                </c:pt>
                <c:pt idx="14863" formatCode="0.000">
                  <c:v>8.1809999999999992</c:v>
                </c:pt>
                <c:pt idx="14864" formatCode="0.000">
                  <c:v>-0.17499999999999999</c:v>
                </c:pt>
                <c:pt idx="14865" formatCode="0.000">
                  <c:v>2.7549999999999999</c:v>
                </c:pt>
                <c:pt idx="14866" formatCode="0.000">
                  <c:v>9.0370000000000008</c:v>
                </c:pt>
                <c:pt idx="14867" formatCode="0.000">
                  <c:v>-2.2200000000000002</c:v>
                </c:pt>
                <c:pt idx="14868" formatCode="0.000">
                  <c:v>6.8949999999999996</c:v>
                </c:pt>
                <c:pt idx="14869" formatCode="0.000">
                  <c:v>2.3610000000000002</c:v>
                </c:pt>
                <c:pt idx="14870" formatCode="0.000">
                  <c:v>5.7110000000000003</c:v>
                </c:pt>
                <c:pt idx="14871" formatCode="0.000">
                  <c:v>4.9649999999999999</c:v>
                </c:pt>
                <c:pt idx="14872" formatCode="0.000">
                  <c:v>8.7759999999999998</c:v>
                </c:pt>
                <c:pt idx="14873" formatCode="0.000">
                  <c:v>6.0629999999999997</c:v>
                </c:pt>
                <c:pt idx="14874" formatCode="0.000">
                  <c:v>0.748</c:v>
                </c:pt>
                <c:pt idx="14875" formatCode="0.000">
                  <c:v>5.6070000000000002</c:v>
                </c:pt>
                <c:pt idx="14876" formatCode="0.000">
                  <c:v>5.0519999999999996</c:v>
                </c:pt>
                <c:pt idx="14877" formatCode="0.000">
                  <c:v>-6.9550000000000001</c:v>
                </c:pt>
                <c:pt idx="14878" formatCode="0.000">
                  <c:v>7.3019999999999996</c:v>
                </c:pt>
                <c:pt idx="14879" formatCode="0.000">
                  <c:v>-1.109</c:v>
                </c:pt>
                <c:pt idx="14880" formatCode="0.000">
                  <c:v>7.9349999999999996</c:v>
                </c:pt>
                <c:pt idx="14881" formatCode="0.000">
                  <c:v>9.1809999999999992</c:v>
                </c:pt>
                <c:pt idx="14882" formatCode="0.000">
                  <c:v>8.6189999999999998</c:v>
                </c:pt>
                <c:pt idx="14883" formatCode="0.000">
                  <c:v>7.952</c:v>
                </c:pt>
                <c:pt idx="14884" formatCode="0.000">
                  <c:v>0.373</c:v>
                </c:pt>
                <c:pt idx="14885" formatCode="0.000">
                  <c:v>4.992</c:v>
                </c:pt>
                <c:pt idx="14886" formatCode="0.000">
                  <c:v>6.0179999999999998</c:v>
                </c:pt>
                <c:pt idx="14887" formatCode="0.000">
                  <c:v>1.488</c:v>
                </c:pt>
                <c:pt idx="14888" formatCode="0.000">
                  <c:v>5.3780000000000001</c:v>
                </c:pt>
                <c:pt idx="14889" formatCode="0.000">
                  <c:v>-2.972</c:v>
                </c:pt>
                <c:pt idx="14890" formatCode="0.000">
                  <c:v>8.8970000000000002</c:v>
                </c:pt>
                <c:pt idx="14891" formatCode="0.000">
                  <c:v>5.3090000000000002</c:v>
                </c:pt>
                <c:pt idx="14892" formatCode="0.000">
                  <c:v>7.0170000000000003</c:v>
                </c:pt>
                <c:pt idx="14893" formatCode="0.000">
                  <c:v>7.9870000000000001</c:v>
                </c:pt>
                <c:pt idx="14894" formatCode="0.000">
                  <c:v>1.3819999999999999</c:v>
                </c:pt>
                <c:pt idx="14895" formatCode="0.000">
                  <c:v>3.5920000000000001</c:v>
                </c:pt>
                <c:pt idx="14896" formatCode="0.000">
                  <c:v>7.3879999999999999</c:v>
                </c:pt>
                <c:pt idx="14897" formatCode="0.000">
                  <c:v>-1.7989999999999999</c:v>
                </c:pt>
                <c:pt idx="14898" formatCode="0.000">
                  <c:v>7.9909999999999997</c:v>
                </c:pt>
                <c:pt idx="14899" formatCode="0.000">
                  <c:v>-4.54</c:v>
                </c:pt>
                <c:pt idx="14900" formatCode="0.000">
                  <c:v>8.8059999999999992</c:v>
                </c:pt>
                <c:pt idx="14901" formatCode="0.000">
                  <c:v>8.593</c:v>
                </c:pt>
                <c:pt idx="14902" formatCode="0.000">
                  <c:v>2.468</c:v>
                </c:pt>
                <c:pt idx="14903" formatCode="0.000">
                  <c:v>10.755000000000001</c:v>
                </c:pt>
                <c:pt idx="14904" formatCode="0.000">
                  <c:v>0.75</c:v>
                </c:pt>
                <c:pt idx="14905" formatCode="0.000">
                  <c:v>6.9470000000000001</c:v>
                </c:pt>
                <c:pt idx="14906" formatCode="0.000">
                  <c:v>6.5170000000000003</c:v>
                </c:pt>
                <c:pt idx="14907" formatCode="0.000">
                  <c:v>1.091</c:v>
                </c:pt>
                <c:pt idx="14908" formatCode="0.000">
                  <c:v>8.1180000000000003</c:v>
                </c:pt>
                <c:pt idx="14909" formatCode="0.000">
                  <c:v>-4.08</c:v>
                </c:pt>
                <c:pt idx="14910" formatCode="0.000">
                  <c:v>8.4410000000000007</c:v>
                </c:pt>
                <c:pt idx="14911" formatCode="0.000">
                  <c:v>8.9640000000000004</c:v>
                </c:pt>
                <c:pt idx="14912" formatCode="0.000">
                  <c:v>-1.2050000000000001</c:v>
                </c:pt>
                <c:pt idx="14913" formatCode="0.000">
                  <c:v>9.234</c:v>
                </c:pt>
                <c:pt idx="14914" formatCode="0.000">
                  <c:v>0.49299999999999999</c:v>
                </c:pt>
                <c:pt idx="14915" formatCode="0.000">
                  <c:v>5.0839999999999996</c:v>
                </c:pt>
                <c:pt idx="14916" formatCode="0.000">
                  <c:v>4.8529999999999998</c:v>
                </c:pt>
                <c:pt idx="14917" formatCode="0.000">
                  <c:v>-1.1479999999999999</c:v>
                </c:pt>
                <c:pt idx="14918" formatCode="0.000">
                  <c:v>9.2989999999999995</c:v>
                </c:pt>
                <c:pt idx="14919" formatCode="0.000">
                  <c:v>-0.71699999999999997</c:v>
                </c:pt>
                <c:pt idx="14920" formatCode="0.000">
                  <c:v>8.109</c:v>
                </c:pt>
                <c:pt idx="14921" formatCode="0.000">
                  <c:v>5.968</c:v>
                </c:pt>
                <c:pt idx="14922" formatCode="0.000">
                  <c:v>5.4379999999999997</c:v>
                </c:pt>
                <c:pt idx="14923" formatCode="0.000">
                  <c:v>7.5350000000000001</c:v>
                </c:pt>
                <c:pt idx="14924" formatCode="0.000">
                  <c:v>1.599</c:v>
                </c:pt>
                <c:pt idx="14925" formatCode="0.000">
                  <c:v>-0.81499999999999995</c:v>
                </c:pt>
                <c:pt idx="14926" formatCode="0.000">
                  <c:v>3.004</c:v>
                </c:pt>
                <c:pt idx="14927" formatCode="0.000">
                  <c:v>1.7989999999999999</c:v>
                </c:pt>
                <c:pt idx="14928" formatCode="0.000">
                  <c:v>7.0039999999999996</c:v>
                </c:pt>
                <c:pt idx="14929" formatCode="0.000">
                  <c:v>5.7770000000000001</c:v>
                </c:pt>
                <c:pt idx="14930" formatCode="0.000">
                  <c:v>11.842000000000001</c:v>
                </c:pt>
                <c:pt idx="14931" formatCode="0.000">
                  <c:v>4.7789999999999999</c:v>
                </c:pt>
                <c:pt idx="14932" formatCode="0.000">
                  <c:v>1.694</c:v>
                </c:pt>
                <c:pt idx="14933" formatCode="0.000">
                  <c:v>8.36</c:v>
                </c:pt>
                <c:pt idx="14934" formatCode="0.000">
                  <c:v>0.377</c:v>
                </c:pt>
                <c:pt idx="14935" formatCode="0.000">
                  <c:v>3.8260000000000001</c:v>
                </c:pt>
                <c:pt idx="14936" formatCode="0.000">
                  <c:v>6.6040000000000001</c:v>
                </c:pt>
                <c:pt idx="14937" formatCode="0.000">
                  <c:v>7.0019999999999998</c:v>
                </c:pt>
                <c:pt idx="14938" formatCode="0.000">
                  <c:v>5.1509999999999998</c:v>
                </c:pt>
                <c:pt idx="14939" formatCode="0.000">
                  <c:v>1.6259999999999999</c:v>
                </c:pt>
                <c:pt idx="14940" formatCode="0.000">
                  <c:v>7.7670000000000003</c:v>
                </c:pt>
                <c:pt idx="14941" formatCode="0.000">
                  <c:v>5.3220000000000001</c:v>
                </c:pt>
                <c:pt idx="14942" formatCode="0.000">
                  <c:v>1.1879999999999999</c:v>
                </c:pt>
                <c:pt idx="14943" formatCode="0.000">
                  <c:v>6.306</c:v>
                </c:pt>
                <c:pt idx="14944" formatCode="0.000">
                  <c:v>0.47899999999999998</c:v>
                </c:pt>
                <c:pt idx="14945" formatCode="0.000">
                  <c:v>5.5359999999999996</c:v>
                </c:pt>
                <c:pt idx="14946" formatCode="0.000">
                  <c:v>4.0830000000000002</c:v>
                </c:pt>
                <c:pt idx="14947" formatCode="0.000">
                  <c:v>3.65</c:v>
                </c:pt>
                <c:pt idx="14948" formatCode="0.000">
                  <c:v>7.0140000000000002</c:v>
                </c:pt>
                <c:pt idx="14949" formatCode="0.000">
                  <c:v>-0.95499999999999996</c:v>
                </c:pt>
                <c:pt idx="14950" formatCode="0.000">
                  <c:v>8.1</c:v>
                </c:pt>
                <c:pt idx="14951" formatCode="0.000">
                  <c:v>3.258</c:v>
                </c:pt>
                <c:pt idx="14952" formatCode="0.000">
                  <c:v>3.3860000000000001</c:v>
                </c:pt>
                <c:pt idx="14953" formatCode="0.000">
                  <c:v>10.734999999999999</c:v>
                </c:pt>
                <c:pt idx="14954" formatCode="0.000">
                  <c:v>-5.6000000000000001E-2</c:v>
                </c:pt>
                <c:pt idx="14955" formatCode="0.000">
                  <c:v>5.0179999999999998</c:v>
                </c:pt>
                <c:pt idx="14956" formatCode="0.000">
                  <c:v>5.851</c:v>
                </c:pt>
                <c:pt idx="14957" formatCode="0.000">
                  <c:v>4.8179999999999996</c:v>
                </c:pt>
                <c:pt idx="14958" formatCode="0.000">
                  <c:v>3.7810000000000001</c:v>
                </c:pt>
                <c:pt idx="14959" formatCode="0.000">
                  <c:v>-4.6849999999999996</c:v>
                </c:pt>
                <c:pt idx="14960" formatCode="0.000">
                  <c:v>9.1679999999999993</c:v>
                </c:pt>
                <c:pt idx="14961" formatCode="0.000">
                  <c:v>11.087999999999999</c:v>
                </c:pt>
                <c:pt idx="14962" formatCode="0.000">
                  <c:v>3.6659999999999999</c:v>
                </c:pt>
                <c:pt idx="14963" formatCode="0.000">
                  <c:v>6.7480000000000002</c:v>
                </c:pt>
                <c:pt idx="14964" formatCode="0.000">
                  <c:v>0.27600000000000002</c:v>
                </c:pt>
                <c:pt idx="14965" formatCode="0.000">
                  <c:v>3.5859999999999999</c:v>
                </c:pt>
                <c:pt idx="14966" formatCode="0.000">
                  <c:v>5.9909999999999997</c:v>
                </c:pt>
                <c:pt idx="14967" formatCode="0.000">
                  <c:v>6.6790000000000003</c:v>
                </c:pt>
                <c:pt idx="14968" formatCode="0.000">
                  <c:v>5.3280000000000003</c:v>
                </c:pt>
                <c:pt idx="14969" formatCode="0.000">
                  <c:v>-2.9249999999999998</c:v>
                </c:pt>
                <c:pt idx="14970" formatCode="0.000">
                  <c:v>6.7670000000000003</c:v>
                </c:pt>
                <c:pt idx="14971" formatCode="0.000">
                  <c:v>7.4820000000000002</c:v>
                </c:pt>
                <c:pt idx="14972" formatCode="0.000">
                  <c:v>1.246</c:v>
                </c:pt>
                <c:pt idx="14973" formatCode="0.000">
                  <c:v>11.073</c:v>
                </c:pt>
                <c:pt idx="14974" formatCode="0.000">
                  <c:v>-0.41099999999999998</c:v>
                </c:pt>
                <c:pt idx="14975" formatCode="0.000">
                  <c:v>10.394</c:v>
                </c:pt>
                <c:pt idx="14976" formatCode="0.000">
                  <c:v>5.4740000000000002</c:v>
                </c:pt>
                <c:pt idx="14977" formatCode="0.000">
                  <c:v>0.11899999999999999</c:v>
                </c:pt>
                <c:pt idx="14978" formatCode="0.000">
                  <c:v>7.2960000000000003</c:v>
                </c:pt>
                <c:pt idx="14979" formatCode="0.000">
                  <c:v>4.3470000000000004</c:v>
                </c:pt>
                <c:pt idx="14980" formatCode="0.000">
                  <c:v>5.6719999999999997</c:v>
                </c:pt>
                <c:pt idx="14981" formatCode="0.000">
                  <c:v>4.8280000000000003</c:v>
                </c:pt>
                <c:pt idx="14982" formatCode="0.000">
                  <c:v>1.663</c:v>
                </c:pt>
                <c:pt idx="14983" formatCode="0.000">
                  <c:v>6.2210000000000001</c:v>
                </c:pt>
                <c:pt idx="14984" formatCode="0.000">
                  <c:v>0.14799999999999999</c:v>
                </c:pt>
                <c:pt idx="14985" formatCode="0.000">
                  <c:v>1.6359999999999999</c:v>
                </c:pt>
                <c:pt idx="14986" formatCode="0.000">
                  <c:v>8.2759999999999998</c:v>
                </c:pt>
                <c:pt idx="14987" formatCode="0.000">
                  <c:v>5.0990000000000002</c:v>
                </c:pt>
                <c:pt idx="14988" formatCode="0.000">
                  <c:v>5.67</c:v>
                </c:pt>
                <c:pt idx="14989" formatCode="0.000">
                  <c:v>-0.58599999999999997</c:v>
                </c:pt>
                <c:pt idx="14990" formatCode="0.000">
                  <c:v>8.3369999999999997</c:v>
                </c:pt>
                <c:pt idx="14991" formatCode="0.000">
                  <c:v>2.726</c:v>
                </c:pt>
                <c:pt idx="14992" formatCode="0.000">
                  <c:v>5.09</c:v>
                </c:pt>
                <c:pt idx="14993" formatCode="0.000">
                  <c:v>9.3000000000000007</c:v>
                </c:pt>
                <c:pt idx="14994" formatCode="0.000">
                  <c:v>1.4</c:v>
                </c:pt>
                <c:pt idx="14995" formatCode="0.000">
                  <c:v>8.3510000000000009</c:v>
                </c:pt>
                <c:pt idx="14996" formatCode="0.000">
                  <c:v>6.2359999999999998</c:v>
                </c:pt>
                <c:pt idx="14997" formatCode="0.000">
                  <c:v>7.3650000000000002</c:v>
                </c:pt>
                <c:pt idx="14998" formatCode="0.000">
                  <c:v>3.512</c:v>
                </c:pt>
                <c:pt idx="14999" formatCode="0.000">
                  <c:v>2.6560000000000001</c:v>
                </c:pt>
                <c:pt idx="15000" formatCode="0.000">
                  <c:v>3.3660000000000001</c:v>
                </c:pt>
                <c:pt idx="15001" formatCode="0.000">
                  <c:v>3.4769999999999999</c:v>
                </c:pt>
                <c:pt idx="15002" formatCode="0.000">
                  <c:v>3.1720000000000002</c:v>
                </c:pt>
                <c:pt idx="15003" formatCode="0.000">
                  <c:v>6.2489999999999997</c:v>
                </c:pt>
                <c:pt idx="15004" formatCode="0.000">
                  <c:v>1.726</c:v>
                </c:pt>
                <c:pt idx="15005" formatCode="0.000">
                  <c:v>5.8959999999999999</c:v>
                </c:pt>
                <c:pt idx="15006" formatCode="0.000">
                  <c:v>5.5369999999999999</c:v>
                </c:pt>
                <c:pt idx="15007" formatCode="0.000">
                  <c:v>3.3980000000000001</c:v>
                </c:pt>
                <c:pt idx="15008" formatCode="0.000">
                  <c:v>7.5780000000000003</c:v>
                </c:pt>
                <c:pt idx="15009" formatCode="0.000">
                  <c:v>-1.0549999999999999</c:v>
                </c:pt>
                <c:pt idx="15010" formatCode="0.000">
                  <c:v>4.5529999999999999</c:v>
                </c:pt>
                <c:pt idx="15011" formatCode="0.000">
                  <c:v>5.8470000000000004</c:v>
                </c:pt>
                <c:pt idx="15012" formatCode="0.000">
                  <c:v>4.3780000000000001</c:v>
                </c:pt>
                <c:pt idx="15013" formatCode="0.000">
                  <c:v>8.0090000000000003</c:v>
                </c:pt>
                <c:pt idx="15014" formatCode="0.000">
                  <c:v>-0.92800000000000005</c:v>
                </c:pt>
                <c:pt idx="15015" formatCode="0.000">
                  <c:v>6.1070000000000002</c:v>
                </c:pt>
                <c:pt idx="15016" formatCode="0.000">
                  <c:v>6.03</c:v>
                </c:pt>
                <c:pt idx="15017" formatCode="0.000">
                  <c:v>5.984</c:v>
                </c:pt>
                <c:pt idx="15018" formatCode="0.000">
                  <c:v>6.1070000000000002</c:v>
                </c:pt>
                <c:pt idx="15019" formatCode="0.000">
                  <c:v>-3.117</c:v>
                </c:pt>
                <c:pt idx="15020" formatCode="0.000">
                  <c:v>4.7050000000000001</c:v>
                </c:pt>
                <c:pt idx="15021" formatCode="0.000">
                  <c:v>8.5389999999999997</c:v>
                </c:pt>
                <c:pt idx="15022" formatCode="0.000">
                  <c:v>6.0819999999999999</c:v>
                </c:pt>
                <c:pt idx="15023" formatCode="0.000">
                  <c:v>6.4359999999999999</c:v>
                </c:pt>
                <c:pt idx="15024" formatCode="0.000">
                  <c:v>-0.89400000000000002</c:v>
                </c:pt>
                <c:pt idx="15025" formatCode="0.000">
                  <c:v>5.9009999999999998</c:v>
                </c:pt>
                <c:pt idx="15026" formatCode="0.000">
                  <c:v>5.202</c:v>
                </c:pt>
                <c:pt idx="15027" formatCode="0.000">
                  <c:v>7.8529999999999998</c:v>
                </c:pt>
                <c:pt idx="15028" formatCode="0.000">
                  <c:v>5.3390000000000004</c:v>
                </c:pt>
                <c:pt idx="15029" formatCode="0.000">
                  <c:v>12.036</c:v>
                </c:pt>
                <c:pt idx="15030" formatCode="0.000">
                  <c:v>0.55000000000000004</c:v>
                </c:pt>
                <c:pt idx="15031" formatCode="0.000">
                  <c:v>2.9550000000000001</c:v>
                </c:pt>
                <c:pt idx="15032" formatCode="0.000">
                  <c:v>3.1080000000000001</c:v>
                </c:pt>
                <c:pt idx="15033" formatCode="0.000">
                  <c:v>3.9670000000000001</c:v>
                </c:pt>
                <c:pt idx="15034" formatCode="0.000">
                  <c:v>-0.70199999999999996</c:v>
                </c:pt>
                <c:pt idx="15035" formatCode="0.000">
                  <c:v>6.1760000000000002</c:v>
                </c:pt>
                <c:pt idx="15036" formatCode="0.000">
                  <c:v>8.3239999999999998</c:v>
                </c:pt>
                <c:pt idx="15037" formatCode="0.000">
                  <c:v>-3.23</c:v>
                </c:pt>
                <c:pt idx="15038" formatCode="0.000">
                  <c:v>6.1680000000000001</c:v>
                </c:pt>
                <c:pt idx="15039" formatCode="0.000">
                  <c:v>7.0490000000000004</c:v>
                </c:pt>
                <c:pt idx="15040" formatCode="0.000">
                  <c:v>6.1120000000000001</c:v>
                </c:pt>
                <c:pt idx="15041" formatCode="0.000">
                  <c:v>3.4980000000000002</c:v>
                </c:pt>
                <c:pt idx="15042" formatCode="0.000">
                  <c:v>3.9620000000000002</c:v>
                </c:pt>
                <c:pt idx="15043" formatCode="0.000">
                  <c:v>8.7270000000000003</c:v>
                </c:pt>
                <c:pt idx="15044" formatCode="0.000">
                  <c:v>-0.41099999999999998</c:v>
                </c:pt>
                <c:pt idx="15045" formatCode="0.000">
                  <c:v>8.2040000000000006</c:v>
                </c:pt>
                <c:pt idx="15046" formatCode="0.000">
                  <c:v>7.1580000000000004</c:v>
                </c:pt>
                <c:pt idx="15047" formatCode="0.000">
                  <c:v>1.9830000000000001</c:v>
                </c:pt>
                <c:pt idx="15048" formatCode="0.000">
                  <c:v>6.2539999999999996</c:v>
                </c:pt>
                <c:pt idx="15049" formatCode="0.000">
                  <c:v>6.7939999999999996</c:v>
                </c:pt>
                <c:pt idx="15050" formatCode="0.000">
                  <c:v>5.73</c:v>
                </c:pt>
                <c:pt idx="15051" formatCode="0.000">
                  <c:v>3.4510000000000001</c:v>
                </c:pt>
                <c:pt idx="15052" formatCode="0.000">
                  <c:v>2.1179999999999999</c:v>
                </c:pt>
                <c:pt idx="15053" formatCode="0.000">
                  <c:v>4.8659999999999997</c:v>
                </c:pt>
                <c:pt idx="15054" formatCode="0.000">
                  <c:v>9.4E-2</c:v>
                </c:pt>
                <c:pt idx="15055" formatCode="0.000">
                  <c:v>9.0579999999999998</c:v>
                </c:pt>
                <c:pt idx="15056" formatCode="0.000">
                  <c:v>8.6690000000000005</c:v>
                </c:pt>
                <c:pt idx="15057" formatCode="0.000">
                  <c:v>-0.371</c:v>
                </c:pt>
                <c:pt idx="15058" formatCode="0.000">
                  <c:v>8.7539999999999996</c:v>
                </c:pt>
                <c:pt idx="15059" formatCode="0.000">
                  <c:v>4.915</c:v>
                </c:pt>
                <c:pt idx="15060" formatCode="0.000">
                  <c:v>4.6559999999999997</c:v>
                </c:pt>
                <c:pt idx="15061" formatCode="0.000">
                  <c:v>1.7869999999999999</c:v>
                </c:pt>
                <c:pt idx="15062" formatCode="0.000">
                  <c:v>2.0659999999999998</c:v>
                </c:pt>
                <c:pt idx="15063" formatCode="0.000">
                  <c:v>6.5789999999999997</c:v>
                </c:pt>
                <c:pt idx="15064" formatCode="0.000">
                  <c:v>1.5529999999999999</c:v>
                </c:pt>
                <c:pt idx="15065" formatCode="0.000">
                  <c:v>5.2919999999999998</c:v>
                </c:pt>
                <c:pt idx="15066" formatCode="0.000">
                  <c:v>8.2710000000000008</c:v>
                </c:pt>
                <c:pt idx="15067" formatCode="0.000">
                  <c:v>-3.6520000000000001</c:v>
                </c:pt>
                <c:pt idx="15068" formatCode="0.000">
                  <c:v>8.1300000000000008</c:v>
                </c:pt>
                <c:pt idx="15069" formatCode="0.000">
                  <c:v>-0.50900000000000001</c:v>
                </c:pt>
                <c:pt idx="15070" formatCode="0.000">
                  <c:v>8.5790000000000006</c:v>
                </c:pt>
                <c:pt idx="15071" formatCode="0.000">
                  <c:v>5.7169999999999996</c:v>
                </c:pt>
                <c:pt idx="15072" formatCode="0.000">
                  <c:v>6.07</c:v>
                </c:pt>
                <c:pt idx="15073" formatCode="0.000">
                  <c:v>6.8070000000000004</c:v>
                </c:pt>
                <c:pt idx="15074" formatCode="0.000">
                  <c:v>0.36899999999999999</c:v>
                </c:pt>
                <c:pt idx="15075" formatCode="0.000">
                  <c:v>8.9160000000000004</c:v>
                </c:pt>
                <c:pt idx="15076" formatCode="0.000">
                  <c:v>8.077</c:v>
                </c:pt>
                <c:pt idx="15077" formatCode="0.000">
                  <c:v>3.577</c:v>
                </c:pt>
                <c:pt idx="15078" formatCode="0.000">
                  <c:v>7.8259999999999996</c:v>
                </c:pt>
                <c:pt idx="15079" formatCode="0.000">
                  <c:v>-10.412000000000001</c:v>
                </c:pt>
                <c:pt idx="15080" formatCode="0.000">
                  <c:v>4.3899999999999997</c:v>
                </c:pt>
                <c:pt idx="15081" formatCode="0.000">
                  <c:v>9.7439999999999998</c:v>
                </c:pt>
                <c:pt idx="15082" formatCode="0.000">
                  <c:v>7.11</c:v>
                </c:pt>
                <c:pt idx="15083" formatCode="0.000">
                  <c:v>6.7110000000000003</c:v>
                </c:pt>
                <c:pt idx="15084" formatCode="0.000">
                  <c:v>1.623</c:v>
                </c:pt>
                <c:pt idx="15085" formatCode="0.000">
                  <c:v>8.0739999999999998</c:v>
                </c:pt>
                <c:pt idx="15086" formatCode="0.000">
                  <c:v>10.125</c:v>
                </c:pt>
                <c:pt idx="15087" formatCode="0.000">
                  <c:v>-2.1480000000000001</c:v>
                </c:pt>
                <c:pt idx="15088" formatCode="0.000">
                  <c:v>9.3070000000000004</c:v>
                </c:pt>
                <c:pt idx="15089" formatCode="0.000">
                  <c:v>-5.44</c:v>
                </c:pt>
                <c:pt idx="15090" formatCode="0.000">
                  <c:v>9.1549999999999994</c:v>
                </c:pt>
                <c:pt idx="15091" formatCode="0.000">
                  <c:v>4.4850000000000003</c:v>
                </c:pt>
                <c:pt idx="15092" formatCode="0.000">
                  <c:v>5.8890000000000002</c:v>
                </c:pt>
                <c:pt idx="15093" formatCode="0.000">
                  <c:v>5.2839999999999998</c:v>
                </c:pt>
                <c:pt idx="15094" formatCode="0.000">
                  <c:v>-2.032</c:v>
                </c:pt>
                <c:pt idx="15095" formatCode="0.000">
                  <c:v>8.5510000000000002</c:v>
                </c:pt>
                <c:pt idx="15096" formatCode="0.000">
                  <c:v>8.7810000000000006</c:v>
                </c:pt>
                <c:pt idx="15097" formatCode="0.000">
                  <c:v>0.752</c:v>
                </c:pt>
                <c:pt idx="15098" formatCode="0.000">
                  <c:v>7.7009999999999996</c:v>
                </c:pt>
                <c:pt idx="15099" formatCode="0.000">
                  <c:v>-0.73899999999999999</c:v>
                </c:pt>
                <c:pt idx="15100" formatCode="0.000">
                  <c:v>6.3970000000000002</c:v>
                </c:pt>
                <c:pt idx="15101" formatCode="0.000">
                  <c:v>3.5270000000000001</c:v>
                </c:pt>
                <c:pt idx="15102" formatCode="0.000">
                  <c:v>5.5289999999999999</c:v>
                </c:pt>
                <c:pt idx="15103" formatCode="0.000">
                  <c:v>7.93</c:v>
                </c:pt>
                <c:pt idx="15104" formatCode="0.000">
                  <c:v>-0.51</c:v>
                </c:pt>
                <c:pt idx="15105" formatCode="0.000">
                  <c:v>3.3079999999999998</c:v>
                </c:pt>
                <c:pt idx="15106" formatCode="0.000">
                  <c:v>10.324999999999999</c:v>
                </c:pt>
                <c:pt idx="15107" formatCode="0.000">
                  <c:v>-1.0429999999999999</c:v>
                </c:pt>
                <c:pt idx="15108" formatCode="0.000">
                  <c:v>9.0950000000000006</c:v>
                </c:pt>
                <c:pt idx="15109" formatCode="0.000">
                  <c:v>-0.877</c:v>
                </c:pt>
                <c:pt idx="15110" formatCode="0.000">
                  <c:v>10.766999999999999</c:v>
                </c:pt>
                <c:pt idx="15111" formatCode="0.000">
                  <c:v>4.7779999999999996</c:v>
                </c:pt>
                <c:pt idx="15112" formatCode="0.000">
                  <c:v>4.5069999999999997</c:v>
                </c:pt>
                <c:pt idx="15113" formatCode="0.000">
                  <c:v>6.085</c:v>
                </c:pt>
                <c:pt idx="15114" formatCode="0.000">
                  <c:v>2E-3</c:v>
                </c:pt>
                <c:pt idx="15115" formatCode="0.000">
                  <c:v>8.2349999999999994</c:v>
                </c:pt>
                <c:pt idx="15116" formatCode="0.000">
                  <c:v>9.907</c:v>
                </c:pt>
                <c:pt idx="15117" formatCode="0.000">
                  <c:v>-0.78</c:v>
                </c:pt>
                <c:pt idx="15118" formatCode="0.000">
                  <c:v>8.2579999999999991</c:v>
                </c:pt>
                <c:pt idx="15119" formatCode="0.000">
                  <c:v>-8.9930000000000003</c:v>
                </c:pt>
                <c:pt idx="15120" formatCode="0.000">
                  <c:v>9.4209999999999994</c:v>
                </c:pt>
                <c:pt idx="15121" formatCode="0.000">
                  <c:v>4.9059999999999997</c:v>
                </c:pt>
                <c:pt idx="15122" formatCode="0.000">
                  <c:v>8.8179999999999996</c:v>
                </c:pt>
                <c:pt idx="15123" formatCode="0.000">
                  <c:v>6.6970000000000001</c:v>
                </c:pt>
                <c:pt idx="15124" formatCode="0.000">
                  <c:v>0.74199999999999999</c:v>
                </c:pt>
                <c:pt idx="15125" formatCode="0.000">
                  <c:v>4.7779999999999996</c:v>
                </c:pt>
                <c:pt idx="15126" formatCode="0.000">
                  <c:v>11.997999999999999</c:v>
                </c:pt>
                <c:pt idx="15127" formatCode="0.000">
                  <c:v>1.6379999999999999</c:v>
                </c:pt>
                <c:pt idx="15128" formatCode="0.000">
                  <c:v>7.5659999999999998</c:v>
                </c:pt>
                <c:pt idx="15129" formatCode="0.000">
                  <c:v>-8.2479999999999993</c:v>
                </c:pt>
                <c:pt idx="15130" formatCode="0.000">
                  <c:v>8.5429999999999993</c:v>
                </c:pt>
                <c:pt idx="15131" formatCode="0.000">
                  <c:v>8.0039999999999996</c:v>
                </c:pt>
                <c:pt idx="15132" formatCode="0.000">
                  <c:v>4.2850000000000001</c:v>
                </c:pt>
                <c:pt idx="15133" formatCode="0.000">
                  <c:v>7.1970000000000001</c:v>
                </c:pt>
                <c:pt idx="15134" formatCode="0.000">
                  <c:v>1.403</c:v>
                </c:pt>
                <c:pt idx="15135" formatCode="0.000">
                  <c:v>5.383</c:v>
                </c:pt>
                <c:pt idx="15136" formatCode="0.000">
                  <c:v>9.0630000000000006</c:v>
                </c:pt>
                <c:pt idx="15137" formatCode="0.000">
                  <c:v>1.3380000000000001</c:v>
                </c:pt>
                <c:pt idx="15138" formatCode="0.000">
                  <c:v>7.2850000000000001</c:v>
                </c:pt>
                <c:pt idx="15139" formatCode="0.000">
                  <c:v>-5.9829999999999997</c:v>
                </c:pt>
                <c:pt idx="15140" formatCode="0.000">
                  <c:v>11.063000000000001</c:v>
                </c:pt>
                <c:pt idx="15141" formatCode="0.000">
                  <c:v>5.5830000000000002</c:v>
                </c:pt>
                <c:pt idx="15142" formatCode="0.000">
                  <c:v>2.782</c:v>
                </c:pt>
                <c:pt idx="15143" formatCode="0.000">
                  <c:v>8.6120000000000001</c:v>
                </c:pt>
                <c:pt idx="15144" formatCode="0.000">
                  <c:v>1.395</c:v>
                </c:pt>
                <c:pt idx="15145" formatCode="0.000">
                  <c:v>5.2750000000000004</c:v>
                </c:pt>
                <c:pt idx="15146" formatCode="0.000">
                  <c:v>8.1240000000000006</c:v>
                </c:pt>
                <c:pt idx="15147" formatCode="0.000">
                  <c:v>-0.36699999999999999</c:v>
                </c:pt>
                <c:pt idx="15148" formatCode="0.000">
                  <c:v>8.5370000000000008</c:v>
                </c:pt>
                <c:pt idx="15149" formatCode="0.000">
                  <c:v>2.157</c:v>
                </c:pt>
                <c:pt idx="15150" formatCode="0.000">
                  <c:v>9.3520000000000003</c:v>
                </c:pt>
                <c:pt idx="15151" formatCode="0.000">
                  <c:v>4.6680000000000001</c:v>
                </c:pt>
                <c:pt idx="15152" formatCode="0.000">
                  <c:v>0.29499999999999998</c:v>
                </c:pt>
                <c:pt idx="15153" formatCode="0.000">
                  <c:v>7.1180000000000003</c:v>
                </c:pt>
                <c:pt idx="15154" formatCode="0.000">
                  <c:v>0.185</c:v>
                </c:pt>
                <c:pt idx="15155" formatCode="0.000">
                  <c:v>6.0140000000000002</c:v>
                </c:pt>
                <c:pt idx="15156" formatCode="0.000">
                  <c:v>5.415</c:v>
                </c:pt>
                <c:pt idx="15157" formatCode="0.000">
                  <c:v>3.7919999999999998</c:v>
                </c:pt>
                <c:pt idx="15158" formatCode="0.000">
                  <c:v>6.7939999999999996</c:v>
                </c:pt>
                <c:pt idx="15159" formatCode="0.000">
                  <c:v>6.125</c:v>
                </c:pt>
                <c:pt idx="15160" formatCode="0.000">
                  <c:v>2.8740000000000001</c:v>
                </c:pt>
                <c:pt idx="15161" formatCode="0.000">
                  <c:v>7.1970000000000001</c:v>
                </c:pt>
                <c:pt idx="15162" formatCode="0.000">
                  <c:v>2.1880000000000002</c:v>
                </c:pt>
                <c:pt idx="15163" formatCode="0.000">
                  <c:v>5.9880000000000004</c:v>
                </c:pt>
                <c:pt idx="15164" formatCode="0.000">
                  <c:v>-0.30599999999999999</c:v>
                </c:pt>
                <c:pt idx="15165" formatCode="0.000">
                  <c:v>5.7169999999999996</c:v>
                </c:pt>
                <c:pt idx="15166" formatCode="0.000">
                  <c:v>6.4729999999999999</c:v>
                </c:pt>
                <c:pt idx="15167" formatCode="0.000">
                  <c:v>-2.9129999999999998</c:v>
                </c:pt>
                <c:pt idx="15168" formatCode="0.000">
                  <c:v>6.4489999999999998</c:v>
                </c:pt>
                <c:pt idx="15169" formatCode="0.000">
                  <c:v>-1.101</c:v>
                </c:pt>
                <c:pt idx="15170" formatCode="0.000">
                  <c:v>9.157</c:v>
                </c:pt>
                <c:pt idx="15171" formatCode="0.000">
                  <c:v>6.5309999999999997</c:v>
                </c:pt>
                <c:pt idx="15172" formatCode="0.000">
                  <c:v>7.3410000000000002</c:v>
                </c:pt>
                <c:pt idx="15173" formatCode="0.000">
                  <c:v>9.2379999999999995</c:v>
                </c:pt>
                <c:pt idx="15174" formatCode="0.000">
                  <c:v>1.7829999999999999</c:v>
                </c:pt>
                <c:pt idx="15175" formatCode="0.000">
                  <c:v>6.6260000000000003</c:v>
                </c:pt>
                <c:pt idx="15176" formatCode="0.000">
                  <c:v>6.3090000000000002</c:v>
                </c:pt>
                <c:pt idx="15177" formatCode="0.000">
                  <c:v>1.742</c:v>
                </c:pt>
                <c:pt idx="15178" formatCode="0.000">
                  <c:v>9.1739999999999995</c:v>
                </c:pt>
                <c:pt idx="15179" formatCode="0.000">
                  <c:v>6.085</c:v>
                </c:pt>
                <c:pt idx="15180" formatCode="0.000">
                  <c:v>6.242</c:v>
                </c:pt>
                <c:pt idx="15181" formatCode="0.000">
                  <c:v>5.8170000000000002</c:v>
                </c:pt>
                <c:pt idx="15182" formatCode="0.000">
                  <c:v>7.1210000000000004</c:v>
                </c:pt>
                <c:pt idx="15183" formatCode="0.000">
                  <c:v>2.036</c:v>
                </c:pt>
                <c:pt idx="15184" formatCode="0.000">
                  <c:v>9.8480000000000008</c:v>
                </c:pt>
                <c:pt idx="15185" formatCode="0.000">
                  <c:v>7.9320000000000004</c:v>
                </c:pt>
                <c:pt idx="15186" formatCode="0.000">
                  <c:v>-1.6919999999999999</c:v>
                </c:pt>
                <c:pt idx="15187" formatCode="0.000">
                  <c:v>6.5590000000000002</c:v>
                </c:pt>
                <c:pt idx="15188" formatCode="0.000">
                  <c:v>5.0389999999999997</c:v>
                </c:pt>
                <c:pt idx="15189" formatCode="0.000">
                  <c:v>6.2960000000000003</c:v>
                </c:pt>
                <c:pt idx="15190" formatCode="0.000">
                  <c:v>6.141</c:v>
                </c:pt>
                <c:pt idx="15191" formatCode="0.000">
                  <c:v>8.9269999999999996</c:v>
                </c:pt>
                <c:pt idx="15192" formatCode="0.000">
                  <c:v>0.85399999999999998</c:v>
                </c:pt>
                <c:pt idx="15193" formatCode="0.000">
                  <c:v>6.6479999999999997</c:v>
                </c:pt>
                <c:pt idx="15194" formatCode="0.000">
                  <c:v>10.029999999999999</c:v>
                </c:pt>
                <c:pt idx="15195" formatCode="0.000">
                  <c:v>1.647</c:v>
                </c:pt>
                <c:pt idx="15196" formatCode="0.000">
                  <c:v>6.2329999999999997</c:v>
                </c:pt>
                <c:pt idx="15197" formatCode="0.000">
                  <c:v>7.5590000000000002</c:v>
                </c:pt>
                <c:pt idx="15198" formatCode="0.000">
                  <c:v>7.09</c:v>
                </c:pt>
                <c:pt idx="15199" formatCode="0.000">
                  <c:v>5.4790000000000001</c:v>
                </c:pt>
                <c:pt idx="15200" formatCode="0.000">
                  <c:v>5.7290000000000001</c:v>
                </c:pt>
                <c:pt idx="15201" formatCode="0.000">
                  <c:v>1.681</c:v>
                </c:pt>
                <c:pt idx="15202" formatCode="0.000">
                  <c:v>4.8490000000000002</c:v>
                </c:pt>
                <c:pt idx="15203" formatCode="0.000">
                  <c:v>8.2460000000000004</c:v>
                </c:pt>
                <c:pt idx="15204" formatCode="0.000">
                  <c:v>3.9790000000000001</c:v>
                </c:pt>
                <c:pt idx="15205" formatCode="0.000">
                  <c:v>7.0750000000000002</c:v>
                </c:pt>
                <c:pt idx="15206" formatCode="0.000">
                  <c:v>6.4359999999999999</c:v>
                </c:pt>
                <c:pt idx="15207" formatCode="0.000">
                  <c:v>5.4109999999999996</c:v>
                </c:pt>
                <c:pt idx="15208" formatCode="0.000">
                  <c:v>8.0380000000000003</c:v>
                </c:pt>
                <c:pt idx="15209" formatCode="0.000">
                  <c:v>5.7320000000000002</c:v>
                </c:pt>
                <c:pt idx="15210" formatCode="0.000">
                  <c:v>1.028</c:v>
                </c:pt>
                <c:pt idx="15211" formatCode="0.000">
                  <c:v>10.288</c:v>
                </c:pt>
                <c:pt idx="15212" formatCode="0.000">
                  <c:v>6.7050000000000001</c:v>
                </c:pt>
                <c:pt idx="15213" formatCode="0.000">
                  <c:v>-1.042</c:v>
                </c:pt>
                <c:pt idx="15214" formatCode="0.000">
                  <c:v>8.4499999999999993</c:v>
                </c:pt>
                <c:pt idx="15215" formatCode="0.000">
                  <c:v>6.173</c:v>
                </c:pt>
                <c:pt idx="15216" formatCode="0.000">
                  <c:v>8.6180000000000003</c:v>
                </c:pt>
                <c:pt idx="15217" formatCode="0.000">
                  <c:v>4.6210000000000004</c:v>
                </c:pt>
                <c:pt idx="15218" formatCode="0.000">
                  <c:v>6.7809999999999997</c:v>
                </c:pt>
                <c:pt idx="15219" formatCode="0.000">
                  <c:v>2.5939999999999999</c:v>
                </c:pt>
                <c:pt idx="15220" formatCode="0.000">
                  <c:v>7.4459999999999997</c:v>
                </c:pt>
                <c:pt idx="15221" formatCode="0.000">
                  <c:v>7.9660000000000002</c:v>
                </c:pt>
                <c:pt idx="15222" formatCode="0.000">
                  <c:v>1.5129999999999999</c:v>
                </c:pt>
                <c:pt idx="15223" formatCode="0.000">
                  <c:v>8.7289999999999992</c:v>
                </c:pt>
                <c:pt idx="15224" formatCode="0.000">
                  <c:v>0.38500000000000001</c:v>
                </c:pt>
                <c:pt idx="15225" formatCode="0.000">
                  <c:v>9.1829999999999998</c:v>
                </c:pt>
                <c:pt idx="15226" formatCode="0.000">
                  <c:v>5.7789999999999999</c:v>
                </c:pt>
                <c:pt idx="15227" formatCode="0.000">
                  <c:v>8.1969999999999992</c:v>
                </c:pt>
                <c:pt idx="15228" formatCode="0.000">
                  <c:v>-0.93700000000000006</c:v>
                </c:pt>
                <c:pt idx="15229" formatCode="0.000">
                  <c:v>6.3250000000000002</c:v>
                </c:pt>
                <c:pt idx="15230" formatCode="0.000">
                  <c:v>3.7610000000000001</c:v>
                </c:pt>
                <c:pt idx="15231" formatCode="0.000">
                  <c:v>4.5179999999999998</c:v>
                </c:pt>
                <c:pt idx="15232" formatCode="0.000">
                  <c:v>12.204000000000001</c:v>
                </c:pt>
                <c:pt idx="15233" formatCode="0.000">
                  <c:v>7.2539999999999996</c:v>
                </c:pt>
                <c:pt idx="15234" formatCode="0.000">
                  <c:v>8.3539999999999992</c:v>
                </c:pt>
                <c:pt idx="15235" formatCode="0.000">
                  <c:v>3.246</c:v>
                </c:pt>
                <c:pt idx="15236" formatCode="0.000">
                  <c:v>7.234</c:v>
                </c:pt>
                <c:pt idx="15237" formatCode="0.000">
                  <c:v>0.11799999999999999</c:v>
                </c:pt>
                <c:pt idx="15238" formatCode="0.000">
                  <c:v>5.5720000000000001</c:v>
                </c:pt>
                <c:pt idx="15239" formatCode="0.000">
                  <c:v>6.4390000000000001</c:v>
                </c:pt>
                <c:pt idx="15240" formatCode="0.000">
                  <c:v>5.2869999999999999</c:v>
                </c:pt>
                <c:pt idx="15241" formatCode="0.000">
                  <c:v>7.8170000000000002</c:v>
                </c:pt>
                <c:pt idx="15242" formatCode="0.000">
                  <c:v>6.3979999999999997</c:v>
                </c:pt>
                <c:pt idx="15243" formatCode="0.000">
                  <c:v>5.3479999999999999</c:v>
                </c:pt>
                <c:pt idx="15244" formatCode="0.000">
                  <c:v>7.4649999999999999</c:v>
                </c:pt>
                <c:pt idx="15245" formatCode="0.000">
                  <c:v>7.6749999999999998</c:v>
                </c:pt>
                <c:pt idx="15246" formatCode="0.000">
                  <c:v>1.55</c:v>
                </c:pt>
                <c:pt idx="15247" formatCode="0.000">
                  <c:v>6.8780000000000001</c:v>
                </c:pt>
                <c:pt idx="15248" formatCode="0.000">
                  <c:v>8.1769999999999996</c:v>
                </c:pt>
                <c:pt idx="15249" formatCode="0.000">
                  <c:v>-8.0000000000000002E-3</c:v>
                </c:pt>
                <c:pt idx="15250" formatCode="0.000">
                  <c:v>9.6270000000000007</c:v>
                </c:pt>
                <c:pt idx="15251" formatCode="0.000">
                  <c:v>5.218</c:v>
                </c:pt>
                <c:pt idx="15252" formatCode="0.000">
                  <c:v>7.3769999999999998</c:v>
                </c:pt>
                <c:pt idx="15253" formatCode="0.000">
                  <c:v>6.6189999999999998</c:v>
                </c:pt>
                <c:pt idx="15254" formatCode="0.000">
                  <c:v>6.8369999999999997</c:v>
                </c:pt>
                <c:pt idx="15255" formatCode="0.000">
                  <c:v>-0.7</c:v>
                </c:pt>
                <c:pt idx="15256" formatCode="0.000">
                  <c:v>5.234</c:v>
                </c:pt>
                <c:pt idx="15257" formatCode="0.000">
                  <c:v>9.1029999999999998</c:v>
                </c:pt>
                <c:pt idx="15258" formatCode="0.000">
                  <c:v>3.6040000000000001</c:v>
                </c:pt>
                <c:pt idx="15259" formatCode="0.000">
                  <c:v>8.2460000000000004</c:v>
                </c:pt>
                <c:pt idx="15260" formatCode="0.000">
                  <c:v>12.403</c:v>
                </c:pt>
                <c:pt idx="15261" formatCode="0.000">
                  <c:v>5.8129999999999997</c:v>
                </c:pt>
                <c:pt idx="15262" formatCode="0.000">
                  <c:v>4.6390000000000002</c:v>
                </c:pt>
                <c:pt idx="15263" formatCode="0.000">
                  <c:v>4.085</c:v>
                </c:pt>
                <c:pt idx="15264" formatCode="0.000">
                  <c:v>-0.375</c:v>
                </c:pt>
                <c:pt idx="15265" formatCode="0.000">
                  <c:v>6.5179999999999998</c:v>
                </c:pt>
                <c:pt idx="15266" formatCode="0.000">
                  <c:v>5.9619999999999997</c:v>
                </c:pt>
                <c:pt idx="15267" formatCode="0.000">
                  <c:v>4.4909999999999997</c:v>
                </c:pt>
                <c:pt idx="15268" formatCode="0.000">
                  <c:v>7.2679999999999998</c:v>
                </c:pt>
                <c:pt idx="15269" formatCode="0.000">
                  <c:v>8.3330000000000002</c:v>
                </c:pt>
                <c:pt idx="15270" formatCode="0.000">
                  <c:v>6.7249999999999996</c:v>
                </c:pt>
                <c:pt idx="15271" formatCode="0.000">
                  <c:v>9.1170000000000009</c:v>
                </c:pt>
                <c:pt idx="15272" formatCode="0.000">
                  <c:v>4.5369999999999999</c:v>
                </c:pt>
                <c:pt idx="15273" formatCode="0.000">
                  <c:v>0.62</c:v>
                </c:pt>
                <c:pt idx="15274" formatCode="0.000">
                  <c:v>5.593</c:v>
                </c:pt>
                <c:pt idx="15275" formatCode="0.000">
                  <c:v>7.8869999999999996</c:v>
                </c:pt>
                <c:pt idx="15276" formatCode="0.000">
                  <c:v>-1.341</c:v>
                </c:pt>
                <c:pt idx="15277" formatCode="0.000">
                  <c:v>8.9760000000000009</c:v>
                </c:pt>
                <c:pt idx="15278" formatCode="0.000">
                  <c:v>9.7520000000000007</c:v>
                </c:pt>
                <c:pt idx="15279" formatCode="0.000">
                  <c:v>9.5410000000000004</c:v>
                </c:pt>
                <c:pt idx="15280" formatCode="0.000">
                  <c:v>5.7809999999999997</c:v>
                </c:pt>
                <c:pt idx="15281" formatCode="0.000">
                  <c:v>5.9089999999999998</c:v>
                </c:pt>
                <c:pt idx="15282" formatCode="0.000">
                  <c:v>1.526</c:v>
                </c:pt>
                <c:pt idx="15283" formatCode="0.000">
                  <c:v>6.0750000000000002</c:v>
                </c:pt>
                <c:pt idx="15284" formatCode="0.000">
                  <c:v>11.263999999999999</c:v>
                </c:pt>
                <c:pt idx="15285" formatCode="0.000">
                  <c:v>-1.1439999999999999</c:v>
                </c:pt>
                <c:pt idx="15286" formatCode="0.000">
                  <c:v>8.9920000000000009</c:v>
                </c:pt>
                <c:pt idx="15287" formatCode="0.000">
                  <c:v>9.4290000000000003</c:v>
                </c:pt>
                <c:pt idx="15288" formatCode="0.000">
                  <c:v>4.3680000000000003</c:v>
                </c:pt>
                <c:pt idx="15289" formatCode="0.000">
                  <c:v>7.7610000000000001</c:v>
                </c:pt>
                <c:pt idx="15290" formatCode="0.000">
                  <c:v>4.585</c:v>
                </c:pt>
                <c:pt idx="15291" formatCode="0.000">
                  <c:v>-2.9000000000000001E-2</c:v>
                </c:pt>
                <c:pt idx="15292" formatCode="0.000">
                  <c:v>4.2640000000000002</c:v>
                </c:pt>
                <c:pt idx="15293" formatCode="0.000">
                  <c:v>10.11</c:v>
                </c:pt>
                <c:pt idx="15294" formatCode="0.000">
                  <c:v>1.1910000000000001</c:v>
                </c:pt>
                <c:pt idx="15295" formatCode="0.000">
                  <c:v>9.8970000000000002</c:v>
                </c:pt>
                <c:pt idx="15296" formatCode="0.000">
                  <c:v>4.8070000000000004</c:v>
                </c:pt>
                <c:pt idx="15297" formatCode="0.000">
                  <c:v>8.0559999999999992</c:v>
                </c:pt>
                <c:pt idx="15298" formatCode="0.000">
                  <c:v>7.5510000000000002</c:v>
                </c:pt>
                <c:pt idx="15299" formatCode="0.000">
                  <c:v>7.1429999999999998</c:v>
                </c:pt>
                <c:pt idx="15300" formatCode="0.000">
                  <c:v>1.6870000000000001</c:v>
                </c:pt>
                <c:pt idx="15301" formatCode="0.000">
                  <c:v>3.6080000000000001</c:v>
                </c:pt>
                <c:pt idx="15302" formatCode="0.000">
                  <c:v>6.1580000000000004</c:v>
                </c:pt>
                <c:pt idx="15303" formatCode="0.000">
                  <c:v>-0.40400000000000003</c:v>
                </c:pt>
                <c:pt idx="15304" formatCode="0.000">
                  <c:v>11.898999999999999</c:v>
                </c:pt>
                <c:pt idx="15305" formatCode="0.000">
                  <c:v>8.6539999999999999</c:v>
                </c:pt>
                <c:pt idx="15306" formatCode="0.000">
                  <c:v>8.4480000000000004</c:v>
                </c:pt>
                <c:pt idx="15307" formatCode="0.000">
                  <c:v>6.8869999999999996</c:v>
                </c:pt>
                <c:pt idx="15308" formatCode="0.000">
                  <c:v>6.181</c:v>
                </c:pt>
                <c:pt idx="15309" formatCode="0.000">
                  <c:v>1.0999999999999999E-2</c:v>
                </c:pt>
                <c:pt idx="15310" formatCode="0.000">
                  <c:v>6.01</c:v>
                </c:pt>
                <c:pt idx="15311" formatCode="0.000">
                  <c:v>9.3049999999999997</c:v>
                </c:pt>
                <c:pt idx="15312" formatCode="0.000">
                  <c:v>4.1559999999999997</c:v>
                </c:pt>
                <c:pt idx="15313" formatCode="0.000">
                  <c:v>9.6720000000000006</c:v>
                </c:pt>
                <c:pt idx="15314" formatCode="0.000">
                  <c:v>3.8460000000000001</c:v>
                </c:pt>
                <c:pt idx="15315" formatCode="0.000">
                  <c:v>6.8769999999999998</c:v>
                </c:pt>
                <c:pt idx="15316" formatCode="0.000">
                  <c:v>7.0990000000000002</c:v>
                </c:pt>
                <c:pt idx="15317" formatCode="0.000">
                  <c:v>6.2679999999999998</c:v>
                </c:pt>
                <c:pt idx="15318" formatCode="0.000">
                  <c:v>-0.19400000000000001</c:v>
                </c:pt>
                <c:pt idx="15319" formatCode="0.000">
                  <c:v>4.7249999999999996</c:v>
                </c:pt>
                <c:pt idx="15320" formatCode="0.000">
                  <c:v>11.093999999999999</c:v>
                </c:pt>
                <c:pt idx="15321" formatCode="0.000">
                  <c:v>6.2229999999999999</c:v>
                </c:pt>
                <c:pt idx="15322" formatCode="0.000">
                  <c:v>10.930999999999999</c:v>
                </c:pt>
                <c:pt idx="15323" formatCode="0.000">
                  <c:v>0.192</c:v>
                </c:pt>
                <c:pt idx="15324" formatCode="0.000">
                  <c:v>8.0150000000000006</c:v>
                </c:pt>
                <c:pt idx="15325" formatCode="0.000">
                  <c:v>5.63</c:v>
                </c:pt>
                <c:pt idx="15326" formatCode="0.000">
                  <c:v>6.7480000000000002</c:v>
                </c:pt>
                <c:pt idx="15327" formatCode="0.000">
                  <c:v>1.24</c:v>
                </c:pt>
                <c:pt idx="15328" formatCode="0.000">
                  <c:v>2.9689999999999999</c:v>
                </c:pt>
                <c:pt idx="15329" formatCode="0.000">
                  <c:v>9.41</c:v>
                </c:pt>
                <c:pt idx="15330" formatCode="0.000">
                  <c:v>8.0579999999999998</c:v>
                </c:pt>
                <c:pt idx="15331" formatCode="0.000">
                  <c:v>11.087999999999999</c:v>
                </c:pt>
                <c:pt idx="15332" formatCode="0.000">
                  <c:v>0.71499999999999997</c:v>
                </c:pt>
                <c:pt idx="15333" formatCode="0.000">
                  <c:v>4.99</c:v>
                </c:pt>
                <c:pt idx="15334" formatCode="0.000">
                  <c:v>9.1189999999999998</c:v>
                </c:pt>
                <c:pt idx="15335" formatCode="0.000">
                  <c:v>5.8879999999999999</c:v>
                </c:pt>
                <c:pt idx="15336" formatCode="0.000">
                  <c:v>2.367</c:v>
                </c:pt>
                <c:pt idx="15337" formatCode="0.000">
                  <c:v>9.0719999999999992</c:v>
                </c:pt>
                <c:pt idx="15338" formatCode="0.000">
                  <c:v>8.5890000000000004</c:v>
                </c:pt>
                <c:pt idx="15339" formatCode="0.000">
                  <c:v>2.5779999999999998</c:v>
                </c:pt>
                <c:pt idx="15340" formatCode="0.000">
                  <c:v>9.34</c:v>
                </c:pt>
                <c:pt idx="15341" formatCode="0.000">
                  <c:v>-0.90600000000000003</c:v>
                </c:pt>
                <c:pt idx="15342" formatCode="0.000">
                  <c:v>11.843</c:v>
                </c:pt>
                <c:pt idx="15343" formatCode="0.000">
                  <c:v>3.4430000000000001</c:v>
                </c:pt>
                <c:pt idx="15344" formatCode="0.000">
                  <c:v>7.2610000000000001</c:v>
                </c:pt>
                <c:pt idx="15345" formatCode="0.000">
                  <c:v>2.0659999999999998</c:v>
                </c:pt>
                <c:pt idx="15346" formatCode="0.000">
                  <c:v>4.9790000000000001</c:v>
                </c:pt>
                <c:pt idx="15347" formatCode="0.000">
                  <c:v>9.7949999999999999</c:v>
                </c:pt>
                <c:pt idx="15348" formatCode="0.000">
                  <c:v>6.55</c:v>
                </c:pt>
                <c:pt idx="15349" formatCode="0.000">
                  <c:v>10.082000000000001</c:v>
                </c:pt>
                <c:pt idx="15350" formatCode="0.000">
                  <c:v>0.107</c:v>
                </c:pt>
                <c:pt idx="15351" formatCode="0.000">
                  <c:v>8.8049999999999997</c:v>
                </c:pt>
                <c:pt idx="15352" formatCode="0.000">
                  <c:v>4.798</c:v>
                </c:pt>
                <c:pt idx="15353" formatCode="0.000">
                  <c:v>6.5119999999999996</c:v>
                </c:pt>
                <c:pt idx="15354" formatCode="0.000">
                  <c:v>1.796</c:v>
                </c:pt>
                <c:pt idx="15355" formatCode="0.000">
                  <c:v>4.1360000000000001</c:v>
                </c:pt>
                <c:pt idx="15356" formatCode="0.000">
                  <c:v>11.25</c:v>
                </c:pt>
                <c:pt idx="15357" formatCode="0.000">
                  <c:v>6.2080000000000002</c:v>
                </c:pt>
                <c:pt idx="15358" formatCode="0.000">
                  <c:v>8.4949999999999992</c:v>
                </c:pt>
                <c:pt idx="15359" formatCode="0.000">
                  <c:v>-2.3980000000000001</c:v>
                </c:pt>
                <c:pt idx="15360" formatCode="0.000">
                  <c:v>9.1319999999999997</c:v>
                </c:pt>
                <c:pt idx="15361" formatCode="0.000">
                  <c:v>7.601</c:v>
                </c:pt>
                <c:pt idx="15362" formatCode="0.000">
                  <c:v>7.5739999999999998</c:v>
                </c:pt>
                <c:pt idx="15363" formatCode="0.000">
                  <c:v>-0.26400000000000001</c:v>
                </c:pt>
                <c:pt idx="15364" formatCode="0.000">
                  <c:v>10.436</c:v>
                </c:pt>
                <c:pt idx="15365" formatCode="0.000">
                  <c:v>9.6159999999999997</c:v>
                </c:pt>
                <c:pt idx="15366" formatCode="0.000">
                  <c:v>7.3460000000000001</c:v>
                </c:pt>
                <c:pt idx="15367" formatCode="0.000">
                  <c:v>8.6590000000000007</c:v>
                </c:pt>
                <c:pt idx="15368" formatCode="0.000">
                  <c:v>3.2690000000000001</c:v>
                </c:pt>
                <c:pt idx="15369" formatCode="0.000">
                  <c:v>5.6779999999999999</c:v>
                </c:pt>
                <c:pt idx="15370" formatCode="0.000">
                  <c:v>1.8520000000000001</c:v>
                </c:pt>
                <c:pt idx="15371" formatCode="0.000">
                  <c:v>7.2960000000000003</c:v>
                </c:pt>
                <c:pt idx="15372" formatCode="0.000">
                  <c:v>-0.224</c:v>
                </c:pt>
                <c:pt idx="15373" formatCode="0.000">
                  <c:v>5.3150000000000004</c:v>
                </c:pt>
                <c:pt idx="15374" formatCode="0.000">
                  <c:v>10.115</c:v>
                </c:pt>
                <c:pt idx="15375" formatCode="0.000">
                  <c:v>3.3879999999999999</c:v>
                </c:pt>
                <c:pt idx="15376" formatCode="0.000">
                  <c:v>6.66</c:v>
                </c:pt>
                <c:pt idx="15377" formatCode="0.000">
                  <c:v>13.388999999999999</c:v>
                </c:pt>
                <c:pt idx="15378" formatCode="0.000">
                  <c:v>4.6180000000000003</c:v>
                </c:pt>
                <c:pt idx="15379" formatCode="0.000">
                  <c:v>4.9539999999999997</c:v>
                </c:pt>
                <c:pt idx="15380" formatCode="0.000">
                  <c:v>5.7649999999999997</c:v>
                </c:pt>
                <c:pt idx="15381" formatCode="0.000">
                  <c:v>3.1219999999999999</c:v>
                </c:pt>
                <c:pt idx="15382" formatCode="0.000">
                  <c:v>5.3920000000000003</c:v>
                </c:pt>
                <c:pt idx="15383" formatCode="0.000">
                  <c:v>9.9570000000000007</c:v>
                </c:pt>
                <c:pt idx="15384" formatCode="0.000">
                  <c:v>5.8129999999999997</c:v>
                </c:pt>
                <c:pt idx="15385" formatCode="0.000">
                  <c:v>8.843</c:v>
                </c:pt>
                <c:pt idx="15386" formatCode="0.000">
                  <c:v>-2.2320000000000002</c:v>
                </c:pt>
                <c:pt idx="15387" formatCode="0.000">
                  <c:v>10.199999999999999</c:v>
                </c:pt>
                <c:pt idx="15388" formatCode="0.000">
                  <c:v>4.7910000000000004</c:v>
                </c:pt>
                <c:pt idx="15389" formatCode="0.000">
                  <c:v>8.18</c:v>
                </c:pt>
                <c:pt idx="15390" formatCode="0.000">
                  <c:v>3.069</c:v>
                </c:pt>
                <c:pt idx="15391" formatCode="0.000">
                  <c:v>5.6790000000000003</c:v>
                </c:pt>
                <c:pt idx="15392" formatCode="0.000">
                  <c:v>6.8170000000000002</c:v>
                </c:pt>
                <c:pt idx="15393" formatCode="0.000">
                  <c:v>7.7290000000000001</c:v>
                </c:pt>
                <c:pt idx="15394" formatCode="0.000">
                  <c:v>6.41</c:v>
                </c:pt>
                <c:pt idx="15395" formatCode="0.000">
                  <c:v>2.794</c:v>
                </c:pt>
                <c:pt idx="15396" formatCode="0.000">
                  <c:v>9.6349999999999998</c:v>
                </c:pt>
                <c:pt idx="15397" formatCode="0.000">
                  <c:v>6.6479999999999997</c:v>
                </c:pt>
                <c:pt idx="15398" formatCode="0.000">
                  <c:v>5.3680000000000003</c:v>
                </c:pt>
                <c:pt idx="15399" formatCode="0.000">
                  <c:v>2.556</c:v>
                </c:pt>
                <c:pt idx="15400" formatCode="0.000">
                  <c:v>4.1660000000000004</c:v>
                </c:pt>
                <c:pt idx="15401" formatCode="0.000">
                  <c:v>9.1509999999999998</c:v>
                </c:pt>
                <c:pt idx="15402" formatCode="0.000">
                  <c:v>3.5110000000000001</c:v>
                </c:pt>
                <c:pt idx="15403" formatCode="0.000">
                  <c:v>8.39</c:v>
                </c:pt>
                <c:pt idx="15404" formatCode="0.000">
                  <c:v>7.43</c:v>
                </c:pt>
                <c:pt idx="15405" formatCode="0.000">
                  <c:v>2.0539999999999998</c:v>
                </c:pt>
                <c:pt idx="15406" formatCode="0.000">
                  <c:v>8.3279999999999994</c:v>
                </c:pt>
                <c:pt idx="15407" formatCode="0.000">
                  <c:v>8.6379999999999999</c:v>
                </c:pt>
                <c:pt idx="15408" formatCode="0.000">
                  <c:v>0.77800000000000002</c:v>
                </c:pt>
                <c:pt idx="15409" formatCode="0.000">
                  <c:v>5.1890000000000001</c:v>
                </c:pt>
                <c:pt idx="15410" formatCode="0.000">
                  <c:v>10.449</c:v>
                </c:pt>
                <c:pt idx="15411" formatCode="0.000">
                  <c:v>0.53800000000000003</c:v>
                </c:pt>
                <c:pt idx="15412" formatCode="0.000">
                  <c:v>5.7960000000000003</c:v>
                </c:pt>
                <c:pt idx="15413" formatCode="0.000">
                  <c:v>10.301</c:v>
                </c:pt>
                <c:pt idx="15414" formatCode="0.000">
                  <c:v>6.8259999999999996</c:v>
                </c:pt>
                <c:pt idx="15415" formatCode="0.000">
                  <c:v>8.266</c:v>
                </c:pt>
                <c:pt idx="15416" formatCode="0.000">
                  <c:v>6.1520000000000001</c:v>
                </c:pt>
                <c:pt idx="15417" formatCode="0.000">
                  <c:v>1.0760000000000001</c:v>
                </c:pt>
                <c:pt idx="15418" formatCode="0.000">
                  <c:v>5.62</c:v>
                </c:pt>
                <c:pt idx="15419" formatCode="0.000">
                  <c:v>9.6760000000000002</c:v>
                </c:pt>
                <c:pt idx="15420" formatCode="0.000">
                  <c:v>0.627</c:v>
                </c:pt>
                <c:pt idx="15421" formatCode="0.000">
                  <c:v>2.7290000000000001</c:v>
                </c:pt>
                <c:pt idx="15422" formatCode="0.000">
                  <c:v>11.132999999999999</c:v>
                </c:pt>
                <c:pt idx="15423" formatCode="0.000">
                  <c:v>10.545999999999999</c:v>
                </c:pt>
                <c:pt idx="15424" formatCode="0.000">
                  <c:v>6.569</c:v>
                </c:pt>
                <c:pt idx="15425" formatCode="0.000">
                  <c:v>6.3879999999999999</c:v>
                </c:pt>
                <c:pt idx="15426" formatCode="0.000">
                  <c:v>2.4969999999999999</c:v>
                </c:pt>
                <c:pt idx="15427" formatCode="0.000">
                  <c:v>8.6940000000000008</c:v>
                </c:pt>
                <c:pt idx="15428" formatCode="0.000">
                  <c:v>7.9720000000000004</c:v>
                </c:pt>
                <c:pt idx="15429" formatCode="0.000">
                  <c:v>0.16300000000000001</c:v>
                </c:pt>
                <c:pt idx="15430" formatCode="0.000">
                  <c:v>5.2789999999999999</c:v>
                </c:pt>
                <c:pt idx="15431" formatCode="0.000">
                  <c:v>10.305</c:v>
                </c:pt>
                <c:pt idx="15432" formatCode="0.000">
                  <c:v>4.4610000000000003</c:v>
                </c:pt>
                <c:pt idx="15433" formatCode="0.000">
                  <c:v>8.7539999999999996</c:v>
                </c:pt>
                <c:pt idx="15434" formatCode="0.000">
                  <c:v>6.3019999999999996</c:v>
                </c:pt>
                <c:pt idx="15435" formatCode="0.000">
                  <c:v>2.9470000000000001</c:v>
                </c:pt>
                <c:pt idx="15436" formatCode="0.000">
                  <c:v>6.99</c:v>
                </c:pt>
                <c:pt idx="15437" formatCode="0.000">
                  <c:v>8.3840000000000003</c:v>
                </c:pt>
                <c:pt idx="15438" formatCode="0.000">
                  <c:v>2.19</c:v>
                </c:pt>
                <c:pt idx="15439" formatCode="0.000">
                  <c:v>6.0229999999999997</c:v>
                </c:pt>
                <c:pt idx="15440" formatCode="0.000">
                  <c:v>8.7680000000000007</c:v>
                </c:pt>
                <c:pt idx="15441" formatCode="0.000">
                  <c:v>5.5060000000000002</c:v>
                </c:pt>
                <c:pt idx="15442" formatCode="0.000">
                  <c:v>7.7809999999999997</c:v>
                </c:pt>
                <c:pt idx="15443" formatCode="0.000">
                  <c:v>5.8929999999999998</c:v>
                </c:pt>
                <c:pt idx="15444" formatCode="0.000">
                  <c:v>4.0960000000000001</c:v>
                </c:pt>
                <c:pt idx="15445" formatCode="0.000">
                  <c:v>2.37</c:v>
                </c:pt>
                <c:pt idx="15446" formatCode="0.000">
                  <c:v>7.6340000000000003</c:v>
                </c:pt>
                <c:pt idx="15447" formatCode="0.000">
                  <c:v>6.0940000000000003</c:v>
                </c:pt>
                <c:pt idx="15448" formatCode="0.000">
                  <c:v>10.436999999999999</c:v>
                </c:pt>
                <c:pt idx="15449" formatCode="0.000">
                  <c:v>6.2910000000000004</c:v>
                </c:pt>
                <c:pt idx="15450" formatCode="0.000">
                  <c:v>5.0780000000000003</c:v>
                </c:pt>
                <c:pt idx="15451" formatCode="0.000">
                  <c:v>7.2240000000000002</c:v>
                </c:pt>
                <c:pt idx="15452" formatCode="0.000">
                  <c:v>5.3109999999999999</c:v>
                </c:pt>
                <c:pt idx="15453" formatCode="0.000">
                  <c:v>2.8980000000000001</c:v>
                </c:pt>
                <c:pt idx="15454" formatCode="0.000">
                  <c:v>8.7249999999999996</c:v>
                </c:pt>
                <c:pt idx="15455" formatCode="0.000">
                  <c:v>5.5339999999999998</c:v>
                </c:pt>
                <c:pt idx="15456" formatCode="0.000">
                  <c:v>0.26700000000000002</c:v>
                </c:pt>
                <c:pt idx="15457" formatCode="0.000">
                  <c:v>12.242000000000001</c:v>
                </c:pt>
                <c:pt idx="15458" formatCode="0.000">
                  <c:v>3.0630000000000002</c:v>
                </c:pt>
                <c:pt idx="15459" formatCode="0.000">
                  <c:v>5.4589999999999996</c:v>
                </c:pt>
                <c:pt idx="15460" formatCode="0.000">
                  <c:v>10.89</c:v>
                </c:pt>
                <c:pt idx="15461" formatCode="0.000">
                  <c:v>5.5069999999999997</c:v>
                </c:pt>
                <c:pt idx="15462" formatCode="0.000">
                  <c:v>4.2370000000000001</c:v>
                </c:pt>
                <c:pt idx="15463" formatCode="0.000">
                  <c:v>5.2510000000000003</c:v>
                </c:pt>
                <c:pt idx="15464" formatCode="0.000">
                  <c:v>8.109</c:v>
                </c:pt>
                <c:pt idx="15465" formatCode="0.000">
                  <c:v>1.7709999999999999</c:v>
                </c:pt>
                <c:pt idx="15466" formatCode="0.000">
                  <c:v>10.802</c:v>
                </c:pt>
                <c:pt idx="15467" formatCode="0.000">
                  <c:v>3.016</c:v>
                </c:pt>
                <c:pt idx="15468" formatCode="0.000">
                  <c:v>6.7770000000000001</c:v>
                </c:pt>
                <c:pt idx="15469" formatCode="0.000">
                  <c:v>8.2479999999999993</c:v>
                </c:pt>
                <c:pt idx="15470" formatCode="0.000">
                  <c:v>6.4169999999999998</c:v>
                </c:pt>
                <c:pt idx="15471" formatCode="0.000">
                  <c:v>4.5380000000000003</c:v>
                </c:pt>
                <c:pt idx="15472" formatCode="0.000">
                  <c:v>7.0229999999999997</c:v>
                </c:pt>
                <c:pt idx="15473" formatCode="0.000">
                  <c:v>6.6479999999999997</c:v>
                </c:pt>
                <c:pt idx="15474" formatCode="0.000">
                  <c:v>1.7050000000000001</c:v>
                </c:pt>
                <c:pt idx="15475" formatCode="0.000">
                  <c:v>12.629</c:v>
                </c:pt>
                <c:pt idx="15476" formatCode="0.000">
                  <c:v>1.0549999999999999</c:v>
                </c:pt>
                <c:pt idx="15477" formatCode="0.000">
                  <c:v>8.1229999999999993</c:v>
                </c:pt>
                <c:pt idx="15478" formatCode="0.000">
                  <c:v>7.3339999999999996</c:v>
                </c:pt>
                <c:pt idx="15479" formatCode="0.000">
                  <c:v>5.6109999999999998</c:v>
                </c:pt>
                <c:pt idx="15480" formatCode="0.000">
                  <c:v>5.2389999999999999</c:v>
                </c:pt>
                <c:pt idx="15481" formatCode="0.000">
                  <c:v>5.2050000000000001</c:v>
                </c:pt>
                <c:pt idx="15482" formatCode="0.000">
                  <c:v>7.7279999999999998</c:v>
                </c:pt>
                <c:pt idx="15483" formatCode="0.000">
                  <c:v>4.931</c:v>
                </c:pt>
                <c:pt idx="15484" formatCode="0.000">
                  <c:v>9.6460000000000008</c:v>
                </c:pt>
                <c:pt idx="15485" formatCode="0.000">
                  <c:v>-2.3340000000000001</c:v>
                </c:pt>
                <c:pt idx="15486" formatCode="0.000">
                  <c:v>9.6020000000000003</c:v>
                </c:pt>
                <c:pt idx="15487" formatCode="0.000">
                  <c:v>8.2530000000000001</c:v>
                </c:pt>
                <c:pt idx="15488" formatCode="0.000">
                  <c:v>6.4290000000000003</c:v>
                </c:pt>
                <c:pt idx="15489" formatCode="0.000">
                  <c:v>3.0819999999999999</c:v>
                </c:pt>
                <c:pt idx="15490" formatCode="0.000">
                  <c:v>9.4809999999999999</c:v>
                </c:pt>
                <c:pt idx="15491" formatCode="0.000">
                  <c:v>5.4279999999999999</c:v>
                </c:pt>
                <c:pt idx="15492" formatCode="0.000">
                  <c:v>1.3420000000000001</c:v>
                </c:pt>
                <c:pt idx="15493" formatCode="0.000">
                  <c:v>10.965999999999999</c:v>
                </c:pt>
                <c:pt idx="15494" formatCode="0.000">
                  <c:v>1.2010000000000001</c:v>
                </c:pt>
                <c:pt idx="15495" formatCode="0.000">
                  <c:v>9.2910000000000004</c:v>
                </c:pt>
                <c:pt idx="15496" formatCode="0.000">
                  <c:v>7.1790000000000003</c:v>
                </c:pt>
                <c:pt idx="15497" formatCode="0.000">
                  <c:v>6.758</c:v>
                </c:pt>
                <c:pt idx="15498" formatCode="0.000">
                  <c:v>3.5009999999999999</c:v>
                </c:pt>
                <c:pt idx="15499" formatCode="0.000">
                  <c:v>6.6360000000000001</c:v>
                </c:pt>
                <c:pt idx="15500" formatCode="0.000">
                  <c:v>7.468</c:v>
                </c:pt>
                <c:pt idx="15501" formatCode="0.000">
                  <c:v>4.9340000000000002</c:v>
                </c:pt>
                <c:pt idx="15502" formatCode="0.000">
                  <c:v>10.413</c:v>
                </c:pt>
                <c:pt idx="15503" formatCode="0.000">
                  <c:v>-3.4590000000000001</c:v>
                </c:pt>
                <c:pt idx="15504" formatCode="0.000">
                  <c:v>8.6289999999999996</c:v>
                </c:pt>
                <c:pt idx="15505" formatCode="0.000">
                  <c:v>8.9770000000000003</c:v>
                </c:pt>
                <c:pt idx="15506" formatCode="0.000">
                  <c:v>7.6539999999999999</c:v>
                </c:pt>
                <c:pt idx="15507" formatCode="0.000">
                  <c:v>4.7190000000000003</c:v>
                </c:pt>
                <c:pt idx="15508" formatCode="0.000">
                  <c:v>8.2159999999999993</c:v>
                </c:pt>
                <c:pt idx="15509" formatCode="0.000">
                  <c:v>7.5030000000000001</c:v>
                </c:pt>
                <c:pt idx="15510" formatCode="0.000">
                  <c:v>1.181</c:v>
                </c:pt>
                <c:pt idx="15511" formatCode="0.000">
                  <c:v>12.301</c:v>
                </c:pt>
                <c:pt idx="15512" formatCode="0.000">
                  <c:v>-2.6749999999999998</c:v>
                </c:pt>
                <c:pt idx="15513" formatCode="0.000">
                  <c:v>9.4529999999999994</c:v>
                </c:pt>
                <c:pt idx="15514" formatCode="0.000">
                  <c:v>7.6820000000000004</c:v>
                </c:pt>
                <c:pt idx="15515" formatCode="0.000">
                  <c:v>6.391</c:v>
                </c:pt>
                <c:pt idx="15516" formatCode="0.000">
                  <c:v>2.02</c:v>
                </c:pt>
                <c:pt idx="15517" formatCode="0.000">
                  <c:v>7.6040000000000001</c:v>
                </c:pt>
                <c:pt idx="15518" formatCode="0.000">
                  <c:v>9.0030000000000001</c:v>
                </c:pt>
                <c:pt idx="15519" formatCode="0.000">
                  <c:v>-0.36</c:v>
                </c:pt>
                <c:pt idx="15520" formatCode="0.000">
                  <c:v>12.866</c:v>
                </c:pt>
                <c:pt idx="15521" formatCode="0.000">
                  <c:v>5.306</c:v>
                </c:pt>
                <c:pt idx="15522" formatCode="0.000">
                  <c:v>5.1479999999999997</c:v>
                </c:pt>
                <c:pt idx="15523" formatCode="0.000">
                  <c:v>6.383</c:v>
                </c:pt>
                <c:pt idx="15524" formatCode="0.000">
                  <c:v>6.8159999999999998</c:v>
                </c:pt>
                <c:pt idx="15525" formatCode="0.000">
                  <c:v>3.8180000000000001</c:v>
                </c:pt>
                <c:pt idx="15526" formatCode="0.000">
                  <c:v>8.4559999999999995</c:v>
                </c:pt>
                <c:pt idx="15527" formatCode="0.000">
                  <c:v>9.9160000000000004</c:v>
                </c:pt>
                <c:pt idx="15528" formatCode="0.000">
                  <c:v>-2.9000000000000001E-2</c:v>
                </c:pt>
                <c:pt idx="15529" formatCode="0.000">
                  <c:v>12.34</c:v>
                </c:pt>
                <c:pt idx="15530" formatCode="0.000">
                  <c:v>-2.8780000000000001</c:v>
                </c:pt>
                <c:pt idx="15531" formatCode="0.000">
                  <c:v>9.0760000000000005</c:v>
                </c:pt>
                <c:pt idx="15532" formatCode="0.000">
                  <c:v>7.9779999999999998</c:v>
                </c:pt>
                <c:pt idx="15533" formatCode="0.000">
                  <c:v>6.1189999999999998</c:v>
                </c:pt>
                <c:pt idx="15534" formatCode="0.000">
                  <c:v>2.4790000000000001</c:v>
                </c:pt>
                <c:pt idx="15535" formatCode="0.000">
                  <c:v>8.4710000000000001</c:v>
                </c:pt>
                <c:pt idx="15536" formatCode="0.000">
                  <c:v>6.6070000000000002</c:v>
                </c:pt>
                <c:pt idx="15537" formatCode="0.000">
                  <c:v>3.867</c:v>
                </c:pt>
                <c:pt idx="15538" formatCode="0.000">
                  <c:v>8.9879999999999995</c:v>
                </c:pt>
                <c:pt idx="15539" formatCode="0.000">
                  <c:v>3.0059999999999998</c:v>
                </c:pt>
                <c:pt idx="15540" formatCode="0.000">
                  <c:v>9.4179999999999993</c:v>
                </c:pt>
                <c:pt idx="15541" formatCode="0.000">
                  <c:v>5.2119999999999997</c:v>
                </c:pt>
                <c:pt idx="15542" formatCode="0.000">
                  <c:v>6.7510000000000003</c:v>
                </c:pt>
                <c:pt idx="15543" formatCode="0.000">
                  <c:v>3.48</c:v>
                </c:pt>
                <c:pt idx="15544" formatCode="0.000">
                  <c:v>4.7519999999999998</c:v>
                </c:pt>
                <c:pt idx="15545" formatCode="0.000">
                  <c:v>8.3569999999999993</c:v>
                </c:pt>
                <c:pt idx="15546" formatCode="0.000">
                  <c:v>1.579</c:v>
                </c:pt>
                <c:pt idx="15547" formatCode="0.000">
                  <c:v>9.6189999999999998</c:v>
                </c:pt>
                <c:pt idx="15548" formatCode="0.000">
                  <c:v>-0.67800000000000005</c:v>
                </c:pt>
                <c:pt idx="15549" formatCode="0.000">
                  <c:v>11.840999999999999</c:v>
                </c:pt>
                <c:pt idx="15550" formatCode="0.000">
                  <c:v>9.2729999999999997</c:v>
                </c:pt>
                <c:pt idx="15551" formatCode="0.000">
                  <c:v>6.5780000000000003</c:v>
                </c:pt>
                <c:pt idx="15552" formatCode="0.000">
                  <c:v>2.718</c:v>
                </c:pt>
                <c:pt idx="15553" formatCode="0.000">
                  <c:v>6.7069999999999999</c:v>
                </c:pt>
                <c:pt idx="15554" formatCode="0.000">
                  <c:v>9.9250000000000007</c:v>
                </c:pt>
                <c:pt idx="15555" formatCode="0.000">
                  <c:v>0.61199999999999999</c:v>
                </c:pt>
                <c:pt idx="15556" formatCode="0.000">
                  <c:v>5.1829999999999998</c:v>
                </c:pt>
                <c:pt idx="15557" formatCode="0.000">
                  <c:v>4.0389999999999997</c:v>
                </c:pt>
                <c:pt idx="15558" formatCode="0.000">
                  <c:v>9.1989999999999998</c:v>
                </c:pt>
                <c:pt idx="15559" formatCode="0.000">
                  <c:v>10.539</c:v>
                </c:pt>
                <c:pt idx="15560" formatCode="0.000">
                  <c:v>5.8739999999999997</c:v>
                </c:pt>
                <c:pt idx="15561" formatCode="0.000">
                  <c:v>0.99399999999999999</c:v>
                </c:pt>
                <c:pt idx="15562" formatCode="0.000">
                  <c:v>3.915</c:v>
                </c:pt>
                <c:pt idx="15563" formatCode="0.000">
                  <c:v>8.8780000000000001</c:v>
                </c:pt>
                <c:pt idx="15564" formatCode="0.000">
                  <c:v>-1.845</c:v>
                </c:pt>
                <c:pt idx="15565" formatCode="0.000">
                  <c:v>9.8030000000000008</c:v>
                </c:pt>
                <c:pt idx="15566" formatCode="0.000">
                  <c:v>12.824</c:v>
                </c:pt>
                <c:pt idx="15567" formatCode="0.000">
                  <c:v>8.5749999999999993</c:v>
                </c:pt>
                <c:pt idx="15568" formatCode="0.000">
                  <c:v>6.7720000000000002</c:v>
                </c:pt>
                <c:pt idx="15569" formatCode="0.000">
                  <c:v>4.8719999999999999</c:v>
                </c:pt>
                <c:pt idx="15570" formatCode="0.000">
                  <c:v>1.776</c:v>
                </c:pt>
                <c:pt idx="15571" formatCode="0.000">
                  <c:v>3.4580000000000002</c:v>
                </c:pt>
                <c:pt idx="15572" formatCode="0.000">
                  <c:v>8.1129999999999995</c:v>
                </c:pt>
                <c:pt idx="15573" formatCode="0.000">
                  <c:v>3.3820000000000001</c:v>
                </c:pt>
                <c:pt idx="15574" formatCode="0.000">
                  <c:v>8.1069999999999993</c:v>
                </c:pt>
                <c:pt idx="15575" formatCode="0.000">
                  <c:v>4.9770000000000003</c:v>
                </c:pt>
                <c:pt idx="15576" formatCode="0.000">
                  <c:v>11.532999999999999</c:v>
                </c:pt>
                <c:pt idx="15577" formatCode="0.000">
                  <c:v>8.4770000000000003</c:v>
                </c:pt>
                <c:pt idx="15578" formatCode="0.000">
                  <c:v>4.9470000000000001</c:v>
                </c:pt>
                <c:pt idx="15579" formatCode="0.000">
                  <c:v>2.5259999999999998</c:v>
                </c:pt>
                <c:pt idx="15580" formatCode="0.000">
                  <c:v>11.553000000000001</c:v>
                </c:pt>
                <c:pt idx="15581" formatCode="0.000">
                  <c:v>10.042</c:v>
                </c:pt>
                <c:pt idx="15582" formatCode="0.000">
                  <c:v>5.6000000000000001E-2</c:v>
                </c:pt>
                <c:pt idx="15583" formatCode="0.000">
                  <c:v>8.2149999999999999</c:v>
                </c:pt>
                <c:pt idx="15584" formatCode="0.000">
                  <c:v>6.3140000000000001</c:v>
                </c:pt>
                <c:pt idx="15585" formatCode="0.000">
                  <c:v>8.4969999999999999</c:v>
                </c:pt>
                <c:pt idx="15586" formatCode="0.000">
                  <c:v>3.4159999999999999</c:v>
                </c:pt>
                <c:pt idx="15587" formatCode="0.000">
                  <c:v>4.133</c:v>
                </c:pt>
                <c:pt idx="15588" formatCode="0.000">
                  <c:v>2.9049999999999998</c:v>
                </c:pt>
                <c:pt idx="15589" formatCode="0.000">
                  <c:v>6.931</c:v>
                </c:pt>
                <c:pt idx="15590" formatCode="0.000">
                  <c:v>8.4290000000000003</c:v>
                </c:pt>
                <c:pt idx="15591" formatCode="0.000">
                  <c:v>4.202</c:v>
                </c:pt>
                <c:pt idx="15592" formatCode="0.000">
                  <c:v>5.22</c:v>
                </c:pt>
                <c:pt idx="15593" formatCode="0.000">
                  <c:v>9.6449999999999996</c:v>
                </c:pt>
                <c:pt idx="15594" formatCode="0.000">
                  <c:v>4.6470000000000002</c:v>
                </c:pt>
                <c:pt idx="15595" formatCode="0.000">
                  <c:v>7.9939999999999998</c:v>
                </c:pt>
                <c:pt idx="15596" formatCode="0.000">
                  <c:v>4.7560000000000002</c:v>
                </c:pt>
                <c:pt idx="15597" formatCode="0.000">
                  <c:v>3.7570000000000001</c:v>
                </c:pt>
                <c:pt idx="15598" formatCode="0.000">
                  <c:v>4.5199999999999996</c:v>
                </c:pt>
                <c:pt idx="15599" formatCode="0.000">
                  <c:v>10.016</c:v>
                </c:pt>
                <c:pt idx="15600" formatCode="0.000">
                  <c:v>2.3940000000000001</c:v>
                </c:pt>
                <c:pt idx="15601" formatCode="0.000">
                  <c:v>9.4830000000000005</c:v>
                </c:pt>
                <c:pt idx="15602" formatCode="0.000">
                  <c:v>1.7370000000000001</c:v>
                </c:pt>
                <c:pt idx="15603" formatCode="0.000">
                  <c:v>9.2010000000000005</c:v>
                </c:pt>
                <c:pt idx="15604" formatCode="0.000">
                  <c:v>8.7870000000000008</c:v>
                </c:pt>
                <c:pt idx="15605" formatCode="0.000">
                  <c:v>4.8070000000000004</c:v>
                </c:pt>
                <c:pt idx="15606" formatCode="0.000">
                  <c:v>4.5739999999999998</c:v>
                </c:pt>
                <c:pt idx="15607" formatCode="0.000">
                  <c:v>7.9989999999999997</c:v>
                </c:pt>
                <c:pt idx="15608" formatCode="0.000">
                  <c:v>11.445</c:v>
                </c:pt>
                <c:pt idx="15609" formatCode="0.000">
                  <c:v>5.35</c:v>
                </c:pt>
                <c:pt idx="15610" formatCode="0.000">
                  <c:v>6.4130000000000003</c:v>
                </c:pt>
                <c:pt idx="15611" formatCode="0.000">
                  <c:v>-1.746</c:v>
                </c:pt>
                <c:pt idx="15612" formatCode="0.000">
                  <c:v>8.9030000000000005</c:v>
                </c:pt>
                <c:pt idx="15613" formatCode="0.000">
                  <c:v>6.6180000000000003</c:v>
                </c:pt>
                <c:pt idx="15614" formatCode="0.000">
                  <c:v>5.1100000000000003</c:v>
                </c:pt>
                <c:pt idx="15615" formatCode="0.000">
                  <c:v>2.375</c:v>
                </c:pt>
                <c:pt idx="15616" formatCode="0.000">
                  <c:v>6.9669999999999996</c:v>
                </c:pt>
                <c:pt idx="15617" formatCode="0.000">
                  <c:v>8.4009999999999998</c:v>
                </c:pt>
                <c:pt idx="15618" formatCode="0.000">
                  <c:v>2.669</c:v>
                </c:pt>
                <c:pt idx="15619" formatCode="0.000">
                  <c:v>9.5860000000000003</c:v>
                </c:pt>
                <c:pt idx="15620" formatCode="0.000">
                  <c:v>3.0649999999999999</c:v>
                </c:pt>
                <c:pt idx="15621" formatCode="0.000">
                  <c:v>8.3840000000000003</c:v>
                </c:pt>
                <c:pt idx="15622" formatCode="0.000">
                  <c:v>8.9749999999999996</c:v>
                </c:pt>
                <c:pt idx="15623" formatCode="0.000">
                  <c:v>4.2080000000000002</c:v>
                </c:pt>
                <c:pt idx="15624" formatCode="0.000">
                  <c:v>3.29</c:v>
                </c:pt>
                <c:pt idx="15625" formatCode="0.000">
                  <c:v>5.4610000000000003</c:v>
                </c:pt>
                <c:pt idx="15626" formatCode="0.000">
                  <c:v>9.3000000000000007</c:v>
                </c:pt>
                <c:pt idx="15627" formatCode="0.000">
                  <c:v>3.5249999999999999</c:v>
                </c:pt>
                <c:pt idx="15628" formatCode="0.000">
                  <c:v>9.1470000000000002</c:v>
                </c:pt>
                <c:pt idx="15629" formatCode="0.000">
                  <c:v>0.8</c:v>
                </c:pt>
                <c:pt idx="15630" formatCode="0.000">
                  <c:v>7.1159999999999997</c:v>
                </c:pt>
                <c:pt idx="15631" formatCode="0.000">
                  <c:v>9.6180000000000003</c:v>
                </c:pt>
                <c:pt idx="15632" formatCode="0.000">
                  <c:v>6.33</c:v>
                </c:pt>
                <c:pt idx="15633" formatCode="0.000">
                  <c:v>2.6459999999999999</c:v>
                </c:pt>
                <c:pt idx="15634" formatCode="0.000">
                  <c:v>10.798999999999999</c:v>
                </c:pt>
                <c:pt idx="15635" formatCode="0.000">
                  <c:v>10.420999999999999</c:v>
                </c:pt>
                <c:pt idx="15636" formatCode="0.000">
                  <c:v>2.8650000000000002</c:v>
                </c:pt>
                <c:pt idx="15637" formatCode="0.000">
                  <c:v>10.507999999999999</c:v>
                </c:pt>
                <c:pt idx="15638" formatCode="0.000">
                  <c:v>-6.3630000000000004</c:v>
                </c:pt>
                <c:pt idx="15639" formatCode="0.000">
                  <c:v>9.1780000000000008</c:v>
                </c:pt>
                <c:pt idx="15640" formatCode="0.000">
                  <c:v>8.0630000000000006</c:v>
                </c:pt>
                <c:pt idx="15641" formatCode="0.000">
                  <c:v>6.4210000000000003</c:v>
                </c:pt>
                <c:pt idx="15642" formatCode="0.000">
                  <c:v>3.8879999999999999</c:v>
                </c:pt>
                <c:pt idx="15643" formatCode="0.000">
                  <c:v>5.4950000000000001</c:v>
                </c:pt>
                <c:pt idx="15644" formatCode="0.000">
                  <c:v>9.5030000000000001</c:v>
                </c:pt>
                <c:pt idx="15645" formatCode="0.000">
                  <c:v>0.9</c:v>
                </c:pt>
                <c:pt idx="15646" formatCode="0.000">
                  <c:v>12.74</c:v>
                </c:pt>
                <c:pt idx="15647" formatCode="0.000">
                  <c:v>-5.8449999999999998</c:v>
                </c:pt>
                <c:pt idx="15648" formatCode="0.000">
                  <c:v>11.169</c:v>
                </c:pt>
                <c:pt idx="15649" formatCode="0.000">
                  <c:v>10.039999999999999</c:v>
                </c:pt>
                <c:pt idx="15650" formatCode="0.000">
                  <c:v>6.5960000000000001</c:v>
                </c:pt>
                <c:pt idx="15651" formatCode="0.000">
                  <c:v>3.5049999999999999</c:v>
                </c:pt>
                <c:pt idx="15652" formatCode="0.000">
                  <c:v>2.5960000000000001</c:v>
                </c:pt>
                <c:pt idx="15653" formatCode="0.000">
                  <c:v>8.3640000000000008</c:v>
                </c:pt>
                <c:pt idx="15654" formatCode="0.000">
                  <c:v>1.5409999999999999</c:v>
                </c:pt>
                <c:pt idx="15655" formatCode="0.000">
                  <c:v>12.141999999999999</c:v>
                </c:pt>
                <c:pt idx="15656" formatCode="0.000">
                  <c:v>-3.6309999999999998</c:v>
                </c:pt>
                <c:pt idx="15657" formatCode="0.000">
                  <c:v>11.672000000000001</c:v>
                </c:pt>
                <c:pt idx="15658" formatCode="0.000">
                  <c:v>11.278</c:v>
                </c:pt>
                <c:pt idx="15659" formatCode="0.000">
                  <c:v>6.9619999999999997</c:v>
                </c:pt>
                <c:pt idx="15660" formatCode="0.000">
                  <c:v>1.7509999999999999</c:v>
                </c:pt>
                <c:pt idx="15661" formatCode="0.000">
                  <c:v>9.7769999999999992</c:v>
                </c:pt>
                <c:pt idx="15662" formatCode="0.000">
                  <c:v>9.1609999999999996</c:v>
                </c:pt>
                <c:pt idx="15663" formatCode="0.000">
                  <c:v>3.137</c:v>
                </c:pt>
                <c:pt idx="15664" formatCode="0.000">
                  <c:v>11.441000000000001</c:v>
                </c:pt>
                <c:pt idx="15665" formatCode="0.000">
                  <c:v>-3.6509999999999998</c:v>
                </c:pt>
                <c:pt idx="15666" formatCode="0.000">
                  <c:v>7.7039999999999997</c:v>
                </c:pt>
                <c:pt idx="15667" formatCode="0.000">
                  <c:v>9.3680000000000003</c:v>
                </c:pt>
                <c:pt idx="15668" formatCode="0.000">
                  <c:v>5.68</c:v>
                </c:pt>
                <c:pt idx="15669" formatCode="0.000">
                  <c:v>2.1970000000000001</c:v>
                </c:pt>
                <c:pt idx="15670" formatCode="0.000">
                  <c:v>9.8699999999999992</c:v>
                </c:pt>
                <c:pt idx="15671" formatCode="0.000">
                  <c:v>9.7590000000000003</c:v>
                </c:pt>
                <c:pt idx="15672" formatCode="0.000">
                  <c:v>2.0310000000000001</c:v>
                </c:pt>
                <c:pt idx="15673" formatCode="0.000">
                  <c:v>8.8810000000000002</c:v>
                </c:pt>
                <c:pt idx="15674" formatCode="0.000">
                  <c:v>-5.95</c:v>
                </c:pt>
                <c:pt idx="15675" formatCode="0.000">
                  <c:v>11.215</c:v>
                </c:pt>
                <c:pt idx="15676" formatCode="0.000">
                  <c:v>10.356</c:v>
                </c:pt>
                <c:pt idx="15677" formatCode="0.000">
                  <c:v>5.94</c:v>
                </c:pt>
                <c:pt idx="15678" formatCode="0.000">
                  <c:v>1.8420000000000001</c:v>
                </c:pt>
                <c:pt idx="15679" formatCode="0.000">
                  <c:v>6.5339999999999998</c:v>
                </c:pt>
                <c:pt idx="15680" formatCode="0.000">
                  <c:v>11.343</c:v>
                </c:pt>
                <c:pt idx="15681" formatCode="0.000">
                  <c:v>5.6859999999999999</c:v>
                </c:pt>
                <c:pt idx="15682" formatCode="0.000">
                  <c:v>12.308</c:v>
                </c:pt>
                <c:pt idx="15683" formatCode="0.000">
                  <c:v>-6.1070000000000002</c:v>
                </c:pt>
                <c:pt idx="15684" formatCode="0.000">
                  <c:v>8.1620000000000008</c:v>
                </c:pt>
                <c:pt idx="15685" formatCode="0.000">
                  <c:v>9.5280000000000005</c:v>
                </c:pt>
                <c:pt idx="15686" formatCode="0.000">
                  <c:v>4.9329999999999998</c:v>
                </c:pt>
                <c:pt idx="15687" formatCode="0.000">
                  <c:v>3.4950000000000001</c:v>
                </c:pt>
                <c:pt idx="15688" formatCode="0.000">
                  <c:v>6.9580000000000002</c:v>
                </c:pt>
                <c:pt idx="15689" formatCode="0.000">
                  <c:v>9.1129999999999995</c:v>
                </c:pt>
                <c:pt idx="15690" formatCode="0.000">
                  <c:v>-3.6379999999999999</c:v>
                </c:pt>
                <c:pt idx="15691" formatCode="0.000">
                  <c:v>10.83</c:v>
                </c:pt>
                <c:pt idx="15692" formatCode="0.000">
                  <c:v>0.21</c:v>
                </c:pt>
                <c:pt idx="15693" formatCode="0.000">
                  <c:v>12.016999999999999</c:v>
                </c:pt>
                <c:pt idx="15694" formatCode="0.000">
                  <c:v>8.7460000000000004</c:v>
                </c:pt>
                <c:pt idx="15695" formatCode="0.000">
                  <c:v>6.4219999999999997</c:v>
                </c:pt>
                <c:pt idx="15696" formatCode="0.000">
                  <c:v>-6.9820000000000002</c:v>
                </c:pt>
                <c:pt idx="15697" formatCode="0.000">
                  <c:v>1.915</c:v>
                </c:pt>
                <c:pt idx="15698" formatCode="0.000">
                  <c:v>7.0430000000000001</c:v>
                </c:pt>
                <c:pt idx="15699" formatCode="0.000">
                  <c:v>10.388</c:v>
                </c:pt>
                <c:pt idx="15700" formatCode="0.000">
                  <c:v>2.6880000000000002</c:v>
                </c:pt>
                <c:pt idx="15701" formatCode="0.000">
                  <c:v>9.4830000000000005</c:v>
                </c:pt>
                <c:pt idx="15702" formatCode="0.000">
                  <c:v>-0.42199999999999999</c:v>
                </c:pt>
                <c:pt idx="15703" formatCode="0.000">
                  <c:v>10.688000000000001</c:v>
                </c:pt>
                <c:pt idx="15704" formatCode="0.000">
                  <c:v>10.379</c:v>
                </c:pt>
                <c:pt idx="15705" formatCode="0.000">
                  <c:v>4.9740000000000002</c:v>
                </c:pt>
                <c:pt idx="15706" formatCode="0.000">
                  <c:v>-2.4260000000000002</c:v>
                </c:pt>
                <c:pt idx="15707" formatCode="0.000">
                  <c:v>3.03</c:v>
                </c:pt>
                <c:pt idx="15708" formatCode="0.000">
                  <c:v>7.2</c:v>
                </c:pt>
                <c:pt idx="15709" formatCode="0.000">
                  <c:v>9.8689999999999998</c:v>
                </c:pt>
                <c:pt idx="15710" formatCode="0.000">
                  <c:v>2.2400000000000002</c:v>
                </c:pt>
                <c:pt idx="15711" formatCode="0.000">
                  <c:v>7.9130000000000003</c:v>
                </c:pt>
                <c:pt idx="15712" formatCode="0.000">
                  <c:v>2.6819999999999999</c:v>
                </c:pt>
                <c:pt idx="15713" formatCode="0.000">
                  <c:v>9.15</c:v>
                </c:pt>
                <c:pt idx="15714" formatCode="0.000">
                  <c:v>7.6070000000000002</c:v>
                </c:pt>
                <c:pt idx="15715" formatCode="0.000">
                  <c:v>2.9039999999999999</c:v>
                </c:pt>
                <c:pt idx="15716" formatCode="0.000">
                  <c:v>-8.8190000000000008</c:v>
                </c:pt>
                <c:pt idx="15717" formatCode="0.000">
                  <c:v>1.4890000000000001</c:v>
                </c:pt>
                <c:pt idx="15718" formatCode="0.000">
                  <c:v>4.3630000000000004</c:v>
                </c:pt>
                <c:pt idx="15719" formatCode="0.000">
                  <c:v>5.8230000000000004</c:v>
                </c:pt>
                <c:pt idx="15720" formatCode="0.000">
                  <c:v>4.7</c:v>
                </c:pt>
                <c:pt idx="15721" formatCode="0.000">
                  <c:v>13.333</c:v>
                </c:pt>
                <c:pt idx="15722" formatCode="0.000">
                  <c:v>9.5020000000000007</c:v>
                </c:pt>
                <c:pt idx="15723" formatCode="0.000">
                  <c:v>7.766</c:v>
                </c:pt>
                <c:pt idx="15724" formatCode="0.000">
                  <c:v>8.4030000000000005</c:v>
                </c:pt>
                <c:pt idx="15725" formatCode="0.000">
                  <c:v>3.6150000000000002</c:v>
                </c:pt>
                <c:pt idx="15726" formatCode="0.000">
                  <c:v>4.4999999999999998E-2</c:v>
                </c:pt>
                <c:pt idx="15727" formatCode="0.000">
                  <c:v>3.7090000000000001</c:v>
                </c:pt>
                <c:pt idx="15728" formatCode="0.000">
                  <c:v>7.0439999999999996</c:v>
                </c:pt>
                <c:pt idx="15729" formatCode="0.000">
                  <c:v>7.3330000000000002</c:v>
                </c:pt>
                <c:pt idx="15730" formatCode="0.000">
                  <c:v>3.3559999999999999</c:v>
                </c:pt>
                <c:pt idx="15731" formatCode="0.000">
                  <c:v>7.6109999999999998</c:v>
                </c:pt>
                <c:pt idx="15732" formatCode="0.000">
                  <c:v>10.098000000000001</c:v>
                </c:pt>
                <c:pt idx="15733" formatCode="0.000">
                  <c:v>8.3360000000000003</c:v>
                </c:pt>
                <c:pt idx="15734" formatCode="0.000">
                  <c:v>4.5810000000000004</c:v>
                </c:pt>
                <c:pt idx="15735" formatCode="0.000">
                  <c:v>-5.968</c:v>
                </c:pt>
                <c:pt idx="15736" formatCode="0.000">
                  <c:v>2.0099999999999998</c:v>
                </c:pt>
                <c:pt idx="15737" formatCode="0.000">
                  <c:v>5.85</c:v>
                </c:pt>
                <c:pt idx="15738" formatCode="0.000">
                  <c:v>6.3360000000000003</c:v>
                </c:pt>
                <c:pt idx="15739" formatCode="0.000">
                  <c:v>0.61199999999999999</c:v>
                </c:pt>
                <c:pt idx="15740" formatCode="0.000">
                  <c:v>6.282</c:v>
                </c:pt>
                <c:pt idx="15741" formatCode="0.000">
                  <c:v>12.175000000000001</c:v>
                </c:pt>
                <c:pt idx="15742" formatCode="0.000">
                  <c:v>11.702</c:v>
                </c:pt>
                <c:pt idx="15743" formatCode="0.000">
                  <c:v>6.9589999999999996</c:v>
                </c:pt>
                <c:pt idx="15744" formatCode="0.000">
                  <c:v>4.2119999999999997</c:v>
                </c:pt>
                <c:pt idx="15745" formatCode="0.000">
                  <c:v>-0.93</c:v>
                </c:pt>
                <c:pt idx="15746" formatCode="0.000">
                  <c:v>1.006</c:v>
                </c:pt>
                <c:pt idx="15747" formatCode="0.000">
                  <c:v>4.4470000000000001</c:v>
                </c:pt>
                <c:pt idx="15748" formatCode="0.000">
                  <c:v>4.407</c:v>
                </c:pt>
                <c:pt idx="15749" formatCode="0.000">
                  <c:v>3.5569999999999999</c:v>
                </c:pt>
                <c:pt idx="15750" formatCode="0.000">
                  <c:v>7.3010000000000002</c:v>
                </c:pt>
                <c:pt idx="15751" formatCode="0.000">
                  <c:v>8.1999999999999993</c:v>
                </c:pt>
                <c:pt idx="15752" formatCode="0.000">
                  <c:v>8.44</c:v>
                </c:pt>
                <c:pt idx="15753" formatCode="0.000">
                  <c:v>10.981999999999999</c:v>
                </c:pt>
                <c:pt idx="15754" formatCode="0.000">
                  <c:v>2.7480000000000002</c:v>
                </c:pt>
                <c:pt idx="15755" formatCode="0.000">
                  <c:v>-8.1170000000000009</c:v>
                </c:pt>
                <c:pt idx="15756" formatCode="0.000">
                  <c:v>3.871</c:v>
                </c:pt>
                <c:pt idx="15757" formatCode="0.000">
                  <c:v>7.7229999999999999</c:v>
                </c:pt>
                <c:pt idx="15758" formatCode="0.000">
                  <c:v>8.9049999999999994</c:v>
                </c:pt>
                <c:pt idx="15759" formatCode="0.000">
                  <c:v>4.1390000000000002</c:v>
                </c:pt>
                <c:pt idx="15760" formatCode="0.000">
                  <c:v>8.3249999999999993</c:v>
                </c:pt>
                <c:pt idx="15761" formatCode="0.000">
                  <c:v>2.4790000000000001</c:v>
                </c:pt>
                <c:pt idx="15762" formatCode="0.000">
                  <c:v>9.3870000000000005</c:v>
                </c:pt>
                <c:pt idx="15763" formatCode="0.000">
                  <c:v>7.5949999999999998</c:v>
                </c:pt>
                <c:pt idx="15764" formatCode="0.000">
                  <c:v>5.835</c:v>
                </c:pt>
                <c:pt idx="15765" formatCode="0.000">
                  <c:v>-8.9580000000000002</c:v>
                </c:pt>
                <c:pt idx="15766" formatCode="0.000">
                  <c:v>3.8690000000000002</c:v>
                </c:pt>
                <c:pt idx="15767" formatCode="0.000">
                  <c:v>6.468</c:v>
                </c:pt>
                <c:pt idx="15768" formatCode="0.000">
                  <c:v>8.9090000000000007</c:v>
                </c:pt>
                <c:pt idx="15769" formatCode="0.000">
                  <c:v>2.66</c:v>
                </c:pt>
                <c:pt idx="15770" formatCode="0.000">
                  <c:v>9.2769999999999992</c:v>
                </c:pt>
                <c:pt idx="15771" formatCode="0.000">
                  <c:v>2.9260000000000002</c:v>
                </c:pt>
                <c:pt idx="15772" formatCode="0.000">
                  <c:v>10.85</c:v>
                </c:pt>
                <c:pt idx="15773" formatCode="0.000">
                  <c:v>10.042</c:v>
                </c:pt>
                <c:pt idx="15774" formatCode="0.000">
                  <c:v>4.0750000000000002</c:v>
                </c:pt>
                <c:pt idx="15775" formatCode="0.000">
                  <c:v>-7.8650000000000002</c:v>
                </c:pt>
                <c:pt idx="15776" formatCode="0.000">
                  <c:v>4.7649999999999997</c:v>
                </c:pt>
                <c:pt idx="15777" formatCode="0.000">
                  <c:v>5.4009999999999998</c:v>
                </c:pt>
                <c:pt idx="15778" formatCode="0.000">
                  <c:v>7.0439999999999996</c:v>
                </c:pt>
                <c:pt idx="15779" formatCode="0.000">
                  <c:v>1.367</c:v>
                </c:pt>
                <c:pt idx="15780" formatCode="0.000">
                  <c:v>7.0730000000000004</c:v>
                </c:pt>
                <c:pt idx="15781" formatCode="0.000">
                  <c:v>7.03</c:v>
                </c:pt>
                <c:pt idx="15782" formatCode="0.000">
                  <c:v>13.935</c:v>
                </c:pt>
                <c:pt idx="15783" formatCode="0.000">
                  <c:v>6.1070000000000002</c:v>
                </c:pt>
                <c:pt idx="15784" formatCode="0.000">
                  <c:v>5.2320000000000002</c:v>
                </c:pt>
                <c:pt idx="15785" formatCode="0.000">
                  <c:v>-10.608000000000001</c:v>
                </c:pt>
                <c:pt idx="15786" formatCode="0.000">
                  <c:v>7.2640000000000002</c:v>
                </c:pt>
                <c:pt idx="15787" formatCode="0.000">
                  <c:v>8.2720000000000002</c:v>
                </c:pt>
                <c:pt idx="15788" formatCode="0.000">
                  <c:v>8.5830000000000002</c:v>
                </c:pt>
                <c:pt idx="15789" formatCode="0.000">
                  <c:v>3.246</c:v>
                </c:pt>
                <c:pt idx="15790" formatCode="0.000">
                  <c:v>12.504</c:v>
                </c:pt>
                <c:pt idx="15791" formatCode="0.000">
                  <c:v>-7.1479999999999997</c:v>
                </c:pt>
                <c:pt idx="15792" formatCode="0.000">
                  <c:v>12.115</c:v>
                </c:pt>
                <c:pt idx="15793" formatCode="0.000">
                  <c:v>9.625</c:v>
                </c:pt>
                <c:pt idx="15794" formatCode="0.000">
                  <c:v>6.202</c:v>
                </c:pt>
                <c:pt idx="15795" formatCode="0.000">
                  <c:v>-10.257999999999999</c:v>
                </c:pt>
                <c:pt idx="15796" formatCode="0.000">
                  <c:v>7.444</c:v>
                </c:pt>
                <c:pt idx="15797" formatCode="0.000">
                  <c:v>8.4979999999999993</c:v>
                </c:pt>
                <c:pt idx="15798" formatCode="0.000">
                  <c:v>7.1310000000000002</c:v>
                </c:pt>
                <c:pt idx="15799" formatCode="0.000">
                  <c:v>3.234</c:v>
                </c:pt>
                <c:pt idx="15800" formatCode="0.000">
                  <c:v>12.705</c:v>
                </c:pt>
                <c:pt idx="15801" formatCode="0.000">
                  <c:v>-4.5190000000000001</c:v>
                </c:pt>
                <c:pt idx="15802" formatCode="0.000">
                  <c:v>10.414</c:v>
                </c:pt>
                <c:pt idx="15803" formatCode="0.000">
                  <c:v>9.2560000000000002</c:v>
                </c:pt>
                <c:pt idx="15804" formatCode="0.000">
                  <c:v>6.1120000000000001</c:v>
                </c:pt>
                <c:pt idx="15805" formatCode="0.000">
                  <c:v>-9.3079999999999998</c:v>
                </c:pt>
                <c:pt idx="15806" formatCode="0.000">
                  <c:v>6.2370000000000001</c:v>
                </c:pt>
                <c:pt idx="15807" formatCode="0.000">
                  <c:v>6.06</c:v>
                </c:pt>
                <c:pt idx="15808" formatCode="0.000">
                  <c:v>7.6189999999999998</c:v>
                </c:pt>
                <c:pt idx="15809" formatCode="0.000">
                  <c:v>3.2149999999999999</c:v>
                </c:pt>
                <c:pt idx="15810" formatCode="0.000">
                  <c:v>10.701000000000001</c:v>
                </c:pt>
                <c:pt idx="15811" formatCode="0.000">
                  <c:v>1.1930000000000001</c:v>
                </c:pt>
                <c:pt idx="15812" formatCode="0.000">
                  <c:v>9.1929999999999996</c:v>
                </c:pt>
                <c:pt idx="15813" formatCode="0.000">
                  <c:v>9.3559999999999999</c:v>
                </c:pt>
                <c:pt idx="15814" formatCode="0.000">
                  <c:v>5.7039999999999997</c:v>
                </c:pt>
                <c:pt idx="15815" formatCode="0.000">
                  <c:v>-13.962999999999999</c:v>
                </c:pt>
                <c:pt idx="15816" formatCode="0.000">
                  <c:v>6.1929999999999996</c:v>
                </c:pt>
                <c:pt idx="15817" formatCode="0.000">
                  <c:v>9.0269999999999992</c:v>
                </c:pt>
                <c:pt idx="15818" formatCode="0.000">
                  <c:v>6.8869999999999996</c:v>
                </c:pt>
                <c:pt idx="15819" formatCode="0.000">
                  <c:v>6.6909999999999998</c:v>
                </c:pt>
                <c:pt idx="15820" formatCode="0.000">
                  <c:v>11.707000000000001</c:v>
                </c:pt>
                <c:pt idx="15821" formatCode="0.000">
                  <c:v>-0.20799999999999999</c:v>
                </c:pt>
                <c:pt idx="15822" formatCode="0.000">
                  <c:v>10.433</c:v>
                </c:pt>
                <c:pt idx="15823" formatCode="0.000">
                  <c:v>8.1010000000000009</c:v>
                </c:pt>
                <c:pt idx="15824" formatCode="0.000">
                  <c:v>5.0529999999999999</c:v>
                </c:pt>
                <c:pt idx="15825" formatCode="0.000">
                  <c:v>-7.1879999999999997</c:v>
                </c:pt>
                <c:pt idx="15826" formatCode="0.000">
                  <c:v>4.1740000000000004</c:v>
                </c:pt>
                <c:pt idx="15827" formatCode="0.000">
                  <c:v>7.032</c:v>
                </c:pt>
                <c:pt idx="15828" formatCode="0.000">
                  <c:v>7.1269999999999998</c:v>
                </c:pt>
                <c:pt idx="15829" formatCode="0.000">
                  <c:v>2.5310000000000001</c:v>
                </c:pt>
                <c:pt idx="15830" formatCode="0.000">
                  <c:v>13.537000000000001</c:v>
                </c:pt>
                <c:pt idx="15831" formatCode="0.000">
                  <c:v>10.807</c:v>
                </c:pt>
                <c:pt idx="15832" formatCode="0.000">
                  <c:v>9.5839999999999996</c:v>
                </c:pt>
                <c:pt idx="15833" formatCode="0.000">
                  <c:v>5.782</c:v>
                </c:pt>
                <c:pt idx="15834" formatCode="0.000">
                  <c:v>-11.487</c:v>
                </c:pt>
                <c:pt idx="15835" formatCode="0.000">
                  <c:v>8.8840000000000003</c:v>
                </c:pt>
                <c:pt idx="15836" formatCode="0.000">
                  <c:v>7.4480000000000004</c:v>
                </c:pt>
                <c:pt idx="15837" formatCode="0.000">
                  <c:v>8.6720000000000006</c:v>
                </c:pt>
                <c:pt idx="15838" formatCode="0.000">
                  <c:v>3.0550000000000002</c:v>
                </c:pt>
                <c:pt idx="15839" formatCode="0.000">
                  <c:v>14.239000000000001</c:v>
                </c:pt>
                <c:pt idx="15840" formatCode="0.000">
                  <c:v>-9.0709999999999997</c:v>
                </c:pt>
                <c:pt idx="15841" formatCode="0.000">
                  <c:v>10.076000000000001</c:v>
                </c:pt>
                <c:pt idx="15842" formatCode="0.000">
                  <c:v>11.856</c:v>
                </c:pt>
                <c:pt idx="15843" formatCode="0.000">
                  <c:v>6.1269999999999998</c:v>
                </c:pt>
                <c:pt idx="15844" formatCode="0.000">
                  <c:v>-5.9359999999999999</c:v>
                </c:pt>
                <c:pt idx="15845" formatCode="0.000">
                  <c:v>6.8029999999999999</c:v>
                </c:pt>
                <c:pt idx="15846" formatCode="0.000">
                  <c:v>6.4630000000000001</c:v>
                </c:pt>
                <c:pt idx="15847" formatCode="0.000">
                  <c:v>9.0399999999999991</c:v>
                </c:pt>
                <c:pt idx="15848" formatCode="0.000">
                  <c:v>3.8780000000000001</c:v>
                </c:pt>
                <c:pt idx="15849" formatCode="0.000">
                  <c:v>13.044</c:v>
                </c:pt>
                <c:pt idx="15850" formatCode="0.000">
                  <c:v>-13.167</c:v>
                </c:pt>
                <c:pt idx="15851" formatCode="0.000">
                  <c:v>12.419</c:v>
                </c:pt>
                <c:pt idx="15852" formatCode="0.000">
                  <c:v>9.1989999999999998</c:v>
                </c:pt>
                <c:pt idx="15853" formatCode="0.000">
                  <c:v>7.9850000000000003</c:v>
                </c:pt>
                <c:pt idx="15854" formatCode="0.000">
                  <c:v>-1.3660000000000001</c:v>
                </c:pt>
                <c:pt idx="15855" formatCode="0.000">
                  <c:v>7.0810000000000004</c:v>
                </c:pt>
                <c:pt idx="15856" formatCode="0.000">
                  <c:v>9.8000000000000007</c:v>
                </c:pt>
                <c:pt idx="15857" formatCode="0.000">
                  <c:v>8.8190000000000008</c:v>
                </c:pt>
                <c:pt idx="15858" formatCode="0.000">
                  <c:v>5.7770000000000001</c:v>
                </c:pt>
                <c:pt idx="15859" formatCode="0.000">
                  <c:v>11.108000000000001</c:v>
                </c:pt>
                <c:pt idx="15860" formatCode="0.000">
                  <c:v>-17.661000000000001</c:v>
                </c:pt>
                <c:pt idx="15861" formatCode="0.000">
                  <c:v>9.1</c:v>
                </c:pt>
                <c:pt idx="15862" formatCode="0.000">
                  <c:v>10.573</c:v>
                </c:pt>
                <c:pt idx="15863" formatCode="0.000">
                  <c:v>6.4240000000000004</c:v>
                </c:pt>
                <c:pt idx="15864" formatCode="0.000">
                  <c:v>-5.0999999999999997E-2</c:v>
                </c:pt>
                <c:pt idx="15865" formatCode="0.000">
                  <c:v>3.827</c:v>
                </c:pt>
                <c:pt idx="15866" formatCode="0.000">
                  <c:v>5.4820000000000002</c:v>
                </c:pt>
                <c:pt idx="15867" formatCode="0.000">
                  <c:v>8.7789999999999999</c:v>
                </c:pt>
                <c:pt idx="15868" formatCode="0.000">
                  <c:v>8.57</c:v>
                </c:pt>
                <c:pt idx="15869" formatCode="0.000">
                  <c:v>7.11</c:v>
                </c:pt>
                <c:pt idx="15870" formatCode="0.000">
                  <c:v>5.8360000000000003</c:v>
                </c:pt>
                <c:pt idx="15871" formatCode="0.000">
                  <c:v>9.5190000000000001</c:v>
                </c:pt>
                <c:pt idx="15872" formatCode="0.000">
                  <c:v>4.6879999999999997</c:v>
                </c:pt>
                <c:pt idx="15873" formatCode="0.000">
                  <c:v>5.0309999999999997</c:v>
                </c:pt>
                <c:pt idx="15874" formatCode="0.000">
                  <c:v>4.2539999999999996</c:v>
                </c:pt>
                <c:pt idx="15875" formatCode="0.000">
                  <c:v>6.2409999999999997</c:v>
                </c:pt>
                <c:pt idx="15876" formatCode="0.000">
                  <c:v>7.38</c:v>
                </c:pt>
                <c:pt idx="15877" formatCode="0.000">
                  <c:v>1.772</c:v>
                </c:pt>
                <c:pt idx="15878" formatCode="0.000">
                  <c:v>9.0220000000000002</c:v>
                </c:pt>
                <c:pt idx="15879" formatCode="0.000">
                  <c:v>6.9880000000000004</c:v>
                </c:pt>
                <c:pt idx="15880" formatCode="0.000">
                  <c:v>8.3030000000000008</c:v>
                </c:pt>
                <c:pt idx="15881" formatCode="0.000">
                  <c:v>4.8520000000000003</c:v>
                </c:pt>
                <c:pt idx="15882" formatCode="0.000">
                  <c:v>2.5960000000000001</c:v>
                </c:pt>
                <c:pt idx="15883" formatCode="0.000">
                  <c:v>6.59</c:v>
                </c:pt>
                <c:pt idx="15884" formatCode="0.000">
                  <c:v>4.9790000000000001</c:v>
                </c:pt>
                <c:pt idx="15885" formatCode="0.000">
                  <c:v>7.61</c:v>
                </c:pt>
                <c:pt idx="15886" formatCode="0.000">
                  <c:v>2.452</c:v>
                </c:pt>
                <c:pt idx="15887" formatCode="0.000">
                  <c:v>11.079000000000001</c:v>
                </c:pt>
                <c:pt idx="15888" formatCode="0.000">
                  <c:v>5.266</c:v>
                </c:pt>
                <c:pt idx="15889" formatCode="0.000">
                  <c:v>7.6289999999999996</c:v>
                </c:pt>
                <c:pt idx="15890" formatCode="0.000">
                  <c:v>5.718</c:v>
                </c:pt>
                <c:pt idx="15891" formatCode="0.000">
                  <c:v>-0.315</c:v>
                </c:pt>
                <c:pt idx="15892" formatCode="0.000">
                  <c:v>3.415</c:v>
                </c:pt>
                <c:pt idx="15893" formatCode="0.000">
                  <c:v>11.782999999999999</c:v>
                </c:pt>
                <c:pt idx="15894" formatCode="0.000">
                  <c:v>8.8989999999999991</c:v>
                </c:pt>
                <c:pt idx="15895" formatCode="0.000">
                  <c:v>7.375</c:v>
                </c:pt>
                <c:pt idx="15896" formatCode="0.000">
                  <c:v>7.5720000000000001</c:v>
                </c:pt>
                <c:pt idx="15897" formatCode="0.000">
                  <c:v>5.0490000000000004</c:v>
                </c:pt>
                <c:pt idx="15898" formatCode="0.000">
                  <c:v>6.5460000000000003</c:v>
                </c:pt>
                <c:pt idx="15899" formatCode="0.000">
                  <c:v>3.67</c:v>
                </c:pt>
                <c:pt idx="15900" formatCode="0.000">
                  <c:v>5.0380000000000003</c:v>
                </c:pt>
                <c:pt idx="15901" formatCode="0.000">
                  <c:v>10.134</c:v>
                </c:pt>
                <c:pt idx="15902" formatCode="0.000">
                  <c:v>8.43</c:v>
                </c:pt>
                <c:pt idx="15903" formatCode="0.000">
                  <c:v>4.968</c:v>
                </c:pt>
                <c:pt idx="15904" formatCode="0.000">
                  <c:v>9.0030000000000001</c:v>
                </c:pt>
                <c:pt idx="15905" formatCode="0.000">
                  <c:v>7.3250000000000002</c:v>
                </c:pt>
                <c:pt idx="15906" formatCode="0.000">
                  <c:v>6.8040000000000003</c:v>
                </c:pt>
                <c:pt idx="15907" formatCode="0.000">
                  <c:v>4.4530000000000003</c:v>
                </c:pt>
                <c:pt idx="15908" formatCode="0.000">
                  <c:v>-2.347</c:v>
                </c:pt>
                <c:pt idx="15909" formatCode="0.000">
                  <c:v>5.5359999999999996</c:v>
                </c:pt>
                <c:pt idx="15910" formatCode="0.000">
                  <c:v>7.4290000000000003</c:v>
                </c:pt>
                <c:pt idx="15911" formatCode="0.000">
                  <c:v>10.743</c:v>
                </c:pt>
                <c:pt idx="15912" formatCode="0.000">
                  <c:v>3.9590000000000001</c:v>
                </c:pt>
                <c:pt idx="15913" formatCode="0.000">
                  <c:v>10.209</c:v>
                </c:pt>
                <c:pt idx="15914" formatCode="0.000">
                  <c:v>7.5030000000000001</c:v>
                </c:pt>
                <c:pt idx="15915" formatCode="0.000">
                  <c:v>7.8079999999999998</c:v>
                </c:pt>
                <c:pt idx="15916" formatCode="0.000">
                  <c:v>3.2850000000000001</c:v>
                </c:pt>
                <c:pt idx="15917" formatCode="0.000">
                  <c:v>2.04</c:v>
                </c:pt>
                <c:pt idx="15918" formatCode="0.000">
                  <c:v>2.544</c:v>
                </c:pt>
                <c:pt idx="15919" formatCode="0.000">
                  <c:v>7.9649999999999999</c:v>
                </c:pt>
                <c:pt idx="15920" formatCode="0.000">
                  <c:v>11.384</c:v>
                </c:pt>
                <c:pt idx="15921" formatCode="0.000">
                  <c:v>1.4139999999999999</c:v>
                </c:pt>
                <c:pt idx="15922" formatCode="0.000">
                  <c:v>10.157999999999999</c:v>
                </c:pt>
                <c:pt idx="15923" formatCode="0.000">
                  <c:v>8.9269999999999996</c:v>
                </c:pt>
                <c:pt idx="15924" formatCode="0.000">
                  <c:v>6.8129999999999997</c:v>
                </c:pt>
                <c:pt idx="15925" formatCode="0.000">
                  <c:v>2.9409999999999998</c:v>
                </c:pt>
                <c:pt idx="15926" formatCode="0.000">
                  <c:v>4.7190000000000003</c:v>
                </c:pt>
                <c:pt idx="15927" formatCode="0.000">
                  <c:v>9.9339999999999993</c:v>
                </c:pt>
                <c:pt idx="15928" formatCode="0.000">
                  <c:v>7.9720000000000004</c:v>
                </c:pt>
                <c:pt idx="15929" formatCode="0.000">
                  <c:v>-0.1</c:v>
                </c:pt>
                <c:pt idx="15930" formatCode="0.000">
                  <c:v>11.989000000000001</c:v>
                </c:pt>
                <c:pt idx="15931" formatCode="0.000">
                  <c:v>8.8379999999999992</c:v>
                </c:pt>
                <c:pt idx="15932" formatCode="0.000">
                  <c:v>8.1010000000000009</c:v>
                </c:pt>
                <c:pt idx="15933" formatCode="0.000">
                  <c:v>4.6559999999999997</c:v>
                </c:pt>
                <c:pt idx="15934" formatCode="0.000">
                  <c:v>5.2439999999999998</c:v>
                </c:pt>
                <c:pt idx="15935" formatCode="0.000">
                  <c:v>7.4720000000000004</c:v>
                </c:pt>
                <c:pt idx="15936" formatCode="0.000">
                  <c:v>10.629</c:v>
                </c:pt>
                <c:pt idx="15937" formatCode="0.000">
                  <c:v>5.35</c:v>
                </c:pt>
                <c:pt idx="15938" formatCode="0.000">
                  <c:v>11.74</c:v>
                </c:pt>
                <c:pt idx="15939" formatCode="0.000">
                  <c:v>6.702</c:v>
                </c:pt>
                <c:pt idx="15940" formatCode="0.000">
                  <c:v>6.7610000000000001</c:v>
                </c:pt>
                <c:pt idx="15941" formatCode="0.000">
                  <c:v>2.1859999999999999</c:v>
                </c:pt>
                <c:pt idx="15942" formatCode="0.000">
                  <c:v>5.14</c:v>
                </c:pt>
                <c:pt idx="15943" formatCode="0.000">
                  <c:v>8.6430000000000007</c:v>
                </c:pt>
                <c:pt idx="15944" formatCode="0.000">
                  <c:v>10.672000000000001</c:v>
                </c:pt>
                <c:pt idx="15945" formatCode="0.000">
                  <c:v>4.8940000000000001</c:v>
                </c:pt>
                <c:pt idx="15946" formatCode="0.000">
                  <c:v>5.4859999999999998</c:v>
                </c:pt>
                <c:pt idx="15947" formatCode="0.000">
                  <c:v>7.1559999999999997</c:v>
                </c:pt>
                <c:pt idx="15948" formatCode="0.000">
                  <c:v>10.284000000000001</c:v>
                </c:pt>
                <c:pt idx="15949" formatCode="0.000">
                  <c:v>3.7839999999999998</c:v>
                </c:pt>
                <c:pt idx="15950" formatCode="0.000">
                  <c:v>4.431</c:v>
                </c:pt>
                <c:pt idx="15951" formatCode="0.000">
                  <c:v>8.7129999999999992</c:v>
                </c:pt>
                <c:pt idx="15952" formatCode="0.000">
                  <c:v>8.6950000000000003</c:v>
                </c:pt>
                <c:pt idx="15953" formatCode="0.000">
                  <c:v>4.0739999999999998</c:v>
                </c:pt>
                <c:pt idx="15954" formatCode="0.000">
                  <c:v>7.3310000000000004</c:v>
                </c:pt>
                <c:pt idx="15955" formatCode="0.000">
                  <c:v>10.032999999999999</c:v>
                </c:pt>
                <c:pt idx="15956" formatCode="0.000">
                  <c:v>8.2270000000000003</c:v>
                </c:pt>
                <c:pt idx="15957" formatCode="0.000">
                  <c:v>4.5250000000000004</c:v>
                </c:pt>
                <c:pt idx="15958" formatCode="0.000">
                  <c:v>5.3029999999999999</c:v>
                </c:pt>
                <c:pt idx="15959" formatCode="0.000">
                  <c:v>7.2069999999999999</c:v>
                </c:pt>
                <c:pt idx="15960" formatCode="0.000">
                  <c:v>9.1709999999999994</c:v>
                </c:pt>
                <c:pt idx="15961" formatCode="0.000">
                  <c:v>2.984</c:v>
                </c:pt>
                <c:pt idx="15962" formatCode="0.000">
                  <c:v>8.9969999999999999</c:v>
                </c:pt>
                <c:pt idx="15963" formatCode="0.000">
                  <c:v>10.670999999999999</c:v>
                </c:pt>
                <c:pt idx="15964" formatCode="0.000">
                  <c:v>8.4890000000000008</c:v>
                </c:pt>
                <c:pt idx="15965" formatCode="0.000">
                  <c:v>3.173</c:v>
                </c:pt>
                <c:pt idx="15966" formatCode="0.000">
                  <c:v>5.306</c:v>
                </c:pt>
                <c:pt idx="15967" formatCode="0.000">
                  <c:v>6.0519999999999996</c:v>
                </c:pt>
                <c:pt idx="15968" formatCode="0.000">
                  <c:v>10.411</c:v>
                </c:pt>
                <c:pt idx="15969" formatCode="0.000">
                  <c:v>5.452</c:v>
                </c:pt>
                <c:pt idx="15970" formatCode="0.000">
                  <c:v>7.6529999999999996</c:v>
                </c:pt>
                <c:pt idx="15971" formatCode="0.000">
                  <c:v>8.3350000000000009</c:v>
                </c:pt>
                <c:pt idx="15972" formatCode="0.000">
                  <c:v>8.24</c:v>
                </c:pt>
                <c:pt idx="15973" formatCode="0.000">
                  <c:v>4.5090000000000003</c:v>
                </c:pt>
                <c:pt idx="15974" formatCode="0.000">
                  <c:v>5.633</c:v>
                </c:pt>
                <c:pt idx="15975" formatCode="0.000">
                  <c:v>2.9350000000000001</c:v>
                </c:pt>
                <c:pt idx="15976" formatCode="0.000">
                  <c:v>7.931</c:v>
                </c:pt>
                <c:pt idx="15977" formatCode="0.000">
                  <c:v>7.867</c:v>
                </c:pt>
                <c:pt idx="15978" formatCode="0.000">
                  <c:v>1.9830000000000001</c:v>
                </c:pt>
                <c:pt idx="15979" formatCode="0.000">
                  <c:v>11.311</c:v>
                </c:pt>
                <c:pt idx="15980" formatCode="0.000">
                  <c:v>7.7990000000000004</c:v>
                </c:pt>
                <c:pt idx="15981" formatCode="0.000">
                  <c:v>7.1180000000000003</c:v>
                </c:pt>
                <c:pt idx="15982" formatCode="0.000">
                  <c:v>1.89</c:v>
                </c:pt>
                <c:pt idx="15983" formatCode="0.000">
                  <c:v>0.92300000000000004</c:v>
                </c:pt>
                <c:pt idx="15984" formatCode="0.000">
                  <c:v>2.8650000000000002</c:v>
                </c:pt>
                <c:pt idx="15985" formatCode="0.000">
                  <c:v>12.002000000000001</c:v>
                </c:pt>
                <c:pt idx="15986" formatCode="0.000">
                  <c:v>8.4969999999999999</c:v>
                </c:pt>
                <c:pt idx="15987" formatCode="0.000">
                  <c:v>-0.27500000000000002</c:v>
                </c:pt>
                <c:pt idx="15988" formatCode="0.000">
                  <c:v>11.132999999999999</c:v>
                </c:pt>
                <c:pt idx="15989" formatCode="0.000">
                  <c:v>7.65</c:v>
                </c:pt>
                <c:pt idx="15990" formatCode="0.000">
                  <c:v>6.7539999999999996</c:v>
                </c:pt>
                <c:pt idx="15991" formatCode="0.000">
                  <c:v>4.9400000000000004</c:v>
                </c:pt>
                <c:pt idx="15992" formatCode="0.000">
                  <c:v>2.9</c:v>
                </c:pt>
                <c:pt idx="15993" formatCode="0.000">
                  <c:v>3.109</c:v>
                </c:pt>
                <c:pt idx="15994" formatCode="0.000">
                  <c:v>7.5250000000000004</c:v>
                </c:pt>
                <c:pt idx="15995" formatCode="0.000">
                  <c:v>8.9849999999999994</c:v>
                </c:pt>
                <c:pt idx="15996" formatCode="0.000">
                  <c:v>2.4</c:v>
                </c:pt>
                <c:pt idx="15997" formatCode="0.000">
                  <c:v>8.18</c:v>
                </c:pt>
                <c:pt idx="15998" formatCode="0.000">
                  <c:v>10.281000000000001</c:v>
                </c:pt>
                <c:pt idx="15999" formatCode="0.000">
                  <c:v>8.0169999999999995</c:v>
                </c:pt>
                <c:pt idx="16000" formatCode="0.000">
                  <c:v>3.11</c:v>
                </c:pt>
                <c:pt idx="16001" formatCode="0.000">
                  <c:v>2.8740000000000001</c:v>
                </c:pt>
                <c:pt idx="16002" formatCode="0.000">
                  <c:v>2.9689999999999999</c:v>
                </c:pt>
                <c:pt idx="16003" formatCode="0.000">
                  <c:v>11.502000000000001</c:v>
                </c:pt>
                <c:pt idx="16004" formatCode="0.000">
                  <c:v>7.11</c:v>
                </c:pt>
                <c:pt idx="16005" formatCode="0.000">
                  <c:v>-0.39500000000000002</c:v>
                </c:pt>
                <c:pt idx="16006" formatCode="0.000">
                  <c:v>8.032</c:v>
                </c:pt>
                <c:pt idx="16007" formatCode="0.000">
                  <c:v>11.759</c:v>
                </c:pt>
                <c:pt idx="16008" formatCode="0.000">
                  <c:v>7.7370000000000001</c:v>
                </c:pt>
                <c:pt idx="16009" formatCode="0.000">
                  <c:v>2.9329999999999998</c:v>
                </c:pt>
                <c:pt idx="16010" formatCode="0.000">
                  <c:v>-2.2000000000000002</c:v>
                </c:pt>
                <c:pt idx="16011" formatCode="0.000">
                  <c:v>5.298</c:v>
                </c:pt>
                <c:pt idx="16012" formatCode="0.000">
                  <c:v>8.1370000000000005</c:v>
                </c:pt>
                <c:pt idx="16013" formatCode="0.000">
                  <c:v>9.3439999999999994</c:v>
                </c:pt>
                <c:pt idx="16014" formatCode="0.000">
                  <c:v>2.5659999999999998</c:v>
                </c:pt>
                <c:pt idx="16015" formatCode="0.000">
                  <c:v>8.5960000000000001</c:v>
                </c:pt>
                <c:pt idx="16016" formatCode="0.000">
                  <c:v>8.468</c:v>
                </c:pt>
                <c:pt idx="16017" formatCode="0.000">
                  <c:v>9.7200000000000006</c:v>
                </c:pt>
                <c:pt idx="16018" formatCode="0.000">
                  <c:v>4.5990000000000002</c:v>
                </c:pt>
                <c:pt idx="16019" formatCode="0.000">
                  <c:v>-0.88400000000000001</c:v>
                </c:pt>
                <c:pt idx="16020" formatCode="0.000">
                  <c:v>5.74</c:v>
                </c:pt>
                <c:pt idx="16021" formatCode="0.000">
                  <c:v>11.535</c:v>
                </c:pt>
                <c:pt idx="16022" formatCode="0.000">
                  <c:v>7.1429999999999998</c:v>
                </c:pt>
                <c:pt idx="16023" formatCode="0.000">
                  <c:v>2.552</c:v>
                </c:pt>
                <c:pt idx="16024" formatCode="0.000">
                  <c:v>9.5120000000000005</c:v>
                </c:pt>
                <c:pt idx="16025" formatCode="0.000">
                  <c:v>5.569</c:v>
                </c:pt>
                <c:pt idx="16026" formatCode="0.000">
                  <c:v>9.0399999999999991</c:v>
                </c:pt>
                <c:pt idx="16027" formatCode="0.000">
                  <c:v>4.3250000000000002</c:v>
                </c:pt>
                <c:pt idx="16028" formatCode="0.000">
                  <c:v>-4.2789999999999999</c:v>
                </c:pt>
                <c:pt idx="16029" formatCode="0.000">
                  <c:v>5.3730000000000002</c:v>
                </c:pt>
                <c:pt idx="16030" formatCode="0.000">
                  <c:v>8.5009999999999994</c:v>
                </c:pt>
                <c:pt idx="16031" formatCode="0.000">
                  <c:v>8.6280000000000001</c:v>
                </c:pt>
                <c:pt idx="16032" formatCode="0.000">
                  <c:v>4.4450000000000003</c:v>
                </c:pt>
                <c:pt idx="16033" formatCode="0.000">
                  <c:v>9.1950000000000003</c:v>
                </c:pt>
                <c:pt idx="16034" formatCode="0.000">
                  <c:v>9.4689999999999994</c:v>
                </c:pt>
                <c:pt idx="16035" formatCode="0.000">
                  <c:v>9.2490000000000006</c:v>
                </c:pt>
                <c:pt idx="16036" formatCode="0.000">
                  <c:v>3.948</c:v>
                </c:pt>
                <c:pt idx="16037" formatCode="0.000">
                  <c:v>-1.4330000000000001</c:v>
                </c:pt>
                <c:pt idx="16038" formatCode="0.000">
                  <c:v>4.1120000000000001</c:v>
                </c:pt>
                <c:pt idx="16039" formatCode="0.000">
                  <c:v>8.468</c:v>
                </c:pt>
                <c:pt idx="16040" formatCode="0.000">
                  <c:v>6.484</c:v>
                </c:pt>
                <c:pt idx="16041" formatCode="0.000">
                  <c:v>6.2569999999999997</c:v>
                </c:pt>
                <c:pt idx="16042" formatCode="0.000">
                  <c:v>9.0830000000000002</c:v>
                </c:pt>
                <c:pt idx="16043" formatCode="0.000">
                  <c:v>8.4749999999999996</c:v>
                </c:pt>
                <c:pt idx="16044" formatCode="0.000">
                  <c:v>10.455</c:v>
                </c:pt>
                <c:pt idx="16045" formatCode="0.000">
                  <c:v>2.6240000000000001</c:v>
                </c:pt>
                <c:pt idx="16046" formatCode="0.000">
                  <c:v>-8.6470000000000002</c:v>
                </c:pt>
                <c:pt idx="16047" formatCode="0.000">
                  <c:v>5.6340000000000003</c:v>
                </c:pt>
                <c:pt idx="16048" formatCode="0.000">
                  <c:v>7.6920000000000002</c:v>
                </c:pt>
                <c:pt idx="16049" formatCode="0.000">
                  <c:v>5.9119999999999999</c:v>
                </c:pt>
                <c:pt idx="16050" formatCode="0.000">
                  <c:v>5.9589999999999996</c:v>
                </c:pt>
                <c:pt idx="16051" formatCode="0.000">
                  <c:v>9.0470000000000006</c:v>
                </c:pt>
                <c:pt idx="16052" formatCode="0.000">
                  <c:v>13.499000000000001</c:v>
                </c:pt>
                <c:pt idx="16053" formatCode="0.000">
                  <c:v>11.007</c:v>
                </c:pt>
                <c:pt idx="16054" formatCode="0.000">
                  <c:v>4.4119999999999999</c:v>
                </c:pt>
                <c:pt idx="16055" formatCode="0.000">
                  <c:v>-9.3889999999999993</c:v>
                </c:pt>
                <c:pt idx="16056" formatCode="0.000">
                  <c:v>7.0640000000000001</c:v>
                </c:pt>
                <c:pt idx="16057" formatCode="0.000">
                  <c:v>10.53</c:v>
                </c:pt>
                <c:pt idx="16058" formatCode="0.000">
                  <c:v>6.319</c:v>
                </c:pt>
                <c:pt idx="16059" formatCode="0.000">
                  <c:v>6.1909999999999998</c:v>
                </c:pt>
                <c:pt idx="16060" formatCode="0.000">
                  <c:v>9.0670000000000002</c:v>
                </c:pt>
                <c:pt idx="16061" formatCode="0.000">
                  <c:v>10.438000000000001</c:v>
                </c:pt>
                <c:pt idx="16062" formatCode="0.000">
                  <c:v>9.3650000000000002</c:v>
                </c:pt>
                <c:pt idx="16063" formatCode="0.000">
                  <c:v>4.9139999999999997</c:v>
                </c:pt>
                <c:pt idx="16064" formatCode="0.000">
                  <c:v>-5.2640000000000002</c:v>
                </c:pt>
                <c:pt idx="16065" formatCode="0.000">
                  <c:v>7.7450000000000001</c:v>
                </c:pt>
                <c:pt idx="16066" formatCode="0.000">
                  <c:v>10.237</c:v>
                </c:pt>
                <c:pt idx="16067" formatCode="0.000">
                  <c:v>7.8129999999999997</c:v>
                </c:pt>
                <c:pt idx="16068" formatCode="0.000">
                  <c:v>6.109</c:v>
                </c:pt>
                <c:pt idx="16069" formatCode="0.000">
                  <c:v>7.3460000000000001</c:v>
                </c:pt>
                <c:pt idx="16070" formatCode="0.000">
                  <c:v>8.1509999999999998</c:v>
                </c:pt>
                <c:pt idx="16071" formatCode="0.000">
                  <c:v>9.2479999999999993</c:v>
                </c:pt>
                <c:pt idx="16072" formatCode="0.000">
                  <c:v>3.0939999999999999</c:v>
                </c:pt>
                <c:pt idx="16073" formatCode="0.000">
                  <c:v>-4.0960000000000001</c:v>
                </c:pt>
                <c:pt idx="16074" formatCode="0.000">
                  <c:v>8.7970000000000006</c:v>
                </c:pt>
                <c:pt idx="16075" formatCode="0.000">
                  <c:v>12.693</c:v>
                </c:pt>
                <c:pt idx="16076" formatCode="0.000">
                  <c:v>4.8540000000000001</c:v>
                </c:pt>
                <c:pt idx="16077" formatCode="0.000">
                  <c:v>4.1680000000000001</c:v>
                </c:pt>
                <c:pt idx="16078" formatCode="0.000">
                  <c:v>6.7160000000000002</c:v>
                </c:pt>
                <c:pt idx="16079" formatCode="0.000">
                  <c:v>8.1419999999999995</c:v>
                </c:pt>
                <c:pt idx="16080" formatCode="0.000">
                  <c:v>9.3049999999999997</c:v>
                </c:pt>
                <c:pt idx="16081" formatCode="0.000">
                  <c:v>3.879</c:v>
                </c:pt>
                <c:pt idx="16082" formatCode="0.000">
                  <c:v>-6.5209999999999999</c:v>
                </c:pt>
                <c:pt idx="16083" formatCode="0.000">
                  <c:v>9.0139999999999993</c:v>
                </c:pt>
                <c:pt idx="16084" formatCode="0.000">
                  <c:v>10.221</c:v>
                </c:pt>
                <c:pt idx="16085" formatCode="0.000">
                  <c:v>7.6539999999999999</c:v>
                </c:pt>
                <c:pt idx="16086" formatCode="0.000">
                  <c:v>3.73</c:v>
                </c:pt>
                <c:pt idx="16087" formatCode="0.000">
                  <c:v>6.1630000000000003</c:v>
                </c:pt>
                <c:pt idx="16088" formatCode="0.000">
                  <c:v>10.154999999999999</c:v>
                </c:pt>
                <c:pt idx="16089" formatCode="0.000">
                  <c:v>8.5220000000000002</c:v>
                </c:pt>
                <c:pt idx="16090" formatCode="0.000">
                  <c:v>5.492</c:v>
                </c:pt>
                <c:pt idx="16091" formatCode="0.000">
                  <c:v>-11.734999999999999</c:v>
                </c:pt>
                <c:pt idx="16092" formatCode="0.000">
                  <c:v>7.8680000000000003</c:v>
                </c:pt>
                <c:pt idx="16093" formatCode="0.000">
                  <c:v>12.19</c:v>
                </c:pt>
                <c:pt idx="16094" formatCode="0.000">
                  <c:v>7.3129999999999997</c:v>
                </c:pt>
                <c:pt idx="16095" formatCode="0.000">
                  <c:v>4.0739999999999998</c:v>
                </c:pt>
                <c:pt idx="16096" formatCode="0.000">
                  <c:v>10.103999999999999</c:v>
                </c:pt>
                <c:pt idx="16097" formatCode="0.000">
                  <c:v>9.4779999999999998</c:v>
                </c:pt>
                <c:pt idx="16098" formatCode="0.000">
                  <c:v>10.175000000000001</c:v>
                </c:pt>
                <c:pt idx="16099" formatCode="0.000">
                  <c:v>4.93</c:v>
                </c:pt>
                <c:pt idx="16100" formatCode="0.000">
                  <c:v>-9.6110000000000007</c:v>
                </c:pt>
                <c:pt idx="16101" formatCode="0.000">
                  <c:v>8.0630000000000006</c:v>
                </c:pt>
                <c:pt idx="16102" formatCode="0.000">
                  <c:v>7.7960000000000003</c:v>
                </c:pt>
                <c:pt idx="16103" formatCode="0.000">
                  <c:v>8.2490000000000006</c:v>
                </c:pt>
                <c:pt idx="16104" formatCode="0.000">
                  <c:v>6.3840000000000003</c:v>
                </c:pt>
                <c:pt idx="16105" formatCode="0.000">
                  <c:v>10.590999999999999</c:v>
                </c:pt>
                <c:pt idx="16106" formatCode="0.000">
                  <c:v>8.4359999999999999</c:v>
                </c:pt>
                <c:pt idx="16107" formatCode="0.000">
                  <c:v>7.8390000000000004</c:v>
                </c:pt>
                <c:pt idx="16108" formatCode="0.000">
                  <c:v>6.6139999999999999</c:v>
                </c:pt>
                <c:pt idx="16109" formatCode="0.000">
                  <c:v>-8.2050000000000001</c:v>
                </c:pt>
                <c:pt idx="16110" formatCode="0.000">
                  <c:v>4.5869999999999997</c:v>
                </c:pt>
                <c:pt idx="16111" formatCode="0.000">
                  <c:v>10.866</c:v>
                </c:pt>
                <c:pt idx="16112" formatCode="0.000">
                  <c:v>7.5449999999999999</c:v>
                </c:pt>
                <c:pt idx="16113" formatCode="0.000">
                  <c:v>7.5519999999999996</c:v>
                </c:pt>
                <c:pt idx="16114" formatCode="0.000">
                  <c:v>5.8470000000000004</c:v>
                </c:pt>
                <c:pt idx="16115" formatCode="0.000">
                  <c:v>12.103999999999999</c:v>
                </c:pt>
                <c:pt idx="16116" formatCode="0.000">
                  <c:v>8.8719999999999999</c:v>
                </c:pt>
                <c:pt idx="16117" formatCode="0.000">
                  <c:v>5.15</c:v>
                </c:pt>
                <c:pt idx="16118" formatCode="0.000">
                  <c:v>-8.4890000000000008</c:v>
                </c:pt>
                <c:pt idx="16119" formatCode="0.000">
                  <c:v>7.6959999999999997</c:v>
                </c:pt>
                <c:pt idx="16120" formatCode="0.000">
                  <c:v>15.101000000000001</c:v>
                </c:pt>
                <c:pt idx="16121" formatCode="0.000">
                  <c:v>7.274</c:v>
                </c:pt>
                <c:pt idx="16122" formatCode="0.000">
                  <c:v>3.94</c:v>
                </c:pt>
                <c:pt idx="16123" formatCode="0.000">
                  <c:v>6.6970000000000001</c:v>
                </c:pt>
                <c:pt idx="16124" formatCode="0.000">
                  <c:v>8.2840000000000007</c:v>
                </c:pt>
                <c:pt idx="16125" formatCode="0.000">
                  <c:v>9.2569999999999997</c:v>
                </c:pt>
                <c:pt idx="16126" formatCode="0.000">
                  <c:v>4.5140000000000002</c:v>
                </c:pt>
                <c:pt idx="16127" formatCode="0.000">
                  <c:v>-2.8319999999999999</c:v>
                </c:pt>
                <c:pt idx="16128" formatCode="0.000">
                  <c:v>7.7039999999999997</c:v>
                </c:pt>
                <c:pt idx="16129" formatCode="0.000">
                  <c:v>9.484</c:v>
                </c:pt>
                <c:pt idx="16130" formatCode="0.000">
                  <c:v>5.5529999999999999</c:v>
                </c:pt>
                <c:pt idx="16131" formatCode="0.000">
                  <c:v>8.6989999999999998</c:v>
                </c:pt>
                <c:pt idx="16132" formatCode="0.000">
                  <c:v>9.3569999999999993</c:v>
                </c:pt>
                <c:pt idx="16133" formatCode="0.000">
                  <c:v>8.2240000000000002</c:v>
                </c:pt>
                <c:pt idx="16134" formatCode="0.000">
                  <c:v>4.258</c:v>
                </c:pt>
                <c:pt idx="16135" formatCode="0.000">
                  <c:v>3.7759999999999998</c:v>
                </c:pt>
                <c:pt idx="16136" formatCode="0.000">
                  <c:v>-10.538</c:v>
                </c:pt>
                <c:pt idx="16137" formatCode="0.000">
                  <c:v>6.6189999999999998</c:v>
                </c:pt>
                <c:pt idx="16138" formatCode="0.000">
                  <c:v>11.439</c:v>
                </c:pt>
                <c:pt idx="16139" formatCode="0.000">
                  <c:v>7.2469999999999999</c:v>
                </c:pt>
                <c:pt idx="16140" formatCode="0.000">
                  <c:v>5.7590000000000003</c:v>
                </c:pt>
                <c:pt idx="16141" formatCode="0.000">
                  <c:v>9.9350000000000005</c:v>
                </c:pt>
                <c:pt idx="16142" formatCode="0.000">
                  <c:v>10.127000000000001</c:v>
                </c:pt>
                <c:pt idx="16143" formatCode="0.000">
                  <c:v>7.6829999999999998</c:v>
                </c:pt>
                <c:pt idx="16144" formatCode="0.000">
                  <c:v>5.8959999999999999</c:v>
                </c:pt>
                <c:pt idx="16145" formatCode="0.000">
                  <c:v>-4.585</c:v>
                </c:pt>
                <c:pt idx="16146" formatCode="0.000">
                  <c:v>5.9630000000000001</c:v>
                </c:pt>
                <c:pt idx="16147" formatCode="0.000">
                  <c:v>9.5489999999999995</c:v>
                </c:pt>
                <c:pt idx="16148" formatCode="0.000">
                  <c:v>7.2169999999999996</c:v>
                </c:pt>
                <c:pt idx="16149" formatCode="0.000">
                  <c:v>6.1580000000000004</c:v>
                </c:pt>
                <c:pt idx="16150" formatCode="0.000">
                  <c:v>9.7629999999999999</c:v>
                </c:pt>
                <c:pt idx="16151" formatCode="0.000">
                  <c:v>6.7629999999999999</c:v>
                </c:pt>
                <c:pt idx="16152" formatCode="0.000">
                  <c:v>8.8759999999999994</c:v>
                </c:pt>
                <c:pt idx="16153" formatCode="0.000">
                  <c:v>4.4029999999999996</c:v>
                </c:pt>
                <c:pt idx="16154" formatCode="0.000">
                  <c:v>-2.1429999999999998</c:v>
                </c:pt>
                <c:pt idx="16155" formatCode="0.000">
                  <c:v>6.6449999999999996</c:v>
                </c:pt>
                <c:pt idx="16156" formatCode="0.000">
                  <c:v>10.813000000000001</c:v>
                </c:pt>
                <c:pt idx="16157" formatCode="0.000">
                  <c:v>7.8949999999999996</c:v>
                </c:pt>
                <c:pt idx="16158" formatCode="0.000">
                  <c:v>2.0489999999999999</c:v>
                </c:pt>
                <c:pt idx="16159" formatCode="0.000">
                  <c:v>8.0389999999999997</c:v>
                </c:pt>
                <c:pt idx="16160" formatCode="0.000">
                  <c:v>7.6050000000000004</c:v>
                </c:pt>
                <c:pt idx="16161" formatCode="0.000">
                  <c:v>7.7960000000000003</c:v>
                </c:pt>
                <c:pt idx="16162" formatCode="0.000">
                  <c:v>5.3440000000000003</c:v>
                </c:pt>
                <c:pt idx="16163" formatCode="0.000">
                  <c:v>-4.0789999999999997</c:v>
                </c:pt>
                <c:pt idx="16164" formatCode="0.000">
                  <c:v>6.0830000000000002</c:v>
                </c:pt>
                <c:pt idx="16165" formatCode="0.000">
                  <c:v>6.181</c:v>
                </c:pt>
                <c:pt idx="16166" formatCode="0.000">
                  <c:v>5.7510000000000003</c:v>
                </c:pt>
                <c:pt idx="16167" formatCode="0.000">
                  <c:v>2.4609999999999999</c:v>
                </c:pt>
                <c:pt idx="16168" formatCode="0.000">
                  <c:v>12.648999999999999</c:v>
                </c:pt>
                <c:pt idx="16169" formatCode="0.000">
                  <c:v>7.7910000000000004</c:v>
                </c:pt>
                <c:pt idx="16170" formatCode="0.000">
                  <c:v>10.617000000000001</c:v>
                </c:pt>
                <c:pt idx="16171" formatCode="0.000">
                  <c:v>6.5209999999999999</c:v>
                </c:pt>
                <c:pt idx="16172" formatCode="0.000">
                  <c:v>1.4259999999999999</c:v>
                </c:pt>
                <c:pt idx="16173" formatCode="0.000">
                  <c:v>6.9640000000000004</c:v>
                </c:pt>
                <c:pt idx="16174" formatCode="0.000">
                  <c:v>9.1859999999999999</c:v>
                </c:pt>
                <c:pt idx="16175" formatCode="0.000">
                  <c:v>5.5640000000000001</c:v>
                </c:pt>
                <c:pt idx="16176" formatCode="0.000">
                  <c:v>6.6520000000000001</c:v>
                </c:pt>
                <c:pt idx="16177" formatCode="0.000">
                  <c:v>5.1539999999999999</c:v>
                </c:pt>
                <c:pt idx="16178" formatCode="0.000">
                  <c:v>8.6739999999999995</c:v>
                </c:pt>
                <c:pt idx="16179" formatCode="0.000">
                  <c:v>5.3719999999999999</c:v>
                </c:pt>
                <c:pt idx="16180" formatCode="0.000">
                  <c:v>4.91</c:v>
                </c:pt>
                <c:pt idx="16181" formatCode="0.000">
                  <c:v>-6.4130000000000003</c:v>
                </c:pt>
                <c:pt idx="16182" formatCode="0.000">
                  <c:v>8.2919999999999998</c:v>
                </c:pt>
                <c:pt idx="16183" formatCode="0.000">
                  <c:v>5.5140000000000002</c:v>
                </c:pt>
                <c:pt idx="16184" formatCode="0.000">
                  <c:v>8.0519999999999996</c:v>
                </c:pt>
                <c:pt idx="16185" formatCode="0.000">
                  <c:v>5.6369999999999996</c:v>
                </c:pt>
                <c:pt idx="16186" formatCode="0.000">
                  <c:v>6.2549999999999999</c:v>
                </c:pt>
                <c:pt idx="16187" formatCode="0.000">
                  <c:v>11.355</c:v>
                </c:pt>
                <c:pt idx="16188" formatCode="0.000">
                  <c:v>8.766</c:v>
                </c:pt>
                <c:pt idx="16189" formatCode="0.000">
                  <c:v>6.367</c:v>
                </c:pt>
                <c:pt idx="16190" formatCode="0.000">
                  <c:v>-1.4630000000000001</c:v>
                </c:pt>
                <c:pt idx="16191" formatCode="0.000">
                  <c:v>6.8949999999999996</c:v>
                </c:pt>
                <c:pt idx="16192" formatCode="0.000">
                  <c:v>5.3150000000000004</c:v>
                </c:pt>
                <c:pt idx="16193" formatCode="0.000">
                  <c:v>8.141</c:v>
                </c:pt>
                <c:pt idx="16194" formatCode="0.000">
                  <c:v>0.81100000000000005</c:v>
                </c:pt>
                <c:pt idx="16195" formatCode="0.000">
                  <c:v>9.1649999999999991</c:v>
                </c:pt>
                <c:pt idx="16196" formatCode="0.000">
                  <c:v>9.6170000000000009</c:v>
                </c:pt>
                <c:pt idx="16197" formatCode="0.000">
                  <c:v>10.586</c:v>
                </c:pt>
                <c:pt idx="16198" formatCode="0.000">
                  <c:v>4.6769999999999996</c:v>
                </c:pt>
                <c:pt idx="16199" formatCode="0.000">
                  <c:v>1.4339999999999999</c:v>
                </c:pt>
                <c:pt idx="16200" formatCode="0.000">
                  <c:v>6.9589999999999996</c:v>
                </c:pt>
                <c:pt idx="16201" formatCode="0.000">
                  <c:v>3.4510000000000001</c:v>
                </c:pt>
                <c:pt idx="16202" formatCode="0.000">
                  <c:v>7.3540000000000001</c:v>
                </c:pt>
                <c:pt idx="16203" formatCode="0.000">
                  <c:v>2.448</c:v>
                </c:pt>
                <c:pt idx="16204" formatCode="0.000">
                  <c:v>12.93</c:v>
                </c:pt>
                <c:pt idx="16205" formatCode="0.000">
                  <c:v>8.41</c:v>
                </c:pt>
                <c:pt idx="16206" formatCode="0.000">
                  <c:v>6.8369999999999997</c:v>
                </c:pt>
                <c:pt idx="16207" formatCode="0.000">
                  <c:v>3.835</c:v>
                </c:pt>
                <c:pt idx="16208" formatCode="0.000">
                  <c:v>-3.6440000000000001</c:v>
                </c:pt>
                <c:pt idx="16209" formatCode="0.000">
                  <c:v>8.6519999999999992</c:v>
                </c:pt>
                <c:pt idx="16210" formatCode="0.000">
                  <c:v>5.4189999999999996</c:v>
                </c:pt>
                <c:pt idx="16211" formatCode="0.000">
                  <c:v>7.9530000000000003</c:v>
                </c:pt>
                <c:pt idx="16212" formatCode="0.000">
                  <c:v>1.7729999999999999</c:v>
                </c:pt>
                <c:pt idx="16213" formatCode="0.000">
                  <c:v>9.3490000000000002</c:v>
                </c:pt>
                <c:pt idx="16214" formatCode="0.000">
                  <c:v>7.9020000000000001</c:v>
                </c:pt>
                <c:pt idx="16215" formatCode="0.000">
                  <c:v>10.44</c:v>
                </c:pt>
                <c:pt idx="16216" formatCode="0.000">
                  <c:v>5.7220000000000004</c:v>
                </c:pt>
                <c:pt idx="16217" formatCode="0.000">
                  <c:v>1.796</c:v>
                </c:pt>
                <c:pt idx="16218" formatCode="0.000">
                  <c:v>3.2549999999999999</c:v>
                </c:pt>
                <c:pt idx="16219" formatCode="0.000">
                  <c:v>4.2140000000000004</c:v>
                </c:pt>
                <c:pt idx="16220" formatCode="0.000">
                  <c:v>7.88</c:v>
                </c:pt>
                <c:pt idx="16221" formatCode="0.000">
                  <c:v>1.105</c:v>
                </c:pt>
                <c:pt idx="16222" formatCode="0.000">
                  <c:v>6.4470000000000001</c:v>
                </c:pt>
                <c:pt idx="16223" formatCode="0.000">
                  <c:v>-0.10100000000000001</c:v>
                </c:pt>
                <c:pt idx="16224" formatCode="0.000">
                  <c:v>8.89</c:v>
                </c:pt>
                <c:pt idx="16225" formatCode="0.000">
                  <c:v>11.151999999999999</c:v>
                </c:pt>
                <c:pt idx="16226" formatCode="0.000">
                  <c:v>5.0460000000000003</c:v>
                </c:pt>
                <c:pt idx="16227" formatCode="0.000">
                  <c:v>0.44600000000000001</c:v>
                </c:pt>
                <c:pt idx="16228" formatCode="0.000">
                  <c:v>7.7119999999999997</c:v>
                </c:pt>
                <c:pt idx="16229" formatCode="0.000">
                  <c:v>5.9340000000000002</c:v>
                </c:pt>
                <c:pt idx="16230" formatCode="0.000">
                  <c:v>9.2370000000000001</c:v>
                </c:pt>
                <c:pt idx="16231" formatCode="0.000">
                  <c:v>-0.122</c:v>
                </c:pt>
                <c:pt idx="16232" formatCode="0.000">
                  <c:v>2.7109999999999999</c:v>
                </c:pt>
                <c:pt idx="16233" formatCode="0.000">
                  <c:v>-0.63300000000000001</c:v>
                </c:pt>
                <c:pt idx="16234" formatCode="0.000">
                  <c:v>9.8610000000000007</c:v>
                </c:pt>
                <c:pt idx="16235" formatCode="0.000">
                  <c:v>8.9819999999999993</c:v>
                </c:pt>
                <c:pt idx="16236" formatCode="0.000">
                  <c:v>5.6189999999999998</c:v>
                </c:pt>
                <c:pt idx="16237" formatCode="0.000">
                  <c:v>-0.379</c:v>
                </c:pt>
                <c:pt idx="16238" formatCode="0.000">
                  <c:v>8.7870000000000008</c:v>
                </c:pt>
                <c:pt idx="16239" formatCode="0.000">
                  <c:v>4.3860000000000001</c:v>
                </c:pt>
                <c:pt idx="16240" formatCode="0.000">
                  <c:v>7.3520000000000003</c:v>
                </c:pt>
                <c:pt idx="16241" formatCode="0.000">
                  <c:v>-0.67800000000000005</c:v>
                </c:pt>
                <c:pt idx="16242" formatCode="0.000">
                  <c:v>6.4080000000000004</c:v>
                </c:pt>
                <c:pt idx="16243" formatCode="0.000">
                  <c:v>-3.9E-2</c:v>
                </c:pt>
                <c:pt idx="16244" formatCode="0.000">
                  <c:v>9.1880000000000006</c:v>
                </c:pt>
                <c:pt idx="16245" formatCode="0.000">
                  <c:v>8.9659999999999993</c:v>
                </c:pt>
                <c:pt idx="16246" formatCode="0.000">
                  <c:v>5.8159999999999998</c:v>
                </c:pt>
                <c:pt idx="16247" formatCode="0.000">
                  <c:v>-4.7510000000000003</c:v>
                </c:pt>
                <c:pt idx="16248" formatCode="0.000">
                  <c:v>8.4960000000000004</c:v>
                </c:pt>
                <c:pt idx="16249" formatCode="0.000">
                  <c:v>0.63400000000000001</c:v>
                </c:pt>
                <c:pt idx="16250" formatCode="0.000">
                  <c:v>11.093</c:v>
                </c:pt>
                <c:pt idx="16251" formatCode="0.000">
                  <c:v>-3.6869999999999998</c:v>
                </c:pt>
                <c:pt idx="16252" formatCode="0.000">
                  <c:v>9.4700000000000006</c:v>
                </c:pt>
                <c:pt idx="16253" formatCode="0.000">
                  <c:v>2.556</c:v>
                </c:pt>
                <c:pt idx="16254" formatCode="0.000">
                  <c:v>10.411</c:v>
                </c:pt>
                <c:pt idx="16255" formatCode="0.000">
                  <c:v>10.836</c:v>
                </c:pt>
                <c:pt idx="16256" formatCode="0.000">
                  <c:v>4.798</c:v>
                </c:pt>
                <c:pt idx="16257" formatCode="0.000">
                  <c:v>-8.2370000000000001</c:v>
                </c:pt>
                <c:pt idx="16258" formatCode="0.000">
                  <c:v>10.321999999999999</c:v>
                </c:pt>
                <c:pt idx="16259" formatCode="0.000">
                  <c:v>3.1110000000000002</c:v>
                </c:pt>
                <c:pt idx="16260" formatCode="0.000">
                  <c:v>10.622</c:v>
                </c:pt>
                <c:pt idx="16261" formatCode="0.000">
                  <c:v>-0.14699999999999999</c:v>
                </c:pt>
                <c:pt idx="16262" formatCode="0.000">
                  <c:v>11.573</c:v>
                </c:pt>
                <c:pt idx="16263" formatCode="0.000">
                  <c:v>-5.7309999999999999</c:v>
                </c:pt>
                <c:pt idx="16264" formatCode="0.000">
                  <c:v>10.164</c:v>
                </c:pt>
                <c:pt idx="16265" formatCode="0.000">
                  <c:v>10.465</c:v>
                </c:pt>
                <c:pt idx="16266" formatCode="0.000">
                  <c:v>7.76</c:v>
                </c:pt>
                <c:pt idx="16267" formatCode="0.000">
                  <c:v>-2.33</c:v>
                </c:pt>
                <c:pt idx="16268" formatCode="0.000">
                  <c:v>8.4969999999999999</c:v>
                </c:pt>
                <c:pt idx="16269" formatCode="0.000">
                  <c:v>4.1459999999999999</c:v>
                </c:pt>
                <c:pt idx="16270" formatCode="0.000">
                  <c:v>12.162000000000001</c:v>
                </c:pt>
                <c:pt idx="16271" formatCode="0.000">
                  <c:v>-0.20100000000000001</c:v>
                </c:pt>
                <c:pt idx="16272" formatCode="0.000">
                  <c:v>9.8070000000000004</c:v>
                </c:pt>
                <c:pt idx="16273" formatCode="0.000">
                  <c:v>-6.117</c:v>
                </c:pt>
                <c:pt idx="16274" formatCode="0.000">
                  <c:v>9.7210000000000001</c:v>
                </c:pt>
                <c:pt idx="16275" formatCode="0.000">
                  <c:v>8.7479999999999993</c:v>
                </c:pt>
                <c:pt idx="16276" formatCode="0.000">
                  <c:v>5.5119999999999996</c:v>
                </c:pt>
                <c:pt idx="16277" formatCode="0.000">
                  <c:v>3.0920000000000001</c:v>
                </c:pt>
                <c:pt idx="16278" formatCode="0.000">
                  <c:v>8.1780000000000008</c:v>
                </c:pt>
                <c:pt idx="16279" formatCode="0.000">
                  <c:v>3.19</c:v>
                </c:pt>
                <c:pt idx="16280" formatCode="0.000">
                  <c:v>9.6430000000000007</c:v>
                </c:pt>
                <c:pt idx="16281" formatCode="0.000">
                  <c:v>-3.2610000000000001</c:v>
                </c:pt>
                <c:pt idx="16282" formatCode="0.000">
                  <c:v>9.8970000000000002</c:v>
                </c:pt>
                <c:pt idx="16283" formatCode="0.000">
                  <c:v>-4.4829999999999997</c:v>
                </c:pt>
                <c:pt idx="16284" formatCode="0.000">
                  <c:v>8.7219999999999995</c:v>
                </c:pt>
                <c:pt idx="16285" formatCode="0.000">
                  <c:v>9.8889999999999993</c:v>
                </c:pt>
                <c:pt idx="16286" formatCode="0.000">
                  <c:v>5.1120000000000001</c:v>
                </c:pt>
                <c:pt idx="16287" formatCode="0.000">
                  <c:v>0.45500000000000002</c:v>
                </c:pt>
                <c:pt idx="16288" formatCode="0.000">
                  <c:v>9.593</c:v>
                </c:pt>
                <c:pt idx="16289" formatCode="0.000">
                  <c:v>3.3250000000000002</c:v>
                </c:pt>
                <c:pt idx="16290" formatCode="0.000">
                  <c:v>8.8119999999999994</c:v>
                </c:pt>
                <c:pt idx="16291" formatCode="0.000">
                  <c:v>2.129</c:v>
                </c:pt>
                <c:pt idx="16292" formatCode="0.000">
                  <c:v>9.2189999999999994</c:v>
                </c:pt>
                <c:pt idx="16293" formatCode="0.000">
                  <c:v>-7.4509999999999996</c:v>
                </c:pt>
                <c:pt idx="16294" formatCode="0.000">
                  <c:v>9.6790000000000003</c:v>
                </c:pt>
                <c:pt idx="16295" formatCode="0.000">
                  <c:v>8.4109999999999996</c:v>
                </c:pt>
                <c:pt idx="16296" formatCode="0.000">
                  <c:v>5.8380000000000001</c:v>
                </c:pt>
                <c:pt idx="16297" formatCode="0.000">
                  <c:v>2.4889999999999999</c:v>
                </c:pt>
                <c:pt idx="16298" formatCode="0.000">
                  <c:v>9.6769999999999996</c:v>
                </c:pt>
                <c:pt idx="16299" formatCode="0.000">
                  <c:v>3.7709999999999999</c:v>
                </c:pt>
                <c:pt idx="16300" formatCode="0.000">
                  <c:v>7.7480000000000002</c:v>
                </c:pt>
                <c:pt idx="16301" formatCode="0.000">
                  <c:v>0.91500000000000004</c:v>
                </c:pt>
                <c:pt idx="16302" formatCode="0.000">
                  <c:v>12.321</c:v>
                </c:pt>
                <c:pt idx="16303" formatCode="0.000">
                  <c:v>-7.9989999999999997</c:v>
                </c:pt>
                <c:pt idx="16304" formatCode="0.000">
                  <c:v>9.7189999999999994</c:v>
                </c:pt>
                <c:pt idx="16305" formatCode="0.000">
                  <c:v>6.9569999999999999</c:v>
                </c:pt>
                <c:pt idx="16306" formatCode="0.000">
                  <c:v>4.4340000000000002</c:v>
                </c:pt>
                <c:pt idx="16307" formatCode="0.000">
                  <c:v>0.89900000000000002</c:v>
                </c:pt>
                <c:pt idx="16308" formatCode="0.000">
                  <c:v>8.5060000000000002</c:v>
                </c:pt>
                <c:pt idx="16309" formatCode="0.000">
                  <c:v>0.98799999999999999</c:v>
                </c:pt>
                <c:pt idx="16310" formatCode="0.000">
                  <c:v>7.6669999999999998</c:v>
                </c:pt>
                <c:pt idx="16311" formatCode="0.000">
                  <c:v>-0.92600000000000005</c:v>
                </c:pt>
                <c:pt idx="16312" formatCode="0.000">
                  <c:v>9.1920000000000002</c:v>
                </c:pt>
                <c:pt idx="16313" formatCode="0.000">
                  <c:v>2.1320000000000001</c:v>
                </c:pt>
                <c:pt idx="16314" formatCode="0.000">
                  <c:v>6.4459999999999997</c:v>
                </c:pt>
                <c:pt idx="16315" formatCode="0.000">
                  <c:v>8.8420000000000005</c:v>
                </c:pt>
                <c:pt idx="16316" formatCode="0.000">
                  <c:v>6.3070000000000004</c:v>
                </c:pt>
                <c:pt idx="16317" formatCode="0.000">
                  <c:v>-1.75</c:v>
                </c:pt>
                <c:pt idx="16318" formatCode="0.000">
                  <c:v>7.8869999999999996</c:v>
                </c:pt>
                <c:pt idx="16319" formatCode="0.000">
                  <c:v>10.487</c:v>
                </c:pt>
                <c:pt idx="16320" formatCode="0.000">
                  <c:v>7.7149999999999999</c:v>
                </c:pt>
                <c:pt idx="16321" formatCode="0.000">
                  <c:v>-5.3949999999999996</c:v>
                </c:pt>
                <c:pt idx="16322" formatCode="0.000">
                  <c:v>5.827</c:v>
                </c:pt>
                <c:pt idx="16323" formatCode="0.000">
                  <c:v>1.343</c:v>
                </c:pt>
                <c:pt idx="16324" formatCode="0.000">
                  <c:v>13.085000000000001</c:v>
                </c:pt>
                <c:pt idx="16325" formatCode="0.000">
                  <c:v>6.3570000000000002</c:v>
                </c:pt>
                <c:pt idx="16326" formatCode="0.000">
                  <c:v>4.5090000000000003</c:v>
                </c:pt>
                <c:pt idx="16327" formatCode="0.000">
                  <c:v>-1.84</c:v>
                </c:pt>
                <c:pt idx="16328" formatCode="0.000">
                  <c:v>8.01</c:v>
                </c:pt>
                <c:pt idx="16329" formatCode="0.000">
                  <c:v>5.6269999999999998</c:v>
                </c:pt>
                <c:pt idx="16330" formatCode="0.000">
                  <c:v>5.4169999999999998</c:v>
                </c:pt>
                <c:pt idx="16331" formatCode="0.000">
                  <c:v>-2.4049999999999998</c:v>
                </c:pt>
                <c:pt idx="16332" formatCode="0.000">
                  <c:v>6.7930000000000001</c:v>
                </c:pt>
                <c:pt idx="16333" formatCode="0.000">
                  <c:v>7.3330000000000002</c:v>
                </c:pt>
                <c:pt idx="16334" formatCode="0.000">
                  <c:v>8.3239999999999998</c:v>
                </c:pt>
                <c:pt idx="16335" formatCode="0.000">
                  <c:v>8.4469999999999992</c:v>
                </c:pt>
                <c:pt idx="16336" formatCode="0.000">
                  <c:v>4.3680000000000003</c:v>
                </c:pt>
                <c:pt idx="16337" formatCode="0.000">
                  <c:v>1.7999999999999999E-2</c:v>
                </c:pt>
                <c:pt idx="16338" formatCode="0.000">
                  <c:v>7.1230000000000002</c:v>
                </c:pt>
                <c:pt idx="16339" formatCode="0.000">
                  <c:v>0.45</c:v>
                </c:pt>
                <c:pt idx="16340" formatCode="0.000">
                  <c:v>8.5370000000000008</c:v>
                </c:pt>
                <c:pt idx="16341" formatCode="0.000">
                  <c:v>2.1040000000000001</c:v>
                </c:pt>
                <c:pt idx="16342" formatCode="0.000">
                  <c:v>7.2949999999999999</c:v>
                </c:pt>
                <c:pt idx="16343" formatCode="0.000">
                  <c:v>2.1749999999999998</c:v>
                </c:pt>
                <c:pt idx="16344" formatCode="0.000">
                  <c:v>9.4420000000000002</c:v>
                </c:pt>
                <c:pt idx="16345" formatCode="0.000">
                  <c:v>8.2249999999999996</c:v>
                </c:pt>
                <c:pt idx="16346" formatCode="0.000">
                  <c:v>4.7050000000000001</c:v>
                </c:pt>
                <c:pt idx="16347" formatCode="0.000">
                  <c:v>3.6999999999999998E-2</c:v>
                </c:pt>
                <c:pt idx="16348" formatCode="0.000">
                  <c:v>9.6219999999999999</c:v>
                </c:pt>
                <c:pt idx="16349" formatCode="0.000">
                  <c:v>10.772</c:v>
                </c:pt>
                <c:pt idx="16350" formatCode="0.000">
                  <c:v>5.2969999999999997</c:v>
                </c:pt>
                <c:pt idx="16351" formatCode="0.000">
                  <c:v>-7.0709999999999997</c:v>
                </c:pt>
                <c:pt idx="16352" formatCode="0.000">
                  <c:v>2.9740000000000002</c:v>
                </c:pt>
                <c:pt idx="16353" formatCode="0.000">
                  <c:v>8.3439999999999994</c:v>
                </c:pt>
                <c:pt idx="16354" formatCode="0.000">
                  <c:v>10.37</c:v>
                </c:pt>
                <c:pt idx="16355" formatCode="0.000">
                  <c:v>6.09</c:v>
                </c:pt>
                <c:pt idx="16356" formatCode="0.000">
                  <c:v>3.6360000000000001</c:v>
                </c:pt>
                <c:pt idx="16357" formatCode="0.000">
                  <c:v>-2.1259999999999999</c:v>
                </c:pt>
                <c:pt idx="16358" formatCode="0.000">
                  <c:v>7.1710000000000003</c:v>
                </c:pt>
                <c:pt idx="16359" formatCode="0.000">
                  <c:v>12.083</c:v>
                </c:pt>
                <c:pt idx="16360" formatCode="0.000">
                  <c:v>6.9630000000000001</c:v>
                </c:pt>
                <c:pt idx="16361" formatCode="0.000">
                  <c:v>-4.0129999999999999</c:v>
                </c:pt>
                <c:pt idx="16362" formatCode="0.000">
                  <c:v>6.2370000000000001</c:v>
                </c:pt>
                <c:pt idx="16363" formatCode="0.000">
                  <c:v>5.8970000000000002</c:v>
                </c:pt>
                <c:pt idx="16364" formatCode="0.000">
                  <c:v>5.0579999999999998</c:v>
                </c:pt>
                <c:pt idx="16365" formatCode="0.000">
                  <c:v>7.7910000000000004</c:v>
                </c:pt>
                <c:pt idx="16366" formatCode="0.000">
                  <c:v>5.0030000000000001</c:v>
                </c:pt>
                <c:pt idx="16367" formatCode="0.000">
                  <c:v>-3.0649999999999999</c:v>
                </c:pt>
                <c:pt idx="16368" formatCode="0.000">
                  <c:v>6.22</c:v>
                </c:pt>
                <c:pt idx="16369" formatCode="0.000">
                  <c:v>9.1219999999999999</c:v>
                </c:pt>
                <c:pt idx="16370" formatCode="0.000">
                  <c:v>6.4740000000000002</c:v>
                </c:pt>
                <c:pt idx="16371" formatCode="0.000">
                  <c:v>0.03</c:v>
                </c:pt>
                <c:pt idx="16372" formatCode="0.000">
                  <c:v>6.6</c:v>
                </c:pt>
                <c:pt idx="16373" formatCode="0.000">
                  <c:v>6.04</c:v>
                </c:pt>
                <c:pt idx="16374" formatCode="0.000">
                  <c:v>10.041</c:v>
                </c:pt>
                <c:pt idx="16375" formatCode="0.000">
                  <c:v>4.7460000000000004</c:v>
                </c:pt>
                <c:pt idx="16376" formatCode="0.000">
                  <c:v>3.8410000000000002</c:v>
                </c:pt>
                <c:pt idx="16377" formatCode="0.000">
                  <c:v>-0.57299999999999995</c:v>
                </c:pt>
                <c:pt idx="16378" formatCode="0.000">
                  <c:v>4.4089999999999998</c:v>
                </c:pt>
                <c:pt idx="16379" formatCode="0.000">
                  <c:v>16.844999999999999</c:v>
                </c:pt>
                <c:pt idx="16380" formatCode="0.000">
                  <c:v>5.4669999999999996</c:v>
                </c:pt>
                <c:pt idx="16381" formatCode="0.000">
                  <c:v>-2.0579999999999998</c:v>
                </c:pt>
                <c:pt idx="16382" formatCode="0.000">
                  <c:v>2.6539999999999999</c:v>
                </c:pt>
                <c:pt idx="16383" formatCode="0.000">
                  <c:v>2.23</c:v>
                </c:pt>
                <c:pt idx="16384" formatCode="0.000">
                  <c:v>10.593</c:v>
                </c:pt>
                <c:pt idx="16385" formatCode="0.000">
                  <c:v>7.3440000000000003</c:v>
                </c:pt>
                <c:pt idx="16386" formatCode="0.000">
                  <c:v>3.1179999999999999</c:v>
                </c:pt>
                <c:pt idx="16387" formatCode="0.000">
                  <c:v>-2.7949999999999999</c:v>
                </c:pt>
                <c:pt idx="16388" formatCode="0.000">
                  <c:v>7.1040000000000001</c:v>
                </c:pt>
                <c:pt idx="16389" formatCode="0.000">
                  <c:v>11.124000000000001</c:v>
                </c:pt>
                <c:pt idx="16390" formatCode="0.000">
                  <c:v>5.5030000000000001</c:v>
                </c:pt>
                <c:pt idx="16391" formatCode="0.000">
                  <c:v>-2.4390000000000001</c:v>
                </c:pt>
                <c:pt idx="16392" formatCode="0.000">
                  <c:v>4.3319999999999999</c:v>
                </c:pt>
                <c:pt idx="16393" formatCode="0.000">
                  <c:v>4.0190000000000001</c:v>
                </c:pt>
                <c:pt idx="16394" formatCode="0.000">
                  <c:v>11.318</c:v>
                </c:pt>
                <c:pt idx="16395" formatCode="0.000">
                  <c:v>6.8730000000000002</c:v>
                </c:pt>
                <c:pt idx="16396" formatCode="0.000">
                  <c:v>4.9640000000000004</c:v>
                </c:pt>
                <c:pt idx="16397" formatCode="0.000">
                  <c:v>-2.5760000000000001</c:v>
                </c:pt>
                <c:pt idx="16398" formatCode="0.000">
                  <c:v>9.6609999999999996</c:v>
                </c:pt>
                <c:pt idx="16399" formatCode="0.000">
                  <c:v>11.484</c:v>
                </c:pt>
                <c:pt idx="16400" formatCode="0.000">
                  <c:v>7.8369999999999997</c:v>
                </c:pt>
                <c:pt idx="16401" formatCode="0.000">
                  <c:v>0.71499999999999997</c:v>
                </c:pt>
                <c:pt idx="16402" formatCode="0.000">
                  <c:v>-0.05</c:v>
                </c:pt>
                <c:pt idx="16403" formatCode="0.000">
                  <c:v>-2.371</c:v>
                </c:pt>
                <c:pt idx="16404" formatCode="0.000">
                  <c:v>11.571</c:v>
                </c:pt>
                <c:pt idx="16405" formatCode="0.000">
                  <c:v>7.0609999999999999</c:v>
                </c:pt>
                <c:pt idx="16406" formatCode="0.000">
                  <c:v>6.64</c:v>
                </c:pt>
                <c:pt idx="16407" formatCode="0.000">
                  <c:v>3.5840000000000001</c:v>
                </c:pt>
                <c:pt idx="16408" formatCode="0.000">
                  <c:v>6.2569999999999997</c:v>
                </c:pt>
                <c:pt idx="16409" formatCode="0.000">
                  <c:v>9.6270000000000007</c:v>
                </c:pt>
                <c:pt idx="16410" formatCode="0.000">
                  <c:v>7.4089999999999998</c:v>
                </c:pt>
                <c:pt idx="16411" formatCode="0.000">
                  <c:v>1.3879999999999999</c:v>
                </c:pt>
                <c:pt idx="16412" formatCode="0.000">
                  <c:v>1.954</c:v>
                </c:pt>
                <c:pt idx="16413" formatCode="0.000">
                  <c:v>-6.2060000000000004</c:v>
                </c:pt>
                <c:pt idx="16414" formatCode="0.000">
                  <c:v>12.571</c:v>
                </c:pt>
                <c:pt idx="16415" formatCode="0.000">
                  <c:v>9.1280000000000001</c:v>
                </c:pt>
                <c:pt idx="16416" formatCode="0.000">
                  <c:v>4.2240000000000002</c:v>
                </c:pt>
                <c:pt idx="16417" formatCode="0.000">
                  <c:v>-6.4080000000000004</c:v>
                </c:pt>
                <c:pt idx="16418" formatCode="0.000">
                  <c:v>6.9569999999999999</c:v>
                </c:pt>
                <c:pt idx="16419" formatCode="0.000">
                  <c:v>12.766</c:v>
                </c:pt>
                <c:pt idx="16420" formatCode="0.000">
                  <c:v>7.4340000000000002</c:v>
                </c:pt>
                <c:pt idx="16421" formatCode="0.000">
                  <c:v>-1.389</c:v>
                </c:pt>
                <c:pt idx="16422" formatCode="0.000">
                  <c:v>4.806</c:v>
                </c:pt>
                <c:pt idx="16423" formatCode="0.000">
                  <c:v>-3.7010000000000001</c:v>
                </c:pt>
                <c:pt idx="16424" formatCode="0.000">
                  <c:v>13.156000000000001</c:v>
                </c:pt>
                <c:pt idx="16425" formatCode="0.000">
                  <c:v>7.9180000000000001</c:v>
                </c:pt>
                <c:pt idx="16426" formatCode="0.000">
                  <c:v>8.3550000000000004</c:v>
                </c:pt>
                <c:pt idx="16427" formatCode="0.000">
                  <c:v>-0.108</c:v>
                </c:pt>
                <c:pt idx="16428" formatCode="0.000">
                  <c:v>6.5289999999999999</c:v>
                </c:pt>
                <c:pt idx="16429" formatCode="0.000">
                  <c:v>11.673</c:v>
                </c:pt>
                <c:pt idx="16430" formatCode="0.000">
                  <c:v>5.1539999999999999</c:v>
                </c:pt>
                <c:pt idx="16431" formatCode="0.000">
                  <c:v>-1.4330000000000001</c:v>
                </c:pt>
                <c:pt idx="16432" formatCode="0.000">
                  <c:v>3.4620000000000002</c:v>
                </c:pt>
                <c:pt idx="16433" formatCode="0.000">
                  <c:v>-0.27800000000000002</c:v>
                </c:pt>
                <c:pt idx="16434" formatCode="0.000">
                  <c:v>12.472</c:v>
                </c:pt>
                <c:pt idx="16435" formatCode="0.000">
                  <c:v>7.141</c:v>
                </c:pt>
                <c:pt idx="16436" formatCode="0.000">
                  <c:v>5.2350000000000003</c:v>
                </c:pt>
                <c:pt idx="16437" formatCode="0.000">
                  <c:v>-2.2160000000000002</c:v>
                </c:pt>
                <c:pt idx="16438" formatCode="0.000">
                  <c:v>8.0530000000000008</c:v>
                </c:pt>
                <c:pt idx="16439" formatCode="0.000">
                  <c:v>15.138999999999999</c:v>
                </c:pt>
                <c:pt idx="16440" formatCode="0.000">
                  <c:v>5.3630000000000004</c:v>
                </c:pt>
                <c:pt idx="16441" formatCode="0.000">
                  <c:v>0.152</c:v>
                </c:pt>
                <c:pt idx="16442" formatCode="0.000">
                  <c:v>8.0470000000000006</c:v>
                </c:pt>
                <c:pt idx="16443" formatCode="0.000">
                  <c:v>-6.1749999999999998</c:v>
                </c:pt>
                <c:pt idx="16444" formatCode="0.000">
                  <c:v>10.367000000000001</c:v>
                </c:pt>
                <c:pt idx="16445" formatCode="0.000">
                  <c:v>6.8360000000000003</c:v>
                </c:pt>
                <c:pt idx="16446" formatCode="0.000">
                  <c:v>4.2270000000000003</c:v>
                </c:pt>
                <c:pt idx="16447" formatCode="0.000">
                  <c:v>-1.486</c:v>
                </c:pt>
                <c:pt idx="16448" formatCode="0.000">
                  <c:v>9.2650000000000006</c:v>
                </c:pt>
                <c:pt idx="16449" formatCode="0.000">
                  <c:v>9.1020000000000003</c:v>
                </c:pt>
                <c:pt idx="16450" formatCode="0.000">
                  <c:v>5.9880000000000004</c:v>
                </c:pt>
                <c:pt idx="16451" formatCode="0.000">
                  <c:v>-4.6079999999999997</c:v>
                </c:pt>
                <c:pt idx="16452" formatCode="0.000">
                  <c:v>12.109</c:v>
                </c:pt>
                <c:pt idx="16453" formatCode="0.000">
                  <c:v>-2.153</c:v>
                </c:pt>
                <c:pt idx="16454" formatCode="0.000">
                  <c:v>7.6219999999999999</c:v>
                </c:pt>
                <c:pt idx="16455" formatCode="0.000">
                  <c:v>8.1660000000000004</c:v>
                </c:pt>
                <c:pt idx="16456" formatCode="0.000">
                  <c:v>5.7309999999999999</c:v>
                </c:pt>
                <c:pt idx="16457" formatCode="0.000">
                  <c:v>-4.37</c:v>
                </c:pt>
                <c:pt idx="16458" formatCode="0.000">
                  <c:v>9.423</c:v>
                </c:pt>
                <c:pt idx="16459" formatCode="0.000">
                  <c:v>10.897</c:v>
                </c:pt>
                <c:pt idx="16460" formatCode="0.000">
                  <c:v>7.4279999999999999</c:v>
                </c:pt>
                <c:pt idx="16461" formatCode="0.000">
                  <c:v>-3.895</c:v>
                </c:pt>
                <c:pt idx="16462" formatCode="0.000">
                  <c:v>11.29</c:v>
                </c:pt>
                <c:pt idx="16463" formatCode="0.000">
                  <c:v>-2.8460000000000001</c:v>
                </c:pt>
                <c:pt idx="16464" formatCode="0.000">
                  <c:v>11.106999999999999</c:v>
                </c:pt>
                <c:pt idx="16465" formatCode="0.000">
                  <c:v>6.7729999999999997</c:v>
                </c:pt>
                <c:pt idx="16466" formatCode="0.000">
                  <c:v>3.8650000000000002</c:v>
                </c:pt>
                <c:pt idx="16467" formatCode="0.000">
                  <c:v>1.3480000000000001</c:v>
                </c:pt>
                <c:pt idx="16468" formatCode="0.000">
                  <c:v>11.037000000000001</c:v>
                </c:pt>
                <c:pt idx="16469" formatCode="0.000">
                  <c:v>12.381</c:v>
                </c:pt>
                <c:pt idx="16470" formatCode="0.000">
                  <c:v>7.82</c:v>
                </c:pt>
                <c:pt idx="16471" formatCode="0.000">
                  <c:v>-3.7639999999999998</c:v>
                </c:pt>
                <c:pt idx="16472" formatCode="0.000">
                  <c:v>5.0590000000000002</c:v>
                </c:pt>
                <c:pt idx="16473" formatCode="0.000">
                  <c:v>-9.7379999999999995</c:v>
                </c:pt>
                <c:pt idx="16474" formatCode="0.000">
                  <c:v>12.106999999999999</c:v>
                </c:pt>
                <c:pt idx="16475" formatCode="0.000">
                  <c:v>9.1649999999999991</c:v>
                </c:pt>
                <c:pt idx="16476" formatCode="0.000">
                  <c:v>4.1870000000000003</c:v>
                </c:pt>
                <c:pt idx="16477" formatCode="0.000">
                  <c:v>-3.8740000000000001</c:v>
                </c:pt>
                <c:pt idx="16478" formatCode="0.000">
                  <c:v>11.500999999999999</c:v>
                </c:pt>
                <c:pt idx="16479" formatCode="0.000">
                  <c:v>3.5259999999999998</c:v>
                </c:pt>
                <c:pt idx="16480" formatCode="0.000">
                  <c:v>7.2190000000000003</c:v>
                </c:pt>
                <c:pt idx="16481" formatCode="0.000">
                  <c:v>0.98299999999999998</c:v>
                </c:pt>
                <c:pt idx="16482" formatCode="0.000">
                  <c:v>8.3140000000000001</c:v>
                </c:pt>
                <c:pt idx="16483" formatCode="0.000">
                  <c:v>-7.7389999999999999</c:v>
                </c:pt>
                <c:pt idx="16484" formatCode="0.000">
                  <c:v>12.962999999999999</c:v>
                </c:pt>
                <c:pt idx="16485" formatCode="0.000">
                  <c:v>10.452999999999999</c:v>
                </c:pt>
                <c:pt idx="16486" formatCode="0.000">
                  <c:v>6.181</c:v>
                </c:pt>
                <c:pt idx="16487" formatCode="0.000">
                  <c:v>0.19</c:v>
                </c:pt>
                <c:pt idx="16488" formatCode="0.000">
                  <c:v>10.679</c:v>
                </c:pt>
                <c:pt idx="16489" formatCode="0.000">
                  <c:v>3.609</c:v>
                </c:pt>
                <c:pt idx="16490" formatCode="0.000">
                  <c:v>6.2539999999999996</c:v>
                </c:pt>
                <c:pt idx="16491" formatCode="0.000">
                  <c:v>-0.63600000000000001</c:v>
                </c:pt>
                <c:pt idx="16492" formatCode="0.000">
                  <c:v>7.6029999999999998</c:v>
                </c:pt>
                <c:pt idx="16493" formatCode="0.000">
                  <c:v>-2.7E-2</c:v>
                </c:pt>
                <c:pt idx="16494" formatCode="0.000">
                  <c:v>11.45</c:v>
                </c:pt>
                <c:pt idx="16495" formatCode="0.000">
                  <c:v>6.6980000000000004</c:v>
                </c:pt>
                <c:pt idx="16496" formatCode="0.000">
                  <c:v>3.6259999999999999</c:v>
                </c:pt>
                <c:pt idx="16497" formatCode="0.000">
                  <c:v>2.39</c:v>
                </c:pt>
                <c:pt idx="16498" formatCode="0.000">
                  <c:v>10.552</c:v>
                </c:pt>
                <c:pt idx="16499" formatCode="0.000">
                  <c:v>0.71499999999999997</c:v>
                </c:pt>
                <c:pt idx="16500" formatCode="0.000">
                  <c:v>6.7140000000000004</c:v>
                </c:pt>
                <c:pt idx="16501" formatCode="0.000">
                  <c:v>0.58799999999999997</c:v>
                </c:pt>
                <c:pt idx="16502" formatCode="0.000">
                  <c:v>6.806</c:v>
                </c:pt>
                <c:pt idx="16503" formatCode="0.000">
                  <c:v>-3.08</c:v>
                </c:pt>
                <c:pt idx="16504" formatCode="0.000">
                  <c:v>8.9779999999999998</c:v>
                </c:pt>
                <c:pt idx="16505" formatCode="0.000">
                  <c:v>9.2050000000000001</c:v>
                </c:pt>
                <c:pt idx="16506" formatCode="0.000">
                  <c:v>6.4930000000000003</c:v>
                </c:pt>
                <c:pt idx="16507" formatCode="0.000">
                  <c:v>-3.48</c:v>
                </c:pt>
                <c:pt idx="16508" formatCode="0.000">
                  <c:v>10.052</c:v>
                </c:pt>
                <c:pt idx="16509" formatCode="0.000">
                  <c:v>5.01</c:v>
                </c:pt>
                <c:pt idx="16510" formatCode="0.000">
                  <c:v>7.343</c:v>
                </c:pt>
                <c:pt idx="16511" formatCode="0.000">
                  <c:v>5.492</c:v>
                </c:pt>
                <c:pt idx="16512" formatCode="0.000">
                  <c:v>1.8140000000000001</c:v>
                </c:pt>
                <c:pt idx="16513" formatCode="0.000">
                  <c:v>1.2549999999999999</c:v>
                </c:pt>
                <c:pt idx="16514" formatCode="0.000">
                  <c:v>9.2370000000000001</c:v>
                </c:pt>
                <c:pt idx="16515" formatCode="0.000">
                  <c:v>7.5839999999999996</c:v>
                </c:pt>
                <c:pt idx="16516" formatCode="0.000">
                  <c:v>4.9610000000000003</c:v>
                </c:pt>
                <c:pt idx="16517" formatCode="0.000">
                  <c:v>-1.377</c:v>
                </c:pt>
                <c:pt idx="16518" formatCode="0.000">
                  <c:v>10.949</c:v>
                </c:pt>
                <c:pt idx="16519" formatCode="0.000">
                  <c:v>2.0870000000000002</c:v>
                </c:pt>
                <c:pt idx="16520" formatCode="0.000">
                  <c:v>6.2960000000000003</c:v>
                </c:pt>
                <c:pt idx="16521" formatCode="0.000">
                  <c:v>1.956</c:v>
                </c:pt>
                <c:pt idx="16522" formatCode="0.000">
                  <c:v>0.67500000000000004</c:v>
                </c:pt>
                <c:pt idx="16523" formatCode="0.000">
                  <c:v>5.423</c:v>
                </c:pt>
                <c:pt idx="16524" formatCode="0.000">
                  <c:v>11.715</c:v>
                </c:pt>
                <c:pt idx="16525" formatCode="0.000">
                  <c:v>6.6509999999999998</c:v>
                </c:pt>
                <c:pt idx="16526" formatCode="0.000">
                  <c:v>4.798</c:v>
                </c:pt>
                <c:pt idx="16527" formatCode="0.000">
                  <c:v>0.76300000000000001</c:v>
                </c:pt>
                <c:pt idx="16528" formatCode="0.000">
                  <c:v>9.6839999999999993</c:v>
                </c:pt>
                <c:pt idx="16529" formatCode="0.000">
                  <c:v>2.85</c:v>
                </c:pt>
                <c:pt idx="16530" formatCode="0.000">
                  <c:v>7.2450000000000001</c:v>
                </c:pt>
                <c:pt idx="16531" formatCode="0.000">
                  <c:v>1.071</c:v>
                </c:pt>
                <c:pt idx="16532" formatCode="0.000">
                  <c:v>3.448</c:v>
                </c:pt>
                <c:pt idx="16533" formatCode="0.000">
                  <c:v>0.91800000000000004</c:v>
                </c:pt>
                <c:pt idx="16534" formatCode="0.000">
                  <c:v>10.381</c:v>
                </c:pt>
                <c:pt idx="16535" formatCode="0.000">
                  <c:v>7.7949999999999999</c:v>
                </c:pt>
                <c:pt idx="16536" formatCode="0.000">
                  <c:v>4.9160000000000004</c:v>
                </c:pt>
                <c:pt idx="16537" formatCode="0.000">
                  <c:v>0.55900000000000005</c:v>
                </c:pt>
                <c:pt idx="16538" formatCode="0.000">
                  <c:v>9.7769999999999992</c:v>
                </c:pt>
                <c:pt idx="16539" formatCode="0.000">
                  <c:v>0.35399999999999998</c:v>
                </c:pt>
                <c:pt idx="16540" formatCode="0.000">
                  <c:v>5.9089999999999998</c:v>
                </c:pt>
                <c:pt idx="16541" formatCode="0.000">
                  <c:v>8.64</c:v>
                </c:pt>
                <c:pt idx="16542" formatCode="0.000">
                  <c:v>2.6150000000000002</c:v>
                </c:pt>
                <c:pt idx="16543" formatCode="0.000">
                  <c:v>-1.1259999999999999</c:v>
                </c:pt>
                <c:pt idx="16544" formatCode="0.000">
                  <c:v>10.468</c:v>
                </c:pt>
                <c:pt idx="16545" formatCode="0.000">
                  <c:v>6.7350000000000003</c:v>
                </c:pt>
                <c:pt idx="16546" formatCode="0.000">
                  <c:v>5.032</c:v>
                </c:pt>
                <c:pt idx="16547" formatCode="0.000">
                  <c:v>-1.5309999999999999</c:v>
                </c:pt>
                <c:pt idx="16548" formatCode="0.000">
                  <c:v>7.8780000000000001</c:v>
                </c:pt>
                <c:pt idx="16549" formatCode="0.000">
                  <c:v>4</c:v>
                </c:pt>
                <c:pt idx="16550" formatCode="0.000">
                  <c:v>5.0279999999999996</c:v>
                </c:pt>
                <c:pt idx="16551" formatCode="0.000">
                  <c:v>6.6630000000000003</c:v>
                </c:pt>
                <c:pt idx="16552" formatCode="0.000">
                  <c:v>2.0579999999999998</c:v>
                </c:pt>
                <c:pt idx="16553" formatCode="0.000">
                  <c:v>6.4050000000000002</c:v>
                </c:pt>
                <c:pt idx="16554" formatCode="0.000">
                  <c:v>8.0570000000000004</c:v>
                </c:pt>
                <c:pt idx="16555" formatCode="0.000">
                  <c:v>6.4020000000000001</c:v>
                </c:pt>
                <c:pt idx="16556" formatCode="0.000">
                  <c:v>3.8889999999999998</c:v>
                </c:pt>
                <c:pt idx="16557" formatCode="0.000">
                  <c:v>-3.9660000000000002</c:v>
                </c:pt>
                <c:pt idx="16558" formatCode="0.000">
                  <c:v>8.5719999999999992</c:v>
                </c:pt>
                <c:pt idx="16559" formatCode="0.000">
                  <c:v>-0.84599999999999997</c:v>
                </c:pt>
                <c:pt idx="16560" formatCode="0.000">
                  <c:v>7.2859999999999996</c:v>
                </c:pt>
                <c:pt idx="16561" formatCode="0.000">
                  <c:v>9.43</c:v>
                </c:pt>
                <c:pt idx="16562" formatCode="0.000">
                  <c:v>1.2250000000000001</c:v>
                </c:pt>
                <c:pt idx="16563" formatCode="0.000">
                  <c:v>3.742</c:v>
                </c:pt>
                <c:pt idx="16564" formatCode="0.000">
                  <c:v>10.779</c:v>
                </c:pt>
                <c:pt idx="16565" formatCode="0.000">
                  <c:v>7.3879999999999999</c:v>
                </c:pt>
                <c:pt idx="16566" formatCode="0.000">
                  <c:v>5.12</c:v>
                </c:pt>
                <c:pt idx="16567" formatCode="0.000">
                  <c:v>-6.9749999999999996</c:v>
                </c:pt>
                <c:pt idx="16568" formatCode="0.000">
                  <c:v>6.8739999999999997</c:v>
                </c:pt>
                <c:pt idx="16569" formatCode="0.000">
                  <c:v>1.1919999999999999</c:v>
                </c:pt>
                <c:pt idx="16570" formatCode="0.000">
                  <c:v>7.5049999999999999</c:v>
                </c:pt>
                <c:pt idx="16571" formatCode="0.000">
                  <c:v>5.1029999999999998</c:v>
                </c:pt>
                <c:pt idx="16572" formatCode="0.000">
                  <c:v>5.2169999999999996</c:v>
                </c:pt>
                <c:pt idx="16573" formatCode="0.000">
                  <c:v>6.8310000000000004</c:v>
                </c:pt>
                <c:pt idx="16574" formatCode="0.000">
                  <c:v>10.795999999999999</c:v>
                </c:pt>
                <c:pt idx="16575" formatCode="0.000">
                  <c:v>7.5620000000000003</c:v>
                </c:pt>
                <c:pt idx="16576" formatCode="0.000">
                  <c:v>4.5019999999999998</c:v>
                </c:pt>
                <c:pt idx="16577" formatCode="0.000">
                  <c:v>-1.7869999999999999</c:v>
                </c:pt>
                <c:pt idx="16578" formatCode="0.000">
                  <c:v>10.034000000000001</c:v>
                </c:pt>
                <c:pt idx="16579" formatCode="0.000">
                  <c:v>2.141</c:v>
                </c:pt>
                <c:pt idx="16580" formatCode="0.000">
                  <c:v>6.468</c:v>
                </c:pt>
                <c:pt idx="16581" formatCode="0.000">
                  <c:v>4.5490000000000004</c:v>
                </c:pt>
                <c:pt idx="16582" formatCode="0.000">
                  <c:v>7.391</c:v>
                </c:pt>
                <c:pt idx="16583" formatCode="0.000">
                  <c:v>1.7989999999999999</c:v>
                </c:pt>
                <c:pt idx="16584" formatCode="0.000">
                  <c:v>6.7939999999999996</c:v>
                </c:pt>
                <c:pt idx="16585" formatCode="0.000">
                  <c:v>7.133</c:v>
                </c:pt>
                <c:pt idx="16586" formatCode="0.000">
                  <c:v>3.956</c:v>
                </c:pt>
                <c:pt idx="16587" formatCode="0.000">
                  <c:v>-4.5389999999999997</c:v>
                </c:pt>
                <c:pt idx="16588" formatCode="0.000">
                  <c:v>7.8120000000000003</c:v>
                </c:pt>
                <c:pt idx="16589" formatCode="0.000">
                  <c:v>-2.907</c:v>
                </c:pt>
                <c:pt idx="16590" formatCode="0.000">
                  <c:v>6.1150000000000002</c:v>
                </c:pt>
                <c:pt idx="16591" formatCode="0.000">
                  <c:v>3.2370000000000001</c:v>
                </c:pt>
                <c:pt idx="16592" formatCode="0.000">
                  <c:v>12.164</c:v>
                </c:pt>
                <c:pt idx="16593" formatCode="0.000">
                  <c:v>7.9029999999999996</c:v>
                </c:pt>
                <c:pt idx="16594" formatCode="0.000">
                  <c:v>8.1370000000000005</c:v>
                </c:pt>
                <c:pt idx="16595" formatCode="0.000">
                  <c:v>6.33</c:v>
                </c:pt>
                <c:pt idx="16596" formatCode="0.000">
                  <c:v>4.09</c:v>
                </c:pt>
                <c:pt idx="16597" formatCode="0.000">
                  <c:v>-6.4000000000000001E-2</c:v>
                </c:pt>
                <c:pt idx="16598" formatCode="0.000">
                  <c:v>8.9039999999999999</c:v>
                </c:pt>
                <c:pt idx="16599" formatCode="0.000">
                  <c:v>1.2130000000000001</c:v>
                </c:pt>
                <c:pt idx="16600" formatCode="0.000">
                  <c:v>6.3879999999999999</c:v>
                </c:pt>
                <c:pt idx="16601" formatCode="0.000">
                  <c:v>2.823</c:v>
                </c:pt>
                <c:pt idx="16602" formatCode="0.000">
                  <c:v>9.202</c:v>
                </c:pt>
                <c:pt idx="16603" formatCode="0.000">
                  <c:v>4.5369999999999999</c:v>
                </c:pt>
                <c:pt idx="16604" formatCode="0.000">
                  <c:v>6.585</c:v>
                </c:pt>
                <c:pt idx="16605" formatCode="0.000">
                  <c:v>4.5270000000000001</c:v>
                </c:pt>
                <c:pt idx="16606" formatCode="0.000">
                  <c:v>4.0860000000000003</c:v>
                </c:pt>
                <c:pt idx="16607" formatCode="0.000">
                  <c:v>-3.0739999999999998</c:v>
                </c:pt>
                <c:pt idx="16608" formatCode="0.000">
                  <c:v>6.7850000000000001</c:v>
                </c:pt>
                <c:pt idx="16609" formatCode="0.000">
                  <c:v>3.0270000000000001</c:v>
                </c:pt>
                <c:pt idx="16610" formatCode="0.000">
                  <c:v>7.2309999999999999</c:v>
                </c:pt>
                <c:pt idx="16611" formatCode="0.000">
                  <c:v>3.4390000000000001</c:v>
                </c:pt>
                <c:pt idx="16612" formatCode="0.000">
                  <c:v>5.4889999999999999</c:v>
                </c:pt>
                <c:pt idx="16613" formatCode="0.000">
                  <c:v>3.63</c:v>
                </c:pt>
                <c:pt idx="16614" formatCode="0.000">
                  <c:v>10.076000000000001</c:v>
                </c:pt>
                <c:pt idx="16615" formatCode="0.000">
                  <c:v>6.2350000000000003</c:v>
                </c:pt>
                <c:pt idx="16616" formatCode="0.000">
                  <c:v>5.2190000000000003</c:v>
                </c:pt>
                <c:pt idx="16617" formatCode="0.000">
                  <c:v>-2.34</c:v>
                </c:pt>
                <c:pt idx="16618" formatCode="0.000">
                  <c:v>10.015000000000001</c:v>
                </c:pt>
                <c:pt idx="16619" formatCode="0.000">
                  <c:v>1.393</c:v>
                </c:pt>
                <c:pt idx="16620" formatCode="0.000">
                  <c:v>8.0739999999999998</c:v>
                </c:pt>
                <c:pt idx="16621" formatCode="0.000">
                  <c:v>5.6559999999999997</c:v>
                </c:pt>
                <c:pt idx="16622" formatCode="0.000">
                  <c:v>-0.309</c:v>
                </c:pt>
                <c:pt idx="16623" formatCode="0.000">
                  <c:v>4.2309999999999999</c:v>
                </c:pt>
                <c:pt idx="16624" formatCode="0.000">
                  <c:v>8.7129999999999992</c:v>
                </c:pt>
                <c:pt idx="16625" formatCode="0.000">
                  <c:v>6.125</c:v>
                </c:pt>
                <c:pt idx="16626" formatCode="0.000">
                  <c:v>6.3470000000000004</c:v>
                </c:pt>
                <c:pt idx="16627" formatCode="0.000">
                  <c:v>-0.66200000000000003</c:v>
                </c:pt>
                <c:pt idx="16628" formatCode="0.000">
                  <c:v>8.9469999999999992</c:v>
                </c:pt>
                <c:pt idx="16629" formatCode="0.000">
                  <c:v>3.41</c:v>
                </c:pt>
                <c:pt idx="16630" formatCode="0.000">
                  <c:v>5.7380000000000004</c:v>
                </c:pt>
                <c:pt idx="16631" formatCode="0.000">
                  <c:v>6.6760000000000002</c:v>
                </c:pt>
                <c:pt idx="16632" formatCode="0.000">
                  <c:v>6.1390000000000002</c:v>
                </c:pt>
                <c:pt idx="16633" formatCode="0.000">
                  <c:v>-1.5940000000000001</c:v>
                </c:pt>
                <c:pt idx="16634" formatCode="0.000">
                  <c:v>8.0739999999999998</c:v>
                </c:pt>
                <c:pt idx="16635" formatCode="0.000">
                  <c:v>6.3479999999999999</c:v>
                </c:pt>
                <c:pt idx="16636" formatCode="0.000">
                  <c:v>4.6710000000000003</c:v>
                </c:pt>
                <c:pt idx="16637" formatCode="0.000">
                  <c:v>3.9E-2</c:v>
                </c:pt>
                <c:pt idx="16638" formatCode="0.000">
                  <c:v>7.5570000000000004</c:v>
                </c:pt>
                <c:pt idx="16639" formatCode="0.000">
                  <c:v>7.9169999999999998</c:v>
                </c:pt>
                <c:pt idx="16640" formatCode="0.000">
                  <c:v>5.1509999999999998</c:v>
                </c:pt>
                <c:pt idx="16641" formatCode="0.000">
                  <c:v>4.5759999999999996</c:v>
                </c:pt>
                <c:pt idx="16642" formatCode="0.000">
                  <c:v>2.36</c:v>
                </c:pt>
                <c:pt idx="16643" formatCode="0.000">
                  <c:v>1.929</c:v>
                </c:pt>
                <c:pt idx="16644" formatCode="0.000">
                  <c:v>8.7119999999999997</c:v>
                </c:pt>
                <c:pt idx="16645" formatCode="0.000">
                  <c:v>5.5549999999999997</c:v>
                </c:pt>
                <c:pt idx="16646" formatCode="0.000">
                  <c:v>3.7890000000000001</c:v>
                </c:pt>
                <c:pt idx="16647" formatCode="0.000">
                  <c:v>1.228</c:v>
                </c:pt>
                <c:pt idx="16648" formatCode="0.000">
                  <c:v>7.6909999999999998</c:v>
                </c:pt>
                <c:pt idx="16649" formatCode="0.000">
                  <c:v>8.1980000000000004</c:v>
                </c:pt>
                <c:pt idx="16650" formatCode="0.000">
                  <c:v>5.4980000000000002</c:v>
                </c:pt>
                <c:pt idx="16651" formatCode="0.000">
                  <c:v>6.3410000000000002</c:v>
                </c:pt>
                <c:pt idx="16652" formatCode="0.000">
                  <c:v>7.3239999999999998</c:v>
                </c:pt>
                <c:pt idx="16653" formatCode="0.000">
                  <c:v>-3.524</c:v>
                </c:pt>
                <c:pt idx="16654" formatCode="0.000">
                  <c:v>10.569000000000001</c:v>
                </c:pt>
                <c:pt idx="16655" formatCode="0.000">
                  <c:v>-10.62</c:v>
                </c:pt>
                <c:pt idx="16656" formatCode="0.000">
                  <c:v>6.1630000000000003</c:v>
                </c:pt>
                <c:pt idx="16657" formatCode="0.000">
                  <c:v>4.5940000000000003</c:v>
                </c:pt>
                <c:pt idx="16658" formatCode="0.000">
                  <c:v>-2.3610000000000002</c:v>
                </c:pt>
                <c:pt idx="16659" formatCode="0.000">
                  <c:v>9.7929999999999993</c:v>
                </c:pt>
                <c:pt idx="16660" formatCode="0.000">
                  <c:v>8.3109999999999999</c:v>
                </c:pt>
                <c:pt idx="16661" formatCode="0.000">
                  <c:v>5.8869999999999996</c:v>
                </c:pt>
                <c:pt idx="16662" formatCode="0.000">
                  <c:v>7.0839999999999996</c:v>
                </c:pt>
                <c:pt idx="16663" formatCode="0.000">
                  <c:v>3.2090000000000001</c:v>
                </c:pt>
                <c:pt idx="16664" formatCode="0.000">
                  <c:v>-1.7170000000000001</c:v>
                </c:pt>
                <c:pt idx="16665" formatCode="0.000">
                  <c:v>9.3339999999999996</c:v>
                </c:pt>
                <c:pt idx="16666" formatCode="0.000">
                  <c:v>-7.0739999999999998</c:v>
                </c:pt>
                <c:pt idx="16667" formatCode="0.000">
                  <c:v>5.7619999999999996</c:v>
                </c:pt>
                <c:pt idx="16668" formatCode="0.000">
                  <c:v>5.2460000000000004</c:v>
                </c:pt>
                <c:pt idx="16669" formatCode="0.000">
                  <c:v>3.4790000000000001</c:v>
                </c:pt>
                <c:pt idx="16670" formatCode="0.000">
                  <c:v>11.705</c:v>
                </c:pt>
                <c:pt idx="16671" formatCode="0.000">
                  <c:v>4.5780000000000003</c:v>
                </c:pt>
                <c:pt idx="16672" formatCode="0.000">
                  <c:v>7.2089999999999996</c:v>
                </c:pt>
                <c:pt idx="16673" formatCode="0.000">
                  <c:v>4.649</c:v>
                </c:pt>
                <c:pt idx="16674" formatCode="0.000">
                  <c:v>-2.8180000000000001</c:v>
                </c:pt>
                <c:pt idx="16675" formatCode="0.000">
                  <c:v>-3.367</c:v>
                </c:pt>
                <c:pt idx="16676" formatCode="0.000">
                  <c:v>14.457000000000001</c:v>
                </c:pt>
                <c:pt idx="16677" formatCode="0.000">
                  <c:v>-11.331</c:v>
                </c:pt>
                <c:pt idx="16678" formatCode="0.000">
                  <c:v>6.7629999999999999</c:v>
                </c:pt>
                <c:pt idx="16679" formatCode="0.000">
                  <c:v>8.1560000000000006</c:v>
                </c:pt>
                <c:pt idx="16680" formatCode="0.000">
                  <c:v>6.0369999999999999</c:v>
                </c:pt>
                <c:pt idx="16681" formatCode="0.000">
                  <c:v>12.131</c:v>
                </c:pt>
                <c:pt idx="16682" formatCode="0.000">
                  <c:v>2.746</c:v>
                </c:pt>
                <c:pt idx="16683" formatCode="0.000">
                  <c:v>6.6449999999999996</c:v>
                </c:pt>
                <c:pt idx="16684" formatCode="0.000">
                  <c:v>5.5439999999999996</c:v>
                </c:pt>
                <c:pt idx="16685" formatCode="0.000">
                  <c:v>-3.4889999999999999</c:v>
                </c:pt>
                <c:pt idx="16686" formatCode="0.000">
                  <c:v>0.505</c:v>
                </c:pt>
                <c:pt idx="16687" formatCode="0.000">
                  <c:v>7.71</c:v>
                </c:pt>
                <c:pt idx="16688" formatCode="0.000">
                  <c:v>4.827</c:v>
                </c:pt>
                <c:pt idx="16689" formatCode="0.000">
                  <c:v>4.226</c:v>
                </c:pt>
                <c:pt idx="16690" formatCode="0.000">
                  <c:v>10.234999999999999</c:v>
                </c:pt>
                <c:pt idx="16691" formatCode="0.000">
                  <c:v>8.0039999999999996</c:v>
                </c:pt>
                <c:pt idx="16692" formatCode="0.000">
                  <c:v>8.3089999999999993</c:v>
                </c:pt>
                <c:pt idx="16693" formatCode="0.000">
                  <c:v>4.3630000000000004</c:v>
                </c:pt>
                <c:pt idx="16694" formatCode="0.000">
                  <c:v>5.1749999999999998</c:v>
                </c:pt>
                <c:pt idx="16695" formatCode="0.000">
                  <c:v>-8.9130000000000003</c:v>
                </c:pt>
                <c:pt idx="16696" formatCode="0.000">
                  <c:v>3.786</c:v>
                </c:pt>
                <c:pt idx="16697" formatCode="0.000">
                  <c:v>8.2880000000000003</c:v>
                </c:pt>
                <c:pt idx="16698" formatCode="0.000">
                  <c:v>5.07</c:v>
                </c:pt>
                <c:pt idx="16699" formatCode="0.000">
                  <c:v>2.375</c:v>
                </c:pt>
                <c:pt idx="16700" formatCode="0.000">
                  <c:v>7.6349999999999998</c:v>
                </c:pt>
                <c:pt idx="16701" formatCode="0.000">
                  <c:v>12.387</c:v>
                </c:pt>
                <c:pt idx="16702" formatCode="0.000">
                  <c:v>9.0220000000000002</c:v>
                </c:pt>
                <c:pt idx="16703" formatCode="0.000">
                  <c:v>6.1970000000000001</c:v>
                </c:pt>
                <c:pt idx="16704" formatCode="0.000">
                  <c:v>3.4790000000000001</c:v>
                </c:pt>
                <c:pt idx="16705" formatCode="0.000">
                  <c:v>-2.9820000000000002</c:v>
                </c:pt>
                <c:pt idx="16706" formatCode="0.000">
                  <c:v>2.0350000000000001</c:v>
                </c:pt>
                <c:pt idx="16707" formatCode="0.000">
                  <c:v>11.75</c:v>
                </c:pt>
                <c:pt idx="16708" formatCode="0.000">
                  <c:v>-18.698</c:v>
                </c:pt>
                <c:pt idx="16709" formatCode="0.000">
                  <c:v>5.1429999999999998</c:v>
                </c:pt>
                <c:pt idx="16710" formatCode="0.000">
                  <c:v>7.4870000000000001</c:v>
                </c:pt>
                <c:pt idx="16711" formatCode="0.000">
                  <c:v>2.3119999999999998</c:v>
                </c:pt>
                <c:pt idx="16712" formatCode="0.000">
                  <c:v>10.518000000000001</c:v>
                </c:pt>
                <c:pt idx="16713" formatCode="0.000">
                  <c:v>10.676</c:v>
                </c:pt>
                <c:pt idx="16714" formatCode="0.000">
                  <c:v>4.6130000000000004</c:v>
                </c:pt>
                <c:pt idx="16715" formatCode="0.000">
                  <c:v>0.34300000000000003</c:v>
                </c:pt>
                <c:pt idx="16716" formatCode="0.000">
                  <c:v>1.256</c:v>
                </c:pt>
                <c:pt idx="16717" formatCode="0.000">
                  <c:v>1.04</c:v>
                </c:pt>
                <c:pt idx="16718" formatCode="0.000">
                  <c:v>11.135</c:v>
                </c:pt>
                <c:pt idx="16719" formatCode="0.000">
                  <c:v>3.0329999999999999</c:v>
                </c:pt>
                <c:pt idx="16720" formatCode="0.000">
                  <c:v>1.371</c:v>
                </c:pt>
                <c:pt idx="16721" formatCode="0.000">
                  <c:v>2.3340000000000001</c:v>
                </c:pt>
                <c:pt idx="16722" formatCode="0.000">
                  <c:v>8.75</c:v>
                </c:pt>
                <c:pt idx="16723" formatCode="0.000">
                  <c:v>8.9689999999999994</c:v>
                </c:pt>
                <c:pt idx="16724" formatCode="0.000">
                  <c:v>3.6850000000000001</c:v>
                </c:pt>
                <c:pt idx="16725" formatCode="0.000">
                  <c:v>4.9770000000000003</c:v>
                </c:pt>
                <c:pt idx="16726" formatCode="0.000">
                  <c:v>4.0670000000000002</c:v>
                </c:pt>
                <c:pt idx="16727" formatCode="0.000">
                  <c:v>7.1559999999999997</c:v>
                </c:pt>
                <c:pt idx="16728" formatCode="0.000">
                  <c:v>10.137</c:v>
                </c:pt>
                <c:pt idx="16729" formatCode="0.000">
                  <c:v>-15.282</c:v>
                </c:pt>
                <c:pt idx="16730" formatCode="0.000">
                  <c:v>4.7160000000000002</c:v>
                </c:pt>
                <c:pt idx="16731" formatCode="0.000">
                  <c:v>3.895</c:v>
                </c:pt>
                <c:pt idx="16732" formatCode="0.000">
                  <c:v>2.173</c:v>
                </c:pt>
                <c:pt idx="16733" formatCode="0.000">
                  <c:v>9.7390000000000008</c:v>
                </c:pt>
                <c:pt idx="16734" formatCode="0.000">
                  <c:v>5.9850000000000003</c:v>
                </c:pt>
                <c:pt idx="16735" formatCode="0.000">
                  <c:v>6.8289999999999997</c:v>
                </c:pt>
                <c:pt idx="16736" formatCode="0.000">
                  <c:v>1.5780000000000001</c:v>
                </c:pt>
                <c:pt idx="16737" formatCode="0.000">
                  <c:v>7.2450000000000001</c:v>
                </c:pt>
                <c:pt idx="16738" formatCode="0.000">
                  <c:v>9.3170000000000002</c:v>
                </c:pt>
                <c:pt idx="16739" formatCode="0.000">
                  <c:v>-10.579000000000001</c:v>
                </c:pt>
                <c:pt idx="16740" formatCode="0.000">
                  <c:v>6.3780000000000001</c:v>
                </c:pt>
                <c:pt idx="16741" formatCode="0.000">
                  <c:v>3.0590000000000002</c:v>
                </c:pt>
                <c:pt idx="16742" formatCode="0.000">
                  <c:v>3.2050000000000001</c:v>
                </c:pt>
                <c:pt idx="16743" formatCode="0.000">
                  <c:v>5.7279999999999998</c:v>
                </c:pt>
                <c:pt idx="16744" formatCode="0.000">
                  <c:v>2.15</c:v>
                </c:pt>
                <c:pt idx="16745" formatCode="0.000">
                  <c:v>6.859</c:v>
                </c:pt>
                <c:pt idx="16746" formatCode="0.000">
                  <c:v>1.988</c:v>
                </c:pt>
                <c:pt idx="16747" formatCode="0.000">
                  <c:v>-7.1360000000000001</c:v>
                </c:pt>
                <c:pt idx="16748" formatCode="0.000">
                  <c:v>8.9640000000000004</c:v>
                </c:pt>
                <c:pt idx="16749" formatCode="0.000">
                  <c:v>10.244</c:v>
                </c:pt>
                <c:pt idx="16750" formatCode="0.000">
                  <c:v>0.35</c:v>
                </c:pt>
                <c:pt idx="16751" formatCode="0.000">
                  <c:v>8.4459999999999997</c:v>
                </c:pt>
                <c:pt idx="16752" formatCode="0.000">
                  <c:v>2.5259999999999998</c:v>
                </c:pt>
                <c:pt idx="16753" formatCode="0.000">
                  <c:v>5.4640000000000004</c:v>
                </c:pt>
                <c:pt idx="16754" formatCode="0.000">
                  <c:v>6.835</c:v>
                </c:pt>
                <c:pt idx="16755" formatCode="0.000">
                  <c:v>2.0659999999999998</c:v>
                </c:pt>
                <c:pt idx="16756" formatCode="0.000">
                  <c:v>5.14</c:v>
                </c:pt>
                <c:pt idx="16757" formatCode="0.000">
                  <c:v>-1.181</c:v>
                </c:pt>
                <c:pt idx="16758" formatCode="0.000">
                  <c:v>6.3310000000000004</c:v>
                </c:pt>
                <c:pt idx="16759" formatCode="0.000">
                  <c:v>5.1120000000000001</c:v>
                </c:pt>
                <c:pt idx="16760" formatCode="0.000">
                  <c:v>7.8129999999999997</c:v>
                </c:pt>
                <c:pt idx="16761" formatCode="0.000">
                  <c:v>-2.4430000000000001</c:v>
                </c:pt>
                <c:pt idx="16762" formatCode="0.000">
                  <c:v>5.8150000000000004</c:v>
                </c:pt>
                <c:pt idx="16763" formatCode="0.000">
                  <c:v>2.327</c:v>
                </c:pt>
                <c:pt idx="16764" formatCode="0.000">
                  <c:v>4.0869999999999997</c:v>
                </c:pt>
                <c:pt idx="16765" formatCode="0.000">
                  <c:v>8.7680000000000007</c:v>
                </c:pt>
                <c:pt idx="16766" formatCode="0.000">
                  <c:v>5.2469999999999999</c:v>
                </c:pt>
                <c:pt idx="16767" formatCode="0.000">
                  <c:v>6.3259999999999996</c:v>
                </c:pt>
                <c:pt idx="16768" formatCode="0.000">
                  <c:v>-2.8969999999999998</c:v>
                </c:pt>
                <c:pt idx="16769" formatCode="0.000">
                  <c:v>-6.4029999999999996</c:v>
                </c:pt>
                <c:pt idx="16770" formatCode="0.000">
                  <c:v>6.6260000000000003</c:v>
                </c:pt>
                <c:pt idx="16771" formatCode="0.000">
                  <c:v>12.199</c:v>
                </c:pt>
                <c:pt idx="16772" formatCode="0.000">
                  <c:v>-5.3620000000000001</c:v>
                </c:pt>
                <c:pt idx="16773" formatCode="0.000">
                  <c:v>9.4190000000000005</c:v>
                </c:pt>
                <c:pt idx="16774" formatCode="0.000">
                  <c:v>5.2119999999999997</c:v>
                </c:pt>
                <c:pt idx="16775" formatCode="0.000">
                  <c:v>3.33</c:v>
                </c:pt>
                <c:pt idx="16776" formatCode="0.000">
                  <c:v>4.7480000000000002</c:v>
                </c:pt>
                <c:pt idx="16777" formatCode="0.000">
                  <c:v>-4.7919999999999998</c:v>
                </c:pt>
                <c:pt idx="16778" formatCode="0.000">
                  <c:v>5.5380000000000003</c:v>
                </c:pt>
                <c:pt idx="16779" formatCode="0.000">
                  <c:v>-0.61499999999999999</c:v>
                </c:pt>
                <c:pt idx="16780" formatCode="0.000">
                  <c:v>8.0139999999999993</c:v>
                </c:pt>
                <c:pt idx="16781" formatCode="0.000">
                  <c:v>8.4350000000000005</c:v>
                </c:pt>
                <c:pt idx="16782" formatCode="0.000">
                  <c:v>9.9589999999999996</c:v>
                </c:pt>
                <c:pt idx="16783" formatCode="0.000">
                  <c:v>2.3180000000000001</c:v>
                </c:pt>
                <c:pt idx="16784" formatCode="0.000">
                  <c:v>4.1059999999999999</c:v>
                </c:pt>
                <c:pt idx="16785" formatCode="0.000">
                  <c:v>2.1179999999999999</c:v>
                </c:pt>
                <c:pt idx="16786" formatCode="0.000">
                  <c:v>2.1890000000000001</c:v>
                </c:pt>
                <c:pt idx="16787" formatCode="0.000">
                  <c:v>9.3740000000000006</c:v>
                </c:pt>
                <c:pt idx="16788" formatCode="0.000">
                  <c:v>-0.51100000000000001</c:v>
                </c:pt>
                <c:pt idx="16789" formatCode="0.000">
                  <c:v>4.6280000000000001</c:v>
                </c:pt>
                <c:pt idx="16790" formatCode="0.000">
                  <c:v>9.2999999999999999E-2</c:v>
                </c:pt>
                <c:pt idx="16791" formatCode="0.000">
                  <c:v>-1.8460000000000001</c:v>
                </c:pt>
                <c:pt idx="16792" formatCode="0.000">
                  <c:v>0.97399999999999998</c:v>
                </c:pt>
                <c:pt idx="16793" formatCode="0.000">
                  <c:v>7.1319999999999997</c:v>
                </c:pt>
                <c:pt idx="16794" formatCode="0.000">
                  <c:v>9.5109999999999992</c:v>
                </c:pt>
                <c:pt idx="16795" formatCode="0.000">
                  <c:v>6.569</c:v>
                </c:pt>
                <c:pt idx="16796" formatCode="0.000">
                  <c:v>4.9790000000000001</c:v>
                </c:pt>
                <c:pt idx="16797" formatCode="0.000">
                  <c:v>5.2309999999999999</c:v>
                </c:pt>
                <c:pt idx="16798" formatCode="0.000">
                  <c:v>4.9480000000000004</c:v>
                </c:pt>
                <c:pt idx="16799" formatCode="0.000">
                  <c:v>-0.93799999999999994</c:v>
                </c:pt>
                <c:pt idx="16800" formatCode="0.000">
                  <c:v>7.0209999999999999</c:v>
                </c:pt>
                <c:pt idx="16801" formatCode="0.000">
                  <c:v>-5.53</c:v>
                </c:pt>
                <c:pt idx="16802" formatCode="0.000">
                  <c:v>2.4510000000000001</c:v>
                </c:pt>
                <c:pt idx="16803" formatCode="0.000">
                  <c:v>4.032</c:v>
                </c:pt>
                <c:pt idx="16804" formatCode="0.000">
                  <c:v>8.0950000000000006</c:v>
                </c:pt>
                <c:pt idx="16805" formatCode="0.000">
                  <c:v>4.2270000000000003</c:v>
                </c:pt>
                <c:pt idx="16806" formatCode="0.000">
                  <c:v>8.0559999999999992</c:v>
                </c:pt>
                <c:pt idx="16807" formatCode="0.000">
                  <c:v>5.4219999999999997</c:v>
                </c:pt>
                <c:pt idx="16808" formatCode="0.000">
                  <c:v>1.3149999999999999</c:v>
                </c:pt>
                <c:pt idx="16809" formatCode="0.000">
                  <c:v>10.396000000000001</c:v>
                </c:pt>
                <c:pt idx="16810" formatCode="0.000">
                  <c:v>-2.9420000000000002</c:v>
                </c:pt>
                <c:pt idx="16811" formatCode="0.000">
                  <c:v>6.3339999999999996</c:v>
                </c:pt>
                <c:pt idx="16812" formatCode="0.000">
                  <c:v>-3.8879999999999999</c:v>
                </c:pt>
                <c:pt idx="16813" formatCode="0.000">
                  <c:v>5.0110000000000001</c:v>
                </c:pt>
                <c:pt idx="16814" formatCode="0.000">
                  <c:v>5.1369999999999996</c:v>
                </c:pt>
                <c:pt idx="16815" formatCode="0.000">
                  <c:v>11.414</c:v>
                </c:pt>
                <c:pt idx="16816" formatCode="0.000">
                  <c:v>-1.079</c:v>
                </c:pt>
                <c:pt idx="16817" formatCode="0.000">
                  <c:v>7.1319999999999997</c:v>
                </c:pt>
                <c:pt idx="16818" formatCode="0.000">
                  <c:v>4.1059999999999999</c:v>
                </c:pt>
                <c:pt idx="16819" formatCode="0.000">
                  <c:v>7.4790000000000001</c:v>
                </c:pt>
                <c:pt idx="16820" formatCode="0.000">
                  <c:v>13.071</c:v>
                </c:pt>
                <c:pt idx="16821" formatCode="0.000">
                  <c:v>5.0999999999999997E-2</c:v>
                </c:pt>
                <c:pt idx="16822" formatCode="0.000">
                  <c:v>8.7590000000000003</c:v>
                </c:pt>
                <c:pt idx="16823" formatCode="0.000">
                  <c:v>-7.2469999999999999</c:v>
                </c:pt>
                <c:pt idx="16824" formatCode="0.000">
                  <c:v>4.415</c:v>
                </c:pt>
                <c:pt idx="16825" formatCode="0.000">
                  <c:v>0.58599999999999997</c:v>
                </c:pt>
                <c:pt idx="16826" formatCode="0.000">
                  <c:v>13.388</c:v>
                </c:pt>
                <c:pt idx="16827" formatCode="0.000">
                  <c:v>-10.491</c:v>
                </c:pt>
                <c:pt idx="16828" formatCode="0.000">
                  <c:v>6.3760000000000003</c:v>
                </c:pt>
                <c:pt idx="16829" formatCode="0.000">
                  <c:v>6.46</c:v>
                </c:pt>
                <c:pt idx="16830" formatCode="0.000">
                  <c:v>3.4830000000000001</c:v>
                </c:pt>
                <c:pt idx="16831" formatCode="0.000">
                  <c:v>9.2889999999999997</c:v>
                </c:pt>
                <c:pt idx="16832" formatCode="0.000">
                  <c:v>-5.54</c:v>
                </c:pt>
                <c:pt idx="16833" formatCode="0.000">
                  <c:v>5.665</c:v>
                </c:pt>
                <c:pt idx="16834" formatCode="0.000">
                  <c:v>-7.3019999999999996</c:v>
                </c:pt>
                <c:pt idx="16835" formatCode="0.000">
                  <c:v>1.9239999999999999</c:v>
                </c:pt>
                <c:pt idx="16836" formatCode="0.000">
                  <c:v>5.1550000000000002</c:v>
                </c:pt>
                <c:pt idx="16837" formatCode="0.000">
                  <c:v>8.9990000000000006</c:v>
                </c:pt>
                <c:pt idx="16838" formatCode="0.000">
                  <c:v>8.8420000000000005</c:v>
                </c:pt>
                <c:pt idx="16839" formatCode="0.000">
                  <c:v>6.86</c:v>
                </c:pt>
                <c:pt idx="16840" formatCode="0.000">
                  <c:v>5.3760000000000003</c:v>
                </c:pt>
                <c:pt idx="16841" formatCode="0.000">
                  <c:v>13.356</c:v>
                </c:pt>
                <c:pt idx="16842" formatCode="0.000">
                  <c:v>11.468999999999999</c:v>
                </c:pt>
                <c:pt idx="16843" formatCode="0.000">
                  <c:v>-1.7729999999999999</c:v>
                </c:pt>
                <c:pt idx="16844" formatCode="0.000">
                  <c:v>5.8570000000000002</c:v>
                </c:pt>
                <c:pt idx="16845" formatCode="0.000">
                  <c:v>-6.0000000000000001E-3</c:v>
                </c:pt>
                <c:pt idx="16846" formatCode="0.000">
                  <c:v>-3.5510000000000002</c:v>
                </c:pt>
                <c:pt idx="16847" formatCode="0.000">
                  <c:v>1.7669999999999999</c:v>
                </c:pt>
                <c:pt idx="16848" formatCode="0.000">
                  <c:v>10.67</c:v>
                </c:pt>
                <c:pt idx="16849" formatCode="0.000">
                  <c:v>-7.7249999999999996</c:v>
                </c:pt>
                <c:pt idx="16850" formatCode="0.000">
                  <c:v>6.734</c:v>
                </c:pt>
                <c:pt idx="16851" formatCode="0.000">
                  <c:v>5.851</c:v>
                </c:pt>
                <c:pt idx="16852" formatCode="0.000">
                  <c:v>3.5190000000000001</c:v>
                </c:pt>
                <c:pt idx="16853" formatCode="0.000">
                  <c:v>10.772</c:v>
                </c:pt>
                <c:pt idx="16854" formatCode="0.000">
                  <c:v>-0.34499999999999997</c:v>
                </c:pt>
                <c:pt idx="16855" formatCode="0.000">
                  <c:v>7.726</c:v>
                </c:pt>
                <c:pt idx="16856" formatCode="0.000">
                  <c:v>-3.3340000000000001</c:v>
                </c:pt>
                <c:pt idx="16857" formatCode="0.000">
                  <c:v>-1.06</c:v>
                </c:pt>
                <c:pt idx="16858" formatCode="0.000">
                  <c:v>3.6579999999999999</c:v>
                </c:pt>
                <c:pt idx="16859" formatCode="0.000">
                  <c:v>13.368</c:v>
                </c:pt>
                <c:pt idx="16860" formatCode="0.000">
                  <c:v>-3.1949999999999998</c:v>
                </c:pt>
                <c:pt idx="16861" formatCode="0.000">
                  <c:v>6.1040000000000001</c:v>
                </c:pt>
                <c:pt idx="16862" formatCode="0.000">
                  <c:v>5.3259999999999996</c:v>
                </c:pt>
                <c:pt idx="16863" formatCode="0.000">
                  <c:v>2.2730000000000001</c:v>
                </c:pt>
                <c:pt idx="16864" formatCode="0.000">
                  <c:v>10.381</c:v>
                </c:pt>
                <c:pt idx="16865" formatCode="0.000">
                  <c:v>-2.0670000000000002</c:v>
                </c:pt>
                <c:pt idx="16866" formatCode="0.000">
                  <c:v>5.8929999999999998</c:v>
                </c:pt>
                <c:pt idx="16867" formatCode="0.000">
                  <c:v>-2.3039999999999998</c:v>
                </c:pt>
                <c:pt idx="16868" formatCode="0.000">
                  <c:v>-0.73799999999999999</c:v>
                </c:pt>
                <c:pt idx="16869" formatCode="0.000">
                  <c:v>4.4950000000000001</c:v>
                </c:pt>
                <c:pt idx="16870" formatCode="0.000">
                  <c:v>13.425000000000001</c:v>
                </c:pt>
                <c:pt idx="16871" formatCode="0.000">
                  <c:v>-1.403</c:v>
                </c:pt>
                <c:pt idx="16872" formatCode="0.000">
                  <c:v>6.2489999999999997</c:v>
                </c:pt>
                <c:pt idx="16873" formatCode="0.000">
                  <c:v>6.2220000000000004</c:v>
                </c:pt>
                <c:pt idx="16874" formatCode="0.000">
                  <c:v>2.04</c:v>
                </c:pt>
                <c:pt idx="16875" formatCode="0.000">
                  <c:v>12.803000000000001</c:v>
                </c:pt>
                <c:pt idx="16876" formatCode="0.000">
                  <c:v>2.2290000000000001</c:v>
                </c:pt>
                <c:pt idx="16877" formatCode="0.000">
                  <c:v>6.1</c:v>
                </c:pt>
                <c:pt idx="16878" formatCode="0.000">
                  <c:v>-0.499</c:v>
                </c:pt>
                <c:pt idx="16879" formatCode="0.000">
                  <c:v>-7.69</c:v>
                </c:pt>
                <c:pt idx="16880" formatCode="0.000">
                  <c:v>6.4059999999999997</c:v>
                </c:pt>
                <c:pt idx="16881" formatCode="0.000">
                  <c:v>11.257999999999999</c:v>
                </c:pt>
                <c:pt idx="16882" formatCode="0.000">
                  <c:v>-3.2679999999999998</c:v>
                </c:pt>
                <c:pt idx="16883" formatCode="0.000">
                  <c:v>6.0640000000000001</c:v>
                </c:pt>
                <c:pt idx="16884" formatCode="0.000">
                  <c:v>6.86</c:v>
                </c:pt>
                <c:pt idx="16885" formatCode="0.000">
                  <c:v>2.319</c:v>
                </c:pt>
                <c:pt idx="16886" formatCode="0.000">
                  <c:v>12.78</c:v>
                </c:pt>
                <c:pt idx="16887" formatCode="0.000">
                  <c:v>7.665</c:v>
                </c:pt>
                <c:pt idx="16888" formatCode="0.000">
                  <c:v>6.133</c:v>
                </c:pt>
                <c:pt idx="16889" formatCode="0.000">
                  <c:v>-5.8410000000000002</c:v>
                </c:pt>
                <c:pt idx="16890" formatCode="0.000">
                  <c:v>-5.6719999999999997</c:v>
                </c:pt>
                <c:pt idx="16891" formatCode="0.000">
                  <c:v>2.61</c:v>
                </c:pt>
                <c:pt idx="16892" formatCode="0.000">
                  <c:v>11.124000000000001</c:v>
                </c:pt>
                <c:pt idx="16893" formatCode="0.000">
                  <c:v>0.222</c:v>
                </c:pt>
                <c:pt idx="16894" formatCode="0.000">
                  <c:v>3.9060000000000001</c:v>
                </c:pt>
                <c:pt idx="16895" formatCode="0.000">
                  <c:v>6.9290000000000003</c:v>
                </c:pt>
                <c:pt idx="16896" formatCode="0.000">
                  <c:v>3.3340000000000001</c:v>
                </c:pt>
                <c:pt idx="16897" formatCode="0.000">
                  <c:v>9.3930000000000007</c:v>
                </c:pt>
                <c:pt idx="16898" formatCode="0.000">
                  <c:v>7.8049999999999997</c:v>
                </c:pt>
                <c:pt idx="16899" formatCode="0.000">
                  <c:v>3.9340000000000002</c:v>
                </c:pt>
                <c:pt idx="16900" formatCode="0.000">
                  <c:v>-1.361</c:v>
                </c:pt>
                <c:pt idx="16901" formatCode="0.000">
                  <c:v>-3.2109999999999999</c:v>
                </c:pt>
                <c:pt idx="16902" formatCode="0.000">
                  <c:v>4.5590000000000002</c:v>
                </c:pt>
                <c:pt idx="16903" formatCode="0.000">
                  <c:v>10.010999999999999</c:v>
                </c:pt>
                <c:pt idx="16904" formatCode="0.000">
                  <c:v>0.92200000000000004</c:v>
                </c:pt>
                <c:pt idx="16905" formatCode="0.000">
                  <c:v>1.522</c:v>
                </c:pt>
                <c:pt idx="16906" formatCode="0.000">
                  <c:v>5.13</c:v>
                </c:pt>
                <c:pt idx="16907" formatCode="0.000">
                  <c:v>9.8170000000000002</c:v>
                </c:pt>
                <c:pt idx="16908" formatCode="0.000">
                  <c:v>10.775</c:v>
                </c:pt>
                <c:pt idx="16909" formatCode="0.000">
                  <c:v>5.343</c:v>
                </c:pt>
                <c:pt idx="16910" formatCode="0.000">
                  <c:v>1.466</c:v>
                </c:pt>
                <c:pt idx="16911" formatCode="0.000">
                  <c:v>-7.7880000000000003</c:v>
                </c:pt>
                <c:pt idx="16912" formatCode="0.000">
                  <c:v>4.7729999999999997</c:v>
                </c:pt>
                <c:pt idx="16913" formatCode="0.000">
                  <c:v>8.2449999999999992</c:v>
                </c:pt>
                <c:pt idx="16914" formatCode="0.000">
                  <c:v>-1.609</c:v>
                </c:pt>
                <c:pt idx="16915" formatCode="0.000">
                  <c:v>3.8029999999999999</c:v>
                </c:pt>
                <c:pt idx="16916" formatCode="0.000">
                  <c:v>5.9729999999999999</c:v>
                </c:pt>
                <c:pt idx="16917" formatCode="0.000">
                  <c:v>6.375</c:v>
                </c:pt>
                <c:pt idx="16918" formatCode="0.000">
                  <c:v>9.0340000000000007</c:v>
                </c:pt>
                <c:pt idx="16919" formatCode="0.000">
                  <c:v>8.7040000000000006</c:v>
                </c:pt>
                <c:pt idx="16920" formatCode="0.000">
                  <c:v>4.2039999999999997</c:v>
                </c:pt>
                <c:pt idx="16921" formatCode="0.000">
                  <c:v>-1.234</c:v>
                </c:pt>
                <c:pt idx="16922" formatCode="0.000">
                  <c:v>-4.8170000000000002</c:v>
                </c:pt>
                <c:pt idx="16923" formatCode="0.000">
                  <c:v>7.3710000000000004</c:v>
                </c:pt>
                <c:pt idx="16924" formatCode="0.000">
                  <c:v>8.9920000000000009</c:v>
                </c:pt>
                <c:pt idx="16925" formatCode="0.000">
                  <c:v>-3.8220000000000001</c:v>
                </c:pt>
                <c:pt idx="16926" formatCode="0.000">
                  <c:v>2.3090000000000002</c:v>
                </c:pt>
                <c:pt idx="16927" formatCode="0.000">
                  <c:v>4.6319999999999997</c:v>
                </c:pt>
                <c:pt idx="16928" formatCode="0.000">
                  <c:v>1.0660000000000001</c:v>
                </c:pt>
                <c:pt idx="16929" formatCode="0.000">
                  <c:v>6.819</c:v>
                </c:pt>
                <c:pt idx="16930" formatCode="0.000">
                  <c:v>13.164999999999999</c:v>
                </c:pt>
                <c:pt idx="16931" formatCode="0.000">
                  <c:v>6.3789999999999996</c:v>
                </c:pt>
                <c:pt idx="16932" formatCode="0.000">
                  <c:v>-0.93600000000000005</c:v>
                </c:pt>
                <c:pt idx="16933" formatCode="0.000">
                  <c:v>-7.0860000000000003</c:v>
                </c:pt>
                <c:pt idx="16934" formatCode="0.000">
                  <c:v>7.18</c:v>
                </c:pt>
                <c:pt idx="16935" formatCode="0.000">
                  <c:v>10.125</c:v>
                </c:pt>
                <c:pt idx="16936" formatCode="0.000">
                  <c:v>-4.0430000000000001</c:v>
                </c:pt>
                <c:pt idx="16937" formatCode="0.000">
                  <c:v>3.0950000000000002</c:v>
                </c:pt>
                <c:pt idx="16938" formatCode="0.000">
                  <c:v>5.827</c:v>
                </c:pt>
                <c:pt idx="16939" formatCode="0.000">
                  <c:v>0.98799999999999999</c:v>
                </c:pt>
                <c:pt idx="16940" formatCode="0.000">
                  <c:v>5.5469999999999997</c:v>
                </c:pt>
                <c:pt idx="16941" formatCode="0.000">
                  <c:v>11.311999999999999</c:v>
                </c:pt>
                <c:pt idx="16942" formatCode="0.000">
                  <c:v>5.492</c:v>
                </c:pt>
                <c:pt idx="16943" formatCode="0.000">
                  <c:v>-3.0630000000000002</c:v>
                </c:pt>
                <c:pt idx="16944" formatCode="0.000">
                  <c:v>-1.37</c:v>
                </c:pt>
                <c:pt idx="16945" formatCode="0.000">
                  <c:v>5.6230000000000002</c:v>
                </c:pt>
                <c:pt idx="16946" formatCode="0.000">
                  <c:v>7.55</c:v>
                </c:pt>
                <c:pt idx="16947" formatCode="0.000">
                  <c:v>0.67700000000000005</c:v>
                </c:pt>
                <c:pt idx="16948" formatCode="0.000">
                  <c:v>4.54</c:v>
                </c:pt>
                <c:pt idx="16949" formatCode="0.000">
                  <c:v>4.133</c:v>
                </c:pt>
                <c:pt idx="16950" formatCode="0.000">
                  <c:v>7.6859999999999999</c:v>
                </c:pt>
                <c:pt idx="16951" formatCode="0.000">
                  <c:v>1.8049999999999999</c:v>
                </c:pt>
                <c:pt idx="16952" formatCode="0.000">
                  <c:v>7.2450000000000001</c:v>
                </c:pt>
                <c:pt idx="16953" formatCode="0.000">
                  <c:v>-0.96299999999999997</c:v>
                </c:pt>
                <c:pt idx="16954" formatCode="0.000">
                  <c:v>-4.2999999999999997E-2</c:v>
                </c:pt>
                <c:pt idx="16955" formatCode="0.000">
                  <c:v>4.218</c:v>
                </c:pt>
                <c:pt idx="16956" formatCode="0.000">
                  <c:v>9.8260000000000005</c:v>
                </c:pt>
                <c:pt idx="16957" formatCode="0.000">
                  <c:v>-0.70699999999999996</c:v>
                </c:pt>
                <c:pt idx="16958" formatCode="0.000">
                  <c:v>5.88</c:v>
                </c:pt>
                <c:pt idx="16959" formatCode="0.000">
                  <c:v>5.2530000000000001</c:v>
                </c:pt>
                <c:pt idx="16960" formatCode="0.000">
                  <c:v>0.69799999999999995</c:v>
                </c:pt>
                <c:pt idx="16961" formatCode="0.000">
                  <c:v>5.4169999999999998</c:v>
                </c:pt>
                <c:pt idx="16962" formatCode="0.000">
                  <c:v>5.7489999999999997</c:v>
                </c:pt>
                <c:pt idx="16963" formatCode="0.000">
                  <c:v>4.2</c:v>
                </c:pt>
                <c:pt idx="16964" formatCode="0.000">
                  <c:v>1.35</c:v>
                </c:pt>
                <c:pt idx="16965" formatCode="0.000">
                  <c:v>3.1579999999999999</c:v>
                </c:pt>
                <c:pt idx="16966" formatCode="0.000">
                  <c:v>5.23</c:v>
                </c:pt>
                <c:pt idx="16967" formatCode="0.000">
                  <c:v>7.8019999999999996</c:v>
                </c:pt>
                <c:pt idx="16968" formatCode="0.000">
                  <c:v>3.5870000000000002</c:v>
                </c:pt>
                <c:pt idx="16969" formatCode="0.000">
                  <c:v>1.3879999999999999</c:v>
                </c:pt>
                <c:pt idx="16970" formatCode="0.000">
                  <c:v>2.5070000000000001</c:v>
                </c:pt>
                <c:pt idx="16971" formatCode="0.000">
                  <c:v>6.452</c:v>
                </c:pt>
                <c:pt idx="16972" formatCode="0.000">
                  <c:v>5.6760000000000002</c:v>
                </c:pt>
                <c:pt idx="16973" formatCode="0.000">
                  <c:v>4.7750000000000004</c:v>
                </c:pt>
                <c:pt idx="16974" formatCode="0.000">
                  <c:v>4.625</c:v>
                </c:pt>
                <c:pt idx="16975" formatCode="0.000">
                  <c:v>-2.6970000000000001</c:v>
                </c:pt>
                <c:pt idx="16976" formatCode="0.000">
                  <c:v>-2.149</c:v>
                </c:pt>
                <c:pt idx="16977" formatCode="0.000">
                  <c:v>3.9889999999999999</c:v>
                </c:pt>
                <c:pt idx="16978" formatCode="0.000">
                  <c:v>10.318</c:v>
                </c:pt>
                <c:pt idx="16979" formatCode="0.000">
                  <c:v>3.18</c:v>
                </c:pt>
                <c:pt idx="16980" formatCode="0.000">
                  <c:v>2.569</c:v>
                </c:pt>
                <c:pt idx="16981" formatCode="0.000">
                  <c:v>4.165</c:v>
                </c:pt>
                <c:pt idx="16982" formatCode="0.000">
                  <c:v>-1.87</c:v>
                </c:pt>
                <c:pt idx="16983" formatCode="0.000">
                  <c:v>6.7919999999999998</c:v>
                </c:pt>
                <c:pt idx="16984" formatCode="0.000">
                  <c:v>3.6789999999999998</c:v>
                </c:pt>
                <c:pt idx="16985" formatCode="0.000">
                  <c:v>0.95</c:v>
                </c:pt>
                <c:pt idx="16986" formatCode="0.000">
                  <c:v>3.4910000000000001</c:v>
                </c:pt>
                <c:pt idx="16987" formatCode="0.000">
                  <c:v>7.4820000000000002</c:v>
                </c:pt>
                <c:pt idx="16988" formatCode="0.000">
                  <c:v>4.34</c:v>
                </c:pt>
                <c:pt idx="16989" formatCode="0.000">
                  <c:v>8.6620000000000008</c:v>
                </c:pt>
                <c:pt idx="16990" formatCode="0.000">
                  <c:v>1.3460000000000001</c:v>
                </c:pt>
                <c:pt idx="16991" formatCode="0.000">
                  <c:v>1.0920000000000001</c:v>
                </c:pt>
                <c:pt idx="16992" formatCode="0.000">
                  <c:v>4.7480000000000002</c:v>
                </c:pt>
                <c:pt idx="16993" formatCode="0.000">
                  <c:v>3.7730000000000001</c:v>
                </c:pt>
                <c:pt idx="16994" formatCode="0.000">
                  <c:v>8.07</c:v>
                </c:pt>
                <c:pt idx="16995" formatCode="0.000">
                  <c:v>5.6000000000000001E-2</c:v>
                </c:pt>
                <c:pt idx="16996" formatCode="0.000">
                  <c:v>4.4710000000000001</c:v>
                </c:pt>
                <c:pt idx="16997" formatCode="0.000">
                  <c:v>3.4279999999999999</c:v>
                </c:pt>
                <c:pt idx="16998" formatCode="0.000">
                  <c:v>-2.3180000000000001</c:v>
                </c:pt>
                <c:pt idx="16999" formatCode="0.000">
                  <c:v>3.69</c:v>
                </c:pt>
                <c:pt idx="17000" formatCode="0.000">
                  <c:v>8.6140000000000008</c:v>
                </c:pt>
                <c:pt idx="17001" formatCode="0.000">
                  <c:v>2.15</c:v>
                </c:pt>
                <c:pt idx="17002" formatCode="0.000">
                  <c:v>4.6379999999999999</c:v>
                </c:pt>
                <c:pt idx="17003" formatCode="0.000">
                  <c:v>3.9449999999999998</c:v>
                </c:pt>
                <c:pt idx="17004" formatCode="0.000">
                  <c:v>8.4689999999999994</c:v>
                </c:pt>
                <c:pt idx="17005" formatCode="0.000">
                  <c:v>6.2080000000000002</c:v>
                </c:pt>
                <c:pt idx="17006" formatCode="0.000">
                  <c:v>1.4490000000000001</c:v>
                </c:pt>
                <c:pt idx="17007" formatCode="0.000">
                  <c:v>2.3690000000000002</c:v>
                </c:pt>
                <c:pt idx="17008" formatCode="0.000">
                  <c:v>0.84899999999999998</c:v>
                </c:pt>
                <c:pt idx="17009" formatCode="0.000">
                  <c:v>-5.9320000000000004</c:v>
                </c:pt>
                <c:pt idx="17010" formatCode="0.000">
                  <c:v>6.7249999999999996</c:v>
                </c:pt>
                <c:pt idx="17011" formatCode="0.000">
                  <c:v>9.3420000000000005</c:v>
                </c:pt>
                <c:pt idx="17012" formatCode="0.000">
                  <c:v>6.2839999999999998</c:v>
                </c:pt>
                <c:pt idx="17013" formatCode="0.000">
                  <c:v>2.1019999999999999</c:v>
                </c:pt>
                <c:pt idx="17014" formatCode="0.000">
                  <c:v>2.4470000000000001</c:v>
                </c:pt>
                <c:pt idx="17015" formatCode="0.000">
                  <c:v>0.54100000000000004</c:v>
                </c:pt>
                <c:pt idx="17016" formatCode="0.000">
                  <c:v>9.3190000000000008</c:v>
                </c:pt>
                <c:pt idx="17017" formatCode="0.000">
                  <c:v>-3.6280000000000001</c:v>
                </c:pt>
                <c:pt idx="17018" formatCode="0.000">
                  <c:v>5.2309999999999999</c:v>
                </c:pt>
                <c:pt idx="17019" formatCode="0.000">
                  <c:v>7.2939999999999996</c:v>
                </c:pt>
                <c:pt idx="17020" formatCode="0.000">
                  <c:v>-5.9050000000000002</c:v>
                </c:pt>
                <c:pt idx="17021" formatCode="0.000">
                  <c:v>6.7169999999999996</c:v>
                </c:pt>
                <c:pt idx="17022" formatCode="0.000">
                  <c:v>10.59</c:v>
                </c:pt>
                <c:pt idx="17023" formatCode="0.000">
                  <c:v>-2.1000000000000001E-2</c:v>
                </c:pt>
                <c:pt idx="17024" formatCode="0.000">
                  <c:v>4.6429999999999998</c:v>
                </c:pt>
                <c:pt idx="17025" formatCode="0.000">
                  <c:v>5.3230000000000004</c:v>
                </c:pt>
                <c:pt idx="17026" formatCode="0.000">
                  <c:v>10.545999999999999</c:v>
                </c:pt>
                <c:pt idx="17027" formatCode="0.000">
                  <c:v>-3.5720000000000001</c:v>
                </c:pt>
                <c:pt idx="17028" formatCode="0.000">
                  <c:v>5.2510000000000003</c:v>
                </c:pt>
                <c:pt idx="17029" formatCode="0.000">
                  <c:v>7.9139999999999997</c:v>
                </c:pt>
                <c:pt idx="17030" formatCode="0.000">
                  <c:v>-3.76</c:v>
                </c:pt>
                <c:pt idx="17031" formatCode="0.000">
                  <c:v>6.5140000000000002</c:v>
                </c:pt>
                <c:pt idx="17032" formatCode="0.000">
                  <c:v>10.068</c:v>
                </c:pt>
                <c:pt idx="17033" formatCode="0.000">
                  <c:v>-0.59599999999999997</c:v>
                </c:pt>
                <c:pt idx="17034" formatCode="0.000">
                  <c:v>3.1230000000000002</c:v>
                </c:pt>
                <c:pt idx="17035" formatCode="0.000">
                  <c:v>3.4329999999999998</c:v>
                </c:pt>
                <c:pt idx="17036" formatCode="0.000">
                  <c:v>6.9260000000000002</c:v>
                </c:pt>
                <c:pt idx="17037" formatCode="0.000">
                  <c:v>-3.8210000000000002</c:v>
                </c:pt>
                <c:pt idx="17038" formatCode="0.000">
                  <c:v>3.08</c:v>
                </c:pt>
                <c:pt idx="17039" formatCode="0.000">
                  <c:v>14.587</c:v>
                </c:pt>
                <c:pt idx="17040" formatCode="0.000">
                  <c:v>-0.75</c:v>
                </c:pt>
                <c:pt idx="17041" formatCode="0.000">
                  <c:v>4.1050000000000004</c:v>
                </c:pt>
                <c:pt idx="17042" formatCode="0.000">
                  <c:v>9.7620000000000005</c:v>
                </c:pt>
                <c:pt idx="17043" formatCode="0.000">
                  <c:v>-2.2120000000000002</c:v>
                </c:pt>
                <c:pt idx="17044" formatCode="0.000">
                  <c:v>1.619</c:v>
                </c:pt>
                <c:pt idx="17045" formatCode="0.000">
                  <c:v>5.42</c:v>
                </c:pt>
                <c:pt idx="17046" formatCode="0.000">
                  <c:v>11.734999999999999</c:v>
                </c:pt>
                <c:pt idx="17047" formatCode="0.000">
                  <c:v>-6.7030000000000003</c:v>
                </c:pt>
                <c:pt idx="17048" formatCode="0.000">
                  <c:v>3.05</c:v>
                </c:pt>
                <c:pt idx="17049" formatCode="0.000">
                  <c:v>12.426</c:v>
                </c:pt>
                <c:pt idx="17050" formatCode="0.000">
                  <c:v>-9.0969999999999995</c:v>
                </c:pt>
                <c:pt idx="17051" formatCode="0.000">
                  <c:v>4.202</c:v>
                </c:pt>
                <c:pt idx="17052" formatCode="0.000">
                  <c:v>12.291</c:v>
                </c:pt>
                <c:pt idx="17053" formatCode="0.000">
                  <c:v>-1.679</c:v>
                </c:pt>
                <c:pt idx="17054" formatCode="0.000">
                  <c:v>4.6539999999999999</c:v>
                </c:pt>
                <c:pt idx="17055" formatCode="0.000">
                  <c:v>7.6239999999999997</c:v>
                </c:pt>
                <c:pt idx="17056" formatCode="0.000">
                  <c:v>-5.5030000000000001</c:v>
                </c:pt>
                <c:pt idx="17057" formatCode="0.000">
                  <c:v>13.510999999999999</c:v>
                </c:pt>
                <c:pt idx="17058" formatCode="0.000">
                  <c:v>-7.8840000000000003</c:v>
                </c:pt>
                <c:pt idx="17059" formatCode="0.000">
                  <c:v>5.6890000000000001</c:v>
                </c:pt>
                <c:pt idx="17060" formatCode="0.000">
                  <c:v>11.664</c:v>
                </c:pt>
                <c:pt idx="17061" formatCode="0.000">
                  <c:v>-5.4409999999999998</c:v>
                </c:pt>
                <c:pt idx="17062" formatCode="0.000">
                  <c:v>3.1459999999999999</c:v>
                </c:pt>
                <c:pt idx="17063" formatCode="0.000">
                  <c:v>11.334</c:v>
                </c:pt>
                <c:pt idx="17064" formatCode="0.000">
                  <c:v>-1.323</c:v>
                </c:pt>
                <c:pt idx="17065" formatCode="0.000">
                  <c:v>6.4770000000000003</c:v>
                </c:pt>
                <c:pt idx="17066" formatCode="0.000">
                  <c:v>7.5279999999999996</c:v>
                </c:pt>
                <c:pt idx="17067" formatCode="0.000">
                  <c:v>-4.1449999999999996</c:v>
                </c:pt>
                <c:pt idx="17068" formatCode="0.000">
                  <c:v>8.6630000000000003</c:v>
                </c:pt>
                <c:pt idx="17069" formatCode="0.000">
                  <c:v>-3.7240000000000002</c:v>
                </c:pt>
                <c:pt idx="17070" formatCode="0.000">
                  <c:v>5.5030000000000001</c:v>
                </c:pt>
                <c:pt idx="17071" formatCode="0.000">
                  <c:v>11.374000000000001</c:v>
                </c:pt>
                <c:pt idx="17072" formatCode="0.000">
                  <c:v>-1.171</c:v>
                </c:pt>
                <c:pt idx="17073" formatCode="0.000">
                  <c:v>-1.321</c:v>
                </c:pt>
                <c:pt idx="17074" formatCode="0.000">
                  <c:v>10.342000000000001</c:v>
                </c:pt>
                <c:pt idx="17075" formatCode="0.000">
                  <c:v>3.2570000000000001</c:v>
                </c:pt>
                <c:pt idx="17076" formatCode="0.000">
                  <c:v>5.2119999999999997</c:v>
                </c:pt>
                <c:pt idx="17077" formatCode="0.000">
                  <c:v>4.9649999999999999</c:v>
                </c:pt>
                <c:pt idx="17078" formatCode="0.000">
                  <c:v>1.2270000000000001</c:v>
                </c:pt>
                <c:pt idx="17079" formatCode="0.000">
                  <c:v>10.586</c:v>
                </c:pt>
                <c:pt idx="17080" formatCode="0.000">
                  <c:v>-2.3319999999999999</c:v>
                </c:pt>
                <c:pt idx="17081" formatCode="0.000">
                  <c:v>5.04</c:v>
                </c:pt>
                <c:pt idx="17082" formatCode="0.000">
                  <c:v>3.4449999999999998</c:v>
                </c:pt>
                <c:pt idx="17083" formatCode="0.000">
                  <c:v>-6.8719999999999999</c:v>
                </c:pt>
                <c:pt idx="17084" formatCode="0.000">
                  <c:v>2.863</c:v>
                </c:pt>
                <c:pt idx="17085" formatCode="0.000">
                  <c:v>11.481</c:v>
                </c:pt>
                <c:pt idx="17086" formatCode="0.000">
                  <c:v>2.0499999999999998</c:v>
                </c:pt>
                <c:pt idx="17087" formatCode="0.000">
                  <c:v>6.07</c:v>
                </c:pt>
                <c:pt idx="17088" formatCode="0.000">
                  <c:v>5.1470000000000002</c:v>
                </c:pt>
                <c:pt idx="17089" formatCode="0.000">
                  <c:v>2.2749999999999999</c:v>
                </c:pt>
                <c:pt idx="17090" formatCode="0.000">
                  <c:v>7.5149999999999997</c:v>
                </c:pt>
                <c:pt idx="17091" formatCode="0.000">
                  <c:v>-5.5750000000000002</c:v>
                </c:pt>
                <c:pt idx="17092" formatCode="0.000">
                  <c:v>3.7629999999999999</c:v>
                </c:pt>
                <c:pt idx="17093" formatCode="0.000">
                  <c:v>4.8479999999999999</c:v>
                </c:pt>
                <c:pt idx="17094" formatCode="0.000">
                  <c:v>-6.7149999999999999</c:v>
                </c:pt>
                <c:pt idx="17095" formatCode="0.000">
                  <c:v>2.0299999999999998</c:v>
                </c:pt>
                <c:pt idx="17096" formatCode="0.000">
                  <c:v>10.601000000000001</c:v>
                </c:pt>
                <c:pt idx="17097" formatCode="0.000">
                  <c:v>7.65</c:v>
                </c:pt>
                <c:pt idx="17098" formatCode="0.000">
                  <c:v>5.4710000000000001</c:v>
                </c:pt>
                <c:pt idx="17099" formatCode="0.000">
                  <c:v>6.5860000000000003</c:v>
                </c:pt>
                <c:pt idx="17100" formatCode="0.000">
                  <c:v>0.746</c:v>
                </c:pt>
                <c:pt idx="17101" formatCode="0.000">
                  <c:v>10.331</c:v>
                </c:pt>
                <c:pt idx="17102" formatCode="0.000">
                  <c:v>-4.2859999999999996</c:v>
                </c:pt>
                <c:pt idx="17103" formatCode="0.000">
                  <c:v>6.0830000000000002</c:v>
                </c:pt>
                <c:pt idx="17104" formatCode="0.000">
                  <c:v>8.1969999999999992</c:v>
                </c:pt>
                <c:pt idx="17105" formatCode="0.000">
                  <c:v>-8.0850000000000009</c:v>
                </c:pt>
                <c:pt idx="17106" formatCode="0.000">
                  <c:v>4.7779999999999996</c:v>
                </c:pt>
                <c:pt idx="17107" formatCode="0.000">
                  <c:v>10.401</c:v>
                </c:pt>
                <c:pt idx="17108" formatCode="0.000">
                  <c:v>1.4419999999999999</c:v>
                </c:pt>
                <c:pt idx="17109" formatCode="0.000">
                  <c:v>4.0199999999999996</c:v>
                </c:pt>
                <c:pt idx="17110" formatCode="0.000">
                  <c:v>4.5570000000000004</c:v>
                </c:pt>
                <c:pt idx="17111" formatCode="0.000">
                  <c:v>-1.1639999999999999</c:v>
                </c:pt>
                <c:pt idx="17112" formatCode="0.000">
                  <c:v>11.526</c:v>
                </c:pt>
                <c:pt idx="17113" formatCode="0.000">
                  <c:v>0.68899999999999995</c:v>
                </c:pt>
                <c:pt idx="17114" formatCode="0.000">
                  <c:v>3.9220000000000002</c:v>
                </c:pt>
                <c:pt idx="17115" formatCode="0.000">
                  <c:v>-1.0580000000000001</c:v>
                </c:pt>
                <c:pt idx="17116" formatCode="0.000">
                  <c:v>-13.163</c:v>
                </c:pt>
                <c:pt idx="17117" formatCode="0.000">
                  <c:v>4.1710000000000003</c:v>
                </c:pt>
                <c:pt idx="17118" formatCode="0.000">
                  <c:v>13.648999999999999</c:v>
                </c:pt>
                <c:pt idx="17119" formatCode="0.000">
                  <c:v>5.6040000000000001</c:v>
                </c:pt>
                <c:pt idx="17120" formatCode="0.000">
                  <c:v>6.39</c:v>
                </c:pt>
                <c:pt idx="17121" formatCode="0.000">
                  <c:v>7.3479999999999999</c:v>
                </c:pt>
                <c:pt idx="17122" formatCode="0.000">
                  <c:v>-0.223</c:v>
                </c:pt>
                <c:pt idx="17123" formatCode="0.000">
                  <c:v>8.4339999999999993</c:v>
                </c:pt>
                <c:pt idx="17124" formatCode="0.000">
                  <c:v>-1.502</c:v>
                </c:pt>
                <c:pt idx="17125" formatCode="0.000">
                  <c:v>4.3159999999999998</c:v>
                </c:pt>
                <c:pt idx="17126" formatCode="0.000">
                  <c:v>-3.8919999999999999</c:v>
                </c:pt>
                <c:pt idx="17127" formatCode="0.000">
                  <c:v>6.2939999999999996</c:v>
                </c:pt>
                <c:pt idx="17128" formatCode="0.000">
                  <c:v>11.019</c:v>
                </c:pt>
                <c:pt idx="17129" formatCode="0.000">
                  <c:v>5.8579999999999997</c:v>
                </c:pt>
                <c:pt idx="17130" formatCode="0.000">
                  <c:v>6.1079999999999997</c:v>
                </c:pt>
                <c:pt idx="17131" formatCode="0.000">
                  <c:v>5.4390000000000001</c:v>
                </c:pt>
                <c:pt idx="17132" formatCode="0.000">
                  <c:v>-4.8879999999999999</c:v>
                </c:pt>
                <c:pt idx="17133" formatCode="0.000">
                  <c:v>11.057</c:v>
                </c:pt>
                <c:pt idx="17134" formatCode="0.000">
                  <c:v>4.4749999999999996</c:v>
                </c:pt>
                <c:pt idx="17135" formatCode="0.000">
                  <c:v>2.8079999999999998</c:v>
                </c:pt>
                <c:pt idx="17136" formatCode="0.000">
                  <c:v>-2.4790000000000001</c:v>
                </c:pt>
                <c:pt idx="17137" formatCode="0.000">
                  <c:v>5.1660000000000004</c:v>
                </c:pt>
                <c:pt idx="17138" formatCode="0.000">
                  <c:v>10.422000000000001</c:v>
                </c:pt>
                <c:pt idx="17139" formatCode="0.000">
                  <c:v>4.9790000000000001</c:v>
                </c:pt>
                <c:pt idx="17140" formatCode="0.000">
                  <c:v>7.09</c:v>
                </c:pt>
                <c:pt idx="17141" formatCode="0.000">
                  <c:v>3.1259999999999999</c:v>
                </c:pt>
                <c:pt idx="17142" formatCode="0.000">
                  <c:v>-3.55</c:v>
                </c:pt>
                <c:pt idx="17143" formatCode="0.000">
                  <c:v>8.7379999999999995</c:v>
                </c:pt>
                <c:pt idx="17144" formatCode="0.000">
                  <c:v>10.246</c:v>
                </c:pt>
                <c:pt idx="17145" formatCode="0.000">
                  <c:v>5.8680000000000003</c:v>
                </c:pt>
                <c:pt idx="17146" formatCode="0.000">
                  <c:v>-5.1929999999999996</c:v>
                </c:pt>
                <c:pt idx="17147" formatCode="0.000">
                  <c:v>7.8280000000000003</c:v>
                </c:pt>
                <c:pt idx="17148" formatCode="0.000">
                  <c:v>7.6719999999999997</c:v>
                </c:pt>
                <c:pt idx="17149" formatCode="0.000">
                  <c:v>0.872</c:v>
                </c:pt>
                <c:pt idx="17150" formatCode="0.000">
                  <c:v>4.0060000000000002</c:v>
                </c:pt>
                <c:pt idx="17151" formatCode="0.000">
                  <c:v>5.1639999999999997</c:v>
                </c:pt>
                <c:pt idx="17152" formatCode="0.000">
                  <c:v>-2.87</c:v>
                </c:pt>
                <c:pt idx="17153" formatCode="0.000">
                  <c:v>7.758</c:v>
                </c:pt>
                <c:pt idx="17154" formatCode="0.000">
                  <c:v>10.673999999999999</c:v>
                </c:pt>
                <c:pt idx="17155" formatCode="0.000">
                  <c:v>2.6480000000000001</c:v>
                </c:pt>
                <c:pt idx="17156" formatCode="0.000">
                  <c:v>-5.3730000000000002</c:v>
                </c:pt>
                <c:pt idx="17157" formatCode="0.000">
                  <c:v>5.7169999999999996</c:v>
                </c:pt>
                <c:pt idx="17158" formatCode="0.000">
                  <c:v>7.9080000000000004</c:v>
                </c:pt>
                <c:pt idx="17159" formatCode="0.000">
                  <c:v>7.2389999999999999</c:v>
                </c:pt>
                <c:pt idx="17160" formatCode="0.000">
                  <c:v>4.0910000000000002</c:v>
                </c:pt>
                <c:pt idx="17161" formatCode="0.000">
                  <c:v>3.7519999999999998</c:v>
                </c:pt>
                <c:pt idx="17162" formatCode="0.000">
                  <c:v>-1.706</c:v>
                </c:pt>
                <c:pt idx="17163" formatCode="0.000">
                  <c:v>7.7350000000000003</c:v>
                </c:pt>
                <c:pt idx="17164" formatCode="0.000">
                  <c:v>4.4260000000000002</c:v>
                </c:pt>
                <c:pt idx="17165" formatCode="0.000">
                  <c:v>5.1369999999999996</c:v>
                </c:pt>
                <c:pt idx="17166" formatCode="0.000">
                  <c:v>-3.782</c:v>
                </c:pt>
                <c:pt idx="17167" formatCode="0.000">
                  <c:v>3.9710000000000001</c:v>
                </c:pt>
                <c:pt idx="17168" formatCode="0.000">
                  <c:v>9.798</c:v>
                </c:pt>
                <c:pt idx="17169" formatCode="0.000">
                  <c:v>5.0510000000000002</c:v>
                </c:pt>
                <c:pt idx="17170" formatCode="0.000">
                  <c:v>4.87</c:v>
                </c:pt>
                <c:pt idx="17171" formatCode="0.000">
                  <c:v>5.93</c:v>
                </c:pt>
                <c:pt idx="17172" formatCode="0.000">
                  <c:v>-2.6859999999999999</c:v>
                </c:pt>
                <c:pt idx="17173" formatCode="0.000">
                  <c:v>10.420999999999999</c:v>
                </c:pt>
                <c:pt idx="17174" formatCode="0.000">
                  <c:v>6.1929999999999996</c:v>
                </c:pt>
                <c:pt idx="17175" formatCode="0.000">
                  <c:v>4.2389999999999999</c:v>
                </c:pt>
                <c:pt idx="17176" formatCode="0.000">
                  <c:v>-9.5150000000000006</c:v>
                </c:pt>
                <c:pt idx="17177" formatCode="0.000">
                  <c:v>7.3840000000000003</c:v>
                </c:pt>
                <c:pt idx="17178" formatCode="0.000">
                  <c:v>9.5760000000000005</c:v>
                </c:pt>
                <c:pt idx="17179" formatCode="0.000">
                  <c:v>7.8570000000000002</c:v>
                </c:pt>
                <c:pt idx="17180" formatCode="0.000">
                  <c:v>3.1480000000000001</c:v>
                </c:pt>
                <c:pt idx="17181" formatCode="0.000">
                  <c:v>4.694</c:v>
                </c:pt>
                <c:pt idx="17182" formatCode="0.000">
                  <c:v>-5.524</c:v>
                </c:pt>
                <c:pt idx="17183" formatCode="0.000">
                  <c:v>10.961</c:v>
                </c:pt>
                <c:pt idx="17184" formatCode="0.000">
                  <c:v>3.13</c:v>
                </c:pt>
                <c:pt idx="17185" formatCode="0.000">
                  <c:v>5.1870000000000003</c:v>
                </c:pt>
                <c:pt idx="17186" formatCode="0.000">
                  <c:v>-10.298999999999999</c:v>
                </c:pt>
                <c:pt idx="17187" formatCode="0.000">
                  <c:v>7.1079999999999997</c:v>
                </c:pt>
                <c:pt idx="17188" formatCode="0.000">
                  <c:v>9.6199999999999992</c:v>
                </c:pt>
                <c:pt idx="17189" formatCode="0.000">
                  <c:v>10.423</c:v>
                </c:pt>
                <c:pt idx="17190" formatCode="0.000">
                  <c:v>4.5380000000000003</c:v>
                </c:pt>
                <c:pt idx="17191" formatCode="0.000">
                  <c:v>6.0389999999999997</c:v>
                </c:pt>
                <c:pt idx="17192" formatCode="0.000">
                  <c:v>-7.0039999999999996</c:v>
                </c:pt>
                <c:pt idx="17193" formatCode="0.000">
                  <c:v>13.525</c:v>
                </c:pt>
                <c:pt idx="17194" formatCode="0.000">
                  <c:v>7.9690000000000003</c:v>
                </c:pt>
                <c:pt idx="17195" formatCode="0.000">
                  <c:v>5.4880000000000004</c:v>
                </c:pt>
                <c:pt idx="17196" formatCode="0.000">
                  <c:v>-9.0069999999999997</c:v>
                </c:pt>
                <c:pt idx="17197" formatCode="0.000">
                  <c:v>4.6470000000000002</c:v>
                </c:pt>
                <c:pt idx="17198" formatCode="0.000">
                  <c:v>11.055</c:v>
                </c:pt>
                <c:pt idx="17199" formatCode="0.000">
                  <c:v>2.073</c:v>
                </c:pt>
                <c:pt idx="17200" formatCode="0.000">
                  <c:v>6.359</c:v>
                </c:pt>
                <c:pt idx="17201" formatCode="0.000">
                  <c:v>5.9489999999999998</c:v>
                </c:pt>
                <c:pt idx="17202" formatCode="0.000">
                  <c:v>-2.58</c:v>
                </c:pt>
                <c:pt idx="17203" formatCode="0.000">
                  <c:v>8.9580000000000002</c:v>
                </c:pt>
                <c:pt idx="17204" formatCode="0.000">
                  <c:v>6.4189999999999996</c:v>
                </c:pt>
                <c:pt idx="17205" formatCode="0.000">
                  <c:v>4.1719999999999997</c:v>
                </c:pt>
                <c:pt idx="17206" formatCode="0.000">
                  <c:v>-3.375</c:v>
                </c:pt>
                <c:pt idx="17207" formatCode="0.000">
                  <c:v>6.2610000000000001</c:v>
                </c:pt>
                <c:pt idx="17208" formatCode="0.000">
                  <c:v>9.2949999999999999</c:v>
                </c:pt>
                <c:pt idx="17209" formatCode="0.000">
                  <c:v>-0.46600000000000003</c:v>
                </c:pt>
                <c:pt idx="17210" formatCode="0.000">
                  <c:v>5.9279999999999999</c:v>
                </c:pt>
                <c:pt idx="17211" formatCode="0.000">
                  <c:v>6.3070000000000004</c:v>
                </c:pt>
                <c:pt idx="17212" formatCode="0.000">
                  <c:v>0.747</c:v>
                </c:pt>
                <c:pt idx="17213" formatCode="0.000">
                  <c:v>7.7649999999999997</c:v>
                </c:pt>
                <c:pt idx="17214" formatCode="0.000">
                  <c:v>6.3179999999999996</c:v>
                </c:pt>
                <c:pt idx="17215" formatCode="0.000">
                  <c:v>4.5119999999999996</c:v>
                </c:pt>
                <c:pt idx="17216" formatCode="0.000">
                  <c:v>-6.3049999999999997</c:v>
                </c:pt>
                <c:pt idx="17217" formatCode="0.000">
                  <c:v>6.2779999999999996</c:v>
                </c:pt>
                <c:pt idx="17218" formatCode="0.000">
                  <c:v>8.7550000000000008</c:v>
                </c:pt>
                <c:pt idx="17219" formatCode="0.000">
                  <c:v>0.36899999999999999</c:v>
                </c:pt>
                <c:pt idx="17220" formatCode="0.000">
                  <c:v>5.3769999999999998</c:v>
                </c:pt>
                <c:pt idx="17221" formatCode="0.000">
                  <c:v>6.9610000000000003</c:v>
                </c:pt>
                <c:pt idx="17222" formatCode="0.000">
                  <c:v>-9.2040000000000006</c:v>
                </c:pt>
                <c:pt idx="17223" formatCode="0.000">
                  <c:v>13.18</c:v>
                </c:pt>
                <c:pt idx="17224" formatCode="0.000">
                  <c:v>1.7689999999999999</c:v>
                </c:pt>
                <c:pt idx="17225" formatCode="0.000">
                  <c:v>5.1749999999999998</c:v>
                </c:pt>
                <c:pt idx="17226" formatCode="0.000">
                  <c:v>1.0409999999999999</c:v>
                </c:pt>
                <c:pt idx="17227" formatCode="0.000">
                  <c:v>8.8870000000000005</c:v>
                </c:pt>
                <c:pt idx="17228" formatCode="0.000">
                  <c:v>10.387</c:v>
                </c:pt>
                <c:pt idx="17229" formatCode="0.000">
                  <c:v>0.20399999999999999</c:v>
                </c:pt>
                <c:pt idx="17230" formatCode="0.000">
                  <c:v>4.5170000000000003</c:v>
                </c:pt>
                <c:pt idx="17231" formatCode="0.000">
                  <c:v>4.6749999999999998</c:v>
                </c:pt>
                <c:pt idx="17232" formatCode="0.000">
                  <c:v>-4.7460000000000004</c:v>
                </c:pt>
                <c:pt idx="17233" formatCode="0.000">
                  <c:v>12.93</c:v>
                </c:pt>
                <c:pt idx="17234" formatCode="0.000">
                  <c:v>-4.0890000000000004</c:v>
                </c:pt>
                <c:pt idx="17235" formatCode="0.000">
                  <c:v>4.3529999999999998</c:v>
                </c:pt>
                <c:pt idx="17236" formatCode="0.000">
                  <c:v>1.633</c:v>
                </c:pt>
                <c:pt idx="17237" formatCode="0.000">
                  <c:v>6.1879999999999997</c:v>
                </c:pt>
                <c:pt idx="17238" formatCode="0.000">
                  <c:v>9.9109999999999996</c:v>
                </c:pt>
                <c:pt idx="17239" formatCode="0.000">
                  <c:v>4.8410000000000002</c:v>
                </c:pt>
                <c:pt idx="17240" formatCode="0.000">
                  <c:v>3.4430000000000001</c:v>
                </c:pt>
                <c:pt idx="17241" formatCode="0.000">
                  <c:v>6.0129999999999999</c:v>
                </c:pt>
                <c:pt idx="17242" formatCode="0.000">
                  <c:v>-5.3070000000000004</c:v>
                </c:pt>
                <c:pt idx="17243" formatCode="0.000">
                  <c:v>11.561999999999999</c:v>
                </c:pt>
                <c:pt idx="17244" formatCode="0.000">
                  <c:v>0.14299999999999999</c:v>
                </c:pt>
                <c:pt idx="17245" formatCode="0.000">
                  <c:v>5.2629999999999999</c:v>
                </c:pt>
                <c:pt idx="17246" formatCode="0.000">
                  <c:v>-4.931</c:v>
                </c:pt>
                <c:pt idx="17247" formatCode="0.000">
                  <c:v>7.4880000000000004</c:v>
                </c:pt>
                <c:pt idx="17248" formatCode="0.000">
                  <c:v>10.734</c:v>
                </c:pt>
                <c:pt idx="17249" formatCode="0.000">
                  <c:v>3.605</c:v>
                </c:pt>
                <c:pt idx="17250" formatCode="0.000">
                  <c:v>4.4210000000000003</c:v>
                </c:pt>
                <c:pt idx="17251" formatCode="0.000">
                  <c:v>7.3410000000000002</c:v>
                </c:pt>
                <c:pt idx="17252" formatCode="0.000">
                  <c:v>-7.5960000000000001</c:v>
                </c:pt>
                <c:pt idx="17253" formatCode="0.000">
                  <c:v>11.227</c:v>
                </c:pt>
                <c:pt idx="17254" formatCode="0.000">
                  <c:v>-5.84</c:v>
                </c:pt>
                <c:pt idx="17255" formatCode="0.000">
                  <c:v>6.82</c:v>
                </c:pt>
                <c:pt idx="17256" formatCode="0.000">
                  <c:v>-3.5579999999999998</c:v>
                </c:pt>
                <c:pt idx="17257" formatCode="0.000">
                  <c:v>7.8959999999999999</c:v>
                </c:pt>
                <c:pt idx="17258" formatCode="0.000">
                  <c:v>12.532999999999999</c:v>
                </c:pt>
                <c:pt idx="17259" formatCode="0.000">
                  <c:v>3.2120000000000002</c:v>
                </c:pt>
                <c:pt idx="17260" formatCode="0.000">
                  <c:v>8.08</c:v>
                </c:pt>
                <c:pt idx="17261" formatCode="0.000">
                  <c:v>7.3840000000000003</c:v>
                </c:pt>
                <c:pt idx="17262" formatCode="0.000">
                  <c:v>-6.7610000000000001</c:v>
                </c:pt>
                <c:pt idx="17263" formatCode="0.000">
                  <c:v>11.638999999999999</c:v>
                </c:pt>
                <c:pt idx="17264" formatCode="0.000">
                  <c:v>-1.39</c:v>
                </c:pt>
                <c:pt idx="17265" formatCode="0.000">
                  <c:v>5.6929999999999996</c:v>
                </c:pt>
                <c:pt idx="17266" formatCode="0.000">
                  <c:v>-0.81599999999999995</c:v>
                </c:pt>
                <c:pt idx="17267" formatCode="0.000">
                  <c:v>9.2189999999999994</c:v>
                </c:pt>
                <c:pt idx="17268" formatCode="0.000">
                  <c:v>10.836</c:v>
                </c:pt>
                <c:pt idx="17269" formatCode="0.000">
                  <c:v>-1.9510000000000001</c:v>
                </c:pt>
                <c:pt idx="17270" formatCode="0.000">
                  <c:v>5</c:v>
                </c:pt>
                <c:pt idx="17271" formatCode="0.000">
                  <c:v>8.5190000000000001</c:v>
                </c:pt>
                <c:pt idx="17272" formatCode="0.000">
                  <c:v>-6.8479999999999999</c:v>
                </c:pt>
                <c:pt idx="17273" formatCode="0.000">
                  <c:v>9.5120000000000005</c:v>
                </c:pt>
                <c:pt idx="17274" formatCode="0.000">
                  <c:v>-1.401</c:v>
                </c:pt>
                <c:pt idx="17275" formatCode="0.000">
                  <c:v>6.0190000000000001</c:v>
                </c:pt>
                <c:pt idx="17276" formatCode="0.000">
                  <c:v>5.8890000000000002</c:v>
                </c:pt>
                <c:pt idx="17277" formatCode="0.000">
                  <c:v>10.542</c:v>
                </c:pt>
                <c:pt idx="17278" formatCode="0.000">
                  <c:v>4.0519999999999996</c:v>
                </c:pt>
                <c:pt idx="17279" formatCode="0.000">
                  <c:v>3.8860000000000001</c:v>
                </c:pt>
                <c:pt idx="17280" formatCode="0.000">
                  <c:v>8.2219999999999995</c:v>
                </c:pt>
                <c:pt idx="17281" formatCode="0.000">
                  <c:v>-4.8339999999999996</c:v>
                </c:pt>
                <c:pt idx="17282" formatCode="0.000">
                  <c:v>8.6319999999999997</c:v>
                </c:pt>
                <c:pt idx="17283" formatCode="0.000">
                  <c:v>-3.7989999999999999</c:v>
                </c:pt>
                <c:pt idx="17284" formatCode="0.000">
                  <c:v>3.7810000000000001</c:v>
                </c:pt>
                <c:pt idx="17285" formatCode="0.000">
                  <c:v>-0.71899999999999997</c:v>
                </c:pt>
                <c:pt idx="17286" formatCode="0.000">
                  <c:v>10.444000000000001</c:v>
                </c:pt>
                <c:pt idx="17287" formatCode="0.000">
                  <c:v>9.9179999999999993</c:v>
                </c:pt>
                <c:pt idx="17288" formatCode="0.000">
                  <c:v>5.2130000000000001</c:v>
                </c:pt>
                <c:pt idx="17289" formatCode="0.000">
                  <c:v>3.004</c:v>
                </c:pt>
                <c:pt idx="17290" formatCode="0.000">
                  <c:v>7.9930000000000003</c:v>
                </c:pt>
                <c:pt idx="17291" formatCode="0.000">
                  <c:v>-5.4189999999999996</c:v>
                </c:pt>
                <c:pt idx="17292" formatCode="0.000">
                  <c:v>6.9640000000000004</c:v>
                </c:pt>
                <c:pt idx="17293" formatCode="0.000">
                  <c:v>-3.96</c:v>
                </c:pt>
                <c:pt idx="17294" formatCode="0.000">
                  <c:v>4.1749999999999998</c:v>
                </c:pt>
                <c:pt idx="17295" formatCode="0.000">
                  <c:v>-0.09</c:v>
                </c:pt>
                <c:pt idx="17296" formatCode="0.000">
                  <c:v>5.4349999999999996</c:v>
                </c:pt>
                <c:pt idx="17297" formatCode="0.000">
                  <c:v>10.926</c:v>
                </c:pt>
                <c:pt idx="17298" formatCode="0.000">
                  <c:v>9.2040000000000006</c:v>
                </c:pt>
                <c:pt idx="17299" formatCode="0.000">
                  <c:v>4.5090000000000003</c:v>
                </c:pt>
                <c:pt idx="17300" formatCode="0.000">
                  <c:v>7.702</c:v>
                </c:pt>
                <c:pt idx="17301" formatCode="0.000">
                  <c:v>-2.9049999999999998</c:v>
                </c:pt>
                <c:pt idx="17302" formatCode="0.000">
                  <c:v>8.1120000000000001</c:v>
                </c:pt>
                <c:pt idx="17303" formatCode="0.000">
                  <c:v>6.0469999999999997</c:v>
                </c:pt>
                <c:pt idx="17304" formatCode="0.000">
                  <c:v>-3.2549999999999999</c:v>
                </c:pt>
                <c:pt idx="17305" formatCode="0.000">
                  <c:v>4.742</c:v>
                </c:pt>
                <c:pt idx="17306" formatCode="0.000">
                  <c:v>11.082000000000001</c:v>
                </c:pt>
                <c:pt idx="17307" formatCode="0.000">
                  <c:v>7.6379999999999999</c:v>
                </c:pt>
                <c:pt idx="17308" formatCode="0.000">
                  <c:v>4.5819999999999999</c:v>
                </c:pt>
                <c:pt idx="17309" formatCode="0.000">
                  <c:v>7.335</c:v>
                </c:pt>
                <c:pt idx="17310" formatCode="0.000">
                  <c:v>0.71699999999999997</c:v>
                </c:pt>
                <c:pt idx="17311" formatCode="0.000">
                  <c:v>9.3249999999999993</c:v>
                </c:pt>
                <c:pt idx="17312" formatCode="0.000">
                  <c:v>4.5529999999999999</c:v>
                </c:pt>
                <c:pt idx="17313" formatCode="0.000">
                  <c:v>0.16600000000000001</c:v>
                </c:pt>
                <c:pt idx="17314" formatCode="0.000">
                  <c:v>5.9950000000000001</c:v>
                </c:pt>
                <c:pt idx="17315" formatCode="0.000">
                  <c:v>10.108000000000001</c:v>
                </c:pt>
                <c:pt idx="17316" formatCode="0.000">
                  <c:v>3.476</c:v>
                </c:pt>
                <c:pt idx="17317" formatCode="0.000">
                  <c:v>2.3769999999999998</c:v>
                </c:pt>
                <c:pt idx="17318" formatCode="0.000">
                  <c:v>6.6150000000000002</c:v>
                </c:pt>
                <c:pt idx="17319" formatCode="0.000">
                  <c:v>-3.7770000000000001</c:v>
                </c:pt>
                <c:pt idx="17320" formatCode="0.000">
                  <c:v>-4.4580000000000002</c:v>
                </c:pt>
                <c:pt idx="17321" formatCode="0.000">
                  <c:v>4.423</c:v>
                </c:pt>
                <c:pt idx="17322" formatCode="0.000">
                  <c:v>3.411</c:v>
                </c:pt>
                <c:pt idx="17323" formatCode="0.000">
                  <c:v>5.8979999999999997</c:v>
                </c:pt>
                <c:pt idx="17324" formatCode="0.000">
                  <c:v>3.0139999999999998</c:v>
                </c:pt>
                <c:pt idx="17325" formatCode="0.000">
                  <c:v>9.6289999999999996</c:v>
                </c:pt>
                <c:pt idx="17326" formatCode="0.000">
                  <c:v>12.991</c:v>
                </c:pt>
                <c:pt idx="17327" formatCode="0.000">
                  <c:v>4.274</c:v>
                </c:pt>
                <c:pt idx="17328" formatCode="0.000">
                  <c:v>3.93</c:v>
                </c:pt>
                <c:pt idx="17329" formatCode="0.000">
                  <c:v>-7.8739999999999997</c:v>
                </c:pt>
                <c:pt idx="17330" formatCode="0.000">
                  <c:v>8.7999999999999995E-2</c:v>
                </c:pt>
                <c:pt idx="17331" formatCode="0.000">
                  <c:v>9.1509999999999998</c:v>
                </c:pt>
                <c:pt idx="17332" formatCode="0.000">
                  <c:v>4.09</c:v>
                </c:pt>
                <c:pt idx="17333" formatCode="0.000">
                  <c:v>3.2330000000000001</c:v>
                </c:pt>
                <c:pt idx="17334" formatCode="0.000">
                  <c:v>1.839</c:v>
                </c:pt>
                <c:pt idx="17335" formatCode="0.000">
                  <c:v>9.2149999999999999</c:v>
                </c:pt>
                <c:pt idx="17336" formatCode="0.000">
                  <c:v>10.824999999999999</c:v>
                </c:pt>
                <c:pt idx="17337" formatCode="0.000">
                  <c:v>2.613</c:v>
                </c:pt>
                <c:pt idx="17338" formatCode="0.000">
                  <c:v>6.2690000000000001</c:v>
                </c:pt>
                <c:pt idx="17339" formatCode="0.000">
                  <c:v>2.0529999999999999</c:v>
                </c:pt>
                <c:pt idx="17340" formatCode="0.000">
                  <c:v>-7.3310000000000004</c:v>
                </c:pt>
                <c:pt idx="17341" formatCode="0.000">
                  <c:v>6.8810000000000002</c:v>
                </c:pt>
                <c:pt idx="17342" formatCode="0.000">
                  <c:v>4.0460000000000003</c:v>
                </c:pt>
                <c:pt idx="17343" formatCode="0.000">
                  <c:v>8.0830000000000002</c:v>
                </c:pt>
                <c:pt idx="17344" formatCode="0.000">
                  <c:v>2.016</c:v>
                </c:pt>
                <c:pt idx="17345" formatCode="0.000">
                  <c:v>8.032</c:v>
                </c:pt>
                <c:pt idx="17346" formatCode="0.000">
                  <c:v>4.7080000000000002</c:v>
                </c:pt>
                <c:pt idx="17347" formatCode="0.000">
                  <c:v>3.41</c:v>
                </c:pt>
                <c:pt idx="17348" formatCode="0.000">
                  <c:v>7.6609999999999996</c:v>
                </c:pt>
                <c:pt idx="17349" formatCode="0.000">
                  <c:v>-8.2100000000000009</c:v>
                </c:pt>
                <c:pt idx="17350" formatCode="0.000">
                  <c:v>0.157</c:v>
                </c:pt>
                <c:pt idx="17351" formatCode="0.000">
                  <c:v>9.0679999999999996</c:v>
                </c:pt>
                <c:pt idx="17352" formatCode="0.000">
                  <c:v>2.363</c:v>
                </c:pt>
                <c:pt idx="17353" formatCode="0.000">
                  <c:v>14.776</c:v>
                </c:pt>
                <c:pt idx="17354" formatCode="0.000">
                  <c:v>4.1539999999999999</c:v>
                </c:pt>
                <c:pt idx="17355" formatCode="0.000">
                  <c:v>8.9730000000000008</c:v>
                </c:pt>
                <c:pt idx="17356" formatCode="0.000">
                  <c:v>0.57399999999999995</c:v>
                </c:pt>
                <c:pt idx="17357" formatCode="0.000">
                  <c:v>3.09</c:v>
                </c:pt>
                <c:pt idx="17358" formatCode="0.000">
                  <c:v>4.7169999999999996</c:v>
                </c:pt>
                <c:pt idx="17359" formatCode="0.000">
                  <c:v>-10.423999999999999</c:v>
                </c:pt>
                <c:pt idx="17360" formatCode="0.000">
                  <c:v>-3.4420000000000002</c:v>
                </c:pt>
                <c:pt idx="17361" formatCode="0.000">
                  <c:v>6.0830000000000002</c:v>
                </c:pt>
                <c:pt idx="17362" formatCode="0.000">
                  <c:v>6.16</c:v>
                </c:pt>
                <c:pt idx="17363" formatCode="0.000">
                  <c:v>13.874000000000001</c:v>
                </c:pt>
                <c:pt idx="17364" formatCode="0.000">
                  <c:v>6.0449999999999999</c:v>
                </c:pt>
                <c:pt idx="17365" formatCode="0.000">
                  <c:v>12.115</c:v>
                </c:pt>
                <c:pt idx="17366" formatCode="0.000">
                  <c:v>2.3E-2</c:v>
                </c:pt>
                <c:pt idx="17367" formatCode="0.000">
                  <c:v>3.0590000000000002</c:v>
                </c:pt>
                <c:pt idx="17368" formatCode="0.000">
                  <c:v>6.2670000000000003</c:v>
                </c:pt>
                <c:pt idx="17369" formatCode="0.000">
                  <c:v>-3.887</c:v>
                </c:pt>
                <c:pt idx="17370" formatCode="0.000">
                  <c:v>-13.24</c:v>
                </c:pt>
                <c:pt idx="17371" formatCode="0.000">
                  <c:v>7.5739999999999998</c:v>
                </c:pt>
                <c:pt idx="17372" formatCode="0.000">
                  <c:v>4.532</c:v>
                </c:pt>
                <c:pt idx="17373" formatCode="0.000">
                  <c:v>8.3650000000000002</c:v>
                </c:pt>
                <c:pt idx="17374" formatCode="0.000">
                  <c:v>6.49</c:v>
                </c:pt>
                <c:pt idx="17375" formatCode="0.000">
                  <c:v>12.834</c:v>
                </c:pt>
                <c:pt idx="17376" formatCode="0.000">
                  <c:v>7.1840000000000002</c:v>
                </c:pt>
                <c:pt idx="17377" formatCode="0.000">
                  <c:v>3.6440000000000001</c:v>
                </c:pt>
                <c:pt idx="17378" formatCode="0.000">
                  <c:v>6.3540000000000001</c:v>
                </c:pt>
                <c:pt idx="17379" formatCode="0.000">
                  <c:v>-0.89</c:v>
                </c:pt>
                <c:pt idx="17380" formatCode="0.000">
                  <c:v>-6.3209999999999997</c:v>
                </c:pt>
                <c:pt idx="17381" formatCode="0.000">
                  <c:v>8.6690000000000005</c:v>
                </c:pt>
                <c:pt idx="17382" formatCode="0.000">
                  <c:v>4.976</c:v>
                </c:pt>
                <c:pt idx="17383" formatCode="0.000">
                  <c:v>2.1309999999999998</c:v>
                </c:pt>
                <c:pt idx="17384" formatCode="0.000">
                  <c:v>10.132</c:v>
                </c:pt>
                <c:pt idx="17385" formatCode="0.000">
                  <c:v>10.257</c:v>
                </c:pt>
                <c:pt idx="17386" formatCode="0.000">
                  <c:v>2.5339999999999998</c:v>
                </c:pt>
                <c:pt idx="17387" formatCode="0.000">
                  <c:v>1.6859999999999999</c:v>
                </c:pt>
                <c:pt idx="17388" formatCode="0.000">
                  <c:v>6.7649999999999997</c:v>
                </c:pt>
                <c:pt idx="17389" formatCode="0.000">
                  <c:v>-2.6720000000000002</c:v>
                </c:pt>
                <c:pt idx="17390" formatCode="0.000">
                  <c:v>-7.9020000000000001</c:v>
                </c:pt>
                <c:pt idx="17391" formatCode="0.000">
                  <c:v>8.7029999999999994</c:v>
                </c:pt>
                <c:pt idx="17392" formatCode="0.000">
                  <c:v>5.6840000000000002</c:v>
                </c:pt>
                <c:pt idx="17393" formatCode="0.000">
                  <c:v>2.1160000000000001</c:v>
                </c:pt>
                <c:pt idx="17394" formatCode="0.000">
                  <c:v>8.5020000000000007</c:v>
                </c:pt>
                <c:pt idx="17395" formatCode="0.000">
                  <c:v>9.9960000000000004</c:v>
                </c:pt>
                <c:pt idx="17396" formatCode="0.000">
                  <c:v>4.4359999999999999</c:v>
                </c:pt>
                <c:pt idx="17397" formatCode="0.000">
                  <c:v>2.798</c:v>
                </c:pt>
                <c:pt idx="17398" formatCode="0.000">
                  <c:v>8.3580000000000005</c:v>
                </c:pt>
                <c:pt idx="17399" formatCode="0.000">
                  <c:v>-6.9870000000000001</c:v>
                </c:pt>
                <c:pt idx="17400" formatCode="0.000">
                  <c:v>5.6000000000000001E-2</c:v>
                </c:pt>
                <c:pt idx="17401" formatCode="0.000">
                  <c:v>8.7789999999999999</c:v>
                </c:pt>
                <c:pt idx="17402" formatCode="0.000">
                  <c:v>7.952</c:v>
                </c:pt>
                <c:pt idx="17403" formatCode="0.000">
                  <c:v>-3.1349999999999998</c:v>
                </c:pt>
                <c:pt idx="17404" formatCode="0.000">
                  <c:v>8.6039999999999992</c:v>
                </c:pt>
                <c:pt idx="17405" formatCode="0.000">
                  <c:v>11.254</c:v>
                </c:pt>
                <c:pt idx="17406" formatCode="0.000">
                  <c:v>6.1909999999999998</c:v>
                </c:pt>
                <c:pt idx="17407" formatCode="0.000">
                  <c:v>1.617</c:v>
                </c:pt>
                <c:pt idx="17408" formatCode="0.000">
                  <c:v>5.7640000000000002</c:v>
                </c:pt>
                <c:pt idx="17409" formatCode="0.000">
                  <c:v>-3.9980000000000002</c:v>
                </c:pt>
                <c:pt idx="17410" formatCode="0.000">
                  <c:v>-8.0000000000000002E-3</c:v>
                </c:pt>
                <c:pt idx="17411" formatCode="0.000">
                  <c:v>10.742000000000001</c:v>
                </c:pt>
                <c:pt idx="17412" formatCode="0.000">
                  <c:v>3.157</c:v>
                </c:pt>
                <c:pt idx="17413" formatCode="0.000">
                  <c:v>2.6859999999999999</c:v>
                </c:pt>
                <c:pt idx="17414" formatCode="0.000">
                  <c:v>8.6679999999999993</c:v>
                </c:pt>
                <c:pt idx="17415" formatCode="0.000">
                  <c:v>8.8360000000000003</c:v>
                </c:pt>
                <c:pt idx="17416" formatCode="0.000">
                  <c:v>3.7450000000000001</c:v>
                </c:pt>
                <c:pt idx="17417" formatCode="0.000">
                  <c:v>-0.58399999999999996</c:v>
                </c:pt>
                <c:pt idx="17418" formatCode="0.000">
                  <c:v>6.92</c:v>
                </c:pt>
                <c:pt idx="17419" formatCode="0.000">
                  <c:v>-1.1639999999999999</c:v>
                </c:pt>
                <c:pt idx="17420" formatCode="0.000">
                  <c:v>-6.2329999999999997</c:v>
                </c:pt>
                <c:pt idx="17421" formatCode="0.000">
                  <c:v>10.369</c:v>
                </c:pt>
                <c:pt idx="17422" formatCode="0.000">
                  <c:v>5.7249999999999996</c:v>
                </c:pt>
                <c:pt idx="17423" formatCode="0.000">
                  <c:v>-3.8639999999999999</c:v>
                </c:pt>
                <c:pt idx="17424" formatCode="0.000">
                  <c:v>7.8940000000000001</c:v>
                </c:pt>
                <c:pt idx="17425" formatCode="0.000">
                  <c:v>8.4130000000000003</c:v>
                </c:pt>
                <c:pt idx="17426" formatCode="0.000">
                  <c:v>8.0980000000000008</c:v>
                </c:pt>
                <c:pt idx="17427" formatCode="0.000">
                  <c:v>3.391</c:v>
                </c:pt>
                <c:pt idx="17428" formatCode="0.000">
                  <c:v>7.5990000000000002</c:v>
                </c:pt>
                <c:pt idx="17429" formatCode="0.000">
                  <c:v>-8.99</c:v>
                </c:pt>
                <c:pt idx="17430" formatCode="0.000">
                  <c:v>4.7539999999999996</c:v>
                </c:pt>
                <c:pt idx="17431" formatCode="0.000">
                  <c:v>9.9049999999999994</c:v>
                </c:pt>
                <c:pt idx="17432" formatCode="0.000">
                  <c:v>4.008</c:v>
                </c:pt>
                <c:pt idx="17433" formatCode="0.000">
                  <c:v>-4.367</c:v>
                </c:pt>
                <c:pt idx="17434" formatCode="0.000">
                  <c:v>11.763</c:v>
                </c:pt>
                <c:pt idx="17435" formatCode="0.000">
                  <c:v>8.4269999999999996</c:v>
                </c:pt>
                <c:pt idx="17436" formatCode="0.000">
                  <c:v>5.13</c:v>
                </c:pt>
                <c:pt idx="17437" formatCode="0.000">
                  <c:v>2.4660000000000002</c:v>
                </c:pt>
                <c:pt idx="17438" formatCode="0.000">
                  <c:v>7.1929999999999996</c:v>
                </c:pt>
                <c:pt idx="17439" formatCode="0.000">
                  <c:v>-0.64900000000000002</c:v>
                </c:pt>
                <c:pt idx="17440" formatCode="0.000">
                  <c:v>10.487</c:v>
                </c:pt>
                <c:pt idx="17441" formatCode="0.000">
                  <c:v>6.5670000000000002</c:v>
                </c:pt>
                <c:pt idx="17442" formatCode="0.000">
                  <c:v>-10.433999999999999</c:v>
                </c:pt>
                <c:pt idx="17443" formatCode="0.000">
                  <c:v>8.2810000000000006</c:v>
                </c:pt>
                <c:pt idx="17444" formatCode="0.000">
                  <c:v>12.869</c:v>
                </c:pt>
                <c:pt idx="17445" formatCode="0.000">
                  <c:v>4.1619999999999999</c:v>
                </c:pt>
                <c:pt idx="17446" formatCode="0.000">
                  <c:v>4.2510000000000003</c:v>
                </c:pt>
                <c:pt idx="17447" formatCode="0.000">
                  <c:v>6.8380000000000001</c:v>
                </c:pt>
                <c:pt idx="17448" formatCode="0.000">
                  <c:v>-5.7809999999999997</c:v>
                </c:pt>
                <c:pt idx="17449" formatCode="0.000">
                  <c:v>10.638999999999999</c:v>
                </c:pt>
                <c:pt idx="17450" formatCode="0.000">
                  <c:v>7.1680000000000001</c:v>
                </c:pt>
                <c:pt idx="17451" formatCode="0.000">
                  <c:v>-11.743</c:v>
                </c:pt>
                <c:pt idx="17452" formatCode="0.000">
                  <c:v>10.816000000000001</c:v>
                </c:pt>
                <c:pt idx="17453" formatCode="0.000">
                  <c:v>11.510999999999999</c:v>
                </c:pt>
                <c:pt idx="17454" formatCode="0.000">
                  <c:v>7.3310000000000004</c:v>
                </c:pt>
                <c:pt idx="17455" formatCode="0.000">
                  <c:v>2.512</c:v>
                </c:pt>
                <c:pt idx="17456" formatCode="0.000">
                  <c:v>9.8160000000000007</c:v>
                </c:pt>
                <c:pt idx="17457" formatCode="0.000">
                  <c:v>-4.3529999999999998</c:v>
                </c:pt>
                <c:pt idx="17458" formatCode="0.000">
                  <c:v>6.226</c:v>
                </c:pt>
                <c:pt idx="17459" formatCode="0.000">
                  <c:v>5.4809999999999999</c:v>
                </c:pt>
                <c:pt idx="17460" formatCode="0.000">
                  <c:v>-4.2460000000000004</c:v>
                </c:pt>
                <c:pt idx="17461" formatCode="0.000">
                  <c:v>11.427</c:v>
                </c:pt>
                <c:pt idx="17462" formatCode="0.000">
                  <c:v>9.923</c:v>
                </c:pt>
                <c:pt idx="17463" formatCode="0.000">
                  <c:v>9.173</c:v>
                </c:pt>
                <c:pt idx="17464" formatCode="0.000">
                  <c:v>0.72699999999999998</c:v>
                </c:pt>
                <c:pt idx="17465" formatCode="0.000">
                  <c:v>7.8040000000000003</c:v>
                </c:pt>
                <c:pt idx="17466" formatCode="0.000">
                  <c:v>-3.117</c:v>
                </c:pt>
                <c:pt idx="17467" formatCode="0.000">
                  <c:v>9.6929999999999996</c:v>
                </c:pt>
                <c:pt idx="17468" formatCode="0.000">
                  <c:v>12.955</c:v>
                </c:pt>
                <c:pt idx="17469" formatCode="0.000">
                  <c:v>2.9390000000000001</c:v>
                </c:pt>
                <c:pt idx="17470" formatCode="0.000">
                  <c:v>-12.771000000000001</c:v>
                </c:pt>
                <c:pt idx="17471" formatCode="0.000">
                  <c:v>6.218</c:v>
                </c:pt>
                <c:pt idx="17472" formatCode="0.000">
                  <c:v>7.0650000000000004</c:v>
                </c:pt>
                <c:pt idx="17473" formatCode="0.000">
                  <c:v>9.9779999999999998</c:v>
                </c:pt>
                <c:pt idx="17474" formatCode="0.000">
                  <c:v>0.71099999999999997</c:v>
                </c:pt>
                <c:pt idx="17475" formatCode="0.000">
                  <c:v>6.8019999999999996</c:v>
                </c:pt>
                <c:pt idx="17476" formatCode="0.000">
                  <c:v>-3.5070000000000001</c:v>
                </c:pt>
                <c:pt idx="17477" formatCode="0.000">
                  <c:v>-0.55600000000000005</c:v>
                </c:pt>
                <c:pt idx="17478" formatCode="0.000">
                  <c:v>9.0269999999999992</c:v>
                </c:pt>
                <c:pt idx="17479" formatCode="0.000">
                  <c:v>3.0539999999999998</c:v>
                </c:pt>
                <c:pt idx="17480" formatCode="0.000">
                  <c:v>-9.4489999999999998</c:v>
                </c:pt>
                <c:pt idx="17481" formatCode="0.000">
                  <c:v>9.9269999999999996</c:v>
                </c:pt>
                <c:pt idx="17482" formatCode="0.000">
                  <c:v>13.3</c:v>
                </c:pt>
                <c:pt idx="17483" formatCode="0.000">
                  <c:v>8.6910000000000007</c:v>
                </c:pt>
                <c:pt idx="17484" formatCode="0.000">
                  <c:v>2.169</c:v>
                </c:pt>
                <c:pt idx="17485" formatCode="0.000">
                  <c:v>7.8479999999999999</c:v>
                </c:pt>
                <c:pt idx="17486" formatCode="0.000">
                  <c:v>-0.23599999999999999</c:v>
                </c:pt>
                <c:pt idx="17487" formatCode="0.000">
                  <c:v>6.0090000000000003</c:v>
                </c:pt>
                <c:pt idx="17488" formatCode="0.000">
                  <c:v>7.1180000000000003</c:v>
                </c:pt>
                <c:pt idx="17489" formatCode="0.000">
                  <c:v>-10.494999999999999</c:v>
                </c:pt>
                <c:pt idx="17490" formatCode="0.000">
                  <c:v>9.5760000000000005</c:v>
                </c:pt>
                <c:pt idx="17491" formatCode="0.000">
                  <c:v>11.843</c:v>
                </c:pt>
                <c:pt idx="17492" formatCode="0.000">
                  <c:v>5.6520000000000001</c:v>
                </c:pt>
                <c:pt idx="17493" formatCode="0.000">
                  <c:v>3.7309999999999999</c:v>
                </c:pt>
                <c:pt idx="17494" formatCode="0.000">
                  <c:v>8.6170000000000009</c:v>
                </c:pt>
                <c:pt idx="17495" formatCode="0.000">
                  <c:v>0.81399999999999995</c:v>
                </c:pt>
                <c:pt idx="17496" formatCode="0.000">
                  <c:v>6.1989999999999998</c:v>
                </c:pt>
                <c:pt idx="17497" formatCode="0.000">
                  <c:v>7.5369999999999999</c:v>
                </c:pt>
                <c:pt idx="17498" formatCode="0.000">
                  <c:v>4.4930000000000003</c:v>
                </c:pt>
                <c:pt idx="17499" formatCode="0.000">
                  <c:v>-11.513</c:v>
                </c:pt>
                <c:pt idx="17500" formatCode="0.000">
                  <c:v>8.9870000000000001</c:v>
                </c:pt>
                <c:pt idx="17501" formatCode="0.000">
                  <c:v>7.6609999999999996</c:v>
                </c:pt>
                <c:pt idx="17502" formatCode="0.000">
                  <c:v>6.5880000000000001</c:v>
                </c:pt>
                <c:pt idx="17503" formatCode="0.000">
                  <c:v>3.3220000000000001</c:v>
                </c:pt>
                <c:pt idx="17504" formatCode="0.000">
                  <c:v>6.4630000000000001</c:v>
                </c:pt>
                <c:pt idx="17505" formatCode="0.000">
                  <c:v>-1.7450000000000001</c:v>
                </c:pt>
                <c:pt idx="17506" formatCode="0.000">
                  <c:v>-1.381</c:v>
                </c:pt>
                <c:pt idx="17507" formatCode="0.000">
                  <c:v>11.840999999999999</c:v>
                </c:pt>
                <c:pt idx="17508" formatCode="0.000">
                  <c:v>6.3479999999999999</c:v>
                </c:pt>
                <c:pt idx="17509" formatCode="0.000">
                  <c:v>-8.5660000000000007</c:v>
                </c:pt>
                <c:pt idx="17510" formatCode="0.000">
                  <c:v>9.6270000000000007</c:v>
                </c:pt>
                <c:pt idx="17511" formatCode="0.000">
                  <c:v>7.548</c:v>
                </c:pt>
                <c:pt idx="17512" formatCode="0.000">
                  <c:v>3.45</c:v>
                </c:pt>
                <c:pt idx="17513" formatCode="0.000">
                  <c:v>4.6929999999999996</c:v>
                </c:pt>
                <c:pt idx="17514" formatCode="0.000">
                  <c:v>8.75</c:v>
                </c:pt>
                <c:pt idx="17515" formatCode="0.000">
                  <c:v>2.5579999999999998</c:v>
                </c:pt>
                <c:pt idx="17516" formatCode="0.000">
                  <c:v>-3.53</c:v>
                </c:pt>
                <c:pt idx="17517" formatCode="0.000">
                  <c:v>8.0809999999999995</c:v>
                </c:pt>
                <c:pt idx="17518" formatCode="0.000">
                  <c:v>7.173</c:v>
                </c:pt>
                <c:pt idx="17519" formatCode="0.000">
                  <c:v>-11.16</c:v>
                </c:pt>
                <c:pt idx="17520" formatCode="0.000">
                  <c:v>7.5060000000000002</c:v>
                </c:pt>
                <c:pt idx="17521" formatCode="0.000">
                  <c:v>13.414</c:v>
                </c:pt>
                <c:pt idx="17522" formatCode="0.000">
                  <c:v>4.8090000000000002</c:v>
                </c:pt>
                <c:pt idx="17523" formatCode="0.000">
                  <c:v>3.6640000000000001</c:v>
                </c:pt>
                <c:pt idx="17524" formatCode="0.000">
                  <c:v>8.0630000000000006</c:v>
                </c:pt>
                <c:pt idx="17525" formatCode="0.000">
                  <c:v>2.0209999999999999</c:v>
                </c:pt>
                <c:pt idx="17526" formatCode="0.000">
                  <c:v>-5.8609999999999998</c:v>
                </c:pt>
                <c:pt idx="17527" formatCode="0.000">
                  <c:v>9.4809999999999999</c:v>
                </c:pt>
                <c:pt idx="17528" formatCode="0.000">
                  <c:v>7.6319999999999997</c:v>
                </c:pt>
                <c:pt idx="17529" formatCode="0.000">
                  <c:v>-8.7349999999999994</c:v>
                </c:pt>
                <c:pt idx="17530" formatCode="0.000">
                  <c:v>7.665</c:v>
                </c:pt>
                <c:pt idx="17531" formatCode="0.000">
                  <c:v>11.272</c:v>
                </c:pt>
                <c:pt idx="17532" formatCode="0.000">
                  <c:v>8.6649999999999991</c:v>
                </c:pt>
                <c:pt idx="17533" formatCode="0.000">
                  <c:v>3.1840000000000002</c:v>
                </c:pt>
                <c:pt idx="17534" formatCode="0.000">
                  <c:v>5.2569999999999997</c:v>
                </c:pt>
                <c:pt idx="17535" formatCode="0.000">
                  <c:v>5.3970000000000002</c:v>
                </c:pt>
                <c:pt idx="17536" formatCode="0.000">
                  <c:v>-9.1359999999999992</c:v>
                </c:pt>
                <c:pt idx="17537" formatCode="0.000">
                  <c:v>10.904999999999999</c:v>
                </c:pt>
                <c:pt idx="17538" formatCode="0.000">
                  <c:v>6.2030000000000003</c:v>
                </c:pt>
                <c:pt idx="17539" formatCode="0.000">
                  <c:v>-7</c:v>
                </c:pt>
                <c:pt idx="17540" formatCode="0.000">
                  <c:v>7.25</c:v>
                </c:pt>
                <c:pt idx="17541" formatCode="0.000">
                  <c:v>10.448</c:v>
                </c:pt>
                <c:pt idx="17542" formatCode="0.000">
                  <c:v>4.9329999999999998</c:v>
                </c:pt>
                <c:pt idx="17543" formatCode="0.000">
                  <c:v>2.3039999999999998</c:v>
                </c:pt>
                <c:pt idx="17544" formatCode="0.000">
                  <c:v>9.2759999999999998</c:v>
                </c:pt>
                <c:pt idx="17545" formatCode="0.000">
                  <c:v>-1.8919999999999999</c:v>
                </c:pt>
                <c:pt idx="17546" formatCode="0.000">
                  <c:v>-9.8510000000000009</c:v>
                </c:pt>
                <c:pt idx="17547" formatCode="0.000">
                  <c:v>9.3829999999999991</c:v>
                </c:pt>
                <c:pt idx="17548" formatCode="0.000">
                  <c:v>5.8159999999999998</c:v>
                </c:pt>
                <c:pt idx="17549" formatCode="0.000">
                  <c:v>-4.9269999999999996</c:v>
                </c:pt>
                <c:pt idx="17550" formatCode="0.000">
                  <c:v>8.0500000000000007</c:v>
                </c:pt>
                <c:pt idx="17551" formatCode="0.000">
                  <c:v>11.59</c:v>
                </c:pt>
                <c:pt idx="17552" formatCode="0.000">
                  <c:v>8.9130000000000003</c:v>
                </c:pt>
                <c:pt idx="17553" formatCode="0.000">
                  <c:v>4.7149999999999999</c:v>
                </c:pt>
                <c:pt idx="17554" formatCode="0.000">
                  <c:v>8.7780000000000005</c:v>
                </c:pt>
                <c:pt idx="17555" formatCode="0.000">
                  <c:v>1.7330000000000001</c:v>
                </c:pt>
                <c:pt idx="17556" formatCode="0.000">
                  <c:v>-7.1719999999999997</c:v>
                </c:pt>
                <c:pt idx="17557" formatCode="0.000">
                  <c:v>8.0359999999999996</c:v>
                </c:pt>
                <c:pt idx="17558" formatCode="0.000">
                  <c:v>1.6</c:v>
                </c:pt>
                <c:pt idx="17559" formatCode="0.000">
                  <c:v>-0.156</c:v>
                </c:pt>
                <c:pt idx="17560" formatCode="0.000">
                  <c:v>9.9510000000000005</c:v>
                </c:pt>
                <c:pt idx="17561" formatCode="0.000">
                  <c:v>11.919</c:v>
                </c:pt>
                <c:pt idx="17562" formatCode="0.000">
                  <c:v>3.7450000000000001</c:v>
                </c:pt>
                <c:pt idx="17563" formatCode="0.000">
                  <c:v>2.6930000000000001</c:v>
                </c:pt>
                <c:pt idx="17564" formatCode="0.000">
                  <c:v>8.2140000000000004</c:v>
                </c:pt>
                <c:pt idx="17565" formatCode="0.000">
                  <c:v>6.016</c:v>
                </c:pt>
                <c:pt idx="17566" formatCode="0.000">
                  <c:v>-7.3570000000000002</c:v>
                </c:pt>
                <c:pt idx="17567" formatCode="0.000">
                  <c:v>9.548</c:v>
                </c:pt>
                <c:pt idx="17568" formatCode="0.000">
                  <c:v>5.181</c:v>
                </c:pt>
                <c:pt idx="17569" formatCode="0.000">
                  <c:v>-6.3710000000000004</c:v>
                </c:pt>
                <c:pt idx="17570" formatCode="0.000">
                  <c:v>6.6909999999999998</c:v>
                </c:pt>
                <c:pt idx="17571" formatCode="0.000">
                  <c:v>8.9819999999999993</c:v>
                </c:pt>
                <c:pt idx="17572" formatCode="0.000">
                  <c:v>6.9539999999999997</c:v>
                </c:pt>
                <c:pt idx="17573" formatCode="0.000">
                  <c:v>1.7749999999999999</c:v>
                </c:pt>
                <c:pt idx="17574" formatCode="0.000">
                  <c:v>9.1270000000000007</c:v>
                </c:pt>
                <c:pt idx="17575" formatCode="0.000">
                  <c:v>7.7779999999999996</c:v>
                </c:pt>
                <c:pt idx="17576" formatCode="0.000">
                  <c:v>-2.1680000000000001</c:v>
                </c:pt>
                <c:pt idx="17577" formatCode="0.000">
                  <c:v>9.4079999999999995</c:v>
                </c:pt>
                <c:pt idx="17578" formatCode="0.000">
                  <c:v>2.1549999999999998</c:v>
                </c:pt>
                <c:pt idx="17579" formatCode="0.000">
                  <c:v>-3.532</c:v>
                </c:pt>
                <c:pt idx="17580" formatCode="0.000">
                  <c:v>8.984</c:v>
                </c:pt>
                <c:pt idx="17581" formatCode="0.000">
                  <c:v>3.9769999999999999</c:v>
                </c:pt>
                <c:pt idx="17582" formatCode="0.000">
                  <c:v>6.23</c:v>
                </c:pt>
                <c:pt idx="17583" formatCode="0.000">
                  <c:v>1.258</c:v>
                </c:pt>
                <c:pt idx="17584" formatCode="0.000">
                  <c:v>6.4329999999999998</c:v>
                </c:pt>
                <c:pt idx="17585" formatCode="0.000">
                  <c:v>2.4529999999999998</c:v>
                </c:pt>
                <c:pt idx="17586" formatCode="0.000">
                  <c:v>-5.4939999999999998</c:v>
                </c:pt>
                <c:pt idx="17587" formatCode="0.000">
                  <c:v>4.5730000000000004</c:v>
                </c:pt>
                <c:pt idx="17588" formatCode="0.000">
                  <c:v>1.4630000000000001</c:v>
                </c:pt>
                <c:pt idx="17589" formatCode="0.000">
                  <c:v>6.8360000000000003</c:v>
                </c:pt>
                <c:pt idx="17590" formatCode="0.000">
                  <c:v>9.7880000000000003</c:v>
                </c:pt>
                <c:pt idx="17591" formatCode="0.000">
                  <c:v>7.9429999999999996</c:v>
                </c:pt>
                <c:pt idx="17592" formatCode="0.000">
                  <c:v>6.3289999999999997</c:v>
                </c:pt>
                <c:pt idx="17593" formatCode="0.000">
                  <c:v>0.95299999999999996</c:v>
                </c:pt>
                <c:pt idx="17594" formatCode="0.000">
                  <c:v>5.6520000000000001</c:v>
                </c:pt>
                <c:pt idx="17595" formatCode="0.000">
                  <c:v>3.5680000000000001</c:v>
                </c:pt>
                <c:pt idx="17596" formatCode="0.000">
                  <c:v>-3.8079999999999998</c:v>
                </c:pt>
                <c:pt idx="17597" formatCode="0.000">
                  <c:v>3.0529999999999999</c:v>
                </c:pt>
                <c:pt idx="17598" formatCode="0.000">
                  <c:v>1.7949999999999999</c:v>
                </c:pt>
                <c:pt idx="17599" formatCode="0.000">
                  <c:v>12.385</c:v>
                </c:pt>
                <c:pt idx="17600" formatCode="0.000">
                  <c:v>8.7430000000000003</c:v>
                </c:pt>
                <c:pt idx="17601" formatCode="0.000">
                  <c:v>7.7690000000000001</c:v>
                </c:pt>
                <c:pt idx="17602" formatCode="0.000">
                  <c:v>4.2240000000000002</c:v>
                </c:pt>
                <c:pt idx="17603" formatCode="0.000">
                  <c:v>-1.024</c:v>
                </c:pt>
                <c:pt idx="17604" formatCode="0.000">
                  <c:v>3.758</c:v>
                </c:pt>
                <c:pt idx="17605" formatCode="0.000">
                  <c:v>6.5389999999999997</c:v>
                </c:pt>
                <c:pt idx="17606" formatCode="0.000">
                  <c:v>0.4</c:v>
                </c:pt>
                <c:pt idx="17607" formatCode="0.000">
                  <c:v>4.258</c:v>
                </c:pt>
                <c:pt idx="17608" formatCode="0.000">
                  <c:v>0.27400000000000002</c:v>
                </c:pt>
                <c:pt idx="17609" formatCode="0.000">
                  <c:v>7.3860000000000001</c:v>
                </c:pt>
                <c:pt idx="17610" formatCode="0.000">
                  <c:v>6.7789999999999999</c:v>
                </c:pt>
                <c:pt idx="17611" formatCode="0.000">
                  <c:v>4.3879999999999999</c:v>
                </c:pt>
                <c:pt idx="17612" formatCode="0.000">
                  <c:v>7.3209999999999997</c:v>
                </c:pt>
                <c:pt idx="17613" formatCode="0.000">
                  <c:v>-0.504</c:v>
                </c:pt>
                <c:pt idx="17614" formatCode="0.000">
                  <c:v>3.5830000000000002</c:v>
                </c:pt>
                <c:pt idx="17615" formatCode="0.000">
                  <c:v>2.629</c:v>
                </c:pt>
                <c:pt idx="17616" formatCode="0.000">
                  <c:v>-4.4610000000000003</c:v>
                </c:pt>
                <c:pt idx="17617" formatCode="0.000">
                  <c:v>3.2610000000000001</c:v>
                </c:pt>
                <c:pt idx="17618" formatCode="0.000">
                  <c:v>3.2010000000000001</c:v>
                </c:pt>
                <c:pt idx="17619" formatCode="0.000">
                  <c:v>7.6529999999999996</c:v>
                </c:pt>
                <c:pt idx="17620" formatCode="0.000">
                  <c:v>10.007</c:v>
                </c:pt>
                <c:pt idx="17621" formatCode="0.000">
                  <c:v>6.1920000000000002</c:v>
                </c:pt>
                <c:pt idx="17622" formatCode="0.000">
                  <c:v>5.5510000000000002</c:v>
                </c:pt>
                <c:pt idx="17623" formatCode="0.000">
                  <c:v>5.7000000000000002E-2</c:v>
                </c:pt>
                <c:pt idx="17624" formatCode="0.000">
                  <c:v>6.2910000000000004</c:v>
                </c:pt>
                <c:pt idx="17625" formatCode="0.000">
                  <c:v>2.9910000000000001</c:v>
                </c:pt>
                <c:pt idx="17626" formatCode="0.000">
                  <c:v>3.4180000000000001</c:v>
                </c:pt>
                <c:pt idx="17627" formatCode="0.000">
                  <c:v>-2.87</c:v>
                </c:pt>
                <c:pt idx="17628" formatCode="0.000">
                  <c:v>3.649</c:v>
                </c:pt>
                <c:pt idx="17629" formatCode="0.000">
                  <c:v>-2.6840000000000002</c:v>
                </c:pt>
                <c:pt idx="17630" formatCode="0.000">
                  <c:v>13.21</c:v>
                </c:pt>
                <c:pt idx="17631" formatCode="0.000">
                  <c:v>9.2989999999999995</c:v>
                </c:pt>
                <c:pt idx="17632" formatCode="0.000">
                  <c:v>6.069</c:v>
                </c:pt>
                <c:pt idx="17633" formatCode="0.000">
                  <c:v>2.1080000000000001</c:v>
                </c:pt>
                <c:pt idx="17634" formatCode="0.000">
                  <c:v>5.1420000000000003</c:v>
                </c:pt>
                <c:pt idx="17635" formatCode="0.000">
                  <c:v>-1.016</c:v>
                </c:pt>
                <c:pt idx="17636" formatCode="0.000">
                  <c:v>1.1259999999999999</c:v>
                </c:pt>
                <c:pt idx="17637" formatCode="0.000">
                  <c:v>3.867</c:v>
                </c:pt>
                <c:pt idx="17638" formatCode="0.000">
                  <c:v>5.3460000000000001</c:v>
                </c:pt>
                <c:pt idx="17639" formatCode="0.000">
                  <c:v>-4.2919999999999998</c:v>
                </c:pt>
                <c:pt idx="17640" formatCode="0.000">
                  <c:v>8.891</c:v>
                </c:pt>
                <c:pt idx="17641" formatCode="0.000">
                  <c:v>9.8290000000000006</c:v>
                </c:pt>
                <c:pt idx="17642" formatCode="0.000">
                  <c:v>7.2770000000000001</c:v>
                </c:pt>
                <c:pt idx="17643" formatCode="0.000">
                  <c:v>1.3859999999999999</c:v>
                </c:pt>
                <c:pt idx="17644" formatCode="0.000">
                  <c:v>7.8630000000000004</c:v>
                </c:pt>
                <c:pt idx="17645" formatCode="0.000">
                  <c:v>-0.82899999999999996</c:v>
                </c:pt>
                <c:pt idx="17646" formatCode="0.000">
                  <c:v>3.6960000000000002</c:v>
                </c:pt>
                <c:pt idx="17647" formatCode="0.000">
                  <c:v>2.54</c:v>
                </c:pt>
                <c:pt idx="17648" formatCode="0.000">
                  <c:v>5.0579999999999998</c:v>
                </c:pt>
                <c:pt idx="17649" formatCode="0.000">
                  <c:v>-1.738</c:v>
                </c:pt>
                <c:pt idx="17650" formatCode="0.000">
                  <c:v>12.464</c:v>
                </c:pt>
                <c:pt idx="17651" formatCode="0.000">
                  <c:v>5.88</c:v>
                </c:pt>
                <c:pt idx="17652" formatCode="0.000">
                  <c:v>3.0870000000000002</c:v>
                </c:pt>
                <c:pt idx="17653" formatCode="0.000">
                  <c:v>1.8879999999999999</c:v>
                </c:pt>
                <c:pt idx="17654" formatCode="0.000">
                  <c:v>8.173</c:v>
                </c:pt>
                <c:pt idx="17655" formatCode="0.000">
                  <c:v>1.5349999999999999</c:v>
                </c:pt>
                <c:pt idx="17656" formatCode="0.000">
                  <c:v>-3.45</c:v>
                </c:pt>
                <c:pt idx="17657" formatCode="0.000">
                  <c:v>3.3109999999999999</c:v>
                </c:pt>
                <c:pt idx="17658" formatCode="0.000">
                  <c:v>4.5730000000000004</c:v>
                </c:pt>
                <c:pt idx="17659" formatCode="0.000">
                  <c:v>-2.94</c:v>
                </c:pt>
                <c:pt idx="17660" formatCode="0.000">
                  <c:v>8.7810000000000006</c:v>
                </c:pt>
                <c:pt idx="17661" formatCode="0.000">
                  <c:v>11.228</c:v>
                </c:pt>
                <c:pt idx="17662" formatCode="0.000">
                  <c:v>7.274</c:v>
                </c:pt>
                <c:pt idx="17663" formatCode="0.000">
                  <c:v>1.407</c:v>
                </c:pt>
                <c:pt idx="17664" formatCode="0.000">
                  <c:v>8.4320000000000004</c:v>
                </c:pt>
                <c:pt idx="17665" formatCode="0.000">
                  <c:v>-0.64200000000000002</c:v>
                </c:pt>
                <c:pt idx="17666" formatCode="0.000">
                  <c:v>3.8</c:v>
                </c:pt>
                <c:pt idx="17667" formatCode="0.000">
                  <c:v>1.7470000000000001</c:v>
                </c:pt>
                <c:pt idx="17668" formatCode="0.000">
                  <c:v>4.2149999999999999</c:v>
                </c:pt>
                <c:pt idx="17669" formatCode="0.000">
                  <c:v>3.085</c:v>
                </c:pt>
                <c:pt idx="17670" formatCode="0.000">
                  <c:v>5.016</c:v>
                </c:pt>
                <c:pt idx="17671" formatCode="0.000">
                  <c:v>10.212999999999999</c:v>
                </c:pt>
                <c:pt idx="17672" formatCode="0.000">
                  <c:v>3.4180000000000001</c:v>
                </c:pt>
                <c:pt idx="17673" formatCode="0.000">
                  <c:v>2.3610000000000002</c:v>
                </c:pt>
                <c:pt idx="17674" formatCode="0.000">
                  <c:v>6.8680000000000003</c:v>
                </c:pt>
                <c:pt idx="17675" formatCode="0.000">
                  <c:v>-3.42</c:v>
                </c:pt>
                <c:pt idx="17676" formatCode="0.000">
                  <c:v>9.0229999999999997</c:v>
                </c:pt>
                <c:pt idx="17677" formatCode="0.000">
                  <c:v>7.6849999999999996</c:v>
                </c:pt>
                <c:pt idx="17678" formatCode="0.000">
                  <c:v>2.5939999999999999</c:v>
                </c:pt>
                <c:pt idx="17679" formatCode="0.000">
                  <c:v>-4.4649999999999999</c:v>
                </c:pt>
                <c:pt idx="17680" formatCode="0.000">
                  <c:v>7.9619999999999997</c:v>
                </c:pt>
                <c:pt idx="17681" formatCode="0.000">
                  <c:v>7.7270000000000003</c:v>
                </c:pt>
                <c:pt idx="17682" formatCode="0.000">
                  <c:v>5.1609999999999996</c:v>
                </c:pt>
                <c:pt idx="17683" formatCode="0.000">
                  <c:v>1.8380000000000001</c:v>
                </c:pt>
                <c:pt idx="17684" formatCode="0.000">
                  <c:v>5.9</c:v>
                </c:pt>
                <c:pt idx="17685" formatCode="0.000">
                  <c:v>-4.9169999999999998</c:v>
                </c:pt>
                <c:pt idx="17686" formatCode="0.000">
                  <c:v>1.7350000000000001</c:v>
                </c:pt>
                <c:pt idx="17687" formatCode="0.000">
                  <c:v>8.3580000000000005</c:v>
                </c:pt>
                <c:pt idx="17688" formatCode="0.000">
                  <c:v>1.5940000000000001</c:v>
                </c:pt>
                <c:pt idx="17689" formatCode="0.000">
                  <c:v>1.2250000000000001</c:v>
                </c:pt>
                <c:pt idx="17690" formatCode="0.000">
                  <c:v>10.749000000000001</c:v>
                </c:pt>
                <c:pt idx="17691" formatCode="0.000">
                  <c:v>6.9850000000000003</c:v>
                </c:pt>
                <c:pt idx="17692" formatCode="0.000">
                  <c:v>6.7770000000000001</c:v>
                </c:pt>
                <c:pt idx="17693" formatCode="0.000">
                  <c:v>0.58199999999999996</c:v>
                </c:pt>
                <c:pt idx="17694" formatCode="0.000">
                  <c:v>6.8369999999999997</c:v>
                </c:pt>
                <c:pt idx="17695" formatCode="0.000">
                  <c:v>-7.944</c:v>
                </c:pt>
                <c:pt idx="17696" formatCode="0.000">
                  <c:v>2.339</c:v>
                </c:pt>
                <c:pt idx="17697" formatCode="0.000">
                  <c:v>9.5150000000000006</c:v>
                </c:pt>
                <c:pt idx="17698" formatCode="0.000">
                  <c:v>3.1589999999999998</c:v>
                </c:pt>
                <c:pt idx="17699" formatCode="0.000">
                  <c:v>10.185</c:v>
                </c:pt>
                <c:pt idx="17700" formatCode="0.000">
                  <c:v>10.314</c:v>
                </c:pt>
                <c:pt idx="17701" formatCode="0.000">
                  <c:v>5.6429999999999998</c:v>
                </c:pt>
                <c:pt idx="17702" formatCode="0.000">
                  <c:v>2.0609999999999999</c:v>
                </c:pt>
                <c:pt idx="17703" formatCode="0.000">
                  <c:v>8.7720000000000002</c:v>
                </c:pt>
                <c:pt idx="17704" formatCode="0.000">
                  <c:v>-4.0119999999999996</c:v>
                </c:pt>
                <c:pt idx="17705" formatCode="0.000">
                  <c:v>1.4379999999999999</c:v>
                </c:pt>
                <c:pt idx="17706" formatCode="0.000">
                  <c:v>7.6609999999999996</c:v>
                </c:pt>
                <c:pt idx="17707" formatCode="0.000">
                  <c:v>2.081</c:v>
                </c:pt>
                <c:pt idx="17708" formatCode="0.000">
                  <c:v>10.955</c:v>
                </c:pt>
                <c:pt idx="17709" formatCode="0.000">
                  <c:v>9.8420000000000005</c:v>
                </c:pt>
                <c:pt idx="17710" formatCode="0.000">
                  <c:v>7.968</c:v>
                </c:pt>
                <c:pt idx="17711" formatCode="0.000">
                  <c:v>2.0169999999999999</c:v>
                </c:pt>
                <c:pt idx="17712" formatCode="0.000">
                  <c:v>6.1139999999999999</c:v>
                </c:pt>
                <c:pt idx="17713" formatCode="0.000">
                  <c:v>-7.2009999999999996</c:v>
                </c:pt>
                <c:pt idx="17714" formatCode="0.000">
                  <c:v>2.4580000000000002</c:v>
                </c:pt>
                <c:pt idx="17715" formatCode="0.000">
                  <c:v>6.7910000000000004</c:v>
                </c:pt>
                <c:pt idx="17716" formatCode="0.000">
                  <c:v>3.496</c:v>
                </c:pt>
                <c:pt idx="17717" formatCode="0.000">
                  <c:v>7.3479999999999999</c:v>
                </c:pt>
                <c:pt idx="17718" formatCode="0.000">
                  <c:v>10.896000000000001</c:v>
                </c:pt>
                <c:pt idx="17719" formatCode="0.000">
                  <c:v>9.1839999999999993</c:v>
                </c:pt>
                <c:pt idx="17720" formatCode="0.000">
                  <c:v>3.3050000000000002</c:v>
                </c:pt>
                <c:pt idx="17721" formatCode="0.000">
                  <c:v>7.8040000000000003</c:v>
                </c:pt>
                <c:pt idx="17722" formatCode="0.000">
                  <c:v>-14.975</c:v>
                </c:pt>
                <c:pt idx="17723" formatCode="0.000">
                  <c:v>0.70399999999999996</c:v>
                </c:pt>
                <c:pt idx="17724" formatCode="0.000">
                  <c:v>7.1580000000000004</c:v>
                </c:pt>
                <c:pt idx="17725" formatCode="0.000">
                  <c:v>5.5640000000000001</c:v>
                </c:pt>
                <c:pt idx="17726" formatCode="0.000">
                  <c:v>9.7050000000000001</c:v>
                </c:pt>
                <c:pt idx="17727" formatCode="0.000">
                  <c:v>10.685</c:v>
                </c:pt>
                <c:pt idx="17728" formatCode="0.000">
                  <c:v>9.734</c:v>
                </c:pt>
                <c:pt idx="17729" formatCode="0.000">
                  <c:v>4.2750000000000004</c:v>
                </c:pt>
                <c:pt idx="17730" formatCode="0.000">
                  <c:v>11.242000000000001</c:v>
                </c:pt>
                <c:pt idx="17731" formatCode="0.000">
                  <c:v>-11.647</c:v>
                </c:pt>
                <c:pt idx="17732" formatCode="0.000">
                  <c:v>-3.3580000000000001</c:v>
                </c:pt>
                <c:pt idx="17733" formatCode="0.000">
                  <c:v>7.516</c:v>
                </c:pt>
                <c:pt idx="17734" formatCode="0.000">
                  <c:v>4.7530000000000001</c:v>
                </c:pt>
                <c:pt idx="17735" formatCode="0.000">
                  <c:v>6.31</c:v>
                </c:pt>
                <c:pt idx="17736" formatCode="0.000">
                  <c:v>13.670999999999999</c:v>
                </c:pt>
                <c:pt idx="17737" formatCode="0.000">
                  <c:v>11.417</c:v>
                </c:pt>
                <c:pt idx="17738" formatCode="0.000">
                  <c:v>5.2039999999999997</c:v>
                </c:pt>
                <c:pt idx="17739" formatCode="0.000">
                  <c:v>10.231</c:v>
                </c:pt>
                <c:pt idx="17740" formatCode="0.000">
                  <c:v>-11.509</c:v>
                </c:pt>
                <c:pt idx="17741" formatCode="0.000">
                  <c:v>-4.4219999999999997</c:v>
                </c:pt>
                <c:pt idx="17742" formatCode="0.000">
                  <c:v>6.32</c:v>
                </c:pt>
                <c:pt idx="17743" formatCode="0.000">
                  <c:v>5.9909999999999997</c:v>
                </c:pt>
                <c:pt idx="17744" formatCode="0.000">
                  <c:v>7.8</c:v>
                </c:pt>
                <c:pt idx="17745" formatCode="0.000">
                  <c:v>15.837</c:v>
                </c:pt>
                <c:pt idx="17746" formatCode="0.000">
                  <c:v>9.8350000000000009</c:v>
                </c:pt>
                <c:pt idx="17747" formatCode="0.000">
                  <c:v>3.597</c:v>
                </c:pt>
                <c:pt idx="17748" formatCode="0.000">
                  <c:v>10.65</c:v>
                </c:pt>
                <c:pt idx="17749" formatCode="0.000">
                  <c:v>-7.2050000000000001</c:v>
                </c:pt>
                <c:pt idx="17750" formatCode="0.000">
                  <c:v>-2.931</c:v>
                </c:pt>
                <c:pt idx="17751" formatCode="0.000">
                  <c:v>8.266</c:v>
                </c:pt>
                <c:pt idx="17752" formatCode="0.000">
                  <c:v>6.74</c:v>
                </c:pt>
                <c:pt idx="17753" formatCode="0.000">
                  <c:v>6.8789999999999996</c:v>
                </c:pt>
                <c:pt idx="17754" formatCode="0.000">
                  <c:v>10.651999999999999</c:v>
                </c:pt>
                <c:pt idx="17755" formatCode="0.000">
                  <c:v>9.11</c:v>
                </c:pt>
                <c:pt idx="17756" formatCode="0.000">
                  <c:v>4.149</c:v>
                </c:pt>
                <c:pt idx="17757" formatCode="0.000">
                  <c:v>8.4380000000000006</c:v>
                </c:pt>
                <c:pt idx="17758" formatCode="0.000">
                  <c:v>-2.6019999999999999</c:v>
                </c:pt>
                <c:pt idx="17759" formatCode="0.000">
                  <c:v>-3.706</c:v>
                </c:pt>
                <c:pt idx="17760" formatCode="0.000">
                  <c:v>4.1539999999999999</c:v>
                </c:pt>
                <c:pt idx="17761" formatCode="0.000">
                  <c:v>4.8419999999999996</c:v>
                </c:pt>
                <c:pt idx="17762" formatCode="0.000">
                  <c:v>8.24</c:v>
                </c:pt>
                <c:pt idx="17763" formatCode="0.000">
                  <c:v>12.513</c:v>
                </c:pt>
                <c:pt idx="17764" formatCode="0.000">
                  <c:v>8.4179999999999993</c:v>
                </c:pt>
                <c:pt idx="17765" formatCode="0.000">
                  <c:v>3.5609999999999999</c:v>
                </c:pt>
                <c:pt idx="17766" formatCode="0.000">
                  <c:v>8.6690000000000005</c:v>
                </c:pt>
                <c:pt idx="17767" formatCode="0.000">
                  <c:v>-8.1679999999999993</c:v>
                </c:pt>
                <c:pt idx="17768" formatCode="0.000">
                  <c:v>1.246</c:v>
                </c:pt>
                <c:pt idx="17769" formatCode="0.000">
                  <c:v>6.5469999999999997</c:v>
                </c:pt>
                <c:pt idx="17770" formatCode="0.000">
                  <c:v>4.2939999999999996</c:v>
                </c:pt>
                <c:pt idx="17771" formatCode="0.000">
                  <c:v>5.0330000000000004</c:v>
                </c:pt>
                <c:pt idx="17772" formatCode="0.000">
                  <c:v>10.574</c:v>
                </c:pt>
                <c:pt idx="17773" formatCode="0.000">
                  <c:v>9.2810000000000006</c:v>
                </c:pt>
                <c:pt idx="17774" formatCode="0.000">
                  <c:v>4.1180000000000003</c:v>
                </c:pt>
                <c:pt idx="17775" formatCode="0.000">
                  <c:v>11.151999999999999</c:v>
                </c:pt>
                <c:pt idx="17776" formatCode="0.000">
                  <c:v>-8.7210000000000001</c:v>
                </c:pt>
                <c:pt idx="17777" formatCode="0.000">
                  <c:v>-2.1989999999999998</c:v>
                </c:pt>
                <c:pt idx="17778" formatCode="0.000">
                  <c:v>5.1239999999999997</c:v>
                </c:pt>
                <c:pt idx="17779" formatCode="0.000">
                  <c:v>7.1459999999999999</c:v>
                </c:pt>
                <c:pt idx="17780" formatCode="0.000">
                  <c:v>7.3010000000000002</c:v>
                </c:pt>
                <c:pt idx="17781" formatCode="0.000">
                  <c:v>13.929</c:v>
                </c:pt>
                <c:pt idx="17782" formatCode="0.000">
                  <c:v>8.9939999999999998</c:v>
                </c:pt>
                <c:pt idx="17783" formatCode="0.000">
                  <c:v>3.3050000000000002</c:v>
                </c:pt>
                <c:pt idx="17784" formatCode="0.000">
                  <c:v>9.1839999999999993</c:v>
                </c:pt>
                <c:pt idx="17785" formatCode="0.000">
                  <c:v>-14.56</c:v>
                </c:pt>
                <c:pt idx="17786" formatCode="0.000">
                  <c:v>3.4430000000000001</c:v>
                </c:pt>
                <c:pt idx="17787" formatCode="0.000">
                  <c:v>10.711</c:v>
                </c:pt>
                <c:pt idx="17788" formatCode="0.000">
                  <c:v>7.859</c:v>
                </c:pt>
                <c:pt idx="17789" formatCode="0.000">
                  <c:v>5.508</c:v>
                </c:pt>
                <c:pt idx="17790" formatCode="0.000">
                  <c:v>10.377000000000001</c:v>
                </c:pt>
                <c:pt idx="17791" formatCode="0.000">
                  <c:v>7.1550000000000002</c:v>
                </c:pt>
                <c:pt idx="17792" formatCode="0.000">
                  <c:v>3.9550000000000001</c:v>
                </c:pt>
                <c:pt idx="17793" formatCode="0.000">
                  <c:v>9.593</c:v>
                </c:pt>
                <c:pt idx="17794" formatCode="0.000">
                  <c:v>-11.538</c:v>
                </c:pt>
                <c:pt idx="17795" formatCode="0.000">
                  <c:v>0.16</c:v>
                </c:pt>
                <c:pt idx="17796" formatCode="0.000">
                  <c:v>5.4859999999999998</c:v>
                </c:pt>
                <c:pt idx="17797" formatCode="0.000">
                  <c:v>3.26</c:v>
                </c:pt>
                <c:pt idx="17798" formatCode="0.000">
                  <c:v>9.0399999999999991</c:v>
                </c:pt>
                <c:pt idx="17799" formatCode="0.000">
                  <c:v>14.444000000000001</c:v>
                </c:pt>
                <c:pt idx="17800" formatCode="0.000">
                  <c:v>10.867000000000001</c:v>
                </c:pt>
                <c:pt idx="17801" formatCode="0.000">
                  <c:v>2.516</c:v>
                </c:pt>
                <c:pt idx="17802" formatCode="0.000">
                  <c:v>9.7789999999999999</c:v>
                </c:pt>
                <c:pt idx="17803" formatCode="0.000">
                  <c:v>-17.122</c:v>
                </c:pt>
                <c:pt idx="17804" formatCode="0.000">
                  <c:v>10.827999999999999</c:v>
                </c:pt>
                <c:pt idx="17805" formatCode="0.000">
                  <c:v>4.7130000000000001</c:v>
                </c:pt>
                <c:pt idx="17806" formatCode="0.000">
                  <c:v>6.9029999999999996</c:v>
                </c:pt>
                <c:pt idx="17807" formatCode="0.000">
                  <c:v>7.2850000000000001</c:v>
                </c:pt>
                <c:pt idx="17808" formatCode="0.000">
                  <c:v>9.9990000000000006</c:v>
                </c:pt>
                <c:pt idx="17809" formatCode="0.000">
                  <c:v>8.1859999999999999</c:v>
                </c:pt>
                <c:pt idx="17810" formatCode="0.000">
                  <c:v>3.4079999999999999</c:v>
                </c:pt>
                <c:pt idx="17811" formatCode="0.000">
                  <c:v>9.7840000000000007</c:v>
                </c:pt>
                <c:pt idx="17812" formatCode="0.000">
                  <c:v>-12.726000000000001</c:v>
                </c:pt>
                <c:pt idx="17813" formatCode="0.000">
                  <c:v>2.0830000000000002</c:v>
                </c:pt>
                <c:pt idx="17814" formatCode="0.000">
                  <c:v>8.9</c:v>
                </c:pt>
                <c:pt idx="17815" formatCode="0.000">
                  <c:v>6.7350000000000003</c:v>
                </c:pt>
                <c:pt idx="17816" formatCode="0.000">
                  <c:v>8.5510000000000002</c:v>
                </c:pt>
                <c:pt idx="17817" formatCode="0.000">
                  <c:v>11.631</c:v>
                </c:pt>
                <c:pt idx="17818" formatCode="0.000">
                  <c:v>8.1809999999999992</c:v>
                </c:pt>
                <c:pt idx="17819" formatCode="0.000">
                  <c:v>2.7639999999999998</c:v>
                </c:pt>
                <c:pt idx="17820" formatCode="0.000">
                  <c:v>7.83</c:v>
                </c:pt>
                <c:pt idx="17821" formatCode="0.000">
                  <c:v>-8.6470000000000002</c:v>
                </c:pt>
                <c:pt idx="17822" formatCode="0.000">
                  <c:v>7.9669999999999996</c:v>
                </c:pt>
                <c:pt idx="17823" formatCode="0.000">
                  <c:v>7.7510000000000003</c:v>
                </c:pt>
                <c:pt idx="17824" formatCode="0.000">
                  <c:v>3.1150000000000002</c:v>
                </c:pt>
                <c:pt idx="17825" formatCode="0.000">
                  <c:v>10.342000000000001</c:v>
                </c:pt>
                <c:pt idx="17826" formatCode="0.000">
                  <c:v>9.6150000000000002</c:v>
                </c:pt>
                <c:pt idx="17827" formatCode="0.000">
                  <c:v>5.3140000000000001</c:v>
                </c:pt>
                <c:pt idx="17828" formatCode="0.000">
                  <c:v>0.94099999999999995</c:v>
                </c:pt>
                <c:pt idx="17829" formatCode="0.000">
                  <c:v>7.5119999999999996</c:v>
                </c:pt>
                <c:pt idx="17830" formatCode="0.000">
                  <c:v>-4.1239999999999997</c:v>
                </c:pt>
                <c:pt idx="17831" formatCode="0.000">
                  <c:v>8.8780000000000001</c:v>
                </c:pt>
                <c:pt idx="17832" formatCode="0.000">
                  <c:v>4.12</c:v>
                </c:pt>
                <c:pt idx="17833" formatCode="0.000">
                  <c:v>0.99099999999999999</c:v>
                </c:pt>
                <c:pt idx="17834" formatCode="0.000">
                  <c:v>9.8049999999999997</c:v>
                </c:pt>
                <c:pt idx="17835" formatCode="0.000">
                  <c:v>8.327</c:v>
                </c:pt>
                <c:pt idx="17836" formatCode="0.000">
                  <c:v>6.625</c:v>
                </c:pt>
                <c:pt idx="17837" formatCode="0.000">
                  <c:v>1.5580000000000001</c:v>
                </c:pt>
                <c:pt idx="17838" formatCode="0.000">
                  <c:v>7.6870000000000003</c:v>
                </c:pt>
                <c:pt idx="17839" formatCode="0.000">
                  <c:v>-4.952</c:v>
                </c:pt>
                <c:pt idx="17840" formatCode="0.000">
                  <c:v>3.2090000000000001</c:v>
                </c:pt>
                <c:pt idx="17841" formatCode="0.000">
                  <c:v>3.8220000000000001</c:v>
                </c:pt>
                <c:pt idx="17842" formatCode="0.000">
                  <c:v>3.323</c:v>
                </c:pt>
                <c:pt idx="17843" formatCode="0.000">
                  <c:v>8.5660000000000007</c:v>
                </c:pt>
                <c:pt idx="17844" formatCode="0.000">
                  <c:v>11.109</c:v>
                </c:pt>
                <c:pt idx="17845" formatCode="0.000">
                  <c:v>8.6039999999999992</c:v>
                </c:pt>
                <c:pt idx="17846" formatCode="0.000">
                  <c:v>1.675</c:v>
                </c:pt>
                <c:pt idx="17847" formatCode="0.000">
                  <c:v>8.4600000000000009</c:v>
                </c:pt>
                <c:pt idx="17848" formatCode="0.000">
                  <c:v>-5.9489999999999998</c:v>
                </c:pt>
                <c:pt idx="17849" formatCode="0.000">
                  <c:v>5.0860000000000003</c:v>
                </c:pt>
                <c:pt idx="17850" formatCode="0.000">
                  <c:v>4.9960000000000004</c:v>
                </c:pt>
                <c:pt idx="17851" formatCode="0.000">
                  <c:v>3.1110000000000002</c:v>
                </c:pt>
                <c:pt idx="17852" formatCode="0.000">
                  <c:v>9.1419999999999995</c:v>
                </c:pt>
                <c:pt idx="17853" formatCode="0.000">
                  <c:v>10.773</c:v>
                </c:pt>
                <c:pt idx="17854" formatCode="0.000">
                  <c:v>6.7270000000000003</c:v>
                </c:pt>
                <c:pt idx="17855" formatCode="0.000">
                  <c:v>2.4769999999999999</c:v>
                </c:pt>
                <c:pt idx="17856" formatCode="0.000">
                  <c:v>7.4</c:v>
                </c:pt>
                <c:pt idx="17857" formatCode="0.000">
                  <c:v>-2.633</c:v>
                </c:pt>
                <c:pt idx="17858" formatCode="0.000">
                  <c:v>4.718</c:v>
                </c:pt>
                <c:pt idx="17859" formatCode="0.000">
                  <c:v>2.9910000000000001</c:v>
                </c:pt>
                <c:pt idx="17860" formatCode="0.000">
                  <c:v>3.5070000000000001</c:v>
                </c:pt>
                <c:pt idx="17861" formatCode="0.000">
                  <c:v>9.9250000000000007</c:v>
                </c:pt>
                <c:pt idx="17862" formatCode="0.000">
                  <c:v>10.279</c:v>
                </c:pt>
                <c:pt idx="17863" formatCode="0.000">
                  <c:v>6.6189999999999998</c:v>
                </c:pt>
                <c:pt idx="17864" formatCode="0.000">
                  <c:v>7.2999999999999995E-2</c:v>
                </c:pt>
                <c:pt idx="17865" formatCode="0.000">
                  <c:v>8.2260000000000009</c:v>
                </c:pt>
                <c:pt idx="17866" formatCode="0.000">
                  <c:v>-5.556</c:v>
                </c:pt>
                <c:pt idx="17867" formatCode="0.000">
                  <c:v>4.8760000000000003</c:v>
                </c:pt>
                <c:pt idx="17868" formatCode="0.000">
                  <c:v>6.2859999999999996</c:v>
                </c:pt>
                <c:pt idx="17869" formatCode="0.000">
                  <c:v>3.6629999999999998</c:v>
                </c:pt>
                <c:pt idx="17870" formatCode="0.000">
                  <c:v>11.781000000000001</c:v>
                </c:pt>
                <c:pt idx="17871" formatCode="0.000">
                  <c:v>4.9749999999999996</c:v>
                </c:pt>
                <c:pt idx="17872" formatCode="0.000">
                  <c:v>9.9079999999999995</c:v>
                </c:pt>
                <c:pt idx="17873" formatCode="0.000">
                  <c:v>1.042</c:v>
                </c:pt>
                <c:pt idx="17874" formatCode="0.000">
                  <c:v>6.6680000000000001</c:v>
                </c:pt>
                <c:pt idx="17875" formatCode="0.000">
                  <c:v>1.4350000000000001</c:v>
                </c:pt>
                <c:pt idx="17876" formatCode="0.000">
                  <c:v>-0.17100000000000001</c:v>
                </c:pt>
                <c:pt idx="17877" formatCode="0.000">
                  <c:v>3.823</c:v>
                </c:pt>
                <c:pt idx="17878" formatCode="0.000">
                  <c:v>2.9870000000000001</c:v>
                </c:pt>
                <c:pt idx="17879" formatCode="0.000">
                  <c:v>12.217000000000001</c:v>
                </c:pt>
                <c:pt idx="17880" formatCode="0.000">
                  <c:v>9.1129999999999995</c:v>
                </c:pt>
                <c:pt idx="17881" formatCode="0.000">
                  <c:v>5.9160000000000004</c:v>
                </c:pt>
                <c:pt idx="17882" formatCode="0.000">
                  <c:v>0.41299999999999998</c:v>
                </c:pt>
                <c:pt idx="17883" formatCode="0.000">
                  <c:v>7.8419999999999996</c:v>
                </c:pt>
                <c:pt idx="17884" formatCode="0.000">
                  <c:v>-8.2260000000000009</c:v>
                </c:pt>
                <c:pt idx="17885" formatCode="0.000">
                  <c:v>7.7290000000000001</c:v>
                </c:pt>
                <c:pt idx="17886" formatCode="0.000">
                  <c:v>1.383</c:v>
                </c:pt>
                <c:pt idx="17887" formatCode="0.000">
                  <c:v>4.0270000000000001</c:v>
                </c:pt>
                <c:pt idx="17888" formatCode="0.000">
                  <c:v>-0.94599999999999995</c:v>
                </c:pt>
                <c:pt idx="17889" formatCode="0.000">
                  <c:v>6.5460000000000003</c:v>
                </c:pt>
                <c:pt idx="17890" formatCode="0.000">
                  <c:v>7.734</c:v>
                </c:pt>
                <c:pt idx="17891" formatCode="0.000">
                  <c:v>9.3680000000000003</c:v>
                </c:pt>
                <c:pt idx="17892" formatCode="0.000">
                  <c:v>3.0179999999999998</c:v>
                </c:pt>
                <c:pt idx="17893" formatCode="0.000">
                  <c:v>8.7739999999999991</c:v>
                </c:pt>
                <c:pt idx="17894" formatCode="0.000">
                  <c:v>-2.5819999999999999</c:v>
                </c:pt>
                <c:pt idx="17895" formatCode="0.000">
                  <c:v>4.5880000000000001</c:v>
                </c:pt>
                <c:pt idx="17896" formatCode="0.000">
                  <c:v>1.0489999999999999</c:v>
                </c:pt>
                <c:pt idx="17897" formatCode="0.000">
                  <c:v>4.298</c:v>
                </c:pt>
                <c:pt idx="17898" formatCode="0.000">
                  <c:v>-6.1630000000000003</c:v>
                </c:pt>
                <c:pt idx="17899" formatCode="0.000">
                  <c:v>7.8890000000000002</c:v>
                </c:pt>
                <c:pt idx="17900" formatCode="0.000">
                  <c:v>11.103</c:v>
                </c:pt>
                <c:pt idx="17901" formatCode="0.000">
                  <c:v>8.2680000000000007</c:v>
                </c:pt>
                <c:pt idx="17902" formatCode="0.000">
                  <c:v>2.379</c:v>
                </c:pt>
                <c:pt idx="17903" formatCode="0.000">
                  <c:v>8.6950000000000003</c:v>
                </c:pt>
                <c:pt idx="17904" formatCode="0.000">
                  <c:v>-2.871</c:v>
                </c:pt>
                <c:pt idx="17905" formatCode="0.000">
                  <c:v>7.9870000000000001</c:v>
                </c:pt>
                <c:pt idx="17906" formatCode="0.000">
                  <c:v>-7.569</c:v>
                </c:pt>
                <c:pt idx="17907" formatCode="0.000">
                  <c:v>4.0640000000000001</c:v>
                </c:pt>
                <c:pt idx="17908" formatCode="0.000">
                  <c:v>-3.2949999999999999</c:v>
                </c:pt>
                <c:pt idx="17909" formatCode="0.000">
                  <c:v>10.039999999999999</c:v>
                </c:pt>
                <c:pt idx="17910" formatCode="0.000">
                  <c:v>8.64</c:v>
                </c:pt>
                <c:pt idx="17911" formatCode="0.000">
                  <c:v>12.013</c:v>
                </c:pt>
                <c:pt idx="17912" formatCode="0.000">
                  <c:v>2.7549999999999999</c:v>
                </c:pt>
                <c:pt idx="17913" formatCode="0.000">
                  <c:v>7.867</c:v>
                </c:pt>
                <c:pt idx="17914" formatCode="0.000">
                  <c:v>2.3069999999999999</c:v>
                </c:pt>
                <c:pt idx="17915" formatCode="0.000">
                  <c:v>-2.2629999999999999</c:v>
                </c:pt>
                <c:pt idx="17916" formatCode="0.000">
                  <c:v>4.6260000000000003</c:v>
                </c:pt>
                <c:pt idx="17917" formatCode="0.000">
                  <c:v>1.214</c:v>
                </c:pt>
                <c:pt idx="17918" formatCode="0.000">
                  <c:v>3.8319999999999999</c:v>
                </c:pt>
                <c:pt idx="17919" formatCode="0.000">
                  <c:v>6.32</c:v>
                </c:pt>
                <c:pt idx="17920" formatCode="0.000">
                  <c:v>9.27</c:v>
                </c:pt>
                <c:pt idx="17921" formatCode="0.000">
                  <c:v>6.8849999999999998</c:v>
                </c:pt>
                <c:pt idx="17922" formatCode="0.000">
                  <c:v>0.13300000000000001</c:v>
                </c:pt>
                <c:pt idx="17923" formatCode="0.000">
                  <c:v>7.4139999999999997</c:v>
                </c:pt>
                <c:pt idx="17924" formatCode="0.000">
                  <c:v>-0.88500000000000001</c:v>
                </c:pt>
                <c:pt idx="17925" formatCode="0.000">
                  <c:v>3.7719999999999998</c:v>
                </c:pt>
                <c:pt idx="17926" formatCode="0.000">
                  <c:v>-4.3650000000000002</c:v>
                </c:pt>
                <c:pt idx="17927" formatCode="0.000">
                  <c:v>4.3659999999999997</c:v>
                </c:pt>
                <c:pt idx="17928" formatCode="0.000">
                  <c:v>1.1950000000000001</c:v>
                </c:pt>
                <c:pt idx="17929" formatCode="0.000">
                  <c:v>10.677</c:v>
                </c:pt>
                <c:pt idx="17930" formatCode="0.000">
                  <c:v>8.4819999999999993</c:v>
                </c:pt>
                <c:pt idx="17931" formatCode="0.000">
                  <c:v>8.1639999999999997</c:v>
                </c:pt>
                <c:pt idx="17932" formatCode="0.000">
                  <c:v>0.47</c:v>
                </c:pt>
                <c:pt idx="17933" formatCode="0.000">
                  <c:v>7.9619999999999997</c:v>
                </c:pt>
                <c:pt idx="17934" formatCode="0.000">
                  <c:v>1.0469999999999999</c:v>
                </c:pt>
                <c:pt idx="17935" formatCode="0.000">
                  <c:v>7.0410000000000004</c:v>
                </c:pt>
                <c:pt idx="17936" formatCode="0.000">
                  <c:v>7.4930000000000003</c:v>
                </c:pt>
                <c:pt idx="17937" formatCode="0.000">
                  <c:v>1.8939999999999999</c:v>
                </c:pt>
                <c:pt idx="17938" formatCode="0.000">
                  <c:v>-10.845000000000001</c:v>
                </c:pt>
                <c:pt idx="17939" formatCode="0.000">
                  <c:v>9.391</c:v>
                </c:pt>
                <c:pt idx="17940" formatCode="0.000">
                  <c:v>7.59</c:v>
                </c:pt>
                <c:pt idx="17941" formatCode="0.000">
                  <c:v>8.4079999999999995</c:v>
                </c:pt>
                <c:pt idx="17942" formatCode="0.000">
                  <c:v>2.7949999999999999</c:v>
                </c:pt>
                <c:pt idx="17943" formatCode="0.000">
                  <c:v>5.1150000000000002</c:v>
                </c:pt>
                <c:pt idx="17944" formatCode="0.000">
                  <c:v>9.2609999999999992</c:v>
                </c:pt>
                <c:pt idx="17945" formatCode="0.000">
                  <c:v>-0.80800000000000005</c:v>
                </c:pt>
                <c:pt idx="17946" formatCode="0.000">
                  <c:v>-0.31</c:v>
                </c:pt>
                <c:pt idx="17947" formatCode="0.000">
                  <c:v>2.9510000000000001</c:v>
                </c:pt>
                <c:pt idx="17948" formatCode="0.000">
                  <c:v>-12.859</c:v>
                </c:pt>
                <c:pt idx="17949" formatCode="0.000">
                  <c:v>9.9009999999999998</c:v>
                </c:pt>
                <c:pt idx="17950" formatCode="0.000">
                  <c:v>10.991</c:v>
                </c:pt>
                <c:pt idx="17951" formatCode="0.000">
                  <c:v>9.3520000000000003</c:v>
                </c:pt>
                <c:pt idx="17952" formatCode="0.000">
                  <c:v>2.56</c:v>
                </c:pt>
                <c:pt idx="17953" formatCode="0.000">
                  <c:v>8.9770000000000003</c:v>
                </c:pt>
                <c:pt idx="17954" formatCode="0.000">
                  <c:v>6.633</c:v>
                </c:pt>
                <c:pt idx="17955" formatCode="0.000">
                  <c:v>1.347</c:v>
                </c:pt>
                <c:pt idx="17956" formatCode="0.000">
                  <c:v>3.621</c:v>
                </c:pt>
                <c:pt idx="17957" formatCode="0.000">
                  <c:v>4.1100000000000003</c:v>
                </c:pt>
                <c:pt idx="17958" formatCode="0.000">
                  <c:v>-12.84</c:v>
                </c:pt>
                <c:pt idx="17959" formatCode="0.000">
                  <c:v>9.5429999999999993</c:v>
                </c:pt>
                <c:pt idx="17960" formatCode="0.000">
                  <c:v>10.121</c:v>
                </c:pt>
                <c:pt idx="17961" formatCode="0.000">
                  <c:v>7.1879999999999997</c:v>
                </c:pt>
                <c:pt idx="17962" formatCode="0.000">
                  <c:v>0.90900000000000003</c:v>
                </c:pt>
                <c:pt idx="17963" formatCode="0.000">
                  <c:v>9.4629999999999992</c:v>
                </c:pt>
                <c:pt idx="17964" formatCode="0.000">
                  <c:v>6.1</c:v>
                </c:pt>
                <c:pt idx="17965" formatCode="0.000">
                  <c:v>3.4220000000000002</c:v>
                </c:pt>
                <c:pt idx="17966" formatCode="0.000">
                  <c:v>2.923</c:v>
                </c:pt>
                <c:pt idx="17967" formatCode="0.000">
                  <c:v>4.2309999999999999</c:v>
                </c:pt>
                <c:pt idx="17968" formatCode="0.000">
                  <c:v>-9.4559999999999995</c:v>
                </c:pt>
                <c:pt idx="17969" formatCode="0.000">
                  <c:v>7.7460000000000004</c:v>
                </c:pt>
                <c:pt idx="17970" formatCode="0.000">
                  <c:v>8.2170000000000005</c:v>
                </c:pt>
                <c:pt idx="17971" formatCode="0.000">
                  <c:v>8.3870000000000005</c:v>
                </c:pt>
                <c:pt idx="17972" formatCode="0.000">
                  <c:v>2.2189999999999999</c:v>
                </c:pt>
                <c:pt idx="17973" formatCode="0.000">
                  <c:v>6.38</c:v>
                </c:pt>
                <c:pt idx="17974" formatCode="0.000">
                  <c:v>-1.089</c:v>
                </c:pt>
                <c:pt idx="17975" formatCode="0.000">
                  <c:v>2.56</c:v>
                </c:pt>
                <c:pt idx="17976" formatCode="0.000">
                  <c:v>-1.833</c:v>
                </c:pt>
                <c:pt idx="17977" formatCode="0.000">
                  <c:v>6.3559999999999999</c:v>
                </c:pt>
                <c:pt idx="17978" formatCode="0.000">
                  <c:v>-8.2249999999999996</c:v>
                </c:pt>
                <c:pt idx="17979" formatCode="0.000">
                  <c:v>12.311999999999999</c:v>
                </c:pt>
                <c:pt idx="17980" formatCode="0.000">
                  <c:v>10.416</c:v>
                </c:pt>
                <c:pt idx="17981" formatCode="0.000">
                  <c:v>7.431</c:v>
                </c:pt>
                <c:pt idx="17982" formatCode="0.000">
                  <c:v>3.8250000000000002</c:v>
                </c:pt>
                <c:pt idx="17983" formatCode="0.000">
                  <c:v>8.4830000000000005</c:v>
                </c:pt>
                <c:pt idx="17984" formatCode="0.000">
                  <c:v>4.1000000000000002E-2</c:v>
                </c:pt>
                <c:pt idx="17985" formatCode="0.000">
                  <c:v>4.2240000000000002</c:v>
                </c:pt>
                <c:pt idx="17986" formatCode="0.000">
                  <c:v>8.8960000000000008</c:v>
                </c:pt>
                <c:pt idx="17987" formatCode="0.000">
                  <c:v>3.96</c:v>
                </c:pt>
                <c:pt idx="17988" formatCode="0.000">
                  <c:v>-9.0139999999999993</c:v>
                </c:pt>
                <c:pt idx="17989" formatCode="0.000">
                  <c:v>7.1989999999999998</c:v>
                </c:pt>
                <c:pt idx="17990" formatCode="0.000">
                  <c:v>9.4309999999999992</c:v>
                </c:pt>
                <c:pt idx="17991" formatCode="0.000">
                  <c:v>7.6879999999999997</c:v>
                </c:pt>
                <c:pt idx="17992" formatCode="0.000">
                  <c:v>0.91500000000000004</c:v>
                </c:pt>
                <c:pt idx="17993" formatCode="0.000">
                  <c:v>6.96</c:v>
                </c:pt>
                <c:pt idx="17994" formatCode="0.000">
                  <c:v>4.3330000000000002</c:v>
                </c:pt>
                <c:pt idx="17995" formatCode="0.000">
                  <c:v>2.4950000000000001</c:v>
                </c:pt>
                <c:pt idx="17996" formatCode="0.000">
                  <c:v>-1.825</c:v>
                </c:pt>
                <c:pt idx="17997" formatCode="0.000">
                  <c:v>4.2539999999999996</c:v>
                </c:pt>
                <c:pt idx="17998" formatCode="0.000">
                  <c:v>-5.944</c:v>
                </c:pt>
                <c:pt idx="17999" formatCode="0.000">
                  <c:v>9.1319999999999997</c:v>
                </c:pt>
                <c:pt idx="18000" formatCode="0.000">
                  <c:v>10.57</c:v>
                </c:pt>
                <c:pt idx="18001" formatCode="0.000">
                  <c:v>8.7590000000000003</c:v>
                </c:pt>
                <c:pt idx="18002" formatCode="0.000">
                  <c:v>1.8420000000000001</c:v>
                </c:pt>
                <c:pt idx="18003" formatCode="0.000">
                  <c:v>6.74</c:v>
                </c:pt>
                <c:pt idx="18004" formatCode="0.000">
                  <c:v>-2.2559999999999998</c:v>
                </c:pt>
                <c:pt idx="18005" formatCode="0.000">
                  <c:v>5.5739999999999998</c:v>
                </c:pt>
                <c:pt idx="18006" formatCode="0.000">
                  <c:v>6.2750000000000004</c:v>
                </c:pt>
                <c:pt idx="18007" formatCode="0.000">
                  <c:v>-2.2610000000000001</c:v>
                </c:pt>
                <c:pt idx="18008" formatCode="0.000">
                  <c:v>8.9670000000000005</c:v>
                </c:pt>
                <c:pt idx="18009" formatCode="0.000">
                  <c:v>10.78</c:v>
                </c:pt>
                <c:pt idx="18010" formatCode="0.000">
                  <c:v>8.35</c:v>
                </c:pt>
                <c:pt idx="18011" formatCode="0.000">
                  <c:v>2.6</c:v>
                </c:pt>
                <c:pt idx="18012" formatCode="0.000">
                  <c:v>6.6680000000000001</c:v>
                </c:pt>
                <c:pt idx="18013" formatCode="0.000">
                  <c:v>4.0579999999999998</c:v>
                </c:pt>
                <c:pt idx="18014" formatCode="0.000">
                  <c:v>-4.6760000000000002</c:v>
                </c:pt>
                <c:pt idx="18015" formatCode="0.000">
                  <c:v>3.7480000000000002</c:v>
                </c:pt>
                <c:pt idx="18016" formatCode="0.000">
                  <c:v>3.5649999999999999</c:v>
                </c:pt>
                <c:pt idx="18017" formatCode="0.000">
                  <c:v>7.4710000000000001</c:v>
                </c:pt>
                <c:pt idx="18018" formatCode="0.000">
                  <c:v>11.78</c:v>
                </c:pt>
                <c:pt idx="18019" formatCode="0.000">
                  <c:v>9.5120000000000005</c:v>
                </c:pt>
                <c:pt idx="18020" formatCode="0.000">
                  <c:v>2.4350000000000001</c:v>
                </c:pt>
                <c:pt idx="18021" formatCode="0.000">
                  <c:v>6.9409999999999998</c:v>
                </c:pt>
                <c:pt idx="18022" formatCode="0.000">
                  <c:v>1.9390000000000001</c:v>
                </c:pt>
                <c:pt idx="18023" formatCode="0.000">
                  <c:v>-4.4989999999999997</c:v>
                </c:pt>
                <c:pt idx="18024" formatCode="0.000">
                  <c:v>2.1059999999999999</c:v>
                </c:pt>
                <c:pt idx="18025" formatCode="0.000">
                  <c:v>5.3559999999999999</c:v>
                </c:pt>
                <c:pt idx="18026" formatCode="0.000">
                  <c:v>7.98</c:v>
                </c:pt>
                <c:pt idx="18027" formatCode="0.000">
                  <c:v>10.816000000000001</c:v>
                </c:pt>
                <c:pt idx="18028" formatCode="0.000">
                  <c:v>10.254</c:v>
                </c:pt>
                <c:pt idx="18029" formatCode="0.000">
                  <c:v>1.64</c:v>
                </c:pt>
                <c:pt idx="18030" formatCode="0.000">
                  <c:v>9.3729999999999993</c:v>
                </c:pt>
                <c:pt idx="18031" formatCode="0.000">
                  <c:v>7.6040000000000001</c:v>
                </c:pt>
                <c:pt idx="18032" formatCode="0.000">
                  <c:v>-6.7930000000000001</c:v>
                </c:pt>
                <c:pt idx="18033" formatCode="0.000">
                  <c:v>5.0039999999999996</c:v>
                </c:pt>
                <c:pt idx="18034" formatCode="0.000">
                  <c:v>1.4410000000000001</c:v>
                </c:pt>
                <c:pt idx="18035" formatCode="0.000">
                  <c:v>8.2530000000000001</c:v>
                </c:pt>
                <c:pt idx="18036" formatCode="0.000">
                  <c:v>10.217000000000001</c:v>
                </c:pt>
                <c:pt idx="18037" formatCode="0.000">
                  <c:v>9.2870000000000008</c:v>
                </c:pt>
                <c:pt idx="18038" formatCode="0.000">
                  <c:v>1.018</c:v>
                </c:pt>
                <c:pt idx="18039" formatCode="0.000">
                  <c:v>9.0579999999999998</c:v>
                </c:pt>
                <c:pt idx="18040" formatCode="0.000">
                  <c:v>4.3499999999999996</c:v>
                </c:pt>
                <c:pt idx="18041" formatCode="0.000">
                  <c:v>-2.0009999999999999</c:v>
                </c:pt>
                <c:pt idx="18042" formatCode="0.000">
                  <c:v>2.4</c:v>
                </c:pt>
                <c:pt idx="18043" formatCode="0.000">
                  <c:v>0.42599999999999999</c:v>
                </c:pt>
                <c:pt idx="18044" formatCode="0.000">
                  <c:v>8.1419999999999995</c:v>
                </c:pt>
                <c:pt idx="18045" formatCode="0.000">
                  <c:v>10.595000000000001</c:v>
                </c:pt>
                <c:pt idx="18046" formatCode="0.000">
                  <c:v>10.84</c:v>
                </c:pt>
                <c:pt idx="18047" formatCode="0.000">
                  <c:v>0.99299999999999999</c:v>
                </c:pt>
                <c:pt idx="18048" formatCode="0.000">
                  <c:v>9.4640000000000004</c:v>
                </c:pt>
                <c:pt idx="18049" formatCode="0.000">
                  <c:v>6.4909999999999997</c:v>
                </c:pt>
                <c:pt idx="18050" formatCode="0.000">
                  <c:v>-3.399</c:v>
                </c:pt>
                <c:pt idx="18051" formatCode="0.000">
                  <c:v>3.66</c:v>
                </c:pt>
                <c:pt idx="18052" formatCode="0.000">
                  <c:v>2.9220000000000002</c:v>
                </c:pt>
                <c:pt idx="18053" formatCode="0.000">
                  <c:v>5.4050000000000002</c:v>
                </c:pt>
                <c:pt idx="18054" formatCode="0.000">
                  <c:v>7.0449999999999999</c:v>
                </c:pt>
                <c:pt idx="18055" formatCode="0.000">
                  <c:v>10.768000000000001</c:v>
                </c:pt>
                <c:pt idx="18056" formatCode="0.000">
                  <c:v>3.13</c:v>
                </c:pt>
                <c:pt idx="18057" formatCode="0.000">
                  <c:v>9.3000000000000007</c:v>
                </c:pt>
                <c:pt idx="18058" formatCode="0.000">
                  <c:v>5.5069999999999997</c:v>
                </c:pt>
                <c:pt idx="18059" formatCode="0.000">
                  <c:v>-10.946999999999999</c:v>
                </c:pt>
                <c:pt idx="18060" formatCode="0.000">
                  <c:v>4.4489999999999998</c:v>
                </c:pt>
                <c:pt idx="18061" formatCode="0.000">
                  <c:v>4.7869999999999999</c:v>
                </c:pt>
                <c:pt idx="18062" formatCode="0.000">
                  <c:v>10.930999999999999</c:v>
                </c:pt>
                <c:pt idx="18063" formatCode="0.000">
                  <c:v>8.3640000000000008</c:v>
                </c:pt>
                <c:pt idx="18064" formatCode="0.000">
                  <c:v>11.019</c:v>
                </c:pt>
                <c:pt idx="18065" formatCode="0.000">
                  <c:v>3.0960000000000001</c:v>
                </c:pt>
                <c:pt idx="18066" formatCode="0.000">
                  <c:v>8.2279999999999998</c:v>
                </c:pt>
                <c:pt idx="18067" formatCode="0.000">
                  <c:v>6.3230000000000004</c:v>
                </c:pt>
                <c:pt idx="18068" formatCode="0.000">
                  <c:v>-1.2589999999999999</c:v>
                </c:pt>
                <c:pt idx="18069" formatCode="0.000">
                  <c:v>7.0279999999999996</c:v>
                </c:pt>
                <c:pt idx="18070" formatCode="0.000">
                  <c:v>-9.2240000000000002</c:v>
                </c:pt>
                <c:pt idx="18071" formatCode="0.000">
                  <c:v>11.759</c:v>
                </c:pt>
                <c:pt idx="18072" formatCode="0.000">
                  <c:v>8.8209999999999997</c:v>
                </c:pt>
                <c:pt idx="18073" formatCode="0.000">
                  <c:v>8.5259999999999998</c:v>
                </c:pt>
                <c:pt idx="18074" formatCode="0.000">
                  <c:v>3.343</c:v>
                </c:pt>
                <c:pt idx="18075" formatCode="0.000">
                  <c:v>10.221</c:v>
                </c:pt>
                <c:pt idx="18076" formatCode="0.000">
                  <c:v>8.4740000000000002</c:v>
                </c:pt>
                <c:pt idx="18077" formatCode="0.000">
                  <c:v>-5.2450000000000001</c:v>
                </c:pt>
                <c:pt idx="18078" formatCode="0.000">
                  <c:v>2.5609999999999999</c:v>
                </c:pt>
                <c:pt idx="18079" formatCode="0.000">
                  <c:v>5.14</c:v>
                </c:pt>
                <c:pt idx="18080" formatCode="0.000">
                  <c:v>5.5190000000000001</c:v>
                </c:pt>
                <c:pt idx="18081" formatCode="0.000">
                  <c:v>7.3819999999999997</c:v>
                </c:pt>
                <c:pt idx="18082" formatCode="0.000">
                  <c:v>9.6739999999999995</c:v>
                </c:pt>
                <c:pt idx="18083" formatCode="0.000">
                  <c:v>2.0750000000000002</c:v>
                </c:pt>
                <c:pt idx="18084" formatCode="0.000">
                  <c:v>10.057</c:v>
                </c:pt>
                <c:pt idx="18085" formatCode="0.000">
                  <c:v>5.2779999999999996</c:v>
                </c:pt>
                <c:pt idx="18086" formatCode="0.000">
                  <c:v>-6.5620000000000003</c:v>
                </c:pt>
                <c:pt idx="18087" formatCode="0.000">
                  <c:v>4.7249999999999996</c:v>
                </c:pt>
                <c:pt idx="18088" formatCode="0.000">
                  <c:v>3.1429999999999998</c:v>
                </c:pt>
                <c:pt idx="18089" formatCode="0.000">
                  <c:v>10.268000000000001</c:v>
                </c:pt>
                <c:pt idx="18090" formatCode="0.000">
                  <c:v>7.45</c:v>
                </c:pt>
                <c:pt idx="18091" formatCode="0.000">
                  <c:v>9.1150000000000002</c:v>
                </c:pt>
                <c:pt idx="18092" formatCode="0.000">
                  <c:v>4.218</c:v>
                </c:pt>
                <c:pt idx="18093" formatCode="0.000">
                  <c:v>8.0939999999999994</c:v>
                </c:pt>
                <c:pt idx="18094" formatCode="0.000">
                  <c:v>6.4790000000000001</c:v>
                </c:pt>
                <c:pt idx="18095" formatCode="0.000">
                  <c:v>2.819</c:v>
                </c:pt>
                <c:pt idx="18096" formatCode="0.000">
                  <c:v>5.5670000000000002</c:v>
                </c:pt>
                <c:pt idx="18097" formatCode="0.000">
                  <c:v>-4.7140000000000004</c:v>
                </c:pt>
                <c:pt idx="18098" formatCode="0.000">
                  <c:v>7.2039999999999997</c:v>
                </c:pt>
                <c:pt idx="18099" formatCode="0.000">
                  <c:v>8.3030000000000008</c:v>
                </c:pt>
                <c:pt idx="18100" formatCode="0.000">
                  <c:v>7.6479999999999997</c:v>
                </c:pt>
                <c:pt idx="18101" formatCode="0.000">
                  <c:v>-3.4580000000000002</c:v>
                </c:pt>
                <c:pt idx="18102" formatCode="0.000">
                  <c:v>4.1029999999999998</c:v>
                </c:pt>
                <c:pt idx="18103" formatCode="0.000">
                  <c:v>7.7949999999999999</c:v>
                </c:pt>
                <c:pt idx="18104" formatCode="0.000">
                  <c:v>6.08</c:v>
                </c:pt>
                <c:pt idx="18105" formatCode="0.000">
                  <c:v>-0.223</c:v>
                </c:pt>
                <c:pt idx="18106" formatCode="0.000">
                  <c:v>4.9880000000000004</c:v>
                </c:pt>
                <c:pt idx="18107" formatCode="0.000">
                  <c:v>-8.4410000000000007</c:v>
                </c:pt>
                <c:pt idx="18108" formatCode="0.000">
                  <c:v>8.4090000000000007</c:v>
                </c:pt>
                <c:pt idx="18109" formatCode="0.000">
                  <c:v>10.605</c:v>
                </c:pt>
                <c:pt idx="18110" formatCode="0.000">
                  <c:v>9.9329999999999998</c:v>
                </c:pt>
                <c:pt idx="18111" formatCode="0.000">
                  <c:v>-4.2969999999999997</c:v>
                </c:pt>
                <c:pt idx="18112" formatCode="0.000">
                  <c:v>4.8659999999999997</c:v>
                </c:pt>
                <c:pt idx="18113" formatCode="0.000">
                  <c:v>10.013999999999999</c:v>
                </c:pt>
                <c:pt idx="18114" formatCode="0.000">
                  <c:v>0.158</c:v>
                </c:pt>
                <c:pt idx="18115" formatCode="0.000">
                  <c:v>-1.2E-2</c:v>
                </c:pt>
                <c:pt idx="18116" formatCode="0.000">
                  <c:v>5.5350000000000001</c:v>
                </c:pt>
                <c:pt idx="18117" formatCode="0.000">
                  <c:v>-1.117</c:v>
                </c:pt>
                <c:pt idx="18118" formatCode="0.000">
                  <c:v>5.7720000000000002</c:v>
                </c:pt>
                <c:pt idx="18119" formatCode="0.000">
                  <c:v>9.6709999999999994</c:v>
                </c:pt>
                <c:pt idx="18120" formatCode="0.000">
                  <c:v>10.523999999999999</c:v>
                </c:pt>
                <c:pt idx="18121" formatCode="0.000">
                  <c:v>-1.4470000000000001</c:v>
                </c:pt>
                <c:pt idx="18122" formatCode="0.000">
                  <c:v>4.4889999999999999</c:v>
                </c:pt>
                <c:pt idx="18123" formatCode="0.000">
                  <c:v>8.5429999999999993</c:v>
                </c:pt>
                <c:pt idx="18124" formatCode="0.000">
                  <c:v>1.042</c:v>
                </c:pt>
                <c:pt idx="18125" formatCode="0.000">
                  <c:v>9.8849999999999998</c:v>
                </c:pt>
                <c:pt idx="18126" formatCode="0.000">
                  <c:v>4.6950000000000003</c:v>
                </c:pt>
                <c:pt idx="18127" formatCode="0.000">
                  <c:v>-3.331</c:v>
                </c:pt>
                <c:pt idx="18128" formatCode="0.000">
                  <c:v>5.9139999999999997</c:v>
                </c:pt>
                <c:pt idx="18129" formatCode="0.000">
                  <c:v>5.2729999999999997</c:v>
                </c:pt>
                <c:pt idx="18130" formatCode="0.000">
                  <c:v>8.0519999999999996</c:v>
                </c:pt>
                <c:pt idx="18131" formatCode="0.000">
                  <c:v>-0.84399999999999997</c:v>
                </c:pt>
                <c:pt idx="18132" formatCode="0.000">
                  <c:v>4.2649999999999997</c:v>
                </c:pt>
                <c:pt idx="18133" formatCode="0.000">
                  <c:v>7.3390000000000004</c:v>
                </c:pt>
                <c:pt idx="18134" formatCode="0.000">
                  <c:v>3.976</c:v>
                </c:pt>
                <c:pt idx="18135" formatCode="0.000">
                  <c:v>12.532</c:v>
                </c:pt>
                <c:pt idx="18136" formatCode="0.000">
                  <c:v>4.9420000000000002</c:v>
                </c:pt>
                <c:pt idx="18137" formatCode="0.000">
                  <c:v>-7.66</c:v>
                </c:pt>
                <c:pt idx="18138" formatCode="0.000">
                  <c:v>7.5039999999999996</c:v>
                </c:pt>
                <c:pt idx="18139" formatCode="0.000">
                  <c:v>8.6389999999999993</c:v>
                </c:pt>
                <c:pt idx="18140" formatCode="0.000">
                  <c:v>7.2750000000000004</c:v>
                </c:pt>
                <c:pt idx="18141" formatCode="0.000">
                  <c:v>-8.7680000000000007</c:v>
                </c:pt>
                <c:pt idx="18142" formatCode="0.000">
                  <c:v>4.0039999999999996</c:v>
                </c:pt>
                <c:pt idx="18143" formatCode="0.000">
                  <c:v>10.016999999999999</c:v>
                </c:pt>
                <c:pt idx="18144" formatCode="0.000">
                  <c:v>2.2229999999999999</c:v>
                </c:pt>
                <c:pt idx="18145" formatCode="0.000">
                  <c:v>8.6140000000000008</c:v>
                </c:pt>
                <c:pt idx="18146" formatCode="0.000">
                  <c:v>4.1050000000000004</c:v>
                </c:pt>
                <c:pt idx="18147" formatCode="0.000">
                  <c:v>2.1819999999999999</c:v>
                </c:pt>
                <c:pt idx="18148" formatCode="0.000">
                  <c:v>7.9909999999999997</c:v>
                </c:pt>
                <c:pt idx="18149" formatCode="0.000">
                  <c:v>8.4649999999999999</c:v>
                </c:pt>
                <c:pt idx="18150" formatCode="0.000">
                  <c:v>6.593</c:v>
                </c:pt>
                <c:pt idx="18151" formatCode="0.000">
                  <c:v>-8.548</c:v>
                </c:pt>
                <c:pt idx="18152" formatCode="0.000">
                  <c:v>0.96699999999999997</c:v>
                </c:pt>
                <c:pt idx="18153" formatCode="0.000">
                  <c:v>10.031000000000001</c:v>
                </c:pt>
                <c:pt idx="18154" formatCode="0.000">
                  <c:v>3.2429999999999999</c:v>
                </c:pt>
                <c:pt idx="18155" formatCode="0.000">
                  <c:v>2.1659999999999999</c:v>
                </c:pt>
                <c:pt idx="18156" formatCode="0.000">
                  <c:v>3.9359999999999999</c:v>
                </c:pt>
                <c:pt idx="18157" formatCode="0.000">
                  <c:v>5.3029999999999999</c:v>
                </c:pt>
                <c:pt idx="18158" formatCode="0.000">
                  <c:v>7.9820000000000002</c:v>
                </c:pt>
                <c:pt idx="18159" formatCode="0.000">
                  <c:v>6.3120000000000003</c:v>
                </c:pt>
                <c:pt idx="18160" formatCode="0.000">
                  <c:v>8.7110000000000003</c:v>
                </c:pt>
                <c:pt idx="18161" formatCode="0.000">
                  <c:v>-8.9009999999999998</c:v>
                </c:pt>
                <c:pt idx="18162" formatCode="0.000">
                  <c:v>3.9449999999999998</c:v>
                </c:pt>
                <c:pt idx="18163" formatCode="0.000">
                  <c:v>10.082000000000001</c:v>
                </c:pt>
                <c:pt idx="18164" formatCode="0.000">
                  <c:v>5.2089999999999996</c:v>
                </c:pt>
                <c:pt idx="18165" formatCode="0.000">
                  <c:v>-1.599</c:v>
                </c:pt>
                <c:pt idx="18166" formatCode="0.000">
                  <c:v>4.6989999999999998</c:v>
                </c:pt>
                <c:pt idx="18167" formatCode="0.000">
                  <c:v>3.871</c:v>
                </c:pt>
                <c:pt idx="18168" formatCode="0.000">
                  <c:v>6.0330000000000004</c:v>
                </c:pt>
                <c:pt idx="18169" formatCode="0.000">
                  <c:v>11.582000000000001</c:v>
                </c:pt>
                <c:pt idx="18170" formatCode="0.000">
                  <c:v>6.282</c:v>
                </c:pt>
                <c:pt idx="18171" formatCode="0.000">
                  <c:v>-6.3239999999999998</c:v>
                </c:pt>
                <c:pt idx="18172" formatCode="0.000">
                  <c:v>3.6920000000000002</c:v>
                </c:pt>
                <c:pt idx="18173" formatCode="0.000">
                  <c:v>9.4849999999999994</c:v>
                </c:pt>
                <c:pt idx="18174" formatCode="0.000">
                  <c:v>3.7050000000000001</c:v>
                </c:pt>
                <c:pt idx="18175" formatCode="0.000">
                  <c:v>0.32700000000000001</c:v>
                </c:pt>
                <c:pt idx="18176" formatCode="0.000">
                  <c:v>3.504</c:v>
                </c:pt>
                <c:pt idx="18177" formatCode="0.000">
                  <c:v>1.845</c:v>
                </c:pt>
                <c:pt idx="18178" formatCode="0.000">
                  <c:v>8.9540000000000006</c:v>
                </c:pt>
                <c:pt idx="18179" formatCode="0.000">
                  <c:v>11.866</c:v>
                </c:pt>
                <c:pt idx="18180" formatCode="0.000">
                  <c:v>8.9749999999999996</c:v>
                </c:pt>
                <c:pt idx="18181" formatCode="0.000">
                  <c:v>-8.657</c:v>
                </c:pt>
                <c:pt idx="18182" formatCode="0.000">
                  <c:v>3.0230000000000001</c:v>
                </c:pt>
                <c:pt idx="18183" formatCode="0.000">
                  <c:v>9.5329999999999995</c:v>
                </c:pt>
                <c:pt idx="18184" formatCode="0.000">
                  <c:v>6.0759999999999996</c:v>
                </c:pt>
                <c:pt idx="18185" formatCode="0.000">
                  <c:v>-11.923999999999999</c:v>
                </c:pt>
                <c:pt idx="18186" formatCode="0.000">
                  <c:v>5.9809999999999999</c:v>
                </c:pt>
                <c:pt idx="18187" formatCode="0.000">
                  <c:v>9.8049999999999997</c:v>
                </c:pt>
                <c:pt idx="18188" formatCode="0.000">
                  <c:v>10.199999999999999</c:v>
                </c:pt>
                <c:pt idx="18189" formatCode="0.000">
                  <c:v>10.135</c:v>
                </c:pt>
                <c:pt idx="18190" formatCode="0.000">
                  <c:v>8.15</c:v>
                </c:pt>
                <c:pt idx="18191" formatCode="0.000">
                  <c:v>-10.457000000000001</c:v>
                </c:pt>
                <c:pt idx="18192" formatCode="0.000">
                  <c:v>4.1459999999999999</c:v>
                </c:pt>
                <c:pt idx="18193" formatCode="0.000">
                  <c:v>11.101000000000001</c:v>
                </c:pt>
                <c:pt idx="18194" formatCode="0.000">
                  <c:v>7.8719999999999999</c:v>
                </c:pt>
                <c:pt idx="18195" formatCode="0.000">
                  <c:v>-3.6019999999999999</c:v>
                </c:pt>
                <c:pt idx="18196" formatCode="0.000">
                  <c:v>7.6769999999999996</c:v>
                </c:pt>
                <c:pt idx="18197" formatCode="0.000">
                  <c:v>-0.29899999999999999</c:v>
                </c:pt>
                <c:pt idx="18198" formatCode="0.000">
                  <c:v>11.215999999999999</c:v>
                </c:pt>
                <c:pt idx="18199" formatCode="0.000">
                  <c:v>5.3609999999999998</c:v>
                </c:pt>
                <c:pt idx="18200" formatCode="0.000">
                  <c:v>9.0589999999999993</c:v>
                </c:pt>
                <c:pt idx="18201" formatCode="0.000">
                  <c:v>-9.327</c:v>
                </c:pt>
                <c:pt idx="18202" formatCode="0.000">
                  <c:v>5.6539999999999999</c:v>
                </c:pt>
                <c:pt idx="18203" formatCode="0.000">
                  <c:v>9.7349999999999994</c:v>
                </c:pt>
                <c:pt idx="18204" formatCode="0.000">
                  <c:v>4.2750000000000004</c:v>
                </c:pt>
                <c:pt idx="18205" formatCode="0.000">
                  <c:v>-1.4059999999999999</c:v>
                </c:pt>
                <c:pt idx="18206" formatCode="0.000">
                  <c:v>4.1580000000000004</c:v>
                </c:pt>
                <c:pt idx="18207" formatCode="0.000">
                  <c:v>4.9669999999999996</c:v>
                </c:pt>
                <c:pt idx="18208" formatCode="0.000">
                  <c:v>10.041</c:v>
                </c:pt>
                <c:pt idx="18209" formatCode="0.000">
                  <c:v>7.0010000000000003</c:v>
                </c:pt>
                <c:pt idx="18210" formatCode="0.000">
                  <c:v>9.3629999999999995</c:v>
                </c:pt>
                <c:pt idx="18211" formatCode="0.000">
                  <c:v>-6.4649999999999999</c:v>
                </c:pt>
                <c:pt idx="18212" formatCode="0.000">
                  <c:v>2.923</c:v>
                </c:pt>
                <c:pt idx="18213" formatCode="0.000">
                  <c:v>8.6129999999999995</c:v>
                </c:pt>
                <c:pt idx="18214" formatCode="0.000">
                  <c:v>5.2590000000000003</c:v>
                </c:pt>
                <c:pt idx="18215" formatCode="0.000">
                  <c:v>-1.262</c:v>
                </c:pt>
                <c:pt idx="18216" formatCode="0.000">
                  <c:v>7.298</c:v>
                </c:pt>
                <c:pt idx="18217" formatCode="0.000">
                  <c:v>-0.58099999999999996</c:v>
                </c:pt>
                <c:pt idx="18218" formatCode="0.000">
                  <c:v>10.558</c:v>
                </c:pt>
                <c:pt idx="18219" formatCode="0.000">
                  <c:v>10.185</c:v>
                </c:pt>
                <c:pt idx="18220" formatCode="0.000">
                  <c:v>9.8979999999999997</c:v>
                </c:pt>
                <c:pt idx="18221" formatCode="0.000">
                  <c:v>-7.5030000000000001</c:v>
                </c:pt>
                <c:pt idx="18222" formatCode="0.000">
                  <c:v>3.2610000000000001</c:v>
                </c:pt>
                <c:pt idx="18223" formatCode="0.000">
                  <c:v>6.4779999999999998</c:v>
                </c:pt>
                <c:pt idx="18224" formatCode="0.000">
                  <c:v>12.667</c:v>
                </c:pt>
                <c:pt idx="18225" formatCode="0.000">
                  <c:v>-7.2249999999999996</c:v>
                </c:pt>
                <c:pt idx="18226" formatCode="0.000">
                  <c:v>5.0519999999999996</c:v>
                </c:pt>
                <c:pt idx="18227" formatCode="0.000">
                  <c:v>2.7909999999999999</c:v>
                </c:pt>
                <c:pt idx="18228" formatCode="0.000">
                  <c:v>11.185</c:v>
                </c:pt>
                <c:pt idx="18229" formatCode="0.000">
                  <c:v>8.5760000000000005</c:v>
                </c:pt>
                <c:pt idx="18230" formatCode="0.000">
                  <c:v>8.7059999999999995</c:v>
                </c:pt>
                <c:pt idx="18231" formatCode="0.000">
                  <c:v>-7.17</c:v>
                </c:pt>
                <c:pt idx="18232" formatCode="0.000">
                  <c:v>2.8050000000000002</c:v>
                </c:pt>
                <c:pt idx="18233" formatCode="0.000">
                  <c:v>6.3170000000000002</c:v>
                </c:pt>
                <c:pt idx="18234" formatCode="0.000">
                  <c:v>6.673</c:v>
                </c:pt>
                <c:pt idx="18235" formatCode="0.000">
                  <c:v>-8.4849999999999994</c:v>
                </c:pt>
                <c:pt idx="18236" formatCode="0.000">
                  <c:v>4.04</c:v>
                </c:pt>
                <c:pt idx="18237" formatCode="0.000">
                  <c:v>5.3390000000000004</c:v>
                </c:pt>
                <c:pt idx="18238" formatCode="0.000">
                  <c:v>9.4120000000000008</c:v>
                </c:pt>
                <c:pt idx="18239" formatCode="0.000">
                  <c:v>9.9380000000000006</c:v>
                </c:pt>
                <c:pt idx="18240" formatCode="0.000">
                  <c:v>8.9830000000000005</c:v>
                </c:pt>
                <c:pt idx="18241" formatCode="0.000">
                  <c:v>-0.36599999999999999</c:v>
                </c:pt>
                <c:pt idx="18242" formatCode="0.000">
                  <c:v>2.0880000000000001</c:v>
                </c:pt>
                <c:pt idx="18243" formatCode="0.000">
                  <c:v>6.1890000000000001</c:v>
                </c:pt>
                <c:pt idx="18244" formatCode="0.000">
                  <c:v>7.0270000000000001</c:v>
                </c:pt>
                <c:pt idx="18245" formatCode="0.000">
                  <c:v>-7.7450000000000001</c:v>
                </c:pt>
                <c:pt idx="18246" formatCode="0.000">
                  <c:v>7.0789999999999997</c:v>
                </c:pt>
                <c:pt idx="18247" formatCode="0.000">
                  <c:v>-1.347</c:v>
                </c:pt>
                <c:pt idx="18248" formatCode="0.000">
                  <c:v>8.625</c:v>
                </c:pt>
                <c:pt idx="18249" formatCode="0.000">
                  <c:v>11.188000000000001</c:v>
                </c:pt>
                <c:pt idx="18250" formatCode="0.000">
                  <c:v>11.452999999999999</c:v>
                </c:pt>
                <c:pt idx="18251" formatCode="0.000">
                  <c:v>-6.157</c:v>
                </c:pt>
                <c:pt idx="18252" formatCode="0.000">
                  <c:v>4.4980000000000002</c:v>
                </c:pt>
                <c:pt idx="18253" formatCode="0.000">
                  <c:v>9.2910000000000004</c:v>
                </c:pt>
                <c:pt idx="18254" formatCode="0.000">
                  <c:v>7.4130000000000003</c:v>
                </c:pt>
                <c:pt idx="18255" formatCode="0.000">
                  <c:v>-2.7570000000000001</c:v>
                </c:pt>
                <c:pt idx="18256" formatCode="0.000">
                  <c:v>3.6640000000000001</c:v>
                </c:pt>
                <c:pt idx="18257" formatCode="0.000">
                  <c:v>1.1519999999999999</c:v>
                </c:pt>
                <c:pt idx="18258" formatCode="0.000">
                  <c:v>8.5939999999999994</c:v>
                </c:pt>
                <c:pt idx="18259" formatCode="0.000">
                  <c:v>10.385999999999999</c:v>
                </c:pt>
                <c:pt idx="18260" formatCode="0.000">
                  <c:v>9.4190000000000005</c:v>
                </c:pt>
                <c:pt idx="18261" formatCode="0.000">
                  <c:v>-5.3609999999999998</c:v>
                </c:pt>
                <c:pt idx="18262" formatCode="0.000">
                  <c:v>3.907</c:v>
                </c:pt>
                <c:pt idx="18263" formatCode="0.000">
                  <c:v>7.59</c:v>
                </c:pt>
                <c:pt idx="18264" formatCode="0.000">
                  <c:v>7.0670000000000002</c:v>
                </c:pt>
                <c:pt idx="18265" formatCode="0.000">
                  <c:v>-7.2240000000000002</c:v>
                </c:pt>
                <c:pt idx="18266" formatCode="0.000">
                  <c:v>6.734</c:v>
                </c:pt>
                <c:pt idx="18267" formatCode="0.000">
                  <c:v>1.23</c:v>
                </c:pt>
                <c:pt idx="18268" formatCode="0.000">
                  <c:v>10.651999999999999</c:v>
                </c:pt>
                <c:pt idx="18269" formatCode="0.000">
                  <c:v>9.2460000000000004</c:v>
                </c:pt>
                <c:pt idx="18270" formatCode="0.000">
                  <c:v>10.112</c:v>
                </c:pt>
                <c:pt idx="18271" formatCode="0.000">
                  <c:v>-5.21</c:v>
                </c:pt>
                <c:pt idx="18272" formatCode="0.000">
                  <c:v>4.8840000000000003</c:v>
                </c:pt>
                <c:pt idx="18273" formatCode="0.000">
                  <c:v>6.6050000000000004</c:v>
                </c:pt>
                <c:pt idx="18274" formatCode="0.000">
                  <c:v>9.5869999999999997</c:v>
                </c:pt>
                <c:pt idx="18275" formatCode="0.000">
                  <c:v>3.52</c:v>
                </c:pt>
                <c:pt idx="18276" formatCode="0.000">
                  <c:v>1.1479999999999999</c:v>
                </c:pt>
                <c:pt idx="18277" formatCode="0.000">
                  <c:v>7.7359999999999998</c:v>
                </c:pt>
                <c:pt idx="18278" formatCode="0.000">
                  <c:v>6.984</c:v>
                </c:pt>
                <c:pt idx="18279" formatCode="0.000">
                  <c:v>10.276</c:v>
                </c:pt>
                <c:pt idx="18280" formatCode="0.000">
                  <c:v>-4.5819999999999999</c:v>
                </c:pt>
                <c:pt idx="18281" formatCode="0.000">
                  <c:v>3.6030000000000002</c:v>
                </c:pt>
                <c:pt idx="18282" formatCode="0.000">
                  <c:v>10.121</c:v>
                </c:pt>
                <c:pt idx="18283" formatCode="0.000">
                  <c:v>2.6259999999999999</c:v>
                </c:pt>
                <c:pt idx="18284" formatCode="0.000">
                  <c:v>5.2709999999999999</c:v>
                </c:pt>
                <c:pt idx="18285" formatCode="0.000">
                  <c:v>4.3570000000000002</c:v>
                </c:pt>
                <c:pt idx="18286" formatCode="0.000">
                  <c:v>9.1950000000000003</c:v>
                </c:pt>
                <c:pt idx="18287" formatCode="0.000">
                  <c:v>11.045999999999999</c:v>
                </c:pt>
                <c:pt idx="18288" formatCode="0.000">
                  <c:v>5.94</c:v>
                </c:pt>
                <c:pt idx="18289" formatCode="0.000">
                  <c:v>-3.073</c:v>
                </c:pt>
                <c:pt idx="18290" formatCode="0.000">
                  <c:v>4.0819999999999999</c:v>
                </c:pt>
                <c:pt idx="18291" formatCode="0.000">
                  <c:v>9.218</c:v>
                </c:pt>
                <c:pt idx="18292" formatCode="0.000">
                  <c:v>5.1120000000000001</c:v>
                </c:pt>
                <c:pt idx="18293" formatCode="0.000">
                  <c:v>4.0830000000000002</c:v>
                </c:pt>
                <c:pt idx="18294" formatCode="0.000">
                  <c:v>5.9950000000000001</c:v>
                </c:pt>
                <c:pt idx="18295" formatCode="0.000">
                  <c:v>10.358000000000001</c:v>
                </c:pt>
                <c:pt idx="18296" formatCode="0.000">
                  <c:v>9.3439999999999994</c:v>
                </c:pt>
                <c:pt idx="18297" formatCode="0.000">
                  <c:v>7.468</c:v>
                </c:pt>
                <c:pt idx="18298" formatCode="0.000">
                  <c:v>-9.3480000000000008</c:v>
                </c:pt>
                <c:pt idx="18299" formatCode="0.000">
                  <c:v>5.4610000000000003</c:v>
                </c:pt>
                <c:pt idx="18300" formatCode="0.000">
                  <c:v>10.452</c:v>
                </c:pt>
                <c:pt idx="18301" formatCode="0.000">
                  <c:v>6.2809999999999997</c:v>
                </c:pt>
                <c:pt idx="18302" formatCode="0.000">
                  <c:v>4.0359999999999996</c:v>
                </c:pt>
                <c:pt idx="18303" formatCode="0.000">
                  <c:v>0.82199999999999995</c:v>
                </c:pt>
                <c:pt idx="18304" formatCode="0.000">
                  <c:v>11.12</c:v>
                </c:pt>
                <c:pt idx="18305" formatCode="0.000">
                  <c:v>5.1950000000000003</c:v>
                </c:pt>
                <c:pt idx="18306" formatCode="0.000">
                  <c:v>5.6210000000000004</c:v>
                </c:pt>
                <c:pt idx="18307" formatCode="0.000">
                  <c:v>1.6080000000000001</c:v>
                </c:pt>
                <c:pt idx="18308" formatCode="0.000">
                  <c:v>4.2069999999999999</c:v>
                </c:pt>
                <c:pt idx="18309" formatCode="0.000">
                  <c:v>10.292999999999999</c:v>
                </c:pt>
                <c:pt idx="18310" formatCode="0.000">
                  <c:v>6.8109999999999999</c:v>
                </c:pt>
                <c:pt idx="18311" formatCode="0.000">
                  <c:v>5.8079999999999998</c:v>
                </c:pt>
                <c:pt idx="18312" formatCode="0.000">
                  <c:v>4.734</c:v>
                </c:pt>
                <c:pt idx="18313" formatCode="0.000">
                  <c:v>11.206</c:v>
                </c:pt>
                <c:pt idx="18314" formatCode="0.000">
                  <c:v>7.8410000000000002</c:v>
                </c:pt>
                <c:pt idx="18315" formatCode="0.000">
                  <c:v>6.5940000000000003</c:v>
                </c:pt>
                <c:pt idx="18316" formatCode="0.000">
                  <c:v>-8.92</c:v>
                </c:pt>
                <c:pt idx="18317" formatCode="0.000">
                  <c:v>4.6139999999999999</c:v>
                </c:pt>
                <c:pt idx="18318" formatCode="0.000">
                  <c:v>10.747999999999999</c:v>
                </c:pt>
                <c:pt idx="18319" formatCode="0.000">
                  <c:v>4.9889999999999999</c:v>
                </c:pt>
                <c:pt idx="18320" formatCode="0.000">
                  <c:v>5.0199999999999996</c:v>
                </c:pt>
                <c:pt idx="18321" formatCode="0.000">
                  <c:v>7.6479999999999997</c:v>
                </c:pt>
                <c:pt idx="18322" formatCode="0.000">
                  <c:v>10.042999999999999</c:v>
                </c:pt>
                <c:pt idx="18323" formatCode="0.000">
                  <c:v>4.7220000000000004</c:v>
                </c:pt>
                <c:pt idx="18324" formatCode="0.000">
                  <c:v>4.109</c:v>
                </c:pt>
                <c:pt idx="18325" formatCode="0.000">
                  <c:v>-0.96799999999999997</c:v>
                </c:pt>
                <c:pt idx="18326" formatCode="0.000">
                  <c:v>3.4470000000000001</c:v>
                </c:pt>
                <c:pt idx="18327" formatCode="0.000">
                  <c:v>10.676</c:v>
                </c:pt>
                <c:pt idx="18328" formatCode="0.000">
                  <c:v>8.109</c:v>
                </c:pt>
                <c:pt idx="18329" formatCode="0.000">
                  <c:v>4.97</c:v>
                </c:pt>
                <c:pt idx="18330" formatCode="0.000">
                  <c:v>3.7269999999999999</c:v>
                </c:pt>
                <c:pt idx="18331" formatCode="0.000">
                  <c:v>11.311999999999999</c:v>
                </c:pt>
                <c:pt idx="18332" formatCode="0.000">
                  <c:v>1.8009999999999999</c:v>
                </c:pt>
                <c:pt idx="18333" formatCode="0.000">
                  <c:v>6.7930000000000001</c:v>
                </c:pt>
                <c:pt idx="18334" formatCode="0.000">
                  <c:v>-3.59</c:v>
                </c:pt>
                <c:pt idx="18335" formatCode="0.000">
                  <c:v>5.1470000000000002</c:v>
                </c:pt>
                <c:pt idx="18336" formatCode="0.000">
                  <c:v>11.661</c:v>
                </c:pt>
                <c:pt idx="18337" formatCode="0.000">
                  <c:v>5.1340000000000003</c:v>
                </c:pt>
                <c:pt idx="18338" formatCode="0.000">
                  <c:v>2.423</c:v>
                </c:pt>
                <c:pt idx="18339" formatCode="0.000">
                  <c:v>10.289</c:v>
                </c:pt>
                <c:pt idx="18340" formatCode="0.000">
                  <c:v>7.5890000000000004</c:v>
                </c:pt>
                <c:pt idx="18341" formatCode="0.000">
                  <c:v>5.7389999999999999</c:v>
                </c:pt>
                <c:pt idx="18342" formatCode="0.000">
                  <c:v>6.0810000000000004</c:v>
                </c:pt>
                <c:pt idx="18343" formatCode="0.000">
                  <c:v>4.5289999999999999</c:v>
                </c:pt>
                <c:pt idx="18344" formatCode="0.000">
                  <c:v>1.341</c:v>
                </c:pt>
                <c:pt idx="18345" formatCode="0.000">
                  <c:v>7.0430000000000001</c:v>
                </c:pt>
                <c:pt idx="18346" formatCode="0.000">
                  <c:v>3.1259999999999999</c:v>
                </c:pt>
                <c:pt idx="18347" formatCode="0.000">
                  <c:v>5.5830000000000002</c:v>
                </c:pt>
                <c:pt idx="18348" formatCode="0.000">
                  <c:v>4.5190000000000001</c:v>
                </c:pt>
                <c:pt idx="18349" formatCode="0.000">
                  <c:v>7.0780000000000003</c:v>
                </c:pt>
                <c:pt idx="18350" formatCode="0.000">
                  <c:v>4.3769999999999998</c:v>
                </c:pt>
                <c:pt idx="18351" formatCode="0.000">
                  <c:v>7.1360000000000001</c:v>
                </c:pt>
                <c:pt idx="18352" formatCode="0.000">
                  <c:v>6.8550000000000004</c:v>
                </c:pt>
                <c:pt idx="18353" formatCode="0.000">
                  <c:v>3.0880000000000001</c:v>
                </c:pt>
                <c:pt idx="18354" formatCode="0.000">
                  <c:v>8.641</c:v>
                </c:pt>
                <c:pt idx="18355" formatCode="0.000">
                  <c:v>3.3740000000000001</c:v>
                </c:pt>
                <c:pt idx="18356" formatCode="0.000">
                  <c:v>2.9889999999999999</c:v>
                </c:pt>
                <c:pt idx="18357" formatCode="0.000">
                  <c:v>5.2140000000000004</c:v>
                </c:pt>
                <c:pt idx="18358" formatCode="0.000">
                  <c:v>10.307</c:v>
                </c:pt>
                <c:pt idx="18359" formatCode="0.000">
                  <c:v>-1.7549999999999999</c:v>
                </c:pt>
                <c:pt idx="18360" formatCode="0.000">
                  <c:v>7.63</c:v>
                </c:pt>
                <c:pt idx="18361" formatCode="0.000">
                  <c:v>8.2940000000000005</c:v>
                </c:pt>
                <c:pt idx="18362" formatCode="0.000">
                  <c:v>4.0659999999999998</c:v>
                </c:pt>
                <c:pt idx="18363" formatCode="0.000">
                  <c:v>10.512</c:v>
                </c:pt>
                <c:pt idx="18364" formatCode="0.000">
                  <c:v>8.8810000000000002</c:v>
                </c:pt>
                <c:pt idx="18365" formatCode="0.000">
                  <c:v>3.923</c:v>
                </c:pt>
                <c:pt idx="18366" formatCode="0.000">
                  <c:v>-0.60799999999999998</c:v>
                </c:pt>
                <c:pt idx="18367" formatCode="0.000">
                  <c:v>8.1</c:v>
                </c:pt>
                <c:pt idx="18368" formatCode="0.000">
                  <c:v>8.0429999999999993</c:v>
                </c:pt>
                <c:pt idx="18369" formatCode="0.000">
                  <c:v>6.7610000000000001</c:v>
                </c:pt>
                <c:pt idx="18370" formatCode="0.000">
                  <c:v>3.0950000000000002</c:v>
                </c:pt>
                <c:pt idx="18371" formatCode="0.000">
                  <c:v>2.9009999999999998</c:v>
                </c:pt>
                <c:pt idx="18372" formatCode="0.000">
                  <c:v>9.76</c:v>
                </c:pt>
                <c:pt idx="18373" formatCode="0.000">
                  <c:v>7.2569999999999997</c:v>
                </c:pt>
                <c:pt idx="18374" formatCode="0.000">
                  <c:v>5.3179999999999996</c:v>
                </c:pt>
                <c:pt idx="18375" formatCode="0.000">
                  <c:v>-0.79</c:v>
                </c:pt>
                <c:pt idx="18376" formatCode="0.000">
                  <c:v>8.2370000000000001</c:v>
                </c:pt>
                <c:pt idx="18377" formatCode="0.000">
                  <c:v>9.2029999999999994</c:v>
                </c:pt>
                <c:pt idx="18378" formatCode="0.000">
                  <c:v>8.3140000000000001</c:v>
                </c:pt>
                <c:pt idx="18379" formatCode="0.000">
                  <c:v>0.752</c:v>
                </c:pt>
                <c:pt idx="18380" formatCode="0.000">
                  <c:v>4.1390000000000002</c:v>
                </c:pt>
                <c:pt idx="18381" formatCode="0.000">
                  <c:v>8.6460000000000008</c:v>
                </c:pt>
                <c:pt idx="18382" formatCode="0.000">
                  <c:v>6.7679999999999998</c:v>
                </c:pt>
                <c:pt idx="18383" formatCode="0.000">
                  <c:v>4.4050000000000002</c:v>
                </c:pt>
                <c:pt idx="18384" formatCode="0.000">
                  <c:v>1.516</c:v>
                </c:pt>
                <c:pt idx="18385" formatCode="0.000">
                  <c:v>10.611000000000001</c:v>
                </c:pt>
                <c:pt idx="18386" formatCode="0.000">
                  <c:v>6.9470000000000001</c:v>
                </c:pt>
                <c:pt idx="18387" formatCode="0.000">
                  <c:v>8.7590000000000003</c:v>
                </c:pt>
                <c:pt idx="18388" formatCode="0.000">
                  <c:v>0.58799999999999997</c:v>
                </c:pt>
                <c:pt idx="18389" formatCode="0.000">
                  <c:v>3.109</c:v>
                </c:pt>
                <c:pt idx="18390" formatCode="0.000">
                  <c:v>8.5869999999999997</c:v>
                </c:pt>
                <c:pt idx="18391" formatCode="0.000">
                  <c:v>5.5540000000000003</c:v>
                </c:pt>
                <c:pt idx="18392" formatCode="0.000">
                  <c:v>4.8410000000000002</c:v>
                </c:pt>
                <c:pt idx="18393" formatCode="0.000">
                  <c:v>2.5499999999999998</c:v>
                </c:pt>
                <c:pt idx="18394" formatCode="0.000">
                  <c:v>5.56</c:v>
                </c:pt>
                <c:pt idx="18395" formatCode="0.000">
                  <c:v>9.69</c:v>
                </c:pt>
                <c:pt idx="18396" formatCode="0.000">
                  <c:v>9.8520000000000003</c:v>
                </c:pt>
                <c:pt idx="18397" formatCode="0.000">
                  <c:v>-1.7999999999999999E-2</c:v>
                </c:pt>
                <c:pt idx="18398" formatCode="0.000">
                  <c:v>3.0859999999999999</c:v>
                </c:pt>
                <c:pt idx="18399" formatCode="0.000">
                  <c:v>10.385</c:v>
                </c:pt>
                <c:pt idx="18400" formatCode="0.000">
                  <c:v>8.0120000000000005</c:v>
                </c:pt>
                <c:pt idx="18401" formatCode="0.000">
                  <c:v>6.0739999999999998</c:v>
                </c:pt>
                <c:pt idx="18402" formatCode="0.000">
                  <c:v>-2.8069999999999999</c:v>
                </c:pt>
                <c:pt idx="18403" formatCode="0.000">
                  <c:v>8.5169999999999995</c:v>
                </c:pt>
                <c:pt idx="18404" formatCode="0.000">
                  <c:v>10.032</c:v>
                </c:pt>
                <c:pt idx="18405" formatCode="0.000">
                  <c:v>9.52</c:v>
                </c:pt>
                <c:pt idx="18406" formatCode="0.000">
                  <c:v>0.86</c:v>
                </c:pt>
                <c:pt idx="18407" formatCode="0.000">
                  <c:v>2.3820000000000001</c:v>
                </c:pt>
                <c:pt idx="18408" formatCode="0.000">
                  <c:v>9.1140000000000008</c:v>
                </c:pt>
                <c:pt idx="18409" formatCode="0.000">
                  <c:v>1.774</c:v>
                </c:pt>
                <c:pt idx="18410" formatCode="0.000">
                  <c:v>4.1100000000000003</c:v>
                </c:pt>
                <c:pt idx="18411" formatCode="0.000">
                  <c:v>6.9489999999999998</c:v>
                </c:pt>
                <c:pt idx="18412" formatCode="0.000">
                  <c:v>8.4469999999999992</c:v>
                </c:pt>
                <c:pt idx="18413" formatCode="0.000">
                  <c:v>9.1140000000000008</c:v>
                </c:pt>
                <c:pt idx="18414" formatCode="0.000">
                  <c:v>10.428000000000001</c:v>
                </c:pt>
                <c:pt idx="18415" formatCode="0.000">
                  <c:v>-5.343</c:v>
                </c:pt>
                <c:pt idx="18416" formatCode="0.000">
                  <c:v>4.8010000000000002</c:v>
                </c:pt>
                <c:pt idx="18417" formatCode="0.000">
                  <c:v>11.622999999999999</c:v>
                </c:pt>
                <c:pt idx="18418" formatCode="0.000">
                  <c:v>5.2329999999999997</c:v>
                </c:pt>
                <c:pt idx="18419" formatCode="0.000">
                  <c:v>6.306</c:v>
                </c:pt>
                <c:pt idx="18420" formatCode="0.000">
                  <c:v>7.3970000000000002</c:v>
                </c:pt>
                <c:pt idx="18421" formatCode="0.000">
                  <c:v>7.1870000000000003</c:v>
                </c:pt>
                <c:pt idx="18422" formatCode="0.000">
                  <c:v>7.0659999999999998</c:v>
                </c:pt>
                <c:pt idx="18423" formatCode="0.000">
                  <c:v>8.5180000000000007</c:v>
                </c:pt>
                <c:pt idx="18424" formatCode="0.000">
                  <c:v>-3.847</c:v>
                </c:pt>
                <c:pt idx="18425" formatCode="0.000">
                  <c:v>4.0010000000000003</c:v>
                </c:pt>
                <c:pt idx="18426" formatCode="0.000">
                  <c:v>10.237</c:v>
                </c:pt>
                <c:pt idx="18427" formatCode="0.000">
                  <c:v>8.2409999999999997</c:v>
                </c:pt>
                <c:pt idx="18428" formatCode="0.000">
                  <c:v>5.1749999999999998</c:v>
                </c:pt>
                <c:pt idx="18429" formatCode="0.000">
                  <c:v>6.657</c:v>
                </c:pt>
                <c:pt idx="18430" formatCode="0.000">
                  <c:v>7.1470000000000002</c:v>
                </c:pt>
                <c:pt idx="18431" formatCode="0.000">
                  <c:v>8.1989999999999998</c:v>
                </c:pt>
                <c:pt idx="18432" formatCode="0.000">
                  <c:v>7.3419999999999996</c:v>
                </c:pt>
                <c:pt idx="18433" formatCode="0.000">
                  <c:v>-5.1790000000000003</c:v>
                </c:pt>
                <c:pt idx="18434" formatCode="0.000">
                  <c:v>5.4370000000000003</c:v>
                </c:pt>
                <c:pt idx="18435" formatCode="0.000">
                  <c:v>9.2680000000000007</c:v>
                </c:pt>
                <c:pt idx="18436" formatCode="0.000">
                  <c:v>9.1059999999999999</c:v>
                </c:pt>
                <c:pt idx="18437" formatCode="0.000">
                  <c:v>5.4969999999999999</c:v>
                </c:pt>
                <c:pt idx="18438" formatCode="0.000">
                  <c:v>6.4619999999999997</c:v>
                </c:pt>
                <c:pt idx="18439" formatCode="0.000">
                  <c:v>9.6809999999999992</c:v>
                </c:pt>
                <c:pt idx="18440" formatCode="0.000">
                  <c:v>9.109</c:v>
                </c:pt>
                <c:pt idx="18441" formatCode="0.000">
                  <c:v>8.8249999999999993</c:v>
                </c:pt>
                <c:pt idx="18442" formatCode="0.000">
                  <c:v>-11.222</c:v>
                </c:pt>
                <c:pt idx="18443" formatCode="0.000">
                  <c:v>5.7060000000000004</c:v>
                </c:pt>
                <c:pt idx="18444" formatCode="0.000">
                  <c:v>9.3089999999999993</c:v>
                </c:pt>
                <c:pt idx="18445" formatCode="0.000">
                  <c:v>8.4619999999999997</c:v>
                </c:pt>
                <c:pt idx="18446" formatCode="0.000">
                  <c:v>5.8120000000000003</c:v>
                </c:pt>
                <c:pt idx="18447" formatCode="0.000">
                  <c:v>5.3520000000000003</c:v>
                </c:pt>
                <c:pt idx="18448" formatCode="0.000">
                  <c:v>9.5220000000000002</c:v>
                </c:pt>
                <c:pt idx="18449" formatCode="0.000">
                  <c:v>7.5780000000000003</c:v>
                </c:pt>
                <c:pt idx="18450" formatCode="0.000">
                  <c:v>9.7940000000000005</c:v>
                </c:pt>
                <c:pt idx="18451" formatCode="0.000">
                  <c:v>-8.5909999999999993</c:v>
                </c:pt>
                <c:pt idx="18452" formatCode="0.000">
                  <c:v>6.2030000000000003</c:v>
                </c:pt>
                <c:pt idx="18453" formatCode="0.000">
                  <c:v>8.5190000000000001</c:v>
                </c:pt>
                <c:pt idx="18454" formatCode="0.000">
                  <c:v>7.9169999999999998</c:v>
                </c:pt>
                <c:pt idx="18455" formatCode="0.000">
                  <c:v>3.5390000000000001</c:v>
                </c:pt>
                <c:pt idx="18456" formatCode="0.000">
                  <c:v>10.452999999999999</c:v>
                </c:pt>
                <c:pt idx="18457" formatCode="0.000">
                  <c:v>7.327</c:v>
                </c:pt>
                <c:pt idx="18458" formatCode="0.000">
                  <c:v>7.3049999999999997</c:v>
                </c:pt>
                <c:pt idx="18459" formatCode="0.000">
                  <c:v>7.2930000000000001</c:v>
                </c:pt>
                <c:pt idx="18460" formatCode="0.000">
                  <c:v>-7.6669999999999998</c:v>
                </c:pt>
                <c:pt idx="18461" formatCode="0.000">
                  <c:v>5.681</c:v>
                </c:pt>
                <c:pt idx="18462" formatCode="0.000">
                  <c:v>10.978</c:v>
                </c:pt>
                <c:pt idx="18463" formatCode="0.000">
                  <c:v>7.0670000000000002</c:v>
                </c:pt>
                <c:pt idx="18464" formatCode="0.000">
                  <c:v>6.84</c:v>
                </c:pt>
                <c:pt idx="18465" formatCode="0.000">
                  <c:v>6.5220000000000002</c:v>
                </c:pt>
                <c:pt idx="18466" formatCode="0.000">
                  <c:v>9.5429999999999993</c:v>
                </c:pt>
                <c:pt idx="18467" formatCode="0.000">
                  <c:v>10.743</c:v>
                </c:pt>
                <c:pt idx="18468" formatCode="0.000">
                  <c:v>10.052</c:v>
                </c:pt>
                <c:pt idx="18469" formatCode="0.000">
                  <c:v>-13.419</c:v>
                </c:pt>
                <c:pt idx="18470" formatCode="0.000">
                  <c:v>5.0720000000000001</c:v>
                </c:pt>
                <c:pt idx="18471" formatCode="0.000">
                  <c:v>10.576000000000001</c:v>
                </c:pt>
                <c:pt idx="18472" formatCode="0.000">
                  <c:v>8.641</c:v>
                </c:pt>
                <c:pt idx="18473" formatCode="0.000">
                  <c:v>7.0250000000000004</c:v>
                </c:pt>
                <c:pt idx="18474" formatCode="0.000">
                  <c:v>6.5609999999999999</c:v>
                </c:pt>
                <c:pt idx="18475" formatCode="0.000">
                  <c:v>5.7670000000000003</c:v>
                </c:pt>
                <c:pt idx="18476" formatCode="0.000">
                  <c:v>7.8710000000000004</c:v>
                </c:pt>
                <c:pt idx="18477" formatCode="0.000">
                  <c:v>7.2889999999999997</c:v>
                </c:pt>
                <c:pt idx="18478" formatCode="0.000">
                  <c:v>-6.1829999999999998</c:v>
                </c:pt>
                <c:pt idx="18479" formatCode="0.000">
                  <c:v>4.6280000000000001</c:v>
                </c:pt>
                <c:pt idx="18480" formatCode="0.000">
                  <c:v>11.561</c:v>
                </c:pt>
                <c:pt idx="18481" formatCode="0.000">
                  <c:v>10.776999999999999</c:v>
                </c:pt>
                <c:pt idx="18482" formatCode="0.000">
                  <c:v>4.516</c:v>
                </c:pt>
                <c:pt idx="18483" formatCode="0.000">
                  <c:v>5.6639999999999997</c:v>
                </c:pt>
                <c:pt idx="18484" formatCode="0.000">
                  <c:v>4.9859999999999998</c:v>
                </c:pt>
                <c:pt idx="18485" formatCode="0.000">
                  <c:v>7.6740000000000004</c:v>
                </c:pt>
                <c:pt idx="18486" formatCode="0.000">
                  <c:v>7.4210000000000003</c:v>
                </c:pt>
                <c:pt idx="18487" formatCode="0.000">
                  <c:v>-4.3739999999999997</c:v>
                </c:pt>
                <c:pt idx="18488" formatCode="0.000">
                  <c:v>5.1529999999999996</c:v>
                </c:pt>
                <c:pt idx="18489" formatCode="0.000">
                  <c:v>11.503</c:v>
                </c:pt>
                <c:pt idx="18490" formatCode="0.000">
                  <c:v>5.9489999999999998</c:v>
                </c:pt>
                <c:pt idx="18491" formatCode="0.000">
                  <c:v>7.1989999999999998</c:v>
                </c:pt>
                <c:pt idx="18492" formatCode="0.000">
                  <c:v>3.1560000000000001</c:v>
                </c:pt>
                <c:pt idx="18493" formatCode="0.000">
                  <c:v>9.5649999999999995</c:v>
                </c:pt>
                <c:pt idx="18494" formatCode="0.000">
                  <c:v>5.67</c:v>
                </c:pt>
                <c:pt idx="18495" formatCode="0.000">
                  <c:v>8.2479999999999993</c:v>
                </c:pt>
                <c:pt idx="18496" formatCode="0.000">
                  <c:v>-6.194</c:v>
                </c:pt>
                <c:pt idx="18497" formatCode="0.000">
                  <c:v>6.9240000000000004</c:v>
                </c:pt>
                <c:pt idx="18498" formatCode="0.000">
                  <c:v>12.958</c:v>
                </c:pt>
                <c:pt idx="18499" formatCode="0.000">
                  <c:v>7.7089999999999996</c:v>
                </c:pt>
                <c:pt idx="18500" formatCode="0.000">
                  <c:v>6.9320000000000004</c:v>
                </c:pt>
                <c:pt idx="18501" formatCode="0.000">
                  <c:v>5.359</c:v>
                </c:pt>
                <c:pt idx="18502" formatCode="0.000">
                  <c:v>7.94</c:v>
                </c:pt>
                <c:pt idx="18503" formatCode="0.000">
                  <c:v>5.8970000000000002</c:v>
                </c:pt>
                <c:pt idx="18504" formatCode="0.000">
                  <c:v>6.9589999999999996</c:v>
                </c:pt>
                <c:pt idx="18505" formatCode="0.000">
                  <c:v>-4.5590000000000002</c:v>
                </c:pt>
                <c:pt idx="18506" formatCode="0.000">
                  <c:v>6.5570000000000004</c:v>
                </c:pt>
                <c:pt idx="18507" formatCode="0.000">
                  <c:v>10.83</c:v>
                </c:pt>
                <c:pt idx="18508" formatCode="0.000">
                  <c:v>7.4509999999999996</c:v>
                </c:pt>
                <c:pt idx="18509" formatCode="0.000">
                  <c:v>5.7679999999999998</c:v>
                </c:pt>
                <c:pt idx="18510" formatCode="0.000">
                  <c:v>7.0919999999999996</c:v>
                </c:pt>
                <c:pt idx="18511" formatCode="0.000">
                  <c:v>8.4410000000000007</c:v>
                </c:pt>
                <c:pt idx="18512" formatCode="0.000">
                  <c:v>2.415</c:v>
                </c:pt>
                <c:pt idx="18513" formatCode="0.000">
                  <c:v>8.8420000000000005</c:v>
                </c:pt>
                <c:pt idx="18514" formatCode="0.000">
                  <c:v>-4.8410000000000002</c:v>
                </c:pt>
                <c:pt idx="18515" formatCode="0.000">
                  <c:v>4.9610000000000003</c:v>
                </c:pt>
                <c:pt idx="18516" formatCode="0.000">
                  <c:v>13.641</c:v>
                </c:pt>
                <c:pt idx="18517" formatCode="0.000">
                  <c:v>8.6</c:v>
                </c:pt>
                <c:pt idx="18518" formatCode="0.000">
                  <c:v>8.0809999999999995</c:v>
                </c:pt>
                <c:pt idx="18519" formatCode="0.000">
                  <c:v>4.17</c:v>
                </c:pt>
                <c:pt idx="18520" formatCode="0.000">
                  <c:v>10.496</c:v>
                </c:pt>
                <c:pt idx="18521" formatCode="0.000">
                  <c:v>6.2610000000000001</c:v>
                </c:pt>
                <c:pt idx="18522" formatCode="0.000">
                  <c:v>7.6159999999999997</c:v>
                </c:pt>
                <c:pt idx="18523" formatCode="0.000">
                  <c:v>-6.6580000000000004</c:v>
                </c:pt>
                <c:pt idx="18524" formatCode="0.000">
                  <c:v>5.5629999999999997</c:v>
                </c:pt>
                <c:pt idx="18525" formatCode="0.000">
                  <c:v>9.7810000000000006</c:v>
                </c:pt>
                <c:pt idx="18526" formatCode="0.000">
                  <c:v>7.0549999999999997</c:v>
                </c:pt>
                <c:pt idx="18527" formatCode="0.000">
                  <c:v>7.867</c:v>
                </c:pt>
                <c:pt idx="18528" formatCode="0.000">
                  <c:v>4.859</c:v>
                </c:pt>
                <c:pt idx="18529" formatCode="0.000">
                  <c:v>7.3380000000000001</c:v>
                </c:pt>
                <c:pt idx="18530" formatCode="0.000">
                  <c:v>7.0529999999999999</c:v>
                </c:pt>
                <c:pt idx="18531" formatCode="0.000">
                  <c:v>6.0309999999999997</c:v>
                </c:pt>
                <c:pt idx="18532" formatCode="0.000">
                  <c:v>-2.9000000000000001E-2</c:v>
                </c:pt>
                <c:pt idx="18533" formatCode="0.000">
                  <c:v>2.1669999999999998</c:v>
                </c:pt>
                <c:pt idx="18534" formatCode="0.000">
                  <c:v>11.704000000000001</c:v>
                </c:pt>
                <c:pt idx="18535" formatCode="0.000">
                  <c:v>7.7619999999999996</c:v>
                </c:pt>
                <c:pt idx="18536" formatCode="0.000">
                  <c:v>5.3159999999999998</c:v>
                </c:pt>
                <c:pt idx="18537" formatCode="0.000">
                  <c:v>2.117</c:v>
                </c:pt>
                <c:pt idx="18538" formatCode="0.000">
                  <c:v>8.673</c:v>
                </c:pt>
                <c:pt idx="18539" formatCode="0.000">
                  <c:v>7.0759999999999996</c:v>
                </c:pt>
                <c:pt idx="18540" formatCode="0.000">
                  <c:v>9.0350000000000001</c:v>
                </c:pt>
                <c:pt idx="18541" formatCode="0.000">
                  <c:v>0.58299999999999996</c:v>
                </c:pt>
                <c:pt idx="18542" formatCode="0.000">
                  <c:v>3.3370000000000002</c:v>
                </c:pt>
                <c:pt idx="18543" formatCode="0.000">
                  <c:v>10.276</c:v>
                </c:pt>
                <c:pt idx="18544" formatCode="0.000">
                  <c:v>10.130000000000001</c:v>
                </c:pt>
                <c:pt idx="18545" formatCode="0.000">
                  <c:v>5.1630000000000003</c:v>
                </c:pt>
                <c:pt idx="18546" formatCode="0.000">
                  <c:v>4.6790000000000003</c:v>
                </c:pt>
                <c:pt idx="18547" formatCode="0.000">
                  <c:v>6.867</c:v>
                </c:pt>
                <c:pt idx="18548" formatCode="0.000">
                  <c:v>9.9220000000000006</c:v>
                </c:pt>
                <c:pt idx="18549" formatCode="0.000">
                  <c:v>5.952</c:v>
                </c:pt>
                <c:pt idx="18550" formatCode="0.000">
                  <c:v>-1.607</c:v>
                </c:pt>
                <c:pt idx="18551" formatCode="0.000">
                  <c:v>3.7229999999999999</c:v>
                </c:pt>
                <c:pt idx="18552" formatCode="0.000">
                  <c:v>9.4700000000000006</c:v>
                </c:pt>
                <c:pt idx="18553" formatCode="0.000">
                  <c:v>6.3559999999999999</c:v>
                </c:pt>
                <c:pt idx="18554" formatCode="0.000">
                  <c:v>6.4560000000000004</c:v>
                </c:pt>
                <c:pt idx="18555" formatCode="0.000">
                  <c:v>3.6</c:v>
                </c:pt>
                <c:pt idx="18556" formatCode="0.000">
                  <c:v>6.6760000000000002</c:v>
                </c:pt>
                <c:pt idx="18557" formatCode="0.000">
                  <c:v>11.026999999999999</c:v>
                </c:pt>
                <c:pt idx="18558" formatCode="0.000">
                  <c:v>6.2969999999999997</c:v>
                </c:pt>
                <c:pt idx="18559" formatCode="0.000">
                  <c:v>-1.27</c:v>
                </c:pt>
                <c:pt idx="18560" formatCode="0.000">
                  <c:v>3.327</c:v>
                </c:pt>
                <c:pt idx="18561" formatCode="0.000">
                  <c:v>11.951000000000001</c:v>
                </c:pt>
                <c:pt idx="18562" formatCode="0.000">
                  <c:v>9.3160000000000007</c:v>
                </c:pt>
                <c:pt idx="18563" formatCode="0.000">
                  <c:v>2.2799999999999998</c:v>
                </c:pt>
                <c:pt idx="18564" formatCode="0.000">
                  <c:v>4.1459999999999999</c:v>
                </c:pt>
                <c:pt idx="18565" formatCode="0.000">
                  <c:v>5.5629999999999997</c:v>
                </c:pt>
                <c:pt idx="18566" formatCode="0.000">
                  <c:v>14.323</c:v>
                </c:pt>
                <c:pt idx="18567" formatCode="0.000">
                  <c:v>7.3419999999999996</c:v>
                </c:pt>
                <c:pt idx="18568" formatCode="0.000">
                  <c:v>-2.2749999999999999</c:v>
                </c:pt>
                <c:pt idx="18569" formatCode="0.000">
                  <c:v>1.8939999999999999</c:v>
                </c:pt>
                <c:pt idx="18570" formatCode="0.000">
                  <c:v>11.945</c:v>
                </c:pt>
                <c:pt idx="18571" formatCode="0.000">
                  <c:v>9.0310000000000006</c:v>
                </c:pt>
                <c:pt idx="18572" formatCode="0.000">
                  <c:v>4.9210000000000003</c:v>
                </c:pt>
                <c:pt idx="18573" formatCode="0.000">
                  <c:v>3.5670000000000002</c:v>
                </c:pt>
                <c:pt idx="18574" formatCode="0.000">
                  <c:v>4.2050000000000001</c:v>
                </c:pt>
                <c:pt idx="18575" formatCode="0.000">
                  <c:v>13.255000000000001</c:v>
                </c:pt>
                <c:pt idx="18576" formatCode="0.000">
                  <c:v>6.9109999999999996</c:v>
                </c:pt>
                <c:pt idx="18577" formatCode="0.000">
                  <c:v>-0.9</c:v>
                </c:pt>
                <c:pt idx="18578" formatCode="0.000">
                  <c:v>3.1469999999999998</c:v>
                </c:pt>
                <c:pt idx="18579" formatCode="0.000">
                  <c:v>10.51</c:v>
                </c:pt>
                <c:pt idx="18580" formatCode="0.000">
                  <c:v>7.4240000000000004</c:v>
                </c:pt>
                <c:pt idx="18581" formatCode="0.000">
                  <c:v>3.7410000000000001</c:v>
                </c:pt>
                <c:pt idx="18582" formatCode="0.000">
                  <c:v>6.641</c:v>
                </c:pt>
                <c:pt idx="18583" formatCode="0.000">
                  <c:v>4.9039999999999999</c:v>
                </c:pt>
                <c:pt idx="18584" formatCode="0.000">
                  <c:v>7.0839999999999996</c:v>
                </c:pt>
                <c:pt idx="18585" formatCode="0.000">
                  <c:v>6.5469999999999997</c:v>
                </c:pt>
                <c:pt idx="18586" formatCode="0.000">
                  <c:v>3.637</c:v>
                </c:pt>
                <c:pt idx="18587" formatCode="0.000">
                  <c:v>3.681</c:v>
                </c:pt>
                <c:pt idx="18588" formatCode="0.000">
                  <c:v>11.090999999999999</c:v>
                </c:pt>
                <c:pt idx="18589" formatCode="0.000">
                  <c:v>5.2140000000000004</c:v>
                </c:pt>
                <c:pt idx="18590" formatCode="0.000">
                  <c:v>4.9790000000000001</c:v>
                </c:pt>
                <c:pt idx="18591" formatCode="0.000">
                  <c:v>3.242</c:v>
                </c:pt>
                <c:pt idx="18592" formatCode="0.000">
                  <c:v>8.19</c:v>
                </c:pt>
                <c:pt idx="18593" formatCode="0.000">
                  <c:v>12.131</c:v>
                </c:pt>
                <c:pt idx="18594" formatCode="0.000">
                  <c:v>6.4009999999999998</c:v>
                </c:pt>
                <c:pt idx="18595" formatCode="0.000">
                  <c:v>-1.4550000000000001</c:v>
                </c:pt>
                <c:pt idx="18596" formatCode="0.000">
                  <c:v>5.5469999999999997</c:v>
                </c:pt>
                <c:pt idx="18597" formatCode="0.000">
                  <c:v>10.601000000000001</c:v>
                </c:pt>
                <c:pt idx="18598" formatCode="0.000">
                  <c:v>4.0289999999999999</c:v>
                </c:pt>
                <c:pt idx="18599" formatCode="0.000">
                  <c:v>5.8840000000000003</c:v>
                </c:pt>
                <c:pt idx="18600" formatCode="0.000">
                  <c:v>8.6980000000000004</c:v>
                </c:pt>
                <c:pt idx="18601" formatCode="0.000">
                  <c:v>5.7949999999999999</c:v>
                </c:pt>
                <c:pt idx="18602" formatCode="0.000">
                  <c:v>6.431</c:v>
                </c:pt>
                <c:pt idx="18603" formatCode="0.000">
                  <c:v>6.9569999999999999</c:v>
                </c:pt>
                <c:pt idx="18604" formatCode="0.000">
                  <c:v>1.819</c:v>
                </c:pt>
                <c:pt idx="18605" formatCode="0.000">
                  <c:v>4.2850000000000001</c:v>
                </c:pt>
                <c:pt idx="18606" formatCode="0.000">
                  <c:v>11.048</c:v>
                </c:pt>
                <c:pt idx="18607" formatCode="0.000">
                  <c:v>2.7050000000000001</c:v>
                </c:pt>
                <c:pt idx="18608" formatCode="0.000">
                  <c:v>6.2450000000000001</c:v>
                </c:pt>
                <c:pt idx="18609" formatCode="0.000">
                  <c:v>7.9560000000000004</c:v>
                </c:pt>
                <c:pt idx="18610" formatCode="0.000">
                  <c:v>7.9729999999999999</c:v>
                </c:pt>
                <c:pt idx="18611" formatCode="0.000">
                  <c:v>3.0910000000000002</c:v>
                </c:pt>
                <c:pt idx="18612" formatCode="0.000">
                  <c:v>8.577</c:v>
                </c:pt>
                <c:pt idx="18613" formatCode="0.000">
                  <c:v>3.16</c:v>
                </c:pt>
                <c:pt idx="18614" formatCode="0.000">
                  <c:v>2.919</c:v>
                </c:pt>
                <c:pt idx="18615" formatCode="0.000">
                  <c:v>12.411</c:v>
                </c:pt>
                <c:pt idx="18616" formatCode="0.000">
                  <c:v>7.5640000000000001</c:v>
                </c:pt>
                <c:pt idx="18617" formatCode="0.000">
                  <c:v>5.5330000000000004</c:v>
                </c:pt>
                <c:pt idx="18618" formatCode="0.000">
                  <c:v>4.673</c:v>
                </c:pt>
                <c:pt idx="18619" formatCode="0.000">
                  <c:v>5.2510000000000003</c:v>
                </c:pt>
                <c:pt idx="18620" formatCode="0.000">
                  <c:v>6.9109999999999996</c:v>
                </c:pt>
                <c:pt idx="18621" formatCode="0.000">
                  <c:v>6.9269999999999996</c:v>
                </c:pt>
                <c:pt idx="18622" formatCode="0.000">
                  <c:v>5.4669999999999996</c:v>
                </c:pt>
                <c:pt idx="18623" formatCode="0.000">
                  <c:v>3.3929999999999998</c:v>
                </c:pt>
                <c:pt idx="18624" formatCode="0.000">
                  <c:v>9.4030000000000005</c:v>
                </c:pt>
                <c:pt idx="18625" formatCode="0.000">
                  <c:v>3.573</c:v>
                </c:pt>
                <c:pt idx="18626" formatCode="0.000">
                  <c:v>6.6020000000000003</c:v>
                </c:pt>
                <c:pt idx="18627" formatCode="0.000">
                  <c:v>6.6520000000000001</c:v>
                </c:pt>
                <c:pt idx="18628" formatCode="0.000">
                  <c:v>9.6170000000000009</c:v>
                </c:pt>
                <c:pt idx="18629" formatCode="0.000">
                  <c:v>1.716</c:v>
                </c:pt>
                <c:pt idx="18630" formatCode="0.000">
                  <c:v>6.3840000000000003</c:v>
                </c:pt>
                <c:pt idx="18631" formatCode="0.000">
                  <c:v>6.8380000000000001</c:v>
                </c:pt>
                <c:pt idx="18632" formatCode="0.000">
                  <c:v>4.5659999999999998</c:v>
                </c:pt>
                <c:pt idx="18633" formatCode="0.000">
                  <c:v>9.2550000000000008</c:v>
                </c:pt>
                <c:pt idx="18634" formatCode="0.000">
                  <c:v>8.1120000000000001</c:v>
                </c:pt>
                <c:pt idx="18635" formatCode="0.000">
                  <c:v>3.8050000000000002</c:v>
                </c:pt>
                <c:pt idx="18636" formatCode="0.000">
                  <c:v>7.2960000000000003</c:v>
                </c:pt>
                <c:pt idx="18637" formatCode="0.000">
                  <c:v>7.4329999999999998</c:v>
                </c:pt>
                <c:pt idx="18638" formatCode="0.000">
                  <c:v>3.1739999999999999</c:v>
                </c:pt>
                <c:pt idx="18639" formatCode="0.000">
                  <c:v>6.6319999999999997</c:v>
                </c:pt>
                <c:pt idx="18640" formatCode="0.000">
                  <c:v>4.4809999999999999</c:v>
                </c:pt>
                <c:pt idx="18641" formatCode="0.000">
                  <c:v>4.9800000000000004</c:v>
                </c:pt>
                <c:pt idx="18642" formatCode="0.000">
                  <c:v>9.3650000000000002</c:v>
                </c:pt>
                <c:pt idx="18643" formatCode="0.000">
                  <c:v>5.5759999999999996</c:v>
                </c:pt>
                <c:pt idx="18644" formatCode="0.000">
                  <c:v>6.6580000000000004</c:v>
                </c:pt>
                <c:pt idx="18645" formatCode="0.000">
                  <c:v>5.0830000000000002</c:v>
                </c:pt>
                <c:pt idx="18646" formatCode="0.000">
                  <c:v>7.8330000000000002</c:v>
                </c:pt>
                <c:pt idx="18647" formatCode="0.000">
                  <c:v>5.1959999999999997</c:v>
                </c:pt>
                <c:pt idx="18648" formatCode="0.000">
                  <c:v>8.8130000000000006</c:v>
                </c:pt>
                <c:pt idx="18649" formatCode="0.000">
                  <c:v>1.8220000000000001</c:v>
                </c:pt>
                <c:pt idx="18650" formatCode="0.000">
                  <c:v>3.6829999999999998</c:v>
                </c:pt>
                <c:pt idx="18651" formatCode="0.000">
                  <c:v>10.686</c:v>
                </c:pt>
                <c:pt idx="18652" formatCode="0.000">
                  <c:v>7.6779999999999999</c:v>
                </c:pt>
                <c:pt idx="18653" formatCode="0.000">
                  <c:v>8.2230000000000008</c:v>
                </c:pt>
                <c:pt idx="18654" formatCode="0.000">
                  <c:v>5.4470000000000001</c:v>
                </c:pt>
                <c:pt idx="18655" formatCode="0.000">
                  <c:v>9.5890000000000004</c:v>
                </c:pt>
                <c:pt idx="18656" formatCode="0.000">
                  <c:v>-3.339</c:v>
                </c:pt>
                <c:pt idx="18657" formatCode="0.000">
                  <c:v>8.4670000000000005</c:v>
                </c:pt>
                <c:pt idx="18658" formatCode="0.000">
                  <c:v>3.3450000000000002</c:v>
                </c:pt>
                <c:pt idx="18659" formatCode="0.000">
                  <c:v>6.49</c:v>
                </c:pt>
                <c:pt idx="18660" formatCode="0.000">
                  <c:v>9.5150000000000006</c:v>
                </c:pt>
                <c:pt idx="18661" formatCode="0.000">
                  <c:v>2.79</c:v>
                </c:pt>
                <c:pt idx="18662" formatCode="0.000">
                  <c:v>7.149</c:v>
                </c:pt>
                <c:pt idx="18663" formatCode="0.000">
                  <c:v>6.4630000000000001</c:v>
                </c:pt>
                <c:pt idx="18664" formatCode="0.000">
                  <c:v>8.875</c:v>
                </c:pt>
                <c:pt idx="18665" formatCode="0.000">
                  <c:v>-0.76</c:v>
                </c:pt>
                <c:pt idx="18666" formatCode="0.000">
                  <c:v>9.5679999999999996</c:v>
                </c:pt>
                <c:pt idx="18667" formatCode="0.000">
                  <c:v>5.984</c:v>
                </c:pt>
                <c:pt idx="18668" formatCode="0.000">
                  <c:v>7.2910000000000004</c:v>
                </c:pt>
                <c:pt idx="18669" formatCode="0.000">
                  <c:v>8.1159999999999997</c:v>
                </c:pt>
                <c:pt idx="18670" formatCode="0.000">
                  <c:v>7.8470000000000004</c:v>
                </c:pt>
                <c:pt idx="18671" formatCode="0.000">
                  <c:v>6.6689999999999996</c:v>
                </c:pt>
                <c:pt idx="18672" formatCode="0.000">
                  <c:v>3.7549999999999999</c:v>
                </c:pt>
                <c:pt idx="18673" formatCode="0.000">
                  <c:v>5.88</c:v>
                </c:pt>
                <c:pt idx="18674" formatCode="0.000">
                  <c:v>1.706</c:v>
                </c:pt>
                <c:pt idx="18675" formatCode="0.000">
                  <c:v>6.601</c:v>
                </c:pt>
                <c:pt idx="18676" formatCode="0.000">
                  <c:v>8.9779999999999998</c:v>
                </c:pt>
                <c:pt idx="18677" formatCode="0.000">
                  <c:v>6.8470000000000004</c:v>
                </c:pt>
                <c:pt idx="18678" formatCode="0.000">
                  <c:v>7.2480000000000002</c:v>
                </c:pt>
                <c:pt idx="18679" formatCode="0.000">
                  <c:v>6.8860000000000001</c:v>
                </c:pt>
                <c:pt idx="18680" formatCode="0.000">
                  <c:v>8.3260000000000005</c:v>
                </c:pt>
                <c:pt idx="18681" formatCode="0.000">
                  <c:v>9.1430000000000007</c:v>
                </c:pt>
                <c:pt idx="18682" formatCode="0.000">
                  <c:v>8.4260000000000002</c:v>
                </c:pt>
                <c:pt idx="18683" formatCode="0.000">
                  <c:v>0.27600000000000002</c:v>
                </c:pt>
                <c:pt idx="18684" formatCode="0.000">
                  <c:v>4.9139999999999997</c:v>
                </c:pt>
                <c:pt idx="18685" formatCode="0.000">
                  <c:v>2.2650000000000001</c:v>
                </c:pt>
                <c:pt idx="18686" formatCode="0.000">
                  <c:v>6.8929999999999998</c:v>
                </c:pt>
                <c:pt idx="18687" formatCode="0.000">
                  <c:v>8.4550000000000001</c:v>
                </c:pt>
                <c:pt idx="18688" formatCode="0.000">
                  <c:v>8.3840000000000003</c:v>
                </c:pt>
                <c:pt idx="18689" formatCode="0.000">
                  <c:v>5.1840000000000002</c:v>
                </c:pt>
                <c:pt idx="18690" formatCode="0.000">
                  <c:v>7.1280000000000001</c:v>
                </c:pt>
                <c:pt idx="18691" formatCode="0.000">
                  <c:v>7.2949999999999999</c:v>
                </c:pt>
                <c:pt idx="18692" formatCode="0.000">
                  <c:v>5.7110000000000003</c:v>
                </c:pt>
                <c:pt idx="18693" formatCode="0.000">
                  <c:v>4.9939999999999998</c:v>
                </c:pt>
                <c:pt idx="18694" formatCode="0.000">
                  <c:v>4.9790000000000001</c:v>
                </c:pt>
                <c:pt idx="18695" formatCode="0.000">
                  <c:v>5.63</c:v>
                </c:pt>
                <c:pt idx="18696" formatCode="0.000">
                  <c:v>6.3239999999999998</c:v>
                </c:pt>
                <c:pt idx="18697" formatCode="0.000">
                  <c:v>7.0759999999999996</c:v>
                </c:pt>
                <c:pt idx="18698" formatCode="0.000">
                  <c:v>6.4409999999999998</c:v>
                </c:pt>
                <c:pt idx="18699" formatCode="0.000">
                  <c:v>7.2889999999999997</c:v>
                </c:pt>
                <c:pt idx="18700" formatCode="0.000">
                  <c:v>9.2100000000000009</c:v>
                </c:pt>
                <c:pt idx="18701" formatCode="0.000">
                  <c:v>3.2320000000000002</c:v>
                </c:pt>
                <c:pt idx="18702" formatCode="0.000">
                  <c:v>4.8140000000000001</c:v>
                </c:pt>
                <c:pt idx="18703" formatCode="0.000">
                  <c:v>2.911</c:v>
                </c:pt>
                <c:pt idx="18704" formatCode="0.000">
                  <c:v>6.1680000000000001</c:v>
                </c:pt>
                <c:pt idx="18705" formatCode="0.000">
                  <c:v>8.5289999999999999</c:v>
                </c:pt>
                <c:pt idx="18706" formatCode="0.000">
                  <c:v>6.9379999999999997</c:v>
                </c:pt>
                <c:pt idx="18707" formatCode="0.000">
                  <c:v>6.1760000000000002</c:v>
                </c:pt>
                <c:pt idx="18708" formatCode="0.000">
                  <c:v>7.1310000000000002</c:v>
                </c:pt>
                <c:pt idx="18709" formatCode="0.000">
                  <c:v>9.3919999999999995</c:v>
                </c:pt>
                <c:pt idx="18710" formatCode="0.000">
                  <c:v>8.0410000000000004</c:v>
                </c:pt>
                <c:pt idx="18711" formatCode="0.000">
                  <c:v>4.1609999999999996</c:v>
                </c:pt>
                <c:pt idx="18712" formatCode="0.000">
                  <c:v>-1.103</c:v>
                </c:pt>
                <c:pt idx="18713" formatCode="0.000">
                  <c:v>6.202</c:v>
                </c:pt>
                <c:pt idx="18714" formatCode="0.000">
                  <c:v>8.7690000000000001</c:v>
                </c:pt>
                <c:pt idx="18715" formatCode="0.000">
                  <c:v>7.968</c:v>
                </c:pt>
                <c:pt idx="18716" formatCode="0.000">
                  <c:v>8.3840000000000003</c:v>
                </c:pt>
                <c:pt idx="18717" formatCode="0.000">
                  <c:v>3.7989999999999999</c:v>
                </c:pt>
                <c:pt idx="18718" formatCode="0.000">
                  <c:v>9.3620000000000001</c:v>
                </c:pt>
                <c:pt idx="18719" formatCode="0.000">
                  <c:v>9.4830000000000005</c:v>
                </c:pt>
                <c:pt idx="18720" formatCode="0.000">
                  <c:v>6.6520000000000001</c:v>
                </c:pt>
                <c:pt idx="18721" formatCode="0.000">
                  <c:v>-6.8730000000000002</c:v>
                </c:pt>
                <c:pt idx="18722" formatCode="0.000">
                  <c:v>7.6360000000000001</c:v>
                </c:pt>
                <c:pt idx="18723" formatCode="0.000">
                  <c:v>9.3279999999999994</c:v>
                </c:pt>
                <c:pt idx="18724" formatCode="0.000">
                  <c:v>7.63</c:v>
                </c:pt>
                <c:pt idx="18725" formatCode="0.000">
                  <c:v>5.7709999999999999</c:v>
                </c:pt>
                <c:pt idx="18726" formatCode="0.000">
                  <c:v>6.1740000000000004</c:v>
                </c:pt>
                <c:pt idx="18727" formatCode="0.000">
                  <c:v>8.8670000000000009</c:v>
                </c:pt>
                <c:pt idx="18728" formatCode="0.000">
                  <c:v>13.012</c:v>
                </c:pt>
                <c:pt idx="18729" formatCode="0.000">
                  <c:v>4.2320000000000002</c:v>
                </c:pt>
                <c:pt idx="18730" formatCode="0.000">
                  <c:v>-3.996</c:v>
                </c:pt>
                <c:pt idx="18731" formatCode="0.000">
                  <c:v>6.0279999999999996</c:v>
                </c:pt>
                <c:pt idx="18732" formatCode="0.000">
                  <c:v>8.048</c:v>
                </c:pt>
                <c:pt idx="18733" formatCode="0.000">
                  <c:v>7.3819999999999997</c:v>
                </c:pt>
                <c:pt idx="18734" formatCode="0.000">
                  <c:v>6.6449999999999996</c:v>
                </c:pt>
                <c:pt idx="18735" formatCode="0.000">
                  <c:v>6.7709999999999999</c:v>
                </c:pt>
                <c:pt idx="18736" formatCode="0.000">
                  <c:v>7.2709999999999999</c:v>
                </c:pt>
                <c:pt idx="18737" formatCode="0.000">
                  <c:v>10.191000000000001</c:v>
                </c:pt>
                <c:pt idx="18738" formatCode="0.000">
                  <c:v>5.2119999999999997</c:v>
                </c:pt>
                <c:pt idx="18739" formatCode="0.000">
                  <c:v>-2.2400000000000002</c:v>
                </c:pt>
                <c:pt idx="18740" formatCode="0.000">
                  <c:v>5.3120000000000003</c:v>
                </c:pt>
                <c:pt idx="18741" formatCode="0.000">
                  <c:v>9.2409999999999997</c:v>
                </c:pt>
                <c:pt idx="18742" formatCode="0.000">
                  <c:v>6.6310000000000002</c:v>
                </c:pt>
                <c:pt idx="18743" formatCode="0.000">
                  <c:v>4.5140000000000002</c:v>
                </c:pt>
                <c:pt idx="18744" formatCode="0.000">
                  <c:v>6.3319999999999999</c:v>
                </c:pt>
                <c:pt idx="18745" formatCode="0.000">
                  <c:v>6.6470000000000002</c:v>
                </c:pt>
                <c:pt idx="18746" formatCode="0.000">
                  <c:v>12.798999999999999</c:v>
                </c:pt>
                <c:pt idx="18747" formatCode="0.000">
                  <c:v>5.5750000000000002</c:v>
                </c:pt>
                <c:pt idx="18748" formatCode="0.000">
                  <c:v>1.2290000000000001</c:v>
                </c:pt>
                <c:pt idx="18749" formatCode="0.000">
                  <c:v>4.7069999999999999</c:v>
                </c:pt>
                <c:pt idx="18750" formatCode="0.000">
                  <c:v>7.3689999999999998</c:v>
                </c:pt>
                <c:pt idx="18751" formatCode="0.000">
                  <c:v>8.4860000000000007</c:v>
                </c:pt>
                <c:pt idx="18752" formatCode="0.000">
                  <c:v>5.1509999999999998</c:v>
                </c:pt>
                <c:pt idx="18753" formatCode="0.000">
                  <c:v>5.109</c:v>
                </c:pt>
                <c:pt idx="18754" formatCode="0.000">
                  <c:v>7.4370000000000003</c:v>
                </c:pt>
                <c:pt idx="18755" formatCode="0.000">
                  <c:v>8.3390000000000004</c:v>
                </c:pt>
                <c:pt idx="18756" formatCode="0.000">
                  <c:v>6.1459999999999999</c:v>
                </c:pt>
                <c:pt idx="18757" formatCode="0.000">
                  <c:v>6.0000000000000001E-3</c:v>
                </c:pt>
                <c:pt idx="18758" formatCode="0.000">
                  <c:v>3.895</c:v>
                </c:pt>
                <c:pt idx="18759" formatCode="0.000">
                  <c:v>11.247</c:v>
                </c:pt>
                <c:pt idx="18760" formatCode="0.000">
                  <c:v>8.0839999999999996</c:v>
                </c:pt>
                <c:pt idx="18761" formatCode="0.000">
                  <c:v>6.7370000000000001</c:v>
                </c:pt>
                <c:pt idx="18762" formatCode="0.000">
                  <c:v>5.8520000000000003</c:v>
                </c:pt>
                <c:pt idx="18763" formatCode="0.000">
                  <c:v>7.633</c:v>
                </c:pt>
                <c:pt idx="18764" formatCode="0.000">
                  <c:v>5.2679999999999998</c:v>
                </c:pt>
                <c:pt idx="18765" formatCode="0.000">
                  <c:v>7.391</c:v>
                </c:pt>
                <c:pt idx="18766" formatCode="0.000">
                  <c:v>-1.83</c:v>
                </c:pt>
                <c:pt idx="18767" formatCode="0.000">
                  <c:v>5.2430000000000003</c:v>
                </c:pt>
                <c:pt idx="18768" formatCode="0.000">
                  <c:v>11.445</c:v>
                </c:pt>
                <c:pt idx="18769" formatCode="0.000">
                  <c:v>7.3470000000000004</c:v>
                </c:pt>
                <c:pt idx="18770" formatCode="0.000">
                  <c:v>8.7200000000000006</c:v>
                </c:pt>
                <c:pt idx="18771" formatCode="0.000">
                  <c:v>11.435</c:v>
                </c:pt>
                <c:pt idx="18772" formatCode="0.000">
                  <c:v>8.0169999999999995</c:v>
                </c:pt>
                <c:pt idx="18773" formatCode="0.000">
                  <c:v>0.183</c:v>
                </c:pt>
                <c:pt idx="18774" formatCode="0.000">
                  <c:v>5.5259999999999998</c:v>
                </c:pt>
                <c:pt idx="18775" formatCode="0.000">
                  <c:v>-4.0650000000000004</c:v>
                </c:pt>
                <c:pt idx="18776" formatCode="0.000">
                  <c:v>6.1109999999999998</c:v>
                </c:pt>
                <c:pt idx="18777" formatCode="0.000">
                  <c:v>12.55</c:v>
                </c:pt>
                <c:pt idx="18778" formatCode="0.000">
                  <c:v>10.631</c:v>
                </c:pt>
                <c:pt idx="18779" formatCode="0.000">
                  <c:v>8.0359999999999996</c:v>
                </c:pt>
                <c:pt idx="18780" formatCode="0.000">
                  <c:v>8.8989999999999991</c:v>
                </c:pt>
                <c:pt idx="18781" formatCode="0.000">
                  <c:v>8.3759999999999994</c:v>
                </c:pt>
                <c:pt idx="18782" formatCode="0.000">
                  <c:v>5.2409999999999997</c:v>
                </c:pt>
                <c:pt idx="18783" formatCode="0.000">
                  <c:v>6.43</c:v>
                </c:pt>
                <c:pt idx="18784" formatCode="0.000">
                  <c:v>-5.9589999999999996</c:v>
                </c:pt>
                <c:pt idx="18785" formatCode="0.000">
                  <c:v>4.7629999999999999</c:v>
                </c:pt>
                <c:pt idx="18786" formatCode="0.000">
                  <c:v>9.4039999999999999</c:v>
                </c:pt>
                <c:pt idx="18787" formatCode="0.000">
                  <c:v>7.8280000000000003</c:v>
                </c:pt>
                <c:pt idx="18788" formatCode="0.000">
                  <c:v>7.3259999999999996</c:v>
                </c:pt>
                <c:pt idx="18789" formatCode="0.000">
                  <c:v>8.4979999999999993</c:v>
                </c:pt>
                <c:pt idx="18790" formatCode="0.000">
                  <c:v>10.592000000000001</c:v>
                </c:pt>
                <c:pt idx="18791" formatCode="0.000">
                  <c:v>-2.6030000000000002</c:v>
                </c:pt>
                <c:pt idx="18792" formatCode="0.000">
                  <c:v>8.9410000000000007</c:v>
                </c:pt>
                <c:pt idx="18793" formatCode="0.000">
                  <c:v>1.982</c:v>
                </c:pt>
                <c:pt idx="18794" formatCode="0.000">
                  <c:v>4.7949999999999999</c:v>
                </c:pt>
                <c:pt idx="18795" formatCode="0.000">
                  <c:v>8.4550000000000001</c:v>
                </c:pt>
                <c:pt idx="18796" formatCode="0.000">
                  <c:v>7.1230000000000002</c:v>
                </c:pt>
                <c:pt idx="18797" formatCode="0.000">
                  <c:v>5.8289999999999997</c:v>
                </c:pt>
                <c:pt idx="18798" formatCode="0.000">
                  <c:v>6.9980000000000002</c:v>
                </c:pt>
                <c:pt idx="18799" formatCode="0.000">
                  <c:v>10.669</c:v>
                </c:pt>
                <c:pt idx="18800" formatCode="0.000">
                  <c:v>3.48</c:v>
                </c:pt>
                <c:pt idx="18801" formatCode="0.000">
                  <c:v>9.0640000000000001</c:v>
                </c:pt>
                <c:pt idx="18802" formatCode="0.000">
                  <c:v>-4.7889999999999997</c:v>
                </c:pt>
                <c:pt idx="18803" formatCode="0.000">
                  <c:v>7.3479999999999999</c:v>
                </c:pt>
                <c:pt idx="18804" formatCode="0.000">
                  <c:v>10.082000000000001</c:v>
                </c:pt>
                <c:pt idx="18805" formatCode="0.000">
                  <c:v>10.098000000000001</c:v>
                </c:pt>
                <c:pt idx="18806" formatCode="0.000">
                  <c:v>8.7449999999999992</c:v>
                </c:pt>
                <c:pt idx="18807" formatCode="0.000">
                  <c:v>9.218</c:v>
                </c:pt>
                <c:pt idx="18808" formatCode="0.000">
                  <c:v>8.6679999999999993</c:v>
                </c:pt>
                <c:pt idx="18809" formatCode="0.000">
                  <c:v>-0.99199999999999999</c:v>
                </c:pt>
                <c:pt idx="18810" formatCode="0.000">
                  <c:v>4.9589999999999996</c:v>
                </c:pt>
                <c:pt idx="18811" formatCode="0.000">
                  <c:v>-3.944</c:v>
                </c:pt>
                <c:pt idx="18812" formatCode="0.000">
                  <c:v>7.1580000000000004</c:v>
                </c:pt>
                <c:pt idx="18813" formatCode="0.000">
                  <c:v>11.875</c:v>
                </c:pt>
                <c:pt idx="18814" formatCode="0.000">
                  <c:v>7.1559999999999997</c:v>
                </c:pt>
                <c:pt idx="18815" formatCode="0.000">
                  <c:v>6.2850000000000001</c:v>
                </c:pt>
                <c:pt idx="18816" formatCode="0.000">
                  <c:v>9.9369999999999994</c:v>
                </c:pt>
                <c:pt idx="18817" formatCode="0.000">
                  <c:v>11.166</c:v>
                </c:pt>
                <c:pt idx="18818" formatCode="0.000">
                  <c:v>-3.1659999999999999</c:v>
                </c:pt>
                <c:pt idx="18819" formatCode="0.000">
                  <c:v>6.0579999999999998</c:v>
                </c:pt>
                <c:pt idx="18820" formatCode="0.000">
                  <c:v>-1.0860000000000001</c:v>
                </c:pt>
                <c:pt idx="18821" formatCode="0.000">
                  <c:v>6.8040000000000003</c:v>
                </c:pt>
                <c:pt idx="18822" formatCode="0.000">
                  <c:v>12.608000000000001</c:v>
                </c:pt>
                <c:pt idx="18823" formatCode="0.000">
                  <c:v>11.807</c:v>
                </c:pt>
                <c:pt idx="18824" formatCode="0.000">
                  <c:v>3.395</c:v>
                </c:pt>
                <c:pt idx="18825" formatCode="0.000">
                  <c:v>8.9659999999999993</c:v>
                </c:pt>
                <c:pt idx="18826" formatCode="0.000">
                  <c:v>6.173</c:v>
                </c:pt>
                <c:pt idx="18827" formatCode="0.000">
                  <c:v>-2.85</c:v>
                </c:pt>
                <c:pt idx="18828" formatCode="0.000">
                  <c:v>7.7939999999999996</c:v>
                </c:pt>
                <c:pt idx="18829" formatCode="0.000">
                  <c:v>4.548</c:v>
                </c:pt>
                <c:pt idx="18830" formatCode="0.000">
                  <c:v>4.9550000000000001</c:v>
                </c:pt>
                <c:pt idx="18831" formatCode="0.000">
                  <c:v>10.946999999999999</c:v>
                </c:pt>
                <c:pt idx="18832" formatCode="0.000">
                  <c:v>8.5090000000000003</c:v>
                </c:pt>
                <c:pt idx="18833" formatCode="0.000">
                  <c:v>8.8919999999999995</c:v>
                </c:pt>
                <c:pt idx="18834" formatCode="0.000">
                  <c:v>12.266</c:v>
                </c:pt>
                <c:pt idx="18835" formatCode="0.000">
                  <c:v>7.4539999999999997</c:v>
                </c:pt>
                <c:pt idx="18836" formatCode="0.000">
                  <c:v>-6.069</c:v>
                </c:pt>
                <c:pt idx="18837" formatCode="0.000">
                  <c:v>8.1379999999999999</c:v>
                </c:pt>
                <c:pt idx="18838" formatCode="0.000">
                  <c:v>2.1749999999999998</c:v>
                </c:pt>
                <c:pt idx="18839" formatCode="0.000">
                  <c:v>5.48</c:v>
                </c:pt>
                <c:pt idx="18840" formatCode="0.000">
                  <c:v>8.859</c:v>
                </c:pt>
                <c:pt idx="18841" formatCode="0.000">
                  <c:v>8.8040000000000003</c:v>
                </c:pt>
                <c:pt idx="18842" formatCode="0.000">
                  <c:v>8.6270000000000007</c:v>
                </c:pt>
                <c:pt idx="18843" formatCode="0.000">
                  <c:v>11.398</c:v>
                </c:pt>
                <c:pt idx="18844" formatCode="0.000">
                  <c:v>7.9</c:v>
                </c:pt>
                <c:pt idx="18845" formatCode="0.000">
                  <c:v>1.82</c:v>
                </c:pt>
                <c:pt idx="18846" formatCode="0.000">
                  <c:v>-1.4750000000000001</c:v>
                </c:pt>
                <c:pt idx="18847" formatCode="0.000">
                  <c:v>4.9329999999999998</c:v>
                </c:pt>
                <c:pt idx="18848" formatCode="0.000">
                  <c:v>-3.3239999999999998</c:v>
                </c:pt>
                <c:pt idx="18849" formatCode="0.000">
                  <c:v>4.1260000000000003</c:v>
                </c:pt>
                <c:pt idx="18850" formatCode="0.000">
                  <c:v>8.9420000000000002</c:v>
                </c:pt>
                <c:pt idx="18851" formatCode="0.000">
                  <c:v>7.0780000000000003</c:v>
                </c:pt>
                <c:pt idx="18852" formatCode="0.000">
                  <c:v>6.6920000000000002</c:v>
                </c:pt>
                <c:pt idx="18853" formatCode="0.000">
                  <c:v>8.5519999999999996</c:v>
                </c:pt>
                <c:pt idx="18854" formatCode="0.000">
                  <c:v>11.032</c:v>
                </c:pt>
                <c:pt idx="18855" formatCode="0.000">
                  <c:v>-7.3879999999999999</c:v>
                </c:pt>
                <c:pt idx="18856" formatCode="0.000">
                  <c:v>6.6529999999999996</c:v>
                </c:pt>
                <c:pt idx="18857" formatCode="0.000">
                  <c:v>4.5519999999999996</c:v>
                </c:pt>
                <c:pt idx="18858" formatCode="0.000">
                  <c:v>-1.5780000000000001</c:v>
                </c:pt>
                <c:pt idx="18859" formatCode="0.000">
                  <c:v>8.2200000000000006</c:v>
                </c:pt>
                <c:pt idx="18860" formatCode="0.000">
                  <c:v>8.0540000000000003</c:v>
                </c:pt>
                <c:pt idx="18861" formatCode="0.000">
                  <c:v>6.3010000000000002</c:v>
                </c:pt>
                <c:pt idx="18862" formatCode="0.000">
                  <c:v>7.9589999999999996</c:v>
                </c:pt>
                <c:pt idx="18863" formatCode="0.000">
                  <c:v>7.4610000000000003</c:v>
                </c:pt>
                <c:pt idx="18864" formatCode="0.000">
                  <c:v>10.305999999999999</c:v>
                </c:pt>
                <c:pt idx="18865" formatCode="0.000">
                  <c:v>-11.827999999999999</c:v>
                </c:pt>
                <c:pt idx="18866" formatCode="0.000">
                  <c:v>10.44</c:v>
                </c:pt>
                <c:pt idx="18867" formatCode="0.000">
                  <c:v>6.5439999999999996</c:v>
                </c:pt>
                <c:pt idx="18868" formatCode="0.000">
                  <c:v>-1.601</c:v>
                </c:pt>
                <c:pt idx="18869" formatCode="0.000">
                  <c:v>6.6509999999999998</c:v>
                </c:pt>
                <c:pt idx="18870" formatCode="0.000">
                  <c:v>9.7379999999999995</c:v>
                </c:pt>
                <c:pt idx="18871" formatCode="0.000">
                  <c:v>8.016</c:v>
                </c:pt>
                <c:pt idx="18872" formatCode="0.000">
                  <c:v>8.2620000000000005</c:v>
                </c:pt>
                <c:pt idx="18873" formatCode="0.000">
                  <c:v>12.138999999999999</c:v>
                </c:pt>
                <c:pt idx="18874" formatCode="0.000">
                  <c:v>9.1669999999999998</c:v>
                </c:pt>
                <c:pt idx="18875" formatCode="0.000">
                  <c:v>-12.619</c:v>
                </c:pt>
                <c:pt idx="18876" formatCode="0.000">
                  <c:v>7.8129999999999997</c:v>
                </c:pt>
                <c:pt idx="18877" formatCode="0.000">
                  <c:v>6.3609999999999998</c:v>
                </c:pt>
                <c:pt idx="18878" formatCode="0.000">
                  <c:v>-0.71099999999999997</c:v>
                </c:pt>
                <c:pt idx="18879" formatCode="0.000">
                  <c:v>5.53</c:v>
                </c:pt>
                <c:pt idx="18880" formatCode="0.000">
                  <c:v>8.1140000000000008</c:v>
                </c:pt>
                <c:pt idx="18881" formatCode="0.000">
                  <c:v>11.308999999999999</c:v>
                </c:pt>
                <c:pt idx="18882" formatCode="0.000">
                  <c:v>9.3510000000000009</c:v>
                </c:pt>
                <c:pt idx="18883" formatCode="0.000">
                  <c:v>7.7830000000000004</c:v>
                </c:pt>
                <c:pt idx="18884" formatCode="0.000">
                  <c:v>10.316000000000001</c:v>
                </c:pt>
                <c:pt idx="18885" formatCode="0.000">
                  <c:v>-15.242000000000001</c:v>
                </c:pt>
                <c:pt idx="18886" formatCode="0.000">
                  <c:v>10.797000000000001</c:v>
                </c:pt>
                <c:pt idx="18887" formatCode="0.000">
                  <c:v>6.7069999999999999</c:v>
                </c:pt>
                <c:pt idx="18888" formatCode="0.000">
                  <c:v>-1.532</c:v>
                </c:pt>
                <c:pt idx="18889" formatCode="0.000">
                  <c:v>6.0350000000000001</c:v>
                </c:pt>
                <c:pt idx="18890" formatCode="0.000">
                  <c:v>6.6459999999999999</c:v>
                </c:pt>
                <c:pt idx="18891" formatCode="0.000">
                  <c:v>8.2620000000000005</c:v>
                </c:pt>
                <c:pt idx="18892" formatCode="0.000">
                  <c:v>8.0660000000000007</c:v>
                </c:pt>
                <c:pt idx="18893" formatCode="0.000">
                  <c:v>8.1709999999999994</c:v>
                </c:pt>
                <c:pt idx="18894" formatCode="0.000">
                  <c:v>7.9290000000000003</c:v>
                </c:pt>
                <c:pt idx="18895" formatCode="0.000">
                  <c:v>-12.959</c:v>
                </c:pt>
                <c:pt idx="18896" formatCode="0.000">
                  <c:v>11.285</c:v>
                </c:pt>
                <c:pt idx="18897" formatCode="0.000">
                  <c:v>5.7560000000000002</c:v>
                </c:pt>
                <c:pt idx="18898" formatCode="0.000">
                  <c:v>-0.56299999999999994</c:v>
                </c:pt>
                <c:pt idx="18899" formatCode="0.000">
                  <c:v>6.53</c:v>
                </c:pt>
                <c:pt idx="18900" formatCode="0.000">
                  <c:v>9.7840000000000007</c:v>
                </c:pt>
                <c:pt idx="18901" formatCode="0.000">
                  <c:v>6.1829999999999998</c:v>
                </c:pt>
                <c:pt idx="18902" formatCode="0.000">
                  <c:v>6.7670000000000003</c:v>
                </c:pt>
                <c:pt idx="18903" formatCode="0.000">
                  <c:v>8.6189999999999998</c:v>
                </c:pt>
                <c:pt idx="18904" formatCode="0.000">
                  <c:v>7.03</c:v>
                </c:pt>
                <c:pt idx="18905" formatCode="0.000">
                  <c:v>-16.541</c:v>
                </c:pt>
                <c:pt idx="18906" formatCode="0.000">
                  <c:v>10.115</c:v>
                </c:pt>
                <c:pt idx="18907" formatCode="0.000">
                  <c:v>5.4870000000000001</c:v>
                </c:pt>
                <c:pt idx="18908" formatCode="0.000">
                  <c:v>4.7469999999999999</c:v>
                </c:pt>
                <c:pt idx="18909" formatCode="0.000">
                  <c:v>5.7590000000000003</c:v>
                </c:pt>
                <c:pt idx="18910" formatCode="0.000">
                  <c:v>14.18</c:v>
                </c:pt>
                <c:pt idx="18911" formatCode="0.000">
                  <c:v>8.1920000000000002</c:v>
                </c:pt>
                <c:pt idx="18912" formatCode="0.000">
                  <c:v>6.4790000000000001</c:v>
                </c:pt>
                <c:pt idx="18913" formatCode="0.000">
                  <c:v>7.1130000000000004</c:v>
                </c:pt>
                <c:pt idx="18914" formatCode="0.000">
                  <c:v>7.3129999999999997</c:v>
                </c:pt>
                <c:pt idx="18915" formatCode="0.000">
                  <c:v>-7.2640000000000002</c:v>
                </c:pt>
                <c:pt idx="18916" formatCode="0.000">
                  <c:v>6.601</c:v>
                </c:pt>
                <c:pt idx="18917" formatCode="0.000">
                  <c:v>4.4550000000000001</c:v>
                </c:pt>
                <c:pt idx="18918" formatCode="0.000">
                  <c:v>2.2949999999999999</c:v>
                </c:pt>
                <c:pt idx="18919" formatCode="0.000">
                  <c:v>6.0830000000000002</c:v>
                </c:pt>
                <c:pt idx="18920" formatCode="0.000">
                  <c:v>11.156000000000001</c:v>
                </c:pt>
                <c:pt idx="18921" formatCode="0.000">
                  <c:v>6.9059999999999997</c:v>
                </c:pt>
                <c:pt idx="18922" formatCode="0.000">
                  <c:v>7.242</c:v>
                </c:pt>
                <c:pt idx="18923" formatCode="0.000">
                  <c:v>8.2579999999999991</c:v>
                </c:pt>
                <c:pt idx="18924" formatCode="0.000">
                  <c:v>7.4850000000000003</c:v>
                </c:pt>
                <c:pt idx="18925" formatCode="0.000">
                  <c:v>-13.061</c:v>
                </c:pt>
                <c:pt idx="18926" formatCode="0.000">
                  <c:v>11.44</c:v>
                </c:pt>
                <c:pt idx="18927" formatCode="0.000">
                  <c:v>5.5529999999999999</c:v>
                </c:pt>
                <c:pt idx="18928" formatCode="0.000">
                  <c:v>3.9180000000000001</c:v>
                </c:pt>
                <c:pt idx="18929" formatCode="0.000">
                  <c:v>6.5869999999999997</c:v>
                </c:pt>
                <c:pt idx="18930" formatCode="0.000">
                  <c:v>8.17</c:v>
                </c:pt>
                <c:pt idx="18931" formatCode="0.000">
                  <c:v>7.1559999999999997</c:v>
                </c:pt>
                <c:pt idx="18932" formatCode="0.000">
                  <c:v>9.1289999999999996</c:v>
                </c:pt>
                <c:pt idx="18933" formatCode="0.000">
                  <c:v>8.7029999999999994</c:v>
                </c:pt>
                <c:pt idx="18934" formatCode="0.000">
                  <c:v>8.7620000000000005</c:v>
                </c:pt>
                <c:pt idx="18935" formatCode="0.000">
                  <c:v>-5.883</c:v>
                </c:pt>
                <c:pt idx="18936" formatCode="0.000">
                  <c:v>4.5350000000000001</c:v>
                </c:pt>
                <c:pt idx="18937" formatCode="0.000">
                  <c:v>6.1929999999999996</c:v>
                </c:pt>
                <c:pt idx="18938" formatCode="0.000">
                  <c:v>-4.9580000000000002</c:v>
                </c:pt>
                <c:pt idx="18939" formatCode="0.000">
                  <c:v>6.5869999999999997</c:v>
                </c:pt>
                <c:pt idx="18940" formatCode="0.000">
                  <c:v>12.340999999999999</c:v>
                </c:pt>
                <c:pt idx="18941" formatCode="0.000">
                  <c:v>9.2479999999999993</c:v>
                </c:pt>
                <c:pt idx="18942" formatCode="0.000">
                  <c:v>7.1180000000000003</c:v>
                </c:pt>
                <c:pt idx="18943" formatCode="0.000">
                  <c:v>5.33</c:v>
                </c:pt>
                <c:pt idx="18944" formatCode="0.000">
                  <c:v>10.307</c:v>
                </c:pt>
                <c:pt idx="18945" formatCode="0.000">
                  <c:v>-0.83899999999999997</c:v>
                </c:pt>
                <c:pt idx="18946" formatCode="0.000">
                  <c:v>1.9850000000000001</c:v>
                </c:pt>
                <c:pt idx="18947" formatCode="0.000">
                  <c:v>4.2089999999999996</c:v>
                </c:pt>
                <c:pt idx="18948" formatCode="0.000">
                  <c:v>-1.3859999999999999</c:v>
                </c:pt>
                <c:pt idx="18949" formatCode="0.000">
                  <c:v>6.7670000000000003</c:v>
                </c:pt>
                <c:pt idx="18950" formatCode="0.000">
                  <c:v>9.8889999999999993</c:v>
                </c:pt>
                <c:pt idx="18951" formatCode="0.000">
                  <c:v>5.55</c:v>
                </c:pt>
                <c:pt idx="18952" formatCode="0.000">
                  <c:v>4.8029999999999999</c:v>
                </c:pt>
                <c:pt idx="18953" formatCode="0.000">
                  <c:v>5.92</c:v>
                </c:pt>
                <c:pt idx="18954" formatCode="0.000">
                  <c:v>7.1520000000000001</c:v>
                </c:pt>
                <c:pt idx="18955" formatCode="0.000">
                  <c:v>1.671</c:v>
                </c:pt>
                <c:pt idx="18956" formatCode="0.000">
                  <c:v>2.82</c:v>
                </c:pt>
                <c:pt idx="18957" formatCode="0.000">
                  <c:v>3.0059999999999998</c:v>
                </c:pt>
                <c:pt idx="18958" formatCode="0.000">
                  <c:v>1.6779999999999999</c:v>
                </c:pt>
                <c:pt idx="18959" formatCode="0.000">
                  <c:v>6.7279999999999998</c:v>
                </c:pt>
                <c:pt idx="18960" formatCode="0.000">
                  <c:v>13.355</c:v>
                </c:pt>
                <c:pt idx="18961" formatCode="0.000">
                  <c:v>5.8620000000000001</c:v>
                </c:pt>
                <c:pt idx="18962" formatCode="0.000">
                  <c:v>10.843</c:v>
                </c:pt>
                <c:pt idx="18963" formatCode="0.000">
                  <c:v>6.9550000000000001</c:v>
                </c:pt>
                <c:pt idx="18964" formatCode="0.000">
                  <c:v>10.048999999999999</c:v>
                </c:pt>
                <c:pt idx="18965" formatCode="0.000">
                  <c:v>-3.5840000000000001</c:v>
                </c:pt>
                <c:pt idx="18966" formatCode="0.000">
                  <c:v>-5.4240000000000004</c:v>
                </c:pt>
                <c:pt idx="18967" formatCode="0.000">
                  <c:v>5.7249999999999996</c:v>
                </c:pt>
                <c:pt idx="18968" formatCode="0.000">
                  <c:v>2.234</c:v>
                </c:pt>
                <c:pt idx="18969" formatCode="0.000">
                  <c:v>7.5179999999999998</c:v>
                </c:pt>
                <c:pt idx="18970" formatCode="0.000">
                  <c:v>12.557</c:v>
                </c:pt>
                <c:pt idx="18971" formatCode="0.000">
                  <c:v>6.8719999999999999</c:v>
                </c:pt>
                <c:pt idx="18972" formatCode="0.000">
                  <c:v>8.9860000000000007</c:v>
                </c:pt>
                <c:pt idx="18973" formatCode="0.000">
                  <c:v>6.0739999999999998</c:v>
                </c:pt>
                <c:pt idx="18974" formatCode="0.000">
                  <c:v>9.7870000000000008</c:v>
                </c:pt>
                <c:pt idx="18975" formatCode="0.000">
                  <c:v>1.3959999999999999</c:v>
                </c:pt>
                <c:pt idx="18976" formatCode="0.000">
                  <c:v>-6.84</c:v>
                </c:pt>
                <c:pt idx="18977" formatCode="0.000">
                  <c:v>4.4889999999999999</c:v>
                </c:pt>
                <c:pt idx="18978" formatCode="0.000">
                  <c:v>6.1079999999999997</c:v>
                </c:pt>
                <c:pt idx="18979" formatCode="0.000">
                  <c:v>7.3460000000000001</c:v>
                </c:pt>
                <c:pt idx="18980" formatCode="0.000">
                  <c:v>8.5619999999999994</c:v>
                </c:pt>
                <c:pt idx="18981" formatCode="0.000">
                  <c:v>7.3049999999999997</c:v>
                </c:pt>
                <c:pt idx="18982" formatCode="0.000">
                  <c:v>7.2809999999999997</c:v>
                </c:pt>
                <c:pt idx="18983" formatCode="0.000">
                  <c:v>9.0429999999999993</c:v>
                </c:pt>
                <c:pt idx="18984" formatCode="0.000">
                  <c:v>9.4659999999999993</c:v>
                </c:pt>
                <c:pt idx="18985" formatCode="0.000">
                  <c:v>0.113</c:v>
                </c:pt>
                <c:pt idx="18986" formatCode="0.000">
                  <c:v>-3.2730000000000001</c:v>
                </c:pt>
                <c:pt idx="18987" formatCode="0.000">
                  <c:v>5.6360000000000001</c:v>
                </c:pt>
                <c:pt idx="18988" formatCode="0.000">
                  <c:v>1.7490000000000001</c:v>
                </c:pt>
                <c:pt idx="18989" formatCode="0.000">
                  <c:v>5.51</c:v>
                </c:pt>
                <c:pt idx="18990" formatCode="0.000">
                  <c:v>9.9890000000000008</c:v>
                </c:pt>
                <c:pt idx="18991" formatCode="0.000">
                  <c:v>7.5019999999999998</c:v>
                </c:pt>
                <c:pt idx="18992" formatCode="0.000">
                  <c:v>7.0209999999999999</c:v>
                </c:pt>
                <c:pt idx="18993" formatCode="0.000">
                  <c:v>8.2140000000000004</c:v>
                </c:pt>
                <c:pt idx="18994" formatCode="0.000">
                  <c:v>10.571999999999999</c:v>
                </c:pt>
                <c:pt idx="18995" formatCode="0.000">
                  <c:v>4.5209999999999999</c:v>
                </c:pt>
                <c:pt idx="18996" formatCode="0.000">
                  <c:v>-9.4130000000000003</c:v>
                </c:pt>
                <c:pt idx="18997" formatCode="0.000">
                  <c:v>4.7510000000000003</c:v>
                </c:pt>
                <c:pt idx="18998" formatCode="0.000">
                  <c:v>4.3419999999999996</c:v>
                </c:pt>
                <c:pt idx="18999" formatCode="0.000">
                  <c:v>7.6790000000000003</c:v>
                </c:pt>
                <c:pt idx="19000" formatCode="0.000">
                  <c:v>7.665</c:v>
                </c:pt>
                <c:pt idx="19001" formatCode="0.000">
                  <c:v>7.673</c:v>
                </c:pt>
                <c:pt idx="19002" formatCode="0.000">
                  <c:v>7.8440000000000003</c:v>
                </c:pt>
                <c:pt idx="19003" formatCode="0.000">
                  <c:v>9.6940000000000008</c:v>
                </c:pt>
                <c:pt idx="19004" formatCode="0.000">
                  <c:v>8.3650000000000002</c:v>
                </c:pt>
                <c:pt idx="19005" formatCode="0.000">
                  <c:v>5.1219999999999999</c:v>
                </c:pt>
                <c:pt idx="19006" formatCode="0.000">
                  <c:v>-8.6859999999999999</c:v>
                </c:pt>
                <c:pt idx="19007" formatCode="0.000">
                  <c:v>5.2789999999999999</c:v>
                </c:pt>
                <c:pt idx="19008" formatCode="0.000">
                  <c:v>1.6E-2</c:v>
                </c:pt>
                <c:pt idx="19009" formatCode="0.000">
                  <c:v>8.3550000000000004</c:v>
                </c:pt>
                <c:pt idx="19010" formatCode="0.000">
                  <c:v>9.2200000000000006</c:v>
                </c:pt>
                <c:pt idx="19011" formatCode="0.000">
                  <c:v>9.6440000000000001</c:v>
                </c:pt>
                <c:pt idx="19012" formatCode="0.000">
                  <c:v>8.3420000000000005</c:v>
                </c:pt>
                <c:pt idx="19013" formatCode="0.000">
                  <c:v>10.933999999999999</c:v>
                </c:pt>
                <c:pt idx="19014" formatCode="0.000">
                  <c:v>10.95</c:v>
                </c:pt>
                <c:pt idx="19015" formatCode="0.000">
                  <c:v>2.9830000000000001</c:v>
                </c:pt>
                <c:pt idx="19016" formatCode="0.000">
                  <c:v>-8.4</c:v>
                </c:pt>
                <c:pt idx="19017" formatCode="0.000">
                  <c:v>5.2430000000000003</c:v>
                </c:pt>
                <c:pt idx="19018" formatCode="0.000">
                  <c:v>-1.79</c:v>
                </c:pt>
                <c:pt idx="19019" formatCode="0.000">
                  <c:v>6.89</c:v>
                </c:pt>
                <c:pt idx="19020" formatCode="0.000">
                  <c:v>8.109</c:v>
                </c:pt>
                <c:pt idx="19021" formatCode="0.000">
                  <c:v>7.2309999999999999</c:v>
                </c:pt>
                <c:pt idx="19022" formatCode="0.000">
                  <c:v>6.8959999999999999</c:v>
                </c:pt>
                <c:pt idx="19023" formatCode="0.000">
                  <c:v>8.6050000000000004</c:v>
                </c:pt>
                <c:pt idx="19024" formatCode="0.000">
                  <c:v>8.3379999999999992</c:v>
                </c:pt>
                <c:pt idx="19025" formatCode="0.000">
                  <c:v>1.623</c:v>
                </c:pt>
                <c:pt idx="19026" formatCode="0.000">
                  <c:v>0.48399999999999999</c:v>
                </c:pt>
                <c:pt idx="19027" formatCode="0.000">
                  <c:v>3.2160000000000002</c:v>
                </c:pt>
                <c:pt idx="19028" formatCode="0.000">
                  <c:v>1.3029999999999999</c:v>
                </c:pt>
                <c:pt idx="19029" formatCode="0.000">
                  <c:v>7.7560000000000002</c:v>
                </c:pt>
                <c:pt idx="19030" formatCode="0.000">
                  <c:v>7.47</c:v>
                </c:pt>
                <c:pt idx="19031" formatCode="0.000">
                  <c:v>8.4619999999999997</c:v>
                </c:pt>
                <c:pt idx="19032" formatCode="0.000">
                  <c:v>5.6360000000000001</c:v>
                </c:pt>
                <c:pt idx="19033" formatCode="0.000">
                  <c:v>7.6920000000000002</c:v>
                </c:pt>
                <c:pt idx="19034" formatCode="0.000">
                  <c:v>5.5129999999999999</c:v>
                </c:pt>
                <c:pt idx="19035" formatCode="0.000">
                  <c:v>0.13100000000000001</c:v>
                </c:pt>
                <c:pt idx="19036" formatCode="0.000">
                  <c:v>8.11</c:v>
                </c:pt>
                <c:pt idx="19037" formatCode="0.000">
                  <c:v>3.9950000000000001</c:v>
                </c:pt>
                <c:pt idx="19038" formatCode="0.000">
                  <c:v>2.484</c:v>
                </c:pt>
                <c:pt idx="19039" formatCode="0.000">
                  <c:v>4.3310000000000004</c:v>
                </c:pt>
                <c:pt idx="19040" formatCode="0.000">
                  <c:v>6.58</c:v>
                </c:pt>
                <c:pt idx="19041" formatCode="0.000">
                  <c:v>9.8740000000000006</c:v>
                </c:pt>
                <c:pt idx="19042" formatCode="0.000">
                  <c:v>4.7160000000000002</c:v>
                </c:pt>
                <c:pt idx="19043" formatCode="0.000">
                  <c:v>7.3959999999999999</c:v>
                </c:pt>
                <c:pt idx="19044" formatCode="0.000">
                  <c:v>9.6679999999999993</c:v>
                </c:pt>
                <c:pt idx="19045" formatCode="0.000">
                  <c:v>0.18099999999999999</c:v>
                </c:pt>
                <c:pt idx="19046" formatCode="0.000">
                  <c:v>5.306</c:v>
                </c:pt>
                <c:pt idx="19047" formatCode="0.000">
                  <c:v>1.452</c:v>
                </c:pt>
                <c:pt idx="19048" formatCode="0.000">
                  <c:v>0.76200000000000001</c:v>
                </c:pt>
                <c:pt idx="19049" formatCode="0.000">
                  <c:v>7.0439999999999996</c:v>
                </c:pt>
                <c:pt idx="19050" formatCode="0.000">
                  <c:v>6.5419999999999998</c:v>
                </c:pt>
                <c:pt idx="19051" formatCode="0.000">
                  <c:v>6.024</c:v>
                </c:pt>
                <c:pt idx="19052" formatCode="0.000">
                  <c:v>5.5410000000000004</c:v>
                </c:pt>
                <c:pt idx="19053" formatCode="0.000">
                  <c:v>5.32</c:v>
                </c:pt>
                <c:pt idx="19054" formatCode="0.000">
                  <c:v>9.4610000000000003</c:v>
                </c:pt>
                <c:pt idx="19055" formatCode="0.000">
                  <c:v>0.32600000000000001</c:v>
                </c:pt>
                <c:pt idx="19056" formatCode="0.000">
                  <c:v>2.4239999999999999</c:v>
                </c:pt>
                <c:pt idx="19057" formatCode="0.000">
                  <c:v>4.9880000000000004</c:v>
                </c:pt>
                <c:pt idx="19058" formatCode="0.000">
                  <c:v>7.8239999999999998</c:v>
                </c:pt>
                <c:pt idx="19059" formatCode="0.000">
                  <c:v>7.407</c:v>
                </c:pt>
                <c:pt idx="19060" formatCode="0.000">
                  <c:v>3.6269999999999998</c:v>
                </c:pt>
                <c:pt idx="19061" formatCode="0.000">
                  <c:v>6.7880000000000003</c:v>
                </c:pt>
                <c:pt idx="19062" formatCode="0.000">
                  <c:v>6.9509999999999996</c:v>
                </c:pt>
                <c:pt idx="19063" formatCode="0.000">
                  <c:v>6.5830000000000002</c:v>
                </c:pt>
                <c:pt idx="19064" formatCode="0.000">
                  <c:v>7.1550000000000002</c:v>
                </c:pt>
                <c:pt idx="19065" formatCode="0.000">
                  <c:v>-5.5380000000000003</c:v>
                </c:pt>
                <c:pt idx="19066" formatCode="0.000">
                  <c:v>10.859</c:v>
                </c:pt>
                <c:pt idx="19067" formatCode="0.000">
                  <c:v>2.218</c:v>
                </c:pt>
                <c:pt idx="19068" formatCode="0.000">
                  <c:v>7.4740000000000002</c:v>
                </c:pt>
                <c:pt idx="19069" formatCode="0.000">
                  <c:v>5.7809999999999997</c:v>
                </c:pt>
                <c:pt idx="19070" formatCode="0.000">
                  <c:v>4.665</c:v>
                </c:pt>
                <c:pt idx="19071" formatCode="0.000">
                  <c:v>6.4950000000000001</c:v>
                </c:pt>
                <c:pt idx="19072" formatCode="0.000">
                  <c:v>8.6029999999999998</c:v>
                </c:pt>
                <c:pt idx="19073" formatCode="0.000">
                  <c:v>6.8460000000000001</c:v>
                </c:pt>
                <c:pt idx="19074" formatCode="0.000">
                  <c:v>8.8780000000000001</c:v>
                </c:pt>
                <c:pt idx="19075" formatCode="0.000">
                  <c:v>-8.6229999999999993</c:v>
                </c:pt>
                <c:pt idx="19076" formatCode="0.000">
                  <c:v>7.6269999999999998</c:v>
                </c:pt>
                <c:pt idx="19077" formatCode="0.000">
                  <c:v>5.7389999999999999</c:v>
                </c:pt>
                <c:pt idx="19078" formatCode="0.000">
                  <c:v>6.0330000000000004</c:v>
                </c:pt>
                <c:pt idx="19079" formatCode="0.000">
                  <c:v>9.0549999999999997</c:v>
                </c:pt>
                <c:pt idx="19080" formatCode="0.000">
                  <c:v>2.2730000000000001</c:v>
                </c:pt>
                <c:pt idx="19081" formatCode="0.000">
                  <c:v>6.4569999999999999</c:v>
                </c:pt>
                <c:pt idx="19082" formatCode="0.000">
                  <c:v>7.242</c:v>
                </c:pt>
                <c:pt idx="19083" formatCode="0.000">
                  <c:v>6.6619999999999999</c:v>
                </c:pt>
                <c:pt idx="19084" formatCode="0.000">
                  <c:v>7.3789999999999996</c:v>
                </c:pt>
                <c:pt idx="19085" formatCode="0.000">
                  <c:v>-7.0439999999999996</c:v>
                </c:pt>
                <c:pt idx="19086" formatCode="0.000">
                  <c:v>6.03</c:v>
                </c:pt>
                <c:pt idx="19087" formatCode="0.000">
                  <c:v>0.68899999999999995</c:v>
                </c:pt>
                <c:pt idx="19088" formatCode="0.000">
                  <c:v>8.6189999999999998</c:v>
                </c:pt>
                <c:pt idx="19089" formatCode="0.000">
                  <c:v>7.5060000000000002</c:v>
                </c:pt>
                <c:pt idx="19090" formatCode="0.000">
                  <c:v>9.3699999999999992</c:v>
                </c:pt>
                <c:pt idx="19091" formatCode="0.000">
                  <c:v>8.1950000000000003</c:v>
                </c:pt>
                <c:pt idx="19092" formatCode="0.000">
                  <c:v>8.0050000000000008</c:v>
                </c:pt>
                <c:pt idx="19093" formatCode="0.000">
                  <c:v>7.3639999999999999</c:v>
                </c:pt>
                <c:pt idx="19094" formatCode="0.000">
                  <c:v>9.5079999999999991</c:v>
                </c:pt>
                <c:pt idx="19095" formatCode="0.000">
                  <c:v>-5.7480000000000002</c:v>
                </c:pt>
                <c:pt idx="19096" formatCode="0.000">
                  <c:v>1.8779999999999999</c:v>
                </c:pt>
                <c:pt idx="19097" formatCode="0.000">
                  <c:v>5.3390000000000004</c:v>
                </c:pt>
                <c:pt idx="19098" formatCode="0.000">
                  <c:v>5.718</c:v>
                </c:pt>
                <c:pt idx="19099" formatCode="0.000">
                  <c:v>7.7930000000000001</c:v>
                </c:pt>
                <c:pt idx="19100" formatCode="0.000">
                  <c:v>4.8360000000000003</c:v>
                </c:pt>
                <c:pt idx="19101" formatCode="0.000">
                  <c:v>6.2690000000000001</c:v>
                </c:pt>
                <c:pt idx="19102" formatCode="0.000">
                  <c:v>9.2550000000000008</c:v>
                </c:pt>
                <c:pt idx="19103" formatCode="0.000">
                  <c:v>4.46</c:v>
                </c:pt>
                <c:pt idx="19104" formatCode="0.000">
                  <c:v>7.92</c:v>
                </c:pt>
                <c:pt idx="19105" formatCode="0.000">
                  <c:v>-7.1319999999999997</c:v>
                </c:pt>
                <c:pt idx="19106" formatCode="0.000">
                  <c:v>4.0039999999999996</c:v>
                </c:pt>
                <c:pt idx="19107" formatCode="0.000">
                  <c:v>1.877</c:v>
                </c:pt>
                <c:pt idx="19108" formatCode="0.000">
                  <c:v>8.6329999999999991</c:v>
                </c:pt>
                <c:pt idx="19109" formatCode="0.000">
                  <c:v>6.9489999999999998</c:v>
                </c:pt>
                <c:pt idx="19110" formatCode="0.000">
                  <c:v>10.628</c:v>
                </c:pt>
                <c:pt idx="19111" formatCode="0.000">
                  <c:v>9.4670000000000005</c:v>
                </c:pt>
                <c:pt idx="19112" formatCode="0.000">
                  <c:v>9.8879999999999999</c:v>
                </c:pt>
                <c:pt idx="19113" formatCode="0.000">
                  <c:v>7.6929999999999996</c:v>
                </c:pt>
                <c:pt idx="19114" formatCode="0.000">
                  <c:v>8.5500000000000007</c:v>
                </c:pt>
                <c:pt idx="19115" formatCode="0.000">
                  <c:v>-3.165</c:v>
                </c:pt>
                <c:pt idx="19116" formatCode="0.000">
                  <c:v>-0.877</c:v>
                </c:pt>
                <c:pt idx="19117" formatCode="0.000">
                  <c:v>4.0430000000000001</c:v>
                </c:pt>
                <c:pt idx="19118" formatCode="0.000">
                  <c:v>1.04</c:v>
                </c:pt>
                <c:pt idx="19119" formatCode="0.000">
                  <c:v>8.0540000000000003</c:v>
                </c:pt>
                <c:pt idx="19120" formatCode="0.000">
                  <c:v>8.1359999999999992</c:v>
                </c:pt>
                <c:pt idx="19121" formatCode="0.000">
                  <c:v>10.597</c:v>
                </c:pt>
                <c:pt idx="19122" formatCode="0.000">
                  <c:v>6.8970000000000002</c:v>
                </c:pt>
                <c:pt idx="19123" formatCode="0.000">
                  <c:v>7.2080000000000002</c:v>
                </c:pt>
                <c:pt idx="19124" formatCode="0.000">
                  <c:v>9.5340000000000007</c:v>
                </c:pt>
                <c:pt idx="19125" formatCode="0.000">
                  <c:v>-1.0409999999999999</c:v>
                </c:pt>
                <c:pt idx="19126" formatCode="0.000">
                  <c:v>-6.0650000000000004</c:v>
                </c:pt>
                <c:pt idx="19127" formatCode="0.000">
                  <c:v>5.2169999999999996</c:v>
                </c:pt>
                <c:pt idx="19128" formatCode="0.000">
                  <c:v>9.2360000000000007</c:v>
                </c:pt>
                <c:pt idx="19129" formatCode="0.000">
                  <c:v>6.3920000000000003</c:v>
                </c:pt>
                <c:pt idx="19130" formatCode="0.000">
                  <c:v>4.8179999999999996</c:v>
                </c:pt>
                <c:pt idx="19131" formatCode="0.000">
                  <c:v>9.5429999999999993</c:v>
                </c:pt>
                <c:pt idx="19132" formatCode="0.000">
                  <c:v>7.0170000000000003</c:v>
                </c:pt>
                <c:pt idx="19133" formatCode="0.000">
                  <c:v>5.3639999999999999</c:v>
                </c:pt>
                <c:pt idx="19134" formatCode="0.000">
                  <c:v>7.3310000000000004</c:v>
                </c:pt>
                <c:pt idx="19135" formatCode="0.000">
                  <c:v>-1.2529999999999999</c:v>
                </c:pt>
                <c:pt idx="19136" formatCode="0.000">
                  <c:v>-6.1580000000000004</c:v>
                </c:pt>
                <c:pt idx="19137" formatCode="0.000">
                  <c:v>2.81</c:v>
                </c:pt>
                <c:pt idx="19138" formatCode="0.000">
                  <c:v>12.746</c:v>
                </c:pt>
                <c:pt idx="19139" formatCode="0.000">
                  <c:v>8.3160000000000007</c:v>
                </c:pt>
                <c:pt idx="19140" formatCode="0.000">
                  <c:v>7.0309999999999997</c:v>
                </c:pt>
                <c:pt idx="19141" formatCode="0.000">
                  <c:v>9.3510000000000009</c:v>
                </c:pt>
                <c:pt idx="19142" formatCode="0.000">
                  <c:v>8.9169999999999998</c:v>
                </c:pt>
                <c:pt idx="19143" formatCode="0.000">
                  <c:v>8.6310000000000002</c:v>
                </c:pt>
                <c:pt idx="19144" formatCode="0.000">
                  <c:v>7.8410000000000002</c:v>
                </c:pt>
                <c:pt idx="19145" formatCode="0.000">
                  <c:v>-1.3280000000000001</c:v>
                </c:pt>
                <c:pt idx="19146" formatCode="0.000">
                  <c:v>-4.1980000000000004</c:v>
                </c:pt>
                <c:pt idx="19147" formatCode="0.000">
                  <c:v>2.7229999999999999</c:v>
                </c:pt>
                <c:pt idx="19148" formatCode="0.000">
                  <c:v>9.0980000000000008</c:v>
                </c:pt>
                <c:pt idx="19149" formatCode="0.000">
                  <c:v>8.8800000000000008</c:v>
                </c:pt>
                <c:pt idx="19150" formatCode="0.000">
                  <c:v>2.7850000000000001</c:v>
                </c:pt>
                <c:pt idx="19151" formatCode="0.000">
                  <c:v>8.859</c:v>
                </c:pt>
                <c:pt idx="19152" formatCode="0.000">
                  <c:v>8.0079999999999991</c:v>
                </c:pt>
                <c:pt idx="19153" formatCode="0.000">
                  <c:v>8.9979999999999993</c:v>
                </c:pt>
                <c:pt idx="19154" formatCode="0.000">
                  <c:v>7.2370000000000001</c:v>
                </c:pt>
                <c:pt idx="19155" formatCode="0.000">
                  <c:v>-0.14299999999999999</c:v>
                </c:pt>
                <c:pt idx="19156" formatCode="0.000">
                  <c:v>-6.2949999999999999</c:v>
                </c:pt>
                <c:pt idx="19157" formatCode="0.000">
                  <c:v>4.1769999999999996</c:v>
                </c:pt>
                <c:pt idx="19158" formatCode="0.000">
                  <c:v>4.7430000000000003</c:v>
                </c:pt>
                <c:pt idx="19159" formatCode="0.000">
                  <c:v>8.6349999999999998</c:v>
                </c:pt>
                <c:pt idx="19160" formatCode="0.000">
                  <c:v>8.4250000000000007</c:v>
                </c:pt>
                <c:pt idx="19161" formatCode="0.000">
                  <c:v>7.4950000000000001</c:v>
                </c:pt>
                <c:pt idx="19162" formatCode="0.000">
                  <c:v>7.9059999999999997</c:v>
                </c:pt>
                <c:pt idx="19163" formatCode="0.000">
                  <c:v>7.0369999999999999</c:v>
                </c:pt>
                <c:pt idx="19164" formatCode="0.000">
                  <c:v>9.1349999999999998</c:v>
                </c:pt>
                <c:pt idx="19165" formatCode="0.000">
                  <c:v>1.3520000000000001</c:v>
                </c:pt>
                <c:pt idx="19166" formatCode="0.000">
                  <c:v>-3.3149999999999999</c:v>
                </c:pt>
                <c:pt idx="19167" formatCode="0.000">
                  <c:v>0.32200000000000001</c:v>
                </c:pt>
                <c:pt idx="19168" formatCode="0.000">
                  <c:v>7.4829999999999997</c:v>
                </c:pt>
                <c:pt idx="19169" formatCode="0.000">
                  <c:v>6.82</c:v>
                </c:pt>
                <c:pt idx="19170" formatCode="0.000">
                  <c:v>8.35</c:v>
                </c:pt>
                <c:pt idx="19171" formatCode="0.000">
                  <c:v>10.054</c:v>
                </c:pt>
                <c:pt idx="19172" formatCode="0.000">
                  <c:v>8.6489999999999991</c:v>
                </c:pt>
                <c:pt idx="19173" formatCode="0.000">
                  <c:v>5.6390000000000002</c:v>
                </c:pt>
                <c:pt idx="19174" formatCode="0.000">
                  <c:v>8.2439999999999998</c:v>
                </c:pt>
                <c:pt idx="19175" formatCode="0.000">
                  <c:v>4.1470000000000002</c:v>
                </c:pt>
                <c:pt idx="19176" formatCode="0.000">
                  <c:v>-9.4920000000000009</c:v>
                </c:pt>
                <c:pt idx="19177" formatCode="0.000">
                  <c:v>3.3759999999999999</c:v>
                </c:pt>
                <c:pt idx="19178" formatCode="0.000">
                  <c:v>7.0810000000000004</c:v>
                </c:pt>
                <c:pt idx="19179" formatCode="0.000">
                  <c:v>6.7080000000000002</c:v>
                </c:pt>
                <c:pt idx="19180" formatCode="0.000">
                  <c:v>8.1129999999999995</c:v>
                </c:pt>
                <c:pt idx="19181" formatCode="0.000">
                  <c:v>8.5630000000000006</c:v>
                </c:pt>
                <c:pt idx="19182" formatCode="0.000">
                  <c:v>6.83</c:v>
                </c:pt>
                <c:pt idx="19183" formatCode="0.000">
                  <c:v>8.6319999999999997</c:v>
                </c:pt>
                <c:pt idx="19184" formatCode="0.000">
                  <c:v>7.056</c:v>
                </c:pt>
                <c:pt idx="19185" formatCode="0.000">
                  <c:v>-2.206</c:v>
                </c:pt>
                <c:pt idx="19186" formatCode="0.000">
                  <c:v>-0.83</c:v>
                </c:pt>
                <c:pt idx="19187" formatCode="0.000">
                  <c:v>0.98799999999999999</c:v>
                </c:pt>
                <c:pt idx="19188" formatCode="0.000">
                  <c:v>8.125</c:v>
                </c:pt>
                <c:pt idx="19189" formatCode="0.000">
                  <c:v>8.6989999999999998</c:v>
                </c:pt>
                <c:pt idx="19190" formatCode="0.000">
                  <c:v>6.5919999999999996</c:v>
                </c:pt>
                <c:pt idx="19191" formatCode="0.000">
                  <c:v>7.2069999999999999</c:v>
                </c:pt>
                <c:pt idx="19192" formatCode="0.000">
                  <c:v>9.6790000000000003</c:v>
                </c:pt>
                <c:pt idx="19193" formatCode="0.000">
                  <c:v>7.26</c:v>
                </c:pt>
                <c:pt idx="19194" formatCode="0.000">
                  <c:v>10.519</c:v>
                </c:pt>
                <c:pt idx="19195" formatCode="0.000">
                  <c:v>4.5579999999999998</c:v>
                </c:pt>
                <c:pt idx="19196" formatCode="0.000">
                  <c:v>2.1059999999999999</c:v>
                </c:pt>
                <c:pt idx="19197" formatCode="0.000">
                  <c:v>7.9489999999999998</c:v>
                </c:pt>
                <c:pt idx="19198" formatCode="0.000">
                  <c:v>6.7030000000000003</c:v>
                </c:pt>
                <c:pt idx="19199" formatCode="0.000">
                  <c:v>0.55200000000000005</c:v>
                </c:pt>
                <c:pt idx="19200" formatCode="0.000">
                  <c:v>6.9880000000000004</c:v>
                </c:pt>
                <c:pt idx="19201" formatCode="0.000">
                  <c:v>6.0190000000000001</c:v>
                </c:pt>
                <c:pt idx="19202" formatCode="0.000">
                  <c:v>8.2370000000000001</c:v>
                </c:pt>
                <c:pt idx="19203" formatCode="0.000">
                  <c:v>8.0269999999999992</c:v>
                </c:pt>
                <c:pt idx="19204" formatCode="0.000">
                  <c:v>7.5540000000000003</c:v>
                </c:pt>
                <c:pt idx="19205" formatCode="0.000">
                  <c:v>2.0209999999999999</c:v>
                </c:pt>
                <c:pt idx="19206" formatCode="0.000">
                  <c:v>5.6550000000000002</c:v>
                </c:pt>
                <c:pt idx="19207" formatCode="0.000">
                  <c:v>6.67</c:v>
                </c:pt>
                <c:pt idx="19208" formatCode="0.000">
                  <c:v>5.4569999999999999</c:v>
                </c:pt>
                <c:pt idx="19209" formatCode="0.000">
                  <c:v>9.99</c:v>
                </c:pt>
                <c:pt idx="19210" formatCode="0.000">
                  <c:v>6.6879999999999997</c:v>
                </c:pt>
                <c:pt idx="19211" formatCode="0.000">
                  <c:v>8.3179999999999996</c:v>
                </c:pt>
                <c:pt idx="19212" formatCode="0.000">
                  <c:v>11.558</c:v>
                </c:pt>
                <c:pt idx="19213" formatCode="0.000">
                  <c:v>0.495</c:v>
                </c:pt>
                <c:pt idx="19214" formatCode="0.000">
                  <c:v>1.679</c:v>
                </c:pt>
                <c:pt idx="19215" formatCode="0.000">
                  <c:v>6.5620000000000003</c:v>
                </c:pt>
                <c:pt idx="19216" formatCode="0.000">
                  <c:v>5.5460000000000003</c:v>
                </c:pt>
                <c:pt idx="19217" formatCode="0.000">
                  <c:v>5.883</c:v>
                </c:pt>
                <c:pt idx="19218" formatCode="0.000">
                  <c:v>10.102</c:v>
                </c:pt>
                <c:pt idx="19219" formatCode="0.000">
                  <c:v>4.8120000000000003</c:v>
                </c:pt>
                <c:pt idx="19220" formatCode="0.000">
                  <c:v>8.6240000000000006</c:v>
                </c:pt>
                <c:pt idx="19221" formatCode="0.000">
                  <c:v>10.244</c:v>
                </c:pt>
                <c:pt idx="19222" formatCode="0.000">
                  <c:v>1.6259999999999999</c:v>
                </c:pt>
                <c:pt idx="19223" formatCode="0.000">
                  <c:v>-8.4000000000000005E-2</c:v>
                </c:pt>
                <c:pt idx="19224" formatCode="0.000">
                  <c:v>10.269</c:v>
                </c:pt>
                <c:pt idx="19225" formatCode="0.000">
                  <c:v>6.165</c:v>
                </c:pt>
                <c:pt idx="19226" formatCode="0.000">
                  <c:v>5.0449999999999999</c:v>
                </c:pt>
                <c:pt idx="19227" formatCode="0.000">
                  <c:v>10.326000000000001</c:v>
                </c:pt>
                <c:pt idx="19228" formatCode="0.000">
                  <c:v>6.44</c:v>
                </c:pt>
                <c:pt idx="19229" formatCode="0.000">
                  <c:v>8.9239999999999995</c:v>
                </c:pt>
                <c:pt idx="19230" formatCode="0.000">
                  <c:v>11.084</c:v>
                </c:pt>
                <c:pt idx="19231" formatCode="0.000">
                  <c:v>-1.272</c:v>
                </c:pt>
                <c:pt idx="19232" formatCode="0.000">
                  <c:v>-1.2150000000000001</c:v>
                </c:pt>
                <c:pt idx="19233" formatCode="0.000">
                  <c:v>9.3130000000000006</c:v>
                </c:pt>
                <c:pt idx="19234" formatCode="0.000">
                  <c:v>7.9130000000000003</c:v>
                </c:pt>
                <c:pt idx="19235" formatCode="0.000">
                  <c:v>5.3730000000000002</c:v>
                </c:pt>
                <c:pt idx="19236" formatCode="0.000">
                  <c:v>8.8209999999999997</c:v>
                </c:pt>
                <c:pt idx="19237" formatCode="0.000">
                  <c:v>6.3040000000000003</c:v>
                </c:pt>
                <c:pt idx="19238" formatCode="0.000">
                  <c:v>7.5679999999999996</c:v>
                </c:pt>
                <c:pt idx="19239" formatCode="0.000">
                  <c:v>7.8609999999999998</c:v>
                </c:pt>
                <c:pt idx="19240" formatCode="0.000">
                  <c:v>-1.095</c:v>
                </c:pt>
                <c:pt idx="19241" formatCode="0.000">
                  <c:v>-0.88800000000000001</c:v>
                </c:pt>
                <c:pt idx="19242" formatCode="0.000">
                  <c:v>14.032999999999999</c:v>
                </c:pt>
                <c:pt idx="19243" formatCode="0.000">
                  <c:v>7.4279999999999999</c:v>
                </c:pt>
                <c:pt idx="19244" formatCode="0.000">
                  <c:v>6.931</c:v>
                </c:pt>
                <c:pt idx="19245" formatCode="0.000">
                  <c:v>9.4359999999999999</c:v>
                </c:pt>
                <c:pt idx="19246" formatCode="0.000">
                  <c:v>7.492</c:v>
                </c:pt>
                <c:pt idx="19247" formatCode="0.000">
                  <c:v>10.117000000000001</c:v>
                </c:pt>
                <c:pt idx="19248" formatCode="0.000">
                  <c:v>9.7490000000000006</c:v>
                </c:pt>
                <c:pt idx="19249" formatCode="0.000">
                  <c:v>-4.2699999999999996</c:v>
                </c:pt>
                <c:pt idx="19250" formatCode="0.000">
                  <c:v>1.89</c:v>
                </c:pt>
                <c:pt idx="19251" formatCode="0.000">
                  <c:v>10.010999999999999</c:v>
                </c:pt>
                <c:pt idx="19252" formatCode="0.000">
                  <c:v>9.1300000000000008</c:v>
                </c:pt>
                <c:pt idx="19253" formatCode="0.000">
                  <c:v>3.4809999999999999</c:v>
                </c:pt>
                <c:pt idx="19254" formatCode="0.000">
                  <c:v>6.968</c:v>
                </c:pt>
                <c:pt idx="19255" formatCode="0.000">
                  <c:v>9.1790000000000003</c:v>
                </c:pt>
                <c:pt idx="19256" formatCode="0.000">
                  <c:v>7.5650000000000004</c:v>
                </c:pt>
                <c:pt idx="19257" formatCode="0.000">
                  <c:v>7.1719999999999997</c:v>
                </c:pt>
                <c:pt idx="19258" formatCode="0.000">
                  <c:v>3.2210000000000001</c:v>
                </c:pt>
                <c:pt idx="19259" formatCode="0.000">
                  <c:v>1.92</c:v>
                </c:pt>
                <c:pt idx="19260" formatCode="0.000">
                  <c:v>8.6010000000000009</c:v>
                </c:pt>
                <c:pt idx="19261" formatCode="0.000">
                  <c:v>8.9589999999999996</c:v>
                </c:pt>
                <c:pt idx="19262" formatCode="0.000">
                  <c:v>3.5219999999999998</c:v>
                </c:pt>
                <c:pt idx="19263" formatCode="0.000">
                  <c:v>8.5</c:v>
                </c:pt>
                <c:pt idx="19264" formatCode="0.000">
                  <c:v>8.5510000000000002</c:v>
                </c:pt>
                <c:pt idx="19265" formatCode="0.000">
                  <c:v>9.4689999999999994</c:v>
                </c:pt>
                <c:pt idx="19266" formatCode="0.000">
                  <c:v>6.64</c:v>
                </c:pt>
                <c:pt idx="19267" formatCode="0.000">
                  <c:v>-8.2000000000000003E-2</c:v>
                </c:pt>
                <c:pt idx="19268" formatCode="0.000">
                  <c:v>2.0990000000000002</c:v>
                </c:pt>
                <c:pt idx="19269" formatCode="0.000">
                  <c:v>5.6589999999999998</c:v>
                </c:pt>
                <c:pt idx="19270" formatCode="0.000">
                  <c:v>8.859</c:v>
                </c:pt>
                <c:pt idx="19271" formatCode="0.000">
                  <c:v>7.4770000000000003</c:v>
                </c:pt>
                <c:pt idx="19272" formatCode="0.000">
                  <c:v>5.5110000000000001</c:v>
                </c:pt>
                <c:pt idx="19273" formatCode="0.000">
                  <c:v>7.1719999999999997</c:v>
                </c:pt>
                <c:pt idx="19274" formatCode="0.000">
                  <c:v>11.114000000000001</c:v>
                </c:pt>
                <c:pt idx="19275" formatCode="0.000">
                  <c:v>5.5309999999999997</c:v>
                </c:pt>
                <c:pt idx="19276" formatCode="0.000">
                  <c:v>2.2290000000000001</c:v>
                </c:pt>
                <c:pt idx="19277" formatCode="0.000">
                  <c:v>2.66</c:v>
                </c:pt>
                <c:pt idx="19278" formatCode="0.000">
                  <c:v>6.9370000000000003</c:v>
                </c:pt>
                <c:pt idx="19279" formatCode="0.000">
                  <c:v>7.351</c:v>
                </c:pt>
                <c:pt idx="19280" formatCode="0.000">
                  <c:v>8.7279999999999998</c:v>
                </c:pt>
                <c:pt idx="19281" formatCode="0.000">
                  <c:v>6.7729999999999997</c:v>
                </c:pt>
                <c:pt idx="19282" formatCode="0.000">
                  <c:v>11.724</c:v>
                </c:pt>
                <c:pt idx="19283" formatCode="0.000">
                  <c:v>9.8580000000000005</c:v>
                </c:pt>
                <c:pt idx="19284" formatCode="0.000">
                  <c:v>9.3849999999999998</c:v>
                </c:pt>
                <c:pt idx="19285" formatCode="0.000">
                  <c:v>-2.956</c:v>
                </c:pt>
                <c:pt idx="19286" formatCode="0.000">
                  <c:v>0.77100000000000002</c:v>
                </c:pt>
                <c:pt idx="19287" formatCode="0.000">
                  <c:v>8.27</c:v>
                </c:pt>
                <c:pt idx="19288" formatCode="0.000">
                  <c:v>8.4510000000000005</c:v>
                </c:pt>
                <c:pt idx="19289" formatCode="0.000">
                  <c:v>5.0119999999999996</c:v>
                </c:pt>
                <c:pt idx="19290" formatCode="0.000">
                  <c:v>11.887</c:v>
                </c:pt>
                <c:pt idx="19291" formatCode="0.000">
                  <c:v>8.2940000000000005</c:v>
                </c:pt>
                <c:pt idx="19292" formatCode="0.000">
                  <c:v>10.247</c:v>
                </c:pt>
                <c:pt idx="19293" formatCode="0.000">
                  <c:v>9.0459999999999994</c:v>
                </c:pt>
                <c:pt idx="19294" formatCode="0.000">
                  <c:v>-0.81299999999999994</c:v>
                </c:pt>
                <c:pt idx="19295" formatCode="0.000">
                  <c:v>0.78900000000000003</c:v>
                </c:pt>
                <c:pt idx="19296" formatCode="0.000">
                  <c:v>1.2649999999999999</c:v>
                </c:pt>
                <c:pt idx="19297" formatCode="0.000">
                  <c:v>7.9530000000000003</c:v>
                </c:pt>
                <c:pt idx="19298" formatCode="0.000">
                  <c:v>8.6760000000000002</c:v>
                </c:pt>
                <c:pt idx="19299" formatCode="0.000">
                  <c:v>13.068</c:v>
                </c:pt>
                <c:pt idx="19300" formatCode="0.000">
                  <c:v>5.0830000000000002</c:v>
                </c:pt>
                <c:pt idx="19301" formatCode="0.000">
                  <c:v>9.0679999999999996</c:v>
                </c:pt>
                <c:pt idx="19302" formatCode="0.000">
                  <c:v>9.2919999999999998</c:v>
                </c:pt>
                <c:pt idx="19303" formatCode="0.000">
                  <c:v>-1.028</c:v>
                </c:pt>
                <c:pt idx="19304" formatCode="0.000">
                  <c:v>-0.309</c:v>
                </c:pt>
                <c:pt idx="19305" formatCode="0.000">
                  <c:v>7.6369999999999996</c:v>
                </c:pt>
                <c:pt idx="19306" formatCode="0.000">
                  <c:v>7.0179999999999998</c:v>
                </c:pt>
                <c:pt idx="19307" formatCode="0.000">
                  <c:v>7.5620000000000003</c:v>
                </c:pt>
                <c:pt idx="19308" formatCode="0.000">
                  <c:v>9.5779999999999994</c:v>
                </c:pt>
                <c:pt idx="19309" formatCode="0.000">
                  <c:v>5.3490000000000002</c:v>
                </c:pt>
                <c:pt idx="19310" formatCode="0.000">
                  <c:v>7.6740000000000004</c:v>
                </c:pt>
                <c:pt idx="19311" formatCode="0.000">
                  <c:v>11.284000000000001</c:v>
                </c:pt>
                <c:pt idx="19312" formatCode="0.000">
                  <c:v>-0.53300000000000003</c:v>
                </c:pt>
                <c:pt idx="19313" formatCode="0.000">
                  <c:v>-0.218</c:v>
                </c:pt>
                <c:pt idx="19314" formatCode="0.000">
                  <c:v>8.3780000000000001</c:v>
                </c:pt>
                <c:pt idx="19315" formatCode="0.000">
                  <c:v>6.62</c:v>
                </c:pt>
                <c:pt idx="19316" formatCode="0.000">
                  <c:v>9.3040000000000003</c:v>
                </c:pt>
                <c:pt idx="19317" formatCode="0.000">
                  <c:v>2.6</c:v>
                </c:pt>
                <c:pt idx="19318" formatCode="0.000">
                  <c:v>7.8</c:v>
                </c:pt>
                <c:pt idx="19319" formatCode="0.000">
                  <c:v>6.8689999999999998</c:v>
                </c:pt>
                <c:pt idx="19320" formatCode="0.000">
                  <c:v>9.1669999999999998</c:v>
                </c:pt>
                <c:pt idx="19321" formatCode="0.000">
                  <c:v>-0.42699999999999999</c:v>
                </c:pt>
                <c:pt idx="19322" formatCode="0.000">
                  <c:v>2.819</c:v>
                </c:pt>
                <c:pt idx="19323" formatCode="0.000">
                  <c:v>9.81</c:v>
                </c:pt>
                <c:pt idx="19324" formatCode="0.000">
                  <c:v>9.6549999999999994</c:v>
                </c:pt>
                <c:pt idx="19325" formatCode="0.000">
                  <c:v>9.1850000000000005</c:v>
                </c:pt>
                <c:pt idx="19326" formatCode="0.000">
                  <c:v>6.7430000000000003</c:v>
                </c:pt>
                <c:pt idx="19327" formatCode="0.000">
                  <c:v>5.9240000000000004</c:v>
                </c:pt>
                <c:pt idx="19328" formatCode="0.000">
                  <c:v>10.036</c:v>
                </c:pt>
                <c:pt idx="19329" formatCode="0.000">
                  <c:v>9.5559999999999992</c:v>
                </c:pt>
                <c:pt idx="19330" formatCode="0.000">
                  <c:v>4.0039999999999996</c:v>
                </c:pt>
                <c:pt idx="19331" formatCode="0.000">
                  <c:v>-0.755</c:v>
                </c:pt>
                <c:pt idx="19332" formatCode="0.000">
                  <c:v>8.0869999999999997</c:v>
                </c:pt>
                <c:pt idx="19333" formatCode="0.000">
                  <c:v>7.7069999999999999</c:v>
                </c:pt>
                <c:pt idx="19334" formatCode="0.000">
                  <c:v>6.2110000000000003</c:v>
                </c:pt>
                <c:pt idx="19335" formatCode="0.000">
                  <c:v>11.561999999999999</c:v>
                </c:pt>
                <c:pt idx="19336" formatCode="0.000">
                  <c:v>7.7329999999999997</c:v>
                </c:pt>
                <c:pt idx="19337" formatCode="0.000">
                  <c:v>10.157999999999999</c:v>
                </c:pt>
                <c:pt idx="19338" formatCode="0.000">
                  <c:v>6.9550000000000001</c:v>
                </c:pt>
                <c:pt idx="19339" formatCode="0.000">
                  <c:v>-1.49</c:v>
                </c:pt>
                <c:pt idx="19340" formatCode="0.000">
                  <c:v>0.11799999999999999</c:v>
                </c:pt>
                <c:pt idx="19341" formatCode="0.000">
                  <c:v>4.3719999999999999</c:v>
                </c:pt>
                <c:pt idx="19342" formatCode="0.000">
                  <c:v>8.0289999999999999</c:v>
                </c:pt>
                <c:pt idx="19343" formatCode="0.000">
                  <c:v>10.109</c:v>
                </c:pt>
                <c:pt idx="19344" formatCode="0.000">
                  <c:v>8.048</c:v>
                </c:pt>
                <c:pt idx="19345" formatCode="0.000">
                  <c:v>6.1230000000000002</c:v>
                </c:pt>
                <c:pt idx="19346" formatCode="0.000">
                  <c:v>7.1689999999999996</c:v>
                </c:pt>
                <c:pt idx="19347" formatCode="0.000">
                  <c:v>12.147</c:v>
                </c:pt>
                <c:pt idx="19348" formatCode="0.000">
                  <c:v>1.105</c:v>
                </c:pt>
                <c:pt idx="19349" formatCode="0.000">
                  <c:v>1.1910000000000001</c:v>
                </c:pt>
                <c:pt idx="19350" formatCode="0.000">
                  <c:v>7.7350000000000003</c:v>
                </c:pt>
                <c:pt idx="19351" formatCode="0.000">
                  <c:v>8.4629999999999992</c:v>
                </c:pt>
                <c:pt idx="19352" formatCode="0.000">
                  <c:v>5.5919999999999996</c:v>
                </c:pt>
                <c:pt idx="19353" formatCode="0.000">
                  <c:v>3.4969999999999999</c:v>
                </c:pt>
                <c:pt idx="19354" formatCode="0.000">
                  <c:v>6.6749999999999998</c:v>
                </c:pt>
                <c:pt idx="19355" formatCode="0.000">
                  <c:v>8.7460000000000004</c:v>
                </c:pt>
                <c:pt idx="19356" formatCode="0.000">
                  <c:v>10.541</c:v>
                </c:pt>
                <c:pt idx="19357" formatCode="0.000">
                  <c:v>4.8140000000000001</c:v>
                </c:pt>
                <c:pt idx="19358" formatCode="0.000">
                  <c:v>0.81599999999999995</c:v>
                </c:pt>
                <c:pt idx="19359" formatCode="0.000">
                  <c:v>9.1069999999999993</c:v>
                </c:pt>
                <c:pt idx="19360" formatCode="0.000">
                  <c:v>6.7910000000000004</c:v>
                </c:pt>
                <c:pt idx="19361" formatCode="0.000">
                  <c:v>6.6120000000000001</c:v>
                </c:pt>
                <c:pt idx="19362" formatCode="0.000">
                  <c:v>5.0750000000000002</c:v>
                </c:pt>
                <c:pt idx="19363" formatCode="0.000">
                  <c:v>8.3729999999999993</c:v>
                </c:pt>
                <c:pt idx="19364" formatCode="0.000">
                  <c:v>7.2140000000000004</c:v>
                </c:pt>
                <c:pt idx="19365" formatCode="0.000">
                  <c:v>8.734</c:v>
                </c:pt>
                <c:pt idx="19366" formatCode="0.000">
                  <c:v>1.579</c:v>
                </c:pt>
                <c:pt idx="19367" formatCode="0.000">
                  <c:v>1.5920000000000001</c:v>
                </c:pt>
                <c:pt idx="19368" formatCode="0.000">
                  <c:v>8.0440000000000005</c:v>
                </c:pt>
                <c:pt idx="19369" formatCode="0.000">
                  <c:v>7.3239999999999998</c:v>
                </c:pt>
                <c:pt idx="19370" formatCode="0.000">
                  <c:v>9.6829999999999998</c:v>
                </c:pt>
                <c:pt idx="19371" formatCode="0.000">
                  <c:v>7.6219999999999999</c:v>
                </c:pt>
                <c:pt idx="19372" formatCode="0.000">
                  <c:v>7.2</c:v>
                </c:pt>
                <c:pt idx="19373" formatCode="0.000">
                  <c:v>5.7880000000000003</c:v>
                </c:pt>
                <c:pt idx="19374" formatCode="0.000">
                  <c:v>6.3239999999999998</c:v>
                </c:pt>
                <c:pt idx="19375" formatCode="0.000">
                  <c:v>7.3639999999999999</c:v>
                </c:pt>
                <c:pt idx="19376" formatCode="0.000">
                  <c:v>0.64600000000000002</c:v>
                </c:pt>
                <c:pt idx="19377" formatCode="0.000">
                  <c:v>9.2829999999999995</c:v>
                </c:pt>
                <c:pt idx="19378" formatCode="0.000">
                  <c:v>7.9489999999999998</c:v>
                </c:pt>
                <c:pt idx="19379" formatCode="0.000">
                  <c:v>5.4569999999999999</c:v>
                </c:pt>
                <c:pt idx="19380" formatCode="0.000">
                  <c:v>5.4710000000000001</c:v>
                </c:pt>
                <c:pt idx="19381" formatCode="0.000">
                  <c:v>8.1440000000000001</c:v>
                </c:pt>
                <c:pt idx="19382" formatCode="0.000">
                  <c:v>10.599</c:v>
                </c:pt>
                <c:pt idx="19383" formatCode="0.000">
                  <c:v>8.3000000000000007</c:v>
                </c:pt>
                <c:pt idx="19384" formatCode="0.000">
                  <c:v>2.2330000000000001</c:v>
                </c:pt>
                <c:pt idx="19385" formatCode="0.000">
                  <c:v>2.9689999999999999</c:v>
                </c:pt>
                <c:pt idx="19386" formatCode="0.000">
                  <c:v>6.5880000000000001</c:v>
                </c:pt>
                <c:pt idx="19387" formatCode="0.000">
                  <c:v>9.0869999999999997</c:v>
                </c:pt>
                <c:pt idx="19388" formatCode="0.000">
                  <c:v>4.2530000000000001</c:v>
                </c:pt>
                <c:pt idx="19389" formatCode="0.000">
                  <c:v>6.657</c:v>
                </c:pt>
                <c:pt idx="19390" formatCode="0.000">
                  <c:v>8.7739999999999991</c:v>
                </c:pt>
                <c:pt idx="19391" formatCode="0.000">
                  <c:v>10.083</c:v>
                </c:pt>
                <c:pt idx="19392" formatCode="0.000">
                  <c:v>6.5220000000000002</c:v>
                </c:pt>
                <c:pt idx="19393" formatCode="0.000">
                  <c:v>1.4510000000000001</c:v>
                </c:pt>
                <c:pt idx="19394" formatCode="0.000">
                  <c:v>1.7529999999999999</c:v>
                </c:pt>
                <c:pt idx="19395" formatCode="0.000">
                  <c:v>8.7539999999999996</c:v>
                </c:pt>
                <c:pt idx="19396" formatCode="0.000">
                  <c:v>9.8309999999999995</c:v>
                </c:pt>
                <c:pt idx="19397" formatCode="0.000">
                  <c:v>3.8290000000000002</c:v>
                </c:pt>
                <c:pt idx="19398" formatCode="0.000">
                  <c:v>7.7320000000000002</c:v>
                </c:pt>
                <c:pt idx="19399" formatCode="0.000">
                  <c:v>8.3070000000000004</c:v>
                </c:pt>
                <c:pt idx="19400" formatCode="0.000">
                  <c:v>8.2149999999999999</c:v>
                </c:pt>
                <c:pt idx="19401" formatCode="0.000">
                  <c:v>8.5790000000000006</c:v>
                </c:pt>
                <c:pt idx="19402" formatCode="0.000">
                  <c:v>5.7569999999999997</c:v>
                </c:pt>
                <c:pt idx="19403" formatCode="0.000">
                  <c:v>2.6869999999999998</c:v>
                </c:pt>
                <c:pt idx="19404" formatCode="0.000">
                  <c:v>4.343</c:v>
                </c:pt>
                <c:pt idx="19405" formatCode="0.000">
                  <c:v>9.5860000000000003</c:v>
                </c:pt>
                <c:pt idx="19406" formatCode="0.000">
                  <c:v>2.4510000000000001</c:v>
                </c:pt>
                <c:pt idx="19407" formatCode="0.000">
                  <c:v>11.234</c:v>
                </c:pt>
                <c:pt idx="19408" formatCode="0.000">
                  <c:v>10.992000000000001</c:v>
                </c:pt>
                <c:pt idx="19409" formatCode="0.000">
                  <c:v>10.577</c:v>
                </c:pt>
                <c:pt idx="19410" formatCode="0.000">
                  <c:v>8.6359999999999992</c:v>
                </c:pt>
                <c:pt idx="19411" formatCode="0.000">
                  <c:v>1.895</c:v>
                </c:pt>
                <c:pt idx="19412" formatCode="0.000">
                  <c:v>2.6</c:v>
                </c:pt>
                <c:pt idx="19413" formatCode="0.000">
                  <c:v>2.9329999999999998</c:v>
                </c:pt>
                <c:pt idx="19414" formatCode="0.000">
                  <c:v>7.657</c:v>
                </c:pt>
                <c:pt idx="19415" formatCode="0.000">
                  <c:v>1.1339999999999999</c:v>
                </c:pt>
                <c:pt idx="19416" formatCode="0.000">
                  <c:v>6.7789999999999999</c:v>
                </c:pt>
                <c:pt idx="19417" formatCode="0.000">
                  <c:v>8.9209999999999994</c:v>
                </c:pt>
                <c:pt idx="19418" formatCode="0.000">
                  <c:v>9.2620000000000005</c:v>
                </c:pt>
                <c:pt idx="19419" formatCode="0.000">
                  <c:v>6.585</c:v>
                </c:pt>
                <c:pt idx="19420" formatCode="0.000">
                  <c:v>5.9349999999999996</c:v>
                </c:pt>
                <c:pt idx="19421" formatCode="0.000">
                  <c:v>3.2909999999999999</c:v>
                </c:pt>
                <c:pt idx="19422" formatCode="0.000">
                  <c:v>4.6109999999999998</c:v>
                </c:pt>
                <c:pt idx="19423" formatCode="0.000">
                  <c:v>8.8829999999999991</c:v>
                </c:pt>
                <c:pt idx="19424" formatCode="0.000">
                  <c:v>3.387</c:v>
                </c:pt>
                <c:pt idx="19425" formatCode="0.000">
                  <c:v>7.391</c:v>
                </c:pt>
                <c:pt idx="19426" formatCode="0.000">
                  <c:v>8.6470000000000002</c:v>
                </c:pt>
                <c:pt idx="19427" formatCode="0.000">
                  <c:v>7.9710000000000001</c:v>
                </c:pt>
                <c:pt idx="19428" formatCode="0.000">
                  <c:v>9.9339999999999993</c:v>
                </c:pt>
                <c:pt idx="19429" formatCode="0.000">
                  <c:v>-0.30599999999999999</c:v>
                </c:pt>
                <c:pt idx="19430" formatCode="0.000">
                  <c:v>3.1309999999999998</c:v>
                </c:pt>
                <c:pt idx="19431" formatCode="0.000">
                  <c:v>3.9430000000000001</c:v>
                </c:pt>
                <c:pt idx="19432" formatCode="0.000">
                  <c:v>9.9260000000000002</c:v>
                </c:pt>
                <c:pt idx="19433" formatCode="0.000">
                  <c:v>7.0110000000000001</c:v>
                </c:pt>
                <c:pt idx="19434" formatCode="0.000">
                  <c:v>6.4740000000000002</c:v>
                </c:pt>
                <c:pt idx="19435" formatCode="0.000">
                  <c:v>9.4719999999999995</c:v>
                </c:pt>
                <c:pt idx="19436" formatCode="0.000">
                  <c:v>6.1959999999999997</c:v>
                </c:pt>
                <c:pt idx="19437" formatCode="0.000">
                  <c:v>11.704000000000001</c:v>
                </c:pt>
                <c:pt idx="19438" formatCode="0.000">
                  <c:v>-1.7330000000000001</c:v>
                </c:pt>
                <c:pt idx="19439" formatCode="0.000">
                  <c:v>1.615</c:v>
                </c:pt>
                <c:pt idx="19440" formatCode="0.000">
                  <c:v>2.7040000000000002</c:v>
                </c:pt>
                <c:pt idx="19441" formatCode="0.000">
                  <c:v>9.8949999999999996</c:v>
                </c:pt>
                <c:pt idx="19442" formatCode="0.000">
                  <c:v>11.307</c:v>
                </c:pt>
                <c:pt idx="19443" formatCode="0.000">
                  <c:v>8.4879999999999995</c:v>
                </c:pt>
                <c:pt idx="19444" formatCode="0.000">
                  <c:v>12.051</c:v>
                </c:pt>
                <c:pt idx="19445" formatCode="0.000">
                  <c:v>7.6390000000000002</c:v>
                </c:pt>
                <c:pt idx="19446" formatCode="0.000">
                  <c:v>8.3629999999999995</c:v>
                </c:pt>
                <c:pt idx="19447" formatCode="0.000">
                  <c:v>0.40799999999999997</c:v>
                </c:pt>
                <c:pt idx="19448" formatCode="0.000">
                  <c:v>2.4430000000000001</c:v>
                </c:pt>
                <c:pt idx="19449" formatCode="0.000">
                  <c:v>4.0259999999999998</c:v>
                </c:pt>
                <c:pt idx="19450" formatCode="0.000">
                  <c:v>9.0660000000000007</c:v>
                </c:pt>
                <c:pt idx="19451" formatCode="0.000">
                  <c:v>5.1340000000000003</c:v>
                </c:pt>
                <c:pt idx="19452" formatCode="0.000">
                  <c:v>7.2160000000000002</c:v>
                </c:pt>
                <c:pt idx="19453" formatCode="0.000">
                  <c:v>8.6449999999999996</c:v>
                </c:pt>
                <c:pt idx="19454" formatCode="0.000">
                  <c:v>7.4160000000000004</c:v>
                </c:pt>
                <c:pt idx="19455" formatCode="0.000">
                  <c:v>8.3480000000000008</c:v>
                </c:pt>
                <c:pt idx="19456" formatCode="0.000">
                  <c:v>3.7069999999999999</c:v>
                </c:pt>
                <c:pt idx="19457" formatCode="0.000">
                  <c:v>0.73199999999999998</c:v>
                </c:pt>
                <c:pt idx="19458" formatCode="0.000">
                  <c:v>4.5460000000000003</c:v>
                </c:pt>
                <c:pt idx="19459" formatCode="0.000">
                  <c:v>10.928000000000001</c:v>
                </c:pt>
                <c:pt idx="19460" formatCode="0.000">
                  <c:v>6.06</c:v>
                </c:pt>
                <c:pt idx="19461" formatCode="0.000">
                  <c:v>9.7409999999999997</c:v>
                </c:pt>
                <c:pt idx="19462" formatCode="0.000">
                  <c:v>7.859</c:v>
                </c:pt>
                <c:pt idx="19463" formatCode="0.000">
                  <c:v>8.423</c:v>
                </c:pt>
                <c:pt idx="19464" formatCode="0.000">
                  <c:v>9.2249999999999996</c:v>
                </c:pt>
                <c:pt idx="19465" formatCode="0.000">
                  <c:v>1.546</c:v>
                </c:pt>
                <c:pt idx="19466" formatCode="0.000">
                  <c:v>0.71199999999999997</c:v>
                </c:pt>
                <c:pt idx="19467" formatCode="0.000">
                  <c:v>3.1669999999999998</c:v>
                </c:pt>
                <c:pt idx="19468" formatCode="0.000">
                  <c:v>9.8130000000000006</c:v>
                </c:pt>
                <c:pt idx="19469" formatCode="0.000">
                  <c:v>7.0880000000000001</c:v>
                </c:pt>
                <c:pt idx="19470" formatCode="0.000">
                  <c:v>7.4139999999999997</c:v>
                </c:pt>
                <c:pt idx="19471" formatCode="0.000">
                  <c:v>9.9879999999999995</c:v>
                </c:pt>
                <c:pt idx="19472" formatCode="0.000">
                  <c:v>8.8650000000000002</c:v>
                </c:pt>
                <c:pt idx="19473" formatCode="0.000">
                  <c:v>7.2960000000000003</c:v>
                </c:pt>
                <c:pt idx="19474" formatCode="0.000">
                  <c:v>5.6390000000000002</c:v>
                </c:pt>
                <c:pt idx="19475" formatCode="0.000">
                  <c:v>2.87</c:v>
                </c:pt>
                <c:pt idx="19476" formatCode="0.000">
                  <c:v>6.0819999999999999</c:v>
                </c:pt>
                <c:pt idx="19477" formatCode="0.000">
                  <c:v>10.013999999999999</c:v>
                </c:pt>
                <c:pt idx="19478" formatCode="0.000">
                  <c:v>-0.621</c:v>
                </c:pt>
                <c:pt idx="19479" formatCode="0.000">
                  <c:v>7.91</c:v>
                </c:pt>
                <c:pt idx="19480" formatCode="0.000">
                  <c:v>9.5760000000000005</c:v>
                </c:pt>
                <c:pt idx="19481" formatCode="0.000">
                  <c:v>7.8529999999999998</c:v>
                </c:pt>
                <c:pt idx="19482" formatCode="0.000">
                  <c:v>6.4279999999999999</c:v>
                </c:pt>
                <c:pt idx="19483" formatCode="0.000">
                  <c:v>1.016</c:v>
                </c:pt>
                <c:pt idx="19484" formatCode="0.000">
                  <c:v>2.323</c:v>
                </c:pt>
                <c:pt idx="19485" formatCode="0.000">
                  <c:v>8.98</c:v>
                </c:pt>
                <c:pt idx="19486" formatCode="0.000">
                  <c:v>10.452</c:v>
                </c:pt>
                <c:pt idx="19487" formatCode="0.000">
                  <c:v>2.976</c:v>
                </c:pt>
                <c:pt idx="19488" formatCode="0.000">
                  <c:v>7.3380000000000001</c:v>
                </c:pt>
                <c:pt idx="19489" formatCode="0.000">
                  <c:v>7.8710000000000004</c:v>
                </c:pt>
                <c:pt idx="19490" formatCode="0.000">
                  <c:v>9.6809999999999992</c:v>
                </c:pt>
                <c:pt idx="19491" formatCode="0.000">
                  <c:v>5.7759999999999998</c:v>
                </c:pt>
                <c:pt idx="19492" formatCode="0.000">
                  <c:v>2.6269999999999998</c:v>
                </c:pt>
                <c:pt idx="19493" formatCode="0.000">
                  <c:v>3.3639999999999999</c:v>
                </c:pt>
                <c:pt idx="19494" formatCode="0.000">
                  <c:v>4.3550000000000004</c:v>
                </c:pt>
                <c:pt idx="19495" formatCode="0.000">
                  <c:v>11.233000000000001</c:v>
                </c:pt>
                <c:pt idx="19496" formatCode="0.000">
                  <c:v>5.2359999999999998</c:v>
                </c:pt>
                <c:pt idx="19497" formatCode="0.000">
                  <c:v>5.9930000000000003</c:v>
                </c:pt>
                <c:pt idx="19498" formatCode="0.000">
                  <c:v>8.9730000000000008</c:v>
                </c:pt>
                <c:pt idx="19499" formatCode="0.000">
                  <c:v>8.3650000000000002</c:v>
                </c:pt>
                <c:pt idx="19500" formatCode="0.000">
                  <c:v>8.4890000000000008</c:v>
                </c:pt>
                <c:pt idx="19501" formatCode="0.000">
                  <c:v>3.726</c:v>
                </c:pt>
                <c:pt idx="19502" formatCode="0.000">
                  <c:v>2.2930000000000001</c:v>
                </c:pt>
                <c:pt idx="19503" formatCode="0.000">
                  <c:v>0.497</c:v>
                </c:pt>
                <c:pt idx="19504" formatCode="0.000">
                  <c:v>9.2260000000000009</c:v>
                </c:pt>
                <c:pt idx="19505" formatCode="0.000">
                  <c:v>9.8800000000000008</c:v>
                </c:pt>
                <c:pt idx="19506" formatCode="0.000">
                  <c:v>7.6589999999999998</c:v>
                </c:pt>
                <c:pt idx="19507" formatCode="0.000">
                  <c:v>7.1520000000000001</c:v>
                </c:pt>
                <c:pt idx="19508" formatCode="0.000">
                  <c:v>7.88</c:v>
                </c:pt>
                <c:pt idx="19509" formatCode="0.000">
                  <c:v>5.032</c:v>
                </c:pt>
                <c:pt idx="19510" formatCode="0.000">
                  <c:v>3.9119999999999999</c:v>
                </c:pt>
                <c:pt idx="19511" formatCode="0.000">
                  <c:v>2.5150000000000001</c:v>
                </c:pt>
                <c:pt idx="19512" formatCode="0.000">
                  <c:v>4.6139999999999999</c:v>
                </c:pt>
                <c:pt idx="19513" formatCode="0.000">
                  <c:v>8.218</c:v>
                </c:pt>
                <c:pt idx="19514" formatCode="0.000">
                  <c:v>10.416</c:v>
                </c:pt>
                <c:pt idx="19515" formatCode="0.000">
                  <c:v>8.0649999999999995</c:v>
                </c:pt>
                <c:pt idx="19516" formatCode="0.000">
                  <c:v>6.319</c:v>
                </c:pt>
                <c:pt idx="19517" formatCode="0.000">
                  <c:v>8.3339999999999996</c:v>
                </c:pt>
                <c:pt idx="19518" formatCode="0.000">
                  <c:v>6.7359999999999998</c:v>
                </c:pt>
                <c:pt idx="19519" formatCode="0.000">
                  <c:v>6.5259999999999998</c:v>
                </c:pt>
                <c:pt idx="19520" formatCode="0.000">
                  <c:v>1.4730000000000001</c:v>
                </c:pt>
                <c:pt idx="19521" formatCode="0.000">
                  <c:v>5.3970000000000002</c:v>
                </c:pt>
                <c:pt idx="19522" formatCode="0.000">
                  <c:v>7.7409999999999997</c:v>
                </c:pt>
                <c:pt idx="19523" formatCode="0.000">
                  <c:v>6.7590000000000003</c:v>
                </c:pt>
                <c:pt idx="19524" formatCode="0.000">
                  <c:v>6.5960000000000001</c:v>
                </c:pt>
                <c:pt idx="19525" formatCode="0.000">
                  <c:v>6.431</c:v>
                </c:pt>
                <c:pt idx="19526" formatCode="0.000">
                  <c:v>9.4939999999999998</c:v>
                </c:pt>
                <c:pt idx="19527" formatCode="0.000">
                  <c:v>6.899</c:v>
                </c:pt>
                <c:pt idx="19528" formatCode="0.000">
                  <c:v>0.68</c:v>
                </c:pt>
                <c:pt idx="19529" formatCode="0.000">
                  <c:v>2.3610000000000002</c:v>
                </c:pt>
                <c:pt idx="19530" formatCode="0.000">
                  <c:v>7.5609999999999999</c:v>
                </c:pt>
                <c:pt idx="19531" formatCode="0.000">
                  <c:v>9.2769999999999992</c:v>
                </c:pt>
                <c:pt idx="19532" formatCode="0.000">
                  <c:v>8.0009999999999994</c:v>
                </c:pt>
                <c:pt idx="19533" formatCode="0.000">
                  <c:v>6.5090000000000003</c:v>
                </c:pt>
                <c:pt idx="19534" formatCode="0.000">
                  <c:v>5.9870000000000001</c:v>
                </c:pt>
                <c:pt idx="19535" formatCode="0.000">
                  <c:v>8.5269999999999992</c:v>
                </c:pt>
                <c:pt idx="19536" formatCode="0.000">
                  <c:v>9.5380000000000003</c:v>
                </c:pt>
                <c:pt idx="19537" formatCode="0.000">
                  <c:v>2.76</c:v>
                </c:pt>
                <c:pt idx="19538" formatCode="0.000">
                  <c:v>1.395</c:v>
                </c:pt>
                <c:pt idx="19539" formatCode="0.000">
                  <c:v>4.8470000000000004</c:v>
                </c:pt>
                <c:pt idx="19540" formatCode="0.000">
                  <c:v>7.8979999999999997</c:v>
                </c:pt>
                <c:pt idx="19541" formatCode="0.000">
                  <c:v>9.7850000000000001</c:v>
                </c:pt>
                <c:pt idx="19542" formatCode="0.000">
                  <c:v>7.2110000000000003</c:v>
                </c:pt>
                <c:pt idx="19543" formatCode="0.000">
                  <c:v>8.0090000000000003</c:v>
                </c:pt>
                <c:pt idx="19544" formatCode="0.000">
                  <c:v>7.3150000000000004</c:v>
                </c:pt>
                <c:pt idx="19545" formatCode="0.000">
                  <c:v>7.78</c:v>
                </c:pt>
                <c:pt idx="19546" formatCode="0.000">
                  <c:v>6.4640000000000004</c:v>
                </c:pt>
                <c:pt idx="19547" formatCode="0.000">
                  <c:v>7.5999999999999998E-2</c:v>
                </c:pt>
                <c:pt idx="19548" formatCode="0.000">
                  <c:v>7.8920000000000003</c:v>
                </c:pt>
                <c:pt idx="19549" formatCode="0.000">
                  <c:v>8.15</c:v>
                </c:pt>
                <c:pt idx="19550" formatCode="0.000">
                  <c:v>4.2889999999999997</c:v>
                </c:pt>
                <c:pt idx="19551" formatCode="0.000">
                  <c:v>8.7439999999999998</c:v>
                </c:pt>
                <c:pt idx="19552" formatCode="0.000">
                  <c:v>4.7370000000000001</c:v>
                </c:pt>
                <c:pt idx="19553" formatCode="0.000">
                  <c:v>9.8979999999999997</c:v>
                </c:pt>
                <c:pt idx="19554" formatCode="0.000">
                  <c:v>11.182</c:v>
                </c:pt>
                <c:pt idx="19555" formatCode="0.000">
                  <c:v>8.9819999999999993</c:v>
                </c:pt>
                <c:pt idx="19556" formatCode="0.000">
                  <c:v>0.73199999999999998</c:v>
                </c:pt>
                <c:pt idx="19557" formatCode="0.000">
                  <c:v>1.7050000000000001</c:v>
                </c:pt>
                <c:pt idx="19558" formatCode="0.000">
                  <c:v>7.2220000000000004</c:v>
                </c:pt>
                <c:pt idx="19559" formatCode="0.000">
                  <c:v>3.9249999999999998</c:v>
                </c:pt>
                <c:pt idx="19560" formatCode="0.000">
                  <c:v>7.4480000000000004</c:v>
                </c:pt>
                <c:pt idx="19561" formatCode="0.000">
                  <c:v>10.78</c:v>
                </c:pt>
                <c:pt idx="19562" formatCode="0.000">
                  <c:v>8.8119999999999994</c:v>
                </c:pt>
                <c:pt idx="19563" formatCode="0.000">
                  <c:v>11.329000000000001</c:v>
                </c:pt>
                <c:pt idx="19564" formatCode="0.000">
                  <c:v>3.04</c:v>
                </c:pt>
                <c:pt idx="19565" formatCode="0.000">
                  <c:v>0.65600000000000003</c:v>
                </c:pt>
                <c:pt idx="19566" formatCode="0.000">
                  <c:v>-1.196</c:v>
                </c:pt>
                <c:pt idx="19567" formatCode="0.000">
                  <c:v>9.6359999999999992</c:v>
                </c:pt>
                <c:pt idx="19568" formatCode="0.000">
                  <c:v>6.5540000000000003</c:v>
                </c:pt>
                <c:pt idx="19569" formatCode="0.000">
                  <c:v>7.32</c:v>
                </c:pt>
                <c:pt idx="19570" formatCode="0.000">
                  <c:v>6.3479999999999999</c:v>
                </c:pt>
                <c:pt idx="19571" formatCode="0.000">
                  <c:v>7.8639999999999999</c:v>
                </c:pt>
                <c:pt idx="19572" formatCode="0.000">
                  <c:v>11.074</c:v>
                </c:pt>
                <c:pt idx="19573" formatCode="0.000">
                  <c:v>2.72</c:v>
                </c:pt>
                <c:pt idx="19574" formatCode="0.000">
                  <c:v>-0.91</c:v>
                </c:pt>
                <c:pt idx="19575" formatCode="0.000">
                  <c:v>8.8940000000000001</c:v>
                </c:pt>
                <c:pt idx="19576" formatCode="0.000">
                  <c:v>9.8740000000000006</c:v>
                </c:pt>
                <c:pt idx="19577" formatCode="0.000">
                  <c:v>3.806</c:v>
                </c:pt>
                <c:pt idx="19578" formatCode="0.000">
                  <c:v>7.64</c:v>
                </c:pt>
                <c:pt idx="19579" formatCode="0.000">
                  <c:v>10.510999999999999</c:v>
                </c:pt>
                <c:pt idx="19580" formatCode="0.000">
                  <c:v>6.1459999999999999</c:v>
                </c:pt>
                <c:pt idx="19581" formatCode="0.000">
                  <c:v>9.6980000000000004</c:v>
                </c:pt>
                <c:pt idx="19582" formatCode="0.000">
                  <c:v>3.3079999999999998</c:v>
                </c:pt>
                <c:pt idx="19583" formatCode="0.000">
                  <c:v>-0.69</c:v>
                </c:pt>
                <c:pt idx="19584" formatCode="0.000">
                  <c:v>10.513999999999999</c:v>
                </c:pt>
                <c:pt idx="19585" formatCode="0.000">
                  <c:v>8.7409999999999997</c:v>
                </c:pt>
                <c:pt idx="19586" formatCode="0.000">
                  <c:v>1.0489999999999999</c:v>
                </c:pt>
                <c:pt idx="19587" formatCode="0.000">
                  <c:v>7.0540000000000003</c:v>
                </c:pt>
                <c:pt idx="19588" formatCode="0.000">
                  <c:v>11.641</c:v>
                </c:pt>
                <c:pt idx="19589" formatCode="0.000">
                  <c:v>7.2510000000000003</c:v>
                </c:pt>
                <c:pt idx="19590" formatCode="0.000">
                  <c:v>10.984999999999999</c:v>
                </c:pt>
                <c:pt idx="19591" formatCode="0.000">
                  <c:v>5.3529999999999998</c:v>
                </c:pt>
                <c:pt idx="19592" formatCode="0.000">
                  <c:v>2.4380000000000002</c:v>
                </c:pt>
                <c:pt idx="19593" formatCode="0.000">
                  <c:v>3.4550000000000001</c:v>
                </c:pt>
                <c:pt idx="19594" formatCode="0.000">
                  <c:v>6.7839999999999998</c:v>
                </c:pt>
                <c:pt idx="19595" formatCode="0.000">
                  <c:v>1.879</c:v>
                </c:pt>
                <c:pt idx="19596" formatCode="0.000">
                  <c:v>6.8940000000000001</c:v>
                </c:pt>
                <c:pt idx="19597" formatCode="0.000">
                  <c:v>9.7360000000000007</c:v>
                </c:pt>
                <c:pt idx="19598" formatCode="0.000">
                  <c:v>6.9950000000000001</c:v>
                </c:pt>
                <c:pt idx="19599" formatCode="0.000">
                  <c:v>9.6080000000000005</c:v>
                </c:pt>
                <c:pt idx="19600" formatCode="0.000">
                  <c:v>6.19</c:v>
                </c:pt>
                <c:pt idx="19601" formatCode="0.000">
                  <c:v>2.0049999999999999</c:v>
                </c:pt>
                <c:pt idx="19602" formatCode="0.000">
                  <c:v>4.2720000000000002</c:v>
                </c:pt>
                <c:pt idx="19603" formatCode="0.000">
                  <c:v>10.093999999999999</c:v>
                </c:pt>
                <c:pt idx="19604" formatCode="0.000">
                  <c:v>0.96599999999999997</c:v>
                </c:pt>
                <c:pt idx="19605" formatCode="0.000">
                  <c:v>8.2370000000000001</c:v>
                </c:pt>
                <c:pt idx="19606" formatCode="0.000">
                  <c:v>11.962999999999999</c:v>
                </c:pt>
                <c:pt idx="19607" formatCode="0.000">
                  <c:v>6.0759999999999996</c:v>
                </c:pt>
                <c:pt idx="19608" formatCode="0.000">
                  <c:v>9.8780000000000001</c:v>
                </c:pt>
                <c:pt idx="19609" formatCode="0.000">
                  <c:v>1.3819999999999999</c:v>
                </c:pt>
                <c:pt idx="19610" formatCode="0.000">
                  <c:v>0.99399999999999999</c:v>
                </c:pt>
                <c:pt idx="19611" formatCode="0.000">
                  <c:v>6.0510000000000002</c:v>
                </c:pt>
                <c:pt idx="19612" formatCode="0.000">
                  <c:v>11.946999999999999</c:v>
                </c:pt>
                <c:pt idx="19613" formatCode="0.000">
                  <c:v>0.151</c:v>
                </c:pt>
                <c:pt idx="19614" formatCode="0.000">
                  <c:v>8.609</c:v>
                </c:pt>
                <c:pt idx="19615" formatCode="0.000">
                  <c:v>10.71</c:v>
                </c:pt>
                <c:pt idx="19616" formatCode="0.000">
                  <c:v>4.875</c:v>
                </c:pt>
                <c:pt idx="19617" formatCode="0.000">
                  <c:v>11.605</c:v>
                </c:pt>
                <c:pt idx="19618" formatCode="0.000">
                  <c:v>2.7240000000000002</c:v>
                </c:pt>
                <c:pt idx="19619" formatCode="0.000">
                  <c:v>0.35599999999999998</c:v>
                </c:pt>
                <c:pt idx="19620" formatCode="0.000">
                  <c:v>8.7929999999999993</c:v>
                </c:pt>
                <c:pt idx="19621" formatCode="0.000">
                  <c:v>8.1539999999999999</c:v>
                </c:pt>
                <c:pt idx="19622" formatCode="0.000">
                  <c:v>0.76300000000000001</c:v>
                </c:pt>
                <c:pt idx="19623" formatCode="0.000">
                  <c:v>5.81</c:v>
                </c:pt>
                <c:pt idx="19624" formatCode="0.000">
                  <c:v>11.009</c:v>
                </c:pt>
                <c:pt idx="19625" formatCode="0.000">
                  <c:v>5.76</c:v>
                </c:pt>
                <c:pt idx="19626" formatCode="0.000">
                  <c:v>10.686</c:v>
                </c:pt>
                <c:pt idx="19627" formatCode="0.000">
                  <c:v>3.2629999999999999</c:v>
                </c:pt>
                <c:pt idx="19628" formatCode="0.000">
                  <c:v>1.319</c:v>
                </c:pt>
                <c:pt idx="19629" formatCode="0.000">
                  <c:v>4.5910000000000002</c:v>
                </c:pt>
                <c:pt idx="19630" formatCode="0.000">
                  <c:v>10.6</c:v>
                </c:pt>
                <c:pt idx="19631" formatCode="0.000">
                  <c:v>3.4609999999999999</c:v>
                </c:pt>
                <c:pt idx="19632" formatCode="0.000">
                  <c:v>6.3730000000000002</c:v>
                </c:pt>
                <c:pt idx="19633" formatCode="0.000">
                  <c:v>9.6869999999999994</c:v>
                </c:pt>
                <c:pt idx="19634" formatCode="0.000">
                  <c:v>6.7030000000000003</c:v>
                </c:pt>
                <c:pt idx="19635" formatCode="0.000">
                  <c:v>13.465999999999999</c:v>
                </c:pt>
                <c:pt idx="19636" formatCode="0.000">
                  <c:v>4.9640000000000004</c:v>
                </c:pt>
                <c:pt idx="19637" formatCode="0.000">
                  <c:v>1.0920000000000001</c:v>
                </c:pt>
                <c:pt idx="19638" formatCode="0.000">
                  <c:v>4.5449999999999999</c:v>
                </c:pt>
                <c:pt idx="19639" formatCode="0.000">
                  <c:v>7.93</c:v>
                </c:pt>
                <c:pt idx="19640" formatCode="0.000">
                  <c:v>1.6439999999999999</c:v>
                </c:pt>
                <c:pt idx="19641" formatCode="0.000">
                  <c:v>7.5490000000000004</c:v>
                </c:pt>
                <c:pt idx="19642" formatCode="0.000">
                  <c:v>9.8949999999999996</c:v>
                </c:pt>
                <c:pt idx="19643" formatCode="0.000">
                  <c:v>6.6669999999999998</c:v>
                </c:pt>
                <c:pt idx="19644" formatCode="0.000">
                  <c:v>8.6300000000000008</c:v>
                </c:pt>
                <c:pt idx="19645" formatCode="0.000">
                  <c:v>5.0780000000000003</c:v>
                </c:pt>
                <c:pt idx="19646" formatCode="0.000">
                  <c:v>1.3049999999999999</c:v>
                </c:pt>
                <c:pt idx="19647" formatCode="0.000">
                  <c:v>4.9560000000000004</c:v>
                </c:pt>
                <c:pt idx="19648" formatCode="0.000">
                  <c:v>8.6219999999999999</c:v>
                </c:pt>
                <c:pt idx="19649" formatCode="0.000">
                  <c:v>3.6030000000000002</c:v>
                </c:pt>
                <c:pt idx="19650" formatCode="0.000">
                  <c:v>9.2110000000000003</c:v>
                </c:pt>
                <c:pt idx="19651" formatCode="0.000">
                  <c:v>7.8890000000000002</c:v>
                </c:pt>
                <c:pt idx="19652" formatCode="0.000">
                  <c:v>6.2889999999999997</c:v>
                </c:pt>
                <c:pt idx="19653" formatCode="0.000">
                  <c:v>7.66</c:v>
                </c:pt>
                <c:pt idx="19654" formatCode="0.000">
                  <c:v>4.431</c:v>
                </c:pt>
                <c:pt idx="19655" formatCode="0.000">
                  <c:v>-0.26200000000000001</c:v>
                </c:pt>
                <c:pt idx="19656" formatCode="0.000">
                  <c:v>8.5530000000000008</c:v>
                </c:pt>
                <c:pt idx="19657" formatCode="0.000">
                  <c:v>8.7430000000000003</c:v>
                </c:pt>
                <c:pt idx="19658" formatCode="0.000">
                  <c:v>3.6920000000000002</c:v>
                </c:pt>
                <c:pt idx="19659" formatCode="0.000">
                  <c:v>7.4660000000000002</c:v>
                </c:pt>
                <c:pt idx="19660" formatCode="0.000">
                  <c:v>9.484</c:v>
                </c:pt>
                <c:pt idx="19661" formatCode="0.000">
                  <c:v>8.718</c:v>
                </c:pt>
                <c:pt idx="19662" formatCode="0.000">
                  <c:v>7.8070000000000004</c:v>
                </c:pt>
                <c:pt idx="19663" formatCode="0.000">
                  <c:v>4.6509999999999998</c:v>
                </c:pt>
                <c:pt idx="19664" formatCode="0.000">
                  <c:v>0.495</c:v>
                </c:pt>
                <c:pt idx="19665" formatCode="0.000">
                  <c:v>2.8809999999999998</c:v>
                </c:pt>
                <c:pt idx="19666" formatCode="0.000">
                  <c:v>8.7789999999999999</c:v>
                </c:pt>
                <c:pt idx="19667" formatCode="0.000">
                  <c:v>5.8209999999999997</c:v>
                </c:pt>
                <c:pt idx="19668" formatCode="0.000">
                  <c:v>6.5869999999999997</c:v>
                </c:pt>
                <c:pt idx="19669" formatCode="0.000">
                  <c:v>11.528</c:v>
                </c:pt>
                <c:pt idx="19670" formatCode="0.000">
                  <c:v>7.9509999999999996</c:v>
                </c:pt>
                <c:pt idx="19671" formatCode="0.000">
                  <c:v>7.6319999999999997</c:v>
                </c:pt>
                <c:pt idx="19672" formatCode="0.000">
                  <c:v>6.3920000000000003</c:v>
                </c:pt>
                <c:pt idx="19673" formatCode="0.000">
                  <c:v>0.80500000000000005</c:v>
                </c:pt>
                <c:pt idx="19674" formatCode="0.000">
                  <c:v>4.9619999999999997</c:v>
                </c:pt>
                <c:pt idx="19675" formatCode="0.000">
                  <c:v>8.2430000000000003</c:v>
                </c:pt>
                <c:pt idx="19676" formatCode="0.000">
                  <c:v>1.893</c:v>
                </c:pt>
                <c:pt idx="19677" formatCode="0.000">
                  <c:v>7.3959999999999999</c:v>
                </c:pt>
                <c:pt idx="19678" formatCode="0.000">
                  <c:v>7.9939999999999998</c:v>
                </c:pt>
                <c:pt idx="19679" formatCode="0.000">
                  <c:v>7.0960000000000001</c:v>
                </c:pt>
                <c:pt idx="19680" formatCode="0.000">
                  <c:v>5.4870000000000001</c:v>
                </c:pt>
                <c:pt idx="19681" formatCode="0.000">
                  <c:v>5.915</c:v>
                </c:pt>
                <c:pt idx="19682" formatCode="0.000">
                  <c:v>-0.97899999999999998</c:v>
                </c:pt>
                <c:pt idx="19683" formatCode="0.000">
                  <c:v>6.1070000000000002</c:v>
                </c:pt>
                <c:pt idx="19684" formatCode="0.000">
                  <c:v>7.1989999999999998</c:v>
                </c:pt>
                <c:pt idx="19685" formatCode="0.000">
                  <c:v>9.6679999999999993</c:v>
                </c:pt>
                <c:pt idx="19686" formatCode="0.000">
                  <c:v>6.9119999999999999</c:v>
                </c:pt>
                <c:pt idx="19687" formatCode="0.000">
                  <c:v>8.4610000000000003</c:v>
                </c:pt>
                <c:pt idx="19688" formatCode="0.000">
                  <c:v>8.1210000000000004</c:v>
                </c:pt>
                <c:pt idx="19689" formatCode="0.000">
                  <c:v>8.6639999999999997</c:v>
                </c:pt>
                <c:pt idx="19690" formatCode="0.000">
                  <c:v>8.4179999999999993</c:v>
                </c:pt>
                <c:pt idx="19691" formatCode="0.000">
                  <c:v>-2.129</c:v>
                </c:pt>
                <c:pt idx="19692" formatCode="0.000">
                  <c:v>3.3340000000000001</c:v>
                </c:pt>
                <c:pt idx="19693" formatCode="0.000">
                  <c:v>8.9450000000000003</c:v>
                </c:pt>
                <c:pt idx="19694" formatCode="0.000">
                  <c:v>5.0419999999999998</c:v>
                </c:pt>
                <c:pt idx="19695" formatCode="0.000">
                  <c:v>7.1420000000000003</c:v>
                </c:pt>
                <c:pt idx="19696" formatCode="0.000">
                  <c:v>9.0370000000000008</c:v>
                </c:pt>
                <c:pt idx="19697" formatCode="0.000">
                  <c:v>9.2289999999999992</c:v>
                </c:pt>
                <c:pt idx="19698" formatCode="0.000">
                  <c:v>9.468</c:v>
                </c:pt>
                <c:pt idx="19699" formatCode="0.000">
                  <c:v>2.2120000000000002</c:v>
                </c:pt>
                <c:pt idx="19700" formatCode="0.000">
                  <c:v>-6.5000000000000002E-2</c:v>
                </c:pt>
                <c:pt idx="19701" formatCode="0.000">
                  <c:v>6.6459999999999999</c:v>
                </c:pt>
                <c:pt idx="19702" formatCode="0.000">
                  <c:v>8.4480000000000004</c:v>
                </c:pt>
                <c:pt idx="19703" formatCode="0.000">
                  <c:v>3.5339999999999998</c:v>
                </c:pt>
                <c:pt idx="19704" formatCode="0.000">
                  <c:v>9.2710000000000008</c:v>
                </c:pt>
                <c:pt idx="19705" formatCode="0.000">
                  <c:v>7.6710000000000003</c:v>
                </c:pt>
                <c:pt idx="19706" formatCode="0.000">
                  <c:v>7.6079999999999997</c:v>
                </c:pt>
                <c:pt idx="19707" formatCode="0.000">
                  <c:v>8.5109999999999992</c:v>
                </c:pt>
                <c:pt idx="19708" formatCode="0.000">
                  <c:v>3.8919999999999999</c:v>
                </c:pt>
                <c:pt idx="19709" formatCode="0.000">
                  <c:v>2.2130000000000001</c:v>
                </c:pt>
                <c:pt idx="19710" formatCode="0.000">
                  <c:v>6.1890000000000001</c:v>
                </c:pt>
                <c:pt idx="19711" formatCode="0.000">
                  <c:v>9.1750000000000007</c:v>
                </c:pt>
                <c:pt idx="19712" formatCode="0.000">
                  <c:v>0.999</c:v>
                </c:pt>
                <c:pt idx="19713" formatCode="0.000">
                  <c:v>11.965999999999999</c:v>
                </c:pt>
                <c:pt idx="19714" formatCode="0.000">
                  <c:v>7.5970000000000004</c:v>
                </c:pt>
                <c:pt idx="19715" formatCode="0.000">
                  <c:v>6.4939999999999998</c:v>
                </c:pt>
                <c:pt idx="19716" formatCode="0.000">
                  <c:v>8.8379999999999992</c:v>
                </c:pt>
                <c:pt idx="19717" formatCode="0.000">
                  <c:v>5.8479999999999999</c:v>
                </c:pt>
                <c:pt idx="19718" formatCode="0.000">
                  <c:v>1.0880000000000001</c:v>
                </c:pt>
                <c:pt idx="19719" formatCode="0.000">
                  <c:v>2.1549999999999998</c:v>
                </c:pt>
                <c:pt idx="19720" formatCode="0.000">
                  <c:v>11.888</c:v>
                </c:pt>
                <c:pt idx="19721" formatCode="0.000">
                  <c:v>-0.46899999999999997</c:v>
                </c:pt>
                <c:pt idx="19722" formatCode="0.000">
                  <c:v>8.1210000000000004</c:v>
                </c:pt>
                <c:pt idx="19723" formatCode="0.000">
                  <c:v>9.5120000000000005</c:v>
                </c:pt>
                <c:pt idx="19724" formatCode="0.000">
                  <c:v>7.157</c:v>
                </c:pt>
                <c:pt idx="19725" formatCode="0.000">
                  <c:v>8.2919999999999998</c:v>
                </c:pt>
                <c:pt idx="19726" formatCode="0.000">
                  <c:v>3.8290000000000002</c:v>
                </c:pt>
                <c:pt idx="19727" formatCode="0.000">
                  <c:v>1.4470000000000001</c:v>
                </c:pt>
                <c:pt idx="19728" formatCode="0.000">
                  <c:v>9.5129999999999999</c:v>
                </c:pt>
                <c:pt idx="19729" formatCode="0.000">
                  <c:v>10.433</c:v>
                </c:pt>
                <c:pt idx="19730" formatCode="0.000">
                  <c:v>-3.0259999999999998</c:v>
                </c:pt>
                <c:pt idx="19731" formatCode="0.000">
                  <c:v>7.2080000000000002</c:v>
                </c:pt>
                <c:pt idx="19732" formatCode="0.000">
                  <c:v>7.0940000000000003</c:v>
                </c:pt>
                <c:pt idx="19733" formatCode="0.000">
                  <c:v>10.315</c:v>
                </c:pt>
                <c:pt idx="19734" formatCode="0.000">
                  <c:v>10.254</c:v>
                </c:pt>
                <c:pt idx="19735" formatCode="0.000">
                  <c:v>6.7389999999999999</c:v>
                </c:pt>
                <c:pt idx="19736" formatCode="0.000">
                  <c:v>1.1539999999999999</c:v>
                </c:pt>
                <c:pt idx="19737" formatCode="0.000">
                  <c:v>5.3869999999999996</c:v>
                </c:pt>
                <c:pt idx="19738" formatCode="0.000">
                  <c:v>10.856999999999999</c:v>
                </c:pt>
                <c:pt idx="19739" formatCode="0.000">
                  <c:v>-3.8620000000000001</c:v>
                </c:pt>
                <c:pt idx="19740" formatCode="0.000">
                  <c:v>9.6080000000000005</c:v>
                </c:pt>
                <c:pt idx="19741" formatCode="0.000">
                  <c:v>8.9060000000000006</c:v>
                </c:pt>
                <c:pt idx="19742" formatCode="0.000">
                  <c:v>9.8810000000000002</c:v>
                </c:pt>
                <c:pt idx="19743" formatCode="0.000">
                  <c:v>9.2070000000000007</c:v>
                </c:pt>
                <c:pt idx="19744" formatCode="0.000">
                  <c:v>3.54</c:v>
                </c:pt>
                <c:pt idx="19745" formatCode="0.000">
                  <c:v>1.542</c:v>
                </c:pt>
                <c:pt idx="19746" formatCode="0.000">
                  <c:v>3.6680000000000001</c:v>
                </c:pt>
                <c:pt idx="19747" formatCode="0.000">
                  <c:v>8.0220000000000002</c:v>
                </c:pt>
                <c:pt idx="19748" formatCode="0.000">
                  <c:v>0.63800000000000001</c:v>
                </c:pt>
                <c:pt idx="19749" formatCode="0.000">
                  <c:v>8.9760000000000009</c:v>
                </c:pt>
                <c:pt idx="19750" formatCode="0.000">
                  <c:v>9.5540000000000003</c:v>
                </c:pt>
                <c:pt idx="19751" formatCode="0.000">
                  <c:v>9.9770000000000003</c:v>
                </c:pt>
                <c:pt idx="19752" formatCode="0.000">
                  <c:v>6.2279999999999998</c:v>
                </c:pt>
                <c:pt idx="19753" formatCode="0.000">
                  <c:v>3.8730000000000002</c:v>
                </c:pt>
                <c:pt idx="19754" formatCode="0.000">
                  <c:v>0.83699999999999997</c:v>
                </c:pt>
                <c:pt idx="19755" formatCode="0.000">
                  <c:v>5.2450000000000001</c:v>
                </c:pt>
                <c:pt idx="19756" formatCode="0.000">
                  <c:v>10.237</c:v>
                </c:pt>
                <c:pt idx="19757" formatCode="0.000">
                  <c:v>-5.2999999999999999E-2</c:v>
                </c:pt>
                <c:pt idx="19758" formatCode="0.000">
                  <c:v>11.318</c:v>
                </c:pt>
                <c:pt idx="19759" formatCode="0.000">
                  <c:v>9.7159999999999993</c:v>
                </c:pt>
                <c:pt idx="19760" formatCode="0.000">
                  <c:v>7.8559999999999999</c:v>
                </c:pt>
                <c:pt idx="19761" formatCode="0.000">
                  <c:v>8.0830000000000002</c:v>
                </c:pt>
                <c:pt idx="19762" formatCode="0.000">
                  <c:v>3.6579999999999999</c:v>
                </c:pt>
                <c:pt idx="19763" formatCode="0.000">
                  <c:v>1.8080000000000001</c:v>
                </c:pt>
                <c:pt idx="19764" formatCode="0.000">
                  <c:v>4.8970000000000002</c:v>
                </c:pt>
                <c:pt idx="19765" formatCode="0.000">
                  <c:v>10.757</c:v>
                </c:pt>
                <c:pt idx="19766" formatCode="0.000">
                  <c:v>-3.3580000000000001</c:v>
                </c:pt>
                <c:pt idx="19767" formatCode="0.000">
                  <c:v>10.711</c:v>
                </c:pt>
                <c:pt idx="19768" formatCode="0.000">
                  <c:v>10.702</c:v>
                </c:pt>
                <c:pt idx="19769" formatCode="0.000">
                  <c:v>6.1609999999999996</c:v>
                </c:pt>
                <c:pt idx="19770" formatCode="0.000">
                  <c:v>7.1390000000000002</c:v>
                </c:pt>
                <c:pt idx="19771" formatCode="0.000">
                  <c:v>3.2549999999999999</c:v>
                </c:pt>
                <c:pt idx="19772" formatCode="0.000">
                  <c:v>1.01</c:v>
                </c:pt>
                <c:pt idx="19773" formatCode="0.000">
                  <c:v>6.7869999999999999</c:v>
                </c:pt>
                <c:pt idx="19774" formatCode="0.000">
                  <c:v>10.893000000000001</c:v>
                </c:pt>
                <c:pt idx="19775" formatCode="0.000">
                  <c:v>-2.0659999999999998</c:v>
                </c:pt>
                <c:pt idx="19776" formatCode="0.000">
                  <c:v>8.5939999999999994</c:v>
                </c:pt>
                <c:pt idx="19777" formatCode="0.000">
                  <c:v>10.712999999999999</c:v>
                </c:pt>
                <c:pt idx="19778" formatCode="0.000">
                  <c:v>5.57</c:v>
                </c:pt>
                <c:pt idx="19779" formatCode="0.000">
                  <c:v>8.8290000000000006</c:v>
                </c:pt>
                <c:pt idx="19780" formatCode="0.000">
                  <c:v>4.4809999999999999</c:v>
                </c:pt>
                <c:pt idx="19781" formatCode="0.000">
                  <c:v>-1.831</c:v>
                </c:pt>
                <c:pt idx="19782" formatCode="0.000">
                  <c:v>6.6470000000000002</c:v>
                </c:pt>
                <c:pt idx="19783" formatCode="0.000">
                  <c:v>10.747999999999999</c:v>
                </c:pt>
                <c:pt idx="19784" formatCode="0.000">
                  <c:v>0.69299999999999995</c:v>
                </c:pt>
                <c:pt idx="19785" formatCode="0.000">
                  <c:v>10.568</c:v>
                </c:pt>
                <c:pt idx="19786" formatCode="0.000">
                  <c:v>10.786</c:v>
                </c:pt>
                <c:pt idx="19787" formatCode="0.000">
                  <c:v>5.2169999999999996</c:v>
                </c:pt>
                <c:pt idx="19788" formatCode="0.000">
                  <c:v>7.3380000000000001</c:v>
                </c:pt>
                <c:pt idx="19789" formatCode="0.000">
                  <c:v>1.903</c:v>
                </c:pt>
                <c:pt idx="19790" formatCode="0.000">
                  <c:v>1.1719999999999999</c:v>
                </c:pt>
                <c:pt idx="19791" formatCode="0.000">
                  <c:v>0.94599999999999995</c:v>
                </c:pt>
                <c:pt idx="19792" formatCode="0.000">
                  <c:v>12.311999999999999</c:v>
                </c:pt>
                <c:pt idx="19793" formatCode="0.000">
                  <c:v>4.0519999999999996</c:v>
                </c:pt>
                <c:pt idx="19794" formatCode="0.000">
                  <c:v>10.648999999999999</c:v>
                </c:pt>
                <c:pt idx="19795" formatCode="0.000">
                  <c:v>8.7409999999999997</c:v>
                </c:pt>
                <c:pt idx="19796" formatCode="0.000">
                  <c:v>4.8259999999999996</c:v>
                </c:pt>
                <c:pt idx="19797" formatCode="0.000">
                  <c:v>9.2409999999999997</c:v>
                </c:pt>
                <c:pt idx="19798" formatCode="0.000">
                  <c:v>-0.75700000000000001</c:v>
                </c:pt>
                <c:pt idx="19799" formatCode="0.000">
                  <c:v>-0.72</c:v>
                </c:pt>
                <c:pt idx="19800" formatCode="0.000">
                  <c:v>8.8179999999999996</c:v>
                </c:pt>
                <c:pt idx="19801" formatCode="0.000">
                  <c:v>10.361000000000001</c:v>
                </c:pt>
                <c:pt idx="19802" formatCode="0.000">
                  <c:v>2.9790000000000001</c:v>
                </c:pt>
                <c:pt idx="19803" formatCode="0.000">
                  <c:v>10.042</c:v>
                </c:pt>
                <c:pt idx="19804" formatCode="0.000">
                  <c:v>8.6379999999999999</c:v>
                </c:pt>
                <c:pt idx="19805" formatCode="0.000">
                  <c:v>4.6539999999999999</c:v>
                </c:pt>
                <c:pt idx="19806" formatCode="0.000">
                  <c:v>6.8010000000000002</c:v>
                </c:pt>
                <c:pt idx="19807" formatCode="0.000">
                  <c:v>2.0830000000000002</c:v>
                </c:pt>
                <c:pt idx="19808" formatCode="0.000">
                  <c:v>-1.7350000000000001</c:v>
                </c:pt>
                <c:pt idx="19809" formatCode="0.000">
                  <c:v>9.9670000000000005</c:v>
                </c:pt>
                <c:pt idx="19810" formatCode="0.000">
                  <c:v>9.5250000000000004</c:v>
                </c:pt>
                <c:pt idx="19811" formatCode="0.000">
                  <c:v>4.0069999999999997</c:v>
                </c:pt>
                <c:pt idx="19812" formatCode="0.000">
                  <c:v>11.77</c:v>
                </c:pt>
                <c:pt idx="19813" formatCode="0.000">
                  <c:v>7.22</c:v>
                </c:pt>
                <c:pt idx="19814" formatCode="0.000">
                  <c:v>5.0579999999999998</c:v>
                </c:pt>
                <c:pt idx="19815" formatCode="0.000">
                  <c:v>7.6059999999999999</c:v>
                </c:pt>
                <c:pt idx="19816" formatCode="0.000">
                  <c:v>6.976</c:v>
                </c:pt>
                <c:pt idx="19817" formatCode="0.000">
                  <c:v>-1.5129999999999999</c:v>
                </c:pt>
                <c:pt idx="19818" formatCode="0.000">
                  <c:v>8.7479999999999993</c:v>
                </c:pt>
                <c:pt idx="19819" formatCode="0.000">
                  <c:v>8.6419999999999995</c:v>
                </c:pt>
                <c:pt idx="19820" formatCode="0.000">
                  <c:v>-0.68799999999999994</c:v>
                </c:pt>
                <c:pt idx="19821" formatCode="0.000">
                  <c:v>9.7010000000000005</c:v>
                </c:pt>
                <c:pt idx="19822" formatCode="0.000">
                  <c:v>10.914999999999999</c:v>
                </c:pt>
                <c:pt idx="19823" formatCode="0.000">
                  <c:v>4.0970000000000004</c:v>
                </c:pt>
                <c:pt idx="19824" formatCode="0.000">
                  <c:v>8.3800000000000008</c:v>
                </c:pt>
                <c:pt idx="19825" formatCode="0.000">
                  <c:v>6.0789999999999997</c:v>
                </c:pt>
                <c:pt idx="19826" formatCode="0.000">
                  <c:v>0.85599999999999998</c:v>
                </c:pt>
                <c:pt idx="19827" formatCode="0.000">
                  <c:v>4.359</c:v>
                </c:pt>
                <c:pt idx="19828" formatCode="0.000">
                  <c:v>10.901999999999999</c:v>
                </c:pt>
                <c:pt idx="19829" formatCode="0.000">
                  <c:v>-1.633</c:v>
                </c:pt>
                <c:pt idx="19830" formatCode="0.000">
                  <c:v>7.9989999999999997</c:v>
                </c:pt>
                <c:pt idx="19831" formatCode="0.000">
                  <c:v>9.234</c:v>
                </c:pt>
                <c:pt idx="19832" formatCode="0.000">
                  <c:v>5.5540000000000003</c:v>
                </c:pt>
                <c:pt idx="19833" formatCode="0.000">
                  <c:v>9.6720000000000006</c:v>
                </c:pt>
                <c:pt idx="19834" formatCode="0.000">
                  <c:v>6.0289999999999999</c:v>
                </c:pt>
                <c:pt idx="19835" formatCode="0.000">
                  <c:v>0.59499999999999997</c:v>
                </c:pt>
                <c:pt idx="19836" formatCode="0.000">
                  <c:v>3.629</c:v>
                </c:pt>
                <c:pt idx="19837" formatCode="0.000">
                  <c:v>8.8640000000000008</c:v>
                </c:pt>
                <c:pt idx="19838" formatCode="0.000">
                  <c:v>1.911</c:v>
                </c:pt>
                <c:pt idx="19839" formatCode="0.000">
                  <c:v>8.7349999999999994</c:v>
                </c:pt>
                <c:pt idx="19840" formatCode="0.000">
                  <c:v>11.29</c:v>
                </c:pt>
                <c:pt idx="19841" formatCode="0.000">
                  <c:v>8.2669999999999995</c:v>
                </c:pt>
                <c:pt idx="19842" formatCode="0.000">
                  <c:v>6.702</c:v>
                </c:pt>
                <c:pt idx="19843" formatCode="0.000">
                  <c:v>4.9039999999999999</c:v>
                </c:pt>
                <c:pt idx="19844" formatCode="0.000">
                  <c:v>0.91900000000000004</c:v>
                </c:pt>
                <c:pt idx="19845" formatCode="0.000">
                  <c:v>1.7809999999999999</c:v>
                </c:pt>
                <c:pt idx="19846" formatCode="0.000">
                  <c:v>7.2629999999999999</c:v>
                </c:pt>
                <c:pt idx="19847" formatCode="0.000">
                  <c:v>3.4529999999999998</c:v>
                </c:pt>
                <c:pt idx="19848" formatCode="0.000">
                  <c:v>9.9009999999999998</c:v>
                </c:pt>
                <c:pt idx="19849" formatCode="0.000">
                  <c:v>12.22</c:v>
                </c:pt>
                <c:pt idx="19850" formatCode="0.000">
                  <c:v>6.6139999999999999</c:v>
                </c:pt>
                <c:pt idx="19851" formatCode="0.000">
                  <c:v>10.973000000000001</c:v>
                </c:pt>
                <c:pt idx="19852" formatCode="0.000">
                  <c:v>5.2619999999999996</c:v>
                </c:pt>
                <c:pt idx="19853" formatCode="0.000">
                  <c:v>8.9999999999999993E-3</c:v>
                </c:pt>
                <c:pt idx="19854" formatCode="0.000">
                  <c:v>4.798</c:v>
                </c:pt>
                <c:pt idx="19855" formatCode="0.000">
                  <c:v>6.9450000000000003</c:v>
                </c:pt>
                <c:pt idx="19856" formatCode="0.000">
                  <c:v>-3.5830000000000002</c:v>
                </c:pt>
                <c:pt idx="19857" formatCode="0.000">
                  <c:v>7.88</c:v>
                </c:pt>
                <c:pt idx="19858" formatCode="0.000">
                  <c:v>10.69</c:v>
                </c:pt>
                <c:pt idx="19859" formatCode="0.000">
                  <c:v>4.97</c:v>
                </c:pt>
                <c:pt idx="19860" formatCode="0.000">
                  <c:v>7.6429999999999998</c:v>
                </c:pt>
                <c:pt idx="19861" formatCode="0.000">
                  <c:v>3.2970000000000002</c:v>
                </c:pt>
                <c:pt idx="19862" formatCode="0.000">
                  <c:v>0.34100000000000003</c:v>
                </c:pt>
                <c:pt idx="19863" formatCode="0.000">
                  <c:v>8.6850000000000005</c:v>
                </c:pt>
                <c:pt idx="19864" formatCode="0.000">
                  <c:v>10.573</c:v>
                </c:pt>
                <c:pt idx="19865" formatCode="0.000">
                  <c:v>-1.119</c:v>
                </c:pt>
                <c:pt idx="19866" formatCode="0.000">
                  <c:v>8.9309999999999992</c:v>
                </c:pt>
                <c:pt idx="19867" formatCode="0.000">
                  <c:v>8.202</c:v>
                </c:pt>
                <c:pt idx="19868" formatCode="0.000">
                  <c:v>7.5039999999999996</c:v>
                </c:pt>
                <c:pt idx="19869" formatCode="0.000">
                  <c:v>9.4369999999999994</c:v>
                </c:pt>
                <c:pt idx="19870" formatCode="0.000">
                  <c:v>6.22</c:v>
                </c:pt>
                <c:pt idx="19871" formatCode="0.000">
                  <c:v>0.371</c:v>
                </c:pt>
                <c:pt idx="19872" formatCode="0.000">
                  <c:v>3.9049999999999998</c:v>
                </c:pt>
                <c:pt idx="19873" formatCode="0.000">
                  <c:v>9.1820000000000004</c:v>
                </c:pt>
                <c:pt idx="19874" formatCode="0.000">
                  <c:v>-0.97399999999999998</c:v>
                </c:pt>
                <c:pt idx="19875" formatCode="0.000">
                  <c:v>10.387</c:v>
                </c:pt>
                <c:pt idx="19876" formatCode="0.000">
                  <c:v>8.75</c:v>
                </c:pt>
                <c:pt idx="19877" formatCode="0.000">
                  <c:v>4.319</c:v>
                </c:pt>
                <c:pt idx="19878" formatCode="0.000">
                  <c:v>11.029</c:v>
                </c:pt>
                <c:pt idx="19879" formatCode="0.000">
                  <c:v>5.8470000000000004</c:v>
                </c:pt>
                <c:pt idx="19880" formatCode="0.000">
                  <c:v>-0.85099999999999998</c:v>
                </c:pt>
                <c:pt idx="19881" formatCode="0.000">
                  <c:v>2.6389999999999998</c:v>
                </c:pt>
                <c:pt idx="19882" formatCode="0.000">
                  <c:v>8.67</c:v>
                </c:pt>
                <c:pt idx="19883" formatCode="0.000">
                  <c:v>1.7989999999999999</c:v>
                </c:pt>
                <c:pt idx="19884" formatCode="0.000">
                  <c:v>10.747999999999999</c:v>
                </c:pt>
                <c:pt idx="19885" formatCode="0.000">
                  <c:v>10.452999999999999</c:v>
                </c:pt>
                <c:pt idx="19886" formatCode="0.000">
                  <c:v>6.8550000000000004</c:v>
                </c:pt>
                <c:pt idx="19887" formatCode="0.000">
                  <c:v>8.4429999999999996</c:v>
                </c:pt>
                <c:pt idx="19888" formatCode="0.000">
                  <c:v>7.1470000000000002</c:v>
                </c:pt>
                <c:pt idx="19889" formatCode="0.000">
                  <c:v>1.4530000000000001</c:v>
                </c:pt>
                <c:pt idx="19890" formatCode="0.000">
                  <c:v>-4.0359999999999996</c:v>
                </c:pt>
                <c:pt idx="19891" formatCode="0.000">
                  <c:v>10.010999999999999</c:v>
                </c:pt>
                <c:pt idx="19892" formatCode="0.000">
                  <c:v>1.3220000000000001</c:v>
                </c:pt>
                <c:pt idx="19893" formatCode="0.000">
                  <c:v>9.5060000000000002</c:v>
                </c:pt>
                <c:pt idx="19894" formatCode="0.000">
                  <c:v>8.4250000000000007</c:v>
                </c:pt>
                <c:pt idx="19895" formatCode="0.000">
                  <c:v>7.7549999999999999</c:v>
                </c:pt>
                <c:pt idx="19896" formatCode="0.000">
                  <c:v>8.5920000000000005</c:v>
                </c:pt>
                <c:pt idx="19897" formatCode="0.000">
                  <c:v>7.14</c:v>
                </c:pt>
                <c:pt idx="19898" formatCode="0.000">
                  <c:v>-0.45200000000000001</c:v>
                </c:pt>
                <c:pt idx="19899" formatCode="0.000">
                  <c:v>3.355</c:v>
                </c:pt>
                <c:pt idx="19900" formatCode="0.000">
                  <c:v>11.364000000000001</c:v>
                </c:pt>
                <c:pt idx="19901" formatCode="0.000">
                  <c:v>-3.4849999999999999</c:v>
                </c:pt>
                <c:pt idx="19902" formatCode="0.000">
                  <c:v>10.318</c:v>
                </c:pt>
                <c:pt idx="19903" formatCode="0.000">
                  <c:v>10.321999999999999</c:v>
                </c:pt>
                <c:pt idx="19904" formatCode="0.000">
                  <c:v>7.0629999999999997</c:v>
                </c:pt>
                <c:pt idx="19905" formatCode="0.000">
                  <c:v>10.377000000000001</c:v>
                </c:pt>
                <c:pt idx="19906" formatCode="0.000">
                  <c:v>10.055</c:v>
                </c:pt>
                <c:pt idx="19907" formatCode="0.000">
                  <c:v>1.466</c:v>
                </c:pt>
                <c:pt idx="19908" formatCode="0.000">
                  <c:v>1.827</c:v>
                </c:pt>
                <c:pt idx="19909" formatCode="0.000">
                  <c:v>10.868</c:v>
                </c:pt>
                <c:pt idx="19910" formatCode="0.000">
                  <c:v>-10.295</c:v>
                </c:pt>
                <c:pt idx="19911" formatCode="0.000">
                  <c:v>6.7549999999999999</c:v>
                </c:pt>
                <c:pt idx="19912" formatCode="0.000">
                  <c:v>8.3810000000000002</c:v>
                </c:pt>
                <c:pt idx="19913" formatCode="0.000">
                  <c:v>5.2009999999999996</c:v>
                </c:pt>
                <c:pt idx="19914" formatCode="0.000">
                  <c:v>4.516</c:v>
                </c:pt>
                <c:pt idx="19915" formatCode="0.000">
                  <c:v>10.225</c:v>
                </c:pt>
                <c:pt idx="19916" formatCode="0.000">
                  <c:v>1.163</c:v>
                </c:pt>
                <c:pt idx="19917" formatCode="0.000">
                  <c:v>7.5990000000000002</c:v>
                </c:pt>
                <c:pt idx="19918" formatCode="0.000">
                  <c:v>9.327</c:v>
                </c:pt>
                <c:pt idx="19919" formatCode="0.000">
                  <c:v>-1.369</c:v>
                </c:pt>
                <c:pt idx="19920" formatCode="0.000">
                  <c:v>6.5979999999999999</c:v>
                </c:pt>
                <c:pt idx="19921" formatCode="0.000">
                  <c:v>10.574</c:v>
                </c:pt>
                <c:pt idx="19922" formatCode="0.000">
                  <c:v>3.8620000000000001</c:v>
                </c:pt>
                <c:pt idx="19923" formatCode="0.000">
                  <c:v>9.8249999999999993</c:v>
                </c:pt>
                <c:pt idx="19924" formatCode="0.000">
                  <c:v>6.4859999999999998</c:v>
                </c:pt>
                <c:pt idx="19925" formatCode="0.000">
                  <c:v>0.33</c:v>
                </c:pt>
                <c:pt idx="19926" formatCode="0.000">
                  <c:v>6.9489999999999998</c:v>
                </c:pt>
                <c:pt idx="19927" formatCode="0.000">
                  <c:v>11.855</c:v>
                </c:pt>
                <c:pt idx="19928" formatCode="0.000">
                  <c:v>-4.8899999999999997</c:v>
                </c:pt>
                <c:pt idx="19929" formatCode="0.000">
                  <c:v>9.2539999999999996</c:v>
                </c:pt>
                <c:pt idx="19930" formatCode="0.000">
                  <c:v>8.8859999999999992</c:v>
                </c:pt>
                <c:pt idx="19931" formatCode="0.000">
                  <c:v>7.7830000000000004</c:v>
                </c:pt>
                <c:pt idx="19932" formatCode="0.000">
                  <c:v>9.9179999999999993</c:v>
                </c:pt>
                <c:pt idx="19933" formatCode="0.000">
                  <c:v>7.3810000000000002</c:v>
                </c:pt>
                <c:pt idx="19934" formatCode="0.000">
                  <c:v>1.802</c:v>
                </c:pt>
                <c:pt idx="19935" formatCode="0.000">
                  <c:v>-1.476</c:v>
                </c:pt>
                <c:pt idx="19936" formatCode="0.000">
                  <c:v>10.061</c:v>
                </c:pt>
                <c:pt idx="19937" formatCode="0.000">
                  <c:v>-2.2330000000000001</c:v>
                </c:pt>
                <c:pt idx="19938" formatCode="0.000">
                  <c:v>6.2439999999999998</c:v>
                </c:pt>
                <c:pt idx="19939" formatCode="0.000">
                  <c:v>9.6820000000000004</c:v>
                </c:pt>
                <c:pt idx="19940" formatCode="0.000">
                  <c:v>5.4409999999999998</c:v>
                </c:pt>
                <c:pt idx="19941" formatCode="0.000">
                  <c:v>8.8759999999999994</c:v>
                </c:pt>
                <c:pt idx="19942" formatCode="0.000">
                  <c:v>6.5250000000000004</c:v>
                </c:pt>
                <c:pt idx="19943" formatCode="0.000">
                  <c:v>1.097</c:v>
                </c:pt>
                <c:pt idx="19944" formatCode="0.000">
                  <c:v>0.67700000000000005</c:v>
                </c:pt>
                <c:pt idx="19945" formatCode="0.000">
                  <c:v>10.875999999999999</c:v>
                </c:pt>
                <c:pt idx="19946" formatCode="0.000">
                  <c:v>1.7410000000000001</c:v>
                </c:pt>
                <c:pt idx="19947" formatCode="0.000">
                  <c:v>10.212</c:v>
                </c:pt>
                <c:pt idx="19948" formatCode="0.000">
                  <c:v>8.0980000000000008</c:v>
                </c:pt>
                <c:pt idx="19949" formatCode="0.000">
                  <c:v>5.4850000000000003</c:v>
                </c:pt>
                <c:pt idx="19950" formatCode="0.000">
                  <c:v>10.589</c:v>
                </c:pt>
                <c:pt idx="19951" formatCode="0.000">
                  <c:v>7.6180000000000003</c:v>
                </c:pt>
                <c:pt idx="19952" formatCode="0.000">
                  <c:v>0.96299999999999997</c:v>
                </c:pt>
                <c:pt idx="19953" formatCode="0.000">
                  <c:v>1.6950000000000001</c:v>
                </c:pt>
                <c:pt idx="19954" formatCode="0.000">
                  <c:v>8.4879999999999995</c:v>
                </c:pt>
                <c:pt idx="19955" formatCode="0.000">
                  <c:v>-2.21</c:v>
                </c:pt>
                <c:pt idx="19956" formatCode="0.000">
                  <c:v>10.288</c:v>
                </c:pt>
                <c:pt idx="19957" formatCode="0.000">
                  <c:v>7.9189999999999996</c:v>
                </c:pt>
                <c:pt idx="19958" formatCode="0.000">
                  <c:v>5.8010000000000002</c:v>
                </c:pt>
                <c:pt idx="19959" formatCode="0.000">
                  <c:v>3.238</c:v>
                </c:pt>
                <c:pt idx="19960" formatCode="0.000">
                  <c:v>8.9269999999999996</c:v>
                </c:pt>
                <c:pt idx="19961" formatCode="0.000">
                  <c:v>2.5230000000000001</c:v>
                </c:pt>
                <c:pt idx="19962" formatCode="0.000">
                  <c:v>-2.0579999999999998</c:v>
                </c:pt>
                <c:pt idx="19963" formatCode="0.000">
                  <c:v>11.818</c:v>
                </c:pt>
                <c:pt idx="19964" formatCode="0.000">
                  <c:v>2.258</c:v>
                </c:pt>
                <c:pt idx="19965" formatCode="0.000">
                  <c:v>9.9830000000000005</c:v>
                </c:pt>
                <c:pt idx="19966" formatCode="0.000">
                  <c:v>8.8460000000000001</c:v>
                </c:pt>
                <c:pt idx="19967" formatCode="0.000">
                  <c:v>3.62</c:v>
                </c:pt>
                <c:pt idx="19968" formatCode="0.000">
                  <c:v>8.5990000000000002</c:v>
                </c:pt>
                <c:pt idx="19969" formatCode="0.000">
                  <c:v>2.1619999999999999</c:v>
                </c:pt>
                <c:pt idx="19970" formatCode="0.000">
                  <c:v>-1.5589999999999999</c:v>
                </c:pt>
                <c:pt idx="19971" formatCode="0.000">
                  <c:v>-3.0760000000000001</c:v>
                </c:pt>
                <c:pt idx="19972" formatCode="0.000">
                  <c:v>10.103999999999999</c:v>
                </c:pt>
                <c:pt idx="19973" formatCode="0.000">
                  <c:v>11.804</c:v>
                </c:pt>
                <c:pt idx="19974" formatCode="0.000">
                  <c:v>11.409000000000001</c:v>
                </c:pt>
                <c:pt idx="19975" formatCode="0.000">
                  <c:v>8.048</c:v>
                </c:pt>
                <c:pt idx="19976" formatCode="0.000">
                  <c:v>2.0089999999999999</c:v>
                </c:pt>
                <c:pt idx="19977" formatCode="0.000">
                  <c:v>4.4290000000000003</c:v>
                </c:pt>
                <c:pt idx="19978" formatCode="0.000">
                  <c:v>0.28599999999999998</c:v>
                </c:pt>
                <c:pt idx="19979" formatCode="0.000">
                  <c:v>-0.41599999999999998</c:v>
                </c:pt>
                <c:pt idx="19980" formatCode="0.000">
                  <c:v>-2.48</c:v>
                </c:pt>
                <c:pt idx="19981" formatCode="0.000">
                  <c:v>12.881</c:v>
                </c:pt>
                <c:pt idx="19982" formatCode="0.000">
                  <c:v>14.082000000000001</c:v>
                </c:pt>
                <c:pt idx="19983" formatCode="0.000">
                  <c:v>6.9550000000000001</c:v>
                </c:pt>
                <c:pt idx="19984" formatCode="0.000">
                  <c:v>11.420999999999999</c:v>
                </c:pt>
                <c:pt idx="19985" formatCode="0.000">
                  <c:v>3.6320000000000001</c:v>
                </c:pt>
                <c:pt idx="19986" formatCode="0.000">
                  <c:v>5.7619999999999996</c:v>
                </c:pt>
                <c:pt idx="19987" formatCode="0.000">
                  <c:v>5.9610000000000003</c:v>
                </c:pt>
                <c:pt idx="19988" formatCode="0.000">
                  <c:v>1.196</c:v>
                </c:pt>
                <c:pt idx="19989" formatCode="0.000">
                  <c:v>-7.8810000000000002</c:v>
                </c:pt>
                <c:pt idx="19990" formatCode="0.000">
                  <c:v>9.6829999999999998</c:v>
                </c:pt>
                <c:pt idx="19991" formatCode="0.000">
                  <c:v>13.278</c:v>
                </c:pt>
                <c:pt idx="19992" formatCode="0.000">
                  <c:v>9.2219999999999995</c:v>
                </c:pt>
                <c:pt idx="19993" formatCode="0.000">
                  <c:v>7.2110000000000003</c:v>
                </c:pt>
                <c:pt idx="19994" formatCode="0.000">
                  <c:v>3.9660000000000002</c:v>
                </c:pt>
                <c:pt idx="19995" formatCode="0.000">
                  <c:v>3.8860000000000001</c:v>
                </c:pt>
                <c:pt idx="19996" formatCode="0.000">
                  <c:v>7.2430000000000003</c:v>
                </c:pt>
                <c:pt idx="19997" formatCode="0.000">
                  <c:v>2.1789999999999998</c:v>
                </c:pt>
                <c:pt idx="19998" formatCode="0.000">
                  <c:v>-3.44</c:v>
                </c:pt>
                <c:pt idx="19999" formatCode="0.000">
                  <c:v>10.826000000000001</c:v>
                </c:pt>
                <c:pt idx="20000" formatCode="0.000">
                  <c:v>8.6720000000000006</c:v>
                </c:pt>
                <c:pt idx="20001" formatCode="0.000">
                  <c:v>7.32</c:v>
                </c:pt>
                <c:pt idx="20002" formatCode="0.000">
                  <c:v>8.8840000000000003</c:v>
                </c:pt>
                <c:pt idx="20003" formatCode="0.000">
                  <c:v>4.4909999999999997</c:v>
                </c:pt>
                <c:pt idx="20004" formatCode="0.000">
                  <c:v>8.2729999999999997</c:v>
                </c:pt>
                <c:pt idx="20005" formatCode="0.000">
                  <c:v>9.7970000000000006</c:v>
                </c:pt>
                <c:pt idx="20006" formatCode="0.000">
                  <c:v>1.7290000000000001</c:v>
                </c:pt>
                <c:pt idx="20007" formatCode="0.000">
                  <c:v>1.474</c:v>
                </c:pt>
                <c:pt idx="20008" formatCode="0.000">
                  <c:v>12.464</c:v>
                </c:pt>
                <c:pt idx="20009" formatCode="0.000">
                  <c:v>-4.9160000000000004</c:v>
                </c:pt>
                <c:pt idx="20010" formatCode="0.000">
                  <c:v>6.6189999999999998</c:v>
                </c:pt>
                <c:pt idx="20011" formatCode="0.000">
                  <c:v>12.678000000000001</c:v>
                </c:pt>
                <c:pt idx="20012" formatCode="0.000">
                  <c:v>4.3</c:v>
                </c:pt>
                <c:pt idx="20013" formatCode="0.000">
                  <c:v>9.07</c:v>
                </c:pt>
                <c:pt idx="20014" formatCode="0.000">
                  <c:v>7.9589999999999996</c:v>
                </c:pt>
                <c:pt idx="20015" formatCode="0.000">
                  <c:v>1.413</c:v>
                </c:pt>
                <c:pt idx="20016" formatCode="0.000">
                  <c:v>-3.181</c:v>
                </c:pt>
                <c:pt idx="20017" formatCode="0.000">
                  <c:v>10.45</c:v>
                </c:pt>
                <c:pt idx="20018" formatCode="0.000">
                  <c:v>-4.2999999999999997E-2</c:v>
                </c:pt>
                <c:pt idx="20019" formatCode="0.000">
                  <c:v>7.4139999999999997</c:v>
                </c:pt>
                <c:pt idx="20020" formatCode="0.000">
                  <c:v>11.085000000000001</c:v>
                </c:pt>
                <c:pt idx="20021" formatCode="0.000">
                  <c:v>3.3069999999999999</c:v>
                </c:pt>
                <c:pt idx="20022" formatCode="0.000">
                  <c:v>8.0939999999999994</c:v>
                </c:pt>
                <c:pt idx="20023" formatCode="0.000">
                  <c:v>8.3019999999999996</c:v>
                </c:pt>
                <c:pt idx="20024" formatCode="0.000">
                  <c:v>2.4780000000000002</c:v>
                </c:pt>
                <c:pt idx="20025" formatCode="0.000">
                  <c:v>-2.4550000000000001</c:v>
                </c:pt>
                <c:pt idx="20026" formatCode="0.000">
                  <c:v>8.5069999999999997</c:v>
                </c:pt>
                <c:pt idx="20027" formatCode="0.000">
                  <c:v>2.2749999999999999</c:v>
                </c:pt>
                <c:pt idx="20028" formatCode="0.000">
                  <c:v>7.7489999999999997</c:v>
                </c:pt>
                <c:pt idx="20029" formatCode="0.000">
                  <c:v>10.712</c:v>
                </c:pt>
                <c:pt idx="20030" formatCode="0.000">
                  <c:v>4.8869999999999996</c:v>
                </c:pt>
                <c:pt idx="20031" formatCode="0.000">
                  <c:v>10.811999999999999</c:v>
                </c:pt>
                <c:pt idx="20032" formatCode="0.000">
                  <c:v>5.4459999999999997</c:v>
                </c:pt>
                <c:pt idx="20033" formatCode="0.000">
                  <c:v>1.827</c:v>
                </c:pt>
                <c:pt idx="20034" formatCode="0.000">
                  <c:v>-5.4539999999999997</c:v>
                </c:pt>
                <c:pt idx="20035" formatCode="0.000">
                  <c:v>-2.302</c:v>
                </c:pt>
                <c:pt idx="20036" formatCode="0.000">
                  <c:v>12.098000000000001</c:v>
                </c:pt>
                <c:pt idx="20037" formatCode="0.000">
                  <c:v>-1.0589999999999999</c:v>
                </c:pt>
                <c:pt idx="20038" formatCode="0.000">
                  <c:v>7.4429999999999996</c:v>
                </c:pt>
                <c:pt idx="20039" formatCode="0.000">
                  <c:v>8.5250000000000004</c:v>
                </c:pt>
                <c:pt idx="20040" formatCode="0.000">
                  <c:v>5.625</c:v>
                </c:pt>
                <c:pt idx="20041" formatCode="0.000">
                  <c:v>3.7210000000000001</c:v>
                </c:pt>
                <c:pt idx="20042" formatCode="0.000">
                  <c:v>10.438000000000001</c:v>
                </c:pt>
                <c:pt idx="20043" formatCode="0.000">
                  <c:v>2.516</c:v>
                </c:pt>
                <c:pt idx="20044" formatCode="0.000">
                  <c:v>-7.4640000000000004</c:v>
                </c:pt>
                <c:pt idx="20045" formatCode="0.000">
                  <c:v>-4.4999999999999998E-2</c:v>
                </c:pt>
                <c:pt idx="20046" formatCode="0.000">
                  <c:v>11.53</c:v>
                </c:pt>
                <c:pt idx="20047" formatCode="0.000">
                  <c:v>2.3330000000000002</c:v>
                </c:pt>
                <c:pt idx="20048" formatCode="0.000">
                  <c:v>8.6020000000000003</c:v>
                </c:pt>
                <c:pt idx="20049" formatCode="0.000">
                  <c:v>7.1980000000000004</c:v>
                </c:pt>
                <c:pt idx="20050" formatCode="0.000">
                  <c:v>4.5819999999999999</c:v>
                </c:pt>
                <c:pt idx="20051" formatCode="0.000">
                  <c:v>4.9130000000000003</c:v>
                </c:pt>
                <c:pt idx="20052" formatCode="0.000">
                  <c:v>8.2579999999999991</c:v>
                </c:pt>
                <c:pt idx="20053" formatCode="0.000">
                  <c:v>1.7030000000000001</c:v>
                </c:pt>
                <c:pt idx="20054" formatCode="0.000">
                  <c:v>-3.8690000000000002</c:v>
                </c:pt>
                <c:pt idx="20055" formatCode="0.000">
                  <c:v>-1.952</c:v>
                </c:pt>
                <c:pt idx="20056" formatCode="0.000">
                  <c:v>12.522</c:v>
                </c:pt>
                <c:pt idx="20057" formatCode="0.000">
                  <c:v>2.569</c:v>
                </c:pt>
                <c:pt idx="20058" formatCode="0.000">
                  <c:v>8.8070000000000004</c:v>
                </c:pt>
                <c:pt idx="20059" formatCode="0.000">
                  <c:v>6.9790000000000001</c:v>
                </c:pt>
                <c:pt idx="20060" formatCode="0.000">
                  <c:v>2.5779999999999998</c:v>
                </c:pt>
                <c:pt idx="20061" formatCode="0.000">
                  <c:v>8.1630000000000003</c:v>
                </c:pt>
                <c:pt idx="20062" formatCode="0.000">
                  <c:v>7.7149999999999999</c:v>
                </c:pt>
                <c:pt idx="20063" formatCode="0.000">
                  <c:v>2.2999999999999998</c:v>
                </c:pt>
                <c:pt idx="20064" formatCode="0.000">
                  <c:v>-2.7959999999999998</c:v>
                </c:pt>
                <c:pt idx="20065" formatCode="0.000">
                  <c:v>0.97799999999999998</c:v>
                </c:pt>
                <c:pt idx="20066" formatCode="0.000">
                  <c:v>10.754</c:v>
                </c:pt>
                <c:pt idx="20067" formatCode="0.000">
                  <c:v>-1.0569999999999999</c:v>
                </c:pt>
                <c:pt idx="20068" formatCode="0.000">
                  <c:v>9.7520000000000007</c:v>
                </c:pt>
                <c:pt idx="20069" formatCode="0.000">
                  <c:v>5.5650000000000004</c:v>
                </c:pt>
                <c:pt idx="20070" formatCode="0.000">
                  <c:v>4.5410000000000004</c:v>
                </c:pt>
                <c:pt idx="20071" formatCode="0.000">
                  <c:v>7.7450000000000001</c:v>
                </c:pt>
                <c:pt idx="20072" formatCode="0.000">
                  <c:v>8.9809999999999999</c:v>
                </c:pt>
                <c:pt idx="20073" formatCode="0.000">
                  <c:v>1.8149999999999999</c:v>
                </c:pt>
                <c:pt idx="20074" formatCode="0.000">
                  <c:v>0.49399999999999999</c:v>
                </c:pt>
                <c:pt idx="20075" formatCode="0.000">
                  <c:v>-1.7390000000000001</c:v>
                </c:pt>
                <c:pt idx="20076" formatCode="0.000">
                  <c:v>12.106999999999999</c:v>
                </c:pt>
                <c:pt idx="20077" formatCode="0.000">
                  <c:v>-4.9470000000000001</c:v>
                </c:pt>
                <c:pt idx="20078" formatCode="0.000">
                  <c:v>8.9250000000000007</c:v>
                </c:pt>
                <c:pt idx="20079" formatCode="0.000">
                  <c:v>7.1040000000000001</c:v>
                </c:pt>
                <c:pt idx="20080" formatCode="0.000">
                  <c:v>3.9660000000000002</c:v>
                </c:pt>
                <c:pt idx="20081" formatCode="0.000">
                  <c:v>6.0940000000000003</c:v>
                </c:pt>
                <c:pt idx="20082" formatCode="0.000">
                  <c:v>8.7829999999999995</c:v>
                </c:pt>
                <c:pt idx="20083" formatCode="0.000">
                  <c:v>0.97199999999999998</c:v>
                </c:pt>
                <c:pt idx="20084" formatCode="0.000">
                  <c:v>1.0129999999999999</c:v>
                </c:pt>
                <c:pt idx="20085" formatCode="0.000">
                  <c:v>-0.438</c:v>
                </c:pt>
                <c:pt idx="20086" formatCode="0.000">
                  <c:v>9.8800000000000008</c:v>
                </c:pt>
                <c:pt idx="20087" formatCode="0.000">
                  <c:v>-2.1</c:v>
                </c:pt>
                <c:pt idx="20088" formatCode="0.000">
                  <c:v>5.9249999999999998</c:v>
                </c:pt>
                <c:pt idx="20089" formatCode="0.000">
                  <c:v>5.6760000000000002</c:v>
                </c:pt>
                <c:pt idx="20090" formatCode="0.000">
                  <c:v>3.496</c:v>
                </c:pt>
                <c:pt idx="20091" formatCode="0.000">
                  <c:v>6.0430000000000001</c:v>
                </c:pt>
                <c:pt idx="20092" formatCode="0.000">
                  <c:v>6.9109999999999996</c:v>
                </c:pt>
                <c:pt idx="20093" formatCode="0.000">
                  <c:v>2.798</c:v>
                </c:pt>
                <c:pt idx="20094" formatCode="0.000">
                  <c:v>-2.2069999999999999</c:v>
                </c:pt>
                <c:pt idx="20095" formatCode="0.000">
                  <c:v>1.2490000000000001</c:v>
                </c:pt>
                <c:pt idx="20096" formatCode="0.000">
                  <c:v>16.044</c:v>
                </c:pt>
                <c:pt idx="20097" formatCode="0.000">
                  <c:v>-1.857</c:v>
                </c:pt>
                <c:pt idx="20098" formatCode="0.000">
                  <c:v>5.5469999999999997</c:v>
                </c:pt>
                <c:pt idx="20099" formatCode="0.000">
                  <c:v>8.9320000000000004</c:v>
                </c:pt>
                <c:pt idx="20100" formatCode="0.000">
                  <c:v>5.6459999999999999</c:v>
                </c:pt>
                <c:pt idx="20101" formatCode="0.000">
                  <c:v>11.247999999999999</c:v>
                </c:pt>
                <c:pt idx="20102" formatCode="0.000">
                  <c:v>7.7809999999999997</c:v>
                </c:pt>
                <c:pt idx="20103" formatCode="0.000">
                  <c:v>0.86</c:v>
                </c:pt>
                <c:pt idx="20104" formatCode="0.000">
                  <c:v>-7.0380000000000003</c:v>
                </c:pt>
                <c:pt idx="20105" formatCode="0.000">
                  <c:v>2.4079999999999999</c:v>
                </c:pt>
                <c:pt idx="20106" formatCode="0.000">
                  <c:v>11.036</c:v>
                </c:pt>
                <c:pt idx="20107" formatCode="0.000">
                  <c:v>-2.4689999999999999</c:v>
                </c:pt>
                <c:pt idx="20108" formatCode="0.000">
                  <c:v>9.35</c:v>
                </c:pt>
                <c:pt idx="20109" formatCode="0.000">
                  <c:v>5.1109999999999998</c:v>
                </c:pt>
                <c:pt idx="20110" formatCode="0.000">
                  <c:v>5.3159999999999998</c:v>
                </c:pt>
                <c:pt idx="20111" formatCode="0.000">
                  <c:v>10.518000000000001</c:v>
                </c:pt>
                <c:pt idx="20112" formatCode="0.000">
                  <c:v>8.5760000000000005</c:v>
                </c:pt>
                <c:pt idx="20113" formatCode="0.000">
                  <c:v>4.5229999999999997</c:v>
                </c:pt>
                <c:pt idx="20114" formatCode="0.000">
                  <c:v>-6.5890000000000004</c:v>
                </c:pt>
                <c:pt idx="20115" formatCode="0.000">
                  <c:v>1.365</c:v>
                </c:pt>
                <c:pt idx="20116" formatCode="0.000">
                  <c:v>9.5449999999999999</c:v>
                </c:pt>
                <c:pt idx="20117" formatCode="0.000">
                  <c:v>-3.8980000000000001</c:v>
                </c:pt>
                <c:pt idx="20118" formatCode="0.000">
                  <c:v>6.2610000000000001</c:v>
                </c:pt>
                <c:pt idx="20119" formatCode="0.000">
                  <c:v>10.73</c:v>
                </c:pt>
                <c:pt idx="20120" formatCode="0.000">
                  <c:v>4.3719999999999999</c:v>
                </c:pt>
                <c:pt idx="20121" formatCode="0.000">
                  <c:v>7.6219999999999999</c:v>
                </c:pt>
                <c:pt idx="20122" formatCode="0.000">
                  <c:v>6.9749999999999996</c:v>
                </c:pt>
                <c:pt idx="20123" formatCode="0.000">
                  <c:v>2.33</c:v>
                </c:pt>
                <c:pt idx="20124" formatCode="0.000">
                  <c:v>-8.3209999999999997</c:v>
                </c:pt>
                <c:pt idx="20125" formatCode="0.000">
                  <c:v>4.5519999999999996</c:v>
                </c:pt>
                <c:pt idx="20126" formatCode="0.000">
                  <c:v>9.6310000000000002</c:v>
                </c:pt>
                <c:pt idx="20127" formatCode="0.000">
                  <c:v>-0.47399999999999998</c:v>
                </c:pt>
                <c:pt idx="20128" formatCode="0.000">
                  <c:v>8.6259999999999994</c:v>
                </c:pt>
                <c:pt idx="20129" formatCode="0.000">
                  <c:v>8.641</c:v>
                </c:pt>
                <c:pt idx="20130" formatCode="0.000">
                  <c:v>7.3609999999999998</c:v>
                </c:pt>
                <c:pt idx="20131" formatCode="0.000">
                  <c:v>9.1989999999999998</c:v>
                </c:pt>
                <c:pt idx="20132" formatCode="0.000">
                  <c:v>9.2370000000000001</c:v>
                </c:pt>
                <c:pt idx="20133" formatCode="0.000">
                  <c:v>4.92</c:v>
                </c:pt>
                <c:pt idx="20134" formatCode="0.000">
                  <c:v>-10.162000000000001</c:v>
                </c:pt>
                <c:pt idx="20135" formatCode="0.000">
                  <c:v>-0.42</c:v>
                </c:pt>
                <c:pt idx="20136" formatCode="0.000">
                  <c:v>10.512</c:v>
                </c:pt>
                <c:pt idx="20137" formatCode="0.000">
                  <c:v>9.2530000000000001</c:v>
                </c:pt>
                <c:pt idx="20138" formatCode="0.000">
                  <c:v>8.59</c:v>
                </c:pt>
                <c:pt idx="20139" formatCode="0.000">
                  <c:v>7.2839999999999998</c:v>
                </c:pt>
                <c:pt idx="20140" formatCode="0.000">
                  <c:v>6.915</c:v>
                </c:pt>
                <c:pt idx="20141" formatCode="0.000">
                  <c:v>11.976000000000001</c:v>
                </c:pt>
                <c:pt idx="20142" formatCode="0.000">
                  <c:v>3.7679999999999998</c:v>
                </c:pt>
                <c:pt idx="20143" formatCode="0.000">
                  <c:v>-12.262</c:v>
                </c:pt>
                <c:pt idx="20144" formatCode="0.000">
                  <c:v>0.76100000000000001</c:v>
                </c:pt>
                <c:pt idx="20145" formatCode="0.000">
                  <c:v>11.656000000000001</c:v>
                </c:pt>
                <c:pt idx="20146" formatCode="0.000">
                  <c:v>8.8740000000000006</c:v>
                </c:pt>
                <c:pt idx="20147" formatCode="0.000">
                  <c:v>9.0220000000000002</c:v>
                </c:pt>
                <c:pt idx="20148" formatCode="0.000">
                  <c:v>4.4909999999999997</c:v>
                </c:pt>
                <c:pt idx="20149" formatCode="0.000">
                  <c:v>7.21</c:v>
                </c:pt>
                <c:pt idx="20150" formatCode="0.000">
                  <c:v>7.7409999999999997</c:v>
                </c:pt>
                <c:pt idx="20151" formatCode="0.000">
                  <c:v>2.0819999999999999</c:v>
                </c:pt>
                <c:pt idx="20152" formatCode="0.000">
                  <c:v>-6.2779999999999996</c:v>
                </c:pt>
                <c:pt idx="20153" formatCode="0.000">
                  <c:v>4.641</c:v>
                </c:pt>
                <c:pt idx="20154" formatCode="0.000">
                  <c:v>10.178000000000001</c:v>
                </c:pt>
                <c:pt idx="20155" formatCode="0.000">
                  <c:v>8.9260000000000002</c:v>
                </c:pt>
                <c:pt idx="20156" formatCode="0.000">
                  <c:v>9.4740000000000002</c:v>
                </c:pt>
                <c:pt idx="20157" formatCode="0.000">
                  <c:v>3.2759999999999998</c:v>
                </c:pt>
                <c:pt idx="20158" formatCode="0.000">
                  <c:v>3.7210000000000001</c:v>
                </c:pt>
                <c:pt idx="20159" formatCode="0.000">
                  <c:v>7.6749999999999998</c:v>
                </c:pt>
                <c:pt idx="20160" formatCode="0.000">
                  <c:v>1.298</c:v>
                </c:pt>
                <c:pt idx="20161" formatCode="0.000">
                  <c:v>2.1880000000000002</c:v>
                </c:pt>
                <c:pt idx="20162" formatCode="0.000">
                  <c:v>3.1429999999999998</c:v>
                </c:pt>
                <c:pt idx="20163" formatCode="0.000">
                  <c:v>8.2769999999999992</c:v>
                </c:pt>
                <c:pt idx="20164" formatCode="0.000">
                  <c:v>9.8949999999999996</c:v>
                </c:pt>
                <c:pt idx="20165" formatCode="0.000">
                  <c:v>9.4789999999999992</c:v>
                </c:pt>
                <c:pt idx="20166" formatCode="0.000">
                  <c:v>4.3159999999999998</c:v>
                </c:pt>
                <c:pt idx="20167" formatCode="0.000">
                  <c:v>4.9249999999999998</c:v>
                </c:pt>
                <c:pt idx="20168" formatCode="0.000">
                  <c:v>3.512</c:v>
                </c:pt>
                <c:pt idx="20169" formatCode="0.000">
                  <c:v>0.193</c:v>
                </c:pt>
                <c:pt idx="20170" formatCode="0.000">
                  <c:v>3.3439999999999999</c:v>
                </c:pt>
                <c:pt idx="20171" formatCode="0.000">
                  <c:v>2.8420000000000001</c:v>
                </c:pt>
                <c:pt idx="20172" formatCode="0.000">
                  <c:v>9.484</c:v>
                </c:pt>
                <c:pt idx="20173" formatCode="0.000">
                  <c:v>6.8109999999999999</c:v>
                </c:pt>
                <c:pt idx="20174" formatCode="0.000">
                  <c:v>14.343</c:v>
                </c:pt>
                <c:pt idx="20175" formatCode="0.000">
                  <c:v>6.26</c:v>
                </c:pt>
                <c:pt idx="20176" formatCode="0.000">
                  <c:v>2.9990000000000001</c:v>
                </c:pt>
                <c:pt idx="20177" formatCode="0.000">
                  <c:v>8.1679999999999993</c:v>
                </c:pt>
                <c:pt idx="20178" formatCode="0.000">
                  <c:v>3.5009999999999999</c:v>
                </c:pt>
                <c:pt idx="20179" formatCode="0.000">
                  <c:v>-5.3029999999999999</c:v>
                </c:pt>
                <c:pt idx="20180" formatCode="0.000">
                  <c:v>0.29299999999999998</c:v>
                </c:pt>
                <c:pt idx="20181" formatCode="0.000">
                  <c:v>10.922000000000001</c:v>
                </c:pt>
                <c:pt idx="20182" formatCode="0.000">
                  <c:v>8.3849999999999998</c:v>
                </c:pt>
                <c:pt idx="20183" formatCode="0.000">
                  <c:v>11.276</c:v>
                </c:pt>
                <c:pt idx="20184" formatCode="0.000">
                  <c:v>3.165</c:v>
                </c:pt>
                <c:pt idx="20185" formatCode="0.000">
                  <c:v>5.3230000000000004</c:v>
                </c:pt>
                <c:pt idx="20186" formatCode="0.000">
                  <c:v>4.4770000000000003</c:v>
                </c:pt>
                <c:pt idx="20187" formatCode="0.000">
                  <c:v>0.14599999999999999</c:v>
                </c:pt>
                <c:pt idx="20188" formatCode="0.000">
                  <c:v>2.0830000000000002</c:v>
                </c:pt>
                <c:pt idx="20189" formatCode="0.000">
                  <c:v>4.7789999999999999</c:v>
                </c:pt>
                <c:pt idx="20190" formatCode="0.000">
                  <c:v>8.3629999999999995</c:v>
                </c:pt>
                <c:pt idx="20191" formatCode="0.000">
                  <c:v>8.6329999999999991</c:v>
                </c:pt>
                <c:pt idx="20192" formatCode="0.000">
                  <c:v>7.6120000000000001</c:v>
                </c:pt>
                <c:pt idx="20193" formatCode="0.000">
                  <c:v>4.274</c:v>
                </c:pt>
                <c:pt idx="20194" formatCode="0.000">
                  <c:v>6.4829999999999997</c:v>
                </c:pt>
                <c:pt idx="20195" formatCode="0.000">
                  <c:v>6.0540000000000003</c:v>
                </c:pt>
                <c:pt idx="20196" formatCode="0.000">
                  <c:v>-0.82399999999999995</c:v>
                </c:pt>
                <c:pt idx="20197" formatCode="0.000">
                  <c:v>-1.605</c:v>
                </c:pt>
                <c:pt idx="20198" formatCode="0.000">
                  <c:v>10.125</c:v>
                </c:pt>
                <c:pt idx="20199" formatCode="0.000">
                  <c:v>7.24</c:v>
                </c:pt>
                <c:pt idx="20200" formatCode="0.000">
                  <c:v>7.0049999999999999</c:v>
                </c:pt>
                <c:pt idx="20201" formatCode="0.000">
                  <c:v>9.6519999999999992</c:v>
                </c:pt>
                <c:pt idx="20202" formatCode="0.000">
                  <c:v>4.66</c:v>
                </c:pt>
                <c:pt idx="20203" formatCode="0.000">
                  <c:v>2.504</c:v>
                </c:pt>
                <c:pt idx="20204" formatCode="0.000">
                  <c:v>6.26</c:v>
                </c:pt>
                <c:pt idx="20205" formatCode="0.000">
                  <c:v>2.7080000000000002</c:v>
                </c:pt>
                <c:pt idx="20206" formatCode="0.000">
                  <c:v>-2.0739999999999998</c:v>
                </c:pt>
                <c:pt idx="20207" formatCode="0.000">
                  <c:v>7.22</c:v>
                </c:pt>
                <c:pt idx="20208" formatCode="0.000">
                  <c:v>10.047000000000001</c:v>
                </c:pt>
                <c:pt idx="20209" formatCode="0.000">
                  <c:v>9.3149999999999995</c:v>
                </c:pt>
                <c:pt idx="20210" formatCode="0.000">
                  <c:v>8.5589999999999993</c:v>
                </c:pt>
                <c:pt idx="20211" formatCode="0.000">
                  <c:v>3.669</c:v>
                </c:pt>
                <c:pt idx="20212" formatCode="0.000">
                  <c:v>3.0059999999999998</c:v>
                </c:pt>
                <c:pt idx="20213" formatCode="0.000">
                  <c:v>7.2949999999999999</c:v>
                </c:pt>
                <c:pt idx="20214" formatCode="0.000">
                  <c:v>2.093</c:v>
                </c:pt>
                <c:pt idx="20215" formatCode="0.000">
                  <c:v>-0.74</c:v>
                </c:pt>
                <c:pt idx="20216" formatCode="0.000">
                  <c:v>3.78</c:v>
                </c:pt>
                <c:pt idx="20217" formatCode="0.000">
                  <c:v>10.991</c:v>
                </c:pt>
                <c:pt idx="20218" formatCode="0.000">
                  <c:v>6.7439999999999998</c:v>
                </c:pt>
                <c:pt idx="20219" formatCode="0.000">
                  <c:v>8.2639999999999993</c:v>
                </c:pt>
                <c:pt idx="20220" formatCode="0.000">
                  <c:v>0.28699999999999998</c:v>
                </c:pt>
                <c:pt idx="20221" formatCode="0.000">
                  <c:v>6.4029999999999996</c:v>
                </c:pt>
                <c:pt idx="20222" formatCode="0.000">
                  <c:v>9.4760000000000009</c:v>
                </c:pt>
                <c:pt idx="20223" formatCode="0.000">
                  <c:v>0.69399999999999995</c:v>
                </c:pt>
                <c:pt idx="20224" formatCode="0.000">
                  <c:v>-2.044</c:v>
                </c:pt>
                <c:pt idx="20225" formatCode="0.000">
                  <c:v>7.3550000000000004</c:v>
                </c:pt>
                <c:pt idx="20226" formatCode="0.000">
                  <c:v>10.77</c:v>
                </c:pt>
                <c:pt idx="20227" formatCode="0.000">
                  <c:v>9.3800000000000008</c:v>
                </c:pt>
                <c:pt idx="20228" formatCode="0.000">
                  <c:v>2.867</c:v>
                </c:pt>
                <c:pt idx="20229" formatCode="0.000">
                  <c:v>3.0779999999999998</c:v>
                </c:pt>
                <c:pt idx="20230" formatCode="0.000">
                  <c:v>2.61</c:v>
                </c:pt>
                <c:pt idx="20231" formatCode="0.000">
                  <c:v>6.7119999999999997</c:v>
                </c:pt>
                <c:pt idx="20232" formatCode="0.000">
                  <c:v>3.27</c:v>
                </c:pt>
                <c:pt idx="20233" formatCode="0.000">
                  <c:v>-1.6080000000000001</c:v>
                </c:pt>
                <c:pt idx="20234" formatCode="0.000">
                  <c:v>12.805999999999999</c:v>
                </c:pt>
                <c:pt idx="20235" formatCode="0.000">
                  <c:v>8.81</c:v>
                </c:pt>
                <c:pt idx="20236" formatCode="0.000">
                  <c:v>8.17</c:v>
                </c:pt>
                <c:pt idx="20237" formatCode="0.000">
                  <c:v>7.4870000000000001</c:v>
                </c:pt>
                <c:pt idx="20238" formatCode="0.000">
                  <c:v>2.0419999999999998</c:v>
                </c:pt>
                <c:pt idx="20239" formatCode="0.000">
                  <c:v>8.6460000000000008</c:v>
                </c:pt>
                <c:pt idx="20240" formatCode="0.000">
                  <c:v>8.9849999999999994</c:v>
                </c:pt>
                <c:pt idx="20241" formatCode="0.000">
                  <c:v>0.58099999999999996</c:v>
                </c:pt>
                <c:pt idx="20242" formatCode="0.000">
                  <c:v>-4.4870000000000001</c:v>
                </c:pt>
                <c:pt idx="20243" formatCode="0.000">
                  <c:v>5.1859999999999999</c:v>
                </c:pt>
                <c:pt idx="20244" formatCode="0.000">
                  <c:v>11.287000000000001</c:v>
                </c:pt>
                <c:pt idx="20245" formatCode="0.000">
                  <c:v>10.749000000000001</c:v>
                </c:pt>
                <c:pt idx="20246" formatCode="0.000">
                  <c:v>6.3479999999999999</c:v>
                </c:pt>
                <c:pt idx="20247" formatCode="0.000">
                  <c:v>3.67</c:v>
                </c:pt>
                <c:pt idx="20248" formatCode="0.000">
                  <c:v>7.7880000000000003</c:v>
                </c:pt>
                <c:pt idx="20249" formatCode="0.000">
                  <c:v>7.3710000000000004</c:v>
                </c:pt>
                <c:pt idx="20250" formatCode="0.000">
                  <c:v>3.3039999999999998</c:v>
                </c:pt>
                <c:pt idx="20251" formatCode="0.000">
                  <c:v>-3.2389999999999999</c:v>
                </c:pt>
                <c:pt idx="20252" formatCode="0.000">
                  <c:v>4.1150000000000002</c:v>
                </c:pt>
                <c:pt idx="20253" formatCode="0.000">
                  <c:v>7.7549999999999999</c:v>
                </c:pt>
                <c:pt idx="20254" formatCode="0.000">
                  <c:v>13.076000000000001</c:v>
                </c:pt>
                <c:pt idx="20255" formatCode="0.000">
                  <c:v>3.4060000000000001</c:v>
                </c:pt>
                <c:pt idx="20256" formatCode="0.000">
                  <c:v>2.0219999999999998</c:v>
                </c:pt>
                <c:pt idx="20257" formatCode="0.000">
                  <c:v>4.5599999999999996</c:v>
                </c:pt>
                <c:pt idx="20258" formatCode="0.000">
                  <c:v>9.0579999999999998</c:v>
                </c:pt>
                <c:pt idx="20259" formatCode="0.000">
                  <c:v>0.55200000000000005</c:v>
                </c:pt>
                <c:pt idx="20260" formatCode="0.000">
                  <c:v>1.5229999999999999</c:v>
                </c:pt>
                <c:pt idx="20261" formatCode="0.000">
                  <c:v>2.8919999999999999</c:v>
                </c:pt>
                <c:pt idx="20262" formatCode="0.000">
                  <c:v>10.728999999999999</c:v>
                </c:pt>
                <c:pt idx="20263" formatCode="0.000">
                  <c:v>4.0940000000000003</c:v>
                </c:pt>
                <c:pt idx="20264" formatCode="0.000">
                  <c:v>7.7729999999999997</c:v>
                </c:pt>
                <c:pt idx="20265" formatCode="0.000">
                  <c:v>2.407</c:v>
                </c:pt>
                <c:pt idx="20266" formatCode="0.000">
                  <c:v>10.929</c:v>
                </c:pt>
                <c:pt idx="20267" formatCode="0.000">
                  <c:v>7.9379999999999997</c:v>
                </c:pt>
                <c:pt idx="20268" formatCode="0.000">
                  <c:v>3.9119999999999999</c:v>
                </c:pt>
                <c:pt idx="20269" formatCode="0.000">
                  <c:v>-4.8739999999999997</c:v>
                </c:pt>
                <c:pt idx="20270" formatCode="0.000">
                  <c:v>5.1120000000000001</c:v>
                </c:pt>
                <c:pt idx="20271" formatCode="0.000">
                  <c:v>10.484999999999999</c:v>
                </c:pt>
                <c:pt idx="20272" formatCode="0.000">
                  <c:v>11.465</c:v>
                </c:pt>
                <c:pt idx="20273" formatCode="0.000">
                  <c:v>3.6779999999999999</c:v>
                </c:pt>
                <c:pt idx="20274" formatCode="0.000">
                  <c:v>9.0519999999999996</c:v>
                </c:pt>
                <c:pt idx="20275" formatCode="0.000">
                  <c:v>1.47</c:v>
                </c:pt>
                <c:pt idx="20276" formatCode="0.000">
                  <c:v>1.466</c:v>
                </c:pt>
                <c:pt idx="20277" formatCode="0.000">
                  <c:v>3.508</c:v>
                </c:pt>
                <c:pt idx="20278" formatCode="0.000">
                  <c:v>1.8480000000000001</c:v>
                </c:pt>
                <c:pt idx="20279" formatCode="0.000">
                  <c:v>-2.9510000000000001</c:v>
                </c:pt>
                <c:pt idx="20280" formatCode="0.000">
                  <c:v>7.23</c:v>
                </c:pt>
                <c:pt idx="20281" formatCode="0.000">
                  <c:v>7.0919999999999996</c:v>
                </c:pt>
                <c:pt idx="20282" formatCode="0.000">
                  <c:v>10.148</c:v>
                </c:pt>
                <c:pt idx="20283" formatCode="0.000">
                  <c:v>-4.6040000000000001</c:v>
                </c:pt>
                <c:pt idx="20284" formatCode="0.000">
                  <c:v>7.7030000000000003</c:v>
                </c:pt>
                <c:pt idx="20285" formatCode="0.000">
                  <c:v>2.5259999999999998</c:v>
                </c:pt>
                <c:pt idx="20286" formatCode="0.000">
                  <c:v>2.891</c:v>
                </c:pt>
                <c:pt idx="20287" formatCode="0.000">
                  <c:v>8.7880000000000003</c:v>
                </c:pt>
                <c:pt idx="20288" formatCode="0.000">
                  <c:v>3.3820000000000001</c:v>
                </c:pt>
                <c:pt idx="20289" formatCode="0.000">
                  <c:v>-3.665</c:v>
                </c:pt>
                <c:pt idx="20290" formatCode="0.000">
                  <c:v>8.3729999999999993</c:v>
                </c:pt>
                <c:pt idx="20291" formatCode="0.000">
                  <c:v>8.4309999999999992</c:v>
                </c:pt>
                <c:pt idx="20292" formatCode="0.000">
                  <c:v>7.6210000000000004</c:v>
                </c:pt>
                <c:pt idx="20293" formatCode="0.000">
                  <c:v>-3.702</c:v>
                </c:pt>
                <c:pt idx="20294" formatCode="0.000">
                  <c:v>6.6360000000000001</c:v>
                </c:pt>
                <c:pt idx="20295" formatCode="0.000">
                  <c:v>-0.26700000000000002</c:v>
                </c:pt>
                <c:pt idx="20296" formatCode="0.000">
                  <c:v>6.3150000000000004</c:v>
                </c:pt>
                <c:pt idx="20297" formatCode="0.000">
                  <c:v>7.468</c:v>
                </c:pt>
                <c:pt idx="20298" formatCode="0.000">
                  <c:v>0.96</c:v>
                </c:pt>
                <c:pt idx="20299" formatCode="0.000">
                  <c:v>2.7440000000000002</c:v>
                </c:pt>
                <c:pt idx="20300" formatCode="0.000">
                  <c:v>4.6020000000000003</c:v>
                </c:pt>
                <c:pt idx="20301" formatCode="0.000">
                  <c:v>11.701000000000001</c:v>
                </c:pt>
                <c:pt idx="20302" formatCode="0.000">
                  <c:v>7.7279999999999998</c:v>
                </c:pt>
                <c:pt idx="20303" formatCode="0.000">
                  <c:v>-9.94</c:v>
                </c:pt>
                <c:pt idx="20304" formatCode="0.000">
                  <c:v>8.9329999999999998</c:v>
                </c:pt>
                <c:pt idx="20305" formatCode="0.000">
                  <c:v>3.0259999999999998</c:v>
                </c:pt>
                <c:pt idx="20306" formatCode="0.000">
                  <c:v>7.5919999999999996</c:v>
                </c:pt>
                <c:pt idx="20307" formatCode="0.000">
                  <c:v>7.77</c:v>
                </c:pt>
                <c:pt idx="20308" formatCode="0.000">
                  <c:v>3.9430000000000001</c:v>
                </c:pt>
                <c:pt idx="20309" formatCode="0.000">
                  <c:v>7.1790000000000003</c:v>
                </c:pt>
                <c:pt idx="20310" formatCode="0.000">
                  <c:v>-1</c:v>
                </c:pt>
                <c:pt idx="20311" formatCode="0.000">
                  <c:v>8.9499999999999993</c:v>
                </c:pt>
                <c:pt idx="20312" formatCode="0.000">
                  <c:v>5.6719999999999997</c:v>
                </c:pt>
                <c:pt idx="20313" formatCode="0.000">
                  <c:v>-5.0910000000000002</c:v>
                </c:pt>
                <c:pt idx="20314" formatCode="0.000">
                  <c:v>3.899</c:v>
                </c:pt>
                <c:pt idx="20315" formatCode="0.000">
                  <c:v>0.75800000000000001</c:v>
                </c:pt>
                <c:pt idx="20316" formatCode="0.000">
                  <c:v>10.297000000000001</c:v>
                </c:pt>
                <c:pt idx="20317" formatCode="0.000">
                  <c:v>9.8450000000000006</c:v>
                </c:pt>
                <c:pt idx="20318" formatCode="0.000">
                  <c:v>6.016</c:v>
                </c:pt>
                <c:pt idx="20319" formatCode="0.000">
                  <c:v>1.0409999999999999</c:v>
                </c:pt>
                <c:pt idx="20320" formatCode="0.000">
                  <c:v>1.6140000000000001</c:v>
                </c:pt>
                <c:pt idx="20321" formatCode="0.000">
                  <c:v>10.224</c:v>
                </c:pt>
                <c:pt idx="20322" formatCode="0.000">
                  <c:v>6</c:v>
                </c:pt>
                <c:pt idx="20323" formatCode="0.000">
                  <c:v>-12.388</c:v>
                </c:pt>
                <c:pt idx="20324" formatCode="0.000">
                  <c:v>10.925000000000001</c:v>
                </c:pt>
                <c:pt idx="20325" formatCode="0.000">
                  <c:v>1.6659999999999999</c:v>
                </c:pt>
                <c:pt idx="20326" formatCode="0.000">
                  <c:v>7.5609999999999999</c:v>
                </c:pt>
                <c:pt idx="20327" formatCode="0.000">
                  <c:v>9.298</c:v>
                </c:pt>
                <c:pt idx="20328" formatCode="0.000">
                  <c:v>6.0179999999999998</c:v>
                </c:pt>
                <c:pt idx="20329" formatCode="0.000">
                  <c:v>4.0990000000000002</c:v>
                </c:pt>
                <c:pt idx="20330" formatCode="0.000">
                  <c:v>3.4820000000000002</c:v>
                </c:pt>
                <c:pt idx="20331" formatCode="0.000">
                  <c:v>7.702</c:v>
                </c:pt>
                <c:pt idx="20332" formatCode="0.000">
                  <c:v>7.6849999999999996</c:v>
                </c:pt>
                <c:pt idx="20333" formatCode="0.000">
                  <c:v>-10.023999999999999</c:v>
                </c:pt>
                <c:pt idx="20334" formatCode="0.000">
                  <c:v>9.9529999999999994</c:v>
                </c:pt>
                <c:pt idx="20335" formatCode="0.000">
                  <c:v>2.2480000000000002</c:v>
                </c:pt>
                <c:pt idx="20336" formatCode="0.000">
                  <c:v>2.1619999999999999</c:v>
                </c:pt>
                <c:pt idx="20337" formatCode="0.000">
                  <c:v>8.7170000000000005</c:v>
                </c:pt>
                <c:pt idx="20338" formatCode="0.000">
                  <c:v>4.6349999999999998</c:v>
                </c:pt>
                <c:pt idx="20339" formatCode="0.000">
                  <c:v>10.378</c:v>
                </c:pt>
                <c:pt idx="20340" formatCode="0.000">
                  <c:v>-2.5129999999999999</c:v>
                </c:pt>
                <c:pt idx="20341" formatCode="0.000">
                  <c:v>11.201000000000001</c:v>
                </c:pt>
                <c:pt idx="20342" formatCode="0.000">
                  <c:v>7.6440000000000001</c:v>
                </c:pt>
                <c:pt idx="20343" formatCode="0.000">
                  <c:v>-6.218</c:v>
                </c:pt>
                <c:pt idx="20344" formatCode="0.000">
                  <c:v>11.222</c:v>
                </c:pt>
                <c:pt idx="20345" formatCode="0.000">
                  <c:v>3.61</c:v>
                </c:pt>
                <c:pt idx="20346" formatCode="0.000">
                  <c:v>6.8120000000000003</c:v>
                </c:pt>
                <c:pt idx="20347" formatCode="0.000">
                  <c:v>8.8230000000000004</c:v>
                </c:pt>
                <c:pt idx="20348" formatCode="0.000">
                  <c:v>5.2530000000000001</c:v>
                </c:pt>
                <c:pt idx="20349" formatCode="0.000">
                  <c:v>4.8079999999999998</c:v>
                </c:pt>
                <c:pt idx="20350" formatCode="0.000">
                  <c:v>-6.8940000000000001</c:v>
                </c:pt>
                <c:pt idx="20351" formatCode="0.000">
                  <c:v>9.4570000000000007</c:v>
                </c:pt>
                <c:pt idx="20352" formatCode="0.000">
                  <c:v>8.0259999999999998</c:v>
                </c:pt>
                <c:pt idx="20353" formatCode="0.000">
                  <c:v>-12.712</c:v>
                </c:pt>
                <c:pt idx="20354" formatCode="0.000">
                  <c:v>14.215999999999999</c:v>
                </c:pt>
                <c:pt idx="20355" formatCode="0.000">
                  <c:v>3.7160000000000002</c:v>
                </c:pt>
                <c:pt idx="20356" formatCode="0.000">
                  <c:v>6.5350000000000001</c:v>
                </c:pt>
                <c:pt idx="20357" formatCode="0.000">
                  <c:v>6.0609999999999999</c:v>
                </c:pt>
                <c:pt idx="20358" formatCode="0.000">
                  <c:v>5.4580000000000002</c:v>
                </c:pt>
                <c:pt idx="20359" formatCode="0.000">
                  <c:v>4.5709999999999997</c:v>
                </c:pt>
                <c:pt idx="20360" formatCode="0.000">
                  <c:v>-4.2759999999999998</c:v>
                </c:pt>
                <c:pt idx="20361" formatCode="0.000">
                  <c:v>12.992000000000001</c:v>
                </c:pt>
                <c:pt idx="20362" formatCode="0.000">
                  <c:v>6.2240000000000002</c:v>
                </c:pt>
                <c:pt idx="20363" formatCode="0.000">
                  <c:v>-4.71</c:v>
                </c:pt>
                <c:pt idx="20364" formatCode="0.000">
                  <c:v>13.284000000000001</c:v>
                </c:pt>
                <c:pt idx="20365" formatCode="0.000">
                  <c:v>3.5750000000000002</c:v>
                </c:pt>
                <c:pt idx="20366" formatCode="0.000">
                  <c:v>1.0069999999999999</c:v>
                </c:pt>
                <c:pt idx="20367" formatCode="0.000">
                  <c:v>9.9990000000000006</c:v>
                </c:pt>
                <c:pt idx="20368" formatCode="0.000">
                  <c:v>4.5449999999999999</c:v>
                </c:pt>
                <c:pt idx="20369" formatCode="0.000">
                  <c:v>10.673</c:v>
                </c:pt>
                <c:pt idx="20370" formatCode="0.000">
                  <c:v>-8.8719999999999999</c:v>
                </c:pt>
                <c:pt idx="20371" formatCode="0.000">
                  <c:v>8.9220000000000006</c:v>
                </c:pt>
                <c:pt idx="20372" formatCode="0.000">
                  <c:v>7.2050000000000001</c:v>
                </c:pt>
                <c:pt idx="20373" formatCode="0.000">
                  <c:v>-3.3159999999999998</c:v>
                </c:pt>
                <c:pt idx="20374" formatCode="0.000">
                  <c:v>7.492</c:v>
                </c:pt>
                <c:pt idx="20375" formatCode="0.000">
                  <c:v>4.9210000000000003</c:v>
                </c:pt>
                <c:pt idx="20376" formatCode="0.000">
                  <c:v>8.5139999999999993</c:v>
                </c:pt>
                <c:pt idx="20377" formatCode="0.000">
                  <c:v>8.86</c:v>
                </c:pt>
                <c:pt idx="20378" formatCode="0.000">
                  <c:v>6.53</c:v>
                </c:pt>
                <c:pt idx="20379" formatCode="0.000">
                  <c:v>2.3959999999999999</c:v>
                </c:pt>
                <c:pt idx="20380" formatCode="0.000">
                  <c:v>-9.4380000000000006</c:v>
                </c:pt>
                <c:pt idx="20381" formatCode="0.000">
                  <c:v>11.538</c:v>
                </c:pt>
                <c:pt idx="20382" formatCode="0.000">
                  <c:v>8.2460000000000004</c:v>
                </c:pt>
                <c:pt idx="20383" formatCode="0.000">
                  <c:v>1.879</c:v>
                </c:pt>
                <c:pt idx="20384" formatCode="0.000">
                  <c:v>5.9180000000000001</c:v>
                </c:pt>
                <c:pt idx="20385" formatCode="0.000">
                  <c:v>2.5579999999999998</c:v>
                </c:pt>
                <c:pt idx="20386" formatCode="0.000">
                  <c:v>10.161</c:v>
                </c:pt>
                <c:pt idx="20387" formatCode="0.000">
                  <c:v>8.1039999999999992</c:v>
                </c:pt>
                <c:pt idx="20388" formatCode="0.000">
                  <c:v>5.077</c:v>
                </c:pt>
                <c:pt idx="20389" formatCode="0.000">
                  <c:v>-2.8159999999999998</c:v>
                </c:pt>
                <c:pt idx="20390" formatCode="0.000">
                  <c:v>-3.7450000000000001</c:v>
                </c:pt>
                <c:pt idx="20391" formatCode="0.000">
                  <c:v>9.3659999999999997</c:v>
                </c:pt>
                <c:pt idx="20392" formatCode="0.000">
                  <c:v>9.5380000000000003</c:v>
                </c:pt>
                <c:pt idx="20393" formatCode="0.000">
                  <c:v>3.456</c:v>
                </c:pt>
                <c:pt idx="20394" formatCode="0.000">
                  <c:v>3.0430000000000001</c:v>
                </c:pt>
                <c:pt idx="20395" formatCode="0.000">
                  <c:v>2.1970000000000001</c:v>
                </c:pt>
                <c:pt idx="20396" formatCode="0.000">
                  <c:v>7.09</c:v>
                </c:pt>
                <c:pt idx="20397" formatCode="0.000">
                  <c:v>8.8740000000000006</c:v>
                </c:pt>
                <c:pt idx="20398" formatCode="0.000">
                  <c:v>4.7530000000000001</c:v>
                </c:pt>
                <c:pt idx="20399" formatCode="0.000">
                  <c:v>-1.1539999999999999</c:v>
                </c:pt>
                <c:pt idx="20400" formatCode="0.000">
                  <c:v>-4.3529999999999998</c:v>
                </c:pt>
                <c:pt idx="20401" formatCode="0.000">
                  <c:v>11.348000000000001</c:v>
                </c:pt>
                <c:pt idx="20402" formatCode="0.000">
                  <c:v>4.5140000000000002</c:v>
                </c:pt>
                <c:pt idx="20403" formatCode="0.000">
                  <c:v>11.973000000000001</c:v>
                </c:pt>
                <c:pt idx="20404" formatCode="0.000">
                  <c:v>6.0010000000000003</c:v>
                </c:pt>
                <c:pt idx="20405" formatCode="0.000">
                  <c:v>2.0310000000000001</c:v>
                </c:pt>
                <c:pt idx="20406" formatCode="0.000">
                  <c:v>3.581</c:v>
                </c:pt>
                <c:pt idx="20407" formatCode="0.000">
                  <c:v>9.1709999999999994</c:v>
                </c:pt>
                <c:pt idx="20408" formatCode="0.000">
                  <c:v>3.7519999999999998</c:v>
                </c:pt>
                <c:pt idx="20409" formatCode="0.000">
                  <c:v>-2.2280000000000002</c:v>
                </c:pt>
                <c:pt idx="20410" formatCode="0.000">
                  <c:v>-5.649</c:v>
                </c:pt>
                <c:pt idx="20411" formatCode="0.000">
                  <c:v>11.68</c:v>
                </c:pt>
                <c:pt idx="20412" formatCode="0.000">
                  <c:v>8.3789999999999996</c:v>
                </c:pt>
                <c:pt idx="20413" formatCode="0.000">
                  <c:v>4.7699999999999996</c:v>
                </c:pt>
                <c:pt idx="20414" formatCode="0.000">
                  <c:v>8.1140000000000008</c:v>
                </c:pt>
                <c:pt idx="20415" formatCode="0.000">
                  <c:v>2.6120000000000001</c:v>
                </c:pt>
                <c:pt idx="20416" formatCode="0.000">
                  <c:v>3.8010000000000002</c:v>
                </c:pt>
                <c:pt idx="20417" formatCode="0.000">
                  <c:v>6.5019999999999998</c:v>
                </c:pt>
                <c:pt idx="20418" formatCode="0.000">
                  <c:v>4.7169999999999996</c:v>
                </c:pt>
                <c:pt idx="20419" formatCode="0.000">
                  <c:v>-2.2519999999999998</c:v>
                </c:pt>
                <c:pt idx="20420" formatCode="0.000">
                  <c:v>-3.274</c:v>
                </c:pt>
                <c:pt idx="20421" formatCode="0.000">
                  <c:v>11.483000000000001</c:v>
                </c:pt>
                <c:pt idx="20422" formatCode="0.000">
                  <c:v>10.058</c:v>
                </c:pt>
                <c:pt idx="20423" formatCode="0.000">
                  <c:v>5.7830000000000004</c:v>
                </c:pt>
                <c:pt idx="20424" formatCode="0.000">
                  <c:v>6.68</c:v>
                </c:pt>
                <c:pt idx="20425" formatCode="0.000">
                  <c:v>-9.2999999999999999E-2</c:v>
                </c:pt>
                <c:pt idx="20426" formatCode="0.000">
                  <c:v>4.8600000000000003</c:v>
                </c:pt>
                <c:pt idx="20427" formatCode="0.000">
                  <c:v>7.6790000000000003</c:v>
                </c:pt>
                <c:pt idx="20428" formatCode="0.000">
                  <c:v>4.569</c:v>
                </c:pt>
                <c:pt idx="20429" formatCode="0.000">
                  <c:v>-0.313</c:v>
                </c:pt>
                <c:pt idx="20430" formatCode="0.000">
                  <c:v>-3.3559999999999999</c:v>
                </c:pt>
                <c:pt idx="20431" formatCode="0.000">
                  <c:v>9.0079999999999991</c:v>
                </c:pt>
                <c:pt idx="20432" formatCode="0.000">
                  <c:v>7.2670000000000003</c:v>
                </c:pt>
                <c:pt idx="20433" formatCode="0.000">
                  <c:v>0.93100000000000005</c:v>
                </c:pt>
                <c:pt idx="20434" formatCode="0.000">
                  <c:v>7.0250000000000004</c:v>
                </c:pt>
                <c:pt idx="20435" formatCode="0.000">
                  <c:v>2.48</c:v>
                </c:pt>
                <c:pt idx="20436" formatCode="0.000">
                  <c:v>4.4720000000000004</c:v>
                </c:pt>
                <c:pt idx="20437" formatCode="0.000">
                  <c:v>10.61</c:v>
                </c:pt>
                <c:pt idx="20438" formatCode="0.000">
                  <c:v>4.0670000000000002</c:v>
                </c:pt>
                <c:pt idx="20439" formatCode="0.000">
                  <c:v>3.2080000000000002</c:v>
                </c:pt>
                <c:pt idx="20440" formatCode="0.000">
                  <c:v>-6.0839999999999996</c:v>
                </c:pt>
                <c:pt idx="20441" formatCode="0.000">
                  <c:v>10.914</c:v>
                </c:pt>
                <c:pt idx="20442" formatCode="0.000">
                  <c:v>8.6620000000000008</c:v>
                </c:pt>
                <c:pt idx="20443" formatCode="0.000">
                  <c:v>-1.8879999999999999</c:v>
                </c:pt>
                <c:pt idx="20444" formatCode="0.000">
                  <c:v>8.484</c:v>
                </c:pt>
                <c:pt idx="20445" formatCode="0.000">
                  <c:v>1.103</c:v>
                </c:pt>
                <c:pt idx="20446" formatCode="0.000">
                  <c:v>3.875</c:v>
                </c:pt>
                <c:pt idx="20447" formatCode="0.000">
                  <c:v>8.157</c:v>
                </c:pt>
                <c:pt idx="20448" formatCode="0.000">
                  <c:v>4.83</c:v>
                </c:pt>
                <c:pt idx="20449" formatCode="0.000">
                  <c:v>1.175</c:v>
                </c:pt>
                <c:pt idx="20450" formatCode="0.000">
                  <c:v>-3.181</c:v>
                </c:pt>
                <c:pt idx="20451" formatCode="0.000">
                  <c:v>13.679</c:v>
                </c:pt>
                <c:pt idx="20452" formatCode="0.000">
                  <c:v>8.8979999999999997</c:v>
                </c:pt>
                <c:pt idx="20453" formatCode="0.000">
                  <c:v>-4.4050000000000002</c:v>
                </c:pt>
                <c:pt idx="20454" formatCode="0.000">
                  <c:v>10.276</c:v>
                </c:pt>
                <c:pt idx="20455" formatCode="0.000">
                  <c:v>2.6080000000000001</c:v>
                </c:pt>
                <c:pt idx="20456" formatCode="0.000">
                  <c:v>2.2879999999999998</c:v>
                </c:pt>
                <c:pt idx="20457" formatCode="0.000">
                  <c:v>10.769</c:v>
                </c:pt>
                <c:pt idx="20458" formatCode="0.000">
                  <c:v>5.6980000000000004</c:v>
                </c:pt>
                <c:pt idx="20459" formatCode="0.000">
                  <c:v>7.8410000000000002</c:v>
                </c:pt>
                <c:pt idx="20460" formatCode="0.000">
                  <c:v>-7.7960000000000003</c:v>
                </c:pt>
                <c:pt idx="20461" formatCode="0.000">
                  <c:v>8.7219999999999995</c:v>
                </c:pt>
                <c:pt idx="20462" formatCode="0.000">
                  <c:v>11.702</c:v>
                </c:pt>
                <c:pt idx="20463" formatCode="0.000">
                  <c:v>-7.2690000000000001</c:v>
                </c:pt>
                <c:pt idx="20464" formatCode="0.000">
                  <c:v>4.9029999999999996</c:v>
                </c:pt>
                <c:pt idx="20465" formatCode="0.000">
                  <c:v>5.7789999999999999</c:v>
                </c:pt>
                <c:pt idx="20466" formatCode="0.000">
                  <c:v>1.157</c:v>
                </c:pt>
                <c:pt idx="20467" formatCode="0.000">
                  <c:v>11.708</c:v>
                </c:pt>
                <c:pt idx="20468" formatCode="0.000">
                  <c:v>6.9749999999999996</c:v>
                </c:pt>
                <c:pt idx="20469" formatCode="0.000">
                  <c:v>4.4809999999999999</c:v>
                </c:pt>
                <c:pt idx="20470" formatCode="0.000">
                  <c:v>-4.4000000000000004</c:v>
                </c:pt>
                <c:pt idx="20471" formatCode="0.000">
                  <c:v>9.8559999999999999</c:v>
                </c:pt>
                <c:pt idx="20472" formatCode="0.000">
                  <c:v>7.3710000000000004</c:v>
                </c:pt>
                <c:pt idx="20473" formatCode="0.000">
                  <c:v>-4.008</c:v>
                </c:pt>
                <c:pt idx="20474" formatCode="0.000">
                  <c:v>9.8710000000000004</c:v>
                </c:pt>
                <c:pt idx="20475" formatCode="0.000">
                  <c:v>4.5250000000000004</c:v>
                </c:pt>
                <c:pt idx="20476" formatCode="0.000">
                  <c:v>1.625</c:v>
                </c:pt>
                <c:pt idx="20477" formatCode="0.000">
                  <c:v>10.593999999999999</c:v>
                </c:pt>
                <c:pt idx="20478" formatCode="0.000">
                  <c:v>6.3789999999999996</c:v>
                </c:pt>
                <c:pt idx="20479" formatCode="0.000">
                  <c:v>3.8450000000000002</c:v>
                </c:pt>
                <c:pt idx="20480" formatCode="0.000">
                  <c:v>-6.5049999999999999</c:v>
                </c:pt>
                <c:pt idx="20481" formatCode="0.000">
                  <c:v>11.183</c:v>
                </c:pt>
                <c:pt idx="20482" formatCode="0.000">
                  <c:v>8.0239999999999991</c:v>
                </c:pt>
                <c:pt idx="20483" formatCode="0.000">
                  <c:v>-3.2429999999999999</c:v>
                </c:pt>
                <c:pt idx="20484" formatCode="0.000">
                  <c:v>12.946</c:v>
                </c:pt>
                <c:pt idx="20485" formatCode="0.000">
                  <c:v>1.8380000000000001</c:v>
                </c:pt>
                <c:pt idx="20486" formatCode="0.000">
                  <c:v>0.96899999999999997</c:v>
                </c:pt>
                <c:pt idx="20487" formatCode="0.000">
                  <c:v>8.8919999999999995</c:v>
                </c:pt>
                <c:pt idx="20488" formatCode="0.000">
                  <c:v>4.8040000000000003</c:v>
                </c:pt>
                <c:pt idx="20489" formatCode="0.000">
                  <c:v>1.4970000000000001</c:v>
                </c:pt>
                <c:pt idx="20490" formatCode="0.000">
                  <c:v>1.0569999999999999</c:v>
                </c:pt>
                <c:pt idx="20491" formatCode="0.000">
                  <c:v>8.077</c:v>
                </c:pt>
                <c:pt idx="20492" formatCode="0.000">
                  <c:v>7.82</c:v>
                </c:pt>
                <c:pt idx="20493" formatCode="0.000">
                  <c:v>-8.3420000000000005</c:v>
                </c:pt>
                <c:pt idx="20494" formatCode="0.000">
                  <c:v>8.6639999999999997</c:v>
                </c:pt>
                <c:pt idx="20495" formatCode="0.000">
                  <c:v>3.4820000000000002</c:v>
                </c:pt>
                <c:pt idx="20496" formatCode="0.000">
                  <c:v>2.6720000000000002</c:v>
                </c:pt>
                <c:pt idx="20497" formatCode="0.000">
                  <c:v>7.8</c:v>
                </c:pt>
                <c:pt idx="20498" formatCode="0.000">
                  <c:v>6.4939999999999998</c:v>
                </c:pt>
                <c:pt idx="20499" formatCode="0.000">
                  <c:v>2.6339999999999999</c:v>
                </c:pt>
                <c:pt idx="20500" formatCode="0.000">
                  <c:v>3.69</c:v>
                </c:pt>
                <c:pt idx="20501" formatCode="0.000">
                  <c:v>9.92</c:v>
                </c:pt>
                <c:pt idx="20502" formatCode="0.000">
                  <c:v>8.0519999999999996</c:v>
                </c:pt>
                <c:pt idx="20503" formatCode="0.000">
                  <c:v>-4.6900000000000004</c:v>
                </c:pt>
                <c:pt idx="20504" formatCode="0.000">
                  <c:v>7.835</c:v>
                </c:pt>
                <c:pt idx="20505" formatCode="0.000">
                  <c:v>1.4279999999999999</c:v>
                </c:pt>
                <c:pt idx="20506" formatCode="0.000">
                  <c:v>1.3680000000000001</c:v>
                </c:pt>
                <c:pt idx="20507" formatCode="0.000">
                  <c:v>8.4220000000000006</c:v>
                </c:pt>
                <c:pt idx="20508" formatCode="0.000">
                  <c:v>6.274</c:v>
                </c:pt>
                <c:pt idx="20509" formatCode="0.000">
                  <c:v>5.3140000000000001</c:v>
                </c:pt>
                <c:pt idx="20510" formatCode="0.000">
                  <c:v>-0.73699999999999999</c:v>
                </c:pt>
                <c:pt idx="20511" formatCode="0.000">
                  <c:v>11.535</c:v>
                </c:pt>
                <c:pt idx="20512" formatCode="0.000">
                  <c:v>9.0440000000000005</c:v>
                </c:pt>
                <c:pt idx="20513" formatCode="0.000">
                  <c:v>-2.048</c:v>
                </c:pt>
                <c:pt idx="20514" formatCode="0.000">
                  <c:v>7.5460000000000003</c:v>
                </c:pt>
                <c:pt idx="20515" formatCode="0.000">
                  <c:v>1.71</c:v>
                </c:pt>
                <c:pt idx="20516" formatCode="0.000">
                  <c:v>1.756</c:v>
                </c:pt>
                <c:pt idx="20517" formatCode="0.000">
                  <c:v>7.8460000000000001</c:v>
                </c:pt>
                <c:pt idx="20518" formatCode="0.000">
                  <c:v>5.4189999999999996</c:v>
                </c:pt>
                <c:pt idx="20519" formatCode="0.000">
                  <c:v>5.2930000000000001</c:v>
                </c:pt>
                <c:pt idx="20520" formatCode="0.000">
                  <c:v>0.65800000000000003</c:v>
                </c:pt>
                <c:pt idx="20521" formatCode="0.000">
                  <c:v>7.5359999999999996</c:v>
                </c:pt>
                <c:pt idx="20522" formatCode="0.000">
                  <c:v>5.2759999999999998</c:v>
                </c:pt>
                <c:pt idx="20523" formatCode="0.000">
                  <c:v>-1.5589999999999999</c:v>
                </c:pt>
                <c:pt idx="20524" formatCode="0.000">
                  <c:v>3.4209999999999998</c:v>
                </c:pt>
                <c:pt idx="20525" formatCode="0.000">
                  <c:v>5.47</c:v>
                </c:pt>
                <c:pt idx="20526" formatCode="0.000">
                  <c:v>3.2669999999999999</c:v>
                </c:pt>
                <c:pt idx="20527" formatCode="0.000">
                  <c:v>6.4539999999999997</c:v>
                </c:pt>
                <c:pt idx="20528" formatCode="0.000">
                  <c:v>2.9780000000000002</c:v>
                </c:pt>
                <c:pt idx="20529" formatCode="0.000">
                  <c:v>4.0940000000000003</c:v>
                </c:pt>
                <c:pt idx="20530" formatCode="0.000">
                  <c:v>11.682</c:v>
                </c:pt>
                <c:pt idx="20531" formatCode="0.000">
                  <c:v>3.6320000000000001</c:v>
                </c:pt>
                <c:pt idx="20532" formatCode="0.000">
                  <c:v>6.3579999999999997</c:v>
                </c:pt>
                <c:pt idx="20533" formatCode="0.000">
                  <c:v>-1.605</c:v>
                </c:pt>
                <c:pt idx="20534" formatCode="0.000">
                  <c:v>4.3070000000000004</c:v>
                </c:pt>
                <c:pt idx="20535" formatCode="0.000">
                  <c:v>1.9570000000000001</c:v>
                </c:pt>
                <c:pt idx="20536" formatCode="0.000">
                  <c:v>2.569</c:v>
                </c:pt>
                <c:pt idx="20537" formatCode="0.000">
                  <c:v>7.7640000000000002</c:v>
                </c:pt>
                <c:pt idx="20538" formatCode="0.000">
                  <c:v>2.8530000000000002</c:v>
                </c:pt>
                <c:pt idx="20539" formatCode="0.000">
                  <c:v>2.7610000000000001</c:v>
                </c:pt>
                <c:pt idx="20540" formatCode="0.000">
                  <c:v>10.548</c:v>
                </c:pt>
                <c:pt idx="20541" formatCode="0.000">
                  <c:v>7.149</c:v>
                </c:pt>
                <c:pt idx="20542" formatCode="0.000">
                  <c:v>4.069</c:v>
                </c:pt>
                <c:pt idx="20543" formatCode="0.000">
                  <c:v>1.5820000000000001</c:v>
                </c:pt>
                <c:pt idx="20544" formatCode="0.000">
                  <c:v>5.2190000000000003</c:v>
                </c:pt>
                <c:pt idx="20545" formatCode="0.000">
                  <c:v>-0.68200000000000005</c:v>
                </c:pt>
                <c:pt idx="20546" formatCode="0.000">
                  <c:v>1.9079999999999999</c:v>
                </c:pt>
                <c:pt idx="20547" formatCode="0.000">
                  <c:v>4.3179999999999996</c:v>
                </c:pt>
                <c:pt idx="20548" formatCode="0.000">
                  <c:v>5.0049999999999999</c:v>
                </c:pt>
                <c:pt idx="20549" formatCode="0.000">
                  <c:v>3.351</c:v>
                </c:pt>
                <c:pt idx="20550" formatCode="0.000">
                  <c:v>11.868</c:v>
                </c:pt>
                <c:pt idx="20551" formatCode="0.000">
                  <c:v>7.9619999999999997</c:v>
                </c:pt>
                <c:pt idx="20552" formatCode="0.000">
                  <c:v>8.0559999999999992</c:v>
                </c:pt>
                <c:pt idx="20553" formatCode="0.000">
                  <c:v>-2.9009999999999998</c:v>
                </c:pt>
                <c:pt idx="20554" formatCode="0.000">
                  <c:v>2.8650000000000002</c:v>
                </c:pt>
                <c:pt idx="20555" formatCode="0.000">
                  <c:v>2.4420000000000002</c:v>
                </c:pt>
                <c:pt idx="20556" formatCode="0.000">
                  <c:v>4.2720000000000002</c:v>
                </c:pt>
                <c:pt idx="20557" formatCode="0.000">
                  <c:v>5.5730000000000004</c:v>
                </c:pt>
                <c:pt idx="20558" formatCode="0.000">
                  <c:v>5.0010000000000003</c:v>
                </c:pt>
                <c:pt idx="20559" formatCode="0.000">
                  <c:v>2.9529999999999998</c:v>
                </c:pt>
                <c:pt idx="20560" formatCode="0.000">
                  <c:v>10.257999999999999</c:v>
                </c:pt>
                <c:pt idx="20561" formatCode="0.000">
                  <c:v>6.0140000000000002</c:v>
                </c:pt>
                <c:pt idx="20562" formatCode="0.000">
                  <c:v>9.3179999999999996</c:v>
                </c:pt>
                <c:pt idx="20563" formatCode="0.000">
                  <c:v>4.1079999999999997</c:v>
                </c:pt>
                <c:pt idx="20564" formatCode="0.000">
                  <c:v>4.1000000000000002E-2</c:v>
                </c:pt>
                <c:pt idx="20565" formatCode="0.000">
                  <c:v>1.57</c:v>
                </c:pt>
                <c:pt idx="20566" formatCode="0.000">
                  <c:v>7.13</c:v>
                </c:pt>
                <c:pt idx="20567" formatCode="0.000">
                  <c:v>4.24</c:v>
                </c:pt>
                <c:pt idx="20568" formatCode="0.000">
                  <c:v>4.117</c:v>
                </c:pt>
                <c:pt idx="20569" formatCode="0.000">
                  <c:v>-0.20499999999999999</c:v>
                </c:pt>
                <c:pt idx="20570" formatCode="0.000">
                  <c:v>6.423</c:v>
                </c:pt>
                <c:pt idx="20571" formatCode="0.000">
                  <c:v>7.7169999999999996</c:v>
                </c:pt>
                <c:pt idx="20572" formatCode="0.000">
                  <c:v>11.319000000000001</c:v>
                </c:pt>
                <c:pt idx="20573" formatCode="0.000">
                  <c:v>-3.2330000000000001</c:v>
                </c:pt>
                <c:pt idx="20574" formatCode="0.000">
                  <c:v>5.7290000000000001</c:v>
                </c:pt>
                <c:pt idx="20575" formatCode="0.000">
                  <c:v>0.35599999999999998</c:v>
                </c:pt>
                <c:pt idx="20576" formatCode="0.000">
                  <c:v>-0.70799999999999996</c:v>
                </c:pt>
                <c:pt idx="20577" formatCode="0.000">
                  <c:v>7.2069999999999999</c:v>
                </c:pt>
                <c:pt idx="20578" formatCode="0.000">
                  <c:v>2.9630000000000001</c:v>
                </c:pt>
                <c:pt idx="20579" formatCode="0.000">
                  <c:v>5.7140000000000004</c:v>
                </c:pt>
                <c:pt idx="20580" formatCode="0.000">
                  <c:v>5.9189999999999996</c:v>
                </c:pt>
                <c:pt idx="20581" formatCode="0.000">
                  <c:v>9.1120000000000001</c:v>
                </c:pt>
                <c:pt idx="20582" formatCode="0.000">
                  <c:v>9.5090000000000003</c:v>
                </c:pt>
                <c:pt idx="20583" formatCode="0.000">
                  <c:v>2.6890000000000001</c:v>
                </c:pt>
                <c:pt idx="20584" formatCode="0.000">
                  <c:v>6.2460000000000004</c:v>
                </c:pt>
                <c:pt idx="20585" formatCode="0.000">
                  <c:v>1.1020000000000001</c:v>
                </c:pt>
                <c:pt idx="20586" formatCode="0.000">
                  <c:v>-0.38400000000000001</c:v>
                </c:pt>
                <c:pt idx="20587" formatCode="0.000">
                  <c:v>4.5999999999999996</c:v>
                </c:pt>
                <c:pt idx="20588" formatCode="0.000">
                  <c:v>3.84</c:v>
                </c:pt>
                <c:pt idx="20589" formatCode="0.000">
                  <c:v>-0.96399999999999997</c:v>
                </c:pt>
                <c:pt idx="20590" formatCode="0.000">
                  <c:v>9.7170000000000005</c:v>
                </c:pt>
                <c:pt idx="20591" formatCode="0.000">
                  <c:v>7.9349999999999996</c:v>
                </c:pt>
                <c:pt idx="20592" formatCode="0.000">
                  <c:v>11.615</c:v>
                </c:pt>
                <c:pt idx="20593" formatCode="0.000">
                  <c:v>5.05</c:v>
                </c:pt>
                <c:pt idx="20594" formatCode="0.000">
                  <c:v>1.327</c:v>
                </c:pt>
                <c:pt idx="20595" formatCode="0.000">
                  <c:v>-0.26100000000000001</c:v>
                </c:pt>
                <c:pt idx="20596" formatCode="0.000">
                  <c:v>1.3660000000000001</c:v>
                </c:pt>
                <c:pt idx="20597" formatCode="0.000">
                  <c:v>7.1870000000000003</c:v>
                </c:pt>
                <c:pt idx="20598" formatCode="0.000">
                  <c:v>3.4380000000000002</c:v>
                </c:pt>
                <c:pt idx="20599" formatCode="0.000">
                  <c:v>1.5660000000000001</c:v>
                </c:pt>
                <c:pt idx="20600" formatCode="0.000">
                  <c:v>1.756</c:v>
                </c:pt>
                <c:pt idx="20601" formatCode="0.000">
                  <c:v>11.15</c:v>
                </c:pt>
                <c:pt idx="20602" formatCode="0.000">
                  <c:v>8.8629999999999995</c:v>
                </c:pt>
                <c:pt idx="20603" formatCode="0.000">
                  <c:v>4.4039999999999999</c:v>
                </c:pt>
                <c:pt idx="20604" formatCode="0.000">
                  <c:v>1.7989999999999999</c:v>
                </c:pt>
                <c:pt idx="20605" formatCode="0.000">
                  <c:v>0.624</c:v>
                </c:pt>
                <c:pt idx="20606" formatCode="0.000">
                  <c:v>3.5710000000000002</c:v>
                </c:pt>
                <c:pt idx="20607" formatCode="0.000">
                  <c:v>7.7190000000000003</c:v>
                </c:pt>
                <c:pt idx="20608" formatCode="0.000">
                  <c:v>3.262</c:v>
                </c:pt>
                <c:pt idx="20609" formatCode="0.000">
                  <c:v>1.3</c:v>
                </c:pt>
                <c:pt idx="20610" formatCode="0.000">
                  <c:v>4.2809999999999997</c:v>
                </c:pt>
                <c:pt idx="20611" formatCode="0.000">
                  <c:v>8.2710000000000008</c:v>
                </c:pt>
                <c:pt idx="20612" formatCode="0.000">
                  <c:v>4.07</c:v>
                </c:pt>
                <c:pt idx="20613" formatCode="0.000">
                  <c:v>5.0890000000000004</c:v>
                </c:pt>
                <c:pt idx="20614" formatCode="0.000">
                  <c:v>4.0060000000000002</c:v>
                </c:pt>
                <c:pt idx="20615" formatCode="0.000">
                  <c:v>2.0070000000000001</c:v>
                </c:pt>
                <c:pt idx="20616" formatCode="0.000">
                  <c:v>2.1970000000000001</c:v>
                </c:pt>
                <c:pt idx="20617" formatCode="0.000">
                  <c:v>9.7729999999999997</c:v>
                </c:pt>
                <c:pt idx="20618" formatCode="0.000">
                  <c:v>4.2249999999999996</c:v>
                </c:pt>
                <c:pt idx="20619" formatCode="0.000">
                  <c:v>5.62</c:v>
                </c:pt>
                <c:pt idx="20620" formatCode="0.000">
                  <c:v>-4.4379999999999997</c:v>
                </c:pt>
                <c:pt idx="20621" formatCode="0.000">
                  <c:v>11.438000000000001</c:v>
                </c:pt>
                <c:pt idx="20622" formatCode="0.000">
                  <c:v>3.9710000000000001</c:v>
                </c:pt>
                <c:pt idx="20623" formatCode="0.000">
                  <c:v>2.9940000000000002</c:v>
                </c:pt>
                <c:pt idx="20624" formatCode="0.000">
                  <c:v>3.077</c:v>
                </c:pt>
                <c:pt idx="20625" formatCode="0.000">
                  <c:v>1.492</c:v>
                </c:pt>
                <c:pt idx="20626" formatCode="0.000">
                  <c:v>-0.58699999999999997</c:v>
                </c:pt>
                <c:pt idx="20627" formatCode="0.000">
                  <c:v>9.048</c:v>
                </c:pt>
                <c:pt idx="20628" formatCode="0.000">
                  <c:v>6.593</c:v>
                </c:pt>
                <c:pt idx="20629" formatCode="0.000">
                  <c:v>5.4660000000000002</c:v>
                </c:pt>
                <c:pt idx="20630" formatCode="0.000">
                  <c:v>-1.681</c:v>
                </c:pt>
                <c:pt idx="20631" formatCode="0.000">
                  <c:v>13.497</c:v>
                </c:pt>
                <c:pt idx="20632" formatCode="0.000">
                  <c:v>5.1230000000000002</c:v>
                </c:pt>
                <c:pt idx="20633" formatCode="0.000">
                  <c:v>6.4749999999999996</c:v>
                </c:pt>
                <c:pt idx="20634" formatCode="0.000">
                  <c:v>1.468</c:v>
                </c:pt>
                <c:pt idx="20635" formatCode="0.000">
                  <c:v>1.343</c:v>
                </c:pt>
                <c:pt idx="20636" formatCode="0.000">
                  <c:v>1.099</c:v>
                </c:pt>
                <c:pt idx="20637" formatCode="0.000">
                  <c:v>9.1389999999999993</c:v>
                </c:pt>
                <c:pt idx="20638" formatCode="0.000">
                  <c:v>5.4</c:v>
                </c:pt>
                <c:pt idx="20639" formatCode="0.000">
                  <c:v>6.53</c:v>
                </c:pt>
                <c:pt idx="20640" formatCode="0.000">
                  <c:v>-4.7839999999999998</c:v>
                </c:pt>
                <c:pt idx="20641" formatCode="0.000">
                  <c:v>11.952999999999999</c:v>
                </c:pt>
                <c:pt idx="20642" formatCode="0.000">
                  <c:v>7.657</c:v>
                </c:pt>
                <c:pt idx="20643" formatCode="0.000">
                  <c:v>1.772</c:v>
                </c:pt>
                <c:pt idx="20644" formatCode="0.000">
                  <c:v>4.4489999999999998</c:v>
                </c:pt>
                <c:pt idx="20645" formatCode="0.000">
                  <c:v>1.8859999999999999</c:v>
                </c:pt>
                <c:pt idx="20646" formatCode="0.000">
                  <c:v>4.3440000000000003</c:v>
                </c:pt>
                <c:pt idx="20647" formatCode="0.000">
                  <c:v>7.1369999999999996</c:v>
                </c:pt>
                <c:pt idx="20648" formatCode="0.000">
                  <c:v>4.7759999999999998</c:v>
                </c:pt>
                <c:pt idx="20649" formatCode="0.000">
                  <c:v>5.1379999999999999</c:v>
                </c:pt>
                <c:pt idx="20650" formatCode="0.000">
                  <c:v>-2.5750000000000002</c:v>
                </c:pt>
                <c:pt idx="20651" formatCode="0.000">
                  <c:v>9.0329999999999995</c:v>
                </c:pt>
                <c:pt idx="20652" formatCode="0.000">
                  <c:v>6.4740000000000002</c:v>
                </c:pt>
                <c:pt idx="20653" formatCode="0.000">
                  <c:v>0.91300000000000003</c:v>
                </c:pt>
                <c:pt idx="20654" formatCode="0.000">
                  <c:v>8.2530000000000001</c:v>
                </c:pt>
                <c:pt idx="20655" formatCode="0.000">
                  <c:v>1.0669999999999999</c:v>
                </c:pt>
                <c:pt idx="20656" formatCode="0.000">
                  <c:v>-2.4209999999999998</c:v>
                </c:pt>
                <c:pt idx="20657" formatCode="0.000">
                  <c:v>9.9280000000000008</c:v>
                </c:pt>
                <c:pt idx="20658" formatCode="0.000">
                  <c:v>7.2329999999999997</c:v>
                </c:pt>
                <c:pt idx="20659" formatCode="0.000">
                  <c:v>4.3730000000000002</c:v>
                </c:pt>
                <c:pt idx="20660" formatCode="0.000">
                  <c:v>-0.53500000000000003</c:v>
                </c:pt>
                <c:pt idx="20661" formatCode="0.000">
                  <c:v>8.1980000000000004</c:v>
                </c:pt>
                <c:pt idx="20662" formatCode="0.000">
                  <c:v>4.5609999999999999</c:v>
                </c:pt>
                <c:pt idx="20663" formatCode="0.000">
                  <c:v>0.60499999999999998</c:v>
                </c:pt>
                <c:pt idx="20664" formatCode="0.000">
                  <c:v>9.0150000000000006</c:v>
                </c:pt>
                <c:pt idx="20665" formatCode="0.000">
                  <c:v>0.54</c:v>
                </c:pt>
                <c:pt idx="20666" formatCode="0.000">
                  <c:v>-3.5999999999999997E-2</c:v>
                </c:pt>
                <c:pt idx="20667" formatCode="0.000">
                  <c:v>9.2739999999999991</c:v>
                </c:pt>
                <c:pt idx="20668" formatCode="0.000">
                  <c:v>7.577</c:v>
                </c:pt>
                <c:pt idx="20669" formatCode="0.000">
                  <c:v>7.9820000000000002</c:v>
                </c:pt>
                <c:pt idx="20670" formatCode="0.000">
                  <c:v>-5.3819999999999997</c:v>
                </c:pt>
                <c:pt idx="20671" formatCode="0.000">
                  <c:v>9.202</c:v>
                </c:pt>
                <c:pt idx="20672" formatCode="0.000">
                  <c:v>6.4649999999999999</c:v>
                </c:pt>
                <c:pt idx="20673" formatCode="0.000">
                  <c:v>-1.0720000000000001</c:v>
                </c:pt>
                <c:pt idx="20674" formatCode="0.000">
                  <c:v>11.855</c:v>
                </c:pt>
                <c:pt idx="20675" formatCode="0.000">
                  <c:v>1.6220000000000001</c:v>
                </c:pt>
                <c:pt idx="20676" formatCode="0.000">
                  <c:v>0.44500000000000001</c:v>
                </c:pt>
                <c:pt idx="20677" formatCode="0.000">
                  <c:v>8.77</c:v>
                </c:pt>
                <c:pt idx="20678" formatCode="0.000">
                  <c:v>6.55</c:v>
                </c:pt>
                <c:pt idx="20679" formatCode="0.000">
                  <c:v>5.4829999999999997</c:v>
                </c:pt>
                <c:pt idx="20680" formatCode="0.000">
                  <c:v>-5.907</c:v>
                </c:pt>
                <c:pt idx="20681" formatCode="0.000">
                  <c:v>8.98</c:v>
                </c:pt>
                <c:pt idx="20682" formatCode="0.000">
                  <c:v>7.03</c:v>
                </c:pt>
                <c:pt idx="20683" formatCode="0.000">
                  <c:v>-4.5209999999999999</c:v>
                </c:pt>
                <c:pt idx="20684" formatCode="0.000">
                  <c:v>8.7609999999999992</c:v>
                </c:pt>
                <c:pt idx="20685" formatCode="0.000">
                  <c:v>4.1020000000000003</c:v>
                </c:pt>
                <c:pt idx="20686" formatCode="0.000">
                  <c:v>-1.95</c:v>
                </c:pt>
                <c:pt idx="20687" formatCode="0.000">
                  <c:v>11.442</c:v>
                </c:pt>
                <c:pt idx="20688" formatCode="0.000">
                  <c:v>6.7969999999999997</c:v>
                </c:pt>
                <c:pt idx="20689" formatCode="0.000">
                  <c:v>3.1339999999999999</c:v>
                </c:pt>
                <c:pt idx="20690" formatCode="0.000">
                  <c:v>-0.22600000000000001</c:v>
                </c:pt>
                <c:pt idx="20691" formatCode="0.000">
                  <c:v>8.4640000000000004</c:v>
                </c:pt>
                <c:pt idx="20692" formatCode="0.000">
                  <c:v>6.16</c:v>
                </c:pt>
                <c:pt idx="20693" formatCode="0.000">
                  <c:v>1.0129999999999999</c:v>
                </c:pt>
                <c:pt idx="20694" formatCode="0.000">
                  <c:v>7.25</c:v>
                </c:pt>
                <c:pt idx="20695" formatCode="0.000">
                  <c:v>0.65500000000000003</c:v>
                </c:pt>
                <c:pt idx="20696" formatCode="0.000">
                  <c:v>-1.605</c:v>
                </c:pt>
                <c:pt idx="20697" formatCode="0.000">
                  <c:v>9.0109999999999992</c:v>
                </c:pt>
                <c:pt idx="20698" formatCode="0.000">
                  <c:v>8.4139999999999997</c:v>
                </c:pt>
                <c:pt idx="20699" formatCode="0.000">
                  <c:v>4.0739999999999998</c:v>
                </c:pt>
                <c:pt idx="20700" formatCode="0.000">
                  <c:v>-4.2279999999999998</c:v>
                </c:pt>
                <c:pt idx="20701" formatCode="0.000">
                  <c:v>12.125</c:v>
                </c:pt>
                <c:pt idx="20702" formatCode="0.000">
                  <c:v>8.4410000000000007</c:v>
                </c:pt>
                <c:pt idx="20703" formatCode="0.000">
                  <c:v>-4.6239999999999997</c:v>
                </c:pt>
                <c:pt idx="20704" formatCode="0.000">
                  <c:v>9.2420000000000009</c:v>
                </c:pt>
                <c:pt idx="20705" formatCode="0.000">
                  <c:v>1.5780000000000001</c:v>
                </c:pt>
                <c:pt idx="20706" formatCode="0.000">
                  <c:v>-3.2610000000000001</c:v>
                </c:pt>
                <c:pt idx="20707" formatCode="0.000">
                  <c:v>11.391999999999999</c:v>
                </c:pt>
                <c:pt idx="20708" formatCode="0.000">
                  <c:v>9.7080000000000002</c:v>
                </c:pt>
                <c:pt idx="20709" formatCode="0.000">
                  <c:v>5.2789999999999999</c:v>
                </c:pt>
                <c:pt idx="20710" formatCode="0.000">
                  <c:v>-5.3339999999999996</c:v>
                </c:pt>
                <c:pt idx="20711" formatCode="0.000">
                  <c:v>10.278</c:v>
                </c:pt>
                <c:pt idx="20712" formatCode="0.000">
                  <c:v>6.3739999999999997</c:v>
                </c:pt>
                <c:pt idx="20713" formatCode="0.000">
                  <c:v>1.899</c:v>
                </c:pt>
                <c:pt idx="20714" formatCode="0.000">
                  <c:v>5.5279999999999996</c:v>
                </c:pt>
                <c:pt idx="20715" formatCode="0.000">
                  <c:v>1.4670000000000001</c:v>
                </c:pt>
                <c:pt idx="20716" formatCode="0.000">
                  <c:v>4.9950000000000001</c:v>
                </c:pt>
                <c:pt idx="20717" formatCode="0.000">
                  <c:v>9.375</c:v>
                </c:pt>
                <c:pt idx="20718" formatCode="0.000">
                  <c:v>6.9870000000000001</c:v>
                </c:pt>
                <c:pt idx="20719" formatCode="0.000">
                  <c:v>0.58299999999999996</c:v>
                </c:pt>
                <c:pt idx="20720" formatCode="0.000">
                  <c:v>-3.2410000000000001</c:v>
                </c:pt>
                <c:pt idx="20721" formatCode="0.000">
                  <c:v>8.5540000000000003</c:v>
                </c:pt>
                <c:pt idx="20722" formatCode="0.000">
                  <c:v>5.7830000000000004</c:v>
                </c:pt>
                <c:pt idx="20723" formatCode="0.000">
                  <c:v>-1.948</c:v>
                </c:pt>
                <c:pt idx="20724" formatCode="0.000">
                  <c:v>5.3550000000000004</c:v>
                </c:pt>
                <c:pt idx="20725" formatCode="0.000">
                  <c:v>3.4809999999999999</c:v>
                </c:pt>
                <c:pt idx="20726" formatCode="0.000">
                  <c:v>0.63400000000000001</c:v>
                </c:pt>
                <c:pt idx="20727" formatCode="0.000">
                  <c:v>10.494</c:v>
                </c:pt>
                <c:pt idx="20728" formatCode="0.000">
                  <c:v>7.7880000000000003</c:v>
                </c:pt>
                <c:pt idx="20729" formatCode="0.000">
                  <c:v>0.94599999999999995</c:v>
                </c:pt>
                <c:pt idx="20730" formatCode="0.000">
                  <c:v>1.5960000000000001</c:v>
                </c:pt>
                <c:pt idx="20731" formatCode="0.000">
                  <c:v>8.2089999999999996</c:v>
                </c:pt>
                <c:pt idx="20732" formatCode="0.000">
                  <c:v>4.444</c:v>
                </c:pt>
                <c:pt idx="20733" formatCode="0.000">
                  <c:v>4.2549999999999999</c:v>
                </c:pt>
                <c:pt idx="20734" formatCode="0.000">
                  <c:v>4.2169999999999996</c:v>
                </c:pt>
                <c:pt idx="20735" formatCode="0.000">
                  <c:v>1.972</c:v>
                </c:pt>
                <c:pt idx="20736" formatCode="0.000">
                  <c:v>1.03</c:v>
                </c:pt>
                <c:pt idx="20737" formatCode="0.000">
                  <c:v>10.433</c:v>
                </c:pt>
                <c:pt idx="20738" formatCode="0.000">
                  <c:v>5.6989999999999998</c:v>
                </c:pt>
                <c:pt idx="20739" formatCode="0.000">
                  <c:v>6.9989999999999997</c:v>
                </c:pt>
                <c:pt idx="20740" formatCode="0.000">
                  <c:v>7.2080000000000002</c:v>
                </c:pt>
                <c:pt idx="20741" formatCode="0.000">
                  <c:v>6.7380000000000004</c:v>
                </c:pt>
                <c:pt idx="20742" formatCode="0.000">
                  <c:v>-0.22900000000000001</c:v>
                </c:pt>
                <c:pt idx="20743" formatCode="0.000">
                  <c:v>2.6880000000000002</c:v>
                </c:pt>
                <c:pt idx="20744" formatCode="0.000">
                  <c:v>3.988</c:v>
                </c:pt>
                <c:pt idx="20745" formatCode="0.000">
                  <c:v>2.5739999999999998</c:v>
                </c:pt>
                <c:pt idx="20746" formatCode="0.000">
                  <c:v>8.8149999999999995</c:v>
                </c:pt>
                <c:pt idx="20747" formatCode="0.000">
                  <c:v>8.3390000000000004</c:v>
                </c:pt>
                <c:pt idx="20748" formatCode="0.000">
                  <c:v>6.3769999999999998</c:v>
                </c:pt>
                <c:pt idx="20749" formatCode="0.000">
                  <c:v>6.8890000000000002</c:v>
                </c:pt>
                <c:pt idx="20750" formatCode="0.000">
                  <c:v>7.2380000000000004</c:v>
                </c:pt>
                <c:pt idx="20751" formatCode="0.000">
                  <c:v>5.6260000000000003</c:v>
                </c:pt>
                <c:pt idx="20752" formatCode="0.000">
                  <c:v>-0.85099999999999998</c:v>
                </c:pt>
                <c:pt idx="20753" formatCode="0.000">
                  <c:v>1.4379999999999999</c:v>
                </c:pt>
                <c:pt idx="20754" formatCode="0.000">
                  <c:v>5.548</c:v>
                </c:pt>
                <c:pt idx="20755" formatCode="0.000">
                  <c:v>6.1139999999999999</c:v>
                </c:pt>
                <c:pt idx="20756" formatCode="0.000">
                  <c:v>7.0460000000000003</c:v>
                </c:pt>
                <c:pt idx="20757" formatCode="0.000">
                  <c:v>6.5949999999999998</c:v>
                </c:pt>
                <c:pt idx="20758" formatCode="0.000">
                  <c:v>7.3419999999999996</c:v>
                </c:pt>
                <c:pt idx="20759" formatCode="0.000">
                  <c:v>7.4249999999999998</c:v>
                </c:pt>
                <c:pt idx="20760" formatCode="0.000">
                  <c:v>7.5049999999999999</c:v>
                </c:pt>
                <c:pt idx="20761" formatCode="0.000">
                  <c:v>0.59699999999999998</c:v>
                </c:pt>
                <c:pt idx="20762" formatCode="0.000">
                  <c:v>2.8439999999999999</c:v>
                </c:pt>
                <c:pt idx="20763" formatCode="0.000">
                  <c:v>-0.93700000000000006</c:v>
                </c:pt>
                <c:pt idx="20764" formatCode="0.000">
                  <c:v>8.1850000000000005</c:v>
                </c:pt>
                <c:pt idx="20765" formatCode="0.000">
                  <c:v>6.3460000000000001</c:v>
                </c:pt>
                <c:pt idx="20766" formatCode="0.000">
                  <c:v>10.083</c:v>
                </c:pt>
                <c:pt idx="20767" formatCode="0.000">
                  <c:v>3.9590000000000001</c:v>
                </c:pt>
                <c:pt idx="20768" formatCode="0.000">
                  <c:v>3.83</c:v>
                </c:pt>
                <c:pt idx="20769" formatCode="0.000">
                  <c:v>7.0789999999999997</c:v>
                </c:pt>
                <c:pt idx="20770" formatCode="0.000">
                  <c:v>3.1850000000000001</c:v>
                </c:pt>
                <c:pt idx="20771" formatCode="0.000">
                  <c:v>2.4569999999999999</c:v>
                </c:pt>
                <c:pt idx="20772" formatCode="0.000">
                  <c:v>1.9159999999999999</c:v>
                </c:pt>
                <c:pt idx="20773" formatCode="0.000">
                  <c:v>9.0879999999999992</c:v>
                </c:pt>
                <c:pt idx="20774" formatCode="0.000">
                  <c:v>8.6690000000000005</c:v>
                </c:pt>
                <c:pt idx="20775" formatCode="0.000">
                  <c:v>6.524</c:v>
                </c:pt>
                <c:pt idx="20776" formatCode="0.000">
                  <c:v>3.165</c:v>
                </c:pt>
                <c:pt idx="20777" formatCode="0.000">
                  <c:v>7.49</c:v>
                </c:pt>
                <c:pt idx="20778" formatCode="0.000">
                  <c:v>10.625999999999999</c:v>
                </c:pt>
                <c:pt idx="20779" formatCode="0.000">
                  <c:v>-4.125</c:v>
                </c:pt>
                <c:pt idx="20780" formatCode="0.000">
                  <c:v>-0.48499999999999999</c:v>
                </c:pt>
                <c:pt idx="20781" formatCode="0.000">
                  <c:v>7.6369999999999996</c:v>
                </c:pt>
                <c:pt idx="20782" formatCode="0.000">
                  <c:v>7.4889999999999999</c:v>
                </c:pt>
                <c:pt idx="20783" formatCode="0.000">
                  <c:v>6.4059999999999997</c:v>
                </c:pt>
                <c:pt idx="20784" formatCode="0.000">
                  <c:v>8.0960000000000001</c:v>
                </c:pt>
                <c:pt idx="20785" formatCode="0.000">
                  <c:v>2.6789999999999998</c:v>
                </c:pt>
                <c:pt idx="20786" formatCode="0.000">
                  <c:v>8.532</c:v>
                </c:pt>
                <c:pt idx="20787" formatCode="0.000">
                  <c:v>9.2260000000000009</c:v>
                </c:pt>
                <c:pt idx="20788" formatCode="0.000">
                  <c:v>-3.8050000000000002</c:v>
                </c:pt>
                <c:pt idx="20789" formatCode="0.000">
                  <c:v>-0.63100000000000001</c:v>
                </c:pt>
                <c:pt idx="20790" formatCode="0.000">
                  <c:v>5.2089999999999996</c:v>
                </c:pt>
                <c:pt idx="20791" formatCode="0.000">
                  <c:v>5.694</c:v>
                </c:pt>
                <c:pt idx="20792" formatCode="0.000">
                  <c:v>6.9980000000000002</c:v>
                </c:pt>
                <c:pt idx="20793" formatCode="0.000">
                  <c:v>9.4920000000000009</c:v>
                </c:pt>
                <c:pt idx="20794" formatCode="0.000">
                  <c:v>4.9930000000000003</c:v>
                </c:pt>
                <c:pt idx="20795" formatCode="0.000">
                  <c:v>7.2080000000000002</c:v>
                </c:pt>
                <c:pt idx="20796" formatCode="0.000">
                  <c:v>5.9859999999999998</c:v>
                </c:pt>
                <c:pt idx="20797" formatCode="0.000">
                  <c:v>4.2080000000000002</c:v>
                </c:pt>
                <c:pt idx="20798" formatCode="0.000">
                  <c:v>3.226</c:v>
                </c:pt>
                <c:pt idx="20799" formatCode="0.000">
                  <c:v>-5.4930000000000003</c:v>
                </c:pt>
                <c:pt idx="20800" formatCode="0.000">
                  <c:v>7.38</c:v>
                </c:pt>
                <c:pt idx="20801" formatCode="0.000">
                  <c:v>6.1340000000000003</c:v>
                </c:pt>
                <c:pt idx="20802" formatCode="0.000">
                  <c:v>8.3010000000000002</c:v>
                </c:pt>
                <c:pt idx="20803" formatCode="0.000">
                  <c:v>8.6479999999999997</c:v>
                </c:pt>
                <c:pt idx="20804" formatCode="0.000">
                  <c:v>3.9620000000000002</c:v>
                </c:pt>
                <c:pt idx="20805" formatCode="0.000">
                  <c:v>7.44</c:v>
                </c:pt>
                <c:pt idx="20806" formatCode="0.000">
                  <c:v>6.2770000000000001</c:v>
                </c:pt>
                <c:pt idx="20807" formatCode="0.000">
                  <c:v>-0.45900000000000002</c:v>
                </c:pt>
                <c:pt idx="20808" formatCode="0.000">
                  <c:v>-5.5670000000000002</c:v>
                </c:pt>
                <c:pt idx="20809" formatCode="0.000">
                  <c:v>8.9960000000000004</c:v>
                </c:pt>
                <c:pt idx="20810" formatCode="0.000">
                  <c:v>8.4420000000000002</c:v>
                </c:pt>
                <c:pt idx="20811" formatCode="0.000">
                  <c:v>7.8230000000000004</c:v>
                </c:pt>
                <c:pt idx="20812" formatCode="0.000">
                  <c:v>8.5690000000000008</c:v>
                </c:pt>
                <c:pt idx="20813" formatCode="0.000">
                  <c:v>8.6679999999999993</c:v>
                </c:pt>
                <c:pt idx="20814" formatCode="0.000">
                  <c:v>1.958</c:v>
                </c:pt>
                <c:pt idx="20815" formatCode="0.000">
                  <c:v>6.1859999999999999</c:v>
                </c:pt>
                <c:pt idx="20816" formatCode="0.000">
                  <c:v>-0.28799999999999998</c:v>
                </c:pt>
                <c:pt idx="20817" formatCode="0.000">
                  <c:v>-0.93300000000000005</c:v>
                </c:pt>
                <c:pt idx="20818" formatCode="0.000">
                  <c:v>7.476</c:v>
                </c:pt>
                <c:pt idx="20819" formatCode="0.000">
                  <c:v>6.2919999999999998</c:v>
                </c:pt>
                <c:pt idx="20820" formatCode="0.000">
                  <c:v>6.8929999999999998</c:v>
                </c:pt>
                <c:pt idx="20821" formatCode="0.000">
                  <c:v>9.1129999999999995</c:v>
                </c:pt>
                <c:pt idx="20822" formatCode="0.000">
                  <c:v>6.6319999999999997</c:v>
                </c:pt>
                <c:pt idx="20823" formatCode="0.000">
                  <c:v>-2.319</c:v>
                </c:pt>
                <c:pt idx="20824" formatCode="0.000">
                  <c:v>10.933999999999999</c:v>
                </c:pt>
                <c:pt idx="20825" formatCode="0.000">
                  <c:v>-2.5830000000000002</c:v>
                </c:pt>
                <c:pt idx="20826" formatCode="0.000">
                  <c:v>-1.1499999999999999</c:v>
                </c:pt>
                <c:pt idx="20827" formatCode="0.000">
                  <c:v>5.6310000000000002</c:v>
                </c:pt>
                <c:pt idx="20828" formatCode="0.000">
                  <c:v>6.3010000000000002</c:v>
                </c:pt>
                <c:pt idx="20829" formatCode="0.000">
                  <c:v>12.701000000000001</c:v>
                </c:pt>
                <c:pt idx="20830" formatCode="0.000">
                  <c:v>9.0939999999999994</c:v>
                </c:pt>
                <c:pt idx="20831" formatCode="0.000">
                  <c:v>5.7389999999999999</c:v>
                </c:pt>
                <c:pt idx="20832" formatCode="0.000">
                  <c:v>4.5890000000000004</c:v>
                </c:pt>
                <c:pt idx="20833" formatCode="0.000">
                  <c:v>6.1420000000000003</c:v>
                </c:pt>
                <c:pt idx="20834" formatCode="0.000">
                  <c:v>-1.929</c:v>
                </c:pt>
                <c:pt idx="20835" formatCode="0.000">
                  <c:v>-1.5640000000000001</c:v>
                </c:pt>
                <c:pt idx="20836" formatCode="0.000">
                  <c:v>6.59</c:v>
                </c:pt>
                <c:pt idx="20837" formatCode="0.000">
                  <c:v>5.6989999999999998</c:v>
                </c:pt>
                <c:pt idx="20838" formatCode="0.000">
                  <c:v>10.678000000000001</c:v>
                </c:pt>
                <c:pt idx="20839" formatCode="0.000">
                  <c:v>9.1660000000000004</c:v>
                </c:pt>
                <c:pt idx="20840" formatCode="0.000">
                  <c:v>9.1609999999999996</c:v>
                </c:pt>
                <c:pt idx="20841" formatCode="0.000">
                  <c:v>-0.59599999999999997</c:v>
                </c:pt>
                <c:pt idx="20842" formatCode="0.000">
                  <c:v>4.8780000000000001</c:v>
                </c:pt>
                <c:pt idx="20843" formatCode="0.000">
                  <c:v>-1.8140000000000001</c:v>
                </c:pt>
                <c:pt idx="20844" formatCode="0.000">
                  <c:v>-2.0489999999999999</c:v>
                </c:pt>
                <c:pt idx="20845" formatCode="0.000">
                  <c:v>8.0069999999999997</c:v>
                </c:pt>
                <c:pt idx="20846" formatCode="0.000">
                  <c:v>7.6589999999999998</c:v>
                </c:pt>
                <c:pt idx="20847" formatCode="0.000">
                  <c:v>11.228</c:v>
                </c:pt>
                <c:pt idx="20848" formatCode="0.000">
                  <c:v>8.5060000000000002</c:v>
                </c:pt>
                <c:pt idx="20849" formatCode="0.000">
                  <c:v>6.242</c:v>
                </c:pt>
                <c:pt idx="20850" formatCode="0.000">
                  <c:v>0.20200000000000001</c:v>
                </c:pt>
                <c:pt idx="20851" formatCode="0.000">
                  <c:v>3.3340000000000001</c:v>
                </c:pt>
                <c:pt idx="20852" formatCode="0.000">
                  <c:v>-1.0960000000000001</c:v>
                </c:pt>
                <c:pt idx="20853" formatCode="0.000">
                  <c:v>4.4359999999999999</c:v>
                </c:pt>
                <c:pt idx="20854" formatCode="0.000">
                  <c:v>7.0250000000000004</c:v>
                </c:pt>
                <c:pt idx="20855" formatCode="0.000">
                  <c:v>7.8040000000000003</c:v>
                </c:pt>
                <c:pt idx="20856" formatCode="0.000">
                  <c:v>8.07</c:v>
                </c:pt>
                <c:pt idx="20857" formatCode="0.000">
                  <c:v>8.8239999999999998</c:v>
                </c:pt>
                <c:pt idx="20858" formatCode="0.000">
                  <c:v>6.8339999999999996</c:v>
                </c:pt>
                <c:pt idx="20859" formatCode="0.000">
                  <c:v>2.3740000000000001</c:v>
                </c:pt>
                <c:pt idx="20860" formatCode="0.000">
                  <c:v>4.7050000000000001</c:v>
                </c:pt>
                <c:pt idx="20861" formatCode="0.000">
                  <c:v>0.94499999999999995</c:v>
                </c:pt>
                <c:pt idx="20862" formatCode="0.000">
                  <c:v>-0.22900000000000001</c:v>
                </c:pt>
                <c:pt idx="20863" formatCode="0.000">
                  <c:v>7.0289999999999999</c:v>
                </c:pt>
                <c:pt idx="20864" formatCode="0.000">
                  <c:v>5.7110000000000003</c:v>
                </c:pt>
                <c:pt idx="20865" formatCode="0.000">
                  <c:v>7.6319999999999997</c:v>
                </c:pt>
                <c:pt idx="20866" formatCode="0.000">
                  <c:v>9.6989999999999998</c:v>
                </c:pt>
                <c:pt idx="20867" formatCode="0.000">
                  <c:v>3.7890000000000001</c:v>
                </c:pt>
                <c:pt idx="20868" formatCode="0.000">
                  <c:v>4.484</c:v>
                </c:pt>
                <c:pt idx="20869" formatCode="0.000">
                  <c:v>5.4580000000000002</c:v>
                </c:pt>
                <c:pt idx="20870" formatCode="0.000">
                  <c:v>-1.125</c:v>
                </c:pt>
                <c:pt idx="20871" formatCode="0.000">
                  <c:v>6.6849999999999996</c:v>
                </c:pt>
                <c:pt idx="20872" formatCode="0.000">
                  <c:v>7.532</c:v>
                </c:pt>
                <c:pt idx="20873" formatCode="0.000">
                  <c:v>6.2229999999999999</c:v>
                </c:pt>
                <c:pt idx="20874" formatCode="0.000">
                  <c:v>4.8609999999999998</c:v>
                </c:pt>
                <c:pt idx="20875" formatCode="0.000">
                  <c:v>6.6459999999999999</c:v>
                </c:pt>
                <c:pt idx="20876" formatCode="0.000">
                  <c:v>7.4279999999999999</c:v>
                </c:pt>
                <c:pt idx="20877" formatCode="0.000">
                  <c:v>1.6259999999999999</c:v>
                </c:pt>
                <c:pt idx="20878" formatCode="0.000">
                  <c:v>3.544</c:v>
                </c:pt>
                <c:pt idx="20879" formatCode="0.000">
                  <c:v>0.54100000000000004</c:v>
                </c:pt>
                <c:pt idx="20880" formatCode="0.000">
                  <c:v>4.4790000000000001</c:v>
                </c:pt>
                <c:pt idx="20881" formatCode="0.000">
                  <c:v>7.8129999999999997</c:v>
                </c:pt>
                <c:pt idx="20882" formatCode="0.000">
                  <c:v>6.9080000000000004</c:v>
                </c:pt>
                <c:pt idx="20883" formatCode="0.000">
                  <c:v>6.0780000000000003</c:v>
                </c:pt>
                <c:pt idx="20884" formatCode="0.000">
                  <c:v>5.9880000000000004</c:v>
                </c:pt>
                <c:pt idx="20885" formatCode="0.000">
                  <c:v>7.3029999999999999</c:v>
                </c:pt>
                <c:pt idx="20886" formatCode="0.000">
                  <c:v>-0.47199999999999998</c:v>
                </c:pt>
                <c:pt idx="20887" formatCode="0.000">
                  <c:v>3.359</c:v>
                </c:pt>
                <c:pt idx="20888" formatCode="0.000">
                  <c:v>-0.50600000000000001</c:v>
                </c:pt>
                <c:pt idx="20889" formatCode="0.000">
                  <c:v>7.4470000000000001</c:v>
                </c:pt>
                <c:pt idx="20890" formatCode="0.000">
                  <c:v>9.2270000000000003</c:v>
                </c:pt>
                <c:pt idx="20891" formatCode="0.000">
                  <c:v>7.5979999999999999</c:v>
                </c:pt>
                <c:pt idx="20892" formatCode="0.000">
                  <c:v>5.9770000000000003</c:v>
                </c:pt>
                <c:pt idx="20893" formatCode="0.000">
                  <c:v>4.319</c:v>
                </c:pt>
                <c:pt idx="20894" formatCode="0.000">
                  <c:v>5.149</c:v>
                </c:pt>
                <c:pt idx="20895" formatCode="0.000">
                  <c:v>6.5869999999999997</c:v>
                </c:pt>
                <c:pt idx="20896" formatCode="0.000">
                  <c:v>-1.165</c:v>
                </c:pt>
                <c:pt idx="20897" formatCode="0.000">
                  <c:v>0.51200000000000001</c:v>
                </c:pt>
                <c:pt idx="20898" formatCode="0.000">
                  <c:v>10.661</c:v>
                </c:pt>
                <c:pt idx="20899" formatCode="0.000">
                  <c:v>6.6559999999999997</c:v>
                </c:pt>
                <c:pt idx="20900" formatCode="0.000">
                  <c:v>6.03</c:v>
                </c:pt>
                <c:pt idx="20901" formatCode="0.000">
                  <c:v>5.72</c:v>
                </c:pt>
                <c:pt idx="20902" formatCode="0.000">
                  <c:v>3.944</c:v>
                </c:pt>
                <c:pt idx="20903" formatCode="0.000">
                  <c:v>3.9470000000000001</c:v>
                </c:pt>
                <c:pt idx="20904" formatCode="0.000">
                  <c:v>8.8469999999999995</c:v>
                </c:pt>
                <c:pt idx="20905" formatCode="0.000">
                  <c:v>0.94599999999999995</c:v>
                </c:pt>
                <c:pt idx="20906" formatCode="0.000">
                  <c:v>1.252</c:v>
                </c:pt>
                <c:pt idx="20907" formatCode="0.000">
                  <c:v>0.92900000000000005</c:v>
                </c:pt>
                <c:pt idx="20908" formatCode="0.000">
                  <c:v>9.17</c:v>
                </c:pt>
                <c:pt idx="20909" formatCode="0.000">
                  <c:v>7.0880000000000001</c:v>
                </c:pt>
                <c:pt idx="20910" formatCode="0.000">
                  <c:v>3.15</c:v>
                </c:pt>
                <c:pt idx="20911" formatCode="0.000">
                  <c:v>8.6039999999999992</c:v>
                </c:pt>
                <c:pt idx="20912" formatCode="0.000">
                  <c:v>1.6659999999999999</c:v>
                </c:pt>
                <c:pt idx="20913" formatCode="0.000">
                  <c:v>6.9429999999999996</c:v>
                </c:pt>
                <c:pt idx="20914" formatCode="0.000">
                  <c:v>5.3769999999999998</c:v>
                </c:pt>
                <c:pt idx="20915" formatCode="0.000">
                  <c:v>0.63400000000000001</c:v>
                </c:pt>
                <c:pt idx="20916" formatCode="0.000">
                  <c:v>1.1479999999999999</c:v>
                </c:pt>
                <c:pt idx="20917" formatCode="0.000">
                  <c:v>8.2690000000000001</c:v>
                </c:pt>
                <c:pt idx="20918" formatCode="0.000">
                  <c:v>9.5050000000000008</c:v>
                </c:pt>
                <c:pt idx="20919" formatCode="0.000">
                  <c:v>7.085</c:v>
                </c:pt>
                <c:pt idx="20920" formatCode="0.000">
                  <c:v>3.14</c:v>
                </c:pt>
                <c:pt idx="20921" formatCode="0.000">
                  <c:v>3.9740000000000002</c:v>
                </c:pt>
                <c:pt idx="20922" formatCode="0.000">
                  <c:v>6.16</c:v>
                </c:pt>
                <c:pt idx="20923" formatCode="0.000">
                  <c:v>-4.8479999999999999</c:v>
                </c:pt>
                <c:pt idx="20924" formatCode="0.000">
                  <c:v>1.091</c:v>
                </c:pt>
                <c:pt idx="20925" formatCode="0.000">
                  <c:v>0.61899999999999999</c:v>
                </c:pt>
                <c:pt idx="20926" formatCode="0.000">
                  <c:v>9.0489999999999995</c:v>
                </c:pt>
                <c:pt idx="20927" formatCode="0.000">
                  <c:v>10.763999999999999</c:v>
                </c:pt>
                <c:pt idx="20928" formatCode="0.000">
                  <c:v>7.2050000000000001</c:v>
                </c:pt>
                <c:pt idx="20929" formatCode="0.000">
                  <c:v>9.5820000000000007</c:v>
                </c:pt>
                <c:pt idx="20930" formatCode="0.000">
                  <c:v>0.67800000000000005</c:v>
                </c:pt>
                <c:pt idx="20931" formatCode="0.000">
                  <c:v>9.0570000000000004</c:v>
                </c:pt>
                <c:pt idx="20932" formatCode="0.000">
                  <c:v>0.80100000000000005</c:v>
                </c:pt>
                <c:pt idx="20933" formatCode="0.000">
                  <c:v>4.3999999999999997E-2</c:v>
                </c:pt>
                <c:pt idx="20934" formatCode="0.000">
                  <c:v>-1.905</c:v>
                </c:pt>
                <c:pt idx="20935" formatCode="0.000">
                  <c:v>7.407</c:v>
                </c:pt>
                <c:pt idx="20936" formatCode="0.000">
                  <c:v>6.9539999999999997</c:v>
                </c:pt>
                <c:pt idx="20937" formatCode="0.000">
                  <c:v>7.9740000000000002</c:v>
                </c:pt>
                <c:pt idx="20938" formatCode="0.000">
                  <c:v>12.411</c:v>
                </c:pt>
                <c:pt idx="20939" formatCode="0.000">
                  <c:v>4.2750000000000004</c:v>
                </c:pt>
                <c:pt idx="20940" formatCode="0.000">
                  <c:v>5.1050000000000004</c:v>
                </c:pt>
                <c:pt idx="20941" formatCode="0.000">
                  <c:v>0.186</c:v>
                </c:pt>
                <c:pt idx="20942" formatCode="0.000">
                  <c:v>0.66600000000000004</c:v>
                </c:pt>
                <c:pt idx="20943" formatCode="0.000">
                  <c:v>4.742</c:v>
                </c:pt>
                <c:pt idx="20944" formatCode="0.000">
                  <c:v>7.657</c:v>
                </c:pt>
                <c:pt idx="20945" formatCode="0.000">
                  <c:v>8.4779999999999998</c:v>
                </c:pt>
                <c:pt idx="20946" formatCode="0.000">
                  <c:v>7.4240000000000004</c:v>
                </c:pt>
                <c:pt idx="20947" formatCode="0.000">
                  <c:v>4.7119999999999997</c:v>
                </c:pt>
                <c:pt idx="20948" formatCode="0.000">
                  <c:v>1.5920000000000001</c:v>
                </c:pt>
                <c:pt idx="20949" formatCode="0.000">
                  <c:v>5.2969999999999997</c:v>
                </c:pt>
                <c:pt idx="20950" formatCode="0.000">
                  <c:v>1.8280000000000001</c:v>
                </c:pt>
                <c:pt idx="20951" formatCode="0.000">
                  <c:v>0.63200000000000001</c:v>
                </c:pt>
                <c:pt idx="20952" formatCode="0.000">
                  <c:v>-2.319</c:v>
                </c:pt>
                <c:pt idx="20953" formatCode="0.000">
                  <c:v>6.33</c:v>
                </c:pt>
                <c:pt idx="20954" formatCode="0.000">
                  <c:v>7.6820000000000004</c:v>
                </c:pt>
                <c:pt idx="20955" formatCode="0.000">
                  <c:v>13.885</c:v>
                </c:pt>
                <c:pt idx="20956" formatCode="0.000">
                  <c:v>8.1359999999999992</c:v>
                </c:pt>
                <c:pt idx="20957" formatCode="0.000">
                  <c:v>1.9730000000000001</c:v>
                </c:pt>
                <c:pt idx="20958" formatCode="0.000">
                  <c:v>2.2349999999999999</c:v>
                </c:pt>
                <c:pt idx="20959" formatCode="0.000">
                  <c:v>4.226</c:v>
                </c:pt>
                <c:pt idx="20960" formatCode="0.000">
                  <c:v>-0.79800000000000004</c:v>
                </c:pt>
                <c:pt idx="20961" formatCode="0.000">
                  <c:v>3.0030000000000001</c:v>
                </c:pt>
                <c:pt idx="20962" formatCode="0.000">
                  <c:v>6.3010000000000002</c:v>
                </c:pt>
                <c:pt idx="20963" formatCode="0.000">
                  <c:v>8.5830000000000002</c:v>
                </c:pt>
                <c:pt idx="20964" formatCode="0.000">
                  <c:v>8.73</c:v>
                </c:pt>
                <c:pt idx="20965" formatCode="0.000">
                  <c:v>8.6210000000000004</c:v>
                </c:pt>
                <c:pt idx="20966" formatCode="0.000">
                  <c:v>-0.52200000000000002</c:v>
                </c:pt>
                <c:pt idx="20967" formatCode="0.000">
                  <c:v>7.2919999999999998</c:v>
                </c:pt>
                <c:pt idx="20968" formatCode="0.000">
                  <c:v>-8.4000000000000005E-2</c:v>
                </c:pt>
                <c:pt idx="20969" formatCode="0.000">
                  <c:v>-1.381</c:v>
                </c:pt>
                <c:pt idx="20970" formatCode="0.000">
                  <c:v>2.9689999999999999</c:v>
                </c:pt>
                <c:pt idx="20971" formatCode="0.000">
                  <c:v>4.2930000000000001</c:v>
                </c:pt>
                <c:pt idx="20972" formatCode="0.000">
                  <c:v>7.3339999999999996</c:v>
                </c:pt>
                <c:pt idx="20973" formatCode="0.000">
                  <c:v>14.180999999999999</c:v>
                </c:pt>
                <c:pt idx="20974" formatCode="0.000">
                  <c:v>8.5990000000000002</c:v>
                </c:pt>
                <c:pt idx="20975" formatCode="0.000">
                  <c:v>9.7319999999999993</c:v>
                </c:pt>
                <c:pt idx="20976" formatCode="0.000">
                  <c:v>5.4580000000000002</c:v>
                </c:pt>
                <c:pt idx="20977" formatCode="0.000">
                  <c:v>4.3339999999999996</c:v>
                </c:pt>
                <c:pt idx="20978" formatCode="0.000">
                  <c:v>-0.71499999999999997</c:v>
                </c:pt>
                <c:pt idx="20979" formatCode="0.000">
                  <c:v>1.7869999999999999</c:v>
                </c:pt>
                <c:pt idx="20980" formatCode="0.000">
                  <c:v>4.1319999999999997</c:v>
                </c:pt>
                <c:pt idx="20981" formatCode="0.000">
                  <c:v>6.0490000000000004</c:v>
                </c:pt>
                <c:pt idx="20982" formatCode="0.000">
                  <c:v>9.1359999999999992</c:v>
                </c:pt>
                <c:pt idx="20983" formatCode="0.000">
                  <c:v>2.5710000000000002</c:v>
                </c:pt>
                <c:pt idx="20984" formatCode="0.000">
                  <c:v>1.8440000000000001</c:v>
                </c:pt>
                <c:pt idx="20985" formatCode="0.000">
                  <c:v>7.516</c:v>
                </c:pt>
                <c:pt idx="20986" formatCode="0.000">
                  <c:v>4.0949999999999998</c:v>
                </c:pt>
                <c:pt idx="20987" formatCode="0.000">
                  <c:v>-0.38600000000000001</c:v>
                </c:pt>
                <c:pt idx="20988" formatCode="0.000">
                  <c:v>0.153</c:v>
                </c:pt>
                <c:pt idx="20989" formatCode="0.000">
                  <c:v>6.1360000000000001</c:v>
                </c:pt>
                <c:pt idx="20990" formatCode="0.000">
                  <c:v>7.71</c:v>
                </c:pt>
                <c:pt idx="20991" formatCode="0.000">
                  <c:v>10.849</c:v>
                </c:pt>
                <c:pt idx="20992" formatCode="0.000">
                  <c:v>4.3650000000000002</c:v>
                </c:pt>
                <c:pt idx="20993" formatCode="0.000">
                  <c:v>8.48</c:v>
                </c:pt>
                <c:pt idx="20994" formatCode="0.000">
                  <c:v>7.1219999999999999</c:v>
                </c:pt>
                <c:pt idx="20995" formatCode="0.000">
                  <c:v>4.6539999999999999</c:v>
                </c:pt>
                <c:pt idx="20996" formatCode="0.000">
                  <c:v>-7.3999999999999996E-2</c:v>
                </c:pt>
                <c:pt idx="20997" formatCode="0.000">
                  <c:v>-7.8929999999999998</c:v>
                </c:pt>
                <c:pt idx="20998" formatCode="0.000">
                  <c:v>3.77</c:v>
                </c:pt>
                <c:pt idx="20999" formatCode="0.000">
                  <c:v>8.2569999999999997</c:v>
                </c:pt>
                <c:pt idx="21000" formatCode="0.000">
                  <c:v>9.9329999999999998</c:v>
                </c:pt>
                <c:pt idx="21001" formatCode="0.000">
                  <c:v>7.8280000000000003</c:v>
                </c:pt>
                <c:pt idx="21002" formatCode="0.000">
                  <c:v>7.63</c:v>
                </c:pt>
                <c:pt idx="21003" formatCode="0.000">
                  <c:v>3.5779999999999998</c:v>
                </c:pt>
                <c:pt idx="21004" formatCode="0.000">
                  <c:v>5.1219999999999999</c:v>
                </c:pt>
                <c:pt idx="21005" formatCode="0.000">
                  <c:v>2.7570000000000001</c:v>
                </c:pt>
                <c:pt idx="21006" formatCode="0.000">
                  <c:v>-5.1630000000000003</c:v>
                </c:pt>
                <c:pt idx="21007" formatCode="0.000">
                  <c:v>5.47</c:v>
                </c:pt>
                <c:pt idx="21008" formatCode="0.000">
                  <c:v>8.8949999999999996</c:v>
                </c:pt>
                <c:pt idx="21009" formatCode="0.000">
                  <c:v>12.538</c:v>
                </c:pt>
                <c:pt idx="21010" formatCode="0.000">
                  <c:v>1.0349999999999999</c:v>
                </c:pt>
                <c:pt idx="21011" formatCode="0.000">
                  <c:v>6.0590000000000002</c:v>
                </c:pt>
                <c:pt idx="21012" formatCode="0.000">
                  <c:v>2.89</c:v>
                </c:pt>
                <c:pt idx="21013" formatCode="0.000">
                  <c:v>4.274</c:v>
                </c:pt>
                <c:pt idx="21014" formatCode="0.000">
                  <c:v>-1.109</c:v>
                </c:pt>
                <c:pt idx="21015" formatCode="0.000">
                  <c:v>-0.49399999999999999</c:v>
                </c:pt>
                <c:pt idx="21016" formatCode="0.000">
                  <c:v>6.9649999999999999</c:v>
                </c:pt>
                <c:pt idx="21017" formatCode="0.000">
                  <c:v>8.5890000000000004</c:v>
                </c:pt>
                <c:pt idx="21018" formatCode="0.000">
                  <c:v>8.1159999999999997</c:v>
                </c:pt>
                <c:pt idx="21019" formatCode="0.000">
                  <c:v>6.3540000000000001</c:v>
                </c:pt>
                <c:pt idx="21020" formatCode="0.000">
                  <c:v>5.734</c:v>
                </c:pt>
                <c:pt idx="21021" formatCode="0.000">
                  <c:v>0.17399999999999999</c:v>
                </c:pt>
                <c:pt idx="21022" formatCode="0.000">
                  <c:v>-1.4430000000000001</c:v>
                </c:pt>
                <c:pt idx="21023" formatCode="0.000">
                  <c:v>-1E-3</c:v>
                </c:pt>
                <c:pt idx="21024" formatCode="0.000">
                  <c:v>6.5590000000000002</c:v>
                </c:pt>
                <c:pt idx="21025" formatCode="0.000">
                  <c:v>5.0839999999999996</c:v>
                </c:pt>
                <c:pt idx="21026" formatCode="0.000">
                  <c:v>9.4949999999999992</c:v>
                </c:pt>
                <c:pt idx="21027" formatCode="0.000">
                  <c:v>9.2889999999999997</c:v>
                </c:pt>
                <c:pt idx="21028" formatCode="0.000">
                  <c:v>6.5330000000000004</c:v>
                </c:pt>
                <c:pt idx="21029" formatCode="0.000">
                  <c:v>4.0119999999999996</c:v>
                </c:pt>
                <c:pt idx="21030" formatCode="0.000">
                  <c:v>5.1550000000000002</c:v>
                </c:pt>
                <c:pt idx="21031" formatCode="0.000">
                  <c:v>-3.6349999999999998</c:v>
                </c:pt>
                <c:pt idx="21032" formatCode="0.000">
                  <c:v>1.155</c:v>
                </c:pt>
                <c:pt idx="21033" formatCode="0.000">
                  <c:v>3.8359999999999999</c:v>
                </c:pt>
                <c:pt idx="21034" formatCode="0.000">
                  <c:v>6.3159999999999998</c:v>
                </c:pt>
                <c:pt idx="21035" formatCode="0.000">
                  <c:v>9.1609999999999996</c:v>
                </c:pt>
                <c:pt idx="21036" formatCode="0.000">
                  <c:v>7.133</c:v>
                </c:pt>
                <c:pt idx="21037" formatCode="0.000">
                  <c:v>8.0609999999999999</c:v>
                </c:pt>
                <c:pt idx="21038" formatCode="0.000">
                  <c:v>3.9590000000000001</c:v>
                </c:pt>
                <c:pt idx="21039" formatCode="0.000">
                  <c:v>2.2509999999999999</c:v>
                </c:pt>
                <c:pt idx="21040" formatCode="0.000">
                  <c:v>3.0470000000000002</c:v>
                </c:pt>
                <c:pt idx="21041" formatCode="0.000">
                  <c:v>0.47899999999999998</c:v>
                </c:pt>
                <c:pt idx="21042" formatCode="0.000">
                  <c:v>6.2030000000000003</c:v>
                </c:pt>
                <c:pt idx="21043" formatCode="0.000">
                  <c:v>4.4020000000000001</c:v>
                </c:pt>
                <c:pt idx="21044" formatCode="0.000">
                  <c:v>6.2770000000000001</c:v>
                </c:pt>
                <c:pt idx="21045" formatCode="0.000">
                  <c:v>6.8090000000000002</c:v>
                </c:pt>
                <c:pt idx="21046" formatCode="0.000">
                  <c:v>7.5339999999999998</c:v>
                </c:pt>
                <c:pt idx="21047" formatCode="0.000">
                  <c:v>6.4180000000000001</c:v>
                </c:pt>
                <c:pt idx="21048" formatCode="0.000">
                  <c:v>5.2469999999999999</c:v>
                </c:pt>
                <c:pt idx="21049" formatCode="0.000">
                  <c:v>0.99099999999999999</c:v>
                </c:pt>
                <c:pt idx="21050" formatCode="0.000">
                  <c:v>-0.61199999999999999</c:v>
                </c:pt>
                <c:pt idx="21051" formatCode="0.000">
                  <c:v>1.946</c:v>
                </c:pt>
                <c:pt idx="21052" formatCode="0.000">
                  <c:v>4.9470000000000001</c:v>
                </c:pt>
                <c:pt idx="21053" formatCode="0.000">
                  <c:v>9.1080000000000005</c:v>
                </c:pt>
                <c:pt idx="21054" formatCode="0.000">
                  <c:v>5.1660000000000004</c:v>
                </c:pt>
                <c:pt idx="21055" formatCode="0.000">
                  <c:v>7.51</c:v>
                </c:pt>
                <c:pt idx="21056" formatCode="0.000">
                  <c:v>8.8759999999999994</c:v>
                </c:pt>
                <c:pt idx="21057" formatCode="0.000">
                  <c:v>5.5380000000000003</c:v>
                </c:pt>
                <c:pt idx="21058" formatCode="0.000">
                  <c:v>-2.4249999999999998</c:v>
                </c:pt>
                <c:pt idx="21059" formatCode="0.000">
                  <c:v>1.8360000000000001</c:v>
                </c:pt>
                <c:pt idx="21060" formatCode="0.000">
                  <c:v>0.157</c:v>
                </c:pt>
                <c:pt idx="21061" formatCode="0.000">
                  <c:v>6.0030000000000001</c:v>
                </c:pt>
                <c:pt idx="21062" formatCode="0.000">
                  <c:v>7.5289999999999999</c:v>
                </c:pt>
                <c:pt idx="21063" formatCode="0.000">
                  <c:v>9.7720000000000002</c:v>
                </c:pt>
                <c:pt idx="21064" formatCode="0.000">
                  <c:v>3.19</c:v>
                </c:pt>
                <c:pt idx="21065" formatCode="0.000">
                  <c:v>6.5739999999999998</c:v>
                </c:pt>
                <c:pt idx="21066" formatCode="0.000">
                  <c:v>3.3149999999999999</c:v>
                </c:pt>
                <c:pt idx="21067" formatCode="0.000">
                  <c:v>-4.5359999999999996</c:v>
                </c:pt>
                <c:pt idx="21068" formatCode="0.000">
                  <c:v>1.1639999999999999</c:v>
                </c:pt>
                <c:pt idx="21069" formatCode="0.000">
                  <c:v>5.4029999999999996</c:v>
                </c:pt>
                <c:pt idx="21070" formatCode="0.000">
                  <c:v>7.1890000000000001</c:v>
                </c:pt>
                <c:pt idx="21071" formatCode="0.000">
                  <c:v>6.867</c:v>
                </c:pt>
                <c:pt idx="21072" formatCode="0.000">
                  <c:v>6.3570000000000002</c:v>
                </c:pt>
                <c:pt idx="21073" formatCode="0.000">
                  <c:v>7.8920000000000003</c:v>
                </c:pt>
                <c:pt idx="21074" formatCode="0.000">
                  <c:v>6.7439999999999998</c:v>
                </c:pt>
                <c:pt idx="21075" formatCode="0.000">
                  <c:v>9.6140000000000008</c:v>
                </c:pt>
                <c:pt idx="21076" formatCode="0.000">
                  <c:v>-5.5330000000000004</c:v>
                </c:pt>
                <c:pt idx="21077" formatCode="0.000">
                  <c:v>-1.294</c:v>
                </c:pt>
                <c:pt idx="21078" formatCode="0.000">
                  <c:v>3.9830000000000001</c:v>
                </c:pt>
                <c:pt idx="21079" formatCode="0.000">
                  <c:v>7.1740000000000004</c:v>
                </c:pt>
                <c:pt idx="21080" formatCode="0.000">
                  <c:v>6.931</c:v>
                </c:pt>
                <c:pt idx="21081" formatCode="0.000">
                  <c:v>5.9569999999999999</c:v>
                </c:pt>
                <c:pt idx="21082" formatCode="0.000">
                  <c:v>6.3920000000000003</c:v>
                </c:pt>
                <c:pt idx="21083" formatCode="0.000">
                  <c:v>5.6109999999999998</c:v>
                </c:pt>
                <c:pt idx="21084" formatCode="0.000">
                  <c:v>-6.5780000000000003</c:v>
                </c:pt>
                <c:pt idx="21085" formatCode="0.000">
                  <c:v>5.8179999999999996</c:v>
                </c:pt>
                <c:pt idx="21086" formatCode="0.000">
                  <c:v>0.70499999999999996</c:v>
                </c:pt>
                <c:pt idx="21087" formatCode="0.000">
                  <c:v>0.58099999999999996</c:v>
                </c:pt>
                <c:pt idx="21088" formatCode="0.000">
                  <c:v>-0.64700000000000002</c:v>
                </c:pt>
                <c:pt idx="21089" formatCode="0.000">
                  <c:v>8.0809999999999995</c:v>
                </c:pt>
                <c:pt idx="21090" formatCode="0.000">
                  <c:v>7.9450000000000003</c:v>
                </c:pt>
                <c:pt idx="21091" formatCode="0.000">
                  <c:v>8.4139999999999997</c:v>
                </c:pt>
                <c:pt idx="21092" formatCode="0.000">
                  <c:v>5.7640000000000002</c:v>
                </c:pt>
                <c:pt idx="21093" formatCode="0.000">
                  <c:v>3.7850000000000001</c:v>
                </c:pt>
                <c:pt idx="21094" formatCode="0.000">
                  <c:v>-7.4969999999999999</c:v>
                </c:pt>
                <c:pt idx="21095" formatCode="0.000">
                  <c:v>4.5250000000000004</c:v>
                </c:pt>
                <c:pt idx="21096" formatCode="0.000">
                  <c:v>-1.766</c:v>
                </c:pt>
                <c:pt idx="21097" formatCode="0.000">
                  <c:v>2.073</c:v>
                </c:pt>
                <c:pt idx="21098" formatCode="0.000">
                  <c:v>2.2090000000000001</c:v>
                </c:pt>
                <c:pt idx="21099" formatCode="0.000">
                  <c:v>6.9050000000000002</c:v>
                </c:pt>
                <c:pt idx="21100" formatCode="0.000">
                  <c:v>9.1850000000000005</c:v>
                </c:pt>
                <c:pt idx="21101" formatCode="0.000">
                  <c:v>10.15</c:v>
                </c:pt>
                <c:pt idx="21102" formatCode="0.000">
                  <c:v>6.0449999999999999</c:v>
                </c:pt>
                <c:pt idx="21103" formatCode="0.000">
                  <c:v>3.8029999999999999</c:v>
                </c:pt>
                <c:pt idx="21104" formatCode="0.000">
                  <c:v>-12.295999999999999</c:v>
                </c:pt>
                <c:pt idx="21105" formatCode="0.000">
                  <c:v>4.0869999999999997</c:v>
                </c:pt>
                <c:pt idx="21106" formatCode="0.000">
                  <c:v>-4.891</c:v>
                </c:pt>
                <c:pt idx="21107" formatCode="0.000">
                  <c:v>1.5349999999999999</c:v>
                </c:pt>
                <c:pt idx="21108" formatCode="0.000">
                  <c:v>9</c:v>
                </c:pt>
                <c:pt idx="21109" formatCode="0.000">
                  <c:v>8.0860000000000003</c:v>
                </c:pt>
                <c:pt idx="21110" formatCode="0.000">
                  <c:v>9.5749999999999993</c:v>
                </c:pt>
                <c:pt idx="21111" formatCode="0.000">
                  <c:v>9.8979999999999997</c:v>
                </c:pt>
                <c:pt idx="21112" formatCode="0.000">
                  <c:v>6.7279999999999998</c:v>
                </c:pt>
                <c:pt idx="21113" formatCode="0.000">
                  <c:v>2.4500000000000002</c:v>
                </c:pt>
                <c:pt idx="21114" formatCode="0.000">
                  <c:v>-12.582000000000001</c:v>
                </c:pt>
                <c:pt idx="21115" formatCode="0.000">
                  <c:v>4.1429999999999998</c:v>
                </c:pt>
                <c:pt idx="21116" formatCode="0.000">
                  <c:v>5.43</c:v>
                </c:pt>
                <c:pt idx="21117" formatCode="0.000">
                  <c:v>0.50800000000000001</c:v>
                </c:pt>
                <c:pt idx="21118" formatCode="0.000">
                  <c:v>4.3319999999999999</c:v>
                </c:pt>
                <c:pt idx="21119" formatCode="0.000">
                  <c:v>7.4560000000000004</c:v>
                </c:pt>
                <c:pt idx="21120" formatCode="0.000">
                  <c:v>8.5630000000000006</c:v>
                </c:pt>
                <c:pt idx="21121" formatCode="0.000">
                  <c:v>9.5809999999999995</c:v>
                </c:pt>
                <c:pt idx="21122" formatCode="0.000">
                  <c:v>5.548</c:v>
                </c:pt>
                <c:pt idx="21123" formatCode="0.000">
                  <c:v>-1.1679999999999999</c:v>
                </c:pt>
                <c:pt idx="21124" formatCode="0.000">
                  <c:v>-6.2080000000000002</c:v>
                </c:pt>
                <c:pt idx="21125" formatCode="0.000">
                  <c:v>2.6560000000000001</c:v>
                </c:pt>
                <c:pt idx="21126" formatCode="0.000">
                  <c:v>4.5170000000000003</c:v>
                </c:pt>
                <c:pt idx="21127" formatCode="0.000">
                  <c:v>0.38300000000000001</c:v>
                </c:pt>
                <c:pt idx="21128" formatCode="0.000">
                  <c:v>5.96</c:v>
                </c:pt>
                <c:pt idx="21129" formatCode="0.000">
                  <c:v>5.2619999999999996</c:v>
                </c:pt>
                <c:pt idx="21130" formatCode="0.000">
                  <c:v>7.5380000000000003</c:v>
                </c:pt>
                <c:pt idx="21131" formatCode="0.000">
                  <c:v>11.349</c:v>
                </c:pt>
                <c:pt idx="21132" formatCode="0.000">
                  <c:v>5.0369999999999999</c:v>
                </c:pt>
                <c:pt idx="21133" formatCode="0.000">
                  <c:v>4.8419999999999996</c:v>
                </c:pt>
                <c:pt idx="21134" formatCode="0.000">
                  <c:v>-8.3000000000000007</c:v>
                </c:pt>
                <c:pt idx="21135" formatCode="0.000">
                  <c:v>9.0470000000000006</c:v>
                </c:pt>
                <c:pt idx="21136" formatCode="0.000">
                  <c:v>3.883</c:v>
                </c:pt>
                <c:pt idx="21137" formatCode="0.000">
                  <c:v>0.30399999999999999</c:v>
                </c:pt>
                <c:pt idx="21138" formatCode="0.000">
                  <c:v>-2.0070000000000001</c:v>
                </c:pt>
                <c:pt idx="21139" formatCode="0.000">
                  <c:v>5.9770000000000003</c:v>
                </c:pt>
                <c:pt idx="21140" formatCode="0.000">
                  <c:v>11.544</c:v>
                </c:pt>
                <c:pt idx="21141" formatCode="0.000">
                  <c:v>10.159000000000001</c:v>
                </c:pt>
                <c:pt idx="21142" formatCode="0.000">
                  <c:v>-0.23100000000000001</c:v>
                </c:pt>
                <c:pt idx="21143" formatCode="0.000">
                  <c:v>7.9009999999999998</c:v>
                </c:pt>
                <c:pt idx="21144" formatCode="0.000">
                  <c:v>-12.98</c:v>
                </c:pt>
                <c:pt idx="21145" formatCode="0.000">
                  <c:v>6.74</c:v>
                </c:pt>
                <c:pt idx="21146" formatCode="0.000">
                  <c:v>7.1260000000000003</c:v>
                </c:pt>
                <c:pt idx="21147" formatCode="0.000">
                  <c:v>-0.31900000000000001</c:v>
                </c:pt>
                <c:pt idx="21148" formatCode="0.000">
                  <c:v>1.9159999999999999</c:v>
                </c:pt>
                <c:pt idx="21149" formatCode="0.000">
                  <c:v>5.0119999999999996</c:v>
                </c:pt>
                <c:pt idx="21150" formatCode="0.000">
                  <c:v>7.6210000000000004</c:v>
                </c:pt>
                <c:pt idx="21151" formatCode="0.000">
                  <c:v>8.4659999999999993</c:v>
                </c:pt>
                <c:pt idx="21152" formatCode="0.000">
                  <c:v>3.617</c:v>
                </c:pt>
                <c:pt idx="21153" formatCode="0.000">
                  <c:v>4.1269999999999998</c:v>
                </c:pt>
                <c:pt idx="21154" formatCode="0.000">
                  <c:v>-9.6669999999999998</c:v>
                </c:pt>
                <c:pt idx="21155" formatCode="0.000">
                  <c:v>11.454000000000001</c:v>
                </c:pt>
                <c:pt idx="21156" formatCode="0.000">
                  <c:v>1.9890000000000001</c:v>
                </c:pt>
                <c:pt idx="21157" formatCode="0.000">
                  <c:v>-3.6999999999999998E-2</c:v>
                </c:pt>
                <c:pt idx="21158" formatCode="0.000">
                  <c:v>2.0489999999999999</c:v>
                </c:pt>
                <c:pt idx="21159" formatCode="0.000">
                  <c:v>6.4790000000000001</c:v>
                </c:pt>
                <c:pt idx="21160" formatCode="0.000">
                  <c:v>9.2040000000000006</c:v>
                </c:pt>
                <c:pt idx="21161" formatCode="0.000">
                  <c:v>6.1950000000000003</c:v>
                </c:pt>
                <c:pt idx="21162" formatCode="0.000">
                  <c:v>3.1850000000000001</c:v>
                </c:pt>
                <c:pt idx="21163" formatCode="0.000">
                  <c:v>0.124</c:v>
                </c:pt>
                <c:pt idx="21164" formatCode="0.000">
                  <c:v>-6.4109999999999996</c:v>
                </c:pt>
                <c:pt idx="21165" formatCode="0.000">
                  <c:v>9.2409999999999997</c:v>
                </c:pt>
                <c:pt idx="21166" formatCode="0.000">
                  <c:v>-4.734</c:v>
                </c:pt>
                <c:pt idx="21167" formatCode="0.000">
                  <c:v>2.0430000000000001</c:v>
                </c:pt>
                <c:pt idx="21168" formatCode="0.000">
                  <c:v>1.76</c:v>
                </c:pt>
                <c:pt idx="21169" formatCode="0.000">
                  <c:v>6.3239999999999998</c:v>
                </c:pt>
                <c:pt idx="21170" formatCode="0.000">
                  <c:v>10.526999999999999</c:v>
                </c:pt>
                <c:pt idx="21171" formatCode="0.000">
                  <c:v>8.234</c:v>
                </c:pt>
                <c:pt idx="21172" formatCode="0.000">
                  <c:v>7.7380000000000004</c:v>
                </c:pt>
                <c:pt idx="21173" formatCode="0.000">
                  <c:v>1.391</c:v>
                </c:pt>
                <c:pt idx="21174" formatCode="0.000">
                  <c:v>-4.5620000000000003</c:v>
                </c:pt>
                <c:pt idx="21175" formatCode="0.000">
                  <c:v>8.8339999999999996</c:v>
                </c:pt>
                <c:pt idx="21176" formatCode="0.000">
                  <c:v>-1.645</c:v>
                </c:pt>
                <c:pt idx="21177" formatCode="0.000">
                  <c:v>1.7170000000000001</c:v>
                </c:pt>
                <c:pt idx="21178" formatCode="0.000">
                  <c:v>1.03</c:v>
                </c:pt>
                <c:pt idx="21179" formatCode="0.000">
                  <c:v>5.6680000000000001</c:v>
                </c:pt>
                <c:pt idx="21180" formatCode="0.000">
                  <c:v>9.4789999999999992</c:v>
                </c:pt>
                <c:pt idx="21181" formatCode="0.000">
                  <c:v>10</c:v>
                </c:pt>
                <c:pt idx="21182" formatCode="0.000">
                  <c:v>2.7949999999999999</c:v>
                </c:pt>
                <c:pt idx="21183" formatCode="0.000">
                  <c:v>2.238</c:v>
                </c:pt>
                <c:pt idx="21184" formatCode="0.000">
                  <c:v>-3.722</c:v>
                </c:pt>
                <c:pt idx="21185" formatCode="0.000">
                  <c:v>7.0190000000000001</c:v>
                </c:pt>
                <c:pt idx="21186" formatCode="0.000">
                  <c:v>-6.42</c:v>
                </c:pt>
                <c:pt idx="21187" formatCode="0.000">
                  <c:v>3.383</c:v>
                </c:pt>
                <c:pt idx="21188" formatCode="0.000">
                  <c:v>5.0179999999999998</c:v>
                </c:pt>
                <c:pt idx="21189" formatCode="0.000">
                  <c:v>7.0039999999999996</c:v>
                </c:pt>
                <c:pt idx="21190" formatCode="0.000">
                  <c:v>11.407</c:v>
                </c:pt>
                <c:pt idx="21191" formatCode="0.000">
                  <c:v>7.5140000000000002</c:v>
                </c:pt>
                <c:pt idx="21192" formatCode="0.000">
                  <c:v>1.1240000000000001</c:v>
                </c:pt>
                <c:pt idx="21193" formatCode="0.000">
                  <c:v>0.80100000000000005</c:v>
                </c:pt>
                <c:pt idx="21194" formatCode="0.000">
                  <c:v>7.375</c:v>
                </c:pt>
                <c:pt idx="21195" formatCode="0.000">
                  <c:v>2.12</c:v>
                </c:pt>
                <c:pt idx="21196" formatCode="0.000">
                  <c:v>-1.708</c:v>
                </c:pt>
                <c:pt idx="21197" formatCode="0.000">
                  <c:v>0.22700000000000001</c:v>
                </c:pt>
                <c:pt idx="21198" formatCode="0.000">
                  <c:v>6.5289999999999999</c:v>
                </c:pt>
                <c:pt idx="21199" formatCode="0.000">
                  <c:v>3.52</c:v>
                </c:pt>
                <c:pt idx="21200" formatCode="0.000">
                  <c:v>7.976</c:v>
                </c:pt>
                <c:pt idx="21201" formatCode="0.000">
                  <c:v>7.0940000000000003</c:v>
                </c:pt>
                <c:pt idx="21202" formatCode="0.000">
                  <c:v>0.47899999999999998</c:v>
                </c:pt>
                <c:pt idx="21203" formatCode="0.000">
                  <c:v>-0.89800000000000002</c:v>
                </c:pt>
                <c:pt idx="21204" formatCode="0.000">
                  <c:v>3.7719999999999998</c:v>
                </c:pt>
                <c:pt idx="21205" formatCode="0.000">
                  <c:v>-2.609</c:v>
                </c:pt>
                <c:pt idx="21206" formatCode="0.000">
                  <c:v>1.506</c:v>
                </c:pt>
                <c:pt idx="21207" formatCode="0.000">
                  <c:v>7.2080000000000002</c:v>
                </c:pt>
                <c:pt idx="21208" formatCode="0.000">
                  <c:v>6.7530000000000001</c:v>
                </c:pt>
                <c:pt idx="21209" formatCode="0.000">
                  <c:v>11.484999999999999</c:v>
                </c:pt>
                <c:pt idx="21210" formatCode="0.000">
                  <c:v>5.6280000000000001</c:v>
                </c:pt>
                <c:pt idx="21211" formatCode="0.000">
                  <c:v>3.2650000000000001</c:v>
                </c:pt>
                <c:pt idx="21212" formatCode="0.000">
                  <c:v>7.76</c:v>
                </c:pt>
                <c:pt idx="21213" formatCode="0.000">
                  <c:v>3.194</c:v>
                </c:pt>
                <c:pt idx="21214" formatCode="0.000">
                  <c:v>4.3250000000000002</c:v>
                </c:pt>
                <c:pt idx="21215" formatCode="0.000">
                  <c:v>0.35099999999999998</c:v>
                </c:pt>
                <c:pt idx="21216" formatCode="0.000">
                  <c:v>0.90100000000000002</c:v>
                </c:pt>
                <c:pt idx="21217" formatCode="0.000">
                  <c:v>0.54300000000000004</c:v>
                </c:pt>
                <c:pt idx="21218" formatCode="0.000">
                  <c:v>3.9129999999999998</c:v>
                </c:pt>
                <c:pt idx="21219" formatCode="0.000">
                  <c:v>7.2430000000000003</c:v>
                </c:pt>
                <c:pt idx="21220" formatCode="0.000">
                  <c:v>5.7380000000000004</c:v>
                </c:pt>
                <c:pt idx="21221" formatCode="0.000">
                  <c:v>0.11700000000000001</c:v>
                </c:pt>
                <c:pt idx="21222" formatCode="0.000">
                  <c:v>6.0149999999999997</c:v>
                </c:pt>
                <c:pt idx="21223" formatCode="0.000">
                  <c:v>7.649</c:v>
                </c:pt>
                <c:pt idx="21224" formatCode="0.000">
                  <c:v>3.5720000000000001</c:v>
                </c:pt>
                <c:pt idx="21225" formatCode="0.000">
                  <c:v>-0.26500000000000001</c:v>
                </c:pt>
                <c:pt idx="21226" formatCode="0.000">
                  <c:v>0.108</c:v>
                </c:pt>
                <c:pt idx="21227" formatCode="0.000">
                  <c:v>-5.4880000000000004</c:v>
                </c:pt>
                <c:pt idx="21228" formatCode="0.000">
                  <c:v>4.8789999999999996</c:v>
                </c:pt>
                <c:pt idx="21229" formatCode="0.000">
                  <c:v>7.4109999999999996</c:v>
                </c:pt>
                <c:pt idx="21230" formatCode="0.000">
                  <c:v>7.0279999999999996</c:v>
                </c:pt>
                <c:pt idx="21231" formatCode="0.000">
                  <c:v>3.0049999999999999</c:v>
                </c:pt>
                <c:pt idx="21232" formatCode="0.000">
                  <c:v>8.5120000000000005</c:v>
                </c:pt>
                <c:pt idx="21233" formatCode="0.000">
                  <c:v>-9.3629999999999995</c:v>
                </c:pt>
                <c:pt idx="21234" formatCode="0.000">
                  <c:v>8.7349999999999994</c:v>
                </c:pt>
                <c:pt idx="21235" formatCode="0.000">
                  <c:v>-6.7480000000000002</c:v>
                </c:pt>
                <c:pt idx="21236" formatCode="0.000">
                  <c:v>1.7849999999999999</c:v>
                </c:pt>
                <c:pt idx="21237" formatCode="0.000">
                  <c:v>-4.4240000000000004</c:v>
                </c:pt>
                <c:pt idx="21238" formatCode="0.000">
                  <c:v>6.9779999999999998</c:v>
                </c:pt>
                <c:pt idx="21239" formatCode="0.000">
                  <c:v>7.7969999999999997</c:v>
                </c:pt>
                <c:pt idx="21240" formatCode="0.000">
                  <c:v>9.109</c:v>
                </c:pt>
                <c:pt idx="21241" formatCode="0.000">
                  <c:v>11.351000000000001</c:v>
                </c:pt>
                <c:pt idx="21242" formatCode="0.000">
                  <c:v>1.8540000000000001</c:v>
                </c:pt>
                <c:pt idx="21243" formatCode="0.000">
                  <c:v>1.94</c:v>
                </c:pt>
                <c:pt idx="21244" formatCode="0.000">
                  <c:v>6.609</c:v>
                </c:pt>
                <c:pt idx="21245" formatCode="0.000">
                  <c:v>-8.5180000000000007</c:v>
                </c:pt>
                <c:pt idx="21246" formatCode="0.000">
                  <c:v>2.6219999999999999</c:v>
                </c:pt>
                <c:pt idx="21247" formatCode="0.000">
                  <c:v>-5.4740000000000002</c:v>
                </c:pt>
                <c:pt idx="21248" formatCode="0.000">
                  <c:v>6.3289999999999997</c:v>
                </c:pt>
                <c:pt idx="21249" formatCode="0.000">
                  <c:v>10.416</c:v>
                </c:pt>
                <c:pt idx="21250" formatCode="0.000">
                  <c:v>9.4329999999999998</c:v>
                </c:pt>
                <c:pt idx="21251" formatCode="0.000">
                  <c:v>8.3330000000000002</c:v>
                </c:pt>
                <c:pt idx="21252" formatCode="0.000">
                  <c:v>3.4359999999999999</c:v>
                </c:pt>
                <c:pt idx="21253" formatCode="0.000">
                  <c:v>7.3810000000000002</c:v>
                </c:pt>
                <c:pt idx="21254" formatCode="0.000">
                  <c:v>3.5510000000000002</c:v>
                </c:pt>
                <c:pt idx="21255" formatCode="0.000">
                  <c:v>-10.067</c:v>
                </c:pt>
                <c:pt idx="21256" formatCode="0.000">
                  <c:v>0.98299999999999998</c:v>
                </c:pt>
                <c:pt idx="21257" formatCode="0.000">
                  <c:v>3.4260000000000002</c:v>
                </c:pt>
                <c:pt idx="21258" formatCode="0.000">
                  <c:v>3.387</c:v>
                </c:pt>
                <c:pt idx="21259" formatCode="0.000">
                  <c:v>7.5439999999999996</c:v>
                </c:pt>
                <c:pt idx="21260" formatCode="0.000">
                  <c:v>8.6470000000000002</c:v>
                </c:pt>
                <c:pt idx="21261" formatCode="0.000">
                  <c:v>5.0640000000000001</c:v>
                </c:pt>
                <c:pt idx="21262" formatCode="0.000">
                  <c:v>4.8449999999999998</c:v>
                </c:pt>
                <c:pt idx="21263" formatCode="0.000">
                  <c:v>-6.0190000000000001</c:v>
                </c:pt>
                <c:pt idx="21264" formatCode="0.000">
                  <c:v>4.2779999999999996</c:v>
                </c:pt>
                <c:pt idx="21265" formatCode="0.000">
                  <c:v>-4.391</c:v>
                </c:pt>
                <c:pt idx="21266" formatCode="0.000">
                  <c:v>1.5880000000000001</c:v>
                </c:pt>
                <c:pt idx="21267" formatCode="0.000">
                  <c:v>5.3029999999999999</c:v>
                </c:pt>
                <c:pt idx="21268" formatCode="0.000">
                  <c:v>4.7729999999999997</c:v>
                </c:pt>
                <c:pt idx="21269" formatCode="0.000">
                  <c:v>6.9450000000000003</c:v>
                </c:pt>
                <c:pt idx="21270" formatCode="0.000">
                  <c:v>11.659000000000001</c:v>
                </c:pt>
                <c:pt idx="21271" formatCode="0.000">
                  <c:v>4.1680000000000001</c:v>
                </c:pt>
                <c:pt idx="21272" formatCode="0.000">
                  <c:v>2.218</c:v>
                </c:pt>
                <c:pt idx="21273" formatCode="0.000">
                  <c:v>-6.3460000000000001</c:v>
                </c:pt>
                <c:pt idx="21274" formatCode="0.000">
                  <c:v>5.8789999999999996</c:v>
                </c:pt>
                <c:pt idx="21275" formatCode="0.000">
                  <c:v>-6.1989999999999998</c:v>
                </c:pt>
                <c:pt idx="21276" formatCode="0.000">
                  <c:v>3.238</c:v>
                </c:pt>
                <c:pt idx="21277" formatCode="0.000">
                  <c:v>2.573</c:v>
                </c:pt>
                <c:pt idx="21278" formatCode="0.000">
                  <c:v>6.4349999999999996</c:v>
                </c:pt>
                <c:pt idx="21279" formatCode="0.000">
                  <c:v>7.99</c:v>
                </c:pt>
                <c:pt idx="21280" formatCode="0.000">
                  <c:v>11.563000000000001</c:v>
                </c:pt>
                <c:pt idx="21281" formatCode="0.000">
                  <c:v>5.5890000000000004</c:v>
                </c:pt>
                <c:pt idx="21282" formatCode="0.000">
                  <c:v>0.49199999999999999</c:v>
                </c:pt>
                <c:pt idx="21283" formatCode="0.000">
                  <c:v>-2.177</c:v>
                </c:pt>
                <c:pt idx="21284" formatCode="0.000">
                  <c:v>6.6310000000000002</c:v>
                </c:pt>
                <c:pt idx="21285" formatCode="0.000">
                  <c:v>2.3090000000000002</c:v>
                </c:pt>
                <c:pt idx="21286" formatCode="0.000">
                  <c:v>7.2169999999999996</c:v>
                </c:pt>
                <c:pt idx="21287" formatCode="0.000">
                  <c:v>4.1749999999999998</c:v>
                </c:pt>
                <c:pt idx="21288" formatCode="0.000">
                  <c:v>8.0039999999999996</c:v>
                </c:pt>
                <c:pt idx="21289" formatCode="0.000">
                  <c:v>9.49</c:v>
                </c:pt>
                <c:pt idx="21290" formatCode="0.000">
                  <c:v>0.94299999999999995</c:v>
                </c:pt>
                <c:pt idx="21291" formatCode="0.000">
                  <c:v>-0.80100000000000005</c:v>
                </c:pt>
                <c:pt idx="21292" formatCode="0.000">
                  <c:v>0.88500000000000001</c:v>
                </c:pt>
                <c:pt idx="21293" formatCode="0.000">
                  <c:v>4.3520000000000003</c:v>
                </c:pt>
                <c:pt idx="21294" formatCode="0.000">
                  <c:v>-1.4790000000000001</c:v>
                </c:pt>
                <c:pt idx="21295" formatCode="0.000">
                  <c:v>12.673</c:v>
                </c:pt>
                <c:pt idx="21296" formatCode="0.000">
                  <c:v>3.4209999999999998</c:v>
                </c:pt>
                <c:pt idx="21297" formatCode="0.000">
                  <c:v>6.52</c:v>
                </c:pt>
                <c:pt idx="21298" formatCode="0.000">
                  <c:v>13.154</c:v>
                </c:pt>
                <c:pt idx="21299" formatCode="0.000">
                  <c:v>-1.677</c:v>
                </c:pt>
                <c:pt idx="21300" formatCode="0.000">
                  <c:v>-1.907</c:v>
                </c:pt>
                <c:pt idx="21301" formatCode="0.000">
                  <c:v>2.21</c:v>
                </c:pt>
                <c:pt idx="21302" formatCode="0.000">
                  <c:v>6.5990000000000002</c:v>
                </c:pt>
                <c:pt idx="21303" formatCode="0.000">
                  <c:v>0.38400000000000001</c:v>
                </c:pt>
                <c:pt idx="21304" formatCode="0.000">
                  <c:v>5.9470000000000001</c:v>
                </c:pt>
                <c:pt idx="21305" formatCode="0.000">
                  <c:v>4.88</c:v>
                </c:pt>
                <c:pt idx="21306" formatCode="0.000">
                  <c:v>7.476</c:v>
                </c:pt>
                <c:pt idx="21307" formatCode="0.000">
                  <c:v>10.701000000000001</c:v>
                </c:pt>
                <c:pt idx="21308" formatCode="0.000">
                  <c:v>0.71799999999999997</c:v>
                </c:pt>
                <c:pt idx="21309" formatCode="0.000">
                  <c:v>0.66</c:v>
                </c:pt>
                <c:pt idx="21310" formatCode="0.000">
                  <c:v>1.67</c:v>
                </c:pt>
                <c:pt idx="21311" formatCode="0.000">
                  <c:v>11.72</c:v>
                </c:pt>
                <c:pt idx="21312" formatCode="0.000">
                  <c:v>1.49</c:v>
                </c:pt>
                <c:pt idx="21313" formatCode="0.000">
                  <c:v>4.4269999999999996</c:v>
                </c:pt>
                <c:pt idx="21314" formatCode="0.000">
                  <c:v>9.6050000000000004</c:v>
                </c:pt>
                <c:pt idx="21315" formatCode="0.000">
                  <c:v>5.9980000000000002</c:v>
                </c:pt>
                <c:pt idx="21316" formatCode="0.000">
                  <c:v>5.7160000000000002</c:v>
                </c:pt>
                <c:pt idx="21317" formatCode="0.000">
                  <c:v>2.2189999999999999</c:v>
                </c:pt>
                <c:pt idx="21318" formatCode="0.000">
                  <c:v>-5.4160000000000004</c:v>
                </c:pt>
                <c:pt idx="21319" formatCode="0.000">
                  <c:v>9.1349999999999998</c:v>
                </c:pt>
                <c:pt idx="21320" formatCode="0.000">
                  <c:v>3.4369999999999998</c:v>
                </c:pt>
                <c:pt idx="21321" formatCode="0.000">
                  <c:v>5.56</c:v>
                </c:pt>
                <c:pt idx="21322" formatCode="0.000">
                  <c:v>8.6029999999999998</c:v>
                </c:pt>
                <c:pt idx="21323" formatCode="0.000">
                  <c:v>9.0180000000000007</c:v>
                </c:pt>
                <c:pt idx="21324" formatCode="0.000">
                  <c:v>8.8239999999999998</c:v>
                </c:pt>
                <c:pt idx="21325" formatCode="0.000">
                  <c:v>-1.2210000000000001</c:v>
                </c:pt>
                <c:pt idx="21326" formatCode="0.000">
                  <c:v>-1.538</c:v>
                </c:pt>
                <c:pt idx="21327" formatCode="0.000">
                  <c:v>9.3140000000000001</c:v>
                </c:pt>
                <c:pt idx="21328" formatCode="0.000">
                  <c:v>3.1859999999999999</c:v>
                </c:pt>
                <c:pt idx="21329" formatCode="0.000">
                  <c:v>6.0019999999999998</c:v>
                </c:pt>
                <c:pt idx="21330" formatCode="0.000">
                  <c:v>11.137</c:v>
                </c:pt>
                <c:pt idx="21331" formatCode="0.000">
                  <c:v>7.585</c:v>
                </c:pt>
                <c:pt idx="21332" formatCode="0.000">
                  <c:v>7.0019999999999998</c:v>
                </c:pt>
                <c:pt idx="21333" formatCode="0.000">
                  <c:v>5.54</c:v>
                </c:pt>
                <c:pt idx="21334" formatCode="0.000">
                  <c:v>-4.9859999999999998</c:v>
                </c:pt>
                <c:pt idx="21335" formatCode="0.000">
                  <c:v>8.6189999999999998</c:v>
                </c:pt>
                <c:pt idx="21336" formatCode="0.000">
                  <c:v>1.6659999999999999</c:v>
                </c:pt>
                <c:pt idx="21337" formatCode="0.000">
                  <c:v>7.8209999999999997</c:v>
                </c:pt>
                <c:pt idx="21338" formatCode="0.000">
                  <c:v>9.7609999999999992</c:v>
                </c:pt>
                <c:pt idx="21339" formatCode="0.000">
                  <c:v>6.8140000000000001</c:v>
                </c:pt>
                <c:pt idx="21340" formatCode="0.000">
                  <c:v>6.3159999999999998</c:v>
                </c:pt>
                <c:pt idx="21341" formatCode="0.000">
                  <c:v>-2.4740000000000002</c:v>
                </c:pt>
                <c:pt idx="21342" formatCode="0.000">
                  <c:v>-0.39600000000000002</c:v>
                </c:pt>
                <c:pt idx="21343" formatCode="0.000">
                  <c:v>9.2840000000000007</c:v>
                </c:pt>
                <c:pt idx="21344" formatCode="0.000">
                  <c:v>1.4930000000000001</c:v>
                </c:pt>
                <c:pt idx="21345" formatCode="0.000">
                  <c:v>8.4960000000000004</c:v>
                </c:pt>
                <c:pt idx="21346" formatCode="0.000">
                  <c:v>11.087999999999999</c:v>
                </c:pt>
                <c:pt idx="21347" formatCode="0.000">
                  <c:v>8.7520000000000007</c:v>
                </c:pt>
                <c:pt idx="21348" formatCode="0.000">
                  <c:v>5.3849999999999998</c:v>
                </c:pt>
                <c:pt idx="21349" formatCode="0.000">
                  <c:v>1.853</c:v>
                </c:pt>
                <c:pt idx="21350" formatCode="0.000">
                  <c:v>-1.5620000000000001</c:v>
                </c:pt>
                <c:pt idx="21351" formatCode="0.000">
                  <c:v>7.41</c:v>
                </c:pt>
                <c:pt idx="21352" formatCode="0.000">
                  <c:v>3.5259999999999998</c:v>
                </c:pt>
                <c:pt idx="21353" formatCode="0.000">
                  <c:v>5.4560000000000004</c:v>
                </c:pt>
                <c:pt idx="21354" formatCode="0.000">
                  <c:v>10.836</c:v>
                </c:pt>
                <c:pt idx="21355" formatCode="0.000">
                  <c:v>8.1660000000000004</c:v>
                </c:pt>
                <c:pt idx="21356" formatCode="0.000">
                  <c:v>6.0170000000000003</c:v>
                </c:pt>
                <c:pt idx="21357" formatCode="0.000">
                  <c:v>-2.7210000000000001</c:v>
                </c:pt>
                <c:pt idx="21358" formatCode="0.000">
                  <c:v>-0.80300000000000005</c:v>
                </c:pt>
                <c:pt idx="21359" formatCode="0.000">
                  <c:v>8.3949999999999996</c:v>
                </c:pt>
                <c:pt idx="21360" formatCode="0.000">
                  <c:v>3.839</c:v>
                </c:pt>
                <c:pt idx="21361" formatCode="0.000">
                  <c:v>8.2880000000000003</c:v>
                </c:pt>
                <c:pt idx="21362" formatCode="0.000">
                  <c:v>12.313000000000001</c:v>
                </c:pt>
                <c:pt idx="21363" formatCode="0.000">
                  <c:v>8.7420000000000009</c:v>
                </c:pt>
                <c:pt idx="21364" formatCode="0.000">
                  <c:v>3.7149999999999999</c:v>
                </c:pt>
                <c:pt idx="21365" formatCode="0.000">
                  <c:v>3.7160000000000002</c:v>
                </c:pt>
                <c:pt idx="21366" formatCode="0.000">
                  <c:v>-9.1999999999999998E-2</c:v>
                </c:pt>
                <c:pt idx="21367" formatCode="0.000">
                  <c:v>9.8859999999999992</c:v>
                </c:pt>
                <c:pt idx="21368" formatCode="0.000">
                  <c:v>1.6020000000000001</c:v>
                </c:pt>
                <c:pt idx="21369" formatCode="0.000">
                  <c:v>4.931</c:v>
                </c:pt>
                <c:pt idx="21370" formatCode="0.000">
                  <c:v>10.118</c:v>
                </c:pt>
                <c:pt idx="21371" formatCode="0.000">
                  <c:v>8.8879999999999999</c:v>
                </c:pt>
                <c:pt idx="21372" formatCode="0.000">
                  <c:v>2.7850000000000001</c:v>
                </c:pt>
                <c:pt idx="21373" formatCode="0.000">
                  <c:v>4.843</c:v>
                </c:pt>
                <c:pt idx="21374" formatCode="0.000">
                  <c:v>2.7109999999999999</c:v>
                </c:pt>
                <c:pt idx="21375" formatCode="0.000">
                  <c:v>5.077</c:v>
                </c:pt>
                <c:pt idx="21376" formatCode="0.000">
                  <c:v>1.8080000000000001</c:v>
                </c:pt>
                <c:pt idx="21377" formatCode="0.000">
                  <c:v>4.1849999999999996</c:v>
                </c:pt>
                <c:pt idx="21378" formatCode="0.000">
                  <c:v>11.339</c:v>
                </c:pt>
                <c:pt idx="21379" formatCode="0.000">
                  <c:v>7.1280000000000001</c:v>
                </c:pt>
                <c:pt idx="21380" formatCode="0.000">
                  <c:v>4.7960000000000003</c:v>
                </c:pt>
                <c:pt idx="21381" formatCode="0.000">
                  <c:v>3.5659999999999998</c:v>
                </c:pt>
                <c:pt idx="21382" formatCode="0.000">
                  <c:v>10.888</c:v>
                </c:pt>
                <c:pt idx="21383" formatCode="0.000">
                  <c:v>5.6260000000000003</c:v>
                </c:pt>
                <c:pt idx="21384" formatCode="0.000">
                  <c:v>2.415</c:v>
                </c:pt>
                <c:pt idx="21385" formatCode="0.000">
                  <c:v>4.0060000000000002</c:v>
                </c:pt>
                <c:pt idx="21386" formatCode="0.000">
                  <c:v>8.0340000000000007</c:v>
                </c:pt>
                <c:pt idx="21387" formatCode="0.000">
                  <c:v>5.9850000000000003</c:v>
                </c:pt>
                <c:pt idx="21388" formatCode="0.000">
                  <c:v>1.423</c:v>
                </c:pt>
                <c:pt idx="21389" formatCode="0.000">
                  <c:v>2.355</c:v>
                </c:pt>
                <c:pt idx="21390" formatCode="0.000">
                  <c:v>7.694</c:v>
                </c:pt>
                <c:pt idx="21391" formatCode="0.000">
                  <c:v>5.8230000000000004</c:v>
                </c:pt>
                <c:pt idx="21392" formatCode="0.000">
                  <c:v>-0.193</c:v>
                </c:pt>
                <c:pt idx="21393" formatCode="0.000">
                  <c:v>5.1520000000000001</c:v>
                </c:pt>
                <c:pt idx="21394" formatCode="0.000">
                  <c:v>9.5239999999999991</c:v>
                </c:pt>
                <c:pt idx="21395" formatCode="0.000">
                  <c:v>12.881</c:v>
                </c:pt>
                <c:pt idx="21396" formatCode="0.000">
                  <c:v>-1.2450000000000001</c:v>
                </c:pt>
                <c:pt idx="21397" formatCode="0.000">
                  <c:v>5.899</c:v>
                </c:pt>
                <c:pt idx="21398" formatCode="0.000">
                  <c:v>0.67</c:v>
                </c:pt>
                <c:pt idx="21399" formatCode="0.000">
                  <c:v>6.9290000000000003</c:v>
                </c:pt>
                <c:pt idx="21400" formatCode="0.000">
                  <c:v>2.6659999999999999</c:v>
                </c:pt>
                <c:pt idx="21401" formatCode="0.000">
                  <c:v>6.22</c:v>
                </c:pt>
                <c:pt idx="21402" formatCode="0.000">
                  <c:v>12.506</c:v>
                </c:pt>
                <c:pt idx="21403" formatCode="0.000">
                  <c:v>9.6649999999999991</c:v>
                </c:pt>
                <c:pt idx="21404" formatCode="0.000">
                  <c:v>-2.5209999999999999</c:v>
                </c:pt>
                <c:pt idx="21405" formatCode="0.000">
                  <c:v>-2.3340000000000001</c:v>
                </c:pt>
                <c:pt idx="21406" formatCode="0.000">
                  <c:v>2.016</c:v>
                </c:pt>
                <c:pt idx="21407" formatCode="0.000">
                  <c:v>9.1579999999999995</c:v>
                </c:pt>
                <c:pt idx="21408" formatCode="0.000">
                  <c:v>2.8340000000000001</c:v>
                </c:pt>
                <c:pt idx="21409" formatCode="0.000">
                  <c:v>5.7110000000000003</c:v>
                </c:pt>
                <c:pt idx="21410" formatCode="0.000">
                  <c:v>11.673</c:v>
                </c:pt>
                <c:pt idx="21411" formatCode="0.000">
                  <c:v>10.254</c:v>
                </c:pt>
                <c:pt idx="21412" formatCode="0.000">
                  <c:v>2.7589999999999999</c:v>
                </c:pt>
                <c:pt idx="21413" formatCode="0.000">
                  <c:v>-0.2</c:v>
                </c:pt>
                <c:pt idx="21414" formatCode="0.000">
                  <c:v>1.5289999999999999</c:v>
                </c:pt>
                <c:pt idx="21415" formatCode="0.000">
                  <c:v>8.9649999999999999</c:v>
                </c:pt>
                <c:pt idx="21416" formatCode="0.000">
                  <c:v>4.1900000000000004</c:v>
                </c:pt>
                <c:pt idx="21417" formatCode="0.000">
                  <c:v>6.3609999999999998</c:v>
                </c:pt>
                <c:pt idx="21418" formatCode="0.000">
                  <c:v>10.712999999999999</c:v>
                </c:pt>
                <c:pt idx="21419" formatCode="0.000">
                  <c:v>9.7720000000000002</c:v>
                </c:pt>
                <c:pt idx="21420" formatCode="0.000">
                  <c:v>0.77400000000000002</c:v>
                </c:pt>
                <c:pt idx="21421" formatCode="0.000">
                  <c:v>-1.375</c:v>
                </c:pt>
                <c:pt idx="21422" formatCode="0.000">
                  <c:v>-0.19700000000000001</c:v>
                </c:pt>
                <c:pt idx="21423" formatCode="0.000">
                  <c:v>8.2780000000000005</c:v>
                </c:pt>
                <c:pt idx="21424" formatCode="0.000">
                  <c:v>2.7610000000000001</c:v>
                </c:pt>
                <c:pt idx="21425" formatCode="0.000">
                  <c:v>4.1959999999999997</c:v>
                </c:pt>
                <c:pt idx="21426" formatCode="0.000">
                  <c:v>11.172000000000001</c:v>
                </c:pt>
                <c:pt idx="21427" formatCode="0.000">
                  <c:v>9.0039999999999996</c:v>
                </c:pt>
                <c:pt idx="21428" formatCode="0.000">
                  <c:v>8.2929999999999993</c:v>
                </c:pt>
                <c:pt idx="21429" formatCode="0.000">
                  <c:v>-0.65</c:v>
                </c:pt>
                <c:pt idx="21430" formatCode="0.000">
                  <c:v>-6.516</c:v>
                </c:pt>
                <c:pt idx="21431" formatCode="0.000">
                  <c:v>10.022</c:v>
                </c:pt>
                <c:pt idx="21432" formatCode="0.000">
                  <c:v>2.6160000000000001</c:v>
                </c:pt>
                <c:pt idx="21433" formatCode="0.000">
                  <c:v>7.6589999999999998</c:v>
                </c:pt>
                <c:pt idx="21434" formatCode="0.000">
                  <c:v>9.3170000000000002</c:v>
                </c:pt>
                <c:pt idx="21435" formatCode="0.000">
                  <c:v>12.016999999999999</c:v>
                </c:pt>
                <c:pt idx="21436" formatCode="0.000">
                  <c:v>7.6890000000000001</c:v>
                </c:pt>
                <c:pt idx="21437" formatCode="0.000">
                  <c:v>-0.97499999999999998</c:v>
                </c:pt>
                <c:pt idx="21438" formatCode="0.000">
                  <c:v>1.887</c:v>
                </c:pt>
                <c:pt idx="21439" formatCode="0.000">
                  <c:v>7.2510000000000003</c:v>
                </c:pt>
                <c:pt idx="21440" formatCode="0.000">
                  <c:v>2.7090000000000001</c:v>
                </c:pt>
                <c:pt idx="21441" formatCode="0.000">
                  <c:v>5.4279999999999999</c:v>
                </c:pt>
                <c:pt idx="21442" formatCode="0.000">
                  <c:v>11.711</c:v>
                </c:pt>
                <c:pt idx="21443" formatCode="0.000">
                  <c:v>9.5839999999999996</c:v>
                </c:pt>
                <c:pt idx="21444" formatCode="0.000">
                  <c:v>4.5759999999999996</c:v>
                </c:pt>
                <c:pt idx="21445" formatCode="0.000">
                  <c:v>-6.5350000000000001</c:v>
                </c:pt>
                <c:pt idx="21446" formatCode="0.000">
                  <c:v>2.9390000000000001</c:v>
                </c:pt>
                <c:pt idx="21447" formatCode="0.000">
                  <c:v>8.9090000000000007</c:v>
                </c:pt>
                <c:pt idx="21448" formatCode="0.000">
                  <c:v>3.992</c:v>
                </c:pt>
                <c:pt idx="21449" formatCode="0.000">
                  <c:v>7.5890000000000004</c:v>
                </c:pt>
                <c:pt idx="21450" formatCode="0.000">
                  <c:v>9.7919999999999998</c:v>
                </c:pt>
                <c:pt idx="21451" formatCode="0.000">
                  <c:v>10.837999999999999</c:v>
                </c:pt>
                <c:pt idx="21452" formatCode="0.000">
                  <c:v>4.6630000000000003</c:v>
                </c:pt>
                <c:pt idx="21453" formatCode="0.000">
                  <c:v>1.8169999999999999</c:v>
                </c:pt>
                <c:pt idx="21454" formatCode="0.000">
                  <c:v>3.4169999999999998</c:v>
                </c:pt>
                <c:pt idx="21455" formatCode="0.000">
                  <c:v>6.9320000000000004</c:v>
                </c:pt>
                <c:pt idx="21456" formatCode="0.000">
                  <c:v>2.2069999999999999</c:v>
                </c:pt>
                <c:pt idx="21457" formatCode="0.000">
                  <c:v>4.5529999999999999</c:v>
                </c:pt>
                <c:pt idx="21458" formatCode="0.000">
                  <c:v>9.0069999999999997</c:v>
                </c:pt>
                <c:pt idx="21459" formatCode="0.000">
                  <c:v>7.5250000000000004</c:v>
                </c:pt>
                <c:pt idx="21460" formatCode="0.000">
                  <c:v>6.7350000000000003</c:v>
                </c:pt>
                <c:pt idx="21461" formatCode="0.000">
                  <c:v>1.746</c:v>
                </c:pt>
                <c:pt idx="21462" formatCode="0.000">
                  <c:v>-0.93500000000000005</c:v>
                </c:pt>
                <c:pt idx="21463" formatCode="0.000">
                  <c:v>7.3390000000000004</c:v>
                </c:pt>
                <c:pt idx="21464" formatCode="0.000">
                  <c:v>4.3250000000000002</c:v>
                </c:pt>
                <c:pt idx="21465" formatCode="0.000">
                  <c:v>3.6709999999999998</c:v>
                </c:pt>
                <c:pt idx="21466" formatCode="0.000">
                  <c:v>10.426</c:v>
                </c:pt>
                <c:pt idx="21467" formatCode="0.000">
                  <c:v>8.1389999999999993</c:v>
                </c:pt>
                <c:pt idx="21468" formatCode="0.000">
                  <c:v>7.4859999999999998</c:v>
                </c:pt>
                <c:pt idx="21469" formatCode="0.000">
                  <c:v>8.2379999999999995</c:v>
                </c:pt>
                <c:pt idx="21470" formatCode="0.000">
                  <c:v>-2.5550000000000002</c:v>
                </c:pt>
                <c:pt idx="21471" formatCode="0.000">
                  <c:v>6.0839999999999996</c:v>
                </c:pt>
                <c:pt idx="21472" formatCode="0.000">
                  <c:v>2.1160000000000001</c:v>
                </c:pt>
                <c:pt idx="21473" formatCode="0.000">
                  <c:v>2.9929999999999999</c:v>
                </c:pt>
                <c:pt idx="21474" formatCode="0.000">
                  <c:v>7.9119999999999999</c:v>
                </c:pt>
                <c:pt idx="21475" formatCode="0.000">
                  <c:v>7.3029999999999999</c:v>
                </c:pt>
                <c:pt idx="21476" formatCode="0.000">
                  <c:v>10.103</c:v>
                </c:pt>
                <c:pt idx="21477" formatCode="0.000">
                  <c:v>3.0950000000000002</c:v>
                </c:pt>
                <c:pt idx="21478" formatCode="0.000">
                  <c:v>2.8170000000000002</c:v>
                </c:pt>
                <c:pt idx="21479" formatCode="0.000">
                  <c:v>8.9499999999999993</c:v>
                </c:pt>
                <c:pt idx="21480" formatCode="0.000">
                  <c:v>4.4050000000000002</c:v>
                </c:pt>
                <c:pt idx="21481" formatCode="0.000">
                  <c:v>3.919</c:v>
                </c:pt>
                <c:pt idx="21482" formatCode="0.000">
                  <c:v>7.2469999999999999</c:v>
                </c:pt>
                <c:pt idx="21483" formatCode="0.000">
                  <c:v>4.5179999999999998</c:v>
                </c:pt>
                <c:pt idx="21484" formatCode="0.000">
                  <c:v>7.2359999999999998</c:v>
                </c:pt>
                <c:pt idx="21485" formatCode="0.000">
                  <c:v>4.1120000000000001</c:v>
                </c:pt>
                <c:pt idx="21486" formatCode="0.000">
                  <c:v>4.2380000000000004</c:v>
                </c:pt>
                <c:pt idx="21487" formatCode="0.000">
                  <c:v>6.8949999999999996</c:v>
                </c:pt>
                <c:pt idx="21488" formatCode="0.000">
                  <c:v>2.9159999999999999</c:v>
                </c:pt>
                <c:pt idx="21489" formatCode="0.000">
                  <c:v>2.931</c:v>
                </c:pt>
                <c:pt idx="21490" formatCode="0.000">
                  <c:v>7.9530000000000003</c:v>
                </c:pt>
                <c:pt idx="21491" formatCode="0.000">
                  <c:v>7.681</c:v>
                </c:pt>
                <c:pt idx="21492" formatCode="0.000">
                  <c:v>5.4489999999999998</c:v>
                </c:pt>
                <c:pt idx="21493" formatCode="0.000">
                  <c:v>4.1520000000000001</c:v>
                </c:pt>
                <c:pt idx="21494" formatCode="0.000">
                  <c:v>4.4669999999999996</c:v>
                </c:pt>
                <c:pt idx="21495" formatCode="0.000">
                  <c:v>6.6769999999999996</c:v>
                </c:pt>
                <c:pt idx="21496" formatCode="0.000">
                  <c:v>1.931</c:v>
                </c:pt>
                <c:pt idx="21497" formatCode="0.000">
                  <c:v>3.5459999999999998</c:v>
                </c:pt>
                <c:pt idx="21498" formatCode="0.000">
                  <c:v>10.507</c:v>
                </c:pt>
                <c:pt idx="21499" formatCode="0.000">
                  <c:v>7.5650000000000004</c:v>
                </c:pt>
                <c:pt idx="21500" formatCode="0.000">
                  <c:v>3.3140000000000001</c:v>
                </c:pt>
                <c:pt idx="21501" formatCode="0.000">
                  <c:v>0.55000000000000004</c:v>
                </c:pt>
                <c:pt idx="21502" formatCode="0.000">
                  <c:v>8.452</c:v>
                </c:pt>
                <c:pt idx="21503" formatCode="0.000">
                  <c:v>6.5810000000000004</c:v>
                </c:pt>
                <c:pt idx="21504" formatCode="0.000">
                  <c:v>2.7810000000000001</c:v>
                </c:pt>
                <c:pt idx="21505" formatCode="0.000">
                  <c:v>2.7210000000000001</c:v>
                </c:pt>
                <c:pt idx="21506" formatCode="0.000">
                  <c:v>10.532</c:v>
                </c:pt>
                <c:pt idx="21507" formatCode="0.000">
                  <c:v>8.5449999999999999</c:v>
                </c:pt>
                <c:pt idx="21508" formatCode="0.000">
                  <c:v>1.9730000000000001</c:v>
                </c:pt>
                <c:pt idx="21509" formatCode="0.000">
                  <c:v>-1.6739999999999999</c:v>
                </c:pt>
                <c:pt idx="21510" formatCode="0.000">
                  <c:v>4.2759999999999998</c:v>
                </c:pt>
                <c:pt idx="21511" formatCode="0.000">
                  <c:v>8.9629999999999992</c:v>
                </c:pt>
                <c:pt idx="21512" formatCode="0.000">
                  <c:v>4.3979999999999997</c:v>
                </c:pt>
                <c:pt idx="21513" formatCode="0.000">
                  <c:v>3.952</c:v>
                </c:pt>
                <c:pt idx="21514" formatCode="0.000">
                  <c:v>10.952999999999999</c:v>
                </c:pt>
                <c:pt idx="21515" formatCode="0.000">
                  <c:v>9.1720000000000006</c:v>
                </c:pt>
                <c:pt idx="21516" formatCode="0.000">
                  <c:v>2.0680000000000001</c:v>
                </c:pt>
                <c:pt idx="21517" formatCode="0.000">
                  <c:v>4.6639999999999997</c:v>
                </c:pt>
                <c:pt idx="21518" formatCode="0.000">
                  <c:v>3.1179999999999999</c:v>
                </c:pt>
                <c:pt idx="21519" formatCode="0.000">
                  <c:v>8.2569999999999997</c:v>
                </c:pt>
                <c:pt idx="21520" formatCode="0.000">
                  <c:v>4.6420000000000003</c:v>
                </c:pt>
                <c:pt idx="21521" formatCode="0.000">
                  <c:v>7.57</c:v>
                </c:pt>
                <c:pt idx="21522" formatCode="0.000">
                  <c:v>7.5380000000000003</c:v>
                </c:pt>
                <c:pt idx="21523" formatCode="0.000">
                  <c:v>7.6849999999999996</c:v>
                </c:pt>
                <c:pt idx="21524" formatCode="0.000">
                  <c:v>-1.3959999999999999</c:v>
                </c:pt>
                <c:pt idx="21525" formatCode="0.000">
                  <c:v>-8.8130000000000006</c:v>
                </c:pt>
                <c:pt idx="21526" formatCode="0.000">
                  <c:v>6.8570000000000002</c:v>
                </c:pt>
                <c:pt idx="21527" formatCode="0.000">
                  <c:v>8.4350000000000005</c:v>
                </c:pt>
                <c:pt idx="21528" formatCode="0.000">
                  <c:v>5.5810000000000004</c:v>
                </c:pt>
                <c:pt idx="21529" formatCode="0.000">
                  <c:v>6.51</c:v>
                </c:pt>
                <c:pt idx="21530" formatCode="0.000">
                  <c:v>12.06</c:v>
                </c:pt>
                <c:pt idx="21531" formatCode="0.000">
                  <c:v>9.0090000000000003</c:v>
                </c:pt>
                <c:pt idx="21532" formatCode="0.000">
                  <c:v>2.4020000000000001</c:v>
                </c:pt>
                <c:pt idx="21533" formatCode="0.000">
                  <c:v>-4.8570000000000002</c:v>
                </c:pt>
                <c:pt idx="21534" formatCode="0.000">
                  <c:v>1.1739999999999999</c:v>
                </c:pt>
                <c:pt idx="21535" formatCode="0.000">
                  <c:v>10.019</c:v>
                </c:pt>
                <c:pt idx="21536" formatCode="0.000">
                  <c:v>6.0279999999999996</c:v>
                </c:pt>
                <c:pt idx="21537" formatCode="0.000">
                  <c:v>6.6239999999999997</c:v>
                </c:pt>
                <c:pt idx="21538" formatCode="0.000">
                  <c:v>11.721</c:v>
                </c:pt>
                <c:pt idx="21539" formatCode="0.000">
                  <c:v>11.004</c:v>
                </c:pt>
                <c:pt idx="21540" formatCode="0.000">
                  <c:v>0.28599999999999998</c:v>
                </c:pt>
                <c:pt idx="21541" formatCode="0.000">
                  <c:v>-2.1389999999999998</c:v>
                </c:pt>
                <c:pt idx="21542" formatCode="0.000">
                  <c:v>6.0259999999999998</c:v>
                </c:pt>
                <c:pt idx="21543" formatCode="0.000">
                  <c:v>6.8979999999999997</c:v>
                </c:pt>
                <c:pt idx="21544" formatCode="0.000">
                  <c:v>4.056</c:v>
                </c:pt>
                <c:pt idx="21545" formatCode="0.000">
                  <c:v>3.891</c:v>
                </c:pt>
                <c:pt idx="21546" formatCode="0.000">
                  <c:v>10.875999999999999</c:v>
                </c:pt>
                <c:pt idx="21547" formatCode="0.000">
                  <c:v>8.1270000000000007</c:v>
                </c:pt>
                <c:pt idx="21548" formatCode="0.000">
                  <c:v>4.218</c:v>
                </c:pt>
                <c:pt idx="21549" formatCode="0.000">
                  <c:v>3.4569999999999999</c:v>
                </c:pt>
                <c:pt idx="21550" formatCode="0.000">
                  <c:v>-0.92200000000000004</c:v>
                </c:pt>
                <c:pt idx="21551" formatCode="0.000">
                  <c:v>9.2739999999999991</c:v>
                </c:pt>
                <c:pt idx="21552" formatCode="0.000">
                  <c:v>4.7329999999999997</c:v>
                </c:pt>
                <c:pt idx="21553" formatCode="0.000">
                  <c:v>5.6609999999999996</c:v>
                </c:pt>
                <c:pt idx="21554" formatCode="0.000">
                  <c:v>11.164</c:v>
                </c:pt>
                <c:pt idx="21555" formatCode="0.000">
                  <c:v>9.6319999999999997</c:v>
                </c:pt>
                <c:pt idx="21556" formatCode="0.000">
                  <c:v>-1.097</c:v>
                </c:pt>
                <c:pt idx="21557" formatCode="0.000">
                  <c:v>6.5540000000000003</c:v>
                </c:pt>
                <c:pt idx="21558" formatCode="0.000">
                  <c:v>7.1109999999999998</c:v>
                </c:pt>
                <c:pt idx="21559" formatCode="0.000">
                  <c:v>5.8730000000000002</c:v>
                </c:pt>
                <c:pt idx="21560" formatCode="0.000">
                  <c:v>5.5369999999999999</c:v>
                </c:pt>
                <c:pt idx="21561" formatCode="0.000">
                  <c:v>3.8919999999999999</c:v>
                </c:pt>
                <c:pt idx="21562" formatCode="0.000">
                  <c:v>9.1150000000000002</c:v>
                </c:pt>
                <c:pt idx="21563" formatCode="0.000">
                  <c:v>7.86</c:v>
                </c:pt>
                <c:pt idx="21564" formatCode="0.000">
                  <c:v>-4.0970000000000004</c:v>
                </c:pt>
                <c:pt idx="21565" formatCode="0.000">
                  <c:v>12.339</c:v>
                </c:pt>
                <c:pt idx="21566" formatCode="0.000">
                  <c:v>2.012</c:v>
                </c:pt>
                <c:pt idx="21567" formatCode="0.000">
                  <c:v>5.4969999999999999</c:v>
                </c:pt>
                <c:pt idx="21568" formatCode="0.000">
                  <c:v>4.0430000000000001</c:v>
                </c:pt>
                <c:pt idx="21569" formatCode="0.000">
                  <c:v>8.1470000000000002</c:v>
                </c:pt>
                <c:pt idx="21570" formatCode="0.000">
                  <c:v>9.9120000000000008</c:v>
                </c:pt>
                <c:pt idx="21571" formatCode="0.000">
                  <c:v>7.617</c:v>
                </c:pt>
                <c:pt idx="21572" formatCode="0.000">
                  <c:v>-7.7809999999999997</c:v>
                </c:pt>
                <c:pt idx="21573" formatCode="0.000">
                  <c:v>4.5410000000000004</c:v>
                </c:pt>
                <c:pt idx="21574" formatCode="0.000">
                  <c:v>1.1919999999999999</c:v>
                </c:pt>
                <c:pt idx="21575" formatCode="0.000">
                  <c:v>8.81</c:v>
                </c:pt>
                <c:pt idx="21576" formatCode="0.000">
                  <c:v>6.2460000000000004</c:v>
                </c:pt>
                <c:pt idx="21577" formatCode="0.000">
                  <c:v>6.9130000000000003</c:v>
                </c:pt>
                <c:pt idx="21578" formatCode="0.000">
                  <c:v>11.367000000000001</c:v>
                </c:pt>
                <c:pt idx="21579" formatCode="0.000">
                  <c:v>8.4260000000000002</c:v>
                </c:pt>
                <c:pt idx="21580" formatCode="0.000">
                  <c:v>-5.7750000000000004</c:v>
                </c:pt>
                <c:pt idx="21581" formatCode="0.000">
                  <c:v>3.7829999999999999</c:v>
                </c:pt>
                <c:pt idx="21582" formatCode="0.000">
                  <c:v>-0.98699999999999999</c:v>
                </c:pt>
                <c:pt idx="21583" formatCode="0.000">
                  <c:v>7.1310000000000002</c:v>
                </c:pt>
                <c:pt idx="21584" formatCode="0.000">
                  <c:v>5.9370000000000003</c:v>
                </c:pt>
                <c:pt idx="21585" formatCode="0.000">
                  <c:v>8.6319999999999997</c:v>
                </c:pt>
                <c:pt idx="21586" formatCode="0.000">
                  <c:v>9.1760000000000002</c:v>
                </c:pt>
                <c:pt idx="21587" formatCode="0.000">
                  <c:v>9.2189999999999994</c:v>
                </c:pt>
                <c:pt idx="21588" formatCode="0.000">
                  <c:v>-1.242</c:v>
                </c:pt>
                <c:pt idx="21589" formatCode="0.000">
                  <c:v>5.524</c:v>
                </c:pt>
                <c:pt idx="21590" formatCode="0.000">
                  <c:v>3.3010000000000002</c:v>
                </c:pt>
                <c:pt idx="21591" formatCode="0.000">
                  <c:v>9.2370000000000001</c:v>
                </c:pt>
                <c:pt idx="21592" formatCode="0.000">
                  <c:v>2.952</c:v>
                </c:pt>
                <c:pt idx="21593" formatCode="0.000">
                  <c:v>4.766</c:v>
                </c:pt>
                <c:pt idx="21594" formatCode="0.000">
                  <c:v>9.2609999999999992</c:v>
                </c:pt>
                <c:pt idx="21595" formatCode="0.000">
                  <c:v>7.7359999999999998</c:v>
                </c:pt>
                <c:pt idx="21596" formatCode="0.000">
                  <c:v>-1.2</c:v>
                </c:pt>
                <c:pt idx="21597" formatCode="0.000">
                  <c:v>5.48</c:v>
                </c:pt>
                <c:pt idx="21598" formatCode="0.000">
                  <c:v>9.5830000000000002</c:v>
                </c:pt>
                <c:pt idx="21599" formatCode="0.000">
                  <c:v>8.5619999999999994</c:v>
                </c:pt>
                <c:pt idx="21600" formatCode="0.000">
                  <c:v>3.4740000000000002</c:v>
                </c:pt>
                <c:pt idx="21601" formatCode="0.000">
                  <c:v>3.9710000000000001</c:v>
                </c:pt>
                <c:pt idx="21602" formatCode="0.000">
                  <c:v>6.3879999999999999</c:v>
                </c:pt>
                <c:pt idx="21603" formatCode="0.000">
                  <c:v>7.8780000000000001</c:v>
                </c:pt>
                <c:pt idx="21604" formatCode="0.000">
                  <c:v>-3.8410000000000002</c:v>
                </c:pt>
                <c:pt idx="21605" formatCode="0.000">
                  <c:v>0.13300000000000001</c:v>
                </c:pt>
                <c:pt idx="21606" formatCode="0.000">
                  <c:v>3.4950000000000001</c:v>
                </c:pt>
                <c:pt idx="21607" formatCode="0.000">
                  <c:v>11.291</c:v>
                </c:pt>
                <c:pt idx="21608" formatCode="0.000">
                  <c:v>3.6030000000000002</c:v>
                </c:pt>
                <c:pt idx="21609" formatCode="0.000">
                  <c:v>6.532</c:v>
                </c:pt>
                <c:pt idx="21610" formatCode="0.000">
                  <c:v>9.5969999999999995</c:v>
                </c:pt>
                <c:pt idx="21611" formatCode="0.000">
                  <c:v>11.263</c:v>
                </c:pt>
                <c:pt idx="21612" formatCode="0.000">
                  <c:v>-4.5039999999999996</c:v>
                </c:pt>
                <c:pt idx="21613" formatCode="0.000">
                  <c:v>3.8239999999999998</c:v>
                </c:pt>
                <c:pt idx="21614" formatCode="0.000">
                  <c:v>9.843</c:v>
                </c:pt>
                <c:pt idx="21615" formatCode="0.000">
                  <c:v>9.1219999999999999</c:v>
                </c:pt>
                <c:pt idx="21616" formatCode="0.000">
                  <c:v>3.0310000000000001</c:v>
                </c:pt>
                <c:pt idx="21617" formatCode="0.000">
                  <c:v>3.7669999999999999</c:v>
                </c:pt>
                <c:pt idx="21618" formatCode="0.000">
                  <c:v>9.2550000000000008</c:v>
                </c:pt>
                <c:pt idx="21619" formatCode="0.000">
                  <c:v>8.4489999999999998</c:v>
                </c:pt>
                <c:pt idx="21620" formatCode="0.000">
                  <c:v>-5.97</c:v>
                </c:pt>
                <c:pt idx="21621" formatCode="0.000">
                  <c:v>-3.2589999999999999</c:v>
                </c:pt>
                <c:pt idx="21622" formatCode="0.000">
                  <c:v>10.717000000000001</c:v>
                </c:pt>
                <c:pt idx="21623" formatCode="0.000">
                  <c:v>8.3119999999999994</c:v>
                </c:pt>
                <c:pt idx="21624" formatCode="0.000">
                  <c:v>4.2089999999999996</c:v>
                </c:pt>
                <c:pt idx="21625" formatCode="0.000">
                  <c:v>4.976</c:v>
                </c:pt>
                <c:pt idx="21626" formatCode="0.000">
                  <c:v>6.86</c:v>
                </c:pt>
                <c:pt idx="21627" formatCode="0.000">
                  <c:v>11.019</c:v>
                </c:pt>
                <c:pt idx="21628" formatCode="0.000">
                  <c:v>-1.6060000000000001</c:v>
                </c:pt>
                <c:pt idx="21629" formatCode="0.000">
                  <c:v>2.3839999999999999</c:v>
                </c:pt>
                <c:pt idx="21630" formatCode="0.000">
                  <c:v>7.3550000000000004</c:v>
                </c:pt>
                <c:pt idx="21631" formatCode="0.000">
                  <c:v>7.242</c:v>
                </c:pt>
                <c:pt idx="21632" formatCode="0.000">
                  <c:v>3.044</c:v>
                </c:pt>
                <c:pt idx="21633" formatCode="0.000">
                  <c:v>3.593</c:v>
                </c:pt>
                <c:pt idx="21634" formatCode="0.000">
                  <c:v>11.26</c:v>
                </c:pt>
                <c:pt idx="21635" formatCode="0.000">
                  <c:v>4.4180000000000001</c:v>
                </c:pt>
                <c:pt idx="21636" formatCode="0.000">
                  <c:v>1.833</c:v>
                </c:pt>
                <c:pt idx="21637" formatCode="0.000">
                  <c:v>5.7450000000000001</c:v>
                </c:pt>
                <c:pt idx="21638" formatCode="0.000">
                  <c:v>3.0150000000000001</c:v>
                </c:pt>
                <c:pt idx="21639" formatCode="0.000">
                  <c:v>6.6970000000000001</c:v>
                </c:pt>
                <c:pt idx="21640" formatCode="0.000">
                  <c:v>2.988</c:v>
                </c:pt>
                <c:pt idx="21641" formatCode="0.000">
                  <c:v>5.35</c:v>
                </c:pt>
                <c:pt idx="21642" formatCode="0.000">
                  <c:v>9.1579999999999995</c:v>
                </c:pt>
                <c:pt idx="21643" formatCode="0.000">
                  <c:v>6.1760000000000002</c:v>
                </c:pt>
                <c:pt idx="21644" formatCode="0.000">
                  <c:v>1.8979999999999999</c:v>
                </c:pt>
                <c:pt idx="21645" formatCode="0.000">
                  <c:v>5.7290000000000001</c:v>
                </c:pt>
                <c:pt idx="21646" formatCode="0.000">
                  <c:v>5.5469999999999997</c:v>
                </c:pt>
                <c:pt idx="21647" formatCode="0.000">
                  <c:v>7.8659999999999997</c:v>
                </c:pt>
                <c:pt idx="21648" formatCode="0.000">
                  <c:v>2.375</c:v>
                </c:pt>
                <c:pt idx="21649" formatCode="0.000">
                  <c:v>2.6819999999999999</c:v>
                </c:pt>
                <c:pt idx="21650" formatCode="0.000">
                  <c:v>8.2140000000000004</c:v>
                </c:pt>
                <c:pt idx="21651" formatCode="0.000">
                  <c:v>3.972</c:v>
                </c:pt>
                <c:pt idx="21652" formatCode="0.000">
                  <c:v>4.5339999999999998</c:v>
                </c:pt>
                <c:pt idx="21653" formatCode="0.000">
                  <c:v>7.6890000000000001</c:v>
                </c:pt>
                <c:pt idx="21654" formatCode="0.000">
                  <c:v>2.6030000000000002</c:v>
                </c:pt>
                <c:pt idx="21655" formatCode="0.000">
                  <c:v>6.5860000000000003</c:v>
                </c:pt>
                <c:pt idx="21656" formatCode="0.000">
                  <c:v>3.133</c:v>
                </c:pt>
                <c:pt idx="21657" formatCode="0.000">
                  <c:v>5.3179999999999996</c:v>
                </c:pt>
                <c:pt idx="21658" formatCode="0.000">
                  <c:v>9.7840000000000007</c:v>
                </c:pt>
                <c:pt idx="21659" formatCode="0.000">
                  <c:v>5.4429999999999996</c:v>
                </c:pt>
                <c:pt idx="21660" formatCode="0.000">
                  <c:v>0.251</c:v>
                </c:pt>
                <c:pt idx="21661" formatCode="0.000">
                  <c:v>3.0840000000000001</c:v>
                </c:pt>
                <c:pt idx="21662" formatCode="0.000">
                  <c:v>1.4419999999999999</c:v>
                </c:pt>
                <c:pt idx="21663" formatCode="0.000">
                  <c:v>8.59</c:v>
                </c:pt>
                <c:pt idx="21664" formatCode="0.000">
                  <c:v>4.7149999999999999</c:v>
                </c:pt>
                <c:pt idx="21665" formatCode="0.000">
                  <c:v>5.859</c:v>
                </c:pt>
                <c:pt idx="21666" formatCode="0.000">
                  <c:v>9.5150000000000006</c:v>
                </c:pt>
                <c:pt idx="21667" formatCode="0.000">
                  <c:v>5.8550000000000004</c:v>
                </c:pt>
                <c:pt idx="21668" formatCode="0.000">
                  <c:v>1.63</c:v>
                </c:pt>
                <c:pt idx="21669" formatCode="0.000">
                  <c:v>-6.6559999999999997</c:v>
                </c:pt>
                <c:pt idx="21670" formatCode="0.000">
                  <c:v>5.5810000000000004</c:v>
                </c:pt>
                <c:pt idx="21671" formatCode="0.000">
                  <c:v>9.7870000000000008</c:v>
                </c:pt>
                <c:pt idx="21672" formatCode="0.000">
                  <c:v>5.6929999999999996</c:v>
                </c:pt>
                <c:pt idx="21673" formatCode="0.000">
                  <c:v>6.6829999999999998</c:v>
                </c:pt>
                <c:pt idx="21674" formatCode="0.000">
                  <c:v>10.927</c:v>
                </c:pt>
                <c:pt idx="21675" formatCode="0.000">
                  <c:v>8.1579999999999995</c:v>
                </c:pt>
                <c:pt idx="21676" formatCode="0.000">
                  <c:v>0.39400000000000002</c:v>
                </c:pt>
                <c:pt idx="21677" formatCode="0.000">
                  <c:v>-12.920999999999999</c:v>
                </c:pt>
                <c:pt idx="21678" formatCode="0.000">
                  <c:v>3.6520000000000001</c:v>
                </c:pt>
                <c:pt idx="21679" formatCode="0.000">
                  <c:v>10.603999999999999</c:v>
                </c:pt>
                <c:pt idx="21680" formatCode="0.000">
                  <c:v>6.8789999999999996</c:v>
                </c:pt>
                <c:pt idx="21681" formatCode="0.000">
                  <c:v>5.9329999999999998</c:v>
                </c:pt>
                <c:pt idx="21682" formatCode="0.000">
                  <c:v>10.833</c:v>
                </c:pt>
                <c:pt idx="21683" formatCode="0.000">
                  <c:v>8.0239999999999991</c:v>
                </c:pt>
                <c:pt idx="21684" formatCode="0.000">
                  <c:v>7.4370000000000003</c:v>
                </c:pt>
                <c:pt idx="21685" formatCode="0.000">
                  <c:v>-9.2889999999999997</c:v>
                </c:pt>
                <c:pt idx="21686" formatCode="0.000">
                  <c:v>4.7409999999999997</c:v>
                </c:pt>
                <c:pt idx="21687" formatCode="0.000">
                  <c:v>9.6620000000000008</c:v>
                </c:pt>
                <c:pt idx="21688" formatCode="0.000">
                  <c:v>8.7949999999999999</c:v>
                </c:pt>
                <c:pt idx="21689" formatCode="0.000">
                  <c:v>6.0369999999999999</c:v>
                </c:pt>
                <c:pt idx="21690" formatCode="0.000">
                  <c:v>9.9459999999999997</c:v>
                </c:pt>
                <c:pt idx="21691" formatCode="0.000">
                  <c:v>9.5920000000000005</c:v>
                </c:pt>
                <c:pt idx="21692" formatCode="0.000">
                  <c:v>0.82799999999999996</c:v>
                </c:pt>
                <c:pt idx="21693" formatCode="0.000">
                  <c:v>-6.8449999999999998</c:v>
                </c:pt>
                <c:pt idx="21694" formatCode="0.000">
                  <c:v>3.8530000000000002</c:v>
                </c:pt>
                <c:pt idx="21695" formatCode="0.000">
                  <c:v>10.528</c:v>
                </c:pt>
                <c:pt idx="21696" formatCode="0.000">
                  <c:v>5.1139999999999999</c:v>
                </c:pt>
                <c:pt idx="21697" formatCode="0.000">
                  <c:v>6.5650000000000004</c:v>
                </c:pt>
                <c:pt idx="21698" formatCode="0.000">
                  <c:v>10.121</c:v>
                </c:pt>
                <c:pt idx="21699" formatCode="0.000">
                  <c:v>6.3460000000000001</c:v>
                </c:pt>
                <c:pt idx="21700" formatCode="0.000">
                  <c:v>4.4939999999999998</c:v>
                </c:pt>
                <c:pt idx="21701" formatCode="0.000">
                  <c:v>-8.6080000000000005</c:v>
                </c:pt>
                <c:pt idx="21702" formatCode="0.000">
                  <c:v>3.6760000000000002</c:v>
                </c:pt>
                <c:pt idx="21703" formatCode="0.000">
                  <c:v>9.4190000000000005</c:v>
                </c:pt>
                <c:pt idx="21704" formatCode="0.000">
                  <c:v>7.468</c:v>
                </c:pt>
                <c:pt idx="21705" formatCode="0.000">
                  <c:v>5.4470000000000001</c:v>
                </c:pt>
                <c:pt idx="21706" formatCode="0.000">
                  <c:v>10.432</c:v>
                </c:pt>
                <c:pt idx="21707" formatCode="0.000">
                  <c:v>9.9160000000000004</c:v>
                </c:pt>
                <c:pt idx="21708" formatCode="0.000">
                  <c:v>2.2850000000000001</c:v>
                </c:pt>
                <c:pt idx="21709" formatCode="0.000">
                  <c:v>-15.054</c:v>
                </c:pt>
                <c:pt idx="21710" formatCode="0.000">
                  <c:v>6.7779999999999996</c:v>
                </c:pt>
                <c:pt idx="21711" formatCode="0.000">
                  <c:v>8.7159999999999993</c:v>
                </c:pt>
                <c:pt idx="21712" formatCode="0.000">
                  <c:v>5.4880000000000004</c:v>
                </c:pt>
                <c:pt idx="21713" formatCode="0.000">
                  <c:v>7.5339999999999998</c:v>
                </c:pt>
                <c:pt idx="21714" formatCode="0.000">
                  <c:v>12.875</c:v>
                </c:pt>
                <c:pt idx="21715" formatCode="0.000">
                  <c:v>10.885</c:v>
                </c:pt>
                <c:pt idx="21716" formatCode="0.000">
                  <c:v>2.669</c:v>
                </c:pt>
                <c:pt idx="21717" formatCode="0.000">
                  <c:v>10.244</c:v>
                </c:pt>
                <c:pt idx="21718" formatCode="0.000">
                  <c:v>7.5940000000000003</c:v>
                </c:pt>
                <c:pt idx="21719" formatCode="0.000">
                  <c:v>5.7720000000000002</c:v>
                </c:pt>
                <c:pt idx="21720" formatCode="0.000">
                  <c:v>3.2509999999999999</c:v>
                </c:pt>
                <c:pt idx="21721" formatCode="0.000">
                  <c:v>10.92</c:v>
                </c:pt>
                <c:pt idx="21722" formatCode="0.000">
                  <c:v>9.0020000000000007</c:v>
                </c:pt>
                <c:pt idx="21723" formatCode="0.000">
                  <c:v>-3.5510000000000002</c:v>
                </c:pt>
                <c:pt idx="21724" formatCode="0.000">
                  <c:v>7.6909999999999998</c:v>
                </c:pt>
                <c:pt idx="21725" formatCode="0.000">
                  <c:v>6.52</c:v>
                </c:pt>
                <c:pt idx="21726" formatCode="0.000">
                  <c:v>7.0750000000000002</c:v>
                </c:pt>
                <c:pt idx="21727" formatCode="0.000">
                  <c:v>6.7629999999999999</c:v>
                </c:pt>
                <c:pt idx="21728" formatCode="0.000">
                  <c:v>11.313000000000001</c:v>
                </c:pt>
                <c:pt idx="21729" formatCode="0.000">
                  <c:v>8.1579999999999995</c:v>
                </c:pt>
                <c:pt idx="21730" formatCode="0.000">
                  <c:v>-4.3</c:v>
                </c:pt>
                <c:pt idx="21731" formatCode="0.000">
                  <c:v>11.5</c:v>
                </c:pt>
                <c:pt idx="21732" formatCode="0.000">
                  <c:v>7.22</c:v>
                </c:pt>
                <c:pt idx="21733" formatCode="0.000">
                  <c:v>7.3170000000000002</c:v>
                </c:pt>
                <c:pt idx="21734" formatCode="0.000">
                  <c:v>5.9059999999999997</c:v>
                </c:pt>
                <c:pt idx="21735" formatCode="0.000">
                  <c:v>9.8800000000000008</c:v>
                </c:pt>
                <c:pt idx="21736" formatCode="0.000">
                  <c:v>8.3680000000000003</c:v>
                </c:pt>
                <c:pt idx="21737" formatCode="0.000">
                  <c:v>-6.9870000000000001</c:v>
                </c:pt>
                <c:pt idx="21738" formatCode="0.000">
                  <c:v>-4.3470000000000004</c:v>
                </c:pt>
                <c:pt idx="21739" formatCode="0.000">
                  <c:v>5.13</c:v>
                </c:pt>
                <c:pt idx="21740" formatCode="0.000">
                  <c:v>7.6139999999999999</c:v>
                </c:pt>
                <c:pt idx="21741" formatCode="0.000">
                  <c:v>5.5309999999999997</c:v>
                </c:pt>
                <c:pt idx="21742" formatCode="0.000">
                  <c:v>5.5709999999999997</c:v>
                </c:pt>
                <c:pt idx="21743" formatCode="0.000">
                  <c:v>3.367</c:v>
                </c:pt>
                <c:pt idx="21744" formatCode="0.000">
                  <c:v>8.93</c:v>
                </c:pt>
                <c:pt idx="21745" formatCode="0.000">
                  <c:v>8.8949999999999996</c:v>
                </c:pt>
                <c:pt idx="21746" formatCode="0.000">
                  <c:v>-5.3070000000000004</c:v>
                </c:pt>
                <c:pt idx="21747" formatCode="0.000">
                  <c:v>-11.446999999999999</c:v>
                </c:pt>
                <c:pt idx="21748" formatCode="0.000">
                  <c:v>6.6319999999999997</c:v>
                </c:pt>
                <c:pt idx="21749" formatCode="0.000">
                  <c:v>6.87</c:v>
                </c:pt>
                <c:pt idx="21750" formatCode="0.000">
                  <c:v>7.1520000000000001</c:v>
                </c:pt>
                <c:pt idx="21751" formatCode="0.000">
                  <c:v>6.3949999999999996</c:v>
                </c:pt>
                <c:pt idx="21752" formatCode="0.000">
                  <c:v>5.984</c:v>
                </c:pt>
                <c:pt idx="21753" formatCode="0.000">
                  <c:v>9.2129999999999992</c:v>
                </c:pt>
                <c:pt idx="21754" formatCode="0.000">
                  <c:v>8.5879999999999992</c:v>
                </c:pt>
                <c:pt idx="21755" formatCode="0.000">
                  <c:v>-4.0309999999999997</c:v>
                </c:pt>
                <c:pt idx="21756" formatCode="0.000">
                  <c:v>-13.438000000000001</c:v>
                </c:pt>
                <c:pt idx="21757" formatCode="0.000">
                  <c:v>0.60199999999999998</c:v>
                </c:pt>
                <c:pt idx="21758" formatCode="0.000">
                  <c:v>11.202999999999999</c:v>
                </c:pt>
                <c:pt idx="21759" formatCode="0.000">
                  <c:v>8.1189999999999998</c:v>
                </c:pt>
                <c:pt idx="21760" formatCode="0.000">
                  <c:v>5.2549999999999999</c:v>
                </c:pt>
                <c:pt idx="21761" formatCode="0.000">
                  <c:v>3.1349999999999998</c:v>
                </c:pt>
                <c:pt idx="21762" formatCode="0.000">
                  <c:v>10.191000000000001</c:v>
                </c:pt>
                <c:pt idx="21763" formatCode="0.000">
                  <c:v>10.334</c:v>
                </c:pt>
                <c:pt idx="21764" formatCode="0.000">
                  <c:v>-7.9000000000000001E-2</c:v>
                </c:pt>
                <c:pt idx="21765" formatCode="0.000">
                  <c:v>-1.006</c:v>
                </c:pt>
                <c:pt idx="21766" formatCode="0.000">
                  <c:v>8.4</c:v>
                </c:pt>
                <c:pt idx="21767" formatCode="0.000">
                  <c:v>9.5399999999999991</c:v>
                </c:pt>
                <c:pt idx="21768" formatCode="0.000">
                  <c:v>3.069</c:v>
                </c:pt>
                <c:pt idx="21769" formatCode="0.000">
                  <c:v>7.9160000000000004</c:v>
                </c:pt>
                <c:pt idx="21770" formatCode="0.000">
                  <c:v>9.7360000000000007</c:v>
                </c:pt>
                <c:pt idx="21771" formatCode="0.000">
                  <c:v>9.5340000000000007</c:v>
                </c:pt>
                <c:pt idx="21772" formatCode="0.000">
                  <c:v>-7.5670000000000002</c:v>
                </c:pt>
                <c:pt idx="21773" formatCode="0.000">
                  <c:v>0.61399999999999999</c:v>
                </c:pt>
                <c:pt idx="21774" formatCode="0.000">
                  <c:v>5.0730000000000004</c:v>
                </c:pt>
                <c:pt idx="21775" formatCode="0.000">
                  <c:v>7.5579999999999998</c:v>
                </c:pt>
                <c:pt idx="21776" formatCode="0.000">
                  <c:v>8.3490000000000002</c:v>
                </c:pt>
                <c:pt idx="21777" formatCode="0.000">
                  <c:v>6.0010000000000003</c:v>
                </c:pt>
                <c:pt idx="21778" formatCode="0.000">
                  <c:v>11.414999999999999</c:v>
                </c:pt>
                <c:pt idx="21779" formatCode="0.000">
                  <c:v>7.85</c:v>
                </c:pt>
                <c:pt idx="21780" formatCode="0.000">
                  <c:v>-7.1369999999999996</c:v>
                </c:pt>
                <c:pt idx="21781" formatCode="0.000">
                  <c:v>-3.1389999999999998</c:v>
                </c:pt>
                <c:pt idx="21782" formatCode="0.000">
                  <c:v>11.268000000000001</c:v>
                </c:pt>
                <c:pt idx="21783" formatCode="0.000">
                  <c:v>9.7469999999999999</c:v>
                </c:pt>
                <c:pt idx="21784" formatCode="0.000">
                  <c:v>9.2609999999999992</c:v>
                </c:pt>
                <c:pt idx="21785" formatCode="0.000">
                  <c:v>2.492</c:v>
                </c:pt>
                <c:pt idx="21786" formatCode="0.000">
                  <c:v>11.192</c:v>
                </c:pt>
                <c:pt idx="21787" formatCode="0.000">
                  <c:v>7.5289999999999999</c:v>
                </c:pt>
                <c:pt idx="21788" formatCode="0.000">
                  <c:v>-8.532</c:v>
                </c:pt>
                <c:pt idx="21789" formatCode="0.000">
                  <c:v>-2.8170000000000002</c:v>
                </c:pt>
                <c:pt idx="21790" formatCode="0.000">
                  <c:v>7.3129999999999997</c:v>
                </c:pt>
                <c:pt idx="21791" formatCode="0.000">
                  <c:v>6.7110000000000003</c:v>
                </c:pt>
                <c:pt idx="21792" formatCode="0.000">
                  <c:v>5.3529999999999998</c:v>
                </c:pt>
                <c:pt idx="21793" formatCode="0.000">
                  <c:v>4.9279999999999999</c:v>
                </c:pt>
                <c:pt idx="21794" formatCode="0.000">
                  <c:v>15.086</c:v>
                </c:pt>
                <c:pt idx="21795" formatCode="0.000">
                  <c:v>7.7380000000000004</c:v>
                </c:pt>
                <c:pt idx="21796" formatCode="0.000">
                  <c:v>-4.4009999999999998</c:v>
                </c:pt>
                <c:pt idx="21797" formatCode="0.000">
                  <c:v>-5.4880000000000004</c:v>
                </c:pt>
                <c:pt idx="21798" formatCode="0.000">
                  <c:v>8.0289999999999999</c:v>
                </c:pt>
                <c:pt idx="21799" formatCode="0.000">
                  <c:v>13.459</c:v>
                </c:pt>
                <c:pt idx="21800" formatCode="0.000">
                  <c:v>6.6870000000000003</c:v>
                </c:pt>
                <c:pt idx="21801" formatCode="0.000">
                  <c:v>5.2919999999999998</c:v>
                </c:pt>
                <c:pt idx="21802" formatCode="0.000">
                  <c:v>10.705</c:v>
                </c:pt>
                <c:pt idx="21803" formatCode="0.000">
                  <c:v>7.5030000000000001</c:v>
                </c:pt>
                <c:pt idx="21804" formatCode="0.000">
                  <c:v>-6.1870000000000003</c:v>
                </c:pt>
                <c:pt idx="21805" formatCode="0.000">
                  <c:v>-3.3719999999999999</c:v>
                </c:pt>
                <c:pt idx="21806" formatCode="0.000">
                  <c:v>8.0630000000000006</c:v>
                </c:pt>
                <c:pt idx="21807" formatCode="0.000">
                  <c:v>11.318</c:v>
                </c:pt>
                <c:pt idx="21808" formatCode="0.000">
                  <c:v>7.9109999999999996</c:v>
                </c:pt>
                <c:pt idx="21809" formatCode="0.000">
                  <c:v>1.4670000000000001</c:v>
                </c:pt>
                <c:pt idx="21810" formatCode="0.000">
                  <c:v>10.010999999999999</c:v>
                </c:pt>
                <c:pt idx="21811" formatCode="0.000">
                  <c:v>6.2290000000000001</c:v>
                </c:pt>
                <c:pt idx="21812" formatCode="0.000">
                  <c:v>-1.546</c:v>
                </c:pt>
                <c:pt idx="21813" formatCode="0.000">
                  <c:v>-3.6989999999999998</c:v>
                </c:pt>
                <c:pt idx="21814" formatCode="0.000">
                  <c:v>8.7469999999999999</c:v>
                </c:pt>
                <c:pt idx="21815" formatCode="0.000">
                  <c:v>9.8030000000000008</c:v>
                </c:pt>
                <c:pt idx="21816" formatCode="0.000">
                  <c:v>3.5070000000000001</c:v>
                </c:pt>
                <c:pt idx="21817" formatCode="0.000">
                  <c:v>4.1079999999999997</c:v>
                </c:pt>
                <c:pt idx="21818" formatCode="0.000">
                  <c:v>8.82</c:v>
                </c:pt>
                <c:pt idx="21819" formatCode="0.000">
                  <c:v>8.2949999999999999</c:v>
                </c:pt>
                <c:pt idx="21820" formatCode="0.000">
                  <c:v>0.57999999999999996</c:v>
                </c:pt>
                <c:pt idx="21821" formatCode="0.000">
                  <c:v>-6.9210000000000003</c:v>
                </c:pt>
                <c:pt idx="21822" formatCode="0.000">
                  <c:v>10.010999999999999</c:v>
                </c:pt>
                <c:pt idx="21823" formatCode="0.000">
                  <c:v>9.9830000000000005</c:v>
                </c:pt>
                <c:pt idx="21824" formatCode="0.000">
                  <c:v>9.3889999999999993</c:v>
                </c:pt>
                <c:pt idx="21825" formatCode="0.000">
                  <c:v>5.7220000000000004</c:v>
                </c:pt>
                <c:pt idx="21826" formatCode="0.000">
                  <c:v>8.7720000000000002</c:v>
                </c:pt>
                <c:pt idx="21827" formatCode="0.000">
                  <c:v>10.013999999999999</c:v>
                </c:pt>
                <c:pt idx="21828" formatCode="0.000">
                  <c:v>-6.7329999999999997</c:v>
                </c:pt>
                <c:pt idx="21829" formatCode="0.000">
                  <c:v>-15.321999999999999</c:v>
                </c:pt>
                <c:pt idx="21830" formatCode="0.000">
                  <c:v>3.6709999999999998</c:v>
                </c:pt>
                <c:pt idx="21831" formatCode="0.000">
                  <c:v>11.478</c:v>
                </c:pt>
                <c:pt idx="21832" formatCode="0.000">
                  <c:v>6.1470000000000002</c:v>
                </c:pt>
                <c:pt idx="21833" formatCode="0.000">
                  <c:v>5.5460000000000003</c:v>
                </c:pt>
                <c:pt idx="21834" formatCode="0.000">
                  <c:v>10.819000000000001</c:v>
                </c:pt>
                <c:pt idx="21835" formatCode="0.000">
                  <c:v>7.01</c:v>
                </c:pt>
                <c:pt idx="21836" formatCode="0.000">
                  <c:v>10.959</c:v>
                </c:pt>
                <c:pt idx="21837" formatCode="0.000">
                  <c:v>-13.297000000000001</c:v>
                </c:pt>
                <c:pt idx="21838" formatCode="0.000">
                  <c:v>6.4729999999999999</c:v>
                </c:pt>
                <c:pt idx="21839" formatCode="0.000">
                  <c:v>11.814</c:v>
                </c:pt>
                <c:pt idx="21840" formatCode="0.000">
                  <c:v>6.1509999999999998</c:v>
                </c:pt>
                <c:pt idx="21841" formatCode="0.000">
                  <c:v>3.9620000000000002</c:v>
                </c:pt>
                <c:pt idx="21842" formatCode="0.000">
                  <c:v>10.012</c:v>
                </c:pt>
                <c:pt idx="21843" formatCode="0.000">
                  <c:v>5.5629999999999997</c:v>
                </c:pt>
                <c:pt idx="21844" formatCode="0.000">
                  <c:v>9.6989999999999998</c:v>
                </c:pt>
                <c:pt idx="21845" formatCode="0.000">
                  <c:v>-10.289</c:v>
                </c:pt>
                <c:pt idx="21846" formatCode="0.000">
                  <c:v>8.5939999999999994</c:v>
                </c:pt>
                <c:pt idx="21847" formatCode="0.000">
                  <c:v>7.2560000000000002</c:v>
                </c:pt>
                <c:pt idx="21848" formatCode="0.000">
                  <c:v>3.1920000000000002</c:v>
                </c:pt>
                <c:pt idx="21849" formatCode="0.000">
                  <c:v>3.7029999999999998</c:v>
                </c:pt>
                <c:pt idx="21850" formatCode="0.000">
                  <c:v>10.419</c:v>
                </c:pt>
                <c:pt idx="21851" formatCode="0.000">
                  <c:v>5.9349999999999996</c:v>
                </c:pt>
                <c:pt idx="21852" formatCode="0.000">
                  <c:v>11.629</c:v>
                </c:pt>
                <c:pt idx="21853" formatCode="0.000">
                  <c:v>-12.337</c:v>
                </c:pt>
                <c:pt idx="21854" formatCode="0.000">
                  <c:v>6.8449999999999998</c:v>
                </c:pt>
                <c:pt idx="21855" formatCode="0.000">
                  <c:v>8.6969999999999992</c:v>
                </c:pt>
                <c:pt idx="21856" formatCode="0.000">
                  <c:v>5.12</c:v>
                </c:pt>
                <c:pt idx="21857" formatCode="0.000">
                  <c:v>3.484</c:v>
                </c:pt>
                <c:pt idx="21858" formatCode="0.000">
                  <c:v>8.6630000000000003</c:v>
                </c:pt>
                <c:pt idx="21859" formatCode="0.000">
                  <c:v>5.7</c:v>
                </c:pt>
                <c:pt idx="21860" formatCode="0.000">
                  <c:v>14.324999999999999</c:v>
                </c:pt>
                <c:pt idx="21861" formatCode="0.000">
                  <c:v>-9.9049999999999994</c:v>
                </c:pt>
                <c:pt idx="21862" formatCode="0.000">
                  <c:v>11.147</c:v>
                </c:pt>
                <c:pt idx="21863" formatCode="0.000">
                  <c:v>8.74</c:v>
                </c:pt>
                <c:pt idx="21864" formatCode="0.000">
                  <c:v>5.109</c:v>
                </c:pt>
                <c:pt idx="21865" formatCode="0.000">
                  <c:v>2.758</c:v>
                </c:pt>
                <c:pt idx="21866" formatCode="0.000">
                  <c:v>5.3369999999999997</c:v>
                </c:pt>
                <c:pt idx="21867" formatCode="0.000">
                  <c:v>6.2160000000000002</c:v>
                </c:pt>
                <c:pt idx="21868" formatCode="0.000">
                  <c:v>11.15</c:v>
                </c:pt>
                <c:pt idx="21869" formatCode="0.000">
                  <c:v>-3.6829999999999998</c:v>
                </c:pt>
                <c:pt idx="21870" formatCode="0.000">
                  <c:v>9.7720000000000002</c:v>
                </c:pt>
                <c:pt idx="21871" formatCode="0.000">
                  <c:v>7.0750000000000002</c:v>
                </c:pt>
                <c:pt idx="21872" formatCode="0.000">
                  <c:v>4.944</c:v>
                </c:pt>
                <c:pt idx="21873" formatCode="0.000">
                  <c:v>4.8310000000000004</c:v>
                </c:pt>
                <c:pt idx="21874" formatCode="0.000">
                  <c:v>9.077</c:v>
                </c:pt>
                <c:pt idx="21875" formatCode="0.000">
                  <c:v>7.9349999999999996</c:v>
                </c:pt>
                <c:pt idx="21876" formatCode="0.000">
                  <c:v>0.65100000000000002</c:v>
                </c:pt>
                <c:pt idx="21877" formatCode="0.000">
                  <c:v>-2.1589999999999998</c:v>
                </c:pt>
                <c:pt idx="21878" formatCode="0.000">
                  <c:v>13.069000000000001</c:v>
                </c:pt>
                <c:pt idx="21879" formatCode="0.000">
                  <c:v>8.5310000000000006</c:v>
                </c:pt>
                <c:pt idx="21880" formatCode="0.000">
                  <c:v>6.4080000000000004</c:v>
                </c:pt>
                <c:pt idx="21881" formatCode="0.000">
                  <c:v>4.2539999999999996</c:v>
                </c:pt>
                <c:pt idx="21882" formatCode="0.000">
                  <c:v>8.3460000000000001</c:v>
                </c:pt>
                <c:pt idx="21883" formatCode="0.000">
                  <c:v>6.5529999999999999</c:v>
                </c:pt>
                <c:pt idx="21884" formatCode="0.000">
                  <c:v>-4.351</c:v>
                </c:pt>
                <c:pt idx="21885" formatCode="0.000">
                  <c:v>5.3220000000000001</c:v>
                </c:pt>
                <c:pt idx="21886" formatCode="0.000">
                  <c:v>7.335</c:v>
                </c:pt>
                <c:pt idx="21887" formatCode="0.000">
                  <c:v>9.4920000000000009</c:v>
                </c:pt>
                <c:pt idx="21888" formatCode="0.000">
                  <c:v>6.8390000000000004</c:v>
                </c:pt>
                <c:pt idx="21889" formatCode="0.000">
                  <c:v>3.69</c:v>
                </c:pt>
                <c:pt idx="21890" formatCode="0.000">
                  <c:v>7.1390000000000002</c:v>
                </c:pt>
                <c:pt idx="21891" formatCode="0.000">
                  <c:v>6.6349999999999998</c:v>
                </c:pt>
                <c:pt idx="21892" formatCode="0.000">
                  <c:v>-5.7590000000000003</c:v>
                </c:pt>
                <c:pt idx="21893" formatCode="0.000">
                  <c:v>2.5379999999999998</c:v>
                </c:pt>
                <c:pt idx="21894" formatCode="0.000">
                  <c:v>8.3170000000000002</c:v>
                </c:pt>
                <c:pt idx="21895" formatCode="0.000">
                  <c:v>7.6260000000000003</c:v>
                </c:pt>
                <c:pt idx="21896" formatCode="0.000">
                  <c:v>7.3289999999999997</c:v>
                </c:pt>
                <c:pt idx="21897" formatCode="0.000">
                  <c:v>5.5670000000000002</c:v>
                </c:pt>
                <c:pt idx="21898" formatCode="0.000">
                  <c:v>8.2639999999999993</c:v>
                </c:pt>
                <c:pt idx="21899" formatCode="0.000">
                  <c:v>6.0439999999999996</c:v>
                </c:pt>
                <c:pt idx="21900" formatCode="0.000">
                  <c:v>-4.9530000000000003</c:v>
                </c:pt>
                <c:pt idx="21901" formatCode="0.000">
                  <c:v>0.38300000000000001</c:v>
                </c:pt>
                <c:pt idx="21902" formatCode="0.000">
                  <c:v>8.2620000000000005</c:v>
                </c:pt>
                <c:pt idx="21903" formatCode="0.000">
                  <c:v>7.1669999999999998</c:v>
                </c:pt>
                <c:pt idx="21904" formatCode="0.000">
                  <c:v>8.4979999999999993</c:v>
                </c:pt>
                <c:pt idx="21905" formatCode="0.000">
                  <c:v>5.7430000000000003</c:v>
                </c:pt>
                <c:pt idx="21906" formatCode="0.000">
                  <c:v>11.007</c:v>
                </c:pt>
                <c:pt idx="21907" formatCode="0.000">
                  <c:v>8.0619999999999994</c:v>
                </c:pt>
                <c:pt idx="21908" formatCode="0.000">
                  <c:v>-8.3550000000000004</c:v>
                </c:pt>
                <c:pt idx="21909" formatCode="0.000">
                  <c:v>-3.093</c:v>
                </c:pt>
                <c:pt idx="21910" formatCode="0.000">
                  <c:v>9.5950000000000006</c:v>
                </c:pt>
                <c:pt idx="21911" formatCode="0.000">
                  <c:v>7.3049999999999997</c:v>
                </c:pt>
                <c:pt idx="21912" formatCode="0.000">
                  <c:v>8.016</c:v>
                </c:pt>
                <c:pt idx="21913" formatCode="0.000">
                  <c:v>6.0730000000000004</c:v>
                </c:pt>
                <c:pt idx="21914" formatCode="0.000">
                  <c:v>10.561999999999999</c:v>
                </c:pt>
                <c:pt idx="21915" formatCode="0.000">
                  <c:v>8.6460000000000008</c:v>
                </c:pt>
                <c:pt idx="21916" formatCode="0.000">
                  <c:v>-6.3079999999999998</c:v>
                </c:pt>
                <c:pt idx="21917" formatCode="0.000">
                  <c:v>-3.8679999999999999</c:v>
                </c:pt>
                <c:pt idx="21918" formatCode="0.000">
                  <c:v>9.1050000000000004</c:v>
                </c:pt>
                <c:pt idx="21919" formatCode="0.000">
                  <c:v>9.0169999999999995</c:v>
                </c:pt>
                <c:pt idx="21920" formatCode="0.000">
                  <c:v>8.9510000000000005</c:v>
                </c:pt>
                <c:pt idx="21921" formatCode="0.000">
                  <c:v>6.2009999999999996</c:v>
                </c:pt>
                <c:pt idx="21922" formatCode="0.000">
                  <c:v>10.95</c:v>
                </c:pt>
                <c:pt idx="21923" formatCode="0.000">
                  <c:v>8.1999999999999993</c:v>
                </c:pt>
                <c:pt idx="21924" formatCode="0.000">
                  <c:v>-7.734</c:v>
                </c:pt>
                <c:pt idx="21925" formatCode="0.000">
                  <c:v>5.1689999999999996</c:v>
                </c:pt>
                <c:pt idx="21926" formatCode="0.000">
                  <c:v>7.8159999999999998</c:v>
                </c:pt>
                <c:pt idx="21927" formatCode="0.000">
                  <c:v>8.3759999999999994</c:v>
                </c:pt>
                <c:pt idx="21928" formatCode="0.000">
                  <c:v>7.1870000000000003</c:v>
                </c:pt>
                <c:pt idx="21929" formatCode="0.000">
                  <c:v>4.6740000000000004</c:v>
                </c:pt>
                <c:pt idx="21930" formatCode="0.000">
                  <c:v>8.4359999999999999</c:v>
                </c:pt>
                <c:pt idx="21931" formatCode="0.000">
                  <c:v>4.8949999999999996</c:v>
                </c:pt>
                <c:pt idx="21932" formatCode="0.000">
                  <c:v>-5.7089999999999996</c:v>
                </c:pt>
                <c:pt idx="21933" formatCode="0.000">
                  <c:v>6.6559999999999997</c:v>
                </c:pt>
                <c:pt idx="21934" formatCode="0.000">
                  <c:v>3.5870000000000002</c:v>
                </c:pt>
                <c:pt idx="21935" formatCode="0.000">
                  <c:v>6.0960000000000001</c:v>
                </c:pt>
                <c:pt idx="21936" formatCode="0.000">
                  <c:v>6.2939999999999996</c:v>
                </c:pt>
                <c:pt idx="21937" formatCode="0.000">
                  <c:v>3.157</c:v>
                </c:pt>
                <c:pt idx="21938" formatCode="0.000">
                  <c:v>11.916</c:v>
                </c:pt>
                <c:pt idx="21939" formatCode="0.000">
                  <c:v>7.4370000000000003</c:v>
                </c:pt>
                <c:pt idx="21940" formatCode="0.000">
                  <c:v>-4.2779999999999996</c:v>
                </c:pt>
                <c:pt idx="21941" formatCode="0.000">
                  <c:v>-2.4279999999999999</c:v>
                </c:pt>
                <c:pt idx="21942" formatCode="0.000">
                  <c:v>8.6199999999999992</c:v>
                </c:pt>
                <c:pt idx="21943" formatCode="0.000">
                  <c:v>8.2889999999999997</c:v>
                </c:pt>
                <c:pt idx="21944" formatCode="0.000">
                  <c:v>8.0079999999999991</c:v>
                </c:pt>
                <c:pt idx="21945" formatCode="0.000">
                  <c:v>5.4779999999999998</c:v>
                </c:pt>
                <c:pt idx="21946" formatCode="0.000">
                  <c:v>11.327999999999999</c:v>
                </c:pt>
                <c:pt idx="21947" formatCode="0.000">
                  <c:v>7.6669999999999998</c:v>
                </c:pt>
                <c:pt idx="21948" formatCode="0.000">
                  <c:v>-6.0830000000000002</c:v>
                </c:pt>
                <c:pt idx="21949" formatCode="0.000">
                  <c:v>0.51400000000000001</c:v>
                </c:pt>
                <c:pt idx="21950" formatCode="0.000">
                  <c:v>9.5470000000000006</c:v>
                </c:pt>
                <c:pt idx="21951" formatCode="0.000">
                  <c:v>8.4380000000000006</c:v>
                </c:pt>
                <c:pt idx="21952" formatCode="0.000">
                  <c:v>7.7140000000000004</c:v>
                </c:pt>
                <c:pt idx="21953" formatCode="0.000">
                  <c:v>4.359</c:v>
                </c:pt>
                <c:pt idx="21954" formatCode="0.000">
                  <c:v>10.048999999999999</c:v>
                </c:pt>
                <c:pt idx="21955" formatCode="0.000">
                  <c:v>7.0620000000000003</c:v>
                </c:pt>
                <c:pt idx="21956" formatCode="0.000">
                  <c:v>-6.7930000000000001</c:v>
                </c:pt>
                <c:pt idx="21957" formatCode="0.000">
                  <c:v>-0.45400000000000001</c:v>
                </c:pt>
                <c:pt idx="21958" formatCode="0.000">
                  <c:v>6.226</c:v>
                </c:pt>
                <c:pt idx="21959" formatCode="0.000">
                  <c:v>10.776</c:v>
                </c:pt>
                <c:pt idx="21960" formatCode="0.000">
                  <c:v>7.7450000000000001</c:v>
                </c:pt>
                <c:pt idx="21961" formatCode="0.000">
                  <c:v>5.3639999999999999</c:v>
                </c:pt>
                <c:pt idx="21962" formatCode="0.000">
                  <c:v>7.1760000000000002</c:v>
                </c:pt>
                <c:pt idx="21963" formatCode="0.000">
                  <c:v>7.7610000000000001</c:v>
                </c:pt>
                <c:pt idx="21964" formatCode="0.000">
                  <c:v>-3.698</c:v>
                </c:pt>
                <c:pt idx="21965" formatCode="0.000">
                  <c:v>3.1589999999999998</c:v>
                </c:pt>
                <c:pt idx="21966" formatCode="0.000">
                  <c:v>10.384</c:v>
                </c:pt>
                <c:pt idx="21967" formatCode="0.000">
                  <c:v>9.7140000000000004</c:v>
                </c:pt>
                <c:pt idx="21968" formatCode="0.000">
                  <c:v>8.7899999999999991</c:v>
                </c:pt>
                <c:pt idx="21969" formatCode="0.000">
                  <c:v>3.0939999999999999</c:v>
                </c:pt>
                <c:pt idx="21970" formatCode="0.000">
                  <c:v>9.1069999999999993</c:v>
                </c:pt>
                <c:pt idx="21971" formatCode="0.000">
                  <c:v>7.4130000000000003</c:v>
                </c:pt>
                <c:pt idx="21972" formatCode="0.000">
                  <c:v>-10.76</c:v>
                </c:pt>
                <c:pt idx="21973" formatCode="0.000">
                  <c:v>-3.3450000000000002</c:v>
                </c:pt>
                <c:pt idx="21974" formatCode="0.000">
                  <c:v>11.127000000000001</c:v>
                </c:pt>
                <c:pt idx="21975" formatCode="0.000">
                  <c:v>9.5790000000000006</c:v>
                </c:pt>
                <c:pt idx="21976" formatCode="0.000">
                  <c:v>8.327</c:v>
                </c:pt>
                <c:pt idx="21977" formatCode="0.000">
                  <c:v>4.16</c:v>
                </c:pt>
                <c:pt idx="21978" formatCode="0.000">
                  <c:v>9.3249999999999993</c:v>
                </c:pt>
                <c:pt idx="21979" formatCode="0.000">
                  <c:v>6.92</c:v>
                </c:pt>
                <c:pt idx="21980" formatCode="0.000">
                  <c:v>-5.1929999999999996</c:v>
                </c:pt>
                <c:pt idx="21981" formatCode="0.000">
                  <c:v>-4.0759999999999996</c:v>
                </c:pt>
                <c:pt idx="21982" formatCode="0.000">
                  <c:v>10.262</c:v>
                </c:pt>
                <c:pt idx="21983" formatCode="0.000">
                  <c:v>10.086</c:v>
                </c:pt>
                <c:pt idx="21984" formatCode="0.000">
                  <c:v>7.9749999999999996</c:v>
                </c:pt>
                <c:pt idx="21985" formatCode="0.000">
                  <c:v>4.28</c:v>
                </c:pt>
                <c:pt idx="21986" formatCode="0.000">
                  <c:v>10.016999999999999</c:v>
                </c:pt>
                <c:pt idx="21987" formatCode="0.000">
                  <c:v>6.1890000000000001</c:v>
                </c:pt>
                <c:pt idx="21988" formatCode="0.000">
                  <c:v>-3.8370000000000002</c:v>
                </c:pt>
                <c:pt idx="21989" formatCode="0.000">
                  <c:v>-2.806</c:v>
                </c:pt>
                <c:pt idx="21990" formatCode="0.000">
                  <c:v>11.25</c:v>
                </c:pt>
                <c:pt idx="21991" formatCode="0.000">
                  <c:v>10.319000000000001</c:v>
                </c:pt>
                <c:pt idx="21992" formatCode="0.000">
                  <c:v>6.2469999999999999</c:v>
                </c:pt>
                <c:pt idx="21993" formatCode="0.000">
                  <c:v>3.488</c:v>
                </c:pt>
                <c:pt idx="21994" formatCode="0.000">
                  <c:v>9.5050000000000008</c:v>
                </c:pt>
                <c:pt idx="21995" formatCode="0.000">
                  <c:v>7.1589999999999998</c:v>
                </c:pt>
                <c:pt idx="21996" formatCode="0.000">
                  <c:v>-4.5359999999999996</c:v>
                </c:pt>
                <c:pt idx="21997" formatCode="0.000">
                  <c:v>11.182</c:v>
                </c:pt>
                <c:pt idx="21998" formatCode="0.000">
                  <c:v>11.554</c:v>
                </c:pt>
                <c:pt idx="21999" formatCode="0.000">
                  <c:v>9.1769999999999996</c:v>
                </c:pt>
                <c:pt idx="22000" formatCode="0.000">
                  <c:v>5.726</c:v>
                </c:pt>
                <c:pt idx="22001" formatCode="0.000">
                  <c:v>6.2140000000000004</c:v>
                </c:pt>
                <c:pt idx="22002" formatCode="0.000">
                  <c:v>5.97</c:v>
                </c:pt>
                <c:pt idx="22003" formatCode="0.000">
                  <c:v>-2.399</c:v>
                </c:pt>
                <c:pt idx="22004" formatCode="0.000">
                  <c:v>9.1229999999999993</c:v>
                </c:pt>
                <c:pt idx="22005" formatCode="0.000">
                  <c:v>6.7649999999999997</c:v>
                </c:pt>
                <c:pt idx="22006" formatCode="0.000">
                  <c:v>8.4090000000000007</c:v>
                </c:pt>
                <c:pt idx="22007" formatCode="0.000">
                  <c:v>6.0609999999999999</c:v>
                </c:pt>
                <c:pt idx="22008" formatCode="0.000">
                  <c:v>7.0090000000000003</c:v>
                </c:pt>
                <c:pt idx="22009" formatCode="0.000">
                  <c:v>10.44</c:v>
                </c:pt>
                <c:pt idx="22010" formatCode="0.000">
                  <c:v>-2.9470000000000001</c:v>
                </c:pt>
                <c:pt idx="22011" formatCode="0.000">
                  <c:v>11.651999999999999</c:v>
                </c:pt>
                <c:pt idx="22012" formatCode="0.000">
                  <c:v>4.0549999999999997</c:v>
                </c:pt>
                <c:pt idx="22013" formatCode="0.000">
                  <c:v>8.6189999999999998</c:v>
                </c:pt>
                <c:pt idx="22014" formatCode="0.000">
                  <c:v>5.9329999999999998</c:v>
                </c:pt>
                <c:pt idx="22015" formatCode="0.000">
                  <c:v>7.0510000000000002</c:v>
                </c:pt>
                <c:pt idx="22016" formatCode="0.000">
                  <c:v>11.164999999999999</c:v>
                </c:pt>
                <c:pt idx="22017" formatCode="0.000">
                  <c:v>-3.052</c:v>
                </c:pt>
                <c:pt idx="22018" formatCode="0.000">
                  <c:v>11.619</c:v>
                </c:pt>
                <c:pt idx="22019" formatCode="0.000">
                  <c:v>11.494999999999999</c:v>
                </c:pt>
                <c:pt idx="22020" formatCode="0.000">
                  <c:v>8.7469999999999999</c:v>
                </c:pt>
                <c:pt idx="22021" formatCode="0.000">
                  <c:v>5.9939999999999998</c:v>
                </c:pt>
                <c:pt idx="22022" formatCode="0.000">
                  <c:v>5.66</c:v>
                </c:pt>
                <c:pt idx="22023" formatCode="0.000">
                  <c:v>5.181</c:v>
                </c:pt>
                <c:pt idx="22024" formatCode="0.000">
                  <c:v>0.76600000000000001</c:v>
                </c:pt>
                <c:pt idx="22025" formatCode="0.000">
                  <c:v>7.9370000000000003</c:v>
                </c:pt>
                <c:pt idx="22026" formatCode="0.000">
                  <c:v>9.5399999999999991</c:v>
                </c:pt>
                <c:pt idx="22027" formatCode="0.000">
                  <c:v>9.2270000000000003</c:v>
                </c:pt>
                <c:pt idx="22028" formatCode="0.000">
                  <c:v>6.8680000000000003</c:v>
                </c:pt>
                <c:pt idx="22029" formatCode="0.000">
                  <c:v>5.3650000000000002</c:v>
                </c:pt>
                <c:pt idx="22030" formatCode="0.000">
                  <c:v>6.0549999999999997</c:v>
                </c:pt>
                <c:pt idx="22031" formatCode="0.000">
                  <c:v>-1.361</c:v>
                </c:pt>
                <c:pt idx="22032" formatCode="0.000">
                  <c:v>6.9119999999999999</c:v>
                </c:pt>
                <c:pt idx="22033" formatCode="0.000">
                  <c:v>12.869</c:v>
                </c:pt>
                <c:pt idx="22034" formatCode="0.000">
                  <c:v>9.327</c:v>
                </c:pt>
                <c:pt idx="22035" formatCode="0.000">
                  <c:v>3.4430000000000001</c:v>
                </c:pt>
                <c:pt idx="22036" formatCode="0.000">
                  <c:v>10.757999999999999</c:v>
                </c:pt>
                <c:pt idx="22037" formatCode="0.000">
                  <c:v>3.92</c:v>
                </c:pt>
                <c:pt idx="22038" formatCode="0.000">
                  <c:v>-0.67900000000000005</c:v>
                </c:pt>
                <c:pt idx="22039" formatCode="0.000">
                  <c:v>8.9260000000000002</c:v>
                </c:pt>
                <c:pt idx="22040" formatCode="0.000">
                  <c:v>12.347</c:v>
                </c:pt>
                <c:pt idx="22041" formatCode="0.000">
                  <c:v>5.81</c:v>
                </c:pt>
                <c:pt idx="22042" formatCode="0.000">
                  <c:v>4.8540000000000001</c:v>
                </c:pt>
                <c:pt idx="22043" formatCode="0.000">
                  <c:v>10.423999999999999</c:v>
                </c:pt>
                <c:pt idx="22044" formatCode="0.000">
                  <c:v>4.2939999999999996</c:v>
                </c:pt>
                <c:pt idx="22045" formatCode="0.000">
                  <c:v>0.25600000000000001</c:v>
                </c:pt>
                <c:pt idx="22046" formatCode="0.000">
                  <c:v>8.3780000000000001</c:v>
                </c:pt>
                <c:pt idx="22047" formatCode="0.000">
                  <c:v>7.1310000000000002</c:v>
                </c:pt>
                <c:pt idx="22048" formatCode="0.000">
                  <c:v>8.3019999999999996</c:v>
                </c:pt>
                <c:pt idx="22049" formatCode="0.000">
                  <c:v>4.3579999999999997</c:v>
                </c:pt>
                <c:pt idx="22050" formatCode="0.000">
                  <c:v>11.51</c:v>
                </c:pt>
                <c:pt idx="22051" formatCode="0.000">
                  <c:v>6.1459999999999999</c:v>
                </c:pt>
                <c:pt idx="22052" formatCode="0.000">
                  <c:v>5.8230000000000004</c:v>
                </c:pt>
                <c:pt idx="22053" formatCode="0.000">
                  <c:v>8.1240000000000006</c:v>
                </c:pt>
                <c:pt idx="22054" formatCode="0.000">
                  <c:v>7.4969999999999999</c:v>
                </c:pt>
                <c:pt idx="22055" formatCode="0.000">
                  <c:v>9.1890000000000001</c:v>
                </c:pt>
                <c:pt idx="22056" formatCode="0.000">
                  <c:v>5.9489999999999998</c:v>
                </c:pt>
                <c:pt idx="22057" formatCode="0.000">
                  <c:v>5.4530000000000003</c:v>
                </c:pt>
                <c:pt idx="22058" formatCode="0.000">
                  <c:v>4.1470000000000002</c:v>
                </c:pt>
                <c:pt idx="22059" formatCode="0.000">
                  <c:v>5.4470000000000001</c:v>
                </c:pt>
                <c:pt idx="22060" formatCode="0.000">
                  <c:v>8.4339999999999993</c:v>
                </c:pt>
                <c:pt idx="22061" formatCode="0.000">
                  <c:v>7.8170000000000002</c:v>
                </c:pt>
                <c:pt idx="22062" formatCode="0.000">
                  <c:v>6.8410000000000002</c:v>
                </c:pt>
                <c:pt idx="22063" formatCode="0.000">
                  <c:v>4.9509999999999996</c:v>
                </c:pt>
                <c:pt idx="22064" formatCode="0.000">
                  <c:v>8.1289999999999996</c:v>
                </c:pt>
                <c:pt idx="22065" formatCode="0.000">
                  <c:v>4.6609999999999996</c:v>
                </c:pt>
                <c:pt idx="22066" formatCode="0.000">
                  <c:v>2.8519999999999999</c:v>
                </c:pt>
                <c:pt idx="22067" formatCode="0.000">
                  <c:v>8.8480000000000008</c:v>
                </c:pt>
                <c:pt idx="22068" formatCode="0.000">
                  <c:v>9.7200000000000006</c:v>
                </c:pt>
                <c:pt idx="22069" formatCode="0.000">
                  <c:v>7.8380000000000001</c:v>
                </c:pt>
                <c:pt idx="22070" formatCode="0.000">
                  <c:v>4.7080000000000002</c:v>
                </c:pt>
                <c:pt idx="22071" formatCode="0.000">
                  <c:v>10.132999999999999</c:v>
                </c:pt>
                <c:pt idx="22072" formatCode="0.000">
                  <c:v>2.278</c:v>
                </c:pt>
                <c:pt idx="22073" formatCode="0.000">
                  <c:v>2.524</c:v>
                </c:pt>
                <c:pt idx="22074" formatCode="0.000">
                  <c:v>10.616</c:v>
                </c:pt>
                <c:pt idx="22075" formatCode="0.000">
                  <c:v>4.3730000000000002</c:v>
                </c:pt>
                <c:pt idx="22076" formatCode="0.000">
                  <c:v>6.9589999999999996</c:v>
                </c:pt>
                <c:pt idx="22077" formatCode="0.000">
                  <c:v>5.1379999999999999</c:v>
                </c:pt>
                <c:pt idx="22078" formatCode="0.000">
                  <c:v>7.9560000000000004</c:v>
                </c:pt>
                <c:pt idx="22079" formatCode="0.000">
                  <c:v>8.9049999999999994</c:v>
                </c:pt>
                <c:pt idx="22080" formatCode="0.000">
                  <c:v>2.5329999999999999</c:v>
                </c:pt>
                <c:pt idx="22081" formatCode="0.000">
                  <c:v>10.095000000000001</c:v>
                </c:pt>
                <c:pt idx="22082" formatCode="0.000">
                  <c:v>6.78</c:v>
                </c:pt>
                <c:pt idx="22083" formatCode="0.000">
                  <c:v>7.0309999999999997</c:v>
                </c:pt>
                <c:pt idx="22084" formatCode="0.000">
                  <c:v>6.0209999999999999</c:v>
                </c:pt>
                <c:pt idx="22085" formatCode="0.000">
                  <c:v>8.423</c:v>
                </c:pt>
                <c:pt idx="22086" formatCode="0.000">
                  <c:v>5.6779999999999999</c:v>
                </c:pt>
                <c:pt idx="22087" formatCode="0.000">
                  <c:v>-0.16400000000000001</c:v>
                </c:pt>
                <c:pt idx="22088" formatCode="0.000">
                  <c:v>8.9990000000000006</c:v>
                </c:pt>
                <c:pt idx="22089" formatCode="0.000">
                  <c:v>9.3290000000000006</c:v>
                </c:pt>
                <c:pt idx="22090" formatCode="0.000">
                  <c:v>8.4369999999999994</c:v>
                </c:pt>
                <c:pt idx="22091" formatCode="0.000">
                  <c:v>5.835</c:v>
                </c:pt>
                <c:pt idx="22092" formatCode="0.000">
                  <c:v>8.4870000000000001</c:v>
                </c:pt>
                <c:pt idx="22093" formatCode="0.000">
                  <c:v>5.726</c:v>
                </c:pt>
                <c:pt idx="22094" formatCode="0.000">
                  <c:v>2.9140000000000001</c:v>
                </c:pt>
                <c:pt idx="22095" formatCode="0.000">
                  <c:v>9.3379999999999992</c:v>
                </c:pt>
                <c:pt idx="22096" formatCode="0.000">
                  <c:v>8.5120000000000005</c:v>
                </c:pt>
                <c:pt idx="22097" formatCode="0.000">
                  <c:v>7.0970000000000004</c:v>
                </c:pt>
                <c:pt idx="22098" formatCode="0.000">
                  <c:v>5.069</c:v>
                </c:pt>
                <c:pt idx="22099" formatCode="0.000">
                  <c:v>8.83</c:v>
                </c:pt>
                <c:pt idx="22100" formatCode="0.000">
                  <c:v>4.9740000000000002</c:v>
                </c:pt>
                <c:pt idx="22101" formatCode="0.000">
                  <c:v>0.32200000000000001</c:v>
                </c:pt>
                <c:pt idx="22102" formatCode="0.000">
                  <c:v>11.657</c:v>
                </c:pt>
                <c:pt idx="22103" formatCode="0.000">
                  <c:v>8.49</c:v>
                </c:pt>
                <c:pt idx="22104" formatCode="0.000">
                  <c:v>8.6940000000000008</c:v>
                </c:pt>
                <c:pt idx="22105" formatCode="0.000">
                  <c:v>6.1680000000000001</c:v>
                </c:pt>
                <c:pt idx="22106" formatCode="0.000">
                  <c:v>6.5679999999999996</c:v>
                </c:pt>
                <c:pt idx="22107" formatCode="0.000">
                  <c:v>4.9180000000000001</c:v>
                </c:pt>
                <c:pt idx="22108" formatCode="0.000">
                  <c:v>4.077</c:v>
                </c:pt>
                <c:pt idx="22109" formatCode="0.000">
                  <c:v>11.035</c:v>
                </c:pt>
                <c:pt idx="22110" formatCode="0.000">
                  <c:v>7.7649999999999997</c:v>
                </c:pt>
                <c:pt idx="22111" formatCode="0.000">
                  <c:v>7.7370000000000001</c:v>
                </c:pt>
                <c:pt idx="22112" formatCode="0.000">
                  <c:v>5.5430000000000001</c:v>
                </c:pt>
                <c:pt idx="22113" formatCode="0.000">
                  <c:v>6.867</c:v>
                </c:pt>
                <c:pt idx="22114" formatCode="0.000">
                  <c:v>3.8719999999999999</c:v>
                </c:pt>
                <c:pt idx="22115" formatCode="0.000">
                  <c:v>-1.8049999999999999</c:v>
                </c:pt>
                <c:pt idx="22116" formatCode="0.000">
                  <c:v>11.089</c:v>
                </c:pt>
                <c:pt idx="22117" formatCode="0.000">
                  <c:v>7.6689999999999996</c:v>
                </c:pt>
                <c:pt idx="22118" formatCode="0.000">
                  <c:v>7.46</c:v>
                </c:pt>
                <c:pt idx="22119" formatCode="0.000">
                  <c:v>5.8579999999999997</c:v>
                </c:pt>
                <c:pt idx="22120" formatCode="0.000">
                  <c:v>10.677</c:v>
                </c:pt>
                <c:pt idx="22121" formatCode="0.000">
                  <c:v>6.024</c:v>
                </c:pt>
                <c:pt idx="22122" formatCode="0.000">
                  <c:v>1.1339999999999999</c:v>
                </c:pt>
                <c:pt idx="22123" formatCode="0.000">
                  <c:v>9.5350000000000001</c:v>
                </c:pt>
                <c:pt idx="22124" formatCode="0.000">
                  <c:v>8.0120000000000005</c:v>
                </c:pt>
                <c:pt idx="22125" formatCode="0.000">
                  <c:v>9.0060000000000002</c:v>
                </c:pt>
                <c:pt idx="22126" formatCode="0.000">
                  <c:v>7.6829999999999998</c:v>
                </c:pt>
                <c:pt idx="22127" formatCode="0.000">
                  <c:v>5.6310000000000002</c:v>
                </c:pt>
                <c:pt idx="22128" formatCode="0.000">
                  <c:v>6.0469999999999997</c:v>
                </c:pt>
                <c:pt idx="22129" formatCode="0.000">
                  <c:v>6.0449999999999999</c:v>
                </c:pt>
                <c:pt idx="22130" formatCode="0.000">
                  <c:v>9.0370000000000008</c:v>
                </c:pt>
                <c:pt idx="22131" formatCode="0.000">
                  <c:v>7.8410000000000002</c:v>
                </c:pt>
                <c:pt idx="22132" formatCode="0.000">
                  <c:v>6.4749999999999996</c:v>
                </c:pt>
                <c:pt idx="22133" formatCode="0.000">
                  <c:v>5.3090000000000002</c:v>
                </c:pt>
                <c:pt idx="22134" formatCode="0.000">
                  <c:v>3.524</c:v>
                </c:pt>
                <c:pt idx="22135" formatCode="0.000">
                  <c:v>8.8879999999999999</c:v>
                </c:pt>
                <c:pt idx="22136" formatCode="0.000">
                  <c:v>-2.0510000000000002</c:v>
                </c:pt>
                <c:pt idx="22137" formatCode="0.000">
                  <c:v>10.029999999999999</c:v>
                </c:pt>
                <c:pt idx="22138" formatCode="0.000">
                  <c:v>5.8789999999999996</c:v>
                </c:pt>
                <c:pt idx="22139" formatCode="0.000">
                  <c:v>10.577999999999999</c:v>
                </c:pt>
                <c:pt idx="22140" formatCode="0.000">
                  <c:v>8.8740000000000006</c:v>
                </c:pt>
                <c:pt idx="22141" formatCode="0.000">
                  <c:v>9.36</c:v>
                </c:pt>
                <c:pt idx="22142" formatCode="0.000">
                  <c:v>4.5179999999999998</c:v>
                </c:pt>
                <c:pt idx="22143" formatCode="0.000">
                  <c:v>-0.182</c:v>
                </c:pt>
                <c:pt idx="22144" formatCode="0.000">
                  <c:v>10.938000000000001</c:v>
                </c:pt>
                <c:pt idx="22145" formatCode="0.000">
                  <c:v>7.3979999999999997</c:v>
                </c:pt>
                <c:pt idx="22146" formatCode="0.000">
                  <c:v>9.2729999999999997</c:v>
                </c:pt>
                <c:pt idx="22147" formatCode="0.000">
                  <c:v>7.8570000000000002</c:v>
                </c:pt>
                <c:pt idx="22148" formatCode="0.000">
                  <c:v>3.4830000000000001</c:v>
                </c:pt>
                <c:pt idx="22149" formatCode="0.000">
                  <c:v>8.4870000000000001</c:v>
                </c:pt>
                <c:pt idx="22150" formatCode="0.000">
                  <c:v>-0.69199999999999995</c:v>
                </c:pt>
                <c:pt idx="22151" formatCode="0.000">
                  <c:v>9.3149999999999995</c:v>
                </c:pt>
                <c:pt idx="22152" formatCode="0.000">
                  <c:v>7.4779999999999998</c:v>
                </c:pt>
                <c:pt idx="22153" formatCode="0.000">
                  <c:v>9.2469999999999999</c:v>
                </c:pt>
                <c:pt idx="22154" formatCode="0.000">
                  <c:v>8.7550000000000008</c:v>
                </c:pt>
                <c:pt idx="22155" formatCode="0.000">
                  <c:v>5.141</c:v>
                </c:pt>
                <c:pt idx="22156" formatCode="0.000">
                  <c:v>8.0730000000000004</c:v>
                </c:pt>
                <c:pt idx="22157" formatCode="0.000">
                  <c:v>0.36399999999999999</c:v>
                </c:pt>
                <c:pt idx="22158" formatCode="0.000">
                  <c:v>8.3409999999999993</c:v>
                </c:pt>
                <c:pt idx="22159" formatCode="0.000">
                  <c:v>9.6790000000000003</c:v>
                </c:pt>
                <c:pt idx="22160" formatCode="0.000">
                  <c:v>9.1140000000000008</c:v>
                </c:pt>
                <c:pt idx="22161" formatCode="0.000">
                  <c:v>7.3259999999999996</c:v>
                </c:pt>
                <c:pt idx="22162" formatCode="0.000">
                  <c:v>5.9050000000000002</c:v>
                </c:pt>
                <c:pt idx="22163" formatCode="0.000">
                  <c:v>6.649</c:v>
                </c:pt>
                <c:pt idx="22164" formatCode="0.000">
                  <c:v>0.56599999999999995</c:v>
                </c:pt>
                <c:pt idx="22165" formatCode="0.000">
                  <c:v>11.116</c:v>
                </c:pt>
                <c:pt idx="22166" formatCode="0.000">
                  <c:v>7.9660000000000002</c:v>
                </c:pt>
                <c:pt idx="22167" formatCode="0.000">
                  <c:v>7.9770000000000003</c:v>
                </c:pt>
                <c:pt idx="22168" formatCode="0.000">
                  <c:v>6.6689999999999996</c:v>
                </c:pt>
                <c:pt idx="22169" formatCode="0.000">
                  <c:v>6.2110000000000003</c:v>
                </c:pt>
                <c:pt idx="22170" formatCode="0.000">
                  <c:v>6.9329999999999998</c:v>
                </c:pt>
                <c:pt idx="22171" formatCode="0.000">
                  <c:v>0.92</c:v>
                </c:pt>
                <c:pt idx="22172" formatCode="0.000">
                  <c:v>6.085</c:v>
                </c:pt>
                <c:pt idx="22173" formatCode="0.000">
                  <c:v>9.6229999999999993</c:v>
                </c:pt>
                <c:pt idx="22174" formatCode="0.000">
                  <c:v>8.7430000000000003</c:v>
                </c:pt>
                <c:pt idx="22175" formatCode="0.000">
                  <c:v>5.8860000000000001</c:v>
                </c:pt>
                <c:pt idx="22176" formatCode="0.000">
                  <c:v>8.7769999999999992</c:v>
                </c:pt>
                <c:pt idx="22177" formatCode="0.000">
                  <c:v>7.4589999999999996</c:v>
                </c:pt>
                <c:pt idx="22178" formatCode="0.000">
                  <c:v>2.786</c:v>
                </c:pt>
                <c:pt idx="22179" formatCode="0.000">
                  <c:v>10.214</c:v>
                </c:pt>
                <c:pt idx="22180" formatCode="0.000">
                  <c:v>8.5890000000000004</c:v>
                </c:pt>
                <c:pt idx="22181" formatCode="0.000">
                  <c:v>8.5869999999999997</c:v>
                </c:pt>
                <c:pt idx="22182" formatCode="0.000">
                  <c:v>4.4329999999999998</c:v>
                </c:pt>
                <c:pt idx="22183" formatCode="0.000">
                  <c:v>7.92</c:v>
                </c:pt>
                <c:pt idx="22184" formatCode="0.000">
                  <c:v>5.0179999999999998</c:v>
                </c:pt>
                <c:pt idx="22185" formatCode="0.000">
                  <c:v>5.1580000000000004</c:v>
                </c:pt>
                <c:pt idx="22186" formatCode="0.000">
                  <c:v>9.1750000000000007</c:v>
                </c:pt>
                <c:pt idx="22187" formatCode="0.000">
                  <c:v>7.0910000000000002</c:v>
                </c:pt>
                <c:pt idx="22188" formatCode="0.000">
                  <c:v>9.3569999999999993</c:v>
                </c:pt>
                <c:pt idx="22189" formatCode="0.000">
                  <c:v>6.63</c:v>
                </c:pt>
                <c:pt idx="22190" formatCode="0.000">
                  <c:v>3.5870000000000002</c:v>
                </c:pt>
                <c:pt idx="22191" formatCode="0.000">
                  <c:v>6.6</c:v>
                </c:pt>
                <c:pt idx="22192" formatCode="0.000">
                  <c:v>3.3620000000000001</c:v>
                </c:pt>
                <c:pt idx="22193" formatCode="0.000">
                  <c:v>9.3309999999999995</c:v>
                </c:pt>
                <c:pt idx="22194" formatCode="0.000">
                  <c:v>7.8739999999999997</c:v>
                </c:pt>
                <c:pt idx="22195" formatCode="0.000">
                  <c:v>10.564</c:v>
                </c:pt>
                <c:pt idx="22196" formatCode="0.000">
                  <c:v>6.47</c:v>
                </c:pt>
                <c:pt idx="22197" formatCode="0.000">
                  <c:v>4.6109999999999998</c:v>
                </c:pt>
                <c:pt idx="22198" formatCode="0.000">
                  <c:v>5.4340000000000002</c:v>
                </c:pt>
                <c:pt idx="22199" formatCode="0.000">
                  <c:v>4.0579999999999998</c:v>
                </c:pt>
                <c:pt idx="22200" formatCode="0.000">
                  <c:v>8.7780000000000005</c:v>
                </c:pt>
                <c:pt idx="22201" formatCode="0.000">
                  <c:v>8.4649999999999999</c:v>
                </c:pt>
                <c:pt idx="22202" formatCode="0.000">
                  <c:v>7.83</c:v>
                </c:pt>
                <c:pt idx="22203" formatCode="0.000">
                  <c:v>6.4260000000000002</c:v>
                </c:pt>
                <c:pt idx="22204" formatCode="0.000">
                  <c:v>8.1379999999999999</c:v>
                </c:pt>
                <c:pt idx="22205" formatCode="0.000">
                  <c:v>3.9969999999999999</c:v>
                </c:pt>
                <c:pt idx="22206" formatCode="0.000">
                  <c:v>5.3959999999999999</c:v>
                </c:pt>
                <c:pt idx="22207" formatCode="0.000">
                  <c:v>9.6649999999999991</c:v>
                </c:pt>
                <c:pt idx="22208" formatCode="0.000">
                  <c:v>9.4870000000000001</c:v>
                </c:pt>
                <c:pt idx="22209" formatCode="0.000">
                  <c:v>8.6319999999999997</c:v>
                </c:pt>
                <c:pt idx="22210" formatCode="0.000">
                  <c:v>5.2190000000000003</c:v>
                </c:pt>
                <c:pt idx="22211" formatCode="0.000">
                  <c:v>4.899</c:v>
                </c:pt>
                <c:pt idx="22212" formatCode="0.000">
                  <c:v>4.4370000000000003</c:v>
                </c:pt>
                <c:pt idx="22213" formatCode="0.000">
                  <c:v>1.127</c:v>
                </c:pt>
                <c:pt idx="22214" formatCode="0.000">
                  <c:v>10.116</c:v>
                </c:pt>
                <c:pt idx="22215" formatCode="0.000">
                  <c:v>8.1140000000000008</c:v>
                </c:pt>
                <c:pt idx="22216" formatCode="0.000">
                  <c:v>11.095000000000001</c:v>
                </c:pt>
                <c:pt idx="22217" formatCode="0.000">
                  <c:v>4.5880000000000001</c:v>
                </c:pt>
                <c:pt idx="22218" formatCode="0.000">
                  <c:v>7.6689999999999996</c:v>
                </c:pt>
                <c:pt idx="22219" formatCode="0.000">
                  <c:v>5.069</c:v>
                </c:pt>
                <c:pt idx="22220" formatCode="0.000">
                  <c:v>4.6790000000000003</c:v>
                </c:pt>
                <c:pt idx="22221" formatCode="0.000">
                  <c:v>11.381</c:v>
                </c:pt>
                <c:pt idx="22222" formatCode="0.000">
                  <c:v>7.4969999999999999</c:v>
                </c:pt>
                <c:pt idx="22223" formatCode="0.000">
                  <c:v>7.1429999999999998</c:v>
                </c:pt>
                <c:pt idx="22224" formatCode="0.000">
                  <c:v>5.2130000000000001</c:v>
                </c:pt>
                <c:pt idx="22225" formatCode="0.000">
                  <c:v>6.4710000000000001</c:v>
                </c:pt>
                <c:pt idx="22226" formatCode="0.000">
                  <c:v>5.431</c:v>
                </c:pt>
                <c:pt idx="22227" formatCode="0.000">
                  <c:v>4.1719999999999997</c:v>
                </c:pt>
                <c:pt idx="22228" formatCode="0.000">
                  <c:v>8.6219999999999999</c:v>
                </c:pt>
                <c:pt idx="22229" formatCode="0.000">
                  <c:v>8.6969999999999992</c:v>
                </c:pt>
                <c:pt idx="22230" formatCode="0.000">
                  <c:v>9.6359999999999992</c:v>
                </c:pt>
                <c:pt idx="22231" formatCode="0.000">
                  <c:v>4.5369999999999999</c:v>
                </c:pt>
                <c:pt idx="22232" formatCode="0.000">
                  <c:v>6.3630000000000004</c:v>
                </c:pt>
                <c:pt idx="22233" formatCode="0.000">
                  <c:v>5.8250000000000002</c:v>
                </c:pt>
                <c:pt idx="22234" formatCode="0.000">
                  <c:v>1.782</c:v>
                </c:pt>
                <c:pt idx="22235" formatCode="0.000">
                  <c:v>11.816000000000001</c:v>
                </c:pt>
                <c:pt idx="22236" formatCode="0.000">
                  <c:v>7.4169999999999998</c:v>
                </c:pt>
                <c:pt idx="22237" formatCode="0.000">
                  <c:v>8.76</c:v>
                </c:pt>
                <c:pt idx="22238" formatCode="0.000">
                  <c:v>5.306</c:v>
                </c:pt>
                <c:pt idx="22239" formatCode="0.000">
                  <c:v>9.1370000000000005</c:v>
                </c:pt>
                <c:pt idx="22240" formatCode="0.000">
                  <c:v>3.6669999999999998</c:v>
                </c:pt>
                <c:pt idx="22241" formatCode="0.000">
                  <c:v>5.9909999999999997</c:v>
                </c:pt>
                <c:pt idx="22242" formatCode="0.000">
                  <c:v>8.1319999999999997</c:v>
                </c:pt>
                <c:pt idx="22243" formatCode="0.000">
                  <c:v>9.8559999999999999</c:v>
                </c:pt>
                <c:pt idx="22244" formatCode="0.000">
                  <c:v>8.2390000000000008</c:v>
                </c:pt>
                <c:pt idx="22245" formatCode="0.000">
                  <c:v>4.7720000000000002</c:v>
                </c:pt>
                <c:pt idx="22246" formatCode="0.000">
                  <c:v>3.6739999999999999</c:v>
                </c:pt>
                <c:pt idx="22247" formatCode="0.000">
                  <c:v>7.25</c:v>
                </c:pt>
                <c:pt idx="22248" formatCode="0.000">
                  <c:v>1.25</c:v>
                </c:pt>
                <c:pt idx="22249" formatCode="0.000">
                  <c:v>9.8040000000000003</c:v>
                </c:pt>
                <c:pt idx="22250" formatCode="0.000">
                  <c:v>7.3140000000000001</c:v>
                </c:pt>
                <c:pt idx="22251" formatCode="0.000">
                  <c:v>9.0790000000000006</c:v>
                </c:pt>
                <c:pt idx="22252" formatCode="0.000">
                  <c:v>5.6550000000000002</c:v>
                </c:pt>
                <c:pt idx="22253" formatCode="0.000">
                  <c:v>10.010999999999999</c:v>
                </c:pt>
                <c:pt idx="22254" formatCode="0.000">
                  <c:v>4.8319999999999999</c:v>
                </c:pt>
                <c:pt idx="22255" formatCode="0.000">
                  <c:v>3.7879999999999998</c:v>
                </c:pt>
                <c:pt idx="22256" formatCode="0.000">
                  <c:v>9.4649999999999999</c:v>
                </c:pt>
                <c:pt idx="22257" formatCode="0.000">
                  <c:v>8.5969999999999995</c:v>
                </c:pt>
                <c:pt idx="22258" formatCode="0.000">
                  <c:v>9.0510000000000002</c:v>
                </c:pt>
                <c:pt idx="22259" formatCode="0.000">
                  <c:v>5.5330000000000004</c:v>
                </c:pt>
                <c:pt idx="22260" formatCode="0.000">
                  <c:v>6.1260000000000003</c:v>
                </c:pt>
                <c:pt idx="22261" formatCode="0.000">
                  <c:v>5.4109999999999996</c:v>
                </c:pt>
                <c:pt idx="22262" formatCode="0.000">
                  <c:v>5.1239999999999997</c:v>
                </c:pt>
                <c:pt idx="22263" formatCode="0.000">
                  <c:v>7.9580000000000002</c:v>
                </c:pt>
                <c:pt idx="22264" formatCode="0.000">
                  <c:v>6.9370000000000003</c:v>
                </c:pt>
                <c:pt idx="22265" formatCode="0.000">
                  <c:v>8.6170000000000009</c:v>
                </c:pt>
                <c:pt idx="22266" formatCode="0.000">
                  <c:v>7.3419999999999996</c:v>
                </c:pt>
                <c:pt idx="22267" formatCode="0.000">
                  <c:v>6.1829999999999998</c:v>
                </c:pt>
                <c:pt idx="22268" formatCode="0.000">
                  <c:v>5.8339999999999996</c:v>
                </c:pt>
                <c:pt idx="22269" formatCode="0.000">
                  <c:v>2.8940000000000001</c:v>
                </c:pt>
                <c:pt idx="22270" formatCode="0.000">
                  <c:v>8.6259999999999994</c:v>
                </c:pt>
                <c:pt idx="22271" formatCode="0.000">
                  <c:v>9.1010000000000009</c:v>
                </c:pt>
                <c:pt idx="22272" formatCode="0.000">
                  <c:v>10.74</c:v>
                </c:pt>
                <c:pt idx="22273" formatCode="0.000">
                  <c:v>7.3840000000000003</c:v>
                </c:pt>
                <c:pt idx="22274" formatCode="0.000">
                  <c:v>4.0110000000000001</c:v>
                </c:pt>
                <c:pt idx="22275" formatCode="0.000">
                  <c:v>5.2610000000000001</c:v>
                </c:pt>
                <c:pt idx="22276" formatCode="0.000">
                  <c:v>4.3819999999999997</c:v>
                </c:pt>
                <c:pt idx="22277" formatCode="0.000">
                  <c:v>7.1479999999999997</c:v>
                </c:pt>
                <c:pt idx="22278" formatCode="0.000">
                  <c:v>8.2929999999999993</c:v>
                </c:pt>
                <c:pt idx="22279" formatCode="0.000">
                  <c:v>12.24</c:v>
                </c:pt>
                <c:pt idx="22280" formatCode="0.000">
                  <c:v>6.8550000000000004</c:v>
                </c:pt>
                <c:pt idx="22281" formatCode="0.000">
                  <c:v>4.2300000000000004</c:v>
                </c:pt>
                <c:pt idx="22282" formatCode="0.000">
                  <c:v>4.8879999999999999</c:v>
                </c:pt>
                <c:pt idx="22283" formatCode="0.000">
                  <c:v>4.4240000000000004</c:v>
                </c:pt>
                <c:pt idx="22284" formatCode="0.000">
                  <c:v>9.016</c:v>
                </c:pt>
                <c:pt idx="22285" formatCode="0.000">
                  <c:v>8.6709999999999994</c:v>
                </c:pt>
                <c:pt idx="22286" formatCode="0.000">
                  <c:v>9.4740000000000002</c:v>
                </c:pt>
                <c:pt idx="22287" formatCode="0.000">
                  <c:v>6.1070000000000002</c:v>
                </c:pt>
                <c:pt idx="22288" formatCode="0.000">
                  <c:v>4.5309999999999997</c:v>
                </c:pt>
                <c:pt idx="22289" formatCode="0.000">
                  <c:v>5.83</c:v>
                </c:pt>
                <c:pt idx="22290" formatCode="0.000">
                  <c:v>3.6739999999999999</c:v>
                </c:pt>
                <c:pt idx="22291" formatCode="0.000">
                  <c:v>10.125</c:v>
                </c:pt>
                <c:pt idx="22292" formatCode="0.000">
                  <c:v>9.7460000000000004</c:v>
                </c:pt>
                <c:pt idx="22293" formatCode="0.000">
                  <c:v>7.851</c:v>
                </c:pt>
                <c:pt idx="22294" formatCode="0.000">
                  <c:v>4.6509999999999998</c:v>
                </c:pt>
                <c:pt idx="22295" formatCode="0.000">
                  <c:v>7.2759999999999998</c:v>
                </c:pt>
                <c:pt idx="22296" formatCode="0.000">
                  <c:v>4.7439999999999998</c:v>
                </c:pt>
                <c:pt idx="22297" formatCode="0.000">
                  <c:v>3.573</c:v>
                </c:pt>
                <c:pt idx="22298" formatCode="0.000">
                  <c:v>12.106</c:v>
                </c:pt>
                <c:pt idx="22299" formatCode="0.000">
                  <c:v>8.391</c:v>
                </c:pt>
                <c:pt idx="22300" formatCode="0.000">
                  <c:v>11.666</c:v>
                </c:pt>
                <c:pt idx="22301" formatCode="0.000">
                  <c:v>4.4969999999999999</c:v>
                </c:pt>
                <c:pt idx="22302" formatCode="0.000">
                  <c:v>2.681</c:v>
                </c:pt>
                <c:pt idx="22303" formatCode="0.000">
                  <c:v>5.1660000000000004</c:v>
                </c:pt>
                <c:pt idx="22304" formatCode="0.000">
                  <c:v>2.516</c:v>
                </c:pt>
                <c:pt idx="22305" formatCode="0.000">
                  <c:v>10.311</c:v>
                </c:pt>
                <c:pt idx="22306" formatCode="0.000">
                  <c:v>10.042</c:v>
                </c:pt>
                <c:pt idx="22307" formatCode="0.000">
                  <c:v>8.0890000000000004</c:v>
                </c:pt>
                <c:pt idx="22308" formatCode="0.000">
                  <c:v>5.5629999999999997</c:v>
                </c:pt>
                <c:pt idx="22309" formatCode="0.000">
                  <c:v>6.0759999999999996</c:v>
                </c:pt>
                <c:pt idx="22310" formatCode="0.000">
                  <c:v>5.4930000000000003</c:v>
                </c:pt>
                <c:pt idx="22311" formatCode="0.000">
                  <c:v>5.1260000000000003</c:v>
                </c:pt>
                <c:pt idx="22312" formatCode="0.000">
                  <c:v>11.645</c:v>
                </c:pt>
                <c:pt idx="22313" formatCode="0.000">
                  <c:v>8.8529999999999998</c:v>
                </c:pt>
                <c:pt idx="22314" formatCode="0.000">
                  <c:v>10.304</c:v>
                </c:pt>
                <c:pt idx="22315" formatCode="0.000">
                  <c:v>6.5709999999999997</c:v>
                </c:pt>
                <c:pt idx="22316" formatCode="0.000">
                  <c:v>1.3420000000000001</c:v>
                </c:pt>
                <c:pt idx="22317" formatCode="0.000">
                  <c:v>4.2560000000000002</c:v>
                </c:pt>
                <c:pt idx="22318" formatCode="0.000">
                  <c:v>4.9320000000000004</c:v>
                </c:pt>
                <c:pt idx="22319" formatCode="0.000">
                  <c:v>10.971</c:v>
                </c:pt>
                <c:pt idx="22320" formatCode="0.000">
                  <c:v>9.2010000000000005</c:v>
                </c:pt>
                <c:pt idx="22321" formatCode="0.000">
                  <c:v>6.5129999999999999</c:v>
                </c:pt>
                <c:pt idx="22322" formatCode="0.000">
                  <c:v>5.6180000000000003</c:v>
                </c:pt>
                <c:pt idx="22323" formatCode="0.000">
                  <c:v>7.5069999999999997</c:v>
                </c:pt>
                <c:pt idx="22324" formatCode="0.000">
                  <c:v>3.3620000000000001</c:v>
                </c:pt>
                <c:pt idx="22325" formatCode="0.000">
                  <c:v>1.583</c:v>
                </c:pt>
                <c:pt idx="22326" formatCode="0.000">
                  <c:v>10.79</c:v>
                </c:pt>
                <c:pt idx="22327" formatCode="0.000">
                  <c:v>9.2089999999999996</c:v>
                </c:pt>
                <c:pt idx="22328" formatCode="0.000">
                  <c:v>10.444000000000001</c:v>
                </c:pt>
                <c:pt idx="22329" formatCode="0.000">
                  <c:v>6.7249999999999996</c:v>
                </c:pt>
                <c:pt idx="22330" formatCode="0.000">
                  <c:v>6.3289999999999997</c:v>
                </c:pt>
                <c:pt idx="22331" formatCode="0.000">
                  <c:v>3.0259999999999998</c:v>
                </c:pt>
                <c:pt idx="22332" formatCode="0.000">
                  <c:v>4.8109999999999999</c:v>
                </c:pt>
                <c:pt idx="22333" formatCode="0.000">
                  <c:v>11.51</c:v>
                </c:pt>
                <c:pt idx="22334" formatCode="0.000">
                  <c:v>8.7140000000000004</c:v>
                </c:pt>
                <c:pt idx="22335" formatCode="0.000">
                  <c:v>8.8030000000000008</c:v>
                </c:pt>
                <c:pt idx="22336" formatCode="0.000">
                  <c:v>6.6849999999999996</c:v>
                </c:pt>
                <c:pt idx="22337" formatCode="0.000">
                  <c:v>4.1159999999999997</c:v>
                </c:pt>
                <c:pt idx="22338" formatCode="0.000">
                  <c:v>3.4689999999999999</c:v>
                </c:pt>
                <c:pt idx="22339" formatCode="0.000">
                  <c:v>7.4930000000000003</c:v>
                </c:pt>
                <c:pt idx="22340" formatCode="0.000">
                  <c:v>10.766</c:v>
                </c:pt>
                <c:pt idx="22341" formatCode="0.000">
                  <c:v>7.633</c:v>
                </c:pt>
                <c:pt idx="22342" formatCode="0.000">
                  <c:v>8.17</c:v>
                </c:pt>
                <c:pt idx="22343" formatCode="0.000">
                  <c:v>5.7960000000000003</c:v>
                </c:pt>
                <c:pt idx="22344" formatCode="0.000">
                  <c:v>4.5910000000000002</c:v>
                </c:pt>
                <c:pt idx="22345" formatCode="0.000">
                  <c:v>3.657</c:v>
                </c:pt>
                <c:pt idx="22346" formatCode="0.000">
                  <c:v>1.393</c:v>
                </c:pt>
                <c:pt idx="22347" formatCode="0.000">
                  <c:v>13.452999999999999</c:v>
                </c:pt>
                <c:pt idx="22348" formatCode="0.000">
                  <c:v>6.8630000000000004</c:v>
                </c:pt>
                <c:pt idx="22349" formatCode="0.000">
                  <c:v>8.6790000000000003</c:v>
                </c:pt>
                <c:pt idx="22350" formatCode="0.000">
                  <c:v>5.9059999999999997</c:v>
                </c:pt>
                <c:pt idx="22351" formatCode="0.000">
                  <c:v>7.1289999999999996</c:v>
                </c:pt>
                <c:pt idx="22352" formatCode="0.000">
                  <c:v>4.68</c:v>
                </c:pt>
                <c:pt idx="22353" formatCode="0.000">
                  <c:v>7.633</c:v>
                </c:pt>
                <c:pt idx="22354" formatCode="0.000">
                  <c:v>9.8650000000000002</c:v>
                </c:pt>
                <c:pt idx="22355" formatCode="0.000">
                  <c:v>8.3059999999999992</c:v>
                </c:pt>
                <c:pt idx="22356" formatCode="0.000">
                  <c:v>7.2880000000000003</c:v>
                </c:pt>
                <c:pt idx="22357" formatCode="0.000">
                  <c:v>7.3949999999999996</c:v>
                </c:pt>
                <c:pt idx="22358" formatCode="0.000">
                  <c:v>6.2110000000000003</c:v>
                </c:pt>
                <c:pt idx="22359" formatCode="0.000">
                  <c:v>1.399</c:v>
                </c:pt>
                <c:pt idx="22360" formatCode="0.000">
                  <c:v>4.1139999999999999</c:v>
                </c:pt>
                <c:pt idx="22361" formatCode="0.000">
                  <c:v>8.5389999999999997</c:v>
                </c:pt>
                <c:pt idx="22362" formatCode="0.000">
                  <c:v>9.6509999999999998</c:v>
                </c:pt>
                <c:pt idx="22363" formatCode="0.000">
                  <c:v>8.5340000000000007</c:v>
                </c:pt>
                <c:pt idx="22364" formatCode="0.000">
                  <c:v>6.6189999999999998</c:v>
                </c:pt>
                <c:pt idx="22365" formatCode="0.000">
                  <c:v>6.3760000000000003</c:v>
                </c:pt>
                <c:pt idx="22366" formatCode="0.000">
                  <c:v>4.2560000000000002</c:v>
                </c:pt>
                <c:pt idx="22367" formatCode="0.000">
                  <c:v>7.0910000000000002</c:v>
                </c:pt>
                <c:pt idx="22368" formatCode="0.000">
                  <c:v>7.0830000000000002</c:v>
                </c:pt>
                <c:pt idx="22369" formatCode="0.000">
                  <c:v>7.173</c:v>
                </c:pt>
                <c:pt idx="22370" formatCode="0.000">
                  <c:v>8.5039999999999996</c:v>
                </c:pt>
                <c:pt idx="22371" formatCode="0.000">
                  <c:v>5.9429999999999996</c:v>
                </c:pt>
                <c:pt idx="22372" formatCode="0.000">
                  <c:v>7.3259999999999996</c:v>
                </c:pt>
                <c:pt idx="22373" formatCode="0.000">
                  <c:v>4.9589999999999996</c:v>
                </c:pt>
                <c:pt idx="22374" formatCode="0.000">
                  <c:v>6.0179999999999998</c:v>
                </c:pt>
                <c:pt idx="22375" formatCode="0.000">
                  <c:v>11.885999999999999</c:v>
                </c:pt>
                <c:pt idx="22376" formatCode="0.000">
                  <c:v>7.45</c:v>
                </c:pt>
                <c:pt idx="22377" formatCode="0.000">
                  <c:v>6.5449999999999999</c:v>
                </c:pt>
                <c:pt idx="22378" formatCode="0.000">
                  <c:v>6.2359999999999998</c:v>
                </c:pt>
                <c:pt idx="22379" formatCode="0.000">
                  <c:v>7.8369999999999997</c:v>
                </c:pt>
                <c:pt idx="22380" formatCode="0.000">
                  <c:v>2.097</c:v>
                </c:pt>
                <c:pt idx="22381" formatCode="0.000">
                  <c:v>5.8959999999999999</c:v>
                </c:pt>
                <c:pt idx="22382" formatCode="0.000">
                  <c:v>10.252000000000001</c:v>
                </c:pt>
                <c:pt idx="22383" formatCode="0.000">
                  <c:v>7.8710000000000004</c:v>
                </c:pt>
                <c:pt idx="22384" formatCode="0.000">
                  <c:v>8.2289999999999992</c:v>
                </c:pt>
                <c:pt idx="22385" formatCode="0.000">
                  <c:v>7.3630000000000004</c:v>
                </c:pt>
                <c:pt idx="22386" formatCode="0.000">
                  <c:v>5.4880000000000004</c:v>
                </c:pt>
                <c:pt idx="22387" formatCode="0.000">
                  <c:v>2.9540000000000002</c:v>
                </c:pt>
                <c:pt idx="22388" formatCode="0.000">
                  <c:v>6.5359999999999996</c:v>
                </c:pt>
                <c:pt idx="22389" formatCode="0.000">
                  <c:v>9.0329999999999995</c:v>
                </c:pt>
                <c:pt idx="22390" formatCode="0.000">
                  <c:v>9.7680000000000007</c:v>
                </c:pt>
                <c:pt idx="22391" formatCode="0.000">
                  <c:v>8.8000000000000007</c:v>
                </c:pt>
                <c:pt idx="22392" formatCode="0.000">
                  <c:v>7.2279999999999998</c:v>
                </c:pt>
                <c:pt idx="22393" formatCode="0.000">
                  <c:v>3.3250000000000002</c:v>
                </c:pt>
                <c:pt idx="22394" formatCode="0.000">
                  <c:v>3.3460000000000001</c:v>
                </c:pt>
                <c:pt idx="22395" formatCode="0.000">
                  <c:v>4.7030000000000003</c:v>
                </c:pt>
                <c:pt idx="22396" formatCode="0.000">
                  <c:v>12.226000000000001</c:v>
                </c:pt>
                <c:pt idx="22397" formatCode="0.000">
                  <c:v>9.9060000000000006</c:v>
                </c:pt>
                <c:pt idx="22398" formatCode="0.000">
                  <c:v>10.16</c:v>
                </c:pt>
                <c:pt idx="22399" formatCode="0.000">
                  <c:v>7.3529999999999998</c:v>
                </c:pt>
                <c:pt idx="22400" formatCode="0.000">
                  <c:v>-0.36499999999999999</c:v>
                </c:pt>
                <c:pt idx="22401" formatCode="0.000">
                  <c:v>4.0350000000000001</c:v>
                </c:pt>
                <c:pt idx="22402" formatCode="0.000">
                  <c:v>4.6660000000000004</c:v>
                </c:pt>
                <c:pt idx="22403" formatCode="0.000">
                  <c:v>10.208</c:v>
                </c:pt>
                <c:pt idx="22404" formatCode="0.000">
                  <c:v>10.266999999999999</c:v>
                </c:pt>
                <c:pt idx="22405" formatCode="0.000">
                  <c:v>8.5850000000000009</c:v>
                </c:pt>
                <c:pt idx="22406" formatCode="0.000">
                  <c:v>10.865</c:v>
                </c:pt>
                <c:pt idx="22407" formatCode="0.000">
                  <c:v>0.39700000000000002</c:v>
                </c:pt>
                <c:pt idx="22408" formatCode="0.000">
                  <c:v>3.0110000000000001</c:v>
                </c:pt>
                <c:pt idx="22409" formatCode="0.000">
                  <c:v>5.2279999999999998</c:v>
                </c:pt>
                <c:pt idx="22410" formatCode="0.000">
                  <c:v>8.2509999999999994</c:v>
                </c:pt>
                <c:pt idx="22411" formatCode="0.000">
                  <c:v>8.7040000000000006</c:v>
                </c:pt>
                <c:pt idx="22412" formatCode="0.000">
                  <c:v>7.6360000000000001</c:v>
                </c:pt>
                <c:pt idx="22413" formatCode="0.000">
                  <c:v>10.287000000000001</c:v>
                </c:pt>
                <c:pt idx="22414" formatCode="0.000">
                  <c:v>5.5570000000000004</c:v>
                </c:pt>
                <c:pt idx="22415" formatCode="0.000">
                  <c:v>2.3119999999999998</c:v>
                </c:pt>
                <c:pt idx="22416" formatCode="0.000">
                  <c:v>2.6659999999999999</c:v>
                </c:pt>
                <c:pt idx="22417" formatCode="0.000">
                  <c:v>7.5810000000000004</c:v>
                </c:pt>
                <c:pt idx="22418" formatCode="0.000">
                  <c:v>10.436</c:v>
                </c:pt>
                <c:pt idx="22419" formatCode="0.000">
                  <c:v>9.6769999999999996</c:v>
                </c:pt>
                <c:pt idx="22420" formatCode="0.000">
                  <c:v>8.173</c:v>
                </c:pt>
                <c:pt idx="22421" formatCode="0.000">
                  <c:v>4.3499999999999996</c:v>
                </c:pt>
                <c:pt idx="22422" formatCode="0.000">
                  <c:v>5.0659999999999998</c:v>
                </c:pt>
                <c:pt idx="22423" formatCode="0.000">
                  <c:v>1.8740000000000001</c:v>
                </c:pt>
                <c:pt idx="22424" formatCode="0.000">
                  <c:v>8.7149999999999999</c:v>
                </c:pt>
                <c:pt idx="22425" formatCode="0.000">
                  <c:v>8.9369999999999994</c:v>
                </c:pt>
                <c:pt idx="22426" formatCode="0.000">
                  <c:v>7.6150000000000002</c:v>
                </c:pt>
                <c:pt idx="22427" formatCode="0.000">
                  <c:v>9.2260000000000009</c:v>
                </c:pt>
                <c:pt idx="22428" formatCode="0.000">
                  <c:v>5.8550000000000004</c:v>
                </c:pt>
                <c:pt idx="22429" formatCode="0.000">
                  <c:v>5.7009999999999996</c:v>
                </c:pt>
                <c:pt idx="22430" formatCode="0.000">
                  <c:v>6.3570000000000002</c:v>
                </c:pt>
                <c:pt idx="22431" formatCode="0.000">
                  <c:v>10.401</c:v>
                </c:pt>
                <c:pt idx="22432" formatCode="0.000">
                  <c:v>10.188000000000001</c:v>
                </c:pt>
                <c:pt idx="22433" formatCode="0.000">
                  <c:v>8.57</c:v>
                </c:pt>
                <c:pt idx="22434" formatCode="0.000">
                  <c:v>7.6280000000000001</c:v>
                </c:pt>
                <c:pt idx="22435" formatCode="0.000">
                  <c:v>1.21</c:v>
                </c:pt>
                <c:pt idx="22436" formatCode="0.000">
                  <c:v>3.5390000000000001</c:v>
                </c:pt>
                <c:pt idx="22437" formatCode="0.000">
                  <c:v>2.0910000000000002</c:v>
                </c:pt>
                <c:pt idx="22438" formatCode="0.000">
                  <c:v>10.792999999999999</c:v>
                </c:pt>
                <c:pt idx="22439" formatCode="0.000">
                  <c:v>8.1530000000000005</c:v>
                </c:pt>
                <c:pt idx="22440" formatCode="0.000">
                  <c:v>9.3620000000000001</c:v>
                </c:pt>
                <c:pt idx="22441" formatCode="0.000">
                  <c:v>9.3320000000000007</c:v>
                </c:pt>
                <c:pt idx="22442" formatCode="0.000">
                  <c:v>3.5990000000000002</c:v>
                </c:pt>
                <c:pt idx="22443" formatCode="0.000">
                  <c:v>4.5330000000000004</c:v>
                </c:pt>
                <c:pt idx="22444" formatCode="0.000">
                  <c:v>3.944</c:v>
                </c:pt>
                <c:pt idx="22445" formatCode="0.000">
                  <c:v>11.44</c:v>
                </c:pt>
                <c:pt idx="22446" formatCode="0.000">
                  <c:v>8.9469999999999992</c:v>
                </c:pt>
                <c:pt idx="22447" formatCode="0.000">
                  <c:v>9.4480000000000004</c:v>
                </c:pt>
                <c:pt idx="22448" formatCode="0.000">
                  <c:v>8.2750000000000004</c:v>
                </c:pt>
                <c:pt idx="22449" formatCode="0.000">
                  <c:v>1.44</c:v>
                </c:pt>
                <c:pt idx="22450" formatCode="0.000">
                  <c:v>4.3360000000000003</c:v>
                </c:pt>
                <c:pt idx="22451" formatCode="0.000">
                  <c:v>7.133</c:v>
                </c:pt>
                <c:pt idx="22452" formatCode="0.000">
                  <c:v>10.222</c:v>
                </c:pt>
                <c:pt idx="22453" formatCode="0.000">
                  <c:v>6.2640000000000002</c:v>
                </c:pt>
                <c:pt idx="22454" formatCode="0.000">
                  <c:v>9.7509999999999994</c:v>
                </c:pt>
                <c:pt idx="22455" formatCode="0.000">
                  <c:v>6.3319999999999999</c:v>
                </c:pt>
                <c:pt idx="22456" formatCode="0.000">
                  <c:v>3.8410000000000002</c:v>
                </c:pt>
                <c:pt idx="22457" formatCode="0.000">
                  <c:v>4.2519999999999998</c:v>
                </c:pt>
                <c:pt idx="22458" formatCode="0.000">
                  <c:v>6.5190000000000001</c:v>
                </c:pt>
                <c:pt idx="22459" formatCode="0.000">
                  <c:v>12.468</c:v>
                </c:pt>
                <c:pt idx="22460" formatCode="0.000">
                  <c:v>7.1429999999999998</c:v>
                </c:pt>
                <c:pt idx="22461" formatCode="0.000">
                  <c:v>9.891</c:v>
                </c:pt>
                <c:pt idx="22462" formatCode="0.000">
                  <c:v>5.4050000000000002</c:v>
                </c:pt>
                <c:pt idx="22463" formatCode="0.000">
                  <c:v>4.7110000000000003</c:v>
                </c:pt>
                <c:pt idx="22464" formatCode="0.000">
                  <c:v>1.62</c:v>
                </c:pt>
                <c:pt idx="22465" formatCode="0.000">
                  <c:v>5.3949999999999996</c:v>
                </c:pt>
                <c:pt idx="22466" formatCode="0.000">
                  <c:v>10.811</c:v>
                </c:pt>
                <c:pt idx="22467" formatCode="0.000">
                  <c:v>7.8319999999999999</c:v>
                </c:pt>
                <c:pt idx="22468" formatCode="0.000">
                  <c:v>9.35</c:v>
                </c:pt>
                <c:pt idx="22469" formatCode="0.000">
                  <c:v>8.2129999999999992</c:v>
                </c:pt>
                <c:pt idx="22470" formatCode="0.000">
                  <c:v>2.5830000000000002</c:v>
                </c:pt>
                <c:pt idx="22471" formatCode="0.000">
                  <c:v>3.5339999999999998</c:v>
                </c:pt>
                <c:pt idx="22472" formatCode="0.000">
                  <c:v>4.1920000000000002</c:v>
                </c:pt>
                <c:pt idx="22473" formatCode="0.000">
                  <c:v>11.586</c:v>
                </c:pt>
                <c:pt idx="22474" formatCode="0.000">
                  <c:v>7.2430000000000003</c:v>
                </c:pt>
                <c:pt idx="22475" formatCode="0.000">
                  <c:v>8.7550000000000008</c:v>
                </c:pt>
                <c:pt idx="22476" formatCode="0.000">
                  <c:v>8.5289999999999999</c:v>
                </c:pt>
                <c:pt idx="22477" formatCode="0.000">
                  <c:v>4.3609999999999998</c:v>
                </c:pt>
                <c:pt idx="22478" formatCode="0.000">
                  <c:v>3.0089999999999999</c:v>
                </c:pt>
                <c:pt idx="22479" formatCode="0.000">
                  <c:v>7.6159999999999997</c:v>
                </c:pt>
                <c:pt idx="22480" formatCode="0.000">
                  <c:v>10.362</c:v>
                </c:pt>
                <c:pt idx="22481" formatCode="0.000">
                  <c:v>6.843</c:v>
                </c:pt>
                <c:pt idx="22482" formatCode="0.000">
                  <c:v>8.2409999999999997</c:v>
                </c:pt>
                <c:pt idx="22483" formatCode="0.000">
                  <c:v>6.2990000000000004</c:v>
                </c:pt>
                <c:pt idx="22484" formatCode="0.000">
                  <c:v>5.2329999999999997</c:v>
                </c:pt>
                <c:pt idx="22485" formatCode="0.000">
                  <c:v>3.0369999999999999</c:v>
                </c:pt>
                <c:pt idx="22486" formatCode="0.000">
                  <c:v>8.952</c:v>
                </c:pt>
                <c:pt idx="22487" formatCode="0.000">
                  <c:v>8.2260000000000009</c:v>
                </c:pt>
                <c:pt idx="22488" formatCode="0.000">
                  <c:v>8.4809999999999999</c:v>
                </c:pt>
                <c:pt idx="22489" formatCode="0.000">
                  <c:v>9.657</c:v>
                </c:pt>
                <c:pt idx="22490" formatCode="0.000">
                  <c:v>5.0830000000000002</c:v>
                </c:pt>
                <c:pt idx="22491" formatCode="0.000">
                  <c:v>4.7649999999999997</c:v>
                </c:pt>
                <c:pt idx="22492" formatCode="0.000">
                  <c:v>2.4220000000000002</c:v>
                </c:pt>
                <c:pt idx="22493" formatCode="0.000">
                  <c:v>10.24</c:v>
                </c:pt>
                <c:pt idx="22494" formatCode="0.000">
                  <c:v>7.5990000000000002</c:v>
                </c:pt>
                <c:pt idx="22495" formatCode="0.000">
                  <c:v>5.0599999999999996</c:v>
                </c:pt>
                <c:pt idx="22496" formatCode="0.000">
                  <c:v>9.1419999999999995</c:v>
                </c:pt>
                <c:pt idx="22497" formatCode="0.000">
                  <c:v>3.875</c:v>
                </c:pt>
                <c:pt idx="22498" formatCode="0.000">
                  <c:v>9.18</c:v>
                </c:pt>
                <c:pt idx="22499" formatCode="0.000">
                  <c:v>2.4430000000000001</c:v>
                </c:pt>
                <c:pt idx="22500" formatCode="0.000">
                  <c:v>5.798</c:v>
                </c:pt>
                <c:pt idx="22501" formatCode="0.000">
                  <c:v>8.6989999999999998</c:v>
                </c:pt>
                <c:pt idx="22502" formatCode="0.000">
                  <c:v>5.931</c:v>
                </c:pt>
                <c:pt idx="22503" formatCode="0.000">
                  <c:v>9.3859999999999992</c:v>
                </c:pt>
                <c:pt idx="22504" formatCode="0.000">
                  <c:v>5.5549999999999997</c:v>
                </c:pt>
                <c:pt idx="22505" formatCode="0.000">
                  <c:v>8.8010000000000002</c:v>
                </c:pt>
                <c:pt idx="22506" formatCode="0.000">
                  <c:v>3.3180000000000001</c:v>
                </c:pt>
                <c:pt idx="22507" formatCode="0.000">
                  <c:v>6.1189999999999998</c:v>
                </c:pt>
                <c:pt idx="22508" formatCode="0.000">
                  <c:v>9.27</c:v>
                </c:pt>
                <c:pt idx="22509" formatCode="0.000">
                  <c:v>6.3639999999999999</c:v>
                </c:pt>
                <c:pt idx="22510" formatCode="0.000">
                  <c:v>8.5150000000000006</c:v>
                </c:pt>
                <c:pt idx="22511" formatCode="0.000">
                  <c:v>6.9169999999999998</c:v>
                </c:pt>
                <c:pt idx="22512" formatCode="0.000">
                  <c:v>4.7960000000000003</c:v>
                </c:pt>
                <c:pt idx="22513" formatCode="0.000">
                  <c:v>5.4569999999999999</c:v>
                </c:pt>
                <c:pt idx="22514" formatCode="0.000">
                  <c:v>7.452</c:v>
                </c:pt>
                <c:pt idx="22515" formatCode="0.000">
                  <c:v>8.9860000000000007</c:v>
                </c:pt>
                <c:pt idx="22516" formatCode="0.000">
                  <c:v>7.9340000000000002</c:v>
                </c:pt>
                <c:pt idx="22517" formatCode="0.000">
                  <c:v>9.6270000000000007</c:v>
                </c:pt>
                <c:pt idx="22518" formatCode="0.000">
                  <c:v>5.7290000000000001</c:v>
                </c:pt>
                <c:pt idx="22519" formatCode="0.000">
                  <c:v>4.8310000000000004</c:v>
                </c:pt>
                <c:pt idx="22520" formatCode="0.000">
                  <c:v>2.8239999999999998</c:v>
                </c:pt>
                <c:pt idx="22521" formatCode="0.000">
                  <c:v>6.3179999999999996</c:v>
                </c:pt>
                <c:pt idx="22522" formatCode="0.000">
                  <c:v>8.5540000000000003</c:v>
                </c:pt>
                <c:pt idx="22523" formatCode="0.000">
                  <c:v>6.97</c:v>
                </c:pt>
                <c:pt idx="22524" formatCode="0.000">
                  <c:v>12.097</c:v>
                </c:pt>
                <c:pt idx="22525" formatCode="0.000">
                  <c:v>8.9779999999999998</c:v>
                </c:pt>
                <c:pt idx="22526" formatCode="0.000">
                  <c:v>0.86</c:v>
                </c:pt>
                <c:pt idx="22527" formatCode="0.000">
                  <c:v>3.55</c:v>
                </c:pt>
                <c:pt idx="22528" formatCode="0.000">
                  <c:v>9.2420000000000009</c:v>
                </c:pt>
                <c:pt idx="22529" formatCode="0.000">
                  <c:v>9.3610000000000007</c:v>
                </c:pt>
                <c:pt idx="22530" formatCode="0.000">
                  <c:v>9.4260000000000002</c:v>
                </c:pt>
                <c:pt idx="22531" formatCode="0.000">
                  <c:v>10.840999999999999</c:v>
                </c:pt>
                <c:pt idx="22532" formatCode="0.000">
                  <c:v>7.5839999999999996</c:v>
                </c:pt>
                <c:pt idx="22533" formatCode="0.000">
                  <c:v>-2.8780000000000001</c:v>
                </c:pt>
                <c:pt idx="22534" formatCode="0.000">
                  <c:v>3.6920000000000002</c:v>
                </c:pt>
                <c:pt idx="22535" formatCode="0.000">
                  <c:v>7.008</c:v>
                </c:pt>
                <c:pt idx="22536" formatCode="0.000">
                  <c:v>7.3310000000000004</c:v>
                </c:pt>
                <c:pt idx="22537" formatCode="0.000">
                  <c:v>7.9880000000000004</c:v>
                </c:pt>
                <c:pt idx="22538" formatCode="0.000">
                  <c:v>10.916</c:v>
                </c:pt>
                <c:pt idx="22539" formatCode="0.000">
                  <c:v>9.266</c:v>
                </c:pt>
                <c:pt idx="22540" formatCode="0.000">
                  <c:v>-0.94599999999999995</c:v>
                </c:pt>
                <c:pt idx="22541" formatCode="0.000">
                  <c:v>5.6449999999999996</c:v>
                </c:pt>
                <c:pt idx="22542" formatCode="0.000">
                  <c:v>7.9359999999999999</c:v>
                </c:pt>
                <c:pt idx="22543" formatCode="0.000">
                  <c:v>8.1180000000000003</c:v>
                </c:pt>
                <c:pt idx="22544" formatCode="0.000">
                  <c:v>7.93</c:v>
                </c:pt>
                <c:pt idx="22545" formatCode="0.000">
                  <c:v>10.933999999999999</c:v>
                </c:pt>
                <c:pt idx="22546" formatCode="0.000">
                  <c:v>9.2119999999999997</c:v>
                </c:pt>
                <c:pt idx="22547" formatCode="0.000">
                  <c:v>-2.3420000000000001</c:v>
                </c:pt>
                <c:pt idx="22548" formatCode="0.000">
                  <c:v>5.359</c:v>
                </c:pt>
                <c:pt idx="22549" formatCode="0.000">
                  <c:v>6.8330000000000002</c:v>
                </c:pt>
                <c:pt idx="22550" formatCode="0.000">
                  <c:v>8.2430000000000003</c:v>
                </c:pt>
                <c:pt idx="22551" formatCode="0.000">
                  <c:v>9.0050000000000008</c:v>
                </c:pt>
                <c:pt idx="22552" formatCode="0.000">
                  <c:v>8.3670000000000009</c:v>
                </c:pt>
                <c:pt idx="22553" formatCode="0.000">
                  <c:v>10.223000000000001</c:v>
                </c:pt>
                <c:pt idx="22554" formatCode="0.000">
                  <c:v>0.49099999999999999</c:v>
                </c:pt>
                <c:pt idx="22555" formatCode="0.000">
                  <c:v>3.9220000000000002</c:v>
                </c:pt>
                <c:pt idx="22556" formatCode="0.000">
                  <c:v>6.9610000000000003</c:v>
                </c:pt>
                <c:pt idx="22557" formatCode="0.000">
                  <c:v>8.6850000000000005</c:v>
                </c:pt>
                <c:pt idx="22558" formatCode="0.000">
                  <c:v>7.2439999999999998</c:v>
                </c:pt>
                <c:pt idx="22559" formatCode="0.000">
                  <c:v>9.3320000000000007</c:v>
                </c:pt>
                <c:pt idx="22560" formatCode="0.000">
                  <c:v>9.6590000000000007</c:v>
                </c:pt>
                <c:pt idx="22561" formatCode="0.000">
                  <c:v>-3.3000000000000002E-2</c:v>
                </c:pt>
                <c:pt idx="22562" formatCode="0.000">
                  <c:v>5.1680000000000001</c:v>
                </c:pt>
                <c:pt idx="22563" formatCode="0.000">
                  <c:v>7.8319999999999999</c:v>
                </c:pt>
                <c:pt idx="22564" formatCode="0.000">
                  <c:v>8.5749999999999993</c:v>
                </c:pt>
                <c:pt idx="22565" formatCode="0.000">
                  <c:v>7.1050000000000004</c:v>
                </c:pt>
                <c:pt idx="22566" formatCode="0.000">
                  <c:v>8.3919999999999995</c:v>
                </c:pt>
                <c:pt idx="22567" formatCode="0.000">
                  <c:v>10.648</c:v>
                </c:pt>
                <c:pt idx="22568" formatCode="0.000">
                  <c:v>0.73599999999999999</c:v>
                </c:pt>
                <c:pt idx="22569" formatCode="0.000">
                  <c:v>3.661</c:v>
                </c:pt>
                <c:pt idx="22570" formatCode="0.000">
                  <c:v>6.2380000000000004</c:v>
                </c:pt>
                <c:pt idx="22571" formatCode="0.000">
                  <c:v>9.2720000000000002</c:v>
                </c:pt>
                <c:pt idx="22572" formatCode="0.000">
                  <c:v>7.6630000000000003</c:v>
                </c:pt>
                <c:pt idx="22573" formatCode="0.000">
                  <c:v>11.853</c:v>
                </c:pt>
                <c:pt idx="22574" formatCode="0.000">
                  <c:v>8.2680000000000007</c:v>
                </c:pt>
                <c:pt idx="22575" formatCode="0.000">
                  <c:v>-1.3620000000000001</c:v>
                </c:pt>
                <c:pt idx="22576" formatCode="0.000">
                  <c:v>4.9470000000000001</c:v>
                </c:pt>
                <c:pt idx="22577" formatCode="0.000">
                  <c:v>2.5870000000000002</c:v>
                </c:pt>
                <c:pt idx="22578" formatCode="0.000">
                  <c:v>9.6620000000000008</c:v>
                </c:pt>
                <c:pt idx="22579" formatCode="0.000">
                  <c:v>8.5640000000000001</c:v>
                </c:pt>
                <c:pt idx="22580" formatCode="0.000">
                  <c:v>9.8469999999999995</c:v>
                </c:pt>
                <c:pt idx="22581" formatCode="0.000">
                  <c:v>10.919</c:v>
                </c:pt>
                <c:pt idx="22582" formatCode="0.000">
                  <c:v>0.93</c:v>
                </c:pt>
                <c:pt idx="22583" formatCode="0.000">
                  <c:v>4.298</c:v>
                </c:pt>
                <c:pt idx="22584" formatCode="0.000">
                  <c:v>11.667999999999999</c:v>
                </c:pt>
                <c:pt idx="22585" formatCode="0.000">
                  <c:v>8.7409999999999997</c:v>
                </c:pt>
                <c:pt idx="22586" formatCode="0.000">
                  <c:v>4.9939999999999998</c:v>
                </c:pt>
                <c:pt idx="22587" formatCode="0.000">
                  <c:v>9.9309999999999992</c:v>
                </c:pt>
                <c:pt idx="22588" formatCode="0.000">
                  <c:v>8.8409999999999993</c:v>
                </c:pt>
                <c:pt idx="22589" formatCode="0.000">
                  <c:v>0.70699999999999996</c:v>
                </c:pt>
                <c:pt idx="22590" formatCode="0.000">
                  <c:v>1.85</c:v>
                </c:pt>
                <c:pt idx="22591" formatCode="0.000">
                  <c:v>6.7309999999999999</c:v>
                </c:pt>
                <c:pt idx="22592" formatCode="0.000">
                  <c:v>8.8740000000000006</c:v>
                </c:pt>
                <c:pt idx="22593" formatCode="0.000">
                  <c:v>7.6929999999999996</c:v>
                </c:pt>
                <c:pt idx="22594" formatCode="0.000">
                  <c:v>8.7609999999999992</c:v>
                </c:pt>
                <c:pt idx="22595" formatCode="0.000">
                  <c:v>8.2040000000000006</c:v>
                </c:pt>
                <c:pt idx="22596" formatCode="0.000">
                  <c:v>3.7589999999999999</c:v>
                </c:pt>
                <c:pt idx="22597" formatCode="0.000">
                  <c:v>2.633</c:v>
                </c:pt>
                <c:pt idx="22598" formatCode="0.000">
                  <c:v>7.8940000000000001</c:v>
                </c:pt>
                <c:pt idx="22599" formatCode="0.000">
                  <c:v>10.958</c:v>
                </c:pt>
                <c:pt idx="22600" formatCode="0.000">
                  <c:v>9.1820000000000004</c:v>
                </c:pt>
                <c:pt idx="22601" formatCode="0.000">
                  <c:v>9.7089999999999996</c:v>
                </c:pt>
                <c:pt idx="22602" formatCode="0.000">
                  <c:v>10.477</c:v>
                </c:pt>
                <c:pt idx="22603" formatCode="0.000">
                  <c:v>-5.1909999999999998</c:v>
                </c:pt>
                <c:pt idx="22604" formatCode="0.000">
                  <c:v>3.5489999999999999</c:v>
                </c:pt>
                <c:pt idx="22605" formatCode="0.000">
                  <c:v>9.4749999999999996</c:v>
                </c:pt>
                <c:pt idx="22606" formatCode="0.000">
                  <c:v>8.7420000000000009</c:v>
                </c:pt>
                <c:pt idx="22607" formatCode="0.000">
                  <c:v>7.2050000000000001</c:v>
                </c:pt>
                <c:pt idx="22608" formatCode="0.000">
                  <c:v>9.375</c:v>
                </c:pt>
                <c:pt idx="22609" formatCode="0.000">
                  <c:v>10.166</c:v>
                </c:pt>
                <c:pt idx="22610" formatCode="0.000">
                  <c:v>-1.1879999999999999</c:v>
                </c:pt>
                <c:pt idx="22611" formatCode="0.000">
                  <c:v>2.7240000000000002</c:v>
                </c:pt>
                <c:pt idx="22612" formatCode="0.000">
                  <c:v>6.4450000000000003</c:v>
                </c:pt>
                <c:pt idx="22613" formatCode="0.000">
                  <c:v>6.3310000000000004</c:v>
                </c:pt>
                <c:pt idx="22614" formatCode="0.000">
                  <c:v>4.7240000000000002</c:v>
                </c:pt>
                <c:pt idx="22615" formatCode="0.000">
                  <c:v>8.8190000000000008</c:v>
                </c:pt>
                <c:pt idx="22616" formatCode="0.000">
                  <c:v>7.3810000000000002</c:v>
                </c:pt>
                <c:pt idx="22617" formatCode="0.000">
                  <c:v>10.166</c:v>
                </c:pt>
                <c:pt idx="22618" formatCode="0.000">
                  <c:v>2.5489999999999999</c:v>
                </c:pt>
                <c:pt idx="22619" formatCode="0.000">
                  <c:v>7.5030000000000001</c:v>
                </c:pt>
                <c:pt idx="22620" formatCode="0.000">
                  <c:v>10.331</c:v>
                </c:pt>
                <c:pt idx="22621" formatCode="0.000">
                  <c:v>7.774</c:v>
                </c:pt>
                <c:pt idx="22622" formatCode="0.000">
                  <c:v>10.271000000000001</c:v>
                </c:pt>
                <c:pt idx="22623" formatCode="0.000">
                  <c:v>8.1549999999999994</c:v>
                </c:pt>
                <c:pt idx="22624" formatCode="0.000">
                  <c:v>-1.4379999999999999</c:v>
                </c:pt>
                <c:pt idx="22625" formatCode="0.000">
                  <c:v>3.734</c:v>
                </c:pt>
                <c:pt idx="22626" formatCode="0.000">
                  <c:v>5.3380000000000001</c:v>
                </c:pt>
                <c:pt idx="22627" formatCode="0.000">
                  <c:v>8.2919999999999998</c:v>
                </c:pt>
                <c:pt idx="22628" formatCode="0.000">
                  <c:v>7.1379999999999999</c:v>
                </c:pt>
                <c:pt idx="22629" formatCode="0.000">
                  <c:v>10.605</c:v>
                </c:pt>
                <c:pt idx="22630" formatCode="0.000">
                  <c:v>9.3629999999999995</c:v>
                </c:pt>
                <c:pt idx="22631" formatCode="0.000">
                  <c:v>2.1640000000000001</c:v>
                </c:pt>
                <c:pt idx="22632" formatCode="0.000">
                  <c:v>3.343</c:v>
                </c:pt>
                <c:pt idx="22633" formatCode="0.000">
                  <c:v>7.7240000000000002</c:v>
                </c:pt>
                <c:pt idx="22634" formatCode="0.000">
                  <c:v>8.9420000000000002</c:v>
                </c:pt>
                <c:pt idx="22635" formatCode="0.000">
                  <c:v>5.2629999999999999</c:v>
                </c:pt>
                <c:pt idx="22636" formatCode="0.000">
                  <c:v>10.362</c:v>
                </c:pt>
                <c:pt idx="22637" formatCode="0.000">
                  <c:v>6.0289999999999999</c:v>
                </c:pt>
                <c:pt idx="22638" formatCode="0.000">
                  <c:v>4.5819999999999999</c:v>
                </c:pt>
                <c:pt idx="22639" formatCode="0.000">
                  <c:v>3.2530000000000001</c:v>
                </c:pt>
                <c:pt idx="22640" formatCode="0.000">
                  <c:v>5.2560000000000002</c:v>
                </c:pt>
                <c:pt idx="22641" formatCode="0.000">
                  <c:v>7.2510000000000003</c:v>
                </c:pt>
                <c:pt idx="22642" formatCode="0.000">
                  <c:v>8.3450000000000006</c:v>
                </c:pt>
                <c:pt idx="22643" formatCode="0.000">
                  <c:v>10.414</c:v>
                </c:pt>
                <c:pt idx="22644" formatCode="0.000">
                  <c:v>9.1069999999999993</c:v>
                </c:pt>
                <c:pt idx="22645" formatCode="0.000">
                  <c:v>1.927</c:v>
                </c:pt>
                <c:pt idx="22646" formatCode="0.000">
                  <c:v>3.7629999999999999</c:v>
                </c:pt>
                <c:pt idx="22647" formatCode="0.000">
                  <c:v>7.3129999999999997</c:v>
                </c:pt>
                <c:pt idx="22648" formatCode="0.000">
                  <c:v>8.2230000000000008</c:v>
                </c:pt>
                <c:pt idx="22649" formatCode="0.000">
                  <c:v>5.9720000000000004</c:v>
                </c:pt>
                <c:pt idx="22650" formatCode="0.000">
                  <c:v>9.1020000000000003</c:v>
                </c:pt>
                <c:pt idx="22651" formatCode="0.000">
                  <c:v>9.3279999999999994</c:v>
                </c:pt>
                <c:pt idx="22652" formatCode="0.000">
                  <c:v>1.865</c:v>
                </c:pt>
                <c:pt idx="22653" formatCode="0.000">
                  <c:v>4.1680000000000001</c:v>
                </c:pt>
                <c:pt idx="22654" formatCode="0.000">
                  <c:v>7.9950000000000001</c:v>
                </c:pt>
                <c:pt idx="22655" formatCode="0.000">
                  <c:v>7.1</c:v>
                </c:pt>
                <c:pt idx="22656" formatCode="0.000">
                  <c:v>5.9459999999999997</c:v>
                </c:pt>
                <c:pt idx="22657" formatCode="0.000">
                  <c:v>8.5190000000000001</c:v>
                </c:pt>
                <c:pt idx="22658" formatCode="0.000">
                  <c:v>8.4039999999999999</c:v>
                </c:pt>
                <c:pt idx="22659" formatCode="0.000">
                  <c:v>5.3470000000000004</c:v>
                </c:pt>
                <c:pt idx="22660" formatCode="0.000">
                  <c:v>2.5649999999999999</c:v>
                </c:pt>
                <c:pt idx="22661" formatCode="0.000">
                  <c:v>8.6080000000000005</c:v>
                </c:pt>
                <c:pt idx="22662" formatCode="0.000">
                  <c:v>7.09</c:v>
                </c:pt>
                <c:pt idx="22663" formatCode="0.000">
                  <c:v>7.4770000000000003</c:v>
                </c:pt>
                <c:pt idx="22664" formatCode="0.000">
                  <c:v>9.0180000000000007</c:v>
                </c:pt>
                <c:pt idx="22665" formatCode="0.000">
                  <c:v>9.923</c:v>
                </c:pt>
                <c:pt idx="22666" formatCode="0.000">
                  <c:v>0.73799999999999999</c:v>
                </c:pt>
                <c:pt idx="22667" formatCode="0.000">
                  <c:v>2.9249999999999998</c:v>
                </c:pt>
                <c:pt idx="22668" formatCode="0.000">
                  <c:v>7.8209999999999997</c:v>
                </c:pt>
                <c:pt idx="22669" formatCode="0.000">
                  <c:v>6.2930000000000001</c:v>
                </c:pt>
                <c:pt idx="22670" formatCode="0.000">
                  <c:v>8.2810000000000006</c:v>
                </c:pt>
                <c:pt idx="22671" formatCode="0.000">
                  <c:v>10.978999999999999</c:v>
                </c:pt>
                <c:pt idx="22672" formatCode="0.000">
                  <c:v>7.7939999999999996</c:v>
                </c:pt>
                <c:pt idx="22673" formatCode="0.000">
                  <c:v>0.216</c:v>
                </c:pt>
                <c:pt idx="22674" formatCode="0.000">
                  <c:v>4.2960000000000003</c:v>
                </c:pt>
                <c:pt idx="22675" formatCode="0.000">
                  <c:v>6.883</c:v>
                </c:pt>
                <c:pt idx="22676" formatCode="0.000">
                  <c:v>6.3380000000000001</c:v>
                </c:pt>
                <c:pt idx="22677" formatCode="0.000">
                  <c:v>7.7050000000000001</c:v>
                </c:pt>
                <c:pt idx="22678" formatCode="0.000">
                  <c:v>9.7539999999999996</c:v>
                </c:pt>
                <c:pt idx="22679" formatCode="0.000">
                  <c:v>9.1669999999999998</c:v>
                </c:pt>
                <c:pt idx="22680" formatCode="0.000">
                  <c:v>1.034</c:v>
                </c:pt>
                <c:pt idx="22681" formatCode="0.000">
                  <c:v>4.6959999999999997</c:v>
                </c:pt>
                <c:pt idx="22682" formatCode="0.000">
                  <c:v>5.4420000000000002</c:v>
                </c:pt>
                <c:pt idx="22683" formatCode="0.000">
                  <c:v>4.9710000000000001</c:v>
                </c:pt>
                <c:pt idx="22684" formatCode="0.000">
                  <c:v>8.44</c:v>
                </c:pt>
                <c:pt idx="22685" formatCode="0.000">
                  <c:v>10.506</c:v>
                </c:pt>
                <c:pt idx="22686" formatCode="0.000">
                  <c:v>10.454000000000001</c:v>
                </c:pt>
                <c:pt idx="22687" formatCode="0.000">
                  <c:v>-0.58499999999999996</c:v>
                </c:pt>
                <c:pt idx="22688" formatCode="0.000">
                  <c:v>6.2450000000000001</c:v>
                </c:pt>
                <c:pt idx="22689" formatCode="0.000">
                  <c:v>6.38</c:v>
                </c:pt>
                <c:pt idx="22690" formatCode="0.000">
                  <c:v>7.9290000000000003</c:v>
                </c:pt>
                <c:pt idx="22691" formatCode="0.000">
                  <c:v>9.7509999999999994</c:v>
                </c:pt>
                <c:pt idx="22692" formatCode="0.000">
                  <c:v>7.9359999999999999</c:v>
                </c:pt>
                <c:pt idx="22693" formatCode="0.000">
                  <c:v>10.538</c:v>
                </c:pt>
                <c:pt idx="22694" formatCode="0.000">
                  <c:v>-3.4740000000000002</c:v>
                </c:pt>
                <c:pt idx="22695" formatCode="0.000">
                  <c:v>6.3079999999999998</c:v>
                </c:pt>
                <c:pt idx="22696" formatCode="0.000">
                  <c:v>9.0440000000000005</c:v>
                </c:pt>
                <c:pt idx="22697" formatCode="0.000">
                  <c:v>7.1369999999999996</c:v>
                </c:pt>
                <c:pt idx="22698" formatCode="0.000">
                  <c:v>10.032</c:v>
                </c:pt>
                <c:pt idx="22699" formatCode="0.000">
                  <c:v>8.8119999999999994</c:v>
                </c:pt>
                <c:pt idx="22700" formatCode="0.000">
                  <c:v>9.1489999999999991</c:v>
                </c:pt>
                <c:pt idx="22701" formatCode="0.000">
                  <c:v>-3.9079999999999999</c:v>
                </c:pt>
                <c:pt idx="22702" formatCode="0.000">
                  <c:v>4.9939999999999998</c:v>
                </c:pt>
                <c:pt idx="22703" formatCode="0.000">
                  <c:v>5.415</c:v>
                </c:pt>
                <c:pt idx="22704" formatCode="0.000">
                  <c:v>7.1360000000000001</c:v>
                </c:pt>
                <c:pt idx="22705" formatCode="0.000">
                  <c:v>9.0670000000000002</c:v>
                </c:pt>
                <c:pt idx="22706" formatCode="0.000">
                  <c:v>8.92</c:v>
                </c:pt>
                <c:pt idx="22707" formatCode="0.000">
                  <c:v>7.4</c:v>
                </c:pt>
                <c:pt idx="22708" formatCode="0.000">
                  <c:v>2.2719999999999998</c:v>
                </c:pt>
                <c:pt idx="22709" formatCode="0.000">
                  <c:v>4.9400000000000004</c:v>
                </c:pt>
                <c:pt idx="22710" formatCode="0.000">
                  <c:v>6.2050000000000001</c:v>
                </c:pt>
                <c:pt idx="22711" formatCode="0.000">
                  <c:v>5.3179999999999996</c:v>
                </c:pt>
                <c:pt idx="22712" formatCode="0.000">
                  <c:v>10.144</c:v>
                </c:pt>
                <c:pt idx="22713" formatCode="0.000">
                  <c:v>10.597</c:v>
                </c:pt>
                <c:pt idx="22714" formatCode="0.000">
                  <c:v>7.8179999999999996</c:v>
                </c:pt>
                <c:pt idx="22715" formatCode="0.000">
                  <c:v>-2.198</c:v>
                </c:pt>
                <c:pt idx="22716" formatCode="0.000">
                  <c:v>7.1539999999999999</c:v>
                </c:pt>
                <c:pt idx="22717" formatCode="0.000">
                  <c:v>9.1560000000000006</c:v>
                </c:pt>
                <c:pt idx="22718" formatCode="0.000">
                  <c:v>5.7060000000000004</c:v>
                </c:pt>
                <c:pt idx="22719" formatCode="0.000">
                  <c:v>7.77</c:v>
                </c:pt>
                <c:pt idx="22720" formatCode="0.000">
                  <c:v>8.5429999999999993</c:v>
                </c:pt>
                <c:pt idx="22721" formatCode="0.000">
                  <c:v>11.382999999999999</c:v>
                </c:pt>
                <c:pt idx="22722" formatCode="0.000">
                  <c:v>-3.2080000000000002</c:v>
                </c:pt>
                <c:pt idx="22723" formatCode="0.000">
                  <c:v>5.5750000000000002</c:v>
                </c:pt>
                <c:pt idx="22724" formatCode="0.000">
                  <c:v>7.6909999999999998</c:v>
                </c:pt>
                <c:pt idx="22725" formatCode="0.000">
                  <c:v>6.4790000000000001</c:v>
                </c:pt>
                <c:pt idx="22726" formatCode="0.000">
                  <c:v>7.5449999999999999</c:v>
                </c:pt>
                <c:pt idx="22727" formatCode="0.000">
                  <c:v>11.021000000000001</c:v>
                </c:pt>
                <c:pt idx="22728" formatCode="0.000">
                  <c:v>6.9470000000000001</c:v>
                </c:pt>
                <c:pt idx="22729" formatCode="0.000">
                  <c:v>-0.108</c:v>
                </c:pt>
                <c:pt idx="22730" formatCode="0.000">
                  <c:v>5.2309999999999999</c:v>
                </c:pt>
                <c:pt idx="22731" formatCode="0.000">
                  <c:v>5.6429999999999998</c:v>
                </c:pt>
                <c:pt idx="22732" formatCode="0.000">
                  <c:v>7.4749999999999996</c:v>
                </c:pt>
                <c:pt idx="22733" formatCode="0.000">
                  <c:v>10.446999999999999</c:v>
                </c:pt>
                <c:pt idx="22734" formatCode="0.000">
                  <c:v>9.875</c:v>
                </c:pt>
                <c:pt idx="22735" formatCode="0.000">
                  <c:v>9.3819999999999997</c:v>
                </c:pt>
                <c:pt idx="22736" formatCode="0.000">
                  <c:v>-1.4319999999999999</c:v>
                </c:pt>
                <c:pt idx="22737" formatCode="0.000">
                  <c:v>3.2970000000000002</c:v>
                </c:pt>
                <c:pt idx="22738" formatCode="0.000">
                  <c:v>8.8290000000000006</c:v>
                </c:pt>
                <c:pt idx="22739" formatCode="0.000">
                  <c:v>5.7590000000000003</c:v>
                </c:pt>
                <c:pt idx="22740" formatCode="0.000">
                  <c:v>6.88</c:v>
                </c:pt>
                <c:pt idx="22741" formatCode="0.000">
                  <c:v>7.6879999999999997</c:v>
                </c:pt>
                <c:pt idx="22742" formatCode="0.000">
                  <c:v>9.85</c:v>
                </c:pt>
                <c:pt idx="22743" formatCode="0.000">
                  <c:v>-0.222</c:v>
                </c:pt>
                <c:pt idx="22744" formatCode="0.000">
                  <c:v>5.782</c:v>
                </c:pt>
                <c:pt idx="22745" formatCode="0.000">
                  <c:v>10.127000000000001</c:v>
                </c:pt>
                <c:pt idx="22746" formatCode="0.000">
                  <c:v>5.6269999999999998</c:v>
                </c:pt>
                <c:pt idx="22747" formatCode="0.000">
                  <c:v>6.6550000000000002</c:v>
                </c:pt>
                <c:pt idx="22748" formatCode="0.000">
                  <c:v>11.61</c:v>
                </c:pt>
                <c:pt idx="22749" formatCode="0.000">
                  <c:v>10.364000000000001</c:v>
                </c:pt>
                <c:pt idx="22750" formatCode="0.000">
                  <c:v>-3.0310000000000001</c:v>
                </c:pt>
                <c:pt idx="22751" formatCode="0.000">
                  <c:v>3.09</c:v>
                </c:pt>
                <c:pt idx="22752" formatCode="0.000">
                  <c:v>6.6840000000000002</c:v>
                </c:pt>
                <c:pt idx="22753" formatCode="0.000">
                  <c:v>6.6980000000000004</c:v>
                </c:pt>
                <c:pt idx="22754" formatCode="0.000">
                  <c:v>6.7270000000000003</c:v>
                </c:pt>
                <c:pt idx="22755" formatCode="0.000">
                  <c:v>10.983000000000001</c:v>
                </c:pt>
                <c:pt idx="22756" formatCode="0.000">
                  <c:v>9.782</c:v>
                </c:pt>
                <c:pt idx="22757" formatCode="0.000">
                  <c:v>-1.675</c:v>
                </c:pt>
                <c:pt idx="22758" formatCode="0.000">
                  <c:v>5.117</c:v>
                </c:pt>
                <c:pt idx="22759" formatCode="0.000">
                  <c:v>8.7759999999999998</c:v>
                </c:pt>
                <c:pt idx="22760" formatCode="0.000">
                  <c:v>7.6420000000000003</c:v>
                </c:pt>
                <c:pt idx="22761" formatCode="0.000">
                  <c:v>6.7160000000000002</c:v>
                </c:pt>
                <c:pt idx="22762" formatCode="0.000">
                  <c:v>9.6120000000000001</c:v>
                </c:pt>
                <c:pt idx="22763" formatCode="0.000">
                  <c:v>7.5309999999999997</c:v>
                </c:pt>
                <c:pt idx="22764" formatCode="0.000">
                  <c:v>0.61</c:v>
                </c:pt>
                <c:pt idx="22765" formatCode="0.000">
                  <c:v>3.3010000000000002</c:v>
                </c:pt>
                <c:pt idx="22766" formatCode="0.000">
                  <c:v>7.9740000000000002</c:v>
                </c:pt>
                <c:pt idx="22767" formatCode="0.000">
                  <c:v>4.9790000000000001</c:v>
                </c:pt>
                <c:pt idx="22768" formatCode="0.000">
                  <c:v>6.5670000000000002</c:v>
                </c:pt>
                <c:pt idx="22769" formatCode="0.000">
                  <c:v>9.3480000000000008</c:v>
                </c:pt>
                <c:pt idx="22770" formatCode="0.000">
                  <c:v>5.8419999999999996</c:v>
                </c:pt>
                <c:pt idx="22771" formatCode="0.000">
                  <c:v>6.8140000000000001</c:v>
                </c:pt>
                <c:pt idx="22772" formatCode="0.000">
                  <c:v>2.536</c:v>
                </c:pt>
                <c:pt idx="22773" formatCode="0.000">
                  <c:v>9.5039999999999996</c:v>
                </c:pt>
                <c:pt idx="22774" formatCode="0.000">
                  <c:v>4.694</c:v>
                </c:pt>
                <c:pt idx="22775" formatCode="0.000">
                  <c:v>7.3140000000000001</c:v>
                </c:pt>
                <c:pt idx="22776" formatCode="0.000">
                  <c:v>-5.8369999999999997</c:v>
                </c:pt>
                <c:pt idx="22777" formatCode="0.000">
                  <c:v>11.795</c:v>
                </c:pt>
                <c:pt idx="22778" formatCode="0.000">
                  <c:v>6.51</c:v>
                </c:pt>
                <c:pt idx="22779" formatCode="0.000">
                  <c:v>3.13</c:v>
                </c:pt>
                <c:pt idx="22780" formatCode="0.000">
                  <c:v>2.718</c:v>
                </c:pt>
                <c:pt idx="22781" formatCode="0.000">
                  <c:v>14.606</c:v>
                </c:pt>
                <c:pt idx="22782" formatCode="0.000">
                  <c:v>6.1260000000000003</c:v>
                </c:pt>
                <c:pt idx="22783" formatCode="0.000">
                  <c:v>10.771000000000001</c:v>
                </c:pt>
                <c:pt idx="22784" formatCode="0.000">
                  <c:v>-6.423</c:v>
                </c:pt>
                <c:pt idx="22785" formatCode="0.000">
                  <c:v>8.3010000000000002</c:v>
                </c:pt>
                <c:pt idx="22786" formatCode="0.000">
                  <c:v>7.734</c:v>
                </c:pt>
                <c:pt idx="22787" formatCode="0.000">
                  <c:v>-5.0140000000000002</c:v>
                </c:pt>
                <c:pt idx="22788" formatCode="0.000">
                  <c:v>3.7559999999999998</c:v>
                </c:pt>
                <c:pt idx="22789" formatCode="0.000">
                  <c:v>8.3719999999999999</c:v>
                </c:pt>
                <c:pt idx="22790" formatCode="0.000">
                  <c:v>6.1669999999999998</c:v>
                </c:pt>
                <c:pt idx="22791" formatCode="0.000">
                  <c:v>10.209</c:v>
                </c:pt>
                <c:pt idx="22792" formatCode="0.000">
                  <c:v>-3.85</c:v>
                </c:pt>
                <c:pt idx="22793" formatCode="0.000">
                  <c:v>6.4119999999999999</c:v>
                </c:pt>
                <c:pt idx="22794" formatCode="0.000">
                  <c:v>6.2119999999999997</c:v>
                </c:pt>
                <c:pt idx="22795" formatCode="0.000">
                  <c:v>2.2970000000000002</c:v>
                </c:pt>
                <c:pt idx="22796" formatCode="0.000">
                  <c:v>4.0650000000000004</c:v>
                </c:pt>
                <c:pt idx="22797" formatCode="0.000">
                  <c:v>9.8789999999999996</c:v>
                </c:pt>
                <c:pt idx="22798" formatCode="0.000">
                  <c:v>5.8140000000000001</c:v>
                </c:pt>
                <c:pt idx="22799" formatCode="0.000">
                  <c:v>8.7210000000000001</c:v>
                </c:pt>
                <c:pt idx="22800" formatCode="0.000">
                  <c:v>-5.4870000000000001</c:v>
                </c:pt>
                <c:pt idx="22801" formatCode="0.000">
                  <c:v>9.7899999999999991</c:v>
                </c:pt>
                <c:pt idx="22802" formatCode="0.000">
                  <c:v>7.1280000000000001</c:v>
                </c:pt>
                <c:pt idx="22803" formatCode="0.000">
                  <c:v>0.56100000000000005</c:v>
                </c:pt>
                <c:pt idx="22804" formatCode="0.000">
                  <c:v>3.5</c:v>
                </c:pt>
                <c:pt idx="22805" formatCode="0.000">
                  <c:v>9.4939999999999998</c:v>
                </c:pt>
                <c:pt idx="22806" formatCode="0.000">
                  <c:v>6.4729999999999999</c:v>
                </c:pt>
                <c:pt idx="22807" formatCode="0.000">
                  <c:v>9.6129999999999995</c:v>
                </c:pt>
                <c:pt idx="22808" formatCode="0.000">
                  <c:v>-8.6010000000000009</c:v>
                </c:pt>
                <c:pt idx="22809" formatCode="0.000">
                  <c:v>9.9420000000000002</c:v>
                </c:pt>
                <c:pt idx="22810" formatCode="0.000">
                  <c:v>8.6509999999999998</c:v>
                </c:pt>
                <c:pt idx="22811" formatCode="0.000">
                  <c:v>0.317</c:v>
                </c:pt>
                <c:pt idx="22812" formatCode="0.000">
                  <c:v>4.0389999999999997</c:v>
                </c:pt>
                <c:pt idx="22813" formatCode="0.000">
                  <c:v>8.7859999999999996</c:v>
                </c:pt>
                <c:pt idx="22814" formatCode="0.000">
                  <c:v>7.8109999999999999</c:v>
                </c:pt>
                <c:pt idx="22815" formatCode="0.000">
                  <c:v>10.837</c:v>
                </c:pt>
                <c:pt idx="22816" formatCode="0.000">
                  <c:v>-13.526999999999999</c:v>
                </c:pt>
                <c:pt idx="22817" formatCode="0.000">
                  <c:v>9.7710000000000008</c:v>
                </c:pt>
                <c:pt idx="22818" formatCode="0.000">
                  <c:v>12.351000000000001</c:v>
                </c:pt>
                <c:pt idx="22819" formatCode="0.000">
                  <c:v>-2.3860000000000001</c:v>
                </c:pt>
                <c:pt idx="22820" formatCode="0.000">
                  <c:v>6.3</c:v>
                </c:pt>
                <c:pt idx="22821" formatCode="0.000">
                  <c:v>8.5419999999999998</c:v>
                </c:pt>
                <c:pt idx="22822" formatCode="0.000">
                  <c:v>5.476</c:v>
                </c:pt>
                <c:pt idx="22823" formatCode="0.000">
                  <c:v>11.276999999999999</c:v>
                </c:pt>
                <c:pt idx="22824" formatCode="0.000">
                  <c:v>-1.022</c:v>
                </c:pt>
                <c:pt idx="22825" formatCode="0.000">
                  <c:v>8.1590000000000007</c:v>
                </c:pt>
                <c:pt idx="22826" formatCode="0.000">
                  <c:v>7.5949999999999998</c:v>
                </c:pt>
                <c:pt idx="22827" formatCode="0.000">
                  <c:v>-3.5270000000000001</c:v>
                </c:pt>
                <c:pt idx="22828" formatCode="0.000">
                  <c:v>3.4569999999999999</c:v>
                </c:pt>
                <c:pt idx="22829" formatCode="0.000">
                  <c:v>8.5950000000000006</c:v>
                </c:pt>
                <c:pt idx="22830" formatCode="0.000">
                  <c:v>5.202</c:v>
                </c:pt>
                <c:pt idx="22831" formatCode="0.000">
                  <c:v>8.2889999999999997</c:v>
                </c:pt>
                <c:pt idx="22832" formatCode="0.000">
                  <c:v>-1.698</c:v>
                </c:pt>
                <c:pt idx="22833" formatCode="0.000">
                  <c:v>9.5060000000000002</c:v>
                </c:pt>
                <c:pt idx="22834" formatCode="0.000">
                  <c:v>10.581</c:v>
                </c:pt>
                <c:pt idx="22835" formatCode="0.000">
                  <c:v>-4.415</c:v>
                </c:pt>
                <c:pt idx="22836" formatCode="0.000">
                  <c:v>3.9079999999999999</c:v>
                </c:pt>
                <c:pt idx="22837" formatCode="0.000">
                  <c:v>8.0399999999999991</c:v>
                </c:pt>
                <c:pt idx="22838" formatCode="0.000">
                  <c:v>5.5129999999999999</c:v>
                </c:pt>
                <c:pt idx="22839" formatCode="0.000">
                  <c:v>7.4409999999999998</c:v>
                </c:pt>
                <c:pt idx="22840" formatCode="0.000">
                  <c:v>-2.948</c:v>
                </c:pt>
                <c:pt idx="22841" formatCode="0.000">
                  <c:v>8.7200000000000006</c:v>
                </c:pt>
                <c:pt idx="22842" formatCode="0.000">
                  <c:v>10.128</c:v>
                </c:pt>
                <c:pt idx="22843" formatCode="0.000">
                  <c:v>-3.1</c:v>
                </c:pt>
                <c:pt idx="22844" formatCode="0.000">
                  <c:v>6.1790000000000003</c:v>
                </c:pt>
                <c:pt idx="22845" formatCode="0.000">
                  <c:v>7.7590000000000003</c:v>
                </c:pt>
                <c:pt idx="22846" formatCode="0.000">
                  <c:v>8.4339999999999993</c:v>
                </c:pt>
                <c:pt idx="22847" formatCode="0.000">
                  <c:v>13.035</c:v>
                </c:pt>
                <c:pt idx="22848" formatCode="0.000">
                  <c:v>-12.074999999999999</c:v>
                </c:pt>
                <c:pt idx="22849" formatCode="0.000">
                  <c:v>9.1560000000000006</c:v>
                </c:pt>
                <c:pt idx="22850" formatCode="0.000">
                  <c:v>10.163</c:v>
                </c:pt>
                <c:pt idx="22851" formatCode="0.000">
                  <c:v>-4.9809999999999999</c:v>
                </c:pt>
                <c:pt idx="22852" formatCode="0.000">
                  <c:v>8.4849999999999994</c:v>
                </c:pt>
                <c:pt idx="22853" formatCode="0.000">
                  <c:v>5.35</c:v>
                </c:pt>
                <c:pt idx="22854" formatCode="0.000">
                  <c:v>4.9009999999999998</c:v>
                </c:pt>
                <c:pt idx="22855" formatCode="0.000">
                  <c:v>8.9700000000000006</c:v>
                </c:pt>
                <c:pt idx="22856" formatCode="0.000">
                  <c:v>-2.7480000000000002</c:v>
                </c:pt>
                <c:pt idx="22857" formatCode="0.000">
                  <c:v>8.2210000000000001</c:v>
                </c:pt>
                <c:pt idx="22858" formatCode="0.000">
                  <c:v>8.2810000000000006</c:v>
                </c:pt>
                <c:pt idx="22859" formatCode="0.000">
                  <c:v>2.5710000000000002</c:v>
                </c:pt>
                <c:pt idx="22860" formatCode="0.000">
                  <c:v>4.431</c:v>
                </c:pt>
                <c:pt idx="22861" formatCode="0.000">
                  <c:v>6.9950000000000001</c:v>
                </c:pt>
                <c:pt idx="22862" formatCode="0.000">
                  <c:v>4.907</c:v>
                </c:pt>
                <c:pt idx="22863" formatCode="0.000">
                  <c:v>8.2780000000000005</c:v>
                </c:pt>
                <c:pt idx="22864" formatCode="0.000">
                  <c:v>-1.893</c:v>
                </c:pt>
                <c:pt idx="22865" formatCode="0.000">
                  <c:v>8.4830000000000005</c:v>
                </c:pt>
                <c:pt idx="22866" formatCode="0.000">
                  <c:v>7.4320000000000004</c:v>
                </c:pt>
                <c:pt idx="22867" formatCode="0.000">
                  <c:v>1.0029999999999999</c:v>
                </c:pt>
                <c:pt idx="22868" formatCode="0.000">
                  <c:v>4.7679999999999998</c:v>
                </c:pt>
                <c:pt idx="22869" formatCode="0.000">
                  <c:v>4.4669999999999996</c:v>
                </c:pt>
                <c:pt idx="22870" formatCode="0.000">
                  <c:v>3.266</c:v>
                </c:pt>
                <c:pt idx="22871" formatCode="0.000">
                  <c:v>9.7690000000000001</c:v>
                </c:pt>
                <c:pt idx="22872" formatCode="0.000">
                  <c:v>-2.327</c:v>
                </c:pt>
                <c:pt idx="22873" formatCode="0.000">
                  <c:v>7.992</c:v>
                </c:pt>
                <c:pt idx="22874" formatCode="0.000">
                  <c:v>10.423</c:v>
                </c:pt>
                <c:pt idx="22875" formatCode="0.000">
                  <c:v>1.304</c:v>
                </c:pt>
                <c:pt idx="22876" formatCode="0.000">
                  <c:v>5.0730000000000004</c:v>
                </c:pt>
                <c:pt idx="22877" formatCode="0.000">
                  <c:v>9.5389999999999997</c:v>
                </c:pt>
                <c:pt idx="22878" formatCode="0.000">
                  <c:v>4.3310000000000004</c:v>
                </c:pt>
                <c:pt idx="22879" formatCode="0.000">
                  <c:v>10.566000000000001</c:v>
                </c:pt>
                <c:pt idx="22880" formatCode="0.000">
                  <c:v>-4.4539999999999997</c:v>
                </c:pt>
                <c:pt idx="22881" formatCode="0.000">
                  <c:v>12.622999999999999</c:v>
                </c:pt>
                <c:pt idx="22882" formatCode="0.000">
                  <c:v>7.1440000000000001</c:v>
                </c:pt>
                <c:pt idx="22883" formatCode="0.000">
                  <c:v>-5.3040000000000003</c:v>
                </c:pt>
                <c:pt idx="22884" formatCode="0.000">
                  <c:v>5.5119999999999996</c:v>
                </c:pt>
                <c:pt idx="22885" formatCode="0.000">
                  <c:v>7.3449999999999998</c:v>
                </c:pt>
                <c:pt idx="22886" formatCode="0.000">
                  <c:v>2.3719999999999999</c:v>
                </c:pt>
                <c:pt idx="22887" formatCode="0.000">
                  <c:v>9.1210000000000004</c:v>
                </c:pt>
                <c:pt idx="22888" formatCode="0.000">
                  <c:v>1.2170000000000001</c:v>
                </c:pt>
                <c:pt idx="22889" formatCode="0.000">
                  <c:v>11.314</c:v>
                </c:pt>
                <c:pt idx="22890" formatCode="0.000">
                  <c:v>8.2279999999999998</c:v>
                </c:pt>
                <c:pt idx="22891" formatCode="0.000">
                  <c:v>-4.0030000000000001</c:v>
                </c:pt>
                <c:pt idx="22892" formatCode="0.000">
                  <c:v>4.351</c:v>
                </c:pt>
                <c:pt idx="22893" formatCode="0.000">
                  <c:v>7.1379999999999999</c:v>
                </c:pt>
                <c:pt idx="22894" formatCode="0.000">
                  <c:v>2.8359999999999999</c:v>
                </c:pt>
                <c:pt idx="22895" formatCode="0.000">
                  <c:v>9.1669999999999998</c:v>
                </c:pt>
                <c:pt idx="22896" formatCode="0.000">
                  <c:v>8.3330000000000002</c:v>
                </c:pt>
                <c:pt idx="22897" formatCode="0.000">
                  <c:v>8.3710000000000004</c:v>
                </c:pt>
                <c:pt idx="22898" formatCode="0.000">
                  <c:v>7.7030000000000003</c:v>
                </c:pt>
                <c:pt idx="22899" formatCode="0.000">
                  <c:v>-7.8029999999999999</c:v>
                </c:pt>
                <c:pt idx="22900" formatCode="0.000">
                  <c:v>4.1820000000000004</c:v>
                </c:pt>
                <c:pt idx="22901" formatCode="0.000">
                  <c:v>8.657</c:v>
                </c:pt>
                <c:pt idx="22902" formatCode="0.000">
                  <c:v>4.7</c:v>
                </c:pt>
                <c:pt idx="22903" formatCode="0.000">
                  <c:v>7.5890000000000004</c:v>
                </c:pt>
                <c:pt idx="22904" formatCode="0.000">
                  <c:v>-0.49199999999999999</c:v>
                </c:pt>
                <c:pt idx="22905" formatCode="0.000">
                  <c:v>12.474</c:v>
                </c:pt>
                <c:pt idx="22906" formatCode="0.000">
                  <c:v>7.4009999999999998</c:v>
                </c:pt>
                <c:pt idx="22907" formatCode="0.000">
                  <c:v>-6.1210000000000004</c:v>
                </c:pt>
                <c:pt idx="22908" formatCode="0.000">
                  <c:v>5.6959999999999997</c:v>
                </c:pt>
                <c:pt idx="22909" formatCode="0.000">
                  <c:v>12.378</c:v>
                </c:pt>
                <c:pt idx="22910" formatCode="0.000">
                  <c:v>3.875</c:v>
                </c:pt>
                <c:pt idx="22911" formatCode="0.000">
                  <c:v>9.9990000000000006</c:v>
                </c:pt>
                <c:pt idx="22912" formatCode="0.000">
                  <c:v>-2.7090000000000001</c:v>
                </c:pt>
                <c:pt idx="22913" formatCode="0.000">
                  <c:v>11.352</c:v>
                </c:pt>
                <c:pt idx="22914" formatCode="0.000">
                  <c:v>11.984999999999999</c:v>
                </c:pt>
                <c:pt idx="22915" formatCode="0.000">
                  <c:v>-11.420999999999999</c:v>
                </c:pt>
                <c:pt idx="22916" formatCode="0.000">
                  <c:v>4.423</c:v>
                </c:pt>
                <c:pt idx="22917" formatCode="0.000">
                  <c:v>7.74</c:v>
                </c:pt>
                <c:pt idx="22918" formatCode="0.000">
                  <c:v>3.5009999999999999</c:v>
                </c:pt>
                <c:pt idx="22919" formatCode="0.000">
                  <c:v>4.3129999999999997</c:v>
                </c:pt>
                <c:pt idx="22920" formatCode="0.000">
                  <c:v>12.811999999999999</c:v>
                </c:pt>
                <c:pt idx="22921" formatCode="0.000">
                  <c:v>8.9030000000000005</c:v>
                </c:pt>
                <c:pt idx="22922" formatCode="0.000">
                  <c:v>3.661</c:v>
                </c:pt>
                <c:pt idx="22923" formatCode="0.000">
                  <c:v>-5.5289999999999999</c:v>
                </c:pt>
                <c:pt idx="22924" formatCode="0.000">
                  <c:v>4.4539999999999997</c:v>
                </c:pt>
                <c:pt idx="22925" formatCode="0.000">
                  <c:v>9.2349999999999994</c:v>
                </c:pt>
                <c:pt idx="22926" formatCode="0.000">
                  <c:v>4.18</c:v>
                </c:pt>
                <c:pt idx="22927" formatCode="0.000">
                  <c:v>5.0229999999999997</c:v>
                </c:pt>
                <c:pt idx="22928" formatCode="0.000">
                  <c:v>6.1420000000000003</c:v>
                </c:pt>
                <c:pt idx="22929" formatCode="0.000">
                  <c:v>10.295999999999999</c:v>
                </c:pt>
                <c:pt idx="22930" formatCode="0.000">
                  <c:v>6.0549999999999997</c:v>
                </c:pt>
                <c:pt idx="22931" formatCode="0.000">
                  <c:v>3.1560000000000001</c:v>
                </c:pt>
                <c:pt idx="22932" formatCode="0.000">
                  <c:v>12.135999999999999</c:v>
                </c:pt>
                <c:pt idx="22933" formatCode="0.000">
                  <c:v>4.2300000000000004</c:v>
                </c:pt>
                <c:pt idx="22934" formatCode="0.000">
                  <c:v>7.59</c:v>
                </c:pt>
                <c:pt idx="22935" formatCode="0.000">
                  <c:v>-3.661</c:v>
                </c:pt>
                <c:pt idx="22936" formatCode="0.000">
                  <c:v>7.9480000000000004</c:v>
                </c:pt>
                <c:pt idx="22937" formatCode="0.000">
                  <c:v>10.063000000000001</c:v>
                </c:pt>
                <c:pt idx="22938" formatCode="0.000">
                  <c:v>5.8879999999999999</c:v>
                </c:pt>
                <c:pt idx="22939" formatCode="0.000">
                  <c:v>9.907</c:v>
                </c:pt>
                <c:pt idx="22940" formatCode="0.000">
                  <c:v>3.2050000000000001</c:v>
                </c:pt>
                <c:pt idx="22941" formatCode="0.000">
                  <c:v>9.0960000000000001</c:v>
                </c:pt>
                <c:pt idx="22942" formatCode="0.000">
                  <c:v>-4.8650000000000002</c:v>
                </c:pt>
                <c:pt idx="22943" formatCode="0.000">
                  <c:v>12.641</c:v>
                </c:pt>
                <c:pt idx="22944" formatCode="0.000">
                  <c:v>9.15</c:v>
                </c:pt>
                <c:pt idx="22945" formatCode="0.000">
                  <c:v>5.1630000000000003</c:v>
                </c:pt>
                <c:pt idx="22946" formatCode="0.000">
                  <c:v>8.9510000000000005</c:v>
                </c:pt>
                <c:pt idx="22947" formatCode="0.000">
                  <c:v>3.512</c:v>
                </c:pt>
                <c:pt idx="22948" formatCode="0.000">
                  <c:v>9.0890000000000004</c:v>
                </c:pt>
                <c:pt idx="22949" formatCode="0.000">
                  <c:v>-2.294</c:v>
                </c:pt>
                <c:pt idx="22950" formatCode="0.000">
                  <c:v>11.365</c:v>
                </c:pt>
                <c:pt idx="22951" formatCode="0.000">
                  <c:v>8.5749999999999993</c:v>
                </c:pt>
                <c:pt idx="22952" formatCode="0.000">
                  <c:v>5.673</c:v>
                </c:pt>
                <c:pt idx="22953" formatCode="0.000">
                  <c:v>-4.3559999999999999</c:v>
                </c:pt>
                <c:pt idx="22954" formatCode="0.000">
                  <c:v>7.407</c:v>
                </c:pt>
                <c:pt idx="22955" formatCode="0.000">
                  <c:v>5.5730000000000004</c:v>
                </c:pt>
                <c:pt idx="22956" formatCode="0.000">
                  <c:v>9.8940000000000001</c:v>
                </c:pt>
                <c:pt idx="22957" formatCode="0.000">
                  <c:v>-0.85599999999999998</c:v>
                </c:pt>
                <c:pt idx="22958" formatCode="0.000">
                  <c:v>7.0170000000000003</c:v>
                </c:pt>
                <c:pt idx="22959" formatCode="0.000">
                  <c:v>9.5210000000000008</c:v>
                </c:pt>
                <c:pt idx="22960" formatCode="0.000">
                  <c:v>5.5549999999999997</c:v>
                </c:pt>
                <c:pt idx="22961" formatCode="0.000">
                  <c:v>-3.343</c:v>
                </c:pt>
                <c:pt idx="22962" formatCode="0.000">
                  <c:v>9.6310000000000002</c:v>
                </c:pt>
                <c:pt idx="22963" formatCode="0.000">
                  <c:v>5.9459999999999997</c:v>
                </c:pt>
                <c:pt idx="22964" formatCode="0.000">
                  <c:v>7.8769999999999998</c:v>
                </c:pt>
                <c:pt idx="22965" formatCode="0.000">
                  <c:v>-1.1399999999999999</c:v>
                </c:pt>
                <c:pt idx="22966" formatCode="0.000">
                  <c:v>8.33</c:v>
                </c:pt>
                <c:pt idx="22967" formatCode="0.000">
                  <c:v>10.066000000000001</c:v>
                </c:pt>
                <c:pt idx="22968" formatCode="0.000">
                  <c:v>7.4550000000000001</c:v>
                </c:pt>
                <c:pt idx="22969" formatCode="0.000">
                  <c:v>-7.1479999999999997</c:v>
                </c:pt>
                <c:pt idx="22970" formatCode="0.000">
                  <c:v>8.1560000000000006</c:v>
                </c:pt>
                <c:pt idx="22971" formatCode="0.000">
                  <c:v>5.3440000000000003</c:v>
                </c:pt>
                <c:pt idx="22972" formatCode="0.000">
                  <c:v>8.6969999999999992</c:v>
                </c:pt>
                <c:pt idx="22973" formatCode="0.000">
                  <c:v>1.754</c:v>
                </c:pt>
                <c:pt idx="22974" formatCode="0.000">
                  <c:v>10.31</c:v>
                </c:pt>
                <c:pt idx="22975" formatCode="0.000">
                  <c:v>7.4989999999999997</c:v>
                </c:pt>
                <c:pt idx="22976" formatCode="0.000">
                  <c:v>5.6189999999999998</c:v>
                </c:pt>
                <c:pt idx="22977" formatCode="0.000">
                  <c:v>-6.1159999999999997</c:v>
                </c:pt>
                <c:pt idx="22978" formatCode="0.000">
                  <c:v>8.3819999999999997</c:v>
                </c:pt>
                <c:pt idx="22979" formatCode="0.000">
                  <c:v>4.0309999999999997</c:v>
                </c:pt>
                <c:pt idx="22980" formatCode="0.000">
                  <c:v>9.0009999999999994</c:v>
                </c:pt>
                <c:pt idx="22981" formatCode="0.000">
                  <c:v>1.996</c:v>
                </c:pt>
                <c:pt idx="22982" formatCode="0.000">
                  <c:v>10.554</c:v>
                </c:pt>
                <c:pt idx="22983" formatCode="0.000">
                  <c:v>11.023999999999999</c:v>
                </c:pt>
                <c:pt idx="22984" formatCode="0.000">
                  <c:v>6.3979999999999997</c:v>
                </c:pt>
                <c:pt idx="22985" formatCode="0.000">
                  <c:v>-9.8789999999999996</c:v>
                </c:pt>
                <c:pt idx="22986" formatCode="0.000">
                  <c:v>8.1669999999999998</c:v>
                </c:pt>
                <c:pt idx="22987" formatCode="0.000">
                  <c:v>7.0970000000000004</c:v>
                </c:pt>
                <c:pt idx="22988" formatCode="0.000">
                  <c:v>11.593999999999999</c:v>
                </c:pt>
                <c:pt idx="22989" formatCode="0.000">
                  <c:v>-2.1720000000000002</c:v>
                </c:pt>
                <c:pt idx="22990" formatCode="0.000">
                  <c:v>7.11</c:v>
                </c:pt>
                <c:pt idx="22991" formatCode="0.000">
                  <c:v>8.0340000000000007</c:v>
                </c:pt>
                <c:pt idx="22992" formatCode="0.000">
                  <c:v>7.6509999999999998</c:v>
                </c:pt>
                <c:pt idx="22993" formatCode="0.000">
                  <c:v>-5.7370000000000001</c:v>
                </c:pt>
                <c:pt idx="22994" formatCode="0.000">
                  <c:v>6.8689999999999998</c:v>
                </c:pt>
                <c:pt idx="22995" formatCode="0.000">
                  <c:v>5.3369999999999997</c:v>
                </c:pt>
                <c:pt idx="22996" formatCode="0.000">
                  <c:v>9.5540000000000003</c:v>
                </c:pt>
                <c:pt idx="22997" formatCode="0.000">
                  <c:v>3.26</c:v>
                </c:pt>
                <c:pt idx="22998" formatCode="0.000">
                  <c:v>7.5179999999999998</c:v>
                </c:pt>
                <c:pt idx="22999" formatCode="0.000">
                  <c:v>8.7330000000000005</c:v>
                </c:pt>
                <c:pt idx="23000" formatCode="0.000">
                  <c:v>6.0739999999999998</c:v>
                </c:pt>
                <c:pt idx="23001" formatCode="0.000">
                  <c:v>-5.3659999999999997</c:v>
                </c:pt>
                <c:pt idx="23002" formatCode="0.000">
                  <c:v>9.6259999999999994</c:v>
                </c:pt>
                <c:pt idx="23003" formatCode="0.000">
                  <c:v>7.125</c:v>
                </c:pt>
                <c:pt idx="23004" formatCode="0.000">
                  <c:v>9.5399999999999991</c:v>
                </c:pt>
                <c:pt idx="23005" formatCode="0.000">
                  <c:v>-4.5439999999999996</c:v>
                </c:pt>
                <c:pt idx="23006" formatCode="0.000">
                  <c:v>11.968999999999999</c:v>
                </c:pt>
                <c:pt idx="23007" formatCode="0.000">
                  <c:v>11.6</c:v>
                </c:pt>
                <c:pt idx="23008" formatCode="0.000">
                  <c:v>8.7070000000000007</c:v>
                </c:pt>
                <c:pt idx="23009" formatCode="0.000">
                  <c:v>-11.811999999999999</c:v>
                </c:pt>
                <c:pt idx="23010" formatCode="0.000">
                  <c:v>7.1849999999999996</c:v>
                </c:pt>
                <c:pt idx="23011" formatCode="0.000">
                  <c:v>4.9219999999999997</c:v>
                </c:pt>
                <c:pt idx="23012" formatCode="0.000">
                  <c:v>8.0069999999999997</c:v>
                </c:pt>
                <c:pt idx="23013" formatCode="0.000">
                  <c:v>7.2160000000000002</c:v>
                </c:pt>
                <c:pt idx="23014" formatCode="0.000">
                  <c:v>8.734</c:v>
                </c:pt>
                <c:pt idx="23015" formatCode="0.000">
                  <c:v>10.805</c:v>
                </c:pt>
                <c:pt idx="23016" formatCode="0.000">
                  <c:v>7.4390000000000001</c:v>
                </c:pt>
                <c:pt idx="23017" formatCode="0.000">
                  <c:v>-11.874000000000001</c:v>
                </c:pt>
                <c:pt idx="23018" formatCode="0.000">
                  <c:v>7.8250000000000002</c:v>
                </c:pt>
                <c:pt idx="23019" formatCode="0.000">
                  <c:v>3.58</c:v>
                </c:pt>
                <c:pt idx="23020" formatCode="0.000">
                  <c:v>8.0950000000000006</c:v>
                </c:pt>
                <c:pt idx="23021" formatCode="0.000">
                  <c:v>1.7190000000000001</c:v>
                </c:pt>
                <c:pt idx="23022" formatCode="0.000">
                  <c:v>6.2830000000000004</c:v>
                </c:pt>
                <c:pt idx="23023" formatCode="0.000">
                  <c:v>9.2989999999999995</c:v>
                </c:pt>
                <c:pt idx="23024" formatCode="0.000">
                  <c:v>6.5540000000000003</c:v>
                </c:pt>
                <c:pt idx="23025" formatCode="0.000">
                  <c:v>-0.69799999999999995</c:v>
                </c:pt>
                <c:pt idx="23026" formatCode="0.000">
                  <c:v>8.6430000000000007</c:v>
                </c:pt>
                <c:pt idx="23027" formatCode="0.000">
                  <c:v>6.0979999999999999</c:v>
                </c:pt>
                <c:pt idx="23028" formatCode="0.000">
                  <c:v>8.6140000000000008</c:v>
                </c:pt>
                <c:pt idx="23029" formatCode="0.000">
                  <c:v>-4.5250000000000004</c:v>
                </c:pt>
                <c:pt idx="23030" formatCode="0.000">
                  <c:v>8.5619999999999994</c:v>
                </c:pt>
                <c:pt idx="23031" formatCode="0.000">
                  <c:v>10.837999999999999</c:v>
                </c:pt>
                <c:pt idx="23032" formatCode="0.000">
                  <c:v>6.7649999999999997</c:v>
                </c:pt>
                <c:pt idx="23033" formatCode="0.000">
                  <c:v>-2.1179999999999999</c:v>
                </c:pt>
                <c:pt idx="23034" formatCode="0.000">
                  <c:v>7.0460000000000003</c:v>
                </c:pt>
                <c:pt idx="23035" formatCode="0.000">
                  <c:v>3.2229999999999999</c:v>
                </c:pt>
                <c:pt idx="23036" formatCode="0.000">
                  <c:v>7.35</c:v>
                </c:pt>
                <c:pt idx="23037" formatCode="0.000">
                  <c:v>4.5359999999999996</c:v>
                </c:pt>
                <c:pt idx="23038" formatCode="0.000">
                  <c:v>6.319</c:v>
                </c:pt>
                <c:pt idx="23039" formatCode="0.000">
                  <c:v>12.451000000000001</c:v>
                </c:pt>
                <c:pt idx="23040" formatCode="0.000">
                  <c:v>6.8109999999999999</c:v>
                </c:pt>
                <c:pt idx="23041" formatCode="0.000">
                  <c:v>-4.6440000000000001</c:v>
                </c:pt>
                <c:pt idx="23042" formatCode="0.000">
                  <c:v>8.91</c:v>
                </c:pt>
                <c:pt idx="23043" formatCode="0.000">
                  <c:v>2.7330000000000001</c:v>
                </c:pt>
                <c:pt idx="23044" formatCode="0.000">
                  <c:v>5.2309999999999999</c:v>
                </c:pt>
                <c:pt idx="23045" formatCode="0.000">
                  <c:v>1.097</c:v>
                </c:pt>
                <c:pt idx="23046" formatCode="0.000">
                  <c:v>11.898</c:v>
                </c:pt>
                <c:pt idx="23047" formatCode="0.000">
                  <c:v>7.4509999999999996</c:v>
                </c:pt>
                <c:pt idx="23048" formatCode="0.000">
                  <c:v>6.2910000000000004</c:v>
                </c:pt>
                <c:pt idx="23049" formatCode="0.000">
                  <c:v>-0.31</c:v>
                </c:pt>
                <c:pt idx="23050" formatCode="0.000">
                  <c:v>7.9320000000000004</c:v>
                </c:pt>
                <c:pt idx="23051" formatCode="0.000">
                  <c:v>-0.15</c:v>
                </c:pt>
                <c:pt idx="23052" formatCode="0.000">
                  <c:v>6.6079999999999997</c:v>
                </c:pt>
                <c:pt idx="23053" formatCode="0.000">
                  <c:v>2.8319999999999999</c:v>
                </c:pt>
                <c:pt idx="23054" formatCode="0.000">
                  <c:v>10.432</c:v>
                </c:pt>
                <c:pt idx="23055" formatCode="0.000">
                  <c:v>6.4720000000000004</c:v>
                </c:pt>
                <c:pt idx="23056" formatCode="0.000">
                  <c:v>4.2270000000000003</c:v>
                </c:pt>
                <c:pt idx="23057" formatCode="0.000">
                  <c:v>5.1529999999999996</c:v>
                </c:pt>
                <c:pt idx="23058" formatCode="0.000">
                  <c:v>6.4420000000000002</c:v>
                </c:pt>
                <c:pt idx="23059" formatCode="0.000">
                  <c:v>1.4710000000000001</c:v>
                </c:pt>
                <c:pt idx="23060" formatCode="0.000">
                  <c:v>8.6760000000000002</c:v>
                </c:pt>
                <c:pt idx="23061" formatCode="0.000">
                  <c:v>6.1719999999999997</c:v>
                </c:pt>
                <c:pt idx="23062" formatCode="0.000">
                  <c:v>8.6300000000000008</c:v>
                </c:pt>
                <c:pt idx="23063" formatCode="0.000">
                  <c:v>7.468</c:v>
                </c:pt>
                <c:pt idx="23064" formatCode="0.000">
                  <c:v>4.476</c:v>
                </c:pt>
                <c:pt idx="23065" formatCode="0.000">
                  <c:v>0.375</c:v>
                </c:pt>
                <c:pt idx="23066" formatCode="0.000">
                  <c:v>8.4610000000000003</c:v>
                </c:pt>
                <c:pt idx="23067" formatCode="0.000">
                  <c:v>0.58099999999999996</c:v>
                </c:pt>
                <c:pt idx="23068" formatCode="0.000">
                  <c:v>6.1269999999999998</c:v>
                </c:pt>
                <c:pt idx="23069" formatCode="0.000">
                  <c:v>1.8149999999999999</c:v>
                </c:pt>
                <c:pt idx="23070" formatCode="0.000">
                  <c:v>5.9420000000000002</c:v>
                </c:pt>
                <c:pt idx="23071" formatCode="0.000">
                  <c:v>7.6079999999999997</c:v>
                </c:pt>
                <c:pt idx="23072" formatCode="0.000">
                  <c:v>3.4449999999999998</c:v>
                </c:pt>
                <c:pt idx="23073" formatCode="0.000">
                  <c:v>9.93</c:v>
                </c:pt>
                <c:pt idx="23074" formatCode="0.000">
                  <c:v>8.3680000000000003</c:v>
                </c:pt>
                <c:pt idx="23075" formatCode="0.000">
                  <c:v>2.4060000000000001</c:v>
                </c:pt>
                <c:pt idx="23076" formatCode="0.000">
                  <c:v>8.3759999999999994</c:v>
                </c:pt>
                <c:pt idx="23077" formatCode="0.000">
                  <c:v>6.2169999999999996</c:v>
                </c:pt>
                <c:pt idx="23078" formatCode="0.000">
                  <c:v>11.782</c:v>
                </c:pt>
                <c:pt idx="23079" formatCode="0.000">
                  <c:v>-8.1379999999999999</c:v>
                </c:pt>
                <c:pt idx="23080" formatCode="0.000">
                  <c:v>7.9320000000000004</c:v>
                </c:pt>
                <c:pt idx="23081" formatCode="0.000">
                  <c:v>3.6970000000000001</c:v>
                </c:pt>
                <c:pt idx="23082" formatCode="0.000">
                  <c:v>-0.72799999999999998</c:v>
                </c:pt>
                <c:pt idx="23083" formatCode="0.000">
                  <c:v>8.9559999999999995</c:v>
                </c:pt>
                <c:pt idx="23084" formatCode="0.000">
                  <c:v>2.8879999999999999</c:v>
                </c:pt>
                <c:pt idx="23085" formatCode="0.000">
                  <c:v>7.1749999999999998</c:v>
                </c:pt>
                <c:pt idx="23086" formatCode="0.000">
                  <c:v>3.71</c:v>
                </c:pt>
                <c:pt idx="23087" formatCode="0.000">
                  <c:v>10.103</c:v>
                </c:pt>
                <c:pt idx="23088" formatCode="0.000">
                  <c:v>-8.14</c:v>
                </c:pt>
                <c:pt idx="23089" formatCode="0.000">
                  <c:v>7.0439999999999996</c:v>
                </c:pt>
                <c:pt idx="23090" formatCode="0.000">
                  <c:v>5.1710000000000003</c:v>
                </c:pt>
                <c:pt idx="23091" formatCode="0.000">
                  <c:v>3.3519999999999999</c:v>
                </c:pt>
                <c:pt idx="23092" formatCode="0.000">
                  <c:v>10.355</c:v>
                </c:pt>
                <c:pt idx="23093" formatCode="0.000">
                  <c:v>2.1589999999999998</c:v>
                </c:pt>
                <c:pt idx="23094" formatCode="0.000">
                  <c:v>7.2210000000000001</c:v>
                </c:pt>
                <c:pt idx="23095" formatCode="0.000">
                  <c:v>1.0840000000000001</c:v>
                </c:pt>
                <c:pt idx="23096" formatCode="0.000">
                  <c:v>5.7910000000000004</c:v>
                </c:pt>
                <c:pt idx="23097" formatCode="0.000">
                  <c:v>-6.73</c:v>
                </c:pt>
                <c:pt idx="23098" formatCode="0.000">
                  <c:v>8.31</c:v>
                </c:pt>
                <c:pt idx="23099" formatCode="0.000">
                  <c:v>5.3330000000000002</c:v>
                </c:pt>
                <c:pt idx="23100" formatCode="0.000">
                  <c:v>7.077</c:v>
                </c:pt>
                <c:pt idx="23101" formatCode="0.000">
                  <c:v>10.702999999999999</c:v>
                </c:pt>
                <c:pt idx="23102" formatCode="0.000">
                  <c:v>1.7849999999999999</c:v>
                </c:pt>
                <c:pt idx="23103" formatCode="0.000">
                  <c:v>10.84</c:v>
                </c:pt>
                <c:pt idx="23104" formatCode="0.000">
                  <c:v>-0.85799999999999998</c:v>
                </c:pt>
                <c:pt idx="23105" formatCode="0.000">
                  <c:v>10.305</c:v>
                </c:pt>
                <c:pt idx="23106" formatCode="0.000">
                  <c:v>-4.8179999999999996</c:v>
                </c:pt>
                <c:pt idx="23107" formatCode="0.000">
                  <c:v>6.0640000000000001</c:v>
                </c:pt>
                <c:pt idx="23108" formatCode="0.000">
                  <c:v>4.798</c:v>
                </c:pt>
                <c:pt idx="23109" formatCode="0.000">
                  <c:v>2.117</c:v>
                </c:pt>
                <c:pt idx="23110" formatCode="0.000">
                  <c:v>8.2260000000000009</c:v>
                </c:pt>
                <c:pt idx="23111" formatCode="0.000">
                  <c:v>0.56000000000000005</c:v>
                </c:pt>
                <c:pt idx="23112" formatCode="0.000">
                  <c:v>9.7859999999999996</c:v>
                </c:pt>
                <c:pt idx="23113" formatCode="0.000">
                  <c:v>-1.4179999999999999</c:v>
                </c:pt>
                <c:pt idx="23114" formatCode="0.000">
                  <c:v>7.9779999999999998</c:v>
                </c:pt>
                <c:pt idx="23115" formatCode="0.000">
                  <c:v>-0.184</c:v>
                </c:pt>
                <c:pt idx="23116" formatCode="0.000">
                  <c:v>5.38</c:v>
                </c:pt>
                <c:pt idx="23117" formatCode="0.000">
                  <c:v>3.6920000000000002</c:v>
                </c:pt>
                <c:pt idx="23118" formatCode="0.000">
                  <c:v>7.2480000000000002</c:v>
                </c:pt>
                <c:pt idx="23119" formatCode="0.000">
                  <c:v>13.051</c:v>
                </c:pt>
                <c:pt idx="23120" formatCode="0.000">
                  <c:v>3.476</c:v>
                </c:pt>
                <c:pt idx="23121" formatCode="0.000">
                  <c:v>11.521000000000001</c:v>
                </c:pt>
                <c:pt idx="23122" formatCode="0.000">
                  <c:v>-1.696</c:v>
                </c:pt>
                <c:pt idx="23123" formatCode="0.000">
                  <c:v>5.5119999999999996</c:v>
                </c:pt>
                <c:pt idx="23124" formatCode="0.000">
                  <c:v>-0.39800000000000002</c:v>
                </c:pt>
                <c:pt idx="23125" formatCode="0.000">
                  <c:v>7.2510000000000003</c:v>
                </c:pt>
                <c:pt idx="23126" formatCode="0.000">
                  <c:v>6.625</c:v>
                </c:pt>
                <c:pt idx="23127" formatCode="0.000">
                  <c:v>-3.7469999999999999</c:v>
                </c:pt>
                <c:pt idx="23128" formatCode="0.000">
                  <c:v>10.885</c:v>
                </c:pt>
                <c:pt idx="23129" formatCode="0.000">
                  <c:v>2.7090000000000001</c:v>
                </c:pt>
                <c:pt idx="23130" formatCode="0.000">
                  <c:v>8.7919999999999998</c:v>
                </c:pt>
                <c:pt idx="23131" formatCode="0.000">
                  <c:v>-1.3320000000000001</c:v>
                </c:pt>
                <c:pt idx="23132" formatCode="0.000">
                  <c:v>8.2149999999999999</c:v>
                </c:pt>
                <c:pt idx="23133" formatCode="0.000">
                  <c:v>-2.4369999999999998</c:v>
                </c:pt>
                <c:pt idx="23134" formatCode="0.000">
                  <c:v>6.5179999999999998</c:v>
                </c:pt>
                <c:pt idx="23135" formatCode="0.000">
                  <c:v>7.4870000000000001</c:v>
                </c:pt>
                <c:pt idx="23136" formatCode="0.000">
                  <c:v>1.0780000000000001</c:v>
                </c:pt>
                <c:pt idx="23137" formatCode="0.000">
                  <c:v>9.3810000000000002</c:v>
                </c:pt>
                <c:pt idx="23138" formatCode="0.000">
                  <c:v>3.0609999999999999</c:v>
                </c:pt>
                <c:pt idx="23139" formatCode="0.000">
                  <c:v>9.4429999999999996</c:v>
                </c:pt>
                <c:pt idx="23140" formatCode="0.000">
                  <c:v>0.85799999999999998</c:v>
                </c:pt>
                <c:pt idx="23141" formatCode="0.000">
                  <c:v>7.3730000000000002</c:v>
                </c:pt>
                <c:pt idx="23142" formatCode="0.000">
                  <c:v>-5.1159999999999997</c:v>
                </c:pt>
                <c:pt idx="23143" formatCode="0.000">
                  <c:v>8.9320000000000004</c:v>
                </c:pt>
                <c:pt idx="23144" formatCode="0.000">
                  <c:v>8.4149999999999991</c:v>
                </c:pt>
                <c:pt idx="23145" formatCode="0.000">
                  <c:v>-0.11600000000000001</c:v>
                </c:pt>
                <c:pt idx="23146" formatCode="0.000">
                  <c:v>11.881</c:v>
                </c:pt>
                <c:pt idx="23147" formatCode="0.000">
                  <c:v>3.1150000000000002</c:v>
                </c:pt>
                <c:pt idx="23148" formatCode="0.000">
                  <c:v>9.3930000000000007</c:v>
                </c:pt>
                <c:pt idx="23149" formatCode="0.000">
                  <c:v>-0.34899999999999998</c:v>
                </c:pt>
                <c:pt idx="23150" formatCode="0.000">
                  <c:v>8.8010000000000002</c:v>
                </c:pt>
                <c:pt idx="23151" formatCode="0.000">
                  <c:v>0.42299999999999999</c:v>
                </c:pt>
                <c:pt idx="23152" formatCode="0.000">
                  <c:v>7.5579999999999998</c:v>
                </c:pt>
                <c:pt idx="23153" formatCode="0.000">
                  <c:v>7.4219999999999997</c:v>
                </c:pt>
                <c:pt idx="23154" formatCode="0.000">
                  <c:v>-5.7009999999999996</c:v>
                </c:pt>
                <c:pt idx="23155" formatCode="0.000">
                  <c:v>9.3569999999999993</c:v>
                </c:pt>
                <c:pt idx="23156" formatCode="0.000">
                  <c:v>3.55</c:v>
                </c:pt>
                <c:pt idx="23157" formatCode="0.000">
                  <c:v>11.22</c:v>
                </c:pt>
                <c:pt idx="23158" formatCode="0.000">
                  <c:v>0.28899999999999998</c:v>
                </c:pt>
                <c:pt idx="23159" formatCode="0.000">
                  <c:v>5.944</c:v>
                </c:pt>
                <c:pt idx="23160" formatCode="0.000">
                  <c:v>-6.4539999999999997</c:v>
                </c:pt>
                <c:pt idx="23161" formatCode="0.000">
                  <c:v>8.59</c:v>
                </c:pt>
                <c:pt idx="23162" formatCode="0.000">
                  <c:v>8.7989999999999995</c:v>
                </c:pt>
                <c:pt idx="23163" formatCode="0.000">
                  <c:v>1.554</c:v>
                </c:pt>
                <c:pt idx="23164" formatCode="0.000">
                  <c:v>10.942</c:v>
                </c:pt>
                <c:pt idx="23165" formatCode="0.000">
                  <c:v>1.891</c:v>
                </c:pt>
                <c:pt idx="23166" formatCode="0.000">
                  <c:v>13.592000000000001</c:v>
                </c:pt>
                <c:pt idx="23167" formatCode="0.000">
                  <c:v>2.5830000000000002</c:v>
                </c:pt>
                <c:pt idx="23168" formatCode="0.000">
                  <c:v>4.8920000000000003</c:v>
                </c:pt>
                <c:pt idx="23169" formatCode="0.000">
                  <c:v>-3.2959999999999998</c:v>
                </c:pt>
                <c:pt idx="23170" formatCode="0.000">
                  <c:v>12.029</c:v>
                </c:pt>
                <c:pt idx="23171" formatCode="0.000">
                  <c:v>6.65</c:v>
                </c:pt>
                <c:pt idx="23172" formatCode="0.000">
                  <c:v>-6.1319999999999997</c:v>
                </c:pt>
                <c:pt idx="23173" formatCode="0.000">
                  <c:v>8.327</c:v>
                </c:pt>
                <c:pt idx="23174" formatCode="0.000">
                  <c:v>1.0580000000000001</c:v>
                </c:pt>
                <c:pt idx="23175" formatCode="0.000">
                  <c:v>8.77</c:v>
                </c:pt>
                <c:pt idx="23176" formatCode="0.000">
                  <c:v>8.6890000000000001</c:v>
                </c:pt>
                <c:pt idx="23177" formatCode="0.000">
                  <c:v>8.7509999999999994</c:v>
                </c:pt>
                <c:pt idx="23178" formatCode="0.000">
                  <c:v>-3.1680000000000001</c:v>
                </c:pt>
                <c:pt idx="23179" formatCode="0.000">
                  <c:v>11.276999999999999</c:v>
                </c:pt>
                <c:pt idx="23180" formatCode="0.000">
                  <c:v>5.2229999999999999</c:v>
                </c:pt>
                <c:pt idx="23181" formatCode="0.000">
                  <c:v>-5.48</c:v>
                </c:pt>
                <c:pt idx="23182" formatCode="0.000">
                  <c:v>8.8279999999999994</c:v>
                </c:pt>
                <c:pt idx="23183" formatCode="0.000">
                  <c:v>1.3260000000000001</c:v>
                </c:pt>
                <c:pt idx="23184" formatCode="0.000">
                  <c:v>10.348000000000001</c:v>
                </c:pt>
                <c:pt idx="23185" formatCode="0.000">
                  <c:v>7.274</c:v>
                </c:pt>
                <c:pt idx="23186" formatCode="0.000">
                  <c:v>8.8539999999999992</c:v>
                </c:pt>
                <c:pt idx="23187" formatCode="0.000">
                  <c:v>-10.744</c:v>
                </c:pt>
                <c:pt idx="23188" formatCode="0.000">
                  <c:v>8.5120000000000005</c:v>
                </c:pt>
                <c:pt idx="23189" formatCode="0.000">
                  <c:v>7.4589999999999996</c:v>
                </c:pt>
                <c:pt idx="23190" formatCode="0.000">
                  <c:v>1.8819999999999999</c:v>
                </c:pt>
                <c:pt idx="23191" formatCode="0.000">
                  <c:v>8.3420000000000005</c:v>
                </c:pt>
                <c:pt idx="23192" formatCode="0.000">
                  <c:v>4.3019999999999996</c:v>
                </c:pt>
                <c:pt idx="23193" formatCode="0.000">
                  <c:v>11.941000000000001</c:v>
                </c:pt>
                <c:pt idx="23194" formatCode="0.000">
                  <c:v>-1.387</c:v>
                </c:pt>
                <c:pt idx="23195" formatCode="0.000">
                  <c:v>9.85</c:v>
                </c:pt>
                <c:pt idx="23196" formatCode="0.000">
                  <c:v>-12.62</c:v>
                </c:pt>
                <c:pt idx="23197" formatCode="0.000">
                  <c:v>10.669</c:v>
                </c:pt>
                <c:pt idx="23198" formatCode="0.000">
                  <c:v>9.2560000000000002</c:v>
                </c:pt>
                <c:pt idx="23199" formatCode="0.000">
                  <c:v>3.669</c:v>
                </c:pt>
                <c:pt idx="23200" formatCode="0.000">
                  <c:v>8.3089999999999993</c:v>
                </c:pt>
                <c:pt idx="23201" formatCode="0.000">
                  <c:v>3.0539999999999998</c:v>
                </c:pt>
                <c:pt idx="23202" formatCode="0.000">
                  <c:v>8.3260000000000005</c:v>
                </c:pt>
                <c:pt idx="23203" formatCode="0.000">
                  <c:v>8.8810000000000002</c:v>
                </c:pt>
                <c:pt idx="23204" formatCode="0.000">
                  <c:v>8.9909999999999997</c:v>
                </c:pt>
                <c:pt idx="23205" formatCode="0.000">
                  <c:v>-7.9269999999999996</c:v>
                </c:pt>
                <c:pt idx="23206" formatCode="0.000">
                  <c:v>8.1489999999999991</c:v>
                </c:pt>
                <c:pt idx="23207" formatCode="0.000">
                  <c:v>10.911</c:v>
                </c:pt>
                <c:pt idx="23208" formatCode="0.000">
                  <c:v>-4.3869999999999996</c:v>
                </c:pt>
                <c:pt idx="23209" formatCode="0.000">
                  <c:v>7.7329999999999997</c:v>
                </c:pt>
                <c:pt idx="23210" formatCode="0.000">
                  <c:v>1.724</c:v>
                </c:pt>
                <c:pt idx="23211" formatCode="0.000">
                  <c:v>6.5</c:v>
                </c:pt>
                <c:pt idx="23212" formatCode="0.000">
                  <c:v>1.3089999999999999</c:v>
                </c:pt>
                <c:pt idx="23213" formatCode="0.000">
                  <c:v>5.6630000000000003</c:v>
                </c:pt>
                <c:pt idx="23214" formatCode="0.000">
                  <c:v>5.5750000000000002</c:v>
                </c:pt>
                <c:pt idx="23215" formatCode="0.000">
                  <c:v>10.423</c:v>
                </c:pt>
                <c:pt idx="23216" formatCode="0.000">
                  <c:v>7.8150000000000004</c:v>
                </c:pt>
                <c:pt idx="23217" formatCode="0.000">
                  <c:v>-2.161</c:v>
                </c:pt>
                <c:pt idx="23218" formatCode="0.000">
                  <c:v>8.0739999999999998</c:v>
                </c:pt>
                <c:pt idx="23219" formatCode="0.000">
                  <c:v>-0.69899999999999995</c:v>
                </c:pt>
                <c:pt idx="23220" formatCode="0.000">
                  <c:v>9.4440000000000008</c:v>
                </c:pt>
                <c:pt idx="23221" formatCode="0.000">
                  <c:v>3.2360000000000002</c:v>
                </c:pt>
                <c:pt idx="23222" formatCode="0.000">
                  <c:v>3.4180000000000001</c:v>
                </c:pt>
                <c:pt idx="23223" formatCode="0.000">
                  <c:v>5.367</c:v>
                </c:pt>
                <c:pt idx="23224" formatCode="0.000">
                  <c:v>7.915</c:v>
                </c:pt>
                <c:pt idx="23225" formatCode="0.000">
                  <c:v>5.9939999999999998</c:v>
                </c:pt>
                <c:pt idx="23226" formatCode="0.000">
                  <c:v>2.105</c:v>
                </c:pt>
                <c:pt idx="23227" formatCode="0.000">
                  <c:v>7.3230000000000004</c:v>
                </c:pt>
                <c:pt idx="23228" formatCode="0.000">
                  <c:v>2.1480000000000001</c:v>
                </c:pt>
                <c:pt idx="23229" formatCode="0.000">
                  <c:v>10.010999999999999</c:v>
                </c:pt>
                <c:pt idx="23230" formatCode="0.000">
                  <c:v>5.8019999999999996</c:v>
                </c:pt>
                <c:pt idx="23231" formatCode="0.000">
                  <c:v>6.5259999999999998</c:v>
                </c:pt>
                <c:pt idx="23232" formatCode="0.000">
                  <c:v>1.4279999999999999</c:v>
                </c:pt>
                <c:pt idx="23233" formatCode="0.000">
                  <c:v>9.8420000000000005</c:v>
                </c:pt>
                <c:pt idx="23234" formatCode="0.000">
                  <c:v>8.0069999999999997</c:v>
                </c:pt>
                <c:pt idx="23235" formatCode="0.000">
                  <c:v>-5.9690000000000003</c:v>
                </c:pt>
                <c:pt idx="23236" formatCode="0.000">
                  <c:v>7.109</c:v>
                </c:pt>
                <c:pt idx="23237" formatCode="0.000">
                  <c:v>1.0469999999999999</c:v>
                </c:pt>
                <c:pt idx="23238" formatCode="0.000">
                  <c:v>10.589</c:v>
                </c:pt>
                <c:pt idx="23239" formatCode="0.000">
                  <c:v>3.9750000000000001</c:v>
                </c:pt>
                <c:pt idx="23240" formatCode="0.000">
                  <c:v>1.5820000000000001</c:v>
                </c:pt>
                <c:pt idx="23241" formatCode="0.000">
                  <c:v>5.4729999999999999</c:v>
                </c:pt>
                <c:pt idx="23242" formatCode="0.000">
                  <c:v>4.702</c:v>
                </c:pt>
                <c:pt idx="23243" formatCode="0.000">
                  <c:v>6.73</c:v>
                </c:pt>
                <c:pt idx="23244" formatCode="0.000">
                  <c:v>4.1710000000000003</c:v>
                </c:pt>
                <c:pt idx="23245" formatCode="0.000">
                  <c:v>8.15</c:v>
                </c:pt>
                <c:pt idx="23246" formatCode="0.000">
                  <c:v>-0.42699999999999999</c:v>
                </c:pt>
                <c:pt idx="23247" formatCode="0.000">
                  <c:v>7.5220000000000002</c:v>
                </c:pt>
                <c:pt idx="23248" formatCode="0.000">
                  <c:v>6.0860000000000003</c:v>
                </c:pt>
                <c:pt idx="23249" formatCode="0.000">
                  <c:v>0.72099999999999997</c:v>
                </c:pt>
                <c:pt idx="23250" formatCode="0.000">
                  <c:v>2.2360000000000002</c:v>
                </c:pt>
                <c:pt idx="23251" formatCode="0.000">
                  <c:v>6.7240000000000002</c:v>
                </c:pt>
                <c:pt idx="23252" formatCode="0.000">
                  <c:v>6.3070000000000004</c:v>
                </c:pt>
                <c:pt idx="23253" formatCode="0.000">
                  <c:v>8.3149999999999995</c:v>
                </c:pt>
                <c:pt idx="23254" formatCode="0.000">
                  <c:v>7.7610000000000001</c:v>
                </c:pt>
                <c:pt idx="23255" formatCode="0.000">
                  <c:v>1.321</c:v>
                </c:pt>
                <c:pt idx="23256" formatCode="0.000">
                  <c:v>8.3970000000000002</c:v>
                </c:pt>
                <c:pt idx="23257" formatCode="0.000">
                  <c:v>-4.6319999999999997</c:v>
                </c:pt>
                <c:pt idx="23258" formatCode="0.000">
                  <c:v>6.2060000000000004</c:v>
                </c:pt>
                <c:pt idx="23259" formatCode="0.000">
                  <c:v>10.343</c:v>
                </c:pt>
                <c:pt idx="23260" formatCode="0.000">
                  <c:v>5.6120000000000001</c:v>
                </c:pt>
                <c:pt idx="23261" formatCode="0.000">
                  <c:v>8.2390000000000008</c:v>
                </c:pt>
                <c:pt idx="23262" formatCode="0.000">
                  <c:v>2.637</c:v>
                </c:pt>
                <c:pt idx="23263" formatCode="0.000">
                  <c:v>9.5359999999999996</c:v>
                </c:pt>
                <c:pt idx="23264" formatCode="0.000">
                  <c:v>1.8939999999999999</c:v>
                </c:pt>
                <c:pt idx="23265" formatCode="0.000">
                  <c:v>7.8659999999999997</c:v>
                </c:pt>
                <c:pt idx="23266" formatCode="0.000">
                  <c:v>1.863</c:v>
                </c:pt>
                <c:pt idx="23267" formatCode="0.000">
                  <c:v>6.9790000000000001</c:v>
                </c:pt>
                <c:pt idx="23268" formatCode="0.000">
                  <c:v>1.04</c:v>
                </c:pt>
                <c:pt idx="23269" formatCode="0.000">
                  <c:v>5.34</c:v>
                </c:pt>
                <c:pt idx="23270" formatCode="0.000">
                  <c:v>5.8460000000000001</c:v>
                </c:pt>
                <c:pt idx="23271" formatCode="0.000">
                  <c:v>5.7649999999999997</c:v>
                </c:pt>
                <c:pt idx="23272" formatCode="0.000">
                  <c:v>8.718</c:v>
                </c:pt>
                <c:pt idx="23273" formatCode="0.000">
                  <c:v>0.91200000000000003</c:v>
                </c:pt>
                <c:pt idx="23274" formatCode="0.000">
                  <c:v>8.02</c:v>
                </c:pt>
                <c:pt idx="23275" formatCode="0.000">
                  <c:v>1.597</c:v>
                </c:pt>
                <c:pt idx="23276" formatCode="0.000">
                  <c:v>4.3710000000000004</c:v>
                </c:pt>
                <c:pt idx="23277" formatCode="0.000">
                  <c:v>4.3929999999999998</c:v>
                </c:pt>
                <c:pt idx="23278" formatCode="0.000">
                  <c:v>7.8109999999999999</c:v>
                </c:pt>
                <c:pt idx="23279" formatCode="0.000">
                  <c:v>6.359</c:v>
                </c:pt>
                <c:pt idx="23280" formatCode="0.000">
                  <c:v>4.1859999999999999</c:v>
                </c:pt>
                <c:pt idx="23281" formatCode="0.000">
                  <c:v>11.375</c:v>
                </c:pt>
                <c:pt idx="23282" formatCode="0.000">
                  <c:v>3.4929999999999999</c:v>
                </c:pt>
                <c:pt idx="23283" formatCode="0.000">
                  <c:v>8.6489999999999991</c:v>
                </c:pt>
                <c:pt idx="23284" formatCode="0.000">
                  <c:v>0.25800000000000001</c:v>
                </c:pt>
                <c:pt idx="23285" formatCode="0.000">
                  <c:v>7.4950000000000001</c:v>
                </c:pt>
                <c:pt idx="23286" formatCode="0.000">
                  <c:v>-2.8370000000000002</c:v>
                </c:pt>
                <c:pt idx="23287" formatCode="0.000">
                  <c:v>5.202</c:v>
                </c:pt>
                <c:pt idx="23288" formatCode="0.000">
                  <c:v>7.4740000000000002</c:v>
                </c:pt>
                <c:pt idx="23289" formatCode="0.000">
                  <c:v>5.4930000000000003</c:v>
                </c:pt>
                <c:pt idx="23290" formatCode="0.000">
                  <c:v>10.319000000000001</c:v>
                </c:pt>
                <c:pt idx="23291" formatCode="0.000">
                  <c:v>3.2090000000000001</c:v>
                </c:pt>
                <c:pt idx="23292" formatCode="0.000">
                  <c:v>9.032</c:v>
                </c:pt>
                <c:pt idx="23293" formatCode="0.000">
                  <c:v>3.0230000000000001</c:v>
                </c:pt>
                <c:pt idx="23294" formatCode="0.000">
                  <c:v>8.5890000000000004</c:v>
                </c:pt>
                <c:pt idx="23295" formatCode="0.000">
                  <c:v>-4.2409999999999997</c:v>
                </c:pt>
                <c:pt idx="23296" formatCode="0.000">
                  <c:v>7.641</c:v>
                </c:pt>
                <c:pt idx="23297" formatCode="0.000">
                  <c:v>9.8049999999999997</c:v>
                </c:pt>
                <c:pt idx="23298" formatCode="0.000">
                  <c:v>-0.54700000000000004</c:v>
                </c:pt>
                <c:pt idx="23299" formatCode="0.000">
                  <c:v>10.37</c:v>
                </c:pt>
                <c:pt idx="23300" formatCode="0.000">
                  <c:v>3.36</c:v>
                </c:pt>
                <c:pt idx="23301" formatCode="0.000">
                  <c:v>10.185</c:v>
                </c:pt>
                <c:pt idx="23302" formatCode="0.000">
                  <c:v>1.204</c:v>
                </c:pt>
                <c:pt idx="23303" formatCode="0.000">
                  <c:v>11.143000000000001</c:v>
                </c:pt>
                <c:pt idx="23304" formatCode="0.000">
                  <c:v>-9.6509999999999998</c:v>
                </c:pt>
                <c:pt idx="23305" formatCode="0.000">
                  <c:v>3.5830000000000002</c:v>
                </c:pt>
                <c:pt idx="23306" formatCode="0.000">
                  <c:v>8.8490000000000002</c:v>
                </c:pt>
                <c:pt idx="23307" formatCode="0.000">
                  <c:v>8.0129999999999999</c:v>
                </c:pt>
                <c:pt idx="23308" formatCode="0.000">
                  <c:v>10.682</c:v>
                </c:pt>
                <c:pt idx="23309" formatCode="0.000">
                  <c:v>4.2439999999999998</c:v>
                </c:pt>
                <c:pt idx="23310" formatCode="0.000">
                  <c:v>11.07</c:v>
                </c:pt>
                <c:pt idx="23311" formatCode="0.000">
                  <c:v>4.42</c:v>
                </c:pt>
                <c:pt idx="23312" formatCode="0.000">
                  <c:v>12.026</c:v>
                </c:pt>
                <c:pt idx="23313" formatCode="0.000">
                  <c:v>-10.589</c:v>
                </c:pt>
                <c:pt idx="23314" formatCode="0.000">
                  <c:v>10.07</c:v>
                </c:pt>
                <c:pt idx="23315" formatCode="0.000">
                  <c:v>8.327</c:v>
                </c:pt>
                <c:pt idx="23316" formatCode="0.000">
                  <c:v>-2.9750000000000001</c:v>
                </c:pt>
                <c:pt idx="23317" formatCode="0.000">
                  <c:v>11.192</c:v>
                </c:pt>
                <c:pt idx="23318" formatCode="0.000">
                  <c:v>2.371</c:v>
                </c:pt>
                <c:pt idx="23319" formatCode="0.000">
                  <c:v>10.481999999999999</c:v>
                </c:pt>
                <c:pt idx="23320" formatCode="0.000">
                  <c:v>3.4740000000000002</c:v>
                </c:pt>
                <c:pt idx="23321" formatCode="0.000">
                  <c:v>7.56</c:v>
                </c:pt>
                <c:pt idx="23322" formatCode="0.000">
                  <c:v>-4.2640000000000002</c:v>
                </c:pt>
                <c:pt idx="23323" formatCode="0.000">
                  <c:v>7.4379999999999997</c:v>
                </c:pt>
                <c:pt idx="23324" formatCode="0.000">
                  <c:v>9.3179999999999996</c:v>
                </c:pt>
                <c:pt idx="23325" formatCode="0.000">
                  <c:v>-8.2000000000000003E-2</c:v>
                </c:pt>
                <c:pt idx="23326" formatCode="0.000">
                  <c:v>11.391999999999999</c:v>
                </c:pt>
                <c:pt idx="23327" formatCode="0.000">
                  <c:v>2.5640000000000001</c:v>
                </c:pt>
                <c:pt idx="23328" formatCode="0.000">
                  <c:v>8.673</c:v>
                </c:pt>
                <c:pt idx="23329" formatCode="0.000">
                  <c:v>4.5190000000000001</c:v>
                </c:pt>
                <c:pt idx="23330" formatCode="0.000">
                  <c:v>8.2739999999999991</c:v>
                </c:pt>
                <c:pt idx="23331" formatCode="0.000">
                  <c:v>-3.9340000000000002</c:v>
                </c:pt>
                <c:pt idx="23332" formatCode="0.000">
                  <c:v>5.8360000000000003</c:v>
                </c:pt>
                <c:pt idx="23333" formatCode="0.000">
                  <c:v>7.6989999999999998</c:v>
                </c:pt>
                <c:pt idx="23334" formatCode="0.000">
                  <c:v>2.6749999999999998</c:v>
                </c:pt>
                <c:pt idx="23335" formatCode="0.000">
                  <c:v>8.5760000000000005</c:v>
                </c:pt>
                <c:pt idx="23336" formatCode="0.000">
                  <c:v>3.0680000000000001</c:v>
                </c:pt>
                <c:pt idx="23337" formatCode="0.000">
                  <c:v>9.4079999999999995</c:v>
                </c:pt>
                <c:pt idx="23338" formatCode="0.000">
                  <c:v>6.56</c:v>
                </c:pt>
                <c:pt idx="23339" formatCode="0.000">
                  <c:v>3.4670000000000001</c:v>
                </c:pt>
                <c:pt idx="23340" formatCode="0.000">
                  <c:v>3.1080000000000001</c:v>
                </c:pt>
                <c:pt idx="23341" formatCode="0.000">
                  <c:v>5.4119999999999999</c:v>
                </c:pt>
                <c:pt idx="23342" formatCode="0.000">
                  <c:v>8.5670000000000002</c:v>
                </c:pt>
                <c:pt idx="23343" formatCode="0.000">
                  <c:v>-0.26600000000000001</c:v>
                </c:pt>
                <c:pt idx="23344" formatCode="0.000">
                  <c:v>10.714</c:v>
                </c:pt>
                <c:pt idx="23345" formatCode="0.000">
                  <c:v>2.34</c:v>
                </c:pt>
                <c:pt idx="23346" formatCode="0.000">
                  <c:v>9.6199999999999992</c:v>
                </c:pt>
                <c:pt idx="23347" formatCode="0.000">
                  <c:v>7.1020000000000003</c:v>
                </c:pt>
                <c:pt idx="23348" formatCode="0.000">
                  <c:v>2.6339999999999999</c:v>
                </c:pt>
                <c:pt idx="23349" formatCode="0.000">
                  <c:v>1.617</c:v>
                </c:pt>
                <c:pt idx="23350" formatCode="0.000">
                  <c:v>5.383</c:v>
                </c:pt>
                <c:pt idx="23351" formatCode="0.000">
                  <c:v>8.6660000000000004</c:v>
                </c:pt>
                <c:pt idx="23352" formatCode="0.000">
                  <c:v>1.9E-2</c:v>
                </c:pt>
                <c:pt idx="23353" formatCode="0.000">
                  <c:v>6.6660000000000004</c:v>
                </c:pt>
                <c:pt idx="23354" formatCode="0.000">
                  <c:v>1.038</c:v>
                </c:pt>
                <c:pt idx="23355" formatCode="0.000">
                  <c:v>9.9629999999999992</c:v>
                </c:pt>
                <c:pt idx="23356" formatCode="0.000">
                  <c:v>13.462</c:v>
                </c:pt>
                <c:pt idx="23357" formatCode="0.000">
                  <c:v>3.3849999999999998</c:v>
                </c:pt>
                <c:pt idx="23358" formatCode="0.000">
                  <c:v>-1.2809999999999999</c:v>
                </c:pt>
                <c:pt idx="23359" formatCode="0.000">
                  <c:v>7.9290000000000003</c:v>
                </c:pt>
                <c:pt idx="23360" formatCode="0.000">
                  <c:v>8.08</c:v>
                </c:pt>
                <c:pt idx="23361" formatCode="0.000">
                  <c:v>-0.95199999999999996</c:v>
                </c:pt>
                <c:pt idx="23362" formatCode="0.000">
                  <c:v>8.3960000000000008</c:v>
                </c:pt>
                <c:pt idx="23363" formatCode="0.000">
                  <c:v>2.9460000000000002</c:v>
                </c:pt>
                <c:pt idx="23364" formatCode="0.000">
                  <c:v>10.797000000000001</c:v>
                </c:pt>
                <c:pt idx="23365" formatCode="0.000">
                  <c:v>6.968</c:v>
                </c:pt>
                <c:pt idx="23366" formatCode="0.000">
                  <c:v>5.508</c:v>
                </c:pt>
                <c:pt idx="23367" formatCode="0.000">
                  <c:v>-1.42</c:v>
                </c:pt>
                <c:pt idx="23368" formatCode="0.000">
                  <c:v>6.3659999999999997</c:v>
                </c:pt>
                <c:pt idx="23369" formatCode="0.000">
                  <c:v>6.5990000000000002</c:v>
                </c:pt>
                <c:pt idx="23370" formatCode="0.000">
                  <c:v>2.3170000000000002</c:v>
                </c:pt>
                <c:pt idx="23371" formatCode="0.000">
                  <c:v>8.6159999999999997</c:v>
                </c:pt>
                <c:pt idx="23372" formatCode="0.000">
                  <c:v>3.0590000000000002</c:v>
                </c:pt>
                <c:pt idx="23373" formatCode="0.000">
                  <c:v>11.49</c:v>
                </c:pt>
                <c:pt idx="23374" formatCode="0.000">
                  <c:v>5.83</c:v>
                </c:pt>
                <c:pt idx="23375" formatCode="0.000">
                  <c:v>2.0910000000000002</c:v>
                </c:pt>
                <c:pt idx="23376" formatCode="0.000">
                  <c:v>8.2469999999999999</c:v>
                </c:pt>
                <c:pt idx="23377" formatCode="0.000">
                  <c:v>7.5890000000000004</c:v>
                </c:pt>
                <c:pt idx="23378" formatCode="0.000">
                  <c:v>1.204</c:v>
                </c:pt>
                <c:pt idx="23379" formatCode="0.000">
                  <c:v>5.8319999999999999</c:v>
                </c:pt>
                <c:pt idx="23380" formatCode="0.000">
                  <c:v>0.45500000000000002</c:v>
                </c:pt>
                <c:pt idx="23381" formatCode="0.000">
                  <c:v>11.122</c:v>
                </c:pt>
                <c:pt idx="23382" formatCode="0.000">
                  <c:v>8.7439999999999998</c:v>
                </c:pt>
                <c:pt idx="23383" formatCode="0.000">
                  <c:v>-0.745</c:v>
                </c:pt>
                <c:pt idx="23384" formatCode="0.000">
                  <c:v>3.9540000000000002</c:v>
                </c:pt>
                <c:pt idx="23385" formatCode="0.000">
                  <c:v>8.0839999999999996</c:v>
                </c:pt>
                <c:pt idx="23386" formatCode="0.000">
                  <c:v>9.7490000000000006</c:v>
                </c:pt>
                <c:pt idx="23387" formatCode="0.000">
                  <c:v>1.64</c:v>
                </c:pt>
                <c:pt idx="23388" formatCode="0.000">
                  <c:v>9.2330000000000005</c:v>
                </c:pt>
                <c:pt idx="23389" formatCode="0.000">
                  <c:v>0.32900000000000001</c:v>
                </c:pt>
                <c:pt idx="23390" formatCode="0.000">
                  <c:v>8.2230000000000008</c:v>
                </c:pt>
                <c:pt idx="23391" formatCode="0.000">
                  <c:v>9.4879999999999995</c:v>
                </c:pt>
                <c:pt idx="23392" formatCode="0.000">
                  <c:v>6.3780000000000001</c:v>
                </c:pt>
                <c:pt idx="23393" formatCode="0.000">
                  <c:v>7.8360000000000003</c:v>
                </c:pt>
                <c:pt idx="23394" formatCode="0.000">
                  <c:v>3.6480000000000001</c:v>
                </c:pt>
                <c:pt idx="23395" formatCode="0.000">
                  <c:v>5.3310000000000004</c:v>
                </c:pt>
                <c:pt idx="23396" formatCode="0.000">
                  <c:v>-1.46</c:v>
                </c:pt>
                <c:pt idx="23397" formatCode="0.000">
                  <c:v>6.2779999999999996</c:v>
                </c:pt>
                <c:pt idx="23398" formatCode="0.000">
                  <c:v>0.79400000000000004</c:v>
                </c:pt>
                <c:pt idx="23399" formatCode="0.000">
                  <c:v>6.8070000000000004</c:v>
                </c:pt>
                <c:pt idx="23400" formatCode="0.000">
                  <c:v>4.4610000000000003</c:v>
                </c:pt>
                <c:pt idx="23401" formatCode="0.000">
                  <c:v>5.399</c:v>
                </c:pt>
                <c:pt idx="23402" formatCode="0.000">
                  <c:v>5.9550000000000001</c:v>
                </c:pt>
                <c:pt idx="23403" formatCode="0.000">
                  <c:v>8.2759999999999998</c:v>
                </c:pt>
                <c:pt idx="23404" formatCode="0.000">
                  <c:v>8.4350000000000005</c:v>
                </c:pt>
                <c:pt idx="23405" formatCode="0.000">
                  <c:v>2.7690000000000001</c:v>
                </c:pt>
                <c:pt idx="23406" formatCode="0.000">
                  <c:v>7.0709999999999997</c:v>
                </c:pt>
                <c:pt idx="23407" formatCode="0.000">
                  <c:v>1.1120000000000001</c:v>
                </c:pt>
                <c:pt idx="23408" formatCode="0.000">
                  <c:v>8.0350000000000001</c:v>
                </c:pt>
                <c:pt idx="23409" formatCode="0.000">
                  <c:v>1.296</c:v>
                </c:pt>
                <c:pt idx="23410" formatCode="0.000">
                  <c:v>2.9990000000000001</c:v>
                </c:pt>
                <c:pt idx="23411" formatCode="0.000">
                  <c:v>4.992</c:v>
                </c:pt>
                <c:pt idx="23412" formatCode="0.000">
                  <c:v>11.141999999999999</c:v>
                </c:pt>
                <c:pt idx="23413" formatCode="0.000">
                  <c:v>6.5220000000000002</c:v>
                </c:pt>
                <c:pt idx="23414" formatCode="0.000">
                  <c:v>6.165</c:v>
                </c:pt>
                <c:pt idx="23415" formatCode="0.000">
                  <c:v>7.7450000000000001</c:v>
                </c:pt>
                <c:pt idx="23416" formatCode="0.000">
                  <c:v>-0.30199999999999999</c:v>
                </c:pt>
                <c:pt idx="23417" formatCode="0.000">
                  <c:v>9.3710000000000004</c:v>
                </c:pt>
                <c:pt idx="23418" formatCode="0.000">
                  <c:v>6.5890000000000004</c:v>
                </c:pt>
                <c:pt idx="23419" formatCode="0.000">
                  <c:v>5.3929999999999998</c:v>
                </c:pt>
                <c:pt idx="23420" formatCode="0.000">
                  <c:v>0.69499999999999995</c:v>
                </c:pt>
                <c:pt idx="23421" formatCode="0.000">
                  <c:v>5.1429999999999998</c:v>
                </c:pt>
                <c:pt idx="23422" formatCode="0.000">
                  <c:v>8.2840000000000007</c:v>
                </c:pt>
                <c:pt idx="23423" formatCode="0.000">
                  <c:v>6.5720000000000001</c:v>
                </c:pt>
                <c:pt idx="23424" formatCode="0.000">
                  <c:v>8.2349999999999994</c:v>
                </c:pt>
                <c:pt idx="23425" formatCode="0.000">
                  <c:v>2.0070000000000001</c:v>
                </c:pt>
                <c:pt idx="23426" formatCode="0.000">
                  <c:v>8.0860000000000003</c:v>
                </c:pt>
                <c:pt idx="23427" formatCode="0.000">
                  <c:v>3.532</c:v>
                </c:pt>
                <c:pt idx="23428" formatCode="0.000">
                  <c:v>2.4319999999999999</c:v>
                </c:pt>
                <c:pt idx="23429" formatCode="0.000">
                  <c:v>1.9470000000000001</c:v>
                </c:pt>
                <c:pt idx="23430" formatCode="0.000">
                  <c:v>2.3940000000000001</c:v>
                </c:pt>
                <c:pt idx="23431" formatCode="0.000">
                  <c:v>9.4700000000000006</c:v>
                </c:pt>
                <c:pt idx="23432" formatCode="0.000">
                  <c:v>11.539</c:v>
                </c:pt>
                <c:pt idx="23433" formatCode="0.000">
                  <c:v>12.178000000000001</c:v>
                </c:pt>
                <c:pt idx="23434" formatCode="0.000">
                  <c:v>1.5920000000000001</c:v>
                </c:pt>
                <c:pt idx="23435" formatCode="0.000">
                  <c:v>5.9130000000000003</c:v>
                </c:pt>
                <c:pt idx="23436" formatCode="0.000">
                  <c:v>6.4169999999999998</c:v>
                </c:pt>
                <c:pt idx="23437" formatCode="0.000">
                  <c:v>4.7930000000000001</c:v>
                </c:pt>
                <c:pt idx="23438" formatCode="0.000">
                  <c:v>2.1070000000000002</c:v>
                </c:pt>
                <c:pt idx="23439" formatCode="0.000">
                  <c:v>2.5339999999999998</c:v>
                </c:pt>
                <c:pt idx="23440" formatCode="0.000">
                  <c:v>9.3409999999999993</c:v>
                </c:pt>
                <c:pt idx="23441" formatCode="0.000">
                  <c:v>4.9109999999999996</c:v>
                </c:pt>
                <c:pt idx="23442" formatCode="0.000">
                  <c:v>10.842000000000001</c:v>
                </c:pt>
                <c:pt idx="23443" formatCode="0.000">
                  <c:v>1.7090000000000001</c:v>
                </c:pt>
                <c:pt idx="23444" formatCode="0.000">
                  <c:v>7.8220000000000001</c:v>
                </c:pt>
                <c:pt idx="23445" formatCode="0.000">
                  <c:v>8.4139999999999997</c:v>
                </c:pt>
                <c:pt idx="23446" formatCode="0.000">
                  <c:v>4.5039999999999996</c:v>
                </c:pt>
                <c:pt idx="23447" formatCode="0.000">
                  <c:v>1.196</c:v>
                </c:pt>
                <c:pt idx="23448" formatCode="0.000">
                  <c:v>2.7320000000000002</c:v>
                </c:pt>
                <c:pt idx="23449" formatCode="0.000">
                  <c:v>8.2989999999999995</c:v>
                </c:pt>
                <c:pt idx="23450" formatCode="0.000">
                  <c:v>4.4080000000000004</c:v>
                </c:pt>
                <c:pt idx="23451" formatCode="0.000">
                  <c:v>8.2859999999999996</c:v>
                </c:pt>
                <c:pt idx="23452" formatCode="0.000">
                  <c:v>1.282</c:v>
                </c:pt>
                <c:pt idx="23453" formatCode="0.000">
                  <c:v>8.1649999999999991</c:v>
                </c:pt>
                <c:pt idx="23454" formatCode="0.000">
                  <c:v>5.782</c:v>
                </c:pt>
                <c:pt idx="23455" formatCode="0.000">
                  <c:v>6.5759999999999996</c:v>
                </c:pt>
                <c:pt idx="23456" formatCode="0.000">
                  <c:v>2.1320000000000001</c:v>
                </c:pt>
                <c:pt idx="23457" formatCode="0.000">
                  <c:v>5.1420000000000003</c:v>
                </c:pt>
                <c:pt idx="23458" formatCode="0.000">
                  <c:v>8.5</c:v>
                </c:pt>
                <c:pt idx="23459" formatCode="0.000">
                  <c:v>4.194</c:v>
                </c:pt>
                <c:pt idx="23460" formatCode="0.000">
                  <c:v>9.8810000000000002</c:v>
                </c:pt>
                <c:pt idx="23461" formatCode="0.000">
                  <c:v>1.1140000000000001</c:v>
                </c:pt>
                <c:pt idx="23462" formatCode="0.000">
                  <c:v>10.029999999999999</c:v>
                </c:pt>
                <c:pt idx="23463" formatCode="0.000">
                  <c:v>4.6509999999999998</c:v>
                </c:pt>
                <c:pt idx="23464" formatCode="0.000">
                  <c:v>6.1040000000000001</c:v>
                </c:pt>
                <c:pt idx="23465" formatCode="0.000">
                  <c:v>-0.56100000000000005</c:v>
                </c:pt>
                <c:pt idx="23466" formatCode="0.000">
                  <c:v>9.2379999999999995</c:v>
                </c:pt>
                <c:pt idx="23467" formatCode="0.000">
                  <c:v>6.5629999999999997</c:v>
                </c:pt>
                <c:pt idx="23468" formatCode="0.000">
                  <c:v>3.17</c:v>
                </c:pt>
                <c:pt idx="23469" formatCode="0.000">
                  <c:v>10.805999999999999</c:v>
                </c:pt>
                <c:pt idx="23470" formatCode="0.000">
                  <c:v>-0.56999999999999995</c:v>
                </c:pt>
                <c:pt idx="23471" formatCode="0.000">
                  <c:v>10.307</c:v>
                </c:pt>
                <c:pt idx="23472" formatCode="0.000">
                  <c:v>7.8129999999999997</c:v>
                </c:pt>
                <c:pt idx="23473" formatCode="0.000">
                  <c:v>12.728999999999999</c:v>
                </c:pt>
                <c:pt idx="23474" formatCode="0.000">
                  <c:v>-6.9480000000000004</c:v>
                </c:pt>
                <c:pt idx="23475" formatCode="0.000">
                  <c:v>6.0110000000000001</c:v>
                </c:pt>
                <c:pt idx="23476" formatCode="0.000">
                  <c:v>7.3719999999999999</c:v>
                </c:pt>
                <c:pt idx="23477" formatCode="0.000">
                  <c:v>2.7949999999999999</c:v>
                </c:pt>
                <c:pt idx="23478" formatCode="0.000">
                  <c:v>9.7279999999999998</c:v>
                </c:pt>
                <c:pt idx="23479" formatCode="0.000">
                  <c:v>-1.2949999999999999</c:v>
                </c:pt>
                <c:pt idx="23480" formatCode="0.000">
                  <c:v>7.8559999999999999</c:v>
                </c:pt>
                <c:pt idx="23481" formatCode="0.000">
                  <c:v>11.462</c:v>
                </c:pt>
                <c:pt idx="23482" formatCode="0.000">
                  <c:v>7.2290000000000001</c:v>
                </c:pt>
                <c:pt idx="23483" formatCode="0.000">
                  <c:v>-4.4690000000000003</c:v>
                </c:pt>
                <c:pt idx="23484" formatCode="0.000">
                  <c:v>7.8310000000000004</c:v>
                </c:pt>
                <c:pt idx="23485" formatCode="0.000">
                  <c:v>8.8339999999999996</c:v>
                </c:pt>
                <c:pt idx="23486" formatCode="0.000">
                  <c:v>3.26</c:v>
                </c:pt>
                <c:pt idx="23487" formatCode="0.000">
                  <c:v>10.475</c:v>
                </c:pt>
                <c:pt idx="23488" formatCode="0.000">
                  <c:v>2.766</c:v>
                </c:pt>
                <c:pt idx="23489" formatCode="0.000">
                  <c:v>13.733000000000001</c:v>
                </c:pt>
                <c:pt idx="23490" formatCode="0.000">
                  <c:v>5.1520000000000001</c:v>
                </c:pt>
                <c:pt idx="23491" formatCode="0.000">
                  <c:v>7.7039999999999997</c:v>
                </c:pt>
                <c:pt idx="23492" formatCode="0.000">
                  <c:v>-6.8040000000000003</c:v>
                </c:pt>
                <c:pt idx="23493" formatCode="0.000">
                  <c:v>9.01</c:v>
                </c:pt>
                <c:pt idx="23494" formatCode="0.000">
                  <c:v>10.398999999999999</c:v>
                </c:pt>
                <c:pt idx="23495" formatCode="0.000">
                  <c:v>-1.885</c:v>
                </c:pt>
                <c:pt idx="23496" formatCode="0.000">
                  <c:v>9.7050000000000001</c:v>
                </c:pt>
                <c:pt idx="23497" formatCode="0.000">
                  <c:v>1.804</c:v>
                </c:pt>
                <c:pt idx="23498" formatCode="0.000">
                  <c:v>7.8520000000000003</c:v>
                </c:pt>
                <c:pt idx="23499" formatCode="0.000">
                  <c:v>6.4740000000000002</c:v>
                </c:pt>
                <c:pt idx="23500" formatCode="0.000">
                  <c:v>4.7229999999999999</c:v>
                </c:pt>
                <c:pt idx="23501" formatCode="0.000">
                  <c:v>1.353</c:v>
                </c:pt>
                <c:pt idx="23502" formatCode="0.000">
                  <c:v>6.2080000000000002</c:v>
                </c:pt>
                <c:pt idx="23503" formatCode="0.000">
                  <c:v>8.9179999999999993</c:v>
                </c:pt>
                <c:pt idx="23504" formatCode="0.000">
                  <c:v>3.62</c:v>
                </c:pt>
                <c:pt idx="23505" formatCode="0.000">
                  <c:v>7.9269999999999996</c:v>
                </c:pt>
                <c:pt idx="23506" formatCode="0.000">
                  <c:v>-0.81899999999999995</c:v>
                </c:pt>
                <c:pt idx="23507" formatCode="0.000">
                  <c:v>7.2750000000000004</c:v>
                </c:pt>
                <c:pt idx="23508" formatCode="0.000">
                  <c:v>8.7050000000000001</c:v>
                </c:pt>
                <c:pt idx="23509" formatCode="0.000">
                  <c:v>2.2200000000000002</c:v>
                </c:pt>
                <c:pt idx="23510" formatCode="0.000">
                  <c:v>1.673</c:v>
                </c:pt>
                <c:pt idx="23511" formatCode="0.000">
                  <c:v>7.5439999999999996</c:v>
                </c:pt>
                <c:pt idx="23512" formatCode="0.000">
                  <c:v>9.2750000000000004</c:v>
                </c:pt>
                <c:pt idx="23513" formatCode="0.000">
                  <c:v>6.9630000000000001</c:v>
                </c:pt>
                <c:pt idx="23514" formatCode="0.000">
                  <c:v>7.74</c:v>
                </c:pt>
                <c:pt idx="23515" formatCode="0.000">
                  <c:v>1.115</c:v>
                </c:pt>
                <c:pt idx="23516" formatCode="0.000">
                  <c:v>9.0839999999999996</c:v>
                </c:pt>
                <c:pt idx="23517" formatCode="0.000">
                  <c:v>8.1660000000000004</c:v>
                </c:pt>
                <c:pt idx="23518" formatCode="0.000">
                  <c:v>4.6950000000000003</c:v>
                </c:pt>
                <c:pt idx="23519" formatCode="0.000">
                  <c:v>8.7430000000000003</c:v>
                </c:pt>
                <c:pt idx="23520" formatCode="0.000">
                  <c:v>1.155</c:v>
                </c:pt>
                <c:pt idx="23521" formatCode="0.000">
                  <c:v>8.1720000000000006</c:v>
                </c:pt>
                <c:pt idx="23522" formatCode="0.000">
                  <c:v>1.992</c:v>
                </c:pt>
                <c:pt idx="23523" formatCode="0.000">
                  <c:v>9.8629999999999995</c:v>
                </c:pt>
                <c:pt idx="23524" formatCode="0.000">
                  <c:v>2.4249999999999998</c:v>
                </c:pt>
                <c:pt idx="23525" formatCode="0.000">
                  <c:v>7.9080000000000004</c:v>
                </c:pt>
                <c:pt idx="23526" formatCode="0.000">
                  <c:v>10.333</c:v>
                </c:pt>
                <c:pt idx="23527" formatCode="0.000">
                  <c:v>-0.83199999999999996</c:v>
                </c:pt>
                <c:pt idx="23528" formatCode="0.000">
                  <c:v>5.2060000000000004</c:v>
                </c:pt>
                <c:pt idx="23529" formatCode="0.000">
                  <c:v>2.9849999999999999</c:v>
                </c:pt>
                <c:pt idx="23530" formatCode="0.000">
                  <c:v>8.8019999999999996</c:v>
                </c:pt>
                <c:pt idx="23531" formatCode="0.000">
                  <c:v>4.2670000000000003</c:v>
                </c:pt>
                <c:pt idx="23532" formatCode="0.000">
                  <c:v>5.8390000000000004</c:v>
                </c:pt>
                <c:pt idx="23533" formatCode="0.000">
                  <c:v>0.17499999999999999</c:v>
                </c:pt>
                <c:pt idx="23534" formatCode="0.000">
                  <c:v>9.9420000000000002</c:v>
                </c:pt>
                <c:pt idx="23535" formatCode="0.000">
                  <c:v>14.359</c:v>
                </c:pt>
                <c:pt idx="23536" formatCode="0.000">
                  <c:v>-1.508</c:v>
                </c:pt>
                <c:pt idx="23537" formatCode="0.000">
                  <c:v>2.7730000000000001</c:v>
                </c:pt>
                <c:pt idx="23538" formatCode="0.000">
                  <c:v>7.81</c:v>
                </c:pt>
                <c:pt idx="23539" formatCode="0.000">
                  <c:v>7.274</c:v>
                </c:pt>
                <c:pt idx="23540" formatCode="0.000">
                  <c:v>4.38</c:v>
                </c:pt>
                <c:pt idx="23541" formatCode="0.000">
                  <c:v>6.3869999999999996</c:v>
                </c:pt>
                <c:pt idx="23542" formatCode="0.000">
                  <c:v>0.32600000000000001</c:v>
                </c:pt>
                <c:pt idx="23543" formatCode="0.000">
                  <c:v>7.6369999999999996</c:v>
                </c:pt>
                <c:pt idx="23544" formatCode="0.000">
                  <c:v>8.8919999999999995</c:v>
                </c:pt>
                <c:pt idx="23545" formatCode="0.000">
                  <c:v>2.9220000000000002</c:v>
                </c:pt>
                <c:pt idx="23546" formatCode="0.000">
                  <c:v>4.7430000000000003</c:v>
                </c:pt>
                <c:pt idx="23547" formatCode="0.000">
                  <c:v>7.8940000000000001</c:v>
                </c:pt>
                <c:pt idx="23548" formatCode="0.000">
                  <c:v>8.0289999999999999</c:v>
                </c:pt>
                <c:pt idx="23549" formatCode="0.000">
                  <c:v>-3.794</c:v>
                </c:pt>
                <c:pt idx="23550" formatCode="0.000">
                  <c:v>4.1079999999999997</c:v>
                </c:pt>
                <c:pt idx="23551" formatCode="0.000">
                  <c:v>8.9489999999999998</c:v>
                </c:pt>
                <c:pt idx="23552" formatCode="0.000">
                  <c:v>0.51300000000000001</c:v>
                </c:pt>
                <c:pt idx="23553" formatCode="0.000">
                  <c:v>10.613</c:v>
                </c:pt>
                <c:pt idx="23554" formatCode="0.000">
                  <c:v>9.26</c:v>
                </c:pt>
                <c:pt idx="23555" formatCode="0.000">
                  <c:v>2E-3</c:v>
                </c:pt>
                <c:pt idx="23556" formatCode="0.000">
                  <c:v>1.137</c:v>
                </c:pt>
                <c:pt idx="23557" formatCode="0.000">
                  <c:v>4.8620000000000001</c:v>
                </c:pt>
                <c:pt idx="23558" formatCode="0.000">
                  <c:v>8.891</c:v>
                </c:pt>
                <c:pt idx="23559" formatCode="0.000">
                  <c:v>6.9809999999999999</c:v>
                </c:pt>
                <c:pt idx="23560" formatCode="0.000">
                  <c:v>9.2330000000000005</c:v>
                </c:pt>
                <c:pt idx="23561" formatCode="0.000">
                  <c:v>2.9119999999999999</c:v>
                </c:pt>
                <c:pt idx="23562" formatCode="0.000">
                  <c:v>7.5359999999999996</c:v>
                </c:pt>
                <c:pt idx="23563" formatCode="0.000">
                  <c:v>5.8419999999999996</c:v>
                </c:pt>
                <c:pt idx="23564" formatCode="0.000">
                  <c:v>-2.9510000000000001</c:v>
                </c:pt>
                <c:pt idx="23565" formatCode="0.000">
                  <c:v>5.74</c:v>
                </c:pt>
                <c:pt idx="23566" formatCode="0.000">
                  <c:v>3.5579999999999998</c:v>
                </c:pt>
                <c:pt idx="23567" formatCode="0.000">
                  <c:v>10.132</c:v>
                </c:pt>
                <c:pt idx="23568" formatCode="0.000">
                  <c:v>9.2789999999999999</c:v>
                </c:pt>
                <c:pt idx="23569" formatCode="0.000">
                  <c:v>7.327</c:v>
                </c:pt>
                <c:pt idx="23570" formatCode="0.000">
                  <c:v>0.76400000000000001</c:v>
                </c:pt>
                <c:pt idx="23571" formatCode="0.000">
                  <c:v>11.625999999999999</c:v>
                </c:pt>
                <c:pt idx="23572" formatCode="0.000">
                  <c:v>4.0549999999999997</c:v>
                </c:pt>
                <c:pt idx="23573" formatCode="0.000">
                  <c:v>0.81100000000000005</c:v>
                </c:pt>
                <c:pt idx="23574" formatCode="0.000">
                  <c:v>6.0810000000000004</c:v>
                </c:pt>
                <c:pt idx="23575" formatCode="0.000">
                  <c:v>1.786</c:v>
                </c:pt>
                <c:pt idx="23576" formatCode="0.000">
                  <c:v>8.609</c:v>
                </c:pt>
                <c:pt idx="23577" formatCode="0.000">
                  <c:v>1.885</c:v>
                </c:pt>
                <c:pt idx="23578" formatCode="0.000">
                  <c:v>4.8109999999999999</c:v>
                </c:pt>
                <c:pt idx="23579" formatCode="0.000">
                  <c:v>3.883</c:v>
                </c:pt>
                <c:pt idx="23580" formatCode="0.000">
                  <c:v>-0.14000000000000001</c:v>
                </c:pt>
                <c:pt idx="23581" formatCode="0.000">
                  <c:v>6.4080000000000004</c:v>
                </c:pt>
                <c:pt idx="23582" formatCode="0.000">
                  <c:v>2.8380000000000001</c:v>
                </c:pt>
                <c:pt idx="23583" formatCode="0.000">
                  <c:v>2.9969999999999999</c:v>
                </c:pt>
                <c:pt idx="23584" formatCode="0.000">
                  <c:v>7.7590000000000003</c:v>
                </c:pt>
                <c:pt idx="23585" formatCode="0.000">
                  <c:v>4.0039999999999996</c:v>
                </c:pt>
                <c:pt idx="23586" formatCode="0.000">
                  <c:v>6.6849999999999996</c:v>
                </c:pt>
                <c:pt idx="23587" formatCode="0.000">
                  <c:v>5.9649999999999999</c:v>
                </c:pt>
                <c:pt idx="23588" formatCode="0.000">
                  <c:v>7.548</c:v>
                </c:pt>
                <c:pt idx="23589" formatCode="0.000">
                  <c:v>5.4009999999999998</c:v>
                </c:pt>
                <c:pt idx="23590" formatCode="0.000">
                  <c:v>0.8</c:v>
                </c:pt>
                <c:pt idx="23591" formatCode="0.000">
                  <c:v>7.5149999999999997</c:v>
                </c:pt>
                <c:pt idx="23592" formatCode="0.000">
                  <c:v>6.2169999999999996</c:v>
                </c:pt>
                <c:pt idx="23593" formatCode="0.000">
                  <c:v>2.6829999999999998</c:v>
                </c:pt>
                <c:pt idx="23594" formatCode="0.000">
                  <c:v>4.7160000000000002</c:v>
                </c:pt>
                <c:pt idx="23595" formatCode="0.000">
                  <c:v>-3.2000000000000001E-2</c:v>
                </c:pt>
                <c:pt idx="23596" formatCode="0.000">
                  <c:v>8.5779999999999994</c:v>
                </c:pt>
                <c:pt idx="23597" formatCode="0.000">
                  <c:v>2.9140000000000001</c:v>
                </c:pt>
                <c:pt idx="23598" formatCode="0.000">
                  <c:v>9.3409999999999993</c:v>
                </c:pt>
                <c:pt idx="23599" formatCode="0.000">
                  <c:v>5.601</c:v>
                </c:pt>
                <c:pt idx="23600" formatCode="0.000">
                  <c:v>-1.5509999999999999</c:v>
                </c:pt>
                <c:pt idx="23601" formatCode="0.000">
                  <c:v>7.5259999999999998</c:v>
                </c:pt>
                <c:pt idx="23602" formatCode="0.000">
                  <c:v>5.63</c:v>
                </c:pt>
                <c:pt idx="23603" formatCode="0.000">
                  <c:v>-0.70199999999999996</c:v>
                </c:pt>
                <c:pt idx="23604" formatCode="0.000">
                  <c:v>13.885999999999999</c:v>
                </c:pt>
                <c:pt idx="23605" formatCode="0.000">
                  <c:v>3.5670000000000002</c:v>
                </c:pt>
                <c:pt idx="23606" formatCode="0.000">
                  <c:v>8.1989999999999998</c:v>
                </c:pt>
                <c:pt idx="23607" formatCode="0.000">
                  <c:v>0.72599999999999998</c:v>
                </c:pt>
                <c:pt idx="23608" formatCode="0.000">
                  <c:v>5.431</c:v>
                </c:pt>
                <c:pt idx="23609" formatCode="0.000">
                  <c:v>5.2060000000000004</c:v>
                </c:pt>
                <c:pt idx="23610" formatCode="0.000">
                  <c:v>-0.192</c:v>
                </c:pt>
                <c:pt idx="23611" formatCode="0.000">
                  <c:v>6.2110000000000003</c:v>
                </c:pt>
                <c:pt idx="23612" formatCode="0.000">
                  <c:v>6.3659999999999997</c:v>
                </c:pt>
                <c:pt idx="23613" formatCode="0.000">
                  <c:v>1.177</c:v>
                </c:pt>
                <c:pt idx="23614" formatCode="0.000">
                  <c:v>4.4050000000000002</c:v>
                </c:pt>
                <c:pt idx="23615" formatCode="0.000">
                  <c:v>-2.1709999999999998</c:v>
                </c:pt>
                <c:pt idx="23616" formatCode="0.000">
                  <c:v>7.032</c:v>
                </c:pt>
                <c:pt idx="23617" formatCode="0.000">
                  <c:v>9.8290000000000006</c:v>
                </c:pt>
                <c:pt idx="23618" formatCode="0.000">
                  <c:v>10.622999999999999</c:v>
                </c:pt>
                <c:pt idx="23619" formatCode="0.000">
                  <c:v>5.1870000000000003</c:v>
                </c:pt>
                <c:pt idx="23620" formatCode="0.000">
                  <c:v>0.90300000000000002</c:v>
                </c:pt>
                <c:pt idx="23621" formatCode="0.000">
                  <c:v>7.3959999999999999</c:v>
                </c:pt>
                <c:pt idx="23622" formatCode="0.000">
                  <c:v>4.0679999999999996</c:v>
                </c:pt>
                <c:pt idx="23623" formatCode="0.000">
                  <c:v>4.5330000000000004</c:v>
                </c:pt>
                <c:pt idx="23624" formatCode="0.000">
                  <c:v>8.07</c:v>
                </c:pt>
                <c:pt idx="23625" formatCode="0.000">
                  <c:v>2.5619999999999998</c:v>
                </c:pt>
                <c:pt idx="23626" formatCode="0.000">
                  <c:v>10.614000000000001</c:v>
                </c:pt>
                <c:pt idx="23627" formatCode="0.000">
                  <c:v>-2.4870000000000001</c:v>
                </c:pt>
                <c:pt idx="23628" formatCode="0.000">
                  <c:v>7.8090000000000002</c:v>
                </c:pt>
                <c:pt idx="23629" formatCode="0.000">
                  <c:v>7.415</c:v>
                </c:pt>
                <c:pt idx="23630" formatCode="0.000">
                  <c:v>0.18</c:v>
                </c:pt>
                <c:pt idx="23631" formatCode="0.000">
                  <c:v>7.0529999999999999</c:v>
                </c:pt>
                <c:pt idx="23632" formatCode="0.000">
                  <c:v>5.5540000000000003</c:v>
                </c:pt>
                <c:pt idx="23633" formatCode="0.000">
                  <c:v>5.5289999999999999</c:v>
                </c:pt>
                <c:pt idx="23634" formatCode="0.000">
                  <c:v>5.0599999999999996</c:v>
                </c:pt>
                <c:pt idx="23635" formatCode="0.000">
                  <c:v>7.08</c:v>
                </c:pt>
                <c:pt idx="23636" formatCode="0.000">
                  <c:v>9.4019999999999992</c:v>
                </c:pt>
                <c:pt idx="23637" formatCode="0.000">
                  <c:v>4.3819999999999997</c:v>
                </c:pt>
                <c:pt idx="23638" formatCode="0.000">
                  <c:v>6.9960000000000004</c:v>
                </c:pt>
                <c:pt idx="23639" formatCode="0.000">
                  <c:v>-2.1139999999999999</c:v>
                </c:pt>
                <c:pt idx="23640" formatCode="0.000">
                  <c:v>8.8510000000000009</c:v>
                </c:pt>
                <c:pt idx="23641" formatCode="0.000">
                  <c:v>4.41</c:v>
                </c:pt>
                <c:pt idx="23642" formatCode="0.000">
                  <c:v>8.0220000000000002</c:v>
                </c:pt>
                <c:pt idx="23643" formatCode="0.000">
                  <c:v>3.23</c:v>
                </c:pt>
                <c:pt idx="23644" formatCode="0.000">
                  <c:v>9.1530000000000005</c:v>
                </c:pt>
                <c:pt idx="23645" formatCode="0.000">
                  <c:v>8.5850000000000009</c:v>
                </c:pt>
                <c:pt idx="23646" formatCode="0.000">
                  <c:v>4.3019999999999996</c:v>
                </c:pt>
                <c:pt idx="23647" formatCode="0.000">
                  <c:v>-2.46</c:v>
                </c:pt>
                <c:pt idx="23648" formatCode="0.000">
                  <c:v>10.727</c:v>
                </c:pt>
                <c:pt idx="23649" formatCode="0.000">
                  <c:v>0.81599999999999995</c:v>
                </c:pt>
                <c:pt idx="23650" formatCode="0.000">
                  <c:v>11.023999999999999</c:v>
                </c:pt>
                <c:pt idx="23651" formatCode="0.000">
                  <c:v>10.284000000000001</c:v>
                </c:pt>
                <c:pt idx="23652" formatCode="0.000">
                  <c:v>2.827</c:v>
                </c:pt>
                <c:pt idx="23653" formatCode="0.000">
                  <c:v>1.3839999999999999</c:v>
                </c:pt>
                <c:pt idx="23654" formatCode="0.000">
                  <c:v>7.2060000000000004</c:v>
                </c:pt>
                <c:pt idx="23655" formatCode="0.000">
                  <c:v>8.4920000000000009</c:v>
                </c:pt>
                <c:pt idx="23656" formatCode="0.000">
                  <c:v>-7.0380000000000003</c:v>
                </c:pt>
                <c:pt idx="23657" formatCode="0.000">
                  <c:v>3.403</c:v>
                </c:pt>
                <c:pt idx="23658" formatCode="0.000">
                  <c:v>7.335</c:v>
                </c:pt>
                <c:pt idx="23659" formatCode="0.000">
                  <c:v>-1.159</c:v>
                </c:pt>
                <c:pt idx="23660" formatCode="0.000">
                  <c:v>9.3390000000000004</c:v>
                </c:pt>
                <c:pt idx="23661" formatCode="0.000">
                  <c:v>7.149</c:v>
                </c:pt>
                <c:pt idx="23662" formatCode="0.000">
                  <c:v>7.7830000000000004</c:v>
                </c:pt>
                <c:pt idx="23663" formatCode="0.000">
                  <c:v>2.331</c:v>
                </c:pt>
                <c:pt idx="23664" formatCode="0.000">
                  <c:v>5.9480000000000004</c:v>
                </c:pt>
                <c:pt idx="23665" formatCode="0.000">
                  <c:v>8.5060000000000002</c:v>
                </c:pt>
                <c:pt idx="23666" formatCode="0.000">
                  <c:v>-2.194</c:v>
                </c:pt>
                <c:pt idx="23667" formatCode="0.000">
                  <c:v>4.2309999999999999</c:v>
                </c:pt>
                <c:pt idx="23668" formatCode="0.000">
                  <c:v>8.4280000000000008</c:v>
                </c:pt>
                <c:pt idx="23669" formatCode="0.000">
                  <c:v>0.52500000000000002</c:v>
                </c:pt>
                <c:pt idx="23670" formatCode="0.000">
                  <c:v>9.5039999999999996</c:v>
                </c:pt>
                <c:pt idx="23671" formatCode="0.000">
                  <c:v>10.416</c:v>
                </c:pt>
                <c:pt idx="23672" formatCode="0.000">
                  <c:v>5.9550000000000001</c:v>
                </c:pt>
                <c:pt idx="23673" formatCode="0.000">
                  <c:v>-0.39800000000000002</c:v>
                </c:pt>
                <c:pt idx="23674" formatCode="0.000">
                  <c:v>6.524</c:v>
                </c:pt>
                <c:pt idx="23675" formatCode="0.000">
                  <c:v>10.911</c:v>
                </c:pt>
                <c:pt idx="23676" formatCode="0.000">
                  <c:v>-6.4740000000000002</c:v>
                </c:pt>
                <c:pt idx="23677" formatCode="0.000">
                  <c:v>4.0190000000000001</c:v>
                </c:pt>
                <c:pt idx="23678" formatCode="0.000">
                  <c:v>7.6680000000000001</c:v>
                </c:pt>
                <c:pt idx="23679" formatCode="0.000">
                  <c:v>1.6240000000000001</c:v>
                </c:pt>
                <c:pt idx="23680" formatCode="0.000">
                  <c:v>7.6559999999999997</c:v>
                </c:pt>
                <c:pt idx="23681" formatCode="0.000">
                  <c:v>12.798</c:v>
                </c:pt>
                <c:pt idx="23682" formatCode="0.000">
                  <c:v>10.795</c:v>
                </c:pt>
                <c:pt idx="23683" formatCode="0.000">
                  <c:v>0.75</c:v>
                </c:pt>
                <c:pt idx="23684" formatCode="0.000">
                  <c:v>5.4489999999999998</c:v>
                </c:pt>
                <c:pt idx="23685" formatCode="0.000">
                  <c:v>10.321999999999999</c:v>
                </c:pt>
                <c:pt idx="23686" formatCode="0.000">
                  <c:v>-12.134</c:v>
                </c:pt>
                <c:pt idx="23687" formatCode="0.000">
                  <c:v>4.6130000000000004</c:v>
                </c:pt>
                <c:pt idx="23688" formatCode="0.000">
                  <c:v>6.6539999999999999</c:v>
                </c:pt>
                <c:pt idx="23689" formatCode="0.000">
                  <c:v>0.314</c:v>
                </c:pt>
                <c:pt idx="23690" formatCode="0.000">
                  <c:v>9.58</c:v>
                </c:pt>
                <c:pt idx="23691" formatCode="0.000">
                  <c:v>13.8</c:v>
                </c:pt>
                <c:pt idx="23692" formatCode="0.000">
                  <c:v>6.585</c:v>
                </c:pt>
                <c:pt idx="23693" formatCode="0.000">
                  <c:v>3.758</c:v>
                </c:pt>
                <c:pt idx="23694" formatCode="0.000">
                  <c:v>2.9910000000000001</c:v>
                </c:pt>
                <c:pt idx="23695" formatCode="0.000">
                  <c:v>8.5280000000000005</c:v>
                </c:pt>
                <c:pt idx="23696" formatCode="0.000">
                  <c:v>-1.97</c:v>
                </c:pt>
                <c:pt idx="23697" formatCode="0.000">
                  <c:v>-0.57099999999999995</c:v>
                </c:pt>
                <c:pt idx="23698" formatCode="0.000">
                  <c:v>7.7830000000000004</c:v>
                </c:pt>
                <c:pt idx="23699" formatCode="0.000">
                  <c:v>1.085</c:v>
                </c:pt>
                <c:pt idx="23700" formatCode="0.000">
                  <c:v>6.6349999999999998</c:v>
                </c:pt>
                <c:pt idx="23701" formatCode="0.000">
                  <c:v>8.5890000000000004</c:v>
                </c:pt>
                <c:pt idx="23702" formatCode="0.000">
                  <c:v>9.423</c:v>
                </c:pt>
                <c:pt idx="23703" formatCode="0.000">
                  <c:v>12.927</c:v>
                </c:pt>
                <c:pt idx="23704" formatCode="0.000">
                  <c:v>4.9720000000000004</c:v>
                </c:pt>
                <c:pt idx="23705" formatCode="0.000">
                  <c:v>6.7839999999999998</c:v>
                </c:pt>
                <c:pt idx="23706" formatCode="0.000">
                  <c:v>-9.93</c:v>
                </c:pt>
                <c:pt idx="23707" formatCode="0.000">
                  <c:v>1.522</c:v>
                </c:pt>
                <c:pt idx="23708" formatCode="0.000">
                  <c:v>9.8369999999999997</c:v>
                </c:pt>
                <c:pt idx="23709" formatCode="0.000">
                  <c:v>3.2909999999999999</c:v>
                </c:pt>
                <c:pt idx="23710" formatCode="0.000">
                  <c:v>9.7840000000000007</c:v>
                </c:pt>
                <c:pt idx="23711" formatCode="0.000">
                  <c:v>9.0760000000000005</c:v>
                </c:pt>
                <c:pt idx="23712" formatCode="0.000">
                  <c:v>2.2970000000000002</c:v>
                </c:pt>
                <c:pt idx="23713" formatCode="0.000">
                  <c:v>11.436</c:v>
                </c:pt>
                <c:pt idx="23714" formatCode="0.000">
                  <c:v>-0.86299999999999999</c:v>
                </c:pt>
                <c:pt idx="23715" formatCode="0.000">
                  <c:v>11.676</c:v>
                </c:pt>
                <c:pt idx="23716" formatCode="0.000">
                  <c:v>-9.4499999999999993</c:v>
                </c:pt>
                <c:pt idx="23717" formatCode="0.000">
                  <c:v>2.8220000000000001</c:v>
                </c:pt>
                <c:pt idx="23718" formatCode="0.000">
                  <c:v>9.9610000000000003</c:v>
                </c:pt>
                <c:pt idx="23719" formatCode="0.000">
                  <c:v>1.224</c:v>
                </c:pt>
                <c:pt idx="23720" formatCode="0.000">
                  <c:v>10.842000000000001</c:v>
                </c:pt>
                <c:pt idx="23721" formatCode="0.000">
                  <c:v>10.122999999999999</c:v>
                </c:pt>
                <c:pt idx="23722" formatCode="0.000">
                  <c:v>-2.8069999999999999</c:v>
                </c:pt>
                <c:pt idx="23723" formatCode="0.000">
                  <c:v>9.5579999999999998</c:v>
                </c:pt>
                <c:pt idx="23724" formatCode="0.000">
                  <c:v>-0.621</c:v>
                </c:pt>
                <c:pt idx="23725" formatCode="0.000">
                  <c:v>11.595000000000001</c:v>
                </c:pt>
                <c:pt idx="23726" formatCode="0.000">
                  <c:v>-5.8559999999999999</c:v>
                </c:pt>
                <c:pt idx="23727" formatCode="0.000">
                  <c:v>5.9939999999999998</c:v>
                </c:pt>
                <c:pt idx="23728" formatCode="0.000">
                  <c:v>9.8490000000000002</c:v>
                </c:pt>
                <c:pt idx="23729" formatCode="0.000">
                  <c:v>2.4780000000000002</c:v>
                </c:pt>
                <c:pt idx="23730" formatCode="0.000">
                  <c:v>9.41</c:v>
                </c:pt>
                <c:pt idx="23731" formatCode="0.000">
                  <c:v>6.194</c:v>
                </c:pt>
                <c:pt idx="23732" formatCode="0.000">
                  <c:v>1.1339999999999999</c:v>
                </c:pt>
                <c:pt idx="23733" formatCode="0.000">
                  <c:v>10.510999999999999</c:v>
                </c:pt>
                <c:pt idx="23734" formatCode="0.000">
                  <c:v>-0.41199999999999998</c:v>
                </c:pt>
                <c:pt idx="23735" formatCode="0.000">
                  <c:v>11.089</c:v>
                </c:pt>
                <c:pt idx="23736" formatCode="0.000">
                  <c:v>-3.7349999999999999</c:v>
                </c:pt>
                <c:pt idx="23737" formatCode="0.000">
                  <c:v>3.5979999999999999</c:v>
                </c:pt>
                <c:pt idx="23738" formatCode="0.000">
                  <c:v>7.7119999999999997</c:v>
                </c:pt>
                <c:pt idx="23739" formatCode="0.000">
                  <c:v>0.127</c:v>
                </c:pt>
                <c:pt idx="23740" formatCode="0.000">
                  <c:v>8.266</c:v>
                </c:pt>
                <c:pt idx="23741" formatCode="0.000">
                  <c:v>9.1989999999999998</c:v>
                </c:pt>
                <c:pt idx="23742" formatCode="0.000">
                  <c:v>0.72199999999999998</c:v>
                </c:pt>
                <c:pt idx="23743" formatCode="0.000">
                  <c:v>15.739000000000001</c:v>
                </c:pt>
                <c:pt idx="23744" formatCode="0.000">
                  <c:v>-2.5939999999999999</c:v>
                </c:pt>
                <c:pt idx="23745" formatCode="0.000">
                  <c:v>12.557</c:v>
                </c:pt>
                <c:pt idx="23746" formatCode="0.000">
                  <c:v>-7.5389999999999997</c:v>
                </c:pt>
                <c:pt idx="23747" formatCode="0.000">
                  <c:v>6.024</c:v>
                </c:pt>
                <c:pt idx="23748" formatCode="0.000">
                  <c:v>7.4109999999999996</c:v>
                </c:pt>
                <c:pt idx="23749" formatCode="0.000">
                  <c:v>-6.3E-2</c:v>
                </c:pt>
                <c:pt idx="23750" formatCode="0.000">
                  <c:v>10.130000000000001</c:v>
                </c:pt>
                <c:pt idx="23751" formatCode="0.000">
                  <c:v>7.2080000000000002</c:v>
                </c:pt>
                <c:pt idx="23752" formatCode="0.000">
                  <c:v>-1.8919999999999999</c:v>
                </c:pt>
                <c:pt idx="23753" formatCode="0.000">
                  <c:v>13.884</c:v>
                </c:pt>
                <c:pt idx="23754" formatCode="0.000">
                  <c:v>-0.64200000000000002</c:v>
                </c:pt>
                <c:pt idx="23755" formatCode="0.000">
                  <c:v>7.8719999999999999</c:v>
                </c:pt>
                <c:pt idx="23756" formatCode="0.000">
                  <c:v>1.0580000000000001</c:v>
                </c:pt>
                <c:pt idx="23757" formatCode="0.000">
                  <c:v>5.3369999999999997</c:v>
                </c:pt>
                <c:pt idx="23758" formatCode="0.000">
                  <c:v>7.0640000000000001</c:v>
                </c:pt>
                <c:pt idx="23759" formatCode="0.000">
                  <c:v>1.927</c:v>
                </c:pt>
                <c:pt idx="23760" formatCode="0.000">
                  <c:v>9.8829999999999991</c:v>
                </c:pt>
                <c:pt idx="23761" formatCode="0.000">
                  <c:v>9.9440000000000008</c:v>
                </c:pt>
                <c:pt idx="23762" formatCode="0.000">
                  <c:v>-3.456</c:v>
                </c:pt>
                <c:pt idx="23763" formatCode="0.000">
                  <c:v>9.3390000000000004</c:v>
                </c:pt>
                <c:pt idx="23764" formatCode="0.000">
                  <c:v>0.51800000000000002</c:v>
                </c:pt>
                <c:pt idx="23765" formatCode="0.000">
                  <c:v>9.0429999999999993</c:v>
                </c:pt>
                <c:pt idx="23766" formatCode="0.000">
                  <c:v>0.76300000000000001</c:v>
                </c:pt>
                <c:pt idx="23767" formatCode="0.000">
                  <c:v>5.3620000000000001</c:v>
                </c:pt>
                <c:pt idx="23768" formatCode="0.000">
                  <c:v>6.8410000000000002</c:v>
                </c:pt>
                <c:pt idx="23769" formatCode="0.000">
                  <c:v>0.56200000000000006</c:v>
                </c:pt>
                <c:pt idx="23770" formatCode="0.000">
                  <c:v>11.503</c:v>
                </c:pt>
                <c:pt idx="23771" formatCode="0.000">
                  <c:v>8.6349999999999998</c:v>
                </c:pt>
                <c:pt idx="23772" formatCode="0.000">
                  <c:v>-8.7460000000000004</c:v>
                </c:pt>
                <c:pt idx="23773" formatCode="0.000">
                  <c:v>12.933</c:v>
                </c:pt>
                <c:pt idx="23774" formatCode="0.000">
                  <c:v>4.4800000000000004</c:v>
                </c:pt>
                <c:pt idx="23775" formatCode="0.000">
                  <c:v>5.7750000000000004</c:v>
                </c:pt>
                <c:pt idx="23776" formatCode="0.000">
                  <c:v>0.5</c:v>
                </c:pt>
                <c:pt idx="23777" formatCode="0.000">
                  <c:v>7.9820000000000002</c:v>
                </c:pt>
                <c:pt idx="23778" formatCode="0.000">
                  <c:v>4.3239999999999998</c:v>
                </c:pt>
                <c:pt idx="23779" formatCode="0.000">
                  <c:v>1.2270000000000001</c:v>
                </c:pt>
                <c:pt idx="23780" formatCode="0.000">
                  <c:v>6.673</c:v>
                </c:pt>
                <c:pt idx="23781" formatCode="0.000">
                  <c:v>10.569000000000001</c:v>
                </c:pt>
                <c:pt idx="23782" formatCode="0.000">
                  <c:v>-2.673</c:v>
                </c:pt>
                <c:pt idx="23783" formatCode="0.000">
                  <c:v>9.4979999999999993</c:v>
                </c:pt>
                <c:pt idx="23784" formatCode="0.000">
                  <c:v>4.0720000000000001</c:v>
                </c:pt>
                <c:pt idx="23785" formatCode="0.000">
                  <c:v>6.4980000000000002</c:v>
                </c:pt>
                <c:pt idx="23786" formatCode="0.000">
                  <c:v>2.2309999999999999</c:v>
                </c:pt>
                <c:pt idx="23787" formatCode="0.000">
                  <c:v>8.1170000000000009</c:v>
                </c:pt>
                <c:pt idx="23788" formatCode="0.000">
                  <c:v>5.681</c:v>
                </c:pt>
                <c:pt idx="23789" formatCode="0.000">
                  <c:v>2.0960000000000001</c:v>
                </c:pt>
                <c:pt idx="23790" formatCode="0.000">
                  <c:v>7.8369999999999997</c:v>
                </c:pt>
                <c:pt idx="23791" formatCode="0.000">
                  <c:v>8.4</c:v>
                </c:pt>
                <c:pt idx="23792" formatCode="0.000">
                  <c:v>-2.6669999999999998</c:v>
                </c:pt>
                <c:pt idx="23793" formatCode="0.000">
                  <c:v>3.8679999999999999</c:v>
                </c:pt>
                <c:pt idx="23794" formatCode="0.000">
                  <c:v>5.8390000000000004</c:v>
                </c:pt>
                <c:pt idx="23795" formatCode="0.000">
                  <c:v>7.4829999999999997</c:v>
                </c:pt>
                <c:pt idx="23796" formatCode="0.000">
                  <c:v>4.5090000000000003</c:v>
                </c:pt>
                <c:pt idx="23797" formatCode="0.000">
                  <c:v>7.556</c:v>
                </c:pt>
                <c:pt idx="23798" formatCode="0.000">
                  <c:v>5.7140000000000004</c:v>
                </c:pt>
                <c:pt idx="23799" formatCode="0.000">
                  <c:v>-0.123</c:v>
                </c:pt>
                <c:pt idx="23800" formatCode="0.000">
                  <c:v>5.8049999999999997</c:v>
                </c:pt>
                <c:pt idx="23801" formatCode="0.000">
                  <c:v>10.444000000000001</c:v>
                </c:pt>
                <c:pt idx="23802" formatCode="0.000">
                  <c:v>-3.65</c:v>
                </c:pt>
                <c:pt idx="23803" formatCode="0.000">
                  <c:v>8.1649999999999991</c:v>
                </c:pt>
                <c:pt idx="23804" formatCode="0.000">
                  <c:v>4.016</c:v>
                </c:pt>
                <c:pt idx="23805" formatCode="0.000">
                  <c:v>8.8610000000000007</c:v>
                </c:pt>
                <c:pt idx="23806" formatCode="0.000">
                  <c:v>3.8540000000000001</c:v>
                </c:pt>
                <c:pt idx="23807" formatCode="0.000">
                  <c:v>7.5750000000000002</c:v>
                </c:pt>
                <c:pt idx="23808" formatCode="0.000">
                  <c:v>6.383</c:v>
                </c:pt>
                <c:pt idx="23809" formatCode="0.000">
                  <c:v>-4.2000000000000003E-2</c:v>
                </c:pt>
                <c:pt idx="23810" formatCode="0.000">
                  <c:v>4.0579999999999998</c:v>
                </c:pt>
                <c:pt idx="23811" formatCode="0.000">
                  <c:v>7.2439999999999998</c:v>
                </c:pt>
                <c:pt idx="23812" formatCode="0.000">
                  <c:v>-3.089</c:v>
                </c:pt>
                <c:pt idx="23813" formatCode="0.000">
                  <c:v>3.6070000000000002</c:v>
                </c:pt>
                <c:pt idx="23814" formatCode="0.000">
                  <c:v>10.076000000000001</c:v>
                </c:pt>
                <c:pt idx="23815" formatCode="0.000">
                  <c:v>7.266</c:v>
                </c:pt>
                <c:pt idx="23816" formatCode="0.000">
                  <c:v>9.2629999999999999</c:v>
                </c:pt>
                <c:pt idx="23817" formatCode="0.000">
                  <c:v>5.9450000000000003</c:v>
                </c:pt>
                <c:pt idx="23818" formatCode="0.000">
                  <c:v>6.5279999999999996</c:v>
                </c:pt>
                <c:pt idx="23819" formatCode="0.000">
                  <c:v>0.60499999999999998</c:v>
                </c:pt>
                <c:pt idx="23820" formatCode="0.000">
                  <c:v>8.8569999999999993</c:v>
                </c:pt>
                <c:pt idx="23821" formatCode="0.000">
                  <c:v>9.0559999999999992</c:v>
                </c:pt>
                <c:pt idx="23822" formatCode="0.000">
                  <c:v>-8.2360000000000007</c:v>
                </c:pt>
                <c:pt idx="23823" formatCode="0.000">
                  <c:v>2.734</c:v>
                </c:pt>
                <c:pt idx="23824" formatCode="0.000">
                  <c:v>10.491</c:v>
                </c:pt>
                <c:pt idx="23825" formatCode="0.000">
                  <c:v>6.2939999999999996</c:v>
                </c:pt>
                <c:pt idx="23826" formatCode="0.000">
                  <c:v>7.4009999999999998</c:v>
                </c:pt>
                <c:pt idx="23827" formatCode="0.000">
                  <c:v>7.0270000000000001</c:v>
                </c:pt>
                <c:pt idx="23828" formatCode="0.000">
                  <c:v>5.4820000000000002</c:v>
                </c:pt>
                <c:pt idx="23829" formatCode="0.000">
                  <c:v>1.726</c:v>
                </c:pt>
                <c:pt idx="23830" formatCode="0.000">
                  <c:v>10.211</c:v>
                </c:pt>
                <c:pt idx="23831" formatCode="0.000">
                  <c:v>5.7</c:v>
                </c:pt>
                <c:pt idx="23832" formatCode="0.000">
                  <c:v>-1.869</c:v>
                </c:pt>
                <c:pt idx="23833" formatCode="0.000">
                  <c:v>1.2629999999999999</c:v>
                </c:pt>
                <c:pt idx="23834" formatCode="0.000">
                  <c:v>4.976</c:v>
                </c:pt>
                <c:pt idx="23835" formatCode="0.000">
                  <c:v>7.5629999999999997</c:v>
                </c:pt>
                <c:pt idx="23836" formatCode="0.000">
                  <c:v>12.823</c:v>
                </c:pt>
                <c:pt idx="23837" formatCode="0.000">
                  <c:v>2.9209999999999998</c:v>
                </c:pt>
                <c:pt idx="23838" formatCode="0.000">
                  <c:v>5.6239999999999997</c:v>
                </c:pt>
                <c:pt idx="23839" formatCode="0.000">
                  <c:v>0.94199999999999995</c:v>
                </c:pt>
                <c:pt idx="23840" formatCode="0.000">
                  <c:v>7.2640000000000002</c:v>
                </c:pt>
                <c:pt idx="23841" formatCode="0.000">
                  <c:v>8.1159999999999997</c:v>
                </c:pt>
                <c:pt idx="23842" formatCode="0.000">
                  <c:v>-4.2560000000000002</c:v>
                </c:pt>
                <c:pt idx="23843" formatCode="0.000">
                  <c:v>5.3810000000000002</c:v>
                </c:pt>
                <c:pt idx="23844" formatCode="0.000">
                  <c:v>7.8970000000000002</c:v>
                </c:pt>
                <c:pt idx="23845" formatCode="0.000">
                  <c:v>7.3609999999999998</c:v>
                </c:pt>
                <c:pt idx="23846" formatCode="0.000">
                  <c:v>4.6950000000000003</c:v>
                </c:pt>
                <c:pt idx="23847" formatCode="0.000">
                  <c:v>7.806</c:v>
                </c:pt>
                <c:pt idx="23848" formatCode="0.000">
                  <c:v>6.02</c:v>
                </c:pt>
                <c:pt idx="23849" formatCode="0.000">
                  <c:v>1.127</c:v>
                </c:pt>
                <c:pt idx="23850" formatCode="0.000">
                  <c:v>9.359</c:v>
                </c:pt>
                <c:pt idx="23851" formatCode="0.000">
                  <c:v>9.8539999999999992</c:v>
                </c:pt>
                <c:pt idx="23852" formatCode="0.000">
                  <c:v>-3.581</c:v>
                </c:pt>
                <c:pt idx="23853" formatCode="0.000">
                  <c:v>1.2130000000000001</c:v>
                </c:pt>
                <c:pt idx="23854" formatCode="0.000">
                  <c:v>4.6210000000000004</c:v>
                </c:pt>
                <c:pt idx="23855" formatCode="0.000">
                  <c:v>9.7050000000000001</c:v>
                </c:pt>
                <c:pt idx="23856" formatCode="0.000">
                  <c:v>4.3470000000000004</c:v>
                </c:pt>
                <c:pt idx="23857" formatCode="0.000">
                  <c:v>8.1890000000000001</c:v>
                </c:pt>
                <c:pt idx="23858" formatCode="0.000">
                  <c:v>-7.4349999999999996</c:v>
                </c:pt>
                <c:pt idx="23859" formatCode="0.000">
                  <c:v>6.5490000000000004</c:v>
                </c:pt>
                <c:pt idx="23860" formatCode="0.000">
                  <c:v>0.25800000000000001</c:v>
                </c:pt>
                <c:pt idx="23861" formatCode="0.000">
                  <c:v>7.6189999999999998</c:v>
                </c:pt>
                <c:pt idx="23862" formatCode="0.000">
                  <c:v>9.8409999999999993</c:v>
                </c:pt>
                <c:pt idx="23863" formatCode="0.000">
                  <c:v>6.8860000000000001</c:v>
                </c:pt>
                <c:pt idx="23864" formatCode="0.000">
                  <c:v>5.0030000000000001</c:v>
                </c:pt>
                <c:pt idx="23865" formatCode="0.000">
                  <c:v>6.4429999999999996</c:v>
                </c:pt>
                <c:pt idx="23866" formatCode="0.000">
                  <c:v>6.48</c:v>
                </c:pt>
                <c:pt idx="23867" formatCode="0.000">
                  <c:v>-1.091</c:v>
                </c:pt>
                <c:pt idx="23868" formatCode="0.000">
                  <c:v>6.2329999999999997</c:v>
                </c:pt>
                <c:pt idx="23869" formatCode="0.000">
                  <c:v>-1.325</c:v>
                </c:pt>
                <c:pt idx="23870" formatCode="0.000">
                  <c:v>6.9359999999999999</c:v>
                </c:pt>
                <c:pt idx="23871" formatCode="0.000">
                  <c:v>-0.22800000000000001</c:v>
                </c:pt>
                <c:pt idx="23872" formatCode="0.000">
                  <c:v>9.1929999999999996</c:v>
                </c:pt>
                <c:pt idx="23873" formatCode="0.000">
                  <c:v>6.4710000000000001</c:v>
                </c:pt>
                <c:pt idx="23874" formatCode="0.000">
                  <c:v>4.415</c:v>
                </c:pt>
                <c:pt idx="23875" formatCode="0.000">
                  <c:v>2.7770000000000001</c:v>
                </c:pt>
                <c:pt idx="23876" formatCode="0.000">
                  <c:v>3.9569999999999999</c:v>
                </c:pt>
                <c:pt idx="23877" formatCode="0.000">
                  <c:v>9.5909999999999993</c:v>
                </c:pt>
                <c:pt idx="23878" formatCode="0.000">
                  <c:v>0.28599999999999998</c:v>
                </c:pt>
                <c:pt idx="23879" formatCode="0.000">
                  <c:v>4.8970000000000002</c:v>
                </c:pt>
                <c:pt idx="23880" formatCode="0.000">
                  <c:v>-7.5309999999999997</c:v>
                </c:pt>
                <c:pt idx="23881" formatCode="0.000">
                  <c:v>5.44</c:v>
                </c:pt>
                <c:pt idx="23882" formatCode="0.000">
                  <c:v>-0.54600000000000004</c:v>
                </c:pt>
                <c:pt idx="23883" formatCode="0.000">
                  <c:v>10.816000000000001</c:v>
                </c:pt>
                <c:pt idx="23884" formatCode="0.000">
                  <c:v>7.5179999999999998</c:v>
                </c:pt>
                <c:pt idx="23885" formatCode="0.000">
                  <c:v>3.8210000000000002</c:v>
                </c:pt>
                <c:pt idx="23886" formatCode="0.000">
                  <c:v>9.157</c:v>
                </c:pt>
                <c:pt idx="23887" formatCode="0.000">
                  <c:v>2.2690000000000001</c:v>
                </c:pt>
                <c:pt idx="23888" formatCode="0.000">
                  <c:v>9.3049999999999997</c:v>
                </c:pt>
                <c:pt idx="23889" formatCode="0.000">
                  <c:v>2.3610000000000002</c:v>
                </c:pt>
                <c:pt idx="23890" formatCode="0.000">
                  <c:v>4.5359999999999996</c:v>
                </c:pt>
                <c:pt idx="23891" formatCode="0.000">
                  <c:v>-10.451000000000001</c:v>
                </c:pt>
                <c:pt idx="23892" formatCode="0.000">
                  <c:v>5.867</c:v>
                </c:pt>
                <c:pt idx="23893" formatCode="0.000">
                  <c:v>1.587</c:v>
                </c:pt>
                <c:pt idx="23894" formatCode="0.000">
                  <c:v>9.2550000000000008</c:v>
                </c:pt>
                <c:pt idx="23895" formatCode="0.000">
                  <c:v>11.458</c:v>
                </c:pt>
                <c:pt idx="23896" formatCode="0.000">
                  <c:v>9.0990000000000002</c:v>
                </c:pt>
                <c:pt idx="23897" formatCode="0.000">
                  <c:v>5.4960000000000004</c:v>
                </c:pt>
                <c:pt idx="23898" formatCode="0.000">
                  <c:v>1.573</c:v>
                </c:pt>
                <c:pt idx="23899" formatCode="0.000">
                  <c:v>9.8079999999999998</c:v>
                </c:pt>
                <c:pt idx="23900" formatCode="0.000">
                  <c:v>-3.048</c:v>
                </c:pt>
                <c:pt idx="23901" formatCode="0.000">
                  <c:v>6.6710000000000003</c:v>
                </c:pt>
                <c:pt idx="23902" formatCode="0.000">
                  <c:v>-0.122</c:v>
                </c:pt>
                <c:pt idx="23903" formatCode="0.000">
                  <c:v>6.0019999999999998</c:v>
                </c:pt>
                <c:pt idx="23904" formatCode="0.000">
                  <c:v>1.6739999999999999</c:v>
                </c:pt>
                <c:pt idx="23905" formatCode="0.000">
                  <c:v>8.5739999999999998</c:v>
                </c:pt>
                <c:pt idx="23906" formatCode="0.000">
                  <c:v>6.9450000000000003</c:v>
                </c:pt>
                <c:pt idx="23907" formatCode="0.000">
                  <c:v>8.7100000000000009</c:v>
                </c:pt>
                <c:pt idx="23908" formatCode="0.000">
                  <c:v>6.5149999999999997</c:v>
                </c:pt>
                <c:pt idx="23909" formatCode="0.000">
                  <c:v>-2.63</c:v>
                </c:pt>
                <c:pt idx="23910" formatCode="0.000">
                  <c:v>10.79</c:v>
                </c:pt>
                <c:pt idx="23911" formatCode="0.000">
                  <c:v>-4.835</c:v>
                </c:pt>
                <c:pt idx="23912" formatCode="0.000">
                  <c:v>5.8529999999999998</c:v>
                </c:pt>
                <c:pt idx="23913" formatCode="0.000">
                  <c:v>-0.67500000000000004</c:v>
                </c:pt>
                <c:pt idx="23914" formatCode="0.000">
                  <c:v>5.3079999999999998</c:v>
                </c:pt>
                <c:pt idx="23915" formatCode="0.000">
                  <c:v>2.2240000000000002</c:v>
                </c:pt>
                <c:pt idx="23916" formatCode="0.000">
                  <c:v>10.329000000000001</c:v>
                </c:pt>
                <c:pt idx="23917" formatCode="0.000">
                  <c:v>5.4290000000000003</c:v>
                </c:pt>
                <c:pt idx="23918" formatCode="0.000">
                  <c:v>6.875</c:v>
                </c:pt>
                <c:pt idx="23919" formatCode="0.000">
                  <c:v>7.6820000000000004</c:v>
                </c:pt>
                <c:pt idx="23920" formatCode="0.000">
                  <c:v>0.161</c:v>
                </c:pt>
                <c:pt idx="23921" formatCode="0.000">
                  <c:v>10.952999999999999</c:v>
                </c:pt>
                <c:pt idx="23922" formatCode="0.000">
                  <c:v>-8.8629999999999995</c:v>
                </c:pt>
                <c:pt idx="23923" formatCode="0.000">
                  <c:v>8.2070000000000007</c:v>
                </c:pt>
                <c:pt idx="23924" formatCode="0.000">
                  <c:v>-6.7149999999999999</c:v>
                </c:pt>
                <c:pt idx="23925" formatCode="0.000">
                  <c:v>6.9</c:v>
                </c:pt>
                <c:pt idx="23926" formatCode="0.000">
                  <c:v>2.7360000000000002</c:v>
                </c:pt>
                <c:pt idx="23927" formatCode="0.000">
                  <c:v>6.0259999999999998</c:v>
                </c:pt>
                <c:pt idx="23928" formatCode="0.000">
                  <c:v>9.4540000000000006</c:v>
                </c:pt>
                <c:pt idx="23929" formatCode="0.000">
                  <c:v>2.33</c:v>
                </c:pt>
                <c:pt idx="23930" formatCode="0.000">
                  <c:v>6.4020000000000001</c:v>
                </c:pt>
                <c:pt idx="23931" formatCode="0.000">
                  <c:v>5.6390000000000002</c:v>
                </c:pt>
                <c:pt idx="23932" formatCode="0.000">
                  <c:v>10.747</c:v>
                </c:pt>
                <c:pt idx="23933" formatCode="0.000">
                  <c:v>-5.9290000000000003</c:v>
                </c:pt>
                <c:pt idx="23934" formatCode="0.000">
                  <c:v>10.185</c:v>
                </c:pt>
                <c:pt idx="23935" formatCode="0.000">
                  <c:v>-7.4630000000000001</c:v>
                </c:pt>
                <c:pt idx="23936" formatCode="0.000">
                  <c:v>7.0910000000000002</c:v>
                </c:pt>
                <c:pt idx="23937" formatCode="0.000">
                  <c:v>2.9510000000000001</c:v>
                </c:pt>
                <c:pt idx="23938" formatCode="0.000">
                  <c:v>10.44</c:v>
                </c:pt>
                <c:pt idx="23939" formatCode="0.000">
                  <c:v>8.1039999999999992</c:v>
                </c:pt>
                <c:pt idx="23940" formatCode="0.000">
                  <c:v>1.2849999999999999</c:v>
                </c:pt>
                <c:pt idx="23941" formatCode="0.000">
                  <c:v>5.65</c:v>
                </c:pt>
                <c:pt idx="23942" formatCode="0.000">
                  <c:v>3.2679999999999998</c:v>
                </c:pt>
                <c:pt idx="23943" formatCode="0.000">
                  <c:v>12.195</c:v>
                </c:pt>
                <c:pt idx="23944" formatCode="0.000">
                  <c:v>-4.6630000000000003</c:v>
                </c:pt>
                <c:pt idx="23945" formatCode="0.000">
                  <c:v>9.0549999999999997</c:v>
                </c:pt>
                <c:pt idx="23946" formatCode="0.000">
                  <c:v>-8.0589999999999993</c:v>
                </c:pt>
                <c:pt idx="23947" formatCode="0.000">
                  <c:v>6.6429999999999998</c:v>
                </c:pt>
                <c:pt idx="23948" formatCode="0.000">
                  <c:v>1.7290000000000001</c:v>
                </c:pt>
                <c:pt idx="23949" formatCode="0.000">
                  <c:v>10.247999999999999</c:v>
                </c:pt>
                <c:pt idx="23950" formatCode="0.000">
                  <c:v>5.9470000000000001</c:v>
                </c:pt>
                <c:pt idx="23951" formatCode="0.000">
                  <c:v>6.2130000000000001</c:v>
                </c:pt>
                <c:pt idx="23952" formatCode="0.000">
                  <c:v>8.09</c:v>
                </c:pt>
                <c:pt idx="23953" formatCode="0.000">
                  <c:v>3.8959999999999999</c:v>
                </c:pt>
                <c:pt idx="23954" formatCode="0.000">
                  <c:v>7.6870000000000003</c:v>
                </c:pt>
                <c:pt idx="23955" formatCode="0.000">
                  <c:v>-6.4</c:v>
                </c:pt>
                <c:pt idx="23956" formatCode="0.000">
                  <c:v>12.048999999999999</c:v>
                </c:pt>
                <c:pt idx="23957" formatCode="0.000">
                  <c:v>-11.529</c:v>
                </c:pt>
                <c:pt idx="23958" formatCode="0.000">
                  <c:v>7.0949999999999998</c:v>
                </c:pt>
                <c:pt idx="23959" formatCode="0.000">
                  <c:v>3.2730000000000001</c:v>
                </c:pt>
                <c:pt idx="23960" formatCode="0.000">
                  <c:v>11.368</c:v>
                </c:pt>
                <c:pt idx="23961" formatCode="0.000">
                  <c:v>10.61</c:v>
                </c:pt>
                <c:pt idx="23962" formatCode="0.000">
                  <c:v>0.38700000000000001</c:v>
                </c:pt>
                <c:pt idx="23963" formatCode="0.000">
                  <c:v>6.6980000000000004</c:v>
                </c:pt>
                <c:pt idx="23964" formatCode="0.000">
                  <c:v>4.3049999999999997</c:v>
                </c:pt>
                <c:pt idx="23965" formatCode="0.000">
                  <c:v>10.179</c:v>
                </c:pt>
                <c:pt idx="23966" formatCode="0.000">
                  <c:v>-2.9380000000000002</c:v>
                </c:pt>
                <c:pt idx="23967" formatCode="0.000">
                  <c:v>8.7170000000000005</c:v>
                </c:pt>
                <c:pt idx="23968" formatCode="0.000">
                  <c:v>-4.0179999999999998</c:v>
                </c:pt>
                <c:pt idx="23969" formatCode="0.000">
                  <c:v>5.5579999999999998</c:v>
                </c:pt>
                <c:pt idx="23970" formatCode="0.000">
                  <c:v>0.128</c:v>
                </c:pt>
                <c:pt idx="23971" formatCode="0.000">
                  <c:v>8.0570000000000004</c:v>
                </c:pt>
                <c:pt idx="23972" formatCode="0.000">
                  <c:v>7.5970000000000004</c:v>
                </c:pt>
                <c:pt idx="23973" formatCode="0.000">
                  <c:v>2.7989999999999999</c:v>
                </c:pt>
                <c:pt idx="23974" formatCode="0.000">
                  <c:v>13.238</c:v>
                </c:pt>
                <c:pt idx="23975" formatCode="0.000">
                  <c:v>1.6060000000000001</c:v>
                </c:pt>
                <c:pt idx="23976" formatCode="0.000">
                  <c:v>7.4589999999999996</c:v>
                </c:pt>
                <c:pt idx="23977" formatCode="0.000">
                  <c:v>-1.5409999999999999</c:v>
                </c:pt>
                <c:pt idx="23978" formatCode="0.000">
                  <c:v>7.3970000000000002</c:v>
                </c:pt>
                <c:pt idx="23979" formatCode="0.000">
                  <c:v>-1.4750000000000001</c:v>
                </c:pt>
                <c:pt idx="23980" formatCode="0.000">
                  <c:v>4.5389999999999997</c:v>
                </c:pt>
                <c:pt idx="23981" formatCode="0.000">
                  <c:v>0.89300000000000002</c:v>
                </c:pt>
                <c:pt idx="23982" formatCode="0.000">
                  <c:v>4.5339999999999998</c:v>
                </c:pt>
                <c:pt idx="23983" formatCode="0.000">
                  <c:v>7.5990000000000002</c:v>
                </c:pt>
                <c:pt idx="23984" formatCode="0.000">
                  <c:v>-3.0710000000000002</c:v>
                </c:pt>
                <c:pt idx="23985" formatCode="0.000">
                  <c:v>11.951000000000001</c:v>
                </c:pt>
                <c:pt idx="23986" formatCode="0.000">
                  <c:v>3.254</c:v>
                </c:pt>
                <c:pt idx="23987" formatCode="0.000">
                  <c:v>6.9820000000000002</c:v>
                </c:pt>
                <c:pt idx="23988" formatCode="0.000">
                  <c:v>0.86899999999999999</c:v>
                </c:pt>
                <c:pt idx="23989" formatCode="0.000">
                  <c:v>12.311</c:v>
                </c:pt>
                <c:pt idx="23990" formatCode="0.000">
                  <c:v>1.895</c:v>
                </c:pt>
                <c:pt idx="23991" formatCode="0.000">
                  <c:v>5.4580000000000002</c:v>
                </c:pt>
                <c:pt idx="23992" formatCode="0.000">
                  <c:v>2.8010000000000002</c:v>
                </c:pt>
                <c:pt idx="23993" formatCode="0.000">
                  <c:v>6.4039999999999999</c:v>
                </c:pt>
                <c:pt idx="23994" formatCode="0.000">
                  <c:v>10.702999999999999</c:v>
                </c:pt>
                <c:pt idx="23995" formatCode="0.000">
                  <c:v>-1.7250000000000001</c:v>
                </c:pt>
                <c:pt idx="23996" formatCode="0.000">
                  <c:v>-2.0249999999999999</c:v>
                </c:pt>
                <c:pt idx="23997" formatCode="0.000">
                  <c:v>4.7699999999999996</c:v>
                </c:pt>
                <c:pt idx="23998" formatCode="0.000">
                  <c:v>11.118</c:v>
                </c:pt>
                <c:pt idx="23999" formatCode="0.000">
                  <c:v>-1.33</c:v>
                </c:pt>
                <c:pt idx="24000" formatCode="0.000">
                  <c:v>10.416</c:v>
                </c:pt>
                <c:pt idx="24001" formatCode="0.000">
                  <c:v>6.3339999999999996</c:v>
                </c:pt>
                <c:pt idx="24002" formatCode="0.000">
                  <c:v>6.8419999999999996</c:v>
                </c:pt>
                <c:pt idx="24003" formatCode="0.000">
                  <c:v>3.43</c:v>
                </c:pt>
                <c:pt idx="24004" formatCode="0.000">
                  <c:v>11.055</c:v>
                </c:pt>
                <c:pt idx="24005" formatCode="0.000">
                  <c:v>9.1590000000000007</c:v>
                </c:pt>
                <c:pt idx="24006" formatCode="0.000">
                  <c:v>-5.4790000000000001</c:v>
                </c:pt>
                <c:pt idx="24007" formatCode="0.000">
                  <c:v>-0.28399999999999997</c:v>
                </c:pt>
                <c:pt idx="24008" formatCode="0.000">
                  <c:v>2.589</c:v>
                </c:pt>
                <c:pt idx="24009" formatCode="0.000">
                  <c:v>5.4569999999999999</c:v>
                </c:pt>
                <c:pt idx="24010" formatCode="0.000">
                  <c:v>3.9049999999999998</c:v>
                </c:pt>
                <c:pt idx="24011" formatCode="0.000">
                  <c:v>5.569</c:v>
                </c:pt>
                <c:pt idx="24012" formatCode="0.000">
                  <c:v>5.7350000000000003</c:v>
                </c:pt>
                <c:pt idx="24013" formatCode="0.000">
                  <c:v>2.9660000000000002</c:v>
                </c:pt>
                <c:pt idx="24014" formatCode="0.000">
                  <c:v>-0.28199999999999997</c:v>
                </c:pt>
                <c:pt idx="24015" formatCode="0.000">
                  <c:v>9.1460000000000008</c:v>
                </c:pt>
                <c:pt idx="24016" formatCode="0.000">
                  <c:v>8.657</c:v>
                </c:pt>
                <c:pt idx="24017" formatCode="0.000">
                  <c:v>-13.21</c:v>
                </c:pt>
                <c:pt idx="24018" formatCode="0.000">
                  <c:v>8.0210000000000008</c:v>
                </c:pt>
                <c:pt idx="24019" formatCode="0.000">
                  <c:v>10.016</c:v>
                </c:pt>
                <c:pt idx="24020" formatCode="0.000">
                  <c:v>6.5369999999999999</c:v>
                </c:pt>
                <c:pt idx="24021" formatCode="0.000">
                  <c:v>5.5179999999999998</c:v>
                </c:pt>
                <c:pt idx="24022" formatCode="0.000">
                  <c:v>5.5540000000000003</c:v>
                </c:pt>
                <c:pt idx="24023" formatCode="0.000">
                  <c:v>-1.478</c:v>
                </c:pt>
                <c:pt idx="24024" formatCode="0.000">
                  <c:v>5.5759999999999996</c:v>
                </c:pt>
                <c:pt idx="24025" formatCode="0.000">
                  <c:v>2.653</c:v>
                </c:pt>
                <c:pt idx="24026" formatCode="0.000">
                  <c:v>6.3319999999999999</c:v>
                </c:pt>
                <c:pt idx="24027" formatCode="0.000">
                  <c:v>8.0050000000000008</c:v>
                </c:pt>
                <c:pt idx="24028" formatCode="0.000">
                  <c:v>-3.6560000000000001</c:v>
                </c:pt>
                <c:pt idx="24029" formatCode="0.000">
                  <c:v>0.76600000000000001</c:v>
                </c:pt>
                <c:pt idx="24030" formatCode="0.000">
                  <c:v>6.6379999999999999</c:v>
                </c:pt>
                <c:pt idx="24031" formatCode="0.000">
                  <c:v>9.93</c:v>
                </c:pt>
                <c:pt idx="24032" formatCode="0.000">
                  <c:v>7.6440000000000001</c:v>
                </c:pt>
                <c:pt idx="24033" formatCode="0.000">
                  <c:v>6.3239999999999998</c:v>
                </c:pt>
                <c:pt idx="24034" formatCode="0.000">
                  <c:v>4.6779999999999999</c:v>
                </c:pt>
                <c:pt idx="24035" formatCode="0.000">
                  <c:v>6.8689999999999998</c:v>
                </c:pt>
                <c:pt idx="24036" formatCode="0.000">
                  <c:v>1.387</c:v>
                </c:pt>
                <c:pt idx="24037" formatCode="0.000">
                  <c:v>8.7040000000000006</c:v>
                </c:pt>
                <c:pt idx="24038" formatCode="0.000">
                  <c:v>9.2959999999999994</c:v>
                </c:pt>
                <c:pt idx="24039" formatCode="0.000">
                  <c:v>-8.218</c:v>
                </c:pt>
                <c:pt idx="24040" formatCode="0.000">
                  <c:v>6.6829999999999998</c:v>
                </c:pt>
                <c:pt idx="24041" formatCode="0.000">
                  <c:v>-0.315</c:v>
                </c:pt>
                <c:pt idx="24042" formatCode="0.000">
                  <c:v>8.0239999999999991</c:v>
                </c:pt>
                <c:pt idx="24043" formatCode="0.000">
                  <c:v>3.625</c:v>
                </c:pt>
                <c:pt idx="24044" formatCode="0.000">
                  <c:v>8.07</c:v>
                </c:pt>
                <c:pt idx="24045" formatCode="0.000">
                  <c:v>2.4039999999999999</c:v>
                </c:pt>
                <c:pt idx="24046" formatCode="0.000">
                  <c:v>4.8369999999999997</c:v>
                </c:pt>
                <c:pt idx="24047" formatCode="0.000">
                  <c:v>0.95499999999999996</c:v>
                </c:pt>
                <c:pt idx="24048" formatCode="0.000">
                  <c:v>6.6429999999999998</c:v>
                </c:pt>
                <c:pt idx="24049" formatCode="0.000">
                  <c:v>8.81</c:v>
                </c:pt>
                <c:pt idx="24050" formatCode="0.000">
                  <c:v>-5.1150000000000002</c:v>
                </c:pt>
                <c:pt idx="24051" formatCode="0.000">
                  <c:v>8.1630000000000003</c:v>
                </c:pt>
                <c:pt idx="24052" formatCode="0.000">
                  <c:v>1.613</c:v>
                </c:pt>
                <c:pt idx="24053" formatCode="0.000">
                  <c:v>8.3260000000000005</c:v>
                </c:pt>
                <c:pt idx="24054" formatCode="0.000">
                  <c:v>4.9640000000000004</c:v>
                </c:pt>
                <c:pt idx="24055" formatCode="0.000">
                  <c:v>7.2610000000000001</c:v>
                </c:pt>
                <c:pt idx="24056" formatCode="0.000">
                  <c:v>0.99</c:v>
                </c:pt>
                <c:pt idx="24057" formatCode="0.000">
                  <c:v>6.8680000000000003</c:v>
                </c:pt>
                <c:pt idx="24058" formatCode="0.000">
                  <c:v>4.3680000000000003</c:v>
                </c:pt>
                <c:pt idx="24059" formatCode="0.000">
                  <c:v>8.2959999999999994</c:v>
                </c:pt>
                <c:pt idx="24060" formatCode="0.000">
                  <c:v>12.412000000000001</c:v>
                </c:pt>
                <c:pt idx="24061" formatCode="0.000">
                  <c:v>-8.6549999999999994</c:v>
                </c:pt>
                <c:pt idx="24062" formatCode="0.000">
                  <c:v>5.7409999999999997</c:v>
                </c:pt>
                <c:pt idx="24063" formatCode="0.000">
                  <c:v>-6.641</c:v>
                </c:pt>
                <c:pt idx="24064" formatCode="0.000">
                  <c:v>10.042</c:v>
                </c:pt>
                <c:pt idx="24065" formatCode="0.000">
                  <c:v>8.7720000000000002</c:v>
                </c:pt>
                <c:pt idx="24066" formatCode="0.000">
                  <c:v>6.718</c:v>
                </c:pt>
                <c:pt idx="24067" formatCode="0.000">
                  <c:v>5.14</c:v>
                </c:pt>
                <c:pt idx="24068" formatCode="0.000">
                  <c:v>5.1070000000000002</c:v>
                </c:pt>
                <c:pt idx="24069" formatCode="0.000">
                  <c:v>1.49</c:v>
                </c:pt>
                <c:pt idx="24070" formatCode="0.000">
                  <c:v>12.279</c:v>
                </c:pt>
                <c:pt idx="24071" formatCode="0.000">
                  <c:v>9.5830000000000002</c:v>
                </c:pt>
                <c:pt idx="24072" formatCode="0.000">
                  <c:v>-6.9009999999999998</c:v>
                </c:pt>
                <c:pt idx="24073" formatCode="0.000">
                  <c:v>5.6470000000000002</c:v>
                </c:pt>
                <c:pt idx="24074" formatCode="0.000">
                  <c:v>-5.3390000000000004</c:v>
                </c:pt>
                <c:pt idx="24075" formatCode="0.000">
                  <c:v>12.739000000000001</c:v>
                </c:pt>
                <c:pt idx="24076" formatCode="0.000">
                  <c:v>2.44</c:v>
                </c:pt>
                <c:pt idx="24077" formatCode="0.000">
                  <c:v>6.77</c:v>
                </c:pt>
                <c:pt idx="24078" formatCode="0.000">
                  <c:v>-6.44</c:v>
                </c:pt>
                <c:pt idx="24079" formatCode="0.000">
                  <c:v>5.28</c:v>
                </c:pt>
                <c:pt idx="24080" formatCode="0.000">
                  <c:v>4.8970000000000002</c:v>
                </c:pt>
                <c:pt idx="24081" formatCode="0.000">
                  <c:v>6.8120000000000003</c:v>
                </c:pt>
                <c:pt idx="24082" formatCode="0.000">
                  <c:v>6.05</c:v>
                </c:pt>
                <c:pt idx="24083" formatCode="0.000">
                  <c:v>3.2080000000000002</c:v>
                </c:pt>
                <c:pt idx="24084" formatCode="0.000">
                  <c:v>6.9429999999999996</c:v>
                </c:pt>
                <c:pt idx="24085" formatCode="0.000">
                  <c:v>-1.3129999999999999</c:v>
                </c:pt>
                <c:pt idx="24086" formatCode="0.000">
                  <c:v>9.0109999999999992</c:v>
                </c:pt>
                <c:pt idx="24087" formatCode="0.000">
                  <c:v>7.298</c:v>
                </c:pt>
                <c:pt idx="24088" formatCode="0.000">
                  <c:v>7.2439999999999998</c:v>
                </c:pt>
                <c:pt idx="24089" formatCode="0.000">
                  <c:v>4.1159999999999997</c:v>
                </c:pt>
                <c:pt idx="24090" formatCode="0.000">
                  <c:v>5.8630000000000004</c:v>
                </c:pt>
                <c:pt idx="24091" formatCode="0.000">
                  <c:v>2.6019999999999999</c:v>
                </c:pt>
                <c:pt idx="24092" formatCode="0.000">
                  <c:v>8.4499999999999993</c:v>
                </c:pt>
                <c:pt idx="24093" formatCode="0.000">
                  <c:v>6.76</c:v>
                </c:pt>
                <c:pt idx="24094" formatCode="0.000">
                  <c:v>-3.827</c:v>
                </c:pt>
                <c:pt idx="24095" formatCode="0.000">
                  <c:v>9.4429999999999996</c:v>
                </c:pt>
                <c:pt idx="24096" formatCode="0.000">
                  <c:v>-4.46</c:v>
                </c:pt>
                <c:pt idx="24097" formatCode="0.000">
                  <c:v>8.1850000000000005</c:v>
                </c:pt>
                <c:pt idx="24098" formatCode="0.000">
                  <c:v>5.077</c:v>
                </c:pt>
                <c:pt idx="24099" formatCode="0.000">
                  <c:v>6.8079999999999998</c:v>
                </c:pt>
                <c:pt idx="24100" formatCode="0.000">
                  <c:v>-3.3769999999999998</c:v>
                </c:pt>
                <c:pt idx="24101" formatCode="0.000">
                  <c:v>6.0620000000000003</c:v>
                </c:pt>
                <c:pt idx="24102" formatCode="0.000">
                  <c:v>2.3730000000000002</c:v>
                </c:pt>
                <c:pt idx="24103" formatCode="0.000">
                  <c:v>7.2629999999999999</c:v>
                </c:pt>
                <c:pt idx="24104" formatCode="0.000">
                  <c:v>11.298999999999999</c:v>
                </c:pt>
                <c:pt idx="24105" formatCode="0.000">
                  <c:v>-0.83199999999999996</c:v>
                </c:pt>
                <c:pt idx="24106" formatCode="0.000">
                  <c:v>10.255000000000001</c:v>
                </c:pt>
                <c:pt idx="24107" formatCode="0.000">
                  <c:v>-1.873</c:v>
                </c:pt>
                <c:pt idx="24108" formatCode="0.000">
                  <c:v>11.177</c:v>
                </c:pt>
                <c:pt idx="24109" formatCode="0.000">
                  <c:v>-1.591</c:v>
                </c:pt>
                <c:pt idx="24110" formatCode="0.000">
                  <c:v>8.2810000000000006</c:v>
                </c:pt>
                <c:pt idx="24111" formatCode="0.000">
                  <c:v>-10.891999999999999</c:v>
                </c:pt>
                <c:pt idx="24112" formatCode="0.000">
                  <c:v>8.1059999999999999</c:v>
                </c:pt>
                <c:pt idx="24113" formatCode="0.000">
                  <c:v>4.7290000000000001</c:v>
                </c:pt>
                <c:pt idx="24114" formatCode="0.000">
                  <c:v>5.101</c:v>
                </c:pt>
                <c:pt idx="24115" formatCode="0.000">
                  <c:v>9.7189999999999994</c:v>
                </c:pt>
                <c:pt idx="24116" formatCode="0.000">
                  <c:v>-2.319</c:v>
                </c:pt>
                <c:pt idx="24117" formatCode="0.000">
                  <c:v>10.851000000000001</c:v>
                </c:pt>
                <c:pt idx="24118" formatCode="0.000">
                  <c:v>0.30499999999999999</c:v>
                </c:pt>
                <c:pt idx="24119" formatCode="0.000">
                  <c:v>10.702999999999999</c:v>
                </c:pt>
                <c:pt idx="24120" formatCode="0.000">
                  <c:v>4.5570000000000004</c:v>
                </c:pt>
                <c:pt idx="24121" formatCode="0.000">
                  <c:v>8.1869999999999994</c:v>
                </c:pt>
                <c:pt idx="24122" formatCode="0.000">
                  <c:v>-2.4129999999999998</c:v>
                </c:pt>
                <c:pt idx="24123" formatCode="0.000">
                  <c:v>4.99</c:v>
                </c:pt>
                <c:pt idx="24124" formatCode="0.000">
                  <c:v>2.855</c:v>
                </c:pt>
                <c:pt idx="24125" formatCode="0.000">
                  <c:v>13.227</c:v>
                </c:pt>
                <c:pt idx="24126" formatCode="0.000">
                  <c:v>4.91</c:v>
                </c:pt>
                <c:pt idx="24127" formatCode="0.000">
                  <c:v>0.309</c:v>
                </c:pt>
                <c:pt idx="24128" formatCode="0.000">
                  <c:v>12.978</c:v>
                </c:pt>
                <c:pt idx="24129" formatCode="0.000">
                  <c:v>-5.12</c:v>
                </c:pt>
                <c:pt idx="24130" formatCode="0.000">
                  <c:v>7.37</c:v>
                </c:pt>
                <c:pt idx="24131" formatCode="0.000">
                  <c:v>1.484</c:v>
                </c:pt>
                <c:pt idx="24132" formatCode="0.000">
                  <c:v>8.4629999999999992</c:v>
                </c:pt>
                <c:pt idx="24133" formatCode="0.000">
                  <c:v>-4.4249999999999998</c:v>
                </c:pt>
                <c:pt idx="24134" formatCode="0.000">
                  <c:v>5.0510000000000002</c:v>
                </c:pt>
                <c:pt idx="24135" formatCode="0.000">
                  <c:v>2.9969999999999999</c:v>
                </c:pt>
                <c:pt idx="24136" formatCode="0.000">
                  <c:v>8.0090000000000003</c:v>
                </c:pt>
                <c:pt idx="24137" formatCode="0.000">
                  <c:v>8.4440000000000008</c:v>
                </c:pt>
                <c:pt idx="24138" formatCode="0.000">
                  <c:v>-0.78500000000000003</c:v>
                </c:pt>
                <c:pt idx="24139" formatCode="0.000">
                  <c:v>13.744999999999999</c:v>
                </c:pt>
                <c:pt idx="24140" formatCode="0.000">
                  <c:v>-0.48699999999999999</c:v>
                </c:pt>
                <c:pt idx="24141" formatCode="0.000">
                  <c:v>7.2309999999999999</c:v>
                </c:pt>
                <c:pt idx="24142" formatCode="0.000">
                  <c:v>1.524</c:v>
                </c:pt>
                <c:pt idx="24143" formatCode="0.000">
                  <c:v>7.742</c:v>
                </c:pt>
                <c:pt idx="24144" formatCode="0.000">
                  <c:v>1.8069999999999999</c:v>
                </c:pt>
                <c:pt idx="24145" formatCode="0.000">
                  <c:v>2.6659999999999999</c:v>
                </c:pt>
                <c:pt idx="24146" formatCode="0.000">
                  <c:v>0.104</c:v>
                </c:pt>
                <c:pt idx="24147" formatCode="0.000">
                  <c:v>4.3769999999999998</c:v>
                </c:pt>
                <c:pt idx="24148" formatCode="0.000">
                  <c:v>7.2789999999999999</c:v>
                </c:pt>
                <c:pt idx="24149" formatCode="0.000">
                  <c:v>0.95399999999999996</c:v>
                </c:pt>
                <c:pt idx="24150" formatCode="0.000">
                  <c:v>3.7280000000000002</c:v>
                </c:pt>
                <c:pt idx="24151" formatCode="0.000">
                  <c:v>13.911</c:v>
                </c:pt>
                <c:pt idx="24152" formatCode="0.000">
                  <c:v>8.8510000000000009</c:v>
                </c:pt>
                <c:pt idx="24153" formatCode="0.000">
                  <c:v>-1.8959999999999999</c:v>
                </c:pt>
                <c:pt idx="24154" formatCode="0.000">
                  <c:v>7.2539999999999996</c:v>
                </c:pt>
                <c:pt idx="24155" formatCode="0.000">
                  <c:v>4.5039999999999996</c:v>
                </c:pt>
                <c:pt idx="24156" formatCode="0.000">
                  <c:v>2.61</c:v>
                </c:pt>
                <c:pt idx="24157" formatCode="0.000">
                  <c:v>0.85399999999999998</c:v>
                </c:pt>
                <c:pt idx="24158" formatCode="0.000">
                  <c:v>4.2510000000000003</c:v>
                </c:pt>
                <c:pt idx="24159" formatCode="0.000">
                  <c:v>5.6159999999999997</c:v>
                </c:pt>
                <c:pt idx="24160" formatCode="0.000">
                  <c:v>4.782</c:v>
                </c:pt>
                <c:pt idx="24161" formatCode="0.000">
                  <c:v>9.39</c:v>
                </c:pt>
                <c:pt idx="24162" formatCode="0.000">
                  <c:v>6.1219999999999999</c:v>
                </c:pt>
                <c:pt idx="24163" formatCode="0.000">
                  <c:v>4.6360000000000001</c:v>
                </c:pt>
                <c:pt idx="24164" formatCode="0.000">
                  <c:v>-3.8109999999999999</c:v>
                </c:pt>
                <c:pt idx="24165" formatCode="0.000">
                  <c:v>10.058999999999999</c:v>
                </c:pt>
                <c:pt idx="24166" formatCode="0.000">
                  <c:v>-1.752</c:v>
                </c:pt>
                <c:pt idx="24167" formatCode="0.000">
                  <c:v>1.56</c:v>
                </c:pt>
                <c:pt idx="24168" formatCode="0.000">
                  <c:v>3.0680000000000001</c:v>
                </c:pt>
                <c:pt idx="24169" formatCode="0.000">
                  <c:v>8.875</c:v>
                </c:pt>
                <c:pt idx="24170" formatCode="0.000">
                  <c:v>7.9390000000000001</c:v>
                </c:pt>
                <c:pt idx="24171" formatCode="0.000">
                  <c:v>4.524</c:v>
                </c:pt>
                <c:pt idx="24172" formatCode="0.000">
                  <c:v>7.8129999999999997</c:v>
                </c:pt>
                <c:pt idx="24173" formatCode="0.000">
                  <c:v>-1.486</c:v>
                </c:pt>
                <c:pt idx="24174" formatCode="0.000">
                  <c:v>12.006</c:v>
                </c:pt>
                <c:pt idx="24175" formatCode="0.000">
                  <c:v>-4.8769999999999998</c:v>
                </c:pt>
                <c:pt idx="24176" formatCode="0.000">
                  <c:v>11.315</c:v>
                </c:pt>
                <c:pt idx="24177" formatCode="0.000">
                  <c:v>-4.9349999999999996</c:v>
                </c:pt>
                <c:pt idx="24178" formatCode="0.000">
                  <c:v>4.4989999999999997</c:v>
                </c:pt>
                <c:pt idx="24179" formatCode="0.000">
                  <c:v>2.0230000000000001</c:v>
                </c:pt>
                <c:pt idx="24180" formatCode="0.000">
                  <c:v>3.823</c:v>
                </c:pt>
                <c:pt idx="24181" formatCode="0.000">
                  <c:v>8.1910000000000007</c:v>
                </c:pt>
                <c:pt idx="24182" formatCode="0.000">
                  <c:v>4.0179999999999998</c:v>
                </c:pt>
                <c:pt idx="24183" formatCode="0.000">
                  <c:v>11.018000000000001</c:v>
                </c:pt>
                <c:pt idx="24184" formatCode="0.000">
                  <c:v>0.82799999999999996</c:v>
                </c:pt>
                <c:pt idx="24185" formatCode="0.000">
                  <c:v>11.965999999999999</c:v>
                </c:pt>
                <c:pt idx="24186" formatCode="0.000">
                  <c:v>-1.2549999999999999</c:v>
                </c:pt>
                <c:pt idx="24187" formatCode="0.000">
                  <c:v>8.7710000000000008</c:v>
                </c:pt>
                <c:pt idx="24188" formatCode="0.000">
                  <c:v>3.6709999999999998</c:v>
                </c:pt>
                <c:pt idx="24189" formatCode="0.000">
                  <c:v>2.0670000000000002</c:v>
                </c:pt>
                <c:pt idx="24190" formatCode="0.000">
                  <c:v>0.35</c:v>
                </c:pt>
                <c:pt idx="24191" formatCode="0.000">
                  <c:v>3.7130000000000001</c:v>
                </c:pt>
                <c:pt idx="24192" formatCode="0.000">
                  <c:v>5.5780000000000003</c:v>
                </c:pt>
                <c:pt idx="24193" formatCode="0.000">
                  <c:v>3.04</c:v>
                </c:pt>
                <c:pt idx="24194" formatCode="0.000">
                  <c:v>7.5540000000000003</c:v>
                </c:pt>
                <c:pt idx="24195" formatCode="0.000">
                  <c:v>12.076000000000001</c:v>
                </c:pt>
                <c:pt idx="24196" formatCode="0.000">
                  <c:v>5.4340000000000002</c:v>
                </c:pt>
                <c:pt idx="24197" formatCode="0.000">
                  <c:v>-0.39900000000000002</c:v>
                </c:pt>
                <c:pt idx="24198" formatCode="0.000">
                  <c:v>5.82</c:v>
                </c:pt>
                <c:pt idx="24199" formatCode="0.000">
                  <c:v>-2.5739999999999998</c:v>
                </c:pt>
                <c:pt idx="24200" formatCode="0.000">
                  <c:v>3.2069999999999999</c:v>
                </c:pt>
                <c:pt idx="24201" formatCode="0.000">
                  <c:v>0.52400000000000002</c:v>
                </c:pt>
                <c:pt idx="24202" formatCode="0.000">
                  <c:v>4.5460000000000003</c:v>
                </c:pt>
                <c:pt idx="24203" formatCode="0.000">
                  <c:v>8.4710000000000001</c:v>
                </c:pt>
                <c:pt idx="24204" formatCode="0.000">
                  <c:v>-2.407</c:v>
                </c:pt>
                <c:pt idx="24205" formatCode="0.000">
                  <c:v>6.5549999999999997</c:v>
                </c:pt>
                <c:pt idx="24206" formatCode="0.000">
                  <c:v>12.851000000000001</c:v>
                </c:pt>
                <c:pt idx="24207" formatCode="0.000">
                  <c:v>7.4420000000000002</c:v>
                </c:pt>
                <c:pt idx="24208" formatCode="0.000">
                  <c:v>1.4970000000000001</c:v>
                </c:pt>
                <c:pt idx="24209" formatCode="0.000">
                  <c:v>8.74</c:v>
                </c:pt>
                <c:pt idx="24210" formatCode="0.000">
                  <c:v>1.8460000000000001</c:v>
                </c:pt>
                <c:pt idx="24211" formatCode="0.000">
                  <c:v>3.94</c:v>
                </c:pt>
                <c:pt idx="24212" formatCode="0.000">
                  <c:v>3.323</c:v>
                </c:pt>
                <c:pt idx="24213" formatCode="0.000">
                  <c:v>6.5330000000000004</c:v>
                </c:pt>
                <c:pt idx="24214" formatCode="0.000">
                  <c:v>9.8480000000000008</c:v>
                </c:pt>
                <c:pt idx="24215" formatCode="0.000">
                  <c:v>-6.4080000000000004</c:v>
                </c:pt>
                <c:pt idx="24216" formatCode="0.000">
                  <c:v>5.5640000000000001</c:v>
                </c:pt>
                <c:pt idx="24217" formatCode="0.000">
                  <c:v>3.738</c:v>
                </c:pt>
                <c:pt idx="24218" formatCode="0.000">
                  <c:v>10.015000000000001</c:v>
                </c:pt>
                <c:pt idx="24219" formatCode="0.000">
                  <c:v>3.69</c:v>
                </c:pt>
                <c:pt idx="24220" formatCode="0.000">
                  <c:v>6.702</c:v>
                </c:pt>
                <c:pt idx="24221" formatCode="0.000">
                  <c:v>4.5620000000000003</c:v>
                </c:pt>
                <c:pt idx="24222" formatCode="0.000">
                  <c:v>6.7389999999999999</c:v>
                </c:pt>
                <c:pt idx="24223" formatCode="0.000">
                  <c:v>3.8</c:v>
                </c:pt>
                <c:pt idx="24224" formatCode="0.000">
                  <c:v>6.2480000000000002</c:v>
                </c:pt>
                <c:pt idx="24225" formatCode="0.000">
                  <c:v>8.7569999999999997</c:v>
                </c:pt>
                <c:pt idx="24226" formatCode="0.000">
                  <c:v>-4.2050000000000001</c:v>
                </c:pt>
                <c:pt idx="24227" formatCode="0.000">
                  <c:v>6.8639999999999999</c:v>
                </c:pt>
                <c:pt idx="24228" formatCode="0.000">
                  <c:v>-0.41799999999999998</c:v>
                </c:pt>
                <c:pt idx="24229" formatCode="0.000">
                  <c:v>9.157</c:v>
                </c:pt>
                <c:pt idx="24230" formatCode="0.000">
                  <c:v>-0.86099999999999999</c:v>
                </c:pt>
                <c:pt idx="24231" formatCode="0.000">
                  <c:v>8.0790000000000006</c:v>
                </c:pt>
                <c:pt idx="24232" formatCode="0.000">
                  <c:v>3.29</c:v>
                </c:pt>
                <c:pt idx="24233" formatCode="0.000">
                  <c:v>5.1340000000000003</c:v>
                </c:pt>
                <c:pt idx="24234" formatCode="0.000">
                  <c:v>4.05</c:v>
                </c:pt>
                <c:pt idx="24235" formatCode="0.000">
                  <c:v>8.8279999999999994</c:v>
                </c:pt>
                <c:pt idx="24236" formatCode="0.000">
                  <c:v>13.381</c:v>
                </c:pt>
                <c:pt idx="24237" formatCode="0.000">
                  <c:v>-5.5049999999999999</c:v>
                </c:pt>
                <c:pt idx="24238" formatCode="0.000">
                  <c:v>4.367</c:v>
                </c:pt>
                <c:pt idx="24239" formatCode="0.000">
                  <c:v>-3.8039999999999998</c:v>
                </c:pt>
                <c:pt idx="24240" formatCode="0.000">
                  <c:v>6.391</c:v>
                </c:pt>
                <c:pt idx="24241" formatCode="0.000">
                  <c:v>2.8780000000000001</c:v>
                </c:pt>
                <c:pt idx="24242" formatCode="0.000">
                  <c:v>9.6370000000000005</c:v>
                </c:pt>
                <c:pt idx="24243" formatCode="0.000">
                  <c:v>-6.7000000000000004E-2</c:v>
                </c:pt>
                <c:pt idx="24244" formatCode="0.000">
                  <c:v>6.7359999999999998</c:v>
                </c:pt>
                <c:pt idx="24245" formatCode="0.000">
                  <c:v>5.4039999999999999</c:v>
                </c:pt>
                <c:pt idx="24246" formatCode="0.000">
                  <c:v>11.608000000000001</c:v>
                </c:pt>
                <c:pt idx="24247" formatCode="0.000">
                  <c:v>12.683</c:v>
                </c:pt>
                <c:pt idx="24248" formatCode="0.000">
                  <c:v>-10.688000000000001</c:v>
                </c:pt>
                <c:pt idx="24249" formatCode="0.000">
                  <c:v>5.6849999999999996</c:v>
                </c:pt>
                <c:pt idx="24250" formatCode="0.000">
                  <c:v>-9.8439999999999994</c:v>
                </c:pt>
                <c:pt idx="24251" formatCode="0.000">
                  <c:v>10.087999999999999</c:v>
                </c:pt>
                <c:pt idx="24252" formatCode="0.000">
                  <c:v>8.0559999999999992</c:v>
                </c:pt>
                <c:pt idx="24253" formatCode="0.000">
                  <c:v>8.9</c:v>
                </c:pt>
                <c:pt idx="24254" formatCode="0.000">
                  <c:v>4.9729999999999999</c:v>
                </c:pt>
                <c:pt idx="24255" formatCode="0.000">
                  <c:v>4.9020000000000001</c:v>
                </c:pt>
                <c:pt idx="24256" formatCode="0.000">
                  <c:v>1.7909999999999999</c:v>
                </c:pt>
                <c:pt idx="24257" formatCode="0.000">
                  <c:v>10.991</c:v>
                </c:pt>
                <c:pt idx="24258" formatCode="0.000">
                  <c:v>12.388999999999999</c:v>
                </c:pt>
                <c:pt idx="24259" formatCode="0.000">
                  <c:v>-7.367</c:v>
                </c:pt>
                <c:pt idx="24260" formatCode="0.000">
                  <c:v>5.6950000000000003</c:v>
                </c:pt>
                <c:pt idx="24261" formatCode="0.000">
                  <c:v>-3.6779999999999999</c:v>
                </c:pt>
                <c:pt idx="24262" formatCode="0.000">
                  <c:v>7.327</c:v>
                </c:pt>
                <c:pt idx="24263" formatCode="0.000">
                  <c:v>0.23</c:v>
                </c:pt>
                <c:pt idx="24264" formatCode="0.000">
                  <c:v>11.215999999999999</c:v>
                </c:pt>
                <c:pt idx="24265" formatCode="0.000">
                  <c:v>5.524</c:v>
                </c:pt>
                <c:pt idx="24266" formatCode="0.000">
                  <c:v>2.5369999999999999</c:v>
                </c:pt>
                <c:pt idx="24267" formatCode="0.000">
                  <c:v>3.5390000000000001</c:v>
                </c:pt>
                <c:pt idx="24268" formatCode="0.000">
                  <c:v>6.0759999999999996</c:v>
                </c:pt>
                <c:pt idx="24269" formatCode="0.000">
                  <c:v>8.1750000000000007</c:v>
                </c:pt>
                <c:pt idx="24270" formatCode="0.000">
                  <c:v>6.7910000000000004</c:v>
                </c:pt>
                <c:pt idx="24271" formatCode="0.000">
                  <c:v>4.2610000000000001</c:v>
                </c:pt>
                <c:pt idx="24272" formatCode="0.000">
                  <c:v>-3.5230000000000001</c:v>
                </c:pt>
                <c:pt idx="24273" formatCode="0.000">
                  <c:v>3.488</c:v>
                </c:pt>
                <c:pt idx="24274" formatCode="0.000">
                  <c:v>3.0470000000000002</c:v>
                </c:pt>
                <c:pt idx="24275" formatCode="0.000">
                  <c:v>8.452</c:v>
                </c:pt>
                <c:pt idx="24276" formatCode="0.000">
                  <c:v>2.0169999999999999</c:v>
                </c:pt>
                <c:pt idx="24277" formatCode="0.000">
                  <c:v>4.641</c:v>
                </c:pt>
                <c:pt idx="24278" formatCode="0.000">
                  <c:v>2.1389999999999998</c:v>
                </c:pt>
                <c:pt idx="24279" formatCode="0.000">
                  <c:v>5.8609999999999998</c:v>
                </c:pt>
                <c:pt idx="24280" formatCode="0.000">
                  <c:v>10.747999999999999</c:v>
                </c:pt>
                <c:pt idx="24281" formatCode="0.000">
                  <c:v>-0.32100000000000001</c:v>
                </c:pt>
                <c:pt idx="24282" formatCode="0.000">
                  <c:v>6.5720000000000001</c:v>
                </c:pt>
                <c:pt idx="24283" formatCode="0.000">
                  <c:v>-2.0950000000000002</c:v>
                </c:pt>
                <c:pt idx="24284" formatCode="0.000">
                  <c:v>8.1359999999999992</c:v>
                </c:pt>
                <c:pt idx="24285" formatCode="0.000">
                  <c:v>0.19600000000000001</c:v>
                </c:pt>
                <c:pt idx="24286" formatCode="0.000">
                  <c:v>10.366</c:v>
                </c:pt>
                <c:pt idx="24287" formatCode="0.000">
                  <c:v>2.1160000000000001</c:v>
                </c:pt>
                <c:pt idx="24288" formatCode="0.000">
                  <c:v>4.0330000000000004</c:v>
                </c:pt>
                <c:pt idx="24289" formatCode="0.000">
                  <c:v>3.73</c:v>
                </c:pt>
                <c:pt idx="24290" formatCode="0.000">
                  <c:v>6.399</c:v>
                </c:pt>
                <c:pt idx="24291" formatCode="0.000">
                  <c:v>8.5540000000000003</c:v>
                </c:pt>
                <c:pt idx="24292" formatCode="0.000">
                  <c:v>1.034</c:v>
                </c:pt>
                <c:pt idx="24293" formatCode="0.000">
                  <c:v>8.1129999999999995</c:v>
                </c:pt>
                <c:pt idx="24294" formatCode="0.000">
                  <c:v>-6.7640000000000002</c:v>
                </c:pt>
                <c:pt idx="24295" formatCode="0.000">
                  <c:v>9.5259999999999998</c:v>
                </c:pt>
                <c:pt idx="24296" formatCode="0.000">
                  <c:v>6.57</c:v>
                </c:pt>
                <c:pt idx="24297" formatCode="0.000">
                  <c:v>4.8319999999999999</c:v>
                </c:pt>
                <c:pt idx="24298" formatCode="0.000">
                  <c:v>2.0819999999999999</c:v>
                </c:pt>
                <c:pt idx="24299" formatCode="0.000">
                  <c:v>5.92</c:v>
                </c:pt>
                <c:pt idx="24300" formatCode="0.000">
                  <c:v>3.8180000000000001</c:v>
                </c:pt>
                <c:pt idx="24301" formatCode="0.000">
                  <c:v>2.242</c:v>
                </c:pt>
                <c:pt idx="24302" formatCode="0.000">
                  <c:v>11.555999999999999</c:v>
                </c:pt>
                <c:pt idx="24303" formatCode="0.000">
                  <c:v>-2.3959999999999999</c:v>
                </c:pt>
                <c:pt idx="24304" formatCode="0.000">
                  <c:v>5.9089999999999998</c:v>
                </c:pt>
                <c:pt idx="24305" formatCode="0.000">
                  <c:v>-0.71399999999999997</c:v>
                </c:pt>
                <c:pt idx="24306" formatCode="0.000">
                  <c:v>9.25</c:v>
                </c:pt>
                <c:pt idx="24307" formatCode="0.000">
                  <c:v>2.64</c:v>
                </c:pt>
                <c:pt idx="24308" formatCode="0.000">
                  <c:v>7.7119999999999997</c:v>
                </c:pt>
                <c:pt idx="24309" formatCode="0.000">
                  <c:v>-2.9260000000000002</c:v>
                </c:pt>
                <c:pt idx="24310" formatCode="0.000">
                  <c:v>5.2690000000000001</c:v>
                </c:pt>
                <c:pt idx="24311" formatCode="0.000">
                  <c:v>3.8359999999999999</c:v>
                </c:pt>
                <c:pt idx="24312" formatCode="0.000">
                  <c:v>9.6690000000000005</c:v>
                </c:pt>
                <c:pt idx="24313" formatCode="0.000">
                  <c:v>7.2990000000000004</c:v>
                </c:pt>
                <c:pt idx="24314" formatCode="0.000">
                  <c:v>-6.1310000000000002</c:v>
                </c:pt>
                <c:pt idx="24315" formatCode="0.000">
                  <c:v>9.3870000000000005</c:v>
                </c:pt>
                <c:pt idx="24316" formatCode="0.000">
                  <c:v>2.077</c:v>
                </c:pt>
                <c:pt idx="24317" formatCode="0.000">
                  <c:v>8.9320000000000004</c:v>
                </c:pt>
                <c:pt idx="24318" formatCode="0.000">
                  <c:v>2.2109999999999999</c:v>
                </c:pt>
                <c:pt idx="24319" formatCode="0.000">
                  <c:v>8.2639999999999993</c:v>
                </c:pt>
                <c:pt idx="24320" formatCode="0.000">
                  <c:v>-3.6040000000000001</c:v>
                </c:pt>
                <c:pt idx="24321" formatCode="0.000">
                  <c:v>4.7240000000000002</c:v>
                </c:pt>
                <c:pt idx="24322" formatCode="0.000">
                  <c:v>4.5309999999999997</c:v>
                </c:pt>
                <c:pt idx="24323" formatCode="0.000">
                  <c:v>8.8719999999999999</c:v>
                </c:pt>
                <c:pt idx="24324" formatCode="0.000">
                  <c:v>9.468</c:v>
                </c:pt>
                <c:pt idx="24325" formatCode="0.000">
                  <c:v>-6.5730000000000004</c:v>
                </c:pt>
                <c:pt idx="24326" formatCode="0.000">
                  <c:v>8.0649999999999995</c:v>
                </c:pt>
                <c:pt idx="24327" formatCode="0.000">
                  <c:v>-6.2110000000000003</c:v>
                </c:pt>
                <c:pt idx="24328" formatCode="0.000">
                  <c:v>8.1760000000000002</c:v>
                </c:pt>
                <c:pt idx="24329" formatCode="0.000">
                  <c:v>11.736000000000001</c:v>
                </c:pt>
                <c:pt idx="24330" formatCode="0.000">
                  <c:v>8.5630000000000006</c:v>
                </c:pt>
                <c:pt idx="24331" formatCode="0.000">
                  <c:v>-1.456</c:v>
                </c:pt>
                <c:pt idx="24332" formatCode="0.000">
                  <c:v>5.6349999999999998</c:v>
                </c:pt>
                <c:pt idx="24333" formatCode="0.000">
                  <c:v>5.1589999999999998</c:v>
                </c:pt>
                <c:pt idx="24334" formatCode="0.000">
                  <c:v>6.9080000000000004</c:v>
                </c:pt>
                <c:pt idx="24335" formatCode="0.000">
                  <c:v>7.0419999999999998</c:v>
                </c:pt>
                <c:pt idx="24336" formatCode="0.000">
                  <c:v>-5.7990000000000004</c:v>
                </c:pt>
                <c:pt idx="24337" formatCode="0.000">
                  <c:v>12.997</c:v>
                </c:pt>
                <c:pt idx="24338" formatCode="0.000">
                  <c:v>-8.0530000000000008</c:v>
                </c:pt>
                <c:pt idx="24339" formatCode="0.000">
                  <c:v>6.0469999999999997</c:v>
                </c:pt>
                <c:pt idx="24340" formatCode="0.000">
                  <c:v>10.111000000000001</c:v>
                </c:pt>
                <c:pt idx="24341" formatCode="0.000">
                  <c:v>9.0090000000000003</c:v>
                </c:pt>
                <c:pt idx="24342" formatCode="0.000">
                  <c:v>8.8109999999999999</c:v>
                </c:pt>
                <c:pt idx="24343" formatCode="0.000">
                  <c:v>3.399</c:v>
                </c:pt>
                <c:pt idx="24344" formatCode="0.000">
                  <c:v>3.4009999999999998</c:v>
                </c:pt>
                <c:pt idx="24345" formatCode="0.000">
                  <c:v>5.8369999999999997</c:v>
                </c:pt>
                <c:pt idx="24346" formatCode="0.000">
                  <c:v>7.9790000000000001</c:v>
                </c:pt>
                <c:pt idx="24347" formatCode="0.000">
                  <c:v>-14.881</c:v>
                </c:pt>
                <c:pt idx="24348" formatCode="0.000">
                  <c:v>8.5449999999999999</c:v>
                </c:pt>
                <c:pt idx="24349" formatCode="0.000">
                  <c:v>0.32300000000000001</c:v>
                </c:pt>
                <c:pt idx="24350" formatCode="0.000">
                  <c:v>7.2679999999999998</c:v>
                </c:pt>
                <c:pt idx="24351" formatCode="0.000">
                  <c:v>6.2439999999999998</c:v>
                </c:pt>
                <c:pt idx="24352" formatCode="0.000">
                  <c:v>10.516</c:v>
                </c:pt>
                <c:pt idx="24353" formatCode="0.000">
                  <c:v>-0.75800000000000001</c:v>
                </c:pt>
                <c:pt idx="24354" formatCode="0.000">
                  <c:v>4.5030000000000001</c:v>
                </c:pt>
                <c:pt idx="24355" formatCode="0.000">
                  <c:v>1.94</c:v>
                </c:pt>
                <c:pt idx="24356" formatCode="0.000">
                  <c:v>8.1489999999999991</c:v>
                </c:pt>
                <c:pt idx="24357" formatCode="0.000">
                  <c:v>6.2080000000000002</c:v>
                </c:pt>
                <c:pt idx="24358" formatCode="0.000">
                  <c:v>10.327999999999999</c:v>
                </c:pt>
                <c:pt idx="24359" formatCode="0.000">
                  <c:v>9.5000000000000001E-2</c:v>
                </c:pt>
                <c:pt idx="24360" formatCode="0.000">
                  <c:v>8.81</c:v>
                </c:pt>
                <c:pt idx="24361" formatCode="0.000">
                  <c:v>3.58</c:v>
                </c:pt>
                <c:pt idx="24362" formatCode="0.000">
                  <c:v>8.7270000000000003</c:v>
                </c:pt>
                <c:pt idx="24363" formatCode="0.000">
                  <c:v>2.3479999999999999</c:v>
                </c:pt>
                <c:pt idx="24364" formatCode="0.000">
                  <c:v>4.1630000000000003</c:v>
                </c:pt>
                <c:pt idx="24365" formatCode="0.000">
                  <c:v>2.0819999999999999</c:v>
                </c:pt>
                <c:pt idx="24366" formatCode="0.000">
                  <c:v>8.1080000000000005</c:v>
                </c:pt>
                <c:pt idx="24367" formatCode="0.000">
                  <c:v>6.649</c:v>
                </c:pt>
                <c:pt idx="24368" formatCode="0.000">
                  <c:v>11.090999999999999</c:v>
                </c:pt>
                <c:pt idx="24369" formatCode="0.000">
                  <c:v>-3.2469999999999999</c:v>
                </c:pt>
                <c:pt idx="24370" formatCode="0.000">
                  <c:v>9.1259999999999994</c:v>
                </c:pt>
                <c:pt idx="24371" formatCode="0.000">
                  <c:v>0.188</c:v>
                </c:pt>
                <c:pt idx="24372" formatCode="0.000">
                  <c:v>11.034000000000001</c:v>
                </c:pt>
                <c:pt idx="24373" formatCode="0.000">
                  <c:v>7.032</c:v>
                </c:pt>
                <c:pt idx="24374" formatCode="0.000">
                  <c:v>3.0760000000000001</c:v>
                </c:pt>
                <c:pt idx="24375" formatCode="0.000">
                  <c:v>3.1930000000000001</c:v>
                </c:pt>
                <c:pt idx="24376" formatCode="0.000">
                  <c:v>9.2680000000000007</c:v>
                </c:pt>
                <c:pt idx="24377" formatCode="0.000">
                  <c:v>7.7169999999999996</c:v>
                </c:pt>
                <c:pt idx="24378" formatCode="0.000">
                  <c:v>12.481999999999999</c:v>
                </c:pt>
                <c:pt idx="24379" formatCode="0.000">
                  <c:v>-8.4309999999999992</c:v>
                </c:pt>
                <c:pt idx="24380" formatCode="0.000">
                  <c:v>11.006</c:v>
                </c:pt>
                <c:pt idx="24381" formatCode="0.000">
                  <c:v>-4.375</c:v>
                </c:pt>
                <c:pt idx="24382" formatCode="0.000">
                  <c:v>10.526</c:v>
                </c:pt>
                <c:pt idx="24383" formatCode="0.000">
                  <c:v>2.99</c:v>
                </c:pt>
                <c:pt idx="24384" formatCode="0.000">
                  <c:v>5.0209999999999999</c:v>
                </c:pt>
                <c:pt idx="24385" formatCode="0.000">
                  <c:v>3.9159999999999999</c:v>
                </c:pt>
                <c:pt idx="24386" formatCode="0.000">
                  <c:v>5.5119999999999996</c:v>
                </c:pt>
                <c:pt idx="24387" formatCode="0.000">
                  <c:v>9.7669999999999995</c:v>
                </c:pt>
                <c:pt idx="24388" formatCode="0.000">
                  <c:v>14.475</c:v>
                </c:pt>
                <c:pt idx="24389" formatCode="0.000">
                  <c:v>7.0019999999999998</c:v>
                </c:pt>
                <c:pt idx="24390" formatCode="0.000">
                  <c:v>-1.9510000000000001</c:v>
                </c:pt>
                <c:pt idx="24391" formatCode="0.000">
                  <c:v>9.0779999999999994</c:v>
                </c:pt>
                <c:pt idx="24392" formatCode="0.000">
                  <c:v>3.9409999999999998</c:v>
                </c:pt>
                <c:pt idx="24393" formatCode="0.000">
                  <c:v>3.7349999999999999</c:v>
                </c:pt>
                <c:pt idx="24394" formatCode="0.000">
                  <c:v>3.6970000000000001</c:v>
                </c:pt>
                <c:pt idx="24395" formatCode="0.000">
                  <c:v>6.3730000000000002</c:v>
                </c:pt>
                <c:pt idx="24396" formatCode="0.000">
                  <c:v>7.6779999999999999</c:v>
                </c:pt>
                <c:pt idx="24397" formatCode="0.000">
                  <c:v>11.57</c:v>
                </c:pt>
                <c:pt idx="24398" formatCode="0.000">
                  <c:v>9.6920000000000002</c:v>
                </c:pt>
                <c:pt idx="24399" formatCode="0.000">
                  <c:v>-0.13500000000000001</c:v>
                </c:pt>
                <c:pt idx="24400" formatCode="0.000">
                  <c:v>9.3719999999999999</c:v>
                </c:pt>
                <c:pt idx="24401" formatCode="0.000">
                  <c:v>2.2869999999999999</c:v>
                </c:pt>
                <c:pt idx="24402" formatCode="0.000">
                  <c:v>3.4209999999999998</c:v>
                </c:pt>
                <c:pt idx="24403" formatCode="0.000">
                  <c:v>4.2649999999999997</c:v>
                </c:pt>
                <c:pt idx="24404" formatCode="0.000">
                  <c:v>4.2549999999999999</c:v>
                </c:pt>
                <c:pt idx="24405" formatCode="0.000">
                  <c:v>8.8889999999999993</c:v>
                </c:pt>
                <c:pt idx="24406" formatCode="0.000">
                  <c:v>10.632</c:v>
                </c:pt>
                <c:pt idx="24407" formatCode="0.000">
                  <c:v>7.6719999999999997</c:v>
                </c:pt>
                <c:pt idx="24408" formatCode="0.000">
                  <c:v>3.3740000000000001</c:v>
                </c:pt>
                <c:pt idx="24409" formatCode="0.000">
                  <c:v>11.233000000000001</c:v>
                </c:pt>
                <c:pt idx="24410" formatCode="0.000">
                  <c:v>0.16500000000000001</c:v>
                </c:pt>
                <c:pt idx="24411" formatCode="0.000">
                  <c:v>6.2130000000000001</c:v>
                </c:pt>
                <c:pt idx="24412" formatCode="0.000">
                  <c:v>5.2839999999999998</c:v>
                </c:pt>
                <c:pt idx="24413" formatCode="0.000">
                  <c:v>4.3369999999999997</c:v>
                </c:pt>
                <c:pt idx="24414" formatCode="0.000">
                  <c:v>11.728</c:v>
                </c:pt>
                <c:pt idx="24415" formatCode="0.000">
                  <c:v>9.8019999999999996</c:v>
                </c:pt>
                <c:pt idx="24416" formatCode="0.000">
                  <c:v>8.5980000000000008</c:v>
                </c:pt>
                <c:pt idx="24417" formatCode="0.000">
                  <c:v>0.245</c:v>
                </c:pt>
                <c:pt idx="24418" formatCode="0.000">
                  <c:v>9.7569999999999997</c:v>
                </c:pt>
                <c:pt idx="24419" formatCode="0.000">
                  <c:v>11.614000000000001</c:v>
                </c:pt>
                <c:pt idx="24420" formatCode="0.000">
                  <c:v>3.6949999999999998</c:v>
                </c:pt>
                <c:pt idx="24421" formatCode="0.000">
                  <c:v>4.0460000000000003</c:v>
                </c:pt>
                <c:pt idx="24422" formatCode="0.000">
                  <c:v>1.44</c:v>
                </c:pt>
                <c:pt idx="24423" formatCode="0.000">
                  <c:v>10.255000000000001</c:v>
                </c:pt>
                <c:pt idx="24424" formatCode="0.000">
                  <c:v>5.4210000000000003</c:v>
                </c:pt>
                <c:pt idx="24425" formatCode="0.000">
                  <c:v>10.714</c:v>
                </c:pt>
                <c:pt idx="24426" formatCode="0.000">
                  <c:v>-0.62</c:v>
                </c:pt>
                <c:pt idx="24427" formatCode="0.000">
                  <c:v>9.6579999999999995</c:v>
                </c:pt>
                <c:pt idx="24428" formatCode="0.000">
                  <c:v>3.0779999999999998</c:v>
                </c:pt>
                <c:pt idx="24429" formatCode="0.000">
                  <c:v>3.0339999999999998</c:v>
                </c:pt>
                <c:pt idx="24430" formatCode="0.000">
                  <c:v>4.4850000000000003</c:v>
                </c:pt>
                <c:pt idx="24431" formatCode="0.000">
                  <c:v>5.9669999999999996</c:v>
                </c:pt>
                <c:pt idx="24432" formatCode="0.000">
                  <c:v>10.875999999999999</c:v>
                </c:pt>
                <c:pt idx="24433" formatCode="0.000">
                  <c:v>13.601000000000001</c:v>
                </c:pt>
                <c:pt idx="24434" formatCode="0.000">
                  <c:v>7.1059999999999999</c:v>
                </c:pt>
                <c:pt idx="24435" formatCode="0.000">
                  <c:v>-1.1870000000000001</c:v>
                </c:pt>
                <c:pt idx="24436" formatCode="0.000">
                  <c:v>9.35</c:v>
                </c:pt>
                <c:pt idx="24437" formatCode="0.000">
                  <c:v>11.368</c:v>
                </c:pt>
                <c:pt idx="24438" formatCode="0.000">
                  <c:v>4.8849999999999998</c:v>
                </c:pt>
                <c:pt idx="24439" formatCode="0.000">
                  <c:v>3.8319999999999999</c:v>
                </c:pt>
                <c:pt idx="24440" formatCode="0.000">
                  <c:v>5.8239999999999998</c:v>
                </c:pt>
                <c:pt idx="24441" formatCode="0.000">
                  <c:v>10.631</c:v>
                </c:pt>
                <c:pt idx="24442" formatCode="0.000">
                  <c:v>7.0250000000000004</c:v>
                </c:pt>
                <c:pt idx="24443" formatCode="0.000">
                  <c:v>6.992</c:v>
                </c:pt>
                <c:pt idx="24444" formatCode="0.000">
                  <c:v>-5.1779999999999999</c:v>
                </c:pt>
                <c:pt idx="24445" formatCode="0.000">
                  <c:v>11.010999999999999</c:v>
                </c:pt>
                <c:pt idx="24446" formatCode="0.000">
                  <c:v>-0.83199999999999996</c:v>
                </c:pt>
                <c:pt idx="24447" formatCode="0.000">
                  <c:v>6.1820000000000004</c:v>
                </c:pt>
                <c:pt idx="24448" formatCode="0.000">
                  <c:v>5.681</c:v>
                </c:pt>
                <c:pt idx="24449" formatCode="0.000">
                  <c:v>9.7420000000000009</c:v>
                </c:pt>
                <c:pt idx="24450" formatCode="0.000">
                  <c:v>11.782999999999999</c:v>
                </c:pt>
                <c:pt idx="24451" formatCode="0.000">
                  <c:v>6.0330000000000004</c:v>
                </c:pt>
                <c:pt idx="24452" formatCode="0.000">
                  <c:v>5.4029999999999996</c:v>
                </c:pt>
                <c:pt idx="24453" formatCode="0.000">
                  <c:v>2.802</c:v>
                </c:pt>
                <c:pt idx="24454" formatCode="0.000">
                  <c:v>9.6709999999999994</c:v>
                </c:pt>
                <c:pt idx="24455" formatCode="0.000">
                  <c:v>5.484</c:v>
                </c:pt>
                <c:pt idx="24456" formatCode="0.000">
                  <c:v>3.6890000000000001</c:v>
                </c:pt>
                <c:pt idx="24457" formatCode="0.000">
                  <c:v>2.8010000000000002</c:v>
                </c:pt>
                <c:pt idx="24458" formatCode="0.000">
                  <c:v>5.7329999999999997</c:v>
                </c:pt>
                <c:pt idx="24459" formatCode="0.000">
                  <c:v>8.0530000000000008</c:v>
                </c:pt>
                <c:pt idx="24460" formatCode="0.000">
                  <c:v>7.39</c:v>
                </c:pt>
                <c:pt idx="24461" formatCode="0.000">
                  <c:v>9.0009999999999994</c:v>
                </c:pt>
                <c:pt idx="24462" formatCode="0.000">
                  <c:v>4.8659999999999997</c:v>
                </c:pt>
                <c:pt idx="24463" formatCode="0.000">
                  <c:v>9.5190000000000001</c:v>
                </c:pt>
                <c:pt idx="24464" formatCode="0.000">
                  <c:v>8.1370000000000005</c:v>
                </c:pt>
                <c:pt idx="24465" formatCode="0.000">
                  <c:v>3.58</c:v>
                </c:pt>
                <c:pt idx="24466" formatCode="0.000">
                  <c:v>2.5099999999999998</c:v>
                </c:pt>
                <c:pt idx="24467" formatCode="0.000">
                  <c:v>4.157</c:v>
                </c:pt>
                <c:pt idx="24468" formatCode="0.000">
                  <c:v>8.8480000000000008</c:v>
                </c:pt>
                <c:pt idx="24469" formatCode="0.000">
                  <c:v>6.4240000000000004</c:v>
                </c:pt>
                <c:pt idx="24470" formatCode="0.000">
                  <c:v>10.827999999999999</c:v>
                </c:pt>
                <c:pt idx="24471" formatCode="0.000">
                  <c:v>6.0449999999999999</c:v>
                </c:pt>
                <c:pt idx="24472" formatCode="0.000">
                  <c:v>6.07</c:v>
                </c:pt>
                <c:pt idx="24473" formatCode="0.000">
                  <c:v>2.645</c:v>
                </c:pt>
                <c:pt idx="24474" formatCode="0.000">
                  <c:v>4.415</c:v>
                </c:pt>
                <c:pt idx="24475" formatCode="0.000">
                  <c:v>4.51</c:v>
                </c:pt>
                <c:pt idx="24476" formatCode="0.000">
                  <c:v>7.1929999999999996</c:v>
                </c:pt>
                <c:pt idx="24477" formatCode="0.000">
                  <c:v>8.5470000000000006</c:v>
                </c:pt>
                <c:pt idx="24478" formatCode="0.000">
                  <c:v>9.6890000000000001</c:v>
                </c:pt>
                <c:pt idx="24479" formatCode="0.000">
                  <c:v>5.64</c:v>
                </c:pt>
                <c:pt idx="24480" formatCode="0.000">
                  <c:v>6.4249999999999998</c:v>
                </c:pt>
                <c:pt idx="24481" formatCode="0.000">
                  <c:v>7.5919999999999996</c:v>
                </c:pt>
                <c:pt idx="24482" formatCode="0.000">
                  <c:v>3.9990000000000001</c:v>
                </c:pt>
                <c:pt idx="24483" formatCode="0.000">
                  <c:v>4.0599999999999996</c:v>
                </c:pt>
                <c:pt idx="24484" formatCode="0.000">
                  <c:v>5.1449999999999996</c:v>
                </c:pt>
                <c:pt idx="24485" formatCode="0.000">
                  <c:v>-4.5999999999999999E-2</c:v>
                </c:pt>
                <c:pt idx="24486" formatCode="0.000">
                  <c:v>8.8179999999999996</c:v>
                </c:pt>
                <c:pt idx="24487" formatCode="0.000">
                  <c:v>9.7210000000000001</c:v>
                </c:pt>
                <c:pt idx="24488" formatCode="0.000">
                  <c:v>8.048</c:v>
                </c:pt>
                <c:pt idx="24489" formatCode="0.000">
                  <c:v>9.1980000000000004</c:v>
                </c:pt>
                <c:pt idx="24490" formatCode="0.000">
                  <c:v>7.7640000000000002</c:v>
                </c:pt>
                <c:pt idx="24491" formatCode="0.000">
                  <c:v>5.0090000000000003</c:v>
                </c:pt>
                <c:pt idx="24492" formatCode="0.000">
                  <c:v>2.9350000000000001</c:v>
                </c:pt>
                <c:pt idx="24493" formatCode="0.000">
                  <c:v>3.3159999999999998</c:v>
                </c:pt>
                <c:pt idx="24494" formatCode="0.000">
                  <c:v>7.9829999999999997</c:v>
                </c:pt>
                <c:pt idx="24495" formatCode="0.000">
                  <c:v>7.992</c:v>
                </c:pt>
                <c:pt idx="24496" formatCode="0.000">
                  <c:v>7.8949999999999996</c:v>
                </c:pt>
                <c:pt idx="24497" formatCode="0.000">
                  <c:v>7.6280000000000001</c:v>
                </c:pt>
                <c:pt idx="24498" formatCode="0.000">
                  <c:v>6.6070000000000002</c:v>
                </c:pt>
                <c:pt idx="24499" formatCode="0.000">
                  <c:v>7.3869999999999996</c:v>
                </c:pt>
                <c:pt idx="24500" formatCode="0.000">
                  <c:v>-0.435</c:v>
                </c:pt>
                <c:pt idx="24501" formatCode="0.000">
                  <c:v>3.113</c:v>
                </c:pt>
                <c:pt idx="24502" formatCode="0.000">
                  <c:v>5.6630000000000003</c:v>
                </c:pt>
                <c:pt idx="24503" formatCode="0.000">
                  <c:v>5.7590000000000003</c:v>
                </c:pt>
                <c:pt idx="24504" formatCode="0.000">
                  <c:v>10.044</c:v>
                </c:pt>
                <c:pt idx="24505" formatCode="0.000">
                  <c:v>9.8989999999999991</c:v>
                </c:pt>
                <c:pt idx="24506" formatCode="0.000">
                  <c:v>11.589</c:v>
                </c:pt>
                <c:pt idx="24507" formatCode="0.000">
                  <c:v>2.625</c:v>
                </c:pt>
                <c:pt idx="24508" formatCode="0.000">
                  <c:v>8.5350000000000001</c:v>
                </c:pt>
                <c:pt idx="24509" formatCode="0.000">
                  <c:v>4.5810000000000004</c:v>
                </c:pt>
                <c:pt idx="24510" formatCode="0.000">
                  <c:v>0.76600000000000001</c:v>
                </c:pt>
                <c:pt idx="24511" formatCode="0.000">
                  <c:v>2.4580000000000002</c:v>
                </c:pt>
                <c:pt idx="24512" formatCode="0.000">
                  <c:v>6.7709999999999999</c:v>
                </c:pt>
                <c:pt idx="24513" formatCode="0.000">
                  <c:v>8.2929999999999993</c:v>
                </c:pt>
                <c:pt idx="24514" formatCode="0.000">
                  <c:v>8.2899999999999991</c:v>
                </c:pt>
                <c:pt idx="24515" formatCode="0.000">
                  <c:v>11.917999999999999</c:v>
                </c:pt>
                <c:pt idx="24516" formatCode="0.000">
                  <c:v>5.0339999999999998</c:v>
                </c:pt>
                <c:pt idx="24517" formatCode="0.000">
                  <c:v>8.7110000000000003</c:v>
                </c:pt>
                <c:pt idx="24518" formatCode="0.000">
                  <c:v>4.75</c:v>
                </c:pt>
                <c:pt idx="24519" formatCode="0.000">
                  <c:v>3.23</c:v>
                </c:pt>
                <c:pt idx="24520" formatCode="0.000">
                  <c:v>4.2759999999999998</c:v>
                </c:pt>
                <c:pt idx="24521" formatCode="0.000">
                  <c:v>6.3689999999999998</c:v>
                </c:pt>
                <c:pt idx="24522" formatCode="0.000">
                  <c:v>7.4119999999999999</c:v>
                </c:pt>
                <c:pt idx="24523" formatCode="0.000">
                  <c:v>8.3119999999999994</c:v>
                </c:pt>
                <c:pt idx="24524" formatCode="0.000">
                  <c:v>8.5289999999999999</c:v>
                </c:pt>
                <c:pt idx="24525" formatCode="0.000">
                  <c:v>5.1870000000000003</c:v>
                </c:pt>
                <c:pt idx="24526" formatCode="0.000">
                  <c:v>8.7840000000000007</c:v>
                </c:pt>
                <c:pt idx="24527" formatCode="0.000">
                  <c:v>8.6980000000000004</c:v>
                </c:pt>
                <c:pt idx="24528" formatCode="0.000">
                  <c:v>1.0529999999999999</c:v>
                </c:pt>
                <c:pt idx="24529" formatCode="0.000">
                  <c:v>3.948</c:v>
                </c:pt>
                <c:pt idx="24530" formatCode="0.000">
                  <c:v>8.4209999999999994</c:v>
                </c:pt>
                <c:pt idx="24531" formatCode="0.000">
                  <c:v>5.181</c:v>
                </c:pt>
                <c:pt idx="24532" formatCode="0.000">
                  <c:v>4.32</c:v>
                </c:pt>
                <c:pt idx="24533" formatCode="0.000">
                  <c:v>8.5280000000000005</c:v>
                </c:pt>
                <c:pt idx="24534" formatCode="0.000">
                  <c:v>7.9059999999999997</c:v>
                </c:pt>
                <c:pt idx="24535" formatCode="0.000">
                  <c:v>8.8160000000000007</c:v>
                </c:pt>
                <c:pt idx="24536" formatCode="0.000">
                  <c:v>4.2670000000000003</c:v>
                </c:pt>
                <c:pt idx="24537" formatCode="0.000">
                  <c:v>2.0579999999999998</c:v>
                </c:pt>
                <c:pt idx="24538" formatCode="0.000">
                  <c:v>4.16</c:v>
                </c:pt>
                <c:pt idx="24539" formatCode="0.000">
                  <c:v>4.577</c:v>
                </c:pt>
                <c:pt idx="24540" formatCode="0.000">
                  <c:v>7.9</c:v>
                </c:pt>
                <c:pt idx="24541" formatCode="0.000">
                  <c:v>8.1340000000000003</c:v>
                </c:pt>
                <c:pt idx="24542" formatCode="0.000">
                  <c:v>7.7480000000000002</c:v>
                </c:pt>
                <c:pt idx="24543" formatCode="0.000">
                  <c:v>6.36</c:v>
                </c:pt>
                <c:pt idx="24544" formatCode="0.000">
                  <c:v>11.683</c:v>
                </c:pt>
                <c:pt idx="24545" formatCode="0.000">
                  <c:v>11.205</c:v>
                </c:pt>
                <c:pt idx="24546" formatCode="0.000">
                  <c:v>1.2529999999999999</c:v>
                </c:pt>
                <c:pt idx="24547" formatCode="0.000">
                  <c:v>4.2990000000000004</c:v>
                </c:pt>
                <c:pt idx="24548" formatCode="0.000">
                  <c:v>0.88200000000000001</c:v>
                </c:pt>
                <c:pt idx="24549" formatCode="0.000">
                  <c:v>7.1559999999999997</c:v>
                </c:pt>
                <c:pt idx="24550" formatCode="0.000">
                  <c:v>7.7220000000000004</c:v>
                </c:pt>
                <c:pt idx="24551" formatCode="0.000">
                  <c:v>7.0990000000000002</c:v>
                </c:pt>
                <c:pt idx="24552" formatCode="0.000">
                  <c:v>6.0270000000000001</c:v>
                </c:pt>
                <c:pt idx="24553" formatCode="0.000">
                  <c:v>11.252000000000001</c:v>
                </c:pt>
                <c:pt idx="24554" formatCode="0.000">
                  <c:v>9.1709999999999994</c:v>
                </c:pt>
                <c:pt idx="24555" formatCode="0.000">
                  <c:v>2.847</c:v>
                </c:pt>
                <c:pt idx="24556" formatCode="0.000">
                  <c:v>5.7190000000000003</c:v>
                </c:pt>
                <c:pt idx="24557" formatCode="0.000">
                  <c:v>5.16</c:v>
                </c:pt>
                <c:pt idx="24558" formatCode="0.000">
                  <c:v>7.9169999999999998</c:v>
                </c:pt>
                <c:pt idx="24559" formatCode="0.000">
                  <c:v>9.3859999999999992</c:v>
                </c:pt>
                <c:pt idx="24560" formatCode="0.000">
                  <c:v>8.3149999999999995</c:v>
                </c:pt>
                <c:pt idx="24561" formatCode="0.000">
                  <c:v>-1.254</c:v>
                </c:pt>
                <c:pt idx="24562" formatCode="0.000">
                  <c:v>9.6389999999999993</c:v>
                </c:pt>
                <c:pt idx="24563" formatCode="0.000">
                  <c:v>5.7140000000000004</c:v>
                </c:pt>
                <c:pt idx="24564" formatCode="0.000">
                  <c:v>2.3969999999999998</c:v>
                </c:pt>
                <c:pt idx="24565" formatCode="0.000">
                  <c:v>6.2629999999999999</c:v>
                </c:pt>
                <c:pt idx="24566" formatCode="0.000">
                  <c:v>3.456</c:v>
                </c:pt>
                <c:pt idx="24567" formatCode="0.000">
                  <c:v>8.0269999999999992</c:v>
                </c:pt>
                <c:pt idx="24568" formatCode="0.000">
                  <c:v>9.8279999999999994</c:v>
                </c:pt>
                <c:pt idx="24569" formatCode="0.000">
                  <c:v>6.7640000000000002</c:v>
                </c:pt>
                <c:pt idx="24570" formatCode="0.000">
                  <c:v>2.7210000000000001</c:v>
                </c:pt>
                <c:pt idx="24571" formatCode="0.000">
                  <c:v>11.727</c:v>
                </c:pt>
                <c:pt idx="24572" formatCode="0.000">
                  <c:v>5.74</c:v>
                </c:pt>
                <c:pt idx="24573" formatCode="0.000">
                  <c:v>2.1459999999999999</c:v>
                </c:pt>
                <c:pt idx="24574" formatCode="0.000">
                  <c:v>4.5590000000000002</c:v>
                </c:pt>
                <c:pt idx="24575" formatCode="0.000">
                  <c:v>5.7320000000000002</c:v>
                </c:pt>
                <c:pt idx="24576" formatCode="0.000">
                  <c:v>9.7669999999999995</c:v>
                </c:pt>
                <c:pt idx="24577" formatCode="0.000">
                  <c:v>5.069</c:v>
                </c:pt>
                <c:pt idx="24578" formatCode="0.000">
                  <c:v>10.11</c:v>
                </c:pt>
                <c:pt idx="24579" formatCode="0.000">
                  <c:v>9.4819999999999993</c:v>
                </c:pt>
                <c:pt idx="24580" formatCode="0.000">
                  <c:v>13.769</c:v>
                </c:pt>
                <c:pt idx="24581" formatCode="0.000">
                  <c:v>0.14499999999999999</c:v>
                </c:pt>
                <c:pt idx="24582" formatCode="0.000">
                  <c:v>4.3680000000000003</c:v>
                </c:pt>
                <c:pt idx="24583" formatCode="0.000">
                  <c:v>1.2E-2</c:v>
                </c:pt>
                <c:pt idx="24584" formatCode="0.000">
                  <c:v>6.6950000000000003</c:v>
                </c:pt>
                <c:pt idx="24585" formatCode="0.000">
                  <c:v>10.11</c:v>
                </c:pt>
                <c:pt idx="24586" formatCode="0.000">
                  <c:v>5.4690000000000003</c:v>
                </c:pt>
                <c:pt idx="24587" formatCode="0.000">
                  <c:v>10.021000000000001</c:v>
                </c:pt>
                <c:pt idx="24588" formatCode="0.000">
                  <c:v>6.2850000000000001</c:v>
                </c:pt>
                <c:pt idx="24589" formatCode="0.000">
                  <c:v>5.3440000000000003</c:v>
                </c:pt>
                <c:pt idx="24590" formatCode="0.000">
                  <c:v>9.6000000000000002E-2</c:v>
                </c:pt>
                <c:pt idx="24591" formatCode="0.000">
                  <c:v>5.2060000000000004</c:v>
                </c:pt>
                <c:pt idx="24592" formatCode="0.000">
                  <c:v>7.2569999999999997</c:v>
                </c:pt>
                <c:pt idx="24593" formatCode="0.000">
                  <c:v>8.3409999999999993</c:v>
                </c:pt>
                <c:pt idx="24594" formatCode="0.000">
                  <c:v>9.8040000000000003</c:v>
                </c:pt>
                <c:pt idx="24595" formatCode="0.000">
                  <c:v>7.8609999999999998</c:v>
                </c:pt>
                <c:pt idx="24596" formatCode="0.000">
                  <c:v>7.109</c:v>
                </c:pt>
                <c:pt idx="24597" formatCode="0.000">
                  <c:v>5.8369999999999997</c:v>
                </c:pt>
                <c:pt idx="24598" formatCode="0.000">
                  <c:v>4.6070000000000002</c:v>
                </c:pt>
                <c:pt idx="24599" formatCode="0.000">
                  <c:v>3.3090000000000002</c:v>
                </c:pt>
                <c:pt idx="24600" formatCode="0.000">
                  <c:v>3.4359999999999999</c:v>
                </c:pt>
                <c:pt idx="24601" formatCode="0.000">
                  <c:v>8.69</c:v>
                </c:pt>
                <c:pt idx="24602" formatCode="0.000">
                  <c:v>8.3650000000000002</c:v>
                </c:pt>
                <c:pt idx="24603" formatCode="0.000">
                  <c:v>10.538</c:v>
                </c:pt>
                <c:pt idx="24604" formatCode="0.000">
                  <c:v>3.0870000000000002</c:v>
                </c:pt>
                <c:pt idx="24605" formatCode="0.000">
                  <c:v>7.0620000000000003</c:v>
                </c:pt>
                <c:pt idx="24606" formatCode="0.000">
                  <c:v>7.7370000000000001</c:v>
                </c:pt>
                <c:pt idx="24607" formatCode="0.000">
                  <c:v>1.135</c:v>
                </c:pt>
                <c:pt idx="24608" formatCode="0.000">
                  <c:v>5.2569999999999997</c:v>
                </c:pt>
                <c:pt idx="24609" formatCode="0.000">
                  <c:v>8.6159999999999997</c:v>
                </c:pt>
                <c:pt idx="24610" formatCode="0.000">
                  <c:v>5.6840000000000002</c:v>
                </c:pt>
                <c:pt idx="24611" formatCode="0.000">
                  <c:v>8.14</c:v>
                </c:pt>
                <c:pt idx="24612" formatCode="0.000">
                  <c:v>7.5979999999999999</c:v>
                </c:pt>
                <c:pt idx="24613" formatCode="0.000">
                  <c:v>7.7450000000000001</c:v>
                </c:pt>
                <c:pt idx="24614" formatCode="0.000">
                  <c:v>2.5009999999999999</c:v>
                </c:pt>
                <c:pt idx="24615" formatCode="0.000">
                  <c:v>10.124000000000001</c:v>
                </c:pt>
                <c:pt idx="24616" formatCode="0.000">
                  <c:v>2.4119999999999999</c:v>
                </c:pt>
                <c:pt idx="24617" formatCode="0.000">
                  <c:v>5.2430000000000003</c:v>
                </c:pt>
                <c:pt idx="24618" formatCode="0.000">
                  <c:v>7.1079999999999997</c:v>
                </c:pt>
                <c:pt idx="24619" formatCode="0.000">
                  <c:v>9.1509999999999998</c:v>
                </c:pt>
                <c:pt idx="24620" formatCode="0.000">
                  <c:v>11.727</c:v>
                </c:pt>
                <c:pt idx="24621" formatCode="0.000">
                  <c:v>9.23</c:v>
                </c:pt>
                <c:pt idx="24622" formatCode="0.000">
                  <c:v>2.68</c:v>
                </c:pt>
                <c:pt idx="24623" formatCode="0.000">
                  <c:v>1.1000000000000001</c:v>
                </c:pt>
                <c:pt idx="24624" formatCode="0.000">
                  <c:v>8.1120000000000001</c:v>
                </c:pt>
                <c:pt idx="24625" formatCode="0.000">
                  <c:v>3.238</c:v>
                </c:pt>
                <c:pt idx="24626" formatCode="0.000">
                  <c:v>3.202</c:v>
                </c:pt>
                <c:pt idx="24627" formatCode="0.000">
                  <c:v>7.7919999999999998</c:v>
                </c:pt>
                <c:pt idx="24628" formatCode="0.000">
                  <c:v>4.5650000000000004</c:v>
                </c:pt>
                <c:pt idx="24629" formatCode="0.000">
                  <c:v>11.832000000000001</c:v>
                </c:pt>
                <c:pt idx="24630" formatCode="0.000">
                  <c:v>7.1879999999999997</c:v>
                </c:pt>
                <c:pt idx="24631" formatCode="0.000">
                  <c:v>9.14</c:v>
                </c:pt>
                <c:pt idx="24632" formatCode="0.000">
                  <c:v>3.75</c:v>
                </c:pt>
                <c:pt idx="24633" formatCode="0.000">
                  <c:v>6.016</c:v>
                </c:pt>
                <c:pt idx="24634" formatCode="0.000">
                  <c:v>11.074</c:v>
                </c:pt>
                <c:pt idx="24635" formatCode="0.000">
                  <c:v>4.3140000000000001</c:v>
                </c:pt>
                <c:pt idx="24636" formatCode="0.000">
                  <c:v>8.2379999999999995</c:v>
                </c:pt>
                <c:pt idx="24637" formatCode="0.000">
                  <c:v>0.53</c:v>
                </c:pt>
                <c:pt idx="24638" formatCode="0.000">
                  <c:v>10.209</c:v>
                </c:pt>
                <c:pt idx="24639" formatCode="0.000">
                  <c:v>5.5110000000000001</c:v>
                </c:pt>
                <c:pt idx="24640" formatCode="0.000">
                  <c:v>5.4749999999999996</c:v>
                </c:pt>
                <c:pt idx="24641" formatCode="0.000">
                  <c:v>3.4510000000000001</c:v>
                </c:pt>
                <c:pt idx="24642" formatCode="0.000">
                  <c:v>7.8739999999999997</c:v>
                </c:pt>
                <c:pt idx="24643" formatCode="0.000">
                  <c:v>6.8730000000000002</c:v>
                </c:pt>
                <c:pt idx="24644" formatCode="0.000">
                  <c:v>3.99</c:v>
                </c:pt>
                <c:pt idx="24645" formatCode="0.000">
                  <c:v>8.0440000000000005</c:v>
                </c:pt>
                <c:pt idx="24646" formatCode="0.000">
                  <c:v>5.2080000000000002</c:v>
                </c:pt>
                <c:pt idx="24647" formatCode="0.000">
                  <c:v>7.4080000000000004</c:v>
                </c:pt>
                <c:pt idx="24648" formatCode="0.000">
                  <c:v>5.891</c:v>
                </c:pt>
                <c:pt idx="24649" formatCode="0.000">
                  <c:v>6.8849999999999998</c:v>
                </c:pt>
                <c:pt idx="24650" formatCode="0.000">
                  <c:v>5.13</c:v>
                </c:pt>
                <c:pt idx="24651" formatCode="0.000">
                  <c:v>7.1929999999999996</c:v>
                </c:pt>
                <c:pt idx="24652" formatCode="0.000">
                  <c:v>9.1969999999999992</c:v>
                </c:pt>
                <c:pt idx="24653" formatCode="0.000">
                  <c:v>3.0960000000000001</c:v>
                </c:pt>
                <c:pt idx="24654" formatCode="0.000">
                  <c:v>7.5069999999999997</c:v>
                </c:pt>
                <c:pt idx="24655" formatCode="0.000">
                  <c:v>1.958</c:v>
                </c:pt>
                <c:pt idx="24656" formatCode="0.000">
                  <c:v>11.528</c:v>
                </c:pt>
                <c:pt idx="24657" formatCode="0.000">
                  <c:v>8.2439999999999998</c:v>
                </c:pt>
                <c:pt idx="24658" formatCode="0.000">
                  <c:v>1.49</c:v>
                </c:pt>
                <c:pt idx="24659" formatCode="0.000">
                  <c:v>5.6589999999999998</c:v>
                </c:pt>
                <c:pt idx="24660" formatCode="0.000">
                  <c:v>7.8860000000000001</c:v>
                </c:pt>
                <c:pt idx="24661" formatCode="0.000">
                  <c:v>7.7690000000000001</c:v>
                </c:pt>
                <c:pt idx="24662" formatCode="0.000">
                  <c:v>2.0110000000000001</c:v>
                </c:pt>
                <c:pt idx="24663" formatCode="0.000">
                  <c:v>5.8650000000000002</c:v>
                </c:pt>
                <c:pt idx="24664" formatCode="0.000">
                  <c:v>3.722</c:v>
                </c:pt>
                <c:pt idx="24665" formatCode="0.000">
                  <c:v>10.201000000000001</c:v>
                </c:pt>
                <c:pt idx="24666" formatCode="0.000">
                  <c:v>8.3819999999999997</c:v>
                </c:pt>
                <c:pt idx="24667" formatCode="0.000">
                  <c:v>6.2229999999999999</c:v>
                </c:pt>
                <c:pt idx="24668" formatCode="0.000">
                  <c:v>5.2270000000000003</c:v>
                </c:pt>
                <c:pt idx="24669" formatCode="0.000">
                  <c:v>7.0990000000000002</c:v>
                </c:pt>
                <c:pt idx="24670" formatCode="0.000">
                  <c:v>3.9860000000000002</c:v>
                </c:pt>
                <c:pt idx="24671" formatCode="0.000">
                  <c:v>1.18</c:v>
                </c:pt>
                <c:pt idx="24672" formatCode="0.000">
                  <c:v>4.5149999999999997</c:v>
                </c:pt>
                <c:pt idx="24673" formatCode="0.000">
                  <c:v>5.0439999999999996</c:v>
                </c:pt>
                <c:pt idx="24674" formatCode="0.000">
                  <c:v>7.6760000000000002</c:v>
                </c:pt>
                <c:pt idx="24675" formatCode="0.000">
                  <c:v>7.7030000000000003</c:v>
                </c:pt>
                <c:pt idx="24676" formatCode="0.000">
                  <c:v>13.727</c:v>
                </c:pt>
                <c:pt idx="24677" formatCode="0.000">
                  <c:v>3.9</c:v>
                </c:pt>
                <c:pt idx="24678" formatCode="0.000">
                  <c:v>8.6999999999999993</c:v>
                </c:pt>
                <c:pt idx="24679" formatCode="0.000">
                  <c:v>10.619</c:v>
                </c:pt>
                <c:pt idx="24680" formatCode="0.000">
                  <c:v>1.5740000000000001</c:v>
                </c:pt>
                <c:pt idx="24681" formatCode="0.000">
                  <c:v>4.9989999999999997</c:v>
                </c:pt>
                <c:pt idx="24682" formatCode="0.000">
                  <c:v>-1.0940000000000001</c:v>
                </c:pt>
                <c:pt idx="24683" formatCode="0.000">
                  <c:v>6.2590000000000003</c:v>
                </c:pt>
                <c:pt idx="24684" formatCode="0.000">
                  <c:v>8.1289999999999996</c:v>
                </c:pt>
                <c:pt idx="24685" formatCode="0.000">
                  <c:v>11.464</c:v>
                </c:pt>
                <c:pt idx="24686" formatCode="0.000">
                  <c:v>7.2160000000000002</c:v>
                </c:pt>
                <c:pt idx="24687" formatCode="0.000">
                  <c:v>7.1909999999999998</c:v>
                </c:pt>
                <c:pt idx="24688" formatCode="0.000">
                  <c:v>9.6940000000000008</c:v>
                </c:pt>
                <c:pt idx="24689" formatCode="0.000">
                  <c:v>0.82399999999999995</c:v>
                </c:pt>
                <c:pt idx="24690" formatCode="0.000">
                  <c:v>5.7130000000000001</c:v>
                </c:pt>
                <c:pt idx="24691" formatCode="0.000">
                  <c:v>-0.127</c:v>
                </c:pt>
                <c:pt idx="24692" formatCode="0.000">
                  <c:v>5.6749999999999998</c:v>
                </c:pt>
                <c:pt idx="24693" formatCode="0.000">
                  <c:v>7.6749999999999998</c:v>
                </c:pt>
                <c:pt idx="24694" formatCode="0.000">
                  <c:v>8.1020000000000003</c:v>
                </c:pt>
                <c:pt idx="24695" formatCode="0.000">
                  <c:v>9.5739999999999998</c:v>
                </c:pt>
                <c:pt idx="24696" formatCode="0.000">
                  <c:v>9.1489999999999991</c:v>
                </c:pt>
                <c:pt idx="24697" formatCode="0.000">
                  <c:v>10.134</c:v>
                </c:pt>
                <c:pt idx="24698" formatCode="0.000">
                  <c:v>0.81100000000000005</c:v>
                </c:pt>
                <c:pt idx="24699" formatCode="0.000">
                  <c:v>5.8719999999999999</c:v>
                </c:pt>
                <c:pt idx="24700" formatCode="0.000">
                  <c:v>-1.208</c:v>
                </c:pt>
                <c:pt idx="24701" formatCode="0.000">
                  <c:v>6.6630000000000003</c:v>
                </c:pt>
                <c:pt idx="24702" formatCode="0.000">
                  <c:v>9.9350000000000005</c:v>
                </c:pt>
                <c:pt idx="24703" formatCode="0.000">
                  <c:v>7.4260000000000002</c:v>
                </c:pt>
                <c:pt idx="24704" formatCode="0.000">
                  <c:v>7.9089999999999998</c:v>
                </c:pt>
                <c:pt idx="24705" formatCode="0.000">
                  <c:v>8.6519999999999992</c:v>
                </c:pt>
                <c:pt idx="24706" formatCode="0.000">
                  <c:v>9.5500000000000007</c:v>
                </c:pt>
                <c:pt idx="24707" formatCode="0.000">
                  <c:v>1.0489999999999999</c:v>
                </c:pt>
                <c:pt idx="24708" formatCode="0.000">
                  <c:v>5.5629999999999997</c:v>
                </c:pt>
                <c:pt idx="24709" formatCode="0.000">
                  <c:v>1.266</c:v>
                </c:pt>
                <c:pt idx="24710" formatCode="0.000">
                  <c:v>7.0270000000000001</c:v>
                </c:pt>
                <c:pt idx="24711" formatCode="0.000">
                  <c:v>8.9030000000000005</c:v>
                </c:pt>
                <c:pt idx="24712" formatCode="0.000">
                  <c:v>9.5190000000000001</c:v>
                </c:pt>
                <c:pt idx="24713" formatCode="0.000">
                  <c:v>3.0649999999999999</c:v>
                </c:pt>
                <c:pt idx="24714" formatCode="0.000">
                  <c:v>10.162000000000001</c:v>
                </c:pt>
                <c:pt idx="24715" formatCode="0.000">
                  <c:v>6.8</c:v>
                </c:pt>
                <c:pt idx="24716" formatCode="0.000">
                  <c:v>2.1059999999999999</c:v>
                </c:pt>
                <c:pt idx="24717" formatCode="0.000">
                  <c:v>6.1180000000000003</c:v>
                </c:pt>
                <c:pt idx="24718" formatCode="0.000">
                  <c:v>5.202</c:v>
                </c:pt>
                <c:pt idx="24719" formatCode="0.000">
                  <c:v>5.0529999999999999</c:v>
                </c:pt>
                <c:pt idx="24720" formatCode="0.000">
                  <c:v>11.432</c:v>
                </c:pt>
                <c:pt idx="24721" formatCode="0.000">
                  <c:v>7.532</c:v>
                </c:pt>
                <c:pt idx="24722" formatCode="0.000">
                  <c:v>1.323</c:v>
                </c:pt>
                <c:pt idx="24723" formatCode="0.000">
                  <c:v>10.444000000000001</c:v>
                </c:pt>
                <c:pt idx="24724" formatCode="0.000">
                  <c:v>13.788</c:v>
                </c:pt>
                <c:pt idx="24725" formatCode="0.000">
                  <c:v>1.996</c:v>
                </c:pt>
                <c:pt idx="24726" formatCode="0.000">
                  <c:v>5.1689999999999996</c:v>
                </c:pt>
                <c:pt idx="24727" formatCode="0.000">
                  <c:v>4.8000000000000001E-2</c:v>
                </c:pt>
                <c:pt idx="24728" formatCode="0.000">
                  <c:v>5.2240000000000002</c:v>
                </c:pt>
                <c:pt idx="24729" formatCode="0.000">
                  <c:v>9.4440000000000008</c:v>
                </c:pt>
                <c:pt idx="24730" formatCode="0.000">
                  <c:v>1.76</c:v>
                </c:pt>
                <c:pt idx="24731" formatCode="0.000">
                  <c:v>6.2149999999999999</c:v>
                </c:pt>
                <c:pt idx="24732" formatCode="0.000">
                  <c:v>12.266999999999999</c:v>
                </c:pt>
                <c:pt idx="24733" formatCode="0.000">
                  <c:v>15.163</c:v>
                </c:pt>
                <c:pt idx="24734" formatCode="0.000">
                  <c:v>0.78</c:v>
                </c:pt>
                <c:pt idx="24735" formatCode="0.000">
                  <c:v>5.0629999999999997</c:v>
                </c:pt>
                <c:pt idx="24736" formatCode="0.000">
                  <c:v>1.091</c:v>
                </c:pt>
                <c:pt idx="24737" formatCode="0.000">
                  <c:v>5.5110000000000001</c:v>
                </c:pt>
                <c:pt idx="24738" formatCode="0.000">
                  <c:v>8.3309999999999995</c:v>
                </c:pt>
                <c:pt idx="24739" formatCode="0.000">
                  <c:v>5.968</c:v>
                </c:pt>
                <c:pt idx="24740" formatCode="0.000">
                  <c:v>5.2450000000000001</c:v>
                </c:pt>
                <c:pt idx="24741" formatCode="0.000">
                  <c:v>8.6530000000000005</c:v>
                </c:pt>
                <c:pt idx="24742" formatCode="0.000">
                  <c:v>11.877000000000001</c:v>
                </c:pt>
                <c:pt idx="24743" formatCode="0.000">
                  <c:v>1.123</c:v>
                </c:pt>
                <c:pt idx="24744" formatCode="0.000">
                  <c:v>6.18</c:v>
                </c:pt>
                <c:pt idx="24745" formatCode="0.000">
                  <c:v>-3.4649999999999999</c:v>
                </c:pt>
                <c:pt idx="24746" formatCode="0.000">
                  <c:v>4.7720000000000002</c:v>
                </c:pt>
                <c:pt idx="24747" formatCode="0.000">
                  <c:v>9.2360000000000007</c:v>
                </c:pt>
                <c:pt idx="24748" formatCode="0.000">
                  <c:v>6.4530000000000003</c:v>
                </c:pt>
                <c:pt idx="24749" formatCode="0.000">
                  <c:v>8.8789999999999996</c:v>
                </c:pt>
                <c:pt idx="24750" formatCode="0.000">
                  <c:v>10.64</c:v>
                </c:pt>
                <c:pt idx="24751" formatCode="0.000">
                  <c:v>3.8239999999999998</c:v>
                </c:pt>
                <c:pt idx="24752" formatCode="0.000">
                  <c:v>4.0579999999999998</c:v>
                </c:pt>
                <c:pt idx="24753" formatCode="0.000">
                  <c:v>7.0839999999999996</c:v>
                </c:pt>
                <c:pt idx="24754" formatCode="0.000">
                  <c:v>-3.8330000000000002</c:v>
                </c:pt>
                <c:pt idx="24755" formatCode="0.000">
                  <c:v>8.4209999999999994</c:v>
                </c:pt>
                <c:pt idx="24756" formatCode="0.000">
                  <c:v>11.481999999999999</c:v>
                </c:pt>
                <c:pt idx="24757" formatCode="0.000">
                  <c:v>8.6289999999999996</c:v>
                </c:pt>
                <c:pt idx="24758" formatCode="0.000">
                  <c:v>5.976</c:v>
                </c:pt>
                <c:pt idx="24759" formatCode="0.000">
                  <c:v>9.9390000000000001</c:v>
                </c:pt>
                <c:pt idx="24760" formatCode="0.000">
                  <c:v>7.7290000000000001</c:v>
                </c:pt>
                <c:pt idx="24761" formatCode="0.000">
                  <c:v>0.81200000000000006</c:v>
                </c:pt>
                <c:pt idx="24762" formatCode="0.000">
                  <c:v>6.9930000000000003</c:v>
                </c:pt>
                <c:pt idx="24763" formatCode="0.000">
                  <c:v>1.871</c:v>
                </c:pt>
                <c:pt idx="24764" formatCode="0.000">
                  <c:v>7.1120000000000001</c:v>
                </c:pt>
                <c:pt idx="24765" formatCode="0.000">
                  <c:v>10.862</c:v>
                </c:pt>
                <c:pt idx="24766" formatCode="0.000">
                  <c:v>6.3840000000000003</c:v>
                </c:pt>
                <c:pt idx="24767" formatCode="0.000">
                  <c:v>4.5069999999999997</c:v>
                </c:pt>
                <c:pt idx="24768" formatCode="0.000">
                  <c:v>9.1920000000000002</c:v>
                </c:pt>
                <c:pt idx="24769" formatCode="0.000">
                  <c:v>5.7450000000000001</c:v>
                </c:pt>
                <c:pt idx="24770" formatCode="0.000">
                  <c:v>2.4620000000000002</c:v>
                </c:pt>
                <c:pt idx="24771" formatCode="0.000">
                  <c:v>5.1870000000000003</c:v>
                </c:pt>
                <c:pt idx="24772" formatCode="0.000">
                  <c:v>2.4620000000000002</c:v>
                </c:pt>
                <c:pt idx="24773" formatCode="0.000">
                  <c:v>7.7389999999999999</c:v>
                </c:pt>
                <c:pt idx="24774" formatCode="0.000">
                  <c:v>10.082000000000001</c:v>
                </c:pt>
                <c:pt idx="24775" formatCode="0.000">
                  <c:v>6.0410000000000004</c:v>
                </c:pt>
                <c:pt idx="24776" formatCode="0.000">
                  <c:v>6.9880000000000004</c:v>
                </c:pt>
                <c:pt idx="24777" formatCode="0.000">
                  <c:v>8.6319999999999997</c:v>
                </c:pt>
                <c:pt idx="24778" formatCode="0.000">
                  <c:v>6.4580000000000002</c:v>
                </c:pt>
                <c:pt idx="24779" formatCode="0.000">
                  <c:v>3.51</c:v>
                </c:pt>
                <c:pt idx="24780" formatCode="0.000">
                  <c:v>10.061</c:v>
                </c:pt>
                <c:pt idx="24781" formatCode="0.000">
                  <c:v>1.7649999999999999</c:v>
                </c:pt>
                <c:pt idx="24782" formatCode="0.000">
                  <c:v>8.42</c:v>
                </c:pt>
                <c:pt idx="24783" formatCode="0.000">
                  <c:v>11.067</c:v>
                </c:pt>
                <c:pt idx="24784" formatCode="0.000">
                  <c:v>2.673</c:v>
                </c:pt>
                <c:pt idx="24785" formatCode="0.000">
                  <c:v>6.0190000000000001</c:v>
                </c:pt>
                <c:pt idx="24786" formatCode="0.000">
                  <c:v>5.2350000000000003</c:v>
                </c:pt>
                <c:pt idx="24787" formatCode="0.000">
                  <c:v>9.17</c:v>
                </c:pt>
                <c:pt idx="24788" formatCode="0.000">
                  <c:v>1.736</c:v>
                </c:pt>
                <c:pt idx="24789" formatCode="0.000">
                  <c:v>8.7390000000000008</c:v>
                </c:pt>
                <c:pt idx="24790" formatCode="0.000">
                  <c:v>4.22</c:v>
                </c:pt>
                <c:pt idx="24791" formatCode="0.000">
                  <c:v>7.5069999999999997</c:v>
                </c:pt>
                <c:pt idx="24792" formatCode="0.000">
                  <c:v>10.076000000000001</c:v>
                </c:pt>
                <c:pt idx="24793" formatCode="0.000">
                  <c:v>1.8620000000000001</c:v>
                </c:pt>
                <c:pt idx="24794" formatCode="0.000">
                  <c:v>4.899</c:v>
                </c:pt>
                <c:pt idx="24795" formatCode="0.000">
                  <c:v>6.867</c:v>
                </c:pt>
                <c:pt idx="24796" formatCode="0.000">
                  <c:v>3.774</c:v>
                </c:pt>
                <c:pt idx="24797" formatCode="0.000">
                  <c:v>3.3959999999999999</c:v>
                </c:pt>
                <c:pt idx="24798" formatCode="0.000">
                  <c:v>7.0990000000000002</c:v>
                </c:pt>
                <c:pt idx="24799" formatCode="0.000">
                  <c:v>1.2450000000000001</c:v>
                </c:pt>
                <c:pt idx="24800" formatCode="0.000">
                  <c:v>7.2619999999999996</c:v>
                </c:pt>
                <c:pt idx="24801" formatCode="0.000">
                  <c:v>11.082000000000001</c:v>
                </c:pt>
                <c:pt idx="24802" formatCode="0.000">
                  <c:v>5.87</c:v>
                </c:pt>
                <c:pt idx="24803" formatCode="0.000">
                  <c:v>5.3209999999999997</c:v>
                </c:pt>
                <c:pt idx="24804" formatCode="0.000">
                  <c:v>9.8889999999999993</c:v>
                </c:pt>
                <c:pt idx="24805" formatCode="0.000">
                  <c:v>8.9809999999999999</c:v>
                </c:pt>
                <c:pt idx="24806" formatCode="0.000">
                  <c:v>1.514</c:v>
                </c:pt>
                <c:pt idx="24807" formatCode="0.000">
                  <c:v>7.1070000000000002</c:v>
                </c:pt>
                <c:pt idx="24808" formatCode="0.000">
                  <c:v>3.75</c:v>
                </c:pt>
                <c:pt idx="24809" formatCode="0.000">
                  <c:v>12.315</c:v>
                </c:pt>
                <c:pt idx="24810" formatCode="0.000">
                  <c:v>8.8219999999999992</c:v>
                </c:pt>
                <c:pt idx="24811" formatCode="0.000">
                  <c:v>4.6740000000000004</c:v>
                </c:pt>
                <c:pt idx="24812" formatCode="0.000">
                  <c:v>3.5409999999999999</c:v>
                </c:pt>
                <c:pt idx="24813" formatCode="0.000">
                  <c:v>4.09</c:v>
                </c:pt>
              </c:numCache>
            </c:numRef>
          </c:yVal>
          <c:smooth val="0"/>
          <c:extLst>
            <c:ext xmlns:c16="http://schemas.microsoft.com/office/drawing/2014/chart" uri="{C3380CC4-5D6E-409C-BE32-E72D297353CC}">
              <c16:uniqueId val="{00000000-0B73-42A7-961C-30A239B06EEE}"/>
            </c:ext>
          </c:extLst>
        </c:ser>
        <c:ser>
          <c:idx val="1"/>
          <c:order val="1"/>
          <c:spPr>
            <a:ln w="28575" cap="rnd">
              <a:noFill/>
              <a:round/>
            </a:ln>
            <a:effectLst/>
          </c:spPr>
          <c:marker>
            <c:symbol val="circle"/>
            <c:size val="5"/>
            <c:spPr>
              <a:solidFill>
                <a:schemeClr val="accent2"/>
              </a:solidFill>
              <a:ln w="9525">
                <a:solidFill>
                  <a:schemeClr val="accent2"/>
                </a:solidFill>
              </a:ln>
              <a:effectLst/>
            </c:spPr>
          </c:marker>
          <c:xVal>
            <c:numRef>
              <c:f>'[azelres (1).xlsx]L1 Data'!$D$1:$D$24814</c:f>
              <c:numCache>
                <c:formatCode>0.00</c:formatCode>
                <c:ptCount val="24814"/>
                <c:pt idx="0">
                  <c:v>90</c:v>
                </c:pt>
                <c:pt idx="1">
                  <c:v>85</c:v>
                </c:pt>
                <c:pt idx="2">
                  <c:v>80</c:v>
                </c:pt>
                <c:pt idx="3">
                  <c:v>75</c:v>
                </c:pt>
                <c:pt idx="4">
                  <c:v>70</c:v>
                </c:pt>
                <c:pt idx="5">
                  <c:v>65</c:v>
                </c:pt>
                <c:pt idx="6">
                  <c:v>60</c:v>
                </c:pt>
                <c:pt idx="7">
                  <c:v>55</c:v>
                </c:pt>
                <c:pt idx="8">
                  <c:v>50</c:v>
                </c:pt>
                <c:pt idx="9">
                  <c:v>45</c:v>
                </c:pt>
                <c:pt idx="10">
                  <c:v>40</c:v>
                </c:pt>
                <c:pt idx="11">
                  <c:v>35</c:v>
                </c:pt>
                <c:pt idx="12">
                  <c:v>30</c:v>
                </c:pt>
                <c:pt idx="13">
                  <c:v>25</c:v>
                </c:pt>
                <c:pt idx="14">
                  <c:v>20</c:v>
                </c:pt>
                <c:pt idx="15">
                  <c:v>15</c:v>
                </c:pt>
                <c:pt idx="16">
                  <c:v>10</c:v>
                </c:pt>
                <c:pt idx="17">
                  <c:v>28.04</c:v>
                </c:pt>
                <c:pt idx="18">
                  <c:v>78.599999999999994</c:v>
                </c:pt>
                <c:pt idx="19">
                  <c:v>60.58</c:v>
                </c:pt>
                <c:pt idx="20">
                  <c:v>18.53</c:v>
                </c:pt>
                <c:pt idx="21">
                  <c:v>54.58</c:v>
                </c:pt>
                <c:pt idx="22">
                  <c:v>41.96</c:v>
                </c:pt>
                <c:pt idx="23">
                  <c:v>24.92</c:v>
                </c:pt>
                <c:pt idx="24">
                  <c:v>27.58</c:v>
                </c:pt>
                <c:pt idx="25">
                  <c:v>47.2</c:v>
                </c:pt>
                <c:pt idx="26">
                  <c:v>28.25</c:v>
                </c:pt>
                <c:pt idx="27">
                  <c:v>78.739999999999995</c:v>
                </c:pt>
                <c:pt idx="28">
                  <c:v>60.35</c:v>
                </c:pt>
                <c:pt idx="29">
                  <c:v>18.34</c:v>
                </c:pt>
                <c:pt idx="30">
                  <c:v>54.8</c:v>
                </c:pt>
                <c:pt idx="31">
                  <c:v>42.14</c:v>
                </c:pt>
                <c:pt idx="32">
                  <c:v>24.72</c:v>
                </c:pt>
                <c:pt idx="33">
                  <c:v>27.73</c:v>
                </c:pt>
                <c:pt idx="34">
                  <c:v>47.41</c:v>
                </c:pt>
                <c:pt idx="35">
                  <c:v>28.47</c:v>
                </c:pt>
                <c:pt idx="36">
                  <c:v>78.87</c:v>
                </c:pt>
                <c:pt idx="37">
                  <c:v>60.12</c:v>
                </c:pt>
                <c:pt idx="38">
                  <c:v>18.16</c:v>
                </c:pt>
                <c:pt idx="39">
                  <c:v>55.03</c:v>
                </c:pt>
                <c:pt idx="40">
                  <c:v>42.31</c:v>
                </c:pt>
                <c:pt idx="41">
                  <c:v>24.52</c:v>
                </c:pt>
                <c:pt idx="42">
                  <c:v>27.87</c:v>
                </c:pt>
                <c:pt idx="43">
                  <c:v>47.62</c:v>
                </c:pt>
                <c:pt idx="44">
                  <c:v>28.69</c:v>
                </c:pt>
                <c:pt idx="45">
                  <c:v>78.989999999999995</c:v>
                </c:pt>
                <c:pt idx="46">
                  <c:v>59.89</c:v>
                </c:pt>
                <c:pt idx="47">
                  <c:v>17.97</c:v>
                </c:pt>
                <c:pt idx="48">
                  <c:v>55.25</c:v>
                </c:pt>
                <c:pt idx="49">
                  <c:v>42.48</c:v>
                </c:pt>
                <c:pt idx="50">
                  <c:v>24.32</c:v>
                </c:pt>
                <c:pt idx="51">
                  <c:v>28.02</c:v>
                </c:pt>
                <c:pt idx="52">
                  <c:v>47.83</c:v>
                </c:pt>
                <c:pt idx="53">
                  <c:v>28.9</c:v>
                </c:pt>
                <c:pt idx="54">
                  <c:v>79.11</c:v>
                </c:pt>
                <c:pt idx="55">
                  <c:v>59.66</c:v>
                </c:pt>
                <c:pt idx="56">
                  <c:v>17.79</c:v>
                </c:pt>
                <c:pt idx="57">
                  <c:v>55.47</c:v>
                </c:pt>
                <c:pt idx="58">
                  <c:v>42.66</c:v>
                </c:pt>
                <c:pt idx="59">
                  <c:v>24.12</c:v>
                </c:pt>
                <c:pt idx="60">
                  <c:v>28.17</c:v>
                </c:pt>
                <c:pt idx="61">
                  <c:v>48.04</c:v>
                </c:pt>
                <c:pt idx="62">
                  <c:v>29.12</c:v>
                </c:pt>
                <c:pt idx="63">
                  <c:v>79.23</c:v>
                </c:pt>
                <c:pt idx="64">
                  <c:v>59.43</c:v>
                </c:pt>
                <c:pt idx="65">
                  <c:v>17.600000000000001</c:v>
                </c:pt>
                <c:pt idx="66">
                  <c:v>55.69</c:v>
                </c:pt>
                <c:pt idx="67">
                  <c:v>42.83</c:v>
                </c:pt>
                <c:pt idx="68">
                  <c:v>23.93</c:v>
                </c:pt>
                <c:pt idx="69">
                  <c:v>28.31</c:v>
                </c:pt>
                <c:pt idx="70">
                  <c:v>48.24</c:v>
                </c:pt>
                <c:pt idx="71">
                  <c:v>29.34</c:v>
                </c:pt>
                <c:pt idx="72">
                  <c:v>79.34</c:v>
                </c:pt>
                <c:pt idx="73">
                  <c:v>59.21</c:v>
                </c:pt>
                <c:pt idx="74">
                  <c:v>17.420000000000002</c:v>
                </c:pt>
                <c:pt idx="75">
                  <c:v>55.92</c:v>
                </c:pt>
                <c:pt idx="76">
                  <c:v>43</c:v>
                </c:pt>
                <c:pt idx="77">
                  <c:v>23.73</c:v>
                </c:pt>
                <c:pt idx="78">
                  <c:v>28.46</c:v>
                </c:pt>
                <c:pt idx="79">
                  <c:v>48.45</c:v>
                </c:pt>
                <c:pt idx="80">
                  <c:v>29.56</c:v>
                </c:pt>
                <c:pt idx="81">
                  <c:v>79.44</c:v>
                </c:pt>
                <c:pt idx="82">
                  <c:v>58.98</c:v>
                </c:pt>
                <c:pt idx="83">
                  <c:v>17.239999999999998</c:v>
                </c:pt>
                <c:pt idx="84">
                  <c:v>56.14</c:v>
                </c:pt>
                <c:pt idx="85">
                  <c:v>43.17</c:v>
                </c:pt>
                <c:pt idx="86">
                  <c:v>23.53</c:v>
                </c:pt>
                <c:pt idx="87">
                  <c:v>28.61</c:v>
                </c:pt>
                <c:pt idx="88">
                  <c:v>48.66</c:v>
                </c:pt>
                <c:pt idx="89">
                  <c:v>29.77</c:v>
                </c:pt>
                <c:pt idx="90">
                  <c:v>79.540000000000006</c:v>
                </c:pt>
                <c:pt idx="91">
                  <c:v>58.75</c:v>
                </c:pt>
                <c:pt idx="92">
                  <c:v>17.05</c:v>
                </c:pt>
                <c:pt idx="93">
                  <c:v>56.36</c:v>
                </c:pt>
                <c:pt idx="94">
                  <c:v>43.34</c:v>
                </c:pt>
                <c:pt idx="95">
                  <c:v>23.33</c:v>
                </c:pt>
                <c:pt idx="96">
                  <c:v>28.75</c:v>
                </c:pt>
                <c:pt idx="97">
                  <c:v>48.87</c:v>
                </c:pt>
                <c:pt idx="98">
                  <c:v>29.99</c:v>
                </c:pt>
                <c:pt idx="99">
                  <c:v>79.64</c:v>
                </c:pt>
                <c:pt idx="100">
                  <c:v>58.52</c:v>
                </c:pt>
                <c:pt idx="101">
                  <c:v>16.87</c:v>
                </c:pt>
                <c:pt idx="102">
                  <c:v>56.58</c:v>
                </c:pt>
                <c:pt idx="103">
                  <c:v>43.51</c:v>
                </c:pt>
                <c:pt idx="104">
                  <c:v>23.13</c:v>
                </c:pt>
                <c:pt idx="105">
                  <c:v>28.9</c:v>
                </c:pt>
                <c:pt idx="106">
                  <c:v>49.08</c:v>
                </c:pt>
                <c:pt idx="107">
                  <c:v>30.21</c:v>
                </c:pt>
                <c:pt idx="108">
                  <c:v>79.72</c:v>
                </c:pt>
                <c:pt idx="109">
                  <c:v>58.29</c:v>
                </c:pt>
                <c:pt idx="110">
                  <c:v>16.690000000000001</c:v>
                </c:pt>
                <c:pt idx="111">
                  <c:v>56.8</c:v>
                </c:pt>
                <c:pt idx="112">
                  <c:v>43.67</c:v>
                </c:pt>
                <c:pt idx="113">
                  <c:v>22.94</c:v>
                </c:pt>
                <c:pt idx="114">
                  <c:v>29.05</c:v>
                </c:pt>
                <c:pt idx="115">
                  <c:v>49.29</c:v>
                </c:pt>
                <c:pt idx="116">
                  <c:v>30.43</c:v>
                </c:pt>
                <c:pt idx="117">
                  <c:v>79.8</c:v>
                </c:pt>
                <c:pt idx="118">
                  <c:v>58.07</c:v>
                </c:pt>
                <c:pt idx="119">
                  <c:v>16.5</c:v>
                </c:pt>
                <c:pt idx="120">
                  <c:v>57.02</c:v>
                </c:pt>
                <c:pt idx="121">
                  <c:v>43.84</c:v>
                </c:pt>
                <c:pt idx="122">
                  <c:v>22.74</c:v>
                </c:pt>
                <c:pt idx="123">
                  <c:v>29.2</c:v>
                </c:pt>
                <c:pt idx="124">
                  <c:v>49.49</c:v>
                </c:pt>
                <c:pt idx="125">
                  <c:v>30.65</c:v>
                </c:pt>
                <c:pt idx="126">
                  <c:v>79.88</c:v>
                </c:pt>
                <c:pt idx="127">
                  <c:v>57.84</c:v>
                </c:pt>
                <c:pt idx="128">
                  <c:v>16.32</c:v>
                </c:pt>
                <c:pt idx="129">
                  <c:v>57.24</c:v>
                </c:pt>
                <c:pt idx="130">
                  <c:v>44.01</c:v>
                </c:pt>
                <c:pt idx="131">
                  <c:v>22.54</c:v>
                </c:pt>
                <c:pt idx="132">
                  <c:v>29.34</c:v>
                </c:pt>
                <c:pt idx="133">
                  <c:v>49.7</c:v>
                </c:pt>
                <c:pt idx="134">
                  <c:v>30.86</c:v>
                </c:pt>
                <c:pt idx="135">
                  <c:v>79.95</c:v>
                </c:pt>
                <c:pt idx="136">
                  <c:v>57.61</c:v>
                </c:pt>
                <c:pt idx="137">
                  <c:v>16.14</c:v>
                </c:pt>
                <c:pt idx="138">
                  <c:v>57.46</c:v>
                </c:pt>
                <c:pt idx="139">
                  <c:v>44.17</c:v>
                </c:pt>
                <c:pt idx="140">
                  <c:v>22.35</c:v>
                </c:pt>
                <c:pt idx="141">
                  <c:v>29.49</c:v>
                </c:pt>
                <c:pt idx="142">
                  <c:v>49.91</c:v>
                </c:pt>
                <c:pt idx="143">
                  <c:v>31.08</c:v>
                </c:pt>
                <c:pt idx="144">
                  <c:v>80.010000000000005</c:v>
                </c:pt>
                <c:pt idx="145">
                  <c:v>57.38</c:v>
                </c:pt>
                <c:pt idx="146">
                  <c:v>15.96</c:v>
                </c:pt>
                <c:pt idx="147">
                  <c:v>57.68</c:v>
                </c:pt>
                <c:pt idx="148">
                  <c:v>44.34</c:v>
                </c:pt>
                <c:pt idx="149">
                  <c:v>22.15</c:v>
                </c:pt>
                <c:pt idx="150">
                  <c:v>29.64</c:v>
                </c:pt>
                <c:pt idx="151">
                  <c:v>50.12</c:v>
                </c:pt>
                <c:pt idx="152">
                  <c:v>31.3</c:v>
                </c:pt>
                <c:pt idx="153">
                  <c:v>80.069999999999993</c:v>
                </c:pt>
                <c:pt idx="154">
                  <c:v>57.16</c:v>
                </c:pt>
                <c:pt idx="155">
                  <c:v>15.78</c:v>
                </c:pt>
                <c:pt idx="156">
                  <c:v>57.9</c:v>
                </c:pt>
                <c:pt idx="157">
                  <c:v>44.5</c:v>
                </c:pt>
                <c:pt idx="158">
                  <c:v>21.95</c:v>
                </c:pt>
                <c:pt idx="159">
                  <c:v>29.79</c:v>
                </c:pt>
                <c:pt idx="160">
                  <c:v>50.32</c:v>
                </c:pt>
                <c:pt idx="161">
                  <c:v>31.52</c:v>
                </c:pt>
                <c:pt idx="162">
                  <c:v>80.12</c:v>
                </c:pt>
                <c:pt idx="163">
                  <c:v>56.93</c:v>
                </c:pt>
                <c:pt idx="164">
                  <c:v>15.59</c:v>
                </c:pt>
                <c:pt idx="165">
                  <c:v>58.12</c:v>
                </c:pt>
                <c:pt idx="166">
                  <c:v>44.66</c:v>
                </c:pt>
                <c:pt idx="167">
                  <c:v>21.76</c:v>
                </c:pt>
                <c:pt idx="168">
                  <c:v>29.93</c:v>
                </c:pt>
                <c:pt idx="169">
                  <c:v>50.53</c:v>
                </c:pt>
                <c:pt idx="170">
                  <c:v>31.74</c:v>
                </c:pt>
                <c:pt idx="171">
                  <c:v>80.16</c:v>
                </c:pt>
                <c:pt idx="172">
                  <c:v>56.7</c:v>
                </c:pt>
                <c:pt idx="173">
                  <c:v>15.41</c:v>
                </c:pt>
                <c:pt idx="174">
                  <c:v>58.34</c:v>
                </c:pt>
                <c:pt idx="175">
                  <c:v>44.83</c:v>
                </c:pt>
                <c:pt idx="176">
                  <c:v>21.56</c:v>
                </c:pt>
                <c:pt idx="177">
                  <c:v>30.08</c:v>
                </c:pt>
                <c:pt idx="178">
                  <c:v>50.74</c:v>
                </c:pt>
                <c:pt idx="179">
                  <c:v>31.96</c:v>
                </c:pt>
                <c:pt idx="180">
                  <c:v>80.2</c:v>
                </c:pt>
                <c:pt idx="181">
                  <c:v>56.48</c:v>
                </c:pt>
                <c:pt idx="182">
                  <c:v>15.23</c:v>
                </c:pt>
                <c:pt idx="183">
                  <c:v>58.56</c:v>
                </c:pt>
                <c:pt idx="184">
                  <c:v>44.99</c:v>
                </c:pt>
                <c:pt idx="185">
                  <c:v>21.37</c:v>
                </c:pt>
                <c:pt idx="186">
                  <c:v>30.23</c:v>
                </c:pt>
                <c:pt idx="187">
                  <c:v>50.94</c:v>
                </c:pt>
                <c:pt idx="188">
                  <c:v>32.18</c:v>
                </c:pt>
                <c:pt idx="189">
                  <c:v>80.22</c:v>
                </c:pt>
                <c:pt idx="190">
                  <c:v>56.25</c:v>
                </c:pt>
                <c:pt idx="191">
                  <c:v>15.05</c:v>
                </c:pt>
                <c:pt idx="192">
                  <c:v>58.77</c:v>
                </c:pt>
                <c:pt idx="193">
                  <c:v>45.15</c:v>
                </c:pt>
                <c:pt idx="194">
                  <c:v>21.17</c:v>
                </c:pt>
                <c:pt idx="195">
                  <c:v>30.38</c:v>
                </c:pt>
                <c:pt idx="196">
                  <c:v>51.15</c:v>
                </c:pt>
                <c:pt idx="197">
                  <c:v>32.4</c:v>
                </c:pt>
                <c:pt idx="198">
                  <c:v>80.25</c:v>
                </c:pt>
                <c:pt idx="199">
                  <c:v>56.03</c:v>
                </c:pt>
                <c:pt idx="200">
                  <c:v>14.87</c:v>
                </c:pt>
                <c:pt idx="201">
                  <c:v>58.99</c:v>
                </c:pt>
                <c:pt idx="202">
                  <c:v>45.31</c:v>
                </c:pt>
                <c:pt idx="203">
                  <c:v>20.98</c:v>
                </c:pt>
                <c:pt idx="204">
                  <c:v>30.52</c:v>
                </c:pt>
                <c:pt idx="205">
                  <c:v>51.36</c:v>
                </c:pt>
                <c:pt idx="206">
                  <c:v>32.619999999999997</c:v>
                </c:pt>
                <c:pt idx="207">
                  <c:v>80.260000000000005</c:v>
                </c:pt>
                <c:pt idx="208">
                  <c:v>55.8</c:v>
                </c:pt>
                <c:pt idx="209">
                  <c:v>14.69</c:v>
                </c:pt>
                <c:pt idx="210">
                  <c:v>59.21</c:v>
                </c:pt>
                <c:pt idx="211">
                  <c:v>45.47</c:v>
                </c:pt>
                <c:pt idx="212">
                  <c:v>20.78</c:v>
                </c:pt>
                <c:pt idx="213">
                  <c:v>30.67</c:v>
                </c:pt>
                <c:pt idx="214">
                  <c:v>51.56</c:v>
                </c:pt>
                <c:pt idx="215">
                  <c:v>32.840000000000003</c:v>
                </c:pt>
                <c:pt idx="216">
                  <c:v>80.27</c:v>
                </c:pt>
                <c:pt idx="217">
                  <c:v>55.58</c:v>
                </c:pt>
                <c:pt idx="218">
                  <c:v>14.51</c:v>
                </c:pt>
                <c:pt idx="219">
                  <c:v>59.42</c:v>
                </c:pt>
                <c:pt idx="220">
                  <c:v>45.62</c:v>
                </c:pt>
                <c:pt idx="221">
                  <c:v>20.59</c:v>
                </c:pt>
                <c:pt idx="222">
                  <c:v>30.82</c:v>
                </c:pt>
                <c:pt idx="223">
                  <c:v>51.77</c:v>
                </c:pt>
                <c:pt idx="224">
                  <c:v>33.049999999999997</c:v>
                </c:pt>
                <c:pt idx="225">
                  <c:v>80.27</c:v>
                </c:pt>
                <c:pt idx="226">
                  <c:v>55.35</c:v>
                </c:pt>
                <c:pt idx="227">
                  <c:v>14.33</c:v>
                </c:pt>
                <c:pt idx="228">
                  <c:v>59.64</c:v>
                </c:pt>
                <c:pt idx="229">
                  <c:v>45.78</c:v>
                </c:pt>
                <c:pt idx="230">
                  <c:v>20.399999999999999</c:v>
                </c:pt>
                <c:pt idx="231">
                  <c:v>30.97</c:v>
                </c:pt>
                <c:pt idx="232">
                  <c:v>51.97</c:v>
                </c:pt>
                <c:pt idx="233">
                  <c:v>33.270000000000003</c:v>
                </c:pt>
                <c:pt idx="234">
                  <c:v>80.260000000000005</c:v>
                </c:pt>
                <c:pt idx="235">
                  <c:v>55.13</c:v>
                </c:pt>
                <c:pt idx="236">
                  <c:v>14.15</c:v>
                </c:pt>
                <c:pt idx="237">
                  <c:v>59.85</c:v>
                </c:pt>
                <c:pt idx="238">
                  <c:v>45.94</c:v>
                </c:pt>
                <c:pt idx="239">
                  <c:v>20.2</c:v>
                </c:pt>
                <c:pt idx="240">
                  <c:v>31.12</c:v>
                </c:pt>
                <c:pt idx="241">
                  <c:v>52.18</c:v>
                </c:pt>
                <c:pt idx="242">
                  <c:v>33.49</c:v>
                </c:pt>
                <c:pt idx="243">
                  <c:v>80.239999999999995</c:v>
                </c:pt>
                <c:pt idx="244">
                  <c:v>54.9</c:v>
                </c:pt>
                <c:pt idx="245">
                  <c:v>13.97</c:v>
                </c:pt>
                <c:pt idx="246">
                  <c:v>60.06</c:v>
                </c:pt>
                <c:pt idx="247">
                  <c:v>46.09</c:v>
                </c:pt>
                <c:pt idx="248">
                  <c:v>20.010000000000002</c:v>
                </c:pt>
                <c:pt idx="249">
                  <c:v>31.27</c:v>
                </c:pt>
                <c:pt idx="250">
                  <c:v>52.38</c:v>
                </c:pt>
                <c:pt idx="251">
                  <c:v>33.71</c:v>
                </c:pt>
                <c:pt idx="252">
                  <c:v>80.22</c:v>
                </c:pt>
                <c:pt idx="253">
                  <c:v>54.68</c:v>
                </c:pt>
                <c:pt idx="254">
                  <c:v>13.79</c:v>
                </c:pt>
                <c:pt idx="255">
                  <c:v>60.28</c:v>
                </c:pt>
                <c:pt idx="256">
                  <c:v>46.24</c:v>
                </c:pt>
                <c:pt idx="257">
                  <c:v>19.82</c:v>
                </c:pt>
                <c:pt idx="258">
                  <c:v>31.41</c:v>
                </c:pt>
                <c:pt idx="259">
                  <c:v>52.58</c:v>
                </c:pt>
                <c:pt idx="260">
                  <c:v>33.93</c:v>
                </c:pt>
                <c:pt idx="261">
                  <c:v>80.19</c:v>
                </c:pt>
                <c:pt idx="262">
                  <c:v>54.45</c:v>
                </c:pt>
                <c:pt idx="263">
                  <c:v>13.62</c:v>
                </c:pt>
                <c:pt idx="264">
                  <c:v>60.49</c:v>
                </c:pt>
                <c:pt idx="265">
                  <c:v>46.4</c:v>
                </c:pt>
                <c:pt idx="266">
                  <c:v>19.62</c:v>
                </c:pt>
                <c:pt idx="267">
                  <c:v>31.56</c:v>
                </c:pt>
                <c:pt idx="268">
                  <c:v>52.79</c:v>
                </c:pt>
                <c:pt idx="269">
                  <c:v>34.15</c:v>
                </c:pt>
                <c:pt idx="270">
                  <c:v>80.16</c:v>
                </c:pt>
                <c:pt idx="271">
                  <c:v>54.23</c:v>
                </c:pt>
                <c:pt idx="272">
                  <c:v>13.44</c:v>
                </c:pt>
                <c:pt idx="273">
                  <c:v>60.7</c:v>
                </c:pt>
                <c:pt idx="274">
                  <c:v>46.55</c:v>
                </c:pt>
                <c:pt idx="275">
                  <c:v>19.43</c:v>
                </c:pt>
                <c:pt idx="276">
                  <c:v>31.71</c:v>
                </c:pt>
                <c:pt idx="277">
                  <c:v>52.99</c:v>
                </c:pt>
                <c:pt idx="278">
                  <c:v>34.369999999999997</c:v>
                </c:pt>
                <c:pt idx="279">
                  <c:v>80.11</c:v>
                </c:pt>
                <c:pt idx="280">
                  <c:v>54.01</c:v>
                </c:pt>
                <c:pt idx="281">
                  <c:v>13.26</c:v>
                </c:pt>
                <c:pt idx="282">
                  <c:v>60.91</c:v>
                </c:pt>
                <c:pt idx="283">
                  <c:v>46.7</c:v>
                </c:pt>
                <c:pt idx="284">
                  <c:v>19.239999999999998</c:v>
                </c:pt>
                <c:pt idx="285">
                  <c:v>31.86</c:v>
                </c:pt>
                <c:pt idx="286">
                  <c:v>53.19</c:v>
                </c:pt>
                <c:pt idx="287">
                  <c:v>34.590000000000003</c:v>
                </c:pt>
                <c:pt idx="288">
                  <c:v>80.06</c:v>
                </c:pt>
                <c:pt idx="289">
                  <c:v>53.79</c:v>
                </c:pt>
                <c:pt idx="290">
                  <c:v>13.08</c:v>
                </c:pt>
                <c:pt idx="291">
                  <c:v>61.12</c:v>
                </c:pt>
                <c:pt idx="292">
                  <c:v>46.85</c:v>
                </c:pt>
                <c:pt idx="293">
                  <c:v>19.05</c:v>
                </c:pt>
                <c:pt idx="294">
                  <c:v>32.01</c:v>
                </c:pt>
                <c:pt idx="295">
                  <c:v>53.4</c:v>
                </c:pt>
                <c:pt idx="296">
                  <c:v>34.82</c:v>
                </c:pt>
                <c:pt idx="297">
                  <c:v>80</c:v>
                </c:pt>
                <c:pt idx="298">
                  <c:v>53.56</c:v>
                </c:pt>
                <c:pt idx="299">
                  <c:v>12.9</c:v>
                </c:pt>
                <c:pt idx="300">
                  <c:v>61.33</c:v>
                </c:pt>
                <c:pt idx="301">
                  <c:v>47</c:v>
                </c:pt>
                <c:pt idx="302">
                  <c:v>18.86</c:v>
                </c:pt>
                <c:pt idx="303">
                  <c:v>32.159999999999997</c:v>
                </c:pt>
                <c:pt idx="304">
                  <c:v>53.6</c:v>
                </c:pt>
                <c:pt idx="305">
                  <c:v>35.04</c:v>
                </c:pt>
                <c:pt idx="306">
                  <c:v>79.94</c:v>
                </c:pt>
                <c:pt idx="307">
                  <c:v>53.34</c:v>
                </c:pt>
                <c:pt idx="308">
                  <c:v>12.73</c:v>
                </c:pt>
                <c:pt idx="309">
                  <c:v>61.54</c:v>
                </c:pt>
                <c:pt idx="310">
                  <c:v>47.14</c:v>
                </c:pt>
                <c:pt idx="311">
                  <c:v>18.670000000000002</c:v>
                </c:pt>
                <c:pt idx="312">
                  <c:v>32.31</c:v>
                </c:pt>
                <c:pt idx="313">
                  <c:v>53.8</c:v>
                </c:pt>
                <c:pt idx="314">
                  <c:v>35.26</c:v>
                </c:pt>
                <c:pt idx="315">
                  <c:v>79.87</c:v>
                </c:pt>
                <c:pt idx="316">
                  <c:v>53.12</c:v>
                </c:pt>
                <c:pt idx="317">
                  <c:v>12.55</c:v>
                </c:pt>
                <c:pt idx="318">
                  <c:v>61.75</c:v>
                </c:pt>
                <c:pt idx="319">
                  <c:v>47.29</c:v>
                </c:pt>
                <c:pt idx="320">
                  <c:v>18.47</c:v>
                </c:pt>
                <c:pt idx="321">
                  <c:v>32.46</c:v>
                </c:pt>
                <c:pt idx="322">
                  <c:v>54</c:v>
                </c:pt>
                <c:pt idx="323">
                  <c:v>35.479999999999997</c:v>
                </c:pt>
                <c:pt idx="324">
                  <c:v>79.790000000000006</c:v>
                </c:pt>
                <c:pt idx="325">
                  <c:v>52.9</c:v>
                </c:pt>
                <c:pt idx="326">
                  <c:v>12.37</c:v>
                </c:pt>
                <c:pt idx="327">
                  <c:v>61.95</c:v>
                </c:pt>
                <c:pt idx="328">
                  <c:v>47.43</c:v>
                </c:pt>
                <c:pt idx="329">
                  <c:v>18.28</c:v>
                </c:pt>
                <c:pt idx="330">
                  <c:v>32.61</c:v>
                </c:pt>
                <c:pt idx="331">
                  <c:v>54.2</c:v>
                </c:pt>
                <c:pt idx="332">
                  <c:v>35.700000000000003</c:v>
                </c:pt>
                <c:pt idx="333">
                  <c:v>79.709999999999994</c:v>
                </c:pt>
                <c:pt idx="334">
                  <c:v>52.67</c:v>
                </c:pt>
                <c:pt idx="335">
                  <c:v>12.2</c:v>
                </c:pt>
                <c:pt idx="336">
                  <c:v>62.16</c:v>
                </c:pt>
                <c:pt idx="337">
                  <c:v>47.58</c:v>
                </c:pt>
                <c:pt idx="338">
                  <c:v>18.09</c:v>
                </c:pt>
                <c:pt idx="339">
                  <c:v>32.76</c:v>
                </c:pt>
                <c:pt idx="340">
                  <c:v>54.4</c:v>
                </c:pt>
                <c:pt idx="341">
                  <c:v>35.92</c:v>
                </c:pt>
                <c:pt idx="342">
                  <c:v>79.62</c:v>
                </c:pt>
                <c:pt idx="343">
                  <c:v>52.45</c:v>
                </c:pt>
                <c:pt idx="344">
                  <c:v>12.02</c:v>
                </c:pt>
                <c:pt idx="345">
                  <c:v>62.36</c:v>
                </c:pt>
                <c:pt idx="346">
                  <c:v>47.72</c:v>
                </c:pt>
                <c:pt idx="347">
                  <c:v>17.899999999999999</c:v>
                </c:pt>
                <c:pt idx="348">
                  <c:v>32.909999999999997</c:v>
                </c:pt>
                <c:pt idx="349">
                  <c:v>54.6</c:v>
                </c:pt>
                <c:pt idx="350">
                  <c:v>36.14</c:v>
                </c:pt>
                <c:pt idx="351">
                  <c:v>79.52</c:v>
                </c:pt>
                <c:pt idx="352">
                  <c:v>52.23</c:v>
                </c:pt>
                <c:pt idx="353">
                  <c:v>11.85</c:v>
                </c:pt>
                <c:pt idx="354">
                  <c:v>62.57</c:v>
                </c:pt>
                <c:pt idx="355">
                  <c:v>47.86</c:v>
                </c:pt>
                <c:pt idx="356">
                  <c:v>17.71</c:v>
                </c:pt>
                <c:pt idx="357">
                  <c:v>33.049999999999997</c:v>
                </c:pt>
                <c:pt idx="358">
                  <c:v>54.8</c:v>
                </c:pt>
                <c:pt idx="359">
                  <c:v>36.36</c:v>
                </c:pt>
                <c:pt idx="360">
                  <c:v>79.42</c:v>
                </c:pt>
                <c:pt idx="361">
                  <c:v>52.01</c:v>
                </c:pt>
                <c:pt idx="362">
                  <c:v>11.67</c:v>
                </c:pt>
                <c:pt idx="363">
                  <c:v>62.77</c:v>
                </c:pt>
                <c:pt idx="364">
                  <c:v>48</c:v>
                </c:pt>
                <c:pt idx="365">
                  <c:v>17.52</c:v>
                </c:pt>
                <c:pt idx="366">
                  <c:v>33.200000000000003</c:v>
                </c:pt>
                <c:pt idx="367">
                  <c:v>55</c:v>
                </c:pt>
                <c:pt idx="368">
                  <c:v>36.58</c:v>
                </c:pt>
                <c:pt idx="369">
                  <c:v>79.31</c:v>
                </c:pt>
                <c:pt idx="370">
                  <c:v>51.79</c:v>
                </c:pt>
                <c:pt idx="371">
                  <c:v>11.5</c:v>
                </c:pt>
                <c:pt idx="372">
                  <c:v>62.97</c:v>
                </c:pt>
                <c:pt idx="373">
                  <c:v>48.14</c:v>
                </c:pt>
                <c:pt idx="374">
                  <c:v>17.34</c:v>
                </c:pt>
                <c:pt idx="375">
                  <c:v>33.35</c:v>
                </c:pt>
                <c:pt idx="376">
                  <c:v>55.2</c:v>
                </c:pt>
                <c:pt idx="377">
                  <c:v>36.799999999999997</c:v>
                </c:pt>
                <c:pt idx="378">
                  <c:v>79.19</c:v>
                </c:pt>
                <c:pt idx="379">
                  <c:v>51.57</c:v>
                </c:pt>
                <c:pt idx="380">
                  <c:v>11.32</c:v>
                </c:pt>
                <c:pt idx="381">
                  <c:v>63.17</c:v>
                </c:pt>
                <c:pt idx="382">
                  <c:v>48.28</c:v>
                </c:pt>
                <c:pt idx="383">
                  <c:v>17.149999999999999</c:v>
                </c:pt>
                <c:pt idx="384">
                  <c:v>33.5</c:v>
                </c:pt>
                <c:pt idx="385">
                  <c:v>55.4</c:v>
                </c:pt>
                <c:pt idx="386">
                  <c:v>37.020000000000003</c:v>
                </c:pt>
                <c:pt idx="387">
                  <c:v>79.069999999999993</c:v>
                </c:pt>
                <c:pt idx="388">
                  <c:v>51.35</c:v>
                </c:pt>
                <c:pt idx="389">
                  <c:v>11.15</c:v>
                </c:pt>
                <c:pt idx="390">
                  <c:v>63.37</c:v>
                </c:pt>
                <c:pt idx="391">
                  <c:v>48.41</c:v>
                </c:pt>
                <c:pt idx="392">
                  <c:v>16.96</c:v>
                </c:pt>
                <c:pt idx="393">
                  <c:v>33.65</c:v>
                </c:pt>
                <c:pt idx="394">
                  <c:v>55.6</c:v>
                </c:pt>
                <c:pt idx="395">
                  <c:v>37.24</c:v>
                </c:pt>
                <c:pt idx="396">
                  <c:v>78.95</c:v>
                </c:pt>
                <c:pt idx="397">
                  <c:v>51.13</c:v>
                </c:pt>
                <c:pt idx="398">
                  <c:v>10.97</c:v>
                </c:pt>
                <c:pt idx="399">
                  <c:v>63.57</c:v>
                </c:pt>
                <c:pt idx="400">
                  <c:v>48.55</c:v>
                </c:pt>
                <c:pt idx="401">
                  <c:v>16.77</c:v>
                </c:pt>
                <c:pt idx="402">
                  <c:v>33.799999999999997</c:v>
                </c:pt>
                <c:pt idx="403">
                  <c:v>55.79</c:v>
                </c:pt>
                <c:pt idx="404">
                  <c:v>37.46</c:v>
                </c:pt>
                <c:pt idx="405">
                  <c:v>78.819999999999993</c:v>
                </c:pt>
                <c:pt idx="406">
                  <c:v>50.91</c:v>
                </c:pt>
                <c:pt idx="407">
                  <c:v>10.8</c:v>
                </c:pt>
                <c:pt idx="408">
                  <c:v>63.77</c:v>
                </c:pt>
                <c:pt idx="409">
                  <c:v>48.68</c:v>
                </c:pt>
                <c:pt idx="410">
                  <c:v>16.579999999999998</c:v>
                </c:pt>
                <c:pt idx="411">
                  <c:v>33.950000000000003</c:v>
                </c:pt>
                <c:pt idx="412">
                  <c:v>55.99</c:v>
                </c:pt>
                <c:pt idx="413">
                  <c:v>37.68</c:v>
                </c:pt>
                <c:pt idx="414">
                  <c:v>78.69</c:v>
                </c:pt>
                <c:pt idx="415">
                  <c:v>50.69</c:v>
                </c:pt>
                <c:pt idx="416">
                  <c:v>10.63</c:v>
                </c:pt>
                <c:pt idx="417">
                  <c:v>63.97</c:v>
                </c:pt>
                <c:pt idx="418">
                  <c:v>48.81</c:v>
                </c:pt>
                <c:pt idx="419">
                  <c:v>16.39</c:v>
                </c:pt>
                <c:pt idx="420">
                  <c:v>34.11</c:v>
                </c:pt>
                <c:pt idx="421">
                  <c:v>56.19</c:v>
                </c:pt>
                <c:pt idx="422">
                  <c:v>37.9</c:v>
                </c:pt>
                <c:pt idx="423">
                  <c:v>78.55</c:v>
                </c:pt>
                <c:pt idx="424">
                  <c:v>50.47</c:v>
                </c:pt>
                <c:pt idx="425">
                  <c:v>10.45</c:v>
                </c:pt>
                <c:pt idx="426">
                  <c:v>64.17</c:v>
                </c:pt>
                <c:pt idx="427">
                  <c:v>48.94</c:v>
                </c:pt>
                <c:pt idx="428">
                  <c:v>16.21</c:v>
                </c:pt>
                <c:pt idx="429">
                  <c:v>34.26</c:v>
                </c:pt>
                <c:pt idx="430">
                  <c:v>56.38</c:v>
                </c:pt>
                <c:pt idx="431">
                  <c:v>38.119999999999997</c:v>
                </c:pt>
                <c:pt idx="432">
                  <c:v>78.400000000000006</c:v>
                </c:pt>
                <c:pt idx="433">
                  <c:v>50.26</c:v>
                </c:pt>
                <c:pt idx="434">
                  <c:v>64.36</c:v>
                </c:pt>
                <c:pt idx="435">
                  <c:v>49.07</c:v>
                </c:pt>
                <c:pt idx="436">
                  <c:v>16.02</c:v>
                </c:pt>
                <c:pt idx="437">
                  <c:v>34.409999999999997</c:v>
                </c:pt>
                <c:pt idx="438">
                  <c:v>56.58</c:v>
                </c:pt>
                <c:pt idx="439">
                  <c:v>38.340000000000003</c:v>
                </c:pt>
                <c:pt idx="440">
                  <c:v>78.25</c:v>
                </c:pt>
                <c:pt idx="441">
                  <c:v>50.04</c:v>
                </c:pt>
                <c:pt idx="442">
                  <c:v>10.11</c:v>
                </c:pt>
                <c:pt idx="443">
                  <c:v>64.55</c:v>
                </c:pt>
                <c:pt idx="444">
                  <c:v>49.2</c:v>
                </c:pt>
                <c:pt idx="445">
                  <c:v>15.83</c:v>
                </c:pt>
                <c:pt idx="446">
                  <c:v>34.56</c:v>
                </c:pt>
                <c:pt idx="447">
                  <c:v>56.77</c:v>
                </c:pt>
                <c:pt idx="448">
                  <c:v>38.56</c:v>
                </c:pt>
                <c:pt idx="449">
                  <c:v>78.099999999999994</c:v>
                </c:pt>
                <c:pt idx="450">
                  <c:v>49.82</c:v>
                </c:pt>
                <c:pt idx="451">
                  <c:v>64.75</c:v>
                </c:pt>
                <c:pt idx="452">
                  <c:v>49.33</c:v>
                </c:pt>
                <c:pt idx="453">
                  <c:v>15.65</c:v>
                </c:pt>
                <c:pt idx="454">
                  <c:v>34.71</c:v>
                </c:pt>
                <c:pt idx="455">
                  <c:v>56.96</c:v>
                </c:pt>
                <c:pt idx="456">
                  <c:v>38.78</c:v>
                </c:pt>
                <c:pt idx="457">
                  <c:v>77.94</c:v>
                </c:pt>
                <c:pt idx="458">
                  <c:v>49.6</c:v>
                </c:pt>
                <c:pt idx="459">
                  <c:v>64.94</c:v>
                </c:pt>
                <c:pt idx="460">
                  <c:v>49.45</c:v>
                </c:pt>
                <c:pt idx="461">
                  <c:v>15.46</c:v>
                </c:pt>
                <c:pt idx="462">
                  <c:v>34.86</c:v>
                </c:pt>
                <c:pt idx="463">
                  <c:v>57.15</c:v>
                </c:pt>
                <c:pt idx="464">
                  <c:v>39</c:v>
                </c:pt>
                <c:pt idx="465">
                  <c:v>77.78</c:v>
                </c:pt>
                <c:pt idx="466">
                  <c:v>49.39</c:v>
                </c:pt>
                <c:pt idx="467">
                  <c:v>65.13</c:v>
                </c:pt>
                <c:pt idx="468">
                  <c:v>49.58</c:v>
                </c:pt>
                <c:pt idx="469">
                  <c:v>15.27</c:v>
                </c:pt>
                <c:pt idx="470">
                  <c:v>35.01</c:v>
                </c:pt>
                <c:pt idx="471">
                  <c:v>57.35</c:v>
                </c:pt>
                <c:pt idx="472">
                  <c:v>39.22</c:v>
                </c:pt>
                <c:pt idx="473">
                  <c:v>77.62</c:v>
                </c:pt>
                <c:pt idx="474">
                  <c:v>49.17</c:v>
                </c:pt>
                <c:pt idx="475">
                  <c:v>65.319999999999993</c:v>
                </c:pt>
                <c:pt idx="476">
                  <c:v>49.7</c:v>
                </c:pt>
                <c:pt idx="477">
                  <c:v>15.09</c:v>
                </c:pt>
                <c:pt idx="478">
                  <c:v>35.159999999999997</c:v>
                </c:pt>
                <c:pt idx="479">
                  <c:v>57.54</c:v>
                </c:pt>
                <c:pt idx="480">
                  <c:v>39.450000000000003</c:v>
                </c:pt>
                <c:pt idx="481">
                  <c:v>77.45</c:v>
                </c:pt>
                <c:pt idx="482">
                  <c:v>48.95</c:v>
                </c:pt>
                <c:pt idx="483">
                  <c:v>65.5</c:v>
                </c:pt>
                <c:pt idx="484">
                  <c:v>49.82</c:v>
                </c:pt>
                <c:pt idx="485">
                  <c:v>14.9</c:v>
                </c:pt>
                <c:pt idx="486">
                  <c:v>35.31</c:v>
                </c:pt>
                <c:pt idx="487">
                  <c:v>57.73</c:v>
                </c:pt>
                <c:pt idx="488">
                  <c:v>39.67</c:v>
                </c:pt>
                <c:pt idx="489">
                  <c:v>77.28</c:v>
                </c:pt>
                <c:pt idx="490">
                  <c:v>48.74</c:v>
                </c:pt>
                <c:pt idx="491">
                  <c:v>65.69</c:v>
                </c:pt>
                <c:pt idx="492">
                  <c:v>49.94</c:v>
                </c:pt>
                <c:pt idx="493">
                  <c:v>14.72</c:v>
                </c:pt>
                <c:pt idx="494">
                  <c:v>35.46</c:v>
                </c:pt>
                <c:pt idx="495">
                  <c:v>57.92</c:v>
                </c:pt>
                <c:pt idx="496">
                  <c:v>39.89</c:v>
                </c:pt>
                <c:pt idx="497">
                  <c:v>77.099999999999994</c:v>
                </c:pt>
                <c:pt idx="498">
                  <c:v>48.52</c:v>
                </c:pt>
                <c:pt idx="499">
                  <c:v>65.87</c:v>
                </c:pt>
                <c:pt idx="500">
                  <c:v>50.06</c:v>
                </c:pt>
                <c:pt idx="501">
                  <c:v>14.53</c:v>
                </c:pt>
                <c:pt idx="502">
                  <c:v>35.619999999999997</c:v>
                </c:pt>
                <c:pt idx="503">
                  <c:v>58.11</c:v>
                </c:pt>
                <c:pt idx="504">
                  <c:v>40.11</c:v>
                </c:pt>
                <c:pt idx="505">
                  <c:v>76.92</c:v>
                </c:pt>
                <c:pt idx="506">
                  <c:v>48.3</c:v>
                </c:pt>
                <c:pt idx="507">
                  <c:v>66.05</c:v>
                </c:pt>
                <c:pt idx="508">
                  <c:v>50.18</c:v>
                </c:pt>
                <c:pt idx="509">
                  <c:v>35.770000000000003</c:v>
                </c:pt>
                <c:pt idx="510">
                  <c:v>58.29</c:v>
                </c:pt>
                <c:pt idx="511">
                  <c:v>40.33</c:v>
                </c:pt>
                <c:pt idx="512">
                  <c:v>76.739999999999995</c:v>
                </c:pt>
                <c:pt idx="513">
                  <c:v>48.09</c:v>
                </c:pt>
                <c:pt idx="514">
                  <c:v>66.239999999999995</c:v>
                </c:pt>
                <c:pt idx="515">
                  <c:v>50.29</c:v>
                </c:pt>
                <c:pt idx="516">
                  <c:v>14.16</c:v>
                </c:pt>
                <c:pt idx="517">
                  <c:v>35.92</c:v>
                </c:pt>
                <c:pt idx="518">
                  <c:v>58.48</c:v>
                </c:pt>
                <c:pt idx="519">
                  <c:v>40.54</c:v>
                </c:pt>
                <c:pt idx="520">
                  <c:v>76.55</c:v>
                </c:pt>
                <c:pt idx="521">
                  <c:v>47.87</c:v>
                </c:pt>
                <c:pt idx="522">
                  <c:v>66.42</c:v>
                </c:pt>
                <c:pt idx="523">
                  <c:v>50.4</c:v>
                </c:pt>
                <c:pt idx="524">
                  <c:v>13.98</c:v>
                </c:pt>
                <c:pt idx="525">
                  <c:v>36.07</c:v>
                </c:pt>
                <c:pt idx="526">
                  <c:v>58.67</c:v>
                </c:pt>
                <c:pt idx="527">
                  <c:v>40.76</c:v>
                </c:pt>
                <c:pt idx="528">
                  <c:v>76.37</c:v>
                </c:pt>
                <c:pt idx="529">
                  <c:v>47.66</c:v>
                </c:pt>
                <c:pt idx="530">
                  <c:v>66.59</c:v>
                </c:pt>
                <c:pt idx="531">
                  <c:v>50.51</c:v>
                </c:pt>
                <c:pt idx="532">
                  <c:v>13.8</c:v>
                </c:pt>
                <c:pt idx="533">
                  <c:v>36.22</c:v>
                </c:pt>
                <c:pt idx="534">
                  <c:v>58.85</c:v>
                </c:pt>
                <c:pt idx="535">
                  <c:v>40.98</c:v>
                </c:pt>
                <c:pt idx="536">
                  <c:v>76.180000000000007</c:v>
                </c:pt>
                <c:pt idx="537">
                  <c:v>47.44</c:v>
                </c:pt>
                <c:pt idx="538">
                  <c:v>66.77</c:v>
                </c:pt>
                <c:pt idx="539">
                  <c:v>50.62</c:v>
                </c:pt>
                <c:pt idx="540">
                  <c:v>13.61</c:v>
                </c:pt>
                <c:pt idx="541">
                  <c:v>36.380000000000003</c:v>
                </c:pt>
                <c:pt idx="542">
                  <c:v>59.04</c:v>
                </c:pt>
                <c:pt idx="543">
                  <c:v>41.2</c:v>
                </c:pt>
                <c:pt idx="544">
                  <c:v>75.98</c:v>
                </c:pt>
                <c:pt idx="545">
                  <c:v>47.23</c:v>
                </c:pt>
                <c:pt idx="546">
                  <c:v>66.94</c:v>
                </c:pt>
                <c:pt idx="547">
                  <c:v>50.73</c:v>
                </c:pt>
                <c:pt idx="548">
                  <c:v>13.43</c:v>
                </c:pt>
                <c:pt idx="549">
                  <c:v>36.53</c:v>
                </c:pt>
                <c:pt idx="550">
                  <c:v>59.22</c:v>
                </c:pt>
                <c:pt idx="551">
                  <c:v>41.42</c:v>
                </c:pt>
                <c:pt idx="552">
                  <c:v>75.790000000000006</c:v>
                </c:pt>
                <c:pt idx="553">
                  <c:v>47.02</c:v>
                </c:pt>
                <c:pt idx="554">
                  <c:v>67.12</c:v>
                </c:pt>
                <c:pt idx="555">
                  <c:v>12.55</c:v>
                </c:pt>
                <c:pt idx="556">
                  <c:v>50.84</c:v>
                </c:pt>
                <c:pt idx="557">
                  <c:v>13.25</c:v>
                </c:pt>
                <c:pt idx="558">
                  <c:v>36.68</c:v>
                </c:pt>
                <c:pt idx="559">
                  <c:v>59.4</c:v>
                </c:pt>
                <c:pt idx="560">
                  <c:v>41.64</c:v>
                </c:pt>
                <c:pt idx="561">
                  <c:v>75.59</c:v>
                </c:pt>
                <c:pt idx="562">
                  <c:v>46.8</c:v>
                </c:pt>
                <c:pt idx="563">
                  <c:v>67.290000000000006</c:v>
                </c:pt>
                <c:pt idx="564">
                  <c:v>12.73</c:v>
                </c:pt>
                <c:pt idx="565">
                  <c:v>50.94</c:v>
                </c:pt>
                <c:pt idx="566">
                  <c:v>13.06</c:v>
                </c:pt>
                <c:pt idx="567">
                  <c:v>36.83</c:v>
                </c:pt>
                <c:pt idx="568">
                  <c:v>59.58</c:v>
                </c:pt>
                <c:pt idx="569">
                  <c:v>41.86</c:v>
                </c:pt>
                <c:pt idx="570">
                  <c:v>75.39</c:v>
                </c:pt>
                <c:pt idx="571">
                  <c:v>46.59</c:v>
                </c:pt>
                <c:pt idx="572">
                  <c:v>67.459999999999994</c:v>
                </c:pt>
                <c:pt idx="573">
                  <c:v>12.91</c:v>
                </c:pt>
                <c:pt idx="574">
                  <c:v>51.05</c:v>
                </c:pt>
                <c:pt idx="575">
                  <c:v>12.88</c:v>
                </c:pt>
                <c:pt idx="576">
                  <c:v>36.99</c:v>
                </c:pt>
                <c:pt idx="577">
                  <c:v>59.76</c:v>
                </c:pt>
                <c:pt idx="578">
                  <c:v>42.08</c:v>
                </c:pt>
                <c:pt idx="579">
                  <c:v>75.180000000000007</c:v>
                </c:pt>
                <c:pt idx="580">
                  <c:v>46.38</c:v>
                </c:pt>
                <c:pt idx="581">
                  <c:v>67.62</c:v>
                </c:pt>
                <c:pt idx="582">
                  <c:v>10.35</c:v>
                </c:pt>
                <c:pt idx="583">
                  <c:v>13.09</c:v>
                </c:pt>
                <c:pt idx="584">
                  <c:v>51.15</c:v>
                </c:pt>
                <c:pt idx="585">
                  <c:v>12.7</c:v>
                </c:pt>
                <c:pt idx="586">
                  <c:v>37.14</c:v>
                </c:pt>
                <c:pt idx="587">
                  <c:v>59.94</c:v>
                </c:pt>
                <c:pt idx="588">
                  <c:v>42.3</c:v>
                </c:pt>
                <c:pt idx="589">
                  <c:v>74.98</c:v>
                </c:pt>
                <c:pt idx="590">
                  <c:v>46.16</c:v>
                </c:pt>
                <c:pt idx="591">
                  <c:v>67.790000000000006</c:v>
                </c:pt>
                <c:pt idx="592">
                  <c:v>10.44</c:v>
                </c:pt>
                <c:pt idx="593">
                  <c:v>13.27</c:v>
                </c:pt>
                <c:pt idx="594">
                  <c:v>51.25</c:v>
                </c:pt>
                <c:pt idx="595">
                  <c:v>12.52</c:v>
                </c:pt>
                <c:pt idx="596">
                  <c:v>37.29</c:v>
                </c:pt>
                <c:pt idx="597">
                  <c:v>60.12</c:v>
                </c:pt>
                <c:pt idx="598">
                  <c:v>42.52</c:v>
                </c:pt>
                <c:pt idx="599">
                  <c:v>74.77</c:v>
                </c:pt>
                <c:pt idx="600">
                  <c:v>45.95</c:v>
                </c:pt>
                <c:pt idx="601">
                  <c:v>67.95</c:v>
                </c:pt>
                <c:pt idx="602">
                  <c:v>10.52</c:v>
                </c:pt>
                <c:pt idx="603">
                  <c:v>13.45</c:v>
                </c:pt>
                <c:pt idx="604">
                  <c:v>51.35</c:v>
                </c:pt>
                <c:pt idx="605">
                  <c:v>12.34</c:v>
                </c:pt>
                <c:pt idx="606">
                  <c:v>37.44</c:v>
                </c:pt>
                <c:pt idx="607">
                  <c:v>60.3</c:v>
                </c:pt>
                <c:pt idx="608">
                  <c:v>42.73</c:v>
                </c:pt>
                <c:pt idx="609">
                  <c:v>74.56</c:v>
                </c:pt>
                <c:pt idx="610">
                  <c:v>45.74</c:v>
                </c:pt>
                <c:pt idx="611">
                  <c:v>68.11</c:v>
                </c:pt>
                <c:pt idx="612">
                  <c:v>10.6</c:v>
                </c:pt>
                <c:pt idx="613">
                  <c:v>13.63</c:v>
                </c:pt>
                <c:pt idx="614">
                  <c:v>51.44</c:v>
                </c:pt>
                <c:pt idx="615">
                  <c:v>12.15</c:v>
                </c:pt>
                <c:pt idx="616">
                  <c:v>37.6</c:v>
                </c:pt>
                <c:pt idx="617">
                  <c:v>60.48</c:v>
                </c:pt>
                <c:pt idx="618">
                  <c:v>42.95</c:v>
                </c:pt>
                <c:pt idx="619">
                  <c:v>74.349999999999994</c:v>
                </c:pt>
                <c:pt idx="620">
                  <c:v>45.53</c:v>
                </c:pt>
                <c:pt idx="621">
                  <c:v>68.27</c:v>
                </c:pt>
                <c:pt idx="622">
                  <c:v>10.68</c:v>
                </c:pt>
                <c:pt idx="623">
                  <c:v>13.81</c:v>
                </c:pt>
                <c:pt idx="624">
                  <c:v>51.54</c:v>
                </c:pt>
                <c:pt idx="625">
                  <c:v>11.97</c:v>
                </c:pt>
                <c:pt idx="626">
                  <c:v>37.75</c:v>
                </c:pt>
                <c:pt idx="627">
                  <c:v>60.65</c:v>
                </c:pt>
                <c:pt idx="628">
                  <c:v>43.17</c:v>
                </c:pt>
                <c:pt idx="629">
                  <c:v>74.14</c:v>
                </c:pt>
                <c:pt idx="630">
                  <c:v>45.32</c:v>
                </c:pt>
                <c:pt idx="631">
                  <c:v>68.430000000000007</c:v>
                </c:pt>
                <c:pt idx="632">
                  <c:v>10.76</c:v>
                </c:pt>
                <c:pt idx="633">
                  <c:v>13.99</c:v>
                </c:pt>
                <c:pt idx="634">
                  <c:v>51.63</c:v>
                </c:pt>
                <c:pt idx="635">
                  <c:v>11.79</c:v>
                </c:pt>
                <c:pt idx="636">
                  <c:v>37.9</c:v>
                </c:pt>
                <c:pt idx="637">
                  <c:v>60.82</c:v>
                </c:pt>
                <c:pt idx="638">
                  <c:v>43.39</c:v>
                </c:pt>
                <c:pt idx="639">
                  <c:v>73.92</c:v>
                </c:pt>
                <c:pt idx="640">
                  <c:v>45.11</c:v>
                </c:pt>
                <c:pt idx="641">
                  <c:v>68.58</c:v>
                </c:pt>
                <c:pt idx="642">
                  <c:v>10.84</c:v>
                </c:pt>
                <c:pt idx="643">
                  <c:v>14.17</c:v>
                </c:pt>
                <c:pt idx="644">
                  <c:v>51.72</c:v>
                </c:pt>
                <c:pt idx="645">
                  <c:v>11.61</c:v>
                </c:pt>
                <c:pt idx="646">
                  <c:v>38.06</c:v>
                </c:pt>
                <c:pt idx="647">
                  <c:v>61</c:v>
                </c:pt>
                <c:pt idx="648">
                  <c:v>43.6</c:v>
                </c:pt>
                <c:pt idx="649">
                  <c:v>73.709999999999994</c:v>
                </c:pt>
                <c:pt idx="650">
                  <c:v>44.9</c:v>
                </c:pt>
                <c:pt idx="651">
                  <c:v>68.739999999999995</c:v>
                </c:pt>
                <c:pt idx="652">
                  <c:v>10.91</c:v>
                </c:pt>
                <c:pt idx="653">
                  <c:v>51.81</c:v>
                </c:pt>
                <c:pt idx="654">
                  <c:v>11.43</c:v>
                </c:pt>
                <c:pt idx="655">
                  <c:v>38.21</c:v>
                </c:pt>
                <c:pt idx="656">
                  <c:v>61.17</c:v>
                </c:pt>
                <c:pt idx="657">
                  <c:v>43.82</c:v>
                </c:pt>
                <c:pt idx="658">
                  <c:v>73.489999999999995</c:v>
                </c:pt>
                <c:pt idx="659">
                  <c:v>44.69</c:v>
                </c:pt>
                <c:pt idx="660">
                  <c:v>68.89</c:v>
                </c:pt>
                <c:pt idx="661">
                  <c:v>10.99</c:v>
                </c:pt>
                <c:pt idx="662">
                  <c:v>14.53</c:v>
                </c:pt>
                <c:pt idx="663">
                  <c:v>51.9</c:v>
                </c:pt>
                <c:pt idx="664">
                  <c:v>11.25</c:v>
                </c:pt>
                <c:pt idx="665">
                  <c:v>38.369999999999997</c:v>
                </c:pt>
                <c:pt idx="666">
                  <c:v>61.34</c:v>
                </c:pt>
                <c:pt idx="667">
                  <c:v>44.04</c:v>
                </c:pt>
                <c:pt idx="668">
                  <c:v>73.27</c:v>
                </c:pt>
                <c:pt idx="669">
                  <c:v>44.48</c:v>
                </c:pt>
                <c:pt idx="670">
                  <c:v>69.040000000000006</c:v>
                </c:pt>
                <c:pt idx="671">
                  <c:v>11.06</c:v>
                </c:pt>
                <c:pt idx="672">
                  <c:v>14.71</c:v>
                </c:pt>
                <c:pt idx="673">
                  <c:v>51.98</c:v>
                </c:pt>
                <c:pt idx="674">
                  <c:v>11.07</c:v>
                </c:pt>
                <c:pt idx="675">
                  <c:v>38.520000000000003</c:v>
                </c:pt>
                <c:pt idx="676">
                  <c:v>61.51</c:v>
                </c:pt>
                <c:pt idx="677">
                  <c:v>44.25</c:v>
                </c:pt>
                <c:pt idx="678">
                  <c:v>73.05</c:v>
                </c:pt>
                <c:pt idx="679">
                  <c:v>44.27</c:v>
                </c:pt>
                <c:pt idx="680">
                  <c:v>69.180000000000007</c:v>
                </c:pt>
                <c:pt idx="681">
                  <c:v>11.14</c:v>
                </c:pt>
                <c:pt idx="682">
                  <c:v>14.89</c:v>
                </c:pt>
                <c:pt idx="683">
                  <c:v>52.07</c:v>
                </c:pt>
                <c:pt idx="684">
                  <c:v>10.89</c:v>
                </c:pt>
                <c:pt idx="685">
                  <c:v>38.67</c:v>
                </c:pt>
                <c:pt idx="686">
                  <c:v>61.68</c:v>
                </c:pt>
                <c:pt idx="687">
                  <c:v>44.47</c:v>
                </c:pt>
                <c:pt idx="688">
                  <c:v>72.83</c:v>
                </c:pt>
                <c:pt idx="689">
                  <c:v>44.06</c:v>
                </c:pt>
                <c:pt idx="690">
                  <c:v>69.319999999999993</c:v>
                </c:pt>
                <c:pt idx="691">
                  <c:v>11.21</c:v>
                </c:pt>
                <c:pt idx="692">
                  <c:v>15.07</c:v>
                </c:pt>
                <c:pt idx="693">
                  <c:v>52.15</c:v>
                </c:pt>
                <c:pt idx="694">
                  <c:v>10.72</c:v>
                </c:pt>
                <c:pt idx="695">
                  <c:v>38.83</c:v>
                </c:pt>
                <c:pt idx="696">
                  <c:v>61.84</c:v>
                </c:pt>
                <c:pt idx="697">
                  <c:v>44.69</c:v>
                </c:pt>
                <c:pt idx="698">
                  <c:v>72.599999999999994</c:v>
                </c:pt>
                <c:pt idx="699">
                  <c:v>43.85</c:v>
                </c:pt>
                <c:pt idx="700">
                  <c:v>69.459999999999994</c:v>
                </c:pt>
                <c:pt idx="701">
                  <c:v>11.29</c:v>
                </c:pt>
                <c:pt idx="702">
                  <c:v>52.23</c:v>
                </c:pt>
                <c:pt idx="703">
                  <c:v>10.54</c:v>
                </c:pt>
                <c:pt idx="704">
                  <c:v>38.979999999999997</c:v>
                </c:pt>
                <c:pt idx="705">
                  <c:v>62.01</c:v>
                </c:pt>
                <c:pt idx="706">
                  <c:v>44.9</c:v>
                </c:pt>
                <c:pt idx="707">
                  <c:v>72.38</c:v>
                </c:pt>
                <c:pt idx="708">
                  <c:v>43.64</c:v>
                </c:pt>
                <c:pt idx="709">
                  <c:v>69.599999999999994</c:v>
                </c:pt>
                <c:pt idx="710">
                  <c:v>11.36</c:v>
                </c:pt>
                <c:pt idx="711">
                  <c:v>52.31</c:v>
                </c:pt>
                <c:pt idx="712">
                  <c:v>10.36</c:v>
                </c:pt>
                <c:pt idx="713">
                  <c:v>39.14</c:v>
                </c:pt>
                <c:pt idx="714">
                  <c:v>62.17</c:v>
                </c:pt>
                <c:pt idx="715">
                  <c:v>45.12</c:v>
                </c:pt>
                <c:pt idx="716">
                  <c:v>72.150000000000006</c:v>
                </c:pt>
                <c:pt idx="717">
                  <c:v>43.43</c:v>
                </c:pt>
                <c:pt idx="718">
                  <c:v>69.739999999999995</c:v>
                </c:pt>
                <c:pt idx="719">
                  <c:v>11.43</c:v>
                </c:pt>
                <c:pt idx="720">
                  <c:v>15.61</c:v>
                </c:pt>
                <c:pt idx="721">
                  <c:v>52.38</c:v>
                </c:pt>
                <c:pt idx="722">
                  <c:v>10.18</c:v>
                </c:pt>
                <c:pt idx="723">
                  <c:v>39.29</c:v>
                </c:pt>
                <c:pt idx="724">
                  <c:v>62.33</c:v>
                </c:pt>
                <c:pt idx="725">
                  <c:v>45.33</c:v>
                </c:pt>
                <c:pt idx="726">
                  <c:v>71.92</c:v>
                </c:pt>
                <c:pt idx="727">
                  <c:v>43.22</c:v>
                </c:pt>
                <c:pt idx="728">
                  <c:v>69.87</c:v>
                </c:pt>
                <c:pt idx="729">
                  <c:v>15.79</c:v>
                </c:pt>
                <c:pt idx="730">
                  <c:v>52.46</c:v>
                </c:pt>
                <c:pt idx="731">
                  <c:v>39.450000000000003</c:v>
                </c:pt>
                <c:pt idx="732">
                  <c:v>62.49</c:v>
                </c:pt>
                <c:pt idx="733">
                  <c:v>45.55</c:v>
                </c:pt>
                <c:pt idx="734">
                  <c:v>71.69</c:v>
                </c:pt>
                <c:pt idx="735">
                  <c:v>43.01</c:v>
                </c:pt>
                <c:pt idx="736">
                  <c:v>70</c:v>
                </c:pt>
                <c:pt idx="737">
                  <c:v>11.57</c:v>
                </c:pt>
                <c:pt idx="738">
                  <c:v>15.97</c:v>
                </c:pt>
                <c:pt idx="739">
                  <c:v>52.53</c:v>
                </c:pt>
                <c:pt idx="740">
                  <c:v>39.6</c:v>
                </c:pt>
                <c:pt idx="741">
                  <c:v>62.65</c:v>
                </c:pt>
                <c:pt idx="742">
                  <c:v>45.76</c:v>
                </c:pt>
                <c:pt idx="743">
                  <c:v>71.459999999999994</c:v>
                </c:pt>
                <c:pt idx="744">
                  <c:v>42.81</c:v>
                </c:pt>
                <c:pt idx="745">
                  <c:v>70.13</c:v>
                </c:pt>
                <c:pt idx="746">
                  <c:v>11.64</c:v>
                </c:pt>
                <c:pt idx="747">
                  <c:v>16.14</c:v>
                </c:pt>
                <c:pt idx="748">
                  <c:v>52.6</c:v>
                </c:pt>
                <c:pt idx="749">
                  <c:v>39.76</c:v>
                </c:pt>
                <c:pt idx="750">
                  <c:v>62.81</c:v>
                </c:pt>
                <c:pt idx="751">
                  <c:v>45.98</c:v>
                </c:pt>
                <c:pt idx="752">
                  <c:v>71.23</c:v>
                </c:pt>
                <c:pt idx="753">
                  <c:v>42.6</c:v>
                </c:pt>
                <c:pt idx="754">
                  <c:v>70.25</c:v>
                </c:pt>
                <c:pt idx="755">
                  <c:v>11.7</c:v>
                </c:pt>
                <c:pt idx="756">
                  <c:v>16.32</c:v>
                </c:pt>
                <c:pt idx="757">
                  <c:v>52.67</c:v>
                </c:pt>
                <c:pt idx="758">
                  <c:v>39.909999999999997</c:v>
                </c:pt>
                <c:pt idx="759">
                  <c:v>62.96</c:v>
                </c:pt>
                <c:pt idx="760">
                  <c:v>46.19</c:v>
                </c:pt>
                <c:pt idx="761">
                  <c:v>71</c:v>
                </c:pt>
                <c:pt idx="762">
                  <c:v>42.39</c:v>
                </c:pt>
                <c:pt idx="763">
                  <c:v>70.37</c:v>
                </c:pt>
                <c:pt idx="764">
                  <c:v>11.77</c:v>
                </c:pt>
                <c:pt idx="765">
                  <c:v>16.5</c:v>
                </c:pt>
                <c:pt idx="766">
                  <c:v>52.73</c:v>
                </c:pt>
                <c:pt idx="767">
                  <c:v>40.07</c:v>
                </c:pt>
                <c:pt idx="768">
                  <c:v>63.12</c:v>
                </c:pt>
                <c:pt idx="769">
                  <c:v>46.4</c:v>
                </c:pt>
                <c:pt idx="770">
                  <c:v>70.760000000000005</c:v>
                </c:pt>
                <c:pt idx="771">
                  <c:v>42.19</c:v>
                </c:pt>
                <c:pt idx="772">
                  <c:v>70.489999999999995</c:v>
                </c:pt>
                <c:pt idx="773">
                  <c:v>11.84</c:v>
                </c:pt>
                <c:pt idx="774">
                  <c:v>16.68</c:v>
                </c:pt>
                <c:pt idx="775">
                  <c:v>52.8</c:v>
                </c:pt>
                <c:pt idx="776">
                  <c:v>40.22</c:v>
                </c:pt>
                <c:pt idx="777">
                  <c:v>63.27</c:v>
                </c:pt>
                <c:pt idx="778">
                  <c:v>46.62</c:v>
                </c:pt>
                <c:pt idx="779">
                  <c:v>70.53</c:v>
                </c:pt>
                <c:pt idx="780">
                  <c:v>41.98</c:v>
                </c:pt>
                <c:pt idx="781">
                  <c:v>70.61</c:v>
                </c:pt>
                <c:pt idx="782">
                  <c:v>11.9</c:v>
                </c:pt>
                <c:pt idx="783">
                  <c:v>16.86</c:v>
                </c:pt>
                <c:pt idx="784">
                  <c:v>52.86</c:v>
                </c:pt>
                <c:pt idx="785">
                  <c:v>40.380000000000003</c:v>
                </c:pt>
                <c:pt idx="786">
                  <c:v>63.42</c:v>
                </c:pt>
                <c:pt idx="787">
                  <c:v>46.83</c:v>
                </c:pt>
                <c:pt idx="788">
                  <c:v>70.290000000000006</c:v>
                </c:pt>
                <c:pt idx="789">
                  <c:v>41.77</c:v>
                </c:pt>
                <c:pt idx="790">
                  <c:v>70.72</c:v>
                </c:pt>
                <c:pt idx="791">
                  <c:v>11.96</c:v>
                </c:pt>
                <c:pt idx="792">
                  <c:v>17.04</c:v>
                </c:pt>
                <c:pt idx="793">
                  <c:v>52.92</c:v>
                </c:pt>
                <c:pt idx="794">
                  <c:v>40.54</c:v>
                </c:pt>
                <c:pt idx="795">
                  <c:v>63.57</c:v>
                </c:pt>
                <c:pt idx="796">
                  <c:v>47.04</c:v>
                </c:pt>
                <c:pt idx="797">
                  <c:v>70.06</c:v>
                </c:pt>
                <c:pt idx="798">
                  <c:v>41.57</c:v>
                </c:pt>
                <c:pt idx="799">
                  <c:v>70.83</c:v>
                </c:pt>
                <c:pt idx="800">
                  <c:v>12.03</c:v>
                </c:pt>
                <c:pt idx="801">
                  <c:v>17.22</c:v>
                </c:pt>
                <c:pt idx="802">
                  <c:v>52.97</c:v>
                </c:pt>
                <c:pt idx="803">
                  <c:v>40.69</c:v>
                </c:pt>
                <c:pt idx="804">
                  <c:v>63.72</c:v>
                </c:pt>
                <c:pt idx="805">
                  <c:v>47.25</c:v>
                </c:pt>
                <c:pt idx="806">
                  <c:v>69.819999999999993</c:v>
                </c:pt>
                <c:pt idx="807">
                  <c:v>41.36</c:v>
                </c:pt>
                <c:pt idx="808">
                  <c:v>70.930000000000007</c:v>
                </c:pt>
                <c:pt idx="809">
                  <c:v>12.09</c:v>
                </c:pt>
                <c:pt idx="810">
                  <c:v>17.39</c:v>
                </c:pt>
                <c:pt idx="811">
                  <c:v>53.03</c:v>
                </c:pt>
                <c:pt idx="812">
                  <c:v>40.85</c:v>
                </c:pt>
                <c:pt idx="813">
                  <c:v>63.86</c:v>
                </c:pt>
                <c:pt idx="814">
                  <c:v>47.46</c:v>
                </c:pt>
                <c:pt idx="815">
                  <c:v>69.58</c:v>
                </c:pt>
                <c:pt idx="816">
                  <c:v>41.16</c:v>
                </c:pt>
                <c:pt idx="817">
                  <c:v>71.040000000000006</c:v>
                </c:pt>
                <c:pt idx="818">
                  <c:v>12.15</c:v>
                </c:pt>
                <c:pt idx="819">
                  <c:v>17.57</c:v>
                </c:pt>
                <c:pt idx="820">
                  <c:v>53.08</c:v>
                </c:pt>
                <c:pt idx="821">
                  <c:v>41</c:v>
                </c:pt>
                <c:pt idx="822">
                  <c:v>64.010000000000005</c:v>
                </c:pt>
                <c:pt idx="823">
                  <c:v>47.67</c:v>
                </c:pt>
                <c:pt idx="824">
                  <c:v>69.34</c:v>
                </c:pt>
                <c:pt idx="825">
                  <c:v>40.950000000000003</c:v>
                </c:pt>
                <c:pt idx="826">
                  <c:v>71.13</c:v>
                </c:pt>
                <c:pt idx="827">
                  <c:v>12.21</c:v>
                </c:pt>
                <c:pt idx="828">
                  <c:v>17.75</c:v>
                </c:pt>
                <c:pt idx="829">
                  <c:v>53.13</c:v>
                </c:pt>
                <c:pt idx="830">
                  <c:v>41.16</c:v>
                </c:pt>
                <c:pt idx="831">
                  <c:v>64.150000000000006</c:v>
                </c:pt>
                <c:pt idx="832">
                  <c:v>47.88</c:v>
                </c:pt>
                <c:pt idx="833">
                  <c:v>69.099999999999994</c:v>
                </c:pt>
                <c:pt idx="834">
                  <c:v>40.75</c:v>
                </c:pt>
                <c:pt idx="835">
                  <c:v>71.23</c:v>
                </c:pt>
                <c:pt idx="836">
                  <c:v>12.27</c:v>
                </c:pt>
                <c:pt idx="837">
                  <c:v>17.93</c:v>
                </c:pt>
                <c:pt idx="838">
                  <c:v>53.18</c:v>
                </c:pt>
                <c:pt idx="839">
                  <c:v>41.32</c:v>
                </c:pt>
                <c:pt idx="840">
                  <c:v>64.290000000000006</c:v>
                </c:pt>
                <c:pt idx="841">
                  <c:v>48.09</c:v>
                </c:pt>
                <c:pt idx="842">
                  <c:v>68.86</c:v>
                </c:pt>
                <c:pt idx="843">
                  <c:v>40.54</c:v>
                </c:pt>
                <c:pt idx="844">
                  <c:v>71.319999999999993</c:v>
                </c:pt>
                <c:pt idx="845">
                  <c:v>12.32</c:v>
                </c:pt>
                <c:pt idx="846">
                  <c:v>18.11</c:v>
                </c:pt>
                <c:pt idx="847">
                  <c:v>53.23</c:v>
                </c:pt>
                <c:pt idx="848">
                  <c:v>41.47</c:v>
                </c:pt>
                <c:pt idx="849">
                  <c:v>64.430000000000007</c:v>
                </c:pt>
                <c:pt idx="850">
                  <c:v>48.3</c:v>
                </c:pt>
                <c:pt idx="851">
                  <c:v>68.62</c:v>
                </c:pt>
                <c:pt idx="852">
                  <c:v>40.340000000000003</c:v>
                </c:pt>
                <c:pt idx="853">
                  <c:v>71.41</c:v>
                </c:pt>
                <c:pt idx="854">
                  <c:v>18.28</c:v>
                </c:pt>
                <c:pt idx="855">
                  <c:v>53.28</c:v>
                </c:pt>
                <c:pt idx="856">
                  <c:v>41.63</c:v>
                </c:pt>
                <c:pt idx="857">
                  <c:v>64.56</c:v>
                </c:pt>
                <c:pt idx="858">
                  <c:v>48.51</c:v>
                </c:pt>
                <c:pt idx="859">
                  <c:v>68.38</c:v>
                </c:pt>
                <c:pt idx="860">
                  <c:v>40.14</c:v>
                </c:pt>
                <c:pt idx="861">
                  <c:v>71.5</c:v>
                </c:pt>
                <c:pt idx="862">
                  <c:v>12.44</c:v>
                </c:pt>
                <c:pt idx="863">
                  <c:v>18.46</c:v>
                </c:pt>
                <c:pt idx="864">
                  <c:v>53.32</c:v>
                </c:pt>
                <c:pt idx="865">
                  <c:v>41.79</c:v>
                </c:pt>
                <c:pt idx="866">
                  <c:v>64.7</c:v>
                </c:pt>
                <c:pt idx="867">
                  <c:v>48.72</c:v>
                </c:pt>
                <c:pt idx="868">
                  <c:v>68.14</c:v>
                </c:pt>
                <c:pt idx="869">
                  <c:v>39.93</c:v>
                </c:pt>
                <c:pt idx="870">
                  <c:v>71.58</c:v>
                </c:pt>
                <c:pt idx="871">
                  <c:v>12.49</c:v>
                </c:pt>
                <c:pt idx="872">
                  <c:v>18.64</c:v>
                </c:pt>
                <c:pt idx="873">
                  <c:v>53.36</c:v>
                </c:pt>
                <c:pt idx="874">
                  <c:v>41.95</c:v>
                </c:pt>
                <c:pt idx="875">
                  <c:v>64.83</c:v>
                </c:pt>
                <c:pt idx="876">
                  <c:v>48.93</c:v>
                </c:pt>
                <c:pt idx="877">
                  <c:v>67.900000000000006</c:v>
                </c:pt>
                <c:pt idx="878">
                  <c:v>39.729999999999997</c:v>
                </c:pt>
                <c:pt idx="879">
                  <c:v>71.66</c:v>
                </c:pt>
                <c:pt idx="880">
                  <c:v>12.55</c:v>
                </c:pt>
                <c:pt idx="881">
                  <c:v>18.82</c:v>
                </c:pt>
                <c:pt idx="882">
                  <c:v>53.4</c:v>
                </c:pt>
                <c:pt idx="883">
                  <c:v>42.1</c:v>
                </c:pt>
                <c:pt idx="884">
                  <c:v>64.959999999999994</c:v>
                </c:pt>
                <c:pt idx="885">
                  <c:v>49.13</c:v>
                </c:pt>
                <c:pt idx="886">
                  <c:v>67.650000000000006</c:v>
                </c:pt>
                <c:pt idx="887">
                  <c:v>39.53</c:v>
                </c:pt>
                <c:pt idx="888">
                  <c:v>71.73</c:v>
                </c:pt>
                <c:pt idx="889">
                  <c:v>12.6</c:v>
                </c:pt>
                <c:pt idx="890">
                  <c:v>19</c:v>
                </c:pt>
                <c:pt idx="891">
                  <c:v>53.43</c:v>
                </c:pt>
                <c:pt idx="892">
                  <c:v>42.26</c:v>
                </c:pt>
                <c:pt idx="893">
                  <c:v>65.09</c:v>
                </c:pt>
                <c:pt idx="894">
                  <c:v>49.34</c:v>
                </c:pt>
                <c:pt idx="895">
                  <c:v>67.41</c:v>
                </c:pt>
                <c:pt idx="896">
                  <c:v>39.33</c:v>
                </c:pt>
                <c:pt idx="897">
                  <c:v>71.8</c:v>
                </c:pt>
                <c:pt idx="898">
                  <c:v>12.65</c:v>
                </c:pt>
                <c:pt idx="899">
                  <c:v>19.170000000000002</c:v>
                </c:pt>
                <c:pt idx="900">
                  <c:v>53.47</c:v>
                </c:pt>
                <c:pt idx="901">
                  <c:v>42.42</c:v>
                </c:pt>
                <c:pt idx="902">
                  <c:v>65.209999999999994</c:v>
                </c:pt>
                <c:pt idx="903">
                  <c:v>49.55</c:v>
                </c:pt>
                <c:pt idx="904">
                  <c:v>67.16</c:v>
                </c:pt>
                <c:pt idx="905">
                  <c:v>39.130000000000003</c:v>
                </c:pt>
                <c:pt idx="906">
                  <c:v>71.87</c:v>
                </c:pt>
                <c:pt idx="907">
                  <c:v>12.7</c:v>
                </c:pt>
                <c:pt idx="908">
                  <c:v>19.350000000000001</c:v>
                </c:pt>
                <c:pt idx="909">
                  <c:v>53.5</c:v>
                </c:pt>
                <c:pt idx="910">
                  <c:v>42.58</c:v>
                </c:pt>
                <c:pt idx="911">
                  <c:v>65.34</c:v>
                </c:pt>
                <c:pt idx="912">
                  <c:v>49.75</c:v>
                </c:pt>
                <c:pt idx="913">
                  <c:v>66.92</c:v>
                </c:pt>
                <c:pt idx="914">
                  <c:v>38.92</c:v>
                </c:pt>
                <c:pt idx="915">
                  <c:v>71.930000000000007</c:v>
                </c:pt>
                <c:pt idx="916">
                  <c:v>12.75</c:v>
                </c:pt>
                <c:pt idx="917">
                  <c:v>19.53</c:v>
                </c:pt>
                <c:pt idx="918">
                  <c:v>53.53</c:v>
                </c:pt>
                <c:pt idx="919">
                  <c:v>42.73</c:v>
                </c:pt>
                <c:pt idx="920">
                  <c:v>65.459999999999994</c:v>
                </c:pt>
                <c:pt idx="921">
                  <c:v>49.96</c:v>
                </c:pt>
                <c:pt idx="922">
                  <c:v>66.67</c:v>
                </c:pt>
                <c:pt idx="923">
                  <c:v>38.72</c:v>
                </c:pt>
                <c:pt idx="924">
                  <c:v>71.989999999999995</c:v>
                </c:pt>
                <c:pt idx="925">
                  <c:v>12.8</c:v>
                </c:pt>
                <c:pt idx="926">
                  <c:v>19.7</c:v>
                </c:pt>
                <c:pt idx="927">
                  <c:v>53.56</c:v>
                </c:pt>
                <c:pt idx="928">
                  <c:v>42.89</c:v>
                </c:pt>
                <c:pt idx="929">
                  <c:v>65.58</c:v>
                </c:pt>
                <c:pt idx="930">
                  <c:v>50.16</c:v>
                </c:pt>
                <c:pt idx="931">
                  <c:v>66.430000000000007</c:v>
                </c:pt>
                <c:pt idx="932">
                  <c:v>38.520000000000003</c:v>
                </c:pt>
                <c:pt idx="933">
                  <c:v>72.05</c:v>
                </c:pt>
                <c:pt idx="934">
                  <c:v>12.85</c:v>
                </c:pt>
                <c:pt idx="935">
                  <c:v>19.88</c:v>
                </c:pt>
                <c:pt idx="936">
                  <c:v>53.58</c:v>
                </c:pt>
                <c:pt idx="937">
                  <c:v>43.05</c:v>
                </c:pt>
                <c:pt idx="938">
                  <c:v>65.69</c:v>
                </c:pt>
                <c:pt idx="939">
                  <c:v>50.36</c:v>
                </c:pt>
                <c:pt idx="940">
                  <c:v>66.180000000000007</c:v>
                </c:pt>
                <c:pt idx="941">
                  <c:v>38.32</c:v>
                </c:pt>
                <c:pt idx="942">
                  <c:v>72.099999999999994</c:v>
                </c:pt>
                <c:pt idx="943">
                  <c:v>20.059999999999999</c:v>
                </c:pt>
                <c:pt idx="944">
                  <c:v>53.6</c:v>
                </c:pt>
                <c:pt idx="945">
                  <c:v>43.21</c:v>
                </c:pt>
                <c:pt idx="946">
                  <c:v>65.81</c:v>
                </c:pt>
                <c:pt idx="947">
                  <c:v>50.56</c:v>
                </c:pt>
                <c:pt idx="948">
                  <c:v>65.930000000000007</c:v>
                </c:pt>
                <c:pt idx="949">
                  <c:v>38.119999999999997</c:v>
                </c:pt>
                <c:pt idx="950">
                  <c:v>72.150000000000006</c:v>
                </c:pt>
                <c:pt idx="951">
                  <c:v>20.23</c:v>
                </c:pt>
                <c:pt idx="952">
                  <c:v>53.62</c:v>
                </c:pt>
                <c:pt idx="953">
                  <c:v>43.37</c:v>
                </c:pt>
                <c:pt idx="954">
                  <c:v>65.92</c:v>
                </c:pt>
                <c:pt idx="955">
                  <c:v>50.77</c:v>
                </c:pt>
                <c:pt idx="956">
                  <c:v>65.680000000000007</c:v>
                </c:pt>
                <c:pt idx="957">
                  <c:v>37.92</c:v>
                </c:pt>
                <c:pt idx="958">
                  <c:v>72.19</c:v>
                </c:pt>
                <c:pt idx="959">
                  <c:v>12.99</c:v>
                </c:pt>
                <c:pt idx="960">
                  <c:v>20.41</c:v>
                </c:pt>
                <c:pt idx="961">
                  <c:v>53.64</c:v>
                </c:pt>
                <c:pt idx="962">
                  <c:v>43.53</c:v>
                </c:pt>
                <c:pt idx="963">
                  <c:v>66.03</c:v>
                </c:pt>
                <c:pt idx="964">
                  <c:v>50.97</c:v>
                </c:pt>
                <c:pt idx="965">
                  <c:v>65.44</c:v>
                </c:pt>
                <c:pt idx="966">
                  <c:v>37.72</c:v>
                </c:pt>
                <c:pt idx="967">
                  <c:v>72.23</c:v>
                </c:pt>
                <c:pt idx="968">
                  <c:v>13.03</c:v>
                </c:pt>
                <c:pt idx="969">
                  <c:v>20.59</c:v>
                </c:pt>
                <c:pt idx="970">
                  <c:v>53.66</c:v>
                </c:pt>
                <c:pt idx="971">
                  <c:v>43.69</c:v>
                </c:pt>
                <c:pt idx="972">
                  <c:v>66.13</c:v>
                </c:pt>
                <c:pt idx="973">
                  <c:v>51.17</c:v>
                </c:pt>
                <c:pt idx="974">
                  <c:v>65.19</c:v>
                </c:pt>
                <c:pt idx="975">
                  <c:v>37.520000000000003</c:v>
                </c:pt>
                <c:pt idx="976">
                  <c:v>72.260000000000005</c:v>
                </c:pt>
                <c:pt idx="977">
                  <c:v>13.08</c:v>
                </c:pt>
                <c:pt idx="978">
                  <c:v>20.76</c:v>
                </c:pt>
                <c:pt idx="979">
                  <c:v>53.67</c:v>
                </c:pt>
                <c:pt idx="980">
                  <c:v>43.85</c:v>
                </c:pt>
                <c:pt idx="981">
                  <c:v>66.239999999999995</c:v>
                </c:pt>
                <c:pt idx="982">
                  <c:v>51.37</c:v>
                </c:pt>
                <c:pt idx="983">
                  <c:v>64.94</c:v>
                </c:pt>
                <c:pt idx="984">
                  <c:v>37.33</c:v>
                </c:pt>
                <c:pt idx="985">
                  <c:v>72.290000000000006</c:v>
                </c:pt>
                <c:pt idx="986">
                  <c:v>13.12</c:v>
                </c:pt>
                <c:pt idx="987">
                  <c:v>20.94</c:v>
                </c:pt>
                <c:pt idx="988">
                  <c:v>53.68</c:v>
                </c:pt>
                <c:pt idx="989">
                  <c:v>44</c:v>
                </c:pt>
                <c:pt idx="990">
                  <c:v>66.34</c:v>
                </c:pt>
                <c:pt idx="991">
                  <c:v>51.57</c:v>
                </c:pt>
                <c:pt idx="992">
                  <c:v>64.69</c:v>
                </c:pt>
                <c:pt idx="993">
                  <c:v>37.130000000000003</c:v>
                </c:pt>
                <c:pt idx="994">
                  <c:v>72.319999999999993</c:v>
                </c:pt>
                <c:pt idx="995">
                  <c:v>13.16</c:v>
                </c:pt>
                <c:pt idx="996">
                  <c:v>21.12</c:v>
                </c:pt>
                <c:pt idx="997">
                  <c:v>53.69</c:v>
                </c:pt>
                <c:pt idx="998">
                  <c:v>44.16</c:v>
                </c:pt>
                <c:pt idx="999">
                  <c:v>66.44</c:v>
                </c:pt>
                <c:pt idx="1000">
                  <c:v>51.77</c:v>
                </c:pt>
                <c:pt idx="1001">
                  <c:v>64.44</c:v>
                </c:pt>
                <c:pt idx="1002">
                  <c:v>36.93</c:v>
                </c:pt>
                <c:pt idx="1003">
                  <c:v>72.34</c:v>
                </c:pt>
                <c:pt idx="1004">
                  <c:v>13.2</c:v>
                </c:pt>
                <c:pt idx="1005">
                  <c:v>21.29</c:v>
                </c:pt>
                <c:pt idx="1006">
                  <c:v>53.7</c:v>
                </c:pt>
                <c:pt idx="1007">
                  <c:v>44.32</c:v>
                </c:pt>
                <c:pt idx="1008">
                  <c:v>66.540000000000006</c:v>
                </c:pt>
                <c:pt idx="1009">
                  <c:v>51.96</c:v>
                </c:pt>
                <c:pt idx="1010">
                  <c:v>64.19</c:v>
                </c:pt>
                <c:pt idx="1011">
                  <c:v>36.729999999999997</c:v>
                </c:pt>
                <c:pt idx="1012">
                  <c:v>72.36</c:v>
                </c:pt>
                <c:pt idx="1013">
                  <c:v>13.24</c:v>
                </c:pt>
                <c:pt idx="1014">
                  <c:v>21.47</c:v>
                </c:pt>
                <c:pt idx="1015">
                  <c:v>53.7</c:v>
                </c:pt>
                <c:pt idx="1016">
                  <c:v>44.48</c:v>
                </c:pt>
                <c:pt idx="1017">
                  <c:v>66.63</c:v>
                </c:pt>
                <c:pt idx="1018">
                  <c:v>52.16</c:v>
                </c:pt>
                <c:pt idx="1019">
                  <c:v>63.94</c:v>
                </c:pt>
                <c:pt idx="1020">
                  <c:v>36.53</c:v>
                </c:pt>
                <c:pt idx="1021">
                  <c:v>72.38</c:v>
                </c:pt>
                <c:pt idx="1022">
                  <c:v>13.28</c:v>
                </c:pt>
                <c:pt idx="1023">
                  <c:v>21.64</c:v>
                </c:pt>
                <c:pt idx="1024">
                  <c:v>53.71</c:v>
                </c:pt>
                <c:pt idx="1025">
                  <c:v>44.64</c:v>
                </c:pt>
                <c:pt idx="1026">
                  <c:v>66.72</c:v>
                </c:pt>
                <c:pt idx="1027">
                  <c:v>52.35</c:v>
                </c:pt>
                <c:pt idx="1028">
                  <c:v>63.69</c:v>
                </c:pt>
                <c:pt idx="1029">
                  <c:v>36.340000000000003</c:v>
                </c:pt>
                <c:pt idx="1030">
                  <c:v>72.39</c:v>
                </c:pt>
                <c:pt idx="1031">
                  <c:v>13.32</c:v>
                </c:pt>
                <c:pt idx="1032">
                  <c:v>21.82</c:v>
                </c:pt>
                <c:pt idx="1033">
                  <c:v>53.71</c:v>
                </c:pt>
                <c:pt idx="1034">
                  <c:v>44.8</c:v>
                </c:pt>
                <c:pt idx="1035">
                  <c:v>66.81</c:v>
                </c:pt>
                <c:pt idx="1036">
                  <c:v>52.55</c:v>
                </c:pt>
                <c:pt idx="1037">
                  <c:v>63.44</c:v>
                </c:pt>
                <c:pt idx="1038">
                  <c:v>36.14</c:v>
                </c:pt>
                <c:pt idx="1039">
                  <c:v>72.400000000000006</c:v>
                </c:pt>
                <c:pt idx="1040">
                  <c:v>13.35</c:v>
                </c:pt>
                <c:pt idx="1041">
                  <c:v>22</c:v>
                </c:pt>
                <c:pt idx="1042">
                  <c:v>53.71</c:v>
                </c:pt>
                <c:pt idx="1043">
                  <c:v>44.96</c:v>
                </c:pt>
                <c:pt idx="1044">
                  <c:v>66.89</c:v>
                </c:pt>
                <c:pt idx="1045">
                  <c:v>52.74</c:v>
                </c:pt>
                <c:pt idx="1046">
                  <c:v>63.18</c:v>
                </c:pt>
                <c:pt idx="1047">
                  <c:v>35.94</c:v>
                </c:pt>
                <c:pt idx="1048">
                  <c:v>72.400000000000006</c:v>
                </c:pt>
                <c:pt idx="1049">
                  <c:v>13.39</c:v>
                </c:pt>
                <c:pt idx="1050">
                  <c:v>22.17</c:v>
                </c:pt>
                <c:pt idx="1051">
                  <c:v>53.7</c:v>
                </c:pt>
                <c:pt idx="1052">
                  <c:v>45.12</c:v>
                </c:pt>
                <c:pt idx="1053">
                  <c:v>66.97</c:v>
                </c:pt>
                <c:pt idx="1054">
                  <c:v>52.94</c:v>
                </c:pt>
                <c:pt idx="1055">
                  <c:v>62.93</c:v>
                </c:pt>
                <c:pt idx="1056">
                  <c:v>35.75</c:v>
                </c:pt>
                <c:pt idx="1057">
                  <c:v>72.400000000000006</c:v>
                </c:pt>
                <c:pt idx="1058">
                  <c:v>13.42</c:v>
                </c:pt>
                <c:pt idx="1059">
                  <c:v>22.35</c:v>
                </c:pt>
                <c:pt idx="1060">
                  <c:v>53.69</c:v>
                </c:pt>
                <c:pt idx="1061">
                  <c:v>45.29</c:v>
                </c:pt>
                <c:pt idx="1062">
                  <c:v>67.05</c:v>
                </c:pt>
                <c:pt idx="1063">
                  <c:v>53.13</c:v>
                </c:pt>
                <c:pt idx="1064">
                  <c:v>62.68</c:v>
                </c:pt>
                <c:pt idx="1065">
                  <c:v>35.549999999999997</c:v>
                </c:pt>
                <c:pt idx="1066">
                  <c:v>72.39</c:v>
                </c:pt>
                <c:pt idx="1067">
                  <c:v>13.46</c:v>
                </c:pt>
                <c:pt idx="1068">
                  <c:v>22.52</c:v>
                </c:pt>
                <c:pt idx="1069">
                  <c:v>53.69</c:v>
                </c:pt>
                <c:pt idx="1070">
                  <c:v>45.45</c:v>
                </c:pt>
                <c:pt idx="1071">
                  <c:v>67.13</c:v>
                </c:pt>
                <c:pt idx="1072">
                  <c:v>53.32</c:v>
                </c:pt>
                <c:pt idx="1073">
                  <c:v>62.43</c:v>
                </c:pt>
                <c:pt idx="1074">
                  <c:v>35.35</c:v>
                </c:pt>
                <c:pt idx="1075">
                  <c:v>72.38</c:v>
                </c:pt>
                <c:pt idx="1076">
                  <c:v>13.49</c:v>
                </c:pt>
                <c:pt idx="1077">
                  <c:v>22.7</c:v>
                </c:pt>
                <c:pt idx="1078">
                  <c:v>53.67</c:v>
                </c:pt>
                <c:pt idx="1079">
                  <c:v>45.61</c:v>
                </c:pt>
                <c:pt idx="1080">
                  <c:v>67.2</c:v>
                </c:pt>
                <c:pt idx="1081">
                  <c:v>53.51</c:v>
                </c:pt>
                <c:pt idx="1082">
                  <c:v>62.18</c:v>
                </c:pt>
                <c:pt idx="1083">
                  <c:v>35.159999999999997</c:v>
                </c:pt>
                <c:pt idx="1084">
                  <c:v>72.36</c:v>
                </c:pt>
                <c:pt idx="1085">
                  <c:v>13.52</c:v>
                </c:pt>
                <c:pt idx="1086">
                  <c:v>22.87</c:v>
                </c:pt>
                <c:pt idx="1087">
                  <c:v>53.66</c:v>
                </c:pt>
                <c:pt idx="1088">
                  <c:v>45.77</c:v>
                </c:pt>
                <c:pt idx="1089">
                  <c:v>67.27</c:v>
                </c:pt>
                <c:pt idx="1090">
                  <c:v>53.7</c:v>
                </c:pt>
                <c:pt idx="1091">
                  <c:v>61.92</c:v>
                </c:pt>
                <c:pt idx="1092">
                  <c:v>34.96</c:v>
                </c:pt>
                <c:pt idx="1093">
                  <c:v>72.349999999999994</c:v>
                </c:pt>
                <c:pt idx="1094">
                  <c:v>13.55</c:v>
                </c:pt>
                <c:pt idx="1095">
                  <c:v>23.05</c:v>
                </c:pt>
                <c:pt idx="1096">
                  <c:v>53.64</c:v>
                </c:pt>
                <c:pt idx="1097">
                  <c:v>45.93</c:v>
                </c:pt>
                <c:pt idx="1098">
                  <c:v>67.34</c:v>
                </c:pt>
                <c:pt idx="1099">
                  <c:v>53.89</c:v>
                </c:pt>
                <c:pt idx="1100">
                  <c:v>61.67</c:v>
                </c:pt>
                <c:pt idx="1101">
                  <c:v>34.770000000000003</c:v>
                </c:pt>
                <c:pt idx="1102">
                  <c:v>72.319999999999993</c:v>
                </c:pt>
                <c:pt idx="1103">
                  <c:v>13.58</c:v>
                </c:pt>
                <c:pt idx="1104">
                  <c:v>23.22</c:v>
                </c:pt>
                <c:pt idx="1105">
                  <c:v>53.63</c:v>
                </c:pt>
                <c:pt idx="1106">
                  <c:v>46.09</c:v>
                </c:pt>
                <c:pt idx="1107">
                  <c:v>67.41</c:v>
                </c:pt>
                <c:pt idx="1108">
                  <c:v>54.07</c:v>
                </c:pt>
                <c:pt idx="1109">
                  <c:v>61.42</c:v>
                </c:pt>
                <c:pt idx="1110">
                  <c:v>34.58</c:v>
                </c:pt>
                <c:pt idx="1111">
                  <c:v>72.3</c:v>
                </c:pt>
                <c:pt idx="1112">
                  <c:v>13.61</c:v>
                </c:pt>
                <c:pt idx="1113">
                  <c:v>23.4</c:v>
                </c:pt>
                <c:pt idx="1114">
                  <c:v>53.61</c:v>
                </c:pt>
                <c:pt idx="1115">
                  <c:v>46.25</c:v>
                </c:pt>
                <c:pt idx="1116">
                  <c:v>67.47</c:v>
                </c:pt>
                <c:pt idx="1117">
                  <c:v>54.26</c:v>
                </c:pt>
                <c:pt idx="1118">
                  <c:v>61.16</c:v>
                </c:pt>
                <c:pt idx="1119">
                  <c:v>34.380000000000003</c:v>
                </c:pt>
                <c:pt idx="1120">
                  <c:v>72.260000000000005</c:v>
                </c:pt>
                <c:pt idx="1121">
                  <c:v>13.63</c:v>
                </c:pt>
                <c:pt idx="1122">
                  <c:v>23.57</c:v>
                </c:pt>
                <c:pt idx="1123">
                  <c:v>53.58</c:v>
                </c:pt>
                <c:pt idx="1124">
                  <c:v>46.41</c:v>
                </c:pt>
                <c:pt idx="1125">
                  <c:v>67.53</c:v>
                </c:pt>
                <c:pt idx="1126">
                  <c:v>54.45</c:v>
                </c:pt>
                <c:pt idx="1127">
                  <c:v>60.91</c:v>
                </c:pt>
                <c:pt idx="1128">
                  <c:v>34.19</c:v>
                </c:pt>
                <c:pt idx="1129">
                  <c:v>72.23</c:v>
                </c:pt>
                <c:pt idx="1130">
                  <c:v>13.66</c:v>
                </c:pt>
                <c:pt idx="1131">
                  <c:v>23.74</c:v>
                </c:pt>
                <c:pt idx="1132">
                  <c:v>53.56</c:v>
                </c:pt>
                <c:pt idx="1133">
                  <c:v>46.58</c:v>
                </c:pt>
                <c:pt idx="1134">
                  <c:v>67.58</c:v>
                </c:pt>
                <c:pt idx="1135">
                  <c:v>54.63</c:v>
                </c:pt>
                <c:pt idx="1136">
                  <c:v>60.66</c:v>
                </c:pt>
                <c:pt idx="1137">
                  <c:v>33.99</c:v>
                </c:pt>
                <c:pt idx="1138">
                  <c:v>72.19</c:v>
                </c:pt>
                <c:pt idx="1139">
                  <c:v>13.69</c:v>
                </c:pt>
                <c:pt idx="1140">
                  <c:v>23.92</c:v>
                </c:pt>
                <c:pt idx="1141">
                  <c:v>53.53</c:v>
                </c:pt>
                <c:pt idx="1142">
                  <c:v>46.74</c:v>
                </c:pt>
                <c:pt idx="1143">
                  <c:v>67.63</c:v>
                </c:pt>
                <c:pt idx="1144">
                  <c:v>54.81</c:v>
                </c:pt>
                <c:pt idx="1145">
                  <c:v>60.4</c:v>
                </c:pt>
                <c:pt idx="1146">
                  <c:v>33.799999999999997</c:v>
                </c:pt>
                <c:pt idx="1147">
                  <c:v>72.150000000000006</c:v>
                </c:pt>
                <c:pt idx="1148">
                  <c:v>13.71</c:v>
                </c:pt>
                <c:pt idx="1149">
                  <c:v>24.09</c:v>
                </c:pt>
                <c:pt idx="1150">
                  <c:v>53.5</c:v>
                </c:pt>
                <c:pt idx="1151">
                  <c:v>46.9</c:v>
                </c:pt>
                <c:pt idx="1152">
                  <c:v>67.680000000000007</c:v>
                </c:pt>
                <c:pt idx="1153">
                  <c:v>54.99</c:v>
                </c:pt>
                <c:pt idx="1154">
                  <c:v>60.15</c:v>
                </c:pt>
                <c:pt idx="1155">
                  <c:v>33.61</c:v>
                </c:pt>
                <c:pt idx="1156">
                  <c:v>72.099999999999994</c:v>
                </c:pt>
                <c:pt idx="1157">
                  <c:v>13.73</c:v>
                </c:pt>
                <c:pt idx="1158">
                  <c:v>24.27</c:v>
                </c:pt>
                <c:pt idx="1159">
                  <c:v>53.47</c:v>
                </c:pt>
                <c:pt idx="1160">
                  <c:v>47.06</c:v>
                </c:pt>
                <c:pt idx="1161">
                  <c:v>67.73</c:v>
                </c:pt>
                <c:pt idx="1162">
                  <c:v>55.17</c:v>
                </c:pt>
                <c:pt idx="1163">
                  <c:v>59.89</c:v>
                </c:pt>
                <c:pt idx="1164">
                  <c:v>33.42</c:v>
                </c:pt>
                <c:pt idx="1165">
                  <c:v>72.05</c:v>
                </c:pt>
                <c:pt idx="1166">
                  <c:v>13.76</c:v>
                </c:pt>
                <c:pt idx="1167">
                  <c:v>24.44</c:v>
                </c:pt>
                <c:pt idx="1168">
                  <c:v>53.44</c:v>
                </c:pt>
                <c:pt idx="1169">
                  <c:v>47.23</c:v>
                </c:pt>
                <c:pt idx="1170">
                  <c:v>67.77</c:v>
                </c:pt>
                <c:pt idx="1171">
                  <c:v>55.35</c:v>
                </c:pt>
                <c:pt idx="1172">
                  <c:v>59.64</c:v>
                </c:pt>
                <c:pt idx="1173">
                  <c:v>33.22</c:v>
                </c:pt>
                <c:pt idx="1174">
                  <c:v>71.989999999999995</c:v>
                </c:pt>
                <c:pt idx="1175">
                  <c:v>13.78</c:v>
                </c:pt>
                <c:pt idx="1176">
                  <c:v>24.61</c:v>
                </c:pt>
                <c:pt idx="1177">
                  <c:v>53.4</c:v>
                </c:pt>
                <c:pt idx="1178">
                  <c:v>47.39</c:v>
                </c:pt>
                <c:pt idx="1179">
                  <c:v>67.81</c:v>
                </c:pt>
                <c:pt idx="1180">
                  <c:v>55.53</c:v>
                </c:pt>
                <c:pt idx="1181">
                  <c:v>59.38</c:v>
                </c:pt>
                <c:pt idx="1182">
                  <c:v>33.03</c:v>
                </c:pt>
                <c:pt idx="1183">
                  <c:v>71.930000000000007</c:v>
                </c:pt>
                <c:pt idx="1184">
                  <c:v>13.8</c:v>
                </c:pt>
                <c:pt idx="1185">
                  <c:v>24.79</c:v>
                </c:pt>
                <c:pt idx="1186">
                  <c:v>53.36</c:v>
                </c:pt>
                <c:pt idx="1187">
                  <c:v>47.55</c:v>
                </c:pt>
                <c:pt idx="1188">
                  <c:v>67.84</c:v>
                </c:pt>
                <c:pt idx="1189">
                  <c:v>55.71</c:v>
                </c:pt>
                <c:pt idx="1190">
                  <c:v>59.13</c:v>
                </c:pt>
                <c:pt idx="1191">
                  <c:v>32.840000000000003</c:v>
                </c:pt>
                <c:pt idx="1192">
                  <c:v>71.87</c:v>
                </c:pt>
                <c:pt idx="1193">
                  <c:v>13.82</c:v>
                </c:pt>
                <c:pt idx="1194">
                  <c:v>24.96</c:v>
                </c:pt>
                <c:pt idx="1195">
                  <c:v>53.32</c:v>
                </c:pt>
                <c:pt idx="1196">
                  <c:v>47.72</c:v>
                </c:pt>
                <c:pt idx="1197">
                  <c:v>67.88</c:v>
                </c:pt>
                <c:pt idx="1198">
                  <c:v>55.88</c:v>
                </c:pt>
                <c:pt idx="1199">
                  <c:v>58.88</c:v>
                </c:pt>
                <c:pt idx="1200">
                  <c:v>32.65</c:v>
                </c:pt>
                <c:pt idx="1201">
                  <c:v>71.81</c:v>
                </c:pt>
                <c:pt idx="1202">
                  <c:v>13.84</c:v>
                </c:pt>
                <c:pt idx="1203">
                  <c:v>25.13</c:v>
                </c:pt>
                <c:pt idx="1204">
                  <c:v>53.28</c:v>
                </c:pt>
                <c:pt idx="1205">
                  <c:v>47.88</c:v>
                </c:pt>
                <c:pt idx="1206">
                  <c:v>67.91</c:v>
                </c:pt>
                <c:pt idx="1207">
                  <c:v>56.06</c:v>
                </c:pt>
                <c:pt idx="1208">
                  <c:v>58.62</c:v>
                </c:pt>
                <c:pt idx="1209">
                  <c:v>32.46</c:v>
                </c:pt>
                <c:pt idx="1210">
                  <c:v>71.739999999999995</c:v>
                </c:pt>
                <c:pt idx="1211">
                  <c:v>13.85</c:v>
                </c:pt>
                <c:pt idx="1212">
                  <c:v>25.31</c:v>
                </c:pt>
                <c:pt idx="1213">
                  <c:v>53.24</c:v>
                </c:pt>
                <c:pt idx="1214">
                  <c:v>48.04</c:v>
                </c:pt>
                <c:pt idx="1215">
                  <c:v>67.930000000000007</c:v>
                </c:pt>
                <c:pt idx="1216">
                  <c:v>56.23</c:v>
                </c:pt>
                <c:pt idx="1217">
                  <c:v>58.37</c:v>
                </c:pt>
                <c:pt idx="1218">
                  <c:v>32.270000000000003</c:v>
                </c:pt>
                <c:pt idx="1219">
                  <c:v>71.66</c:v>
                </c:pt>
                <c:pt idx="1220">
                  <c:v>13.87</c:v>
                </c:pt>
                <c:pt idx="1221">
                  <c:v>25.48</c:v>
                </c:pt>
                <c:pt idx="1222">
                  <c:v>53.19</c:v>
                </c:pt>
                <c:pt idx="1223">
                  <c:v>48.21</c:v>
                </c:pt>
                <c:pt idx="1224">
                  <c:v>67.95</c:v>
                </c:pt>
                <c:pt idx="1225">
                  <c:v>56.4</c:v>
                </c:pt>
                <c:pt idx="1226">
                  <c:v>58.11</c:v>
                </c:pt>
                <c:pt idx="1227">
                  <c:v>32.08</c:v>
                </c:pt>
                <c:pt idx="1228">
                  <c:v>71.58</c:v>
                </c:pt>
                <c:pt idx="1229">
                  <c:v>13.88</c:v>
                </c:pt>
                <c:pt idx="1230">
                  <c:v>25.65</c:v>
                </c:pt>
                <c:pt idx="1231">
                  <c:v>53.14</c:v>
                </c:pt>
                <c:pt idx="1232">
                  <c:v>48.37</c:v>
                </c:pt>
                <c:pt idx="1233">
                  <c:v>67.97</c:v>
                </c:pt>
                <c:pt idx="1234">
                  <c:v>56.57</c:v>
                </c:pt>
                <c:pt idx="1235">
                  <c:v>57.86</c:v>
                </c:pt>
                <c:pt idx="1236">
                  <c:v>31.89</c:v>
                </c:pt>
                <c:pt idx="1237">
                  <c:v>71.5</c:v>
                </c:pt>
                <c:pt idx="1238">
                  <c:v>13.9</c:v>
                </c:pt>
                <c:pt idx="1239">
                  <c:v>25.83</c:v>
                </c:pt>
                <c:pt idx="1240">
                  <c:v>53.09</c:v>
                </c:pt>
                <c:pt idx="1241">
                  <c:v>48.53</c:v>
                </c:pt>
                <c:pt idx="1242">
                  <c:v>67.989999999999995</c:v>
                </c:pt>
                <c:pt idx="1243">
                  <c:v>56.74</c:v>
                </c:pt>
                <c:pt idx="1244">
                  <c:v>57.6</c:v>
                </c:pt>
                <c:pt idx="1245">
                  <c:v>31.7</c:v>
                </c:pt>
                <c:pt idx="1246">
                  <c:v>71.42</c:v>
                </c:pt>
                <c:pt idx="1247">
                  <c:v>13.91</c:v>
                </c:pt>
                <c:pt idx="1248">
                  <c:v>26</c:v>
                </c:pt>
                <c:pt idx="1249">
                  <c:v>53.04</c:v>
                </c:pt>
                <c:pt idx="1250">
                  <c:v>48.7</c:v>
                </c:pt>
                <c:pt idx="1251">
                  <c:v>68</c:v>
                </c:pt>
                <c:pt idx="1252">
                  <c:v>56.91</c:v>
                </c:pt>
                <c:pt idx="1253">
                  <c:v>57.34</c:v>
                </c:pt>
                <c:pt idx="1254">
                  <c:v>31.51</c:v>
                </c:pt>
                <c:pt idx="1255">
                  <c:v>71.33</c:v>
                </c:pt>
                <c:pt idx="1256">
                  <c:v>13.92</c:v>
                </c:pt>
                <c:pt idx="1257">
                  <c:v>26.17</c:v>
                </c:pt>
                <c:pt idx="1258">
                  <c:v>52.98</c:v>
                </c:pt>
                <c:pt idx="1259">
                  <c:v>48.86</c:v>
                </c:pt>
                <c:pt idx="1260">
                  <c:v>68.010000000000005</c:v>
                </c:pt>
                <c:pt idx="1261">
                  <c:v>57.07</c:v>
                </c:pt>
                <c:pt idx="1262">
                  <c:v>57.09</c:v>
                </c:pt>
                <c:pt idx="1263">
                  <c:v>31.32</c:v>
                </c:pt>
                <c:pt idx="1264">
                  <c:v>71.239999999999995</c:v>
                </c:pt>
                <c:pt idx="1265">
                  <c:v>13.93</c:v>
                </c:pt>
                <c:pt idx="1266">
                  <c:v>26.34</c:v>
                </c:pt>
                <c:pt idx="1267">
                  <c:v>52.92</c:v>
                </c:pt>
                <c:pt idx="1268">
                  <c:v>49.03</c:v>
                </c:pt>
                <c:pt idx="1269">
                  <c:v>68.010000000000005</c:v>
                </c:pt>
                <c:pt idx="1270">
                  <c:v>57.24</c:v>
                </c:pt>
                <c:pt idx="1271">
                  <c:v>56.83</c:v>
                </c:pt>
                <c:pt idx="1272">
                  <c:v>31.13</c:v>
                </c:pt>
                <c:pt idx="1273">
                  <c:v>71.14</c:v>
                </c:pt>
                <c:pt idx="1274">
                  <c:v>13.94</c:v>
                </c:pt>
                <c:pt idx="1275">
                  <c:v>26.52</c:v>
                </c:pt>
                <c:pt idx="1276">
                  <c:v>52.86</c:v>
                </c:pt>
                <c:pt idx="1277">
                  <c:v>49.19</c:v>
                </c:pt>
                <c:pt idx="1278">
                  <c:v>68.02</c:v>
                </c:pt>
                <c:pt idx="1279">
                  <c:v>57.4</c:v>
                </c:pt>
                <c:pt idx="1280">
                  <c:v>56.58</c:v>
                </c:pt>
                <c:pt idx="1281">
                  <c:v>30.94</c:v>
                </c:pt>
                <c:pt idx="1282">
                  <c:v>71.040000000000006</c:v>
                </c:pt>
                <c:pt idx="1283">
                  <c:v>13.95</c:v>
                </c:pt>
                <c:pt idx="1284">
                  <c:v>26.69</c:v>
                </c:pt>
                <c:pt idx="1285">
                  <c:v>52.8</c:v>
                </c:pt>
                <c:pt idx="1286">
                  <c:v>49.36</c:v>
                </c:pt>
                <c:pt idx="1287">
                  <c:v>68.010000000000005</c:v>
                </c:pt>
                <c:pt idx="1288">
                  <c:v>57.56</c:v>
                </c:pt>
                <c:pt idx="1289">
                  <c:v>56.32</c:v>
                </c:pt>
                <c:pt idx="1290">
                  <c:v>30.76</c:v>
                </c:pt>
                <c:pt idx="1291">
                  <c:v>70.94</c:v>
                </c:pt>
                <c:pt idx="1292">
                  <c:v>13.96</c:v>
                </c:pt>
                <c:pt idx="1293">
                  <c:v>26.86</c:v>
                </c:pt>
                <c:pt idx="1294">
                  <c:v>52.74</c:v>
                </c:pt>
                <c:pt idx="1295">
                  <c:v>49.52</c:v>
                </c:pt>
                <c:pt idx="1296">
                  <c:v>68.010000000000005</c:v>
                </c:pt>
                <c:pt idx="1297">
                  <c:v>57.72</c:v>
                </c:pt>
                <c:pt idx="1298">
                  <c:v>56.07</c:v>
                </c:pt>
                <c:pt idx="1299">
                  <c:v>30.57</c:v>
                </c:pt>
                <c:pt idx="1300">
                  <c:v>70.84</c:v>
                </c:pt>
                <c:pt idx="1301">
                  <c:v>13.97</c:v>
                </c:pt>
                <c:pt idx="1302">
                  <c:v>27.03</c:v>
                </c:pt>
                <c:pt idx="1303">
                  <c:v>52.67</c:v>
                </c:pt>
                <c:pt idx="1304">
                  <c:v>49.69</c:v>
                </c:pt>
                <c:pt idx="1305">
                  <c:v>68</c:v>
                </c:pt>
                <c:pt idx="1306">
                  <c:v>57.88</c:v>
                </c:pt>
                <c:pt idx="1307">
                  <c:v>55.81</c:v>
                </c:pt>
                <c:pt idx="1308">
                  <c:v>30.38</c:v>
                </c:pt>
                <c:pt idx="1309">
                  <c:v>70.73</c:v>
                </c:pt>
                <c:pt idx="1310">
                  <c:v>13.98</c:v>
                </c:pt>
                <c:pt idx="1311">
                  <c:v>27.2</c:v>
                </c:pt>
                <c:pt idx="1312">
                  <c:v>52.6</c:v>
                </c:pt>
                <c:pt idx="1313">
                  <c:v>49.85</c:v>
                </c:pt>
                <c:pt idx="1314">
                  <c:v>67.989999999999995</c:v>
                </c:pt>
                <c:pt idx="1315">
                  <c:v>58.04</c:v>
                </c:pt>
                <c:pt idx="1316">
                  <c:v>55.56</c:v>
                </c:pt>
                <c:pt idx="1317">
                  <c:v>30.19</c:v>
                </c:pt>
                <c:pt idx="1318">
                  <c:v>70.62</c:v>
                </c:pt>
                <c:pt idx="1319">
                  <c:v>13.98</c:v>
                </c:pt>
                <c:pt idx="1320">
                  <c:v>27.37</c:v>
                </c:pt>
                <c:pt idx="1321">
                  <c:v>52.53</c:v>
                </c:pt>
                <c:pt idx="1322">
                  <c:v>50.02</c:v>
                </c:pt>
                <c:pt idx="1323">
                  <c:v>67.97</c:v>
                </c:pt>
                <c:pt idx="1324">
                  <c:v>58.19</c:v>
                </c:pt>
                <c:pt idx="1325">
                  <c:v>55.3</c:v>
                </c:pt>
                <c:pt idx="1326">
                  <c:v>30.01</c:v>
                </c:pt>
                <c:pt idx="1327">
                  <c:v>70.5</c:v>
                </c:pt>
                <c:pt idx="1328">
                  <c:v>13.98</c:v>
                </c:pt>
                <c:pt idx="1329">
                  <c:v>27.55</c:v>
                </c:pt>
                <c:pt idx="1330">
                  <c:v>52.46</c:v>
                </c:pt>
                <c:pt idx="1331">
                  <c:v>50.19</c:v>
                </c:pt>
                <c:pt idx="1332">
                  <c:v>67.95</c:v>
                </c:pt>
                <c:pt idx="1333">
                  <c:v>58.34</c:v>
                </c:pt>
                <c:pt idx="1334">
                  <c:v>55.04</c:v>
                </c:pt>
                <c:pt idx="1335">
                  <c:v>29.82</c:v>
                </c:pt>
                <c:pt idx="1336">
                  <c:v>70.39</c:v>
                </c:pt>
                <c:pt idx="1337">
                  <c:v>13.99</c:v>
                </c:pt>
                <c:pt idx="1338">
                  <c:v>27.72</c:v>
                </c:pt>
                <c:pt idx="1339">
                  <c:v>52.39</c:v>
                </c:pt>
                <c:pt idx="1340">
                  <c:v>50.35</c:v>
                </c:pt>
                <c:pt idx="1341">
                  <c:v>67.930000000000007</c:v>
                </c:pt>
                <c:pt idx="1342">
                  <c:v>58.5</c:v>
                </c:pt>
                <c:pt idx="1343">
                  <c:v>54.79</c:v>
                </c:pt>
                <c:pt idx="1344">
                  <c:v>29.63</c:v>
                </c:pt>
                <c:pt idx="1345">
                  <c:v>70.27</c:v>
                </c:pt>
                <c:pt idx="1346">
                  <c:v>13.99</c:v>
                </c:pt>
                <c:pt idx="1347">
                  <c:v>27.89</c:v>
                </c:pt>
                <c:pt idx="1348">
                  <c:v>52.31</c:v>
                </c:pt>
                <c:pt idx="1349">
                  <c:v>50.52</c:v>
                </c:pt>
                <c:pt idx="1350">
                  <c:v>67.91</c:v>
                </c:pt>
                <c:pt idx="1351">
                  <c:v>58.64</c:v>
                </c:pt>
                <c:pt idx="1352">
                  <c:v>54.53</c:v>
                </c:pt>
                <c:pt idx="1353">
                  <c:v>29.45</c:v>
                </c:pt>
                <c:pt idx="1354">
                  <c:v>70.14</c:v>
                </c:pt>
                <c:pt idx="1355">
                  <c:v>13.99</c:v>
                </c:pt>
                <c:pt idx="1356">
                  <c:v>28.06</c:v>
                </c:pt>
                <c:pt idx="1357">
                  <c:v>52.23</c:v>
                </c:pt>
                <c:pt idx="1358">
                  <c:v>50.68</c:v>
                </c:pt>
                <c:pt idx="1359">
                  <c:v>67.88</c:v>
                </c:pt>
                <c:pt idx="1360">
                  <c:v>58.79</c:v>
                </c:pt>
                <c:pt idx="1361">
                  <c:v>54.28</c:v>
                </c:pt>
                <c:pt idx="1362">
                  <c:v>29.26</c:v>
                </c:pt>
                <c:pt idx="1363">
                  <c:v>70.02</c:v>
                </c:pt>
                <c:pt idx="1364">
                  <c:v>13.99</c:v>
                </c:pt>
                <c:pt idx="1365">
                  <c:v>28.23</c:v>
                </c:pt>
                <c:pt idx="1366">
                  <c:v>52.15</c:v>
                </c:pt>
                <c:pt idx="1367">
                  <c:v>50.85</c:v>
                </c:pt>
                <c:pt idx="1368">
                  <c:v>67.84</c:v>
                </c:pt>
                <c:pt idx="1369">
                  <c:v>58.94</c:v>
                </c:pt>
                <c:pt idx="1370">
                  <c:v>54.02</c:v>
                </c:pt>
                <c:pt idx="1371">
                  <c:v>29.08</c:v>
                </c:pt>
                <c:pt idx="1372">
                  <c:v>69.89</c:v>
                </c:pt>
                <c:pt idx="1373">
                  <c:v>13.99</c:v>
                </c:pt>
                <c:pt idx="1374">
                  <c:v>28.4</c:v>
                </c:pt>
                <c:pt idx="1375">
                  <c:v>52.07</c:v>
                </c:pt>
                <c:pt idx="1376">
                  <c:v>51.02</c:v>
                </c:pt>
                <c:pt idx="1377">
                  <c:v>67.81</c:v>
                </c:pt>
                <c:pt idx="1378">
                  <c:v>59.08</c:v>
                </c:pt>
                <c:pt idx="1379">
                  <c:v>53.77</c:v>
                </c:pt>
                <c:pt idx="1380">
                  <c:v>28.89</c:v>
                </c:pt>
                <c:pt idx="1381">
                  <c:v>69.760000000000005</c:v>
                </c:pt>
                <c:pt idx="1382">
                  <c:v>13.99</c:v>
                </c:pt>
                <c:pt idx="1383">
                  <c:v>28.57</c:v>
                </c:pt>
                <c:pt idx="1384">
                  <c:v>51.99</c:v>
                </c:pt>
                <c:pt idx="1385">
                  <c:v>51.18</c:v>
                </c:pt>
                <c:pt idx="1386">
                  <c:v>67.77</c:v>
                </c:pt>
                <c:pt idx="1387">
                  <c:v>59.23</c:v>
                </c:pt>
                <c:pt idx="1388">
                  <c:v>53.51</c:v>
                </c:pt>
                <c:pt idx="1389">
                  <c:v>28.71</c:v>
                </c:pt>
                <c:pt idx="1390">
                  <c:v>69.63</c:v>
                </c:pt>
                <c:pt idx="1391">
                  <c:v>13.99</c:v>
                </c:pt>
                <c:pt idx="1392">
                  <c:v>28.74</c:v>
                </c:pt>
                <c:pt idx="1393">
                  <c:v>51.9</c:v>
                </c:pt>
                <c:pt idx="1394">
                  <c:v>51.35</c:v>
                </c:pt>
                <c:pt idx="1395">
                  <c:v>67.73</c:v>
                </c:pt>
                <c:pt idx="1396">
                  <c:v>59.37</c:v>
                </c:pt>
                <c:pt idx="1397">
                  <c:v>53.25</c:v>
                </c:pt>
                <c:pt idx="1398">
                  <c:v>28.52</c:v>
                </c:pt>
                <c:pt idx="1399">
                  <c:v>69.489999999999995</c:v>
                </c:pt>
                <c:pt idx="1400">
                  <c:v>13.98</c:v>
                </c:pt>
                <c:pt idx="1401">
                  <c:v>28.91</c:v>
                </c:pt>
                <c:pt idx="1402">
                  <c:v>51.81</c:v>
                </c:pt>
                <c:pt idx="1403">
                  <c:v>51.52</c:v>
                </c:pt>
                <c:pt idx="1404">
                  <c:v>67.680000000000007</c:v>
                </c:pt>
                <c:pt idx="1405">
                  <c:v>59.5</c:v>
                </c:pt>
                <c:pt idx="1406">
                  <c:v>53</c:v>
                </c:pt>
                <c:pt idx="1407">
                  <c:v>28.34</c:v>
                </c:pt>
                <c:pt idx="1408">
                  <c:v>69.349999999999994</c:v>
                </c:pt>
                <c:pt idx="1409">
                  <c:v>13.98</c:v>
                </c:pt>
                <c:pt idx="1410">
                  <c:v>29.08</c:v>
                </c:pt>
                <c:pt idx="1411">
                  <c:v>51.72</c:v>
                </c:pt>
                <c:pt idx="1412">
                  <c:v>51.69</c:v>
                </c:pt>
                <c:pt idx="1413">
                  <c:v>67.63</c:v>
                </c:pt>
                <c:pt idx="1414">
                  <c:v>59.64</c:v>
                </c:pt>
                <c:pt idx="1415">
                  <c:v>52.74</c:v>
                </c:pt>
                <c:pt idx="1416">
                  <c:v>28.16</c:v>
                </c:pt>
                <c:pt idx="1417">
                  <c:v>69.209999999999994</c:v>
                </c:pt>
                <c:pt idx="1418">
                  <c:v>13.97</c:v>
                </c:pt>
                <c:pt idx="1419">
                  <c:v>29.25</c:v>
                </c:pt>
                <c:pt idx="1420">
                  <c:v>51.63</c:v>
                </c:pt>
                <c:pt idx="1421">
                  <c:v>51.85</c:v>
                </c:pt>
                <c:pt idx="1422">
                  <c:v>67.58</c:v>
                </c:pt>
                <c:pt idx="1423">
                  <c:v>59.78</c:v>
                </c:pt>
                <c:pt idx="1424">
                  <c:v>52.49</c:v>
                </c:pt>
                <c:pt idx="1425">
                  <c:v>27.97</c:v>
                </c:pt>
                <c:pt idx="1426">
                  <c:v>69.06</c:v>
                </c:pt>
                <c:pt idx="1427">
                  <c:v>13.96</c:v>
                </c:pt>
                <c:pt idx="1428">
                  <c:v>29.42</c:v>
                </c:pt>
                <c:pt idx="1429">
                  <c:v>51.54</c:v>
                </c:pt>
                <c:pt idx="1430">
                  <c:v>52.02</c:v>
                </c:pt>
                <c:pt idx="1431">
                  <c:v>67.52</c:v>
                </c:pt>
                <c:pt idx="1432">
                  <c:v>59.91</c:v>
                </c:pt>
                <c:pt idx="1433">
                  <c:v>52.23</c:v>
                </c:pt>
                <c:pt idx="1434">
                  <c:v>27.79</c:v>
                </c:pt>
                <c:pt idx="1435">
                  <c:v>68.92</c:v>
                </c:pt>
                <c:pt idx="1436">
                  <c:v>13.96</c:v>
                </c:pt>
                <c:pt idx="1437">
                  <c:v>29.59</c:v>
                </c:pt>
                <c:pt idx="1438">
                  <c:v>51.44</c:v>
                </c:pt>
                <c:pt idx="1439">
                  <c:v>52.19</c:v>
                </c:pt>
                <c:pt idx="1440">
                  <c:v>67.459999999999994</c:v>
                </c:pt>
                <c:pt idx="1441">
                  <c:v>60.04</c:v>
                </c:pt>
                <c:pt idx="1442">
                  <c:v>51.98</c:v>
                </c:pt>
                <c:pt idx="1443">
                  <c:v>27.61</c:v>
                </c:pt>
                <c:pt idx="1444">
                  <c:v>68.77</c:v>
                </c:pt>
                <c:pt idx="1445">
                  <c:v>13.95</c:v>
                </c:pt>
                <c:pt idx="1446">
                  <c:v>29.76</c:v>
                </c:pt>
                <c:pt idx="1447">
                  <c:v>51.34</c:v>
                </c:pt>
                <c:pt idx="1448">
                  <c:v>52.36</c:v>
                </c:pt>
                <c:pt idx="1449">
                  <c:v>67.400000000000006</c:v>
                </c:pt>
                <c:pt idx="1450">
                  <c:v>60.17</c:v>
                </c:pt>
                <c:pt idx="1451">
                  <c:v>51.72</c:v>
                </c:pt>
                <c:pt idx="1452">
                  <c:v>27.43</c:v>
                </c:pt>
                <c:pt idx="1453">
                  <c:v>68.62</c:v>
                </c:pt>
                <c:pt idx="1454">
                  <c:v>13.94</c:v>
                </c:pt>
                <c:pt idx="1455">
                  <c:v>29.93</c:v>
                </c:pt>
                <c:pt idx="1456">
                  <c:v>51.24</c:v>
                </c:pt>
                <c:pt idx="1457">
                  <c:v>52.53</c:v>
                </c:pt>
                <c:pt idx="1458">
                  <c:v>67.34</c:v>
                </c:pt>
                <c:pt idx="1459">
                  <c:v>60.29</c:v>
                </c:pt>
                <c:pt idx="1460">
                  <c:v>51.47</c:v>
                </c:pt>
                <c:pt idx="1461">
                  <c:v>27.24</c:v>
                </c:pt>
                <c:pt idx="1462">
                  <c:v>68.47</c:v>
                </c:pt>
                <c:pt idx="1463">
                  <c:v>13.93</c:v>
                </c:pt>
                <c:pt idx="1464">
                  <c:v>30.1</c:v>
                </c:pt>
                <c:pt idx="1465">
                  <c:v>51.14</c:v>
                </c:pt>
                <c:pt idx="1466">
                  <c:v>52.69</c:v>
                </c:pt>
                <c:pt idx="1467">
                  <c:v>67.27</c:v>
                </c:pt>
                <c:pt idx="1468">
                  <c:v>60.42</c:v>
                </c:pt>
                <c:pt idx="1469">
                  <c:v>51.21</c:v>
                </c:pt>
                <c:pt idx="1470">
                  <c:v>27.06</c:v>
                </c:pt>
                <c:pt idx="1471">
                  <c:v>68.31</c:v>
                </c:pt>
                <c:pt idx="1472">
                  <c:v>13.91</c:v>
                </c:pt>
                <c:pt idx="1473">
                  <c:v>30.26</c:v>
                </c:pt>
                <c:pt idx="1474">
                  <c:v>51.04</c:v>
                </c:pt>
                <c:pt idx="1475">
                  <c:v>52.86</c:v>
                </c:pt>
                <c:pt idx="1476">
                  <c:v>67.2</c:v>
                </c:pt>
                <c:pt idx="1477">
                  <c:v>60.54</c:v>
                </c:pt>
                <c:pt idx="1478">
                  <c:v>50.96</c:v>
                </c:pt>
                <c:pt idx="1479">
                  <c:v>26.88</c:v>
                </c:pt>
                <c:pt idx="1480">
                  <c:v>68.150000000000006</c:v>
                </c:pt>
                <c:pt idx="1481">
                  <c:v>13.9</c:v>
                </c:pt>
                <c:pt idx="1482">
                  <c:v>30.43</c:v>
                </c:pt>
                <c:pt idx="1483">
                  <c:v>50.94</c:v>
                </c:pt>
                <c:pt idx="1484">
                  <c:v>53.03</c:v>
                </c:pt>
                <c:pt idx="1485">
                  <c:v>67.12</c:v>
                </c:pt>
                <c:pt idx="1486">
                  <c:v>60.66</c:v>
                </c:pt>
                <c:pt idx="1487">
                  <c:v>50.7</c:v>
                </c:pt>
                <c:pt idx="1488">
                  <c:v>26.7</c:v>
                </c:pt>
                <c:pt idx="1489">
                  <c:v>68</c:v>
                </c:pt>
                <c:pt idx="1490">
                  <c:v>13.89</c:v>
                </c:pt>
                <c:pt idx="1491">
                  <c:v>30.6</c:v>
                </c:pt>
                <c:pt idx="1492">
                  <c:v>50.83</c:v>
                </c:pt>
                <c:pt idx="1493">
                  <c:v>53.2</c:v>
                </c:pt>
                <c:pt idx="1494">
                  <c:v>67.040000000000006</c:v>
                </c:pt>
                <c:pt idx="1495">
                  <c:v>60.78</c:v>
                </c:pt>
                <c:pt idx="1496">
                  <c:v>50.45</c:v>
                </c:pt>
                <c:pt idx="1497">
                  <c:v>26.52</c:v>
                </c:pt>
                <c:pt idx="1498">
                  <c:v>67.83</c:v>
                </c:pt>
                <c:pt idx="1499">
                  <c:v>13.87</c:v>
                </c:pt>
                <c:pt idx="1500">
                  <c:v>30.77</c:v>
                </c:pt>
                <c:pt idx="1501">
                  <c:v>50.72</c:v>
                </c:pt>
                <c:pt idx="1502">
                  <c:v>53.37</c:v>
                </c:pt>
                <c:pt idx="1503">
                  <c:v>66.959999999999994</c:v>
                </c:pt>
                <c:pt idx="1504">
                  <c:v>60.89</c:v>
                </c:pt>
                <c:pt idx="1505">
                  <c:v>50.19</c:v>
                </c:pt>
                <c:pt idx="1506">
                  <c:v>26.34</c:v>
                </c:pt>
                <c:pt idx="1507">
                  <c:v>67.67</c:v>
                </c:pt>
                <c:pt idx="1508">
                  <c:v>13.86</c:v>
                </c:pt>
                <c:pt idx="1509">
                  <c:v>30.94</c:v>
                </c:pt>
                <c:pt idx="1510">
                  <c:v>50.61</c:v>
                </c:pt>
                <c:pt idx="1511">
                  <c:v>53.54</c:v>
                </c:pt>
                <c:pt idx="1512">
                  <c:v>66.88</c:v>
                </c:pt>
                <c:pt idx="1513">
                  <c:v>61</c:v>
                </c:pt>
                <c:pt idx="1514">
                  <c:v>49.94</c:v>
                </c:pt>
                <c:pt idx="1515">
                  <c:v>26.16</c:v>
                </c:pt>
                <c:pt idx="1516">
                  <c:v>67.510000000000005</c:v>
                </c:pt>
                <c:pt idx="1517">
                  <c:v>13.84</c:v>
                </c:pt>
                <c:pt idx="1518">
                  <c:v>31.11</c:v>
                </c:pt>
                <c:pt idx="1519">
                  <c:v>50.5</c:v>
                </c:pt>
                <c:pt idx="1520">
                  <c:v>53.71</c:v>
                </c:pt>
                <c:pt idx="1521">
                  <c:v>66.790000000000006</c:v>
                </c:pt>
                <c:pt idx="1522">
                  <c:v>61.11</c:v>
                </c:pt>
                <c:pt idx="1523">
                  <c:v>49.68</c:v>
                </c:pt>
                <c:pt idx="1524">
                  <c:v>25.98</c:v>
                </c:pt>
                <c:pt idx="1525">
                  <c:v>67.34</c:v>
                </c:pt>
                <c:pt idx="1526">
                  <c:v>13.82</c:v>
                </c:pt>
                <c:pt idx="1527">
                  <c:v>31.27</c:v>
                </c:pt>
                <c:pt idx="1528">
                  <c:v>50.39</c:v>
                </c:pt>
                <c:pt idx="1529">
                  <c:v>53.88</c:v>
                </c:pt>
                <c:pt idx="1530">
                  <c:v>66.7</c:v>
                </c:pt>
                <c:pt idx="1531">
                  <c:v>61.22</c:v>
                </c:pt>
                <c:pt idx="1532">
                  <c:v>49.43</c:v>
                </c:pt>
                <c:pt idx="1533">
                  <c:v>25.8</c:v>
                </c:pt>
                <c:pt idx="1534">
                  <c:v>67.17</c:v>
                </c:pt>
                <c:pt idx="1535">
                  <c:v>13.81</c:v>
                </c:pt>
                <c:pt idx="1536">
                  <c:v>31.44</c:v>
                </c:pt>
                <c:pt idx="1537">
                  <c:v>50.27</c:v>
                </c:pt>
                <c:pt idx="1538">
                  <c:v>54.05</c:v>
                </c:pt>
                <c:pt idx="1539">
                  <c:v>66.61</c:v>
                </c:pt>
                <c:pt idx="1540">
                  <c:v>61.33</c:v>
                </c:pt>
                <c:pt idx="1541">
                  <c:v>49.17</c:v>
                </c:pt>
                <c:pt idx="1542">
                  <c:v>25.62</c:v>
                </c:pt>
                <c:pt idx="1543">
                  <c:v>67</c:v>
                </c:pt>
                <c:pt idx="1544">
                  <c:v>13.79</c:v>
                </c:pt>
                <c:pt idx="1545">
                  <c:v>31.61</c:v>
                </c:pt>
                <c:pt idx="1546">
                  <c:v>50.16</c:v>
                </c:pt>
                <c:pt idx="1547">
                  <c:v>54.22</c:v>
                </c:pt>
                <c:pt idx="1548">
                  <c:v>66.52</c:v>
                </c:pt>
                <c:pt idx="1549">
                  <c:v>61.43</c:v>
                </c:pt>
                <c:pt idx="1550">
                  <c:v>48.92</c:v>
                </c:pt>
                <c:pt idx="1551">
                  <c:v>25.44</c:v>
                </c:pt>
                <c:pt idx="1552">
                  <c:v>66.83</c:v>
                </c:pt>
                <c:pt idx="1553">
                  <c:v>13.77</c:v>
                </c:pt>
                <c:pt idx="1554">
                  <c:v>31.78</c:v>
                </c:pt>
                <c:pt idx="1555">
                  <c:v>50.04</c:v>
                </c:pt>
                <c:pt idx="1556">
                  <c:v>54.39</c:v>
                </c:pt>
                <c:pt idx="1557">
                  <c:v>66.42</c:v>
                </c:pt>
                <c:pt idx="1558">
                  <c:v>61.53</c:v>
                </c:pt>
                <c:pt idx="1559">
                  <c:v>48.66</c:v>
                </c:pt>
                <c:pt idx="1560">
                  <c:v>25.26</c:v>
                </c:pt>
                <c:pt idx="1561">
                  <c:v>66.66</c:v>
                </c:pt>
                <c:pt idx="1562">
                  <c:v>13.74</c:v>
                </c:pt>
                <c:pt idx="1563">
                  <c:v>31.94</c:v>
                </c:pt>
                <c:pt idx="1564">
                  <c:v>49.92</c:v>
                </c:pt>
                <c:pt idx="1565">
                  <c:v>54.56</c:v>
                </c:pt>
                <c:pt idx="1566">
                  <c:v>66.319999999999993</c:v>
                </c:pt>
                <c:pt idx="1567">
                  <c:v>61.63</c:v>
                </c:pt>
                <c:pt idx="1568">
                  <c:v>48.41</c:v>
                </c:pt>
                <c:pt idx="1569">
                  <c:v>25.08</c:v>
                </c:pt>
                <c:pt idx="1570">
                  <c:v>66.48</c:v>
                </c:pt>
                <c:pt idx="1571">
                  <c:v>13.72</c:v>
                </c:pt>
                <c:pt idx="1572">
                  <c:v>32.11</c:v>
                </c:pt>
                <c:pt idx="1573">
                  <c:v>49.8</c:v>
                </c:pt>
                <c:pt idx="1574">
                  <c:v>54.73</c:v>
                </c:pt>
                <c:pt idx="1575">
                  <c:v>66.209999999999994</c:v>
                </c:pt>
                <c:pt idx="1576">
                  <c:v>61.73</c:v>
                </c:pt>
                <c:pt idx="1577">
                  <c:v>48.15</c:v>
                </c:pt>
                <c:pt idx="1578">
                  <c:v>24.9</c:v>
                </c:pt>
                <c:pt idx="1579">
                  <c:v>66.3</c:v>
                </c:pt>
                <c:pt idx="1580">
                  <c:v>13.7</c:v>
                </c:pt>
                <c:pt idx="1581">
                  <c:v>32.28</c:v>
                </c:pt>
                <c:pt idx="1582">
                  <c:v>49.68</c:v>
                </c:pt>
                <c:pt idx="1583">
                  <c:v>10.11</c:v>
                </c:pt>
                <c:pt idx="1584">
                  <c:v>54.9</c:v>
                </c:pt>
                <c:pt idx="1585">
                  <c:v>66.11</c:v>
                </c:pt>
                <c:pt idx="1586">
                  <c:v>61.82</c:v>
                </c:pt>
                <c:pt idx="1587">
                  <c:v>47.9</c:v>
                </c:pt>
                <c:pt idx="1588">
                  <c:v>24.73</c:v>
                </c:pt>
                <c:pt idx="1589">
                  <c:v>66.13</c:v>
                </c:pt>
                <c:pt idx="1590">
                  <c:v>13.67</c:v>
                </c:pt>
                <c:pt idx="1591">
                  <c:v>32.44</c:v>
                </c:pt>
                <c:pt idx="1592">
                  <c:v>49.55</c:v>
                </c:pt>
                <c:pt idx="1593">
                  <c:v>10.24</c:v>
                </c:pt>
                <c:pt idx="1594">
                  <c:v>55.07</c:v>
                </c:pt>
                <c:pt idx="1595">
                  <c:v>66</c:v>
                </c:pt>
                <c:pt idx="1596">
                  <c:v>61.91</c:v>
                </c:pt>
                <c:pt idx="1597">
                  <c:v>47.65</c:v>
                </c:pt>
                <c:pt idx="1598">
                  <c:v>24.55</c:v>
                </c:pt>
                <c:pt idx="1599">
                  <c:v>65.95</c:v>
                </c:pt>
                <c:pt idx="1600">
                  <c:v>13.65</c:v>
                </c:pt>
                <c:pt idx="1601">
                  <c:v>32.61</c:v>
                </c:pt>
                <c:pt idx="1602">
                  <c:v>49.43</c:v>
                </c:pt>
                <c:pt idx="1603">
                  <c:v>10.37</c:v>
                </c:pt>
                <c:pt idx="1604">
                  <c:v>55.24</c:v>
                </c:pt>
                <c:pt idx="1605">
                  <c:v>65.88</c:v>
                </c:pt>
                <c:pt idx="1606">
                  <c:v>62</c:v>
                </c:pt>
                <c:pt idx="1607">
                  <c:v>47.39</c:v>
                </c:pt>
                <c:pt idx="1608">
                  <c:v>24.37</c:v>
                </c:pt>
                <c:pt idx="1609">
                  <c:v>65.760000000000005</c:v>
                </c:pt>
                <c:pt idx="1610">
                  <c:v>13.62</c:v>
                </c:pt>
                <c:pt idx="1611">
                  <c:v>32.770000000000003</c:v>
                </c:pt>
                <c:pt idx="1612">
                  <c:v>49.3</c:v>
                </c:pt>
                <c:pt idx="1613">
                  <c:v>10.5</c:v>
                </c:pt>
                <c:pt idx="1614">
                  <c:v>55.41</c:v>
                </c:pt>
                <c:pt idx="1615">
                  <c:v>65.77</c:v>
                </c:pt>
                <c:pt idx="1616">
                  <c:v>62.08</c:v>
                </c:pt>
                <c:pt idx="1617">
                  <c:v>47.14</c:v>
                </c:pt>
                <c:pt idx="1618">
                  <c:v>24.19</c:v>
                </c:pt>
                <c:pt idx="1619">
                  <c:v>65.58</c:v>
                </c:pt>
                <c:pt idx="1620">
                  <c:v>13.59</c:v>
                </c:pt>
                <c:pt idx="1621">
                  <c:v>32.94</c:v>
                </c:pt>
                <c:pt idx="1622">
                  <c:v>49.17</c:v>
                </c:pt>
                <c:pt idx="1623">
                  <c:v>10.63</c:v>
                </c:pt>
                <c:pt idx="1624">
                  <c:v>55.58</c:v>
                </c:pt>
                <c:pt idx="1625">
                  <c:v>65.650000000000006</c:v>
                </c:pt>
                <c:pt idx="1626">
                  <c:v>62.17</c:v>
                </c:pt>
                <c:pt idx="1627">
                  <c:v>46.89</c:v>
                </c:pt>
                <c:pt idx="1628">
                  <c:v>24.02</c:v>
                </c:pt>
                <c:pt idx="1629">
                  <c:v>65.400000000000006</c:v>
                </c:pt>
                <c:pt idx="1630">
                  <c:v>13.57</c:v>
                </c:pt>
                <c:pt idx="1631">
                  <c:v>33.11</c:v>
                </c:pt>
                <c:pt idx="1632">
                  <c:v>49.04</c:v>
                </c:pt>
                <c:pt idx="1633">
                  <c:v>10.76</c:v>
                </c:pt>
                <c:pt idx="1634">
                  <c:v>55.76</c:v>
                </c:pt>
                <c:pt idx="1635">
                  <c:v>65.53</c:v>
                </c:pt>
                <c:pt idx="1636">
                  <c:v>62.25</c:v>
                </c:pt>
                <c:pt idx="1637">
                  <c:v>46.63</c:v>
                </c:pt>
                <c:pt idx="1638">
                  <c:v>23.84</c:v>
                </c:pt>
                <c:pt idx="1639">
                  <c:v>65.209999999999994</c:v>
                </c:pt>
                <c:pt idx="1640">
                  <c:v>13.54</c:v>
                </c:pt>
                <c:pt idx="1641">
                  <c:v>33.270000000000003</c:v>
                </c:pt>
                <c:pt idx="1642">
                  <c:v>48.91</c:v>
                </c:pt>
                <c:pt idx="1643">
                  <c:v>10.89</c:v>
                </c:pt>
                <c:pt idx="1644">
                  <c:v>55.93</c:v>
                </c:pt>
                <c:pt idx="1645">
                  <c:v>65.41</c:v>
                </c:pt>
                <c:pt idx="1646">
                  <c:v>62.32</c:v>
                </c:pt>
                <c:pt idx="1647">
                  <c:v>46.38</c:v>
                </c:pt>
                <c:pt idx="1648">
                  <c:v>23.66</c:v>
                </c:pt>
                <c:pt idx="1649">
                  <c:v>65.03</c:v>
                </c:pt>
                <c:pt idx="1650">
                  <c:v>13.51</c:v>
                </c:pt>
                <c:pt idx="1651">
                  <c:v>33.44</c:v>
                </c:pt>
                <c:pt idx="1652">
                  <c:v>48.78</c:v>
                </c:pt>
                <c:pt idx="1653">
                  <c:v>11.03</c:v>
                </c:pt>
                <c:pt idx="1654">
                  <c:v>56.1</c:v>
                </c:pt>
                <c:pt idx="1655">
                  <c:v>65.290000000000006</c:v>
                </c:pt>
                <c:pt idx="1656">
                  <c:v>62.4</c:v>
                </c:pt>
                <c:pt idx="1657">
                  <c:v>46.13</c:v>
                </c:pt>
                <c:pt idx="1658">
                  <c:v>23.49</c:v>
                </c:pt>
                <c:pt idx="1659">
                  <c:v>64.84</c:v>
                </c:pt>
                <c:pt idx="1660">
                  <c:v>13.48</c:v>
                </c:pt>
                <c:pt idx="1661">
                  <c:v>33.6</c:v>
                </c:pt>
                <c:pt idx="1662">
                  <c:v>48.64</c:v>
                </c:pt>
                <c:pt idx="1663">
                  <c:v>11.16</c:v>
                </c:pt>
                <c:pt idx="1664">
                  <c:v>56.27</c:v>
                </c:pt>
                <c:pt idx="1665">
                  <c:v>65.16</c:v>
                </c:pt>
                <c:pt idx="1666">
                  <c:v>62.47</c:v>
                </c:pt>
                <c:pt idx="1667">
                  <c:v>45.87</c:v>
                </c:pt>
                <c:pt idx="1668">
                  <c:v>23.31</c:v>
                </c:pt>
                <c:pt idx="1669">
                  <c:v>64.650000000000006</c:v>
                </c:pt>
                <c:pt idx="1670">
                  <c:v>13.45</c:v>
                </c:pt>
                <c:pt idx="1671">
                  <c:v>33.770000000000003</c:v>
                </c:pt>
                <c:pt idx="1672">
                  <c:v>48.51</c:v>
                </c:pt>
                <c:pt idx="1673">
                  <c:v>11.29</c:v>
                </c:pt>
                <c:pt idx="1674">
                  <c:v>56.44</c:v>
                </c:pt>
                <c:pt idx="1675">
                  <c:v>65.03</c:v>
                </c:pt>
                <c:pt idx="1676">
                  <c:v>62.54</c:v>
                </c:pt>
                <c:pt idx="1677">
                  <c:v>45.62</c:v>
                </c:pt>
                <c:pt idx="1678">
                  <c:v>23.14</c:v>
                </c:pt>
                <c:pt idx="1679">
                  <c:v>64.459999999999994</c:v>
                </c:pt>
                <c:pt idx="1680">
                  <c:v>13.41</c:v>
                </c:pt>
                <c:pt idx="1681">
                  <c:v>33.93</c:v>
                </c:pt>
                <c:pt idx="1682">
                  <c:v>48.37</c:v>
                </c:pt>
                <c:pt idx="1683">
                  <c:v>11.42</c:v>
                </c:pt>
                <c:pt idx="1684">
                  <c:v>56.62</c:v>
                </c:pt>
                <c:pt idx="1685">
                  <c:v>64.900000000000006</c:v>
                </c:pt>
                <c:pt idx="1686">
                  <c:v>62.61</c:v>
                </c:pt>
                <c:pt idx="1687">
                  <c:v>45.37</c:v>
                </c:pt>
                <c:pt idx="1688">
                  <c:v>22.96</c:v>
                </c:pt>
                <c:pt idx="1689">
                  <c:v>64.27</c:v>
                </c:pt>
                <c:pt idx="1690">
                  <c:v>13.38</c:v>
                </c:pt>
                <c:pt idx="1691">
                  <c:v>34.1</c:v>
                </c:pt>
                <c:pt idx="1692">
                  <c:v>48.23</c:v>
                </c:pt>
                <c:pt idx="1693">
                  <c:v>11.55</c:v>
                </c:pt>
                <c:pt idx="1694">
                  <c:v>56.79</c:v>
                </c:pt>
                <c:pt idx="1695">
                  <c:v>64.760000000000005</c:v>
                </c:pt>
                <c:pt idx="1696">
                  <c:v>62.67</c:v>
                </c:pt>
                <c:pt idx="1697">
                  <c:v>45.12</c:v>
                </c:pt>
                <c:pt idx="1698">
                  <c:v>22.79</c:v>
                </c:pt>
                <c:pt idx="1699">
                  <c:v>64.069999999999993</c:v>
                </c:pt>
                <c:pt idx="1700">
                  <c:v>13.34</c:v>
                </c:pt>
                <c:pt idx="1701">
                  <c:v>34.26</c:v>
                </c:pt>
                <c:pt idx="1702">
                  <c:v>48.09</c:v>
                </c:pt>
                <c:pt idx="1703">
                  <c:v>11.68</c:v>
                </c:pt>
                <c:pt idx="1704">
                  <c:v>56.96</c:v>
                </c:pt>
                <c:pt idx="1705">
                  <c:v>64.63</c:v>
                </c:pt>
                <c:pt idx="1706">
                  <c:v>62.73</c:v>
                </c:pt>
                <c:pt idx="1707">
                  <c:v>44.86</c:v>
                </c:pt>
                <c:pt idx="1708">
                  <c:v>22.61</c:v>
                </c:pt>
                <c:pt idx="1709">
                  <c:v>63.88</c:v>
                </c:pt>
                <c:pt idx="1710">
                  <c:v>13.31</c:v>
                </c:pt>
                <c:pt idx="1711">
                  <c:v>34.42</c:v>
                </c:pt>
                <c:pt idx="1712">
                  <c:v>47.95</c:v>
                </c:pt>
                <c:pt idx="1713">
                  <c:v>11.81</c:v>
                </c:pt>
                <c:pt idx="1714">
                  <c:v>57.13</c:v>
                </c:pt>
                <c:pt idx="1715">
                  <c:v>64.489999999999995</c:v>
                </c:pt>
                <c:pt idx="1716">
                  <c:v>62.79</c:v>
                </c:pt>
                <c:pt idx="1717">
                  <c:v>44.61</c:v>
                </c:pt>
                <c:pt idx="1718">
                  <c:v>22.44</c:v>
                </c:pt>
                <c:pt idx="1719">
                  <c:v>63.69</c:v>
                </c:pt>
                <c:pt idx="1720">
                  <c:v>13.27</c:v>
                </c:pt>
                <c:pt idx="1721">
                  <c:v>34.590000000000003</c:v>
                </c:pt>
                <c:pt idx="1722">
                  <c:v>47.81</c:v>
                </c:pt>
                <c:pt idx="1723">
                  <c:v>11.94</c:v>
                </c:pt>
                <c:pt idx="1724">
                  <c:v>57.31</c:v>
                </c:pt>
                <c:pt idx="1725">
                  <c:v>64.349999999999994</c:v>
                </c:pt>
                <c:pt idx="1726">
                  <c:v>62.84</c:v>
                </c:pt>
                <c:pt idx="1727">
                  <c:v>44.36</c:v>
                </c:pt>
                <c:pt idx="1728">
                  <c:v>22.26</c:v>
                </c:pt>
                <c:pt idx="1729">
                  <c:v>63.49</c:v>
                </c:pt>
                <c:pt idx="1730">
                  <c:v>13.24</c:v>
                </c:pt>
                <c:pt idx="1731">
                  <c:v>34.75</c:v>
                </c:pt>
                <c:pt idx="1732">
                  <c:v>47.66</c:v>
                </c:pt>
                <c:pt idx="1733">
                  <c:v>12.07</c:v>
                </c:pt>
                <c:pt idx="1734">
                  <c:v>57.48</c:v>
                </c:pt>
                <c:pt idx="1735">
                  <c:v>64.209999999999994</c:v>
                </c:pt>
                <c:pt idx="1736">
                  <c:v>62.9</c:v>
                </c:pt>
                <c:pt idx="1737">
                  <c:v>44.11</c:v>
                </c:pt>
                <c:pt idx="1738">
                  <c:v>22.09</c:v>
                </c:pt>
                <c:pt idx="1739">
                  <c:v>63.29</c:v>
                </c:pt>
                <c:pt idx="1740">
                  <c:v>13.2</c:v>
                </c:pt>
                <c:pt idx="1741">
                  <c:v>34.92</c:v>
                </c:pt>
                <c:pt idx="1742">
                  <c:v>47.52</c:v>
                </c:pt>
                <c:pt idx="1743">
                  <c:v>12.2</c:v>
                </c:pt>
                <c:pt idx="1744">
                  <c:v>57.65</c:v>
                </c:pt>
                <c:pt idx="1745">
                  <c:v>64.06</c:v>
                </c:pt>
                <c:pt idx="1746">
                  <c:v>62.94</c:v>
                </c:pt>
                <c:pt idx="1747">
                  <c:v>43.85</c:v>
                </c:pt>
                <c:pt idx="1748">
                  <c:v>21.92</c:v>
                </c:pt>
                <c:pt idx="1749">
                  <c:v>63.1</c:v>
                </c:pt>
                <c:pt idx="1750">
                  <c:v>13.16</c:v>
                </c:pt>
                <c:pt idx="1751">
                  <c:v>35.08</c:v>
                </c:pt>
                <c:pt idx="1752">
                  <c:v>47.37</c:v>
                </c:pt>
                <c:pt idx="1753">
                  <c:v>12.33</c:v>
                </c:pt>
                <c:pt idx="1754">
                  <c:v>57.83</c:v>
                </c:pt>
                <c:pt idx="1755">
                  <c:v>63.91</c:v>
                </c:pt>
                <c:pt idx="1756">
                  <c:v>62.99</c:v>
                </c:pt>
                <c:pt idx="1757">
                  <c:v>43.6</c:v>
                </c:pt>
                <c:pt idx="1758">
                  <c:v>21.74</c:v>
                </c:pt>
                <c:pt idx="1759">
                  <c:v>62.9</c:v>
                </c:pt>
                <c:pt idx="1760">
                  <c:v>13.12</c:v>
                </c:pt>
                <c:pt idx="1761">
                  <c:v>35.24</c:v>
                </c:pt>
                <c:pt idx="1762">
                  <c:v>47.22</c:v>
                </c:pt>
                <c:pt idx="1763">
                  <c:v>12.46</c:v>
                </c:pt>
                <c:pt idx="1764">
                  <c:v>58</c:v>
                </c:pt>
                <c:pt idx="1765">
                  <c:v>63.76</c:v>
                </c:pt>
                <c:pt idx="1766">
                  <c:v>63.03</c:v>
                </c:pt>
                <c:pt idx="1767">
                  <c:v>43.35</c:v>
                </c:pt>
                <c:pt idx="1768">
                  <c:v>21.57</c:v>
                </c:pt>
                <c:pt idx="1769">
                  <c:v>62.7</c:v>
                </c:pt>
                <c:pt idx="1770">
                  <c:v>13.08</c:v>
                </c:pt>
                <c:pt idx="1771">
                  <c:v>35.409999999999997</c:v>
                </c:pt>
                <c:pt idx="1772">
                  <c:v>47.07</c:v>
                </c:pt>
                <c:pt idx="1773">
                  <c:v>12.59</c:v>
                </c:pt>
                <c:pt idx="1774">
                  <c:v>58.17</c:v>
                </c:pt>
                <c:pt idx="1775">
                  <c:v>63.61</c:v>
                </c:pt>
                <c:pt idx="1776">
                  <c:v>63.07</c:v>
                </c:pt>
                <c:pt idx="1777">
                  <c:v>43.1</c:v>
                </c:pt>
                <c:pt idx="1778">
                  <c:v>21.4</c:v>
                </c:pt>
                <c:pt idx="1779">
                  <c:v>62.5</c:v>
                </c:pt>
                <c:pt idx="1780">
                  <c:v>13.04</c:v>
                </c:pt>
                <c:pt idx="1781">
                  <c:v>35.57</c:v>
                </c:pt>
                <c:pt idx="1782">
                  <c:v>46.92</c:v>
                </c:pt>
                <c:pt idx="1783">
                  <c:v>12.72</c:v>
                </c:pt>
                <c:pt idx="1784">
                  <c:v>58.35</c:v>
                </c:pt>
                <c:pt idx="1785">
                  <c:v>63.46</c:v>
                </c:pt>
                <c:pt idx="1786">
                  <c:v>63.11</c:v>
                </c:pt>
                <c:pt idx="1787">
                  <c:v>42.85</c:v>
                </c:pt>
                <c:pt idx="1788">
                  <c:v>21.23</c:v>
                </c:pt>
                <c:pt idx="1789">
                  <c:v>62.3</c:v>
                </c:pt>
                <c:pt idx="1790">
                  <c:v>12.99</c:v>
                </c:pt>
                <c:pt idx="1791">
                  <c:v>35.729999999999997</c:v>
                </c:pt>
                <c:pt idx="1792">
                  <c:v>46.77</c:v>
                </c:pt>
                <c:pt idx="1793">
                  <c:v>12.85</c:v>
                </c:pt>
                <c:pt idx="1794">
                  <c:v>58.52</c:v>
                </c:pt>
                <c:pt idx="1795">
                  <c:v>63.31</c:v>
                </c:pt>
                <c:pt idx="1796">
                  <c:v>63.15</c:v>
                </c:pt>
                <c:pt idx="1797">
                  <c:v>42.6</c:v>
                </c:pt>
                <c:pt idx="1798">
                  <c:v>21.06</c:v>
                </c:pt>
                <c:pt idx="1799">
                  <c:v>62.09</c:v>
                </c:pt>
                <c:pt idx="1800">
                  <c:v>12.95</c:v>
                </c:pt>
                <c:pt idx="1801">
                  <c:v>35.89</c:v>
                </c:pt>
                <c:pt idx="1802">
                  <c:v>46.62</c:v>
                </c:pt>
                <c:pt idx="1803">
                  <c:v>12.98</c:v>
                </c:pt>
                <c:pt idx="1804">
                  <c:v>58.69</c:v>
                </c:pt>
                <c:pt idx="1805">
                  <c:v>63.15</c:v>
                </c:pt>
                <c:pt idx="1806">
                  <c:v>63.18</c:v>
                </c:pt>
                <c:pt idx="1807">
                  <c:v>42.35</c:v>
                </c:pt>
                <c:pt idx="1808">
                  <c:v>20.88</c:v>
                </c:pt>
                <c:pt idx="1809">
                  <c:v>61.89</c:v>
                </c:pt>
                <c:pt idx="1810">
                  <c:v>12.91</c:v>
                </c:pt>
                <c:pt idx="1811">
                  <c:v>36.06</c:v>
                </c:pt>
                <c:pt idx="1812">
                  <c:v>46.47</c:v>
                </c:pt>
                <c:pt idx="1813">
                  <c:v>13.11</c:v>
                </c:pt>
                <c:pt idx="1814">
                  <c:v>58.87</c:v>
                </c:pt>
                <c:pt idx="1815">
                  <c:v>62.99</c:v>
                </c:pt>
                <c:pt idx="1816">
                  <c:v>63.21</c:v>
                </c:pt>
                <c:pt idx="1817">
                  <c:v>42.1</c:v>
                </c:pt>
                <c:pt idx="1818">
                  <c:v>20.71</c:v>
                </c:pt>
                <c:pt idx="1819">
                  <c:v>61.69</c:v>
                </c:pt>
                <c:pt idx="1820">
                  <c:v>12.86</c:v>
                </c:pt>
                <c:pt idx="1821">
                  <c:v>36.22</c:v>
                </c:pt>
                <c:pt idx="1822">
                  <c:v>46.31</c:v>
                </c:pt>
                <c:pt idx="1823">
                  <c:v>59.04</c:v>
                </c:pt>
                <c:pt idx="1824">
                  <c:v>62.83</c:v>
                </c:pt>
                <c:pt idx="1825">
                  <c:v>63.23</c:v>
                </c:pt>
                <c:pt idx="1826">
                  <c:v>41.85</c:v>
                </c:pt>
                <c:pt idx="1827">
                  <c:v>20.54</c:v>
                </c:pt>
                <c:pt idx="1828">
                  <c:v>61.48</c:v>
                </c:pt>
                <c:pt idx="1829">
                  <c:v>12.81</c:v>
                </c:pt>
                <c:pt idx="1830">
                  <c:v>36.380000000000003</c:v>
                </c:pt>
                <c:pt idx="1831">
                  <c:v>46.16</c:v>
                </c:pt>
                <c:pt idx="1832">
                  <c:v>13.37</c:v>
                </c:pt>
                <c:pt idx="1833">
                  <c:v>59.22</c:v>
                </c:pt>
                <c:pt idx="1834">
                  <c:v>62.67</c:v>
                </c:pt>
                <c:pt idx="1835">
                  <c:v>63.25</c:v>
                </c:pt>
                <c:pt idx="1836">
                  <c:v>41.6</c:v>
                </c:pt>
                <c:pt idx="1837">
                  <c:v>20.37</c:v>
                </c:pt>
                <c:pt idx="1838">
                  <c:v>61.28</c:v>
                </c:pt>
                <c:pt idx="1839">
                  <c:v>12.77</c:v>
                </c:pt>
                <c:pt idx="1840">
                  <c:v>36.54</c:v>
                </c:pt>
                <c:pt idx="1841">
                  <c:v>46</c:v>
                </c:pt>
                <c:pt idx="1842">
                  <c:v>13.5</c:v>
                </c:pt>
                <c:pt idx="1843">
                  <c:v>59.39</c:v>
                </c:pt>
                <c:pt idx="1844">
                  <c:v>62.5</c:v>
                </c:pt>
                <c:pt idx="1845">
                  <c:v>63.27</c:v>
                </c:pt>
                <c:pt idx="1846">
                  <c:v>41.35</c:v>
                </c:pt>
                <c:pt idx="1847">
                  <c:v>20.2</c:v>
                </c:pt>
                <c:pt idx="1848">
                  <c:v>61.07</c:v>
                </c:pt>
                <c:pt idx="1849">
                  <c:v>36.700000000000003</c:v>
                </c:pt>
                <c:pt idx="1850">
                  <c:v>45.84</c:v>
                </c:pt>
                <c:pt idx="1851">
                  <c:v>13.62</c:v>
                </c:pt>
                <c:pt idx="1852">
                  <c:v>59.57</c:v>
                </c:pt>
                <c:pt idx="1853">
                  <c:v>62.34</c:v>
                </c:pt>
                <c:pt idx="1854">
                  <c:v>63.29</c:v>
                </c:pt>
                <c:pt idx="1855">
                  <c:v>41.1</c:v>
                </c:pt>
                <c:pt idx="1856">
                  <c:v>20.03</c:v>
                </c:pt>
                <c:pt idx="1857">
                  <c:v>60.87</c:v>
                </c:pt>
                <c:pt idx="1858">
                  <c:v>36.86</c:v>
                </c:pt>
                <c:pt idx="1859">
                  <c:v>45.68</c:v>
                </c:pt>
                <c:pt idx="1860">
                  <c:v>10.130000000000001</c:v>
                </c:pt>
                <c:pt idx="1861">
                  <c:v>13.75</c:v>
                </c:pt>
                <c:pt idx="1862">
                  <c:v>59.74</c:v>
                </c:pt>
                <c:pt idx="1863">
                  <c:v>62.17</c:v>
                </c:pt>
                <c:pt idx="1864">
                  <c:v>63.3</c:v>
                </c:pt>
                <c:pt idx="1865">
                  <c:v>40.85</c:v>
                </c:pt>
                <c:pt idx="1866">
                  <c:v>19.86</c:v>
                </c:pt>
                <c:pt idx="1867">
                  <c:v>60.66</c:v>
                </c:pt>
                <c:pt idx="1868">
                  <c:v>12.62</c:v>
                </c:pt>
                <c:pt idx="1869">
                  <c:v>37.020000000000003</c:v>
                </c:pt>
                <c:pt idx="1870">
                  <c:v>45.52</c:v>
                </c:pt>
                <c:pt idx="1871">
                  <c:v>10.29</c:v>
                </c:pt>
                <c:pt idx="1872">
                  <c:v>13.88</c:v>
                </c:pt>
                <c:pt idx="1873">
                  <c:v>59.92</c:v>
                </c:pt>
                <c:pt idx="1874">
                  <c:v>62</c:v>
                </c:pt>
                <c:pt idx="1875">
                  <c:v>63.31</c:v>
                </c:pt>
                <c:pt idx="1876">
                  <c:v>40.6</c:v>
                </c:pt>
                <c:pt idx="1877">
                  <c:v>19.690000000000001</c:v>
                </c:pt>
                <c:pt idx="1878">
                  <c:v>60.45</c:v>
                </c:pt>
                <c:pt idx="1879">
                  <c:v>12.57</c:v>
                </c:pt>
                <c:pt idx="1880">
                  <c:v>37.18</c:v>
                </c:pt>
                <c:pt idx="1881">
                  <c:v>45.36</c:v>
                </c:pt>
                <c:pt idx="1882">
                  <c:v>10.46</c:v>
                </c:pt>
                <c:pt idx="1883">
                  <c:v>14.01</c:v>
                </c:pt>
                <c:pt idx="1884">
                  <c:v>60.09</c:v>
                </c:pt>
                <c:pt idx="1885">
                  <c:v>61.83</c:v>
                </c:pt>
                <c:pt idx="1886">
                  <c:v>63.32</c:v>
                </c:pt>
                <c:pt idx="1887">
                  <c:v>40.35</c:v>
                </c:pt>
                <c:pt idx="1888">
                  <c:v>19.52</c:v>
                </c:pt>
                <c:pt idx="1889">
                  <c:v>60.24</c:v>
                </c:pt>
                <c:pt idx="1890">
                  <c:v>12.52</c:v>
                </c:pt>
                <c:pt idx="1891">
                  <c:v>37.35</c:v>
                </c:pt>
                <c:pt idx="1892">
                  <c:v>45.2</c:v>
                </c:pt>
                <c:pt idx="1893">
                  <c:v>10.62</c:v>
                </c:pt>
                <c:pt idx="1894">
                  <c:v>14.14</c:v>
                </c:pt>
                <c:pt idx="1895">
                  <c:v>60.27</c:v>
                </c:pt>
                <c:pt idx="1896">
                  <c:v>61.66</c:v>
                </c:pt>
                <c:pt idx="1897">
                  <c:v>63.32</c:v>
                </c:pt>
                <c:pt idx="1898">
                  <c:v>40.1</c:v>
                </c:pt>
                <c:pt idx="1899">
                  <c:v>19.350000000000001</c:v>
                </c:pt>
                <c:pt idx="1900">
                  <c:v>60.03</c:v>
                </c:pt>
                <c:pt idx="1901">
                  <c:v>37.51</c:v>
                </c:pt>
                <c:pt idx="1902">
                  <c:v>45.04</c:v>
                </c:pt>
                <c:pt idx="1903">
                  <c:v>10.78</c:v>
                </c:pt>
                <c:pt idx="1904">
                  <c:v>14.26</c:v>
                </c:pt>
                <c:pt idx="1905">
                  <c:v>60.44</c:v>
                </c:pt>
                <c:pt idx="1906">
                  <c:v>61.49</c:v>
                </c:pt>
                <c:pt idx="1907">
                  <c:v>63.32</c:v>
                </c:pt>
                <c:pt idx="1908">
                  <c:v>39.85</c:v>
                </c:pt>
                <c:pt idx="1909">
                  <c:v>19.18</c:v>
                </c:pt>
                <c:pt idx="1910">
                  <c:v>59.82</c:v>
                </c:pt>
                <c:pt idx="1911">
                  <c:v>12.42</c:v>
                </c:pt>
                <c:pt idx="1912">
                  <c:v>37.67</c:v>
                </c:pt>
                <c:pt idx="1913">
                  <c:v>44.87</c:v>
                </c:pt>
                <c:pt idx="1914">
                  <c:v>10.94</c:v>
                </c:pt>
                <c:pt idx="1915">
                  <c:v>14.39</c:v>
                </c:pt>
                <c:pt idx="1916">
                  <c:v>60.62</c:v>
                </c:pt>
                <c:pt idx="1917">
                  <c:v>61.31</c:v>
                </c:pt>
                <c:pt idx="1918">
                  <c:v>63.32</c:v>
                </c:pt>
                <c:pt idx="1919">
                  <c:v>39.6</c:v>
                </c:pt>
                <c:pt idx="1920">
                  <c:v>19.010000000000002</c:v>
                </c:pt>
                <c:pt idx="1921">
                  <c:v>59.61</c:v>
                </c:pt>
                <c:pt idx="1922">
                  <c:v>37.83</c:v>
                </c:pt>
                <c:pt idx="1923">
                  <c:v>44.71</c:v>
                </c:pt>
                <c:pt idx="1924">
                  <c:v>11.1</c:v>
                </c:pt>
                <c:pt idx="1925">
                  <c:v>14.52</c:v>
                </c:pt>
                <c:pt idx="1926">
                  <c:v>60.79</c:v>
                </c:pt>
                <c:pt idx="1927">
                  <c:v>61.14</c:v>
                </c:pt>
                <c:pt idx="1928">
                  <c:v>63.32</c:v>
                </c:pt>
                <c:pt idx="1929">
                  <c:v>39.36</c:v>
                </c:pt>
                <c:pt idx="1930">
                  <c:v>18.850000000000001</c:v>
                </c:pt>
                <c:pt idx="1931">
                  <c:v>59.4</c:v>
                </c:pt>
                <c:pt idx="1932">
                  <c:v>12.31</c:v>
                </c:pt>
                <c:pt idx="1933">
                  <c:v>37.979999999999997</c:v>
                </c:pt>
                <c:pt idx="1934">
                  <c:v>44.54</c:v>
                </c:pt>
                <c:pt idx="1935">
                  <c:v>11.26</c:v>
                </c:pt>
                <c:pt idx="1936">
                  <c:v>14.65</c:v>
                </c:pt>
                <c:pt idx="1937">
                  <c:v>60.97</c:v>
                </c:pt>
                <c:pt idx="1938">
                  <c:v>60.96</c:v>
                </c:pt>
                <c:pt idx="1939">
                  <c:v>63.31</c:v>
                </c:pt>
                <c:pt idx="1940">
                  <c:v>39.11</c:v>
                </c:pt>
                <c:pt idx="1941">
                  <c:v>18.68</c:v>
                </c:pt>
                <c:pt idx="1942">
                  <c:v>59.19</c:v>
                </c:pt>
                <c:pt idx="1943">
                  <c:v>12.25</c:v>
                </c:pt>
                <c:pt idx="1944">
                  <c:v>38.14</c:v>
                </c:pt>
                <c:pt idx="1945">
                  <c:v>44.37</c:v>
                </c:pt>
                <c:pt idx="1946">
                  <c:v>11.43</c:v>
                </c:pt>
                <c:pt idx="1947">
                  <c:v>14.77</c:v>
                </c:pt>
                <c:pt idx="1948">
                  <c:v>61.15</c:v>
                </c:pt>
                <c:pt idx="1949">
                  <c:v>60.78</c:v>
                </c:pt>
                <c:pt idx="1950">
                  <c:v>63.3</c:v>
                </c:pt>
                <c:pt idx="1951">
                  <c:v>38.86</c:v>
                </c:pt>
                <c:pt idx="1952">
                  <c:v>18.510000000000002</c:v>
                </c:pt>
                <c:pt idx="1953">
                  <c:v>58.98</c:v>
                </c:pt>
                <c:pt idx="1954">
                  <c:v>12.2</c:v>
                </c:pt>
                <c:pt idx="1955">
                  <c:v>38.299999999999997</c:v>
                </c:pt>
                <c:pt idx="1956">
                  <c:v>44.21</c:v>
                </c:pt>
                <c:pt idx="1957">
                  <c:v>11.59</c:v>
                </c:pt>
                <c:pt idx="1958">
                  <c:v>14.9</c:v>
                </c:pt>
                <c:pt idx="1959">
                  <c:v>61.32</c:v>
                </c:pt>
                <c:pt idx="1960">
                  <c:v>60.6</c:v>
                </c:pt>
                <c:pt idx="1961">
                  <c:v>63.28</c:v>
                </c:pt>
                <c:pt idx="1962">
                  <c:v>38.61</c:v>
                </c:pt>
                <c:pt idx="1963">
                  <c:v>18.34</c:v>
                </c:pt>
                <c:pt idx="1964">
                  <c:v>58.77</c:v>
                </c:pt>
                <c:pt idx="1965">
                  <c:v>12.14</c:v>
                </c:pt>
                <c:pt idx="1966">
                  <c:v>38.46</c:v>
                </c:pt>
                <c:pt idx="1967">
                  <c:v>44.04</c:v>
                </c:pt>
                <c:pt idx="1968">
                  <c:v>11.75</c:v>
                </c:pt>
                <c:pt idx="1969">
                  <c:v>15.03</c:v>
                </c:pt>
                <c:pt idx="1970">
                  <c:v>61.5</c:v>
                </c:pt>
                <c:pt idx="1971">
                  <c:v>60.42</c:v>
                </c:pt>
                <c:pt idx="1972">
                  <c:v>63.27</c:v>
                </c:pt>
                <c:pt idx="1973">
                  <c:v>38.369999999999997</c:v>
                </c:pt>
                <c:pt idx="1974">
                  <c:v>18.170000000000002</c:v>
                </c:pt>
                <c:pt idx="1975">
                  <c:v>58.55</c:v>
                </c:pt>
                <c:pt idx="1976">
                  <c:v>12.08</c:v>
                </c:pt>
                <c:pt idx="1977">
                  <c:v>38.619999999999997</c:v>
                </c:pt>
                <c:pt idx="1978">
                  <c:v>43.87</c:v>
                </c:pt>
                <c:pt idx="1979">
                  <c:v>11.91</c:v>
                </c:pt>
                <c:pt idx="1980">
                  <c:v>15.15</c:v>
                </c:pt>
                <c:pt idx="1981">
                  <c:v>61.67</c:v>
                </c:pt>
                <c:pt idx="1982">
                  <c:v>60.23</c:v>
                </c:pt>
                <c:pt idx="1983">
                  <c:v>63.25</c:v>
                </c:pt>
                <c:pt idx="1984">
                  <c:v>38.119999999999997</c:v>
                </c:pt>
                <c:pt idx="1985">
                  <c:v>18.010000000000002</c:v>
                </c:pt>
                <c:pt idx="1986">
                  <c:v>58.34</c:v>
                </c:pt>
                <c:pt idx="1987">
                  <c:v>12.02</c:v>
                </c:pt>
                <c:pt idx="1988">
                  <c:v>38.78</c:v>
                </c:pt>
                <c:pt idx="1989">
                  <c:v>43.7</c:v>
                </c:pt>
                <c:pt idx="1990">
                  <c:v>12.07</c:v>
                </c:pt>
                <c:pt idx="1991">
                  <c:v>15.28</c:v>
                </c:pt>
                <c:pt idx="1992">
                  <c:v>61.85</c:v>
                </c:pt>
                <c:pt idx="1993">
                  <c:v>60.05</c:v>
                </c:pt>
                <c:pt idx="1994">
                  <c:v>63.22</c:v>
                </c:pt>
                <c:pt idx="1995">
                  <c:v>37.869999999999997</c:v>
                </c:pt>
                <c:pt idx="1996">
                  <c:v>17.84</c:v>
                </c:pt>
                <c:pt idx="1997">
                  <c:v>58.13</c:v>
                </c:pt>
                <c:pt idx="1998">
                  <c:v>11.96</c:v>
                </c:pt>
                <c:pt idx="1999">
                  <c:v>38.94</c:v>
                </c:pt>
                <c:pt idx="2000">
                  <c:v>43.53</c:v>
                </c:pt>
                <c:pt idx="2001">
                  <c:v>12.23</c:v>
                </c:pt>
                <c:pt idx="2002">
                  <c:v>15.4</c:v>
                </c:pt>
                <c:pt idx="2003">
                  <c:v>62.03</c:v>
                </c:pt>
                <c:pt idx="2004">
                  <c:v>59.86</c:v>
                </c:pt>
                <c:pt idx="2005">
                  <c:v>63.2</c:v>
                </c:pt>
                <c:pt idx="2006">
                  <c:v>37.630000000000003</c:v>
                </c:pt>
                <c:pt idx="2007">
                  <c:v>17.670000000000002</c:v>
                </c:pt>
                <c:pt idx="2008">
                  <c:v>57.91</c:v>
                </c:pt>
                <c:pt idx="2009">
                  <c:v>11.9</c:v>
                </c:pt>
                <c:pt idx="2010">
                  <c:v>39.1</c:v>
                </c:pt>
                <c:pt idx="2011">
                  <c:v>43.35</c:v>
                </c:pt>
                <c:pt idx="2012">
                  <c:v>12.39</c:v>
                </c:pt>
                <c:pt idx="2013">
                  <c:v>15.53</c:v>
                </c:pt>
                <c:pt idx="2014">
                  <c:v>62.2</c:v>
                </c:pt>
                <c:pt idx="2015">
                  <c:v>59.68</c:v>
                </c:pt>
                <c:pt idx="2016">
                  <c:v>63.17</c:v>
                </c:pt>
                <c:pt idx="2017">
                  <c:v>37.380000000000003</c:v>
                </c:pt>
                <c:pt idx="2018">
                  <c:v>17.510000000000002</c:v>
                </c:pt>
                <c:pt idx="2019">
                  <c:v>57.7</c:v>
                </c:pt>
                <c:pt idx="2020">
                  <c:v>11.84</c:v>
                </c:pt>
                <c:pt idx="2021">
                  <c:v>39.25</c:v>
                </c:pt>
                <c:pt idx="2022">
                  <c:v>43.18</c:v>
                </c:pt>
                <c:pt idx="2023">
                  <c:v>12.55</c:v>
                </c:pt>
                <c:pt idx="2024">
                  <c:v>15.65</c:v>
                </c:pt>
                <c:pt idx="2025">
                  <c:v>62.38</c:v>
                </c:pt>
                <c:pt idx="2026">
                  <c:v>59.49</c:v>
                </c:pt>
                <c:pt idx="2027">
                  <c:v>63.13</c:v>
                </c:pt>
                <c:pt idx="2028">
                  <c:v>37.130000000000003</c:v>
                </c:pt>
                <c:pt idx="2029">
                  <c:v>17.34</c:v>
                </c:pt>
                <c:pt idx="2030">
                  <c:v>57.48</c:v>
                </c:pt>
                <c:pt idx="2031">
                  <c:v>11.78</c:v>
                </c:pt>
                <c:pt idx="2032">
                  <c:v>39.409999999999997</c:v>
                </c:pt>
                <c:pt idx="2033">
                  <c:v>43.01</c:v>
                </c:pt>
                <c:pt idx="2034">
                  <c:v>12.72</c:v>
                </c:pt>
                <c:pt idx="2035">
                  <c:v>15.78</c:v>
                </c:pt>
                <c:pt idx="2036">
                  <c:v>62.56</c:v>
                </c:pt>
                <c:pt idx="2037">
                  <c:v>59.3</c:v>
                </c:pt>
                <c:pt idx="2038">
                  <c:v>63.1</c:v>
                </c:pt>
                <c:pt idx="2039">
                  <c:v>36.89</c:v>
                </c:pt>
                <c:pt idx="2040">
                  <c:v>17.18</c:v>
                </c:pt>
                <c:pt idx="2041">
                  <c:v>57.27</c:v>
                </c:pt>
                <c:pt idx="2042">
                  <c:v>11.72</c:v>
                </c:pt>
                <c:pt idx="2043">
                  <c:v>39.57</c:v>
                </c:pt>
                <c:pt idx="2044">
                  <c:v>42.83</c:v>
                </c:pt>
                <c:pt idx="2045">
                  <c:v>12.88</c:v>
                </c:pt>
                <c:pt idx="2046">
                  <c:v>15.9</c:v>
                </c:pt>
                <c:pt idx="2047">
                  <c:v>62.73</c:v>
                </c:pt>
                <c:pt idx="2048">
                  <c:v>59.11</c:v>
                </c:pt>
                <c:pt idx="2049">
                  <c:v>63.06</c:v>
                </c:pt>
                <c:pt idx="2050">
                  <c:v>36.64</c:v>
                </c:pt>
                <c:pt idx="2051">
                  <c:v>17.010000000000002</c:v>
                </c:pt>
                <c:pt idx="2052">
                  <c:v>57.05</c:v>
                </c:pt>
                <c:pt idx="2053">
                  <c:v>11.66</c:v>
                </c:pt>
                <c:pt idx="2054">
                  <c:v>39.729999999999997</c:v>
                </c:pt>
                <c:pt idx="2055">
                  <c:v>42.66</c:v>
                </c:pt>
                <c:pt idx="2056">
                  <c:v>13.04</c:v>
                </c:pt>
                <c:pt idx="2057">
                  <c:v>16.03</c:v>
                </c:pt>
                <c:pt idx="2058">
                  <c:v>62.91</c:v>
                </c:pt>
                <c:pt idx="2059">
                  <c:v>58.92</c:v>
                </c:pt>
                <c:pt idx="2060">
                  <c:v>63.02</c:v>
                </c:pt>
                <c:pt idx="2061">
                  <c:v>36.4</c:v>
                </c:pt>
                <c:pt idx="2062">
                  <c:v>16.850000000000001</c:v>
                </c:pt>
                <c:pt idx="2063">
                  <c:v>56.84</c:v>
                </c:pt>
                <c:pt idx="2064">
                  <c:v>11.59</c:v>
                </c:pt>
                <c:pt idx="2065">
                  <c:v>39.880000000000003</c:v>
                </c:pt>
                <c:pt idx="2066">
                  <c:v>42.48</c:v>
                </c:pt>
                <c:pt idx="2067">
                  <c:v>13.2</c:v>
                </c:pt>
                <c:pt idx="2068">
                  <c:v>16.149999999999999</c:v>
                </c:pt>
                <c:pt idx="2069">
                  <c:v>63.09</c:v>
                </c:pt>
                <c:pt idx="2070">
                  <c:v>58.72</c:v>
                </c:pt>
                <c:pt idx="2071">
                  <c:v>62.98</c:v>
                </c:pt>
                <c:pt idx="2072">
                  <c:v>36.15</c:v>
                </c:pt>
                <c:pt idx="2073">
                  <c:v>16.68</c:v>
                </c:pt>
                <c:pt idx="2074">
                  <c:v>56.62</c:v>
                </c:pt>
                <c:pt idx="2075">
                  <c:v>11.53</c:v>
                </c:pt>
                <c:pt idx="2076">
                  <c:v>40.04</c:v>
                </c:pt>
                <c:pt idx="2077">
                  <c:v>42.3</c:v>
                </c:pt>
                <c:pt idx="2078">
                  <c:v>13.36</c:v>
                </c:pt>
                <c:pt idx="2079">
                  <c:v>16.27</c:v>
                </c:pt>
                <c:pt idx="2080">
                  <c:v>63.26</c:v>
                </c:pt>
                <c:pt idx="2081">
                  <c:v>58.53</c:v>
                </c:pt>
                <c:pt idx="2082">
                  <c:v>62.93</c:v>
                </c:pt>
                <c:pt idx="2083">
                  <c:v>35.909999999999997</c:v>
                </c:pt>
                <c:pt idx="2084">
                  <c:v>16.52</c:v>
                </c:pt>
                <c:pt idx="2085">
                  <c:v>56.41</c:v>
                </c:pt>
                <c:pt idx="2086">
                  <c:v>11.46</c:v>
                </c:pt>
                <c:pt idx="2087">
                  <c:v>40.200000000000003</c:v>
                </c:pt>
                <c:pt idx="2088">
                  <c:v>42.13</c:v>
                </c:pt>
                <c:pt idx="2089">
                  <c:v>13.52</c:v>
                </c:pt>
                <c:pt idx="2090">
                  <c:v>16.399999999999999</c:v>
                </c:pt>
                <c:pt idx="2091">
                  <c:v>63.44</c:v>
                </c:pt>
                <c:pt idx="2092">
                  <c:v>58.33</c:v>
                </c:pt>
                <c:pt idx="2093">
                  <c:v>62.88</c:v>
                </c:pt>
                <c:pt idx="2094">
                  <c:v>35.659999999999997</c:v>
                </c:pt>
                <c:pt idx="2095">
                  <c:v>16.350000000000001</c:v>
                </c:pt>
                <c:pt idx="2096">
                  <c:v>56.19</c:v>
                </c:pt>
                <c:pt idx="2097">
                  <c:v>11.4</c:v>
                </c:pt>
                <c:pt idx="2098">
                  <c:v>40.35</c:v>
                </c:pt>
                <c:pt idx="2099">
                  <c:v>41.95</c:v>
                </c:pt>
                <c:pt idx="2100">
                  <c:v>13.68</c:v>
                </c:pt>
                <c:pt idx="2101">
                  <c:v>16.52</c:v>
                </c:pt>
                <c:pt idx="2102">
                  <c:v>63.62</c:v>
                </c:pt>
                <c:pt idx="2103">
                  <c:v>58.14</c:v>
                </c:pt>
                <c:pt idx="2104">
                  <c:v>62.83</c:v>
                </c:pt>
                <c:pt idx="2105">
                  <c:v>35.42</c:v>
                </c:pt>
                <c:pt idx="2106">
                  <c:v>16.190000000000001</c:v>
                </c:pt>
                <c:pt idx="2107">
                  <c:v>55.97</c:v>
                </c:pt>
                <c:pt idx="2108">
                  <c:v>11.33</c:v>
                </c:pt>
                <c:pt idx="2109">
                  <c:v>40.51</c:v>
                </c:pt>
                <c:pt idx="2110">
                  <c:v>41.77</c:v>
                </c:pt>
                <c:pt idx="2111">
                  <c:v>13.84</c:v>
                </c:pt>
                <c:pt idx="2112">
                  <c:v>16.64</c:v>
                </c:pt>
                <c:pt idx="2113">
                  <c:v>63.79</c:v>
                </c:pt>
                <c:pt idx="2114">
                  <c:v>57.94</c:v>
                </c:pt>
                <c:pt idx="2115">
                  <c:v>62.77</c:v>
                </c:pt>
                <c:pt idx="2116">
                  <c:v>35.17</c:v>
                </c:pt>
                <c:pt idx="2117">
                  <c:v>16.02</c:v>
                </c:pt>
                <c:pt idx="2118">
                  <c:v>55.75</c:v>
                </c:pt>
                <c:pt idx="2119">
                  <c:v>11.26</c:v>
                </c:pt>
                <c:pt idx="2120">
                  <c:v>40.659999999999997</c:v>
                </c:pt>
                <c:pt idx="2121">
                  <c:v>41.59</c:v>
                </c:pt>
                <c:pt idx="2122">
                  <c:v>14</c:v>
                </c:pt>
                <c:pt idx="2123">
                  <c:v>16.760000000000002</c:v>
                </c:pt>
                <c:pt idx="2124">
                  <c:v>63.97</c:v>
                </c:pt>
                <c:pt idx="2125">
                  <c:v>57.74</c:v>
                </c:pt>
                <c:pt idx="2126">
                  <c:v>62.71</c:v>
                </c:pt>
                <c:pt idx="2127">
                  <c:v>34.93</c:v>
                </c:pt>
                <c:pt idx="2128">
                  <c:v>15.86</c:v>
                </c:pt>
                <c:pt idx="2129">
                  <c:v>55.54</c:v>
                </c:pt>
                <c:pt idx="2130">
                  <c:v>11.19</c:v>
                </c:pt>
                <c:pt idx="2131">
                  <c:v>40.82</c:v>
                </c:pt>
                <c:pt idx="2132">
                  <c:v>41.41</c:v>
                </c:pt>
                <c:pt idx="2133">
                  <c:v>14.16</c:v>
                </c:pt>
                <c:pt idx="2134">
                  <c:v>16.89</c:v>
                </c:pt>
                <c:pt idx="2135">
                  <c:v>64.150000000000006</c:v>
                </c:pt>
                <c:pt idx="2136">
                  <c:v>57.54</c:v>
                </c:pt>
                <c:pt idx="2137">
                  <c:v>62.65</c:v>
                </c:pt>
                <c:pt idx="2138">
                  <c:v>34.68</c:v>
                </c:pt>
                <c:pt idx="2139">
                  <c:v>15.7</c:v>
                </c:pt>
                <c:pt idx="2140">
                  <c:v>55.32</c:v>
                </c:pt>
                <c:pt idx="2141">
                  <c:v>11.12</c:v>
                </c:pt>
                <c:pt idx="2142">
                  <c:v>40.97</c:v>
                </c:pt>
                <c:pt idx="2143">
                  <c:v>41.23</c:v>
                </c:pt>
                <c:pt idx="2144">
                  <c:v>14.32</c:v>
                </c:pt>
                <c:pt idx="2145">
                  <c:v>17.010000000000002</c:v>
                </c:pt>
                <c:pt idx="2146">
                  <c:v>64.319999999999993</c:v>
                </c:pt>
                <c:pt idx="2147">
                  <c:v>57.34</c:v>
                </c:pt>
                <c:pt idx="2148">
                  <c:v>62.59</c:v>
                </c:pt>
                <c:pt idx="2149">
                  <c:v>34.44</c:v>
                </c:pt>
                <c:pt idx="2150">
                  <c:v>15.53</c:v>
                </c:pt>
                <c:pt idx="2151">
                  <c:v>55.1</c:v>
                </c:pt>
                <c:pt idx="2152">
                  <c:v>11.05</c:v>
                </c:pt>
                <c:pt idx="2153">
                  <c:v>41.13</c:v>
                </c:pt>
                <c:pt idx="2154">
                  <c:v>41.04</c:v>
                </c:pt>
                <c:pt idx="2155">
                  <c:v>14.49</c:v>
                </c:pt>
                <c:pt idx="2156">
                  <c:v>17.13</c:v>
                </c:pt>
                <c:pt idx="2157">
                  <c:v>64.5</c:v>
                </c:pt>
                <c:pt idx="2158">
                  <c:v>57.14</c:v>
                </c:pt>
                <c:pt idx="2159">
                  <c:v>62.52</c:v>
                </c:pt>
                <c:pt idx="2160">
                  <c:v>10.039999999999999</c:v>
                </c:pt>
                <c:pt idx="2161">
                  <c:v>34.200000000000003</c:v>
                </c:pt>
                <c:pt idx="2162">
                  <c:v>15.37</c:v>
                </c:pt>
                <c:pt idx="2163">
                  <c:v>54.88</c:v>
                </c:pt>
                <c:pt idx="2164">
                  <c:v>10.98</c:v>
                </c:pt>
                <c:pt idx="2165">
                  <c:v>41.28</c:v>
                </c:pt>
                <c:pt idx="2166">
                  <c:v>40.86</c:v>
                </c:pt>
                <c:pt idx="2167">
                  <c:v>14.65</c:v>
                </c:pt>
                <c:pt idx="2168">
                  <c:v>17.25</c:v>
                </c:pt>
                <c:pt idx="2169">
                  <c:v>64.680000000000007</c:v>
                </c:pt>
                <c:pt idx="2170">
                  <c:v>56.94</c:v>
                </c:pt>
                <c:pt idx="2171">
                  <c:v>62.45</c:v>
                </c:pt>
                <c:pt idx="2172">
                  <c:v>10.199999999999999</c:v>
                </c:pt>
                <c:pt idx="2173">
                  <c:v>33.96</c:v>
                </c:pt>
                <c:pt idx="2174">
                  <c:v>15.21</c:v>
                </c:pt>
                <c:pt idx="2175">
                  <c:v>54.66</c:v>
                </c:pt>
                <c:pt idx="2176">
                  <c:v>10.91</c:v>
                </c:pt>
                <c:pt idx="2177">
                  <c:v>41.44</c:v>
                </c:pt>
                <c:pt idx="2178">
                  <c:v>40.68</c:v>
                </c:pt>
                <c:pt idx="2179">
                  <c:v>14.81</c:v>
                </c:pt>
                <c:pt idx="2180">
                  <c:v>17.37</c:v>
                </c:pt>
                <c:pt idx="2181">
                  <c:v>64.86</c:v>
                </c:pt>
                <c:pt idx="2182">
                  <c:v>56.74</c:v>
                </c:pt>
                <c:pt idx="2183">
                  <c:v>62.38</c:v>
                </c:pt>
                <c:pt idx="2184">
                  <c:v>33.71</c:v>
                </c:pt>
                <c:pt idx="2185">
                  <c:v>15.05</c:v>
                </c:pt>
                <c:pt idx="2186">
                  <c:v>54.44</c:v>
                </c:pt>
                <c:pt idx="2187">
                  <c:v>10.84</c:v>
                </c:pt>
                <c:pt idx="2188">
                  <c:v>41.59</c:v>
                </c:pt>
                <c:pt idx="2189">
                  <c:v>40.5</c:v>
                </c:pt>
                <c:pt idx="2190">
                  <c:v>14.97</c:v>
                </c:pt>
                <c:pt idx="2191">
                  <c:v>17.489999999999998</c:v>
                </c:pt>
                <c:pt idx="2192">
                  <c:v>65.03</c:v>
                </c:pt>
                <c:pt idx="2193">
                  <c:v>56.54</c:v>
                </c:pt>
                <c:pt idx="2194">
                  <c:v>62.3</c:v>
                </c:pt>
                <c:pt idx="2195">
                  <c:v>10.5</c:v>
                </c:pt>
                <c:pt idx="2196">
                  <c:v>33.47</c:v>
                </c:pt>
                <c:pt idx="2197">
                  <c:v>14.88</c:v>
                </c:pt>
                <c:pt idx="2198">
                  <c:v>54.23</c:v>
                </c:pt>
                <c:pt idx="2199">
                  <c:v>10.77</c:v>
                </c:pt>
                <c:pt idx="2200">
                  <c:v>41.75</c:v>
                </c:pt>
                <c:pt idx="2201">
                  <c:v>40.31</c:v>
                </c:pt>
                <c:pt idx="2202">
                  <c:v>15.13</c:v>
                </c:pt>
                <c:pt idx="2203">
                  <c:v>17.61</c:v>
                </c:pt>
                <c:pt idx="2204">
                  <c:v>65.209999999999994</c:v>
                </c:pt>
                <c:pt idx="2205">
                  <c:v>56.33</c:v>
                </c:pt>
                <c:pt idx="2206">
                  <c:v>62.23</c:v>
                </c:pt>
                <c:pt idx="2207">
                  <c:v>10.65</c:v>
                </c:pt>
                <c:pt idx="2208">
                  <c:v>33.229999999999997</c:v>
                </c:pt>
                <c:pt idx="2209">
                  <c:v>14.72</c:v>
                </c:pt>
                <c:pt idx="2210">
                  <c:v>54.01</c:v>
                </c:pt>
                <c:pt idx="2211">
                  <c:v>10.69</c:v>
                </c:pt>
                <c:pt idx="2212">
                  <c:v>41.9</c:v>
                </c:pt>
                <c:pt idx="2213">
                  <c:v>40.130000000000003</c:v>
                </c:pt>
                <c:pt idx="2214">
                  <c:v>15.29</c:v>
                </c:pt>
                <c:pt idx="2215">
                  <c:v>17.73</c:v>
                </c:pt>
                <c:pt idx="2216">
                  <c:v>65.39</c:v>
                </c:pt>
                <c:pt idx="2217">
                  <c:v>56.13</c:v>
                </c:pt>
                <c:pt idx="2218">
                  <c:v>62.15</c:v>
                </c:pt>
                <c:pt idx="2219">
                  <c:v>10.8</c:v>
                </c:pt>
                <c:pt idx="2220">
                  <c:v>32.99</c:v>
                </c:pt>
                <c:pt idx="2221">
                  <c:v>14.56</c:v>
                </c:pt>
                <c:pt idx="2222">
                  <c:v>53.79</c:v>
                </c:pt>
                <c:pt idx="2223">
                  <c:v>10.62</c:v>
                </c:pt>
                <c:pt idx="2224">
                  <c:v>42.05</c:v>
                </c:pt>
                <c:pt idx="2225">
                  <c:v>39.94</c:v>
                </c:pt>
                <c:pt idx="2226">
                  <c:v>15.45</c:v>
                </c:pt>
                <c:pt idx="2227">
                  <c:v>17.850000000000001</c:v>
                </c:pt>
                <c:pt idx="2228">
                  <c:v>65.56</c:v>
                </c:pt>
                <c:pt idx="2229">
                  <c:v>55.92</c:v>
                </c:pt>
                <c:pt idx="2230">
                  <c:v>62.06</c:v>
                </c:pt>
                <c:pt idx="2231">
                  <c:v>10.96</c:v>
                </c:pt>
                <c:pt idx="2232">
                  <c:v>32.75</c:v>
                </c:pt>
                <c:pt idx="2233">
                  <c:v>14.4</c:v>
                </c:pt>
                <c:pt idx="2234">
                  <c:v>53.57</c:v>
                </c:pt>
                <c:pt idx="2235">
                  <c:v>10.55</c:v>
                </c:pt>
                <c:pt idx="2236">
                  <c:v>42.21</c:v>
                </c:pt>
                <c:pt idx="2237">
                  <c:v>39.75</c:v>
                </c:pt>
                <c:pt idx="2238">
                  <c:v>15.61</c:v>
                </c:pt>
                <c:pt idx="2239">
                  <c:v>17.97</c:v>
                </c:pt>
                <c:pt idx="2240">
                  <c:v>65.739999999999995</c:v>
                </c:pt>
                <c:pt idx="2241">
                  <c:v>55.72</c:v>
                </c:pt>
                <c:pt idx="2242">
                  <c:v>61.98</c:v>
                </c:pt>
                <c:pt idx="2243">
                  <c:v>11.11</c:v>
                </c:pt>
                <c:pt idx="2244">
                  <c:v>32.5</c:v>
                </c:pt>
                <c:pt idx="2245">
                  <c:v>14.24</c:v>
                </c:pt>
                <c:pt idx="2246">
                  <c:v>53.35</c:v>
                </c:pt>
                <c:pt idx="2247">
                  <c:v>10.47</c:v>
                </c:pt>
                <c:pt idx="2248">
                  <c:v>42.36</c:v>
                </c:pt>
                <c:pt idx="2249">
                  <c:v>39.57</c:v>
                </c:pt>
                <c:pt idx="2250">
                  <c:v>15.77</c:v>
                </c:pt>
                <c:pt idx="2251">
                  <c:v>18.09</c:v>
                </c:pt>
                <c:pt idx="2252">
                  <c:v>65.92</c:v>
                </c:pt>
                <c:pt idx="2253">
                  <c:v>55.51</c:v>
                </c:pt>
                <c:pt idx="2254">
                  <c:v>61.89</c:v>
                </c:pt>
                <c:pt idx="2255">
                  <c:v>11.26</c:v>
                </c:pt>
                <c:pt idx="2256">
                  <c:v>32.26</c:v>
                </c:pt>
                <c:pt idx="2257">
                  <c:v>14.08</c:v>
                </c:pt>
                <c:pt idx="2258">
                  <c:v>53.13</c:v>
                </c:pt>
                <c:pt idx="2259">
                  <c:v>10.39</c:v>
                </c:pt>
                <c:pt idx="2260">
                  <c:v>42.51</c:v>
                </c:pt>
                <c:pt idx="2261">
                  <c:v>39.380000000000003</c:v>
                </c:pt>
                <c:pt idx="2262">
                  <c:v>15.93</c:v>
                </c:pt>
                <c:pt idx="2263">
                  <c:v>18.2</c:v>
                </c:pt>
                <c:pt idx="2264">
                  <c:v>66.099999999999994</c:v>
                </c:pt>
                <c:pt idx="2265">
                  <c:v>55.3</c:v>
                </c:pt>
                <c:pt idx="2266">
                  <c:v>61.8</c:v>
                </c:pt>
                <c:pt idx="2267">
                  <c:v>11.42</c:v>
                </c:pt>
                <c:pt idx="2268">
                  <c:v>32.020000000000003</c:v>
                </c:pt>
                <c:pt idx="2269">
                  <c:v>13.92</c:v>
                </c:pt>
                <c:pt idx="2270">
                  <c:v>52.91</c:v>
                </c:pt>
                <c:pt idx="2271">
                  <c:v>10.32</c:v>
                </c:pt>
                <c:pt idx="2272">
                  <c:v>42.67</c:v>
                </c:pt>
                <c:pt idx="2273">
                  <c:v>39.19</c:v>
                </c:pt>
                <c:pt idx="2274">
                  <c:v>16.09</c:v>
                </c:pt>
                <c:pt idx="2275">
                  <c:v>18.32</c:v>
                </c:pt>
                <c:pt idx="2276">
                  <c:v>66.27</c:v>
                </c:pt>
                <c:pt idx="2277">
                  <c:v>55.09</c:v>
                </c:pt>
                <c:pt idx="2278">
                  <c:v>61.71</c:v>
                </c:pt>
                <c:pt idx="2279">
                  <c:v>11.57</c:v>
                </c:pt>
                <c:pt idx="2280">
                  <c:v>31.78</c:v>
                </c:pt>
                <c:pt idx="2281">
                  <c:v>13.75</c:v>
                </c:pt>
                <c:pt idx="2282">
                  <c:v>52.69</c:v>
                </c:pt>
                <c:pt idx="2283">
                  <c:v>10.24</c:v>
                </c:pt>
                <c:pt idx="2284">
                  <c:v>42.82</c:v>
                </c:pt>
                <c:pt idx="2285">
                  <c:v>39.01</c:v>
                </c:pt>
                <c:pt idx="2286">
                  <c:v>16.25</c:v>
                </c:pt>
                <c:pt idx="2287">
                  <c:v>18.440000000000001</c:v>
                </c:pt>
                <c:pt idx="2288">
                  <c:v>66.45</c:v>
                </c:pt>
                <c:pt idx="2289">
                  <c:v>54.88</c:v>
                </c:pt>
                <c:pt idx="2290">
                  <c:v>61.61</c:v>
                </c:pt>
                <c:pt idx="2291">
                  <c:v>11.72</c:v>
                </c:pt>
                <c:pt idx="2292">
                  <c:v>31.54</c:v>
                </c:pt>
                <c:pt idx="2293">
                  <c:v>13.59</c:v>
                </c:pt>
                <c:pt idx="2294">
                  <c:v>52.47</c:v>
                </c:pt>
                <c:pt idx="2295">
                  <c:v>10.16</c:v>
                </c:pt>
                <c:pt idx="2296">
                  <c:v>42.97</c:v>
                </c:pt>
                <c:pt idx="2297">
                  <c:v>38.82</c:v>
                </c:pt>
                <c:pt idx="2298">
                  <c:v>16.41</c:v>
                </c:pt>
                <c:pt idx="2299">
                  <c:v>18.559999999999999</c:v>
                </c:pt>
                <c:pt idx="2300">
                  <c:v>66.63</c:v>
                </c:pt>
                <c:pt idx="2301">
                  <c:v>54.67</c:v>
                </c:pt>
                <c:pt idx="2302">
                  <c:v>61.51</c:v>
                </c:pt>
                <c:pt idx="2303">
                  <c:v>11.88</c:v>
                </c:pt>
                <c:pt idx="2304">
                  <c:v>31.3</c:v>
                </c:pt>
                <c:pt idx="2305">
                  <c:v>13.43</c:v>
                </c:pt>
                <c:pt idx="2306">
                  <c:v>52.25</c:v>
                </c:pt>
                <c:pt idx="2307">
                  <c:v>10.08</c:v>
                </c:pt>
                <c:pt idx="2308">
                  <c:v>43.12</c:v>
                </c:pt>
                <c:pt idx="2309">
                  <c:v>38.630000000000003</c:v>
                </c:pt>
                <c:pt idx="2310">
                  <c:v>16.57</c:v>
                </c:pt>
                <c:pt idx="2311">
                  <c:v>18.670000000000002</c:v>
                </c:pt>
                <c:pt idx="2312">
                  <c:v>66.8</c:v>
                </c:pt>
                <c:pt idx="2313">
                  <c:v>54.46</c:v>
                </c:pt>
                <c:pt idx="2314">
                  <c:v>61.41</c:v>
                </c:pt>
                <c:pt idx="2315">
                  <c:v>12.03</c:v>
                </c:pt>
                <c:pt idx="2316">
                  <c:v>31.06</c:v>
                </c:pt>
                <c:pt idx="2317">
                  <c:v>13.27</c:v>
                </c:pt>
                <c:pt idx="2318">
                  <c:v>52.03</c:v>
                </c:pt>
                <c:pt idx="2319">
                  <c:v>43.27</c:v>
                </c:pt>
                <c:pt idx="2320">
                  <c:v>38.44</c:v>
                </c:pt>
                <c:pt idx="2321">
                  <c:v>16.73</c:v>
                </c:pt>
                <c:pt idx="2322">
                  <c:v>18.79</c:v>
                </c:pt>
                <c:pt idx="2323">
                  <c:v>66.98</c:v>
                </c:pt>
                <c:pt idx="2324">
                  <c:v>54.25</c:v>
                </c:pt>
                <c:pt idx="2325">
                  <c:v>61.31</c:v>
                </c:pt>
                <c:pt idx="2326">
                  <c:v>12.18</c:v>
                </c:pt>
                <c:pt idx="2327">
                  <c:v>30.82</c:v>
                </c:pt>
                <c:pt idx="2328">
                  <c:v>13.12</c:v>
                </c:pt>
                <c:pt idx="2329">
                  <c:v>51.81</c:v>
                </c:pt>
                <c:pt idx="2330">
                  <c:v>43.42</c:v>
                </c:pt>
                <c:pt idx="2331">
                  <c:v>38.25</c:v>
                </c:pt>
                <c:pt idx="2332">
                  <c:v>16.89</c:v>
                </c:pt>
                <c:pt idx="2333">
                  <c:v>18.899999999999999</c:v>
                </c:pt>
                <c:pt idx="2334">
                  <c:v>67.16</c:v>
                </c:pt>
                <c:pt idx="2335">
                  <c:v>54.04</c:v>
                </c:pt>
                <c:pt idx="2336">
                  <c:v>61.21</c:v>
                </c:pt>
                <c:pt idx="2337">
                  <c:v>12.34</c:v>
                </c:pt>
                <c:pt idx="2338">
                  <c:v>30.58</c:v>
                </c:pt>
                <c:pt idx="2339">
                  <c:v>12.96</c:v>
                </c:pt>
                <c:pt idx="2340">
                  <c:v>51.59</c:v>
                </c:pt>
                <c:pt idx="2341">
                  <c:v>43.58</c:v>
                </c:pt>
                <c:pt idx="2342">
                  <c:v>38.06</c:v>
                </c:pt>
                <c:pt idx="2343">
                  <c:v>17.05</c:v>
                </c:pt>
                <c:pt idx="2344">
                  <c:v>19.02</c:v>
                </c:pt>
                <c:pt idx="2345">
                  <c:v>67.34</c:v>
                </c:pt>
                <c:pt idx="2346">
                  <c:v>53.83</c:v>
                </c:pt>
                <c:pt idx="2347">
                  <c:v>61.1</c:v>
                </c:pt>
                <c:pt idx="2348">
                  <c:v>12.49</c:v>
                </c:pt>
                <c:pt idx="2349">
                  <c:v>30.34</c:v>
                </c:pt>
                <c:pt idx="2350">
                  <c:v>12.8</c:v>
                </c:pt>
                <c:pt idx="2351">
                  <c:v>51.37</c:v>
                </c:pt>
                <c:pt idx="2352">
                  <c:v>43.73</c:v>
                </c:pt>
                <c:pt idx="2353">
                  <c:v>37.869999999999997</c:v>
                </c:pt>
                <c:pt idx="2354">
                  <c:v>17.21</c:v>
                </c:pt>
                <c:pt idx="2355">
                  <c:v>19.13</c:v>
                </c:pt>
                <c:pt idx="2356">
                  <c:v>67.510000000000005</c:v>
                </c:pt>
                <c:pt idx="2357">
                  <c:v>53.62</c:v>
                </c:pt>
                <c:pt idx="2358">
                  <c:v>60.99</c:v>
                </c:pt>
                <c:pt idx="2359">
                  <c:v>12.64</c:v>
                </c:pt>
                <c:pt idx="2360">
                  <c:v>30.11</c:v>
                </c:pt>
                <c:pt idx="2361">
                  <c:v>12.64</c:v>
                </c:pt>
                <c:pt idx="2362">
                  <c:v>51.14</c:v>
                </c:pt>
                <c:pt idx="2363">
                  <c:v>43.88</c:v>
                </c:pt>
                <c:pt idx="2364">
                  <c:v>37.67</c:v>
                </c:pt>
                <c:pt idx="2365">
                  <c:v>17.37</c:v>
                </c:pt>
                <c:pt idx="2366">
                  <c:v>19.25</c:v>
                </c:pt>
                <c:pt idx="2367">
                  <c:v>67.69</c:v>
                </c:pt>
                <c:pt idx="2368">
                  <c:v>53.4</c:v>
                </c:pt>
                <c:pt idx="2369">
                  <c:v>60.88</c:v>
                </c:pt>
                <c:pt idx="2370">
                  <c:v>12.8</c:v>
                </c:pt>
                <c:pt idx="2371">
                  <c:v>29.87</c:v>
                </c:pt>
                <c:pt idx="2372">
                  <c:v>12.48</c:v>
                </c:pt>
                <c:pt idx="2373">
                  <c:v>50.92</c:v>
                </c:pt>
                <c:pt idx="2374">
                  <c:v>44.03</c:v>
                </c:pt>
                <c:pt idx="2375">
                  <c:v>37.479999999999997</c:v>
                </c:pt>
                <c:pt idx="2376">
                  <c:v>17.53</c:v>
                </c:pt>
                <c:pt idx="2377">
                  <c:v>19.36</c:v>
                </c:pt>
                <c:pt idx="2378">
                  <c:v>67.87</c:v>
                </c:pt>
                <c:pt idx="2379">
                  <c:v>53.19</c:v>
                </c:pt>
                <c:pt idx="2380">
                  <c:v>60.77</c:v>
                </c:pt>
                <c:pt idx="2381">
                  <c:v>12.95</c:v>
                </c:pt>
                <c:pt idx="2382">
                  <c:v>29.63</c:v>
                </c:pt>
                <c:pt idx="2383">
                  <c:v>12.32</c:v>
                </c:pt>
                <c:pt idx="2384">
                  <c:v>50.7</c:v>
                </c:pt>
                <c:pt idx="2385">
                  <c:v>44.18</c:v>
                </c:pt>
                <c:pt idx="2386">
                  <c:v>37.29</c:v>
                </c:pt>
                <c:pt idx="2387">
                  <c:v>17.690000000000001</c:v>
                </c:pt>
                <c:pt idx="2388">
                  <c:v>19.47</c:v>
                </c:pt>
                <c:pt idx="2389">
                  <c:v>68.040000000000006</c:v>
                </c:pt>
                <c:pt idx="2390">
                  <c:v>52.97</c:v>
                </c:pt>
                <c:pt idx="2391">
                  <c:v>60.65</c:v>
                </c:pt>
                <c:pt idx="2392">
                  <c:v>13.1</c:v>
                </c:pt>
                <c:pt idx="2393">
                  <c:v>29.39</c:v>
                </c:pt>
                <c:pt idx="2394">
                  <c:v>12.16</c:v>
                </c:pt>
                <c:pt idx="2395">
                  <c:v>50.48</c:v>
                </c:pt>
                <c:pt idx="2396">
                  <c:v>44.33</c:v>
                </c:pt>
                <c:pt idx="2397">
                  <c:v>37.1</c:v>
                </c:pt>
                <c:pt idx="2398">
                  <c:v>17.850000000000001</c:v>
                </c:pt>
                <c:pt idx="2399">
                  <c:v>19.59</c:v>
                </c:pt>
                <c:pt idx="2400">
                  <c:v>68.22</c:v>
                </c:pt>
                <c:pt idx="2401">
                  <c:v>52.76</c:v>
                </c:pt>
                <c:pt idx="2402">
                  <c:v>60.53</c:v>
                </c:pt>
                <c:pt idx="2403">
                  <c:v>13.26</c:v>
                </c:pt>
                <c:pt idx="2404">
                  <c:v>29.16</c:v>
                </c:pt>
                <c:pt idx="2405">
                  <c:v>12.01</c:v>
                </c:pt>
                <c:pt idx="2406">
                  <c:v>50.26</c:v>
                </c:pt>
                <c:pt idx="2407">
                  <c:v>44.48</c:v>
                </c:pt>
                <c:pt idx="2408">
                  <c:v>36.9</c:v>
                </c:pt>
                <c:pt idx="2409">
                  <c:v>18.010000000000002</c:v>
                </c:pt>
                <c:pt idx="2410">
                  <c:v>19.7</c:v>
                </c:pt>
                <c:pt idx="2411">
                  <c:v>68.39</c:v>
                </c:pt>
                <c:pt idx="2412">
                  <c:v>52.54</c:v>
                </c:pt>
                <c:pt idx="2413">
                  <c:v>60.41</c:v>
                </c:pt>
                <c:pt idx="2414">
                  <c:v>13.41</c:v>
                </c:pt>
                <c:pt idx="2415">
                  <c:v>28.92</c:v>
                </c:pt>
                <c:pt idx="2416">
                  <c:v>11.85</c:v>
                </c:pt>
                <c:pt idx="2417">
                  <c:v>50.04</c:v>
                </c:pt>
                <c:pt idx="2418">
                  <c:v>44.62</c:v>
                </c:pt>
                <c:pt idx="2419">
                  <c:v>36.71</c:v>
                </c:pt>
                <c:pt idx="2420">
                  <c:v>18.170000000000002</c:v>
                </c:pt>
                <c:pt idx="2421">
                  <c:v>19.809999999999999</c:v>
                </c:pt>
                <c:pt idx="2422">
                  <c:v>68.569999999999993</c:v>
                </c:pt>
                <c:pt idx="2423">
                  <c:v>52.33</c:v>
                </c:pt>
                <c:pt idx="2424">
                  <c:v>60.29</c:v>
                </c:pt>
                <c:pt idx="2425">
                  <c:v>13.57</c:v>
                </c:pt>
                <c:pt idx="2426">
                  <c:v>28.68</c:v>
                </c:pt>
                <c:pt idx="2427">
                  <c:v>11.69</c:v>
                </c:pt>
                <c:pt idx="2428">
                  <c:v>49.82</c:v>
                </c:pt>
                <c:pt idx="2429">
                  <c:v>44.77</c:v>
                </c:pt>
                <c:pt idx="2430">
                  <c:v>36.520000000000003</c:v>
                </c:pt>
                <c:pt idx="2431">
                  <c:v>18.329999999999998</c:v>
                </c:pt>
                <c:pt idx="2432">
                  <c:v>19.920000000000002</c:v>
                </c:pt>
                <c:pt idx="2433">
                  <c:v>68.75</c:v>
                </c:pt>
                <c:pt idx="2434">
                  <c:v>52.11</c:v>
                </c:pt>
                <c:pt idx="2435">
                  <c:v>60.16</c:v>
                </c:pt>
                <c:pt idx="2436">
                  <c:v>13.72</c:v>
                </c:pt>
                <c:pt idx="2437">
                  <c:v>28.45</c:v>
                </c:pt>
                <c:pt idx="2438">
                  <c:v>11.53</c:v>
                </c:pt>
                <c:pt idx="2439">
                  <c:v>49.6</c:v>
                </c:pt>
                <c:pt idx="2440">
                  <c:v>44.92</c:v>
                </c:pt>
                <c:pt idx="2441">
                  <c:v>36.32</c:v>
                </c:pt>
                <c:pt idx="2442">
                  <c:v>18.489999999999998</c:v>
                </c:pt>
                <c:pt idx="2443">
                  <c:v>20.03</c:v>
                </c:pt>
                <c:pt idx="2444">
                  <c:v>68.92</c:v>
                </c:pt>
                <c:pt idx="2445">
                  <c:v>51.89</c:v>
                </c:pt>
                <c:pt idx="2446">
                  <c:v>60.04</c:v>
                </c:pt>
                <c:pt idx="2447">
                  <c:v>13.87</c:v>
                </c:pt>
                <c:pt idx="2448">
                  <c:v>28.21</c:v>
                </c:pt>
                <c:pt idx="2449">
                  <c:v>11.38</c:v>
                </c:pt>
                <c:pt idx="2450">
                  <c:v>49.38</c:v>
                </c:pt>
                <c:pt idx="2451">
                  <c:v>45.07</c:v>
                </c:pt>
                <c:pt idx="2452">
                  <c:v>36.130000000000003</c:v>
                </c:pt>
                <c:pt idx="2453">
                  <c:v>18.649999999999999</c:v>
                </c:pt>
                <c:pt idx="2454">
                  <c:v>20.14</c:v>
                </c:pt>
                <c:pt idx="2455">
                  <c:v>69.099999999999994</c:v>
                </c:pt>
                <c:pt idx="2456">
                  <c:v>51.68</c:v>
                </c:pt>
                <c:pt idx="2457">
                  <c:v>59.91</c:v>
                </c:pt>
                <c:pt idx="2458">
                  <c:v>14.03</c:v>
                </c:pt>
                <c:pt idx="2459">
                  <c:v>27.97</c:v>
                </c:pt>
                <c:pt idx="2460">
                  <c:v>11.22</c:v>
                </c:pt>
                <c:pt idx="2461">
                  <c:v>49.16</c:v>
                </c:pt>
                <c:pt idx="2462">
                  <c:v>45.22</c:v>
                </c:pt>
                <c:pt idx="2463">
                  <c:v>35.93</c:v>
                </c:pt>
                <c:pt idx="2464">
                  <c:v>18.809999999999999</c:v>
                </c:pt>
                <c:pt idx="2465">
                  <c:v>20.25</c:v>
                </c:pt>
                <c:pt idx="2466">
                  <c:v>69.27</c:v>
                </c:pt>
                <c:pt idx="2467">
                  <c:v>51.46</c:v>
                </c:pt>
                <c:pt idx="2468">
                  <c:v>59.78</c:v>
                </c:pt>
                <c:pt idx="2469">
                  <c:v>14.18</c:v>
                </c:pt>
                <c:pt idx="2470">
                  <c:v>27.74</c:v>
                </c:pt>
                <c:pt idx="2471">
                  <c:v>11.06</c:v>
                </c:pt>
                <c:pt idx="2472">
                  <c:v>48.94</c:v>
                </c:pt>
                <c:pt idx="2473">
                  <c:v>45.37</c:v>
                </c:pt>
                <c:pt idx="2474">
                  <c:v>35.74</c:v>
                </c:pt>
                <c:pt idx="2475">
                  <c:v>18.97</c:v>
                </c:pt>
                <c:pt idx="2476">
                  <c:v>20.36</c:v>
                </c:pt>
                <c:pt idx="2477">
                  <c:v>69.45</c:v>
                </c:pt>
                <c:pt idx="2478">
                  <c:v>51.24</c:v>
                </c:pt>
                <c:pt idx="2479">
                  <c:v>59.65</c:v>
                </c:pt>
                <c:pt idx="2480">
                  <c:v>14.34</c:v>
                </c:pt>
                <c:pt idx="2481">
                  <c:v>27.5</c:v>
                </c:pt>
                <c:pt idx="2482">
                  <c:v>10.91</c:v>
                </c:pt>
                <c:pt idx="2483">
                  <c:v>48.71</c:v>
                </c:pt>
                <c:pt idx="2484">
                  <c:v>45.51</c:v>
                </c:pt>
                <c:pt idx="2485">
                  <c:v>35.54</c:v>
                </c:pt>
                <c:pt idx="2486">
                  <c:v>19.13</c:v>
                </c:pt>
                <c:pt idx="2487">
                  <c:v>20.47</c:v>
                </c:pt>
                <c:pt idx="2488">
                  <c:v>69.62</c:v>
                </c:pt>
                <c:pt idx="2489">
                  <c:v>51.02</c:v>
                </c:pt>
                <c:pt idx="2490">
                  <c:v>59.51</c:v>
                </c:pt>
                <c:pt idx="2491">
                  <c:v>14.49</c:v>
                </c:pt>
                <c:pt idx="2492">
                  <c:v>27.27</c:v>
                </c:pt>
                <c:pt idx="2493">
                  <c:v>10.75</c:v>
                </c:pt>
                <c:pt idx="2494">
                  <c:v>48.49</c:v>
                </c:pt>
                <c:pt idx="2495">
                  <c:v>45.66</c:v>
                </c:pt>
                <c:pt idx="2496">
                  <c:v>35.340000000000003</c:v>
                </c:pt>
                <c:pt idx="2497">
                  <c:v>19.29</c:v>
                </c:pt>
                <c:pt idx="2498">
                  <c:v>20.58</c:v>
                </c:pt>
                <c:pt idx="2499">
                  <c:v>69.8</c:v>
                </c:pt>
                <c:pt idx="2500">
                  <c:v>50.8</c:v>
                </c:pt>
                <c:pt idx="2501">
                  <c:v>59.38</c:v>
                </c:pt>
                <c:pt idx="2502">
                  <c:v>14.64</c:v>
                </c:pt>
                <c:pt idx="2503">
                  <c:v>27.03</c:v>
                </c:pt>
                <c:pt idx="2504">
                  <c:v>10.6</c:v>
                </c:pt>
                <c:pt idx="2505">
                  <c:v>48.27</c:v>
                </c:pt>
                <c:pt idx="2506">
                  <c:v>45.81</c:v>
                </c:pt>
                <c:pt idx="2507">
                  <c:v>35.15</c:v>
                </c:pt>
                <c:pt idx="2508">
                  <c:v>19.45</c:v>
                </c:pt>
                <c:pt idx="2509">
                  <c:v>20.69</c:v>
                </c:pt>
                <c:pt idx="2510">
                  <c:v>69.97</c:v>
                </c:pt>
                <c:pt idx="2511">
                  <c:v>50.58</c:v>
                </c:pt>
                <c:pt idx="2512">
                  <c:v>59.24</c:v>
                </c:pt>
                <c:pt idx="2513">
                  <c:v>14.8</c:v>
                </c:pt>
                <c:pt idx="2514">
                  <c:v>26.8</c:v>
                </c:pt>
                <c:pt idx="2515">
                  <c:v>10.44</c:v>
                </c:pt>
                <c:pt idx="2516">
                  <c:v>48.05</c:v>
                </c:pt>
                <c:pt idx="2517">
                  <c:v>45.95</c:v>
                </c:pt>
                <c:pt idx="2518">
                  <c:v>34.950000000000003</c:v>
                </c:pt>
                <c:pt idx="2519">
                  <c:v>19.61</c:v>
                </c:pt>
                <c:pt idx="2520">
                  <c:v>20.79</c:v>
                </c:pt>
                <c:pt idx="2521">
                  <c:v>70.14</c:v>
                </c:pt>
                <c:pt idx="2522">
                  <c:v>50.36</c:v>
                </c:pt>
                <c:pt idx="2523">
                  <c:v>59.1</c:v>
                </c:pt>
                <c:pt idx="2524">
                  <c:v>14.95</c:v>
                </c:pt>
                <c:pt idx="2525">
                  <c:v>26.57</c:v>
                </c:pt>
                <c:pt idx="2526">
                  <c:v>10.28</c:v>
                </c:pt>
                <c:pt idx="2527">
                  <c:v>47.83</c:v>
                </c:pt>
                <c:pt idx="2528">
                  <c:v>46.1</c:v>
                </c:pt>
                <c:pt idx="2529">
                  <c:v>34.75</c:v>
                </c:pt>
                <c:pt idx="2530">
                  <c:v>19.77</c:v>
                </c:pt>
                <c:pt idx="2531">
                  <c:v>20.9</c:v>
                </c:pt>
                <c:pt idx="2532">
                  <c:v>70.319999999999993</c:v>
                </c:pt>
                <c:pt idx="2533">
                  <c:v>50.14</c:v>
                </c:pt>
                <c:pt idx="2534">
                  <c:v>58.96</c:v>
                </c:pt>
                <c:pt idx="2535">
                  <c:v>15.11</c:v>
                </c:pt>
                <c:pt idx="2536">
                  <c:v>26.33</c:v>
                </c:pt>
                <c:pt idx="2537">
                  <c:v>10.130000000000001</c:v>
                </c:pt>
                <c:pt idx="2538">
                  <c:v>47.61</c:v>
                </c:pt>
                <c:pt idx="2539">
                  <c:v>46.25</c:v>
                </c:pt>
                <c:pt idx="2540">
                  <c:v>34.56</c:v>
                </c:pt>
                <c:pt idx="2541">
                  <c:v>19.93</c:v>
                </c:pt>
                <c:pt idx="2542">
                  <c:v>21</c:v>
                </c:pt>
                <c:pt idx="2543">
                  <c:v>70.489999999999995</c:v>
                </c:pt>
                <c:pt idx="2544">
                  <c:v>49.92</c:v>
                </c:pt>
                <c:pt idx="2545">
                  <c:v>58.81</c:v>
                </c:pt>
                <c:pt idx="2546">
                  <c:v>15.26</c:v>
                </c:pt>
                <c:pt idx="2547">
                  <c:v>26.1</c:v>
                </c:pt>
                <c:pt idx="2548">
                  <c:v>47.39</c:v>
                </c:pt>
                <c:pt idx="2549">
                  <c:v>46.39</c:v>
                </c:pt>
                <c:pt idx="2550">
                  <c:v>34.36</c:v>
                </c:pt>
                <c:pt idx="2551">
                  <c:v>20.079999999999998</c:v>
                </c:pt>
                <c:pt idx="2552">
                  <c:v>21.11</c:v>
                </c:pt>
                <c:pt idx="2553">
                  <c:v>70.66</c:v>
                </c:pt>
                <c:pt idx="2554">
                  <c:v>49.7</c:v>
                </c:pt>
                <c:pt idx="2555">
                  <c:v>58.67</c:v>
                </c:pt>
                <c:pt idx="2556">
                  <c:v>15.41</c:v>
                </c:pt>
                <c:pt idx="2557">
                  <c:v>25.87</c:v>
                </c:pt>
                <c:pt idx="2558">
                  <c:v>47.17</c:v>
                </c:pt>
                <c:pt idx="2559">
                  <c:v>46.54</c:v>
                </c:pt>
                <c:pt idx="2560">
                  <c:v>34.159999999999997</c:v>
                </c:pt>
                <c:pt idx="2561">
                  <c:v>20.239999999999998</c:v>
                </c:pt>
                <c:pt idx="2562">
                  <c:v>21.21</c:v>
                </c:pt>
                <c:pt idx="2563">
                  <c:v>70.84</c:v>
                </c:pt>
                <c:pt idx="2564">
                  <c:v>49.48</c:v>
                </c:pt>
                <c:pt idx="2565">
                  <c:v>58.52</c:v>
                </c:pt>
                <c:pt idx="2566">
                  <c:v>15.57</c:v>
                </c:pt>
                <c:pt idx="2567">
                  <c:v>25.63</c:v>
                </c:pt>
                <c:pt idx="2568">
                  <c:v>46.95</c:v>
                </c:pt>
                <c:pt idx="2569">
                  <c:v>46.68</c:v>
                </c:pt>
                <c:pt idx="2570">
                  <c:v>33.96</c:v>
                </c:pt>
                <c:pt idx="2571">
                  <c:v>20.399999999999999</c:v>
                </c:pt>
                <c:pt idx="2572">
                  <c:v>21.32</c:v>
                </c:pt>
                <c:pt idx="2573">
                  <c:v>71.010000000000005</c:v>
                </c:pt>
                <c:pt idx="2574">
                  <c:v>49.26</c:v>
                </c:pt>
                <c:pt idx="2575">
                  <c:v>58.37</c:v>
                </c:pt>
                <c:pt idx="2576">
                  <c:v>15.72</c:v>
                </c:pt>
                <c:pt idx="2577">
                  <c:v>25.4</c:v>
                </c:pt>
                <c:pt idx="2578">
                  <c:v>46.73</c:v>
                </c:pt>
                <c:pt idx="2579">
                  <c:v>46.83</c:v>
                </c:pt>
                <c:pt idx="2580">
                  <c:v>33.76</c:v>
                </c:pt>
                <c:pt idx="2581">
                  <c:v>20.56</c:v>
                </c:pt>
                <c:pt idx="2582">
                  <c:v>21.42</c:v>
                </c:pt>
                <c:pt idx="2583">
                  <c:v>71.180000000000007</c:v>
                </c:pt>
                <c:pt idx="2584">
                  <c:v>49.04</c:v>
                </c:pt>
                <c:pt idx="2585">
                  <c:v>58.22</c:v>
                </c:pt>
                <c:pt idx="2586">
                  <c:v>25.17</c:v>
                </c:pt>
                <c:pt idx="2587">
                  <c:v>46.51</c:v>
                </c:pt>
                <c:pt idx="2588">
                  <c:v>46.97</c:v>
                </c:pt>
                <c:pt idx="2589">
                  <c:v>33.57</c:v>
                </c:pt>
                <c:pt idx="2590">
                  <c:v>20.72</c:v>
                </c:pt>
                <c:pt idx="2591">
                  <c:v>21.53</c:v>
                </c:pt>
                <c:pt idx="2592">
                  <c:v>71.349999999999994</c:v>
                </c:pt>
                <c:pt idx="2593">
                  <c:v>48.82</c:v>
                </c:pt>
                <c:pt idx="2594">
                  <c:v>58.07</c:v>
                </c:pt>
                <c:pt idx="2595">
                  <c:v>16.03</c:v>
                </c:pt>
                <c:pt idx="2596">
                  <c:v>24.94</c:v>
                </c:pt>
                <c:pt idx="2597">
                  <c:v>46.29</c:v>
                </c:pt>
                <c:pt idx="2598">
                  <c:v>47.12</c:v>
                </c:pt>
                <c:pt idx="2599">
                  <c:v>33.369999999999997</c:v>
                </c:pt>
                <c:pt idx="2600">
                  <c:v>20.88</c:v>
                </c:pt>
                <c:pt idx="2601">
                  <c:v>21.63</c:v>
                </c:pt>
                <c:pt idx="2602">
                  <c:v>71.52</c:v>
                </c:pt>
                <c:pt idx="2603">
                  <c:v>48.59</c:v>
                </c:pt>
                <c:pt idx="2604">
                  <c:v>57.92</c:v>
                </c:pt>
                <c:pt idx="2605">
                  <c:v>16.18</c:v>
                </c:pt>
                <c:pt idx="2606">
                  <c:v>24.71</c:v>
                </c:pt>
                <c:pt idx="2607">
                  <c:v>46.07</c:v>
                </c:pt>
                <c:pt idx="2608">
                  <c:v>47.26</c:v>
                </c:pt>
                <c:pt idx="2609">
                  <c:v>33.17</c:v>
                </c:pt>
                <c:pt idx="2610">
                  <c:v>21.04</c:v>
                </c:pt>
                <c:pt idx="2611">
                  <c:v>21.73</c:v>
                </c:pt>
                <c:pt idx="2612">
                  <c:v>71.7</c:v>
                </c:pt>
                <c:pt idx="2613">
                  <c:v>48.37</c:v>
                </c:pt>
                <c:pt idx="2614">
                  <c:v>57.76</c:v>
                </c:pt>
                <c:pt idx="2615">
                  <c:v>16.34</c:v>
                </c:pt>
                <c:pt idx="2616">
                  <c:v>24.47</c:v>
                </c:pt>
                <c:pt idx="2617">
                  <c:v>45.84</c:v>
                </c:pt>
                <c:pt idx="2618">
                  <c:v>47.4</c:v>
                </c:pt>
                <c:pt idx="2619">
                  <c:v>32.97</c:v>
                </c:pt>
                <c:pt idx="2620">
                  <c:v>21.2</c:v>
                </c:pt>
                <c:pt idx="2621">
                  <c:v>21.83</c:v>
                </c:pt>
                <c:pt idx="2622">
                  <c:v>71.87</c:v>
                </c:pt>
                <c:pt idx="2623">
                  <c:v>48.15</c:v>
                </c:pt>
                <c:pt idx="2624">
                  <c:v>57.61</c:v>
                </c:pt>
                <c:pt idx="2625">
                  <c:v>16.489999999999998</c:v>
                </c:pt>
                <c:pt idx="2626">
                  <c:v>24.24</c:v>
                </c:pt>
                <c:pt idx="2627">
                  <c:v>45.62</c:v>
                </c:pt>
                <c:pt idx="2628">
                  <c:v>47.55</c:v>
                </c:pt>
                <c:pt idx="2629">
                  <c:v>32.770000000000003</c:v>
                </c:pt>
                <c:pt idx="2630">
                  <c:v>21.36</c:v>
                </c:pt>
                <c:pt idx="2631">
                  <c:v>21.93</c:v>
                </c:pt>
                <c:pt idx="2632">
                  <c:v>72.040000000000006</c:v>
                </c:pt>
                <c:pt idx="2633">
                  <c:v>47.92</c:v>
                </c:pt>
                <c:pt idx="2634">
                  <c:v>57.45</c:v>
                </c:pt>
                <c:pt idx="2635">
                  <c:v>16.64</c:v>
                </c:pt>
                <c:pt idx="2636">
                  <c:v>24.01</c:v>
                </c:pt>
                <c:pt idx="2637">
                  <c:v>45.4</c:v>
                </c:pt>
                <c:pt idx="2638">
                  <c:v>47.69</c:v>
                </c:pt>
                <c:pt idx="2639">
                  <c:v>32.57</c:v>
                </c:pt>
                <c:pt idx="2640">
                  <c:v>21.52</c:v>
                </c:pt>
                <c:pt idx="2641">
                  <c:v>22.03</c:v>
                </c:pt>
                <c:pt idx="2642">
                  <c:v>72.2</c:v>
                </c:pt>
                <c:pt idx="2643">
                  <c:v>47.7</c:v>
                </c:pt>
                <c:pt idx="2644">
                  <c:v>57.29</c:v>
                </c:pt>
                <c:pt idx="2645">
                  <c:v>16.8</c:v>
                </c:pt>
                <c:pt idx="2646">
                  <c:v>23.78</c:v>
                </c:pt>
                <c:pt idx="2647">
                  <c:v>45.18</c:v>
                </c:pt>
                <c:pt idx="2648">
                  <c:v>47.83</c:v>
                </c:pt>
                <c:pt idx="2649">
                  <c:v>32.369999999999997</c:v>
                </c:pt>
                <c:pt idx="2650">
                  <c:v>21.67</c:v>
                </c:pt>
                <c:pt idx="2651">
                  <c:v>22.13</c:v>
                </c:pt>
                <c:pt idx="2652">
                  <c:v>72.37</c:v>
                </c:pt>
                <c:pt idx="2653">
                  <c:v>47.48</c:v>
                </c:pt>
                <c:pt idx="2654">
                  <c:v>57.13</c:v>
                </c:pt>
                <c:pt idx="2655">
                  <c:v>16.95</c:v>
                </c:pt>
                <c:pt idx="2656">
                  <c:v>23.55</c:v>
                </c:pt>
                <c:pt idx="2657">
                  <c:v>44.96</c:v>
                </c:pt>
                <c:pt idx="2658">
                  <c:v>47.97</c:v>
                </c:pt>
                <c:pt idx="2659">
                  <c:v>32.17</c:v>
                </c:pt>
                <c:pt idx="2660">
                  <c:v>21.83</c:v>
                </c:pt>
                <c:pt idx="2661">
                  <c:v>22.23</c:v>
                </c:pt>
                <c:pt idx="2662">
                  <c:v>72.540000000000006</c:v>
                </c:pt>
                <c:pt idx="2663">
                  <c:v>47.25</c:v>
                </c:pt>
                <c:pt idx="2664">
                  <c:v>56.97</c:v>
                </c:pt>
                <c:pt idx="2665">
                  <c:v>17.100000000000001</c:v>
                </c:pt>
                <c:pt idx="2666">
                  <c:v>23.32</c:v>
                </c:pt>
                <c:pt idx="2667">
                  <c:v>44.74</c:v>
                </c:pt>
                <c:pt idx="2668">
                  <c:v>48.12</c:v>
                </c:pt>
                <c:pt idx="2669">
                  <c:v>31.97</c:v>
                </c:pt>
                <c:pt idx="2670">
                  <c:v>21.99</c:v>
                </c:pt>
                <c:pt idx="2671">
                  <c:v>22.33</c:v>
                </c:pt>
                <c:pt idx="2672">
                  <c:v>72.709999999999994</c:v>
                </c:pt>
                <c:pt idx="2673">
                  <c:v>47.03</c:v>
                </c:pt>
                <c:pt idx="2674">
                  <c:v>56.81</c:v>
                </c:pt>
                <c:pt idx="2675">
                  <c:v>17.25</c:v>
                </c:pt>
                <c:pt idx="2676">
                  <c:v>23.09</c:v>
                </c:pt>
                <c:pt idx="2677">
                  <c:v>44.52</c:v>
                </c:pt>
                <c:pt idx="2678">
                  <c:v>48.26</c:v>
                </c:pt>
                <c:pt idx="2679">
                  <c:v>31.77</c:v>
                </c:pt>
                <c:pt idx="2680">
                  <c:v>22.15</c:v>
                </c:pt>
                <c:pt idx="2681">
                  <c:v>22.42</c:v>
                </c:pt>
                <c:pt idx="2682">
                  <c:v>72.88</c:v>
                </c:pt>
                <c:pt idx="2683">
                  <c:v>46.81</c:v>
                </c:pt>
                <c:pt idx="2684">
                  <c:v>56.64</c:v>
                </c:pt>
                <c:pt idx="2685">
                  <c:v>17.41</c:v>
                </c:pt>
                <c:pt idx="2686">
                  <c:v>22.87</c:v>
                </c:pt>
                <c:pt idx="2687">
                  <c:v>44.31</c:v>
                </c:pt>
                <c:pt idx="2688">
                  <c:v>48.4</c:v>
                </c:pt>
                <c:pt idx="2689">
                  <c:v>31.57</c:v>
                </c:pt>
                <c:pt idx="2690">
                  <c:v>22.31</c:v>
                </c:pt>
                <c:pt idx="2691">
                  <c:v>22.52</c:v>
                </c:pt>
                <c:pt idx="2692">
                  <c:v>73.040000000000006</c:v>
                </c:pt>
                <c:pt idx="2693">
                  <c:v>46.58</c:v>
                </c:pt>
                <c:pt idx="2694">
                  <c:v>56.48</c:v>
                </c:pt>
                <c:pt idx="2695">
                  <c:v>17.559999999999999</c:v>
                </c:pt>
                <c:pt idx="2696">
                  <c:v>22.64</c:v>
                </c:pt>
                <c:pt idx="2697">
                  <c:v>44.09</c:v>
                </c:pt>
                <c:pt idx="2698">
                  <c:v>48.54</c:v>
                </c:pt>
                <c:pt idx="2699">
                  <c:v>31.37</c:v>
                </c:pt>
                <c:pt idx="2700">
                  <c:v>22.47</c:v>
                </c:pt>
                <c:pt idx="2701">
                  <c:v>22.62</c:v>
                </c:pt>
                <c:pt idx="2702">
                  <c:v>73.209999999999994</c:v>
                </c:pt>
                <c:pt idx="2703">
                  <c:v>46.36</c:v>
                </c:pt>
                <c:pt idx="2704">
                  <c:v>56.31</c:v>
                </c:pt>
                <c:pt idx="2705">
                  <c:v>17.71</c:v>
                </c:pt>
                <c:pt idx="2706">
                  <c:v>22.41</c:v>
                </c:pt>
                <c:pt idx="2707">
                  <c:v>43.87</c:v>
                </c:pt>
                <c:pt idx="2708">
                  <c:v>48.68</c:v>
                </c:pt>
                <c:pt idx="2709">
                  <c:v>31.17</c:v>
                </c:pt>
                <c:pt idx="2710">
                  <c:v>22.63</c:v>
                </c:pt>
                <c:pt idx="2711">
                  <c:v>22.71</c:v>
                </c:pt>
                <c:pt idx="2712">
                  <c:v>73.37</c:v>
                </c:pt>
                <c:pt idx="2713">
                  <c:v>46.13</c:v>
                </c:pt>
                <c:pt idx="2714">
                  <c:v>56.14</c:v>
                </c:pt>
                <c:pt idx="2715">
                  <c:v>17.87</c:v>
                </c:pt>
                <c:pt idx="2716">
                  <c:v>22.18</c:v>
                </c:pt>
                <c:pt idx="2717">
                  <c:v>43.65</c:v>
                </c:pt>
                <c:pt idx="2718">
                  <c:v>48.82</c:v>
                </c:pt>
                <c:pt idx="2719">
                  <c:v>30.96</c:v>
                </c:pt>
                <c:pt idx="2720">
                  <c:v>22.79</c:v>
                </c:pt>
                <c:pt idx="2721">
                  <c:v>22.81</c:v>
                </c:pt>
                <c:pt idx="2722">
                  <c:v>73.540000000000006</c:v>
                </c:pt>
                <c:pt idx="2723">
                  <c:v>45.91</c:v>
                </c:pt>
                <c:pt idx="2724">
                  <c:v>55.97</c:v>
                </c:pt>
                <c:pt idx="2725">
                  <c:v>18.02</c:v>
                </c:pt>
                <c:pt idx="2726">
                  <c:v>21.95</c:v>
                </c:pt>
                <c:pt idx="2727">
                  <c:v>43.43</c:v>
                </c:pt>
                <c:pt idx="2728">
                  <c:v>48.96</c:v>
                </c:pt>
                <c:pt idx="2729">
                  <c:v>30.76</c:v>
                </c:pt>
                <c:pt idx="2730">
                  <c:v>22.94</c:v>
                </c:pt>
                <c:pt idx="2731">
                  <c:v>22.9</c:v>
                </c:pt>
                <c:pt idx="2732">
                  <c:v>73.7</c:v>
                </c:pt>
                <c:pt idx="2733">
                  <c:v>45.68</c:v>
                </c:pt>
                <c:pt idx="2734">
                  <c:v>55.8</c:v>
                </c:pt>
                <c:pt idx="2735">
                  <c:v>18.170000000000002</c:v>
                </c:pt>
                <c:pt idx="2736">
                  <c:v>21.73</c:v>
                </c:pt>
                <c:pt idx="2737">
                  <c:v>43.21</c:v>
                </c:pt>
                <c:pt idx="2738">
                  <c:v>49.1</c:v>
                </c:pt>
                <c:pt idx="2739">
                  <c:v>30.56</c:v>
                </c:pt>
                <c:pt idx="2740">
                  <c:v>23.1</c:v>
                </c:pt>
                <c:pt idx="2741">
                  <c:v>22.99</c:v>
                </c:pt>
                <c:pt idx="2742">
                  <c:v>73.86</c:v>
                </c:pt>
                <c:pt idx="2743">
                  <c:v>45.46</c:v>
                </c:pt>
                <c:pt idx="2744">
                  <c:v>55.63</c:v>
                </c:pt>
                <c:pt idx="2745">
                  <c:v>18.32</c:v>
                </c:pt>
                <c:pt idx="2746">
                  <c:v>21.5</c:v>
                </c:pt>
                <c:pt idx="2747">
                  <c:v>42.99</c:v>
                </c:pt>
                <c:pt idx="2748">
                  <c:v>49.24</c:v>
                </c:pt>
                <c:pt idx="2749">
                  <c:v>30.36</c:v>
                </c:pt>
                <c:pt idx="2750">
                  <c:v>23.26</c:v>
                </c:pt>
                <c:pt idx="2751">
                  <c:v>23.09</c:v>
                </c:pt>
                <c:pt idx="2752">
                  <c:v>74.03</c:v>
                </c:pt>
                <c:pt idx="2753">
                  <c:v>45.23</c:v>
                </c:pt>
                <c:pt idx="2754">
                  <c:v>55.45</c:v>
                </c:pt>
                <c:pt idx="2755">
                  <c:v>18.48</c:v>
                </c:pt>
                <c:pt idx="2756">
                  <c:v>21.27</c:v>
                </c:pt>
                <c:pt idx="2757">
                  <c:v>42.77</c:v>
                </c:pt>
                <c:pt idx="2758">
                  <c:v>49.38</c:v>
                </c:pt>
                <c:pt idx="2759">
                  <c:v>30.16</c:v>
                </c:pt>
                <c:pt idx="2760">
                  <c:v>23.42</c:v>
                </c:pt>
                <c:pt idx="2761">
                  <c:v>23.18</c:v>
                </c:pt>
                <c:pt idx="2762">
                  <c:v>74.19</c:v>
                </c:pt>
                <c:pt idx="2763">
                  <c:v>45.01</c:v>
                </c:pt>
                <c:pt idx="2764">
                  <c:v>55.28</c:v>
                </c:pt>
                <c:pt idx="2765">
                  <c:v>18.63</c:v>
                </c:pt>
                <c:pt idx="2766">
                  <c:v>21.05</c:v>
                </c:pt>
                <c:pt idx="2767">
                  <c:v>42.55</c:v>
                </c:pt>
                <c:pt idx="2768">
                  <c:v>49.52</c:v>
                </c:pt>
                <c:pt idx="2769">
                  <c:v>29.96</c:v>
                </c:pt>
                <c:pt idx="2770">
                  <c:v>23.58</c:v>
                </c:pt>
                <c:pt idx="2771">
                  <c:v>23.27</c:v>
                </c:pt>
                <c:pt idx="2772">
                  <c:v>74.349999999999994</c:v>
                </c:pt>
                <c:pt idx="2773">
                  <c:v>44.78</c:v>
                </c:pt>
                <c:pt idx="2774">
                  <c:v>55.1</c:v>
                </c:pt>
                <c:pt idx="2775">
                  <c:v>18.78</c:v>
                </c:pt>
                <c:pt idx="2776">
                  <c:v>11.4</c:v>
                </c:pt>
                <c:pt idx="2777">
                  <c:v>20.82</c:v>
                </c:pt>
                <c:pt idx="2778">
                  <c:v>42.33</c:v>
                </c:pt>
                <c:pt idx="2779">
                  <c:v>49.66</c:v>
                </c:pt>
                <c:pt idx="2780">
                  <c:v>29.75</c:v>
                </c:pt>
                <c:pt idx="2781">
                  <c:v>23.74</c:v>
                </c:pt>
                <c:pt idx="2782">
                  <c:v>23.36</c:v>
                </c:pt>
                <c:pt idx="2783">
                  <c:v>74.510000000000005</c:v>
                </c:pt>
                <c:pt idx="2784">
                  <c:v>44.56</c:v>
                </c:pt>
                <c:pt idx="2785">
                  <c:v>54.93</c:v>
                </c:pt>
                <c:pt idx="2786">
                  <c:v>18.93</c:v>
                </c:pt>
                <c:pt idx="2787">
                  <c:v>11.61</c:v>
                </c:pt>
                <c:pt idx="2788">
                  <c:v>20.6</c:v>
                </c:pt>
                <c:pt idx="2789">
                  <c:v>42.12</c:v>
                </c:pt>
                <c:pt idx="2790">
                  <c:v>49.8</c:v>
                </c:pt>
                <c:pt idx="2791">
                  <c:v>29.55</c:v>
                </c:pt>
                <c:pt idx="2792">
                  <c:v>23.89</c:v>
                </c:pt>
                <c:pt idx="2793">
                  <c:v>23.45</c:v>
                </c:pt>
                <c:pt idx="2794">
                  <c:v>74.67</c:v>
                </c:pt>
                <c:pt idx="2795">
                  <c:v>44.33</c:v>
                </c:pt>
                <c:pt idx="2796">
                  <c:v>54.75</c:v>
                </c:pt>
                <c:pt idx="2797">
                  <c:v>19.079999999999998</c:v>
                </c:pt>
                <c:pt idx="2798">
                  <c:v>11.82</c:v>
                </c:pt>
                <c:pt idx="2799">
                  <c:v>20.37</c:v>
                </c:pt>
                <c:pt idx="2800">
                  <c:v>41.9</c:v>
                </c:pt>
                <c:pt idx="2801">
                  <c:v>49.94</c:v>
                </c:pt>
                <c:pt idx="2802">
                  <c:v>29.35</c:v>
                </c:pt>
                <c:pt idx="2803">
                  <c:v>24.05</c:v>
                </c:pt>
                <c:pt idx="2804">
                  <c:v>23.54</c:v>
                </c:pt>
                <c:pt idx="2805">
                  <c:v>74.819999999999993</c:v>
                </c:pt>
                <c:pt idx="2806">
                  <c:v>44.11</c:v>
                </c:pt>
                <c:pt idx="2807">
                  <c:v>54.57</c:v>
                </c:pt>
                <c:pt idx="2808">
                  <c:v>19.23</c:v>
                </c:pt>
                <c:pt idx="2809">
                  <c:v>12.02</c:v>
                </c:pt>
                <c:pt idx="2810">
                  <c:v>20.149999999999999</c:v>
                </c:pt>
                <c:pt idx="2811">
                  <c:v>41.68</c:v>
                </c:pt>
                <c:pt idx="2812">
                  <c:v>50.07</c:v>
                </c:pt>
                <c:pt idx="2813">
                  <c:v>29.15</c:v>
                </c:pt>
                <c:pt idx="2814">
                  <c:v>24.21</c:v>
                </c:pt>
                <c:pt idx="2815">
                  <c:v>23.63</c:v>
                </c:pt>
                <c:pt idx="2816">
                  <c:v>74.98</c:v>
                </c:pt>
                <c:pt idx="2817">
                  <c:v>43.88</c:v>
                </c:pt>
                <c:pt idx="2818">
                  <c:v>54.39</c:v>
                </c:pt>
                <c:pt idx="2819">
                  <c:v>19.38</c:v>
                </c:pt>
                <c:pt idx="2820">
                  <c:v>12.23</c:v>
                </c:pt>
                <c:pt idx="2821">
                  <c:v>19.920000000000002</c:v>
                </c:pt>
                <c:pt idx="2822">
                  <c:v>41.46</c:v>
                </c:pt>
                <c:pt idx="2823">
                  <c:v>50.21</c:v>
                </c:pt>
                <c:pt idx="2824">
                  <c:v>28.94</c:v>
                </c:pt>
                <c:pt idx="2825">
                  <c:v>24.37</c:v>
                </c:pt>
                <c:pt idx="2826">
                  <c:v>23.71</c:v>
                </c:pt>
                <c:pt idx="2827">
                  <c:v>75.13</c:v>
                </c:pt>
                <c:pt idx="2828">
                  <c:v>43.65</c:v>
                </c:pt>
                <c:pt idx="2829">
                  <c:v>54.21</c:v>
                </c:pt>
                <c:pt idx="2830">
                  <c:v>19.54</c:v>
                </c:pt>
                <c:pt idx="2831">
                  <c:v>12.44</c:v>
                </c:pt>
                <c:pt idx="2832">
                  <c:v>19.7</c:v>
                </c:pt>
                <c:pt idx="2833">
                  <c:v>41.24</c:v>
                </c:pt>
                <c:pt idx="2834">
                  <c:v>50.35</c:v>
                </c:pt>
                <c:pt idx="2835">
                  <c:v>28.74</c:v>
                </c:pt>
                <c:pt idx="2836">
                  <c:v>24.53</c:v>
                </c:pt>
                <c:pt idx="2837">
                  <c:v>23.8</c:v>
                </c:pt>
                <c:pt idx="2838">
                  <c:v>75.290000000000006</c:v>
                </c:pt>
                <c:pt idx="2839">
                  <c:v>43.43</c:v>
                </c:pt>
                <c:pt idx="2840">
                  <c:v>54.03</c:v>
                </c:pt>
                <c:pt idx="2841">
                  <c:v>19.690000000000001</c:v>
                </c:pt>
                <c:pt idx="2842">
                  <c:v>12.65</c:v>
                </c:pt>
                <c:pt idx="2843">
                  <c:v>19.47</c:v>
                </c:pt>
                <c:pt idx="2844">
                  <c:v>41.03</c:v>
                </c:pt>
                <c:pt idx="2845">
                  <c:v>50.48</c:v>
                </c:pt>
                <c:pt idx="2846">
                  <c:v>28.54</c:v>
                </c:pt>
                <c:pt idx="2847">
                  <c:v>24.68</c:v>
                </c:pt>
                <c:pt idx="2848">
                  <c:v>23.89</c:v>
                </c:pt>
                <c:pt idx="2849">
                  <c:v>75.44</c:v>
                </c:pt>
                <c:pt idx="2850">
                  <c:v>43.2</c:v>
                </c:pt>
                <c:pt idx="2851">
                  <c:v>53.85</c:v>
                </c:pt>
                <c:pt idx="2852">
                  <c:v>19.84</c:v>
                </c:pt>
                <c:pt idx="2853">
                  <c:v>12.86</c:v>
                </c:pt>
                <c:pt idx="2854">
                  <c:v>19.25</c:v>
                </c:pt>
                <c:pt idx="2855">
                  <c:v>40.81</c:v>
                </c:pt>
                <c:pt idx="2856">
                  <c:v>50.62</c:v>
                </c:pt>
                <c:pt idx="2857">
                  <c:v>28.34</c:v>
                </c:pt>
                <c:pt idx="2858">
                  <c:v>24.84</c:v>
                </c:pt>
                <c:pt idx="2859">
                  <c:v>23.97</c:v>
                </c:pt>
                <c:pt idx="2860">
                  <c:v>75.59</c:v>
                </c:pt>
                <c:pt idx="2861">
                  <c:v>42.98</c:v>
                </c:pt>
                <c:pt idx="2862">
                  <c:v>53.66</c:v>
                </c:pt>
                <c:pt idx="2863">
                  <c:v>19.989999999999998</c:v>
                </c:pt>
                <c:pt idx="2864">
                  <c:v>13.06</c:v>
                </c:pt>
                <c:pt idx="2865">
                  <c:v>19.03</c:v>
                </c:pt>
                <c:pt idx="2866">
                  <c:v>40.590000000000003</c:v>
                </c:pt>
                <c:pt idx="2867">
                  <c:v>50.76</c:v>
                </c:pt>
                <c:pt idx="2868">
                  <c:v>28.13</c:v>
                </c:pt>
                <c:pt idx="2869">
                  <c:v>25</c:v>
                </c:pt>
                <c:pt idx="2870">
                  <c:v>24.05</c:v>
                </c:pt>
                <c:pt idx="2871">
                  <c:v>75.739999999999995</c:v>
                </c:pt>
                <c:pt idx="2872">
                  <c:v>42.75</c:v>
                </c:pt>
                <c:pt idx="2873">
                  <c:v>53.48</c:v>
                </c:pt>
                <c:pt idx="2874">
                  <c:v>20.14</c:v>
                </c:pt>
                <c:pt idx="2875">
                  <c:v>18.809999999999999</c:v>
                </c:pt>
                <c:pt idx="2876">
                  <c:v>40.380000000000003</c:v>
                </c:pt>
                <c:pt idx="2877">
                  <c:v>50.89</c:v>
                </c:pt>
                <c:pt idx="2878">
                  <c:v>27.93</c:v>
                </c:pt>
                <c:pt idx="2879">
                  <c:v>25.16</c:v>
                </c:pt>
                <c:pt idx="2880">
                  <c:v>24.14</c:v>
                </c:pt>
                <c:pt idx="2881">
                  <c:v>75.89</c:v>
                </c:pt>
                <c:pt idx="2882">
                  <c:v>42.52</c:v>
                </c:pt>
                <c:pt idx="2883">
                  <c:v>53.3</c:v>
                </c:pt>
                <c:pt idx="2884">
                  <c:v>20.29</c:v>
                </c:pt>
                <c:pt idx="2885">
                  <c:v>13.48</c:v>
                </c:pt>
                <c:pt idx="2886">
                  <c:v>18.579999999999998</c:v>
                </c:pt>
                <c:pt idx="2887">
                  <c:v>40.159999999999997</c:v>
                </c:pt>
                <c:pt idx="2888">
                  <c:v>51.03</c:v>
                </c:pt>
                <c:pt idx="2889">
                  <c:v>27.73</c:v>
                </c:pt>
                <c:pt idx="2890">
                  <c:v>25.32</c:v>
                </c:pt>
                <c:pt idx="2891">
                  <c:v>24.22</c:v>
                </c:pt>
                <c:pt idx="2892">
                  <c:v>76.040000000000006</c:v>
                </c:pt>
                <c:pt idx="2893">
                  <c:v>42.3</c:v>
                </c:pt>
                <c:pt idx="2894">
                  <c:v>53.11</c:v>
                </c:pt>
                <c:pt idx="2895">
                  <c:v>20.440000000000001</c:v>
                </c:pt>
                <c:pt idx="2896">
                  <c:v>18.36</c:v>
                </c:pt>
                <c:pt idx="2897">
                  <c:v>39.94</c:v>
                </c:pt>
                <c:pt idx="2898">
                  <c:v>51.16</c:v>
                </c:pt>
                <c:pt idx="2899">
                  <c:v>27.52</c:v>
                </c:pt>
                <c:pt idx="2900">
                  <c:v>25.47</c:v>
                </c:pt>
                <c:pt idx="2901">
                  <c:v>24.3</c:v>
                </c:pt>
                <c:pt idx="2902">
                  <c:v>76.180000000000007</c:v>
                </c:pt>
                <c:pt idx="2903">
                  <c:v>42.07</c:v>
                </c:pt>
                <c:pt idx="2904">
                  <c:v>52.92</c:v>
                </c:pt>
                <c:pt idx="2905">
                  <c:v>20.59</c:v>
                </c:pt>
                <c:pt idx="2906">
                  <c:v>13.9</c:v>
                </c:pt>
                <c:pt idx="2907">
                  <c:v>18.14</c:v>
                </c:pt>
                <c:pt idx="2908">
                  <c:v>39.729999999999997</c:v>
                </c:pt>
                <c:pt idx="2909">
                  <c:v>51.3</c:v>
                </c:pt>
                <c:pt idx="2910">
                  <c:v>27.32</c:v>
                </c:pt>
                <c:pt idx="2911">
                  <c:v>25.63</c:v>
                </c:pt>
                <c:pt idx="2912">
                  <c:v>24.38</c:v>
                </c:pt>
                <c:pt idx="2913">
                  <c:v>76.33</c:v>
                </c:pt>
                <c:pt idx="2914">
                  <c:v>41.85</c:v>
                </c:pt>
                <c:pt idx="2915">
                  <c:v>52.73</c:v>
                </c:pt>
                <c:pt idx="2916">
                  <c:v>20.74</c:v>
                </c:pt>
                <c:pt idx="2917">
                  <c:v>14.11</c:v>
                </c:pt>
                <c:pt idx="2918">
                  <c:v>17.920000000000002</c:v>
                </c:pt>
                <c:pt idx="2919">
                  <c:v>39.51</c:v>
                </c:pt>
                <c:pt idx="2920">
                  <c:v>51.43</c:v>
                </c:pt>
                <c:pt idx="2921">
                  <c:v>27.12</c:v>
                </c:pt>
                <c:pt idx="2922">
                  <c:v>25.79</c:v>
                </c:pt>
                <c:pt idx="2923">
                  <c:v>24.46</c:v>
                </c:pt>
                <c:pt idx="2924">
                  <c:v>76.47</c:v>
                </c:pt>
                <c:pt idx="2925">
                  <c:v>41.62</c:v>
                </c:pt>
                <c:pt idx="2926">
                  <c:v>52.55</c:v>
                </c:pt>
                <c:pt idx="2927">
                  <c:v>20.88</c:v>
                </c:pt>
                <c:pt idx="2928">
                  <c:v>14.32</c:v>
                </c:pt>
                <c:pt idx="2929">
                  <c:v>17.7</c:v>
                </c:pt>
                <c:pt idx="2930">
                  <c:v>39.29</c:v>
                </c:pt>
                <c:pt idx="2931">
                  <c:v>51.56</c:v>
                </c:pt>
                <c:pt idx="2932">
                  <c:v>26.92</c:v>
                </c:pt>
                <c:pt idx="2933">
                  <c:v>25.95</c:v>
                </c:pt>
                <c:pt idx="2934">
                  <c:v>24.54</c:v>
                </c:pt>
                <c:pt idx="2935">
                  <c:v>76.61</c:v>
                </c:pt>
                <c:pt idx="2936">
                  <c:v>41.39</c:v>
                </c:pt>
                <c:pt idx="2937">
                  <c:v>52.36</c:v>
                </c:pt>
                <c:pt idx="2938">
                  <c:v>21.03</c:v>
                </c:pt>
                <c:pt idx="2939">
                  <c:v>14.53</c:v>
                </c:pt>
                <c:pt idx="2940">
                  <c:v>17.48</c:v>
                </c:pt>
                <c:pt idx="2941">
                  <c:v>39.08</c:v>
                </c:pt>
                <c:pt idx="2942">
                  <c:v>51.7</c:v>
                </c:pt>
                <c:pt idx="2943">
                  <c:v>26.71</c:v>
                </c:pt>
                <c:pt idx="2944">
                  <c:v>26.1</c:v>
                </c:pt>
                <c:pt idx="2945">
                  <c:v>24.62</c:v>
                </c:pt>
                <c:pt idx="2946">
                  <c:v>76.75</c:v>
                </c:pt>
                <c:pt idx="2947">
                  <c:v>41.17</c:v>
                </c:pt>
                <c:pt idx="2948">
                  <c:v>52.17</c:v>
                </c:pt>
                <c:pt idx="2949">
                  <c:v>21.18</c:v>
                </c:pt>
                <c:pt idx="2950">
                  <c:v>14.74</c:v>
                </c:pt>
                <c:pt idx="2951">
                  <c:v>17.260000000000002</c:v>
                </c:pt>
                <c:pt idx="2952">
                  <c:v>38.86</c:v>
                </c:pt>
                <c:pt idx="2953">
                  <c:v>51.83</c:v>
                </c:pt>
                <c:pt idx="2954">
                  <c:v>26.51</c:v>
                </c:pt>
                <c:pt idx="2955">
                  <c:v>26.26</c:v>
                </c:pt>
                <c:pt idx="2956">
                  <c:v>24.7</c:v>
                </c:pt>
                <c:pt idx="2957">
                  <c:v>76.89</c:v>
                </c:pt>
                <c:pt idx="2958">
                  <c:v>40.94</c:v>
                </c:pt>
                <c:pt idx="2959">
                  <c:v>51.98</c:v>
                </c:pt>
                <c:pt idx="2960">
                  <c:v>21.33</c:v>
                </c:pt>
                <c:pt idx="2961">
                  <c:v>14.95</c:v>
                </c:pt>
                <c:pt idx="2962">
                  <c:v>17.04</c:v>
                </c:pt>
                <c:pt idx="2963">
                  <c:v>38.65</c:v>
                </c:pt>
                <c:pt idx="2964">
                  <c:v>51.96</c:v>
                </c:pt>
                <c:pt idx="2965">
                  <c:v>26.31</c:v>
                </c:pt>
                <c:pt idx="2966">
                  <c:v>26.42</c:v>
                </c:pt>
                <c:pt idx="2967">
                  <c:v>24.78</c:v>
                </c:pt>
                <c:pt idx="2968">
                  <c:v>77.02</c:v>
                </c:pt>
                <c:pt idx="2969">
                  <c:v>40.71</c:v>
                </c:pt>
                <c:pt idx="2970">
                  <c:v>51.78</c:v>
                </c:pt>
                <c:pt idx="2971">
                  <c:v>21.48</c:v>
                </c:pt>
                <c:pt idx="2972">
                  <c:v>15.16</c:v>
                </c:pt>
                <c:pt idx="2973">
                  <c:v>16.82</c:v>
                </c:pt>
                <c:pt idx="2974">
                  <c:v>38.43</c:v>
                </c:pt>
                <c:pt idx="2975">
                  <c:v>52.1</c:v>
                </c:pt>
                <c:pt idx="2976">
                  <c:v>26.1</c:v>
                </c:pt>
                <c:pt idx="2977">
                  <c:v>26.58</c:v>
                </c:pt>
                <c:pt idx="2978">
                  <c:v>24.85</c:v>
                </c:pt>
                <c:pt idx="2979">
                  <c:v>77.16</c:v>
                </c:pt>
                <c:pt idx="2980">
                  <c:v>40.49</c:v>
                </c:pt>
                <c:pt idx="2981">
                  <c:v>51.59</c:v>
                </c:pt>
                <c:pt idx="2982">
                  <c:v>21.62</c:v>
                </c:pt>
                <c:pt idx="2983">
                  <c:v>15.37</c:v>
                </c:pt>
                <c:pt idx="2984">
                  <c:v>16.600000000000001</c:v>
                </c:pt>
                <c:pt idx="2985">
                  <c:v>38.22</c:v>
                </c:pt>
                <c:pt idx="2986">
                  <c:v>52.23</c:v>
                </c:pt>
                <c:pt idx="2987">
                  <c:v>25.9</c:v>
                </c:pt>
                <c:pt idx="2988">
                  <c:v>26.73</c:v>
                </c:pt>
                <c:pt idx="2989">
                  <c:v>24.93</c:v>
                </c:pt>
                <c:pt idx="2990">
                  <c:v>77.290000000000006</c:v>
                </c:pt>
                <c:pt idx="2991">
                  <c:v>40.26</c:v>
                </c:pt>
                <c:pt idx="2992">
                  <c:v>51.4</c:v>
                </c:pt>
                <c:pt idx="2993">
                  <c:v>21.77</c:v>
                </c:pt>
                <c:pt idx="2994">
                  <c:v>15.58</c:v>
                </c:pt>
                <c:pt idx="2995">
                  <c:v>16.38</c:v>
                </c:pt>
                <c:pt idx="2996">
                  <c:v>38</c:v>
                </c:pt>
                <c:pt idx="2997">
                  <c:v>52.36</c:v>
                </c:pt>
                <c:pt idx="2998">
                  <c:v>25.7</c:v>
                </c:pt>
                <c:pt idx="2999">
                  <c:v>26.89</c:v>
                </c:pt>
                <c:pt idx="3000">
                  <c:v>25</c:v>
                </c:pt>
                <c:pt idx="3001">
                  <c:v>77.42</c:v>
                </c:pt>
                <c:pt idx="3002">
                  <c:v>40.04</c:v>
                </c:pt>
                <c:pt idx="3003">
                  <c:v>51.2</c:v>
                </c:pt>
                <c:pt idx="3004">
                  <c:v>21.92</c:v>
                </c:pt>
                <c:pt idx="3005">
                  <c:v>15.79</c:v>
                </c:pt>
                <c:pt idx="3006">
                  <c:v>16.16</c:v>
                </c:pt>
                <c:pt idx="3007">
                  <c:v>37.79</c:v>
                </c:pt>
                <c:pt idx="3008">
                  <c:v>52.49</c:v>
                </c:pt>
                <c:pt idx="3009">
                  <c:v>25.49</c:v>
                </c:pt>
                <c:pt idx="3010">
                  <c:v>27.05</c:v>
                </c:pt>
                <c:pt idx="3011">
                  <c:v>25.08</c:v>
                </c:pt>
                <c:pt idx="3012">
                  <c:v>77.55</c:v>
                </c:pt>
                <c:pt idx="3013">
                  <c:v>39.81</c:v>
                </c:pt>
                <c:pt idx="3014">
                  <c:v>51.01</c:v>
                </c:pt>
                <c:pt idx="3015">
                  <c:v>22.07</c:v>
                </c:pt>
                <c:pt idx="3016">
                  <c:v>16</c:v>
                </c:pt>
                <c:pt idx="3017">
                  <c:v>15.94</c:v>
                </c:pt>
                <c:pt idx="3018">
                  <c:v>37.57</c:v>
                </c:pt>
                <c:pt idx="3019">
                  <c:v>52.62</c:v>
                </c:pt>
                <c:pt idx="3020">
                  <c:v>25.29</c:v>
                </c:pt>
                <c:pt idx="3021">
                  <c:v>27.21</c:v>
                </c:pt>
                <c:pt idx="3022">
                  <c:v>25.15</c:v>
                </c:pt>
                <c:pt idx="3023">
                  <c:v>77.67</c:v>
                </c:pt>
                <c:pt idx="3024">
                  <c:v>39.58</c:v>
                </c:pt>
                <c:pt idx="3025">
                  <c:v>50.82</c:v>
                </c:pt>
                <c:pt idx="3026">
                  <c:v>22.21</c:v>
                </c:pt>
                <c:pt idx="3027">
                  <c:v>16.21</c:v>
                </c:pt>
                <c:pt idx="3028">
                  <c:v>15.73</c:v>
                </c:pt>
                <c:pt idx="3029">
                  <c:v>37.36</c:v>
                </c:pt>
                <c:pt idx="3030">
                  <c:v>52.75</c:v>
                </c:pt>
                <c:pt idx="3031">
                  <c:v>25.09</c:v>
                </c:pt>
                <c:pt idx="3032">
                  <c:v>27.36</c:v>
                </c:pt>
                <c:pt idx="3033">
                  <c:v>25.22</c:v>
                </c:pt>
                <c:pt idx="3034">
                  <c:v>77.8</c:v>
                </c:pt>
                <c:pt idx="3035">
                  <c:v>39.36</c:v>
                </c:pt>
                <c:pt idx="3036">
                  <c:v>50.62</c:v>
                </c:pt>
                <c:pt idx="3037">
                  <c:v>22.36</c:v>
                </c:pt>
                <c:pt idx="3038">
                  <c:v>16.420000000000002</c:v>
                </c:pt>
                <c:pt idx="3039">
                  <c:v>15.51</c:v>
                </c:pt>
                <c:pt idx="3040">
                  <c:v>37.14</c:v>
                </c:pt>
                <c:pt idx="3041">
                  <c:v>52.88</c:v>
                </c:pt>
                <c:pt idx="3042">
                  <c:v>24.88</c:v>
                </c:pt>
                <c:pt idx="3043">
                  <c:v>27.52</c:v>
                </c:pt>
                <c:pt idx="3044">
                  <c:v>25.29</c:v>
                </c:pt>
                <c:pt idx="3045">
                  <c:v>77.92</c:v>
                </c:pt>
                <c:pt idx="3046">
                  <c:v>39.130000000000003</c:v>
                </c:pt>
                <c:pt idx="3047">
                  <c:v>50.42</c:v>
                </c:pt>
                <c:pt idx="3048">
                  <c:v>22.5</c:v>
                </c:pt>
                <c:pt idx="3049">
                  <c:v>16.63</c:v>
                </c:pt>
                <c:pt idx="3050">
                  <c:v>15.29</c:v>
                </c:pt>
                <c:pt idx="3051">
                  <c:v>36.93</c:v>
                </c:pt>
                <c:pt idx="3052">
                  <c:v>53.01</c:v>
                </c:pt>
                <c:pt idx="3053">
                  <c:v>24.68</c:v>
                </c:pt>
                <c:pt idx="3054">
                  <c:v>27.68</c:v>
                </c:pt>
                <c:pt idx="3055">
                  <c:v>25.36</c:v>
                </c:pt>
                <c:pt idx="3056">
                  <c:v>78.03</c:v>
                </c:pt>
                <c:pt idx="3057">
                  <c:v>38.909999999999997</c:v>
                </c:pt>
                <c:pt idx="3058">
                  <c:v>50.23</c:v>
                </c:pt>
                <c:pt idx="3059">
                  <c:v>22.65</c:v>
                </c:pt>
                <c:pt idx="3060">
                  <c:v>16.84</c:v>
                </c:pt>
                <c:pt idx="3061">
                  <c:v>15.08</c:v>
                </c:pt>
                <c:pt idx="3062">
                  <c:v>36.72</c:v>
                </c:pt>
                <c:pt idx="3063">
                  <c:v>53.14</c:v>
                </c:pt>
                <c:pt idx="3064">
                  <c:v>24.48</c:v>
                </c:pt>
                <c:pt idx="3065">
                  <c:v>27.83</c:v>
                </c:pt>
                <c:pt idx="3066">
                  <c:v>25.43</c:v>
                </c:pt>
                <c:pt idx="3067">
                  <c:v>78.150000000000006</c:v>
                </c:pt>
                <c:pt idx="3068">
                  <c:v>38.68</c:v>
                </c:pt>
                <c:pt idx="3069">
                  <c:v>50.03</c:v>
                </c:pt>
                <c:pt idx="3070">
                  <c:v>22.8</c:v>
                </c:pt>
                <c:pt idx="3071">
                  <c:v>17.05</c:v>
                </c:pt>
                <c:pt idx="3072">
                  <c:v>14.86</c:v>
                </c:pt>
                <c:pt idx="3073">
                  <c:v>36.5</c:v>
                </c:pt>
                <c:pt idx="3074">
                  <c:v>53.27</c:v>
                </c:pt>
                <c:pt idx="3075">
                  <c:v>24.27</c:v>
                </c:pt>
                <c:pt idx="3076">
                  <c:v>27.99</c:v>
                </c:pt>
                <c:pt idx="3077">
                  <c:v>25.5</c:v>
                </c:pt>
                <c:pt idx="3078">
                  <c:v>78.260000000000005</c:v>
                </c:pt>
                <c:pt idx="3079">
                  <c:v>38.450000000000003</c:v>
                </c:pt>
                <c:pt idx="3080">
                  <c:v>49.83</c:v>
                </c:pt>
                <c:pt idx="3081">
                  <c:v>22.94</c:v>
                </c:pt>
                <c:pt idx="3082">
                  <c:v>17.27</c:v>
                </c:pt>
                <c:pt idx="3083">
                  <c:v>14.64</c:v>
                </c:pt>
                <c:pt idx="3084">
                  <c:v>36.29</c:v>
                </c:pt>
                <c:pt idx="3085">
                  <c:v>53.4</c:v>
                </c:pt>
                <c:pt idx="3086">
                  <c:v>24.07</c:v>
                </c:pt>
                <c:pt idx="3087">
                  <c:v>28.15</c:v>
                </c:pt>
                <c:pt idx="3088">
                  <c:v>25.57</c:v>
                </c:pt>
                <c:pt idx="3089">
                  <c:v>78.37</c:v>
                </c:pt>
                <c:pt idx="3090">
                  <c:v>38.229999999999997</c:v>
                </c:pt>
                <c:pt idx="3091">
                  <c:v>49.63</c:v>
                </c:pt>
                <c:pt idx="3092">
                  <c:v>23.08</c:v>
                </c:pt>
                <c:pt idx="3093">
                  <c:v>17.48</c:v>
                </c:pt>
                <c:pt idx="3094">
                  <c:v>14.43</c:v>
                </c:pt>
                <c:pt idx="3095">
                  <c:v>36.08</c:v>
                </c:pt>
                <c:pt idx="3096">
                  <c:v>53.53</c:v>
                </c:pt>
                <c:pt idx="3097">
                  <c:v>23.87</c:v>
                </c:pt>
                <c:pt idx="3098">
                  <c:v>28.3</c:v>
                </c:pt>
                <c:pt idx="3099">
                  <c:v>25.63</c:v>
                </c:pt>
                <c:pt idx="3100">
                  <c:v>78.48</c:v>
                </c:pt>
                <c:pt idx="3101">
                  <c:v>38</c:v>
                </c:pt>
                <c:pt idx="3102">
                  <c:v>49.43</c:v>
                </c:pt>
                <c:pt idx="3103">
                  <c:v>23.23</c:v>
                </c:pt>
                <c:pt idx="3104">
                  <c:v>17.690000000000001</c:v>
                </c:pt>
                <c:pt idx="3105">
                  <c:v>14.21</c:v>
                </c:pt>
                <c:pt idx="3106">
                  <c:v>35.86</c:v>
                </c:pt>
                <c:pt idx="3107">
                  <c:v>53.66</c:v>
                </c:pt>
                <c:pt idx="3108">
                  <c:v>23.66</c:v>
                </c:pt>
                <c:pt idx="3109">
                  <c:v>28.46</c:v>
                </c:pt>
                <c:pt idx="3110">
                  <c:v>25.7</c:v>
                </c:pt>
                <c:pt idx="3111">
                  <c:v>78.58</c:v>
                </c:pt>
                <c:pt idx="3112">
                  <c:v>37.78</c:v>
                </c:pt>
                <c:pt idx="3113">
                  <c:v>49.23</c:v>
                </c:pt>
                <c:pt idx="3114">
                  <c:v>23.37</c:v>
                </c:pt>
                <c:pt idx="3115">
                  <c:v>17.899999999999999</c:v>
                </c:pt>
                <c:pt idx="3116">
                  <c:v>14</c:v>
                </c:pt>
                <c:pt idx="3117">
                  <c:v>35.65</c:v>
                </c:pt>
                <c:pt idx="3118">
                  <c:v>53.78</c:v>
                </c:pt>
                <c:pt idx="3119">
                  <c:v>23.46</c:v>
                </c:pt>
                <c:pt idx="3120">
                  <c:v>28.62</c:v>
                </c:pt>
                <c:pt idx="3121">
                  <c:v>25.76</c:v>
                </c:pt>
                <c:pt idx="3122">
                  <c:v>78.680000000000007</c:v>
                </c:pt>
                <c:pt idx="3123">
                  <c:v>37.549999999999997</c:v>
                </c:pt>
                <c:pt idx="3124">
                  <c:v>49.03</c:v>
                </c:pt>
                <c:pt idx="3125">
                  <c:v>23.52</c:v>
                </c:pt>
                <c:pt idx="3126">
                  <c:v>18.11</c:v>
                </c:pt>
                <c:pt idx="3127">
                  <c:v>13.78</c:v>
                </c:pt>
                <c:pt idx="3128">
                  <c:v>35.44</c:v>
                </c:pt>
                <c:pt idx="3129">
                  <c:v>53.91</c:v>
                </c:pt>
                <c:pt idx="3130">
                  <c:v>23.26</c:v>
                </c:pt>
                <c:pt idx="3131">
                  <c:v>28.78</c:v>
                </c:pt>
                <c:pt idx="3132">
                  <c:v>25.83</c:v>
                </c:pt>
                <c:pt idx="3133">
                  <c:v>78.78</c:v>
                </c:pt>
                <c:pt idx="3134">
                  <c:v>37.33</c:v>
                </c:pt>
                <c:pt idx="3135">
                  <c:v>48.83</c:v>
                </c:pt>
                <c:pt idx="3136">
                  <c:v>23.66</c:v>
                </c:pt>
                <c:pt idx="3137">
                  <c:v>18.329999999999998</c:v>
                </c:pt>
                <c:pt idx="3138">
                  <c:v>13.57</c:v>
                </c:pt>
                <c:pt idx="3139">
                  <c:v>35.229999999999997</c:v>
                </c:pt>
                <c:pt idx="3140">
                  <c:v>54.04</c:v>
                </c:pt>
                <c:pt idx="3141">
                  <c:v>23.05</c:v>
                </c:pt>
                <c:pt idx="3142">
                  <c:v>28.93</c:v>
                </c:pt>
                <c:pt idx="3143">
                  <c:v>25.89</c:v>
                </c:pt>
                <c:pt idx="3144">
                  <c:v>78.87</c:v>
                </c:pt>
                <c:pt idx="3145">
                  <c:v>37.1</c:v>
                </c:pt>
                <c:pt idx="3146">
                  <c:v>48.63</c:v>
                </c:pt>
                <c:pt idx="3147">
                  <c:v>23.8</c:v>
                </c:pt>
                <c:pt idx="3148">
                  <c:v>18.54</c:v>
                </c:pt>
                <c:pt idx="3149">
                  <c:v>13.36</c:v>
                </c:pt>
                <c:pt idx="3150">
                  <c:v>35.020000000000003</c:v>
                </c:pt>
                <c:pt idx="3151">
                  <c:v>54.16</c:v>
                </c:pt>
                <c:pt idx="3152">
                  <c:v>22.85</c:v>
                </c:pt>
                <c:pt idx="3153">
                  <c:v>29.09</c:v>
                </c:pt>
                <c:pt idx="3154">
                  <c:v>25.95</c:v>
                </c:pt>
                <c:pt idx="3155">
                  <c:v>78.97</c:v>
                </c:pt>
                <c:pt idx="3156">
                  <c:v>36.869999999999997</c:v>
                </c:pt>
                <c:pt idx="3157">
                  <c:v>48.43</c:v>
                </c:pt>
                <c:pt idx="3158">
                  <c:v>23.94</c:v>
                </c:pt>
                <c:pt idx="3159">
                  <c:v>18.75</c:v>
                </c:pt>
                <c:pt idx="3160">
                  <c:v>13.14</c:v>
                </c:pt>
                <c:pt idx="3161">
                  <c:v>34.799999999999997</c:v>
                </c:pt>
                <c:pt idx="3162">
                  <c:v>54.29</c:v>
                </c:pt>
                <c:pt idx="3163">
                  <c:v>22.65</c:v>
                </c:pt>
                <c:pt idx="3164">
                  <c:v>29.25</c:v>
                </c:pt>
                <c:pt idx="3165">
                  <c:v>26.01</c:v>
                </c:pt>
                <c:pt idx="3166">
                  <c:v>79.05</c:v>
                </c:pt>
                <c:pt idx="3167">
                  <c:v>36.65</c:v>
                </c:pt>
                <c:pt idx="3168">
                  <c:v>48.23</c:v>
                </c:pt>
                <c:pt idx="3169">
                  <c:v>24.09</c:v>
                </c:pt>
                <c:pt idx="3170">
                  <c:v>18.96</c:v>
                </c:pt>
                <c:pt idx="3171">
                  <c:v>12.93</c:v>
                </c:pt>
                <c:pt idx="3172">
                  <c:v>34.590000000000003</c:v>
                </c:pt>
                <c:pt idx="3173">
                  <c:v>54.42</c:v>
                </c:pt>
                <c:pt idx="3174">
                  <c:v>22.45</c:v>
                </c:pt>
                <c:pt idx="3175">
                  <c:v>29.4</c:v>
                </c:pt>
                <c:pt idx="3176">
                  <c:v>26.07</c:v>
                </c:pt>
                <c:pt idx="3177">
                  <c:v>79.14</c:v>
                </c:pt>
                <c:pt idx="3178">
                  <c:v>36.42</c:v>
                </c:pt>
                <c:pt idx="3179">
                  <c:v>48.03</c:v>
                </c:pt>
                <c:pt idx="3180">
                  <c:v>24.23</c:v>
                </c:pt>
                <c:pt idx="3181">
                  <c:v>19.18</c:v>
                </c:pt>
                <c:pt idx="3182">
                  <c:v>12.72</c:v>
                </c:pt>
                <c:pt idx="3183">
                  <c:v>34.380000000000003</c:v>
                </c:pt>
                <c:pt idx="3184">
                  <c:v>54.54</c:v>
                </c:pt>
                <c:pt idx="3185">
                  <c:v>22.24</c:v>
                </c:pt>
                <c:pt idx="3186">
                  <c:v>29.56</c:v>
                </c:pt>
                <c:pt idx="3187">
                  <c:v>26.13</c:v>
                </c:pt>
                <c:pt idx="3188">
                  <c:v>79.22</c:v>
                </c:pt>
                <c:pt idx="3189">
                  <c:v>36.200000000000003</c:v>
                </c:pt>
                <c:pt idx="3190">
                  <c:v>47.82</c:v>
                </c:pt>
                <c:pt idx="3191">
                  <c:v>24.37</c:v>
                </c:pt>
                <c:pt idx="3192">
                  <c:v>19.39</c:v>
                </c:pt>
                <c:pt idx="3193">
                  <c:v>12.51</c:v>
                </c:pt>
                <c:pt idx="3194">
                  <c:v>34.17</c:v>
                </c:pt>
                <c:pt idx="3195">
                  <c:v>54.67</c:v>
                </c:pt>
                <c:pt idx="3196">
                  <c:v>22.04</c:v>
                </c:pt>
                <c:pt idx="3197">
                  <c:v>29.72</c:v>
                </c:pt>
                <c:pt idx="3198">
                  <c:v>26.19</c:v>
                </c:pt>
                <c:pt idx="3199">
                  <c:v>79.290000000000006</c:v>
                </c:pt>
                <c:pt idx="3200">
                  <c:v>35.97</c:v>
                </c:pt>
                <c:pt idx="3201">
                  <c:v>47.62</c:v>
                </c:pt>
                <c:pt idx="3202">
                  <c:v>24.51</c:v>
                </c:pt>
                <c:pt idx="3203">
                  <c:v>19.600000000000001</c:v>
                </c:pt>
                <c:pt idx="3204">
                  <c:v>12.3</c:v>
                </c:pt>
                <c:pt idx="3205">
                  <c:v>33.96</c:v>
                </c:pt>
                <c:pt idx="3206">
                  <c:v>54.79</c:v>
                </c:pt>
                <c:pt idx="3207">
                  <c:v>21.84</c:v>
                </c:pt>
                <c:pt idx="3208">
                  <c:v>29.87</c:v>
                </c:pt>
                <c:pt idx="3209">
                  <c:v>26.25</c:v>
                </c:pt>
                <c:pt idx="3210">
                  <c:v>79.37</c:v>
                </c:pt>
                <c:pt idx="3211">
                  <c:v>35.75</c:v>
                </c:pt>
                <c:pt idx="3212">
                  <c:v>47.42</c:v>
                </c:pt>
                <c:pt idx="3213">
                  <c:v>24.65</c:v>
                </c:pt>
                <c:pt idx="3214">
                  <c:v>19.82</c:v>
                </c:pt>
                <c:pt idx="3215">
                  <c:v>12.08</c:v>
                </c:pt>
                <c:pt idx="3216">
                  <c:v>33.75</c:v>
                </c:pt>
                <c:pt idx="3217">
                  <c:v>54.91</c:v>
                </c:pt>
                <c:pt idx="3218">
                  <c:v>21.63</c:v>
                </c:pt>
                <c:pt idx="3219">
                  <c:v>30.03</c:v>
                </c:pt>
                <c:pt idx="3220">
                  <c:v>26.3</c:v>
                </c:pt>
                <c:pt idx="3221">
                  <c:v>79.44</c:v>
                </c:pt>
                <c:pt idx="3222">
                  <c:v>35.53</c:v>
                </c:pt>
                <c:pt idx="3223">
                  <c:v>47.21</c:v>
                </c:pt>
                <c:pt idx="3224">
                  <c:v>24.79</c:v>
                </c:pt>
                <c:pt idx="3225">
                  <c:v>20.03</c:v>
                </c:pt>
                <c:pt idx="3226">
                  <c:v>11.87</c:v>
                </c:pt>
                <c:pt idx="3227">
                  <c:v>33.54</c:v>
                </c:pt>
                <c:pt idx="3228">
                  <c:v>55.04</c:v>
                </c:pt>
                <c:pt idx="3229">
                  <c:v>21.43</c:v>
                </c:pt>
                <c:pt idx="3230">
                  <c:v>30.18</c:v>
                </c:pt>
                <c:pt idx="3231">
                  <c:v>26.36</c:v>
                </c:pt>
                <c:pt idx="3232">
                  <c:v>79.5</c:v>
                </c:pt>
                <c:pt idx="3233">
                  <c:v>35.299999999999997</c:v>
                </c:pt>
                <c:pt idx="3234">
                  <c:v>47.01</c:v>
                </c:pt>
                <c:pt idx="3235">
                  <c:v>24.93</c:v>
                </c:pt>
                <c:pt idx="3236">
                  <c:v>20.239999999999998</c:v>
                </c:pt>
                <c:pt idx="3237">
                  <c:v>11.66</c:v>
                </c:pt>
                <c:pt idx="3238">
                  <c:v>33.33</c:v>
                </c:pt>
                <c:pt idx="3239">
                  <c:v>55.16</c:v>
                </c:pt>
                <c:pt idx="3240">
                  <c:v>21.23</c:v>
                </c:pt>
                <c:pt idx="3241">
                  <c:v>30.34</c:v>
                </c:pt>
                <c:pt idx="3242">
                  <c:v>26.41</c:v>
                </c:pt>
                <c:pt idx="3243">
                  <c:v>79.56</c:v>
                </c:pt>
                <c:pt idx="3244">
                  <c:v>35.08</c:v>
                </c:pt>
                <c:pt idx="3245">
                  <c:v>46.8</c:v>
                </c:pt>
                <c:pt idx="3246">
                  <c:v>25.07</c:v>
                </c:pt>
                <c:pt idx="3247">
                  <c:v>20.46</c:v>
                </c:pt>
                <c:pt idx="3248">
                  <c:v>11.45</c:v>
                </c:pt>
                <c:pt idx="3249">
                  <c:v>33.119999999999997</c:v>
                </c:pt>
                <c:pt idx="3250">
                  <c:v>55.28</c:v>
                </c:pt>
                <c:pt idx="3251">
                  <c:v>21.03</c:v>
                </c:pt>
                <c:pt idx="3252">
                  <c:v>30.5</c:v>
                </c:pt>
                <c:pt idx="3253">
                  <c:v>26.46</c:v>
                </c:pt>
                <c:pt idx="3254">
                  <c:v>79.62</c:v>
                </c:pt>
                <c:pt idx="3255">
                  <c:v>34.85</c:v>
                </c:pt>
                <c:pt idx="3256">
                  <c:v>46.6</c:v>
                </c:pt>
                <c:pt idx="3257">
                  <c:v>25.2</c:v>
                </c:pt>
                <c:pt idx="3258">
                  <c:v>20.67</c:v>
                </c:pt>
                <c:pt idx="3259">
                  <c:v>11.24</c:v>
                </c:pt>
                <c:pt idx="3260">
                  <c:v>32.909999999999997</c:v>
                </c:pt>
                <c:pt idx="3261">
                  <c:v>55.41</c:v>
                </c:pt>
                <c:pt idx="3262">
                  <c:v>20.83</c:v>
                </c:pt>
                <c:pt idx="3263">
                  <c:v>30.65</c:v>
                </c:pt>
                <c:pt idx="3264">
                  <c:v>26.52</c:v>
                </c:pt>
                <c:pt idx="3265">
                  <c:v>79.67</c:v>
                </c:pt>
                <c:pt idx="3266">
                  <c:v>34.630000000000003</c:v>
                </c:pt>
                <c:pt idx="3267">
                  <c:v>46.39</c:v>
                </c:pt>
                <c:pt idx="3268">
                  <c:v>25.34</c:v>
                </c:pt>
                <c:pt idx="3269">
                  <c:v>20.88</c:v>
                </c:pt>
                <c:pt idx="3270">
                  <c:v>11.03</c:v>
                </c:pt>
                <c:pt idx="3271">
                  <c:v>32.700000000000003</c:v>
                </c:pt>
                <c:pt idx="3272">
                  <c:v>55.53</c:v>
                </c:pt>
                <c:pt idx="3273">
                  <c:v>20.62</c:v>
                </c:pt>
                <c:pt idx="3274">
                  <c:v>30.81</c:v>
                </c:pt>
                <c:pt idx="3275">
                  <c:v>26.57</c:v>
                </c:pt>
                <c:pt idx="3276">
                  <c:v>79.72</c:v>
                </c:pt>
                <c:pt idx="3277">
                  <c:v>34.4</c:v>
                </c:pt>
                <c:pt idx="3278">
                  <c:v>46.19</c:v>
                </c:pt>
                <c:pt idx="3279">
                  <c:v>25.48</c:v>
                </c:pt>
                <c:pt idx="3280">
                  <c:v>21.1</c:v>
                </c:pt>
                <c:pt idx="3281">
                  <c:v>10.83</c:v>
                </c:pt>
                <c:pt idx="3282">
                  <c:v>32.49</c:v>
                </c:pt>
                <c:pt idx="3283">
                  <c:v>55.65</c:v>
                </c:pt>
                <c:pt idx="3284">
                  <c:v>20.420000000000002</c:v>
                </c:pt>
                <c:pt idx="3285">
                  <c:v>30.97</c:v>
                </c:pt>
                <c:pt idx="3286">
                  <c:v>26.62</c:v>
                </c:pt>
                <c:pt idx="3287">
                  <c:v>79.760000000000005</c:v>
                </c:pt>
                <c:pt idx="3288">
                  <c:v>34.18</c:v>
                </c:pt>
                <c:pt idx="3289">
                  <c:v>45.98</c:v>
                </c:pt>
                <c:pt idx="3290">
                  <c:v>25.62</c:v>
                </c:pt>
                <c:pt idx="3291">
                  <c:v>21.31</c:v>
                </c:pt>
                <c:pt idx="3292">
                  <c:v>10.62</c:v>
                </c:pt>
                <c:pt idx="3293">
                  <c:v>32.28</c:v>
                </c:pt>
                <c:pt idx="3294">
                  <c:v>55.77</c:v>
                </c:pt>
                <c:pt idx="3295">
                  <c:v>20.22</c:v>
                </c:pt>
                <c:pt idx="3296">
                  <c:v>31.12</c:v>
                </c:pt>
                <c:pt idx="3297">
                  <c:v>26.67</c:v>
                </c:pt>
                <c:pt idx="3298">
                  <c:v>79.8</c:v>
                </c:pt>
                <c:pt idx="3299">
                  <c:v>33.96</c:v>
                </c:pt>
                <c:pt idx="3300">
                  <c:v>45.78</c:v>
                </c:pt>
                <c:pt idx="3301">
                  <c:v>25.75</c:v>
                </c:pt>
                <c:pt idx="3302">
                  <c:v>21.53</c:v>
                </c:pt>
                <c:pt idx="3303">
                  <c:v>10.41</c:v>
                </c:pt>
                <c:pt idx="3304">
                  <c:v>32.08</c:v>
                </c:pt>
                <c:pt idx="3305">
                  <c:v>55.89</c:v>
                </c:pt>
                <c:pt idx="3306">
                  <c:v>20.02</c:v>
                </c:pt>
                <c:pt idx="3307">
                  <c:v>31.28</c:v>
                </c:pt>
                <c:pt idx="3308">
                  <c:v>26.72</c:v>
                </c:pt>
                <c:pt idx="3309">
                  <c:v>79.83</c:v>
                </c:pt>
                <c:pt idx="3310">
                  <c:v>33.729999999999997</c:v>
                </c:pt>
                <c:pt idx="3311">
                  <c:v>45.57</c:v>
                </c:pt>
                <c:pt idx="3312">
                  <c:v>25.89</c:v>
                </c:pt>
                <c:pt idx="3313">
                  <c:v>21.74</c:v>
                </c:pt>
                <c:pt idx="3314">
                  <c:v>10.199999999999999</c:v>
                </c:pt>
                <c:pt idx="3315">
                  <c:v>31.87</c:v>
                </c:pt>
                <c:pt idx="3316">
                  <c:v>56.01</c:v>
                </c:pt>
                <c:pt idx="3317">
                  <c:v>19.809999999999999</c:v>
                </c:pt>
                <c:pt idx="3318">
                  <c:v>31.43</c:v>
                </c:pt>
                <c:pt idx="3319">
                  <c:v>26.76</c:v>
                </c:pt>
                <c:pt idx="3320">
                  <c:v>79.86</c:v>
                </c:pt>
                <c:pt idx="3321">
                  <c:v>33.51</c:v>
                </c:pt>
                <c:pt idx="3322">
                  <c:v>45.36</c:v>
                </c:pt>
                <c:pt idx="3323">
                  <c:v>26.02</c:v>
                </c:pt>
                <c:pt idx="3324">
                  <c:v>21.95</c:v>
                </c:pt>
                <c:pt idx="3325">
                  <c:v>31.66</c:v>
                </c:pt>
                <c:pt idx="3326">
                  <c:v>56.13</c:v>
                </c:pt>
                <c:pt idx="3327">
                  <c:v>19.61</c:v>
                </c:pt>
                <c:pt idx="3328">
                  <c:v>31.59</c:v>
                </c:pt>
                <c:pt idx="3329">
                  <c:v>26.81</c:v>
                </c:pt>
                <c:pt idx="3330">
                  <c:v>79.89</c:v>
                </c:pt>
                <c:pt idx="3331">
                  <c:v>33.29</c:v>
                </c:pt>
                <c:pt idx="3332">
                  <c:v>45.16</c:v>
                </c:pt>
                <c:pt idx="3333">
                  <c:v>26.16</c:v>
                </c:pt>
                <c:pt idx="3334">
                  <c:v>22.17</c:v>
                </c:pt>
                <c:pt idx="3335">
                  <c:v>31.45</c:v>
                </c:pt>
                <c:pt idx="3336">
                  <c:v>56.25</c:v>
                </c:pt>
                <c:pt idx="3337">
                  <c:v>19.41</c:v>
                </c:pt>
                <c:pt idx="3338">
                  <c:v>31.75</c:v>
                </c:pt>
                <c:pt idx="3339">
                  <c:v>26.85</c:v>
                </c:pt>
                <c:pt idx="3340">
                  <c:v>79.91</c:v>
                </c:pt>
                <c:pt idx="3341">
                  <c:v>33.06</c:v>
                </c:pt>
                <c:pt idx="3342">
                  <c:v>44.95</c:v>
                </c:pt>
                <c:pt idx="3343">
                  <c:v>26.29</c:v>
                </c:pt>
                <c:pt idx="3344">
                  <c:v>22.38</c:v>
                </c:pt>
                <c:pt idx="3345">
                  <c:v>31.24</c:v>
                </c:pt>
                <c:pt idx="3346">
                  <c:v>56.37</c:v>
                </c:pt>
                <c:pt idx="3347">
                  <c:v>19.21</c:v>
                </c:pt>
                <c:pt idx="3348">
                  <c:v>31.9</c:v>
                </c:pt>
                <c:pt idx="3349">
                  <c:v>26.9</c:v>
                </c:pt>
                <c:pt idx="3350">
                  <c:v>79.92</c:v>
                </c:pt>
                <c:pt idx="3351">
                  <c:v>32.840000000000003</c:v>
                </c:pt>
                <c:pt idx="3352">
                  <c:v>44.74</c:v>
                </c:pt>
                <c:pt idx="3353">
                  <c:v>26.43</c:v>
                </c:pt>
                <c:pt idx="3354">
                  <c:v>22.6</c:v>
                </c:pt>
                <c:pt idx="3355">
                  <c:v>31.04</c:v>
                </c:pt>
                <c:pt idx="3356">
                  <c:v>56.49</c:v>
                </c:pt>
                <c:pt idx="3357">
                  <c:v>19.010000000000002</c:v>
                </c:pt>
                <c:pt idx="3358">
                  <c:v>32.06</c:v>
                </c:pt>
                <c:pt idx="3359">
                  <c:v>26.94</c:v>
                </c:pt>
                <c:pt idx="3360">
                  <c:v>79.930000000000007</c:v>
                </c:pt>
                <c:pt idx="3361">
                  <c:v>32.619999999999997</c:v>
                </c:pt>
                <c:pt idx="3362">
                  <c:v>44.53</c:v>
                </c:pt>
                <c:pt idx="3363">
                  <c:v>26.56</c:v>
                </c:pt>
                <c:pt idx="3364">
                  <c:v>22.81</c:v>
                </c:pt>
                <c:pt idx="3365">
                  <c:v>30.83</c:v>
                </c:pt>
                <c:pt idx="3366">
                  <c:v>56.6</c:v>
                </c:pt>
                <c:pt idx="3367">
                  <c:v>18.809999999999999</c:v>
                </c:pt>
                <c:pt idx="3368">
                  <c:v>32.21</c:v>
                </c:pt>
                <c:pt idx="3369">
                  <c:v>26.98</c:v>
                </c:pt>
                <c:pt idx="3370">
                  <c:v>79.94</c:v>
                </c:pt>
                <c:pt idx="3371">
                  <c:v>32.4</c:v>
                </c:pt>
                <c:pt idx="3372">
                  <c:v>44.33</c:v>
                </c:pt>
                <c:pt idx="3373">
                  <c:v>26.69</c:v>
                </c:pt>
                <c:pt idx="3374">
                  <c:v>23.03</c:v>
                </c:pt>
                <c:pt idx="3375">
                  <c:v>30.62</c:v>
                </c:pt>
                <c:pt idx="3376">
                  <c:v>56.72</c:v>
                </c:pt>
                <c:pt idx="3377">
                  <c:v>18.61</c:v>
                </c:pt>
                <c:pt idx="3378">
                  <c:v>32.369999999999997</c:v>
                </c:pt>
                <c:pt idx="3379">
                  <c:v>27.02</c:v>
                </c:pt>
                <c:pt idx="3380">
                  <c:v>79.94</c:v>
                </c:pt>
                <c:pt idx="3381">
                  <c:v>32.17</c:v>
                </c:pt>
                <c:pt idx="3382">
                  <c:v>44.12</c:v>
                </c:pt>
                <c:pt idx="3383">
                  <c:v>26.82</c:v>
                </c:pt>
                <c:pt idx="3384">
                  <c:v>23.24</c:v>
                </c:pt>
                <c:pt idx="3385">
                  <c:v>30.42</c:v>
                </c:pt>
                <c:pt idx="3386">
                  <c:v>56.84</c:v>
                </c:pt>
                <c:pt idx="3387">
                  <c:v>18.399999999999999</c:v>
                </c:pt>
                <c:pt idx="3388">
                  <c:v>32.520000000000003</c:v>
                </c:pt>
                <c:pt idx="3389">
                  <c:v>27.06</c:v>
                </c:pt>
                <c:pt idx="3390">
                  <c:v>79.930000000000007</c:v>
                </c:pt>
                <c:pt idx="3391">
                  <c:v>31.95</c:v>
                </c:pt>
                <c:pt idx="3392">
                  <c:v>43.91</c:v>
                </c:pt>
                <c:pt idx="3393">
                  <c:v>26.96</c:v>
                </c:pt>
                <c:pt idx="3394">
                  <c:v>23.46</c:v>
                </c:pt>
                <c:pt idx="3395">
                  <c:v>30.21</c:v>
                </c:pt>
                <c:pt idx="3396">
                  <c:v>56.95</c:v>
                </c:pt>
                <c:pt idx="3397">
                  <c:v>18.2</c:v>
                </c:pt>
                <c:pt idx="3398">
                  <c:v>32.68</c:v>
                </c:pt>
                <c:pt idx="3399">
                  <c:v>27.1</c:v>
                </c:pt>
                <c:pt idx="3400">
                  <c:v>79.92</c:v>
                </c:pt>
                <c:pt idx="3401">
                  <c:v>31.73</c:v>
                </c:pt>
                <c:pt idx="3402">
                  <c:v>43.7</c:v>
                </c:pt>
                <c:pt idx="3403">
                  <c:v>27.09</c:v>
                </c:pt>
                <c:pt idx="3404">
                  <c:v>23.67</c:v>
                </c:pt>
                <c:pt idx="3405">
                  <c:v>30.01</c:v>
                </c:pt>
                <c:pt idx="3406">
                  <c:v>57.07</c:v>
                </c:pt>
                <c:pt idx="3407">
                  <c:v>18</c:v>
                </c:pt>
                <c:pt idx="3408">
                  <c:v>32.840000000000003</c:v>
                </c:pt>
                <c:pt idx="3409">
                  <c:v>27.14</c:v>
                </c:pt>
                <c:pt idx="3410">
                  <c:v>79.91</c:v>
                </c:pt>
                <c:pt idx="3411">
                  <c:v>31.51</c:v>
                </c:pt>
                <c:pt idx="3412">
                  <c:v>43.49</c:v>
                </c:pt>
                <c:pt idx="3413">
                  <c:v>27.22</c:v>
                </c:pt>
                <c:pt idx="3414">
                  <c:v>23.89</c:v>
                </c:pt>
                <c:pt idx="3415">
                  <c:v>29.8</c:v>
                </c:pt>
                <c:pt idx="3416">
                  <c:v>57.19</c:v>
                </c:pt>
                <c:pt idx="3417">
                  <c:v>17.8</c:v>
                </c:pt>
                <c:pt idx="3418">
                  <c:v>32.99</c:v>
                </c:pt>
                <c:pt idx="3419">
                  <c:v>27.18</c:v>
                </c:pt>
                <c:pt idx="3420">
                  <c:v>79.89</c:v>
                </c:pt>
                <c:pt idx="3421">
                  <c:v>31.29</c:v>
                </c:pt>
                <c:pt idx="3422">
                  <c:v>43.28</c:v>
                </c:pt>
                <c:pt idx="3423">
                  <c:v>27.35</c:v>
                </c:pt>
                <c:pt idx="3424">
                  <c:v>24.11</c:v>
                </c:pt>
                <c:pt idx="3425">
                  <c:v>29.6</c:v>
                </c:pt>
                <c:pt idx="3426">
                  <c:v>57.3</c:v>
                </c:pt>
                <c:pt idx="3427">
                  <c:v>17.600000000000001</c:v>
                </c:pt>
                <c:pt idx="3428">
                  <c:v>33.15</c:v>
                </c:pt>
                <c:pt idx="3429">
                  <c:v>27.21</c:v>
                </c:pt>
                <c:pt idx="3430">
                  <c:v>79.86</c:v>
                </c:pt>
                <c:pt idx="3431">
                  <c:v>31.07</c:v>
                </c:pt>
                <c:pt idx="3432">
                  <c:v>43.07</c:v>
                </c:pt>
                <c:pt idx="3433">
                  <c:v>27.48</c:v>
                </c:pt>
                <c:pt idx="3434">
                  <c:v>24.32</c:v>
                </c:pt>
                <c:pt idx="3435">
                  <c:v>29.39</c:v>
                </c:pt>
                <c:pt idx="3436">
                  <c:v>57.41</c:v>
                </c:pt>
                <c:pt idx="3437">
                  <c:v>17.399999999999999</c:v>
                </c:pt>
                <c:pt idx="3438">
                  <c:v>33.299999999999997</c:v>
                </c:pt>
                <c:pt idx="3439">
                  <c:v>27.25</c:v>
                </c:pt>
                <c:pt idx="3440">
                  <c:v>79.84</c:v>
                </c:pt>
                <c:pt idx="3441">
                  <c:v>30.84</c:v>
                </c:pt>
                <c:pt idx="3442">
                  <c:v>42.86</c:v>
                </c:pt>
                <c:pt idx="3443">
                  <c:v>27.6</c:v>
                </c:pt>
                <c:pt idx="3444">
                  <c:v>24.54</c:v>
                </c:pt>
                <c:pt idx="3445">
                  <c:v>29.19</c:v>
                </c:pt>
                <c:pt idx="3446">
                  <c:v>57.53</c:v>
                </c:pt>
                <c:pt idx="3447">
                  <c:v>17.2</c:v>
                </c:pt>
                <c:pt idx="3448">
                  <c:v>33.46</c:v>
                </c:pt>
                <c:pt idx="3449">
                  <c:v>27.28</c:v>
                </c:pt>
                <c:pt idx="3450">
                  <c:v>79.8</c:v>
                </c:pt>
                <c:pt idx="3451">
                  <c:v>30.62</c:v>
                </c:pt>
                <c:pt idx="3452">
                  <c:v>42.65</c:v>
                </c:pt>
                <c:pt idx="3453">
                  <c:v>27.73</c:v>
                </c:pt>
                <c:pt idx="3454">
                  <c:v>24.75</c:v>
                </c:pt>
                <c:pt idx="3455">
                  <c:v>28.98</c:v>
                </c:pt>
                <c:pt idx="3456">
                  <c:v>57.64</c:v>
                </c:pt>
                <c:pt idx="3457">
                  <c:v>17</c:v>
                </c:pt>
                <c:pt idx="3458">
                  <c:v>33.61</c:v>
                </c:pt>
                <c:pt idx="3459">
                  <c:v>27.31</c:v>
                </c:pt>
                <c:pt idx="3460">
                  <c:v>79.760000000000005</c:v>
                </c:pt>
                <c:pt idx="3461">
                  <c:v>30.4</c:v>
                </c:pt>
                <c:pt idx="3462">
                  <c:v>42.44</c:v>
                </c:pt>
                <c:pt idx="3463">
                  <c:v>27.86</c:v>
                </c:pt>
                <c:pt idx="3464">
                  <c:v>24.97</c:v>
                </c:pt>
                <c:pt idx="3465">
                  <c:v>28.78</c:v>
                </c:pt>
                <c:pt idx="3466">
                  <c:v>57.76</c:v>
                </c:pt>
                <c:pt idx="3467">
                  <c:v>16.8</c:v>
                </c:pt>
                <c:pt idx="3468">
                  <c:v>33.770000000000003</c:v>
                </c:pt>
                <c:pt idx="3469">
                  <c:v>27.34</c:v>
                </c:pt>
                <c:pt idx="3470">
                  <c:v>79.72</c:v>
                </c:pt>
                <c:pt idx="3471">
                  <c:v>30.18</c:v>
                </c:pt>
                <c:pt idx="3472">
                  <c:v>42.23</c:v>
                </c:pt>
                <c:pt idx="3473">
                  <c:v>27.99</c:v>
                </c:pt>
                <c:pt idx="3474">
                  <c:v>25.19</c:v>
                </c:pt>
                <c:pt idx="3475">
                  <c:v>28.57</c:v>
                </c:pt>
                <c:pt idx="3476">
                  <c:v>57.87</c:v>
                </c:pt>
                <c:pt idx="3477">
                  <c:v>16.600000000000001</c:v>
                </c:pt>
                <c:pt idx="3478">
                  <c:v>33.92</c:v>
                </c:pt>
                <c:pt idx="3479">
                  <c:v>27.37</c:v>
                </c:pt>
                <c:pt idx="3480">
                  <c:v>79.67</c:v>
                </c:pt>
                <c:pt idx="3481">
                  <c:v>29.96</c:v>
                </c:pt>
                <c:pt idx="3482">
                  <c:v>42.02</c:v>
                </c:pt>
                <c:pt idx="3483">
                  <c:v>28.11</c:v>
                </c:pt>
                <c:pt idx="3484">
                  <c:v>25.4</c:v>
                </c:pt>
                <c:pt idx="3485">
                  <c:v>28.37</c:v>
                </c:pt>
                <c:pt idx="3486">
                  <c:v>57.98</c:v>
                </c:pt>
                <c:pt idx="3487">
                  <c:v>16.399999999999999</c:v>
                </c:pt>
                <c:pt idx="3488">
                  <c:v>34.08</c:v>
                </c:pt>
                <c:pt idx="3489">
                  <c:v>27.4</c:v>
                </c:pt>
                <c:pt idx="3490">
                  <c:v>79.62</c:v>
                </c:pt>
                <c:pt idx="3491">
                  <c:v>29.74</c:v>
                </c:pt>
                <c:pt idx="3492">
                  <c:v>41.81</c:v>
                </c:pt>
                <c:pt idx="3493">
                  <c:v>28.24</c:v>
                </c:pt>
                <c:pt idx="3494">
                  <c:v>25.62</c:v>
                </c:pt>
                <c:pt idx="3495">
                  <c:v>28.17</c:v>
                </c:pt>
                <c:pt idx="3496">
                  <c:v>58.09</c:v>
                </c:pt>
                <c:pt idx="3497">
                  <c:v>16.2</c:v>
                </c:pt>
                <c:pt idx="3498">
                  <c:v>34.229999999999997</c:v>
                </c:pt>
                <c:pt idx="3499">
                  <c:v>27.43</c:v>
                </c:pt>
                <c:pt idx="3500">
                  <c:v>79.56</c:v>
                </c:pt>
                <c:pt idx="3501">
                  <c:v>29.52</c:v>
                </c:pt>
                <c:pt idx="3502">
                  <c:v>41.6</c:v>
                </c:pt>
                <c:pt idx="3503">
                  <c:v>28.36</c:v>
                </c:pt>
                <c:pt idx="3504">
                  <c:v>25.83</c:v>
                </c:pt>
                <c:pt idx="3505">
                  <c:v>27.96</c:v>
                </c:pt>
                <c:pt idx="3506">
                  <c:v>58.2</c:v>
                </c:pt>
                <c:pt idx="3507">
                  <c:v>16</c:v>
                </c:pt>
                <c:pt idx="3508">
                  <c:v>34.39</c:v>
                </c:pt>
                <c:pt idx="3509">
                  <c:v>27.46</c:v>
                </c:pt>
                <c:pt idx="3510">
                  <c:v>79.5</c:v>
                </c:pt>
                <c:pt idx="3511">
                  <c:v>29.3</c:v>
                </c:pt>
                <c:pt idx="3512">
                  <c:v>41.39</c:v>
                </c:pt>
                <c:pt idx="3513">
                  <c:v>28.49</c:v>
                </c:pt>
                <c:pt idx="3514">
                  <c:v>26.05</c:v>
                </c:pt>
                <c:pt idx="3515">
                  <c:v>27.76</c:v>
                </c:pt>
                <c:pt idx="3516">
                  <c:v>58.31</c:v>
                </c:pt>
                <c:pt idx="3517">
                  <c:v>15.8</c:v>
                </c:pt>
                <c:pt idx="3518">
                  <c:v>34.54</c:v>
                </c:pt>
                <c:pt idx="3519">
                  <c:v>27.48</c:v>
                </c:pt>
                <c:pt idx="3520">
                  <c:v>79.430000000000007</c:v>
                </c:pt>
                <c:pt idx="3521">
                  <c:v>29.08</c:v>
                </c:pt>
                <c:pt idx="3522">
                  <c:v>41.18</c:v>
                </c:pt>
                <c:pt idx="3523">
                  <c:v>28.61</c:v>
                </c:pt>
                <c:pt idx="3524">
                  <c:v>26.27</c:v>
                </c:pt>
                <c:pt idx="3525">
                  <c:v>27.56</c:v>
                </c:pt>
                <c:pt idx="3526">
                  <c:v>58.42</c:v>
                </c:pt>
                <c:pt idx="3527">
                  <c:v>15.6</c:v>
                </c:pt>
                <c:pt idx="3528">
                  <c:v>34.700000000000003</c:v>
                </c:pt>
                <c:pt idx="3529">
                  <c:v>27.51</c:v>
                </c:pt>
                <c:pt idx="3530">
                  <c:v>79.36</c:v>
                </c:pt>
                <c:pt idx="3531">
                  <c:v>28.86</c:v>
                </c:pt>
                <c:pt idx="3532">
                  <c:v>40.97</c:v>
                </c:pt>
                <c:pt idx="3533">
                  <c:v>28.73</c:v>
                </c:pt>
                <c:pt idx="3534">
                  <c:v>26.48</c:v>
                </c:pt>
                <c:pt idx="3535">
                  <c:v>27.35</c:v>
                </c:pt>
                <c:pt idx="3536">
                  <c:v>58.53</c:v>
                </c:pt>
                <c:pt idx="3537">
                  <c:v>15.4</c:v>
                </c:pt>
                <c:pt idx="3538">
                  <c:v>34.85</c:v>
                </c:pt>
                <c:pt idx="3539">
                  <c:v>27.53</c:v>
                </c:pt>
                <c:pt idx="3540">
                  <c:v>79.28</c:v>
                </c:pt>
                <c:pt idx="3541">
                  <c:v>28.65</c:v>
                </c:pt>
                <c:pt idx="3542">
                  <c:v>40.76</c:v>
                </c:pt>
                <c:pt idx="3543">
                  <c:v>28.85</c:v>
                </c:pt>
                <c:pt idx="3544">
                  <c:v>26.7</c:v>
                </c:pt>
                <c:pt idx="3545">
                  <c:v>27.15</c:v>
                </c:pt>
                <c:pt idx="3546">
                  <c:v>58.64</c:v>
                </c:pt>
                <c:pt idx="3547">
                  <c:v>15.21</c:v>
                </c:pt>
                <c:pt idx="3548">
                  <c:v>35.01</c:v>
                </c:pt>
                <c:pt idx="3549">
                  <c:v>27.55</c:v>
                </c:pt>
                <c:pt idx="3550">
                  <c:v>79.2</c:v>
                </c:pt>
                <c:pt idx="3551">
                  <c:v>28.43</c:v>
                </c:pt>
                <c:pt idx="3552">
                  <c:v>40.549999999999997</c:v>
                </c:pt>
                <c:pt idx="3553">
                  <c:v>28.97</c:v>
                </c:pt>
                <c:pt idx="3554">
                  <c:v>26.92</c:v>
                </c:pt>
                <c:pt idx="3555">
                  <c:v>26.95</c:v>
                </c:pt>
                <c:pt idx="3556">
                  <c:v>58.75</c:v>
                </c:pt>
                <c:pt idx="3557">
                  <c:v>15.01</c:v>
                </c:pt>
                <c:pt idx="3558">
                  <c:v>35.159999999999997</c:v>
                </c:pt>
                <c:pt idx="3559">
                  <c:v>27.57</c:v>
                </c:pt>
                <c:pt idx="3560">
                  <c:v>79.12</c:v>
                </c:pt>
                <c:pt idx="3561">
                  <c:v>28.21</c:v>
                </c:pt>
                <c:pt idx="3562">
                  <c:v>40.340000000000003</c:v>
                </c:pt>
                <c:pt idx="3563">
                  <c:v>29.09</c:v>
                </c:pt>
                <c:pt idx="3564">
                  <c:v>27.13</c:v>
                </c:pt>
                <c:pt idx="3565">
                  <c:v>26.75</c:v>
                </c:pt>
                <c:pt idx="3566">
                  <c:v>58.86</c:v>
                </c:pt>
                <c:pt idx="3567">
                  <c:v>14.81</c:v>
                </c:pt>
                <c:pt idx="3568">
                  <c:v>35.32</c:v>
                </c:pt>
                <c:pt idx="3569">
                  <c:v>27.59</c:v>
                </c:pt>
                <c:pt idx="3570">
                  <c:v>79.03</c:v>
                </c:pt>
                <c:pt idx="3571">
                  <c:v>27.99</c:v>
                </c:pt>
                <c:pt idx="3572">
                  <c:v>40.130000000000003</c:v>
                </c:pt>
                <c:pt idx="3573">
                  <c:v>29.21</c:v>
                </c:pt>
                <c:pt idx="3574">
                  <c:v>27.35</c:v>
                </c:pt>
                <c:pt idx="3575">
                  <c:v>26.55</c:v>
                </c:pt>
                <c:pt idx="3576">
                  <c:v>58.97</c:v>
                </c:pt>
                <c:pt idx="3577">
                  <c:v>14.61</c:v>
                </c:pt>
                <c:pt idx="3578">
                  <c:v>35.47</c:v>
                </c:pt>
                <c:pt idx="3579">
                  <c:v>27.61</c:v>
                </c:pt>
                <c:pt idx="3580">
                  <c:v>78.94</c:v>
                </c:pt>
                <c:pt idx="3581">
                  <c:v>27.77</c:v>
                </c:pt>
                <c:pt idx="3582">
                  <c:v>39.92</c:v>
                </c:pt>
                <c:pt idx="3583">
                  <c:v>29.33</c:v>
                </c:pt>
                <c:pt idx="3584">
                  <c:v>27.57</c:v>
                </c:pt>
                <c:pt idx="3585">
                  <c:v>26.35</c:v>
                </c:pt>
                <c:pt idx="3586">
                  <c:v>59.07</c:v>
                </c:pt>
                <c:pt idx="3587">
                  <c:v>14.41</c:v>
                </c:pt>
                <c:pt idx="3588">
                  <c:v>35.630000000000003</c:v>
                </c:pt>
                <c:pt idx="3589">
                  <c:v>27.63</c:v>
                </c:pt>
                <c:pt idx="3590">
                  <c:v>78.84</c:v>
                </c:pt>
                <c:pt idx="3591">
                  <c:v>27.55</c:v>
                </c:pt>
                <c:pt idx="3592">
                  <c:v>39.71</c:v>
                </c:pt>
                <c:pt idx="3593">
                  <c:v>29.45</c:v>
                </c:pt>
                <c:pt idx="3594">
                  <c:v>27.79</c:v>
                </c:pt>
                <c:pt idx="3595">
                  <c:v>26.15</c:v>
                </c:pt>
                <c:pt idx="3596">
                  <c:v>59.18</c:v>
                </c:pt>
                <c:pt idx="3597">
                  <c:v>14.21</c:v>
                </c:pt>
                <c:pt idx="3598">
                  <c:v>35.78</c:v>
                </c:pt>
                <c:pt idx="3599">
                  <c:v>27.65</c:v>
                </c:pt>
                <c:pt idx="3600">
                  <c:v>78.739999999999995</c:v>
                </c:pt>
                <c:pt idx="3601">
                  <c:v>27.34</c:v>
                </c:pt>
                <c:pt idx="3602">
                  <c:v>39.5</c:v>
                </c:pt>
                <c:pt idx="3603">
                  <c:v>29.57</c:v>
                </c:pt>
                <c:pt idx="3604">
                  <c:v>28</c:v>
                </c:pt>
                <c:pt idx="3605">
                  <c:v>25.95</c:v>
                </c:pt>
                <c:pt idx="3606">
                  <c:v>59.29</c:v>
                </c:pt>
                <c:pt idx="3607">
                  <c:v>14.02</c:v>
                </c:pt>
                <c:pt idx="3608">
                  <c:v>35.94</c:v>
                </c:pt>
                <c:pt idx="3609">
                  <c:v>27.66</c:v>
                </c:pt>
                <c:pt idx="3610">
                  <c:v>78.63</c:v>
                </c:pt>
                <c:pt idx="3611">
                  <c:v>27.12</c:v>
                </c:pt>
                <c:pt idx="3612">
                  <c:v>39.29</c:v>
                </c:pt>
                <c:pt idx="3613">
                  <c:v>29.68</c:v>
                </c:pt>
                <c:pt idx="3614">
                  <c:v>28.22</c:v>
                </c:pt>
                <c:pt idx="3615">
                  <c:v>25.75</c:v>
                </c:pt>
                <c:pt idx="3616">
                  <c:v>59.39</c:v>
                </c:pt>
                <c:pt idx="3617">
                  <c:v>13.82</c:v>
                </c:pt>
                <c:pt idx="3618">
                  <c:v>36.090000000000003</c:v>
                </c:pt>
                <c:pt idx="3619">
                  <c:v>27.68</c:v>
                </c:pt>
                <c:pt idx="3620">
                  <c:v>78.53</c:v>
                </c:pt>
                <c:pt idx="3621">
                  <c:v>26.9</c:v>
                </c:pt>
                <c:pt idx="3622">
                  <c:v>39.08</c:v>
                </c:pt>
                <c:pt idx="3623">
                  <c:v>29.8</c:v>
                </c:pt>
                <c:pt idx="3624">
                  <c:v>28.44</c:v>
                </c:pt>
                <c:pt idx="3625">
                  <c:v>25.55</c:v>
                </c:pt>
                <c:pt idx="3626">
                  <c:v>59.5</c:v>
                </c:pt>
                <c:pt idx="3627">
                  <c:v>13.62</c:v>
                </c:pt>
                <c:pt idx="3628">
                  <c:v>36.25</c:v>
                </c:pt>
                <c:pt idx="3629">
                  <c:v>27.69</c:v>
                </c:pt>
                <c:pt idx="3630">
                  <c:v>78.42</c:v>
                </c:pt>
                <c:pt idx="3631">
                  <c:v>26.69</c:v>
                </c:pt>
                <c:pt idx="3632">
                  <c:v>38.86</c:v>
                </c:pt>
                <c:pt idx="3633">
                  <c:v>29.91</c:v>
                </c:pt>
                <c:pt idx="3634">
                  <c:v>28.66</c:v>
                </c:pt>
                <c:pt idx="3635">
                  <c:v>25.35</c:v>
                </c:pt>
                <c:pt idx="3636">
                  <c:v>59.6</c:v>
                </c:pt>
                <c:pt idx="3637">
                  <c:v>13.42</c:v>
                </c:pt>
                <c:pt idx="3638">
                  <c:v>36.4</c:v>
                </c:pt>
                <c:pt idx="3639">
                  <c:v>27.7</c:v>
                </c:pt>
                <c:pt idx="3640">
                  <c:v>78.3</c:v>
                </c:pt>
                <c:pt idx="3641">
                  <c:v>26.47</c:v>
                </c:pt>
                <c:pt idx="3642">
                  <c:v>38.65</c:v>
                </c:pt>
                <c:pt idx="3643">
                  <c:v>30.03</c:v>
                </c:pt>
                <c:pt idx="3644">
                  <c:v>28.87</c:v>
                </c:pt>
                <c:pt idx="3645">
                  <c:v>25.15</c:v>
                </c:pt>
                <c:pt idx="3646">
                  <c:v>59.7</c:v>
                </c:pt>
                <c:pt idx="3647">
                  <c:v>13.23</c:v>
                </c:pt>
                <c:pt idx="3648">
                  <c:v>36.56</c:v>
                </c:pt>
                <c:pt idx="3649">
                  <c:v>27.72</c:v>
                </c:pt>
                <c:pt idx="3650">
                  <c:v>78.180000000000007</c:v>
                </c:pt>
                <c:pt idx="3651">
                  <c:v>26.25</c:v>
                </c:pt>
                <c:pt idx="3652">
                  <c:v>38.44</c:v>
                </c:pt>
                <c:pt idx="3653">
                  <c:v>30.14</c:v>
                </c:pt>
                <c:pt idx="3654">
                  <c:v>29.09</c:v>
                </c:pt>
                <c:pt idx="3655">
                  <c:v>24.95</c:v>
                </c:pt>
                <c:pt idx="3656">
                  <c:v>59.81</c:v>
                </c:pt>
                <c:pt idx="3657">
                  <c:v>13.03</c:v>
                </c:pt>
                <c:pt idx="3658">
                  <c:v>36.71</c:v>
                </c:pt>
                <c:pt idx="3659">
                  <c:v>27.73</c:v>
                </c:pt>
                <c:pt idx="3660">
                  <c:v>78.06</c:v>
                </c:pt>
                <c:pt idx="3661">
                  <c:v>26.04</c:v>
                </c:pt>
                <c:pt idx="3662">
                  <c:v>38.229999999999997</c:v>
                </c:pt>
                <c:pt idx="3663">
                  <c:v>30.25</c:v>
                </c:pt>
                <c:pt idx="3664">
                  <c:v>29.31</c:v>
                </c:pt>
                <c:pt idx="3665">
                  <c:v>24.75</c:v>
                </c:pt>
                <c:pt idx="3666">
                  <c:v>59.91</c:v>
                </c:pt>
                <c:pt idx="3667">
                  <c:v>12.83</c:v>
                </c:pt>
                <c:pt idx="3668">
                  <c:v>36.869999999999997</c:v>
                </c:pt>
                <c:pt idx="3669">
                  <c:v>27.73</c:v>
                </c:pt>
                <c:pt idx="3670">
                  <c:v>77.94</c:v>
                </c:pt>
                <c:pt idx="3671">
                  <c:v>25.82</c:v>
                </c:pt>
                <c:pt idx="3672">
                  <c:v>38.020000000000003</c:v>
                </c:pt>
                <c:pt idx="3673">
                  <c:v>30.37</c:v>
                </c:pt>
                <c:pt idx="3674">
                  <c:v>29.53</c:v>
                </c:pt>
                <c:pt idx="3675">
                  <c:v>24.55</c:v>
                </c:pt>
                <c:pt idx="3676">
                  <c:v>60.01</c:v>
                </c:pt>
                <c:pt idx="3677">
                  <c:v>12.63</c:v>
                </c:pt>
                <c:pt idx="3678">
                  <c:v>37.020000000000003</c:v>
                </c:pt>
                <c:pt idx="3679">
                  <c:v>27.74</c:v>
                </c:pt>
                <c:pt idx="3680">
                  <c:v>77.81</c:v>
                </c:pt>
                <c:pt idx="3681">
                  <c:v>25.61</c:v>
                </c:pt>
                <c:pt idx="3682">
                  <c:v>37.81</c:v>
                </c:pt>
                <c:pt idx="3683">
                  <c:v>30.48</c:v>
                </c:pt>
                <c:pt idx="3684">
                  <c:v>29.75</c:v>
                </c:pt>
                <c:pt idx="3685">
                  <c:v>24.35</c:v>
                </c:pt>
                <c:pt idx="3686">
                  <c:v>60.11</c:v>
                </c:pt>
                <c:pt idx="3687">
                  <c:v>37.17</c:v>
                </c:pt>
                <c:pt idx="3688">
                  <c:v>27.75</c:v>
                </c:pt>
                <c:pt idx="3689">
                  <c:v>77.680000000000007</c:v>
                </c:pt>
                <c:pt idx="3690">
                  <c:v>25.39</c:v>
                </c:pt>
                <c:pt idx="3691">
                  <c:v>37.6</c:v>
                </c:pt>
                <c:pt idx="3692">
                  <c:v>30.59</c:v>
                </c:pt>
                <c:pt idx="3693">
                  <c:v>29.96</c:v>
                </c:pt>
                <c:pt idx="3694">
                  <c:v>24.16</c:v>
                </c:pt>
                <c:pt idx="3695">
                  <c:v>60.21</c:v>
                </c:pt>
                <c:pt idx="3696">
                  <c:v>12.24</c:v>
                </c:pt>
                <c:pt idx="3697">
                  <c:v>37.33</c:v>
                </c:pt>
                <c:pt idx="3698">
                  <c:v>27.75</c:v>
                </c:pt>
                <c:pt idx="3699">
                  <c:v>77.540000000000006</c:v>
                </c:pt>
                <c:pt idx="3700">
                  <c:v>25.18</c:v>
                </c:pt>
                <c:pt idx="3701">
                  <c:v>37.39</c:v>
                </c:pt>
                <c:pt idx="3702">
                  <c:v>30.7</c:v>
                </c:pt>
                <c:pt idx="3703">
                  <c:v>30.18</c:v>
                </c:pt>
                <c:pt idx="3704">
                  <c:v>23.96</c:v>
                </c:pt>
                <c:pt idx="3705">
                  <c:v>60.31</c:v>
                </c:pt>
                <c:pt idx="3706">
                  <c:v>12.05</c:v>
                </c:pt>
                <c:pt idx="3707">
                  <c:v>37.479999999999997</c:v>
                </c:pt>
                <c:pt idx="3708">
                  <c:v>27.76</c:v>
                </c:pt>
                <c:pt idx="3709">
                  <c:v>77.41</c:v>
                </c:pt>
                <c:pt idx="3710">
                  <c:v>24.96</c:v>
                </c:pt>
                <c:pt idx="3711">
                  <c:v>37.18</c:v>
                </c:pt>
                <c:pt idx="3712">
                  <c:v>30.8</c:v>
                </c:pt>
                <c:pt idx="3713">
                  <c:v>30.4</c:v>
                </c:pt>
                <c:pt idx="3714">
                  <c:v>23.76</c:v>
                </c:pt>
                <c:pt idx="3715">
                  <c:v>60.41</c:v>
                </c:pt>
                <c:pt idx="3716">
                  <c:v>11.85</c:v>
                </c:pt>
                <c:pt idx="3717">
                  <c:v>37.64</c:v>
                </c:pt>
                <c:pt idx="3718">
                  <c:v>27.76</c:v>
                </c:pt>
                <c:pt idx="3719">
                  <c:v>77.27</c:v>
                </c:pt>
                <c:pt idx="3720">
                  <c:v>24.75</c:v>
                </c:pt>
                <c:pt idx="3721">
                  <c:v>36.96</c:v>
                </c:pt>
                <c:pt idx="3722">
                  <c:v>30.91</c:v>
                </c:pt>
                <c:pt idx="3723">
                  <c:v>30.62</c:v>
                </c:pt>
                <c:pt idx="3724">
                  <c:v>23.56</c:v>
                </c:pt>
                <c:pt idx="3725">
                  <c:v>60.51</c:v>
                </c:pt>
                <c:pt idx="3726">
                  <c:v>11.65</c:v>
                </c:pt>
                <c:pt idx="3727">
                  <c:v>37.79</c:v>
                </c:pt>
                <c:pt idx="3728">
                  <c:v>27.76</c:v>
                </c:pt>
                <c:pt idx="3729">
                  <c:v>77.12</c:v>
                </c:pt>
                <c:pt idx="3730">
                  <c:v>24.53</c:v>
                </c:pt>
                <c:pt idx="3731">
                  <c:v>36.75</c:v>
                </c:pt>
                <c:pt idx="3732">
                  <c:v>31.02</c:v>
                </c:pt>
                <c:pt idx="3733">
                  <c:v>30.84</c:v>
                </c:pt>
                <c:pt idx="3734">
                  <c:v>23.37</c:v>
                </c:pt>
                <c:pt idx="3735">
                  <c:v>60.61</c:v>
                </c:pt>
                <c:pt idx="3736">
                  <c:v>11.46</c:v>
                </c:pt>
                <c:pt idx="3737">
                  <c:v>37.94</c:v>
                </c:pt>
                <c:pt idx="3738">
                  <c:v>27.76</c:v>
                </c:pt>
                <c:pt idx="3739">
                  <c:v>76.98</c:v>
                </c:pt>
                <c:pt idx="3740">
                  <c:v>24.32</c:v>
                </c:pt>
                <c:pt idx="3741">
                  <c:v>36.54</c:v>
                </c:pt>
                <c:pt idx="3742">
                  <c:v>31.12</c:v>
                </c:pt>
                <c:pt idx="3743">
                  <c:v>31.06</c:v>
                </c:pt>
                <c:pt idx="3744">
                  <c:v>23.17</c:v>
                </c:pt>
                <c:pt idx="3745">
                  <c:v>60.71</c:v>
                </c:pt>
                <c:pt idx="3746">
                  <c:v>11.26</c:v>
                </c:pt>
                <c:pt idx="3747">
                  <c:v>38.1</c:v>
                </c:pt>
                <c:pt idx="3748">
                  <c:v>27.76</c:v>
                </c:pt>
                <c:pt idx="3749">
                  <c:v>76.83</c:v>
                </c:pt>
                <c:pt idx="3750">
                  <c:v>24.11</c:v>
                </c:pt>
                <c:pt idx="3751">
                  <c:v>36.33</c:v>
                </c:pt>
                <c:pt idx="3752">
                  <c:v>31.23</c:v>
                </c:pt>
                <c:pt idx="3753">
                  <c:v>31.27</c:v>
                </c:pt>
                <c:pt idx="3754">
                  <c:v>22.97</c:v>
                </c:pt>
                <c:pt idx="3755">
                  <c:v>60.81</c:v>
                </c:pt>
                <c:pt idx="3756">
                  <c:v>11.07</c:v>
                </c:pt>
                <c:pt idx="3757">
                  <c:v>38.25</c:v>
                </c:pt>
                <c:pt idx="3758">
                  <c:v>27.76</c:v>
                </c:pt>
                <c:pt idx="3759">
                  <c:v>76.680000000000007</c:v>
                </c:pt>
                <c:pt idx="3760">
                  <c:v>23.89</c:v>
                </c:pt>
                <c:pt idx="3761">
                  <c:v>36.119999999999997</c:v>
                </c:pt>
                <c:pt idx="3762">
                  <c:v>31.33</c:v>
                </c:pt>
                <c:pt idx="3763">
                  <c:v>31.49</c:v>
                </c:pt>
                <c:pt idx="3764">
                  <c:v>22.78</c:v>
                </c:pt>
                <c:pt idx="3765">
                  <c:v>60.9</c:v>
                </c:pt>
                <c:pt idx="3766">
                  <c:v>10.87</c:v>
                </c:pt>
                <c:pt idx="3767">
                  <c:v>38.409999999999997</c:v>
                </c:pt>
                <c:pt idx="3768">
                  <c:v>27.76</c:v>
                </c:pt>
                <c:pt idx="3769">
                  <c:v>76.53</c:v>
                </c:pt>
                <c:pt idx="3770">
                  <c:v>23.68</c:v>
                </c:pt>
                <c:pt idx="3771">
                  <c:v>35.909999999999997</c:v>
                </c:pt>
                <c:pt idx="3772">
                  <c:v>31.44</c:v>
                </c:pt>
                <c:pt idx="3773">
                  <c:v>31.71</c:v>
                </c:pt>
                <c:pt idx="3774">
                  <c:v>22.58</c:v>
                </c:pt>
                <c:pt idx="3775">
                  <c:v>61</c:v>
                </c:pt>
                <c:pt idx="3776">
                  <c:v>10.68</c:v>
                </c:pt>
                <c:pt idx="3777">
                  <c:v>38.56</c:v>
                </c:pt>
                <c:pt idx="3778">
                  <c:v>27.76</c:v>
                </c:pt>
                <c:pt idx="3779">
                  <c:v>76.37</c:v>
                </c:pt>
                <c:pt idx="3780">
                  <c:v>23.47</c:v>
                </c:pt>
                <c:pt idx="3781">
                  <c:v>35.700000000000003</c:v>
                </c:pt>
                <c:pt idx="3782">
                  <c:v>31.54</c:v>
                </c:pt>
                <c:pt idx="3783">
                  <c:v>31.93</c:v>
                </c:pt>
                <c:pt idx="3784">
                  <c:v>22.39</c:v>
                </c:pt>
                <c:pt idx="3785">
                  <c:v>61.09</c:v>
                </c:pt>
                <c:pt idx="3786">
                  <c:v>10.48</c:v>
                </c:pt>
                <c:pt idx="3787">
                  <c:v>38.71</c:v>
                </c:pt>
                <c:pt idx="3788">
                  <c:v>27.75</c:v>
                </c:pt>
                <c:pt idx="3789">
                  <c:v>76.22</c:v>
                </c:pt>
                <c:pt idx="3790">
                  <c:v>23.25</c:v>
                </c:pt>
                <c:pt idx="3791">
                  <c:v>35.49</c:v>
                </c:pt>
                <c:pt idx="3792">
                  <c:v>31.64</c:v>
                </c:pt>
                <c:pt idx="3793">
                  <c:v>32.15</c:v>
                </c:pt>
                <c:pt idx="3794">
                  <c:v>22.19</c:v>
                </c:pt>
                <c:pt idx="3795">
                  <c:v>61.19</c:v>
                </c:pt>
                <c:pt idx="3796">
                  <c:v>10.29</c:v>
                </c:pt>
                <c:pt idx="3797">
                  <c:v>38.869999999999997</c:v>
                </c:pt>
                <c:pt idx="3798">
                  <c:v>27.75</c:v>
                </c:pt>
                <c:pt idx="3799">
                  <c:v>76.06</c:v>
                </c:pt>
                <c:pt idx="3800">
                  <c:v>23.04</c:v>
                </c:pt>
                <c:pt idx="3801">
                  <c:v>35.28</c:v>
                </c:pt>
                <c:pt idx="3802">
                  <c:v>31.74</c:v>
                </c:pt>
                <c:pt idx="3803">
                  <c:v>32.369999999999997</c:v>
                </c:pt>
                <c:pt idx="3804">
                  <c:v>22</c:v>
                </c:pt>
                <c:pt idx="3805">
                  <c:v>61.28</c:v>
                </c:pt>
                <c:pt idx="3806">
                  <c:v>39.020000000000003</c:v>
                </c:pt>
                <c:pt idx="3807">
                  <c:v>27.74</c:v>
                </c:pt>
                <c:pt idx="3808">
                  <c:v>75.900000000000006</c:v>
                </c:pt>
                <c:pt idx="3809">
                  <c:v>22.83</c:v>
                </c:pt>
                <c:pt idx="3810">
                  <c:v>35.07</c:v>
                </c:pt>
                <c:pt idx="3811">
                  <c:v>31.84</c:v>
                </c:pt>
                <c:pt idx="3812">
                  <c:v>32.590000000000003</c:v>
                </c:pt>
                <c:pt idx="3813">
                  <c:v>21.8</c:v>
                </c:pt>
                <c:pt idx="3814">
                  <c:v>61.38</c:v>
                </c:pt>
                <c:pt idx="3815">
                  <c:v>39.18</c:v>
                </c:pt>
                <c:pt idx="3816">
                  <c:v>27.73</c:v>
                </c:pt>
                <c:pt idx="3817">
                  <c:v>75.73</c:v>
                </c:pt>
                <c:pt idx="3818">
                  <c:v>22.62</c:v>
                </c:pt>
                <c:pt idx="3819">
                  <c:v>34.86</c:v>
                </c:pt>
                <c:pt idx="3820">
                  <c:v>31.94</c:v>
                </c:pt>
                <c:pt idx="3821">
                  <c:v>32.799999999999997</c:v>
                </c:pt>
                <c:pt idx="3822">
                  <c:v>21.61</c:v>
                </c:pt>
                <c:pt idx="3823">
                  <c:v>61.47</c:v>
                </c:pt>
                <c:pt idx="3824">
                  <c:v>39.33</c:v>
                </c:pt>
                <c:pt idx="3825">
                  <c:v>27.72</c:v>
                </c:pt>
                <c:pt idx="3826">
                  <c:v>75.569999999999993</c:v>
                </c:pt>
                <c:pt idx="3827">
                  <c:v>22.41</c:v>
                </c:pt>
                <c:pt idx="3828">
                  <c:v>34.65</c:v>
                </c:pt>
                <c:pt idx="3829">
                  <c:v>32.03</c:v>
                </c:pt>
                <c:pt idx="3830">
                  <c:v>33.020000000000003</c:v>
                </c:pt>
                <c:pt idx="3831">
                  <c:v>21.42</c:v>
                </c:pt>
                <c:pt idx="3832">
                  <c:v>61.56</c:v>
                </c:pt>
                <c:pt idx="3833">
                  <c:v>39.479999999999997</c:v>
                </c:pt>
                <c:pt idx="3834">
                  <c:v>27.71</c:v>
                </c:pt>
                <c:pt idx="3835">
                  <c:v>75.400000000000006</c:v>
                </c:pt>
                <c:pt idx="3836">
                  <c:v>22.2</c:v>
                </c:pt>
                <c:pt idx="3837">
                  <c:v>34.44</c:v>
                </c:pt>
                <c:pt idx="3838">
                  <c:v>32.130000000000003</c:v>
                </c:pt>
                <c:pt idx="3839">
                  <c:v>33.24</c:v>
                </c:pt>
                <c:pt idx="3840">
                  <c:v>21.22</c:v>
                </c:pt>
                <c:pt idx="3841">
                  <c:v>61.65</c:v>
                </c:pt>
                <c:pt idx="3842">
                  <c:v>39.64</c:v>
                </c:pt>
                <c:pt idx="3843">
                  <c:v>27.7</c:v>
                </c:pt>
                <c:pt idx="3844">
                  <c:v>75.23</c:v>
                </c:pt>
                <c:pt idx="3845">
                  <c:v>21.99</c:v>
                </c:pt>
                <c:pt idx="3846">
                  <c:v>34.229999999999997</c:v>
                </c:pt>
                <c:pt idx="3847">
                  <c:v>32.22</c:v>
                </c:pt>
                <c:pt idx="3848">
                  <c:v>33.46</c:v>
                </c:pt>
                <c:pt idx="3849">
                  <c:v>21.03</c:v>
                </c:pt>
                <c:pt idx="3850">
                  <c:v>61.74</c:v>
                </c:pt>
                <c:pt idx="3851">
                  <c:v>39.79</c:v>
                </c:pt>
                <c:pt idx="3852">
                  <c:v>27.68</c:v>
                </c:pt>
                <c:pt idx="3853">
                  <c:v>75.06</c:v>
                </c:pt>
                <c:pt idx="3854">
                  <c:v>21.78</c:v>
                </c:pt>
                <c:pt idx="3855">
                  <c:v>34.020000000000003</c:v>
                </c:pt>
                <c:pt idx="3856">
                  <c:v>32.32</c:v>
                </c:pt>
                <c:pt idx="3857">
                  <c:v>33.68</c:v>
                </c:pt>
                <c:pt idx="3858">
                  <c:v>20.84</c:v>
                </c:pt>
                <c:pt idx="3859">
                  <c:v>61.83</c:v>
                </c:pt>
                <c:pt idx="3860">
                  <c:v>39.94</c:v>
                </c:pt>
                <c:pt idx="3861">
                  <c:v>27.67</c:v>
                </c:pt>
                <c:pt idx="3862">
                  <c:v>74.89</c:v>
                </c:pt>
                <c:pt idx="3863">
                  <c:v>21.57</c:v>
                </c:pt>
                <c:pt idx="3864">
                  <c:v>33.81</c:v>
                </c:pt>
                <c:pt idx="3865">
                  <c:v>32.409999999999997</c:v>
                </c:pt>
                <c:pt idx="3866">
                  <c:v>33.9</c:v>
                </c:pt>
                <c:pt idx="3867">
                  <c:v>20.64</c:v>
                </c:pt>
                <c:pt idx="3868">
                  <c:v>61.92</c:v>
                </c:pt>
                <c:pt idx="3869">
                  <c:v>40.1</c:v>
                </c:pt>
                <c:pt idx="3870">
                  <c:v>27.66</c:v>
                </c:pt>
                <c:pt idx="3871">
                  <c:v>74.709999999999994</c:v>
                </c:pt>
                <c:pt idx="3872">
                  <c:v>21.36</c:v>
                </c:pt>
                <c:pt idx="3873">
                  <c:v>33.6</c:v>
                </c:pt>
                <c:pt idx="3874">
                  <c:v>32.5</c:v>
                </c:pt>
                <c:pt idx="3875">
                  <c:v>34.119999999999997</c:v>
                </c:pt>
                <c:pt idx="3876">
                  <c:v>20.45</c:v>
                </c:pt>
                <c:pt idx="3877">
                  <c:v>62.01</c:v>
                </c:pt>
                <c:pt idx="3878">
                  <c:v>40.25</c:v>
                </c:pt>
                <c:pt idx="3879">
                  <c:v>27.64</c:v>
                </c:pt>
                <c:pt idx="3880">
                  <c:v>74.540000000000006</c:v>
                </c:pt>
                <c:pt idx="3881">
                  <c:v>21.15</c:v>
                </c:pt>
                <c:pt idx="3882">
                  <c:v>33.39</c:v>
                </c:pt>
                <c:pt idx="3883">
                  <c:v>32.6</c:v>
                </c:pt>
                <c:pt idx="3884">
                  <c:v>34.340000000000003</c:v>
                </c:pt>
                <c:pt idx="3885">
                  <c:v>20.260000000000002</c:v>
                </c:pt>
                <c:pt idx="3886">
                  <c:v>62.1</c:v>
                </c:pt>
                <c:pt idx="3887">
                  <c:v>40.4</c:v>
                </c:pt>
                <c:pt idx="3888">
                  <c:v>27.62</c:v>
                </c:pt>
                <c:pt idx="3889">
                  <c:v>74.36</c:v>
                </c:pt>
                <c:pt idx="3890">
                  <c:v>20.94</c:v>
                </c:pt>
                <c:pt idx="3891">
                  <c:v>33.18</c:v>
                </c:pt>
                <c:pt idx="3892">
                  <c:v>32.69</c:v>
                </c:pt>
                <c:pt idx="3893">
                  <c:v>34.56</c:v>
                </c:pt>
                <c:pt idx="3894">
                  <c:v>20.07</c:v>
                </c:pt>
                <c:pt idx="3895">
                  <c:v>62.19</c:v>
                </c:pt>
                <c:pt idx="3896">
                  <c:v>40.56</c:v>
                </c:pt>
                <c:pt idx="3897">
                  <c:v>27.6</c:v>
                </c:pt>
                <c:pt idx="3898">
                  <c:v>10.35</c:v>
                </c:pt>
                <c:pt idx="3899">
                  <c:v>74.180000000000007</c:v>
                </c:pt>
                <c:pt idx="3900">
                  <c:v>20.73</c:v>
                </c:pt>
                <c:pt idx="3901">
                  <c:v>32.97</c:v>
                </c:pt>
                <c:pt idx="3902">
                  <c:v>32.770000000000003</c:v>
                </c:pt>
                <c:pt idx="3903">
                  <c:v>34.78</c:v>
                </c:pt>
                <c:pt idx="3904">
                  <c:v>19.88</c:v>
                </c:pt>
                <c:pt idx="3905">
                  <c:v>62.27</c:v>
                </c:pt>
                <c:pt idx="3906">
                  <c:v>40.71</c:v>
                </c:pt>
                <c:pt idx="3907">
                  <c:v>27.58</c:v>
                </c:pt>
                <c:pt idx="3908">
                  <c:v>10.46</c:v>
                </c:pt>
                <c:pt idx="3909">
                  <c:v>74</c:v>
                </c:pt>
                <c:pt idx="3910">
                  <c:v>20.52</c:v>
                </c:pt>
                <c:pt idx="3911">
                  <c:v>32.76</c:v>
                </c:pt>
                <c:pt idx="3912">
                  <c:v>32.86</c:v>
                </c:pt>
                <c:pt idx="3913">
                  <c:v>34.99</c:v>
                </c:pt>
                <c:pt idx="3914">
                  <c:v>19.68</c:v>
                </c:pt>
                <c:pt idx="3915">
                  <c:v>62.36</c:v>
                </c:pt>
                <c:pt idx="3916">
                  <c:v>40.86</c:v>
                </c:pt>
                <c:pt idx="3917">
                  <c:v>27.56</c:v>
                </c:pt>
                <c:pt idx="3918">
                  <c:v>10.57</c:v>
                </c:pt>
                <c:pt idx="3919">
                  <c:v>73.819999999999993</c:v>
                </c:pt>
                <c:pt idx="3920">
                  <c:v>20.309999999999999</c:v>
                </c:pt>
                <c:pt idx="3921">
                  <c:v>32.549999999999997</c:v>
                </c:pt>
                <c:pt idx="3922">
                  <c:v>32.950000000000003</c:v>
                </c:pt>
                <c:pt idx="3923">
                  <c:v>35.21</c:v>
                </c:pt>
                <c:pt idx="3924">
                  <c:v>19.489999999999998</c:v>
                </c:pt>
                <c:pt idx="3925">
                  <c:v>62.45</c:v>
                </c:pt>
                <c:pt idx="3926">
                  <c:v>41.01</c:v>
                </c:pt>
                <c:pt idx="3927">
                  <c:v>27.54</c:v>
                </c:pt>
                <c:pt idx="3928">
                  <c:v>10.68</c:v>
                </c:pt>
                <c:pt idx="3929">
                  <c:v>73.63</c:v>
                </c:pt>
                <c:pt idx="3930">
                  <c:v>20.100000000000001</c:v>
                </c:pt>
                <c:pt idx="3931">
                  <c:v>32.340000000000003</c:v>
                </c:pt>
                <c:pt idx="3932">
                  <c:v>33.04</c:v>
                </c:pt>
                <c:pt idx="3933">
                  <c:v>35.43</c:v>
                </c:pt>
                <c:pt idx="3934">
                  <c:v>19.3</c:v>
                </c:pt>
                <c:pt idx="3935">
                  <c:v>62.53</c:v>
                </c:pt>
                <c:pt idx="3936">
                  <c:v>41.17</c:v>
                </c:pt>
                <c:pt idx="3937">
                  <c:v>27.52</c:v>
                </c:pt>
                <c:pt idx="3938">
                  <c:v>10.79</c:v>
                </c:pt>
                <c:pt idx="3939">
                  <c:v>73.45</c:v>
                </c:pt>
                <c:pt idx="3940">
                  <c:v>19.899999999999999</c:v>
                </c:pt>
                <c:pt idx="3941">
                  <c:v>32.130000000000003</c:v>
                </c:pt>
                <c:pt idx="3942">
                  <c:v>33.119999999999997</c:v>
                </c:pt>
                <c:pt idx="3943">
                  <c:v>35.65</c:v>
                </c:pt>
                <c:pt idx="3944">
                  <c:v>19.11</c:v>
                </c:pt>
                <c:pt idx="3945">
                  <c:v>62.62</c:v>
                </c:pt>
                <c:pt idx="3946">
                  <c:v>41.32</c:v>
                </c:pt>
                <c:pt idx="3947">
                  <c:v>27.49</c:v>
                </c:pt>
                <c:pt idx="3948">
                  <c:v>10.9</c:v>
                </c:pt>
                <c:pt idx="3949">
                  <c:v>73.260000000000005</c:v>
                </c:pt>
                <c:pt idx="3950">
                  <c:v>19.690000000000001</c:v>
                </c:pt>
                <c:pt idx="3951">
                  <c:v>31.92</c:v>
                </c:pt>
                <c:pt idx="3952">
                  <c:v>33.200000000000003</c:v>
                </c:pt>
                <c:pt idx="3953">
                  <c:v>35.869999999999997</c:v>
                </c:pt>
                <c:pt idx="3954">
                  <c:v>18.920000000000002</c:v>
                </c:pt>
                <c:pt idx="3955">
                  <c:v>62.7</c:v>
                </c:pt>
                <c:pt idx="3956">
                  <c:v>41.47</c:v>
                </c:pt>
                <c:pt idx="3957">
                  <c:v>27.47</c:v>
                </c:pt>
                <c:pt idx="3958">
                  <c:v>11.01</c:v>
                </c:pt>
                <c:pt idx="3959">
                  <c:v>73.069999999999993</c:v>
                </c:pt>
                <c:pt idx="3960">
                  <c:v>19.48</c:v>
                </c:pt>
                <c:pt idx="3961">
                  <c:v>31.71</c:v>
                </c:pt>
                <c:pt idx="3962">
                  <c:v>33.29</c:v>
                </c:pt>
                <c:pt idx="3963">
                  <c:v>36.090000000000003</c:v>
                </c:pt>
                <c:pt idx="3964">
                  <c:v>18.73</c:v>
                </c:pt>
                <c:pt idx="3965">
                  <c:v>62.78</c:v>
                </c:pt>
                <c:pt idx="3966">
                  <c:v>41.63</c:v>
                </c:pt>
                <c:pt idx="3967">
                  <c:v>27.44</c:v>
                </c:pt>
                <c:pt idx="3968">
                  <c:v>11.11</c:v>
                </c:pt>
                <c:pt idx="3969">
                  <c:v>72.88</c:v>
                </c:pt>
                <c:pt idx="3970">
                  <c:v>19.28</c:v>
                </c:pt>
                <c:pt idx="3971">
                  <c:v>31.5</c:v>
                </c:pt>
                <c:pt idx="3972">
                  <c:v>33.369999999999997</c:v>
                </c:pt>
                <c:pt idx="3973">
                  <c:v>36.31</c:v>
                </c:pt>
                <c:pt idx="3974">
                  <c:v>18.54</c:v>
                </c:pt>
                <c:pt idx="3975">
                  <c:v>62.86</c:v>
                </c:pt>
                <c:pt idx="3976">
                  <c:v>41.78</c:v>
                </c:pt>
                <c:pt idx="3977">
                  <c:v>27.41</c:v>
                </c:pt>
                <c:pt idx="3978">
                  <c:v>11.22</c:v>
                </c:pt>
                <c:pt idx="3979">
                  <c:v>72.69</c:v>
                </c:pt>
                <c:pt idx="3980">
                  <c:v>19.07</c:v>
                </c:pt>
                <c:pt idx="3981">
                  <c:v>31.29</c:v>
                </c:pt>
                <c:pt idx="3982">
                  <c:v>33.450000000000003</c:v>
                </c:pt>
                <c:pt idx="3983">
                  <c:v>36.53</c:v>
                </c:pt>
                <c:pt idx="3984">
                  <c:v>18.350000000000001</c:v>
                </c:pt>
                <c:pt idx="3985">
                  <c:v>62.94</c:v>
                </c:pt>
                <c:pt idx="3986">
                  <c:v>41.93</c:v>
                </c:pt>
                <c:pt idx="3987">
                  <c:v>27.38</c:v>
                </c:pt>
                <c:pt idx="3988">
                  <c:v>11.32</c:v>
                </c:pt>
                <c:pt idx="3989">
                  <c:v>72.5</c:v>
                </c:pt>
                <c:pt idx="3990">
                  <c:v>18.86</c:v>
                </c:pt>
                <c:pt idx="3991">
                  <c:v>31.09</c:v>
                </c:pt>
                <c:pt idx="3992">
                  <c:v>33.53</c:v>
                </c:pt>
                <c:pt idx="3993">
                  <c:v>36.75</c:v>
                </c:pt>
                <c:pt idx="3994">
                  <c:v>18.16</c:v>
                </c:pt>
                <c:pt idx="3995">
                  <c:v>63.02</c:v>
                </c:pt>
                <c:pt idx="3996">
                  <c:v>42.08</c:v>
                </c:pt>
                <c:pt idx="3997">
                  <c:v>27.35</c:v>
                </c:pt>
                <c:pt idx="3998">
                  <c:v>11.43</c:v>
                </c:pt>
                <c:pt idx="3999">
                  <c:v>72.31</c:v>
                </c:pt>
                <c:pt idx="4000">
                  <c:v>18.66</c:v>
                </c:pt>
                <c:pt idx="4001">
                  <c:v>30.88</c:v>
                </c:pt>
                <c:pt idx="4002">
                  <c:v>33.6</c:v>
                </c:pt>
                <c:pt idx="4003">
                  <c:v>36.97</c:v>
                </c:pt>
                <c:pt idx="4004">
                  <c:v>17.98</c:v>
                </c:pt>
                <c:pt idx="4005">
                  <c:v>63.1</c:v>
                </c:pt>
                <c:pt idx="4006">
                  <c:v>42.24</c:v>
                </c:pt>
                <c:pt idx="4007">
                  <c:v>27.32</c:v>
                </c:pt>
                <c:pt idx="4008">
                  <c:v>11.53</c:v>
                </c:pt>
                <c:pt idx="4009">
                  <c:v>72.11</c:v>
                </c:pt>
                <c:pt idx="4010">
                  <c:v>18.45</c:v>
                </c:pt>
                <c:pt idx="4011">
                  <c:v>30.67</c:v>
                </c:pt>
                <c:pt idx="4012">
                  <c:v>33.68</c:v>
                </c:pt>
                <c:pt idx="4013">
                  <c:v>37.19</c:v>
                </c:pt>
                <c:pt idx="4014">
                  <c:v>17.79</c:v>
                </c:pt>
                <c:pt idx="4015">
                  <c:v>63.18</c:v>
                </c:pt>
                <c:pt idx="4016">
                  <c:v>42.39</c:v>
                </c:pt>
                <c:pt idx="4017">
                  <c:v>27.29</c:v>
                </c:pt>
                <c:pt idx="4018">
                  <c:v>11.64</c:v>
                </c:pt>
                <c:pt idx="4019">
                  <c:v>71.92</c:v>
                </c:pt>
                <c:pt idx="4020">
                  <c:v>18.25</c:v>
                </c:pt>
                <c:pt idx="4021">
                  <c:v>30.46</c:v>
                </c:pt>
                <c:pt idx="4022">
                  <c:v>33.76</c:v>
                </c:pt>
                <c:pt idx="4023">
                  <c:v>37.409999999999997</c:v>
                </c:pt>
                <c:pt idx="4024">
                  <c:v>17.600000000000001</c:v>
                </c:pt>
                <c:pt idx="4025">
                  <c:v>63.26</c:v>
                </c:pt>
                <c:pt idx="4026">
                  <c:v>42.54</c:v>
                </c:pt>
                <c:pt idx="4027">
                  <c:v>27.25</c:v>
                </c:pt>
                <c:pt idx="4028">
                  <c:v>11.74</c:v>
                </c:pt>
                <c:pt idx="4029">
                  <c:v>71.72</c:v>
                </c:pt>
                <c:pt idx="4030">
                  <c:v>18.04</c:v>
                </c:pt>
                <c:pt idx="4031">
                  <c:v>30.25</c:v>
                </c:pt>
                <c:pt idx="4032">
                  <c:v>33.83</c:v>
                </c:pt>
                <c:pt idx="4033">
                  <c:v>37.630000000000003</c:v>
                </c:pt>
                <c:pt idx="4034">
                  <c:v>17.41</c:v>
                </c:pt>
                <c:pt idx="4035">
                  <c:v>63.34</c:v>
                </c:pt>
                <c:pt idx="4036">
                  <c:v>42.69</c:v>
                </c:pt>
                <c:pt idx="4037">
                  <c:v>27.22</c:v>
                </c:pt>
                <c:pt idx="4038">
                  <c:v>11.84</c:v>
                </c:pt>
                <c:pt idx="4039">
                  <c:v>71.53</c:v>
                </c:pt>
                <c:pt idx="4040">
                  <c:v>17.84</c:v>
                </c:pt>
                <c:pt idx="4041">
                  <c:v>30.05</c:v>
                </c:pt>
                <c:pt idx="4042">
                  <c:v>33.909999999999997</c:v>
                </c:pt>
                <c:pt idx="4043">
                  <c:v>37.85</c:v>
                </c:pt>
                <c:pt idx="4044">
                  <c:v>17.22</c:v>
                </c:pt>
                <c:pt idx="4045">
                  <c:v>63.42</c:v>
                </c:pt>
                <c:pt idx="4046">
                  <c:v>42.85</c:v>
                </c:pt>
                <c:pt idx="4047">
                  <c:v>27.18</c:v>
                </c:pt>
                <c:pt idx="4048">
                  <c:v>11.94</c:v>
                </c:pt>
                <c:pt idx="4049">
                  <c:v>71.33</c:v>
                </c:pt>
                <c:pt idx="4050">
                  <c:v>17.64</c:v>
                </c:pt>
                <c:pt idx="4051">
                  <c:v>29.84</c:v>
                </c:pt>
                <c:pt idx="4052">
                  <c:v>33.979999999999997</c:v>
                </c:pt>
                <c:pt idx="4053">
                  <c:v>38.07</c:v>
                </c:pt>
                <c:pt idx="4054">
                  <c:v>17.04</c:v>
                </c:pt>
                <c:pt idx="4055">
                  <c:v>63.49</c:v>
                </c:pt>
                <c:pt idx="4056">
                  <c:v>43</c:v>
                </c:pt>
                <c:pt idx="4057">
                  <c:v>27.15</c:v>
                </c:pt>
                <c:pt idx="4058">
                  <c:v>12.04</c:v>
                </c:pt>
                <c:pt idx="4059">
                  <c:v>71.13</c:v>
                </c:pt>
                <c:pt idx="4060">
                  <c:v>17.43</c:v>
                </c:pt>
                <c:pt idx="4061">
                  <c:v>29.63</c:v>
                </c:pt>
                <c:pt idx="4062">
                  <c:v>34.049999999999997</c:v>
                </c:pt>
                <c:pt idx="4063">
                  <c:v>38.29</c:v>
                </c:pt>
                <c:pt idx="4064">
                  <c:v>16.850000000000001</c:v>
                </c:pt>
                <c:pt idx="4065">
                  <c:v>63.57</c:v>
                </c:pt>
                <c:pt idx="4066">
                  <c:v>43.15</c:v>
                </c:pt>
                <c:pt idx="4067">
                  <c:v>27.11</c:v>
                </c:pt>
                <c:pt idx="4068">
                  <c:v>12.14</c:v>
                </c:pt>
                <c:pt idx="4069">
                  <c:v>70.930000000000007</c:v>
                </c:pt>
                <c:pt idx="4070">
                  <c:v>17.23</c:v>
                </c:pt>
                <c:pt idx="4071">
                  <c:v>29.42</c:v>
                </c:pt>
                <c:pt idx="4072">
                  <c:v>34.119999999999997</c:v>
                </c:pt>
                <c:pt idx="4073">
                  <c:v>38.5</c:v>
                </c:pt>
                <c:pt idx="4074">
                  <c:v>16.66</c:v>
                </c:pt>
                <c:pt idx="4075">
                  <c:v>63.64</c:v>
                </c:pt>
                <c:pt idx="4076">
                  <c:v>43.3</c:v>
                </c:pt>
                <c:pt idx="4077">
                  <c:v>27.07</c:v>
                </c:pt>
                <c:pt idx="4078">
                  <c:v>12.24</c:v>
                </c:pt>
                <c:pt idx="4079">
                  <c:v>70.73</c:v>
                </c:pt>
                <c:pt idx="4080">
                  <c:v>17.03</c:v>
                </c:pt>
                <c:pt idx="4081">
                  <c:v>29.22</c:v>
                </c:pt>
                <c:pt idx="4082">
                  <c:v>34.19</c:v>
                </c:pt>
                <c:pt idx="4083">
                  <c:v>38.72</c:v>
                </c:pt>
                <c:pt idx="4084">
                  <c:v>16.48</c:v>
                </c:pt>
                <c:pt idx="4085">
                  <c:v>63.71</c:v>
                </c:pt>
                <c:pt idx="4086">
                  <c:v>43.45</c:v>
                </c:pt>
                <c:pt idx="4087">
                  <c:v>27.03</c:v>
                </c:pt>
                <c:pt idx="4088">
                  <c:v>12.34</c:v>
                </c:pt>
                <c:pt idx="4089">
                  <c:v>70.52</c:v>
                </c:pt>
                <c:pt idx="4090">
                  <c:v>16.82</c:v>
                </c:pt>
                <c:pt idx="4091">
                  <c:v>29.01</c:v>
                </c:pt>
                <c:pt idx="4092">
                  <c:v>34.25</c:v>
                </c:pt>
                <c:pt idx="4093">
                  <c:v>38.94</c:v>
                </c:pt>
                <c:pt idx="4094">
                  <c:v>16.29</c:v>
                </c:pt>
                <c:pt idx="4095">
                  <c:v>63.79</c:v>
                </c:pt>
                <c:pt idx="4096">
                  <c:v>43.61</c:v>
                </c:pt>
                <c:pt idx="4097">
                  <c:v>26.99</c:v>
                </c:pt>
                <c:pt idx="4098">
                  <c:v>12.44</c:v>
                </c:pt>
                <c:pt idx="4099">
                  <c:v>70.319999999999993</c:v>
                </c:pt>
                <c:pt idx="4100">
                  <c:v>16.62</c:v>
                </c:pt>
                <c:pt idx="4101">
                  <c:v>28.8</c:v>
                </c:pt>
                <c:pt idx="4102">
                  <c:v>34.32</c:v>
                </c:pt>
                <c:pt idx="4103">
                  <c:v>39.159999999999997</c:v>
                </c:pt>
                <c:pt idx="4104">
                  <c:v>16.100000000000001</c:v>
                </c:pt>
                <c:pt idx="4105">
                  <c:v>63.86</c:v>
                </c:pt>
                <c:pt idx="4106">
                  <c:v>43.76</c:v>
                </c:pt>
                <c:pt idx="4107">
                  <c:v>26.94</c:v>
                </c:pt>
                <c:pt idx="4108">
                  <c:v>12.53</c:v>
                </c:pt>
                <c:pt idx="4109">
                  <c:v>70.12</c:v>
                </c:pt>
                <c:pt idx="4110">
                  <c:v>16.420000000000002</c:v>
                </c:pt>
                <c:pt idx="4111">
                  <c:v>28.6</c:v>
                </c:pt>
                <c:pt idx="4112">
                  <c:v>34.39</c:v>
                </c:pt>
                <c:pt idx="4113">
                  <c:v>39.380000000000003</c:v>
                </c:pt>
                <c:pt idx="4114">
                  <c:v>15.92</c:v>
                </c:pt>
                <c:pt idx="4115">
                  <c:v>63.93</c:v>
                </c:pt>
                <c:pt idx="4116">
                  <c:v>43.91</c:v>
                </c:pt>
                <c:pt idx="4117">
                  <c:v>26.9</c:v>
                </c:pt>
                <c:pt idx="4118">
                  <c:v>12.63</c:v>
                </c:pt>
                <c:pt idx="4119">
                  <c:v>69.91</c:v>
                </c:pt>
                <c:pt idx="4120">
                  <c:v>16.22</c:v>
                </c:pt>
                <c:pt idx="4121">
                  <c:v>28.39</c:v>
                </c:pt>
                <c:pt idx="4122">
                  <c:v>34.450000000000003</c:v>
                </c:pt>
                <c:pt idx="4123">
                  <c:v>39.6</c:v>
                </c:pt>
                <c:pt idx="4124">
                  <c:v>15.73</c:v>
                </c:pt>
                <c:pt idx="4125">
                  <c:v>64</c:v>
                </c:pt>
                <c:pt idx="4126">
                  <c:v>44.06</c:v>
                </c:pt>
                <c:pt idx="4127">
                  <c:v>26.86</c:v>
                </c:pt>
                <c:pt idx="4128">
                  <c:v>12.72</c:v>
                </c:pt>
                <c:pt idx="4129">
                  <c:v>69.709999999999994</c:v>
                </c:pt>
                <c:pt idx="4130">
                  <c:v>16.02</c:v>
                </c:pt>
                <c:pt idx="4131">
                  <c:v>28.18</c:v>
                </c:pt>
                <c:pt idx="4132">
                  <c:v>34.51</c:v>
                </c:pt>
                <c:pt idx="4133">
                  <c:v>39.82</c:v>
                </c:pt>
                <c:pt idx="4134">
                  <c:v>15.55</c:v>
                </c:pt>
                <c:pt idx="4135">
                  <c:v>64.069999999999993</c:v>
                </c:pt>
                <c:pt idx="4136">
                  <c:v>44.21</c:v>
                </c:pt>
                <c:pt idx="4137">
                  <c:v>26.81</c:v>
                </c:pt>
                <c:pt idx="4138">
                  <c:v>12.82</c:v>
                </c:pt>
                <c:pt idx="4139">
                  <c:v>69.5</c:v>
                </c:pt>
                <c:pt idx="4140">
                  <c:v>27.98</c:v>
                </c:pt>
                <c:pt idx="4141">
                  <c:v>34.57</c:v>
                </c:pt>
                <c:pt idx="4142">
                  <c:v>40.04</c:v>
                </c:pt>
                <c:pt idx="4143">
                  <c:v>15.36</c:v>
                </c:pt>
                <c:pt idx="4144">
                  <c:v>64.14</c:v>
                </c:pt>
                <c:pt idx="4145">
                  <c:v>44.36</c:v>
                </c:pt>
                <c:pt idx="4146">
                  <c:v>26.76</c:v>
                </c:pt>
                <c:pt idx="4147">
                  <c:v>12.91</c:v>
                </c:pt>
                <c:pt idx="4148">
                  <c:v>69.290000000000006</c:v>
                </c:pt>
                <c:pt idx="4149">
                  <c:v>15.62</c:v>
                </c:pt>
                <c:pt idx="4150">
                  <c:v>27.77</c:v>
                </c:pt>
                <c:pt idx="4151">
                  <c:v>34.630000000000003</c:v>
                </c:pt>
                <c:pt idx="4152">
                  <c:v>40.26</c:v>
                </c:pt>
                <c:pt idx="4153">
                  <c:v>15.18</c:v>
                </c:pt>
                <c:pt idx="4154">
                  <c:v>64.209999999999994</c:v>
                </c:pt>
                <c:pt idx="4155">
                  <c:v>44.52</c:v>
                </c:pt>
                <c:pt idx="4156">
                  <c:v>26.71</c:v>
                </c:pt>
                <c:pt idx="4157">
                  <c:v>13</c:v>
                </c:pt>
                <c:pt idx="4158">
                  <c:v>69.09</c:v>
                </c:pt>
                <c:pt idx="4159">
                  <c:v>15.42</c:v>
                </c:pt>
                <c:pt idx="4160">
                  <c:v>27.57</c:v>
                </c:pt>
                <c:pt idx="4161">
                  <c:v>34.69</c:v>
                </c:pt>
                <c:pt idx="4162">
                  <c:v>40.479999999999997</c:v>
                </c:pt>
                <c:pt idx="4163">
                  <c:v>15</c:v>
                </c:pt>
                <c:pt idx="4164">
                  <c:v>64.27</c:v>
                </c:pt>
                <c:pt idx="4165">
                  <c:v>44.67</c:v>
                </c:pt>
                <c:pt idx="4166">
                  <c:v>26.66</c:v>
                </c:pt>
                <c:pt idx="4167">
                  <c:v>13.09</c:v>
                </c:pt>
                <c:pt idx="4168">
                  <c:v>68.88</c:v>
                </c:pt>
                <c:pt idx="4169">
                  <c:v>15.22</c:v>
                </c:pt>
                <c:pt idx="4170">
                  <c:v>27.36</c:v>
                </c:pt>
                <c:pt idx="4171">
                  <c:v>34.75</c:v>
                </c:pt>
                <c:pt idx="4172">
                  <c:v>40.700000000000003</c:v>
                </c:pt>
                <c:pt idx="4173">
                  <c:v>14.81</c:v>
                </c:pt>
                <c:pt idx="4174">
                  <c:v>64.34</c:v>
                </c:pt>
                <c:pt idx="4175">
                  <c:v>44.82</c:v>
                </c:pt>
                <c:pt idx="4176">
                  <c:v>26.61</c:v>
                </c:pt>
                <c:pt idx="4177">
                  <c:v>13.18</c:v>
                </c:pt>
                <c:pt idx="4178">
                  <c:v>68.67</c:v>
                </c:pt>
                <c:pt idx="4179">
                  <c:v>15.02</c:v>
                </c:pt>
                <c:pt idx="4180">
                  <c:v>27.16</c:v>
                </c:pt>
                <c:pt idx="4181">
                  <c:v>34.81</c:v>
                </c:pt>
                <c:pt idx="4182">
                  <c:v>40.92</c:v>
                </c:pt>
                <c:pt idx="4183">
                  <c:v>14.63</c:v>
                </c:pt>
                <c:pt idx="4184">
                  <c:v>64.400000000000006</c:v>
                </c:pt>
                <c:pt idx="4185">
                  <c:v>44.97</c:v>
                </c:pt>
                <c:pt idx="4186">
                  <c:v>26.56</c:v>
                </c:pt>
                <c:pt idx="4187">
                  <c:v>68.459999999999994</c:v>
                </c:pt>
                <c:pt idx="4188">
                  <c:v>14.82</c:v>
                </c:pt>
                <c:pt idx="4189">
                  <c:v>26.95</c:v>
                </c:pt>
                <c:pt idx="4190">
                  <c:v>34.86</c:v>
                </c:pt>
                <c:pt idx="4191">
                  <c:v>41.14</c:v>
                </c:pt>
                <c:pt idx="4192">
                  <c:v>14.44</c:v>
                </c:pt>
                <c:pt idx="4193">
                  <c:v>64.47</c:v>
                </c:pt>
                <c:pt idx="4194">
                  <c:v>45.12</c:v>
                </c:pt>
                <c:pt idx="4195">
                  <c:v>26.51</c:v>
                </c:pt>
                <c:pt idx="4196">
                  <c:v>13.36</c:v>
                </c:pt>
                <c:pt idx="4197">
                  <c:v>68.25</c:v>
                </c:pt>
                <c:pt idx="4198">
                  <c:v>14.62</c:v>
                </c:pt>
                <c:pt idx="4199">
                  <c:v>26.75</c:v>
                </c:pt>
                <c:pt idx="4200">
                  <c:v>34.909999999999997</c:v>
                </c:pt>
                <c:pt idx="4201">
                  <c:v>41.36</c:v>
                </c:pt>
                <c:pt idx="4202">
                  <c:v>14.26</c:v>
                </c:pt>
                <c:pt idx="4203">
                  <c:v>64.53</c:v>
                </c:pt>
                <c:pt idx="4204">
                  <c:v>45.27</c:v>
                </c:pt>
                <c:pt idx="4205">
                  <c:v>26.46</c:v>
                </c:pt>
                <c:pt idx="4206">
                  <c:v>68.040000000000006</c:v>
                </c:pt>
                <c:pt idx="4207">
                  <c:v>14.42</c:v>
                </c:pt>
                <c:pt idx="4208">
                  <c:v>26.54</c:v>
                </c:pt>
                <c:pt idx="4209">
                  <c:v>34.97</c:v>
                </c:pt>
                <c:pt idx="4210">
                  <c:v>41.57</c:v>
                </c:pt>
                <c:pt idx="4211">
                  <c:v>14.08</c:v>
                </c:pt>
                <c:pt idx="4212">
                  <c:v>64.59</c:v>
                </c:pt>
                <c:pt idx="4213">
                  <c:v>45.42</c:v>
                </c:pt>
                <c:pt idx="4214">
                  <c:v>26.4</c:v>
                </c:pt>
                <c:pt idx="4215">
                  <c:v>13.54</c:v>
                </c:pt>
                <c:pt idx="4216">
                  <c:v>67.83</c:v>
                </c:pt>
                <c:pt idx="4217">
                  <c:v>14.22</c:v>
                </c:pt>
                <c:pt idx="4218">
                  <c:v>26.34</c:v>
                </c:pt>
                <c:pt idx="4219">
                  <c:v>35.020000000000003</c:v>
                </c:pt>
                <c:pt idx="4220">
                  <c:v>41.79</c:v>
                </c:pt>
                <c:pt idx="4221">
                  <c:v>13.9</c:v>
                </c:pt>
                <c:pt idx="4222">
                  <c:v>64.66</c:v>
                </c:pt>
                <c:pt idx="4223">
                  <c:v>45.57</c:v>
                </c:pt>
                <c:pt idx="4224">
                  <c:v>26.35</c:v>
                </c:pt>
                <c:pt idx="4225">
                  <c:v>67.61</c:v>
                </c:pt>
                <c:pt idx="4226">
                  <c:v>14.03</c:v>
                </c:pt>
                <c:pt idx="4227">
                  <c:v>26.13</c:v>
                </c:pt>
                <c:pt idx="4228">
                  <c:v>35.07</c:v>
                </c:pt>
                <c:pt idx="4229">
                  <c:v>42.01</c:v>
                </c:pt>
                <c:pt idx="4230">
                  <c:v>13.71</c:v>
                </c:pt>
                <c:pt idx="4231">
                  <c:v>64.72</c:v>
                </c:pt>
                <c:pt idx="4232">
                  <c:v>45.73</c:v>
                </c:pt>
                <c:pt idx="4233">
                  <c:v>26.29</c:v>
                </c:pt>
                <c:pt idx="4234">
                  <c:v>13.71</c:v>
                </c:pt>
                <c:pt idx="4235">
                  <c:v>67.400000000000006</c:v>
                </c:pt>
                <c:pt idx="4236">
                  <c:v>13.83</c:v>
                </c:pt>
                <c:pt idx="4237">
                  <c:v>35.119999999999997</c:v>
                </c:pt>
                <c:pt idx="4238">
                  <c:v>42.23</c:v>
                </c:pt>
                <c:pt idx="4239">
                  <c:v>13.53</c:v>
                </c:pt>
                <c:pt idx="4240">
                  <c:v>64.78</c:v>
                </c:pt>
                <c:pt idx="4241">
                  <c:v>45.88</c:v>
                </c:pt>
                <c:pt idx="4242">
                  <c:v>26.23</c:v>
                </c:pt>
                <c:pt idx="4243">
                  <c:v>13.79</c:v>
                </c:pt>
                <c:pt idx="4244">
                  <c:v>67.19</c:v>
                </c:pt>
                <c:pt idx="4245">
                  <c:v>13.63</c:v>
                </c:pt>
                <c:pt idx="4246">
                  <c:v>25.72</c:v>
                </c:pt>
                <c:pt idx="4247">
                  <c:v>35.159999999999997</c:v>
                </c:pt>
                <c:pt idx="4248">
                  <c:v>42.45</c:v>
                </c:pt>
                <c:pt idx="4249">
                  <c:v>13.35</c:v>
                </c:pt>
                <c:pt idx="4250">
                  <c:v>64.84</c:v>
                </c:pt>
                <c:pt idx="4251">
                  <c:v>46.03</c:v>
                </c:pt>
                <c:pt idx="4252">
                  <c:v>26.17</c:v>
                </c:pt>
                <c:pt idx="4253">
                  <c:v>13.88</c:v>
                </c:pt>
                <c:pt idx="4254">
                  <c:v>66.97</c:v>
                </c:pt>
                <c:pt idx="4255">
                  <c:v>13.43</c:v>
                </c:pt>
                <c:pt idx="4256">
                  <c:v>25.52</c:v>
                </c:pt>
                <c:pt idx="4257">
                  <c:v>35.21</c:v>
                </c:pt>
                <c:pt idx="4258">
                  <c:v>42.67</c:v>
                </c:pt>
                <c:pt idx="4259">
                  <c:v>13.17</c:v>
                </c:pt>
                <c:pt idx="4260">
                  <c:v>64.900000000000006</c:v>
                </c:pt>
                <c:pt idx="4261">
                  <c:v>46.18</c:v>
                </c:pt>
                <c:pt idx="4262">
                  <c:v>26.11</c:v>
                </c:pt>
                <c:pt idx="4263">
                  <c:v>13.96</c:v>
                </c:pt>
                <c:pt idx="4264">
                  <c:v>66.760000000000005</c:v>
                </c:pt>
                <c:pt idx="4265">
                  <c:v>13.24</c:v>
                </c:pt>
                <c:pt idx="4266">
                  <c:v>25.32</c:v>
                </c:pt>
                <c:pt idx="4267">
                  <c:v>35.25</c:v>
                </c:pt>
                <c:pt idx="4268">
                  <c:v>42.89</c:v>
                </c:pt>
                <c:pt idx="4269">
                  <c:v>12.99</c:v>
                </c:pt>
                <c:pt idx="4270">
                  <c:v>64.95</c:v>
                </c:pt>
                <c:pt idx="4271">
                  <c:v>46.33</c:v>
                </c:pt>
                <c:pt idx="4272">
                  <c:v>26.05</c:v>
                </c:pt>
                <c:pt idx="4273">
                  <c:v>14.04</c:v>
                </c:pt>
                <c:pt idx="4274">
                  <c:v>66.540000000000006</c:v>
                </c:pt>
                <c:pt idx="4275">
                  <c:v>13.04</c:v>
                </c:pt>
                <c:pt idx="4276">
                  <c:v>25.11</c:v>
                </c:pt>
                <c:pt idx="4277">
                  <c:v>35.299999999999997</c:v>
                </c:pt>
                <c:pt idx="4278">
                  <c:v>43.11</c:v>
                </c:pt>
                <c:pt idx="4279">
                  <c:v>12.81</c:v>
                </c:pt>
                <c:pt idx="4280">
                  <c:v>65.010000000000005</c:v>
                </c:pt>
                <c:pt idx="4281">
                  <c:v>46.48</c:v>
                </c:pt>
                <c:pt idx="4282">
                  <c:v>25.99</c:v>
                </c:pt>
                <c:pt idx="4283">
                  <c:v>14.12</c:v>
                </c:pt>
                <c:pt idx="4284">
                  <c:v>66.33</c:v>
                </c:pt>
                <c:pt idx="4285">
                  <c:v>12.85</c:v>
                </c:pt>
                <c:pt idx="4286">
                  <c:v>24.91</c:v>
                </c:pt>
                <c:pt idx="4287">
                  <c:v>35.340000000000003</c:v>
                </c:pt>
                <c:pt idx="4288">
                  <c:v>43.33</c:v>
                </c:pt>
                <c:pt idx="4289">
                  <c:v>12.63</c:v>
                </c:pt>
                <c:pt idx="4290">
                  <c:v>65.06</c:v>
                </c:pt>
                <c:pt idx="4291">
                  <c:v>46.63</c:v>
                </c:pt>
                <c:pt idx="4292">
                  <c:v>25.93</c:v>
                </c:pt>
                <c:pt idx="4293">
                  <c:v>14.2</c:v>
                </c:pt>
                <c:pt idx="4294">
                  <c:v>66.11</c:v>
                </c:pt>
                <c:pt idx="4295">
                  <c:v>12.65</c:v>
                </c:pt>
                <c:pt idx="4296">
                  <c:v>24.71</c:v>
                </c:pt>
                <c:pt idx="4297">
                  <c:v>35.380000000000003</c:v>
                </c:pt>
                <c:pt idx="4298">
                  <c:v>43.54</c:v>
                </c:pt>
                <c:pt idx="4299">
                  <c:v>12.45</c:v>
                </c:pt>
                <c:pt idx="4300">
                  <c:v>65.12</c:v>
                </c:pt>
                <c:pt idx="4301">
                  <c:v>46.78</c:v>
                </c:pt>
                <c:pt idx="4302">
                  <c:v>25.86</c:v>
                </c:pt>
                <c:pt idx="4303">
                  <c:v>14.28</c:v>
                </c:pt>
                <c:pt idx="4304">
                  <c:v>65.89</c:v>
                </c:pt>
                <c:pt idx="4305">
                  <c:v>12.46</c:v>
                </c:pt>
                <c:pt idx="4306">
                  <c:v>24.51</c:v>
                </c:pt>
                <c:pt idx="4307">
                  <c:v>35.42</c:v>
                </c:pt>
                <c:pt idx="4308">
                  <c:v>43.76</c:v>
                </c:pt>
                <c:pt idx="4309">
                  <c:v>12.27</c:v>
                </c:pt>
                <c:pt idx="4310">
                  <c:v>65.17</c:v>
                </c:pt>
                <c:pt idx="4311">
                  <c:v>46.93</c:v>
                </c:pt>
                <c:pt idx="4312">
                  <c:v>25.8</c:v>
                </c:pt>
                <c:pt idx="4313">
                  <c:v>14.36</c:v>
                </c:pt>
                <c:pt idx="4314">
                  <c:v>65.67</c:v>
                </c:pt>
                <c:pt idx="4315">
                  <c:v>12.26</c:v>
                </c:pt>
                <c:pt idx="4316">
                  <c:v>24.3</c:v>
                </c:pt>
                <c:pt idx="4317">
                  <c:v>35.450000000000003</c:v>
                </c:pt>
                <c:pt idx="4318">
                  <c:v>43.98</c:v>
                </c:pt>
                <c:pt idx="4319">
                  <c:v>12.09</c:v>
                </c:pt>
                <c:pt idx="4320">
                  <c:v>65.23</c:v>
                </c:pt>
                <c:pt idx="4321">
                  <c:v>47.08</c:v>
                </c:pt>
                <c:pt idx="4322">
                  <c:v>25.73</c:v>
                </c:pt>
                <c:pt idx="4323">
                  <c:v>14.44</c:v>
                </c:pt>
                <c:pt idx="4324">
                  <c:v>65.459999999999994</c:v>
                </c:pt>
                <c:pt idx="4325">
                  <c:v>12.07</c:v>
                </c:pt>
                <c:pt idx="4326">
                  <c:v>24.1</c:v>
                </c:pt>
                <c:pt idx="4327">
                  <c:v>35.49</c:v>
                </c:pt>
                <c:pt idx="4328">
                  <c:v>44.2</c:v>
                </c:pt>
                <c:pt idx="4329">
                  <c:v>11.91</c:v>
                </c:pt>
                <c:pt idx="4330">
                  <c:v>65.28</c:v>
                </c:pt>
                <c:pt idx="4331">
                  <c:v>47.23</c:v>
                </c:pt>
                <c:pt idx="4332">
                  <c:v>25.66</c:v>
                </c:pt>
                <c:pt idx="4333">
                  <c:v>14.51</c:v>
                </c:pt>
                <c:pt idx="4334">
                  <c:v>65.239999999999995</c:v>
                </c:pt>
                <c:pt idx="4335">
                  <c:v>11.88</c:v>
                </c:pt>
                <c:pt idx="4336">
                  <c:v>23.9</c:v>
                </c:pt>
                <c:pt idx="4337">
                  <c:v>35.53</c:v>
                </c:pt>
                <c:pt idx="4338">
                  <c:v>44.42</c:v>
                </c:pt>
                <c:pt idx="4339">
                  <c:v>11.73</c:v>
                </c:pt>
                <c:pt idx="4340">
                  <c:v>65.33</c:v>
                </c:pt>
                <c:pt idx="4341">
                  <c:v>47.38</c:v>
                </c:pt>
                <c:pt idx="4342">
                  <c:v>25.59</c:v>
                </c:pt>
                <c:pt idx="4343">
                  <c:v>14.59</c:v>
                </c:pt>
                <c:pt idx="4344">
                  <c:v>65.02</c:v>
                </c:pt>
                <c:pt idx="4345">
                  <c:v>11.68</c:v>
                </c:pt>
                <c:pt idx="4346">
                  <c:v>23.7</c:v>
                </c:pt>
                <c:pt idx="4347">
                  <c:v>35.56</c:v>
                </c:pt>
                <c:pt idx="4348">
                  <c:v>44.64</c:v>
                </c:pt>
                <c:pt idx="4349">
                  <c:v>11.55</c:v>
                </c:pt>
                <c:pt idx="4350">
                  <c:v>65.38</c:v>
                </c:pt>
                <c:pt idx="4351">
                  <c:v>47.53</c:v>
                </c:pt>
                <c:pt idx="4352">
                  <c:v>25.52</c:v>
                </c:pt>
                <c:pt idx="4353">
                  <c:v>14.66</c:v>
                </c:pt>
                <c:pt idx="4354">
                  <c:v>64.8</c:v>
                </c:pt>
                <c:pt idx="4355">
                  <c:v>11.49</c:v>
                </c:pt>
                <c:pt idx="4356">
                  <c:v>23.5</c:v>
                </c:pt>
                <c:pt idx="4357">
                  <c:v>35.590000000000003</c:v>
                </c:pt>
                <c:pt idx="4358">
                  <c:v>44.85</c:v>
                </c:pt>
                <c:pt idx="4359">
                  <c:v>11.37</c:v>
                </c:pt>
                <c:pt idx="4360">
                  <c:v>65.430000000000007</c:v>
                </c:pt>
                <c:pt idx="4361">
                  <c:v>47.68</c:v>
                </c:pt>
                <c:pt idx="4362">
                  <c:v>25.45</c:v>
                </c:pt>
                <c:pt idx="4363">
                  <c:v>14.74</c:v>
                </c:pt>
                <c:pt idx="4364">
                  <c:v>64.58</c:v>
                </c:pt>
                <c:pt idx="4365">
                  <c:v>11.3</c:v>
                </c:pt>
                <c:pt idx="4366">
                  <c:v>23.29</c:v>
                </c:pt>
                <c:pt idx="4367">
                  <c:v>35.619999999999997</c:v>
                </c:pt>
                <c:pt idx="4368">
                  <c:v>45.07</c:v>
                </c:pt>
                <c:pt idx="4369">
                  <c:v>11.19</c:v>
                </c:pt>
                <c:pt idx="4370">
                  <c:v>65.47</c:v>
                </c:pt>
                <c:pt idx="4371">
                  <c:v>47.83</c:v>
                </c:pt>
                <c:pt idx="4372">
                  <c:v>25.38</c:v>
                </c:pt>
                <c:pt idx="4373">
                  <c:v>14.81</c:v>
                </c:pt>
                <c:pt idx="4374">
                  <c:v>64.36</c:v>
                </c:pt>
                <c:pt idx="4375">
                  <c:v>11.11</c:v>
                </c:pt>
                <c:pt idx="4376">
                  <c:v>23.09</c:v>
                </c:pt>
                <c:pt idx="4377">
                  <c:v>35.65</c:v>
                </c:pt>
                <c:pt idx="4378">
                  <c:v>45.29</c:v>
                </c:pt>
                <c:pt idx="4379">
                  <c:v>11.02</c:v>
                </c:pt>
                <c:pt idx="4380">
                  <c:v>65.52</c:v>
                </c:pt>
                <c:pt idx="4381">
                  <c:v>47.98</c:v>
                </c:pt>
                <c:pt idx="4382">
                  <c:v>25.31</c:v>
                </c:pt>
                <c:pt idx="4383">
                  <c:v>14.88</c:v>
                </c:pt>
                <c:pt idx="4384">
                  <c:v>64.14</c:v>
                </c:pt>
                <c:pt idx="4385">
                  <c:v>10.92</c:v>
                </c:pt>
                <c:pt idx="4386">
                  <c:v>22.89</c:v>
                </c:pt>
                <c:pt idx="4387">
                  <c:v>35.68</c:v>
                </c:pt>
                <c:pt idx="4388">
                  <c:v>45.51</c:v>
                </c:pt>
                <c:pt idx="4389">
                  <c:v>10.84</c:v>
                </c:pt>
                <c:pt idx="4390">
                  <c:v>65.569999999999993</c:v>
                </c:pt>
                <c:pt idx="4391">
                  <c:v>48.13</c:v>
                </c:pt>
                <c:pt idx="4392">
                  <c:v>25.23</c:v>
                </c:pt>
                <c:pt idx="4393">
                  <c:v>14.95</c:v>
                </c:pt>
                <c:pt idx="4394">
                  <c:v>63.92</c:v>
                </c:pt>
                <c:pt idx="4395">
                  <c:v>10.72</c:v>
                </c:pt>
                <c:pt idx="4396">
                  <c:v>22.69</c:v>
                </c:pt>
                <c:pt idx="4397">
                  <c:v>35.71</c:v>
                </c:pt>
                <c:pt idx="4398">
                  <c:v>45.73</c:v>
                </c:pt>
                <c:pt idx="4399">
                  <c:v>10.66</c:v>
                </c:pt>
                <c:pt idx="4400">
                  <c:v>65.61</c:v>
                </c:pt>
                <c:pt idx="4401">
                  <c:v>48.28</c:v>
                </c:pt>
                <c:pt idx="4402">
                  <c:v>25.16</c:v>
                </c:pt>
                <c:pt idx="4403">
                  <c:v>15.02</c:v>
                </c:pt>
                <c:pt idx="4404">
                  <c:v>63.7</c:v>
                </c:pt>
                <c:pt idx="4405">
                  <c:v>10.53</c:v>
                </c:pt>
                <c:pt idx="4406">
                  <c:v>22.49</c:v>
                </c:pt>
                <c:pt idx="4407">
                  <c:v>35.729999999999997</c:v>
                </c:pt>
                <c:pt idx="4408">
                  <c:v>45.94</c:v>
                </c:pt>
                <c:pt idx="4409">
                  <c:v>10.48</c:v>
                </c:pt>
                <c:pt idx="4410">
                  <c:v>65.66</c:v>
                </c:pt>
                <c:pt idx="4411">
                  <c:v>48.43</c:v>
                </c:pt>
                <c:pt idx="4412">
                  <c:v>25.08</c:v>
                </c:pt>
                <c:pt idx="4413">
                  <c:v>15.09</c:v>
                </c:pt>
                <c:pt idx="4414">
                  <c:v>63.47</c:v>
                </c:pt>
                <c:pt idx="4415">
                  <c:v>10.34</c:v>
                </c:pt>
                <c:pt idx="4416">
                  <c:v>22.29</c:v>
                </c:pt>
                <c:pt idx="4417">
                  <c:v>35.75</c:v>
                </c:pt>
                <c:pt idx="4418">
                  <c:v>46.16</c:v>
                </c:pt>
                <c:pt idx="4419">
                  <c:v>10.31</c:v>
                </c:pt>
                <c:pt idx="4420">
                  <c:v>65.7</c:v>
                </c:pt>
                <c:pt idx="4421">
                  <c:v>48.58</c:v>
                </c:pt>
                <c:pt idx="4422">
                  <c:v>25.01</c:v>
                </c:pt>
                <c:pt idx="4423">
                  <c:v>15.16</c:v>
                </c:pt>
                <c:pt idx="4424">
                  <c:v>63.25</c:v>
                </c:pt>
                <c:pt idx="4425">
                  <c:v>10.15</c:v>
                </c:pt>
                <c:pt idx="4426">
                  <c:v>22.09</c:v>
                </c:pt>
                <c:pt idx="4427">
                  <c:v>35.78</c:v>
                </c:pt>
                <c:pt idx="4428">
                  <c:v>46.38</c:v>
                </c:pt>
                <c:pt idx="4429">
                  <c:v>10.130000000000001</c:v>
                </c:pt>
                <c:pt idx="4430">
                  <c:v>65.739999999999995</c:v>
                </c:pt>
                <c:pt idx="4431">
                  <c:v>48.73</c:v>
                </c:pt>
                <c:pt idx="4432">
                  <c:v>24.93</c:v>
                </c:pt>
                <c:pt idx="4433">
                  <c:v>15.23</c:v>
                </c:pt>
                <c:pt idx="4434">
                  <c:v>63.03</c:v>
                </c:pt>
                <c:pt idx="4435">
                  <c:v>21.89</c:v>
                </c:pt>
                <c:pt idx="4436">
                  <c:v>35.799999999999997</c:v>
                </c:pt>
                <c:pt idx="4437">
                  <c:v>46.6</c:v>
                </c:pt>
                <c:pt idx="4438">
                  <c:v>65.78</c:v>
                </c:pt>
                <c:pt idx="4439">
                  <c:v>48.88</c:v>
                </c:pt>
                <c:pt idx="4440">
                  <c:v>24.85</c:v>
                </c:pt>
                <c:pt idx="4441">
                  <c:v>15.3</c:v>
                </c:pt>
                <c:pt idx="4442">
                  <c:v>62.81</c:v>
                </c:pt>
                <c:pt idx="4443">
                  <c:v>21.69</c:v>
                </c:pt>
                <c:pt idx="4444">
                  <c:v>35.82</c:v>
                </c:pt>
                <c:pt idx="4445">
                  <c:v>46.81</c:v>
                </c:pt>
                <c:pt idx="4446">
                  <c:v>65.819999999999993</c:v>
                </c:pt>
                <c:pt idx="4447">
                  <c:v>49.03</c:v>
                </c:pt>
                <c:pt idx="4448">
                  <c:v>24.77</c:v>
                </c:pt>
                <c:pt idx="4449">
                  <c:v>15.36</c:v>
                </c:pt>
                <c:pt idx="4450">
                  <c:v>62.58</c:v>
                </c:pt>
                <c:pt idx="4451">
                  <c:v>21.49</c:v>
                </c:pt>
                <c:pt idx="4452">
                  <c:v>35.840000000000003</c:v>
                </c:pt>
                <c:pt idx="4453">
                  <c:v>47.03</c:v>
                </c:pt>
                <c:pt idx="4454">
                  <c:v>65.86</c:v>
                </c:pt>
                <c:pt idx="4455">
                  <c:v>49.17</c:v>
                </c:pt>
                <c:pt idx="4456">
                  <c:v>24.69</c:v>
                </c:pt>
                <c:pt idx="4457">
                  <c:v>15.43</c:v>
                </c:pt>
                <c:pt idx="4458">
                  <c:v>62.36</c:v>
                </c:pt>
                <c:pt idx="4459">
                  <c:v>21.29</c:v>
                </c:pt>
                <c:pt idx="4460">
                  <c:v>35.85</c:v>
                </c:pt>
                <c:pt idx="4461">
                  <c:v>47.25</c:v>
                </c:pt>
                <c:pt idx="4462">
                  <c:v>65.900000000000006</c:v>
                </c:pt>
                <c:pt idx="4463">
                  <c:v>49.32</c:v>
                </c:pt>
                <c:pt idx="4464">
                  <c:v>24.61</c:v>
                </c:pt>
                <c:pt idx="4465">
                  <c:v>15.49</c:v>
                </c:pt>
                <c:pt idx="4466">
                  <c:v>62.13</c:v>
                </c:pt>
                <c:pt idx="4467">
                  <c:v>21.1</c:v>
                </c:pt>
                <c:pt idx="4468">
                  <c:v>35.869999999999997</c:v>
                </c:pt>
                <c:pt idx="4469">
                  <c:v>47.46</c:v>
                </c:pt>
                <c:pt idx="4470">
                  <c:v>65.94</c:v>
                </c:pt>
                <c:pt idx="4471">
                  <c:v>49.47</c:v>
                </c:pt>
                <c:pt idx="4472">
                  <c:v>24.53</c:v>
                </c:pt>
                <c:pt idx="4473">
                  <c:v>15.55</c:v>
                </c:pt>
                <c:pt idx="4474">
                  <c:v>61.91</c:v>
                </c:pt>
                <c:pt idx="4475">
                  <c:v>20.9</c:v>
                </c:pt>
                <c:pt idx="4476">
                  <c:v>35.880000000000003</c:v>
                </c:pt>
                <c:pt idx="4477">
                  <c:v>47.68</c:v>
                </c:pt>
                <c:pt idx="4478">
                  <c:v>65.97</c:v>
                </c:pt>
                <c:pt idx="4479">
                  <c:v>49.62</c:v>
                </c:pt>
                <c:pt idx="4480">
                  <c:v>24.44</c:v>
                </c:pt>
                <c:pt idx="4481">
                  <c:v>15.61</c:v>
                </c:pt>
                <c:pt idx="4482">
                  <c:v>61.68</c:v>
                </c:pt>
                <c:pt idx="4483">
                  <c:v>20.7</c:v>
                </c:pt>
                <c:pt idx="4484">
                  <c:v>35.89</c:v>
                </c:pt>
                <c:pt idx="4485">
                  <c:v>47.9</c:v>
                </c:pt>
                <c:pt idx="4486">
                  <c:v>66.010000000000005</c:v>
                </c:pt>
                <c:pt idx="4487">
                  <c:v>49.77</c:v>
                </c:pt>
                <c:pt idx="4488">
                  <c:v>24.36</c:v>
                </c:pt>
                <c:pt idx="4489">
                  <c:v>15.67</c:v>
                </c:pt>
                <c:pt idx="4490">
                  <c:v>61.46</c:v>
                </c:pt>
                <c:pt idx="4491">
                  <c:v>20.5</c:v>
                </c:pt>
                <c:pt idx="4492">
                  <c:v>35.9</c:v>
                </c:pt>
                <c:pt idx="4493">
                  <c:v>48.11</c:v>
                </c:pt>
                <c:pt idx="4494">
                  <c:v>66.040000000000006</c:v>
                </c:pt>
                <c:pt idx="4495">
                  <c:v>49.92</c:v>
                </c:pt>
                <c:pt idx="4496">
                  <c:v>24.27</c:v>
                </c:pt>
                <c:pt idx="4497">
                  <c:v>15.73</c:v>
                </c:pt>
                <c:pt idx="4498">
                  <c:v>61.23</c:v>
                </c:pt>
                <c:pt idx="4499">
                  <c:v>20.3</c:v>
                </c:pt>
                <c:pt idx="4500">
                  <c:v>35.909999999999997</c:v>
                </c:pt>
                <c:pt idx="4501">
                  <c:v>48.33</c:v>
                </c:pt>
                <c:pt idx="4502">
                  <c:v>66.08</c:v>
                </c:pt>
                <c:pt idx="4503">
                  <c:v>50.07</c:v>
                </c:pt>
                <c:pt idx="4504">
                  <c:v>24.19</c:v>
                </c:pt>
                <c:pt idx="4505">
                  <c:v>15.79</c:v>
                </c:pt>
                <c:pt idx="4506">
                  <c:v>61.01</c:v>
                </c:pt>
                <c:pt idx="4507">
                  <c:v>20.11</c:v>
                </c:pt>
                <c:pt idx="4508">
                  <c:v>35.92</c:v>
                </c:pt>
                <c:pt idx="4509">
                  <c:v>48.55</c:v>
                </c:pt>
                <c:pt idx="4510">
                  <c:v>66.11</c:v>
                </c:pt>
                <c:pt idx="4511">
                  <c:v>50.21</c:v>
                </c:pt>
                <c:pt idx="4512">
                  <c:v>24.1</c:v>
                </c:pt>
                <c:pt idx="4513">
                  <c:v>15.85</c:v>
                </c:pt>
                <c:pt idx="4514">
                  <c:v>60.78</c:v>
                </c:pt>
                <c:pt idx="4515">
                  <c:v>19.91</c:v>
                </c:pt>
                <c:pt idx="4516">
                  <c:v>35.93</c:v>
                </c:pt>
                <c:pt idx="4517">
                  <c:v>48.76</c:v>
                </c:pt>
                <c:pt idx="4518">
                  <c:v>66.14</c:v>
                </c:pt>
                <c:pt idx="4519">
                  <c:v>50.36</c:v>
                </c:pt>
                <c:pt idx="4520">
                  <c:v>24.01</c:v>
                </c:pt>
                <c:pt idx="4521">
                  <c:v>15.91</c:v>
                </c:pt>
                <c:pt idx="4522">
                  <c:v>60.55</c:v>
                </c:pt>
                <c:pt idx="4523">
                  <c:v>19.71</c:v>
                </c:pt>
                <c:pt idx="4524">
                  <c:v>35.93</c:v>
                </c:pt>
                <c:pt idx="4525">
                  <c:v>48.98</c:v>
                </c:pt>
                <c:pt idx="4526">
                  <c:v>66.17</c:v>
                </c:pt>
                <c:pt idx="4527">
                  <c:v>50.51</c:v>
                </c:pt>
                <c:pt idx="4528">
                  <c:v>23.92</c:v>
                </c:pt>
                <c:pt idx="4529">
                  <c:v>15.96</c:v>
                </c:pt>
                <c:pt idx="4530">
                  <c:v>60.33</c:v>
                </c:pt>
                <c:pt idx="4531">
                  <c:v>19.510000000000002</c:v>
                </c:pt>
                <c:pt idx="4532">
                  <c:v>35.94</c:v>
                </c:pt>
                <c:pt idx="4533">
                  <c:v>49.19</c:v>
                </c:pt>
                <c:pt idx="4534">
                  <c:v>66.2</c:v>
                </c:pt>
                <c:pt idx="4535">
                  <c:v>50.66</c:v>
                </c:pt>
                <c:pt idx="4536">
                  <c:v>23.83</c:v>
                </c:pt>
                <c:pt idx="4537">
                  <c:v>16.02</c:v>
                </c:pt>
                <c:pt idx="4538">
                  <c:v>60.1</c:v>
                </c:pt>
                <c:pt idx="4539">
                  <c:v>19.32</c:v>
                </c:pt>
                <c:pt idx="4540">
                  <c:v>35.94</c:v>
                </c:pt>
                <c:pt idx="4541">
                  <c:v>49.41</c:v>
                </c:pt>
                <c:pt idx="4542">
                  <c:v>66.22</c:v>
                </c:pt>
                <c:pt idx="4543">
                  <c:v>50.8</c:v>
                </c:pt>
                <c:pt idx="4544">
                  <c:v>23.74</c:v>
                </c:pt>
                <c:pt idx="4545">
                  <c:v>16.07</c:v>
                </c:pt>
                <c:pt idx="4546">
                  <c:v>59.87</c:v>
                </c:pt>
                <c:pt idx="4547">
                  <c:v>19.12</c:v>
                </c:pt>
                <c:pt idx="4548">
                  <c:v>35.94</c:v>
                </c:pt>
                <c:pt idx="4549">
                  <c:v>49.63</c:v>
                </c:pt>
                <c:pt idx="4550">
                  <c:v>66.25</c:v>
                </c:pt>
                <c:pt idx="4551">
                  <c:v>50.95</c:v>
                </c:pt>
                <c:pt idx="4552">
                  <c:v>23.65</c:v>
                </c:pt>
                <c:pt idx="4553">
                  <c:v>16.12</c:v>
                </c:pt>
                <c:pt idx="4554">
                  <c:v>59.65</c:v>
                </c:pt>
                <c:pt idx="4555">
                  <c:v>18.93</c:v>
                </c:pt>
                <c:pt idx="4556">
                  <c:v>35.94</c:v>
                </c:pt>
                <c:pt idx="4557">
                  <c:v>49.84</c:v>
                </c:pt>
                <c:pt idx="4558">
                  <c:v>66.28</c:v>
                </c:pt>
                <c:pt idx="4559">
                  <c:v>51.1</c:v>
                </c:pt>
                <c:pt idx="4560">
                  <c:v>23.56</c:v>
                </c:pt>
                <c:pt idx="4561">
                  <c:v>16.18</c:v>
                </c:pt>
                <c:pt idx="4562">
                  <c:v>59.42</c:v>
                </c:pt>
                <c:pt idx="4563">
                  <c:v>18.73</c:v>
                </c:pt>
                <c:pt idx="4564">
                  <c:v>35.94</c:v>
                </c:pt>
                <c:pt idx="4565">
                  <c:v>50.06</c:v>
                </c:pt>
                <c:pt idx="4566">
                  <c:v>66.3</c:v>
                </c:pt>
                <c:pt idx="4567">
                  <c:v>51.25</c:v>
                </c:pt>
                <c:pt idx="4568">
                  <c:v>23.46</c:v>
                </c:pt>
                <c:pt idx="4569">
                  <c:v>16.23</c:v>
                </c:pt>
                <c:pt idx="4570">
                  <c:v>59.19</c:v>
                </c:pt>
                <c:pt idx="4571">
                  <c:v>18.53</c:v>
                </c:pt>
                <c:pt idx="4572">
                  <c:v>35.93</c:v>
                </c:pt>
                <c:pt idx="4573">
                  <c:v>50.27</c:v>
                </c:pt>
                <c:pt idx="4574">
                  <c:v>66.319999999999993</c:v>
                </c:pt>
                <c:pt idx="4575">
                  <c:v>51.39</c:v>
                </c:pt>
                <c:pt idx="4576">
                  <c:v>23.37</c:v>
                </c:pt>
                <c:pt idx="4577">
                  <c:v>16.28</c:v>
                </c:pt>
                <c:pt idx="4578">
                  <c:v>58.96</c:v>
                </c:pt>
                <c:pt idx="4579">
                  <c:v>18.34</c:v>
                </c:pt>
                <c:pt idx="4580">
                  <c:v>35.93</c:v>
                </c:pt>
                <c:pt idx="4581">
                  <c:v>50.49</c:v>
                </c:pt>
                <c:pt idx="4582">
                  <c:v>66.349999999999994</c:v>
                </c:pt>
                <c:pt idx="4583">
                  <c:v>51.54</c:v>
                </c:pt>
                <c:pt idx="4584">
                  <c:v>23.27</c:v>
                </c:pt>
                <c:pt idx="4585">
                  <c:v>16.329999999999998</c:v>
                </c:pt>
                <c:pt idx="4586">
                  <c:v>58.73</c:v>
                </c:pt>
                <c:pt idx="4587">
                  <c:v>18.14</c:v>
                </c:pt>
                <c:pt idx="4588">
                  <c:v>35.92</c:v>
                </c:pt>
                <c:pt idx="4589">
                  <c:v>50.7</c:v>
                </c:pt>
                <c:pt idx="4590">
                  <c:v>66.37</c:v>
                </c:pt>
                <c:pt idx="4591">
                  <c:v>51.69</c:v>
                </c:pt>
                <c:pt idx="4592">
                  <c:v>23.18</c:v>
                </c:pt>
                <c:pt idx="4593">
                  <c:v>16.37</c:v>
                </c:pt>
                <c:pt idx="4594">
                  <c:v>58.5</c:v>
                </c:pt>
                <c:pt idx="4595">
                  <c:v>17.95</c:v>
                </c:pt>
                <c:pt idx="4596">
                  <c:v>35.92</c:v>
                </c:pt>
                <c:pt idx="4597">
                  <c:v>50.91</c:v>
                </c:pt>
                <c:pt idx="4598">
                  <c:v>66.39</c:v>
                </c:pt>
                <c:pt idx="4599">
                  <c:v>51.83</c:v>
                </c:pt>
                <c:pt idx="4600">
                  <c:v>23.08</c:v>
                </c:pt>
                <c:pt idx="4601">
                  <c:v>16.420000000000002</c:v>
                </c:pt>
                <c:pt idx="4602">
                  <c:v>58.28</c:v>
                </c:pt>
                <c:pt idx="4603">
                  <c:v>17.760000000000002</c:v>
                </c:pt>
                <c:pt idx="4604">
                  <c:v>35.909999999999997</c:v>
                </c:pt>
                <c:pt idx="4605">
                  <c:v>51.13</c:v>
                </c:pt>
                <c:pt idx="4606">
                  <c:v>66.41</c:v>
                </c:pt>
                <c:pt idx="4607">
                  <c:v>51.98</c:v>
                </c:pt>
                <c:pt idx="4608">
                  <c:v>22.98</c:v>
                </c:pt>
                <c:pt idx="4609">
                  <c:v>16.47</c:v>
                </c:pt>
                <c:pt idx="4610">
                  <c:v>58.05</c:v>
                </c:pt>
                <c:pt idx="4611">
                  <c:v>17.559999999999999</c:v>
                </c:pt>
                <c:pt idx="4612">
                  <c:v>35.9</c:v>
                </c:pt>
                <c:pt idx="4613">
                  <c:v>51.34</c:v>
                </c:pt>
                <c:pt idx="4614">
                  <c:v>66.42</c:v>
                </c:pt>
                <c:pt idx="4615">
                  <c:v>52.13</c:v>
                </c:pt>
                <c:pt idx="4616">
                  <c:v>22.88</c:v>
                </c:pt>
                <c:pt idx="4617">
                  <c:v>16.510000000000002</c:v>
                </c:pt>
                <c:pt idx="4618">
                  <c:v>57.82</c:v>
                </c:pt>
                <c:pt idx="4619">
                  <c:v>17.37</c:v>
                </c:pt>
                <c:pt idx="4620">
                  <c:v>35.880000000000003</c:v>
                </c:pt>
                <c:pt idx="4621">
                  <c:v>51.56</c:v>
                </c:pt>
                <c:pt idx="4622">
                  <c:v>66.44</c:v>
                </c:pt>
                <c:pt idx="4623">
                  <c:v>52.27</c:v>
                </c:pt>
                <c:pt idx="4624">
                  <c:v>22.78</c:v>
                </c:pt>
                <c:pt idx="4625">
                  <c:v>16.55</c:v>
                </c:pt>
                <c:pt idx="4626">
                  <c:v>57.59</c:v>
                </c:pt>
                <c:pt idx="4627">
                  <c:v>17.170000000000002</c:v>
                </c:pt>
                <c:pt idx="4628">
                  <c:v>35.869999999999997</c:v>
                </c:pt>
                <c:pt idx="4629">
                  <c:v>51.77</c:v>
                </c:pt>
                <c:pt idx="4630">
                  <c:v>66.459999999999994</c:v>
                </c:pt>
                <c:pt idx="4631">
                  <c:v>52.42</c:v>
                </c:pt>
                <c:pt idx="4632">
                  <c:v>22.68</c:v>
                </c:pt>
                <c:pt idx="4633">
                  <c:v>16.600000000000001</c:v>
                </c:pt>
                <c:pt idx="4634">
                  <c:v>57.36</c:v>
                </c:pt>
                <c:pt idx="4635">
                  <c:v>16.98</c:v>
                </c:pt>
                <c:pt idx="4636">
                  <c:v>35.85</c:v>
                </c:pt>
                <c:pt idx="4637">
                  <c:v>51.98</c:v>
                </c:pt>
                <c:pt idx="4638">
                  <c:v>66.47</c:v>
                </c:pt>
                <c:pt idx="4639">
                  <c:v>52.57</c:v>
                </c:pt>
                <c:pt idx="4640">
                  <c:v>22.58</c:v>
                </c:pt>
                <c:pt idx="4641">
                  <c:v>16.64</c:v>
                </c:pt>
                <c:pt idx="4642">
                  <c:v>57.13</c:v>
                </c:pt>
                <c:pt idx="4643">
                  <c:v>16.79</c:v>
                </c:pt>
                <c:pt idx="4644">
                  <c:v>35.840000000000003</c:v>
                </c:pt>
                <c:pt idx="4645">
                  <c:v>52.2</c:v>
                </c:pt>
                <c:pt idx="4646">
                  <c:v>66.48</c:v>
                </c:pt>
                <c:pt idx="4647">
                  <c:v>52.71</c:v>
                </c:pt>
                <c:pt idx="4648">
                  <c:v>22.48</c:v>
                </c:pt>
                <c:pt idx="4649">
                  <c:v>16.68</c:v>
                </c:pt>
                <c:pt idx="4650">
                  <c:v>56.9</c:v>
                </c:pt>
                <c:pt idx="4651">
                  <c:v>16.59</c:v>
                </c:pt>
                <c:pt idx="4652">
                  <c:v>35.82</c:v>
                </c:pt>
                <c:pt idx="4653">
                  <c:v>52.41</c:v>
                </c:pt>
                <c:pt idx="4654">
                  <c:v>66.5</c:v>
                </c:pt>
                <c:pt idx="4655">
                  <c:v>52.86</c:v>
                </c:pt>
                <c:pt idx="4656">
                  <c:v>22.37</c:v>
                </c:pt>
                <c:pt idx="4657">
                  <c:v>16.72</c:v>
                </c:pt>
                <c:pt idx="4658">
                  <c:v>56.67</c:v>
                </c:pt>
                <c:pt idx="4659">
                  <c:v>16.399999999999999</c:v>
                </c:pt>
                <c:pt idx="4660">
                  <c:v>35.799999999999997</c:v>
                </c:pt>
                <c:pt idx="4661">
                  <c:v>52.62</c:v>
                </c:pt>
                <c:pt idx="4662">
                  <c:v>66.510000000000005</c:v>
                </c:pt>
                <c:pt idx="4663">
                  <c:v>53</c:v>
                </c:pt>
                <c:pt idx="4664">
                  <c:v>22.27</c:v>
                </c:pt>
                <c:pt idx="4665">
                  <c:v>16.760000000000002</c:v>
                </c:pt>
                <c:pt idx="4666">
                  <c:v>56.43</c:v>
                </c:pt>
                <c:pt idx="4667">
                  <c:v>16.21</c:v>
                </c:pt>
                <c:pt idx="4668">
                  <c:v>35.78</c:v>
                </c:pt>
                <c:pt idx="4669">
                  <c:v>52.84</c:v>
                </c:pt>
                <c:pt idx="4670">
                  <c:v>66.52</c:v>
                </c:pt>
                <c:pt idx="4671">
                  <c:v>53.15</c:v>
                </c:pt>
                <c:pt idx="4672">
                  <c:v>22.17</c:v>
                </c:pt>
                <c:pt idx="4673">
                  <c:v>16.8</c:v>
                </c:pt>
                <c:pt idx="4674">
                  <c:v>56.2</c:v>
                </c:pt>
                <c:pt idx="4675">
                  <c:v>16.02</c:v>
                </c:pt>
                <c:pt idx="4676">
                  <c:v>35.76</c:v>
                </c:pt>
                <c:pt idx="4677">
                  <c:v>53.05</c:v>
                </c:pt>
                <c:pt idx="4678">
                  <c:v>66.53</c:v>
                </c:pt>
                <c:pt idx="4679">
                  <c:v>53.29</c:v>
                </c:pt>
                <c:pt idx="4680">
                  <c:v>22.06</c:v>
                </c:pt>
                <c:pt idx="4681">
                  <c:v>16.829999999999998</c:v>
                </c:pt>
                <c:pt idx="4682">
                  <c:v>55.97</c:v>
                </c:pt>
                <c:pt idx="4683">
                  <c:v>15.82</c:v>
                </c:pt>
                <c:pt idx="4684">
                  <c:v>35.729999999999997</c:v>
                </c:pt>
                <c:pt idx="4685">
                  <c:v>53.26</c:v>
                </c:pt>
                <c:pt idx="4686">
                  <c:v>66.53</c:v>
                </c:pt>
                <c:pt idx="4687">
                  <c:v>53.44</c:v>
                </c:pt>
                <c:pt idx="4688">
                  <c:v>21.95</c:v>
                </c:pt>
                <c:pt idx="4689">
                  <c:v>16.87</c:v>
                </c:pt>
                <c:pt idx="4690">
                  <c:v>55.74</c:v>
                </c:pt>
                <c:pt idx="4691">
                  <c:v>15.63</c:v>
                </c:pt>
                <c:pt idx="4692">
                  <c:v>35.71</c:v>
                </c:pt>
                <c:pt idx="4693">
                  <c:v>53.47</c:v>
                </c:pt>
                <c:pt idx="4694">
                  <c:v>66.540000000000006</c:v>
                </c:pt>
                <c:pt idx="4695">
                  <c:v>53.58</c:v>
                </c:pt>
                <c:pt idx="4696">
                  <c:v>21.85</c:v>
                </c:pt>
                <c:pt idx="4697">
                  <c:v>16.91</c:v>
                </c:pt>
                <c:pt idx="4698">
                  <c:v>55.51</c:v>
                </c:pt>
                <c:pt idx="4699">
                  <c:v>15.44</c:v>
                </c:pt>
                <c:pt idx="4700">
                  <c:v>35.68</c:v>
                </c:pt>
                <c:pt idx="4701">
                  <c:v>53.68</c:v>
                </c:pt>
                <c:pt idx="4702">
                  <c:v>66.55</c:v>
                </c:pt>
                <c:pt idx="4703">
                  <c:v>53.73</c:v>
                </c:pt>
                <c:pt idx="4704">
                  <c:v>21.74</c:v>
                </c:pt>
                <c:pt idx="4705">
                  <c:v>16.940000000000001</c:v>
                </c:pt>
                <c:pt idx="4706">
                  <c:v>55.28</c:v>
                </c:pt>
                <c:pt idx="4707">
                  <c:v>15.25</c:v>
                </c:pt>
                <c:pt idx="4708">
                  <c:v>35.65</c:v>
                </c:pt>
                <c:pt idx="4709">
                  <c:v>53.89</c:v>
                </c:pt>
                <c:pt idx="4710">
                  <c:v>66.55</c:v>
                </c:pt>
                <c:pt idx="4711">
                  <c:v>53.87</c:v>
                </c:pt>
                <c:pt idx="4712">
                  <c:v>21.63</c:v>
                </c:pt>
                <c:pt idx="4713">
                  <c:v>16.97</c:v>
                </c:pt>
                <c:pt idx="4714">
                  <c:v>55.05</c:v>
                </c:pt>
                <c:pt idx="4715">
                  <c:v>15.06</c:v>
                </c:pt>
                <c:pt idx="4716">
                  <c:v>35.619999999999997</c:v>
                </c:pt>
                <c:pt idx="4717">
                  <c:v>54.1</c:v>
                </c:pt>
                <c:pt idx="4718">
                  <c:v>66.55</c:v>
                </c:pt>
                <c:pt idx="4719">
                  <c:v>54.02</c:v>
                </c:pt>
                <c:pt idx="4720">
                  <c:v>21.52</c:v>
                </c:pt>
                <c:pt idx="4721">
                  <c:v>17</c:v>
                </c:pt>
                <c:pt idx="4722">
                  <c:v>54.81</c:v>
                </c:pt>
                <c:pt idx="4723">
                  <c:v>14.87</c:v>
                </c:pt>
                <c:pt idx="4724">
                  <c:v>35.590000000000003</c:v>
                </c:pt>
                <c:pt idx="4725">
                  <c:v>54.32</c:v>
                </c:pt>
                <c:pt idx="4726">
                  <c:v>66.56</c:v>
                </c:pt>
                <c:pt idx="4727">
                  <c:v>54.16</c:v>
                </c:pt>
                <c:pt idx="4728">
                  <c:v>21.41</c:v>
                </c:pt>
                <c:pt idx="4729">
                  <c:v>17.03</c:v>
                </c:pt>
                <c:pt idx="4730">
                  <c:v>54.58</c:v>
                </c:pt>
                <c:pt idx="4731">
                  <c:v>14.68</c:v>
                </c:pt>
                <c:pt idx="4732">
                  <c:v>35.56</c:v>
                </c:pt>
                <c:pt idx="4733">
                  <c:v>54.53</c:v>
                </c:pt>
                <c:pt idx="4734">
                  <c:v>66.56</c:v>
                </c:pt>
                <c:pt idx="4735">
                  <c:v>54.31</c:v>
                </c:pt>
                <c:pt idx="4736">
                  <c:v>21.3</c:v>
                </c:pt>
                <c:pt idx="4737">
                  <c:v>17.059999999999999</c:v>
                </c:pt>
                <c:pt idx="4738">
                  <c:v>54.35</c:v>
                </c:pt>
                <c:pt idx="4739">
                  <c:v>14.49</c:v>
                </c:pt>
                <c:pt idx="4740">
                  <c:v>35.53</c:v>
                </c:pt>
                <c:pt idx="4741">
                  <c:v>54.74</c:v>
                </c:pt>
                <c:pt idx="4742">
                  <c:v>66.56</c:v>
                </c:pt>
                <c:pt idx="4743">
                  <c:v>54.45</c:v>
                </c:pt>
                <c:pt idx="4744">
                  <c:v>21.19</c:v>
                </c:pt>
                <c:pt idx="4745">
                  <c:v>17.09</c:v>
                </c:pt>
                <c:pt idx="4746">
                  <c:v>54.12</c:v>
                </c:pt>
                <c:pt idx="4747">
                  <c:v>14.3</c:v>
                </c:pt>
                <c:pt idx="4748">
                  <c:v>35.49</c:v>
                </c:pt>
                <c:pt idx="4749">
                  <c:v>54.95</c:v>
                </c:pt>
                <c:pt idx="4750">
                  <c:v>66.56</c:v>
                </c:pt>
                <c:pt idx="4751">
                  <c:v>54.59</c:v>
                </c:pt>
                <c:pt idx="4752">
                  <c:v>21.07</c:v>
                </c:pt>
                <c:pt idx="4753">
                  <c:v>17.12</c:v>
                </c:pt>
                <c:pt idx="4754">
                  <c:v>53.89</c:v>
                </c:pt>
                <c:pt idx="4755">
                  <c:v>14.11</c:v>
                </c:pt>
                <c:pt idx="4756">
                  <c:v>35.450000000000003</c:v>
                </c:pt>
                <c:pt idx="4757">
                  <c:v>55.16</c:v>
                </c:pt>
                <c:pt idx="4758">
                  <c:v>66.55</c:v>
                </c:pt>
                <c:pt idx="4759">
                  <c:v>54.74</c:v>
                </c:pt>
                <c:pt idx="4760">
                  <c:v>20.96</c:v>
                </c:pt>
                <c:pt idx="4761">
                  <c:v>17.149999999999999</c:v>
                </c:pt>
                <c:pt idx="4762">
                  <c:v>53.65</c:v>
                </c:pt>
                <c:pt idx="4763">
                  <c:v>13.92</c:v>
                </c:pt>
                <c:pt idx="4764">
                  <c:v>35.42</c:v>
                </c:pt>
                <c:pt idx="4765">
                  <c:v>55.36</c:v>
                </c:pt>
                <c:pt idx="4766">
                  <c:v>66.55</c:v>
                </c:pt>
                <c:pt idx="4767">
                  <c:v>54.88</c:v>
                </c:pt>
                <c:pt idx="4768">
                  <c:v>20.84</c:v>
                </c:pt>
                <c:pt idx="4769">
                  <c:v>17.170000000000002</c:v>
                </c:pt>
                <c:pt idx="4770">
                  <c:v>53.42</c:v>
                </c:pt>
                <c:pt idx="4771">
                  <c:v>13.73</c:v>
                </c:pt>
                <c:pt idx="4772">
                  <c:v>35.380000000000003</c:v>
                </c:pt>
                <c:pt idx="4773">
                  <c:v>55.57</c:v>
                </c:pt>
                <c:pt idx="4774">
                  <c:v>66.540000000000006</c:v>
                </c:pt>
                <c:pt idx="4775">
                  <c:v>55.02</c:v>
                </c:pt>
                <c:pt idx="4776">
                  <c:v>20.73</c:v>
                </c:pt>
                <c:pt idx="4777">
                  <c:v>17.2</c:v>
                </c:pt>
                <c:pt idx="4778">
                  <c:v>53.19</c:v>
                </c:pt>
                <c:pt idx="4779">
                  <c:v>13.54</c:v>
                </c:pt>
                <c:pt idx="4780">
                  <c:v>35.340000000000003</c:v>
                </c:pt>
                <c:pt idx="4781">
                  <c:v>55.78</c:v>
                </c:pt>
                <c:pt idx="4782">
                  <c:v>66.540000000000006</c:v>
                </c:pt>
                <c:pt idx="4783">
                  <c:v>55.16</c:v>
                </c:pt>
                <c:pt idx="4784">
                  <c:v>20.61</c:v>
                </c:pt>
                <c:pt idx="4785">
                  <c:v>17.22</c:v>
                </c:pt>
                <c:pt idx="4786">
                  <c:v>52.95</c:v>
                </c:pt>
                <c:pt idx="4787">
                  <c:v>13.35</c:v>
                </c:pt>
                <c:pt idx="4788">
                  <c:v>35.29</c:v>
                </c:pt>
                <c:pt idx="4789">
                  <c:v>55.99</c:v>
                </c:pt>
                <c:pt idx="4790">
                  <c:v>66.53</c:v>
                </c:pt>
                <c:pt idx="4791">
                  <c:v>55.31</c:v>
                </c:pt>
                <c:pt idx="4792">
                  <c:v>20.5</c:v>
                </c:pt>
                <c:pt idx="4793">
                  <c:v>17.239999999999998</c:v>
                </c:pt>
                <c:pt idx="4794">
                  <c:v>52.72</c:v>
                </c:pt>
                <c:pt idx="4795">
                  <c:v>13.17</c:v>
                </c:pt>
                <c:pt idx="4796">
                  <c:v>35.25</c:v>
                </c:pt>
                <c:pt idx="4797">
                  <c:v>56.2</c:v>
                </c:pt>
                <c:pt idx="4798">
                  <c:v>66.52</c:v>
                </c:pt>
                <c:pt idx="4799">
                  <c:v>55.45</c:v>
                </c:pt>
                <c:pt idx="4800">
                  <c:v>20.38</c:v>
                </c:pt>
                <c:pt idx="4801">
                  <c:v>17.27</c:v>
                </c:pt>
                <c:pt idx="4802">
                  <c:v>52.49</c:v>
                </c:pt>
                <c:pt idx="4803">
                  <c:v>12.98</c:v>
                </c:pt>
                <c:pt idx="4804">
                  <c:v>35.21</c:v>
                </c:pt>
                <c:pt idx="4805">
                  <c:v>56.41</c:v>
                </c:pt>
                <c:pt idx="4806">
                  <c:v>66.510000000000005</c:v>
                </c:pt>
                <c:pt idx="4807">
                  <c:v>55.59</c:v>
                </c:pt>
                <c:pt idx="4808">
                  <c:v>20.260000000000002</c:v>
                </c:pt>
                <c:pt idx="4809">
                  <c:v>17.29</c:v>
                </c:pt>
                <c:pt idx="4810">
                  <c:v>52.25</c:v>
                </c:pt>
                <c:pt idx="4811">
                  <c:v>12.79</c:v>
                </c:pt>
                <c:pt idx="4812">
                  <c:v>35.159999999999997</c:v>
                </c:pt>
                <c:pt idx="4813">
                  <c:v>56.61</c:v>
                </c:pt>
                <c:pt idx="4814">
                  <c:v>66.5</c:v>
                </c:pt>
                <c:pt idx="4815">
                  <c:v>55.73</c:v>
                </c:pt>
                <c:pt idx="4816">
                  <c:v>20.14</c:v>
                </c:pt>
                <c:pt idx="4817">
                  <c:v>17.309999999999999</c:v>
                </c:pt>
                <c:pt idx="4818">
                  <c:v>52.02</c:v>
                </c:pt>
                <c:pt idx="4819">
                  <c:v>12.6</c:v>
                </c:pt>
                <c:pt idx="4820">
                  <c:v>35.11</c:v>
                </c:pt>
                <c:pt idx="4821">
                  <c:v>56.82</c:v>
                </c:pt>
                <c:pt idx="4822">
                  <c:v>66.489999999999995</c:v>
                </c:pt>
                <c:pt idx="4823">
                  <c:v>55.88</c:v>
                </c:pt>
                <c:pt idx="4824">
                  <c:v>20.02</c:v>
                </c:pt>
                <c:pt idx="4825">
                  <c:v>17.329999999999998</c:v>
                </c:pt>
                <c:pt idx="4826">
                  <c:v>51.79</c:v>
                </c:pt>
                <c:pt idx="4827">
                  <c:v>12.42</c:v>
                </c:pt>
                <c:pt idx="4828">
                  <c:v>35.06</c:v>
                </c:pt>
                <c:pt idx="4829">
                  <c:v>57.03</c:v>
                </c:pt>
                <c:pt idx="4830">
                  <c:v>66.48</c:v>
                </c:pt>
                <c:pt idx="4831">
                  <c:v>56.02</c:v>
                </c:pt>
                <c:pt idx="4832">
                  <c:v>19.899999999999999</c:v>
                </c:pt>
                <c:pt idx="4833">
                  <c:v>17.34</c:v>
                </c:pt>
                <c:pt idx="4834">
                  <c:v>51.55</c:v>
                </c:pt>
                <c:pt idx="4835">
                  <c:v>12.23</c:v>
                </c:pt>
                <c:pt idx="4836">
                  <c:v>35.01</c:v>
                </c:pt>
                <c:pt idx="4837">
                  <c:v>57.23</c:v>
                </c:pt>
                <c:pt idx="4838">
                  <c:v>66.47</c:v>
                </c:pt>
                <c:pt idx="4839">
                  <c:v>56.16</c:v>
                </c:pt>
                <c:pt idx="4840">
                  <c:v>19.78</c:v>
                </c:pt>
                <c:pt idx="4841">
                  <c:v>17.36</c:v>
                </c:pt>
                <c:pt idx="4842">
                  <c:v>51.32</c:v>
                </c:pt>
                <c:pt idx="4843">
                  <c:v>12.04</c:v>
                </c:pt>
                <c:pt idx="4844">
                  <c:v>34.96</c:v>
                </c:pt>
                <c:pt idx="4845">
                  <c:v>57.44</c:v>
                </c:pt>
                <c:pt idx="4846">
                  <c:v>66.45</c:v>
                </c:pt>
                <c:pt idx="4847">
                  <c:v>56.3</c:v>
                </c:pt>
                <c:pt idx="4848">
                  <c:v>19.66</c:v>
                </c:pt>
                <c:pt idx="4849">
                  <c:v>17.38</c:v>
                </c:pt>
                <c:pt idx="4850">
                  <c:v>51.09</c:v>
                </c:pt>
                <c:pt idx="4851">
                  <c:v>11.86</c:v>
                </c:pt>
                <c:pt idx="4852">
                  <c:v>34.909999999999997</c:v>
                </c:pt>
                <c:pt idx="4853">
                  <c:v>57.64</c:v>
                </c:pt>
                <c:pt idx="4854">
                  <c:v>66.430000000000007</c:v>
                </c:pt>
                <c:pt idx="4855">
                  <c:v>56.44</c:v>
                </c:pt>
                <c:pt idx="4856">
                  <c:v>19.54</c:v>
                </c:pt>
                <c:pt idx="4857">
                  <c:v>17.39</c:v>
                </c:pt>
                <c:pt idx="4858">
                  <c:v>50.85</c:v>
                </c:pt>
                <c:pt idx="4859">
                  <c:v>11.67</c:v>
                </c:pt>
                <c:pt idx="4860">
                  <c:v>34.85</c:v>
                </c:pt>
                <c:pt idx="4861">
                  <c:v>57.85</c:v>
                </c:pt>
                <c:pt idx="4862">
                  <c:v>66.42</c:v>
                </c:pt>
                <c:pt idx="4863">
                  <c:v>56.58</c:v>
                </c:pt>
                <c:pt idx="4864">
                  <c:v>19.41</c:v>
                </c:pt>
                <c:pt idx="4865">
                  <c:v>17.399999999999999</c:v>
                </c:pt>
                <c:pt idx="4866">
                  <c:v>50.62</c:v>
                </c:pt>
                <c:pt idx="4867">
                  <c:v>11.49</c:v>
                </c:pt>
                <c:pt idx="4868">
                  <c:v>34.79</c:v>
                </c:pt>
                <c:pt idx="4869">
                  <c:v>58.05</c:v>
                </c:pt>
                <c:pt idx="4870">
                  <c:v>66.400000000000006</c:v>
                </c:pt>
                <c:pt idx="4871">
                  <c:v>56.72</c:v>
                </c:pt>
                <c:pt idx="4872">
                  <c:v>19.29</c:v>
                </c:pt>
                <c:pt idx="4873">
                  <c:v>17.420000000000002</c:v>
                </c:pt>
                <c:pt idx="4874">
                  <c:v>50.38</c:v>
                </c:pt>
                <c:pt idx="4875">
                  <c:v>11.3</c:v>
                </c:pt>
                <c:pt idx="4876">
                  <c:v>34.74</c:v>
                </c:pt>
                <c:pt idx="4877">
                  <c:v>58.26</c:v>
                </c:pt>
                <c:pt idx="4878">
                  <c:v>66.38</c:v>
                </c:pt>
                <c:pt idx="4879">
                  <c:v>56.86</c:v>
                </c:pt>
                <c:pt idx="4880">
                  <c:v>19.170000000000002</c:v>
                </c:pt>
                <c:pt idx="4881">
                  <c:v>17.43</c:v>
                </c:pt>
                <c:pt idx="4882">
                  <c:v>50.15</c:v>
                </c:pt>
                <c:pt idx="4883">
                  <c:v>11.11</c:v>
                </c:pt>
                <c:pt idx="4884">
                  <c:v>34.68</c:v>
                </c:pt>
                <c:pt idx="4885">
                  <c:v>58.46</c:v>
                </c:pt>
                <c:pt idx="4886">
                  <c:v>66.36</c:v>
                </c:pt>
                <c:pt idx="4887">
                  <c:v>57</c:v>
                </c:pt>
                <c:pt idx="4888">
                  <c:v>19.04</c:v>
                </c:pt>
                <c:pt idx="4889">
                  <c:v>17.440000000000001</c:v>
                </c:pt>
                <c:pt idx="4890">
                  <c:v>49.91</c:v>
                </c:pt>
                <c:pt idx="4891">
                  <c:v>10.93</c:v>
                </c:pt>
                <c:pt idx="4892">
                  <c:v>34.619999999999997</c:v>
                </c:pt>
                <c:pt idx="4893">
                  <c:v>58.67</c:v>
                </c:pt>
                <c:pt idx="4894">
                  <c:v>66.34</c:v>
                </c:pt>
                <c:pt idx="4895">
                  <c:v>57.14</c:v>
                </c:pt>
                <c:pt idx="4896">
                  <c:v>18.920000000000002</c:v>
                </c:pt>
                <c:pt idx="4897">
                  <c:v>17.45</c:v>
                </c:pt>
                <c:pt idx="4898">
                  <c:v>49.68</c:v>
                </c:pt>
                <c:pt idx="4899">
                  <c:v>10.75</c:v>
                </c:pt>
                <c:pt idx="4900">
                  <c:v>14.76</c:v>
                </c:pt>
                <c:pt idx="4901">
                  <c:v>34.56</c:v>
                </c:pt>
                <c:pt idx="4902">
                  <c:v>58.87</c:v>
                </c:pt>
                <c:pt idx="4903">
                  <c:v>66.31</c:v>
                </c:pt>
                <c:pt idx="4904">
                  <c:v>57.28</c:v>
                </c:pt>
                <c:pt idx="4905">
                  <c:v>18.79</c:v>
                </c:pt>
                <c:pt idx="4906">
                  <c:v>17.46</c:v>
                </c:pt>
                <c:pt idx="4907">
                  <c:v>49.45</c:v>
                </c:pt>
                <c:pt idx="4908">
                  <c:v>10.56</c:v>
                </c:pt>
                <c:pt idx="4909">
                  <c:v>14.93</c:v>
                </c:pt>
                <c:pt idx="4910">
                  <c:v>34.49</c:v>
                </c:pt>
                <c:pt idx="4911">
                  <c:v>59.07</c:v>
                </c:pt>
                <c:pt idx="4912">
                  <c:v>66.290000000000006</c:v>
                </c:pt>
                <c:pt idx="4913">
                  <c:v>57.42</c:v>
                </c:pt>
                <c:pt idx="4914">
                  <c:v>18.66</c:v>
                </c:pt>
                <c:pt idx="4915">
                  <c:v>17.46</c:v>
                </c:pt>
                <c:pt idx="4916">
                  <c:v>49.21</c:v>
                </c:pt>
                <c:pt idx="4917">
                  <c:v>10.38</c:v>
                </c:pt>
                <c:pt idx="4918">
                  <c:v>15.11</c:v>
                </c:pt>
                <c:pt idx="4919">
                  <c:v>34.43</c:v>
                </c:pt>
                <c:pt idx="4920">
                  <c:v>59.27</c:v>
                </c:pt>
                <c:pt idx="4921">
                  <c:v>66.260000000000005</c:v>
                </c:pt>
                <c:pt idx="4922">
                  <c:v>57.56</c:v>
                </c:pt>
                <c:pt idx="4923">
                  <c:v>18.54</c:v>
                </c:pt>
                <c:pt idx="4924">
                  <c:v>17.47</c:v>
                </c:pt>
                <c:pt idx="4925">
                  <c:v>48.98</c:v>
                </c:pt>
                <c:pt idx="4926">
                  <c:v>15.29</c:v>
                </c:pt>
                <c:pt idx="4927">
                  <c:v>34.36</c:v>
                </c:pt>
                <c:pt idx="4928">
                  <c:v>59.48</c:v>
                </c:pt>
                <c:pt idx="4929">
                  <c:v>66.239999999999995</c:v>
                </c:pt>
                <c:pt idx="4930">
                  <c:v>57.7</c:v>
                </c:pt>
                <c:pt idx="4931">
                  <c:v>18.41</c:v>
                </c:pt>
                <c:pt idx="4932">
                  <c:v>17.47</c:v>
                </c:pt>
                <c:pt idx="4933">
                  <c:v>48.74</c:v>
                </c:pt>
                <c:pt idx="4934">
                  <c:v>15.47</c:v>
                </c:pt>
                <c:pt idx="4935">
                  <c:v>34.299999999999997</c:v>
                </c:pt>
                <c:pt idx="4936">
                  <c:v>59.68</c:v>
                </c:pt>
                <c:pt idx="4937">
                  <c:v>66.209999999999994</c:v>
                </c:pt>
                <c:pt idx="4938">
                  <c:v>57.83</c:v>
                </c:pt>
                <c:pt idx="4939">
                  <c:v>18.28</c:v>
                </c:pt>
                <c:pt idx="4940">
                  <c:v>17.48</c:v>
                </c:pt>
                <c:pt idx="4941">
                  <c:v>48.51</c:v>
                </c:pt>
                <c:pt idx="4942">
                  <c:v>15.65</c:v>
                </c:pt>
                <c:pt idx="4943">
                  <c:v>34.229999999999997</c:v>
                </c:pt>
                <c:pt idx="4944">
                  <c:v>59.88</c:v>
                </c:pt>
                <c:pt idx="4945">
                  <c:v>66.180000000000007</c:v>
                </c:pt>
                <c:pt idx="4946">
                  <c:v>57.97</c:v>
                </c:pt>
                <c:pt idx="4947">
                  <c:v>18.149999999999999</c:v>
                </c:pt>
                <c:pt idx="4948">
                  <c:v>17.48</c:v>
                </c:pt>
                <c:pt idx="4949">
                  <c:v>48.27</c:v>
                </c:pt>
                <c:pt idx="4950">
                  <c:v>15.83</c:v>
                </c:pt>
                <c:pt idx="4951">
                  <c:v>34.159999999999997</c:v>
                </c:pt>
                <c:pt idx="4952">
                  <c:v>60.08</c:v>
                </c:pt>
                <c:pt idx="4953">
                  <c:v>66.150000000000006</c:v>
                </c:pt>
                <c:pt idx="4954">
                  <c:v>58.11</c:v>
                </c:pt>
                <c:pt idx="4955">
                  <c:v>18.02</c:v>
                </c:pt>
                <c:pt idx="4956">
                  <c:v>17.48</c:v>
                </c:pt>
                <c:pt idx="4957">
                  <c:v>48.04</c:v>
                </c:pt>
                <c:pt idx="4958">
                  <c:v>16</c:v>
                </c:pt>
                <c:pt idx="4959">
                  <c:v>34.090000000000003</c:v>
                </c:pt>
                <c:pt idx="4960">
                  <c:v>60.28</c:v>
                </c:pt>
                <c:pt idx="4961">
                  <c:v>66.12</c:v>
                </c:pt>
                <c:pt idx="4962">
                  <c:v>58.25</c:v>
                </c:pt>
                <c:pt idx="4963">
                  <c:v>17.89</c:v>
                </c:pt>
                <c:pt idx="4964">
                  <c:v>17.489999999999998</c:v>
                </c:pt>
                <c:pt idx="4965">
                  <c:v>47.8</c:v>
                </c:pt>
                <c:pt idx="4966">
                  <c:v>16.18</c:v>
                </c:pt>
                <c:pt idx="4967">
                  <c:v>34.020000000000003</c:v>
                </c:pt>
                <c:pt idx="4968">
                  <c:v>60.48</c:v>
                </c:pt>
                <c:pt idx="4969">
                  <c:v>66.09</c:v>
                </c:pt>
                <c:pt idx="4970">
                  <c:v>58.38</c:v>
                </c:pt>
                <c:pt idx="4971">
                  <c:v>17.760000000000002</c:v>
                </c:pt>
                <c:pt idx="4972">
                  <c:v>17.489999999999998</c:v>
                </c:pt>
                <c:pt idx="4973">
                  <c:v>47.57</c:v>
                </c:pt>
                <c:pt idx="4974">
                  <c:v>16.36</c:v>
                </c:pt>
                <c:pt idx="4975">
                  <c:v>33.94</c:v>
                </c:pt>
                <c:pt idx="4976">
                  <c:v>60.68</c:v>
                </c:pt>
                <c:pt idx="4977">
                  <c:v>66.05</c:v>
                </c:pt>
                <c:pt idx="4978">
                  <c:v>58.52</c:v>
                </c:pt>
                <c:pt idx="4979">
                  <c:v>17.62</c:v>
                </c:pt>
                <c:pt idx="4980">
                  <c:v>17.489999999999998</c:v>
                </c:pt>
                <c:pt idx="4981">
                  <c:v>47.33</c:v>
                </c:pt>
                <c:pt idx="4982">
                  <c:v>16.54</c:v>
                </c:pt>
                <c:pt idx="4983">
                  <c:v>33.869999999999997</c:v>
                </c:pt>
                <c:pt idx="4984">
                  <c:v>60.87</c:v>
                </c:pt>
                <c:pt idx="4985">
                  <c:v>66.02</c:v>
                </c:pt>
                <c:pt idx="4986">
                  <c:v>58.66</c:v>
                </c:pt>
                <c:pt idx="4987">
                  <c:v>17.489999999999998</c:v>
                </c:pt>
                <c:pt idx="4988">
                  <c:v>17.48</c:v>
                </c:pt>
                <c:pt idx="4989">
                  <c:v>47.1</c:v>
                </c:pt>
                <c:pt idx="4990">
                  <c:v>16.72</c:v>
                </c:pt>
                <c:pt idx="4991">
                  <c:v>33.79</c:v>
                </c:pt>
                <c:pt idx="4992">
                  <c:v>61.07</c:v>
                </c:pt>
                <c:pt idx="4993">
                  <c:v>65.98</c:v>
                </c:pt>
                <c:pt idx="4994">
                  <c:v>58.79</c:v>
                </c:pt>
                <c:pt idx="4995">
                  <c:v>17.36</c:v>
                </c:pt>
                <c:pt idx="4996">
                  <c:v>17.48</c:v>
                </c:pt>
                <c:pt idx="4997">
                  <c:v>46.86</c:v>
                </c:pt>
                <c:pt idx="4998">
                  <c:v>16.89</c:v>
                </c:pt>
                <c:pt idx="4999">
                  <c:v>33.72</c:v>
                </c:pt>
                <c:pt idx="5000">
                  <c:v>61.27</c:v>
                </c:pt>
                <c:pt idx="5001">
                  <c:v>65.95</c:v>
                </c:pt>
                <c:pt idx="5002">
                  <c:v>58.93</c:v>
                </c:pt>
                <c:pt idx="5003">
                  <c:v>17.22</c:v>
                </c:pt>
                <c:pt idx="5004">
                  <c:v>17.48</c:v>
                </c:pt>
                <c:pt idx="5005">
                  <c:v>46.63</c:v>
                </c:pt>
                <c:pt idx="5006">
                  <c:v>17.07</c:v>
                </c:pt>
                <c:pt idx="5007">
                  <c:v>33.64</c:v>
                </c:pt>
                <c:pt idx="5008">
                  <c:v>61.47</c:v>
                </c:pt>
                <c:pt idx="5009">
                  <c:v>65.91</c:v>
                </c:pt>
                <c:pt idx="5010">
                  <c:v>59.06</c:v>
                </c:pt>
                <c:pt idx="5011">
                  <c:v>17.09</c:v>
                </c:pt>
                <c:pt idx="5012">
                  <c:v>17.47</c:v>
                </c:pt>
                <c:pt idx="5013">
                  <c:v>46.39</c:v>
                </c:pt>
                <c:pt idx="5014">
                  <c:v>17.25</c:v>
                </c:pt>
                <c:pt idx="5015">
                  <c:v>33.56</c:v>
                </c:pt>
                <c:pt idx="5016">
                  <c:v>61.66</c:v>
                </c:pt>
                <c:pt idx="5017">
                  <c:v>65.87</c:v>
                </c:pt>
                <c:pt idx="5018">
                  <c:v>59.2</c:v>
                </c:pt>
                <c:pt idx="5019">
                  <c:v>16.96</c:v>
                </c:pt>
                <c:pt idx="5020">
                  <c:v>17.47</c:v>
                </c:pt>
                <c:pt idx="5021">
                  <c:v>46.16</c:v>
                </c:pt>
                <c:pt idx="5022">
                  <c:v>17.43</c:v>
                </c:pt>
                <c:pt idx="5023">
                  <c:v>33.479999999999997</c:v>
                </c:pt>
                <c:pt idx="5024">
                  <c:v>61.86</c:v>
                </c:pt>
                <c:pt idx="5025">
                  <c:v>65.83</c:v>
                </c:pt>
                <c:pt idx="5026">
                  <c:v>59.33</c:v>
                </c:pt>
                <c:pt idx="5027">
                  <c:v>16.82</c:v>
                </c:pt>
                <c:pt idx="5028">
                  <c:v>17.46</c:v>
                </c:pt>
                <c:pt idx="5029">
                  <c:v>45.92</c:v>
                </c:pt>
                <c:pt idx="5030">
                  <c:v>17.61</c:v>
                </c:pt>
                <c:pt idx="5031">
                  <c:v>33.4</c:v>
                </c:pt>
                <c:pt idx="5032">
                  <c:v>62.05</c:v>
                </c:pt>
                <c:pt idx="5033">
                  <c:v>10.52</c:v>
                </c:pt>
                <c:pt idx="5034">
                  <c:v>65.790000000000006</c:v>
                </c:pt>
                <c:pt idx="5035">
                  <c:v>59.47</c:v>
                </c:pt>
                <c:pt idx="5036">
                  <c:v>16.68</c:v>
                </c:pt>
                <c:pt idx="5037">
                  <c:v>17.45</c:v>
                </c:pt>
                <c:pt idx="5038">
                  <c:v>45.69</c:v>
                </c:pt>
                <c:pt idx="5039">
                  <c:v>17.78</c:v>
                </c:pt>
                <c:pt idx="5040">
                  <c:v>33.31</c:v>
                </c:pt>
                <c:pt idx="5041">
                  <c:v>62.25</c:v>
                </c:pt>
                <c:pt idx="5042">
                  <c:v>10.72</c:v>
                </c:pt>
                <c:pt idx="5043">
                  <c:v>65.75</c:v>
                </c:pt>
                <c:pt idx="5044">
                  <c:v>59.6</c:v>
                </c:pt>
                <c:pt idx="5045">
                  <c:v>16.55</c:v>
                </c:pt>
                <c:pt idx="5046">
                  <c:v>17.440000000000001</c:v>
                </c:pt>
                <c:pt idx="5047">
                  <c:v>45.45</c:v>
                </c:pt>
                <c:pt idx="5048">
                  <c:v>17.96</c:v>
                </c:pt>
                <c:pt idx="5049">
                  <c:v>33.229999999999997</c:v>
                </c:pt>
                <c:pt idx="5050">
                  <c:v>62.44</c:v>
                </c:pt>
                <c:pt idx="5051">
                  <c:v>10.91</c:v>
                </c:pt>
                <c:pt idx="5052">
                  <c:v>65.709999999999994</c:v>
                </c:pt>
                <c:pt idx="5053">
                  <c:v>59.73</c:v>
                </c:pt>
                <c:pt idx="5054">
                  <c:v>16.41</c:v>
                </c:pt>
                <c:pt idx="5055">
                  <c:v>17.43</c:v>
                </c:pt>
                <c:pt idx="5056">
                  <c:v>45.22</c:v>
                </c:pt>
                <c:pt idx="5057">
                  <c:v>18.14</c:v>
                </c:pt>
                <c:pt idx="5058">
                  <c:v>33.14</c:v>
                </c:pt>
                <c:pt idx="5059">
                  <c:v>62.63</c:v>
                </c:pt>
                <c:pt idx="5060">
                  <c:v>11.11</c:v>
                </c:pt>
                <c:pt idx="5061">
                  <c:v>65.66</c:v>
                </c:pt>
                <c:pt idx="5062">
                  <c:v>59.87</c:v>
                </c:pt>
                <c:pt idx="5063">
                  <c:v>16.27</c:v>
                </c:pt>
                <c:pt idx="5064">
                  <c:v>17.420000000000002</c:v>
                </c:pt>
                <c:pt idx="5065">
                  <c:v>44.98</c:v>
                </c:pt>
                <c:pt idx="5066">
                  <c:v>18.309999999999999</c:v>
                </c:pt>
                <c:pt idx="5067">
                  <c:v>33.06</c:v>
                </c:pt>
                <c:pt idx="5068">
                  <c:v>62.83</c:v>
                </c:pt>
                <c:pt idx="5069">
                  <c:v>11.31</c:v>
                </c:pt>
                <c:pt idx="5070">
                  <c:v>65.62</c:v>
                </c:pt>
                <c:pt idx="5071">
                  <c:v>60</c:v>
                </c:pt>
                <c:pt idx="5072">
                  <c:v>16.13</c:v>
                </c:pt>
                <c:pt idx="5073">
                  <c:v>17.41</c:v>
                </c:pt>
                <c:pt idx="5074">
                  <c:v>44.75</c:v>
                </c:pt>
                <c:pt idx="5075">
                  <c:v>18.489999999999998</c:v>
                </c:pt>
                <c:pt idx="5076">
                  <c:v>32.97</c:v>
                </c:pt>
                <c:pt idx="5077">
                  <c:v>63.02</c:v>
                </c:pt>
                <c:pt idx="5078">
                  <c:v>11.5</c:v>
                </c:pt>
                <c:pt idx="5079">
                  <c:v>65.569999999999993</c:v>
                </c:pt>
                <c:pt idx="5080">
                  <c:v>60.13</c:v>
                </c:pt>
                <c:pt idx="5081">
                  <c:v>16</c:v>
                </c:pt>
                <c:pt idx="5082">
                  <c:v>17.399999999999999</c:v>
                </c:pt>
                <c:pt idx="5083">
                  <c:v>44.51</c:v>
                </c:pt>
                <c:pt idx="5084">
                  <c:v>18.670000000000002</c:v>
                </c:pt>
                <c:pt idx="5085">
                  <c:v>32.880000000000003</c:v>
                </c:pt>
                <c:pt idx="5086">
                  <c:v>63.21</c:v>
                </c:pt>
                <c:pt idx="5087">
                  <c:v>11.7</c:v>
                </c:pt>
                <c:pt idx="5088">
                  <c:v>65.52</c:v>
                </c:pt>
                <c:pt idx="5089">
                  <c:v>60.26</c:v>
                </c:pt>
                <c:pt idx="5090">
                  <c:v>15.86</c:v>
                </c:pt>
                <c:pt idx="5091">
                  <c:v>17.39</c:v>
                </c:pt>
                <c:pt idx="5092">
                  <c:v>44.27</c:v>
                </c:pt>
                <c:pt idx="5093">
                  <c:v>18.850000000000001</c:v>
                </c:pt>
                <c:pt idx="5094">
                  <c:v>32.79</c:v>
                </c:pt>
                <c:pt idx="5095">
                  <c:v>63.4</c:v>
                </c:pt>
                <c:pt idx="5096">
                  <c:v>11.9</c:v>
                </c:pt>
                <c:pt idx="5097">
                  <c:v>65.47</c:v>
                </c:pt>
                <c:pt idx="5098">
                  <c:v>60.39</c:v>
                </c:pt>
                <c:pt idx="5099">
                  <c:v>15.72</c:v>
                </c:pt>
                <c:pt idx="5100">
                  <c:v>17.37</c:v>
                </c:pt>
                <c:pt idx="5101">
                  <c:v>44.04</c:v>
                </c:pt>
                <c:pt idx="5102">
                  <c:v>19.02</c:v>
                </c:pt>
                <c:pt idx="5103">
                  <c:v>32.700000000000003</c:v>
                </c:pt>
                <c:pt idx="5104">
                  <c:v>63.59</c:v>
                </c:pt>
                <c:pt idx="5105">
                  <c:v>12.1</c:v>
                </c:pt>
                <c:pt idx="5106">
                  <c:v>65.42</c:v>
                </c:pt>
                <c:pt idx="5107">
                  <c:v>60.53</c:v>
                </c:pt>
                <c:pt idx="5108">
                  <c:v>15.58</c:v>
                </c:pt>
                <c:pt idx="5109">
                  <c:v>17.36</c:v>
                </c:pt>
                <c:pt idx="5110">
                  <c:v>43.8</c:v>
                </c:pt>
                <c:pt idx="5111">
                  <c:v>19.2</c:v>
                </c:pt>
                <c:pt idx="5112">
                  <c:v>32.6</c:v>
                </c:pt>
                <c:pt idx="5113">
                  <c:v>63.78</c:v>
                </c:pt>
                <c:pt idx="5114">
                  <c:v>12.29</c:v>
                </c:pt>
                <c:pt idx="5115">
                  <c:v>65.37</c:v>
                </c:pt>
                <c:pt idx="5116">
                  <c:v>60.66</c:v>
                </c:pt>
                <c:pt idx="5117">
                  <c:v>15.43</c:v>
                </c:pt>
                <c:pt idx="5118">
                  <c:v>17.34</c:v>
                </c:pt>
                <c:pt idx="5119">
                  <c:v>43.57</c:v>
                </c:pt>
                <c:pt idx="5120">
                  <c:v>19.38</c:v>
                </c:pt>
                <c:pt idx="5121">
                  <c:v>32.51</c:v>
                </c:pt>
                <c:pt idx="5122">
                  <c:v>63.97</c:v>
                </c:pt>
                <c:pt idx="5123">
                  <c:v>12.49</c:v>
                </c:pt>
                <c:pt idx="5124">
                  <c:v>65.319999999999993</c:v>
                </c:pt>
                <c:pt idx="5125">
                  <c:v>60.79</c:v>
                </c:pt>
                <c:pt idx="5126">
                  <c:v>15.29</c:v>
                </c:pt>
                <c:pt idx="5127">
                  <c:v>17.32</c:v>
                </c:pt>
                <c:pt idx="5128">
                  <c:v>43.33</c:v>
                </c:pt>
                <c:pt idx="5129">
                  <c:v>19.55</c:v>
                </c:pt>
                <c:pt idx="5130">
                  <c:v>32.409999999999997</c:v>
                </c:pt>
                <c:pt idx="5131">
                  <c:v>64.150000000000006</c:v>
                </c:pt>
                <c:pt idx="5132">
                  <c:v>12.69</c:v>
                </c:pt>
                <c:pt idx="5133">
                  <c:v>65.27</c:v>
                </c:pt>
                <c:pt idx="5134">
                  <c:v>60.92</c:v>
                </c:pt>
                <c:pt idx="5135">
                  <c:v>15.15</c:v>
                </c:pt>
                <c:pt idx="5136">
                  <c:v>17.3</c:v>
                </c:pt>
                <c:pt idx="5137">
                  <c:v>43.1</c:v>
                </c:pt>
                <c:pt idx="5138">
                  <c:v>19.73</c:v>
                </c:pt>
                <c:pt idx="5139">
                  <c:v>32.32</c:v>
                </c:pt>
                <c:pt idx="5140">
                  <c:v>64.34</c:v>
                </c:pt>
                <c:pt idx="5141">
                  <c:v>12.89</c:v>
                </c:pt>
                <c:pt idx="5142">
                  <c:v>65.209999999999994</c:v>
                </c:pt>
                <c:pt idx="5143">
                  <c:v>61.05</c:v>
                </c:pt>
                <c:pt idx="5144">
                  <c:v>15.01</c:v>
                </c:pt>
                <c:pt idx="5145">
                  <c:v>17.28</c:v>
                </c:pt>
                <c:pt idx="5146">
                  <c:v>42.86</c:v>
                </c:pt>
                <c:pt idx="5147">
                  <c:v>19.899999999999999</c:v>
                </c:pt>
                <c:pt idx="5148">
                  <c:v>32.22</c:v>
                </c:pt>
                <c:pt idx="5149">
                  <c:v>64.53</c:v>
                </c:pt>
                <c:pt idx="5150">
                  <c:v>13.09</c:v>
                </c:pt>
                <c:pt idx="5151">
                  <c:v>65.16</c:v>
                </c:pt>
                <c:pt idx="5152">
                  <c:v>61.17</c:v>
                </c:pt>
                <c:pt idx="5153">
                  <c:v>14.87</c:v>
                </c:pt>
                <c:pt idx="5154">
                  <c:v>17.260000000000002</c:v>
                </c:pt>
                <c:pt idx="5155">
                  <c:v>42.63</c:v>
                </c:pt>
                <c:pt idx="5156">
                  <c:v>20.079999999999998</c:v>
                </c:pt>
                <c:pt idx="5157">
                  <c:v>32.119999999999997</c:v>
                </c:pt>
                <c:pt idx="5158">
                  <c:v>64.709999999999994</c:v>
                </c:pt>
                <c:pt idx="5159">
                  <c:v>13.28</c:v>
                </c:pt>
                <c:pt idx="5160">
                  <c:v>65.099999999999994</c:v>
                </c:pt>
                <c:pt idx="5161">
                  <c:v>61.3</c:v>
                </c:pt>
                <c:pt idx="5162">
                  <c:v>14.72</c:v>
                </c:pt>
                <c:pt idx="5163">
                  <c:v>17.239999999999998</c:v>
                </c:pt>
                <c:pt idx="5164">
                  <c:v>42.39</c:v>
                </c:pt>
                <c:pt idx="5165">
                  <c:v>20.260000000000002</c:v>
                </c:pt>
                <c:pt idx="5166">
                  <c:v>32.020000000000003</c:v>
                </c:pt>
                <c:pt idx="5167">
                  <c:v>64.900000000000006</c:v>
                </c:pt>
                <c:pt idx="5168">
                  <c:v>13.48</c:v>
                </c:pt>
                <c:pt idx="5169">
                  <c:v>65.05</c:v>
                </c:pt>
                <c:pt idx="5170">
                  <c:v>61.43</c:v>
                </c:pt>
                <c:pt idx="5171">
                  <c:v>14.58</c:v>
                </c:pt>
                <c:pt idx="5172">
                  <c:v>17.22</c:v>
                </c:pt>
                <c:pt idx="5173">
                  <c:v>42.16</c:v>
                </c:pt>
                <c:pt idx="5174">
                  <c:v>20.43</c:v>
                </c:pt>
                <c:pt idx="5175">
                  <c:v>31.92</c:v>
                </c:pt>
                <c:pt idx="5176">
                  <c:v>65.08</c:v>
                </c:pt>
                <c:pt idx="5177">
                  <c:v>13.68</c:v>
                </c:pt>
                <c:pt idx="5178">
                  <c:v>64.989999999999995</c:v>
                </c:pt>
                <c:pt idx="5179">
                  <c:v>61.56</c:v>
                </c:pt>
                <c:pt idx="5180">
                  <c:v>14.43</c:v>
                </c:pt>
                <c:pt idx="5181">
                  <c:v>17.2</c:v>
                </c:pt>
                <c:pt idx="5182">
                  <c:v>41.92</c:v>
                </c:pt>
                <c:pt idx="5183">
                  <c:v>20.61</c:v>
                </c:pt>
                <c:pt idx="5184">
                  <c:v>31.82</c:v>
                </c:pt>
                <c:pt idx="5185">
                  <c:v>65.260000000000005</c:v>
                </c:pt>
                <c:pt idx="5186">
                  <c:v>13.88</c:v>
                </c:pt>
                <c:pt idx="5187">
                  <c:v>64.930000000000007</c:v>
                </c:pt>
                <c:pt idx="5188">
                  <c:v>61.69</c:v>
                </c:pt>
                <c:pt idx="5189">
                  <c:v>14.29</c:v>
                </c:pt>
                <c:pt idx="5190">
                  <c:v>17.170000000000002</c:v>
                </c:pt>
                <c:pt idx="5191">
                  <c:v>41.69</c:v>
                </c:pt>
                <c:pt idx="5192">
                  <c:v>20.78</c:v>
                </c:pt>
                <c:pt idx="5193">
                  <c:v>31.72</c:v>
                </c:pt>
                <c:pt idx="5194">
                  <c:v>65.45</c:v>
                </c:pt>
                <c:pt idx="5195">
                  <c:v>14.08</c:v>
                </c:pt>
                <c:pt idx="5196">
                  <c:v>64.87</c:v>
                </c:pt>
                <c:pt idx="5197">
                  <c:v>61.81</c:v>
                </c:pt>
                <c:pt idx="5198">
                  <c:v>14.14</c:v>
                </c:pt>
                <c:pt idx="5199">
                  <c:v>17.149999999999999</c:v>
                </c:pt>
                <c:pt idx="5200">
                  <c:v>41.45</c:v>
                </c:pt>
                <c:pt idx="5201">
                  <c:v>20.96</c:v>
                </c:pt>
                <c:pt idx="5202">
                  <c:v>31.61</c:v>
                </c:pt>
                <c:pt idx="5203">
                  <c:v>65.63</c:v>
                </c:pt>
                <c:pt idx="5204">
                  <c:v>14.28</c:v>
                </c:pt>
                <c:pt idx="5205">
                  <c:v>64.81</c:v>
                </c:pt>
                <c:pt idx="5206">
                  <c:v>61.94</c:v>
                </c:pt>
                <c:pt idx="5207">
                  <c:v>14</c:v>
                </c:pt>
                <c:pt idx="5208">
                  <c:v>17.12</c:v>
                </c:pt>
                <c:pt idx="5209">
                  <c:v>41.22</c:v>
                </c:pt>
                <c:pt idx="5210">
                  <c:v>21.14</c:v>
                </c:pt>
                <c:pt idx="5211">
                  <c:v>31.51</c:v>
                </c:pt>
                <c:pt idx="5212">
                  <c:v>65.81</c:v>
                </c:pt>
                <c:pt idx="5213">
                  <c:v>14.47</c:v>
                </c:pt>
                <c:pt idx="5214">
                  <c:v>64.739999999999995</c:v>
                </c:pt>
                <c:pt idx="5215">
                  <c:v>62.06</c:v>
                </c:pt>
                <c:pt idx="5216">
                  <c:v>13.85</c:v>
                </c:pt>
                <c:pt idx="5217">
                  <c:v>17.09</c:v>
                </c:pt>
                <c:pt idx="5218">
                  <c:v>40.98</c:v>
                </c:pt>
                <c:pt idx="5219">
                  <c:v>21.31</c:v>
                </c:pt>
                <c:pt idx="5220">
                  <c:v>31.4</c:v>
                </c:pt>
                <c:pt idx="5221">
                  <c:v>65.989999999999995</c:v>
                </c:pt>
                <c:pt idx="5222">
                  <c:v>14.67</c:v>
                </c:pt>
                <c:pt idx="5223">
                  <c:v>64.680000000000007</c:v>
                </c:pt>
                <c:pt idx="5224">
                  <c:v>62.19</c:v>
                </c:pt>
                <c:pt idx="5225">
                  <c:v>13.71</c:v>
                </c:pt>
                <c:pt idx="5226">
                  <c:v>17.07</c:v>
                </c:pt>
                <c:pt idx="5227">
                  <c:v>40.75</c:v>
                </c:pt>
                <c:pt idx="5228">
                  <c:v>21.49</c:v>
                </c:pt>
                <c:pt idx="5229">
                  <c:v>31.29</c:v>
                </c:pt>
                <c:pt idx="5230">
                  <c:v>66.17</c:v>
                </c:pt>
                <c:pt idx="5231">
                  <c:v>14.87</c:v>
                </c:pt>
                <c:pt idx="5232">
                  <c:v>64.62</c:v>
                </c:pt>
                <c:pt idx="5233">
                  <c:v>62.31</c:v>
                </c:pt>
                <c:pt idx="5234">
                  <c:v>13.56</c:v>
                </c:pt>
                <c:pt idx="5235">
                  <c:v>17.04</c:v>
                </c:pt>
                <c:pt idx="5236">
                  <c:v>40.51</c:v>
                </c:pt>
                <c:pt idx="5237">
                  <c:v>21.66</c:v>
                </c:pt>
                <c:pt idx="5238">
                  <c:v>31.19</c:v>
                </c:pt>
                <c:pt idx="5239">
                  <c:v>66.34</c:v>
                </c:pt>
                <c:pt idx="5240">
                  <c:v>15.07</c:v>
                </c:pt>
                <c:pt idx="5241">
                  <c:v>64.55</c:v>
                </c:pt>
                <c:pt idx="5242">
                  <c:v>62.44</c:v>
                </c:pt>
                <c:pt idx="5243">
                  <c:v>13.41</c:v>
                </c:pt>
                <c:pt idx="5244">
                  <c:v>17.010000000000002</c:v>
                </c:pt>
                <c:pt idx="5245">
                  <c:v>40.270000000000003</c:v>
                </c:pt>
                <c:pt idx="5246">
                  <c:v>21.84</c:v>
                </c:pt>
                <c:pt idx="5247">
                  <c:v>31.08</c:v>
                </c:pt>
                <c:pt idx="5248">
                  <c:v>66.52</c:v>
                </c:pt>
                <c:pt idx="5249">
                  <c:v>15.27</c:v>
                </c:pt>
                <c:pt idx="5250">
                  <c:v>64.489999999999995</c:v>
                </c:pt>
                <c:pt idx="5251">
                  <c:v>62.56</c:v>
                </c:pt>
                <c:pt idx="5252">
                  <c:v>13.26</c:v>
                </c:pt>
                <c:pt idx="5253">
                  <c:v>16.98</c:v>
                </c:pt>
                <c:pt idx="5254">
                  <c:v>40.04</c:v>
                </c:pt>
                <c:pt idx="5255">
                  <c:v>22.01</c:v>
                </c:pt>
                <c:pt idx="5256">
                  <c:v>30.97</c:v>
                </c:pt>
                <c:pt idx="5257">
                  <c:v>66.7</c:v>
                </c:pt>
                <c:pt idx="5258">
                  <c:v>15.47</c:v>
                </c:pt>
                <c:pt idx="5259">
                  <c:v>64.42</c:v>
                </c:pt>
                <c:pt idx="5260">
                  <c:v>62.68</c:v>
                </c:pt>
                <c:pt idx="5261">
                  <c:v>13.11</c:v>
                </c:pt>
                <c:pt idx="5262">
                  <c:v>16.940000000000001</c:v>
                </c:pt>
                <c:pt idx="5263">
                  <c:v>39.799999999999997</c:v>
                </c:pt>
                <c:pt idx="5264">
                  <c:v>22.19</c:v>
                </c:pt>
                <c:pt idx="5265">
                  <c:v>30.85</c:v>
                </c:pt>
                <c:pt idx="5266">
                  <c:v>66.87</c:v>
                </c:pt>
                <c:pt idx="5267">
                  <c:v>15.67</c:v>
                </c:pt>
                <c:pt idx="5268">
                  <c:v>64.349999999999994</c:v>
                </c:pt>
                <c:pt idx="5269">
                  <c:v>62.8</c:v>
                </c:pt>
                <c:pt idx="5270">
                  <c:v>12.97</c:v>
                </c:pt>
                <c:pt idx="5271">
                  <c:v>16.91</c:v>
                </c:pt>
                <c:pt idx="5272">
                  <c:v>39.57</c:v>
                </c:pt>
                <c:pt idx="5273">
                  <c:v>22.36</c:v>
                </c:pt>
                <c:pt idx="5274">
                  <c:v>30.74</c:v>
                </c:pt>
                <c:pt idx="5275">
                  <c:v>67.05</c:v>
                </c:pt>
                <c:pt idx="5276">
                  <c:v>15.87</c:v>
                </c:pt>
                <c:pt idx="5277">
                  <c:v>64.28</c:v>
                </c:pt>
                <c:pt idx="5278">
                  <c:v>62.93</c:v>
                </c:pt>
                <c:pt idx="5279">
                  <c:v>12.82</c:v>
                </c:pt>
                <c:pt idx="5280">
                  <c:v>16.88</c:v>
                </c:pt>
                <c:pt idx="5281">
                  <c:v>39.33</c:v>
                </c:pt>
                <c:pt idx="5282">
                  <c:v>22.54</c:v>
                </c:pt>
                <c:pt idx="5283">
                  <c:v>30.63</c:v>
                </c:pt>
                <c:pt idx="5284">
                  <c:v>67.22</c:v>
                </c:pt>
                <c:pt idx="5285">
                  <c:v>16.07</c:v>
                </c:pt>
                <c:pt idx="5286">
                  <c:v>64.209999999999994</c:v>
                </c:pt>
                <c:pt idx="5287">
                  <c:v>63.05</c:v>
                </c:pt>
                <c:pt idx="5288">
                  <c:v>12.67</c:v>
                </c:pt>
                <c:pt idx="5289">
                  <c:v>16.84</c:v>
                </c:pt>
                <c:pt idx="5290">
                  <c:v>39.1</c:v>
                </c:pt>
                <c:pt idx="5291">
                  <c:v>22.71</c:v>
                </c:pt>
                <c:pt idx="5292">
                  <c:v>30.51</c:v>
                </c:pt>
                <c:pt idx="5293">
                  <c:v>67.39</c:v>
                </c:pt>
                <c:pt idx="5294">
                  <c:v>16.27</c:v>
                </c:pt>
                <c:pt idx="5295">
                  <c:v>64.14</c:v>
                </c:pt>
                <c:pt idx="5296">
                  <c:v>63.17</c:v>
                </c:pt>
                <c:pt idx="5297">
                  <c:v>12.52</c:v>
                </c:pt>
                <c:pt idx="5298">
                  <c:v>16.809999999999999</c:v>
                </c:pt>
                <c:pt idx="5299">
                  <c:v>38.86</c:v>
                </c:pt>
                <c:pt idx="5300">
                  <c:v>22.89</c:v>
                </c:pt>
                <c:pt idx="5301">
                  <c:v>30.4</c:v>
                </c:pt>
                <c:pt idx="5302">
                  <c:v>67.56</c:v>
                </c:pt>
                <c:pt idx="5303">
                  <c:v>16.47</c:v>
                </c:pt>
                <c:pt idx="5304">
                  <c:v>64.069999999999993</c:v>
                </c:pt>
                <c:pt idx="5305">
                  <c:v>63.29</c:v>
                </c:pt>
                <c:pt idx="5306">
                  <c:v>12.37</c:v>
                </c:pt>
                <c:pt idx="5307">
                  <c:v>16.77</c:v>
                </c:pt>
                <c:pt idx="5308">
                  <c:v>38.630000000000003</c:v>
                </c:pt>
                <c:pt idx="5309">
                  <c:v>23.06</c:v>
                </c:pt>
                <c:pt idx="5310">
                  <c:v>30.28</c:v>
                </c:pt>
                <c:pt idx="5311">
                  <c:v>67.73</c:v>
                </c:pt>
                <c:pt idx="5312">
                  <c:v>16.670000000000002</c:v>
                </c:pt>
                <c:pt idx="5313">
                  <c:v>63.99</c:v>
                </c:pt>
                <c:pt idx="5314">
                  <c:v>63.4</c:v>
                </c:pt>
                <c:pt idx="5315">
                  <c:v>12.22</c:v>
                </c:pt>
                <c:pt idx="5316">
                  <c:v>16.739999999999998</c:v>
                </c:pt>
                <c:pt idx="5317">
                  <c:v>38.4</c:v>
                </c:pt>
                <c:pt idx="5318">
                  <c:v>23.24</c:v>
                </c:pt>
                <c:pt idx="5319">
                  <c:v>30.16</c:v>
                </c:pt>
                <c:pt idx="5320">
                  <c:v>67.900000000000006</c:v>
                </c:pt>
                <c:pt idx="5321">
                  <c:v>16.87</c:v>
                </c:pt>
                <c:pt idx="5322">
                  <c:v>63.92</c:v>
                </c:pt>
                <c:pt idx="5323">
                  <c:v>63.52</c:v>
                </c:pt>
                <c:pt idx="5324">
                  <c:v>12.06</c:v>
                </c:pt>
                <c:pt idx="5325">
                  <c:v>16.7</c:v>
                </c:pt>
                <c:pt idx="5326">
                  <c:v>38.159999999999997</c:v>
                </c:pt>
                <c:pt idx="5327">
                  <c:v>23.41</c:v>
                </c:pt>
                <c:pt idx="5328">
                  <c:v>30.05</c:v>
                </c:pt>
                <c:pt idx="5329">
                  <c:v>68.069999999999993</c:v>
                </c:pt>
                <c:pt idx="5330">
                  <c:v>17.07</c:v>
                </c:pt>
                <c:pt idx="5331">
                  <c:v>63.85</c:v>
                </c:pt>
                <c:pt idx="5332">
                  <c:v>63.64</c:v>
                </c:pt>
                <c:pt idx="5333">
                  <c:v>11.91</c:v>
                </c:pt>
                <c:pt idx="5334">
                  <c:v>16.66</c:v>
                </c:pt>
                <c:pt idx="5335">
                  <c:v>37.93</c:v>
                </c:pt>
                <c:pt idx="5336">
                  <c:v>23.58</c:v>
                </c:pt>
                <c:pt idx="5337">
                  <c:v>29.93</c:v>
                </c:pt>
                <c:pt idx="5338">
                  <c:v>68.23</c:v>
                </c:pt>
                <c:pt idx="5339">
                  <c:v>17.27</c:v>
                </c:pt>
                <c:pt idx="5340">
                  <c:v>63.77</c:v>
                </c:pt>
                <c:pt idx="5341">
                  <c:v>63.76</c:v>
                </c:pt>
                <c:pt idx="5342">
                  <c:v>11.76</c:v>
                </c:pt>
                <c:pt idx="5343">
                  <c:v>16.62</c:v>
                </c:pt>
                <c:pt idx="5344">
                  <c:v>37.69</c:v>
                </c:pt>
                <c:pt idx="5345">
                  <c:v>23.76</c:v>
                </c:pt>
                <c:pt idx="5346">
                  <c:v>29.81</c:v>
                </c:pt>
                <c:pt idx="5347">
                  <c:v>68.400000000000006</c:v>
                </c:pt>
                <c:pt idx="5348">
                  <c:v>17.47</c:v>
                </c:pt>
                <c:pt idx="5349">
                  <c:v>63.69</c:v>
                </c:pt>
                <c:pt idx="5350">
                  <c:v>63.87</c:v>
                </c:pt>
                <c:pt idx="5351">
                  <c:v>11.61</c:v>
                </c:pt>
                <c:pt idx="5352">
                  <c:v>16.579999999999998</c:v>
                </c:pt>
                <c:pt idx="5353">
                  <c:v>37.46</c:v>
                </c:pt>
                <c:pt idx="5354">
                  <c:v>23.93</c:v>
                </c:pt>
                <c:pt idx="5355">
                  <c:v>29.69</c:v>
                </c:pt>
                <c:pt idx="5356">
                  <c:v>68.56</c:v>
                </c:pt>
                <c:pt idx="5357">
                  <c:v>17.670000000000002</c:v>
                </c:pt>
                <c:pt idx="5358">
                  <c:v>63.62</c:v>
                </c:pt>
                <c:pt idx="5359">
                  <c:v>63.99</c:v>
                </c:pt>
                <c:pt idx="5360">
                  <c:v>11.45</c:v>
                </c:pt>
                <c:pt idx="5361">
                  <c:v>16.54</c:v>
                </c:pt>
                <c:pt idx="5362">
                  <c:v>37.22</c:v>
                </c:pt>
                <c:pt idx="5363">
                  <c:v>24.11</c:v>
                </c:pt>
                <c:pt idx="5364">
                  <c:v>29.56</c:v>
                </c:pt>
                <c:pt idx="5365">
                  <c:v>68.72</c:v>
                </c:pt>
                <c:pt idx="5366">
                  <c:v>17.87</c:v>
                </c:pt>
                <c:pt idx="5367">
                  <c:v>63.54</c:v>
                </c:pt>
                <c:pt idx="5368">
                  <c:v>64.099999999999994</c:v>
                </c:pt>
                <c:pt idx="5369">
                  <c:v>11.3</c:v>
                </c:pt>
                <c:pt idx="5370">
                  <c:v>16.489999999999998</c:v>
                </c:pt>
                <c:pt idx="5371">
                  <c:v>36.99</c:v>
                </c:pt>
                <c:pt idx="5372">
                  <c:v>24.28</c:v>
                </c:pt>
                <c:pt idx="5373">
                  <c:v>29.44</c:v>
                </c:pt>
                <c:pt idx="5374">
                  <c:v>68.88</c:v>
                </c:pt>
                <c:pt idx="5375">
                  <c:v>18.07</c:v>
                </c:pt>
                <c:pt idx="5376">
                  <c:v>63.46</c:v>
                </c:pt>
                <c:pt idx="5377">
                  <c:v>64.22</c:v>
                </c:pt>
                <c:pt idx="5378">
                  <c:v>11.15</c:v>
                </c:pt>
                <c:pt idx="5379">
                  <c:v>16.45</c:v>
                </c:pt>
                <c:pt idx="5380">
                  <c:v>36.75</c:v>
                </c:pt>
                <c:pt idx="5381">
                  <c:v>24.45</c:v>
                </c:pt>
                <c:pt idx="5382">
                  <c:v>29.32</c:v>
                </c:pt>
                <c:pt idx="5383">
                  <c:v>69.040000000000006</c:v>
                </c:pt>
                <c:pt idx="5384">
                  <c:v>18.27</c:v>
                </c:pt>
                <c:pt idx="5385">
                  <c:v>63.38</c:v>
                </c:pt>
                <c:pt idx="5386">
                  <c:v>64.33</c:v>
                </c:pt>
                <c:pt idx="5387">
                  <c:v>10.99</c:v>
                </c:pt>
                <c:pt idx="5388">
                  <c:v>16.41</c:v>
                </c:pt>
                <c:pt idx="5389">
                  <c:v>36.520000000000003</c:v>
                </c:pt>
                <c:pt idx="5390">
                  <c:v>24.63</c:v>
                </c:pt>
                <c:pt idx="5391">
                  <c:v>29.19</c:v>
                </c:pt>
                <c:pt idx="5392">
                  <c:v>69.2</c:v>
                </c:pt>
                <c:pt idx="5393">
                  <c:v>18.47</c:v>
                </c:pt>
                <c:pt idx="5394">
                  <c:v>63.29</c:v>
                </c:pt>
                <c:pt idx="5395">
                  <c:v>64.45</c:v>
                </c:pt>
                <c:pt idx="5396">
                  <c:v>10.84</c:v>
                </c:pt>
                <c:pt idx="5397">
                  <c:v>16.36</c:v>
                </c:pt>
                <c:pt idx="5398">
                  <c:v>36.28</c:v>
                </c:pt>
                <c:pt idx="5399">
                  <c:v>24.8</c:v>
                </c:pt>
                <c:pt idx="5400">
                  <c:v>29.07</c:v>
                </c:pt>
                <c:pt idx="5401">
                  <c:v>69.36</c:v>
                </c:pt>
                <c:pt idx="5402">
                  <c:v>18.670000000000002</c:v>
                </c:pt>
                <c:pt idx="5403">
                  <c:v>63.21</c:v>
                </c:pt>
                <c:pt idx="5404">
                  <c:v>64.56</c:v>
                </c:pt>
                <c:pt idx="5405">
                  <c:v>10.69</c:v>
                </c:pt>
                <c:pt idx="5406">
                  <c:v>16.309999999999999</c:v>
                </c:pt>
                <c:pt idx="5407">
                  <c:v>36.049999999999997</c:v>
                </c:pt>
                <c:pt idx="5408">
                  <c:v>24.97</c:v>
                </c:pt>
                <c:pt idx="5409">
                  <c:v>28.94</c:v>
                </c:pt>
                <c:pt idx="5410">
                  <c:v>69.52</c:v>
                </c:pt>
                <c:pt idx="5411">
                  <c:v>18.87</c:v>
                </c:pt>
                <c:pt idx="5412">
                  <c:v>63.13</c:v>
                </c:pt>
                <c:pt idx="5413">
                  <c:v>64.67</c:v>
                </c:pt>
                <c:pt idx="5414">
                  <c:v>10.53</c:v>
                </c:pt>
                <c:pt idx="5415">
                  <c:v>16.27</c:v>
                </c:pt>
                <c:pt idx="5416">
                  <c:v>35.82</c:v>
                </c:pt>
                <c:pt idx="5417">
                  <c:v>25.15</c:v>
                </c:pt>
                <c:pt idx="5418">
                  <c:v>28.81</c:v>
                </c:pt>
                <c:pt idx="5419">
                  <c:v>69.67</c:v>
                </c:pt>
                <c:pt idx="5420">
                  <c:v>19.07</c:v>
                </c:pt>
                <c:pt idx="5421">
                  <c:v>63.05</c:v>
                </c:pt>
                <c:pt idx="5422">
                  <c:v>64.78</c:v>
                </c:pt>
                <c:pt idx="5423">
                  <c:v>10.37</c:v>
                </c:pt>
                <c:pt idx="5424">
                  <c:v>16.22</c:v>
                </c:pt>
                <c:pt idx="5425">
                  <c:v>35.58</c:v>
                </c:pt>
                <c:pt idx="5426">
                  <c:v>25.32</c:v>
                </c:pt>
                <c:pt idx="5427">
                  <c:v>28.68</c:v>
                </c:pt>
                <c:pt idx="5428">
                  <c:v>69.819999999999993</c:v>
                </c:pt>
                <c:pt idx="5429">
                  <c:v>19.27</c:v>
                </c:pt>
                <c:pt idx="5430">
                  <c:v>62.96</c:v>
                </c:pt>
                <c:pt idx="5431">
                  <c:v>64.89</c:v>
                </c:pt>
                <c:pt idx="5432">
                  <c:v>10.220000000000001</c:v>
                </c:pt>
                <c:pt idx="5433">
                  <c:v>16.170000000000002</c:v>
                </c:pt>
                <c:pt idx="5434">
                  <c:v>35.35</c:v>
                </c:pt>
                <c:pt idx="5435">
                  <c:v>25.49</c:v>
                </c:pt>
                <c:pt idx="5436">
                  <c:v>28.55</c:v>
                </c:pt>
                <c:pt idx="5437">
                  <c:v>69.98</c:v>
                </c:pt>
                <c:pt idx="5438">
                  <c:v>19.47</c:v>
                </c:pt>
                <c:pt idx="5439">
                  <c:v>62.87</c:v>
                </c:pt>
                <c:pt idx="5440">
                  <c:v>65</c:v>
                </c:pt>
                <c:pt idx="5441">
                  <c:v>16.12</c:v>
                </c:pt>
                <c:pt idx="5442">
                  <c:v>35.11</c:v>
                </c:pt>
                <c:pt idx="5443">
                  <c:v>25.66</c:v>
                </c:pt>
                <c:pt idx="5444">
                  <c:v>28.42</c:v>
                </c:pt>
                <c:pt idx="5445">
                  <c:v>70.13</c:v>
                </c:pt>
                <c:pt idx="5446">
                  <c:v>19.670000000000002</c:v>
                </c:pt>
                <c:pt idx="5447">
                  <c:v>62.79</c:v>
                </c:pt>
                <c:pt idx="5448">
                  <c:v>65.11</c:v>
                </c:pt>
                <c:pt idx="5449">
                  <c:v>16.07</c:v>
                </c:pt>
                <c:pt idx="5450">
                  <c:v>34.880000000000003</c:v>
                </c:pt>
                <c:pt idx="5451">
                  <c:v>25.84</c:v>
                </c:pt>
                <c:pt idx="5452">
                  <c:v>28.29</c:v>
                </c:pt>
                <c:pt idx="5453">
                  <c:v>70.27</c:v>
                </c:pt>
                <c:pt idx="5454">
                  <c:v>19.87</c:v>
                </c:pt>
                <c:pt idx="5455">
                  <c:v>62.7</c:v>
                </c:pt>
                <c:pt idx="5456">
                  <c:v>65.209999999999994</c:v>
                </c:pt>
                <c:pt idx="5457">
                  <c:v>16.02</c:v>
                </c:pt>
                <c:pt idx="5458">
                  <c:v>34.65</c:v>
                </c:pt>
                <c:pt idx="5459">
                  <c:v>26.01</c:v>
                </c:pt>
                <c:pt idx="5460">
                  <c:v>28.16</c:v>
                </c:pt>
                <c:pt idx="5461">
                  <c:v>70.42</c:v>
                </c:pt>
                <c:pt idx="5462">
                  <c:v>20.07</c:v>
                </c:pt>
                <c:pt idx="5463">
                  <c:v>62.61</c:v>
                </c:pt>
                <c:pt idx="5464">
                  <c:v>65.319999999999993</c:v>
                </c:pt>
                <c:pt idx="5465">
                  <c:v>15.97</c:v>
                </c:pt>
                <c:pt idx="5466">
                  <c:v>34.409999999999997</c:v>
                </c:pt>
                <c:pt idx="5467">
                  <c:v>26.18</c:v>
                </c:pt>
                <c:pt idx="5468">
                  <c:v>28.03</c:v>
                </c:pt>
                <c:pt idx="5469">
                  <c:v>70.569999999999993</c:v>
                </c:pt>
                <c:pt idx="5470">
                  <c:v>20.27</c:v>
                </c:pt>
                <c:pt idx="5471">
                  <c:v>62.52</c:v>
                </c:pt>
                <c:pt idx="5472">
                  <c:v>65.42</c:v>
                </c:pt>
                <c:pt idx="5473">
                  <c:v>15.92</c:v>
                </c:pt>
                <c:pt idx="5474">
                  <c:v>34.18</c:v>
                </c:pt>
                <c:pt idx="5475">
                  <c:v>26.35</c:v>
                </c:pt>
                <c:pt idx="5476">
                  <c:v>27.89</c:v>
                </c:pt>
                <c:pt idx="5477">
                  <c:v>70.709999999999994</c:v>
                </c:pt>
                <c:pt idx="5478">
                  <c:v>20.47</c:v>
                </c:pt>
                <c:pt idx="5479">
                  <c:v>62.43</c:v>
                </c:pt>
                <c:pt idx="5480">
                  <c:v>65.53</c:v>
                </c:pt>
                <c:pt idx="5481">
                  <c:v>15.86</c:v>
                </c:pt>
                <c:pt idx="5482">
                  <c:v>33.950000000000003</c:v>
                </c:pt>
                <c:pt idx="5483">
                  <c:v>26.53</c:v>
                </c:pt>
                <c:pt idx="5484">
                  <c:v>27.76</c:v>
                </c:pt>
                <c:pt idx="5485">
                  <c:v>70.849999999999994</c:v>
                </c:pt>
                <c:pt idx="5486">
                  <c:v>20.67</c:v>
                </c:pt>
                <c:pt idx="5487">
                  <c:v>62.34</c:v>
                </c:pt>
                <c:pt idx="5488">
                  <c:v>65.63</c:v>
                </c:pt>
                <c:pt idx="5489">
                  <c:v>15.81</c:v>
                </c:pt>
                <c:pt idx="5490">
                  <c:v>33.71</c:v>
                </c:pt>
                <c:pt idx="5491">
                  <c:v>26.7</c:v>
                </c:pt>
                <c:pt idx="5492">
                  <c:v>27.62</c:v>
                </c:pt>
                <c:pt idx="5493">
                  <c:v>70.989999999999995</c:v>
                </c:pt>
                <c:pt idx="5494">
                  <c:v>20.87</c:v>
                </c:pt>
                <c:pt idx="5495">
                  <c:v>62.25</c:v>
                </c:pt>
                <c:pt idx="5496">
                  <c:v>65.739999999999995</c:v>
                </c:pt>
                <c:pt idx="5497">
                  <c:v>15.75</c:v>
                </c:pt>
                <c:pt idx="5498">
                  <c:v>33.479999999999997</c:v>
                </c:pt>
                <c:pt idx="5499">
                  <c:v>26.87</c:v>
                </c:pt>
                <c:pt idx="5500">
                  <c:v>27.49</c:v>
                </c:pt>
                <c:pt idx="5501">
                  <c:v>71.13</c:v>
                </c:pt>
                <c:pt idx="5502">
                  <c:v>21.07</c:v>
                </c:pt>
                <c:pt idx="5503">
                  <c:v>62.16</c:v>
                </c:pt>
                <c:pt idx="5504">
                  <c:v>65.84</c:v>
                </c:pt>
                <c:pt idx="5505">
                  <c:v>15.7</c:v>
                </c:pt>
                <c:pt idx="5506">
                  <c:v>33.25</c:v>
                </c:pt>
                <c:pt idx="5507">
                  <c:v>27.04</c:v>
                </c:pt>
                <c:pt idx="5508">
                  <c:v>27.35</c:v>
                </c:pt>
                <c:pt idx="5509">
                  <c:v>71.27</c:v>
                </c:pt>
                <c:pt idx="5510">
                  <c:v>21.27</c:v>
                </c:pt>
                <c:pt idx="5511">
                  <c:v>62.06</c:v>
                </c:pt>
                <c:pt idx="5512">
                  <c:v>65.94</c:v>
                </c:pt>
                <c:pt idx="5513">
                  <c:v>15.64</c:v>
                </c:pt>
                <c:pt idx="5514">
                  <c:v>33.01</c:v>
                </c:pt>
                <c:pt idx="5515">
                  <c:v>27.21</c:v>
                </c:pt>
                <c:pt idx="5516">
                  <c:v>27.21</c:v>
                </c:pt>
                <c:pt idx="5517">
                  <c:v>71.400000000000006</c:v>
                </c:pt>
                <c:pt idx="5518">
                  <c:v>21.47</c:v>
                </c:pt>
                <c:pt idx="5519">
                  <c:v>61.97</c:v>
                </c:pt>
                <c:pt idx="5520">
                  <c:v>66.040000000000006</c:v>
                </c:pt>
                <c:pt idx="5521">
                  <c:v>15.58</c:v>
                </c:pt>
                <c:pt idx="5522">
                  <c:v>32.78</c:v>
                </c:pt>
                <c:pt idx="5523">
                  <c:v>27.38</c:v>
                </c:pt>
                <c:pt idx="5524">
                  <c:v>27.08</c:v>
                </c:pt>
                <c:pt idx="5525">
                  <c:v>71.540000000000006</c:v>
                </c:pt>
                <c:pt idx="5526">
                  <c:v>21.67</c:v>
                </c:pt>
                <c:pt idx="5527">
                  <c:v>61.87</c:v>
                </c:pt>
                <c:pt idx="5528">
                  <c:v>66.14</c:v>
                </c:pt>
                <c:pt idx="5529">
                  <c:v>15.52</c:v>
                </c:pt>
                <c:pt idx="5530">
                  <c:v>32.549999999999997</c:v>
                </c:pt>
                <c:pt idx="5531">
                  <c:v>27.55</c:v>
                </c:pt>
                <c:pt idx="5532">
                  <c:v>26.94</c:v>
                </c:pt>
                <c:pt idx="5533">
                  <c:v>71.67</c:v>
                </c:pt>
                <c:pt idx="5534">
                  <c:v>21.87</c:v>
                </c:pt>
                <c:pt idx="5535">
                  <c:v>61.78</c:v>
                </c:pt>
                <c:pt idx="5536">
                  <c:v>66.239999999999995</c:v>
                </c:pt>
                <c:pt idx="5537">
                  <c:v>15.47</c:v>
                </c:pt>
                <c:pt idx="5538">
                  <c:v>32.31</c:v>
                </c:pt>
                <c:pt idx="5539">
                  <c:v>27.73</c:v>
                </c:pt>
                <c:pt idx="5540">
                  <c:v>26.8</c:v>
                </c:pt>
                <c:pt idx="5541">
                  <c:v>71.8</c:v>
                </c:pt>
                <c:pt idx="5542">
                  <c:v>22.07</c:v>
                </c:pt>
                <c:pt idx="5543">
                  <c:v>61.68</c:v>
                </c:pt>
                <c:pt idx="5544">
                  <c:v>66.33</c:v>
                </c:pt>
                <c:pt idx="5545">
                  <c:v>15.41</c:v>
                </c:pt>
                <c:pt idx="5546">
                  <c:v>32.08</c:v>
                </c:pt>
                <c:pt idx="5547">
                  <c:v>27.9</c:v>
                </c:pt>
                <c:pt idx="5548">
                  <c:v>26.66</c:v>
                </c:pt>
                <c:pt idx="5549">
                  <c:v>71.930000000000007</c:v>
                </c:pt>
                <c:pt idx="5550">
                  <c:v>22.27</c:v>
                </c:pt>
                <c:pt idx="5551">
                  <c:v>61.58</c:v>
                </c:pt>
                <c:pt idx="5552">
                  <c:v>66.430000000000007</c:v>
                </c:pt>
                <c:pt idx="5553">
                  <c:v>15.34</c:v>
                </c:pt>
                <c:pt idx="5554">
                  <c:v>31.85</c:v>
                </c:pt>
                <c:pt idx="5555">
                  <c:v>28.07</c:v>
                </c:pt>
                <c:pt idx="5556">
                  <c:v>26.52</c:v>
                </c:pt>
                <c:pt idx="5557">
                  <c:v>72.05</c:v>
                </c:pt>
                <c:pt idx="5558">
                  <c:v>22.47</c:v>
                </c:pt>
                <c:pt idx="5559">
                  <c:v>61.48</c:v>
                </c:pt>
                <c:pt idx="5560">
                  <c:v>66.52</c:v>
                </c:pt>
                <c:pt idx="5561">
                  <c:v>15.28</c:v>
                </c:pt>
                <c:pt idx="5562">
                  <c:v>31.62</c:v>
                </c:pt>
                <c:pt idx="5563">
                  <c:v>28.24</c:v>
                </c:pt>
                <c:pt idx="5564">
                  <c:v>26.37</c:v>
                </c:pt>
                <c:pt idx="5565">
                  <c:v>72.180000000000007</c:v>
                </c:pt>
                <c:pt idx="5566">
                  <c:v>22.67</c:v>
                </c:pt>
                <c:pt idx="5567">
                  <c:v>61.38</c:v>
                </c:pt>
                <c:pt idx="5568">
                  <c:v>66.62</c:v>
                </c:pt>
                <c:pt idx="5569">
                  <c:v>15.22</c:v>
                </c:pt>
                <c:pt idx="5570">
                  <c:v>31.38</c:v>
                </c:pt>
                <c:pt idx="5571">
                  <c:v>28.41</c:v>
                </c:pt>
                <c:pt idx="5572">
                  <c:v>26.23</c:v>
                </c:pt>
                <c:pt idx="5573">
                  <c:v>72.3</c:v>
                </c:pt>
                <c:pt idx="5574">
                  <c:v>22.87</c:v>
                </c:pt>
                <c:pt idx="5575">
                  <c:v>61.28</c:v>
                </c:pt>
                <c:pt idx="5576">
                  <c:v>66.709999999999994</c:v>
                </c:pt>
                <c:pt idx="5577">
                  <c:v>15.16</c:v>
                </c:pt>
                <c:pt idx="5578">
                  <c:v>31.15</c:v>
                </c:pt>
                <c:pt idx="5579">
                  <c:v>28.58</c:v>
                </c:pt>
                <c:pt idx="5580">
                  <c:v>26.09</c:v>
                </c:pt>
                <c:pt idx="5581">
                  <c:v>72.42</c:v>
                </c:pt>
                <c:pt idx="5582">
                  <c:v>23.07</c:v>
                </c:pt>
                <c:pt idx="5583">
                  <c:v>61.18</c:v>
                </c:pt>
                <c:pt idx="5584">
                  <c:v>66.8</c:v>
                </c:pt>
                <c:pt idx="5585">
                  <c:v>15.09</c:v>
                </c:pt>
                <c:pt idx="5586">
                  <c:v>30.92</c:v>
                </c:pt>
                <c:pt idx="5587">
                  <c:v>28.75</c:v>
                </c:pt>
                <c:pt idx="5588">
                  <c:v>25.94</c:v>
                </c:pt>
                <c:pt idx="5589">
                  <c:v>72.540000000000006</c:v>
                </c:pt>
                <c:pt idx="5590">
                  <c:v>23.27</c:v>
                </c:pt>
                <c:pt idx="5591">
                  <c:v>61.08</c:v>
                </c:pt>
                <c:pt idx="5592">
                  <c:v>66.89</c:v>
                </c:pt>
                <c:pt idx="5593">
                  <c:v>15.03</c:v>
                </c:pt>
                <c:pt idx="5594">
                  <c:v>30.69</c:v>
                </c:pt>
                <c:pt idx="5595">
                  <c:v>28.92</c:v>
                </c:pt>
                <c:pt idx="5596">
                  <c:v>25.8</c:v>
                </c:pt>
                <c:pt idx="5597">
                  <c:v>72.650000000000006</c:v>
                </c:pt>
                <c:pt idx="5598">
                  <c:v>23.47</c:v>
                </c:pt>
                <c:pt idx="5599">
                  <c:v>60.98</c:v>
                </c:pt>
                <c:pt idx="5600">
                  <c:v>66.98</c:v>
                </c:pt>
                <c:pt idx="5601">
                  <c:v>14.96</c:v>
                </c:pt>
                <c:pt idx="5602">
                  <c:v>30.46</c:v>
                </c:pt>
                <c:pt idx="5603">
                  <c:v>29.09</c:v>
                </c:pt>
                <c:pt idx="5604">
                  <c:v>25.65</c:v>
                </c:pt>
                <c:pt idx="5605">
                  <c:v>72.77</c:v>
                </c:pt>
                <c:pt idx="5606">
                  <c:v>23.67</c:v>
                </c:pt>
                <c:pt idx="5607">
                  <c:v>60.88</c:v>
                </c:pt>
                <c:pt idx="5608">
                  <c:v>67.069999999999993</c:v>
                </c:pt>
                <c:pt idx="5609">
                  <c:v>14.9</c:v>
                </c:pt>
                <c:pt idx="5610">
                  <c:v>30.22</c:v>
                </c:pt>
                <c:pt idx="5611">
                  <c:v>29.26</c:v>
                </c:pt>
                <c:pt idx="5612">
                  <c:v>25.51</c:v>
                </c:pt>
                <c:pt idx="5613">
                  <c:v>72.88</c:v>
                </c:pt>
                <c:pt idx="5614">
                  <c:v>23.87</c:v>
                </c:pt>
                <c:pt idx="5615">
                  <c:v>60.77</c:v>
                </c:pt>
                <c:pt idx="5616">
                  <c:v>67.16</c:v>
                </c:pt>
                <c:pt idx="5617">
                  <c:v>14.83</c:v>
                </c:pt>
                <c:pt idx="5618">
                  <c:v>29.99</c:v>
                </c:pt>
                <c:pt idx="5619">
                  <c:v>29.43</c:v>
                </c:pt>
                <c:pt idx="5620">
                  <c:v>25.36</c:v>
                </c:pt>
                <c:pt idx="5621">
                  <c:v>72.989999999999995</c:v>
                </c:pt>
                <c:pt idx="5622">
                  <c:v>24.07</c:v>
                </c:pt>
                <c:pt idx="5623">
                  <c:v>60.67</c:v>
                </c:pt>
                <c:pt idx="5624">
                  <c:v>67.239999999999995</c:v>
                </c:pt>
                <c:pt idx="5625">
                  <c:v>14.76</c:v>
                </c:pt>
                <c:pt idx="5626">
                  <c:v>29.76</c:v>
                </c:pt>
                <c:pt idx="5627">
                  <c:v>29.6</c:v>
                </c:pt>
                <c:pt idx="5628">
                  <c:v>25.21</c:v>
                </c:pt>
                <c:pt idx="5629">
                  <c:v>73.09</c:v>
                </c:pt>
                <c:pt idx="5630">
                  <c:v>24.27</c:v>
                </c:pt>
                <c:pt idx="5631">
                  <c:v>60.56</c:v>
                </c:pt>
                <c:pt idx="5632">
                  <c:v>67.33</c:v>
                </c:pt>
                <c:pt idx="5633">
                  <c:v>14.7</c:v>
                </c:pt>
                <c:pt idx="5634">
                  <c:v>29.53</c:v>
                </c:pt>
                <c:pt idx="5635">
                  <c:v>29.77</c:v>
                </c:pt>
                <c:pt idx="5636">
                  <c:v>25.07</c:v>
                </c:pt>
                <c:pt idx="5637">
                  <c:v>73.2</c:v>
                </c:pt>
                <c:pt idx="5638">
                  <c:v>24.47</c:v>
                </c:pt>
                <c:pt idx="5639">
                  <c:v>60.46</c:v>
                </c:pt>
                <c:pt idx="5640">
                  <c:v>67.41</c:v>
                </c:pt>
                <c:pt idx="5641">
                  <c:v>14.63</c:v>
                </c:pt>
                <c:pt idx="5642">
                  <c:v>29.3</c:v>
                </c:pt>
                <c:pt idx="5643">
                  <c:v>29.94</c:v>
                </c:pt>
                <c:pt idx="5644">
                  <c:v>24.92</c:v>
                </c:pt>
                <c:pt idx="5645">
                  <c:v>73.3</c:v>
                </c:pt>
                <c:pt idx="5646">
                  <c:v>24.67</c:v>
                </c:pt>
                <c:pt idx="5647">
                  <c:v>60.35</c:v>
                </c:pt>
                <c:pt idx="5648">
                  <c:v>67.5</c:v>
                </c:pt>
                <c:pt idx="5649">
                  <c:v>14.56</c:v>
                </c:pt>
                <c:pt idx="5650">
                  <c:v>29.07</c:v>
                </c:pt>
                <c:pt idx="5651">
                  <c:v>30.11</c:v>
                </c:pt>
                <c:pt idx="5652">
                  <c:v>24.77</c:v>
                </c:pt>
                <c:pt idx="5653">
                  <c:v>73.400000000000006</c:v>
                </c:pt>
                <c:pt idx="5654">
                  <c:v>24.87</c:v>
                </c:pt>
                <c:pt idx="5655">
                  <c:v>60.24</c:v>
                </c:pt>
                <c:pt idx="5656">
                  <c:v>67.58</c:v>
                </c:pt>
                <c:pt idx="5657">
                  <c:v>14.49</c:v>
                </c:pt>
                <c:pt idx="5658">
                  <c:v>28.83</c:v>
                </c:pt>
                <c:pt idx="5659">
                  <c:v>30.28</c:v>
                </c:pt>
                <c:pt idx="5660">
                  <c:v>24.62</c:v>
                </c:pt>
                <c:pt idx="5661">
                  <c:v>73.5</c:v>
                </c:pt>
                <c:pt idx="5662">
                  <c:v>25.07</c:v>
                </c:pt>
                <c:pt idx="5663">
                  <c:v>60.13</c:v>
                </c:pt>
                <c:pt idx="5664">
                  <c:v>67.66</c:v>
                </c:pt>
                <c:pt idx="5665">
                  <c:v>14.42</c:v>
                </c:pt>
                <c:pt idx="5666">
                  <c:v>28.6</c:v>
                </c:pt>
                <c:pt idx="5667">
                  <c:v>30.44</c:v>
                </c:pt>
                <c:pt idx="5668">
                  <c:v>24.47</c:v>
                </c:pt>
                <c:pt idx="5669">
                  <c:v>73.59</c:v>
                </c:pt>
                <c:pt idx="5670">
                  <c:v>25.27</c:v>
                </c:pt>
                <c:pt idx="5671">
                  <c:v>60.02</c:v>
                </c:pt>
                <c:pt idx="5672">
                  <c:v>67.739999999999995</c:v>
                </c:pt>
                <c:pt idx="5673">
                  <c:v>14.34</c:v>
                </c:pt>
                <c:pt idx="5674">
                  <c:v>28.37</c:v>
                </c:pt>
                <c:pt idx="5675">
                  <c:v>30.61</c:v>
                </c:pt>
                <c:pt idx="5676">
                  <c:v>24.31</c:v>
                </c:pt>
                <c:pt idx="5677">
                  <c:v>73.680000000000007</c:v>
                </c:pt>
                <c:pt idx="5678">
                  <c:v>25.47</c:v>
                </c:pt>
                <c:pt idx="5679">
                  <c:v>59.91</c:v>
                </c:pt>
                <c:pt idx="5680">
                  <c:v>67.81</c:v>
                </c:pt>
                <c:pt idx="5681">
                  <c:v>14.27</c:v>
                </c:pt>
                <c:pt idx="5682">
                  <c:v>28.14</c:v>
                </c:pt>
                <c:pt idx="5683">
                  <c:v>30.78</c:v>
                </c:pt>
                <c:pt idx="5684">
                  <c:v>24.16</c:v>
                </c:pt>
                <c:pt idx="5685">
                  <c:v>73.77</c:v>
                </c:pt>
                <c:pt idx="5686">
                  <c:v>25.66</c:v>
                </c:pt>
                <c:pt idx="5687">
                  <c:v>59.8</c:v>
                </c:pt>
                <c:pt idx="5688">
                  <c:v>67.89</c:v>
                </c:pt>
                <c:pt idx="5689">
                  <c:v>14.2</c:v>
                </c:pt>
                <c:pt idx="5690">
                  <c:v>27.91</c:v>
                </c:pt>
                <c:pt idx="5691">
                  <c:v>30.95</c:v>
                </c:pt>
                <c:pt idx="5692">
                  <c:v>24.01</c:v>
                </c:pt>
                <c:pt idx="5693">
                  <c:v>73.86</c:v>
                </c:pt>
                <c:pt idx="5694">
                  <c:v>25.86</c:v>
                </c:pt>
                <c:pt idx="5695">
                  <c:v>59.69</c:v>
                </c:pt>
                <c:pt idx="5696">
                  <c:v>67.959999999999994</c:v>
                </c:pt>
                <c:pt idx="5697">
                  <c:v>14.12</c:v>
                </c:pt>
                <c:pt idx="5698">
                  <c:v>27.68</c:v>
                </c:pt>
                <c:pt idx="5699">
                  <c:v>31.12</c:v>
                </c:pt>
                <c:pt idx="5700">
                  <c:v>23.86</c:v>
                </c:pt>
                <c:pt idx="5701">
                  <c:v>73.95</c:v>
                </c:pt>
                <c:pt idx="5702">
                  <c:v>26.06</c:v>
                </c:pt>
                <c:pt idx="5703">
                  <c:v>59.58</c:v>
                </c:pt>
                <c:pt idx="5704">
                  <c:v>68.040000000000006</c:v>
                </c:pt>
                <c:pt idx="5705">
                  <c:v>14.05</c:v>
                </c:pt>
                <c:pt idx="5706">
                  <c:v>27.45</c:v>
                </c:pt>
                <c:pt idx="5707">
                  <c:v>31.29</c:v>
                </c:pt>
                <c:pt idx="5708">
                  <c:v>23.7</c:v>
                </c:pt>
                <c:pt idx="5709">
                  <c:v>74.03</c:v>
                </c:pt>
                <c:pt idx="5710">
                  <c:v>26.26</c:v>
                </c:pt>
                <c:pt idx="5711">
                  <c:v>59.47</c:v>
                </c:pt>
                <c:pt idx="5712">
                  <c:v>68.11</c:v>
                </c:pt>
                <c:pt idx="5713">
                  <c:v>13.98</c:v>
                </c:pt>
                <c:pt idx="5714">
                  <c:v>27.22</c:v>
                </c:pt>
                <c:pt idx="5715">
                  <c:v>31.45</c:v>
                </c:pt>
                <c:pt idx="5716">
                  <c:v>23.55</c:v>
                </c:pt>
                <c:pt idx="5717">
                  <c:v>74.11</c:v>
                </c:pt>
                <c:pt idx="5718">
                  <c:v>26.46</c:v>
                </c:pt>
                <c:pt idx="5719">
                  <c:v>59.35</c:v>
                </c:pt>
                <c:pt idx="5720">
                  <c:v>68.180000000000007</c:v>
                </c:pt>
                <c:pt idx="5721">
                  <c:v>13.9</c:v>
                </c:pt>
                <c:pt idx="5722">
                  <c:v>26.99</c:v>
                </c:pt>
                <c:pt idx="5723">
                  <c:v>31.62</c:v>
                </c:pt>
                <c:pt idx="5724">
                  <c:v>23.39</c:v>
                </c:pt>
                <c:pt idx="5725">
                  <c:v>74.180000000000007</c:v>
                </c:pt>
                <c:pt idx="5726">
                  <c:v>26.66</c:v>
                </c:pt>
                <c:pt idx="5727">
                  <c:v>59.24</c:v>
                </c:pt>
                <c:pt idx="5728">
                  <c:v>68.25</c:v>
                </c:pt>
                <c:pt idx="5729">
                  <c:v>13.82</c:v>
                </c:pt>
                <c:pt idx="5730">
                  <c:v>26.76</c:v>
                </c:pt>
                <c:pt idx="5731">
                  <c:v>31.79</c:v>
                </c:pt>
                <c:pt idx="5732">
                  <c:v>23.24</c:v>
                </c:pt>
                <c:pt idx="5733">
                  <c:v>74.260000000000005</c:v>
                </c:pt>
                <c:pt idx="5734">
                  <c:v>26.85</c:v>
                </c:pt>
                <c:pt idx="5735">
                  <c:v>59.13</c:v>
                </c:pt>
                <c:pt idx="5736">
                  <c:v>68.319999999999993</c:v>
                </c:pt>
                <c:pt idx="5737">
                  <c:v>13.75</c:v>
                </c:pt>
                <c:pt idx="5738">
                  <c:v>26.53</c:v>
                </c:pt>
                <c:pt idx="5739">
                  <c:v>31.96</c:v>
                </c:pt>
                <c:pt idx="5740">
                  <c:v>23.08</c:v>
                </c:pt>
                <c:pt idx="5741">
                  <c:v>74.33</c:v>
                </c:pt>
                <c:pt idx="5742">
                  <c:v>27.05</c:v>
                </c:pt>
                <c:pt idx="5743">
                  <c:v>59.01</c:v>
                </c:pt>
                <c:pt idx="5744">
                  <c:v>68.38</c:v>
                </c:pt>
                <c:pt idx="5745">
                  <c:v>13.67</c:v>
                </c:pt>
                <c:pt idx="5746">
                  <c:v>26.3</c:v>
                </c:pt>
                <c:pt idx="5747">
                  <c:v>32.130000000000003</c:v>
                </c:pt>
                <c:pt idx="5748">
                  <c:v>22.93</c:v>
                </c:pt>
                <c:pt idx="5749">
                  <c:v>74.400000000000006</c:v>
                </c:pt>
                <c:pt idx="5750">
                  <c:v>27.25</c:v>
                </c:pt>
                <c:pt idx="5751">
                  <c:v>58.89</c:v>
                </c:pt>
                <c:pt idx="5752">
                  <c:v>68.45</c:v>
                </c:pt>
                <c:pt idx="5753">
                  <c:v>13.59</c:v>
                </c:pt>
                <c:pt idx="5754">
                  <c:v>26.07</c:v>
                </c:pt>
                <c:pt idx="5755">
                  <c:v>32.29</c:v>
                </c:pt>
                <c:pt idx="5756">
                  <c:v>22.77</c:v>
                </c:pt>
                <c:pt idx="5757">
                  <c:v>74.459999999999994</c:v>
                </c:pt>
                <c:pt idx="5758">
                  <c:v>27.45</c:v>
                </c:pt>
                <c:pt idx="5759">
                  <c:v>58.78</c:v>
                </c:pt>
                <c:pt idx="5760">
                  <c:v>68.510000000000005</c:v>
                </c:pt>
                <c:pt idx="5761">
                  <c:v>13.51</c:v>
                </c:pt>
                <c:pt idx="5762">
                  <c:v>25.84</c:v>
                </c:pt>
                <c:pt idx="5763">
                  <c:v>32.46</c:v>
                </c:pt>
                <c:pt idx="5764">
                  <c:v>22.61</c:v>
                </c:pt>
                <c:pt idx="5765">
                  <c:v>74.53</c:v>
                </c:pt>
                <c:pt idx="5766">
                  <c:v>27.65</c:v>
                </c:pt>
                <c:pt idx="5767">
                  <c:v>58.66</c:v>
                </c:pt>
                <c:pt idx="5768">
                  <c:v>68.58</c:v>
                </c:pt>
                <c:pt idx="5769">
                  <c:v>13.43</c:v>
                </c:pt>
                <c:pt idx="5770">
                  <c:v>25.61</c:v>
                </c:pt>
                <c:pt idx="5771">
                  <c:v>32.630000000000003</c:v>
                </c:pt>
                <c:pt idx="5772">
                  <c:v>22.45</c:v>
                </c:pt>
                <c:pt idx="5773">
                  <c:v>74.59</c:v>
                </c:pt>
                <c:pt idx="5774">
                  <c:v>27.84</c:v>
                </c:pt>
                <c:pt idx="5775">
                  <c:v>58.54</c:v>
                </c:pt>
                <c:pt idx="5776">
                  <c:v>68.64</c:v>
                </c:pt>
                <c:pt idx="5777">
                  <c:v>13.35</c:v>
                </c:pt>
                <c:pt idx="5778">
                  <c:v>25.38</c:v>
                </c:pt>
                <c:pt idx="5779">
                  <c:v>32.79</c:v>
                </c:pt>
                <c:pt idx="5780">
                  <c:v>22.3</c:v>
                </c:pt>
                <c:pt idx="5781">
                  <c:v>74.64</c:v>
                </c:pt>
                <c:pt idx="5782">
                  <c:v>28.04</c:v>
                </c:pt>
                <c:pt idx="5783">
                  <c:v>58.42</c:v>
                </c:pt>
                <c:pt idx="5784">
                  <c:v>68.7</c:v>
                </c:pt>
                <c:pt idx="5785">
                  <c:v>13.27</c:v>
                </c:pt>
                <c:pt idx="5786">
                  <c:v>25.15</c:v>
                </c:pt>
                <c:pt idx="5787">
                  <c:v>32.96</c:v>
                </c:pt>
                <c:pt idx="5788">
                  <c:v>22.14</c:v>
                </c:pt>
                <c:pt idx="5789">
                  <c:v>74.7</c:v>
                </c:pt>
                <c:pt idx="5790">
                  <c:v>28.24</c:v>
                </c:pt>
                <c:pt idx="5791">
                  <c:v>58.3</c:v>
                </c:pt>
                <c:pt idx="5792">
                  <c:v>68.75</c:v>
                </c:pt>
                <c:pt idx="5793">
                  <c:v>13.19</c:v>
                </c:pt>
                <c:pt idx="5794">
                  <c:v>24.92</c:v>
                </c:pt>
                <c:pt idx="5795">
                  <c:v>33.130000000000003</c:v>
                </c:pt>
                <c:pt idx="5796">
                  <c:v>21.98</c:v>
                </c:pt>
                <c:pt idx="5797">
                  <c:v>74.75</c:v>
                </c:pt>
                <c:pt idx="5798">
                  <c:v>28.43</c:v>
                </c:pt>
                <c:pt idx="5799">
                  <c:v>58.18</c:v>
                </c:pt>
                <c:pt idx="5800">
                  <c:v>68.81</c:v>
                </c:pt>
                <c:pt idx="5801">
                  <c:v>13.11</c:v>
                </c:pt>
                <c:pt idx="5802">
                  <c:v>24.7</c:v>
                </c:pt>
                <c:pt idx="5803">
                  <c:v>33.29</c:v>
                </c:pt>
                <c:pt idx="5804">
                  <c:v>21.82</c:v>
                </c:pt>
                <c:pt idx="5805">
                  <c:v>74.790000000000006</c:v>
                </c:pt>
                <c:pt idx="5806">
                  <c:v>28.63</c:v>
                </c:pt>
                <c:pt idx="5807">
                  <c:v>58.06</c:v>
                </c:pt>
                <c:pt idx="5808">
                  <c:v>68.86</c:v>
                </c:pt>
                <c:pt idx="5809">
                  <c:v>13.02</c:v>
                </c:pt>
                <c:pt idx="5810">
                  <c:v>24.47</c:v>
                </c:pt>
                <c:pt idx="5811">
                  <c:v>33.46</c:v>
                </c:pt>
                <c:pt idx="5812">
                  <c:v>21.66</c:v>
                </c:pt>
                <c:pt idx="5813">
                  <c:v>74.84</c:v>
                </c:pt>
                <c:pt idx="5814">
                  <c:v>28.83</c:v>
                </c:pt>
                <c:pt idx="5815">
                  <c:v>57.94</c:v>
                </c:pt>
                <c:pt idx="5816">
                  <c:v>68.92</c:v>
                </c:pt>
                <c:pt idx="5817">
                  <c:v>12.94</c:v>
                </c:pt>
                <c:pt idx="5818">
                  <c:v>24.24</c:v>
                </c:pt>
                <c:pt idx="5819">
                  <c:v>33.619999999999997</c:v>
                </c:pt>
                <c:pt idx="5820">
                  <c:v>21.49</c:v>
                </c:pt>
                <c:pt idx="5821">
                  <c:v>74.88</c:v>
                </c:pt>
                <c:pt idx="5822">
                  <c:v>29.02</c:v>
                </c:pt>
                <c:pt idx="5823">
                  <c:v>57.82</c:v>
                </c:pt>
                <c:pt idx="5824">
                  <c:v>68.97</c:v>
                </c:pt>
                <c:pt idx="5825">
                  <c:v>12.86</c:v>
                </c:pt>
                <c:pt idx="5826">
                  <c:v>24.01</c:v>
                </c:pt>
                <c:pt idx="5827">
                  <c:v>33.79</c:v>
                </c:pt>
                <c:pt idx="5828">
                  <c:v>21.33</c:v>
                </c:pt>
                <c:pt idx="5829">
                  <c:v>74.92</c:v>
                </c:pt>
                <c:pt idx="5830">
                  <c:v>29.22</c:v>
                </c:pt>
                <c:pt idx="5831">
                  <c:v>57.7</c:v>
                </c:pt>
                <c:pt idx="5832">
                  <c:v>69.02</c:v>
                </c:pt>
                <c:pt idx="5833">
                  <c:v>12.77</c:v>
                </c:pt>
                <c:pt idx="5834">
                  <c:v>23.78</c:v>
                </c:pt>
                <c:pt idx="5835">
                  <c:v>33.96</c:v>
                </c:pt>
                <c:pt idx="5836">
                  <c:v>21.17</c:v>
                </c:pt>
                <c:pt idx="5837">
                  <c:v>74.959999999999994</c:v>
                </c:pt>
                <c:pt idx="5838">
                  <c:v>29.42</c:v>
                </c:pt>
                <c:pt idx="5839">
                  <c:v>57.58</c:v>
                </c:pt>
                <c:pt idx="5840">
                  <c:v>69.069999999999993</c:v>
                </c:pt>
                <c:pt idx="5841">
                  <c:v>12.69</c:v>
                </c:pt>
                <c:pt idx="5842">
                  <c:v>23.55</c:v>
                </c:pt>
                <c:pt idx="5843">
                  <c:v>34.119999999999997</c:v>
                </c:pt>
                <c:pt idx="5844">
                  <c:v>21.01</c:v>
                </c:pt>
                <c:pt idx="5845">
                  <c:v>74.989999999999995</c:v>
                </c:pt>
                <c:pt idx="5846">
                  <c:v>29.61</c:v>
                </c:pt>
                <c:pt idx="5847">
                  <c:v>57.45</c:v>
                </c:pt>
                <c:pt idx="5848">
                  <c:v>69.11</c:v>
                </c:pt>
                <c:pt idx="5849">
                  <c:v>12.6</c:v>
                </c:pt>
                <c:pt idx="5850">
                  <c:v>23.33</c:v>
                </c:pt>
                <c:pt idx="5851">
                  <c:v>34.29</c:v>
                </c:pt>
                <c:pt idx="5852">
                  <c:v>20.85</c:v>
                </c:pt>
                <c:pt idx="5853">
                  <c:v>75.02</c:v>
                </c:pt>
                <c:pt idx="5854">
                  <c:v>29.81</c:v>
                </c:pt>
                <c:pt idx="5855">
                  <c:v>57.33</c:v>
                </c:pt>
                <c:pt idx="5856">
                  <c:v>69.16</c:v>
                </c:pt>
                <c:pt idx="5857">
                  <c:v>12.51</c:v>
                </c:pt>
                <c:pt idx="5858">
                  <c:v>23.1</c:v>
                </c:pt>
                <c:pt idx="5859">
                  <c:v>34.450000000000003</c:v>
                </c:pt>
                <c:pt idx="5860">
                  <c:v>20.68</c:v>
                </c:pt>
                <c:pt idx="5861">
                  <c:v>75.040000000000006</c:v>
                </c:pt>
                <c:pt idx="5862">
                  <c:v>30</c:v>
                </c:pt>
                <c:pt idx="5863">
                  <c:v>57.2</c:v>
                </c:pt>
                <c:pt idx="5864">
                  <c:v>69.2</c:v>
                </c:pt>
                <c:pt idx="5865">
                  <c:v>12.43</c:v>
                </c:pt>
                <c:pt idx="5866">
                  <c:v>22.87</c:v>
                </c:pt>
                <c:pt idx="5867">
                  <c:v>34.619999999999997</c:v>
                </c:pt>
                <c:pt idx="5868">
                  <c:v>20.52</c:v>
                </c:pt>
                <c:pt idx="5869">
                  <c:v>75.069999999999993</c:v>
                </c:pt>
                <c:pt idx="5870">
                  <c:v>30.2</c:v>
                </c:pt>
                <c:pt idx="5871">
                  <c:v>57.08</c:v>
                </c:pt>
                <c:pt idx="5872">
                  <c:v>69.239999999999995</c:v>
                </c:pt>
                <c:pt idx="5873">
                  <c:v>12.34</c:v>
                </c:pt>
                <c:pt idx="5874">
                  <c:v>22.64</c:v>
                </c:pt>
                <c:pt idx="5875">
                  <c:v>34.78</c:v>
                </c:pt>
                <c:pt idx="5876">
                  <c:v>20.350000000000001</c:v>
                </c:pt>
                <c:pt idx="5877">
                  <c:v>75.09</c:v>
                </c:pt>
                <c:pt idx="5878">
                  <c:v>30.39</c:v>
                </c:pt>
                <c:pt idx="5879">
                  <c:v>56.95</c:v>
                </c:pt>
                <c:pt idx="5880">
                  <c:v>69.28</c:v>
                </c:pt>
                <c:pt idx="5881">
                  <c:v>12.25</c:v>
                </c:pt>
                <c:pt idx="5882">
                  <c:v>22.42</c:v>
                </c:pt>
                <c:pt idx="5883">
                  <c:v>34.94</c:v>
                </c:pt>
                <c:pt idx="5884">
                  <c:v>20.190000000000001</c:v>
                </c:pt>
                <c:pt idx="5885">
                  <c:v>75.11</c:v>
                </c:pt>
                <c:pt idx="5886">
                  <c:v>30.58</c:v>
                </c:pt>
                <c:pt idx="5887">
                  <c:v>56.82</c:v>
                </c:pt>
                <c:pt idx="5888">
                  <c:v>69.319999999999993</c:v>
                </c:pt>
                <c:pt idx="5889">
                  <c:v>12.16</c:v>
                </c:pt>
                <c:pt idx="5890">
                  <c:v>22.19</c:v>
                </c:pt>
                <c:pt idx="5891">
                  <c:v>35.11</c:v>
                </c:pt>
                <c:pt idx="5892">
                  <c:v>20.02</c:v>
                </c:pt>
                <c:pt idx="5893">
                  <c:v>75.12</c:v>
                </c:pt>
                <c:pt idx="5894">
                  <c:v>30.78</c:v>
                </c:pt>
                <c:pt idx="5895">
                  <c:v>56.7</c:v>
                </c:pt>
                <c:pt idx="5896">
                  <c:v>69.349999999999994</c:v>
                </c:pt>
                <c:pt idx="5897">
                  <c:v>12.07</c:v>
                </c:pt>
                <c:pt idx="5898">
                  <c:v>21.96</c:v>
                </c:pt>
                <c:pt idx="5899">
                  <c:v>35.270000000000003</c:v>
                </c:pt>
                <c:pt idx="5900">
                  <c:v>19.86</c:v>
                </c:pt>
                <c:pt idx="5901">
                  <c:v>75.13</c:v>
                </c:pt>
                <c:pt idx="5902">
                  <c:v>30.97</c:v>
                </c:pt>
                <c:pt idx="5903">
                  <c:v>56.57</c:v>
                </c:pt>
                <c:pt idx="5904">
                  <c:v>69.39</c:v>
                </c:pt>
                <c:pt idx="5905">
                  <c:v>11.99</c:v>
                </c:pt>
                <c:pt idx="5906">
                  <c:v>21.74</c:v>
                </c:pt>
                <c:pt idx="5907">
                  <c:v>35.44</c:v>
                </c:pt>
                <c:pt idx="5908">
                  <c:v>19.690000000000001</c:v>
                </c:pt>
                <c:pt idx="5909">
                  <c:v>75.14</c:v>
                </c:pt>
                <c:pt idx="5910">
                  <c:v>31.17</c:v>
                </c:pt>
                <c:pt idx="5911">
                  <c:v>56.44</c:v>
                </c:pt>
                <c:pt idx="5912">
                  <c:v>69.42</c:v>
                </c:pt>
                <c:pt idx="5913">
                  <c:v>11.9</c:v>
                </c:pt>
                <c:pt idx="5914">
                  <c:v>21.51</c:v>
                </c:pt>
                <c:pt idx="5915">
                  <c:v>35.6</c:v>
                </c:pt>
                <c:pt idx="5916">
                  <c:v>19.53</c:v>
                </c:pt>
                <c:pt idx="5917">
                  <c:v>75.14</c:v>
                </c:pt>
                <c:pt idx="5918">
                  <c:v>31.36</c:v>
                </c:pt>
                <c:pt idx="5919">
                  <c:v>56.31</c:v>
                </c:pt>
                <c:pt idx="5920">
                  <c:v>69.45</c:v>
                </c:pt>
                <c:pt idx="5921">
                  <c:v>11.8</c:v>
                </c:pt>
                <c:pt idx="5922">
                  <c:v>21.28</c:v>
                </c:pt>
                <c:pt idx="5923">
                  <c:v>35.770000000000003</c:v>
                </c:pt>
                <c:pt idx="5924">
                  <c:v>19.36</c:v>
                </c:pt>
                <c:pt idx="5925">
                  <c:v>75.14</c:v>
                </c:pt>
                <c:pt idx="5926">
                  <c:v>31.55</c:v>
                </c:pt>
                <c:pt idx="5927">
                  <c:v>56.18</c:v>
                </c:pt>
                <c:pt idx="5928">
                  <c:v>69.48</c:v>
                </c:pt>
                <c:pt idx="5929">
                  <c:v>11.71</c:v>
                </c:pt>
                <c:pt idx="5930">
                  <c:v>21.06</c:v>
                </c:pt>
                <c:pt idx="5931">
                  <c:v>35.93</c:v>
                </c:pt>
                <c:pt idx="5932">
                  <c:v>19.190000000000001</c:v>
                </c:pt>
                <c:pt idx="5933">
                  <c:v>75.14</c:v>
                </c:pt>
                <c:pt idx="5934">
                  <c:v>31.74</c:v>
                </c:pt>
                <c:pt idx="5935">
                  <c:v>56.05</c:v>
                </c:pt>
                <c:pt idx="5936">
                  <c:v>69.510000000000005</c:v>
                </c:pt>
                <c:pt idx="5937">
                  <c:v>11.62</c:v>
                </c:pt>
                <c:pt idx="5938">
                  <c:v>20.83</c:v>
                </c:pt>
                <c:pt idx="5939">
                  <c:v>36.090000000000003</c:v>
                </c:pt>
                <c:pt idx="5940">
                  <c:v>19.02</c:v>
                </c:pt>
                <c:pt idx="5941">
                  <c:v>75.14</c:v>
                </c:pt>
                <c:pt idx="5942">
                  <c:v>31.94</c:v>
                </c:pt>
                <c:pt idx="5943">
                  <c:v>55.92</c:v>
                </c:pt>
                <c:pt idx="5944">
                  <c:v>69.53</c:v>
                </c:pt>
                <c:pt idx="5945">
                  <c:v>11.53</c:v>
                </c:pt>
                <c:pt idx="5946">
                  <c:v>20.6</c:v>
                </c:pt>
                <c:pt idx="5947">
                  <c:v>36.26</c:v>
                </c:pt>
                <c:pt idx="5948">
                  <c:v>18.86</c:v>
                </c:pt>
                <c:pt idx="5949">
                  <c:v>75.13</c:v>
                </c:pt>
                <c:pt idx="5950">
                  <c:v>32.130000000000003</c:v>
                </c:pt>
                <c:pt idx="5951">
                  <c:v>55.79</c:v>
                </c:pt>
                <c:pt idx="5952">
                  <c:v>69.56</c:v>
                </c:pt>
                <c:pt idx="5953">
                  <c:v>11.44</c:v>
                </c:pt>
                <c:pt idx="5954">
                  <c:v>20.38</c:v>
                </c:pt>
                <c:pt idx="5955">
                  <c:v>36.42</c:v>
                </c:pt>
                <c:pt idx="5956">
                  <c:v>18.690000000000001</c:v>
                </c:pt>
                <c:pt idx="5957">
                  <c:v>75.12</c:v>
                </c:pt>
                <c:pt idx="5958">
                  <c:v>32.32</c:v>
                </c:pt>
                <c:pt idx="5959">
                  <c:v>55.66</c:v>
                </c:pt>
                <c:pt idx="5960">
                  <c:v>69.58</c:v>
                </c:pt>
                <c:pt idx="5961">
                  <c:v>11.34</c:v>
                </c:pt>
                <c:pt idx="5962">
                  <c:v>20.149999999999999</c:v>
                </c:pt>
                <c:pt idx="5963">
                  <c:v>36.58</c:v>
                </c:pt>
                <c:pt idx="5964">
                  <c:v>18.52</c:v>
                </c:pt>
                <c:pt idx="5965">
                  <c:v>75.11</c:v>
                </c:pt>
                <c:pt idx="5966">
                  <c:v>32.51</c:v>
                </c:pt>
                <c:pt idx="5967">
                  <c:v>55.53</c:v>
                </c:pt>
                <c:pt idx="5968">
                  <c:v>69.599999999999994</c:v>
                </c:pt>
                <c:pt idx="5969">
                  <c:v>11.25</c:v>
                </c:pt>
                <c:pt idx="5970">
                  <c:v>19.93</c:v>
                </c:pt>
                <c:pt idx="5971">
                  <c:v>36.74</c:v>
                </c:pt>
                <c:pt idx="5972">
                  <c:v>18.350000000000001</c:v>
                </c:pt>
                <c:pt idx="5973">
                  <c:v>75.09</c:v>
                </c:pt>
                <c:pt idx="5974">
                  <c:v>32.700000000000003</c:v>
                </c:pt>
                <c:pt idx="5975">
                  <c:v>55.39</c:v>
                </c:pt>
                <c:pt idx="5976">
                  <c:v>69.62</c:v>
                </c:pt>
                <c:pt idx="5977">
                  <c:v>11.16</c:v>
                </c:pt>
                <c:pt idx="5978">
                  <c:v>19.7</c:v>
                </c:pt>
                <c:pt idx="5979">
                  <c:v>36.909999999999997</c:v>
                </c:pt>
                <c:pt idx="5980">
                  <c:v>18.18</c:v>
                </c:pt>
                <c:pt idx="5981">
                  <c:v>75.069999999999993</c:v>
                </c:pt>
                <c:pt idx="5982">
                  <c:v>32.89</c:v>
                </c:pt>
                <c:pt idx="5983">
                  <c:v>55.26</c:v>
                </c:pt>
                <c:pt idx="5984">
                  <c:v>69.63</c:v>
                </c:pt>
                <c:pt idx="5985">
                  <c:v>11.06</c:v>
                </c:pt>
                <c:pt idx="5986">
                  <c:v>19.48</c:v>
                </c:pt>
                <c:pt idx="5987">
                  <c:v>37.07</c:v>
                </c:pt>
                <c:pt idx="5988">
                  <c:v>18.010000000000002</c:v>
                </c:pt>
                <c:pt idx="5989">
                  <c:v>75.05</c:v>
                </c:pt>
                <c:pt idx="5990">
                  <c:v>33.08</c:v>
                </c:pt>
                <c:pt idx="5991">
                  <c:v>55.13</c:v>
                </c:pt>
                <c:pt idx="5992">
                  <c:v>69.650000000000006</c:v>
                </c:pt>
                <c:pt idx="5993">
                  <c:v>10.97</c:v>
                </c:pt>
                <c:pt idx="5994">
                  <c:v>19.25</c:v>
                </c:pt>
                <c:pt idx="5995">
                  <c:v>37.229999999999997</c:v>
                </c:pt>
                <c:pt idx="5996">
                  <c:v>17.84</c:v>
                </c:pt>
                <c:pt idx="5997">
                  <c:v>75.02</c:v>
                </c:pt>
                <c:pt idx="5998">
                  <c:v>33.270000000000003</c:v>
                </c:pt>
                <c:pt idx="5999">
                  <c:v>54.99</c:v>
                </c:pt>
                <c:pt idx="6000">
                  <c:v>69.66</c:v>
                </c:pt>
                <c:pt idx="6001">
                  <c:v>10.87</c:v>
                </c:pt>
                <c:pt idx="6002">
                  <c:v>19.03</c:v>
                </c:pt>
                <c:pt idx="6003">
                  <c:v>37.39</c:v>
                </c:pt>
                <c:pt idx="6004">
                  <c:v>17.670000000000002</c:v>
                </c:pt>
                <c:pt idx="6005">
                  <c:v>74.989999999999995</c:v>
                </c:pt>
                <c:pt idx="6006">
                  <c:v>33.46</c:v>
                </c:pt>
                <c:pt idx="6007">
                  <c:v>54.86</c:v>
                </c:pt>
                <c:pt idx="6008">
                  <c:v>69.67</c:v>
                </c:pt>
                <c:pt idx="6009">
                  <c:v>10.77</c:v>
                </c:pt>
                <c:pt idx="6010">
                  <c:v>18.8</c:v>
                </c:pt>
                <c:pt idx="6011">
                  <c:v>37.549999999999997</c:v>
                </c:pt>
                <c:pt idx="6012">
                  <c:v>17.5</c:v>
                </c:pt>
                <c:pt idx="6013">
                  <c:v>74.959999999999994</c:v>
                </c:pt>
                <c:pt idx="6014">
                  <c:v>33.65</c:v>
                </c:pt>
                <c:pt idx="6015">
                  <c:v>54.72</c:v>
                </c:pt>
                <c:pt idx="6016">
                  <c:v>69.680000000000007</c:v>
                </c:pt>
                <c:pt idx="6017">
                  <c:v>10.68</c:v>
                </c:pt>
                <c:pt idx="6018">
                  <c:v>18.579999999999998</c:v>
                </c:pt>
                <c:pt idx="6019">
                  <c:v>37.72</c:v>
                </c:pt>
                <c:pt idx="6020">
                  <c:v>17.329999999999998</c:v>
                </c:pt>
                <c:pt idx="6021">
                  <c:v>74.930000000000007</c:v>
                </c:pt>
                <c:pt idx="6022">
                  <c:v>33.840000000000003</c:v>
                </c:pt>
                <c:pt idx="6023">
                  <c:v>54.58</c:v>
                </c:pt>
                <c:pt idx="6024">
                  <c:v>69.69</c:v>
                </c:pt>
                <c:pt idx="6025">
                  <c:v>10.58</c:v>
                </c:pt>
                <c:pt idx="6026">
                  <c:v>18.36</c:v>
                </c:pt>
                <c:pt idx="6027">
                  <c:v>37.880000000000003</c:v>
                </c:pt>
                <c:pt idx="6028">
                  <c:v>17.16</c:v>
                </c:pt>
                <c:pt idx="6029">
                  <c:v>74.89</c:v>
                </c:pt>
                <c:pt idx="6030">
                  <c:v>34.03</c:v>
                </c:pt>
                <c:pt idx="6031">
                  <c:v>54.45</c:v>
                </c:pt>
                <c:pt idx="6032">
                  <c:v>69.69</c:v>
                </c:pt>
                <c:pt idx="6033">
                  <c:v>10.48</c:v>
                </c:pt>
                <c:pt idx="6034">
                  <c:v>18.13</c:v>
                </c:pt>
                <c:pt idx="6035">
                  <c:v>38.04</c:v>
                </c:pt>
                <c:pt idx="6036">
                  <c:v>16.98</c:v>
                </c:pt>
                <c:pt idx="6037">
                  <c:v>74.849999999999994</c:v>
                </c:pt>
                <c:pt idx="6038">
                  <c:v>34.21</c:v>
                </c:pt>
                <c:pt idx="6039">
                  <c:v>54.31</c:v>
                </c:pt>
                <c:pt idx="6040">
                  <c:v>69.7</c:v>
                </c:pt>
                <c:pt idx="6041">
                  <c:v>10.39</c:v>
                </c:pt>
                <c:pt idx="6042">
                  <c:v>17.91</c:v>
                </c:pt>
                <c:pt idx="6043">
                  <c:v>38.200000000000003</c:v>
                </c:pt>
                <c:pt idx="6044">
                  <c:v>16.809999999999999</c:v>
                </c:pt>
                <c:pt idx="6045">
                  <c:v>74.81</c:v>
                </c:pt>
                <c:pt idx="6046">
                  <c:v>34.4</c:v>
                </c:pt>
                <c:pt idx="6047">
                  <c:v>54.17</c:v>
                </c:pt>
                <c:pt idx="6048">
                  <c:v>69.7</c:v>
                </c:pt>
                <c:pt idx="6049">
                  <c:v>10.29</c:v>
                </c:pt>
                <c:pt idx="6050">
                  <c:v>17.68</c:v>
                </c:pt>
                <c:pt idx="6051">
                  <c:v>38.36</c:v>
                </c:pt>
                <c:pt idx="6052">
                  <c:v>16.64</c:v>
                </c:pt>
                <c:pt idx="6053">
                  <c:v>74.760000000000005</c:v>
                </c:pt>
                <c:pt idx="6054">
                  <c:v>34.590000000000003</c:v>
                </c:pt>
                <c:pt idx="6055">
                  <c:v>54.03</c:v>
                </c:pt>
                <c:pt idx="6056">
                  <c:v>69.7</c:v>
                </c:pt>
                <c:pt idx="6057">
                  <c:v>10.19</c:v>
                </c:pt>
                <c:pt idx="6058">
                  <c:v>17.46</c:v>
                </c:pt>
                <c:pt idx="6059">
                  <c:v>38.520000000000003</c:v>
                </c:pt>
                <c:pt idx="6060">
                  <c:v>16.47</c:v>
                </c:pt>
                <c:pt idx="6061">
                  <c:v>74.709999999999994</c:v>
                </c:pt>
                <c:pt idx="6062">
                  <c:v>34.770000000000003</c:v>
                </c:pt>
                <c:pt idx="6063">
                  <c:v>53.9</c:v>
                </c:pt>
                <c:pt idx="6064">
                  <c:v>69.69</c:v>
                </c:pt>
                <c:pt idx="6065">
                  <c:v>10.09</c:v>
                </c:pt>
                <c:pt idx="6066">
                  <c:v>17.239999999999998</c:v>
                </c:pt>
                <c:pt idx="6067">
                  <c:v>38.68</c:v>
                </c:pt>
                <c:pt idx="6068">
                  <c:v>16.29</c:v>
                </c:pt>
                <c:pt idx="6069">
                  <c:v>74.66</c:v>
                </c:pt>
                <c:pt idx="6070">
                  <c:v>34.96</c:v>
                </c:pt>
                <c:pt idx="6071">
                  <c:v>53.76</c:v>
                </c:pt>
                <c:pt idx="6072">
                  <c:v>69.69</c:v>
                </c:pt>
                <c:pt idx="6073">
                  <c:v>17.02</c:v>
                </c:pt>
                <c:pt idx="6074">
                  <c:v>38.840000000000003</c:v>
                </c:pt>
                <c:pt idx="6075">
                  <c:v>16.12</c:v>
                </c:pt>
                <c:pt idx="6076">
                  <c:v>74.61</c:v>
                </c:pt>
                <c:pt idx="6077">
                  <c:v>35.14</c:v>
                </c:pt>
                <c:pt idx="6078">
                  <c:v>53.62</c:v>
                </c:pt>
                <c:pt idx="6079">
                  <c:v>69.680000000000007</c:v>
                </c:pt>
                <c:pt idx="6080">
                  <c:v>16.79</c:v>
                </c:pt>
                <c:pt idx="6081">
                  <c:v>39</c:v>
                </c:pt>
                <c:pt idx="6082">
                  <c:v>15.95</c:v>
                </c:pt>
                <c:pt idx="6083">
                  <c:v>74.55</c:v>
                </c:pt>
                <c:pt idx="6084">
                  <c:v>35.33</c:v>
                </c:pt>
                <c:pt idx="6085">
                  <c:v>53.48</c:v>
                </c:pt>
                <c:pt idx="6086">
                  <c:v>69.67</c:v>
                </c:pt>
                <c:pt idx="6087">
                  <c:v>16.57</c:v>
                </c:pt>
                <c:pt idx="6088">
                  <c:v>39.159999999999997</c:v>
                </c:pt>
                <c:pt idx="6089">
                  <c:v>15.77</c:v>
                </c:pt>
                <c:pt idx="6090">
                  <c:v>74.489999999999995</c:v>
                </c:pt>
                <c:pt idx="6091">
                  <c:v>35.51</c:v>
                </c:pt>
                <c:pt idx="6092">
                  <c:v>53.34</c:v>
                </c:pt>
                <c:pt idx="6093">
                  <c:v>69.66</c:v>
                </c:pt>
                <c:pt idx="6094">
                  <c:v>16.350000000000001</c:v>
                </c:pt>
                <c:pt idx="6095">
                  <c:v>39.32</c:v>
                </c:pt>
                <c:pt idx="6096">
                  <c:v>15.6</c:v>
                </c:pt>
                <c:pt idx="6097">
                  <c:v>74.430000000000007</c:v>
                </c:pt>
                <c:pt idx="6098">
                  <c:v>35.700000000000003</c:v>
                </c:pt>
                <c:pt idx="6099">
                  <c:v>53.2</c:v>
                </c:pt>
                <c:pt idx="6100">
                  <c:v>69.650000000000006</c:v>
                </c:pt>
                <c:pt idx="6101">
                  <c:v>16.13</c:v>
                </c:pt>
                <c:pt idx="6102">
                  <c:v>39.479999999999997</c:v>
                </c:pt>
                <c:pt idx="6103">
                  <c:v>15.42</c:v>
                </c:pt>
                <c:pt idx="6104">
                  <c:v>74.37</c:v>
                </c:pt>
                <c:pt idx="6105">
                  <c:v>35.880000000000003</c:v>
                </c:pt>
                <c:pt idx="6106">
                  <c:v>53.05</c:v>
                </c:pt>
                <c:pt idx="6107">
                  <c:v>69.64</c:v>
                </c:pt>
                <c:pt idx="6108">
                  <c:v>15.9</c:v>
                </c:pt>
                <c:pt idx="6109">
                  <c:v>39.64</c:v>
                </c:pt>
                <c:pt idx="6110">
                  <c:v>15.25</c:v>
                </c:pt>
                <c:pt idx="6111">
                  <c:v>74.3</c:v>
                </c:pt>
                <c:pt idx="6112">
                  <c:v>36.06</c:v>
                </c:pt>
                <c:pt idx="6113">
                  <c:v>52.91</c:v>
                </c:pt>
                <c:pt idx="6114">
                  <c:v>69.62</c:v>
                </c:pt>
                <c:pt idx="6115">
                  <c:v>15.68</c:v>
                </c:pt>
                <c:pt idx="6116">
                  <c:v>39.799999999999997</c:v>
                </c:pt>
                <c:pt idx="6117">
                  <c:v>15.07</c:v>
                </c:pt>
                <c:pt idx="6118">
                  <c:v>74.23</c:v>
                </c:pt>
                <c:pt idx="6119">
                  <c:v>36.25</c:v>
                </c:pt>
                <c:pt idx="6120">
                  <c:v>52.77</c:v>
                </c:pt>
                <c:pt idx="6121">
                  <c:v>69.599999999999994</c:v>
                </c:pt>
                <c:pt idx="6122">
                  <c:v>15.46</c:v>
                </c:pt>
                <c:pt idx="6123">
                  <c:v>39.96</c:v>
                </c:pt>
                <c:pt idx="6124">
                  <c:v>74.16</c:v>
                </c:pt>
                <c:pt idx="6125">
                  <c:v>36.43</c:v>
                </c:pt>
                <c:pt idx="6126">
                  <c:v>52.63</c:v>
                </c:pt>
                <c:pt idx="6127">
                  <c:v>69.58</c:v>
                </c:pt>
                <c:pt idx="6128">
                  <c:v>15.24</c:v>
                </c:pt>
                <c:pt idx="6129">
                  <c:v>40.119999999999997</c:v>
                </c:pt>
                <c:pt idx="6130">
                  <c:v>14.72</c:v>
                </c:pt>
                <c:pt idx="6131">
                  <c:v>74.08</c:v>
                </c:pt>
                <c:pt idx="6132">
                  <c:v>36.61</c:v>
                </c:pt>
                <c:pt idx="6133">
                  <c:v>52.48</c:v>
                </c:pt>
                <c:pt idx="6134">
                  <c:v>69.56</c:v>
                </c:pt>
                <c:pt idx="6135">
                  <c:v>15.02</c:v>
                </c:pt>
                <c:pt idx="6136">
                  <c:v>40.270000000000003</c:v>
                </c:pt>
                <c:pt idx="6137">
                  <c:v>14.55</c:v>
                </c:pt>
                <c:pt idx="6138">
                  <c:v>74.010000000000005</c:v>
                </c:pt>
                <c:pt idx="6139">
                  <c:v>36.79</c:v>
                </c:pt>
                <c:pt idx="6140">
                  <c:v>52.34</c:v>
                </c:pt>
                <c:pt idx="6141">
                  <c:v>69.53</c:v>
                </c:pt>
                <c:pt idx="6142">
                  <c:v>14.8</c:v>
                </c:pt>
                <c:pt idx="6143">
                  <c:v>40.43</c:v>
                </c:pt>
                <c:pt idx="6144">
                  <c:v>14.37</c:v>
                </c:pt>
                <c:pt idx="6145">
                  <c:v>73.930000000000007</c:v>
                </c:pt>
                <c:pt idx="6146">
                  <c:v>36.97</c:v>
                </c:pt>
                <c:pt idx="6147">
                  <c:v>52.19</c:v>
                </c:pt>
                <c:pt idx="6148">
                  <c:v>69.510000000000005</c:v>
                </c:pt>
                <c:pt idx="6149">
                  <c:v>14.58</c:v>
                </c:pt>
                <c:pt idx="6150">
                  <c:v>40.590000000000003</c:v>
                </c:pt>
                <c:pt idx="6151">
                  <c:v>14.2</c:v>
                </c:pt>
                <c:pt idx="6152">
                  <c:v>73.849999999999994</c:v>
                </c:pt>
                <c:pt idx="6153">
                  <c:v>37.15</c:v>
                </c:pt>
                <c:pt idx="6154">
                  <c:v>52.05</c:v>
                </c:pt>
                <c:pt idx="6155">
                  <c:v>69.48</c:v>
                </c:pt>
                <c:pt idx="6156">
                  <c:v>14.36</c:v>
                </c:pt>
                <c:pt idx="6157">
                  <c:v>40.75</c:v>
                </c:pt>
                <c:pt idx="6158">
                  <c:v>14.02</c:v>
                </c:pt>
                <c:pt idx="6159">
                  <c:v>73.77</c:v>
                </c:pt>
                <c:pt idx="6160">
                  <c:v>37.33</c:v>
                </c:pt>
                <c:pt idx="6161">
                  <c:v>51.9</c:v>
                </c:pt>
                <c:pt idx="6162">
                  <c:v>69.45</c:v>
                </c:pt>
                <c:pt idx="6163">
                  <c:v>14.14</c:v>
                </c:pt>
                <c:pt idx="6164">
                  <c:v>40.909999999999997</c:v>
                </c:pt>
                <c:pt idx="6165">
                  <c:v>13.84</c:v>
                </c:pt>
                <c:pt idx="6166">
                  <c:v>73.680000000000007</c:v>
                </c:pt>
                <c:pt idx="6167">
                  <c:v>10.17</c:v>
                </c:pt>
                <c:pt idx="6168">
                  <c:v>37.51</c:v>
                </c:pt>
                <c:pt idx="6169">
                  <c:v>51.76</c:v>
                </c:pt>
                <c:pt idx="6170">
                  <c:v>69.42</c:v>
                </c:pt>
                <c:pt idx="6171">
                  <c:v>13.91</c:v>
                </c:pt>
                <c:pt idx="6172">
                  <c:v>41.06</c:v>
                </c:pt>
                <c:pt idx="6173">
                  <c:v>13.67</c:v>
                </c:pt>
                <c:pt idx="6174">
                  <c:v>73.599999999999994</c:v>
                </c:pt>
                <c:pt idx="6175">
                  <c:v>10.3</c:v>
                </c:pt>
                <c:pt idx="6176">
                  <c:v>37.68</c:v>
                </c:pt>
                <c:pt idx="6177">
                  <c:v>51.61</c:v>
                </c:pt>
                <c:pt idx="6178">
                  <c:v>69.38</c:v>
                </c:pt>
                <c:pt idx="6179">
                  <c:v>13.69</c:v>
                </c:pt>
                <c:pt idx="6180">
                  <c:v>41.22</c:v>
                </c:pt>
                <c:pt idx="6181">
                  <c:v>13.49</c:v>
                </c:pt>
                <c:pt idx="6182">
                  <c:v>73.510000000000005</c:v>
                </c:pt>
                <c:pt idx="6183">
                  <c:v>10.42</c:v>
                </c:pt>
                <c:pt idx="6184">
                  <c:v>37.86</c:v>
                </c:pt>
                <c:pt idx="6185">
                  <c:v>51.47</c:v>
                </c:pt>
                <c:pt idx="6186">
                  <c:v>69.349999999999994</c:v>
                </c:pt>
                <c:pt idx="6187">
                  <c:v>13.48</c:v>
                </c:pt>
                <c:pt idx="6188">
                  <c:v>41.38</c:v>
                </c:pt>
                <c:pt idx="6189">
                  <c:v>13.31</c:v>
                </c:pt>
                <c:pt idx="6190">
                  <c:v>73.42</c:v>
                </c:pt>
                <c:pt idx="6191">
                  <c:v>10.54</c:v>
                </c:pt>
                <c:pt idx="6192">
                  <c:v>38.04</c:v>
                </c:pt>
                <c:pt idx="6193">
                  <c:v>51.32</c:v>
                </c:pt>
                <c:pt idx="6194">
                  <c:v>69.31</c:v>
                </c:pt>
                <c:pt idx="6195">
                  <c:v>13.26</c:v>
                </c:pt>
                <c:pt idx="6196">
                  <c:v>41.53</c:v>
                </c:pt>
                <c:pt idx="6197">
                  <c:v>13.13</c:v>
                </c:pt>
                <c:pt idx="6198">
                  <c:v>73.319999999999993</c:v>
                </c:pt>
                <c:pt idx="6199">
                  <c:v>10.66</c:v>
                </c:pt>
                <c:pt idx="6200">
                  <c:v>38.21</c:v>
                </c:pt>
                <c:pt idx="6201">
                  <c:v>51.17</c:v>
                </c:pt>
                <c:pt idx="6202">
                  <c:v>69.27</c:v>
                </c:pt>
                <c:pt idx="6203">
                  <c:v>13.04</c:v>
                </c:pt>
                <c:pt idx="6204">
                  <c:v>41.69</c:v>
                </c:pt>
                <c:pt idx="6205">
                  <c:v>12.96</c:v>
                </c:pt>
                <c:pt idx="6206">
                  <c:v>73.23</c:v>
                </c:pt>
                <c:pt idx="6207">
                  <c:v>10.79</c:v>
                </c:pt>
                <c:pt idx="6208">
                  <c:v>38.39</c:v>
                </c:pt>
                <c:pt idx="6209">
                  <c:v>51.02</c:v>
                </c:pt>
                <c:pt idx="6210">
                  <c:v>69.23</c:v>
                </c:pt>
                <c:pt idx="6211">
                  <c:v>12.82</c:v>
                </c:pt>
                <c:pt idx="6212">
                  <c:v>41.85</c:v>
                </c:pt>
                <c:pt idx="6213">
                  <c:v>12.78</c:v>
                </c:pt>
                <c:pt idx="6214">
                  <c:v>73.13</c:v>
                </c:pt>
                <c:pt idx="6215">
                  <c:v>10.91</c:v>
                </c:pt>
                <c:pt idx="6216">
                  <c:v>38.56</c:v>
                </c:pt>
                <c:pt idx="6217">
                  <c:v>50.87</c:v>
                </c:pt>
                <c:pt idx="6218">
                  <c:v>69.19</c:v>
                </c:pt>
                <c:pt idx="6219">
                  <c:v>10.130000000000001</c:v>
                </c:pt>
                <c:pt idx="6220">
                  <c:v>12.6</c:v>
                </c:pt>
                <c:pt idx="6221">
                  <c:v>42</c:v>
                </c:pt>
                <c:pt idx="6222">
                  <c:v>12.6</c:v>
                </c:pt>
                <c:pt idx="6223">
                  <c:v>73.03</c:v>
                </c:pt>
                <c:pt idx="6224">
                  <c:v>11.03</c:v>
                </c:pt>
                <c:pt idx="6225">
                  <c:v>38.74</c:v>
                </c:pt>
                <c:pt idx="6226">
                  <c:v>50.73</c:v>
                </c:pt>
                <c:pt idx="6227">
                  <c:v>69.14</c:v>
                </c:pt>
                <c:pt idx="6228">
                  <c:v>10.199999999999999</c:v>
                </c:pt>
                <c:pt idx="6229">
                  <c:v>12.38</c:v>
                </c:pt>
                <c:pt idx="6230">
                  <c:v>42.16</c:v>
                </c:pt>
                <c:pt idx="6231">
                  <c:v>12.42</c:v>
                </c:pt>
                <c:pt idx="6232">
                  <c:v>72.930000000000007</c:v>
                </c:pt>
                <c:pt idx="6233">
                  <c:v>11.15</c:v>
                </c:pt>
                <c:pt idx="6234">
                  <c:v>38.909999999999997</c:v>
                </c:pt>
                <c:pt idx="6235">
                  <c:v>50.58</c:v>
                </c:pt>
                <c:pt idx="6236">
                  <c:v>69.09</c:v>
                </c:pt>
                <c:pt idx="6237">
                  <c:v>10.26</c:v>
                </c:pt>
                <c:pt idx="6238">
                  <c:v>12.16</c:v>
                </c:pt>
                <c:pt idx="6239">
                  <c:v>42.31</c:v>
                </c:pt>
                <c:pt idx="6240">
                  <c:v>12.24</c:v>
                </c:pt>
                <c:pt idx="6241">
                  <c:v>72.83</c:v>
                </c:pt>
                <c:pt idx="6242">
                  <c:v>11.27</c:v>
                </c:pt>
                <c:pt idx="6243">
                  <c:v>39.08</c:v>
                </c:pt>
                <c:pt idx="6244">
                  <c:v>50.43</c:v>
                </c:pt>
                <c:pt idx="6245">
                  <c:v>69.05</c:v>
                </c:pt>
                <c:pt idx="6246">
                  <c:v>10.32</c:v>
                </c:pt>
                <c:pt idx="6247">
                  <c:v>11.94</c:v>
                </c:pt>
                <c:pt idx="6248">
                  <c:v>42.47</c:v>
                </c:pt>
                <c:pt idx="6249">
                  <c:v>12.07</c:v>
                </c:pt>
                <c:pt idx="6250">
                  <c:v>72.73</c:v>
                </c:pt>
                <c:pt idx="6251">
                  <c:v>11.4</c:v>
                </c:pt>
                <c:pt idx="6252">
                  <c:v>39.25</c:v>
                </c:pt>
                <c:pt idx="6253">
                  <c:v>50.28</c:v>
                </c:pt>
                <c:pt idx="6254">
                  <c:v>68.989999999999995</c:v>
                </c:pt>
                <c:pt idx="6255">
                  <c:v>10.38</c:v>
                </c:pt>
                <c:pt idx="6256">
                  <c:v>11.73</c:v>
                </c:pt>
                <c:pt idx="6257">
                  <c:v>42.63</c:v>
                </c:pt>
                <c:pt idx="6258">
                  <c:v>11.89</c:v>
                </c:pt>
                <c:pt idx="6259">
                  <c:v>72.62</c:v>
                </c:pt>
                <c:pt idx="6260">
                  <c:v>11.52</c:v>
                </c:pt>
                <c:pt idx="6261">
                  <c:v>39.42</c:v>
                </c:pt>
                <c:pt idx="6262">
                  <c:v>50.13</c:v>
                </c:pt>
                <c:pt idx="6263">
                  <c:v>68.94</c:v>
                </c:pt>
                <c:pt idx="6264">
                  <c:v>10.44</c:v>
                </c:pt>
                <c:pt idx="6265">
                  <c:v>11.51</c:v>
                </c:pt>
                <c:pt idx="6266">
                  <c:v>42.78</c:v>
                </c:pt>
                <c:pt idx="6267">
                  <c:v>11.71</c:v>
                </c:pt>
                <c:pt idx="6268">
                  <c:v>72.510000000000005</c:v>
                </c:pt>
                <c:pt idx="6269">
                  <c:v>11.64</c:v>
                </c:pt>
                <c:pt idx="6270">
                  <c:v>39.590000000000003</c:v>
                </c:pt>
                <c:pt idx="6271">
                  <c:v>49.97</c:v>
                </c:pt>
                <c:pt idx="6272">
                  <c:v>68.89</c:v>
                </c:pt>
                <c:pt idx="6273">
                  <c:v>10.5</c:v>
                </c:pt>
                <c:pt idx="6274">
                  <c:v>11.29</c:v>
                </c:pt>
                <c:pt idx="6275">
                  <c:v>42.94</c:v>
                </c:pt>
                <c:pt idx="6276">
                  <c:v>11.53</c:v>
                </c:pt>
                <c:pt idx="6277">
                  <c:v>72.400000000000006</c:v>
                </c:pt>
                <c:pt idx="6278">
                  <c:v>11.76</c:v>
                </c:pt>
                <c:pt idx="6279">
                  <c:v>39.76</c:v>
                </c:pt>
                <c:pt idx="6280">
                  <c:v>49.82</c:v>
                </c:pt>
                <c:pt idx="6281">
                  <c:v>68.83</c:v>
                </c:pt>
                <c:pt idx="6282">
                  <c:v>10.56</c:v>
                </c:pt>
                <c:pt idx="6283">
                  <c:v>11.07</c:v>
                </c:pt>
                <c:pt idx="6284">
                  <c:v>43.09</c:v>
                </c:pt>
                <c:pt idx="6285">
                  <c:v>11.35</c:v>
                </c:pt>
                <c:pt idx="6286">
                  <c:v>72.290000000000006</c:v>
                </c:pt>
                <c:pt idx="6287">
                  <c:v>11.88</c:v>
                </c:pt>
                <c:pt idx="6288">
                  <c:v>39.93</c:v>
                </c:pt>
                <c:pt idx="6289">
                  <c:v>49.67</c:v>
                </c:pt>
                <c:pt idx="6290">
                  <c:v>68.77</c:v>
                </c:pt>
                <c:pt idx="6291">
                  <c:v>10.61</c:v>
                </c:pt>
                <c:pt idx="6292">
                  <c:v>10.86</c:v>
                </c:pt>
                <c:pt idx="6293">
                  <c:v>43.24</c:v>
                </c:pt>
                <c:pt idx="6294">
                  <c:v>11.17</c:v>
                </c:pt>
                <c:pt idx="6295">
                  <c:v>72.180000000000007</c:v>
                </c:pt>
                <c:pt idx="6296">
                  <c:v>12</c:v>
                </c:pt>
                <c:pt idx="6297">
                  <c:v>40.1</c:v>
                </c:pt>
                <c:pt idx="6298">
                  <c:v>49.52</c:v>
                </c:pt>
                <c:pt idx="6299">
                  <c:v>68.709999999999994</c:v>
                </c:pt>
                <c:pt idx="6300">
                  <c:v>10.67</c:v>
                </c:pt>
                <c:pt idx="6301">
                  <c:v>10.64</c:v>
                </c:pt>
                <c:pt idx="6302">
                  <c:v>43.4</c:v>
                </c:pt>
                <c:pt idx="6303">
                  <c:v>10.99</c:v>
                </c:pt>
                <c:pt idx="6304">
                  <c:v>72.069999999999993</c:v>
                </c:pt>
                <c:pt idx="6305">
                  <c:v>12.12</c:v>
                </c:pt>
                <c:pt idx="6306">
                  <c:v>40.270000000000003</c:v>
                </c:pt>
                <c:pt idx="6307">
                  <c:v>49.37</c:v>
                </c:pt>
                <c:pt idx="6308">
                  <c:v>68.650000000000006</c:v>
                </c:pt>
                <c:pt idx="6309">
                  <c:v>10.73</c:v>
                </c:pt>
                <c:pt idx="6310">
                  <c:v>10.42</c:v>
                </c:pt>
                <c:pt idx="6311">
                  <c:v>43.55</c:v>
                </c:pt>
                <c:pt idx="6312">
                  <c:v>10.81</c:v>
                </c:pt>
                <c:pt idx="6313">
                  <c:v>71.95</c:v>
                </c:pt>
                <c:pt idx="6314">
                  <c:v>12.24</c:v>
                </c:pt>
                <c:pt idx="6315">
                  <c:v>40.43</c:v>
                </c:pt>
                <c:pt idx="6316">
                  <c:v>49.21</c:v>
                </c:pt>
                <c:pt idx="6317">
                  <c:v>68.59</c:v>
                </c:pt>
                <c:pt idx="6318">
                  <c:v>10.78</c:v>
                </c:pt>
                <c:pt idx="6319">
                  <c:v>10.210000000000001</c:v>
                </c:pt>
                <c:pt idx="6320">
                  <c:v>43.71</c:v>
                </c:pt>
                <c:pt idx="6321">
                  <c:v>10.63</c:v>
                </c:pt>
                <c:pt idx="6322">
                  <c:v>10.15</c:v>
                </c:pt>
                <c:pt idx="6323">
                  <c:v>71.84</c:v>
                </c:pt>
                <c:pt idx="6324">
                  <c:v>12.36</c:v>
                </c:pt>
                <c:pt idx="6325">
                  <c:v>40.6</c:v>
                </c:pt>
                <c:pt idx="6326">
                  <c:v>49.06</c:v>
                </c:pt>
                <c:pt idx="6327">
                  <c:v>68.52</c:v>
                </c:pt>
                <c:pt idx="6328">
                  <c:v>10.84</c:v>
                </c:pt>
                <c:pt idx="6329">
                  <c:v>43.86</c:v>
                </c:pt>
                <c:pt idx="6330">
                  <c:v>10.45</c:v>
                </c:pt>
                <c:pt idx="6331">
                  <c:v>10.36</c:v>
                </c:pt>
                <c:pt idx="6332">
                  <c:v>71.72</c:v>
                </c:pt>
                <c:pt idx="6333">
                  <c:v>12.47</c:v>
                </c:pt>
                <c:pt idx="6334">
                  <c:v>40.76</c:v>
                </c:pt>
                <c:pt idx="6335">
                  <c:v>48.91</c:v>
                </c:pt>
                <c:pt idx="6336">
                  <c:v>68.459999999999994</c:v>
                </c:pt>
                <c:pt idx="6337">
                  <c:v>10.89</c:v>
                </c:pt>
                <c:pt idx="6338">
                  <c:v>44.01</c:v>
                </c:pt>
                <c:pt idx="6339">
                  <c:v>10.27</c:v>
                </c:pt>
                <c:pt idx="6340">
                  <c:v>10.57</c:v>
                </c:pt>
                <c:pt idx="6341">
                  <c:v>71.599999999999994</c:v>
                </c:pt>
                <c:pt idx="6342">
                  <c:v>12.59</c:v>
                </c:pt>
                <c:pt idx="6343">
                  <c:v>40.92</c:v>
                </c:pt>
                <c:pt idx="6344">
                  <c:v>48.75</c:v>
                </c:pt>
                <c:pt idx="6345">
                  <c:v>68.39</c:v>
                </c:pt>
                <c:pt idx="6346">
                  <c:v>10.94</c:v>
                </c:pt>
                <c:pt idx="6347">
                  <c:v>44.17</c:v>
                </c:pt>
                <c:pt idx="6348">
                  <c:v>10.77</c:v>
                </c:pt>
                <c:pt idx="6349">
                  <c:v>71.48</c:v>
                </c:pt>
                <c:pt idx="6350">
                  <c:v>12.71</c:v>
                </c:pt>
                <c:pt idx="6351">
                  <c:v>41.09</c:v>
                </c:pt>
                <c:pt idx="6352">
                  <c:v>48.6</c:v>
                </c:pt>
                <c:pt idx="6353">
                  <c:v>68.319999999999993</c:v>
                </c:pt>
                <c:pt idx="6354">
                  <c:v>11</c:v>
                </c:pt>
                <c:pt idx="6355">
                  <c:v>44.32</c:v>
                </c:pt>
                <c:pt idx="6356">
                  <c:v>10.98</c:v>
                </c:pt>
                <c:pt idx="6357">
                  <c:v>71.36</c:v>
                </c:pt>
                <c:pt idx="6358">
                  <c:v>12.83</c:v>
                </c:pt>
                <c:pt idx="6359">
                  <c:v>41.25</c:v>
                </c:pt>
                <c:pt idx="6360">
                  <c:v>48.44</c:v>
                </c:pt>
                <c:pt idx="6361">
                  <c:v>68.239999999999995</c:v>
                </c:pt>
                <c:pt idx="6362">
                  <c:v>11.05</c:v>
                </c:pt>
                <c:pt idx="6363">
                  <c:v>44.47</c:v>
                </c:pt>
                <c:pt idx="6364">
                  <c:v>11.19</c:v>
                </c:pt>
                <c:pt idx="6365">
                  <c:v>71.23</c:v>
                </c:pt>
                <c:pt idx="6366">
                  <c:v>12.95</c:v>
                </c:pt>
                <c:pt idx="6367">
                  <c:v>41.41</c:v>
                </c:pt>
                <c:pt idx="6368">
                  <c:v>48.29</c:v>
                </c:pt>
                <c:pt idx="6369">
                  <c:v>68.17</c:v>
                </c:pt>
                <c:pt idx="6370">
                  <c:v>11.1</c:v>
                </c:pt>
                <c:pt idx="6371">
                  <c:v>44.62</c:v>
                </c:pt>
                <c:pt idx="6372">
                  <c:v>11.4</c:v>
                </c:pt>
                <c:pt idx="6373">
                  <c:v>71.11</c:v>
                </c:pt>
                <c:pt idx="6374">
                  <c:v>13.06</c:v>
                </c:pt>
                <c:pt idx="6375">
                  <c:v>41.57</c:v>
                </c:pt>
                <c:pt idx="6376">
                  <c:v>48.13</c:v>
                </c:pt>
                <c:pt idx="6377">
                  <c:v>68.09</c:v>
                </c:pt>
                <c:pt idx="6378">
                  <c:v>11.15</c:v>
                </c:pt>
                <c:pt idx="6379">
                  <c:v>44.78</c:v>
                </c:pt>
                <c:pt idx="6380">
                  <c:v>11.61</c:v>
                </c:pt>
                <c:pt idx="6381">
                  <c:v>70.98</c:v>
                </c:pt>
                <c:pt idx="6382">
                  <c:v>13.18</c:v>
                </c:pt>
                <c:pt idx="6383">
                  <c:v>41.73</c:v>
                </c:pt>
                <c:pt idx="6384">
                  <c:v>47.98</c:v>
                </c:pt>
                <c:pt idx="6385">
                  <c:v>68.02</c:v>
                </c:pt>
                <c:pt idx="6386">
                  <c:v>11.2</c:v>
                </c:pt>
                <c:pt idx="6387">
                  <c:v>44.93</c:v>
                </c:pt>
                <c:pt idx="6388">
                  <c:v>11.81</c:v>
                </c:pt>
                <c:pt idx="6389">
                  <c:v>70.86</c:v>
                </c:pt>
                <c:pt idx="6390">
                  <c:v>13.3</c:v>
                </c:pt>
                <c:pt idx="6391">
                  <c:v>41.89</c:v>
                </c:pt>
                <c:pt idx="6392">
                  <c:v>47.82</c:v>
                </c:pt>
                <c:pt idx="6393">
                  <c:v>67.94</c:v>
                </c:pt>
                <c:pt idx="6394">
                  <c:v>11.25</c:v>
                </c:pt>
                <c:pt idx="6395">
                  <c:v>45.08</c:v>
                </c:pt>
                <c:pt idx="6396">
                  <c:v>12.02</c:v>
                </c:pt>
                <c:pt idx="6397">
                  <c:v>70.73</c:v>
                </c:pt>
                <c:pt idx="6398">
                  <c:v>13.41</c:v>
                </c:pt>
                <c:pt idx="6399">
                  <c:v>42.04</c:v>
                </c:pt>
                <c:pt idx="6400">
                  <c:v>47.66</c:v>
                </c:pt>
                <c:pt idx="6401">
                  <c:v>67.86</c:v>
                </c:pt>
                <c:pt idx="6402">
                  <c:v>11.3</c:v>
                </c:pt>
                <c:pt idx="6403">
                  <c:v>45.23</c:v>
                </c:pt>
                <c:pt idx="6404">
                  <c:v>12.23</c:v>
                </c:pt>
                <c:pt idx="6405">
                  <c:v>70.599999999999994</c:v>
                </c:pt>
                <c:pt idx="6406">
                  <c:v>13.53</c:v>
                </c:pt>
                <c:pt idx="6407">
                  <c:v>42.2</c:v>
                </c:pt>
                <c:pt idx="6408">
                  <c:v>47.51</c:v>
                </c:pt>
                <c:pt idx="6409">
                  <c:v>67.77</c:v>
                </c:pt>
                <c:pt idx="6410">
                  <c:v>11.34</c:v>
                </c:pt>
                <c:pt idx="6411">
                  <c:v>45.38</c:v>
                </c:pt>
                <c:pt idx="6412">
                  <c:v>12.44</c:v>
                </c:pt>
                <c:pt idx="6413">
                  <c:v>70.47</c:v>
                </c:pt>
                <c:pt idx="6414">
                  <c:v>13.64</c:v>
                </c:pt>
                <c:pt idx="6415">
                  <c:v>42.36</c:v>
                </c:pt>
                <c:pt idx="6416">
                  <c:v>47.35</c:v>
                </c:pt>
                <c:pt idx="6417">
                  <c:v>67.69</c:v>
                </c:pt>
                <c:pt idx="6418">
                  <c:v>11.39</c:v>
                </c:pt>
                <c:pt idx="6419">
                  <c:v>45.53</c:v>
                </c:pt>
                <c:pt idx="6420">
                  <c:v>12.65</c:v>
                </c:pt>
                <c:pt idx="6421">
                  <c:v>70.34</c:v>
                </c:pt>
                <c:pt idx="6422">
                  <c:v>13.76</c:v>
                </c:pt>
                <c:pt idx="6423">
                  <c:v>42.51</c:v>
                </c:pt>
                <c:pt idx="6424">
                  <c:v>47.19</c:v>
                </c:pt>
                <c:pt idx="6425">
                  <c:v>67.61</c:v>
                </c:pt>
                <c:pt idx="6426">
                  <c:v>11.43</c:v>
                </c:pt>
                <c:pt idx="6427">
                  <c:v>45.69</c:v>
                </c:pt>
                <c:pt idx="6428">
                  <c:v>12.86</c:v>
                </c:pt>
                <c:pt idx="6429">
                  <c:v>70.209999999999994</c:v>
                </c:pt>
                <c:pt idx="6430">
                  <c:v>13.87</c:v>
                </c:pt>
                <c:pt idx="6431">
                  <c:v>42.66</c:v>
                </c:pt>
                <c:pt idx="6432">
                  <c:v>47.03</c:v>
                </c:pt>
                <c:pt idx="6433">
                  <c:v>67.52</c:v>
                </c:pt>
                <c:pt idx="6434">
                  <c:v>11.48</c:v>
                </c:pt>
                <c:pt idx="6435">
                  <c:v>45.84</c:v>
                </c:pt>
                <c:pt idx="6436">
                  <c:v>13.07</c:v>
                </c:pt>
                <c:pt idx="6437">
                  <c:v>70.08</c:v>
                </c:pt>
                <c:pt idx="6438">
                  <c:v>13.99</c:v>
                </c:pt>
                <c:pt idx="6439">
                  <c:v>42.82</c:v>
                </c:pt>
                <c:pt idx="6440">
                  <c:v>46.87</c:v>
                </c:pt>
                <c:pt idx="6441">
                  <c:v>67.430000000000007</c:v>
                </c:pt>
                <c:pt idx="6442">
                  <c:v>11.52</c:v>
                </c:pt>
                <c:pt idx="6443">
                  <c:v>45.99</c:v>
                </c:pt>
                <c:pt idx="6444">
                  <c:v>13.29</c:v>
                </c:pt>
                <c:pt idx="6445">
                  <c:v>69.94</c:v>
                </c:pt>
                <c:pt idx="6446">
                  <c:v>14.1</c:v>
                </c:pt>
                <c:pt idx="6447">
                  <c:v>42.97</c:v>
                </c:pt>
                <c:pt idx="6448">
                  <c:v>46.71</c:v>
                </c:pt>
                <c:pt idx="6449">
                  <c:v>67.34</c:v>
                </c:pt>
                <c:pt idx="6450">
                  <c:v>11.57</c:v>
                </c:pt>
                <c:pt idx="6451">
                  <c:v>46.14</c:v>
                </c:pt>
                <c:pt idx="6452">
                  <c:v>13.5</c:v>
                </c:pt>
                <c:pt idx="6453">
                  <c:v>69.81</c:v>
                </c:pt>
                <c:pt idx="6454">
                  <c:v>14.21</c:v>
                </c:pt>
                <c:pt idx="6455">
                  <c:v>43.12</c:v>
                </c:pt>
                <c:pt idx="6456">
                  <c:v>46.56</c:v>
                </c:pt>
                <c:pt idx="6457">
                  <c:v>67.25</c:v>
                </c:pt>
                <c:pt idx="6458">
                  <c:v>11.61</c:v>
                </c:pt>
                <c:pt idx="6459">
                  <c:v>46.29</c:v>
                </c:pt>
                <c:pt idx="6460">
                  <c:v>13.71</c:v>
                </c:pt>
                <c:pt idx="6461">
                  <c:v>69.67</c:v>
                </c:pt>
                <c:pt idx="6462">
                  <c:v>14.33</c:v>
                </c:pt>
                <c:pt idx="6463">
                  <c:v>43.27</c:v>
                </c:pt>
                <c:pt idx="6464">
                  <c:v>46.4</c:v>
                </c:pt>
                <c:pt idx="6465">
                  <c:v>67.150000000000006</c:v>
                </c:pt>
                <c:pt idx="6466">
                  <c:v>11.65</c:v>
                </c:pt>
                <c:pt idx="6467">
                  <c:v>46.44</c:v>
                </c:pt>
                <c:pt idx="6468">
                  <c:v>13.92</c:v>
                </c:pt>
                <c:pt idx="6469">
                  <c:v>69.53</c:v>
                </c:pt>
                <c:pt idx="6470">
                  <c:v>14.44</c:v>
                </c:pt>
                <c:pt idx="6471">
                  <c:v>43.41</c:v>
                </c:pt>
                <c:pt idx="6472">
                  <c:v>46.24</c:v>
                </c:pt>
                <c:pt idx="6473">
                  <c:v>67.06</c:v>
                </c:pt>
                <c:pt idx="6474">
                  <c:v>11.69</c:v>
                </c:pt>
                <c:pt idx="6475">
                  <c:v>46.59</c:v>
                </c:pt>
                <c:pt idx="6476">
                  <c:v>14.13</c:v>
                </c:pt>
                <c:pt idx="6477">
                  <c:v>69.400000000000006</c:v>
                </c:pt>
                <c:pt idx="6478">
                  <c:v>14.55</c:v>
                </c:pt>
                <c:pt idx="6479">
                  <c:v>43.56</c:v>
                </c:pt>
                <c:pt idx="6480">
                  <c:v>46.08</c:v>
                </c:pt>
                <c:pt idx="6481">
                  <c:v>66.959999999999994</c:v>
                </c:pt>
                <c:pt idx="6482">
                  <c:v>11.73</c:v>
                </c:pt>
                <c:pt idx="6483">
                  <c:v>46.73</c:v>
                </c:pt>
                <c:pt idx="6484">
                  <c:v>14.34</c:v>
                </c:pt>
                <c:pt idx="6485">
                  <c:v>69.260000000000005</c:v>
                </c:pt>
                <c:pt idx="6486">
                  <c:v>14.66</c:v>
                </c:pt>
                <c:pt idx="6487">
                  <c:v>43.71</c:v>
                </c:pt>
                <c:pt idx="6488">
                  <c:v>45.91</c:v>
                </c:pt>
                <c:pt idx="6489">
                  <c:v>66.86</c:v>
                </c:pt>
                <c:pt idx="6490">
                  <c:v>11.77</c:v>
                </c:pt>
                <c:pt idx="6491">
                  <c:v>46.88</c:v>
                </c:pt>
                <c:pt idx="6492">
                  <c:v>14.56</c:v>
                </c:pt>
                <c:pt idx="6493">
                  <c:v>69.12</c:v>
                </c:pt>
                <c:pt idx="6494">
                  <c:v>14.77</c:v>
                </c:pt>
                <c:pt idx="6495">
                  <c:v>43.85</c:v>
                </c:pt>
                <c:pt idx="6496">
                  <c:v>45.75</c:v>
                </c:pt>
                <c:pt idx="6497">
                  <c:v>66.77</c:v>
                </c:pt>
                <c:pt idx="6498">
                  <c:v>11.81</c:v>
                </c:pt>
                <c:pt idx="6499">
                  <c:v>47.03</c:v>
                </c:pt>
                <c:pt idx="6500">
                  <c:v>14.77</c:v>
                </c:pt>
                <c:pt idx="6501">
                  <c:v>68.98</c:v>
                </c:pt>
                <c:pt idx="6502">
                  <c:v>14.89</c:v>
                </c:pt>
                <c:pt idx="6503">
                  <c:v>43.99</c:v>
                </c:pt>
                <c:pt idx="6504">
                  <c:v>45.59</c:v>
                </c:pt>
                <c:pt idx="6505">
                  <c:v>66.66</c:v>
                </c:pt>
                <c:pt idx="6506">
                  <c:v>11.85</c:v>
                </c:pt>
                <c:pt idx="6507">
                  <c:v>47.18</c:v>
                </c:pt>
                <c:pt idx="6508">
                  <c:v>14.98</c:v>
                </c:pt>
                <c:pt idx="6509">
                  <c:v>68.84</c:v>
                </c:pt>
                <c:pt idx="6510">
                  <c:v>15</c:v>
                </c:pt>
                <c:pt idx="6511">
                  <c:v>44.14</c:v>
                </c:pt>
                <c:pt idx="6512">
                  <c:v>45.43</c:v>
                </c:pt>
                <c:pt idx="6513">
                  <c:v>66.56</c:v>
                </c:pt>
                <c:pt idx="6514">
                  <c:v>11.89</c:v>
                </c:pt>
                <c:pt idx="6515">
                  <c:v>47.33</c:v>
                </c:pt>
                <c:pt idx="6516">
                  <c:v>15.19</c:v>
                </c:pt>
                <c:pt idx="6517">
                  <c:v>68.7</c:v>
                </c:pt>
                <c:pt idx="6518">
                  <c:v>15.11</c:v>
                </c:pt>
                <c:pt idx="6519">
                  <c:v>44.28</c:v>
                </c:pt>
                <c:pt idx="6520">
                  <c:v>45.27</c:v>
                </c:pt>
                <c:pt idx="6521">
                  <c:v>66.459999999999994</c:v>
                </c:pt>
                <c:pt idx="6522">
                  <c:v>11.92</c:v>
                </c:pt>
                <c:pt idx="6523">
                  <c:v>47.48</c:v>
                </c:pt>
                <c:pt idx="6524">
                  <c:v>15.41</c:v>
                </c:pt>
                <c:pt idx="6525">
                  <c:v>68.55</c:v>
                </c:pt>
                <c:pt idx="6526">
                  <c:v>15.21</c:v>
                </c:pt>
                <c:pt idx="6527">
                  <c:v>44.42</c:v>
                </c:pt>
                <c:pt idx="6528">
                  <c:v>45.11</c:v>
                </c:pt>
                <c:pt idx="6529">
                  <c:v>66.349999999999994</c:v>
                </c:pt>
                <c:pt idx="6530">
                  <c:v>11.96</c:v>
                </c:pt>
                <c:pt idx="6531">
                  <c:v>47.62</c:v>
                </c:pt>
                <c:pt idx="6532">
                  <c:v>15.62</c:v>
                </c:pt>
                <c:pt idx="6533">
                  <c:v>68.41</c:v>
                </c:pt>
                <c:pt idx="6534">
                  <c:v>15.32</c:v>
                </c:pt>
                <c:pt idx="6535">
                  <c:v>44.56</c:v>
                </c:pt>
                <c:pt idx="6536">
                  <c:v>44.94</c:v>
                </c:pt>
                <c:pt idx="6537">
                  <c:v>66.25</c:v>
                </c:pt>
                <c:pt idx="6538">
                  <c:v>11.99</c:v>
                </c:pt>
                <c:pt idx="6539">
                  <c:v>47.77</c:v>
                </c:pt>
                <c:pt idx="6540">
                  <c:v>15.83</c:v>
                </c:pt>
                <c:pt idx="6541">
                  <c:v>68.27</c:v>
                </c:pt>
                <c:pt idx="6542">
                  <c:v>15.43</c:v>
                </c:pt>
                <c:pt idx="6543">
                  <c:v>44.69</c:v>
                </c:pt>
                <c:pt idx="6544">
                  <c:v>44.78</c:v>
                </c:pt>
                <c:pt idx="6545">
                  <c:v>66.14</c:v>
                </c:pt>
                <c:pt idx="6546">
                  <c:v>12.03</c:v>
                </c:pt>
                <c:pt idx="6547">
                  <c:v>47.92</c:v>
                </c:pt>
                <c:pt idx="6548">
                  <c:v>16.05</c:v>
                </c:pt>
                <c:pt idx="6549">
                  <c:v>68.12</c:v>
                </c:pt>
                <c:pt idx="6550">
                  <c:v>15.54</c:v>
                </c:pt>
                <c:pt idx="6551">
                  <c:v>44.83</c:v>
                </c:pt>
                <c:pt idx="6552">
                  <c:v>44.62</c:v>
                </c:pt>
                <c:pt idx="6553">
                  <c:v>66.03</c:v>
                </c:pt>
                <c:pt idx="6554">
                  <c:v>12.06</c:v>
                </c:pt>
                <c:pt idx="6555">
                  <c:v>48.07</c:v>
                </c:pt>
                <c:pt idx="6556">
                  <c:v>16.260000000000002</c:v>
                </c:pt>
                <c:pt idx="6557">
                  <c:v>67.98</c:v>
                </c:pt>
                <c:pt idx="6558">
                  <c:v>15.65</c:v>
                </c:pt>
                <c:pt idx="6559">
                  <c:v>44.97</c:v>
                </c:pt>
                <c:pt idx="6560">
                  <c:v>44.45</c:v>
                </c:pt>
                <c:pt idx="6561">
                  <c:v>65.92</c:v>
                </c:pt>
                <c:pt idx="6562">
                  <c:v>12.09</c:v>
                </c:pt>
                <c:pt idx="6563">
                  <c:v>48.21</c:v>
                </c:pt>
                <c:pt idx="6564">
                  <c:v>16.48</c:v>
                </c:pt>
                <c:pt idx="6565">
                  <c:v>67.83</c:v>
                </c:pt>
                <c:pt idx="6566">
                  <c:v>15.75</c:v>
                </c:pt>
                <c:pt idx="6567">
                  <c:v>45.1</c:v>
                </c:pt>
                <c:pt idx="6568">
                  <c:v>44.29</c:v>
                </c:pt>
                <c:pt idx="6569">
                  <c:v>65.81</c:v>
                </c:pt>
                <c:pt idx="6570">
                  <c:v>12.12</c:v>
                </c:pt>
                <c:pt idx="6571">
                  <c:v>48.36</c:v>
                </c:pt>
                <c:pt idx="6572">
                  <c:v>16.690000000000001</c:v>
                </c:pt>
                <c:pt idx="6573">
                  <c:v>67.69</c:v>
                </c:pt>
                <c:pt idx="6574">
                  <c:v>15.86</c:v>
                </c:pt>
                <c:pt idx="6575">
                  <c:v>45.23</c:v>
                </c:pt>
                <c:pt idx="6576">
                  <c:v>44.13</c:v>
                </c:pt>
                <c:pt idx="6577">
                  <c:v>65.69</c:v>
                </c:pt>
                <c:pt idx="6578">
                  <c:v>12.15</c:v>
                </c:pt>
                <c:pt idx="6579">
                  <c:v>48.51</c:v>
                </c:pt>
                <c:pt idx="6580">
                  <c:v>16.91</c:v>
                </c:pt>
                <c:pt idx="6581">
                  <c:v>67.540000000000006</c:v>
                </c:pt>
                <c:pt idx="6582">
                  <c:v>15.97</c:v>
                </c:pt>
                <c:pt idx="6583">
                  <c:v>45.36</c:v>
                </c:pt>
                <c:pt idx="6584">
                  <c:v>43.96</c:v>
                </c:pt>
                <c:pt idx="6585">
                  <c:v>65.58</c:v>
                </c:pt>
                <c:pt idx="6586">
                  <c:v>12.18</c:v>
                </c:pt>
                <c:pt idx="6587">
                  <c:v>48.65</c:v>
                </c:pt>
                <c:pt idx="6588">
                  <c:v>17.12</c:v>
                </c:pt>
                <c:pt idx="6589">
                  <c:v>67.39</c:v>
                </c:pt>
                <c:pt idx="6590">
                  <c:v>16.07</c:v>
                </c:pt>
                <c:pt idx="6591">
                  <c:v>45.49</c:v>
                </c:pt>
                <c:pt idx="6592">
                  <c:v>43.8</c:v>
                </c:pt>
                <c:pt idx="6593">
                  <c:v>65.459999999999994</c:v>
                </c:pt>
                <c:pt idx="6594">
                  <c:v>12.21</c:v>
                </c:pt>
                <c:pt idx="6595">
                  <c:v>48.8</c:v>
                </c:pt>
                <c:pt idx="6596">
                  <c:v>17.34</c:v>
                </c:pt>
                <c:pt idx="6597">
                  <c:v>67.25</c:v>
                </c:pt>
                <c:pt idx="6598">
                  <c:v>16.18</c:v>
                </c:pt>
                <c:pt idx="6599">
                  <c:v>45.62</c:v>
                </c:pt>
                <c:pt idx="6600">
                  <c:v>43.63</c:v>
                </c:pt>
                <c:pt idx="6601">
                  <c:v>65.349999999999994</c:v>
                </c:pt>
                <c:pt idx="6602">
                  <c:v>12.24</c:v>
                </c:pt>
                <c:pt idx="6603">
                  <c:v>48.94</c:v>
                </c:pt>
                <c:pt idx="6604">
                  <c:v>17.55</c:v>
                </c:pt>
                <c:pt idx="6605">
                  <c:v>67.099999999999994</c:v>
                </c:pt>
                <c:pt idx="6606">
                  <c:v>16.28</c:v>
                </c:pt>
                <c:pt idx="6607">
                  <c:v>45.75</c:v>
                </c:pt>
                <c:pt idx="6608">
                  <c:v>43.47</c:v>
                </c:pt>
                <c:pt idx="6609">
                  <c:v>65.23</c:v>
                </c:pt>
                <c:pt idx="6610">
                  <c:v>12.27</c:v>
                </c:pt>
                <c:pt idx="6611">
                  <c:v>49.09</c:v>
                </c:pt>
                <c:pt idx="6612">
                  <c:v>17.77</c:v>
                </c:pt>
                <c:pt idx="6613">
                  <c:v>66.95</c:v>
                </c:pt>
                <c:pt idx="6614">
                  <c:v>16.39</c:v>
                </c:pt>
                <c:pt idx="6615">
                  <c:v>45.88</c:v>
                </c:pt>
                <c:pt idx="6616">
                  <c:v>43.3</c:v>
                </c:pt>
                <c:pt idx="6617">
                  <c:v>65.11</c:v>
                </c:pt>
                <c:pt idx="6618">
                  <c:v>12.29</c:v>
                </c:pt>
                <c:pt idx="6619">
                  <c:v>49.23</c:v>
                </c:pt>
                <c:pt idx="6620">
                  <c:v>17.989999999999998</c:v>
                </c:pt>
                <c:pt idx="6621">
                  <c:v>66.8</c:v>
                </c:pt>
                <c:pt idx="6622">
                  <c:v>16.489999999999998</c:v>
                </c:pt>
                <c:pt idx="6623">
                  <c:v>46</c:v>
                </c:pt>
                <c:pt idx="6624">
                  <c:v>43.13</c:v>
                </c:pt>
                <c:pt idx="6625">
                  <c:v>64.989999999999995</c:v>
                </c:pt>
                <c:pt idx="6626">
                  <c:v>12.32</c:v>
                </c:pt>
                <c:pt idx="6627">
                  <c:v>49.38</c:v>
                </c:pt>
                <c:pt idx="6628">
                  <c:v>18.2</c:v>
                </c:pt>
                <c:pt idx="6629">
                  <c:v>66.650000000000006</c:v>
                </c:pt>
                <c:pt idx="6630">
                  <c:v>16.59</c:v>
                </c:pt>
                <c:pt idx="6631">
                  <c:v>46.12</c:v>
                </c:pt>
                <c:pt idx="6632">
                  <c:v>42.97</c:v>
                </c:pt>
                <c:pt idx="6633">
                  <c:v>64.87</c:v>
                </c:pt>
                <c:pt idx="6634">
                  <c:v>12.34</c:v>
                </c:pt>
                <c:pt idx="6635">
                  <c:v>49.52</c:v>
                </c:pt>
                <c:pt idx="6636">
                  <c:v>18.420000000000002</c:v>
                </c:pt>
                <c:pt idx="6637">
                  <c:v>66.5</c:v>
                </c:pt>
                <c:pt idx="6638">
                  <c:v>16.690000000000001</c:v>
                </c:pt>
                <c:pt idx="6639">
                  <c:v>46.25</c:v>
                </c:pt>
                <c:pt idx="6640">
                  <c:v>42.8</c:v>
                </c:pt>
                <c:pt idx="6641">
                  <c:v>64.739999999999995</c:v>
                </c:pt>
                <c:pt idx="6642">
                  <c:v>12.37</c:v>
                </c:pt>
                <c:pt idx="6643">
                  <c:v>49.67</c:v>
                </c:pt>
                <c:pt idx="6644">
                  <c:v>18.64</c:v>
                </c:pt>
                <c:pt idx="6645">
                  <c:v>66.349999999999994</c:v>
                </c:pt>
                <c:pt idx="6646">
                  <c:v>16.8</c:v>
                </c:pt>
                <c:pt idx="6647">
                  <c:v>46.37</c:v>
                </c:pt>
                <c:pt idx="6648">
                  <c:v>42.63</c:v>
                </c:pt>
                <c:pt idx="6649">
                  <c:v>64.62</c:v>
                </c:pt>
                <c:pt idx="6650">
                  <c:v>12.39</c:v>
                </c:pt>
                <c:pt idx="6651">
                  <c:v>49.81</c:v>
                </c:pt>
                <c:pt idx="6652">
                  <c:v>18.850000000000001</c:v>
                </c:pt>
                <c:pt idx="6653">
                  <c:v>66.2</c:v>
                </c:pt>
                <c:pt idx="6654">
                  <c:v>16.899999999999999</c:v>
                </c:pt>
                <c:pt idx="6655">
                  <c:v>46.48</c:v>
                </c:pt>
                <c:pt idx="6656">
                  <c:v>42.47</c:v>
                </c:pt>
                <c:pt idx="6657">
                  <c:v>64.489999999999995</c:v>
                </c:pt>
                <c:pt idx="6658">
                  <c:v>12.41</c:v>
                </c:pt>
                <c:pt idx="6659">
                  <c:v>49.95</c:v>
                </c:pt>
                <c:pt idx="6660">
                  <c:v>19.07</c:v>
                </c:pt>
                <c:pt idx="6661">
                  <c:v>66.05</c:v>
                </c:pt>
                <c:pt idx="6662">
                  <c:v>17</c:v>
                </c:pt>
                <c:pt idx="6663">
                  <c:v>46.6</c:v>
                </c:pt>
                <c:pt idx="6664">
                  <c:v>42.3</c:v>
                </c:pt>
                <c:pt idx="6665">
                  <c:v>64.37</c:v>
                </c:pt>
                <c:pt idx="6666">
                  <c:v>12.43</c:v>
                </c:pt>
                <c:pt idx="6667">
                  <c:v>50.1</c:v>
                </c:pt>
                <c:pt idx="6668">
                  <c:v>19.29</c:v>
                </c:pt>
                <c:pt idx="6669">
                  <c:v>65.89</c:v>
                </c:pt>
                <c:pt idx="6670">
                  <c:v>17.100000000000001</c:v>
                </c:pt>
                <c:pt idx="6671">
                  <c:v>46.72</c:v>
                </c:pt>
                <c:pt idx="6672">
                  <c:v>42.13</c:v>
                </c:pt>
                <c:pt idx="6673">
                  <c:v>64.239999999999995</c:v>
                </c:pt>
                <c:pt idx="6674">
                  <c:v>12.45</c:v>
                </c:pt>
                <c:pt idx="6675">
                  <c:v>50.24</c:v>
                </c:pt>
                <c:pt idx="6676">
                  <c:v>19.510000000000002</c:v>
                </c:pt>
                <c:pt idx="6677">
                  <c:v>65.739999999999995</c:v>
                </c:pt>
                <c:pt idx="6678">
                  <c:v>17.2</c:v>
                </c:pt>
                <c:pt idx="6679">
                  <c:v>46.83</c:v>
                </c:pt>
                <c:pt idx="6680">
                  <c:v>41.96</c:v>
                </c:pt>
                <c:pt idx="6681">
                  <c:v>64.11</c:v>
                </c:pt>
                <c:pt idx="6682">
                  <c:v>12.47</c:v>
                </c:pt>
                <c:pt idx="6683">
                  <c:v>10.37</c:v>
                </c:pt>
                <c:pt idx="6684">
                  <c:v>50.38</c:v>
                </c:pt>
                <c:pt idx="6685">
                  <c:v>19.73</c:v>
                </c:pt>
                <c:pt idx="6686">
                  <c:v>65.59</c:v>
                </c:pt>
                <c:pt idx="6687">
                  <c:v>17.3</c:v>
                </c:pt>
                <c:pt idx="6688">
                  <c:v>46.95</c:v>
                </c:pt>
                <c:pt idx="6689">
                  <c:v>41.79</c:v>
                </c:pt>
                <c:pt idx="6690">
                  <c:v>63.98</c:v>
                </c:pt>
                <c:pt idx="6691">
                  <c:v>12.49</c:v>
                </c:pt>
                <c:pt idx="6692">
                  <c:v>10.54</c:v>
                </c:pt>
                <c:pt idx="6693">
                  <c:v>50.52</c:v>
                </c:pt>
                <c:pt idx="6694">
                  <c:v>19.940000000000001</c:v>
                </c:pt>
                <c:pt idx="6695">
                  <c:v>65.430000000000007</c:v>
                </c:pt>
                <c:pt idx="6696">
                  <c:v>17.399999999999999</c:v>
                </c:pt>
                <c:pt idx="6697">
                  <c:v>47.06</c:v>
                </c:pt>
                <c:pt idx="6698">
                  <c:v>41.63</c:v>
                </c:pt>
                <c:pt idx="6699">
                  <c:v>63.85</c:v>
                </c:pt>
                <c:pt idx="6700">
                  <c:v>12.51</c:v>
                </c:pt>
                <c:pt idx="6701">
                  <c:v>10.72</c:v>
                </c:pt>
                <c:pt idx="6702">
                  <c:v>50.67</c:v>
                </c:pt>
                <c:pt idx="6703">
                  <c:v>20.16</c:v>
                </c:pt>
                <c:pt idx="6704">
                  <c:v>65.28</c:v>
                </c:pt>
                <c:pt idx="6705">
                  <c:v>17.489999999999998</c:v>
                </c:pt>
                <c:pt idx="6706">
                  <c:v>47.17</c:v>
                </c:pt>
                <c:pt idx="6707">
                  <c:v>41.46</c:v>
                </c:pt>
                <c:pt idx="6708">
                  <c:v>63.72</c:v>
                </c:pt>
                <c:pt idx="6709">
                  <c:v>12.52</c:v>
                </c:pt>
                <c:pt idx="6710">
                  <c:v>10.89</c:v>
                </c:pt>
                <c:pt idx="6711">
                  <c:v>50.81</c:v>
                </c:pt>
                <c:pt idx="6712">
                  <c:v>20.38</c:v>
                </c:pt>
                <c:pt idx="6713">
                  <c:v>65.13</c:v>
                </c:pt>
                <c:pt idx="6714">
                  <c:v>17.59</c:v>
                </c:pt>
                <c:pt idx="6715">
                  <c:v>47.28</c:v>
                </c:pt>
                <c:pt idx="6716">
                  <c:v>41.29</c:v>
                </c:pt>
                <c:pt idx="6717">
                  <c:v>63.58</c:v>
                </c:pt>
                <c:pt idx="6718">
                  <c:v>12.54</c:v>
                </c:pt>
                <c:pt idx="6719">
                  <c:v>11.06</c:v>
                </c:pt>
                <c:pt idx="6720">
                  <c:v>50.95</c:v>
                </c:pt>
                <c:pt idx="6721">
                  <c:v>20.6</c:v>
                </c:pt>
                <c:pt idx="6722">
                  <c:v>64.97</c:v>
                </c:pt>
                <c:pt idx="6723">
                  <c:v>17.690000000000001</c:v>
                </c:pt>
                <c:pt idx="6724">
                  <c:v>47.38</c:v>
                </c:pt>
                <c:pt idx="6725">
                  <c:v>41.12</c:v>
                </c:pt>
                <c:pt idx="6726">
                  <c:v>63.45</c:v>
                </c:pt>
                <c:pt idx="6727">
                  <c:v>12.56</c:v>
                </c:pt>
                <c:pt idx="6728">
                  <c:v>11.23</c:v>
                </c:pt>
                <c:pt idx="6729">
                  <c:v>51.09</c:v>
                </c:pt>
                <c:pt idx="6730">
                  <c:v>20.82</c:v>
                </c:pt>
                <c:pt idx="6731">
                  <c:v>64.819999999999993</c:v>
                </c:pt>
                <c:pt idx="6732">
                  <c:v>17.78</c:v>
                </c:pt>
                <c:pt idx="6733">
                  <c:v>47.49</c:v>
                </c:pt>
                <c:pt idx="6734">
                  <c:v>40.950000000000003</c:v>
                </c:pt>
                <c:pt idx="6735">
                  <c:v>63.31</c:v>
                </c:pt>
                <c:pt idx="6736">
                  <c:v>12.57</c:v>
                </c:pt>
                <c:pt idx="6737">
                  <c:v>11.4</c:v>
                </c:pt>
                <c:pt idx="6738">
                  <c:v>51.23</c:v>
                </c:pt>
                <c:pt idx="6739">
                  <c:v>21.04</c:v>
                </c:pt>
                <c:pt idx="6740">
                  <c:v>64.66</c:v>
                </c:pt>
                <c:pt idx="6741">
                  <c:v>17.88</c:v>
                </c:pt>
                <c:pt idx="6742">
                  <c:v>47.59</c:v>
                </c:pt>
                <c:pt idx="6743">
                  <c:v>40.78</c:v>
                </c:pt>
                <c:pt idx="6744">
                  <c:v>63.18</c:v>
                </c:pt>
                <c:pt idx="6745">
                  <c:v>12.58</c:v>
                </c:pt>
                <c:pt idx="6746">
                  <c:v>51.37</c:v>
                </c:pt>
                <c:pt idx="6747">
                  <c:v>21.26</c:v>
                </c:pt>
                <c:pt idx="6748">
                  <c:v>64.510000000000005</c:v>
                </c:pt>
                <c:pt idx="6749">
                  <c:v>17.97</c:v>
                </c:pt>
                <c:pt idx="6750">
                  <c:v>47.69</c:v>
                </c:pt>
                <c:pt idx="6751">
                  <c:v>40.61</c:v>
                </c:pt>
                <c:pt idx="6752">
                  <c:v>63.04</c:v>
                </c:pt>
                <c:pt idx="6753">
                  <c:v>12.6</c:v>
                </c:pt>
                <c:pt idx="6754">
                  <c:v>51.51</c:v>
                </c:pt>
                <c:pt idx="6755">
                  <c:v>21.48</c:v>
                </c:pt>
                <c:pt idx="6756">
                  <c:v>64.349999999999994</c:v>
                </c:pt>
                <c:pt idx="6757">
                  <c:v>18.07</c:v>
                </c:pt>
                <c:pt idx="6758">
                  <c:v>47.79</c:v>
                </c:pt>
                <c:pt idx="6759">
                  <c:v>40.44</c:v>
                </c:pt>
                <c:pt idx="6760">
                  <c:v>62.9</c:v>
                </c:pt>
                <c:pt idx="6761">
                  <c:v>12.61</c:v>
                </c:pt>
                <c:pt idx="6762">
                  <c:v>51.65</c:v>
                </c:pt>
                <c:pt idx="6763">
                  <c:v>21.7</c:v>
                </c:pt>
                <c:pt idx="6764">
                  <c:v>64.2</c:v>
                </c:pt>
                <c:pt idx="6765">
                  <c:v>18.16</c:v>
                </c:pt>
                <c:pt idx="6766">
                  <c:v>47.89</c:v>
                </c:pt>
                <c:pt idx="6767">
                  <c:v>40.270000000000003</c:v>
                </c:pt>
                <c:pt idx="6768">
                  <c:v>62.76</c:v>
                </c:pt>
                <c:pt idx="6769">
                  <c:v>12.62</c:v>
                </c:pt>
                <c:pt idx="6770">
                  <c:v>12.08</c:v>
                </c:pt>
                <c:pt idx="6771">
                  <c:v>51.79</c:v>
                </c:pt>
                <c:pt idx="6772">
                  <c:v>21.92</c:v>
                </c:pt>
                <c:pt idx="6773">
                  <c:v>64.040000000000006</c:v>
                </c:pt>
                <c:pt idx="6774">
                  <c:v>18.25</c:v>
                </c:pt>
                <c:pt idx="6775">
                  <c:v>47.99</c:v>
                </c:pt>
                <c:pt idx="6776">
                  <c:v>40.090000000000003</c:v>
                </c:pt>
                <c:pt idx="6777">
                  <c:v>62.62</c:v>
                </c:pt>
                <c:pt idx="6778">
                  <c:v>12.63</c:v>
                </c:pt>
                <c:pt idx="6779">
                  <c:v>51.93</c:v>
                </c:pt>
                <c:pt idx="6780">
                  <c:v>22.14</c:v>
                </c:pt>
                <c:pt idx="6781">
                  <c:v>63.88</c:v>
                </c:pt>
                <c:pt idx="6782">
                  <c:v>18.34</c:v>
                </c:pt>
                <c:pt idx="6783">
                  <c:v>48.09</c:v>
                </c:pt>
                <c:pt idx="6784">
                  <c:v>39.92</c:v>
                </c:pt>
                <c:pt idx="6785">
                  <c:v>62.48</c:v>
                </c:pt>
                <c:pt idx="6786">
                  <c:v>12.64</c:v>
                </c:pt>
                <c:pt idx="6787">
                  <c:v>12.42</c:v>
                </c:pt>
                <c:pt idx="6788">
                  <c:v>52.07</c:v>
                </c:pt>
                <c:pt idx="6789">
                  <c:v>22.36</c:v>
                </c:pt>
                <c:pt idx="6790">
                  <c:v>63.73</c:v>
                </c:pt>
                <c:pt idx="6791">
                  <c:v>18.43</c:v>
                </c:pt>
                <c:pt idx="6792">
                  <c:v>48.18</c:v>
                </c:pt>
                <c:pt idx="6793">
                  <c:v>39.75</c:v>
                </c:pt>
                <c:pt idx="6794">
                  <c:v>62.34</c:v>
                </c:pt>
                <c:pt idx="6795">
                  <c:v>12.64</c:v>
                </c:pt>
                <c:pt idx="6796">
                  <c:v>52.21</c:v>
                </c:pt>
                <c:pt idx="6797">
                  <c:v>22.58</c:v>
                </c:pt>
                <c:pt idx="6798">
                  <c:v>63.57</c:v>
                </c:pt>
                <c:pt idx="6799">
                  <c:v>18.53</c:v>
                </c:pt>
                <c:pt idx="6800">
                  <c:v>48.27</c:v>
                </c:pt>
                <c:pt idx="6801">
                  <c:v>39.58</c:v>
                </c:pt>
                <c:pt idx="6802">
                  <c:v>62.2</c:v>
                </c:pt>
                <c:pt idx="6803">
                  <c:v>12.65</c:v>
                </c:pt>
                <c:pt idx="6804">
                  <c:v>52.35</c:v>
                </c:pt>
                <c:pt idx="6805">
                  <c:v>22.8</c:v>
                </c:pt>
                <c:pt idx="6806">
                  <c:v>63.41</c:v>
                </c:pt>
                <c:pt idx="6807">
                  <c:v>18.62</c:v>
                </c:pt>
                <c:pt idx="6808">
                  <c:v>48.36</c:v>
                </c:pt>
                <c:pt idx="6809">
                  <c:v>39.409999999999997</c:v>
                </c:pt>
                <c:pt idx="6810">
                  <c:v>62.05</c:v>
                </c:pt>
                <c:pt idx="6811">
                  <c:v>12.66</c:v>
                </c:pt>
                <c:pt idx="6812">
                  <c:v>12.92</c:v>
                </c:pt>
                <c:pt idx="6813">
                  <c:v>52.49</c:v>
                </c:pt>
                <c:pt idx="6814">
                  <c:v>23.03</c:v>
                </c:pt>
                <c:pt idx="6815">
                  <c:v>63.25</c:v>
                </c:pt>
                <c:pt idx="6816">
                  <c:v>18.7</c:v>
                </c:pt>
                <c:pt idx="6817">
                  <c:v>48.45</c:v>
                </c:pt>
                <c:pt idx="6818">
                  <c:v>39.24</c:v>
                </c:pt>
                <c:pt idx="6819">
                  <c:v>61.91</c:v>
                </c:pt>
                <c:pt idx="6820">
                  <c:v>12.66</c:v>
                </c:pt>
                <c:pt idx="6821">
                  <c:v>13.09</c:v>
                </c:pt>
                <c:pt idx="6822">
                  <c:v>52.63</c:v>
                </c:pt>
                <c:pt idx="6823">
                  <c:v>23.25</c:v>
                </c:pt>
                <c:pt idx="6824">
                  <c:v>63.1</c:v>
                </c:pt>
                <c:pt idx="6825">
                  <c:v>18.79</c:v>
                </c:pt>
                <c:pt idx="6826">
                  <c:v>48.54</c:v>
                </c:pt>
                <c:pt idx="6827">
                  <c:v>39.06</c:v>
                </c:pt>
                <c:pt idx="6828">
                  <c:v>61.76</c:v>
                </c:pt>
                <c:pt idx="6829">
                  <c:v>12.67</c:v>
                </c:pt>
                <c:pt idx="6830">
                  <c:v>13.26</c:v>
                </c:pt>
                <c:pt idx="6831">
                  <c:v>52.77</c:v>
                </c:pt>
                <c:pt idx="6832">
                  <c:v>23.47</c:v>
                </c:pt>
                <c:pt idx="6833">
                  <c:v>62.94</c:v>
                </c:pt>
                <c:pt idx="6834">
                  <c:v>18.88</c:v>
                </c:pt>
                <c:pt idx="6835">
                  <c:v>48.62</c:v>
                </c:pt>
                <c:pt idx="6836">
                  <c:v>38.89</c:v>
                </c:pt>
                <c:pt idx="6837">
                  <c:v>61.61</c:v>
                </c:pt>
                <c:pt idx="6838">
                  <c:v>12.67</c:v>
                </c:pt>
                <c:pt idx="6839">
                  <c:v>13.42</c:v>
                </c:pt>
                <c:pt idx="6840">
                  <c:v>52.9</c:v>
                </c:pt>
                <c:pt idx="6841">
                  <c:v>23.69</c:v>
                </c:pt>
                <c:pt idx="6842">
                  <c:v>62.78</c:v>
                </c:pt>
                <c:pt idx="6843">
                  <c:v>18.97</c:v>
                </c:pt>
                <c:pt idx="6844">
                  <c:v>48.71</c:v>
                </c:pt>
                <c:pt idx="6845">
                  <c:v>38.72</c:v>
                </c:pt>
                <c:pt idx="6846">
                  <c:v>61.47</c:v>
                </c:pt>
                <c:pt idx="6847">
                  <c:v>12.67</c:v>
                </c:pt>
                <c:pt idx="6848">
                  <c:v>13.59</c:v>
                </c:pt>
                <c:pt idx="6849">
                  <c:v>53.04</c:v>
                </c:pt>
                <c:pt idx="6850">
                  <c:v>23.91</c:v>
                </c:pt>
                <c:pt idx="6851">
                  <c:v>62.62</c:v>
                </c:pt>
                <c:pt idx="6852">
                  <c:v>19.05</c:v>
                </c:pt>
                <c:pt idx="6853">
                  <c:v>48.79</c:v>
                </c:pt>
                <c:pt idx="6854">
                  <c:v>38.54</c:v>
                </c:pt>
                <c:pt idx="6855">
                  <c:v>61.32</c:v>
                </c:pt>
                <c:pt idx="6856">
                  <c:v>12.67</c:v>
                </c:pt>
                <c:pt idx="6857">
                  <c:v>13.75</c:v>
                </c:pt>
                <c:pt idx="6858">
                  <c:v>53.18</c:v>
                </c:pt>
                <c:pt idx="6859">
                  <c:v>24.14</c:v>
                </c:pt>
                <c:pt idx="6860">
                  <c:v>62.46</c:v>
                </c:pt>
                <c:pt idx="6861">
                  <c:v>19.14</c:v>
                </c:pt>
                <c:pt idx="6862">
                  <c:v>48.87</c:v>
                </c:pt>
                <c:pt idx="6863">
                  <c:v>38.369999999999997</c:v>
                </c:pt>
                <c:pt idx="6864">
                  <c:v>61.17</c:v>
                </c:pt>
                <c:pt idx="6865">
                  <c:v>12.68</c:v>
                </c:pt>
                <c:pt idx="6866">
                  <c:v>13.92</c:v>
                </c:pt>
                <c:pt idx="6867">
                  <c:v>53.31</c:v>
                </c:pt>
                <c:pt idx="6868">
                  <c:v>24.36</c:v>
                </c:pt>
                <c:pt idx="6869">
                  <c:v>62.31</c:v>
                </c:pt>
                <c:pt idx="6870">
                  <c:v>19.23</c:v>
                </c:pt>
                <c:pt idx="6871">
                  <c:v>48.95</c:v>
                </c:pt>
                <c:pt idx="6872">
                  <c:v>38.200000000000003</c:v>
                </c:pt>
                <c:pt idx="6873">
                  <c:v>61.02</c:v>
                </c:pt>
                <c:pt idx="6874">
                  <c:v>12.67</c:v>
                </c:pt>
                <c:pt idx="6875">
                  <c:v>14.08</c:v>
                </c:pt>
                <c:pt idx="6876">
                  <c:v>53.45</c:v>
                </c:pt>
                <c:pt idx="6877">
                  <c:v>24.58</c:v>
                </c:pt>
                <c:pt idx="6878">
                  <c:v>62.15</c:v>
                </c:pt>
                <c:pt idx="6879">
                  <c:v>19.309999999999999</c:v>
                </c:pt>
                <c:pt idx="6880">
                  <c:v>49.02</c:v>
                </c:pt>
                <c:pt idx="6881">
                  <c:v>38.020000000000003</c:v>
                </c:pt>
                <c:pt idx="6882">
                  <c:v>60.87</c:v>
                </c:pt>
                <c:pt idx="6883">
                  <c:v>12.67</c:v>
                </c:pt>
                <c:pt idx="6884">
                  <c:v>14.25</c:v>
                </c:pt>
                <c:pt idx="6885">
                  <c:v>53.59</c:v>
                </c:pt>
                <c:pt idx="6886">
                  <c:v>24.81</c:v>
                </c:pt>
                <c:pt idx="6887">
                  <c:v>61.99</c:v>
                </c:pt>
                <c:pt idx="6888">
                  <c:v>19.39</c:v>
                </c:pt>
                <c:pt idx="6889">
                  <c:v>49.1</c:v>
                </c:pt>
                <c:pt idx="6890">
                  <c:v>37.85</c:v>
                </c:pt>
                <c:pt idx="6891">
                  <c:v>60.72</c:v>
                </c:pt>
                <c:pt idx="6892">
                  <c:v>12.67</c:v>
                </c:pt>
                <c:pt idx="6893">
                  <c:v>14.41</c:v>
                </c:pt>
                <c:pt idx="6894">
                  <c:v>53.72</c:v>
                </c:pt>
                <c:pt idx="6895">
                  <c:v>25.03</c:v>
                </c:pt>
                <c:pt idx="6896">
                  <c:v>61.83</c:v>
                </c:pt>
                <c:pt idx="6897">
                  <c:v>19.48</c:v>
                </c:pt>
                <c:pt idx="6898">
                  <c:v>49.17</c:v>
                </c:pt>
                <c:pt idx="6899">
                  <c:v>37.67</c:v>
                </c:pt>
                <c:pt idx="6900">
                  <c:v>60.56</c:v>
                </c:pt>
                <c:pt idx="6901">
                  <c:v>12.67</c:v>
                </c:pt>
                <c:pt idx="6902">
                  <c:v>14.58</c:v>
                </c:pt>
                <c:pt idx="6903">
                  <c:v>53.86</c:v>
                </c:pt>
                <c:pt idx="6904">
                  <c:v>25.25</c:v>
                </c:pt>
                <c:pt idx="6905">
                  <c:v>61.67</c:v>
                </c:pt>
                <c:pt idx="6906">
                  <c:v>19.559999999999999</c:v>
                </c:pt>
                <c:pt idx="6907">
                  <c:v>49.24</c:v>
                </c:pt>
                <c:pt idx="6908">
                  <c:v>37.5</c:v>
                </c:pt>
                <c:pt idx="6909">
                  <c:v>60.41</c:v>
                </c:pt>
                <c:pt idx="6910">
                  <c:v>12.67</c:v>
                </c:pt>
                <c:pt idx="6911">
                  <c:v>14.74</c:v>
                </c:pt>
                <c:pt idx="6912">
                  <c:v>53.99</c:v>
                </c:pt>
                <c:pt idx="6913">
                  <c:v>25.48</c:v>
                </c:pt>
                <c:pt idx="6914">
                  <c:v>61.51</c:v>
                </c:pt>
                <c:pt idx="6915">
                  <c:v>19.64</c:v>
                </c:pt>
                <c:pt idx="6916">
                  <c:v>49.31</c:v>
                </c:pt>
                <c:pt idx="6917">
                  <c:v>37.32</c:v>
                </c:pt>
                <c:pt idx="6918">
                  <c:v>60.26</c:v>
                </c:pt>
                <c:pt idx="6919">
                  <c:v>12.66</c:v>
                </c:pt>
                <c:pt idx="6920">
                  <c:v>14.9</c:v>
                </c:pt>
                <c:pt idx="6921">
                  <c:v>54.13</c:v>
                </c:pt>
                <c:pt idx="6922">
                  <c:v>25.7</c:v>
                </c:pt>
                <c:pt idx="6923">
                  <c:v>61.35</c:v>
                </c:pt>
                <c:pt idx="6924">
                  <c:v>19.72</c:v>
                </c:pt>
                <c:pt idx="6925">
                  <c:v>49.38</c:v>
                </c:pt>
                <c:pt idx="6926">
                  <c:v>37.15</c:v>
                </c:pt>
                <c:pt idx="6927">
                  <c:v>60.1</c:v>
                </c:pt>
                <c:pt idx="6928">
                  <c:v>12.65</c:v>
                </c:pt>
                <c:pt idx="6929">
                  <c:v>15.06</c:v>
                </c:pt>
                <c:pt idx="6930">
                  <c:v>54.26</c:v>
                </c:pt>
                <c:pt idx="6931">
                  <c:v>25.93</c:v>
                </c:pt>
                <c:pt idx="6932">
                  <c:v>61.19</c:v>
                </c:pt>
                <c:pt idx="6933">
                  <c:v>19.8</c:v>
                </c:pt>
                <c:pt idx="6934">
                  <c:v>49.44</c:v>
                </c:pt>
                <c:pt idx="6935">
                  <c:v>36.97</c:v>
                </c:pt>
                <c:pt idx="6936">
                  <c:v>59.95</c:v>
                </c:pt>
                <c:pt idx="6937">
                  <c:v>12.65</c:v>
                </c:pt>
                <c:pt idx="6938">
                  <c:v>15.22</c:v>
                </c:pt>
                <c:pt idx="6939">
                  <c:v>54.4</c:v>
                </c:pt>
                <c:pt idx="6940">
                  <c:v>26.15</c:v>
                </c:pt>
                <c:pt idx="6941">
                  <c:v>61.03</c:v>
                </c:pt>
                <c:pt idx="6942">
                  <c:v>19.88</c:v>
                </c:pt>
                <c:pt idx="6943">
                  <c:v>49.5</c:v>
                </c:pt>
                <c:pt idx="6944">
                  <c:v>36.799999999999997</c:v>
                </c:pt>
                <c:pt idx="6945">
                  <c:v>59.79</c:v>
                </c:pt>
                <c:pt idx="6946">
                  <c:v>12.64</c:v>
                </c:pt>
                <c:pt idx="6947">
                  <c:v>15.39</c:v>
                </c:pt>
                <c:pt idx="6948">
                  <c:v>54.53</c:v>
                </c:pt>
                <c:pt idx="6949">
                  <c:v>26.38</c:v>
                </c:pt>
                <c:pt idx="6950">
                  <c:v>60.87</c:v>
                </c:pt>
                <c:pt idx="6951">
                  <c:v>19.96</c:v>
                </c:pt>
                <c:pt idx="6952">
                  <c:v>49.57</c:v>
                </c:pt>
                <c:pt idx="6953">
                  <c:v>36.619999999999997</c:v>
                </c:pt>
                <c:pt idx="6954">
                  <c:v>59.63</c:v>
                </c:pt>
                <c:pt idx="6955">
                  <c:v>12.63</c:v>
                </c:pt>
                <c:pt idx="6956">
                  <c:v>15.55</c:v>
                </c:pt>
                <c:pt idx="6957">
                  <c:v>54.66</c:v>
                </c:pt>
                <c:pt idx="6958">
                  <c:v>26.6</c:v>
                </c:pt>
                <c:pt idx="6959">
                  <c:v>60.71</c:v>
                </c:pt>
                <c:pt idx="6960">
                  <c:v>20.03</c:v>
                </c:pt>
                <c:pt idx="6961">
                  <c:v>49.62</c:v>
                </c:pt>
                <c:pt idx="6962">
                  <c:v>36.44</c:v>
                </c:pt>
                <c:pt idx="6963">
                  <c:v>59.47</c:v>
                </c:pt>
                <c:pt idx="6964">
                  <c:v>12.62</c:v>
                </c:pt>
                <c:pt idx="6965">
                  <c:v>15.71</c:v>
                </c:pt>
                <c:pt idx="6966">
                  <c:v>54.8</c:v>
                </c:pt>
                <c:pt idx="6967">
                  <c:v>26.83</c:v>
                </c:pt>
                <c:pt idx="6968">
                  <c:v>60.55</c:v>
                </c:pt>
                <c:pt idx="6969">
                  <c:v>20.11</c:v>
                </c:pt>
                <c:pt idx="6970">
                  <c:v>49.68</c:v>
                </c:pt>
                <c:pt idx="6971">
                  <c:v>36.270000000000003</c:v>
                </c:pt>
                <c:pt idx="6972">
                  <c:v>59.32</c:v>
                </c:pt>
                <c:pt idx="6973">
                  <c:v>12.61</c:v>
                </c:pt>
                <c:pt idx="6974">
                  <c:v>15.87</c:v>
                </c:pt>
                <c:pt idx="6975">
                  <c:v>54.93</c:v>
                </c:pt>
                <c:pt idx="6976">
                  <c:v>27.05</c:v>
                </c:pt>
                <c:pt idx="6977">
                  <c:v>60.39</c:v>
                </c:pt>
                <c:pt idx="6978">
                  <c:v>20.190000000000001</c:v>
                </c:pt>
                <c:pt idx="6979">
                  <c:v>49.74</c:v>
                </c:pt>
                <c:pt idx="6980">
                  <c:v>36.090000000000003</c:v>
                </c:pt>
                <c:pt idx="6981">
                  <c:v>59.16</c:v>
                </c:pt>
                <c:pt idx="6982">
                  <c:v>12.6</c:v>
                </c:pt>
                <c:pt idx="6983">
                  <c:v>16.03</c:v>
                </c:pt>
                <c:pt idx="6984">
                  <c:v>55.06</c:v>
                </c:pt>
                <c:pt idx="6985">
                  <c:v>27.28</c:v>
                </c:pt>
                <c:pt idx="6986">
                  <c:v>60.23</c:v>
                </c:pt>
                <c:pt idx="6987">
                  <c:v>20.260000000000002</c:v>
                </c:pt>
                <c:pt idx="6988">
                  <c:v>49.79</c:v>
                </c:pt>
                <c:pt idx="6989">
                  <c:v>35.909999999999997</c:v>
                </c:pt>
                <c:pt idx="6990">
                  <c:v>59</c:v>
                </c:pt>
                <c:pt idx="6991">
                  <c:v>12.59</c:v>
                </c:pt>
                <c:pt idx="6992">
                  <c:v>16.18</c:v>
                </c:pt>
                <c:pt idx="6993">
                  <c:v>55.19</c:v>
                </c:pt>
                <c:pt idx="6994">
                  <c:v>27.5</c:v>
                </c:pt>
                <c:pt idx="6995">
                  <c:v>60.07</c:v>
                </c:pt>
                <c:pt idx="6996">
                  <c:v>20.34</c:v>
                </c:pt>
                <c:pt idx="6997">
                  <c:v>49.84</c:v>
                </c:pt>
                <c:pt idx="6998">
                  <c:v>35.74</c:v>
                </c:pt>
                <c:pt idx="6999">
                  <c:v>58.84</c:v>
                </c:pt>
                <c:pt idx="7000">
                  <c:v>12.58</c:v>
                </c:pt>
                <c:pt idx="7001">
                  <c:v>16.34</c:v>
                </c:pt>
                <c:pt idx="7002">
                  <c:v>55.32</c:v>
                </c:pt>
                <c:pt idx="7003">
                  <c:v>27.73</c:v>
                </c:pt>
                <c:pt idx="7004">
                  <c:v>59.91</c:v>
                </c:pt>
                <c:pt idx="7005">
                  <c:v>20.41</c:v>
                </c:pt>
                <c:pt idx="7006">
                  <c:v>49.89</c:v>
                </c:pt>
                <c:pt idx="7007">
                  <c:v>35.56</c:v>
                </c:pt>
                <c:pt idx="7008">
                  <c:v>58.67</c:v>
                </c:pt>
                <c:pt idx="7009">
                  <c:v>12.56</c:v>
                </c:pt>
                <c:pt idx="7010">
                  <c:v>16.5</c:v>
                </c:pt>
                <c:pt idx="7011">
                  <c:v>55.46</c:v>
                </c:pt>
                <c:pt idx="7012">
                  <c:v>27.96</c:v>
                </c:pt>
                <c:pt idx="7013">
                  <c:v>59.75</c:v>
                </c:pt>
                <c:pt idx="7014">
                  <c:v>20.48</c:v>
                </c:pt>
                <c:pt idx="7015">
                  <c:v>49.94</c:v>
                </c:pt>
                <c:pt idx="7016">
                  <c:v>35.380000000000003</c:v>
                </c:pt>
                <c:pt idx="7017">
                  <c:v>58.51</c:v>
                </c:pt>
                <c:pt idx="7018">
                  <c:v>12.55</c:v>
                </c:pt>
                <c:pt idx="7019">
                  <c:v>16.66</c:v>
                </c:pt>
                <c:pt idx="7020">
                  <c:v>55.59</c:v>
                </c:pt>
                <c:pt idx="7021">
                  <c:v>28.18</c:v>
                </c:pt>
                <c:pt idx="7022">
                  <c:v>59.59</c:v>
                </c:pt>
                <c:pt idx="7023">
                  <c:v>20.55</c:v>
                </c:pt>
                <c:pt idx="7024">
                  <c:v>49.99</c:v>
                </c:pt>
                <c:pt idx="7025">
                  <c:v>35.21</c:v>
                </c:pt>
                <c:pt idx="7026">
                  <c:v>58.35</c:v>
                </c:pt>
                <c:pt idx="7027">
                  <c:v>12.53</c:v>
                </c:pt>
                <c:pt idx="7028">
                  <c:v>16.809999999999999</c:v>
                </c:pt>
                <c:pt idx="7029">
                  <c:v>55.72</c:v>
                </c:pt>
                <c:pt idx="7030">
                  <c:v>28.41</c:v>
                </c:pt>
                <c:pt idx="7031">
                  <c:v>59.43</c:v>
                </c:pt>
                <c:pt idx="7032">
                  <c:v>20.62</c:v>
                </c:pt>
                <c:pt idx="7033">
                  <c:v>50.03</c:v>
                </c:pt>
                <c:pt idx="7034">
                  <c:v>35.03</c:v>
                </c:pt>
                <c:pt idx="7035">
                  <c:v>58.19</c:v>
                </c:pt>
                <c:pt idx="7036">
                  <c:v>12.52</c:v>
                </c:pt>
                <c:pt idx="7037">
                  <c:v>16.97</c:v>
                </c:pt>
                <c:pt idx="7038">
                  <c:v>55.85</c:v>
                </c:pt>
                <c:pt idx="7039">
                  <c:v>28.64</c:v>
                </c:pt>
                <c:pt idx="7040">
                  <c:v>59.27</c:v>
                </c:pt>
                <c:pt idx="7041">
                  <c:v>20.69</c:v>
                </c:pt>
                <c:pt idx="7042">
                  <c:v>50.07</c:v>
                </c:pt>
                <c:pt idx="7043">
                  <c:v>34.85</c:v>
                </c:pt>
                <c:pt idx="7044">
                  <c:v>58.02</c:v>
                </c:pt>
                <c:pt idx="7045">
                  <c:v>12.5</c:v>
                </c:pt>
                <c:pt idx="7046">
                  <c:v>17.13</c:v>
                </c:pt>
                <c:pt idx="7047">
                  <c:v>55.98</c:v>
                </c:pt>
                <c:pt idx="7048">
                  <c:v>28.86</c:v>
                </c:pt>
                <c:pt idx="7049">
                  <c:v>59.1</c:v>
                </c:pt>
                <c:pt idx="7050">
                  <c:v>20.76</c:v>
                </c:pt>
                <c:pt idx="7051">
                  <c:v>50.11</c:v>
                </c:pt>
                <c:pt idx="7052">
                  <c:v>34.67</c:v>
                </c:pt>
                <c:pt idx="7053">
                  <c:v>57.86</c:v>
                </c:pt>
                <c:pt idx="7054">
                  <c:v>12.48</c:v>
                </c:pt>
                <c:pt idx="7055">
                  <c:v>17.28</c:v>
                </c:pt>
                <c:pt idx="7056">
                  <c:v>56.11</c:v>
                </c:pt>
                <c:pt idx="7057">
                  <c:v>29.09</c:v>
                </c:pt>
                <c:pt idx="7058">
                  <c:v>58.94</c:v>
                </c:pt>
                <c:pt idx="7059">
                  <c:v>20.83</c:v>
                </c:pt>
                <c:pt idx="7060">
                  <c:v>50.15</c:v>
                </c:pt>
                <c:pt idx="7061">
                  <c:v>34.49</c:v>
                </c:pt>
                <c:pt idx="7062">
                  <c:v>57.69</c:v>
                </c:pt>
                <c:pt idx="7063">
                  <c:v>12.46</c:v>
                </c:pt>
                <c:pt idx="7064">
                  <c:v>17.440000000000001</c:v>
                </c:pt>
                <c:pt idx="7065">
                  <c:v>56.24</c:v>
                </c:pt>
                <c:pt idx="7066">
                  <c:v>29.32</c:v>
                </c:pt>
                <c:pt idx="7067">
                  <c:v>58.78</c:v>
                </c:pt>
                <c:pt idx="7068">
                  <c:v>20.9</c:v>
                </c:pt>
                <c:pt idx="7069">
                  <c:v>50.19</c:v>
                </c:pt>
                <c:pt idx="7070">
                  <c:v>34.31</c:v>
                </c:pt>
                <c:pt idx="7071">
                  <c:v>57.53</c:v>
                </c:pt>
                <c:pt idx="7072">
                  <c:v>12.44</c:v>
                </c:pt>
                <c:pt idx="7073">
                  <c:v>17.59</c:v>
                </c:pt>
                <c:pt idx="7074">
                  <c:v>56.37</c:v>
                </c:pt>
                <c:pt idx="7075">
                  <c:v>29.55</c:v>
                </c:pt>
                <c:pt idx="7076">
                  <c:v>58.62</c:v>
                </c:pt>
                <c:pt idx="7077">
                  <c:v>20.96</c:v>
                </c:pt>
                <c:pt idx="7078">
                  <c:v>50.22</c:v>
                </c:pt>
                <c:pt idx="7079">
                  <c:v>34.14</c:v>
                </c:pt>
                <c:pt idx="7080">
                  <c:v>57.36</c:v>
                </c:pt>
                <c:pt idx="7081">
                  <c:v>12.42</c:v>
                </c:pt>
                <c:pt idx="7082">
                  <c:v>17.739999999999998</c:v>
                </c:pt>
                <c:pt idx="7083">
                  <c:v>56.49</c:v>
                </c:pt>
                <c:pt idx="7084">
                  <c:v>29.77</c:v>
                </c:pt>
                <c:pt idx="7085">
                  <c:v>58.46</c:v>
                </c:pt>
                <c:pt idx="7086">
                  <c:v>21.03</c:v>
                </c:pt>
                <c:pt idx="7087">
                  <c:v>50.25</c:v>
                </c:pt>
                <c:pt idx="7088">
                  <c:v>33.96</c:v>
                </c:pt>
                <c:pt idx="7089">
                  <c:v>57.19</c:v>
                </c:pt>
                <c:pt idx="7090">
                  <c:v>12.4</c:v>
                </c:pt>
                <c:pt idx="7091">
                  <c:v>17.899999999999999</c:v>
                </c:pt>
                <c:pt idx="7092">
                  <c:v>56.62</c:v>
                </c:pt>
                <c:pt idx="7093">
                  <c:v>30</c:v>
                </c:pt>
                <c:pt idx="7094">
                  <c:v>58.3</c:v>
                </c:pt>
                <c:pt idx="7095">
                  <c:v>21.1</c:v>
                </c:pt>
                <c:pt idx="7096">
                  <c:v>50.28</c:v>
                </c:pt>
                <c:pt idx="7097">
                  <c:v>33.78</c:v>
                </c:pt>
                <c:pt idx="7098">
                  <c:v>57.03</c:v>
                </c:pt>
                <c:pt idx="7099">
                  <c:v>12.37</c:v>
                </c:pt>
                <c:pt idx="7100">
                  <c:v>18.05</c:v>
                </c:pt>
                <c:pt idx="7101">
                  <c:v>56.75</c:v>
                </c:pt>
                <c:pt idx="7102">
                  <c:v>30.23</c:v>
                </c:pt>
                <c:pt idx="7103">
                  <c:v>58.14</c:v>
                </c:pt>
                <c:pt idx="7104">
                  <c:v>21.16</c:v>
                </c:pt>
                <c:pt idx="7105">
                  <c:v>50.31</c:v>
                </c:pt>
                <c:pt idx="7106">
                  <c:v>33.6</c:v>
                </c:pt>
                <c:pt idx="7107">
                  <c:v>56.86</c:v>
                </c:pt>
                <c:pt idx="7108">
                  <c:v>12.35</c:v>
                </c:pt>
                <c:pt idx="7109">
                  <c:v>18.2</c:v>
                </c:pt>
                <c:pt idx="7110">
                  <c:v>56.88</c:v>
                </c:pt>
                <c:pt idx="7111">
                  <c:v>30.46</c:v>
                </c:pt>
                <c:pt idx="7112">
                  <c:v>57.98</c:v>
                </c:pt>
                <c:pt idx="7113">
                  <c:v>21.22</c:v>
                </c:pt>
                <c:pt idx="7114">
                  <c:v>50.33</c:v>
                </c:pt>
                <c:pt idx="7115">
                  <c:v>33.42</c:v>
                </c:pt>
                <c:pt idx="7116">
                  <c:v>56.69</c:v>
                </c:pt>
                <c:pt idx="7117">
                  <c:v>12.33</c:v>
                </c:pt>
                <c:pt idx="7118">
                  <c:v>18.350000000000001</c:v>
                </c:pt>
                <c:pt idx="7119">
                  <c:v>57</c:v>
                </c:pt>
                <c:pt idx="7120">
                  <c:v>30.69</c:v>
                </c:pt>
                <c:pt idx="7121">
                  <c:v>57.82</c:v>
                </c:pt>
                <c:pt idx="7122">
                  <c:v>21.28</c:v>
                </c:pt>
                <c:pt idx="7123">
                  <c:v>50.36</c:v>
                </c:pt>
                <c:pt idx="7124">
                  <c:v>33.24</c:v>
                </c:pt>
                <c:pt idx="7125">
                  <c:v>56.52</c:v>
                </c:pt>
                <c:pt idx="7126">
                  <c:v>12.3</c:v>
                </c:pt>
                <c:pt idx="7127">
                  <c:v>18.5</c:v>
                </c:pt>
                <c:pt idx="7128">
                  <c:v>57.13</c:v>
                </c:pt>
                <c:pt idx="7129">
                  <c:v>30.92</c:v>
                </c:pt>
                <c:pt idx="7130">
                  <c:v>57.65</c:v>
                </c:pt>
                <c:pt idx="7131">
                  <c:v>21.35</c:v>
                </c:pt>
                <c:pt idx="7132">
                  <c:v>50.38</c:v>
                </c:pt>
                <c:pt idx="7133">
                  <c:v>33.06</c:v>
                </c:pt>
                <c:pt idx="7134">
                  <c:v>56.35</c:v>
                </c:pt>
                <c:pt idx="7135">
                  <c:v>12.27</c:v>
                </c:pt>
                <c:pt idx="7136">
                  <c:v>18.649999999999999</c:v>
                </c:pt>
                <c:pt idx="7137">
                  <c:v>57.26</c:v>
                </c:pt>
                <c:pt idx="7138">
                  <c:v>31.14</c:v>
                </c:pt>
                <c:pt idx="7139">
                  <c:v>57.49</c:v>
                </c:pt>
                <c:pt idx="7140">
                  <c:v>21.41</c:v>
                </c:pt>
                <c:pt idx="7141">
                  <c:v>50.4</c:v>
                </c:pt>
                <c:pt idx="7142">
                  <c:v>32.880000000000003</c:v>
                </c:pt>
                <c:pt idx="7143">
                  <c:v>56.18</c:v>
                </c:pt>
                <c:pt idx="7144">
                  <c:v>12.24</c:v>
                </c:pt>
                <c:pt idx="7145">
                  <c:v>18.8</c:v>
                </c:pt>
                <c:pt idx="7146">
                  <c:v>57.38</c:v>
                </c:pt>
                <c:pt idx="7147">
                  <c:v>31.37</c:v>
                </c:pt>
                <c:pt idx="7148">
                  <c:v>57.33</c:v>
                </c:pt>
                <c:pt idx="7149">
                  <c:v>21.47</c:v>
                </c:pt>
                <c:pt idx="7150">
                  <c:v>50.41</c:v>
                </c:pt>
                <c:pt idx="7151">
                  <c:v>32.700000000000003</c:v>
                </c:pt>
                <c:pt idx="7152">
                  <c:v>56.01</c:v>
                </c:pt>
                <c:pt idx="7153">
                  <c:v>12.22</c:v>
                </c:pt>
                <c:pt idx="7154">
                  <c:v>18.95</c:v>
                </c:pt>
                <c:pt idx="7155">
                  <c:v>57.51</c:v>
                </c:pt>
                <c:pt idx="7156">
                  <c:v>31.6</c:v>
                </c:pt>
                <c:pt idx="7157">
                  <c:v>57.17</c:v>
                </c:pt>
                <c:pt idx="7158">
                  <c:v>21.52</c:v>
                </c:pt>
                <c:pt idx="7159">
                  <c:v>50.43</c:v>
                </c:pt>
                <c:pt idx="7160">
                  <c:v>32.520000000000003</c:v>
                </c:pt>
                <c:pt idx="7161">
                  <c:v>55.84</c:v>
                </c:pt>
                <c:pt idx="7162">
                  <c:v>12.19</c:v>
                </c:pt>
                <c:pt idx="7163">
                  <c:v>19.100000000000001</c:v>
                </c:pt>
                <c:pt idx="7164">
                  <c:v>57.63</c:v>
                </c:pt>
                <c:pt idx="7165">
                  <c:v>31.83</c:v>
                </c:pt>
                <c:pt idx="7166">
                  <c:v>57.01</c:v>
                </c:pt>
                <c:pt idx="7167">
                  <c:v>21.58</c:v>
                </c:pt>
                <c:pt idx="7168">
                  <c:v>50.44</c:v>
                </c:pt>
                <c:pt idx="7169">
                  <c:v>32.340000000000003</c:v>
                </c:pt>
                <c:pt idx="7170">
                  <c:v>55.67</c:v>
                </c:pt>
                <c:pt idx="7171">
                  <c:v>12.16</c:v>
                </c:pt>
                <c:pt idx="7172">
                  <c:v>19.239999999999998</c:v>
                </c:pt>
                <c:pt idx="7173">
                  <c:v>57.76</c:v>
                </c:pt>
                <c:pt idx="7174">
                  <c:v>32.06</c:v>
                </c:pt>
                <c:pt idx="7175">
                  <c:v>56.85</c:v>
                </c:pt>
                <c:pt idx="7176">
                  <c:v>21.64</c:v>
                </c:pt>
                <c:pt idx="7177">
                  <c:v>50.45</c:v>
                </c:pt>
                <c:pt idx="7178">
                  <c:v>32.159999999999997</c:v>
                </c:pt>
                <c:pt idx="7179">
                  <c:v>55.49</c:v>
                </c:pt>
                <c:pt idx="7180">
                  <c:v>12.13</c:v>
                </c:pt>
                <c:pt idx="7181">
                  <c:v>19.39</c:v>
                </c:pt>
                <c:pt idx="7182">
                  <c:v>57.88</c:v>
                </c:pt>
                <c:pt idx="7183">
                  <c:v>32.29</c:v>
                </c:pt>
                <c:pt idx="7184">
                  <c:v>56.69</c:v>
                </c:pt>
                <c:pt idx="7185">
                  <c:v>21.69</c:v>
                </c:pt>
                <c:pt idx="7186">
                  <c:v>50.46</c:v>
                </c:pt>
                <c:pt idx="7187">
                  <c:v>31.97</c:v>
                </c:pt>
                <c:pt idx="7188">
                  <c:v>55.32</c:v>
                </c:pt>
                <c:pt idx="7189">
                  <c:v>12.09</c:v>
                </c:pt>
                <c:pt idx="7190">
                  <c:v>19.54</c:v>
                </c:pt>
                <c:pt idx="7191">
                  <c:v>58.01</c:v>
                </c:pt>
                <c:pt idx="7192">
                  <c:v>32.520000000000003</c:v>
                </c:pt>
                <c:pt idx="7193">
                  <c:v>56.52</c:v>
                </c:pt>
                <c:pt idx="7194">
                  <c:v>21.75</c:v>
                </c:pt>
                <c:pt idx="7195">
                  <c:v>50.47</c:v>
                </c:pt>
                <c:pt idx="7196">
                  <c:v>31.79</c:v>
                </c:pt>
                <c:pt idx="7197">
                  <c:v>55.15</c:v>
                </c:pt>
                <c:pt idx="7198">
                  <c:v>12.06</c:v>
                </c:pt>
                <c:pt idx="7199">
                  <c:v>19.68</c:v>
                </c:pt>
                <c:pt idx="7200">
                  <c:v>58.13</c:v>
                </c:pt>
                <c:pt idx="7201">
                  <c:v>32.75</c:v>
                </c:pt>
                <c:pt idx="7202">
                  <c:v>56.36</c:v>
                </c:pt>
                <c:pt idx="7203">
                  <c:v>21.8</c:v>
                </c:pt>
                <c:pt idx="7204">
                  <c:v>50.48</c:v>
                </c:pt>
                <c:pt idx="7205">
                  <c:v>31.61</c:v>
                </c:pt>
                <c:pt idx="7206">
                  <c:v>54.97</c:v>
                </c:pt>
                <c:pt idx="7207">
                  <c:v>12.03</c:v>
                </c:pt>
                <c:pt idx="7208">
                  <c:v>19.829999999999998</c:v>
                </c:pt>
                <c:pt idx="7209">
                  <c:v>58.25</c:v>
                </c:pt>
                <c:pt idx="7210">
                  <c:v>32.979999999999997</c:v>
                </c:pt>
                <c:pt idx="7211">
                  <c:v>56.2</c:v>
                </c:pt>
                <c:pt idx="7212">
                  <c:v>21.85</c:v>
                </c:pt>
                <c:pt idx="7213">
                  <c:v>50.48</c:v>
                </c:pt>
                <c:pt idx="7214">
                  <c:v>31.43</c:v>
                </c:pt>
                <c:pt idx="7215">
                  <c:v>54.8</c:v>
                </c:pt>
                <c:pt idx="7216">
                  <c:v>11.99</c:v>
                </c:pt>
                <c:pt idx="7217">
                  <c:v>19.97</c:v>
                </c:pt>
                <c:pt idx="7218">
                  <c:v>58.38</c:v>
                </c:pt>
                <c:pt idx="7219">
                  <c:v>33.21</c:v>
                </c:pt>
                <c:pt idx="7220">
                  <c:v>56.04</c:v>
                </c:pt>
                <c:pt idx="7221">
                  <c:v>21.91</c:v>
                </c:pt>
                <c:pt idx="7222">
                  <c:v>50.48</c:v>
                </c:pt>
                <c:pt idx="7223">
                  <c:v>31.25</c:v>
                </c:pt>
                <c:pt idx="7224">
                  <c:v>54.63</c:v>
                </c:pt>
                <c:pt idx="7225">
                  <c:v>11.96</c:v>
                </c:pt>
                <c:pt idx="7226">
                  <c:v>20.12</c:v>
                </c:pt>
                <c:pt idx="7227">
                  <c:v>58.5</c:v>
                </c:pt>
                <c:pt idx="7228">
                  <c:v>33.44</c:v>
                </c:pt>
                <c:pt idx="7229">
                  <c:v>55.88</c:v>
                </c:pt>
                <c:pt idx="7230">
                  <c:v>21.96</c:v>
                </c:pt>
                <c:pt idx="7231">
                  <c:v>50.48</c:v>
                </c:pt>
                <c:pt idx="7232">
                  <c:v>31.07</c:v>
                </c:pt>
                <c:pt idx="7233">
                  <c:v>54.45</c:v>
                </c:pt>
                <c:pt idx="7234">
                  <c:v>11.92</c:v>
                </c:pt>
                <c:pt idx="7235">
                  <c:v>20.260000000000002</c:v>
                </c:pt>
                <c:pt idx="7236">
                  <c:v>58.62</c:v>
                </c:pt>
                <c:pt idx="7237">
                  <c:v>33.68</c:v>
                </c:pt>
                <c:pt idx="7238">
                  <c:v>55.72</c:v>
                </c:pt>
                <c:pt idx="7239">
                  <c:v>22.01</c:v>
                </c:pt>
                <c:pt idx="7240">
                  <c:v>50.47</c:v>
                </c:pt>
                <c:pt idx="7241">
                  <c:v>30.88</c:v>
                </c:pt>
                <c:pt idx="7242">
                  <c:v>54.27</c:v>
                </c:pt>
                <c:pt idx="7243">
                  <c:v>11.88</c:v>
                </c:pt>
                <c:pt idx="7244">
                  <c:v>20.399999999999999</c:v>
                </c:pt>
                <c:pt idx="7245">
                  <c:v>58.74</c:v>
                </c:pt>
                <c:pt idx="7246">
                  <c:v>33.909999999999997</c:v>
                </c:pt>
                <c:pt idx="7247">
                  <c:v>55.56</c:v>
                </c:pt>
                <c:pt idx="7248">
                  <c:v>22.06</c:v>
                </c:pt>
                <c:pt idx="7249">
                  <c:v>50.47</c:v>
                </c:pt>
                <c:pt idx="7250">
                  <c:v>30.7</c:v>
                </c:pt>
                <c:pt idx="7251">
                  <c:v>54.1</c:v>
                </c:pt>
                <c:pt idx="7252">
                  <c:v>11.84</c:v>
                </c:pt>
                <c:pt idx="7253">
                  <c:v>20.54</c:v>
                </c:pt>
                <c:pt idx="7254">
                  <c:v>58.86</c:v>
                </c:pt>
                <c:pt idx="7255">
                  <c:v>34.14</c:v>
                </c:pt>
                <c:pt idx="7256">
                  <c:v>55.4</c:v>
                </c:pt>
                <c:pt idx="7257">
                  <c:v>22.1</c:v>
                </c:pt>
                <c:pt idx="7258">
                  <c:v>50.46</c:v>
                </c:pt>
                <c:pt idx="7259">
                  <c:v>30.52</c:v>
                </c:pt>
                <c:pt idx="7260">
                  <c:v>53.92</c:v>
                </c:pt>
                <c:pt idx="7261">
                  <c:v>11.8</c:v>
                </c:pt>
                <c:pt idx="7262">
                  <c:v>20.68</c:v>
                </c:pt>
                <c:pt idx="7263">
                  <c:v>58.98</c:v>
                </c:pt>
                <c:pt idx="7264">
                  <c:v>34.369999999999997</c:v>
                </c:pt>
                <c:pt idx="7265">
                  <c:v>55.23</c:v>
                </c:pt>
                <c:pt idx="7266">
                  <c:v>22.15</c:v>
                </c:pt>
                <c:pt idx="7267">
                  <c:v>50.45</c:v>
                </c:pt>
                <c:pt idx="7268">
                  <c:v>30.34</c:v>
                </c:pt>
                <c:pt idx="7269">
                  <c:v>53.74</c:v>
                </c:pt>
                <c:pt idx="7270">
                  <c:v>11.76</c:v>
                </c:pt>
                <c:pt idx="7271">
                  <c:v>20.82</c:v>
                </c:pt>
                <c:pt idx="7272">
                  <c:v>59.1</c:v>
                </c:pt>
                <c:pt idx="7273">
                  <c:v>34.6</c:v>
                </c:pt>
                <c:pt idx="7274">
                  <c:v>55.07</c:v>
                </c:pt>
                <c:pt idx="7275">
                  <c:v>22.2</c:v>
                </c:pt>
                <c:pt idx="7276">
                  <c:v>50.44</c:v>
                </c:pt>
                <c:pt idx="7277">
                  <c:v>30.16</c:v>
                </c:pt>
                <c:pt idx="7278">
                  <c:v>53.57</c:v>
                </c:pt>
                <c:pt idx="7279">
                  <c:v>11.72</c:v>
                </c:pt>
                <c:pt idx="7280">
                  <c:v>20.96</c:v>
                </c:pt>
                <c:pt idx="7281">
                  <c:v>59.22</c:v>
                </c:pt>
                <c:pt idx="7282">
                  <c:v>34.83</c:v>
                </c:pt>
                <c:pt idx="7283">
                  <c:v>54.91</c:v>
                </c:pt>
                <c:pt idx="7284">
                  <c:v>22.24</c:v>
                </c:pt>
                <c:pt idx="7285">
                  <c:v>50.43</c:v>
                </c:pt>
                <c:pt idx="7286">
                  <c:v>29.97</c:v>
                </c:pt>
                <c:pt idx="7287">
                  <c:v>53.39</c:v>
                </c:pt>
                <c:pt idx="7288">
                  <c:v>11.68</c:v>
                </c:pt>
                <c:pt idx="7289">
                  <c:v>21.1</c:v>
                </c:pt>
                <c:pt idx="7290">
                  <c:v>59.34</c:v>
                </c:pt>
                <c:pt idx="7291">
                  <c:v>35.07</c:v>
                </c:pt>
                <c:pt idx="7292">
                  <c:v>54.75</c:v>
                </c:pt>
                <c:pt idx="7293">
                  <c:v>22.29</c:v>
                </c:pt>
                <c:pt idx="7294">
                  <c:v>50.41</c:v>
                </c:pt>
                <c:pt idx="7295">
                  <c:v>29.79</c:v>
                </c:pt>
                <c:pt idx="7296">
                  <c:v>53.21</c:v>
                </c:pt>
                <c:pt idx="7297">
                  <c:v>11.64</c:v>
                </c:pt>
                <c:pt idx="7298">
                  <c:v>21.24</c:v>
                </c:pt>
                <c:pt idx="7299">
                  <c:v>59.46</c:v>
                </c:pt>
                <c:pt idx="7300">
                  <c:v>35.299999999999997</c:v>
                </c:pt>
                <c:pt idx="7301">
                  <c:v>54.59</c:v>
                </c:pt>
                <c:pt idx="7302">
                  <c:v>22.33</c:v>
                </c:pt>
                <c:pt idx="7303">
                  <c:v>50.39</c:v>
                </c:pt>
                <c:pt idx="7304">
                  <c:v>29.61</c:v>
                </c:pt>
                <c:pt idx="7305">
                  <c:v>53.03</c:v>
                </c:pt>
                <c:pt idx="7306">
                  <c:v>11.59</c:v>
                </c:pt>
                <c:pt idx="7307">
                  <c:v>21.38</c:v>
                </c:pt>
                <c:pt idx="7308">
                  <c:v>59.58</c:v>
                </c:pt>
                <c:pt idx="7309">
                  <c:v>35.53</c:v>
                </c:pt>
                <c:pt idx="7310">
                  <c:v>54.43</c:v>
                </c:pt>
                <c:pt idx="7311">
                  <c:v>22.37</c:v>
                </c:pt>
                <c:pt idx="7312">
                  <c:v>50.37</c:v>
                </c:pt>
                <c:pt idx="7313">
                  <c:v>29.42</c:v>
                </c:pt>
                <c:pt idx="7314">
                  <c:v>52.85</c:v>
                </c:pt>
                <c:pt idx="7315">
                  <c:v>11.55</c:v>
                </c:pt>
                <c:pt idx="7316">
                  <c:v>21.51</c:v>
                </c:pt>
                <c:pt idx="7317">
                  <c:v>59.7</c:v>
                </c:pt>
                <c:pt idx="7318">
                  <c:v>35.76</c:v>
                </c:pt>
                <c:pt idx="7319">
                  <c:v>54.27</c:v>
                </c:pt>
                <c:pt idx="7320">
                  <c:v>22.41</c:v>
                </c:pt>
                <c:pt idx="7321">
                  <c:v>50.35</c:v>
                </c:pt>
                <c:pt idx="7322">
                  <c:v>29.24</c:v>
                </c:pt>
                <c:pt idx="7323">
                  <c:v>52.67</c:v>
                </c:pt>
                <c:pt idx="7324">
                  <c:v>11.5</c:v>
                </c:pt>
                <c:pt idx="7325">
                  <c:v>21.65</c:v>
                </c:pt>
                <c:pt idx="7326">
                  <c:v>59.82</c:v>
                </c:pt>
                <c:pt idx="7327">
                  <c:v>35.99</c:v>
                </c:pt>
                <c:pt idx="7328">
                  <c:v>54.11</c:v>
                </c:pt>
                <c:pt idx="7329">
                  <c:v>22.45</c:v>
                </c:pt>
                <c:pt idx="7330">
                  <c:v>50.33</c:v>
                </c:pt>
                <c:pt idx="7331">
                  <c:v>29.06</c:v>
                </c:pt>
                <c:pt idx="7332">
                  <c:v>52.49</c:v>
                </c:pt>
                <c:pt idx="7333">
                  <c:v>11.45</c:v>
                </c:pt>
                <c:pt idx="7334">
                  <c:v>21.78</c:v>
                </c:pt>
                <c:pt idx="7335">
                  <c:v>59.93</c:v>
                </c:pt>
                <c:pt idx="7336">
                  <c:v>36.229999999999997</c:v>
                </c:pt>
                <c:pt idx="7337">
                  <c:v>53.94</c:v>
                </c:pt>
                <c:pt idx="7338">
                  <c:v>22.49</c:v>
                </c:pt>
                <c:pt idx="7339">
                  <c:v>50.3</c:v>
                </c:pt>
                <c:pt idx="7340">
                  <c:v>28.87</c:v>
                </c:pt>
                <c:pt idx="7341">
                  <c:v>52.31</c:v>
                </c:pt>
                <c:pt idx="7342">
                  <c:v>11.41</c:v>
                </c:pt>
                <c:pt idx="7343">
                  <c:v>21.92</c:v>
                </c:pt>
                <c:pt idx="7344">
                  <c:v>60.05</c:v>
                </c:pt>
                <c:pt idx="7345">
                  <c:v>36.46</c:v>
                </c:pt>
                <c:pt idx="7346">
                  <c:v>53.78</c:v>
                </c:pt>
                <c:pt idx="7347">
                  <c:v>22.53</c:v>
                </c:pt>
                <c:pt idx="7348">
                  <c:v>50.27</c:v>
                </c:pt>
                <c:pt idx="7349">
                  <c:v>28.69</c:v>
                </c:pt>
                <c:pt idx="7350">
                  <c:v>52.13</c:v>
                </c:pt>
                <c:pt idx="7351">
                  <c:v>11.36</c:v>
                </c:pt>
                <c:pt idx="7352">
                  <c:v>22.05</c:v>
                </c:pt>
                <c:pt idx="7353">
                  <c:v>60.17</c:v>
                </c:pt>
                <c:pt idx="7354">
                  <c:v>36.69</c:v>
                </c:pt>
                <c:pt idx="7355">
                  <c:v>53.62</c:v>
                </c:pt>
                <c:pt idx="7356">
                  <c:v>22.57</c:v>
                </c:pt>
                <c:pt idx="7357">
                  <c:v>50.24</c:v>
                </c:pt>
                <c:pt idx="7358">
                  <c:v>28.5</c:v>
                </c:pt>
                <c:pt idx="7359">
                  <c:v>51.95</c:v>
                </c:pt>
                <c:pt idx="7360">
                  <c:v>11.31</c:v>
                </c:pt>
                <c:pt idx="7361">
                  <c:v>22.18</c:v>
                </c:pt>
                <c:pt idx="7362">
                  <c:v>60.28</c:v>
                </c:pt>
                <c:pt idx="7363">
                  <c:v>36.93</c:v>
                </c:pt>
                <c:pt idx="7364">
                  <c:v>53.46</c:v>
                </c:pt>
                <c:pt idx="7365">
                  <c:v>22.6</c:v>
                </c:pt>
                <c:pt idx="7366">
                  <c:v>50.21</c:v>
                </c:pt>
                <c:pt idx="7367">
                  <c:v>28.32</c:v>
                </c:pt>
                <c:pt idx="7368">
                  <c:v>51.77</c:v>
                </c:pt>
                <c:pt idx="7369">
                  <c:v>11.26</c:v>
                </c:pt>
                <c:pt idx="7370">
                  <c:v>22.31</c:v>
                </c:pt>
                <c:pt idx="7371">
                  <c:v>60.4</c:v>
                </c:pt>
                <c:pt idx="7372">
                  <c:v>37.159999999999997</c:v>
                </c:pt>
                <c:pt idx="7373">
                  <c:v>53.3</c:v>
                </c:pt>
                <c:pt idx="7374">
                  <c:v>22.64</c:v>
                </c:pt>
                <c:pt idx="7375">
                  <c:v>50.18</c:v>
                </c:pt>
                <c:pt idx="7376">
                  <c:v>28.14</c:v>
                </c:pt>
                <c:pt idx="7377">
                  <c:v>51.59</c:v>
                </c:pt>
                <c:pt idx="7378">
                  <c:v>11.21</c:v>
                </c:pt>
                <c:pt idx="7379">
                  <c:v>22.44</c:v>
                </c:pt>
                <c:pt idx="7380">
                  <c:v>60.51</c:v>
                </c:pt>
                <c:pt idx="7381">
                  <c:v>37.39</c:v>
                </c:pt>
                <c:pt idx="7382">
                  <c:v>53.14</c:v>
                </c:pt>
                <c:pt idx="7383">
                  <c:v>22.67</c:v>
                </c:pt>
                <c:pt idx="7384">
                  <c:v>50.14</c:v>
                </c:pt>
                <c:pt idx="7385">
                  <c:v>27.95</c:v>
                </c:pt>
                <c:pt idx="7386">
                  <c:v>51.4</c:v>
                </c:pt>
                <c:pt idx="7387">
                  <c:v>11.16</c:v>
                </c:pt>
                <c:pt idx="7388">
                  <c:v>22.57</c:v>
                </c:pt>
                <c:pt idx="7389">
                  <c:v>60.63</c:v>
                </c:pt>
                <c:pt idx="7390">
                  <c:v>37.630000000000003</c:v>
                </c:pt>
                <c:pt idx="7391">
                  <c:v>52.98</c:v>
                </c:pt>
                <c:pt idx="7392">
                  <c:v>22.7</c:v>
                </c:pt>
                <c:pt idx="7393">
                  <c:v>50.1</c:v>
                </c:pt>
                <c:pt idx="7394">
                  <c:v>27.77</c:v>
                </c:pt>
                <c:pt idx="7395">
                  <c:v>51.22</c:v>
                </c:pt>
                <c:pt idx="7396">
                  <c:v>11.1</c:v>
                </c:pt>
                <c:pt idx="7397">
                  <c:v>22.7</c:v>
                </c:pt>
                <c:pt idx="7398">
                  <c:v>60.74</c:v>
                </c:pt>
                <c:pt idx="7399">
                  <c:v>37.86</c:v>
                </c:pt>
                <c:pt idx="7400">
                  <c:v>52.82</c:v>
                </c:pt>
                <c:pt idx="7401">
                  <c:v>22.73</c:v>
                </c:pt>
                <c:pt idx="7402">
                  <c:v>50.06</c:v>
                </c:pt>
                <c:pt idx="7403">
                  <c:v>27.58</c:v>
                </c:pt>
                <c:pt idx="7404">
                  <c:v>51.04</c:v>
                </c:pt>
                <c:pt idx="7405">
                  <c:v>11.05</c:v>
                </c:pt>
                <c:pt idx="7406">
                  <c:v>22.83</c:v>
                </c:pt>
                <c:pt idx="7407">
                  <c:v>60.85</c:v>
                </c:pt>
                <c:pt idx="7408">
                  <c:v>38.1</c:v>
                </c:pt>
                <c:pt idx="7409">
                  <c:v>52.66</c:v>
                </c:pt>
                <c:pt idx="7410">
                  <c:v>22.77</c:v>
                </c:pt>
                <c:pt idx="7411">
                  <c:v>50.02</c:v>
                </c:pt>
                <c:pt idx="7412">
                  <c:v>27.4</c:v>
                </c:pt>
                <c:pt idx="7413">
                  <c:v>50.86</c:v>
                </c:pt>
                <c:pt idx="7414">
                  <c:v>10.99</c:v>
                </c:pt>
                <c:pt idx="7415">
                  <c:v>22.96</c:v>
                </c:pt>
                <c:pt idx="7416">
                  <c:v>60.97</c:v>
                </c:pt>
                <c:pt idx="7417">
                  <c:v>38.33</c:v>
                </c:pt>
                <c:pt idx="7418">
                  <c:v>52.5</c:v>
                </c:pt>
                <c:pt idx="7419">
                  <c:v>22.79</c:v>
                </c:pt>
                <c:pt idx="7420">
                  <c:v>49.98</c:v>
                </c:pt>
                <c:pt idx="7421">
                  <c:v>27.21</c:v>
                </c:pt>
                <c:pt idx="7422">
                  <c:v>50.67</c:v>
                </c:pt>
                <c:pt idx="7423">
                  <c:v>10.94</c:v>
                </c:pt>
                <c:pt idx="7424">
                  <c:v>23.09</c:v>
                </c:pt>
                <c:pt idx="7425">
                  <c:v>61.08</c:v>
                </c:pt>
                <c:pt idx="7426">
                  <c:v>38.56</c:v>
                </c:pt>
                <c:pt idx="7427">
                  <c:v>52.34</c:v>
                </c:pt>
                <c:pt idx="7428">
                  <c:v>22.82</c:v>
                </c:pt>
                <c:pt idx="7429">
                  <c:v>49.93</c:v>
                </c:pt>
                <c:pt idx="7430">
                  <c:v>27.03</c:v>
                </c:pt>
                <c:pt idx="7431">
                  <c:v>50.49</c:v>
                </c:pt>
                <c:pt idx="7432">
                  <c:v>10.88</c:v>
                </c:pt>
                <c:pt idx="7433">
                  <c:v>23.21</c:v>
                </c:pt>
                <c:pt idx="7434">
                  <c:v>61.19</c:v>
                </c:pt>
                <c:pt idx="7435">
                  <c:v>38.799999999999997</c:v>
                </c:pt>
                <c:pt idx="7436">
                  <c:v>52.17</c:v>
                </c:pt>
                <c:pt idx="7437">
                  <c:v>22.85</c:v>
                </c:pt>
                <c:pt idx="7438">
                  <c:v>49.88</c:v>
                </c:pt>
                <c:pt idx="7439">
                  <c:v>26.84</c:v>
                </c:pt>
                <c:pt idx="7440">
                  <c:v>50.3</c:v>
                </c:pt>
                <c:pt idx="7441">
                  <c:v>10.83</c:v>
                </c:pt>
                <c:pt idx="7442">
                  <c:v>23.34</c:v>
                </c:pt>
                <c:pt idx="7443">
                  <c:v>61.3</c:v>
                </c:pt>
                <c:pt idx="7444">
                  <c:v>39.03</c:v>
                </c:pt>
                <c:pt idx="7445">
                  <c:v>52.01</c:v>
                </c:pt>
                <c:pt idx="7446">
                  <c:v>22.88</c:v>
                </c:pt>
                <c:pt idx="7447">
                  <c:v>49.83</c:v>
                </c:pt>
                <c:pt idx="7448">
                  <c:v>26.66</c:v>
                </c:pt>
                <c:pt idx="7449">
                  <c:v>50.12</c:v>
                </c:pt>
                <c:pt idx="7450">
                  <c:v>10.77</c:v>
                </c:pt>
                <c:pt idx="7451">
                  <c:v>23.46</c:v>
                </c:pt>
                <c:pt idx="7452">
                  <c:v>61.41</c:v>
                </c:pt>
                <c:pt idx="7453">
                  <c:v>39.270000000000003</c:v>
                </c:pt>
                <c:pt idx="7454">
                  <c:v>51.85</c:v>
                </c:pt>
                <c:pt idx="7455">
                  <c:v>22.9</c:v>
                </c:pt>
                <c:pt idx="7456">
                  <c:v>49.78</c:v>
                </c:pt>
                <c:pt idx="7457">
                  <c:v>26.47</c:v>
                </c:pt>
                <c:pt idx="7458">
                  <c:v>49.93</c:v>
                </c:pt>
                <c:pt idx="7459">
                  <c:v>10.71</c:v>
                </c:pt>
                <c:pt idx="7460">
                  <c:v>23.59</c:v>
                </c:pt>
                <c:pt idx="7461">
                  <c:v>61.52</c:v>
                </c:pt>
                <c:pt idx="7462">
                  <c:v>39.5</c:v>
                </c:pt>
                <c:pt idx="7463">
                  <c:v>51.69</c:v>
                </c:pt>
                <c:pt idx="7464">
                  <c:v>22.93</c:v>
                </c:pt>
                <c:pt idx="7465">
                  <c:v>49.73</c:v>
                </c:pt>
                <c:pt idx="7466">
                  <c:v>26.28</c:v>
                </c:pt>
                <c:pt idx="7467">
                  <c:v>49.75</c:v>
                </c:pt>
                <c:pt idx="7468">
                  <c:v>10.65</c:v>
                </c:pt>
                <c:pt idx="7469">
                  <c:v>23.71</c:v>
                </c:pt>
                <c:pt idx="7470">
                  <c:v>61.63</c:v>
                </c:pt>
                <c:pt idx="7471">
                  <c:v>39.74</c:v>
                </c:pt>
                <c:pt idx="7472">
                  <c:v>51.53</c:v>
                </c:pt>
                <c:pt idx="7473">
                  <c:v>22.95</c:v>
                </c:pt>
                <c:pt idx="7474">
                  <c:v>49.67</c:v>
                </c:pt>
                <c:pt idx="7475">
                  <c:v>26.1</c:v>
                </c:pt>
                <c:pt idx="7476">
                  <c:v>49.56</c:v>
                </c:pt>
                <c:pt idx="7477">
                  <c:v>10.59</c:v>
                </c:pt>
                <c:pt idx="7478">
                  <c:v>23.83</c:v>
                </c:pt>
                <c:pt idx="7479">
                  <c:v>61.74</c:v>
                </c:pt>
                <c:pt idx="7480">
                  <c:v>39.97</c:v>
                </c:pt>
                <c:pt idx="7481">
                  <c:v>51.37</c:v>
                </c:pt>
                <c:pt idx="7482">
                  <c:v>22.97</c:v>
                </c:pt>
                <c:pt idx="7483">
                  <c:v>49.61</c:v>
                </c:pt>
                <c:pt idx="7484">
                  <c:v>25.91</c:v>
                </c:pt>
                <c:pt idx="7485">
                  <c:v>49.38</c:v>
                </c:pt>
                <c:pt idx="7486">
                  <c:v>10.53</c:v>
                </c:pt>
                <c:pt idx="7487">
                  <c:v>23.95</c:v>
                </c:pt>
                <c:pt idx="7488">
                  <c:v>61.85</c:v>
                </c:pt>
                <c:pt idx="7489">
                  <c:v>40.21</c:v>
                </c:pt>
                <c:pt idx="7490">
                  <c:v>51.21</c:v>
                </c:pt>
                <c:pt idx="7491">
                  <c:v>22.99</c:v>
                </c:pt>
                <c:pt idx="7492">
                  <c:v>49.56</c:v>
                </c:pt>
                <c:pt idx="7493">
                  <c:v>25.73</c:v>
                </c:pt>
                <c:pt idx="7494">
                  <c:v>49.19</c:v>
                </c:pt>
                <c:pt idx="7495">
                  <c:v>10.46</c:v>
                </c:pt>
                <c:pt idx="7496">
                  <c:v>24.07</c:v>
                </c:pt>
                <c:pt idx="7497">
                  <c:v>61.96</c:v>
                </c:pt>
                <c:pt idx="7498">
                  <c:v>40.44</c:v>
                </c:pt>
                <c:pt idx="7499">
                  <c:v>51.05</c:v>
                </c:pt>
                <c:pt idx="7500">
                  <c:v>23.01</c:v>
                </c:pt>
                <c:pt idx="7501">
                  <c:v>49.49</c:v>
                </c:pt>
                <c:pt idx="7502">
                  <c:v>25.54</c:v>
                </c:pt>
                <c:pt idx="7503">
                  <c:v>49</c:v>
                </c:pt>
                <c:pt idx="7504">
                  <c:v>10.4</c:v>
                </c:pt>
                <c:pt idx="7505">
                  <c:v>24.19</c:v>
                </c:pt>
                <c:pt idx="7506">
                  <c:v>62.06</c:v>
                </c:pt>
                <c:pt idx="7507">
                  <c:v>40.68</c:v>
                </c:pt>
                <c:pt idx="7508">
                  <c:v>50.89</c:v>
                </c:pt>
                <c:pt idx="7509">
                  <c:v>23.03</c:v>
                </c:pt>
                <c:pt idx="7510">
                  <c:v>49.43</c:v>
                </c:pt>
                <c:pt idx="7511">
                  <c:v>25.36</c:v>
                </c:pt>
                <c:pt idx="7512">
                  <c:v>48.82</c:v>
                </c:pt>
                <c:pt idx="7513">
                  <c:v>10.34</c:v>
                </c:pt>
                <c:pt idx="7514">
                  <c:v>24.31</c:v>
                </c:pt>
                <c:pt idx="7515">
                  <c:v>62.17</c:v>
                </c:pt>
                <c:pt idx="7516">
                  <c:v>40.909999999999997</c:v>
                </c:pt>
                <c:pt idx="7517">
                  <c:v>50.73</c:v>
                </c:pt>
                <c:pt idx="7518">
                  <c:v>23.05</c:v>
                </c:pt>
                <c:pt idx="7519">
                  <c:v>49.37</c:v>
                </c:pt>
                <c:pt idx="7520">
                  <c:v>25.17</c:v>
                </c:pt>
                <c:pt idx="7521">
                  <c:v>48.63</c:v>
                </c:pt>
                <c:pt idx="7522">
                  <c:v>10.27</c:v>
                </c:pt>
                <c:pt idx="7523">
                  <c:v>24.43</c:v>
                </c:pt>
                <c:pt idx="7524">
                  <c:v>62.28</c:v>
                </c:pt>
                <c:pt idx="7525">
                  <c:v>41.15</c:v>
                </c:pt>
                <c:pt idx="7526">
                  <c:v>50.57</c:v>
                </c:pt>
                <c:pt idx="7527">
                  <c:v>23.07</c:v>
                </c:pt>
                <c:pt idx="7528">
                  <c:v>49.3</c:v>
                </c:pt>
                <c:pt idx="7529">
                  <c:v>24.98</c:v>
                </c:pt>
                <c:pt idx="7530">
                  <c:v>48.44</c:v>
                </c:pt>
                <c:pt idx="7531">
                  <c:v>10.210000000000001</c:v>
                </c:pt>
                <c:pt idx="7532">
                  <c:v>24.54</c:v>
                </c:pt>
                <c:pt idx="7533">
                  <c:v>62.38</c:v>
                </c:pt>
                <c:pt idx="7534">
                  <c:v>41.39</c:v>
                </c:pt>
                <c:pt idx="7535">
                  <c:v>50.41</c:v>
                </c:pt>
                <c:pt idx="7536">
                  <c:v>23.08</c:v>
                </c:pt>
                <c:pt idx="7537">
                  <c:v>49.23</c:v>
                </c:pt>
                <c:pt idx="7538">
                  <c:v>24.8</c:v>
                </c:pt>
                <c:pt idx="7539">
                  <c:v>48.25</c:v>
                </c:pt>
                <c:pt idx="7540">
                  <c:v>10.14</c:v>
                </c:pt>
                <c:pt idx="7541">
                  <c:v>24.66</c:v>
                </c:pt>
                <c:pt idx="7542">
                  <c:v>62.49</c:v>
                </c:pt>
                <c:pt idx="7543">
                  <c:v>41.62</c:v>
                </c:pt>
                <c:pt idx="7544">
                  <c:v>50.25</c:v>
                </c:pt>
                <c:pt idx="7545">
                  <c:v>23.1</c:v>
                </c:pt>
                <c:pt idx="7546">
                  <c:v>49.16</c:v>
                </c:pt>
                <c:pt idx="7547">
                  <c:v>24.61</c:v>
                </c:pt>
                <c:pt idx="7548">
                  <c:v>48.07</c:v>
                </c:pt>
                <c:pt idx="7549">
                  <c:v>24.77</c:v>
                </c:pt>
                <c:pt idx="7550">
                  <c:v>62.59</c:v>
                </c:pt>
                <c:pt idx="7551">
                  <c:v>41.86</c:v>
                </c:pt>
                <c:pt idx="7552">
                  <c:v>50.09</c:v>
                </c:pt>
                <c:pt idx="7553">
                  <c:v>23.11</c:v>
                </c:pt>
                <c:pt idx="7554">
                  <c:v>49.09</c:v>
                </c:pt>
                <c:pt idx="7555">
                  <c:v>24.42</c:v>
                </c:pt>
                <c:pt idx="7556">
                  <c:v>47.88</c:v>
                </c:pt>
                <c:pt idx="7557">
                  <c:v>24.89</c:v>
                </c:pt>
                <c:pt idx="7558">
                  <c:v>62.7</c:v>
                </c:pt>
                <c:pt idx="7559">
                  <c:v>42.09</c:v>
                </c:pt>
                <c:pt idx="7560">
                  <c:v>49.93</c:v>
                </c:pt>
                <c:pt idx="7561">
                  <c:v>23.12</c:v>
                </c:pt>
                <c:pt idx="7562">
                  <c:v>49.01</c:v>
                </c:pt>
                <c:pt idx="7563">
                  <c:v>24.24</c:v>
                </c:pt>
                <c:pt idx="7564">
                  <c:v>47.69</c:v>
                </c:pt>
                <c:pt idx="7565">
                  <c:v>25</c:v>
                </c:pt>
                <c:pt idx="7566">
                  <c:v>62.8</c:v>
                </c:pt>
                <c:pt idx="7567">
                  <c:v>42.33</c:v>
                </c:pt>
                <c:pt idx="7568">
                  <c:v>49.77</c:v>
                </c:pt>
                <c:pt idx="7569">
                  <c:v>23.13</c:v>
                </c:pt>
                <c:pt idx="7570">
                  <c:v>48.94</c:v>
                </c:pt>
                <c:pt idx="7571">
                  <c:v>24.05</c:v>
                </c:pt>
                <c:pt idx="7572">
                  <c:v>47.5</c:v>
                </c:pt>
                <c:pt idx="7573">
                  <c:v>25.11</c:v>
                </c:pt>
                <c:pt idx="7574">
                  <c:v>62.91</c:v>
                </c:pt>
                <c:pt idx="7575">
                  <c:v>42.57</c:v>
                </c:pt>
                <c:pt idx="7576">
                  <c:v>49.61</c:v>
                </c:pt>
                <c:pt idx="7577">
                  <c:v>23.14</c:v>
                </c:pt>
                <c:pt idx="7578">
                  <c:v>48.86</c:v>
                </c:pt>
                <c:pt idx="7579">
                  <c:v>23.86</c:v>
                </c:pt>
                <c:pt idx="7580">
                  <c:v>47.31</c:v>
                </c:pt>
                <c:pt idx="7581">
                  <c:v>25.22</c:v>
                </c:pt>
                <c:pt idx="7582">
                  <c:v>63.01</c:v>
                </c:pt>
                <c:pt idx="7583">
                  <c:v>42.8</c:v>
                </c:pt>
                <c:pt idx="7584">
                  <c:v>49.45</c:v>
                </c:pt>
                <c:pt idx="7585">
                  <c:v>23.15</c:v>
                </c:pt>
                <c:pt idx="7586">
                  <c:v>48.78</c:v>
                </c:pt>
                <c:pt idx="7587">
                  <c:v>23.67</c:v>
                </c:pt>
                <c:pt idx="7588">
                  <c:v>47.12</c:v>
                </c:pt>
                <c:pt idx="7589">
                  <c:v>25.33</c:v>
                </c:pt>
                <c:pt idx="7590">
                  <c:v>63.11</c:v>
                </c:pt>
                <c:pt idx="7591">
                  <c:v>43.04</c:v>
                </c:pt>
                <c:pt idx="7592">
                  <c:v>49.29</c:v>
                </c:pt>
                <c:pt idx="7593">
                  <c:v>23.16</c:v>
                </c:pt>
                <c:pt idx="7594">
                  <c:v>48.7</c:v>
                </c:pt>
                <c:pt idx="7595">
                  <c:v>23.49</c:v>
                </c:pt>
                <c:pt idx="7596">
                  <c:v>46.93</c:v>
                </c:pt>
                <c:pt idx="7597">
                  <c:v>25.44</c:v>
                </c:pt>
                <c:pt idx="7598">
                  <c:v>63.21</c:v>
                </c:pt>
                <c:pt idx="7599">
                  <c:v>43.28</c:v>
                </c:pt>
                <c:pt idx="7600">
                  <c:v>49.13</c:v>
                </c:pt>
                <c:pt idx="7601">
                  <c:v>23.17</c:v>
                </c:pt>
                <c:pt idx="7602">
                  <c:v>48.62</c:v>
                </c:pt>
                <c:pt idx="7603">
                  <c:v>23.3</c:v>
                </c:pt>
                <c:pt idx="7604">
                  <c:v>46.74</c:v>
                </c:pt>
                <c:pt idx="7605">
                  <c:v>25.55</c:v>
                </c:pt>
                <c:pt idx="7606">
                  <c:v>63.31</c:v>
                </c:pt>
                <c:pt idx="7607">
                  <c:v>43.51</c:v>
                </c:pt>
                <c:pt idx="7608">
                  <c:v>48.98</c:v>
                </c:pt>
                <c:pt idx="7609">
                  <c:v>23.17</c:v>
                </c:pt>
                <c:pt idx="7610">
                  <c:v>48.53</c:v>
                </c:pt>
                <c:pt idx="7611">
                  <c:v>23.11</c:v>
                </c:pt>
                <c:pt idx="7612">
                  <c:v>46.55</c:v>
                </c:pt>
                <c:pt idx="7613">
                  <c:v>25.65</c:v>
                </c:pt>
                <c:pt idx="7614">
                  <c:v>63.41</c:v>
                </c:pt>
                <c:pt idx="7615">
                  <c:v>43.75</c:v>
                </c:pt>
                <c:pt idx="7616">
                  <c:v>48.82</c:v>
                </c:pt>
                <c:pt idx="7617">
                  <c:v>23.18</c:v>
                </c:pt>
                <c:pt idx="7618">
                  <c:v>48.45</c:v>
                </c:pt>
                <c:pt idx="7619">
                  <c:v>22.92</c:v>
                </c:pt>
                <c:pt idx="7620">
                  <c:v>46.36</c:v>
                </c:pt>
                <c:pt idx="7621">
                  <c:v>25.76</c:v>
                </c:pt>
                <c:pt idx="7622">
                  <c:v>63.51</c:v>
                </c:pt>
                <c:pt idx="7623">
                  <c:v>43.99</c:v>
                </c:pt>
                <c:pt idx="7624">
                  <c:v>48.66</c:v>
                </c:pt>
                <c:pt idx="7625">
                  <c:v>23.18</c:v>
                </c:pt>
                <c:pt idx="7626">
                  <c:v>48.36</c:v>
                </c:pt>
                <c:pt idx="7627">
                  <c:v>22.74</c:v>
                </c:pt>
                <c:pt idx="7628">
                  <c:v>46.17</c:v>
                </c:pt>
                <c:pt idx="7629">
                  <c:v>25.86</c:v>
                </c:pt>
                <c:pt idx="7630">
                  <c:v>63.61</c:v>
                </c:pt>
                <c:pt idx="7631">
                  <c:v>44.23</c:v>
                </c:pt>
                <c:pt idx="7632">
                  <c:v>48.5</c:v>
                </c:pt>
                <c:pt idx="7633">
                  <c:v>23.18</c:v>
                </c:pt>
                <c:pt idx="7634">
                  <c:v>48.27</c:v>
                </c:pt>
                <c:pt idx="7635">
                  <c:v>22.55</c:v>
                </c:pt>
                <c:pt idx="7636">
                  <c:v>45.98</c:v>
                </c:pt>
                <c:pt idx="7637">
                  <c:v>25.97</c:v>
                </c:pt>
                <c:pt idx="7638">
                  <c:v>63.71</c:v>
                </c:pt>
                <c:pt idx="7639">
                  <c:v>44.46</c:v>
                </c:pt>
                <c:pt idx="7640">
                  <c:v>48.34</c:v>
                </c:pt>
                <c:pt idx="7641">
                  <c:v>23.18</c:v>
                </c:pt>
                <c:pt idx="7642">
                  <c:v>48.18</c:v>
                </c:pt>
                <c:pt idx="7643">
                  <c:v>22.36</c:v>
                </c:pt>
                <c:pt idx="7644">
                  <c:v>45.79</c:v>
                </c:pt>
                <c:pt idx="7645">
                  <c:v>26.07</c:v>
                </c:pt>
                <c:pt idx="7646">
                  <c:v>63.8</c:v>
                </c:pt>
                <c:pt idx="7647">
                  <c:v>44.7</c:v>
                </c:pt>
                <c:pt idx="7648">
                  <c:v>48.18</c:v>
                </c:pt>
                <c:pt idx="7649">
                  <c:v>23.18</c:v>
                </c:pt>
                <c:pt idx="7650">
                  <c:v>48.08</c:v>
                </c:pt>
                <c:pt idx="7651">
                  <c:v>22.17</c:v>
                </c:pt>
                <c:pt idx="7652">
                  <c:v>45.6</c:v>
                </c:pt>
                <c:pt idx="7653">
                  <c:v>26.17</c:v>
                </c:pt>
                <c:pt idx="7654">
                  <c:v>63.9</c:v>
                </c:pt>
                <c:pt idx="7655">
                  <c:v>44.94</c:v>
                </c:pt>
                <c:pt idx="7656">
                  <c:v>48.02</c:v>
                </c:pt>
                <c:pt idx="7657">
                  <c:v>23.18</c:v>
                </c:pt>
                <c:pt idx="7658">
                  <c:v>47.99</c:v>
                </c:pt>
                <c:pt idx="7659">
                  <c:v>21.98</c:v>
                </c:pt>
                <c:pt idx="7660">
                  <c:v>45.41</c:v>
                </c:pt>
                <c:pt idx="7661">
                  <c:v>26.27</c:v>
                </c:pt>
                <c:pt idx="7662">
                  <c:v>64</c:v>
                </c:pt>
                <c:pt idx="7663">
                  <c:v>45.18</c:v>
                </c:pt>
                <c:pt idx="7664">
                  <c:v>47.86</c:v>
                </c:pt>
                <c:pt idx="7665">
                  <c:v>23.18</c:v>
                </c:pt>
                <c:pt idx="7666">
                  <c:v>47.89</c:v>
                </c:pt>
                <c:pt idx="7667">
                  <c:v>21.8</c:v>
                </c:pt>
                <c:pt idx="7668">
                  <c:v>45.21</c:v>
                </c:pt>
                <c:pt idx="7669">
                  <c:v>26.37</c:v>
                </c:pt>
                <c:pt idx="7670">
                  <c:v>64.09</c:v>
                </c:pt>
                <c:pt idx="7671">
                  <c:v>45.41</c:v>
                </c:pt>
                <c:pt idx="7672">
                  <c:v>47.7</c:v>
                </c:pt>
                <c:pt idx="7673">
                  <c:v>23.18</c:v>
                </c:pt>
                <c:pt idx="7674">
                  <c:v>47.8</c:v>
                </c:pt>
                <c:pt idx="7675">
                  <c:v>21.61</c:v>
                </c:pt>
                <c:pt idx="7676">
                  <c:v>45.02</c:v>
                </c:pt>
                <c:pt idx="7677">
                  <c:v>26.47</c:v>
                </c:pt>
                <c:pt idx="7678">
                  <c:v>64.19</c:v>
                </c:pt>
                <c:pt idx="7679">
                  <c:v>45.65</c:v>
                </c:pt>
                <c:pt idx="7680">
                  <c:v>47.54</c:v>
                </c:pt>
                <c:pt idx="7681">
                  <c:v>23.17</c:v>
                </c:pt>
                <c:pt idx="7682">
                  <c:v>47.7</c:v>
                </c:pt>
                <c:pt idx="7683">
                  <c:v>21.42</c:v>
                </c:pt>
                <c:pt idx="7684">
                  <c:v>44.83</c:v>
                </c:pt>
                <c:pt idx="7685">
                  <c:v>26.57</c:v>
                </c:pt>
                <c:pt idx="7686">
                  <c:v>64.28</c:v>
                </c:pt>
                <c:pt idx="7687">
                  <c:v>45.89</c:v>
                </c:pt>
                <c:pt idx="7688">
                  <c:v>47.39</c:v>
                </c:pt>
                <c:pt idx="7689">
                  <c:v>23.17</c:v>
                </c:pt>
                <c:pt idx="7690">
                  <c:v>47.6</c:v>
                </c:pt>
                <c:pt idx="7691">
                  <c:v>21.23</c:v>
                </c:pt>
                <c:pt idx="7692">
                  <c:v>44.64</c:v>
                </c:pt>
                <c:pt idx="7693">
                  <c:v>26.66</c:v>
                </c:pt>
                <c:pt idx="7694">
                  <c:v>64.38</c:v>
                </c:pt>
                <c:pt idx="7695">
                  <c:v>46.13</c:v>
                </c:pt>
                <c:pt idx="7696">
                  <c:v>47.23</c:v>
                </c:pt>
                <c:pt idx="7697">
                  <c:v>23.16</c:v>
                </c:pt>
                <c:pt idx="7698">
                  <c:v>47.49</c:v>
                </c:pt>
                <c:pt idx="7699">
                  <c:v>21.04</c:v>
                </c:pt>
                <c:pt idx="7700">
                  <c:v>44.44</c:v>
                </c:pt>
                <c:pt idx="7701">
                  <c:v>26.76</c:v>
                </c:pt>
                <c:pt idx="7702">
                  <c:v>64.47</c:v>
                </c:pt>
                <c:pt idx="7703">
                  <c:v>46.36</c:v>
                </c:pt>
                <c:pt idx="7704">
                  <c:v>47.07</c:v>
                </c:pt>
                <c:pt idx="7705">
                  <c:v>23.15</c:v>
                </c:pt>
                <c:pt idx="7706">
                  <c:v>47.39</c:v>
                </c:pt>
                <c:pt idx="7707">
                  <c:v>20.85</c:v>
                </c:pt>
                <c:pt idx="7708">
                  <c:v>44.25</c:v>
                </c:pt>
                <c:pt idx="7709">
                  <c:v>26.85</c:v>
                </c:pt>
                <c:pt idx="7710">
                  <c:v>64.56</c:v>
                </c:pt>
                <c:pt idx="7711">
                  <c:v>46.6</c:v>
                </c:pt>
                <c:pt idx="7712">
                  <c:v>46.91</c:v>
                </c:pt>
                <c:pt idx="7713">
                  <c:v>23.14</c:v>
                </c:pt>
                <c:pt idx="7714">
                  <c:v>47.28</c:v>
                </c:pt>
                <c:pt idx="7715">
                  <c:v>20.67</c:v>
                </c:pt>
                <c:pt idx="7716">
                  <c:v>44.06</c:v>
                </c:pt>
                <c:pt idx="7717">
                  <c:v>26.95</c:v>
                </c:pt>
                <c:pt idx="7718">
                  <c:v>64.650000000000006</c:v>
                </c:pt>
                <c:pt idx="7719">
                  <c:v>46.84</c:v>
                </c:pt>
                <c:pt idx="7720">
                  <c:v>46.75</c:v>
                </c:pt>
                <c:pt idx="7721">
                  <c:v>23.13</c:v>
                </c:pt>
                <c:pt idx="7722">
                  <c:v>47.18</c:v>
                </c:pt>
                <c:pt idx="7723">
                  <c:v>20.48</c:v>
                </c:pt>
                <c:pt idx="7724">
                  <c:v>43.87</c:v>
                </c:pt>
                <c:pt idx="7725">
                  <c:v>27.04</c:v>
                </c:pt>
                <c:pt idx="7726">
                  <c:v>64.739999999999995</c:v>
                </c:pt>
                <c:pt idx="7727">
                  <c:v>47.08</c:v>
                </c:pt>
                <c:pt idx="7728">
                  <c:v>46.59</c:v>
                </c:pt>
                <c:pt idx="7729">
                  <c:v>23.12</c:v>
                </c:pt>
                <c:pt idx="7730">
                  <c:v>47.07</c:v>
                </c:pt>
                <c:pt idx="7731">
                  <c:v>20.29</c:v>
                </c:pt>
                <c:pt idx="7732">
                  <c:v>43.67</c:v>
                </c:pt>
                <c:pt idx="7733">
                  <c:v>27.13</c:v>
                </c:pt>
                <c:pt idx="7734">
                  <c:v>64.83</c:v>
                </c:pt>
                <c:pt idx="7735">
                  <c:v>47.32</c:v>
                </c:pt>
                <c:pt idx="7736">
                  <c:v>46.44</c:v>
                </c:pt>
                <c:pt idx="7737">
                  <c:v>23.11</c:v>
                </c:pt>
                <c:pt idx="7738">
                  <c:v>46.96</c:v>
                </c:pt>
                <c:pt idx="7739">
                  <c:v>20.100000000000001</c:v>
                </c:pt>
                <c:pt idx="7740">
                  <c:v>43.48</c:v>
                </c:pt>
                <c:pt idx="7741">
                  <c:v>27.22</c:v>
                </c:pt>
                <c:pt idx="7742">
                  <c:v>64.92</c:v>
                </c:pt>
                <c:pt idx="7743">
                  <c:v>47.56</c:v>
                </c:pt>
                <c:pt idx="7744">
                  <c:v>46.28</c:v>
                </c:pt>
                <c:pt idx="7745">
                  <c:v>23.1</c:v>
                </c:pt>
                <c:pt idx="7746">
                  <c:v>46.85</c:v>
                </c:pt>
                <c:pt idx="7747">
                  <c:v>19.91</c:v>
                </c:pt>
                <c:pt idx="7748">
                  <c:v>43.29</c:v>
                </c:pt>
                <c:pt idx="7749">
                  <c:v>27.31</c:v>
                </c:pt>
                <c:pt idx="7750">
                  <c:v>65.010000000000005</c:v>
                </c:pt>
                <c:pt idx="7751">
                  <c:v>47.79</c:v>
                </c:pt>
                <c:pt idx="7752">
                  <c:v>46.12</c:v>
                </c:pt>
                <c:pt idx="7753">
                  <c:v>23.08</c:v>
                </c:pt>
                <c:pt idx="7754">
                  <c:v>46.73</c:v>
                </c:pt>
                <c:pt idx="7755">
                  <c:v>19.72</c:v>
                </c:pt>
                <c:pt idx="7756">
                  <c:v>43.09</c:v>
                </c:pt>
                <c:pt idx="7757">
                  <c:v>27.39</c:v>
                </c:pt>
                <c:pt idx="7758">
                  <c:v>65.099999999999994</c:v>
                </c:pt>
                <c:pt idx="7759">
                  <c:v>48.03</c:v>
                </c:pt>
                <c:pt idx="7760">
                  <c:v>45.96</c:v>
                </c:pt>
                <c:pt idx="7761">
                  <c:v>23.06</c:v>
                </c:pt>
                <c:pt idx="7762">
                  <c:v>46.62</c:v>
                </c:pt>
                <c:pt idx="7763">
                  <c:v>19.53</c:v>
                </c:pt>
                <c:pt idx="7764">
                  <c:v>42.9</c:v>
                </c:pt>
                <c:pt idx="7765">
                  <c:v>27.48</c:v>
                </c:pt>
                <c:pt idx="7766">
                  <c:v>65.19</c:v>
                </c:pt>
                <c:pt idx="7767">
                  <c:v>48.27</c:v>
                </c:pt>
                <c:pt idx="7768">
                  <c:v>45.8</c:v>
                </c:pt>
                <c:pt idx="7769">
                  <c:v>23.05</c:v>
                </c:pt>
                <c:pt idx="7770">
                  <c:v>46.5</c:v>
                </c:pt>
                <c:pt idx="7771">
                  <c:v>19.34</c:v>
                </c:pt>
                <c:pt idx="7772">
                  <c:v>42.7</c:v>
                </c:pt>
                <c:pt idx="7773">
                  <c:v>27.57</c:v>
                </c:pt>
                <c:pt idx="7774">
                  <c:v>65.27</c:v>
                </c:pt>
                <c:pt idx="7775">
                  <c:v>48.51</c:v>
                </c:pt>
                <c:pt idx="7776">
                  <c:v>45.65</c:v>
                </c:pt>
                <c:pt idx="7777">
                  <c:v>23.03</c:v>
                </c:pt>
                <c:pt idx="7778">
                  <c:v>46.39</c:v>
                </c:pt>
                <c:pt idx="7779">
                  <c:v>19.149999999999999</c:v>
                </c:pt>
                <c:pt idx="7780">
                  <c:v>42.51</c:v>
                </c:pt>
                <c:pt idx="7781">
                  <c:v>27.65</c:v>
                </c:pt>
                <c:pt idx="7782">
                  <c:v>65.36</c:v>
                </c:pt>
                <c:pt idx="7783">
                  <c:v>48.75</c:v>
                </c:pt>
                <c:pt idx="7784">
                  <c:v>45.49</c:v>
                </c:pt>
                <c:pt idx="7785">
                  <c:v>23.01</c:v>
                </c:pt>
                <c:pt idx="7786">
                  <c:v>46.27</c:v>
                </c:pt>
                <c:pt idx="7787">
                  <c:v>18.96</c:v>
                </c:pt>
                <c:pt idx="7788">
                  <c:v>42.31</c:v>
                </c:pt>
                <c:pt idx="7789">
                  <c:v>27.73</c:v>
                </c:pt>
                <c:pt idx="7790">
                  <c:v>65.44</c:v>
                </c:pt>
                <c:pt idx="7791">
                  <c:v>48.99</c:v>
                </c:pt>
                <c:pt idx="7792">
                  <c:v>45.33</c:v>
                </c:pt>
                <c:pt idx="7793">
                  <c:v>22.99</c:v>
                </c:pt>
                <c:pt idx="7794">
                  <c:v>46.15</c:v>
                </c:pt>
                <c:pt idx="7795">
                  <c:v>18.77</c:v>
                </c:pt>
                <c:pt idx="7796">
                  <c:v>42.12</c:v>
                </c:pt>
                <c:pt idx="7797">
                  <c:v>27.82</c:v>
                </c:pt>
                <c:pt idx="7798">
                  <c:v>65.53</c:v>
                </c:pt>
                <c:pt idx="7799">
                  <c:v>49.23</c:v>
                </c:pt>
                <c:pt idx="7800">
                  <c:v>45.17</c:v>
                </c:pt>
                <c:pt idx="7801">
                  <c:v>22.97</c:v>
                </c:pt>
                <c:pt idx="7802">
                  <c:v>46.03</c:v>
                </c:pt>
                <c:pt idx="7803">
                  <c:v>18.59</c:v>
                </c:pt>
                <c:pt idx="7804">
                  <c:v>41.92</c:v>
                </c:pt>
                <c:pt idx="7805">
                  <c:v>27.9</c:v>
                </c:pt>
                <c:pt idx="7806">
                  <c:v>65.61</c:v>
                </c:pt>
                <c:pt idx="7807">
                  <c:v>49.47</c:v>
                </c:pt>
                <c:pt idx="7808">
                  <c:v>45.02</c:v>
                </c:pt>
                <c:pt idx="7809">
                  <c:v>22.95</c:v>
                </c:pt>
                <c:pt idx="7810">
                  <c:v>45.9</c:v>
                </c:pt>
                <c:pt idx="7811">
                  <c:v>18.399999999999999</c:v>
                </c:pt>
                <c:pt idx="7812">
                  <c:v>41.73</c:v>
                </c:pt>
                <c:pt idx="7813">
                  <c:v>27.98</c:v>
                </c:pt>
                <c:pt idx="7814">
                  <c:v>65.69</c:v>
                </c:pt>
                <c:pt idx="7815">
                  <c:v>49.71</c:v>
                </c:pt>
                <c:pt idx="7816">
                  <c:v>44.86</c:v>
                </c:pt>
                <c:pt idx="7817">
                  <c:v>22.92</c:v>
                </c:pt>
                <c:pt idx="7818">
                  <c:v>45.78</c:v>
                </c:pt>
                <c:pt idx="7819">
                  <c:v>18.21</c:v>
                </c:pt>
                <c:pt idx="7820">
                  <c:v>41.53</c:v>
                </c:pt>
                <c:pt idx="7821">
                  <c:v>28.05</c:v>
                </c:pt>
                <c:pt idx="7822">
                  <c:v>65.77</c:v>
                </c:pt>
                <c:pt idx="7823">
                  <c:v>49.94</c:v>
                </c:pt>
                <c:pt idx="7824">
                  <c:v>44.7</c:v>
                </c:pt>
                <c:pt idx="7825">
                  <c:v>22.9</c:v>
                </c:pt>
                <c:pt idx="7826">
                  <c:v>45.66</c:v>
                </c:pt>
                <c:pt idx="7827">
                  <c:v>18.02</c:v>
                </c:pt>
                <c:pt idx="7828">
                  <c:v>41.34</c:v>
                </c:pt>
                <c:pt idx="7829">
                  <c:v>28.13</c:v>
                </c:pt>
                <c:pt idx="7830">
                  <c:v>65.849999999999994</c:v>
                </c:pt>
                <c:pt idx="7831">
                  <c:v>50.18</c:v>
                </c:pt>
                <c:pt idx="7832">
                  <c:v>44.55</c:v>
                </c:pt>
                <c:pt idx="7833">
                  <c:v>22.87</c:v>
                </c:pt>
                <c:pt idx="7834">
                  <c:v>45.53</c:v>
                </c:pt>
                <c:pt idx="7835">
                  <c:v>17.829999999999998</c:v>
                </c:pt>
                <c:pt idx="7836">
                  <c:v>41.14</c:v>
                </c:pt>
                <c:pt idx="7837">
                  <c:v>28.21</c:v>
                </c:pt>
                <c:pt idx="7838">
                  <c:v>65.930000000000007</c:v>
                </c:pt>
                <c:pt idx="7839">
                  <c:v>50.42</c:v>
                </c:pt>
                <c:pt idx="7840">
                  <c:v>44.39</c:v>
                </c:pt>
                <c:pt idx="7841">
                  <c:v>22.84</c:v>
                </c:pt>
                <c:pt idx="7842">
                  <c:v>45.4</c:v>
                </c:pt>
                <c:pt idx="7843">
                  <c:v>17.64</c:v>
                </c:pt>
                <c:pt idx="7844">
                  <c:v>40.950000000000003</c:v>
                </c:pt>
                <c:pt idx="7845">
                  <c:v>28.28</c:v>
                </c:pt>
                <c:pt idx="7846">
                  <c:v>66.010000000000005</c:v>
                </c:pt>
                <c:pt idx="7847">
                  <c:v>50.66</c:v>
                </c:pt>
                <c:pt idx="7848">
                  <c:v>44.23</c:v>
                </c:pt>
                <c:pt idx="7849">
                  <c:v>22.82</c:v>
                </c:pt>
                <c:pt idx="7850">
                  <c:v>45.27</c:v>
                </c:pt>
                <c:pt idx="7851">
                  <c:v>17.45</c:v>
                </c:pt>
                <c:pt idx="7852">
                  <c:v>40.75</c:v>
                </c:pt>
                <c:pt idx="7853">
                  <c:v>28.36</c:v>
                </c:pt>
                <c:pt idx="7854">
                  <c:v>66.09</c:v>
                </c:pt>
                <c:pt idx="7855">
                  <c:v>50.9</c:v>
                </c:pt>
                <c:pt idx="7856">
                  <c:v>44.07</c:v>
                </c:pt>
                <c:pt idx="7857">
                  <c:v>22.79</c:v>
                </c:pt>
                <c:pt idx="7858">
                  <c:v>45.14</c:v>
                </c:pt>
                <c:pt idx="7859">
                  <c:v>17.260000000000002</c:v>
                </c:pt>
                <c:pt idx="7860">
                  <c:v>40.56</c:v>
                </c:pt>
                <c:pt idx="7861">
                  <c:v>28.43</c:v>
                </c:pt>
                <c:pt idx="7862">
                  <c:v>66.17</c:v>
                </c:pt>
                <c:pt idx="7863">
                  <c:v>51.14</c:v>
                </c:pt>
                <c:pt idx="7864">
                  <c:v>43.92</c:v>
                </c:pt>
                <c:pt idx="7865">
                  <c:v>22.76</c:v>
                </c:pt>
                <c:pt idx="7866">
                  <c:v>45.01</c:v>
                </c:pt>
                <c:pt idx="7867">
                  <c:v>17.07</c:v>
                </c:pt>
                <c:pt idx="7868">
                  <c:v>40.36</c:v>
                </c:pt>
                <c:pt idx="7869">
                  <c:v>28.5</c:v>
                </c:pt>
                <c:pt idx="7870">
                  <c:v>66.25</c:v>
                </c:pt>
                <c:pt idx="7871">
                  <c:v>51.38</c:v>
                </c:pt>
                <c:pt idx="7872">
                  <c:v>43.76</c:v>
                </c:pt>
                <c:pt idx="7873">
                  <c:v>22.72</c:v>
                </c:pt>
                <c:pt idx="7874">
                  <c:v>44.88</c:v>
                </c:pt>
                <c:pt idx="7875">
                  <c:v>16.88</c:v>
                </c:pt>
                <c:pt idx="7876">
                  <c:v>40.159999999999997</c:v>
                </c:pt>
                <c:pt idx="7877">
                  <c:v>28.57</c:v>
                </c:pt>
                <c:pt idx="7878">
                  <c:v>66.319999999999993</c:v>
                </c:pt>
                <c:pt idx="7879">
                  <c:v>51.62</c:v>
                </c:pt>
                <c:pt idx="7880">
                  <c:v>43.6</c:v>
                </c:pt>
                <c:pt idx="7881">
                  <c:v>22.69</c:v>
                </c:pt>
                <c:pt idx="7882">
                  <c:v>44.75</c:v>
                </c:pt>
                <c:pt idx="7883">
                  <c:v>16.690000000000001</c:v>
                </c:pt>
                <c:pt idx="7884">
                  <c:v>39.97</c:v>
                </c:pt>
                <c:pt idx="7885">
                  <c:v>28.64</c:v>
                </c:pt>
                <c:pt idx="7886">
                  <c:v>66.400000000000006</c:v>
                </c:pt>
                <c:pt idx="7887">
                  <c:v>51.86</c:v>
                </c:pt>
                <c:pt idx="7888">
                  <c:v>43.45</c:v>
                </c:pt>
                <c:pt idx="7889">
                  <c:v>22.66</c:v>
                </c:pt>
                <c:pt idx="7890">
                  <c:v>44.61</c:v>
                </c:pt>
                <c:pt idx="7891">
                  <c:v>16.5</c:v>
                </c:pt>
                <c:pt idx="7892">
                  <c:v>39.770000000000003</c:v>
                </c:pt>
                <c:pt idx="7893">
                  <c:v>28.71</c:v>
                </c:pt>
                <c:pt idx="7894">
                  <c:v>66.47</c:v>
                </c:pt>
                <c:pt idx="7895">
                  <c:v>52.1</c:v>
                </c:pt>
                <c:pt idx="7896">
                  <c:v>43.29</c:v>
                </c:pt>
                <c:pt idx="7897">
                  <c:v>22.62</c:v>
                </c:pt>
                <c:pt idx="7898">
                  <c:v>44.47</c:v>
                </c:pt>
                <c:pt idx="7899">
                  <c:v>16.309999999999999</c:v>
                </c:pt>
                <c:pt idx="7900">
                  <c:v>39.57</c:v>
                </c:pt>
                <c:pt idx="7901">
                  <c:v>28.77</c:v>
                </c:pt>
                <c:pt idx="7902">
                  <c:v>66.540000000000006</c:v>
                </c:pt>
                <c:pt idx="7903">
                  <c:v>52.34</c:v>
                </c:pt>
                <c:pt idx="7904">
                  <c:v>43.13</c:v>
                </c:pt>
                <c:pt idx="7905">
                  <c:v>22.59</c:v>
                </c:pt>
                <c:pt idx="7906">
                  <c:v>44.34</c:v>
                </c:pt>
                <c:pt idx="7907">
                  <c:v>16.12</c:v>
                </c:pt>
                <c:pt idx="7908">
                  <c:v>39.380000000000003</c:v>
                </c:pt>
                <c:pt idx="7909">
                  <c:v>28.84</c:v>
                </c:pt>
                <c:pt idx="7910">
                  <c:v>66.62</c:v>
                </c:pt>
                <c:pt idx="7911">
                  <c:v>52.58</c:v>
                </c:pt>
                <c:pt idx="7912">
                  <c:v>42.98</c:v>
                </c:pt>
                <c:pt idx="7913">
                  <c:v>22.55</c:v>
                </c:pt>
                <c:pt idx="7914">
                  <c:v>44.2</c:v>
                </c:pt>
                <c:pt idx="7915">
                  <c:v>15.93</c:v>
                </c:pt>
                <c:pt idx="7916">
                  <c:v>39.18</c:v>
                </c:pt>
                <c:pt idx="7917">
                  <c:v>28.9</c:v>
                </c:pt>
                <c:pt idx="7918">
                  <c:v>66.69</c:v>
                </c:pt>
                <c:pt idx="7919">
                  <c:v>52.82</c:v>
                </c:pt>
                <c:pt idx="7920">
                  <c:v>42.82</c:v>
                </c:pt>
                <c:pt idx="7921">
                  <c:v>22.51</c:v>
                </c:pt>
                <c:pt idx="7922">
                  <c:v>44.06</c:v>
                </c:pt>
                <c:pt idx="7923">
                  <c:v>15.74</c:v>
                </c:pt>
                <c:pt idx="7924">
                  <c:v>38.979999999999997</c:v>
                </c:pt>
                <c:pt idx="7925">
                  <c:v>28.97</c:v>
                </c:pt>
                <c:pt idx="7926">
                  <c:v>66.760000000000005</c:v>
                </c:pt>
                <c:pt idx="7927">
                  <c:v>53.06</c:v>
                </c:pt>
                <c:pt idx="7928">
                  <c:v>42.67</c:v>
                </c:pt>
                <c:pt idx="7929">
                  <c:v>22.47</c:v>
                </c:pt>
                <c:pt idx="7930">
                  <c:v>43.92</c:v>
                </c:pt>
                <c:pt idx="7931">
                  <c:v>15.55</c:v>
                </c:pt>
                <c:pt idx="7932">
                  <c:v>38.79</c:v>
                </c:pt>
                <c:pt idx="7933">
                  <c:v>29.03</c:v>
                </c:pt>
                <c:pt idx="7934">
                  <c:v>66.83</c:v>
                </c:pt>
                <c:pt idx="7935">
                  <c:v>53.29</c:v>
                </c:pt>
                <c:pt idx="7936">
                  <c:v>42.51</c:v>
                </c:pt>
                <c:pt idx="7937">
                  <c:v>22.43</c:v>
                </c:pt>
                <c:pt idx="7938">
                  <c:v>43.78</c:v>
                </c:pt>
                <c:pt idx="7939">
                  <c:v>15.36</c:v>
                </c:pt>
                <c:pt idx="7940">
                  <c:v>38.590000000000003</c:v>
                </c:pt>
                <c:pt idx="7941">
                  <c:v>29.09</c:v>
                </c:pt>
                <c:pt idx="7942">
                  <c:v>66.900000000000006</c:v>
                </c:pt>
                <c:pt idx="7943">
                  <c:v>53.53</c:v>
                </c:pt>
                <c:pt idx="7944">
                  <c:v>42.35</c:v>
                </c:pt>
                <c:pt idx="7945">
                  <c:v>22.39</c:v>
                </c:pt>
                <c:pt idx="7946">
                  <c:v>43.64</c:v>
                </c:pt>
                <c:pt idx="7947">
                  <c:v>15.16</c:v>
                </c:pt>
                <c:pt idx="7948">
                  <c:v>38.39</c:v>
                </c:pt>
                <c:pt idx="7949">
                  <c:v>29.15</c:v>
                </c:pt>
                <c:pt idx="7950">
                  <c:v>66.959999999999994</c:v>
                </c:pt>
                <c:pt idx="7951">
                  <c:v>53.77</c:v>
                </c:pt>
                <c:pt idx="7952">
                  <c:v>42.2</c:v>
                </c:pt>
                <c:pt idx="7953">
                  <c:v>22.35</c:v>
                </c:pt>
                <c:pt idx="7954">
                  <c:v>43.49</c:v>
                </c:pt>
                <c:pt idx="7955">
                  <c:v>14.97</c:v>
                </c:pt>
                <c:pt idx="7956">
                  <c:v>38.19</c:v>
                </c:pt>
                <c:pt idx="7957">
                  <c:v>29.2</c:v>
                </c:pt>
                <c:pt idx="7958">
                  <c:v>67.03</c:v>
                </c:pt>
                <c:pt idx="7959">
                  <c:v>54.01</c:v>
                </c:pt>
                <c:pt idx="7960">
                  <c:v>42.04</c:v>
                </c:pt>
                <c:pt idx="7961">
                  <c:v>22.3</c:v>
                </c:pt>
                <c:pt idx="7962">
                  <c:v>43.35</c:v>
                </c:pt>
                <c:pt idx="7963">
                  <c:v>14.78</c:v>
                </c:pt>
                <c:pt idx="7964">
                  <c:v>38</c:v>
                </c:pt>
                <c:pt idx="7965">
                  <c:v>29.26</c:v>
                </c:pt>
                <c:pt idx="7966">
                  <c:v>67.099999999999994</c:v>
                </c:pt>
                <c:pt idx="7967">
                  <c:v>54.25</c:v>
                </c:pt>
                <c:pt idx="7968">
                  <c:v>41.89</c:v>
                </c:pt>
                <c:pt idx="7969">
                  <c:v>22.26</c:v>
                </c:pt>
                <c:pt idx="7970">
                  <c:v>43.2</c:v>
                </c:pt>
                <c:pt idx="7971">
                  <c:v>14.59</c:v>
                </c:pt>
                <c:pt idx="7972">
                  <c:v>37.799999999999997</c:v>
                </c:pt>
                <c:pt idx="7973">
                  <c:v>29.32</c:v>
                </c:pt>
                <c:pt idx="7974">
                  <c:v>67.16</c:v>
                </c:pt>
                <c:pt idx="7975">
                  <c:v>54.49</c:v>
                </c:pt>
                <c:pt idx="7976">
                  <c:v>41.73</c:v>
                </c:pt>
                <c:pt idx="7977">
                  <c:v>22.21</c:v>
                </c:pt>
                <c:pt idx="7978">
                  <c:v>43.05</c:v>
                </c:pt>
                <c:pt idx="7979">
                  <c:v>14.4</c:v>
                </c:pt>
                <c:pt idx="7980">
                  <c:v>37.6</c:v>
                </c:pt>
                <c:pt idx="7981">
                  <c:v>29.37</c:v>
                </c:pt>
                <c:pt idx="7982">
                  <c:v>67.22</c:v>
                </c:pt>
                <c:pt idx="7983">
                  <c:v>54.73</c:v>
                </c:pt>
                <c:pt idx="7984">
                  <c:v>41.57</c:v>
                </c:pt>
                <c:pt idx="7985">
                  <c:v>22.16</c:v>
                </c:pt>
                <c:pt idx="7986">
                  <c:v>42.91</c:v>
                </c:pt>
                <c:pt idx="7987">
                  <c:v>14.21</c:v>
                </c:pt>
                <c:pt idx="7988">
                  <c:v>37.4</c:v>
                </c:pt>
                <c:pt idx="7989">
                  <c:v>29.42</c:v>
                </c:pt>
                <c:pt idx="7990">
                  <c:v>67.290000000000006</c:v>
                </c:pt>
                <c:pt idx="7991">
                  <c:v>54.97</c:v>
                </c:pt>
                <c:pt idx="7992">
                  <c:v>41.42</c:v>
                </c:pt>
                <c:pt idx="7993">
                  <c:v>22.12</c:v>
                </c:pt>
                <c:pt idx="7994">
                  <c:v>42.76</c:v>
                </c:pt>
                <c:pt idx="7995">
                  <c:v>14.02</c:v>
                </c:pt>
                <c:pt idx="7996">
                  <c:v>37.21</c:v>
                </c:pt>
                <c:pt idx="7997">
                  <c:v>29.47</c:v>
                </c:pt>
                <c:pt idx="7998">
                  <c:v>67.349999999999994</c:v>
                </c:pt>
                <c:pt idx="7999">
                  <c:v>55.21</c:v>
                </c:pt>
                <c:pt idx="8000">
                  <c:v>41.26</c:v>
                </c:pt>
                <c:pt idx="8001">
                  <c:v>22.07</c:v>
                </c:pt>
                <c:pt idx="8002">
                  <c:v>42.61</c:v>
                </c:pt>
                <c:pt idx="8003">
                  <c:v>13.83</c:v>
                </c:pt>
                <c:pt idx="8004">
                  <c:v>37.01</c:v>
                </c:pt>
                <c:pt idx="8005">
                  <c:v>29.52</c:v>
                </c:pt>
                <c:pt idx="8006">
                  <c:v>67.41</c:v>
                </c:pt>
                <c:pt idx="8007">
                  <c:v>55.45</c:v>
                </c:pt>
                <c:pt idx="8008">
                  <c:v>41.11</c:v>
                </c:pt>
                <c:pt idx="8009">
                  <c:v>22.02</c:v>
                </c:pt>
                <c:pt idx="8010">
                  <c:v>42.46</c:v>
                </c:pt>
                <c:pt idx="8011">
                  <c:v>13.64</c:v>
                </c:pt>
                <c:pt idx="8012">
                  <c:v>36.81</c:v>
                </c:pt>
                <c:pt idx="8013">
                  <c:v>29.57</c:v>
                </c:pt>
                <c:pt idx="8014">
                  <c:v>67.47</c:v>
                </c:pt>
                <c:pt idx="8015">
                  <c:v>55.69</c:v>
                </c:pt>
                <c:pt idx="8016">
                  <c:v>40.950000000000003</c:v>
                </c:pt>
                <c:pt idx="8017">
                  <c:v>21.97</c:v>
                </c:pt>
                <c:pt idx="8018">
                  <c:v>42.31</c:v>
                </c:pt>
                <c:pt idx="8019">
                  <c:v>13.45</c:v>
                </c:pt>
                <c:pt idx="8020">
                  <c:v>36.61</c:v>
                </c:pt>
                <c:pt idx="8021">
                  <c:v>29.62</c:v>
                </c:pt>
                <c:pt idx="8022">
                  <c:v>67.53</c:v>
                </c:pt>
                <c:pt idx="8023">
                  <c:v>55.93</c:v>
                </c:pt>
                <c:pt idx="8024">
                  <c:v>40.799999999999997</c:v>
                </c:pt>
                <c:pt idx="8025">
                  <c:v>21.91</c:v>
                </c:pt>
                <c:pt idx="8026">
                  <c:v>42.15</c:v>
                </c:pt>
                <c:pt idx="8027">
                  <c:v>13.26</c:v>
                </c:pt>
                <c:pt idx="8028">
                  <c:v>36.409999999999997</c:v>
                </c:pt>
                <c:pt idx="8029">
                  <c:v>29.67</c:v>
                </c:pt>
                <c:pt idx="8030">
                  <c:v>67.59</c:v>
                </c:pt>
                <c:pt idx="8031">
                  <c:v>56.17</c:v>
                </c:pt>
                <c:pt idx="8032">
                  <c:v>40.64</c:v>
                </c:pt>
                <c:pt idx="8033">
                  <c:v>21.86</c:v>
                </c:pt>
                <c:pt idx="8034">
                  <c:v>42</c:v>
                </c:pt>
                <c:pt idx="8035">
                  <c:v>13.07</c:v>
                </c:pt>
                <c:pt idx="8036">
                  <c:v>36.21</c:v>
                </c:pt>
                <c:pt idx="8037">
                  <c:v>29.71</c:v>
                </c:pt>
                <c:pt idx="8038">
                  <c:v>67.64</c:v>
                </c:pt>
                <c:pt idx="8039">
                  <c:v>56.41</c:v>
                </c:pt>
                <c:pt idx="8040">
                  <c:v>40.49</c:v>
                </c:pt>
                <c:pt idx="8041">
                  <c:v>21.8</c:v>
                </c:pt>
                <c:pt idx="8042">
                  <c:v>41.85</c:v>
                </c:pt>
                <c:pt idx="8043">
                  <c:v>12.88</c:v>
                </c:pt>
                <c:pt idx="8044">
                  <c:v>36.020000000000003</c:v>
                </c:pt>
                <c:pt idx="8045">
                  <c:v>29.76</c:v>
                </c:pt>
                <c:pt idx="8046">
                  <c:v>67.7</c:v>
                </c:pt>
                <c:pt idx="8047">
                  <c:v>56.65</c:v>
                </c:pt>
                <c:pt idx="8048">
                  <c:v>40.33</c:v>
                </c:pt>
                <c:pt idx="8049">
                  <c:v>21.75</c:v>
                </c:pt>
                <c:pt idx="8050">
                  <c:v>41.69</c:v>
                </c:pt>
                <c:pt idx="8051">
                  <c:v>12.69</c:v>
                </c:pt>
                <c:pt idx="8052">
                  <c:v>35.82</c:v>
                </c:pt>
                <c:pt idx="8053">
                  <c:v>29.8</c:v>
                </c:pt>
                <c:pt idx="8054">
                  <c:v>67.760000000000005</c:v>
                </c:pt>
                <c:pt idx="8055">
                  <c:v>56.89</c:v>
                </c:pt>
                <c:pt idx="8056">
                  <c:v>40.18</c:v>
                </c:pt>
                <c:pt idx="8057">
                  <c:v>21.69</c:v>
                </c:pt>
                <c:pt idx="8058">
                  <c:v>41.54</c:v>
                </c:pt>
                <c:pt idx="8059">
                  <c:v>12.49</c:v>
                </c:pt>
                <c:pt idx="8060">
                  <c:v>35.619999999999997</c:v>
                </c:pt>
                <c:pt idx="8061">
                  <c:v>29.84</c:v>
                </c:pt>
                <c:pt idx="8062">
                  <c:v>67.81</c:v>
                </c:pt>
                <c:pt idx="8063">
                  <c:v>57.12</c:v>
                </c:pt>
                <c:pt idx="8064">
                  <c:v>40.020000000000003</c:v>
                </c:pt>
                <c:pt idx="8065">
                  <c:v>21.63</c:v>
                </c:pt>
                <c:pt idx="8066">
                  <c:v>41.38</c:v>
                </c:pt>
                <c:pt idx="8067">
                  <c:v>12.3</c:v>
                </c:pt>
                <c:pt idx="8068">
                  <c:v>35.42</c:v>
                </c:pt>
                <c:pt idx="8069">
                  <c:v>29.88</c:v>
                </c:pt>
                <c:pt idx="8070">
                  <c:v>67.86</c:v>
                </c:pt>
                <c:pt idx="8071">
                  <c:v>57.36</c:v>
                </c:pt>
                <c:pt idx="8072">
                  <c:v>39.869999999999997</c:v>
                </c:pt>
                <c:pt idx="8073">
                  <c:v>21.57</c:v>
                </c:pt>
                <c:pt idx="8074">
                  <c:v>41.22</c:v>
                </c:pt>
                <c:pt idx="8075">
                  <c:v>12.11</c:v>
                </c:pt>
                <c:pt idx="8076">
                  <c:v>35.22</c:v>
                </c:pt>
                <c:pt idx="8077">
                  <c:v>29.92</c:v>
                </c:pt>
                <c:pt idx="8078">
                  <c:v>67.91</c:v>
                </c:pt>
                <c:pt idx="8079">
                  <c:v>57.6</c:v>
                </c:pt>
                <c:pt idx="8080">
                  <c:v>39.71</c:v>
                </c:pt>
                <c:pt idx="8081">
                  <c:v>21.51</c:v>
                </c:pt>
                <c:pt idx="8082">
                  <c:v>41.06</c:v>
                </c:pt>
                <c:pt idx="8083">
                  <c:v>11.92</c:v>
                </c:pt>
                <c:pt idx="8084">
                  <c:v>35.020000000000003</c:v>
                </c:pt>
                <c:pt idx="8085">
                  <c:v>29.96</c:v>
                </c:pt>
                <c:pt idx="8086">
                  <c:v>67.959999999999994</c:v>
                </c:pt>
                <c:pt idx="8087">
                  <c:v>57.84</c:v>
                </c:pt>
                <c:pt idx="8088">
                  <c:v>39.56</c:v>
                </c:pt>
                <c:pt idx="8089">
                  <c:v>21.45</c:v>
                </c:pt>
                <c:pt idx="8090">
                  <c:v>40.9</c:v>
                </c:pt>
                <c:pt idx="8091">
                  <c:v>11.73</c:v>
                </c:pt>
                <c:pt idx="8092">
                  <c:v>34.82</c:v>
                </c:pt>
                <c:pt idx="8093">
                  <c:v>29.99</c:v>
                </c:pt>
                <c:pt idx="8094">
                  <c:v>10.5</c:v>
                </c:pt>
                <c:pt idx="8095">
                  <c:v>68.010000000000005</c:v>
                </c:pt>
                <c:pt idx="8096">
                  <c:v>58.08</c:v>
                </c:pt>
                <c:pt idx="8097">
                  <c:v>39.4</c:v>
                </c:pt>
                <c:pt idx="8098">
                  <c:v>21.39</c:v>
                </c:pt>
                <c:pt idx="8099">
                  <c:v>40.74</c:v>
                </c:pt>
                <c:pt idx="8100">
                  <c:v>11.54</c:v>
                </c:pt>
                <c:pt idx="8101">
                  <c:v>34.619999999999997</c:v>
                </c:pt>
                <c:pt idx="8102">
                  <c:v>30.03</c:v>
                </c:pt>
                <c:pt idx="8103">
                  <c:v>10.69</c:v>
                </c:pt>
                <c:pt idx="8104">
                  <c:v>68.06</c:v>
                </c:pt>
                <c:pt idx="8105">
                  <c:v>58.32</c:v>
                </c:pt>
                <c:pt idx="8106">
                  <c:v>39.25</c:v>
                </c:pt>
                <c:pt idx="8107">
                  <c:v>21.33</c:v>
                </c:pt>
                <c:pt idx="8108">
                  <c:v>40.58</c:v>
                </c:pt>
                <c:pt idx="8109">
                  <c:v>11.35</c:v>
                </c:pt>
                <c:pt idx="8110">
                  <c:v>34.43</c:v>
                </c:pt>
                <c:pt idx="8111">
                  <c:v>30.06</c:v>
                </c:pt>
                <c:pt idx="8112">
                  <c:v>10.88</c:v>
                </c:pt>
                <c:pt idx="8113">
                  <c:v>68.11</c:v>
                </c:pt>
                <c:pt idx="8114">
                  <c:v>58.56</c:v>
                </c:pt>
                <c:pt idx="8115">
                  <c:v>39.090000000000003</c:v>
                </c:pt>
                <c:pt idx="8116">
                  <c:v>21.26</c:v>
                </c:pt>
                <c:pt idx="8117">
                  <c:v>40.42</c:v>
                </c:pt>
                <c:pt idx="8118">
                  <c:v>11.16</c:v>
                </c:pt>
                <c:pt idx="8119">
                  <c:v>34.229999999999997</c:v>
                </c:pt>
                <c:pt idx="8120">
                  <c:v>30.09</c:v>
                </c:pt>
                <c:pt idx="8121">
                  <c:v>11.07</c:v>
                </c:pt>
                <c:pt idx="8122">
                  <c:v>68.16</c:v>
                </c:pt>
                <c:pt idx="8123">
                  <c:v>58.8</c:v>
                </c:pt>
                <c:pt idx="8124">
                  <c:v>38.94</c:v>
                </c:pt>
                <c:pt idx="8125">
                  <c:v>21.2</c:v>
                </c:pt>
                <c:pt idx="8126">
                  <c:v>40.26</c:v>
                </c:pt>
                <c:pt idx="8127">
                  <c:v>10.97</c:v>
                </c:pt>
                <c:pt idx="8128">
                  <c:v>34.03</c:v>
                </c:pt>
                <c:pt idx="8129">
                  <c:v>30.12</c:v>
                </c:pt>
                <c:pt idx="8130">
                  <c:v>11.26</c:v>
                </c:pt>
                <c:pt idx="8131">
                  <c:v>68.2</c:v>
                </c:pt>
                <c:pt idx="8132">
                  <c:v>59.04</c:v>
                </c:pt>
                <c:pt idx="8133">
                  <c:v>38.78</c:v>
                </c:pt>
                <c:pt idx="8134">
                  <c:v>21.13</c:v>
                </c:pt>
                <c:pt idx="8135">
                  <c:v>40.1</c:v>
                </c:pt>
                <c:pt idx="8136">
                  <c:v>10.78</c:v>
                </c:pt>
                <c:pt idx="8137">
                  <c:v>33.83</c:v>
                </c:pt>
                <c:pt idx="8138">
                  <c:v>30.15</c:v>
                </c:pt>
                <c:pt idx="8139">
                  <c:v>11.45</c:v>
                </c:pt>
                <c:pt idx="8140">
                  <c:v>68.25</c:v>
                </c:pt>
                <c:pt idx="8141">
                  <c:v>59.27</c:v>
                </c:pt>
                <c:pt idx="8142">
                  <c:v>38.630000000000003</c:v>
                </c:pt>
                <c:pt idx="8143">
                  <c:v>21.06</c:v>
                </c:pt>
                <c:pt idx="8144">
                  <c:v>39.93</c:v>
                </c:pt>
                <c:pt idx="8145">
                  <c:v>10.58</c:v>
                </c:pt>
                <c:pt idx="8146">
                  <c:v>33.630000000000003</c:v>
                </c:pt>
                <c:pt idx="8147">
                  <c:v>30.18</c:v>
                </c:pt>
                <c:pt idx="8148">
                  <c:v>11.64</c:v>
                </c:pt>
                <c:pt idx="8149">
                  <c:v>68.290000000000006</c:v>
                </c:pt>
                <c:pt idx="8150">
                  <c:v>59.51</c:v>
                </c:pt>
                <c:pt idx="8151">
                  <c:v>38.479999999999997</c:v>
                </c:pt>
                <c:pt idx="8152">
                  <c:v>21</c:v>
                </c:pt>
                <c:pt idx="8153">
                  <c:v>39.770000000000003</c:v>
                </c:pt>
                <c:pt idx="8154">
                  <c:v>10.39</c:v>
                </c:pt>
                <c:pt idx="8155">
                  <c:v>33.43</c:v>
                </c:pt>
                <c:pt idx="8156">
                  <c:v>30.21</c:v>
                </c:pt>
                <c:pt idx="8157">
                  <c:v>11.82</c:v>
                </c:pt>
                <c:pt idx="8158">
                  <c:v>68.33</c:v>
                </c:pt>
                <c:pt idx="8159">
                  <c:v>59.75</c:v>
                </c:pt>
                <c:pt idx="8160">
                  <c:v>38.32</c:v>
                </c:pt>
                <c:pt idx="8161">
                  <c:v>20.93</c:v>
                </c:pt>
                <c:pt idx="8162">
                  <c:v>39.6</c:v>
                </c:pt>
                <c:pt idx="8163">
                  <c:v>10.199999999999999</c:v>
                </c:pt>
                <c:pt idx="8164">
                  <c:v>33.229999999999997</c:v>
                </c:pt>
                <c:pt idx="8165">
                  <c:v>30.23</c:v>
                </c:pt>
                <c:pt idx="8166">
                  <c:v>12.01</c:v>
                </c:pt>
                <c:pt idx="8167">
                  <c:v>68.37</c:v>
                </c:pt>
                <c:pt idx="8168">
                  <c:v>59.99</c:v>
                </c:pt>
                <c:pt idx="8169">
                  <c:v>38.17</c:v>
                </c:pt>
                <c:pt idx="8170">
                  <c:v>20.86</c:v>
                </c:pt>
                <c:pt idx="8171">
                  <c:v>39.44</c:v>
                </c:pt>
                <c:pt idx="8172">
                  <c:v>10.01</c:v>
                </c:pt>
                <c:pt idx="8173">
                  <c:v>33.03</c:v>
                </c:pt>
                <c:pt idx="8174">
                  <c:v>30.26</c:v>
                </c:pt>
                <c:pt idx="8175">
                  <c:v>12.2</c:v>
                </c:pt>
                <c:pt idx="8176">
                  <c:v>68.41</c:v>
                </c:pt>
                <c:pt idx="8177">
                  <c:v>60.23</c:v>
                </c:pt>
                <c:pt idx="8178">
                  <c:v>38.01</c:v>
                </c:pt>
                <c:pt idx="8179">
                  <c:v>20.79</c:v>
                </c:pt>
                <c:pt idx="8180">
                  <c:v>39.270000000000003</c:v>
                </c:pt>
                <c:pt idx="8181">
                  <c:v>32.83</c:v>
                </c:pt>
                <c:pt idx="8182">
                  <c:v>30.28</c:v>
                </c:pt>
                <c:pt idx="8183">
                  <c:v>12.4</c:v>
                </c:pt>
                <c:pt idx="8184">
                  <c:v>68.45</c:v>
                </c:pt>
                <c:pt idx="8185">
                  <c:v>60.47</c:v>
                </c:pt>
                <c:pt idx="8186">
                  <c:v>37.86</c:v>
                </c:pt>
                <c:pt idx="8187">
                  <c:v>20.71</c:v>
                </c:pt>
                <c:pt idx="8188">
                  <c:v>39.11</c:v>
                </c:pt>
                <c:pt idx="8189">
                  <c:v>32.630000000000003</c:v>
                </c:pt>
                <c:pt idx="8190">
                  <c:v>30.3</c:v>
                </c:pt>
                <c:pt idx="8191">
                  <c:v>12.59</c:v>
                </c:pt>
                <c:pt idx="8192">
                  <c:v>68.489999999999995</c:v>
                </c:pt>
                <c:pt idx="8193">
                  <c:v>60.7</c:v>
                </c:pt>
                <c:pt idx="8194">
                  <c:v>37.71</c:v>
                </c:pt>
                <c:pt idx="8195">
                  <c:v>20.64</c:v>
                </c:pt>
                <c:pt idx="8196">
                  <c:v>38.94</c:v>
                </c:pt>
                <c:pt idx="8197">
                  <c:v>32.43</c:v>
                </c:pt>
                <c:pt idx="8198">
                  <c:v>30.32</c:v>
                </c:pt>
                <c:pt idx="8199">
                  <c:v>12.78</c:v>
                </c:pt>
                <c:pt idx="8200">
                  <c:v>68.52</c:v>
                </c:pt>
                <c:pt idx="8201">
                  <c:v>60.94</c:v>
                </c:pt>
                <c:pt idx="8202">
                  <c:v>37.549999999999997</c:v>
                </c:pt>
                <c:pt idx="8203">
                  <c:v>20.56</c:v>
                </c:pt>
                <c:pt idx="8204">
                  <c:v>38.770000000000003</c:v>
                </c:pt>
                <c:pt idx="8205">
                  <c:v>32.229999999999997</c:v>
                </c:pt>
                <c:pt idx="8206">
                  <c:v>30.34</c:v>
                </c:pt>
                <c:pt idx="8207">
                  <c:v>12.97</c:v>
                </c:pt>
                <c:pt idx="8208">
                  <c:v>68.56</c:v>
                </c:pt>
                <c:pt idx="8209">
                  <c:v>61.18</c:v>
                </c:pt>
                <c:pt idx="8210">
                  <c:v>37.4</c:v>
                </c:pt>
                <c:pt idx="8211">
                  <c:v>20.49</c:v>
                </c:pt>
                <c:pt idx="8212">
                  <c:v>38.6</c:v>
                </c:pt>
                <c:pt idx="8213">
                  <c:v>32.03</c:v>
                </c:pt>
                <c:pt idx="8214">
                  <c:v>30.36</c:v>
                </c:pt>
                <c:pt idx="8215">
                  <c:v>13.16</c:v>
                </c:pt>
                <c:pt idx="8216">
                  <c:v>68.59</c:v>
                </c:pt>
                <c:pt idx="8217">
                  <c:v>61.42</c:v>
                </c:pt>
                <c:pt idx="8218">
                  <c:v>37.25</c:v>
                </c:pt>
                <c:pt idx="8219">
                  <c:v>20.41</c:v>
                </c:pt>
                <c:pt idx="8220">
                  <c:v>38.43</c:v>
                </c:pt>
                <c:pt idx="8221">
                  <c:v>31.83</c:v>
                </c:pt>
                <c:pt idx="8222">
                  <c:v>30.37</c:v>
                </c:pt>
                <c:pt idx="8223">
                  <c:v>13.35</c:v>
                </c:pt>
                <c:pt idx="8224">
                  <c:v>68.62</c:v>
                </c:pt>
                <c:pt idx="8225">
                  <c:v>61.65</c:v>
                </c:pt>
                <c:pt idx="8226">
                  <c:v>37.090000000000003</c:v>
                </c:pt>
                <c:pt idx="8227">
                  <c:v>20.34</c:v>
                </c:pt>
                <c:pt idx="8228">
                  <c:v>38.26</c:v>
                </c:pt>
                <c:pt idx="8229">
                  <c:v>31.63</c:v>
                </c:pt>
                <c:pt idx="8230">
                  <c:v>30.39</c:v>
                </c:pt>
                <c:pt idx="8231">
                  <c:v>13.54</c:v>
                </c:pt>
                <c:pt idx="8232">
                  <c:v>68.650000000000006</c:v>
                </c:pt>
                <c:pt idx="8233">
                  <c:v>61.89</c:v>
                </c:pt>
                <c:pt idx="8234">
                  <c:v>36.94</c:v>
                </c:pt>
                <c:pt idx="8235">
                  <c:v>20.260000000000002</c:v>
                </c:pt>
                <c:pt idx="8236">
                  <c:v>38.090000000000003</c:v>
                </c:pt>
                <c:pt idx="8237">
                  <c:v>31.43</c:v>
                </c:pt>
                <c:pt idx="8238">
                  <c:v>30.4</c:v>
                </c:pt>
                <c:pt idx="8239">
                  <c:v>13.73</c:v>
                </c:pt>
                <c:pt idx="8240">
                  <c:v>68.680000000000007</c:v>
                </c:pt>
                <c:pt idx="8241">
                  <c:v>62.13</c:v>
                </c:pt>
                <c:pt idx="8242">
                  <c:v>36.78</c:v>
                </c:pt>
                <c:pt idx="8243">
                  <c:v>20.18</c:v>
                </c:pt>
                <c:pt idx="8244">
                  <c:v>37.92</c:v>
                </c:pt>
                <c:pt idx="8245">
                  <c:v>31.23</c:v>
                </c:pt>
                <c:pt idx="8246">
                  <c:v>30.41</c:v>
                </c:pt>
                <c:pt idx="8247">
                  <c:v>13.93</c:v>
                </c:pt>
                <c:pt idx="8248">
                  <c:v>68.709999999999994</c:v>
                </c:pt>
                <c:pt idx="8249">
                  <c:v>62.37</c:v>
                </c:pt>
                <c:pt idx="8250">
                  <c:v>36.630000000000003</c:v>
                </c:pt>
                <c:pt idx="8251">
                  <c:v>20.100000000000001</c:v>
                </c:pt>
                <c:pt idx="8252">
                  <c:v>37.75</c:v>
                </c:pt>
                <c:pt idx="8253">
                  <c:v>31.03</c:v>
                </c:pt>
                <c:pt idx="8254">
                  <c:v>30.42</c:v>
                </c:pt>
                <c:pt idx="8255">
                  <c:v>14.12</c:v>
                </c:pt>
                <c:pt idx="8256">
                  <c:v>68.739999999999995</c:v>
                </c:pt>
                <c:pt idx="8257">
                  <c:v>62.6</c:v>
                </c:pt>
                <c:pt idx="8258">
                  <c:v>36.479999999999997</c:v>
                </c:pt>
                <c:pt idx="8259">
                  <c:v>20.02</c:v>
                </c:pt>
                <c:pt idx="8260">
                  <c:v>37.57</c:v>
                </c:pt>
                <c:pt idx="8261">
                  <c:v>30.83</c:v>
                </c:pt>
                <c:pt idx="8262">
                  <c:v>30.43</c:v>
                </c:pt>
                <c:pt idx="8263">
                  <c:v>14.31</c:v>
                </c:pt>
                <c:pt idx="8264">
                  <c:v>68.77</c:v>
                </c:pt>
                <c:pt idx="8265">
                  <c:v>62.84</c:v>
                </c:pt>
                <c:pt idx="8266">
                  <c:v>36.32</c:v>
                </c:pt>
                <c:pt idx="8267">
                  <c:v>19.93</c:v>
                </c:pt>
                <c:pt idx="8268">
                  <c:v>37.4</c:v>
                </c:pt>
                <c:pt idx="8269">
                  <c:v>30.63</c:v>
                </c:pt>
                <c:pt idx="8270">
                  <c:v>30.44</c:v>
                </c:pt>
                <c:pt idx="8271">
                  <c:v>14.5</c:v>
                </c:pt>
                <c:pt idx="8272">
                  <c:v>68.790000000000006</c:v>
                </c:pt>
                <c:pt idx="8273">
                  <c:v>63.08</c:v>
                </c:pt>
                <c:pt idx="8274">
                  <c:v>36.17</c:v>
                </c:pt>
                <c:pt idx="8275">
                  <c:v>19.850000000000001</c:v>
                </c:pt>
                <c:pt idx="8276">
                  <c:v>37.229999999999997</c:v>
                </c:pt>
                <c:pt idx="8277">
                  <c:v>30.43</c:v>
                </c:pt>
                <c:pt idx="8278">
                  <c:v>30.45</c:v>
                </c:pt>
                <c:pt idx="8279">
                  <c:v>14.7</c:v>
                </c:pt>
                <c:pt idx="8280">
                  <c:v>68.819999999999993</c:v>
                </c:pt>
                <c:pt idx="8281">
                  <c:v>63.31</c:v>
                </c:pt>
                <c:pt idx="8282">
                  <c:v>36.020000000000003</c:v>
                </c:pt>
                <c:pt idx="8283">
                  <c:v>19.77</c:v>
                </c:pt>
                <c:pt idx="8284">
                  <c:v>37.049999999999997</c:v>
                </c:pt>
                <c:pt idx="8285">
                  <c:v>30.23</c:v>
                </c:pt>
                <c:pt idx="8286">
                  <c:v>30.45</c:v>
                </c:pt>
                <c:pt idx="8287">
                  <c:v>14.89</c:v>
                </c:pt>
                <c:pt idx="8288">
                  <c:v>68.84</c:v>
                </c:pt>
                <c:pt idx="8289">
                  <c:v>63.55</c:v>
                </c:pt>
                <c:pt idx="8290">
                  <c:v>35.869999999999997</c:v>
                </c:pt>
                <c:pt idx="8291">
                  <c:v>19.68</c:v>
                </c:pt>
                <c:pt idx="8292">
                  <c:v>36.880000000000003</c:v>
                </c:pt>
                <c:pt idx="8293">
                  <c:v>30.03</c:v>
                </c:pt>
                <c:pt idx="8294">
                  <c:v>30.46</c:v>
                </c:pt>
                <c:pt idx="8295">
                  <c:v>15.08</c:v>
                </c:pt>
                <c:pt idx="8296">
                  <c:v>68.86</c:v>
                </c:pt>
                <c:pt idx="8297">
                  <c:v>63.78</c:v>
                </c:pt>
                <c:pt idx="8298">
                  <c:v>35.71</c:v>
                </c:pt>
                <c:pt idx="8299">
                  <c:v>19.59</c:v>
                </c:pt>
                <c:pt idx="8300">
                  <c:v>36.71</c:v>
                </c:pt>
                <c:pt idx="8301">
                  <c:v>29.83</c:v>
                </c:pt>
                <c:pt idx="8302">
                  <c:v>30.46</c:v>
                </c:pt>
                <c:pt idx="8303">
                  <c:v>15.28</c:v>
                </c:pt>
                <c:pt idx="8304">
                  <c:v>68.88</c:v>
                </c:pt>
                <c:pt idx="8305">
                  <c:v>64.02</c:v>
                </c:pt>
                <c:pt idx="8306">
                  <c:v>35.56</c:v>
                </c:pt>
                <c:pt idx="8307">
                  <c:v>19.510000000000002</c:v>
                </c:pt>
                <c:pt idx="8308">
                  <c:v>36.53</c:v>
                </c:pt>
                <c:pt idx="8309">
                  <c:v>29.63</c:v>
                </c:pt>
                <c:pt idx="8310">
                  <c:v>30.46</c:v>
                </c:pt>
                <c:pt idx="8311">
                  <c:v>15.47</c:v>
                </c:pt>
                <c:pt idx="8312">
                  <c:v>68.900000000000006</c:v>
                </c:pt>
                <c:pt idx="8313">
                  <c:v>64.260000000000005</c:v>
                </c:pt>
                <c:pt idx="8314">
                  <c:v>35.409999999999997</c:v>
                </c:pt>
                <c:pt idx="8315">
                  <c:v>19.420000000000002</c:v>
                </c:pt>
                <c:pt idx="8316">
                  <c:v>36.35</c:v>
                </c:pt>
                <c:pt idx="8317">
                  <c:v>29.43</c:v>
                </c:pt>
                <c:pt idx="8318">
                  <c:v>30.46</c:v>
                </c:pt>
                <c:pt idx="8319">
                  <c:v>15.67</c:v>
                </c:pt>
                <c:pt idx="8320">
                  <c:v>68.92</c:v>
                </c:pt>
                <c:pt idx="8321">
                  <c:v>64.489999999999995</c:v>
                </c:pt>
                <c:pt idx="8322">
                  <c:v>35.25</c:v>
                </c:pt>
                <c:pt idx="8323">
                  <c:v>19.329999999999998</c:v>
                </c:pt>
                <c:pt idx="8324">
                  <c:v>36.18</c:v>
                </c:pt>
                <c:pt idx="8325">
                  <c:v>29.23</c:v>
                </c:pt>
                <c:pt idx="8326">
                  <c:v>30.46</c:v>
                </c:pt>
                <c:pt idx="8327">
                  <c:v>15.86</c:v>
                </c:pt>
                <c:pt idx="8328">
                  <c:v>68.930000000000007</c:v>
                </c:pt>
                <c:pt idx="8329">
                  <c:v>64.73</c:v>
                </c:pt>
                <c:pt idx="8330">
                  <c:v>35.1</c:v>
                </c:pt>
                <c:pt idx="8331">
                  <c:v>19.239999999999998</c:v>
                </c:pt>
                <c:pt idx="8332">
                  <c:v>36</c:v>
                </c:pt>
                <c:pt idx="8333">
                  <c:v>29.03</c:v>
                </c:pt>
                <c:pt idx="8334">
                  <c:v>30.46</c:v>
                </c:pt>
                <c:pt idx="8335">
                  <c:v>16.059999999999999</c:v>
                </c:pt>
                <c:pt idx="8336">
                  <c:v>68.95</c:v>
                </c:pt>
                <c:pt idx="8337">
                  <c:v>64.959999999999994</c:v>
                </c:pt>
                <c:pt idx="8338">
                  <c:v>34.950000000000003</c:v>
                </c:pt>
                <c:pt idx="8339">
                  <c:v>19.149999999999999</c:v>
                </c:pt>
                <c:pt idx="8340">
                  <c:v>35.82</c:v>
                </c:pt>
                <c:pt idx="8341">
                  <c:v>28.83</c:v>
                </c:pt>
                <c:pt idx="8342">
                  <c:v>30.45</c:v>
                </c:pt>
                <c:pt idx="8343">
                  <c:v>16.25</c:v>
                </c:pt>
                <c:pt idx="8344">
                  <c:v>68.959999999999994</c:v>
                </c:pt>
                <c:pt idx="8345">
                  <c:v>65.2</c:v>
                </c:pt>
                <c:pt idx="8346">
                  <c:v>34.799999999999997</c:v>
                </c:pt>
                <c:pt idx="8347">
                  <c:v>19.059999999999999</c:v>
                </c:pt>
                <c:pt idx="8348">
                  <c:v>35.65</c:v>
                </c:pt>
                <c:pt idx="8349">
                  <c:v>28.63</c:v>
                </c:pt>
                <c:pt idx="8350">
                  <c:v>30.45</c:v>
                </c:pt>
                <c:pt idx="8351">
                  <c:v>16.45</c:v>
                </c:pt>
                <c:pt idx="8352">
                  <c:v>68.98</c:v>
                </c:pt>
                <c:pt idx="8353">
                  <c:v>65.430000000000007</c:v>
                </c:pt>
                <c:pt idx="8354">
                  <c:v>34.64</c:v>
                </c:pt>
                <c:pt idx="8355">
                  <c:v>18.97</c:v>
                </c:pt>
                <c:pt idx="8356">
                  <c:v>35.47</c:v>
                </c:pt>
                <c:pt idx="8357">
                  <c:v>28.43</c:v>
                </c:pt>
                <c:pt idx="8358">
                  <c:v>30.44</c:v>
                </c:pt>
                <c:pt idx="8359">
                  <c:v>16.64</c:v>
                </c:pt>
                <c:pt idx="8360">
                  <c:v>68.989999999999995</c:v>
                </c:pt>
                <c:pt idx="8361">
                  <c:v>65.66</c:v>
                </c:pt>
                <c:pt idx="8362">
                  <c:v>34.49</c:v>
                </c:pt>
                <c:pt idx="8363">
                  <c:v>18.87</c:v>
                </c:pt>
                <c:pt idx="8364">
                  <c:v>35.29</c:v>
                </c:pt>
                <c:pt idx="8365">
                  <c:v>28.23</c:v>
                </c:pt>
                <c:pt idx="8366">
                  <c:v>30.44</c:v>
                </c:pt>
                <c:pt idx="8367">
                  <c:v>16.84</c:v>
                </c:pt>
                <c:pt idx="8368">
                  <c:v>69</c:v>
                </c:pt>
                <c:pt idx="8369">
                  <c:v>65.900000000000006</c:v>
                </c:pt>
                <c:pt idx="8370">
                  <c:v>34.340000000000003</c:v>
                </c:pt>
                <c:pt idx="8371">
                  <c:v>18.78</c:v>
                </c:pt>
                <c:pt idx="8372">
                  <c:v>35.11</c:v>
                </c:pt>
                <c:pt idx="8373">
                  <c:v>28.03</c:v>
                </c:pt>
                <c:pt idx="8374">
                  <c:v>30.43</c:v>
                </c:pt>
                <c:pt idx="8375">
                  <c:v>17.03</c:v>
                </c:pt>
                <c:pt idx="8376">
                  <c:v>69.010000000000005</c:v>
                </c:pt>
                <c:pt idx="8377">
                  <c:v>66.13</c:v>
                </c:pt>
                <c:pt idx="8378">
                  <c:v>34.19</c:v>
                </c:pt>
                <c:pt idx="8379">
                  <c:v>18.68</c:v>
                </c:pt>
                <c:pt idx="8380">
                  <c:v>34.93</c:v>
                </c:pt>
                <c:pt idx="8381">
                  <c:v>27.83</c:v>
                </c:pt>
                <c:pt idx="8382">
                  <c:v>30.42</c:v>
                </c:pt>
                <c:pt idx="8383">
                  <c:v>17.23</c:v>
                </c:pt>
                <c:pt idx="8384">
                  <c:v>69.010000000000005</c:v>
                </c:pt>
                <c:pt idx="8385">
                  <c:v>66.37</c:v>
                </c:pt>
                <c:pt idx="8386">
                  <c:v>34.03</c:v>
                </c:pt>
                <c:pt idx="8387">
                  <c:v>18.59</c:v>
                </c:pt>
                <c:pt idx="8388">
                  <c:v>34.75</c:v>
                </c:pt>
                <c:pt idx="8389">
                  <c:v>27.63</c:v>
                </c:pt>
                <c:pt idx="8390">
                  <c:v>30.4</c:v>
                </c:pt>
                <c:pt idx="8391">
                  <c:v>17.420000000000002</c:v>
                </c:pt>
                <c:pt idx="8392">
                  <c:v>69.02</c:v>
                </c:pt>
                <c:pt idx="8393">
                  <c:v>66.599999999999994</c:v>
                </c:pt>
                <c:pt idx="8394">
                  <c:v>33.880000000000003</c:v>
                </c:pt>
                <c:pt idx="8395">
                  <c:v>18.489999999999998</c:v>
                </c:pt>
                <c:pt idx="8396">
                  <c:v>34.57</c:v>
                </c:pt>
                <c:pt idx="8397">
                  <c:v>27.43</c:v>
                </c:pt>
                <c:pt idx="8398">
                  <c:v>30.39</c:v>
                </c:pt>
                <c:pt idx="8399">
                  <c:v>17.62</c:v>
                </c:pt>
                <c:pt idx="8400">
                  <c:v>69.02</c:v>
                </c:pt>
                <c:pt idx="8401">
                  <c:v>66.83</c:v>
                </c:pt>
                <c:pt idx="8402">
                  <c:v>33.729999999999997</c:v>
                </c:pt>
                <c:pt idx="8403">
                  <c:v>18.39</c:v>
                </c:pt>
                <c:pt idx="8404">
                  <c:v>34.39</c:v>
                </c:pt>
                <c:pt idx="8405">
                  <c:v>27.23</c:v>
                </c:pt>
                <c:pt idx="8406">
                  <c:v>30.38</c:v>
                </c:pt>
                <c:pt idx="8407">
                  <c:v>17.82</c:v>
                </c:pt>
                <c:pt idx="8408">
                  <c:v>69.03</c:v>
                </c:pt>
                <c:pt idx="8409">
                  <c:v>67.06</c:v>
                </c:pt>
                <c:pt idx="8410">
                  <c:v>33.58</c:v>
                </c:pt>
                <c:pt idx="8411">
                  <c:v>18.29</c:v>
                </c:pt>
                <c:pt idx="8412">
                  <c:v>34.21</c:v>
                </c:pt>
                <c:pt idx="8413">
                  <c:v>27.03</c:v>
                </c:pt>
                <c:pt idx="8414">
                  <c:v>30.36</c:v>
                </c:pt>
                <c:pt idx="8415">
                  <c:v>18.010000000000002</c:v>
                </c:pt>
                <c:pt idx="8416">
                  <c:v>69.03</c:v>
                </c:pt>
                <c:pt idx="8417">
                  <c:v>67.3</c:v>
                </c:pt>
                <c:pt idx="8418">
                  <c:v>33.42</c:v>
                </c:pt>
                <c:pt idx="8419">
                  <c:v>18.190000000000001</c:v>
                </c:pt>
                <c:pt idx="8420">
                  <c:v>34.03</c:v>
                </c:pt>
                <c:pt idx="8421">
                  <c:v>26.83</c:v>
                </c:pt>
                <c:pt idx="8422">
                  <c:v>30.34</c:v>
                </c:pt>
                <c:pt idx="8423">
                  <c:v>18.21</c:v>
                </c:pt>
                <c:pt idx="8424">
                  <c:v>69.03</c:v>
                </c:pt>
                <c:pt idx="8425">
                  <c:v>67.53</c:v>
                </c:pt>
                <c:pt idx="8426">
                  <c:v>33.270000000000003</c:v>
                </c:pt>
                <c:pt idx="8427">
                  <c:v>18.09</c:v>
                </c:pt>
                <c:pt idx="8428">
                  <c:v>33.85</c:v>
                </c:pt>
                <c:pt idx="8429">
                  <c:v>26.63</c:v>
                </c:pt>
                <c:pt idx="8430">
                  <c:v>30.33</c:v>
                </c:pt>
                <c:pt idx="8431">
                  <c:v>18.41</c:v>
                </c:pt>
                <c:pt idx="8432">
                  <c:v>69.03</c:v>
                </c:pt>
                <c:pt idx="8433">
                  <c:v>67.760000000000005</c:v>
                </c:pt>
                <c:pt idx="8434">
                  <c:v>33.119999999999997</c:v>
                </c:pt>
                <c:pt idx="8435">
                  <c:v>17.989999999999998</c:v>
                </c:pt>
                <c:pt idx="8436">
                  <c:v>33.67</c:v>
                </c:pt>
                <c:pt idx="8437">
                  <c:v>26.43</c:v>
                </c:pt>
                <c:pt idx="8438">
                  <c:v>30.31</c:v>
                </c:pt>
                <c:pt idx="8439">
                  <c:v>18.61</c:v>
                </c:pt>
                <c:pt idx="8440">
                  <c:v>69.03</c:v>
                </c:pt>
                <c:pt idx="8441">
                  <c:v>67.989999999999995</c:v>
                </c:pt>
                <c:pt idx="8442">
                  <c:v>32.97</c:v>
                </c:pt>
                <c:pt idx="8443">
                  <c:v>17.89</c:v>
                </c:pt>
                <c:pt idx="8444">
                  <c:v>33.479999999999997</c:v>
                </c:pt>
                <c:pt idx="8445">
                  <c:v>26.23</c:v>
                </c:pt>
                <c:pt idx="8446">
                  <c:v>30.29</c:v>
                </c:pt>
                <c:pt idx="8447">
                  <c:v>18.8</c:v>
                </c:pt>
                <c:pt idx="8448">
                  <c:v>69.03</c:v>
                </c:pt>
                <c:pt idx="8449">
                  <c:v>68.22</c:v>
                </c:pt>
                <c:pt idx="8450">
                  <c:v>32.82</c:v>
                </c:pt>
                <c:pt idx="8451">
                  <c:v>17.78</c:v>
                </c:pt>
                <c:pt idx="8452">
                  <c:v>33.299999999999997</c:v>
                </c:pt>
                <c:pt idx="8453">
                  <c:v>26.03</c:v>
                </c:pt>
                <c:pt idx="8454">
                  <c:v>30.26</c:v>
                </c:pt>
                <c:pt idx="8455">
                  <c:v>19</c:v>
                </c:pt>
                <c:pt idx="8456">
                  <c:v>69.02</c:v>
                </c:pt>
                <c:pt idx="8457">
                  <c:v>68.45</c:v>
                </c:pt>
                <c:pt idx="8458">
                  <c:v>32.659999999999997</c:v>
                </c:pt>
                <c:pt idx="8459">
                  <c:v>17.68</c:v>
                </c:pt>
                <c:pt idx="8460">
                  <c:v>33.119999999999997</c:v>
                </c:pt>
                <c:pt idx="8461">
                  <c:v>25.83</c:v>
                </c:pt>
                <c:pt idx="8462">
                  <c:v>30.24</c:v>
                </c:pt>
                <c:pt idx="8463">
                  <c:v>19.2</c:v>
                </c:pt>
                <c:pt idx="8464">
                  <c:v>69.02</c:v>
                </c:pt>
                <c:pt idx="8465">
                  <c:v>68.680000000000007</c:v>
                </c:pt>
                <c:pt idx="8466">
                  <c:v>32.51</c:v>
                </c:pt>
                <c:pt idx="8467">
                  <c:v>17.57</c:v>
                </c:pt>
                <c:pt idx="8468">
                  <c:v>32.94</c:v>
                </c:pt>
                <c:pt idx="8469">
                  <c:v>25.63</c:v>
                </c:pt>
                <c:pt idx="8470">
                  <c:v>30.22</c:v>
                </c:pt>
                <c:pt idx="8471">
                  <c:v>19.399999999999999</c:v>
                </c:pt>
                <c:pt idx="8472">
                  <c:v>69.010000000000005</c:v>
                </c:pt>
                <c:pt idx="8473">
                  <c:v>68.91</c:v>
                </c:pt>
                <c:pt idx="8474">
                  <c:v>32.36</c:v>
                </c:pt>
                <c:pt idx="8475">
                  <c:v>17.47</c:v>
                </c:pt>
                <c:pt idx="8476">
                  <c:v>32.75</c:v>
                </c:pt>
                <c:pt idx="8477">
                  <c:v>25.43</c:v>
                </c:pt>
                <c:pt idx="8478">
                  <c:v>30.19</c:v>
                </c:pt>
                <c:pt idx="8479">
                  <c:v>19.600000000000001</c:v>
                </c:pt>
                <c:pt idx="8480">
                  <c:v>69</c:v>
                </c:pt>
                <c:pt idx="8481">
                  <c:v>69.14</c:v>
                </c:pt>
                <c:pt idx="8482">
                  <c:v>32.21</c:v>
                </c:pt>
                <c:pt idx="8483">
                  <c:v>17.36</c:v>
                </c:pt>
                <c:pt idx="8484">
                  <c:v>32.57</c:v>
                </c:pt>
                <c:pt idx="8485">
                  <c:v>25.23</c:v>
                </c:pt>
                <c:pt idx="8486">
                  <c:v>30.16</c:v>
                </c:pt>
                <c:pt idx="8487">
                  <c:v>19.8</c:v>
                </c:pt>
                <c:pt idx="8488">
                  <c:v>68.989999999999995</c:v>
                </c:pt>
                <c:pt idx="8489">
                  <c:v>69.37</c:v>
                </c:pt>
                <c:pt idx="8490">
                  <c:v>32.06</c:v>
                </c:pt>
                <c:pt idx="8491">
                  <c:v>17.260000000000002</c:v>
                </c:pt>
                <c:pt idx="8492">
                  <c:v>32.39</c:v>
                </c:pt>
                <c:pt idx="8493">
                  <c:v>25.03</c:v>
                </c:pt>
                <c:pt idx="8494">
                  <c:v>30.14</c:v>
                </c:pt>
                <c:pt idx="8495">
                  <c:v>19.989999999999998</c:v>
                </c:pt>
                <c:pt idx="8496">
                  <c:v>68.98</c:v>
                </c:pt>
                <c:pt idx="8497">
                  <c:v>69.599999999999994</c:v>
                </c:pt>
                <c:pt idx="8498">
                  <c:v>31.9</c:v>
                </c:pt>
                <c:pt idx="8499">
                  <c:v>17.149999999999999</c:v>
                </c:pt>
                <c:pt idx="8500">
                  <c:v>32.200000000000003</c:v>
                </c:pt>
                <c:pt idx="8501">
                  <c:v>24.83</c:v>
                </c:pt>
                <c:pt idx="8502">
                  <c:v>30.11</c:v>
                </c:pt>
                <c:pt idx="8503">
                  <c:v>20.190000000000001</c:v>
                </c:pt>
                <c:pt idx="8504">
                  <c:v>68.97</c:v>
                </c:pt>
                <c:pt idx="8505">
                  <c:v>69.83</c:v>
                </c:pt>
                <c:pt idx="8506">
                  <c:v>31.75</c:v>
                </c:pt>
                <c:pt idx="8507">
                  <c:v>17.04</c:v>
                </c:pt>
                <c:pt idx="8508">
                  <c:v>32.020000000000003</c:v>
                </c:pt>
                <c:pt idx="8509">
                  <c:v>24.63</c:v>
                </c:pt>
                <c:pt idx="8510">
                  <c:v>30.07</c:v>
                </c:pt>
                <c:pt idx="8511">
                  <c:v>20.39</c:v>
                </c:pt>
                <c:pt idx="8512">
                  <c:v>68.959999999999994</c:v>
                </c:pt>
                <c:pt idx="8513">
                  <c:v>70.06</c:v>
                </c:pt>
                <c:pt idx="8514">
                  <c:v>31.6</c:v>
                </c:pt>
                <c:pt idx="8515">
                  <c:v>16.93</c:v>
                </c:pt>
                <c:pt idx="8516">
                  <c:v>31.83</c:v>
                </c:pt>
                <c:pt idx="8517">
                  <c:v>10.19</c:v>
                </c:pt>
                <c:pt idx="8518">
                  <c:v>24.43</c:v>
                </c:pt>
                <c:pt idx="8519">
                  <c:v>30.04</c:v>
                </c:pt>
                <c:pt idx="8520">
                  <c:v>20.59</c:v>
                </c:pt>
                <c:pt idx="8521">
                  <c:v>68.94</c:v>
                </c:pt>
                <c:pt idx="8522">
                  <c:v>70.28</c:v>
                </c:pt>
                <c:pt idx="8523">
                  <c:v>31.45</c:v>
                </c:pt>
                <c:pt idx="8524">
                  <c:v>16.82</c:v>
                </c:pt>
                <c:pt idx="8525">
                  <c:v>31.65</c:v>
                </c:pt>
                <c:pt idx="8526">
                  <c:v>10.38</c:v>
                </c:pt>
                <c:pt idx="8527">
                  <c:v>24.23</c:v>
                </c:pt>
                <c:pt idx="8528">
                  <c:v>30.01</c:v>
                </c:pt>
                <c:pt idx="8529">
                  <c:v>20.79</c:v>
                </c:pt>
                <c:pt idx="8530">
                  <c:v>68.930000000000007</c:v>
                </c:pt>
                <c:pt idx="8531">
                  <c:v>70.510000000000005</c:v>
                </c:pt>
                <c:pt idx="8532">
                  <c:v>31.3</c:v>
                </c:pt>
                <c:pt idx="8533">
                  <c:v>16.71</c:v>
                </c:pt>
                <c:pt idx="8534">
                  <c:v>31.46</c:v>
                </c:pt>
                <c:pt idx="8535">
                  <c:v>10.57</c:v>
                </c:pt>
                <c:pt idx="8536">
                  <c:v>24.03</c:v>
                </c:pt>
                <c:pt idx="8537">
                  <c:v>29.97</c:v>
                </c:pt>
                <c:pt idx="8538">
                  <c:v>20.99</c:v>
                </c:pt>
                <c:pt idx="8539">
                  <c:v>68.91</c:v>
                </c:pt>
                <c:pt idx="8540">
                  <c:v>70.73</c:v>
                </c:pt>
                <c:pt idx="8541">
                  <c:v>31.15</c:v>
                </c:pt>
                <c:pt idx="8542">
                  <c:v>16.59</c:v>
                </c:pt>
                <c:pt idx="8543">
                  <c:v>31.28</c:v>
                </c:pt>
                <c:pt idx="8544">
                  <c:v>10.76</c:v>
                </c:pt>
                <c:pt idx="8545">
                  <c:v>23.83</c:v>
                </c:pt>
                <c:pt idx="8546">
                  <c:v>29.94</c:v>
                </c:pt>
                <c:pt idx="8547">
                  <c:v>21.19</c:v>
                </c:pt>
                <c:pt idx="8548">
                  <c:v>68.89</c:v>
                </c:pt>
                <c:pt idx="8549">
                  <c:v>70.959999999999994</c:v>
                </c:pt>
                <c:pt idx="8550">
                  <c:v>31</c:v>
                </c:pt>
                <c:pt idx="8551">
                  <c:v>16.48</c:v>
                </c:pt>
                <c:pt idx="8552">
                  <c:v>31.09</c:v>
                </c:pt>
                <c:pt idx="8553">
                  <c:v>10.95</c:v>
                </c:pt>
                <c:pt idx="8554">
                  <c:v>23.63</c:v>
                </c:pt>
                <c:pt idx="8555">
                  <c:v>29.9</c:v>
                </c:pt>
                <c:pt idx="8556">
                  <c:v>21.39</c:v>
                </c:pt>
                <c:pt idx="8557">
                  <c:v>68.87</c:v>
                </c:pt>
                <c:pt idx="8558">
                  <c:v>71.19</c:v>
                </c:pt>
                <c:pt idx="8559">
                  <c:v>30.84</c:v>
                </c:pt>
                <c:pt idx="8560">
                  <c:v>16.37</c:v>
                </c:pt>
                <c:pt idx="8561">
                  <c:v>30.91</c:v>
                </c:pt>
                <c:pt idx="8562">
                  <c:v>11.14</c:v>
                </c:pt>
                <c:pt idx="8563">
                  <c:v>23.43</c:v>
                </c:pt>
                <c:pt idx="8564">
                  <c:v>29.86</c:v>
                </c:pt>
                <c:pt idx="8565">
                  <c:v>21.59</c:v>
                </c:pt>
                <c:pt idx="8566">
                  <c:v>68.849999999999994</c:v>
                </c:pt>
                <c:pt idx="8567">
                  <c:v>71.41</c:v>
                </c:pt>
                <c:pt idx="8568">
                  <c:v>30.69</c:v>
                </c:pt>
                <c:pt idx="8569">
                  <c:v>16.25</c:v>
                </c:pt>
                <c:pt idx="8570">
                  <c:v>30.72</c:v>
                </c:pt>
                <c:pt idx="8571">
                  <c:v>11.33</c:v>
                </c:pt>
                <c:pt idx="8572">
                  <c:v>23.23</c:v>
                </c:pt>
                <c:pt idx="8573">
                  <c:v>29.82</c:v>
                </c:pt>
                <c:pt idx="8574">
                  <c:v>21.79</c:v>
                </c:pt>
                <c:pt idx="8575">
                  <c:v>68.83</c:v>
                </c:pt>
                <c:pt idx="8576">
                  <c:v>71.63</c:v>
                </c:pt>
                <c:pt idx="8577">
                  <c:v>30.54</c:v>
                </c:pt>
                <c:pt idx="8578">
                  <c:v>16.14</c:v>
                </c:pt>
                <c:pt idx="8579">
                  <c:v>30.54</c:v>
                </c:pt>
                <c:pt idx="8580">
                  <c:v>11.53</c:v>
                </c:pt>
                <c:pt idx="8581">
                  <c:v>23.03</c:v>
                </c:pt>
                <c:pt idx="8582">
                  <c:v>29.78</c:v>
                </c:pt>
                <c:pt idx="8583">
                  <c:v>21.99</c:v>
                </c:pt>
                <c:pt idx="8584">
                  <c:v>68.8</c:v>
                </c:pt>
                <c:pt idx="8585">
                  <c:v>71.86</c:v>
                </c:pt>
                <c:pt idx="8586">
                  <c:v>30.39</c:v>
                </c:pt>
                <c:pt idx="8587">
                  <c:v>16.02</c:v>
                </c:pt>
                <c:pt idx="8588">
                  <c:v>30.35</c:v>
                </c:pt>
                <c:pt idx="8589">
                  <c:v>11.72</c:v>
                </c:pt>
                <c:pt idx="8590">
                  <c:v>22.84</c:v>
                </c:pt>
                <c:pt idx="8591">
                  <c:v>29.74</c:v>
                </c:pt>
                <c:pt idx="8592">
                  <c:v>22.19</c:v>
                </c:pt>
                <c:pt idx="8593">
                  <c:v>68.78</c:v>
                </c:pt>
                <c:pt idx="8594">
                  <c:v>72.08</c:v>
                </c:pt>
                <c:pt idx="8595">
                  <c:v>30.24</c:v>
                </c:pt>
                <c:pt idx="8596">
                  <c:v>15.9</c:v>
                </c:pt>
                <c:pt idx="8597">
                  <c:v>30.17</c:v>
                </c:pt>
                <c:pt idx="8598">
                  <c:v>11.91</c:v>
                </c:pt>
                <c:pt idx="8599">
                  <c:v>22.64</c:v>
                </c:pt>
                <c:pt idx="8600">
                  <c:v>29.7</c:v>
                </c:pt>
                <c:pt idx="8601">
                  <c:v>22.4</c:v>
                </c:pt>
                <c:pt idx="8602">
                  <c:v>68.75</c:v>
                </c:pt>
                <c:pt idx="8603">
                  <c:v>72.3</c:v>
                </c:pt>
                <c:pt idx="8604">
                  <c:v>30.09</c:v>
                </c:pt>
                <c:pt idx="8605">
                  <c:v>15.79</c:v>
                </c:pt>
                <c:pt idx="8606">
                  <c:v>29.98</c:v>
                </c:pt>
                <c:pt idx="8607">
                  <c:v>12.11</c:v>
                </c:pt>
                <c:pt idx="8608">
                  <c:v>22.44</c:v>
                </c:pt>
                <c:pt idx="8609">
                  <c:v>29.65</c:v>
                </c:pt>
                <c:pt idx="8610">
                  <c:v>22.6</c:v>
                </c:pt>
                <c:pt idx="8611">
                  <c:v>68.72</c:v>
                </c:pt>
                <c:pt idx="8612">
                  <c:v>72.52</c:v>
                </c:pt>
                <c:pt idx="8613">
                  <c:v>29.94</c:v>
                </c:pt>
                <c:pt idx="8614">
                  <c:v>15.67</c:v>
                </c:pt>
                <c:pt idx="8615">
                  <c:v>29.79</c:v>
                </c:pt>
                <c:pt idx="8616">
                  <c:v>12.3</c:v>
                </c:pt>
                <c:pt idx="8617">
                  <c:v>22.24</c:v>
                </c:pt>
                <c:pt idx="8618">
                  <c:v>29.61</c:v>
                </c:pt>
                <c:pt idx="8619">
                  <c:v>22.8</c:v>
                </c:pt>
                <c:pt idx="8620">
                  <c:v>68.69</c:v>
                </c:pt>
                <c:pt idx="8621">
                  <c:v>72.739999999999995</c:v>
                </c:pt>
                <c:pt idx="8622">
                  <c:v>29.79</c:v>
                </c:pt>
                <c:pt idx="8623">
                  <c:v>15.55</c:v>
                </c:pt>
                <c:pt idx="8624">
                  <c:v>29.61</c:v>
                </c:pt>
                <c:pt idx="8625">
                  <c:v>12.49</c:v>
                </c:pt>
                <c:pt idx="8626">
                  <c:v>22.04</c:v>
                </c:pt>
                <c:pt idx="8627">
                  <c:v>29.56</c:v>
                </c:pt>
                <c:pt idx="8628">
                  <c:v>23</c:v>
                </c:pt>
                <c:pt idx="8629">
                  <c:v>68.66</c:v>
                </c:pt>
                <c:pt idx="8630">
                  <c:v>72.959999999999994</c:v>
                </c:pt>
                <c:pt idx="8631">
                  <c:v>29.63</c:v>
                </c:pt>
                <c:pt idx="8632">
                  <c:v>15.43</c:v>
                </c:pt>
                <c:pt idx="8633">
                  <c:v>29.42</c:v>
                </c:pt>
                <c:pt idx="8634">
                  <c:v>12.69</c:v>
                </c:pt>
                <c:pt idx="8635">
                  <c:v>21.84</c:v>
                </c:pt>
                <c:pt idx="8636">
                  <c:v>29.51</c:v>
                </c:pt>
                <c:pt idx="8637">
                  <c:v>23.2</c:v>
                </c:pt>
                <c:pt idx="8638">
                  <c:v>68.63</c:v>
                </c:pt>
                <c:pt idx="8639">
                  <c:v>73.180000000000007</c:v>
                </c:pt>
                <c:pt idx="8640">
                  <c:v>29.48</c:v>
                </c:pt>
                <c:pt idx="8641">
                  <c:v>15.31</c:v>
                </c:pt>
                <c:pt idx="8642">
                  <c:v>29.23</c:v>
                </c:pt>
                <c:pt idx="8643">
                  <c:v>12.88</c:v>
                </c:pt>
                <c:pt idx="8644">
                  <c:v>21.64</c:v>
                </c:pt>
                <c:pt idx="8645">
                  <c:v>29.46</c:v>
                </c:pt>
                <c:pt idx="8646">
                  <c:v>23.4</c:v>
                </c:pt>
                <c:pt idx="8647">
                  <c:v>68.599999999999994</c:v>
                </c:pt>
                <c:pt idx="8648">
                  <c:v>73.400000000000006</c:v>
                </c:pt>
                <c:pt idx="8649">
                  <c:v>29.33</c:v>
                </c:pt>
                <c:pt idx="8650">
                  <c:v>15.19</c:v>
                </c:pt>
                <c:pt idx="8651">
                  <c:v>29.05</c:v>
                </c:pt>
                <c:pt idx="8652">
                  <c:v>13.08</c:v>
                </c:pt>
                <c:pt idx="8653">
                  <c:v>21.44</c:v>
                </c:pt>
                <c:pt idx="8654">
                  <c:v>29.41</c:v>
                </c:pt>
                <c:pt idx="8655">
                  <c:v>23.61</c:v>
                </c:pt>
                <c:pt idx="8656">
                  <c:v>68.56</c:v>
                </c:pt>
                <c:pt idx="8657">
                  <c:v>73.62</c:v>
                </c:pt>
                <c:pt idx="8658">
                  <c:v>29.18</c:v>
                </c:pt>
                <c:pt idx="8659">
                  <c:v>15.07</c:v>
                </c:pt>
                <c:pt idx="8660">
                  <c:v>28.86</c:v>
                </c:pt>
                <c:pt idx="8661">
                  <c:v>13.28</c:v>
                </c:pt>
                <c:pt idx="8662">
                  <c:v>21.24</c:v>
                </c:pt>
                <c:pt idx="8663">
                  <c:v>29.36</c:v>
                </c:pt>
                <c:pt idx="8664">
                  <c:v>23.81</c:v>
                </c:pt>
                <c:pt idx="8665">
                  <c:v>68.53</c:v>
                </c:pt>
                <c:pt idx="8666">
                  <c:v>73.83</c:v>
                </c:pt>
                <c:pt idx="8667">
                  <c:v>29.03</c:v>
                </c:pt>
                <c:pt idx="8668">
                  <c:v>14.94</c:v>
                </c:pt>
                <c:pt idx="8669">
                  <c:v>28.67</c:v>
                </c:pt>
                <c:pt idx="8670">
                  <c:v>13.47</c:v>
                </c:pt>
                <c:pt idx="8671">
                  <c:v>21.04</c:v>
                </c:pt>
                <c:pt idx="8672">
                  <c:v>29.31</c:v>
                </c:pt>
                <c:pt idx="8673">
                  <c:v>24.01</c:v>
                </c:pt>
                <c:pt idx="8674">
                  <c:v>68.489999999999995</c:v>
                </c:pt>
                <c:pt idx="8675">
                  <c:v>74.05</c:v>
                </c:pt>
                <c:pt idx="8676">
                  <c:v>28.88</c:v>
                </c:pt>
                <c:pt idx="8677">
                  <c:v>14.82</c:v>
                </c:pt>
                <c:pt idx="8678">
                  <c:v>28.48</c:v>
                </c:pt>
                <c:pt idx="8679">
                  <c:v>13.67</c:v>
                </c:pt>
                <c:pt idx="8680">
                  <c:v>20.84</c:v>
                </c:pt>
                <c:pt idx="8681">
                  <c:v>29.26</c:v>
                </c:pt>
                <c:pt idx="8682">
                  <c:v>24.21</c:v>
                </c:pt>
                <c:pt idx="8683">
                  <c:v>68.45</c:v>
                </c:pt>
                <c:pt idx="8684">
                  <c:v>74.260000000000005</c:v>
                </c:pt>
                <c:pt idx="8685">
                  <c:v>28.73</c:v>
                </c:pt>
                <c:pt idx="8686">
                  <c:v>14.7</c:v>
                </c:pt>
                <c:pt idx="8687">
                  <c:v>28.3</c:v>
                </c:pt>
                <c:pt idx="8688">
                  <c:v>13.86</c:v>
                </c:pt>
                <c:pt idx="8689">
                  <c:v>20.64</c:v>
                </c:pt>
                <c:pt idx="8690">
                  <c:v>29.2</c:v>
                </c:pt>
                <c:pt idx="8691">
                  <c:v>24.42</c:v>
                </c:pt>
                <c:pt idx="8692">
                  <c:v>68.41</c:v>
                </c:pt>
                <c:pt idx="8693">
                  <c:v>74.48</c:v>
                </c:pt>
                <c:pt idx="8694">
                  <c:v>28.58</c:v>
                </c:pt>
                <c:pt idx="8695">
                  <c:v>14.57</c:v>
                </c:pt>
                <c:pt idx="8696">
                  <c:v>28.11</c:v>
                </c:pt>
                <c:pt idx="8697">
                  <c:v>14.06</c:v>
                </c:pt>
                <c:pt idx="8698">
                  <c:v>20.440000000000001</c:v>
                </c:pt>
                <c:pt idx="8699">
                  <c:v>29.14</c:v>
                </c:pt>
                <c:pt idx="8700">
                  <c:v>24.62</c:v>
                </c:pt>
                <c:pt idx="8701">
                  <c:v>68.37</c:v>
                </c:pt>
                <c:pt idx="8702">
                  <c:v>74.69</c:v>
                </c:pt>
                <c:pt idx="8703">
                  <c:v>28.43</c:v>
                </c:pt>
                <c:pt idx="8704">
                  <c:v>14.45</c:v>
                </c:pt>
                <c:pt idx="8705">
                  <c:v>27.92</c:v>
                </c:pt>
                <c:pt idx="8706">
                  <c:v>14.26</c:v>
                </c:pt>
                <c:pt idx="8707">
                  <c:v>20.239999999999998</c:v>
                </c:pt>
                <c:pt idx="8708">
                  <c:v>29.09</c:v>
                </c:pt>
                <c:pt idx="8709">
                  <c:v>24.82</c:v>
                </c:pt>
                <c:pt idx="8710">
                  <c:v>68.33</c:v>
                </c:pt>
                <c:pt idx="8711">
                  <c:v>74.900000000000006</c:v>
                </c:pt>
                <c:pt idx="8712">
                  <c:v>28.28</c:v>
                </c:pt>
                <c:pt idx="8713">
                  <c:v>14.32</c:v>
                </c:pt>
                <c:pt idx="8714">
                  <c:v>27.73</c:v>
                </c:pt>
                <c:pt idx="8715">
                  <c:v>14.46</c:v>
                </c:pt>
                <c:pt idx="8716">
                  <c:v>20.04</c:v>
                </c:pt>
                <c:pt idx="8717">
                  <c:v>29.03</c:v>
                </c:pt>
                <c:pt idx="8718">
                  <c:v>25.03</c:v>
                </c:pt>
                <c:pt idx="8719">
                  <c:v>68.290000000000006</c:v>
                </c:pt>
                <c:pt idx="8720">
                  <c:v>75.11</c:v>
                </c:pt>
                <c:pt idx="8721">
                  <c:v>28.13</c:v>
                </c:pt>
                <c:pt idx="8722">
                  <c:v>14.19</c:v>
                </c:pt>
                <c:pt idx="8723">
                  <c:v>27.55</c:v>
                </c:pt>
                <c:pt idx="8724">
                  <c:v>14.66</c:v>
                </c:pt>
                <c:pt idx="8725">
                  <c:v>19.84</c:v>
                </c:pt>
                <c:pt idx="8726">
                  <c:v>28.97</c:v>
                </c:pt>
                <c:pt idx="8727">
                  <c:v>25.23</c:v>
                </c:pt>
                <c:pt idx="8728">
                  <c:v>68.239999999999995</c:v>
                </c:pt>
                <c:pt idx="8729">
                  <c:v>75.319999999999993</c:v>
                </c:pt>
                <c:pt idx="8730">
                  <c:v>27.97</c:v>
                </c:pt>
                <c:pt idx="8731">
                  <c:v>14.07</c:v>
                </c:pt>
                <c:pt idx="8732">
                  <c:v>27.36</c:v>
                </c:pt>
                <c:pt idx="8733">
                  <c:v>14.85</c:v>
                </c:pt>
                <c:pt idx="8734">
                  <c:v>19.649999999999999</c:v>
                </c:pt>
                <c:pt idx="8735">
                  <c:v>28.91</c:v>
                </c:pt>
                <c:pt idx="8736">
                  <c:v>25.43</c:v>
                </c:pt>
                <c:pt idx="8737">
                  <c:v>68.2</c:v>
                </c:pt>
                <c:pt idx="8738">
                  <c:v>75.53</c:v>
                </c:pt>
                <c:pt idx="8739">
                  <c:v>27.82</c:v>
                </c:pt>
                <c:pt idx="8740">
                  <c:v>13.94</c:v>
                </c:pt>
                <c:pt idx="8741">
                  <c:v>27.17</c:v>
                </c:pt>
                <c:pt idx="8742">
                  <c:v>15.05</c:v>
                </c:pt>
                <c:pt idx="8743">
                  <c:v>19.45</c:v>
                </c:pt>
                <c:pt idx="8744">
                  <c:v>28.85</c:v>
                </c:pt>
                <c:pt idx="8745">
                  <c:v>25.64</c:v>
                </c:pt>
                <c:pt idx="8746">
                  <c:v>68.150000000000006</c:v>
                </c:pt>
                <c:pt idx="8747">
                  <c:v>75.739999999999995</c:v>
                </c:pt>
                <c:pt idx="8748">
                  <c:v>27.67</c:v>
                </c:pt>
                <c:pt idx="8749">
                  <c:v>13.81</c:v>
                </c:pt>
                <c:pt idx="8750">
                  <c:v>26.98</c:v>
                </c:pt>
                <c:pt idx="8751">
                  <c:v>15.25</c:v>
                </c:pt>
                <c:pt idx="8752">
                  <c:v>19.25</c:v>
                </c:pt>
                <c:pt idx="8753">
                  <c:v>28.78</c:v>
                </c:pt>
                <c:pt idx="8754">
                  <c:v>25.84</c:v>
                </c:pt>
                <c:pt idx="8755">
                  <c:v>68.099999999999994</c:v>
                </c:pt>
                <c:pt idx="8756">
                  <c:v>75.94</c:v>
                </c:pt>
                <c:pt idx="8757">
                  <c:v>27.52</c:v>
                </c:pt>
                <c:pt idx="8758">
                  <c:v>13.68</c:v>
                </c:pt>
                <c:pt idx="8759">
                  <c:v>26.79</c:v>
                </c:pt>
                <c:pt idx="8760">
                  <c:v>15.45</c:v>
                </c:pt>
                <c:pt idx="8761">
                  <c:v>19.05</c:v>
                </c:pt>
                <c:pt idx="8762">
                  <c:v>28.72</c:v>
                </c:pt>
                <c:pt idx="8763">
                  <c:v>26.04</c:v>
                </c:pt>
                <c:pt idx="8764">
                  <c:v>68.05</c:v>
                </c:pt>
                <c:pt idx="8765">
                  <c:v>76.150000000000006</c:v>
                </c:pt>
                <c:pt idx="8766">
                  <c:v>27.37</c:v>
                </c:pt>
                <c:pt idx="8767">
                  <c:v>13.55</c:v>
                </c:pt>
                <c:pt idx="8768">
                  <c:v>26.61</c:v>
                </c:pt>
                <c:pt idx="8769">
                  <c:v>15.65</c:v>
                </c:pt>
                <c:pt idx="8770">
                  <c:v>18.850000000000001</c:v>
                </c:pt>
                <c:pt idx="8771">
                  <c:v>28.66</c:v>
                </c:pt>
                <c:pt idx="8772">
                  <c:v>26.25</c:v>
                </c:pt>
                <c:pt idx="8773">
                  <c:v>68</c:v>
                </c:pt>
                <c:pt idx="8774">
                  <c:v>76.349999999999994</c:v>
                </c:pt>
                <c:pt idx="8775">
                  <c:v>27.22</c:v>
                </c:pt>
                <c:pt idx="8776">
                  <c:v>13.42</c:v>
                </c:pt>
                <c:pt idx="8777">
                  <c:v>26.42</c:v>
                </c:pt>
                <c:pt idx="8778">
                  <c:v>15.85</c:v>
                </c:pt>
                <c:pt idx="8779">
                  <c:v>18.649999999999999</c:v>
                </c:pt>
                <c:pt idx="8780">
                  <c:v>28.59</c:v>
                </c:pt>
                <c:pt idx="8781">
                  <c:v>26.45</c:v>
                </c:pt>
                <c:pt idx="8782">
                  <c:v>67.95</c:v>
                </c:pt>
                <c:pt idx="8783">
                  <c:v>76.55</c:v>
                </c:pt>
                <c:pt idx="8784">
                  <c:v>27.07</c:v>
                </c:pt>
                <c:pt idx="8785">
                  <c:v>13.29</c:v>
                </c:pt>
                <c:pt idx="8786">
                  <c:v>26.23</c:v>
                </c:pt>
                <c:pt idx="8787">
                  <c:v>16.05</c:v>
                </c:pt>
                <c:pt idx="8788">
                  <c:v>18.45</c:v>
                </c:pt>
                <c:pt idx="8789">
                  <c:v>28.52</c:v>
                </c:pt>
                <c:pt idx="8790">
                  <c:v>26.66</c:v>
                </c:pt>
                <c:pt idx="8791">
                  <c:v>67.900000000000006</c:v>
                </c:pt>
                <c:pt idx="8792">
                  <c:v>76.75</c:v>
                </c:pt>
                <c:pt idx="8793">
                  <c:v>26.92</c:v>
                </c:pt>
                <c:pt idx="8794">
                  <c:v>13.16</c:v>
                </c:pt>
                <c:pt idx="8795">
                  <c:v>26.04</c:v>
                </c:pt>
                <c:pt idx="8796">
                  <c:v>16.25</c:v>
                </c:pt>
                <c:pt idx="8797">
                  <c:v>18.25</c:v>
                </c:pt>
                <c:pt idx="8798">
                  <c:v>28.45</c:v>
                </c:pt>
                <c:pt idx="8799">
                  <c:v>26.86</c:v>
                </c:pt>
                <c:pt idx="8800">
                  <c:v>67.84</c:v>
                </c:pt>
                <c:pt idx="8801">
                  <c:v>76.95</c:v>
                </c:pt>
                <c:pt idx="8802">
                  <c:v>26.77</c:v>
                </c:pt>
                <c:pt idx="8803">
                  <c:v>13.02</c:v>
                </c:pt>
                <c:pt idx="8804">
                  <c:v>25.85</c:v>
                </c:pt>
                <c:pt idx="8805">
                  <c:v>16.46</c:v>
                </c:pt>
                <c:pt idx="8806">
                  <c:v>18.05</c:v>
                </c:pt>
                <c:pt idx="8807">
                  <c:v>28.38</c:v>
                </c:pt>
                <c:pt idx="8808">
                  <c:v>27.06</c:v>
                </c:pt>
                <c:pt idx="8809">
                  <c:v>67.790000000000006</c:v>
                </c:pt>
                <c:pt idx="8810">
                  <c:v>77.150000000000006</c:v>
                </c:pt>
                <c:pt idx="8811">
                  <c:v>26.62</c:v>
                </c:pt>
                <c:pt idx="8812">
                  <c:v>12.89</c:v>
                </c:pt>
                <c:pt idx="8813">
                  <c:v>25.66</c:v>
                </c:pt>
                <c:pt idx="8814">
                  <c:v>16.66</c:v>
                </c:pt>
                <c:pt idx="8815">
                  <c:v>17.86</c:v>
                </c:pt>
                <c:pt idx="8816">
                  <c:v>28.31</c:v>
                </c:pt>
                <c:pt idx="8817">
                  <c:v>27.27</c:v>
                </c:pt>
                <c:pt idx="8818">
                  <c:v>67.73</c:v>
                </c:pt>
                <c:pt idx="8819">
                  <c:v>77.34</c:v>
                </c:pt>
                <c:pt idx="8820">
                  <c:v>26.47</c:v>
                </c:pt>
                <c:pt idx="8821">
                  <c:v>12.76</c:v>
                </c:pt>
                <c:pt idx="8822">
                  <c:v>25.48</c:v>
                </c:pt>
                <c:pt idx="8823">
                  <c:v>16.86</c:v>
                </c:pt>
                <c:pt idx="8824">
                  <c:v>17.66</c:v>
                </c:pt>
                <c:pt idx="8825">
                  <c:v>28.24</c:v>
                </c:pt>
                <c:pt idx="8826">
                  <c:v>27.47</c:v>
                </c:pt>
                <c:pt idx="8827">
                  <c:v>67.67</c:v>
                </c:pt>
                <c:pt idx="8828">
                  <c:v>77.540000000000006</c:v>
                </c:pt>
                <c:pt idx="8829">
                  <c:v>26.32</c:v>
                </c:pt>
                <c:pt idx="8830">
                  <c:v>12.62</c:v>
                </c:pt>
                <c:pt idx="8831">
                  <c:v>25.29</c:v>
                </c:pt>
                <c:pt idx="8832">
                  <c:v>17.059999999999999</c:v>
                </c:pt>
                <c:pt idx="8833">
                  <c:v>17.46</c:v>
                </c:pt>
                <c:pt idx="8834">
                  <c:v>28.17</c:v>
                </c:pt>
                <c:pt idx="8835">
                  <c:v>27.68</c:v>
                </c:pt>
                <c:pt idx="8836">
                  <c:v>67.61</c:v>
                </c:pt>
                <c:pt idx="8837">
                  <c:v>77.73</c:v>
                </c:pt>
                <c:pt idx="8838">
                  <c:v>26.17</c:v>
                </c:pt>
                <c:pt idx="8839">
                  <c:v>12.49</c:v>
                </c:pt>
                <c:pt idx="8840">
                  <c:v>25.1</c:v>
                </c:pt>
                <c:pt idx="8841">
                  <c:v>17.260000000000002</c:v>
                </c:pt>
                <c:pt idx="8842">
                  <c:v>17.260000000000002</c:v>
                </c:pt>
                <c:pt idx="8843">
                  <c:v>28.1</c:v>
                </c:pt>
                <c:pt idx="8844">
                  <c:v>27.88</c:v>
                </c:pt>
                <c:pt idx="8845">
                  <c:v>67.55</c:v>
                </c:pt>
                <c:pt idx="8846">
                  <c:v>77.92</c:v>
                </c:pt>
                <c:pt idx="8847">
                  <c:v>26.02</c:v>
                </c:pt>
                <c:pt idx="8848">
                  <c:v>12.35</c:v>
                </c:pt>
                <c:pt idx="8849">
                  <c:v>24.91</c:v>
                </c:pt>
                <c:pt idx="8850">
                  <c:v>17.47</c:v>
                </c:pt>
                <c:pt idx="8851">
                  <c:v>17.059999999999999</c:v>
                </c:pt>
                <c:pt idx="8852">
                  <c:v>28.02</c:v>
                </c:pt>
                <c:pt idx="8853">
                  <c:v>28.09</c:v>
                </c:pt>
                <c:pt idx="8854">
                  <c:v>67.489999999999995</c:v>
                </c:pt>
                <c:pt idx="8855">
                  <c:v>78.11</c:v>
                </c:pt>
                <c:pt idx="8856">
                  <c:v>25.87</c:v>
                </c:pt>
                <c:pt idx="8857">
                  <c:v>24.72</c:v>
                </c:pt>
                <c:pt idx="8858">
                  <c:v>17.670000000000002</c:v>
                </c:pt>
                <c:pt idx="8859">
                  <c:v>16.86</c:v>
                </c:pt>
                <c:pt idx="8860">
                  <c:v>27.95</c:v>
                </c:pt>
                <c:pt idx="8861">
                  <c:v>28.29</c:v>
                </c:pt>
                <c:pt idx="8862">
                  <c:v>67.430000000000007</c:v>
                </c:pt>
                <c:pt idx="8863">
                  <c:v>78.290000000000006</c:v>
                </c:pt>
                <c:pt idx="8864">
                  <c:v>25.72</c:v>
                </c:pt>
                <c:pt idx="8865">
                  <c:v>12.08</c:v>
                </c:pt>
                <c:pt idx="8866">
                  <c:v>24.54</c:v>
                </c:pt>
                <c:pt idx="8867">
                  <c:v>17.88</c:v>
                </c:pt>
                <c:pt idx="8868">
                  <c:v>16.670000000000002</c:v>
                </c:pt>
                <c:pt idx="8869">
                  <c:v>27.87</c:v>
                </c:pt>
                <c:pt idx="8870">
                  <c:v>28.5</c:v>
                </c:pt>
                <c:pt idx="8871">
                  <c:v>67.36</c:v>
                </c:pt>
                <c:pt idx="8872">
                  <c:v>78.47</c:v>
                </c:pt>
                <c:pt idx="8873">
                  <c:v>25.57</c:v>
                </c:pt>
                <c:pt idx="8874">
                  <c:v>11.94</c:v>
                </c:pt>
                <c:pt idx="8875">
                  <c:v>24.35</c:v>
                </c:pt>
                <c:pt idx="8876">
                  <c:v>18.079999999999998</c:v>
                </c:pt>
                <c:pt idx="8877">
                  <c:v>16.47</c:v>
                </c:pt>
                <c:pt idx="8878">
                  <c:v>27.79</c:v>
                </c:pt>
                <c:pt idx="8879">
                  <c:v>28.7</c:v>
                </c:pt>
                <c:pt idx="8880">
                  <c:v>67.3</c:v>
                </c:pt>
                <c:pt idx="8881">
                  <c:v>78.66</c:v>
                </c:pt>
                <c:pt idx="8882">
                  <c:v>25.42</c:v>
                </c:pt>
                <c:pt idx="8883">
                  <c:v>11.8</c:v>
                </c:pt>
                <c:pt idx="8884">
                  <c:v>24.16</c:v>
                </c:pt>
                <c:pt idx="8885">
                  <c:v>18.28</c:v>
                </c:pt>
                <c:pt idx="8886">
                  <c:v>16.27</c:v>
                </c:pt>
                <c:pt idx="8887">
                  <c:v>27.71</c:v>
                </c:pt>
                <c:pt idx="8888">
                  <c:v>28.91</c:v>
                </c:pt>
                <c:pt idx="8889">
                  <c:v>67.23</c:v>
                </c:pt>
                <c:pt idx="8890">
                  <c:v>78.83</c:v>
                </c:pt>
                <c:pt idx="8891">
                  <c:v>25.27</c:v>
                </c:pt>
                <c:pt idx="8892">
                  <c:v>11.67</c:v>
                </c:pt>
                <c:pt idx="8893">
                  <c:v>23.97</c:v>
                </c:pt>
                <c:pt idx="8894">
                  <c:v>18.489999999999998</c:v>
                </c:pt>
                <c:pt idx="8895">
                  <c:v>16.07</c:v>
                </c:pt>
                <c:pt idx="8896">
                  <c:v>27.63</c:v>
                </c:pt>
                <c:pt idx="8897">
                  <c:v>29.12</c:v>
                </c:pt>
                <c:pt idx="8898">
                  <c:v>67.16</c:v>
                </c:pt>
                <c:pt idx="8899">
                  <c:v>79.010000000000005</c:v>
                </c:pt>
                <c:pt idx="8900">
                  <c:v>25.12</c:v>
                </c:pt>
                <c:pt idx="8901">
                  <c:v>11.53</c:v>
                </c:pt>
                <c:pt idx="8902">
                  <c:v>23.78</c:v>
                </c:pt>
                <c:pt idx="8903">
                  <c:v>18.690000000000001</c:v>
                </c:pt>
                <c:pt idx="8904">
                  <c:v>15.87</c:v>
                </c:pt>
                <c:pt idx="8905">
                  <c:v>27.55</c:v>
                </c:pt>
                <c:pt idx="8906">
                  <c:v>29.32</c:v>
                </c:pt>
                <c:pt idx="8907">
                  <c:v>67.099999999999994</c:v>
                </c:pt>
                <c:pt idx="8908">
                  <c:v>79.180000000000007</c:v>
                </c:pt>
                <c:pt idx="8909">
                  <c:v>24.97</c:v>
                </c:pt>
                <c:pt idx="8910">
                  <c:v>11.39</c:v>
                </c:pt>
                <c:pt idx="8911">
                  <c:v>23.6</c:v>
                </c:pt>
                <c:pt idx="8912">
                  <c:v>18.899999999999999</c:v>
                </c:pt>
                <c:pt idx="8913">
                  <c:v>15.68</c:v>
                </c:pt>
                <c:pt idx="8914">
                  <c:v>27.47</c:v>
                </c:pt>
                <c:pt idx="8915">
                  <c:v>29.53</c:v>
                </c:pt>
                <c:pt idx="8916">
                  <c:v>67.03</c:v>
                </c:pt>
                <c:pt idx="8917">
                  <c:v>79.349999999999994</c:v>
                </c:pt>
                <c:pt idx="8918">
                  <c:v>24.81</c:v>
                </c:pt>
                <c:pt idx="8919">
                  <c:v>11.25</c:v>
                </c:pt>
                <c:pt idx="8920">
                  <c:v>23.41</c:v>
                </c:pt>
                <c:pt idx="8921">
                  <c:v>19.100000000000001</c:v>
                </c:pt>
                <c:pt idx="8922">
                  <c:v>15.48</c:v>
                </c:pt>
                <c:pt idx="8923">
                  <c:v>27.39</c:v>
                </c:pt>
                <c:pt idx="8924">
                  <c:v>29.73</c:v>
                </c:pt>
                <c:pt idx="8925">
                  <c:v>66.959999999999994</c:v>
                </c:pt>
                <c:pt idx="8926">
                  <c:v>79.52</c:v>
                </c:pt>
                <c:pt idx="8927">
                  <c:v>24.66</c:v>
                </c:pt>
                <c:pt idx="8928">
                  <c:v>11.11</c:v>
                </c:pt>
                <c:pt idx="8929">
                  <c:v>23.22</c:v>
                </c:pt>
                <c:pt idx="8930">
                  <c:v>19.309999999999999</c:v>
                </c:pt>
                <c:pt idx="8931">
                  <c:v>15.28</c:v>
                </c:pt>
                <c:pt idx="8932">
                  <c:v>27.31</c:v>
                </c:pt>
                <c:pt idx="8933">
                  <c:v>29.94</c:v>
                </c:pt>
                <c:pt idx="8934">
                  <c:v>66.88</c:v>
                </c:pt>
                <c:pt idx="8935">
                  <c:v>79.69</c:v>
                </c:pt>
                <c:pt idx="8936">
                  <c:v>24.51</c:v>
                </c:pt>
                <c:pt idx="8937">
                  <c:v>10.97</c:v>
                </c:pt>
                <c:pt idx="8938">
                  <c:v>23.03</c:v>
                </c:pt>
                <c:pt idx="8939">
                  <c:v>19.52</c:v>
                </c:pt>
                <c:pt idx="8940">
                  <c:v>15.08</c:v>
                </c:pt>
                <c:pt idx="8941">
                  <c:v>27.22</c:v>
                </c:pt>
                <c:pt idx="8942">
                  <c:v>30.15</c:v>
                </c:pt>
                <c:pt idx="8943">
                  <c:v>66.81</c:v>
                </c:pt>
                <c:pt idx="8944">
                  <c:v>79.849999999999994</c:v>
                </c:pt>
                <c:pt idx="8945">
                  <c:v>24.36</c:v>
                </c:pt>
                <c:pt idx="8946">
                  <c:v>10.82</c:v>
                </c:pt>
                <c:pt idx="8947">
                  <c:v>22.84</c:v>
                </c:pt>
                <c:pt idx="8948">
                  <c:v>19.72</c:v>
                </c:pt>
                <c:pt idx="8949">
                  <c:v>14.89</c:v>
                </c:pt>
                <c:pt idx="8950">
                  <c:v>27.14</c:v>
                </c:pt>
                <c:pt idx="8951">
                  <c:v>30.35</c:v>
                </c:pt>
                <c:pt idx="8952">
                  <c:v>66.739999999999995</c:v>
                </c:pt>
                <c:pt idx="8953">
                  <c:v>80.010000000000005</c:v>
                </c:pt>
                <c:pt idx="8954">
                  <c:v>24.21</c:v>
                </c:pt>
                <c:pt idx="8955">
                  <c:v>10.68</c:v>
                </c:pt>
                <c:pt idx="8956">
                  <c:v>22.66</c:v>
                </c:pt>
                <c:pt idx="8957">
                  <c:v>19.93</c:v>
                </c:pt>
                <c:pt idx="8958">
                  <c:v>14.69</c:v>
                </c:pt>
                <c:pt idx="8959">
                  <c:v>27.05</c:v>
                </c:pt>
                <c:pt idx="8960">
                  <c:v>30.56</c:v>
                </c:pt>
                <c:pt idx="8961">
                  <c:v>66.66</c:v>
                </c:pt>
                <c:pt idx="8962">
                  <c:v>80.16</c:v>
                </c:pt>
                <c:pt idx="8963">
                  <c:v>24.06</c:v>
                </c:pt>
                <c:pt idx="8964">
                  <c:v>10.54</c:v>
                </c:pt>
                <c:pt idx="8965">
                  <c:v>22.47</c:v>
                </c:pt>
                <c:pt idx="8966">
                  <c:v>20.14</c:v>
                </c:pt>
                <c:pt idx="8967">
                  <c:v>14.49</c:v>
                </c:pt>
                <c:pt idx="8968">
                  <c:v>26.96</c:v>
                </c:pt>
                <c:pt idx="8969">
                  <c:v>30.76</c:v>
                </c:pt>
                <c:pt idx="8970">
                  <c:v>66.59</c:v>
                </c:pt>
                <c:pt idx="8971">
                  <c:v>80.31</c:v>
                </c:pt>
                <c:pt idx="8972">
                  <c:v>23.91</c:v>
                </c:pt>
                <c:pt idx="8973">
                  <c:v>10.4</c:v>
                </c:pt>
                <c:pt idx="8974">
                  <c:v>22.28</c:v>
                </c:pt>
                <c:pt idx="8975">
                  <c:v>20.350000000000001</c:v>
                </c:pt>
                <c:pt idx="8976">
                  <c:v>14.29</c:v>
                </c:pt>
                <c:pt idx="8977">
                  <c:v>26.88</c:v>
                </c:pt>
                <c:pt idx="8978">
                  <c:v>30.97</c:v>
                </c:pt>
                <c:pt idx="8979">
                  <c:v>66.510000000000005</c:v>
                </c:pt>
                <c:pt idx="8980">
                  <c:v>80.459999999999994</c:v>
                </c:pt>
                <c:pt idx="8981">
                  <c:v>23.76</c:v>
                </c:pt>
                <c:pt idx="8982">
                  <c:v>10.25</c:v>
                </c:pt>
                <c:pt idx="8983">
                  <c:v>22.09</c:v>
                </c:pt>
                <c:pt idx="8984">
                  <c:v>20.55</c:v>
                </c:pt>
                <c:pt idx="8985">
                  <c:v>14.1</c:v>
                </c:pt>
                <c:pt idx="8986">
                  <c:v>26.79</c:v>
                </c:pt>
                <c:pt idx="8987">
                  <c:v>31.18</c:v>
                </c:pt>
                <c:pt idx="8988">
                  <c:v>66.430000000000007</c:v>
                </c:pt>
                <c:pt idx="8989">
                  <c:v>80.61</c:v>
                </c:pt>
                <c:pt idx="8990">
                  <c:v>23.61</c:v>
                </c:pt>
                <c:pt idx="8991">
                  <c:v>21.91</c:v>
                </c:pt>
                <c:pt idx="8992">
                  <c:v>20.76</c:v>
                </c:pt>
                <c:pt idx="8993">
                  <c:v>13.9</c:v>
                </c:pt>
                <c:pt idx="8994">
                  <c:v>26.7</c:v>
                </c:pt>
                <c:pt idx="8995">
                  <c:v>31.38</c:v>
                </c:pt>
                <c:pt idx="8996">
                  <c:v>66.349999999999994</c:v>
                </c:pt>
                <c:pt idx="8997">
                  <c:v>80.75</c:v>
                </c:pt>
                <c:pt idx="8998">
                  <c:v>23.46</c:v>
                </c:pt>
                <c:pt idx="8999">
                  <c:v>21.72</c:v>
                </c:pt>
                <c:pt idx="9000">
                  <c:v>20.97</c:v>
                </c:pt>
                <c:pt idx="9001">
                  <c:v>13.7</c:v>
                </c:pt>
                <c:pt idx="9002">
                  <c:v>26.61</c:v>
                </c:pt>
                <c:pt idx="9003">
                  <c:v>31.59</c:v>
                </c:pt>
                <c:pt idx="9004">
                  <c:v>66.27</c:v>
                </c:pt>
                <c:pt idx="9005">
                  <c:v>80.88</c:v>
                </c:pt>
                <c:pt idx="9006">
                  <c:v>23.31</c:v>
                </c:pt>
                <c:pt idx="9007">
                  <c:v>21.53</c:v>
                </c:pt>
                <c:pt idx="9008">
                  <c:v>21.18</c:v>
                </c:pt>
                <c:pt idx="9009">
                  <c:v>13.51</c:v>
                </c:pt>
                <c:pt idx="9010">
                  <c:v>26.51</c:v>
                </c:pt>
                <c:pt idx="9011">
                  <c:v>31.8</c:v>
                </c:pt>
                <c:pt idx="9012">
                  <c:v>66.19</c:v>
                </c:pt>
                <c:pt idx="9013">
                  <c:v>81.010000000000005</c:v>
                </c:pt>
                <c:pt idx="9014">
                  <c:v>23.16</c:v>
                </c:pt>
                <c:pt idx="9015">
                  <c:v>21.35</c:v>
                </c:pt>
                <c:pt idx="9016">
                  <c:v>21.39</c:v>
                </c:pt>
                <c:pt idx="9017">
                  <c:v>13.31</c:v>
                </c:pt>
                <c:pt idx="9018">
                  <c:v>26.42</c:v>
                </c:pt>
                <c:pt idx="9019">
                  <c:v>32</c:v>
                </c:pt>
                <c:pt idx="9020">
                  <c:v>66.11</c:v>
                </c:pt>
                <c:pt idx="9021">
                  <c:v>81.14</c:v>
                </c:pt>
                <c:pt idx="9022">
                  <c:v>23.01</c:v>
                </c:pt>
                <c:pt idx="9023">
                  <c:v>21.16</c:v>
                </c:pt>
                <c:pt idx="9024">
                  <c:v>21.6</c:v>
                </c:pt>
                <c:pt idx="9025">
                  <c:v>13.11</c:v>
                </c:pt>
                <c:pt idx="9026">
                  <c:v>26.33</c:v>
                </c:pt>
                <c:pt idx="9027">
                  <c:v>32.21</c:v>
                </c:pt>
                <c:pt idx="9028">
                  <c:v>66.02</c:v>
                </c:pt>
                <c:pt idx="9029">
                  <c:v>81.260000000000005</c:v>
                </c:pt>
                <c:pt idx="9030">
                  <c:v>22.86</c:v>
                </c:pt>
                <c:pt idx="9031">
                  <c:v>20.97</c:v>
                </c:pt>
                <c:pt idx="9032">
                  <c:v>21.81</c:v>
                </c:pt>
                <c:pt idx="9033">
                  <c:v>12.92</c:v>
                </c:pt>
                <c:pt idx="9034">
                  <c:v>26.23</c:v>
                </c:pt>
                <c:pt idx="9035">
                  <c:v>32.409999999999997</c:v>
                </c:pt>
                <c:pt idx="9036">
                  <c:v>65.94</c:v>
                </c:pt>
                <c:pt idx="9037">
                  <c:v>81.38</c:v>
                </c:pt>
                <c:pt idx="9038">
                  <c:v>22.71</c:v>
                </c:pt>
                <c:pt idx="9039">
                  <c:v>20.79</c:v>
                </c:pt>
                <c:pt idx="9040">
                  <c:v>22.02</c:v>
                </c:pt>
                <c:pt idx="9041">
                  <c:v>12.72</c:v>
                </c:pt>
                <c:pt idx="9042">
                  <c:v>26.14</c:v>
                </c:pt>
                <c:pt idx="9043">
                  <c:v>32.619999999999997</c:v>
                </c:pt>
                <c:pt idx="9044">
                  <c:v>65.849999999999994</c:v>
                </c:pt>
                <c:pt idx="9045">
                  <c:v>81.489999999999995</c:v>
                </c:pt>
                <c:pt idx="9046">
                  <c:v>22.56</c:v>
                </c:pt>
                <c:pt idx="9047">
                  <c:v>20.6</c:v>
                </c:pt>
                <c:pt idx="9048">
                  <c:v>22.23</c:v>
                </c:pt>
                <c:pt idx="9049">
                  <c:v>12.52</c:v>
                </c:pt>
                <c:pt idx="9050">
                  <c:v>26.04</c:v>
                </c:pt>
                <c:pt idx="9051">
                  <c:v>32.83</c:v>
                </c:pt>
                <c:pt idx="9052">
                  <c:v>65.77</c:v>
                </c:pt>
                <c:pt idx="9053">
                  <c:v>81.59</c:v>
                </c:pt>
                <c:pt idx="9054">
                  <c:v>22.41</c:v>
                </c:pt>
                <c:pt idx="9055">
                  <c:v>20.41</c:v>
                </c:pt>
                <c:pt idx="9056">
                  <c:v>22.44</c:v>
                </c:pt>
                <c:pt idx="9057">
                  <c:v>12.33</c:v>
                </c:pt>
                <c:pt idx="9058">
                  <c:v>25.95</c:v>
                </c:pt>
                <c:pt idx="9059">
                  <c:v>33.03</c:v>
                </c:pt>
                <c:pt idx="9060">
                  <c:v>65.680000000000007</c:v>
                </c:pt>
                <c:pt idx="9061">
                  <c:v>81.69</c:v>
                </c:pt>
                <c:pt idx="9062">
                  <c:v>22.26</c:v>
                </c:pt>
                <c:pt idx="9063">
                  <c:v>20.23</c:v>
                </c:pt>
                <c:pt idx="9064">
                  <c:v>22.65</c:v>
                </c:pt>
                <c:pt idx="9065">
                  <c:v>12.13</c:v>
                </c:pt>
                <c:pt idx="9066">
                  <c:v>25.85</c:v>
                </c:pt>
                <c:pt idx="9067">
                  <c:v>33.24</c:v>
                </c:pt>
                <c:pt idx="9068">
                  <c:v>65.59</c:v>
                </c:pt>
                <c:pt idx="9069">
                  <c:v>81.790000000000006</c:v>
                </c:pt>
                <c:pt idx="9070">
                  <c:v>22.11</c:v>
                </c:pt>
                <c:pt idx="9071">
                  <c:v>20.04</c:v>
                </c:pt>
                <c:pt idx="9072">
                  <c:v>22.86</c:v>
                </c:pt>
                <c:pt idx="9073">
                  <c:v>11.93</c:v>
                </c:pt>
                <c:pt idx="9074">
                  <c:v>25.75</c:v>
                </c:pt>
                <c:pt idx="9075">
                  <c:v>33.450000000000003</c:v>
                </c:pt>
                <c:pt idx="9076">
                  <c:v>65.5</c:v>
                </c:pt>
                <c:pt idx="9077">
                  <c:v>81.88</c:v>
                </c:pt>
                <c:pt idx="9078">
                  <c:v>21.96</c:v>
                </c:pt>
                <c:pt idx="9079">
                  <c:v>19.850000000000001</c:v>
                </c:pt>
                <c:pt idx="9080">
                  <c:v>23.07</c:v>
                </c:pt>
                <c:pt idx="9081">
                  <c:v>11.74</c:v>
                </c:pt>
                <c:pt idx="9082">
                  <c:v>25.65</c:v>
                </c:pt>
                <c:pt idx="9083">
                  <c:v>33.65</c:v>
                </c:pt>
                <c:pt idx="9084">
                  <c:v>65.41</c:v>
                </c:pt>
                <c:pt idx="9085">
                  <c:v>81.96</c:v>
                </c:pt>
                <c:pt idx="9086">
                  <c:v>21.81</c:v>
                </c:pt>
                <c:pt idx="9087">
                  <c:v>19.670000000000002</c:v>
                </c:pt>
                <c:pt idx="9088">
                  <c:v>23.29</c:v>
                </c:pt>
                <c:pt idx="9089">
                  <c:v>11.54</c:v>
                </c:pt>
                <c:pt idx="9090">
                  <c:v>25.55</c:v>
                </c:pt>
                <c:pt idx="9091">
                  <c:v>33.86</c:v>
                </c:pt>
                <c:pt idx="9092">
                  <c:v>65.319999999999993</c:v>
                </c:pt>
                <c:pt idx="9093">
                  <c:v>82.04</c:v>
                </c:pt>
                <c:pt idx="9094">
                  <c:v>21.66</c:v>
                </c:pt>
                <c:pt idx="9095">
                  <c:v>19.48</c:v>
                </c:pt>
                <c:pt idx="9096">
                  <c:v>23.5</c:v>
                </c:pt>
                <c:pt idx="9097">
                  <c:v>11.35</c:v>
                </c:pt>
                <c:pt idx="9098">
                  <c:v>25.45</c:v>
                </c:pt>
                <c:pt idx="9099">
                  <c:v>34.07</c:v>
                </c:pt>
                <c:pt idx="9100">
                  <c:v>65.23</c:v>
                </c:pt>
                <c:pt idx="9101">
                  <c:v>82.11</c:v>
                </c:pt>
                <c:pt idx="9102">
                  <c:v>21.51</c:v>
                </c:pt>
                <c:pt idx="9103">
                  <c:v>19.3</c:v>
                </c:pt>
                <c:pt idx="9104">
                  <c:v>23.71</c:v>
                </c:pt>
                <c:pt idx="9105">
                  <c:v>11.15</c:v>
                </c:pt>
                <c:pt idx="9106">
                  <c:v>25.35</c:v>
                </c:pt>
                <c:pt idx="9107">
                  <c:v>34.270000000000003</c:v>
                </c:pt>
                <c:pt idx="9108">
                  <c:v>65.13</c:v>
                </c:pt>
                <c:pt idx="9109">
                  <c:v>82.17</c:v>
                </c:pt>
                <c:pt idx="9110">
                  <c:v>21.36</c:v>
                </c:pt>
                <c:pt idx="9111">
                  <c:v>19.11</c:v>
                </c:pt>
                <c:pt idx="9112">
                  <c:v>23.92</c:v>
                </c:pt>
                <c:pt idx="9113">
                  <c:v>10.96</c:v>
                </c:pt>
                <c:pt idx="9114">
                  <c:v>25.25</c:v>
                </c:pt>
                <c:pt idx="9115">
                  <c:v>34.479999999999997</c:v>
                </c:pt>
                <c:pt idx="9116">
                  <c:v>65.040000000000006</c:v>
                </c:pt>
                <c:pt idx="9117">
                  <c:v>82.22</c:v>
                </c:pt>
                <c:pt idx="9118">
                  <c:v>21.21</c:v>
                </c:pt>
                <c:pt idx="9119">
                  <c:v>18.93</c:v>
                </c:pt>
                <c:pt idx="9120">
                  <c:v>24.14</c:v>
                </c:pt>
                <c:pt idx="9121">
                  <c:v>10.76</c:v>
                </c:pt>
                <c:pt idx="9122">
                  <c:v>25.14</c:v>
                </c:pt>
                <c:pt idx="9123">
                  <c:v>34.69</c:v>
                </c:pt>
                <c:pt idx="9124">
                  <c:v>64.94</c:v>
                </c:pt>
                <c:pt idx="9125">
                  <c:v>82.27</c:v>
                </c:pt>
                <c:pt idx="9126">
                  <c:v>21.06</c:v>
                </c:pt>
                <c:pt idx="9127">
                  <c:v>18.739999999999998</c:v>
                </c:pt>
                <c:pt idx="9128">
                  <c:v>24.35</c:v>
                </c:pt>
                <c:pt idx="9129">
                  <c:v>10.56</c:v>
                </c:pt>
                <c:pt idx="9130">
                  <c:v>25.04</c:v>
                </c:pt>
                <c:pt idx="9131">
                  <c:v>34.89</c:v>
                </c:pt>
                <c:pt idx="9132">
                  <c:v>64.849999999999994</c:v>
                </c:pt>
                <c:pt idx="9133">
                  <c:v>82.31</c:v>
                </c:pt>
                <c:pt idx="9134">
                  <c:v>20.91</c:v>
                </c:pt>
                <c:pt idx="9135">
                  <c:v>18.559999999999999</c:v>
                </c:pt>
                <c:pt idx="9136">
                  <c:v>24.56</c:v>
                </c:pt>
                <c:pt idx="9137">
                  <c:v>10.37</c:v>
                </c:pt>
                <c:pt idx="9138">
                  <c:v>24.93</c:v>
                </c:pt>
                <c:pt idx="9139">
                  <c:v>35.1</c:v>
                </c:pt>
                <c:pt idx="9140">
                  <c:v>64.75</c:v>
                </c:pt>
                <c:pt idx="9141">
                  <c:v>82.35</c:v>
                </c:pt>
                <c:pt idx="9142">
                  <c:v>20.76</c:v>
                </c:pt>
                <c:pt idx="9143">
                  <c:v>18.37</c:v>
                </c:pt>
                <c:pt idx="9144">
                  <c:v>24.78</c:v>
                </c:pt>
                <c:pt idx="9145">
                  <c:v>10.17</c:v>
                </c:pt>
                <c:pt idx="9146">
                  <c:v>24.83</c:v>
                </c:pt>
                <c:pt idx="9147">
                  <c:v>35.31</c:v>
                </c:pt>
                <c:pt idx="9148">
                  <c:v>64.650000000000006</c:v>
                </c:pt>
                <c:pt idx="9149">
                  <c:v>82.38</c:v>
                </c:pt>
                <c:pt idx="9150">
                  <c:v>20.61</c:v>
                </c:pt>
                <c:pt idx="9151">
                  <c:v>18.190000000000001</c:v>
                </c:pt>
                <c:pt idx="9152">
                  <c:v>24.99</c:v>
                </c:pt>
                <c:pt idx="9153">
                  <c:v>24.72</c:v>
                </c:pt>
                <c:pt idx="9154">
                  <c:v>35.51</c:v>
                </c:pt>
                <c:pt idx="9155">
                  <c:v>64.55</c:v>
                </c:pt>
                <c:pt idx="9156">
                  <c:v>82.4</c:v>
                </c:pt>
                <c:pt idx="9157">
                  <c:v>20.46</c:v>
                </c:pt>
                <c:pt idx="9158">
                  <c:v>18</c:v>
                </c:pt>
                <c:pt idx="9159">
                  <c:v>25.2</c:v>
                </c:pt>
                <c:pt idx="9160">
                  <c:v>24.61</c:v>
                </c:pt>
                <c:pt idx="9161">
                  <c:v>35.72</c:v>
                </c:pt>
                <c:pt idx="9162">
                  <c:v>64.45</c:v>
                </c:pt>
                <c:pt idx="9163">
                  <c:v>82.41</c:v>
                </c:pt>
                <c:pt idx="9164">
                  <c:v>20.309999999999999</c:v>
                </c:pt>
                <c:pt idx="9165">
                  <c:v>17.82</c:v>
                </c:pt>
                <c:pt idx="9166">
                  <c:v>25.42</c:v>
                </c:pt>
                <c:pt idx="9167">
                  <c:v>24.51</c:v>
                </c:pt>
                <c:pt idx="9168">
                  <c:v>35.93</c:v>
                </c:pt>
                <c:pt idx="9169">
                  <c:v>64.349999999999994</c:v>
                </c:pt>
                <c:pt idx="9170">
                  <c:v>82.42</c:v>
                </c:pt>
                <c:pt idx="9171">
                  <c:v>20.16</c:v>
                </c:pt>
                <c:pt idx="9172">
                  <c:v>17.63</c:v>
                </c:pt>
                <c:pt idx="9173">
                  <c:v>25.63</c:v>
                </c:pt>
                <c:pt idx="9174">
                  <c:v>24.4</c:v>
                </c:pt>
                <c:pt idx="9175">
                  <c:v>36.130000000000003</c:v>
                </c:pt>
                <c:pt idx="9176">
                  <c:v>64.25</c:v>
                </c:pt>
                <c:pt idx="9177">
                  <c:v>82.41</c:v>
                </c:pt>
                <c:pt idx="9178">
                  <c:v>20.010000000000002</c:v>
                </c:pt>
                <c:pt idx="9179">
                  <c:v>17.45</c:v>
                </c:pt>
                <c:pt idx="9180">
                  <c:v>25.85</c:v>
                </c:pt>
                <c:pt idx="9181">
                  <c:v>24.29</c:v>
                </c:pt>
                <c:pt idx="9182">
                  <c:v>36.340000000000003</c:v>
                </c:pt>
                <c:pt idx="9183">
                  <c:v>64.150000000000006</c:v>
                </c:pt>
                <c:pt idx="9184">
                  <c:v>82.4</c:v>
                </c:pt>
                <c:pt idx="9185">
                  <c:v>19.86</c:v>
                </c:pt>
                <c:pt idx="9186">
                  <c:v>17.27</c:v>
                </c:pt>
                <c:pt idx="9187">
                  <c:v>26.06</c:v>
                </c:pt>
                <c:pt idx="9188">
                  <c:v>24.18</c:v>
                </c:pt>
                <c:pt idx="9189">
                  <c:v>36.54</c:v>
                </c:pt>
                <c:pt idx="9190">
                  <c:v>64.040000000000006</c:v>
                </c:pt>
                <c:pt idx="9191">
                  <c:v>82.39</c:v>
                </c:pt>
                <c:pt idx="9192">
                  <c:v>19.71</c:v>
                </c:pt>
                <c:pt idx="9193">
                  <c:v>17.079999999999998</c:v>
                </c:pt>
                <c:pt idx="9194">
                  <c:v>26.28</c:v>
                </c:pt>
                <c:pt idx="9195">
                  <c:v>24.07</c:v>
                </c:pt>
                <c:pt idx="9196">
                  <c:v>36.75</c:v>
                </c:pt>
                <c:pt idx="9197">
                  <c:v>63.94</c:v>
                </c:pt>
                <c:pt idx="9198">
                  <c:v>82.36</c:v>
                </c:pt>
                <c:pt idx="9199">
                  <c:v>19.559999999999999</c:v>
                </c:pt>
                <c:pt idx="9200">
                  <c:v>16.899999999999999</c:v>
                </c:pt>
                <c:pt idx="9201">
                  <c:v>26.5</c:v>
                </c:pt>
                <c:pt idx="9202">
                  <c:v>23.96</c:v>
                </c:pt>
                <c:pt idx="9203">
                  <c:v>36.96</c:v>
                </c:pt>
                <c:pt idx="9204">
                  <c:v>63.83</c:v>
                </c:pt>
                <c:pt idx="9205">
                  <c:v>82.33</c:v>
                </c:pt>
                <c:pt idx="9206">
                  <c:v>19.41</c:v>
                </c:pt>
                <c:pt idx="9207">
                  <c:v>16.72</c:v>
                </c:pt>
                <c:pt idx="9208">
                  <c:v>26.71</c:v>
                </c:pt>
                <c:pt idx="9209">
                  <c:v>23.85</c:v>
                </c:pt>
                <c:pt idx="9210">
                  <c:v>37.159999999999997</c:v>
                </c:pt>
                <c:pt idx="9211">
                  <c:v>63.73</c:v>
                </c:pt>
                <c:pt idx="9212">
                  <c:v>82.3</c:v>
                </c:pt>
                <c:pt idx="9213">
                  <c:v>19.260000000000002</c:v>
                </c:pt>
                <c:pt idx="9214">
                  <c:v>16.53</c:v>
                </c:pt>
                <c:pt idx="9215">
                  <c:v>26.93</c:v>
                </c:pt>
                <c:pt idx="9216">
                  <c:v>23.73</c:v>
                </c:pt>
                <c:pt idx="9217">
                  <c:v>37.369999999999997</c:v>
                </c:pt>
                <c:pt idx="9218">
                  <c:v>63.62</c:v>
                </c:pt>
                <c:pt idx="9219">
                  <c:v>82.25</c:v>
                </c:pt>
                <c:pt idx="9220">
                  <c:v>19.11</c:v>
                </c:pt>
                <c:pt idx="9221">
                  <c:v>16.350000000000001</c:v>
                </c:pt>
                <c:pt idx="9222">
                  <c:v>27.14</c:v>
                </c:pt>
                <c:pt idx="9223">
                  <c:v>23.62</c:v>
                </c:pt>
                <c:pt idx="9224">
                  <c:v>37.57</c:v>
                </c:pt>
                <c:pt idx="9225">
                  <c:v>63.51</c:v>
                </c:pt>
                <c:pt idx="9226">
                  <c:v>82.2</c:v>
                </c:pt>
                <c:pt idx="9227">
                  <c:v>18.96</c:v>
                </c:pt>
                <c:pt idx="9228">
                  <c:v>16.170000000000002</c:v>
                </c:pt>
                <c:pt idx="9229">
                  <c:v>27.36</c:v>
                </c:pt>
                <c:pt idx="9230">
                  <c:v>23.51</c:v>
                </c:pt>
                <c:pt idx="9231">
                  <c:v>37.78</c:v>
                </c:pt>
                <c:pt idx="9232">
                  <c:v>63.4</c:v>
                </c:pt>
                <c:pt idx="9233">
                  <c:v>82.14</c:v>
                </c:pt>
                <c:pt idx="9234">
                  <c:v>18.809999999999999</c:v>
                </c:pt>
                <c:pt idx="9235">
                  <c:v>15.99</c:v>
                </c:pt>
                <c:pt idx="9236">
                  <c:v>27.58</c:v>
                </c:pt>
                <c:pt idx="9237">
                  <c:v>23.39</c:v>
                </c:pt>
                <c:pt idx="9238">
                  <c:v>37.979999999999997</c:v>
                </c:pt>
                <c:pt idx="9239">
                  <c:v>63.3</c:v>
                </c:pt>
                <c:pt idx="9240">
                  <c:v>82.08</c:v>
                </c:pt>
                <c:pt idx="9241">
                  <c:v>18.66</c:v>
                </c:pt>
                <c:pt idx="9242">
                  <c:v>15.8</c:v>
                </c:pt>
                <c:pt idx="9243">
                  <c:v>27.8</c:v>
                </c:pt>
                <c:pt idx="9244">
                  <c:v>23.28</c:v>
                </c:pt>
                <c:pt idx="9245">
                  <c:v>38.19</c:v>
                </c:pt>
                <c:pt idx="9246">
                  <c:v>63.19</c:v>
                </c:pt>
                <c:pt idx="9247">
                  <c:v>82</c:v>
                </c:pt>
                <c:pt idx="9248">
                  <c:v>18.510000000000002</c:v>
                </c:pt>
                <c:pt idx="9249">
                  <c:v>15.62</c:v>
                </c:pt>
                <c:pt idx="9250">
                  <c:v>28.01</c:v>
                </c:pt>
                <c:pt idx="9251">
                  <c:v>23.16</c:v>
                </c:pt>
                <c:pt idx="9252">
                  <c:v>38.39</c:v>
                </c:pt>
                <c:pt idx="9253">
                  <c:v>63.07</c:v>
                </c:pt>
                <c:pt idx="9254">
                  <c:v>81.93</c:v>
                </c:pt>
                <c:pt idx="9255">
                  <c:v>18.36</c:v>
                </c:pt>
                <c:pt idx="9256">
                  <c:v>15.44</c:v>
                </c:pt>
                <c:pt idx="9257">
                  <c:v>28.23</c:v>
                </c:pt>
                <c:pt idx="9258">
                  <c:v>23.05</c:v>
                </c:pt>
                <c:pt idx="9259">
                  <c:v>38.6</c:v>
                </c:pt>
                <c:pt idx="9260">
                  <c:v>62.96</c:v>
                </c:pt>
                <c:pt idx="9261">
                  <c:v>81.84</c:v>
                </c:pt>
                <c:pt idx="9262">
                  <c:v>18.21</c:v>
                </c:pt>
                <c:pt idx="9263">
                  <c:v>15.26</c:v>
                </c:pt>
                <c:pt idx="9264">
                  <c:v>28.45</c:v>
                </c:pt>
                <c:pt idx="9265">
                  <c:v>22.93</c:v>
                </c:pt>
                <c:pt idx="9266">
                  <c:v>38.799999999999997</c:v>
                </c:pt>
                <c:pt idx="9267">
                  <c:v>62.85</c:v>
                </c:pt>
                <c:pt idx="9268">
                  <c:v>81.760000000000005</c:v>
                </c:pt>
                <c:pt idx="9269">
                  <c:v>18.059999999999999</c:v>
                </c:pt>
                <c:pt idx="9270">
                  <c:v>15.08</c:v>
                </c:pt>
                <c:pt idx="9271">
                  <c:v>28.67</c:v>
                </c:pt>
                <c:pt idx="9272">
                  <c:v>22.81</c:v>
                </c:pt>
                <c:pt idx="9273">
                  <c:v>39.01</c:v>
                </c:pt>
                <c:pt idx="9274">
                  <c:v>62.74</c:v>
                </c:pt>
                <c:pt idx="9275">
                  <c:v>81.66</c:v>
                </c:pt>
                <c:pt idx="9276">
                  <c:v>17.91</c:v>
                </c:pt>
                <c:pt idx="9277">
                  <c:v>14.9</c:v>
                </c:pt>
                <c:pt idx="9278">
                  <c:v>28.89</c:v>
                </c:pt>
                <c:pt idx="9279">
                  <c:v>22.69</c:v>
                </c:pt>
                <c:pt idx="9280">
                  <c:v>39.21</c:v>
                </c:pt>
                <c:pt idx="9281">
                  <c:v>62.62</c:v>
                </c:pt>
                <c:pt idx="9282">
                  <c:v>81.56</c:v>
                </c:pt>
                <c:pt idx="9283">
                  <c:v>17.760000000000002</c:v>
                </c:pt>
                <c:pt idx="9284">
                  <c:v>14.72</c:v>
                </c:pt>
                <c:pt idx="9285">
                  <c:v>29.1</c:v>
                </c:pt>
                <c:pt idx="9286">
                  <c:v>22.57</c:v>
                </c:pt>
                <c:pt idx="9287">
                  <c:v>39.42</c:v>
                </c:pt>
                <c:pt idx="9288">
                  <c:v>62.51</c:v>
                </c:pt>
                <c:pt idx="9289">
                  <c:v>81.459999999999994</c:v>
                </c:pt>
                <c:pt idx="9290">
                  <c:v>17.61</c:v>
                </c:pt>
                <c:pt idx="9291">
                  <c:v>14.54</c:v>
                </c:pt>
                <c:pt idx="9292">
                  <c:v>29.32</c:v>
                </c:pt>
                <c:pt idx="9293">
                  <c:v>22.45</c:v>
                </c:pt>
                <c:pt idx="9294">
                  <c:v>39.619999999999997</c:v>
                </c:pt>
                <c:pt idx="9295">
                  <c:v>62.39</c:v>
                </c:pt>
                <c:pt idx="9296">
                  <c:v>81.349999999999994</c:v>
                </c:pt>
                <c:pt idx="9297">
                  <c:v>17.46</c:v>
                </c:pt>
                <c:pt idx="9298">
                  <c:v>14.36</c:v>
                </c:pt>
                <c:pt idx="9299">
                  <c:v>29.54</c:v>
                </c:pt>
                <c:pt idx="9300">
                  <c:v>22.33</c:v>
                </c:pt>
                <c:pt idx="9301">
                  <c:v>39.83</c:v>
                </c:pt>
                <c:pt idx="9302">
                  <c:v>62.28</c:v>
                </c:pt>
                <c:pt idx="9303">
                  <c:v>81.23</c:v>
                </c:pt>
                <c:pt idx="9304">
                  <c:v>17.309999999999999</c:v>
                </c:pt>
                <c:pt idx="9305">
                  <c:v>14.18</c:v>
                </c:pt>
                <c:pt idx="9306">
                  <c:v>29.76</c:v>
                </c:pt>
                <c:pt idx="9307">
                  <c:v>22.21</c:v>
                </c:pt>
                <c:pt idx="9308">
                  <c:v>40.03</c:v>
                </c:pt>
                <c:pt idx="9309">
                  <c:v>62.16</c:v>
                </c:pt>
                <c:pt idx="9310">
                  <c:v>81.11</c:v>
                </c:pt>
                <c:pt idx="9311">
                  <c:v>17.16</c:v>
                </c:pt>
                <c:pt idx="9312">
                  <c:v>14</c:v>
                </c:pt>
                <c:pt idx="9313">
                  <c:v>29.98</c:v>
                </c:pt>
                <c:pt idx="9314">
                  <c:v>22.09</c:v>
                </c:pt>
                <c:pt idx="9315">
                  <c:v>40.229999999999997</c:v>
                </c:pt>
                <c:pt idx="9316">
                  <c:v>62.04</c:v>
                </c:pt>
                <c:pt idx="9317">
                  <c:v>80.989999999999995</c:v>
                </c:pt>
                <c:pt idx="9318">
                  <c:v>17.010000000000002</c:v>
                </c:pt>
                <c:pt idx="9319">
                  <c:v>13.82</c:v>
                </c:pt>
                <c:pt idx="9320">
                  <c:v>30.2</c:v>
                </c:pt>
                <c:pt idx="9321">
                  <c:v>21.97</c:v>
                </c:pt>
                <c:pt idx="9322">
                  <c:v>40.44</c:v>
                </c:pt>
                <c:pt idx="9323">
                  <c:v>61.92</c:v>
                </c:pt>
                <c:pt idx="9324">
                  <c:v>80.86</c:v>
                </c:pt>
                <c:pt idx="9325">
                  <c:v>16.86</c:v>
                </c:pt>
                <c:pt idx="9326">
                  <c:v>13.64</c:v>
                </c:pt>
                <c:pt idx="9327">
                  <c:v>30.42</c:v>
                </c:pt>
                <c:pt idx="9328">
                  <c:v>21.85</c:v>
                </c:pt>
                <c:pt idx="9329">
                  <c:v>40.64</c:v>
                </c:pt>
                <c:pt idx="9330">
                  <c:v>61.8</c:v>
                </c:pt>
                <c:pt idx="9331">
                  <c:v>80.73</c:v>
                </c:pt>
                <c:pt idx="9332">
                  <c:v>16.71</c:v>
                </c:pt>
                <c:pt idx="9333">
                  <c:v>13.46</c:v>
                </c:pt>
                <c:pt idx="9334">
                  <c:v>30.64</c:v>
                </c:pt>
                <c:pt idx="9335">
                  <c:v>21.73</c:v>
                </c:pt>
                <c:pt idx="9336">
                  <c:v>40.840000000000003</c:v>
                </c:pt>
                <c:pt idx="9337">
                  <c:v>61.68</c:v>
                </c:pt>
                <c:pt idx="9338">
                  <c:v>80.599999999999994</c:v>
                </c:pt>
                <c:pt idx="9339">
                  <c:v>16.559999999999999</c:v>
                </c:pt>
                <c:pt idx="9340">
                  <c:v>13.28</c:v>
                </c:pt>
                <c:pt idx="9341">
                  <c:v>30.86</c:v>
                </c:pt>
                <c:pt idx="9342">
                  <c:v>21.6</c:v>
                </c:pt>
                <c:pt idx="9343">
                  <c:v>41.05</c:v>
                </c:pt>
                <c:pt idx="9344">
                  <c:v>61.56</c:v>
                </c:pt>
                <c:pt idx="9345">
                  <c:v>80.459999999999994</c:v>
                </c:pt>
                <c:pt idx="9346">
                  <c:v>16.41</c:v>
                </c:pt>
                <c:pt idx="9347">
                  <c:v>13.1</c:v>
                </c:pt>
                <c:pt idx="9348">
                  <c:v>31.08</c:v>
                </c:pt>
                <c:pt idx="9349">
                  <c:v>21.48</c:v>
                </c:pt>
                <c:pt idx="9350">
                  <c:v>41.25</c:v>
                </c:pt>
                <c:pt idx="9351">
                  <c:v>61.44</c:v>
                </c:pt>
                <c:pt idx="9352">
                  <c:v>80.319999999999993</c:v>
                </c:pt>
                <c:pt idx="9353">
                  <c:v>16.260000000000002</c:v>
                </c:pt>
                <c:pt idx="9354">
                  <c:v>12.92</c:v>
                </c:pt>
                <c:pt idx="9355">
                  <c:v>31.3</c:v>
                </c:pt>
                <c:pt idx="9356">
                  <c:v>21.36</c:v>
                </c:pt>
                <c:pt idx="9357">
                  <c:v>41.45</c:v>
                </c:pt>
                <c:pt idx="9358">
                  <c:v>61.32</c:v>
                </c:pt>
                <c:pt idx="9359">
                  <c:v>80.17</c:v>
                </c:pt>
                <c:pt idx="9360">
                  <c:v>16.11</c:v>
                </c:pt>
                <c:pt idx="9361">
                  <c:v>12.74</c:v>
                </c:pt>
                <c:pt idx="9362">
                  <c:v>31.52</c:v>
                </c:pt>
                <c:pt idx="9363">
                  <c:v>21.23</c:v>
                </c:pt>
                <c:pt idx="9364">
                  <c:v>41.65</c:v>
                </c:pt>
                <c:pt idx="9365">
                  <c:v>61.19</c:v>
                </c:pt>
                <c:pt idx="9366">
                  <c:v>80.02</c:v>
                </c:pt>
                <c:pt idx="9367">
                  <c:v>15.95</c:v>
                </c:pt>
                <c:pt idx="9368">
                  <c:v>12.57</c:v>
                </c:pt>
                <c:pt idx="9369">
                  <c:v>31.74</c:v>
                </c:pt>
                <c:pt idx="9370">
                  <c:v>21.11</c:v>
                </c:pt>
                <c:pt idx="9371">
                  <c:v>41.85</c:v>
                </c:pt>
                <c:pt idx="9372">
                  <c:v>61.07</c:v>
                </c:pt>
                <c:pt idx="9373">
                  <c:v>79.87</c:v>
                </c:pt>
                <c:pt idx="9374">
                  <c:v>15.8</c:v>
                </c:pt>
                <c:pt idx="9375">
                  <c:v>12.39</c:v>
                </c:pt>
                <c:pt idx="9376">
                  <c:v>31.96</c:v>
                </c:pt>
                <c:pt idx="9377">
                  <c:v>10.199999999999999</c:v>
                </c:pt>
                <c:pt idx="9378">
                  <c:v>20.98</c:v>
                </c:pt>
                <c:pt idx="9379">
                  <c:v>42.06</c:v>
                </c:pt>
                <c:pt idx="9380">
                  <c:v>60.95</c:v>
                </c:pt>
                <c:pt idx="9381">
                  <c:v>79.72</c:v>
                </c:pt>
                <c:pt idx="9382">
                  <c:v>15.65</c:v>
                </c:pt>
                <c:pt idx="9383">
                  <c:v>12.21</c:v>
                </c:pt>
                <c:pt idx="9384">
                  <c:v>32.19</c:v>
                </c:pt>
                <c:pt idx="9385">
                  <c:v>10.4</c:v>
                </c:pt>
                <c:pt idx="9386">
                  <c:v>20.85</c:v>
                </c:pt>
                <c:pt idx="9387">
                  <c:v>42.26</c:v>
                </c:pt>
                <c:pt idx="9388">
                  <c:v>60.82</c:v>
                </c:pt>
                <c:pt idx="9389">
                  <c:v>79.56</c:v>
                </c:pt>
                <c:pt idx="9390">
                  <c:v>15.5</c:v>
                </c:pt>
                <c:pt idx="9391">
                  <c:v>12.04</c:v>
                </c:pt>
                <c:pt idx="9392">
                  <c:v>32.409999999999997</c:v>
                </c:pt>
                <c:pt idx="9393">
                  <c:v>10.61</c:v>
                </c:pt>
                <c:pt idx="9394">
                  <c:v>20.73</c:v>
                </c:pt>
                <c:pt idx="9395">
                  <c:v>42.46</c:v>
                </c:pt>
                <c:pt idx="9396">
                  <c:v>60.7</c:v>
                </c:pt>
                <c:pt idx="9397">
                  <c:v>79.400000000000006</c:v>
                </c:pt>
                <c:pt idx="9398">
                  <c:v>15.35</c:v>
                </c:pt>
                <c:pt idx="9399">
                  <c:v>11.86</c:v>
                </c:pt>
                <c:pt idx="9400">
                  <c:v>32.630000000000003</c:v>
                </c:pt>
                <c:pt idx="9401">
                  <c:v>10.81</c:v>
                </c:pt>
                <c:pt idx="9402">
                  <c:v>20.6</c:v>
                </c:pt>
                <c:pt idx="9403">
                  <c:v>42.66</c:v>
                </c:pt>
                <c:pt idx="9404">
                  <c:v>60.57</c:v>
                </c:pt>
                <c:pt idx="9405">
                  <c:v>79.239999999999995</c:v>
                </c:pt>
                <c:pt idx="9406">
                  <c:v>15.2</c:v>
                </c:pt>
                <c:pt idx="9407">
                  <c:v>11.68</c:v>
                </c:pt>
                <c:pt idx="9408">
                  <c:v>32.85</c:v>
                </c:pt>
                <c:pt idx="9409">
                  <c:v>11.01</c:v>
                </c:pt>
                <c:pt idx="9410">
                  <c:v>20.47</c:v>
                </c:pt>
                <c:pt idx="9411">
                  <c:v>42.86</c:v>
                </c:pt>
                <c:pt idx="9412">
                  <c:v>60.44</c:v>
                </c:pt>
                <c:pt idx="9413">
                  <c:v>79.069999999999993</c:v>
                </c:pt>
                <c:pt idx="9414">
                  <c:v>15.05</c:v>
                </c:pt>
                <c:pt idx="9415">
                  <c:v>11.51</c:v>
                </c:pt>
                <c:pt idx="9416">
                  <c:v>33.07</c:v>
                </c:pt>
                <c:pt idx="9417">
                  <c:v>11.22</c:v>
                </c:pt>
                <c:pt idx="9418">
                  <c:v>20.34</c:v>
                </c:pt>
                <c:pt idx="9419">
                  <c:v>43.06</c:v>
                </c:pt>
                <c:pt idx="9420">
                  <c:v>60.31</c:v>
                </c:pt>
                <c:pt idx="9421">
                  <c:v>78.91</c:v>
                </c:pt>
                <c:pt idx="9422">
                  <c:v>14.9</c:v>
                </c:pt>
                <c:pt idx="9423">
                  <c:v>11.33</c:v>
                </c:pt>
                <c:pt idx="9424">
                  <c:v>33.29</c:v>
                </c:pt>
                <c:pt idx="9425">
                  <c:v>11.43</c:v>
                </c:pt>
                <c:pt idx="9426">
                  <c:v>20.22</c:v>
                </c:pt>
                <c:pt idx="9427">
                  <c:v>43.26</c:v>
                </c:pt>
                <c:pt idx="9428">
                  <c:v>60.19</c:v>
                </c:pt>
                <c:pt idx="9429">
                  <c:v>78.739999999999995</c:v>
                </c:pt>
                <c:pt idx="9430">
                  <c:v>14.75</c:v>
                </c:pt>
                <c:pt idx="9431">
                  <c:v>11.16</c:v>
                </c:pt>
                <c:pt idx="9432">
                  <c:v>33.520000000000003</c:v>
                </c:pt>
                <c:pt idx="9433">
                  <c:v>11.63</c:v>
                </c:pt>
                <c:pt idx="9434">
                  <c:v>20.09</c:v>
                </c:pt>
                <c:pt idx="9435">
                  <c:v>43.46</c:v>
                </c:pt>
                <c:pt idx="9436">
                  <c:v>60.06</c:v>
                </c:pt>
                <c:pt idx="9437">
                  <c:v>78.569999999999993</c:v>
                </c:pt>
                <c:pt idx="9438">
                  <c:v>14.6</c:v>
                </c:pt>
                <c:pt idx="9439">
                  <c:v>10.98</c:v>
                </c:pt>
                <c:pt idx="9440">
                  <c:v>33.74</c:v>
                </c:pt>
                <c:pt idx="9441">
                  <c:v>11.84</c:v>
                </c:pt>
                <c:pt idx="9442">
                  <c:v>19.96</c:v>
                </c:pt>
                <c:pt idx="9443">
                  <c:v>43.66</c:v>
                </c:pt>
                <c:pt idx="9444">
                  <c:v>59.93</c:v>
                </c:pt>
                <c:pt idx="9445">
                  <c:v>78.400000000000006</c:v>
                </c:pt>
                <c:pt idx="9446">
                  <c:v>14.45</c:v>
                </c:pt>
                <c:pt idx="9447">
                  <c:v>10.81</c:v>
                </c:pt>
                <c:pt idx="9448">
                  <c:v>33.96</c:v>
                </c:pt>
                <c:pt idx="9449">
                  <c:v>12.04</c:v>
                </c:pt>
                <c:pt idx="9450">
                  <c:v>19.829999999999998</c:v>
                </c:pt>
                <c:pt idx="9451">
                  <c:v>43.85</c:v>
                </c:pt>
                <c:pt idx="9452">
                  <c:v>59.8</c:v>
                </c:pt>
                <c:pt idx="9453">
                  <c:v>78.22</c:v>
                </c:pt>
                <c:pt idx="9454">
                  <c:v>14.3</c:v>
                </c:pt>
                <c:pt idx="9455">
                  <c:v>34.18</c:v>
                </c:pt>
                <c:pt idx="9456">
                  <c:v>12.25</c:v>
                </c:pt>
                <c:pt idx="9457">
                  <c:v>19.7</c:v>
                </c:pt>
                <c:pt idx="9458">
                  <c:v>44.05</c:v>
                </c:pt>
                <c:pt idx="9459">
                  <c:v>59.67</c:v>
                </c:pt>
                <c:pt idx="9460">
                  <c:v>78.05</c:v>
                </c:pt>
                <c:pt idx="9461">
                  <c:v>14.15</c:v>
                </c:pt>
                <c:pt idx="9462">
                  <c:v>10.46</c:v>
                </c:pt>
                <c:pt idx="9463">
                  <c:v>34.409999999999997</c:v>
                </c:pt>
                <c:pt idx="9464">
                  <c:v>12.46</c:v>
                </c:pt>
                <c:pt idx="9465">
                  <c:v>19.57</c:v>
                </c:pt>
                <c:pt idx="9466">
                  <c:v>44.25</c:v>
                </c:pt>
                <c:pt idx="9467">
                  <c:v>59.53</c:v>
                </c:pt>
                <c:pt idx="9468">
                  <c:v>77.87</c:v>
                </c:pt>
                <c:pt idx="9469">
                  <c:v>14</c:v>
                </c:pt>
                <c:pt idx="9470">
                  <c:v>10.28</c:v>
                </c:pt>
                <c:pt idx="9471">
                  <c:v>34.630000000000003</c:v>
                </c:pt>
                <c:pt idx="9472">
                  <c:v>12.67</c:v>
                </c:pt>
                <c:pt idx="9473">
                  <c:v>19.440000000000001</c:v>
                </c:pt>
                <c:pt idx="9474">
                  <c:v>44.45</c:v>
                </c:pt>
                <c:pt idx="9475">
                  <c:v>59.4</c:v>
                </c:pt>
                <c:pt idx="9476">
                  <c:v>77.69</c:v>
                </c:pt>
                <c:pt idx="9477">
                  <c:v>13.85</c:v>
                </c:pt>
                <c:pt idx="9478">
                  <c:v>10.11</c:v>
                </c:pt>
                <c:pt idx="9479">
                  <c:v>34.85</c:v>
                </c:pt>
                <c:pt idx="9480">
                  <c:v>12.87</c:v>
                </c:pt>
                <c:pt idx="9481">
                  <c:v>19.309999999999999</c:v>
                </c:pt>
                <c:pt idx="9482">
                  <c:v>44.64</c:v>
                </c:pt>
                <c:pt idx="9483">
                  <c:v>59.27</c:v>
                </c:pt>
                <c:pt idx="9484">
                  <c:v>77.510000000000005</c:v>
                </c:pt>
                <c:pt idx="9485">
                  <c:v>13.7</c:v>
                </c:pt>
                <c:pt idx="9486">
                  <c:v>35.08</c:v>
                </c:pt>
                <c:pt idx="9487">
                  <c:v>13.08</c:v>
                </c:pt>
                <c:pt idx="9488">
                  <c:v>19.170000000000002</c:v>
                </c:pt>
                <c:pt idx="9489">
                  <c:v>44.84</c:v>
                </c:pt>
                <c:pt idx="9490">
                  <c:v>59.14</c:v>
                </c:pt>
                <c:pt idx="9491">
                  <c:v>77.33</c:v>
                </c:pt>
                <c:pt idx="9492">
                  <c:v>13.55</c:v>
                </c:pt>
                <c:pt idx="9493">
                  <c:v>35.299999999999997</c:v>
                </c:pt>
                <c:pt idx="9494">
                  <c:v>13.29</c:v>
                </c:pt>
                <c:pt idx="9495">
                  <c:v>19.04</c:v>
                </c:pt>
                <c:pt idx="9496">
                  <c:v>45.04</c:v>
                </c:pt>
                <c:pt idx="9497">
                  <c:v>59</c:v>
                </c:pt>
                <c:pt idx="9498">
                  <c:v>77.150000000000006</c:v>
                </c:pt>
                <c:pt idx="9499">
                  <c:v>13.4</c:v>
                </c:pt>
                <c:pt idx="9500">
                  <c:v>35.520000000000003</c:v>
                </c:pt>
                <c:pt idx="9501">
                  <c:v>13.5</c:v>
                </c:pt>
                <c:pt idx="9502">
                  <c:v>18.91</c:v>
                </c:pt>
                <c:pt idx="9503">
                  <c:v>45.23</c:v>
                </c:pt>
                <c:pt idx="9504">
                  <c:v>58.87</c:v>
                </c:pt>
                <c:pt idx="9505">
                  <c:v>76.97</c:v>
                </c:pt>
                <c:pt idx="9506">
                  <c:v>13.24</c:v>
                </c:pt>
                <c:pt idx="9507">
                  <c:v>35.75</c:v>
                </c:pt>
                <c:pt idx="9508">
                  <c:v>13.71</c:v>
                </c:pt>
                <c:pt idx="9509">
                  <c:v>18.78</c:v>
                </c:pt>
                <c:pt idx="9510">
                  <c:v>45.43</c:v>
                </c:pt>
                <c:pt idx="9511">
                  <c:v>58.73</c:v>
                </c:pt>
                <c:pt idx="9512">
                  <c:v>76.78</c:v>
                </c:pt>
                <c:pt idx="9513">
                  <c:v>13.09</c:v>
                </c:pt>
                <c:pt idx="9514">
                  <c:v>35.97</c:v>
                </c:pt>
                <c:pt idx="9515">
                  <c:v>13.92</c:v>
                </c:pt>
                <c:pt idx="9516">
                  <c:v>18.64</c:v>
                </c:pt>
                <c:pt idx="9517">
                  <c:v>45.62</c:v>
                </c:pt>
                <c:pt idx="9518">
                  <c:v>58.6</c:v>
                </c:pt>
                <c:pt idx="9519">
                  <c:v>76.599999999999994</c:v>
                </c:pt>
                <c:pt idx="9520">
                  <c:v>12.94</c:v>
                </c:pt>
                <c:pt idx="9521">
                  <c:v>36.19</c:v>
                </c:pt>
                <c:pt idx="9522">
                  <c:v>14.13</c:v>
                </c:pt>
                <c:pt idx="9523">
                  <c:v>18.510000000000002</c:v>
                </c:pt>
                <c:pt idx="9524">
                  <c:v>45.82</c:v>
                </c:pt>
                <c:pt idx="9525">
                  <c:v>58.46</c:v>
                </c:pt>
                <c:pt idx="9526">
                  <c:v>76.41</c:v>
                </c:pt>
                <c:pt idx="9527">
                  <c:v>12.79</c:v>
                </c:pt>
                <c:pt idx="9528">
                  <c:v>36.42</c:v>
                </c:pt>
                <c:pt idx="9529">
                  <c:v>14.34</c:v>
                </c:pt>
                <c:pt idx="9530">
                  <c:v>18.38</c:v>
                </c:pt>
                <c:pt idx="9531">
                  <c:v>46.01</c:v>
                </c:pt>
                <c:pt idx="9532">
                  <c:v>58.32</c:v>
                </c:pt>
                <c:pt idx="9533">
                  <c:v>76.22</c:v>
                </c:pt>
                <c:pt idx="9534">
                  <c:v>12.64</c:v>
                </c:pt>
                <c:pt idx="9535">
                  <c:v>36.64</c:v>
                </c:pt>
                <c:pt idx="9536">
                  <c:v>14.55</c:v>
                </c:pt>
                <c:pt idx="9537">
                  <c:v>18.239999999999998</c:v>
                </c:pt>
                <c:pt idx="9538">
                  <c:v>46.2</c:v>
                </c:pt>
                <c:pt idx="9539">
                  <c:v>58.19</c:v>
                </c:pt>
                <c:pt idx="9540">
                  <c:v>76.03</c:v>
                </c:pt>
                <c:pt idx="9541">
                  <c:v>12.49</c:v>
                </c:pt>
                <c:pt idx="9542">
                  <c:v>36.86</c:v>
                </c:pt>
                <c:pt idx="9543">
                  <c:v>14.76</c:v>
                </c:pt>
                <c:pt idx="9544">
                  <c:v>18.11</c:v>
                </c:pt>
                <c:pt idx="9545">
                  <c:v>46.39</c:v>
                </c:pt>
                <c:pt idx="9546">
                  <c:v>58.05</c:v>
                </c:pt>
                <c:pt idx="9547">
                  <c:v>75.84</c:v>
                </c:pt>
                <c:pt idx="9548">
                  <c:v>12.34</c:v>
                </c:pt>
                <c:pt idx="9549">
                  <c:v>37.090000000000003</c:v>
                </c:pt>
                <c:pt idx="9550">
                  <c:v>14.97</c:v>
                </c:pt>
                <c:pt idx="9551">
                  <c:v>17.97</c:v>
                </c:pt>
                <c:pt idx="9552">
                  <c:v>46.59</c:v>
                </c:pt>
                <c:pt idx="9553">
                  <c:v>57.91</c:v>
                </c:pt>
                <c:pt idx="9554">
                  <c:v>75.650000000000006</c:v>
                </c:pt>
                <c:pt idx="9555">
                  <c:v>12.19</c:v>
                </c:pt>
                <c:pt idx="9556">
                  <c:v>37.31</c:v>
                </c:pt>
                <c:pt idx="9557">
                  <c:v>15.18</c:v>
                </c:pt>
                <c:pt idx="9558">
                  <c:v>17.84</c:v>
                </c:pt>
                <c:pt idx="9559">
                  <c:v>46.78</c:v>
                </c:pt>
                <c:pt idx="9560">
                  <c:v>57.77</c:v>
                </c:pt>
                <c:pt idx="9561">
                  <c:v>75.459999999999994</c:v>
                </c:pt>
                <c:pt idx="9562">
                  <c:v>12.04</c:v>
                </c:pt>
                <c:pt idx="9563">
                  <c:v>37.54</c:v>
                </c:pt>
                <c:pt idx="9564">
                  <c:v>15.39</c:v>
                </c:pt>
                <c:pt idx="9565">
                  <c:v>17.7</c:v>
                </c:pt>
                <c:pt idx="9566">
                  <c:v>46.97</c:v>
                </c:pt>
                <c:pt idx="9567">
                  <c:v>57.63</c:v>
                </c:pt>
                <c:pt idx="9568">
                  <c:v>75.27</c:v>
                </c:pt>
                <c:pt idx="9569">
                  <c:v>11.89</c:v>
                </c:pt>
                <c:pt idx="9570">
                  <c:v>37.76</c:v>
                </c:pt>
                <c:pt idx="9571">
                  <c:v>15.61</c:v>
                </c:pt>
                <c:pt idx="9572">
                  <c:v>17.57</c:v>
                </c:pt>
                <c:pt idx="9573">
                  <c:v>47.16</c:v>
                </c:pt>
                <c:pt idx="9574">
                  <c:v>57.49</c:v>
                </c:pt>
                <c:pt idx="9575">
                  <c:v>75.08</c:v>
                </c:pt>
                <c:pt idx="9576">
                  <c:v>11.74</c:v>
                </c:pt>
                <c:pt idx="9577">
                  <c:v>37.99</c:v>
                </c:pt>
                <c:pt idx="9578">
                  <c:v>15.82</c:v>
                </c:pt>
                <c:pt idx="9579">
                  <c:v>17.43</c:v>
                </c:pt>
                <c:pt idx="9580">
                  <c:v>47.35</c:v>
                </c:pt>
                <c:pt idx="9581">
                  <c:v>57.35</c:v>
                </c:pt>
                <c:pt idx="9582">
                  <c:v>74.89</c:v>
                </c:pt>
                <c:pt idx="9583">
                  <c:v>11.58</c:v>
                </c:pt>
                <c:pt idx="9584">
                  <c:v>38.21</c:v>
                </c:pt>
                <c:pt idx="9585">
                  <c:v>16.03</c:v>
                </c:pt>
                <c:pt idx="9586">
                  <c:v>17.29</c:v>
                </c:pt>
                <c:pt idx="9587">
                  <c:v>47.54</c:v>
                </c:pt>
                <c:pt idx="9588">
                  <c:v>57.21</c:v>
                </c:pt>
                <c:pt idx="9589">
                  <c:v>74.69</c:v>
                </c:pt>
                <c:pt idx="9590">
                  <c:v>11.43</c:v>
                </c:pt>
                <c:pt idx="9591">
                  <c:v>38.43</c:v>
                </c:pt>
                <c:pt idx="9592">
                  <c:v>16.239999999999998</c:v>
                </c:pt>
                <c:pt idx="9593">
                  <c:v>17.16</c:v>
                </c:pt>
                <c:pt idx="9594">
                  <c:v>47.73</c:v>
                </c:pt>
                <c:pt idx="9595">
                  <c:v>57.07</c:v>
                </c:pt>
                <c:pt idx="9596">
                  <c:v>74.5</c:v>
                </c:pt>
                <c:pt idx="9597">
                  <c:v>11.28</c:v>
                </c:pt>
                <c:pt idx="9598">
                  <c:v>38.659999999999997</c:v>
                </c:pt>
                <c:pt idx="9599">
                  <c:v>16.46</c:v>
                </c:pt>
                <c:pt idx="9600">
                  <c:v>17.02</c:v>
                </c:pt>
                <c:pt idx="9601">
                  <c:v>47.91</c:v>
                </c:pt>
                <c:pt idx="9602">
                  <c:v>56.92</c:v>
                </c:pt>
                <c:pt idx="9603">
                  <c:v>74.3</c:v>
                </c:pt>
                <c:pt idx="9604">
                  <c:v>11.13</c:v>
                </c:pt>
                <c:pt idx="9605">
                  <c:v>38.880000000000003</c:v>
                </c:pt>
                <c:pt idx="9606">
                  <c:v>16.670000000000002</c:v>
                </c:pt>
                <c:pt idx="9607">
                  <c:v>16.88</c:v>
                </c:pt>
                <c:pt idx="9608">
                  <c:v>48.1</c:v>
                </c:pt>
                <c:pt idx="9609">
                  <c:v>56.78</c:v>
                </c:pt>
                <c:pt idx="9610">
                  <c:v>74.11</c:v>
                </c:pt>
                <c:pt idx="9611">
                  <c:v>10.98</c:v>
                </c:pt>
                <c:pt idx="9612">
                  <c:v>39.11</c:v>
                </c:pt>
                <c:pt idx="9613">
                  <c:v>16.89</c:v>
                </c:pt>
                <c:pt idx="9614">
                  <c:v>16.739999999999998</c:v>
                </c:pt>
                <c:pt idx="9615">
                  <c:v>48.29</c:v>
                </c:pt>
                <c:pt idx="9616">
                  <c:v>56.64</c:v>
                </c:pt>
                <c:pt idx="9617">
                  <c:v>73.91</c:v>
                </c:pt>
                <c:pt idx="9618">
                  <c:v>10.83</c:v>
                </c:pt>
                <c:pt idx="9619">
                  <c:v>39.33</c:v>
                </c:pt>
                <c:pt idx="9620">
                  <c:v>17.100000000000001</c:v>
                </c:pt>
                <c:pt idx="9621">
                  <c:v>16.61</c:v>
                </c:pt>
                <c:pt idx="9622">
                  <c:v>48.47</c:v>
                </c:pt>
                <c:pt idx="9623">
                  <c:v>56.49</c:v>
                </c:pt>
                <c:pt idx="9624">
                  <c:v>73.72</c:v>
                </c:pt>
                <c:pt idx="9625">
                  <c:v>10.68</c:v>
                </c:pt>
                <c:pt idx="9626">
                  <c:v>39.56</c:v>
                </c:pt>
                <c:pt idx="9627">
                  <c:v>17.32</c:v>
                </c:pt>
                <c:pt idx="9628">
                  <c:v>16.47</c:v>
                </c:pt>
                <c:pt idx="9629">
                  <c:v>48.66</c:v>
                </c:pt>
                <c:pt idx="9630">
                  <c:v>56.35</c:v>
                </c:pt>
                <c:pt idx="9631">
                  <c:v>73.52</c:v>
                </c:pt>
                <c:pt idx="9632">
                  <c:v>10.53</c:v>
                </c:pt>
                <c:pt idx="9633">
                  <c:v>39.78</c:v>
                </c:pt>
                <c:pt idx="9634">
                  <c:v>17.53</c:v>
                </c:pt>
                <c:pt idx="9635">
                  <c:v>16.329999999999998</c:v>
                </c:pt>
                <c:pt idx="9636">
                  <c:v>48.84</c:v>
                </c:pt>
                <c:pt idx="9637">
                  <c:v>56.2</c:v>
                </c:pt>
                <c:pt idx="9638">
                  <c:v>73.319999999999993</c:v>
                </c:pt>
                <c:pt idx="9639">
                  <c:v>10.37</c:v>
                </c:pt>
                <c:pt idx="9640">
                  <c:v>40</c:v>
                </c:pt>
                <c:pt idx="9641">
                  <c:v>17.75</c:v>
                </c:pt>
                <c:pt idx="9642">
                  <c:v>16.190000000000001</c:v>
                </c:pt>
                <c:pt idx="9643">
                  <c:v>49.03</c:v>
                </c:pt>
                <c:pt idx="9644">
                  <c:v>56.06</c:v>
                </c:pt>
                <c:pt idx="9645">
                  <c:v>73.12</c:v>
                </c:pt>
                <c:pt idx="9646">
                  <c:v>10.220000000000001</c:v>
                </c:pt>
                <c:pt idx="9647">
                  <c:v>40.229999999999997</c:v>
                </c:pt>
                <c:pt idx="9648">
                  <c:v>17.96</c:v>
                </c:pt>
                <c:pt idx="9649">
                  <c:v>16.05</c:v>
                </c:pt>
                <c:pt idx="9650">
                  <c:v>49.21</c:v>
                </c:pt>
                <c:pt idx="9651">
                  <c:v>55.91</c:v>
                </c:pt>
                <c:pt idx="9652">
                  <c:v>72.930000000000007</c:v>
                </c:pt>
                <c:pt idx="9653">
                  <c:v>10.07</c:v>
                </c:pt>
                <c:pt idx="9654">
                  <c:v>40.450000000000003</c:v>
                </c:pt>
                <c:pt idx="9655">
                  <c:v>18.18</c:v>
                </c:pt>
                <c:pt idx="9656">
                  <c:v>15.91</c:v>
                </c:pt>
                <c:pt idx="9657">
                  <c:v>49.39</c:v>
                </c:pt>
                <c:pt idx="9658">
                  <c:v>55.76</c:v>
                </c:pt>
                <c:pt idx="9659">
                  <c:v>72.73</c:v>
                </c:pt>
                <c:pt idx="9660">
                  <c:v>40.68</c:v>
                </c:pt>
                <c:pt idx="9661">
                  <c:v>18.399999999999999</c:v>
                </c:pt>
                <c:pt idx="9662">
                  <c:v>15.77</c:v>
                </c:pt>
                <c:pt idx="9663">
                  <c:v>49.57</c:v>
                </c:pt>
                <c:pt idx="9664">
                  <c:v>55.62</c:v>
                </c:pt>
                <c:pt idx="9665">
                  <c:v>72.53</c:v>
                </c:pt>
                <c:pt idx="9666">
                  <c:v>40.9</c:v>
                </c:pt>
                <c:pt idx="9667">
                  <c:v>18.61</c:v>
                </c:pt>
                <c:pt idx="9668">
                  <c:v>15.64</c:v>
                </c:pt>
                <c:pt idx="9669">
                  <c:v>49.76</c:v>
                </c:pt>
                <c:pt idx="9670">
                  <c:v>55.47</c:v>
                </c:pt>
                <c:pt idx="9671">
                  <c:v>72.33</c:v>
                </c:pt>
                <c:pt idx="9672">
                  <c:v>41.13</c:v>
                </c:pt>
                <c:pt idx="9673">
                  <c:v>18.829999999999998</c:v>
                </c:pt>
                <c:pt idx="9674">
                  <c:v>15.5</c:v>
                </c:pt>
                <c:pt idx="9675">
                  <c:v>49.93</c:v>
                </c:pt>
                <c:pt idx="9676">
                  <c:v>55.32</c:v>
                </c:pt>
                <c:pt idx="9677">
                  <c:v>72.13</c:v>
                </c:pt>
                <c:pt idx="9678">
                  <c:v>41.35</c:v>
                </c:pt>
                <c:pt idx="9679">
                  <c:v>19.05</c:v>
                </c:pt>
                <c:pt idx="9680">
                  <c:v>15.36</c:v>
                </c:pt>
                <c:pt idx="9681">
                  <c:v>50.11</c:v>
                </c:pt>
                <c:pt idx="9682">
                  <c:v>55.17</c:v>
                </c:pt>
                <c:pt idx="9683">
                  <c:v>71.930000000000007</c:v>
                </c:pt>
                <c:pt idx="9684">
                  <c:v>41.58</c:v>
                </c:pt>
                <c:pt idx="9685">
                  <c:v>19.260000000000002</c:v>
                </c:pt>
                <c:pt idx="9686">
                  <c:v>15.22</c:v>
                </c:pt>
                <c:pt idx="9687">
                  <c:v>50.29</c:v>
                </c:pt>
                <c:pt idx="9688">
                  <c:v>55.02</c:v>
                </c:pt>
                <c:pt idx="9689">
                  <c:v>71.73</c:v>
                </c:pt>
                <c:pt idx="9690">
                  <c:v>41.8</c:v>
                </c:pt>
                <c:pt idx="9691">
                  <c:v>19.48</c:v>
                </c:pt>
                <c:pt idx="9692">
                  <c:v>15.08</c:v>
                </c:pt>
                <c:pt idx="9693">
                  <c:v>50.47</c:v>
                </c:pt>
                <c:pt idx="9694">
                  <c:v>54.87</c:v>
                </c:pt>
                <c:pt idx="9695">
                  <c:v>71.53</c:v>
                </c:pt>
                <c:pt idx="9696">
                  <c:v>42.02</c:v>
                </c:pt>
                <c:pt idx="9697">
                  <c:v>19.7</c:v>
                </c:pt>
                <c:pt idx="9698">
                  <c:v>14.94</c:v>
                </c:pt>
                <c:pt idx="9699">
                  <c:v>50.65</c:v>
                </c:pt>
                <c:pt idx="9700">
                  <c:v>54.72</c:v>
                </c:pt>
                <c:pt idx="9701">
                  <c:v>71.33</c:v>
                </c:pt>
                <c:pt idx="9702">
                  <c:v>42.25</c:v>
                </c:pt>
                <c:pt idx="9703">
                  <c:v>19.920000000000002</c:v>
                </c:pt>
                <c:pt idx="9704">
                  <c:v>14.79</c:v>
                </c:pt>
                <c:pt idx="9705">
                  <c:v>50.82</c:v>
                </c:pt>
                <c:pt idx="9706">
                  <c:v>54.57</c:v>
                </c:pt>
                <c:pt idx="9707">
                  <c:v>71.13</c:v>
                </c:pt>
                <c:pt idx="9708">
                  <c:v>42.47</c:v>
                </c:pt>
                <c:pt idx="9709">
                  <c:v>20.14</c:v>
                </c:pt>
                <c:pt idx="9710">
                  <c:v>14.65</c:v>
                </c:pt>
                <c:pt idx="9711">
                  <c:v>51</c:v>
                </c:pt>
                <c:pt idx="9712">
                  <c:v>54.42</c:v>
                </c:pt>
                <c:pt idx="9713">
                  <c:v>70.930000000000007</c:v>
                </c:pt>
                <c:pt idx="9714">
                  <c:v>42.7</c:v>
                </c:pt>
                <c:pt idx="9715">
                  <c:v>20.36</c:v>
                </c:pt>
                <c:pt idx="9716">
                  <c:v>14.51</c:v>
                </c:pt>
                <c:pt idx="9717">
                  <c:v>51.17</c:v>
                </c:pt>
                <c:pt idx="9718">
                  <c:v>54.27</c:v>
                </c:pt>
                <c:pt idx="9719">
                  <c:v>70.73</c:v>
                </c:pt>
                <c:pt idx="9720">
                  <c:v>42.92</c:v>
                </c:pt>
                <c:pt idx="9721">
                  <c:v>20.58</c:v>
                </c:pt>
                <c:pt idx="9722">
                  <c:v>14.37</c:v>
                </c:pt>
                <c:pt idx="9723">
                  <c:v>51.34</c:v>
                </c:pt>
                <c:pt idx="9724">
                  <c:v>54.12</c:v>
                </c:pt>
                <c:pt idx="9725">
                  <c:v>70.53</c:v>
                </c:pt>
                <c:pt idx="9726">
                  <c:v>43.14</c:v>
                </c:pt>
                <c:pt idx="9727">
                  <c:v>20.8</c:v>
                </c:pt>
                <c:pt idx="9728">
                  <c:v>14.23</c:v>
                </c:pt>
                <c:pt idx="9729">
                  <c:v>51.51</c:v>
                </c:pt>
                <c:pt idx="9730">
                  <c:v>53.97</c:v>
                </c:pt>
                <c:pt idx="9731">
                  <c:v>70.33</c:v>
                </c:pt>
                <c:pt idx="9732">
                  <c:v>43.37</c:v>
                </c:pt>
                <c:pt idx="9733">
                  <c:v>21.02</c:v>
                </c:pt>
                <c:pt idx="9734">
                  <c:v>14.09</c:v>
                </c:pt>
                <c:pt idx="9735">
                  <c:v>51.68</c:v>
                </c:pt>
                <c:pt idx="9736">
                  <c:v>53.82</c:v>
                </c:pt>
                <c:pt idx="9737">
                  <c:v>70.13</c:v>
                </c:pt>
                <c:pt idx="9738">
                  <c:v>43.59</c:v>
                </c:pt>
                <c:pt idx="9739">
                  <c:v>21.24</c:v>
                </c:pt>
                <c:pt idx="9740">
                  <c:v>13.95</c:v>
                </c:pt>
                <c:pt idx="9741">
                  <c:v>51.85</c:v>
                </c:pt>
                <c:pt idx="9742">
                  <c:v>53.66</c:v>
                </c:pt>
                <c:pt idx="9743">
                  <c:v>69.930000000000007</c:v>
                </c:pt>
                <c:pt idx="9744">
                  <c:v>43.81</c:v>
                </c:pt>
                <c:pt idx="9745">
                  <c:v>21.46</c:v>
                </c:pt>
                <c:pt idx="9746">
                  <c:v>13.81</c:v>
                </c:pt>
                <c:pt idx="9747">
                  <c:v>52.02</c:v>
                </c:pt>
                <c:pt idx="9748">
                  <c:v>53.51</c:v>
                </c:pt>
                <c:pt idx="9749">
                  <c:v>69.73</c:v>
                </c:pt>
                <c:pt idx="9750">
                  <c:v>44.04</c:v>
                </c:pt>
                <c:pt idx="9751">
                  <c:v>21.68</c:v>
                </c:pt>
                <c:pt idx="9752">
                  <c:v>13.66</c:v>
                </c:pt>
                <c:pt idx="9753">
                  <c:v>52.19</c:v>
                </c:pt>
                <c:pt idx="9754">
                  <c:v>53.35</c:v>
                </c:pt>
                <c:pt idx="9755">
                  <c:v>69.53</c:v>
                </c:pt>
                <c:pt idx="9756">
                  <c:v>44.26</c:v>
                </c:pt>
                <c:pt idx="9757">
                  <c:v>21.9</c:v>
                </c:pt>
                <c:pt idx="9758">
                  <c:v>13.52</c:v>
                </c:pt>
                <c:pt idx="9759">
                  <c:v>52.36</c:v>
                </c:pt>
                <c:pt idx="9760">
                  <c:v>53.2</c:v>
                </c:pt>
                <c:pt idx="9761">
                  <c:v>69.33</c:v>
                </c:pt>
                <c:pt idx="9762">
                  <c:v>44.48</c:v>
                </c:pt>
                <c:pt idx="9763">
                  <c:v>22.12</c:v>
                </c:pt>
                <c:pt idx="9764">
                  <c:v>13.38</c:v>
                </c:pt>
                <c:pt idx="9765">
                  <c:v>52.52</c:v>
                </c:pt>
                <c:pt idx="9766">
                  <c:v>53.04</c:v>
                </c:pt>
                <c:pt idx="9767">
                  <c:v>69.12</c:v>
                </c:pt>
                <c:pt idx="9768">
                  <c:v>44.71</c:v>
                </c:pt>
                <c:pt idx="9769">
                  <c:v>22.35</c:v>
                </c:pt>
                <c:pt idx="9770">
                  <c:v>13.24</c:v>
                </c:pt>
                <c:pt idx="9771">
                  <c:v>52.69</c:v>
                </c:pt>
                <c:pt idx="9772">
                  <c:v>52.89</c:v>
                </c:pt>
                <c:pt idx="9773">
                  <c:v>68.92</c:v>
                </c:pt>
                <c:pt idx="9774">
                  <c:v>44.93</c:v>
                </c:pt>
                <c:pt idx="9775">
                  <c:v>22.57</c:v>
                </c:pt>
                <c:pt idx="9776">
                  <c:v>13.1</c:v>
                </c:pt>
                <c:pt idx="9777">
                  <c:v>52.85</c:v>
                </c:pt>
                <c:pt idx="9778">
                  <c:v>52.73</c:v>
                </c:pt>
                <c:pt idx="9779">
                  <c:v>68.72</c:v>
                </c:pt>
                <c:pt idx="9780">
                  <c:v>45.15</c:v>
                </c:pt>
                <c:pt idx="9781">
                  <c:v>22.79</c:v>
                </c:pt>
                <c:pt idx="9782">
                  <c:v>12.95</c:v>
                </c:pt>
                <c:pt idx="9783">
                  <c:v>53.01</c:v>
                </c:pt>
                <c:pt idx="9784">
                  <c:v>52.58</c:v>
                </c:pt>
                <c:pt idx="9785">
                  <c:v>68.52</c:v>
                </c:pt>
                <c:pt idx="9786">
                  <c:v>45.37</c:v>
                </c:pt>
                <c:pt idx="9787">
                  <c:v>23.02</c:v>
                </c:pt>
                <c:pt idx="9788">
                  <c:v>12.81</c:v>
                </c:pt>
                <c:pt idx="9789">
                  <c:v>53.17</c:v>
                </c:pt>
                <c:pt idx="9790">
                  <c:v>52.42</c:v>
                </c:pt>
                <c:pt idx="9791">
                  <c:v>68.319999999999993</c:v>
                </c:pt>
                <c:pt idx="9792">
                  <c:v>45.6</c:v>
                </c:pt>
                <c:pt idx="9793">
                  <c:v>23.24</c:v>
                </c:pt>
                <c:pt idx="9794">
                  <c:v>12.67</c:v>
                </c:pt>
                <c:pt idx="9795">
                  <c:v>53.33</c:v>
                </c:pt>
                <c:pt idx="9796">
                  <c:v>52.26</c:v>
                </c:pt>
                <c:pt idx="9797">
                  <c:v>68.12</c:v>
                </c:pt>
                <c:pt idx="9798">
                  <c:v>45.82</c:v>
                </c:pt>
                <c:pt idx="9799">
                  <c:v>23.46</c:v>
                </c:pt>
                <c:pt idx="9800">
                  <c:v>12.53</c:v>
                </c:pt>
                <c:pt idx="9801">
                  <c:v>53.49</c:v>
                </c:pt>
                <c:pt idx="9802">
                  <c:v>52.11</c:v>
                </c:pt>
                <c:pt idx="9803">
                  <c:v>67.92</c:v>
                </c:pt>
                <c:pt idx="9804">
                  <c:v>46.04</c:v>
                </c:pt>
                <c:pt idx="9805">
                  <c:v>23.69</c:v>
                </c:pt>
                <c:pt idx="9806">
                  <c:v>12.38</c:v>
                </c:pt>
                <c:pt idx="9807">
                  <c:v>53.65</c:v>
                </c:pt>
                <c:pt idx="9808">
                  <c:v>51.95</c:v>
                </c:pt>
                <c:pt idx="9809">
                  <c:v>67.72</c:v>
                </c:pt>
                <c:pt idx="9810">
                  <c:v>46.26</c:v>
                </c:pt>
                <c:pt idx="9811">
                  <c:v>23.91</c:v>
                </c:pt>
                <c:pt idx="9812">
                  <c:v>12.24</c:v>
                </c:pt>
                <c:pt idx="9813">
                  <c:v>53.8</c:v>
                </c:pt>
                <c:pt idx="9814">
                  <c:v>51.79</c:v>
                </c:pt>
                <c:pt idx="9815">
                  <c:v>67.510000000000005</c:v>
                </c:pt>
                <c:pt idx="9816">
                  <c:v>46.48</c:v>
                </c:pt>
                <c:pt idx="9817">
                  <c:v>24.14</c:v>
                </c:pt>
                <c:pt idx="9818">
                  <c:v>12.1</c:v>
                </c:pt>
                <c:pt idx="9819">
                  <c:v>53.96</c:v>
                </c:pt>
                <c:pt idx="9820">
                  <c:v>51.63</c:v>
                </c:pt>
                <c:pt idx="9821">
                  <c:v>67.31</c:v>
                </c:pt>
                <c:pt idx="9822">
                  <c:v>46.71</c:v>
                </c:pt>
                <c:pt idx="9823">
                  <c:v>24.36</c:v>
                </c:pt>
                <c:pt idx="9824">
                  <c:v>54.11</c:v>
                </c:pt>
                <c:pt idx="9825">
                  <c:v>51.47</c:v>
                </c:pt>
                <c:pt idx="9826">
                  <c:v>67.11</c:v>
                </c:pt>
                <c:pt idx="9827">
                  <c:v>46.93</c:v>
                </c:pt>
                <c:pt idx="9828">
                  <c:v>24.59</c:v>
                </c:pt>
                <c:pt idx="9829">
                  <c:v>54.26</c:v>
                </c:pt>
                <c:pt idx="9830">
                  <c:v>51.31</c:v>
                </c:pt>
                <c:pt idx="9831">
                  <c:v>66.91</c:v>
                </c:pt>
                <c:pt idx="9832">
                  <c:v>47.15</c:v>
                </c:pt>
                <c:pt idx="9833">
                  <c:v>24.81</c:v>
                </c:pt>
                <c:pt idx="9834">
                  <c:v>54.42</c:v>
                </c:pt>
                <c:pt idx="9835">
                  <c:v>51.15</c:v>
                </c:pt>
                <c:pt idx="9836">
                  <c:v>66.709999999999994</c:v>
                </c:pt>
                <c:pt idx="9837">
                  <c:v>47.37</c:v>
                </c:pt>
                <c:pt idx="9838">
                  <c:v>25.04</c:v>
                </c:pt>
                <c:pt idx="9839">
                  <c:v>54.56</c:v>
                </c:pt>
                <c:pt idx="9840">
                  <c:v>50.99</c:v>
                </c:pt>
                <c:pt idx="9841">
                  <c:v>66.510000000000005</c:v>
                </c:pt>
                <c:pt idx="9842">
                  <c:v>47.59</c:v>
                </c:pt>
                <c:pt idx="9843">
                  <c:v>25.26</c:v>
                </c:pt>
                <c:pt idx="9844">
                  <c:v>54.71</c:v>
                </c:pt>
                <c:pt idx="9845">
                  <c:v>50.83</c:v>
                </c:pt>
                <c:pt idx="9846">
                  <c:v>66.31</c:v>
                </c:pt>
                <c:pt idx="9847">
                  <c:v>47.81</c:v>
                </c:pt>
                <c:pt idx="9848">
                  <c:v>25.49</c:v>
                </c:pt>
                <c:pt idx="9849">
                  <c:v>54.86</c:v>
                </c:pt>
                <c:pt idx="9850">
                  <c:v>50.67</c:v>
                </c:pt>
                <c:pt idx="9851">
                  <c:v>66.11</c:v>
                </c:pt>
                <c:pt idx="9852">
                  <c:v>48.03</c:v>
                </c:pt>
                <c:pt idx="9853">
                  <c:v>25.72</c:v>
                </c:pt>
                <c:pt idx="9854">
                  <c:v>55</c:v>
                </c:pt>
                <c:pt idx="9855">
                  <c:v>50.51</c:v>
                </c:pt>
                <c:pt idx="9856">
                  <c:v>65.91</c:v>
                </c:pt>
                <c:pt idx="9857">
                  <c:v>48.25</c:v>
                </c:pt>
                <c:pt idx="9858">
                  <c:v>25.94</c:v>
                </c:pt>
                <c:pt idx="9859">
                  <c:v>55.15</c:v>
                </c:pt>
                <c:pt idx="9860">
                  <c:v>50.35</c:v>
                </c:pt>
                <c:pt idx="9861">
                  <c:v>65.709999999999994</c:v>
                </c:pt>
                <c:pt idx="9862">
                  <c:v>48.46</c:v>
                </c:pt>
                <c:pt idx="9863">
                  <c:v>26.17</c:v>
                </c:pt>
                <c:pt idx="9864">
                  <c:v>55.29</c:v>
                </c:pt>
                <c:pt idx="9865">
                  <c:v>50.19</c:v>
                </c:pt>
                <c:pt idx="9866">
                  <c:v>65.510000000000005</c:v>
                </c:pt>
                <c:pt idx="9867">
                  <c:v>48.68</c:v>
                </c:pt>
                <c:pt idx="9868">
                  <c:v>26.4</c:v>
                </c:pt>
                <c:pt idx="9869">
                  <c:v>55.43</c:v>
                </c:pt>
                <c:pt idx="9870">
                  <c:v>50.03</c:v>
                </c:pt>
                <c:pt idx="9871">
                  <c:v>65.31</c:v>
                </c:pt>
                <c:pt idx="9872">
                  <c:v>48.9</c:v>
                </c:pt>
                <c:pt idx="9873">
                  <c:v>26.63</c:v>
                </c:pt>
                <c:pt idx="9874">
                  <c:v>55.57</c:v>
                </c:pt>
                <c:pt idx="9875">
                  <c:v>49.86</c:v>
                </c:pt>
                <c:pt idx="9876">
                  <c:v>65.11</c:v>
                </c:pt>
                <c:pt idx="9877">
                  <c:v>49.12</c:v>
                </c:pt>
                <c:pt idx="9878">
                  <c:v>26.86</c:v>
                </c:pt>
                <c:pt idx="9879">
                  <c:v>55.71</c:v>
                </c:pt>
                <c:pt idx="9880">
                  <c:v>49.7</c:v>
                </c:pt>
                <c:pt idx="9881">
                  <c:v>64.900000000000006</c:v>
                </c:pt>
                <c:pt idx="9882">
                  <c:v>49.34</c:v>
                </c:pt>
                <c:pt idx="9883">
                  <c:v>27.08</c:v>
                </c:pt>
                <c:pt idx="9884">
                  <c:v>55.84</c:v>
                </c:pt>
                <c:pt idx="9885">
                  <c:v>49.54</c:v>
                </c:pt>
                <c:pt idx="9886">
                  <c:v>64.7</c:v>
                </c:pt>
                <c:pt idx="9887">
                  <c:v>49.55</c:v>
                </c:pt>
                <c:pt idx="9888">
                  <c:v>27.31</c:v>
                </c:pt>
                <c:pt idx="9889">
                  <c:v>55.98</c:v>
                </c:pt>
                <c:pt idx="9890">
                  <c:v>49.37</c:v>
                </c:pt>
                <c:pt idx="9891">
                  <c:v>64.5</c:v>
                </c:pt>
                <c:pt idx="9892">
                  <c:v>49.77</c:v>
                </c:pt>
                <c:pt idx="9893">
                  <c:v>27.54</c:v>
                </c:pt>
                <c:pt idx="9894">
                  <c:v>56.11</c:v>
                </c:pt>
                <c:pt idx="9895">
                  <c:v>49.21</c:v>
                </c:pt>
                <c:pt idx="9896">
                  <c:v>64.3</c:v>
                </c:pt>
                <c:pt idx="9897">
                  <c:v>49.99</c:v>
                </c:pt>
                <c:pt idx="9898">
                  <c:v>27.77</c:v>
                </c:pt>
                <c:pt idx="9899">
                  <c:v>56.24</c:v>
                </c:pt>
                <c:pt idx="9900">
                  <c:v>49.04</c:v>
                </c:pt>
                <c:pt idx="9901">
                  <c:v>64.099999999999994</c:v>
                </c:pt>
                <c:pt idx="9902">
                  <c:v>50.2</c:v>
                </c:pt>
                <c:pt idx="9903">
                  <c:v>28</c:v>
                </c:pt>
                <c:pt idx="9904">
                  <c:v>56.37</c:v>
                </c:pt>
                <c:pt idx="9905">
                  <c:v>48.88</c:v>
                </c:pt>
                <c:pt idx="9906">
                  <c:v>63.91</c:v>
                </c:pt>
                <c:pt idx="9907">
                  <c:v>50.42</c:v>
                </c:pt>
                <c:pt idx="9908">
                  <c:v>28.23</c:v>
                </c:pt>
                <c:pt idx="9909">
                  <c:v>56.5</c:v>
                </c:pt>
                <c:pt idx="9910">
                  <c:v>48.71</c:v>
                </c:pt>
                <c:pt idx="9911">
                  <c:v>63.71</c:v>
                </c:pt>
                <c:pt idx="9912">
                  <c:v>50.63</c:v>
                </c:pt>
                <c:pt idx="9913">
                  <c:v>28.46</c:v>
                </c:pt>
                <c:pt idx="9914">
                  <c:v>56.62</c:v>
                </c:pt>
                <c:pt idx="9915">
                  <c:v>48.55</c:v>
                </c:pt>
                <c:pt idx="9916">
                  <c:v>63.51</c:v>
                </c:pt>
                <c:pt idx="9917">
                  <c:v>50.85</c:v>
                </c:pt>
                <c:pt idx="9918">
                  <c:v>28.69</c:v>
                </c:pt>
                <c:pt idx="9919">
                  <c:v>56.74</c:v>
                </c:pt>
                <c:pt idx="9920">
                  <c:v>48.38</c:v>
                </c:pt>
                <c:pt idx="9921">
                  <c:v>63.31</c:v>
                </c:pt>
                <c:pt idx="9922">
                  <c:v>51.06</c:v>
                </c:pt>
                <c:pt idx="9923">
                  <c:v>28.92</c:v>
                </c:pt>
                <c:pt idx="9924">
                  <c:v>56.87</c:v>
                </c:pt>
                <c:pt idx="9925">
                  <c:v>48.22</c:v>
                </c:pt>
                <c:pt idx="9926">
                  <c:v>63.11</c:v>
                </c:pt>
                <c:pt idx="9927">
                  <c:v>51.28</c:v>
                </c:pt>
                <c:pt idx="9928">
                  <c:v>29.15</c:v>
                </c:pt>
                <c:pt idx="9929">
                  <c:v>56.99</c:v>
                </c:pt>
                <c:pt idx="9930">
                  <c:v>48.05</c:v>
                </c:pt>
                <c:pt idx="9931">
                  <c:v>62.91</c:v>
                </c:pt>
                <c:pt idx="9932">
                  <c:v>51.49</c:v>
                </c:pt>
                <c:pt idx="9933">
                  <c:v>29.39</c:v>
                </c:pt>
                <c:pt idx="9934">
                  <c:v>57.11</c:v>
                </c:pt>
                <c:pt idx="9935">
                  <c:v>47.88</c:v>
                </c:pt>
                <c:pt idx="9936">
                  <c:v>62.71</c:v>
                </c:pt>
                <c:pt idx="9937">
                  <c:v>51.7</c:v>
                </c:pt>
                <c:pt idx="9938">
                  <c:v>29.62</c:v>
                </c:pt>
                <c:pt idx="9939">
                  <c:v>57.22</c:v>
                </c:pt>
                <c:pt idx="9940">
                  <c:v>47.71</c:v>
                </c:pt>
                <c:pt idx="9941">
                  <c:v>62.51</c:v>
                </c:pt>
                <c:pt idx="9942">
                  <c:v>51.91</c:v>
                </c:pt>
                <c:pt idx="9943">
                  <c:v>29.85</c:v>
                </c:pt>
                <c:pt idx="9944">
                  <c:v>57.34</c:v>
                </c:pt>
                <c:pt idx="9945">
                  <c:v>47.55</c:v>
                </c:pt>
                <c:pt idx="9946">
                  <c:v>62.31</c:v>
                </c:pt>
                <c:pt idx="9947">
                  <c:v>52.12</c:v>
                </c:pt>
                <c:pt idx="9948">
                  <c:v>30.08</c:v>
                </c:pt>
                <c:pt idx="9949">
                  <c:v>57.45</c:v>
                </c:pt>
                <c:pt idx="9950">
                  <c:v>47.38</c:v>
                </c:pt>
                <c:pt idx="9951">
                  <c:v>62.11</c:v>
                </c:pt>
                <c:pt idx="9952">
                  <c:v>52.34</c:v>
                </c:pt>
                <c:pt idx="9953">
                  <c:v>30.32</c:v>
                </c:pt>
                <c:pt idx="9954">
                  <c:v>57.56</c:v>
                </c:pt>
                <c:pt idx="9955">
                  <c:v>47.21</c:v>
                </c:pt>
                <c:pt idx="9956">
                  <c:v>61.92</c:v>
                </c:pt>
                <c:pt idx="9957">
                  <c:v>52.55</c:v>
                </c:pt>
                <c:pt idx="9958">
                  <c:v>30.55</c:v>
                </c:pt>
                <c:pt idx="9959">
                  <c:v>57.67</c:v>
                </c:pt>
                <c:pt idx="9960">
                  <c:v>47.04</c:v>
                </c:pt>
                <c:pt idx="9961">
                  <c:v>61.72</c:v>
                </c:pt>
                <c:pt idx="9962">
                  <c:v>52.76</c:v>
                </c:pt>
                <c:pt idx="9963">
                  <c:v>30.78</c:v>
                </c:pt>
                <c:pt idx="9964">
                  <c:v>57.78</c:v>
                </c:pt>
                <c:pt idx="9965">
                  <c:v>46.87</c:v>
                </c:pt>
                <c:pt idx="9966">
                  <c:v>61.52</c:v>
                </c:pt>
                <c:pt idx="9967">
                  <c:v>52.96</c:v>
                </c:pt>
                <c:pt idx="9968">
                  <c:v>31.01</c:v>
                </c:pt>
                <c:pt idx="9969">
                  <c:v>57.88</c:v>
                </c:pt>
                <c:pt idx="9970">
                  <c:v>46.7</c:v>
                </c:pt>
                <c:pt idx="9971">
                  <c:v>61.32</c:v>
                </c:pt>
                <c:pt idx="9972">
                  <c:v>53.17</c:v>
                </c:pt>
                <c:pt idx="9973">
                  <c:v>31.25</c:v>
                </c:pt>
                <c:pt idx="9974">
                  <c:v>10.35</c:v>
                </c:pt>
                <c:pt idx="9975">
                  <c:v>57.98</c:v>
                </c:pt>
                <c:pt idx="9976">
                  <c:v>46.54</c:v>
                </c:pt>
                <c:pt idx="9977">
                  <c:v>61.13</c:v>
                </c:pt>
                <c:pt idx="9978">
                  <c:v>53.38</c:v>
                </c:pt>
                <c:pt idx="9979">
                  <c:v>31.48</c:v>
                </c:pt>
                <c:pt idx="9980">
                  <c:v>10.51</c:v>
                </c:pt>
                <c:pt idx="9981">
                  <c:v>58.08</c:v>
                </c:pt>
                <c:pt idx="9982">
                  <c:v>46.37</c:v>
                </c:pt>
                <c:pt idx="9983">
                  <c:v>60.93</c:v>
                </c:pt>
                <c:pt idx="9984">
                  <c:v>53.59</c:v>
                </c:pt>
                <c:pt idx="9985">
                  <c:v>31.72</c:v>
                </c:pt>
                <c:pt idx="9986">
                  <c:v>10.67</c:v>
                </c:pt>
                <c:pt idx="9987">
                  <c:v>58.18</c:v>
                </c:pt>
                <c:pt idx="9988">
                  <c:v>46.2</c:v>
                </c:pt>
                <c:pt idx="9989">
                  <c:v>60.73</c:v>
                </c:pt>
                <c:pt idx="9990">
                  <c:v>53.79</c:v>
                </c:pt>
                <c:pt idx="9991">
                  <c:v>31.95</c:v>
                </c:pt>
                <c:pt idx="9992">
                  <c:v>10.83</c:v>
                </c:pt>
                <c:pt idx="9993">
                  <c:v>58.28</c:v>
                </c:pt>
                <c:pt idx="9994">
                  <c:v>46.02</c:v>
                </c:pt>
                <c:pt idx="9995">
                  <c:v>60.53</c:v>
                </c:pt>
                <c:pt idx="9996">
                  <c:v>54</c:v>
                </c:pt>
                <c:pt idx="9997">
                  <c:v>32.19</c:v>
                </c:pt>
                <c:pt idx="9998">
                  <c:v>10.99</c:v>
                </c:pt>
                <c:pt idx="9999">
                  <c:v>58.37</c:v>
                </c:pt>
                <c:pt idx="10000">
                  <c:v>45.85</c:v>
                </c:pt>
                <c:pt idx="10001">
                  <c:v>60.34</c:v>
                </c:pt>
                <c:pt idx="10002">
                  <c:v>54.21</c:v>
                </c:pt>
                <c:pt idx="10003">
                  <c:v>32.42</c:v>
                </c:pt>
                <c:pt idx="10004">
                  <c:v>11.16</c:v>
                </c:pt>
                <c:pt idx="10005">
                  <c:v>58.46</c:v>
                </c:pt>
                <c:pt idx="10006">
                  <c:v>45.68</c:v>
                </c:pt>
                <c:pt idx="10007">
                  <c:v>60.14</c:v>
                </c:pt>
                <c:pt idx="10008">
                  <c:v>54.41</c:v>
                </c:pt>
                <c:pt idx="10009">
                  <c:v>32.659999999999997</c:v>
                </c:pt>
                <c:pt idx="10010">
                  <c:v>11.32</c:v>
                </c:pt>
                <c:pt idx="10011">
                  <c:v>58.55</c:v>
                </c:pt>
                <c:pt idx="10012">
                  <c:v>45.51</c:v>
                </c:pt>
                <c:pt idx="10013">
                  <c:v>59.94</c:v>
                </c:pt>
                <c:pt idx="10014">
                  <c:v>54.61</c:v>
                </c:pt>
                <c:pt idx="10015">
                  <c:v>32.89</c:v>
                </c:pt>
                <c:pt idx="10016">
                  <c:v>11.48</c:v>
                </c:pt>
                <c:pt idx="10017">
                  <c:v>58.64</c:v>
                </c:pt>
                <c:pt idx="10018">
                  <c:v>45.34</c:v>
                </c:pt>
                <c:pt idx="10019">
                  <c:v>59.75</c:v>
                </c:pt>
                <c:pt idx="10020">
                  <c:v>54.82</c:v>
                </c:pt>
                <c:pt idx="10021">
                  <c:v>33.130000000000003</c:v>
                </c:pt>
                <c:pt idx="10022">
                  <c:v>11.64</c:v>
                </c:pt>
                <c:pt idx="10023">
                  <c:v>58.73</c:v>
                </c:pt>
                <c:pt idx="10024">
                  <c:v>45.17</c:v>
                </c:pt>
                <c:pt idx="10025">
                  <c:v>59.55</c:v>
                </c:pt>
                <c:pt idx="10026">
                  <c:v>55.02</c:v>
                </c:pt>
                <c:pt idx="10027">
                  <c:v>33.369999999999997</c:v>
                </c:pt>
                <c:pt idx="10028">
                  <c:v>11.81</c:v>
                </c:pt>
                <c:pt idx="10029">
                  <c:v>58.81</c:v>
                </c:pt>
                <c:pt idx="10030">
                  <c:v>45</c:v>
                </c:pt>
                <c:pt idx="10031">
                  <c:v>59.36</c:v>
                </c:pt>
                <c:pt idx="10032">
                  <c:v>55.22</c:v>
                </c:pt>
                <c:pt idx="10033">
                  <c:v>33.6</c:v>
                </c:pt>
                <c:pt idx="10034">
                  <c:v>11.97</c:v>
                </c:pt>
                <c:pt idx="10035">
                  <c:v>58.89</c:v>
                </c:pt>
                <c:pt idx="10036">
                  <c:v>44.82</c:v>
                </c:pt>
                <c:pt idx="10037">
                  <c:v>59.16</c:v>
                </c:pt>
                <c:pt idx="10038">
                  <c:v>55.42</c:v>
                </c:pt>
                <c:pt idx="10039">
                  <c:v>33.840000000000003</c:v>
                </c:pt>
                <c:pt idx="10040">
                  <c:v>58.97</c:v>
                </c:pt>
                <c:pt idx="10041">
                  <c:v>44.65</c:v>
                </c:pt>
                <c:pt idx="10042">
                  <c:v>58.96</c:v>
                </c:pt>
                <c:pt idx="10043">
                  <c:v>55.62</c:v>
                </c:pt>
                <c:pt idx="10044">
                  <c:v>34.08</c:v>
                </c:pt>
                <c:pt idx="10045">
                  <c:v>59.05</c:v>
                </c:pt>
                <c:pt idx="10046">
                  <c:v>44.48</c:v>
                </c:pt>
                <c:pt idx="10047">
                  <c:v>58.77</c:v>
                </c:pt>
                <c:pt idx="10048">
                  <c:v>55.82</c:v>
                </c:pt>
                <c:pt idx="10049">
                  <c:v>34.31</c:v>
                </c:pt>
                <c:pt idx="10050">
                  <c:v>12.46</c:v>
                </c:pt>
                <c:pt idx="10051">
                  <c:v>59.12</c:v>
                </c:pt>
                <c:pt idx="10052">
                  <c:v>44.31</c:v>
                </c:pt>
                <c:pt idx="10053">
                  <c:v>58.57</c:v>
                </c:pt>
                <c:pt idx="10054">
                  <c:v>56.02</c:v>
                </c:pt>
                <c:pt idx="10055">
                  <c:v>34.549999999999997</c:v>
                </c:pt>
                <c:pt idx="10056">
                  <c:v>12.62</c:v>
                </c:pt>
                <c:pt idx="10057">
                  <c:v>59.19</c:v>
                </c:pt>
                <c:pt idx="10058">
                  <c:v>44.13</c:v>
                </c:pt>
                <c:pt idx="10059">
                  <c:v>58.38</c:v>
                </c:pt>
                <c:pt idx="10060">
                  <c:v>56.21</c:v>
                </c:pt>
                <c:pt idx="10061">
                  <c:v>34.79</c:v>
                </c:pt>
                <c:pt idx="10062">
                  <c:v>12.79</c:v>
                </c:pt>
                <c:pt idx="10063">
                  <c:v>59.26</c:v>
                </c:pt>
                <c:pt idx="10064">
                  <c:v>43.96</c:v>
                </c:pt>
                <c:pt idx="10065">
                  <c:v>58.19</c:v>
                </c:pt>
                <c:pt idx="10066">
                  <c:v>56.41</c:v>
                </c:pt>
                <c:pt idx="10067">
                  <c:v>35.03</c:v>
                </c:pt>
                <c:pt idx="10068">
                  <c:v>12.95</c:v>
                </c:pt>
                <c:pt idx="10069">
                  <c:v>59.33</c:v>
                </c:pt>
                <c:pt idx="10070">
                  <c:v>43.78</c:v>
                </c:pt>
                <c:pt idx="10071">
                  <c:v>57.99</c:v>
                </c:pt>
                <c:pt idx="10072">
                  <c:v>56.6</c:v>
                </c:pt>
                <c:pt idx="10073">
                  <c:v>35.270000000000003</c:v>
                </c:pt>
                <c:pt idx="10074">
                  <c:v>13.11</c:v>
                </c:pt>
                <c:pt idx="10075">
                  <c:v>59.39</c:v>
                </c:pt>
                <c:pt idx="10076">
                  <c:v>43.61</c:v>
                </c:pt>
                <c:pt idx="10077">
                  <c:v>57.8</c:v>
                </c:pt>
                <c:pt idx="10078">
                  <c:v>56.8</c:v>
                </c:pt>
                <c:pt idx="10079">
                  <c:v>35.5</c:v>
                </c:pt>
                <c:pt idx="10080">
                  <c:v>13.28</c:v>
                </c:pt>
                <c:pt idx="10081">
                  <c:v>59.45</c:v>
                </c:pt>
                <c:pt idx="10082">
                  <c:v>43.43</c:v>
                </c:pt>
                <c:pt idx="10083">
                  <c:v>57.6</c:v>
                </c:pt>
                <c:pt idx="10084">
                  <c:v>56.99</c:v>
                </c:pt>
                <c:pt idx="10085">
                  <c:v>35.74</c:v>
                </c:pt>
                <c:pt idx="10086">
                  <c:v>13.44</c:v>
                </c:pt>
                <c:pt idx="10087">
                  <c:v>59.51</c:v>
                </c:pt>
                <c:pt idx="10088">
                  <c:v>43.26</c:v>
                </c:pt>
                <c:pt idx="10089">
                  <c:v>57.41</c:v>
                </c:pt>
                <c:pt idx="10090">
                  <c:v>57.18</c:v>
                </c:pt>
                <c:pt idx="10091">
                  <c:v>35.979999999999997</c:v>
                </c:pt>
                <c:pt idx="10092">
                  <c:v>13.61</c:v>
                </c:pt>
                <c:pt idx="10093">
                  <c:v>59.57</c:v>
                </c:pt>
                <c:pt idx="10094">
                  <c:v>43.08</c:v>
                </c:pt>
                <c:pt idx="10095">
                  <c:v>57.22</c:v>
                </c:pt>
                <c:pt idx="10096">
                  <c:v>57.37</c:v>
                </c:pt>
                <c:pt idx="10097">
                  <c:v>36.22</c:v>
                </c:pt>
                <c:pt idx="10098">
                  <c:v>13.77</c:v>
                </c:pt>
                <c:pt idx="10099">
                  <c:v>59.62</c:v>
                </c:pt>
                <c:pt idx="10100">
                  <c:v>42.91</c:v>
                </c:pt>
                <c:pt idx="10101">
                  <c:v>57.02</c:v>
                </c:pt>
                <c:pt idx="10102">
                  <c:v>57.56</c:v>
                </c:pt>
                <c:pt idx="10103">
                  <c:v>36.46</c:v>
                </c:pt>
                <c:pt idx="10104">
                  <c:v>13.94</c:v>
                </c:pt>
                <c:pt idx="10105">
                  <c:v>59.68</c:v>
                </c:pt>
                <c:pt idx="10106">
                  <c:v>42.73</c:v>
                </c:pt>
                <c:pt idx="10107">
                  <c:v>56.83</c:v>
                </c:pt>
                <c:pt idx="10108">
                  <c:v>57.75</c:v>
                </c:pt>
                <c:pt idx="10109">
                  <c:v>36.700000000000003</c:v>
                </c:pt>
                <c:pt idx="10110">
                  <c:v>14.1</c:v>
                </c:pt>
                <c:pt idx="10111">
                  <c:v>59.73</c:v>
                </c:pt>
                <c:pt idx="10112">
                  <c:v>42.56</c:v>
                </c:pt>
                <c:pt idx="10113">
                  <c:v>56.64</c:v>
                </c:pt>
                <c:pt idx="10114">
                  <c:v>57.94</c:v>
                </c:pt>
                <c:pt idx="10115">
                  <c:v>36.94</c:v>
                </c:pt>
                <c:pt idx="10116">
                  <c:v>14.27</c:v>
                </c:pt>
                <c:pt idx="10117">
                  <c:v>59.77</c:v>
                </c:pt>
                <c:pt idx="10118">
                  <c:v>42.38</c:v>
                </c:pt>
                <c:pt idx="10119">
                  <c:v>56.44</c:v>
                </c:pt>
                <c:pt idx="10120">
                  <c:v>58.12</c:v>
                </c:pt>
                <c:pt idx="10121">
                  <c:v>37.18</c:v>
                </c:pt>
                <c:pt idx="10122">
                  <c:v>14.44</c:v>
                </c:pt>
                <c:pt idx="10123">
                  <c:v>59.82</c:v>
                </c:pt>
                <c:pt idx="10124">
                  <c:v>42.21</c:v>
                </c:pt>
                <c:pt idx="10125">
                  <c:v>56.25</c:v>
                </c:pt>
                <c:pt idx="10126">
                  <c:v>58.31</c:v>
                </c:pt>
                <c:pt idx="10127">
                  <c:v>37.42</c:v>
                </c:pt>
                <c:pt idx="10128">
                  <c:v>14.6</c:v>
                </c:pt>
                <c:pt idx="10129">
                  <c:v>59.86</c:v>
                </c:pt>
                <c:pt idx="10130">
                  <c:v>42.03</c:v>
                </c:pt>
                <c:pt idx="10131">
                  <c:v>56.06</c:v>
                </c:pt>
                <c:pt idx="10132">
                  <c:v>58.49</c:v>
                </c:pt>
                <c:pt idx="10133">
                  <c:v>37.659999999999997</c:v>
                </c:pt>
                <c:pt idx="10134">
                  <c:v>14.77</c:v>
                </c:pt>
                <c:pt idx="10135">
                  <c:v>59.9</c:v>
                </c:pt>
                <c:pt idx="10136">
                  <c:v>41.85</c:v>
                </c:pt>
                <c:pt idx="10137">
                  <c:v>55.87</c:v>
                </c:pt>
                <c:pt idx="10138">
                  <c:v>58.68</c:v>
                </c:pt>
                <c:pt idx="10139">
                  <c:v>37.909999999999997</c:v>
                </c:pt>
                <c:pt idx="10140">
                  <c:v>14.93</c:v>
                </c:pt>
                <c:pt idx="10141">
                  <c:v>59.93</c:v>
                </c:pt>
                <c:pt idx="10142">
                  <c:v>41.67</c:v>
                </c:pt>
                <c:pt idx="10143">
                  <c:v>55.67</c:v>
                </c:pt>
                <c:pt idx="10144">
                  <c:v>58.86</c:v>
                </c:pt>
                <c:pt idx="10145">
                  <c:v>38.15</c:v>
                </c:pt>
                <c:pt idx="10146">
                  <c:v>15.1</c:v>
                </c:pt>
                <c:pt idx="10147">
                  <c:v>59.97</c:v>
                </c:pt>
                <c:pt idx="10148">
                  <c:v>41.5</c:v>
                </c:pt>
                <c:pt idx="10149">
                  <c:v>55.48</c:v>
                </c:pt>
                <c:pt idx="10150">
                  <c:v>59.04</c:v>
                </c:pt>
                <c:pt idx="10151">
                  <c:v>38.39</c:v>
                </c:pt>
                <c:pt idx="10152">
                  <c:v>15.27</c:v>
                </c:pt>
                <c:pt idx="10153">
                  <c:v>60</c:v>
                </c:pt>
                <c:pt idx="10154">
                  <c:v>41.32</c:v>
                </c:pt>
                <c:pt idx="10155">
                  <c:v>55.29</c:v>
                </c:pt>
                <c:pt idx="10156">
                  <c:v>59.22</c:v>
                </c:pt>
                <c:pt idx="10157">
                  <c:v>38.630000000000003</c:v>
                </c:pt>
                <c:pt idx="10158">
                  <c:v>15.44</c:v>
                </c:pt>
                <c:pt idx="10159">
                  <c:v>60.03</c:v>
                </c:pt>
                <c:pt idx="10160">
                  <c:v>41.14</c:v>
                </c:pt>
                <c:pt idx="10161">
                  <c:v>55.1</c:v>
                </c:pt>
                <c:pt idx="10162">
                  <c:v>59.39</c:v>
                </c:pt>
                <c:pt idx="10163">
                  <c:v>38.869999999999997</c:v>
                </c:pt>
                <c:pt idx="10164">
                  <c:v>15.6</c:v>
                </c:pt>
                <c:pt idx="10165">
                  <c:v>60.05</c:v>
                </c:pt>
                <c:pt idx="10166">
                  <c:v>40.96</c:v>
                </c:pt>
                <c:pt idx="10167">
                  <c:v>54.91</c:v>
                </c:pt>
                <c:pt idx="10168">
                  <c:v>59.57</c:v>
                </c:pt>
                <c:pt idx="10169">
                  <c:v>39.119999999999997</c:v>
                </c:pt>
                <c:pt idx="10170">
                  <c:v>15.77</c:v>
                </c:pt>
                <c:pt idx="10171">
                  <c:v>60.08</c:v>
                </c:pt>
                <c:pt idx="10172">
                  <c:v>40.79</c:v>
                </c:pt>
                <c:pt idx="10173">
                  <c:v>54.72</c:v>
                </c:pt>
                <c:pt idx="10174">
                  <c:v>59.74</c:v>
                </c:pt>
                <c:pt idx="10175">
                  <c:v>39.36</c:v>
                </c:pt>
                <c:pt idx="10176">
                  <c:v>15.94</c:v>
                </c:pt>
                <c:pt idx="10177">
                  <c:v>60.1</c:v>
                </c:pt>
                <c:pt idx="10178">
                  <c:v>40.61</c:v>
                </c:pt>
                <c:pt idx="10179">
                  <c:v>54.53</c:v>
                </c:pt>
                <c:pt idx="10180">
                  <c:v>59.92</c:v>
                </c:pt>
                <c:pt idx="10181">
                  <c:v>39.6</c:v>
                </c:pt>
                <c:pt idx="10182">
                  <c:v>16.11</c:v>
                </c:pt>
                <c:pt idx="10183">
                  <c:v>60.12</c:v>
                </c:pt>
                <c:pt idx="10184">
                  <c:v>40.43</c:v>
                </c:pt>
                <c:pt idx="10185">
                  <c:v>54.34</c:v>
                </c:pt>
                <c:pt idx="10186">
                  <c:v>60.09</c:v>
                </c:pt>
                <c:pt idx="10187">
                  <c:v>39.85</c:v>
                </c:pt>
                <c:pt idx="10188">
                  <c:v>16.27</c:v>
                </c:pt>
                <c:pt idx="10189">
                  <c:v>60.13</c:v>
                </c:pt>
                <c:pt idx="10190">
                  <c:v>40.25</c:v>
                </c:pt>
                <c:pt idx="10191">
                  <c:v>54.15</c:v>
                </c:pt>
                <c:pt idx="10192">
                  <c:v>60.26</c:v>
                </c:pt>
                <c:pt idx="10193">
                  <c:v>40.090000000000003</c:v>
                </c:pt>
                <c:pt idx="10194">
                  <c:v>16.440000000000001</c:v>
                </c:pt>
                <c:pt idx="10195">
                  <c:v>60.14</c:v>
                </c:pt>
                <c:pt idx="10196">
                  <c:v>40.07</c:v>
                </c:pt>
                <c:pt idx="10197">
                  <c:v>53.96</c:v>
                </c:pt>
                <c:pt idx="10198">
                  <c:v>60.43</c:v>
                </c:pt>
                <c:pt idx="10199">
                  <c:v>40.33</c:v>
                </c:pt>
                <c:pt idx="10200">
                  <c:v>16.61</c:v>
                </c:pt>
                <c:pt idx="10201">
                  <c:v>60.15</c:v>
                </c:pt>
                <c:pt idx="10202">
                  <c:v>39.89</c:v>
                </c:pt>
                <c:pt idx="10203">
                  <c:v>53.77</c:v>
                </c:pt>
                <c:pt idx="10204">
                  <c:v>60.59</c:v>
                </c:pt>
                <c:pt idx="10205">
                  <c:v>40.58</c:v>
                </c:pt>
                <c:pt idx="10206">
                  <c:v>16.78</c:v>
                </c:pt>
                <c:pt idx="10207">
                  <c:v>60.16</c:v>
                </c:pt>
                <c:pt idx="10208">
                  <c:v>39.71</c:v>
                </c:pt>
                <c:pt idx="10209">
                  <c:v>53.58</c:v>
                </c:pt>
                <c:pt idx="10210">
                  <c:v>60.76</c:v>
                </c:pt>
                <c:pt idx="10211">
                  <c:v>40.82</c:v>
                </c:pt>
                <c:pt idx="10212">
                  <c:v>16.95</c:v>
                </c:pt>
                <c:pt idx="10213">
                  <c:v>60.17</c:v>
                </c:pt>
                <c:pt idx="10214">
                  <c:v>39.53</c:v>
                </c:pt>
                <c:pt idx="10215">
                  <c:v>53.39</c:v>
                </c:pt>
                <c:pt idx="10216">
                  <c:v>60.92</c:v>
                </c:pt>
                <c:pt idx="10217">
                  <c:v>41.07</c:v>
                </c:pt>
                <c:pt idx="10218">
                  <c:v>17.12</c:v>
                </c:pt>
                <c:pt idx="10219">
                  <c:v>60.17</c:v>
                </c:pt>
                <c:pt idx="10220">
                  <c:v>39.35</c:v>
                </c:pt>
                <c:pt idx="10221">
                  <c:v>53.2</c:v>
                </c:pt>
                <c:pt idx="10222">
                  <c:v>61.08</c:v>
                </c:pt>
                <c:pt idx="10223">
                  <c:v>41.31</c:v>
                </c:pt>
                <c:pt idx="10224">
                  <c:v>17.29</c:v>
                </c:pt>
                <c:pt idx="10225">
                  <c:v>60.17</c:v>
                </c:pt>
                <c:pt idx="10226">
                  <c:v>39.17</c:v>
                </c:pt>
                <c:pt idx="10227">
                  <c:v>53.01</c:v>
                </c:pt>
                <c:pt idx="10228">
                  <c:v>61.24</c:v>
                </c:pt>
                <c:pt idx="10229">
                  <c:v>41.55</c:v>
                </c:pt>
                <c:pt idx="10230">
                  <c:v>17.46</c:v>
                </c:pt>
                <c:pt idx="10231">
                  <c:v>60.16</c:v>
                </c:pt>
                <c:pt idx="10232">
                  <c:v>38.99</c:v>
                </c:pt>
                <c:pt idx="10233">
                  <c:v>52.82</c:v>
                </c:pt>
                <c:pt idx="10234">
                  <c:v>61.4</c:v>
                </c:pt>
                <c:pt idx="10235">
                  <c:v>41.8</c:v>
                </c:pt>
                <c:pt idx="10236">
                  <c:v>17.63</c:v>
                </c:pt>
                <c:pt idx="10237">
                  <c:v>60.16</c:v>
                </c:pt>
                <c:pt idx="10238">
                  <c:v>38.81</c:v>
                </c:pt>
                <c:pt idx="10239">
                  <c:v>52.64</c:v>
                </c:pt>
                <c:pt idx="10240">
                  <c:v>61.56</c:v>
                </c:pt>
                <c:pt idx="10241">
                  <c:v>42.05</c:v>
                </c:pt>
                <c:pt idx="10242">
                  <c:v>17.8</c:v>
                </c:pt>
                <c:pt idx="10243">
                  <c:v>60.15</c:v>
                </c:pt>
                <c:pt idx="10244">
                  <c:v>38.630000000000003</c:v>
                </c:pt>
                <c:pt idx="10245">
                  <c:v>52.45</c:v>
                </c:pt>
                <c:pt idx="10246">
                  <c:v>61.71</c:v>
                </c:pt>
                <c:pt idx="10247">
                  <c:v>42.29</c:v>
                </c:pt>
                <c:pt idx="10248">
                  <c:v>17.97</c:v>
                </c:pt>
                <c:pt idx="10249">
                  <c:v>60.14</c:v>
                </c:pt>
                <c:pt idx="10250">
                  <c:v>38.450000000000003</c:v>
                </c:pt>
                <c:pt idx="10251">
                  <c:v>52.26</c:v>
                </c:pt>
                <c:pt idx="10252">
                  <c:v>61.87</c:v>
                </c:pt>
                <c:pt idx="10253">
                  <c:v>42.54</c:v>
                </c:pt>
                <c:pt idx="10254">
                  <c:v>18.14</c:v>
                </c:pt>
                <c:pt idx="10255">
                  <c:v>60.12</c:v>
                </c:pt>
                <c:pt idx="10256">
                  <c:v>38.270000000000003</c:v>
                </c:pt>
                <c:pt idx="10257">
                  <c:v>52.07</c:v>
                </c:pt>
                <c:pt idx="10258">
                  <c:v>62.02</c:v>
                </c:pt>
                <c:pt idx="10259">
                  <c:v>42.78</c:v>
                </c:pt>
                <c:pt idx="10260">
                  <c:v>18.309999999999999</c:v>
                </c:pt>
                <c:pt idx="10261">
                  <c:v>60.11</c:v>
                </c:pt>
                <c:pt idx="10262">
                  <c:v>38.08</c:v>
                </c:pt>
                <c:pt idx="10263">
                  <c:v>51.89</c:v>
                </c:pt>
                <c:pt idx="10264">
                  <c:v>62.17</c:v>
                </c:pt>
                <c:pt idx="10265">
                  <c:v>43.03</c:v>
                </c:pt>
                <c:pt idx="10266">
                  <c:v>18.48</c:v>
                </c:pt>
                <c:pt idx="10267">
                  <c:v>60.09</c:v>
                </c:pt>
                <c:pt idx="10268">
                  <c:v>37.9</c:v>
                </c:pt>
                <c:pt idx="10269">
                  <c:v>51.7</c:v>
                </c:pt>
                <c:pt idx="10270">
                  <c:v>62.32</c:v>
                </c:pt>
                <c:pt idx="10271">
                  <c:v>43.28</c:v>
                </c:pt>
                <c:pt idx="10272">
                  <c:v>18.649999999999999</c:v>
                </c:pt>
                <c:pt idx="10273">
                  <c:v>60.06</c:v>
                </c:pt>
                <c:pt idx="10274">
                  <c:v>37.72</c:v>
                </c:pt>
                <c:pt idx="10275">
                  <c:v>51.51</c:v>
                </c:pt>
                <c:pt idx="10276">
                  <c:v>62.46</c:v>
                </c:pt>
                <c:pt idx="10277">
                  <c:v>43.52</c:v>
                </c:pt>
                <c:pt idx="10278">
                  <c:v>18.82</c:v>
                </c:pt>
                <c:pt idx="10279">
                  <c:v>60.04</c:v>
                </c:pt>
                <c:pt idx="10280">
                  <c:v>37.54</c:v>
                </c:pt>
                <c:pt idx="10281">
                  <c:v>51.32</c:v>
                </c:pt>
                <c:pt idx="10282">
                  <c:v>62.6</c:v>
                </c:pt>
                <c:pt idx="10283">
                  <c:v>43.77</c:v>
                </c:pt>
                <c:pt idx="10284">
                  <c:v>18.989999999999998</c:v>
                </c:pt>
                <c:pt idx="10285">
                  <c:v>60.01</c:v>
                </c:pt>
                <c:pt idx="10286">
                  <c:v>37.36</c:v>
                </c:pt>
                <c:pt idx="10287">
                  <c:v>51.14</c:v>
                </c:pt>
                <c:pt idx="10288">
                  <c:v>62.75</c:v>
                </c:pt>
                <c:pt idx="10289">
                  <c:v>44.02</c:v>
                </c:pt>
                <c:pt idx="10290">
                  <c:v>19.170000000000002</c:v>
                </c:pt>
                <c:pt idx="10291">
                  <c:v>59.98</c:v>
                </c:pt>
                <c:pt idx="10292">
                  <c:v>37.17</c:v>
                </c:pt>
                <c:pt idx="10293">
                  <c:v>50.95</c:v>
                </c:pt>
                <c:pt idx="10294">
                  <c:v>62.89</c:v>
                </c:pt>
                <c:pt idx="10295">
                  <c:v>44.26</c:v>
                </c:pt>
                <c:pt idx="10296">
                  <c:v>19.34</c:v>
                </c:pt>
                <c:pt idx="10297">
                  <c:v>59.95</c:v>
                </c:pt>
                <c:pt idx="10298">
                  <c:v>10.130000000000001</c:v>
                </c:pt>
                <c:pt idx="10299">
                  <c:v>36.99</c:v>
                </c:pt>
                <c:pt idx="10300">
                  <c:v>50.77</c:v>
                </c:pt>
                <c:pt idx="10301">
                  <c:v>63.02</c:v>
                </c:pt>
                <c:pt idx="10302">
                  <c:v>44.51</c:v>
                </c:pt>
                <c:pt idx="10303">
                  <c:v>19.510000000000002</c:v>
                </c:pt>
                <c:pt idx="10304">
                  <c:v>59.91</c:v>
                </c:pt>
                <c:pt idx="10305">
                  <c:v>10.16</c:v>
                </c:pt>
                <c:pt idx="10306">
                  <c:v>36.81</c:v>
                </c:pt>
                <c:pt idx="10307">
                  <c:v>50.58</c:v>
                </c:pt>
                <c:pt idx="10308">
                  <c:v>63.16</c:v>
                </c:pt>
                <c:pt idx="10309">
                  <c:v>44.76</c:v>
                </c:pt>
                <c:pt idx="10310">
                  <c:v>19.68</c:v>
                </c:pt>
                <c:pt idx="10311">
                  <c:v>59.88</c:v>
                </c:pt>
                <c:pt idx="10312">
                  <c:v>10.199999999999999</c:v>
                </c:pt>
                <c:pt idx="10313">
                  <c:v>36.619999999999997</c:v>
                </c:pt>
                <c:pt idx="10314">
                  <c:v>50.4</c:v>
                </c:pt>
                <c:pt idx="10315">
                  <c:v>63.29</c:v>
                </c:pt>
                <c:pt idx="10316">
                  <c:v>45.01</c:v>
                </c:pt>
                <c:pt idx="10317">
                  <c:v>19.86</c:v>
                </c:pt>
                <c:pt idx="10318">
                  <c:v>59.83</c:v>
                </c:pt>
                <c:pt idx="10319">
                  <c:v>10.23</c:v>
                </c:pt>
                <c:pt idx="10320">
                  <c:v>36.44</c:v>
                </c:pt>
                <c:pt idx="10321">
                  <c:v>50.21</c:v>
                </c:pt>
                <c:pt idx="10322">
                  <c:v>63.42</c:v>
                </c:pt>
                <c:pt idx="10323">
                  <c:v>45.26</c:v>
                </c:pt>
                <c:pt idx="10324">
                  <c:v>20.03</c:v>
                </c:pt>
                <c:pt idx="10325">
                  <c:v>59.79</c:v>
                </c:pt>
                <c:pt idx="10326">
                  <c:v>10.26</c:v>
                </c:pt>
                <c:pt idx="10327">
                  <c:v>36.26</c:v>
                </c:pt>
                <c:pt idx="10328">
                  <c:v>50.03</c:v>
                </c:pt>
                <c:pt idx="10329">
                  <c:v>63.55</c:v>
                </c:pt>
                <c:pt idx="10330">
                  <c:v>45.5</c:v>
                </c:pt>
                <c:pt idx="10331">
                  <c:v>20.2</c:v>
                </c:pt>
                <c:pt idx="10332">
                  <c:v>59.75</c:v>
                </c:pt>
                <c:pt idx="10333">
                  <c:v>10.3</c:v>
                </c:pt>
                <c:pt idx="10334">
                  <c:v>36.07</c:v>
                </c:pt>
                <c:pt idx="10335">
                  <c:v>49.84</c:v>
                </c:pt>
                <c:pt idx="10336">
                  <c:v>63.68</c:v>
                </c:pt>
                <c:pt idx="10337">
                  <c:v>45.75</c:v>
                </c:pt>
                <c:pt idx="10338">
                  <c:v>20.38</c:v>
                </c:pt>
                <c:pt idx="10339">
                  <c:v>59.7</c:v>
                </c:pt>
                <c:pt idx="10340">
                  <c:v>10.33</c:v>
                </c:pt>
                <c:pt idx="10341">
                  <c:v>35.89</c:v>
                </c:pt>
                <c:pt idx="10342">
                  <c:v>49.66</c:v>
                </c:pt>
                <c:pt idx="10343">
                  <c:v>63.8</c:v>
                </c:pt>
                <c:pt idx="10344">
                  <c:v>46</c:v>
                </c:pt>
                <c:pt idx="10345">
                  <c:v>20.55</c:v>
                </c:pt>
                <c:pt idx="10346">
                  <c:v>59.65</c:v>
                </c:pt>
                <c:pt idx="10347">
                  <c:v>10.36</c:v>
                </c:pt>
                <c:pt idx="10348">
                  <c:v>35.71</c:v>
                </c:pt>
                <c:pt idx="10349">
                  <c:v>49.47</c:v>
                </c:pt>
                <c:pt idx="10350">
                  <c:v>63.92</c:v>
                </c:pt>
                <c:pt idx="10351">
                  <c:v>46.25</c:v>
                </c:pt>
                <c:pt idx="10352">
                  <c:v>20.72</c:v>
                </c:pt>
                <c:pt idx="10353">
                  <c:v>59.59</c:v>
                </c:pt>
                <c:pt idx="10354">
                  <c:v>10.39</c:v>
                </c:pt>
                <c:pt idx="10355">
                  <c:v>35.520000000000003</c:v>
                </c:pt>
                <c:pt idx="10356">
                  <c:v>49.29</c:v>
                </c:pt>
                <c:pt idx="10357">
                  <c:v>64.040000000000006</c:v>
                </c:pt>
                <c:pt idx="10358">
                  <c:v>46.5</c:v>
                </c:pt>
                <c:pt idx="10359">
                  <c:v>20.9</c:v>
                </c:pt>
                <c:pt idx="10360">
                  <c:v>59.54</c:v>
                </c:pt>
                <c:pt idx="10361">
                  <c:v>10.42</c:v>
                </c:pt>
                <c:pt idx="10362">
                  <c:v>35.340000000000003</c:v>
                </c:pt>
                <c:pt idx="10363">
                  <c:v>49.1</c:v>
                </c:pt>
                <c:pt idx="10364">
                  <c:v>64.16</c:v>
                </c:pt>
                <c:pt idx="10365">
                  <c:v>46.75</c:v>
                </c:pt>
                <c:pt idx="10366">
                  <c:v>21.07</c:v>
                </c:pt>
                <c:pt idx="10367">
                  <c:v>59.48</c:v>
                </c:pt>
                <c:pt idx="10368">
                  <c:v>10.44</c:v>
                </c:pt>
                <c:pt idx="10369">
                  <c:v>35.15</c:v>
                </c:pt>
                <c:pt idx="10370">
                  <c:v>48.92</c:v>
                </c:pt>
                <c:pt idx="10371">
                  <c:v>64.27</c:v>
                </c:pt>
                <c:pt idx="10372">
                  <c:v>47</c:v>
                </c:pt>
                <c:pt idx="10373">
                  <c:v>21.25</c:v>
                </c:pt>
                <c:pt idx="10374">
                  <c:v>59.42</c:v>
                </c:pt>
                <c:pt idx="10375">
                  <c:v>10.47</c:v>
                </c:pt>
                <c:pt idx="10376">
                  <c:v>34.97</c:v>
                </c:pt>
                <c:pt idx="10377">
                  <c:v>48.74</c:v>
                </c:pt>
                <c:pt idx="10378">
                  <c:v>64.38</c:v>
                </c:pt>
                <c:pt idx="10379">
                  <c:v>47.25</c:v>
                </c:pt>
                <c:pt idx="10380">
                  <c:v>21.42</c:v>
                </c:pt>
                <c:pt idx="10381">
                  <c:v>59.35</c:v>
                </c:pt>
                <c:pt idx="10382">
                  <c:v>10.5</c:v>
                </c:pt>
                <c:pt idx="10383">
                  <c:v>34.78</c:v>
                </c:pt>
                <c:pt idx="10384">
                  <c:v>48.55</c:v>
                </c:pt>
                <c:pt idx="10385">
                  <c:v>64.489999999999995</c:v>
                </c:pt>
                <c:pt idx="10386">
                  <c:v>47.5</c:v>
                </c:pt>
                <c:pt idx="10387">
                  <c:v>21.6</c:v>
                </c:pt>
                <c:pt idx="10388">
                  <c:v>59.29</c:v>
                </c:pt>
                <c:pt idx="10389">
                  <c:v>10.52</c:v>
                </c:pt>
                <c:pt idx="10390">
                  <c:v>34.6</c:v>
                </c:pt>
                <c:pt idx="10391">
                  <c:v>48.37</c:v>
                </c:pt>
                <c:pt idx="10392">
                  <c:v>64.599999999999994</c:v>
                </c:pt>
                <c:pt idx="10393">
                  <c:v>47.75</c:v>
                </c:pt>
                <c:pt idx="10394">
                  <c:v>21.77</c:v>
                </c:pt>
                <c:pt idx="10395">
                  <c:v>59.22</c:v>
                </c:pt>
                <c:pt idx="10396">
                  <c:v>10.55</c:v>
                </c:pt>
                <c:pt idx="10397">
                  <c:v>34.409999999999997</c:v>
                </c:pt>
                <c:pt idx="10398">
                  <c:v>48.19</c:v>
                </c:pt>
                <c:pt idx="10399">
                  <c:v>64.7</c:v>
                </c:pt>
                <c:pt idx="10400">
                  <c:v>48</c:v>
                </c:pt>
                <c:pt idx="10401">
                  <c:v>21.95</c:v>
                </c:pt>
                <c:pt idx="10402">
                  <c:v>59.15</c:v>
                </c:pt>
                <c:pt idx="10403">
                  <c:v>10.57</c:v>
                </c:pt>
                <c:pt idx="10404">
                  <c:v>34.229999999999997</c:v>
                </c:pt>
                <c:pt idx="10405">
                  <c:v>48.01</c:v>
                </c:pt>
                <c:pt idx="10406">
                  <c:v>64.8</c:v>
                </c:pt>
                <c:pt idx="10407">
                  <c:v>48.25</c:v>
                </c:pt>
                <c:pt idx="10408">
                  <c:v>22.12</c:v>
                </c:pt>
                <c:pt idx="10409">
                  <c:v>59.07</c:v>
                </c:pt>
                <c:pt idx="10410">
                  <c:v>10.59</c:v>
                </c:pt>
                <c:pt idx="10411">
                  <c:v>34.04</c:v>
                </c:pt>
                <c:pt idx="10412">
                  <c:v>47.82</c:v>
                </c:pt>
                <c:pt idx="10413">
                  <c:v>64.900000000000006</c:v>
                </c:pt>
                <c:pt idx="10414">
                  <c:v>48.5</c:v>
                </c:pt>
                <c:pt idx="10415">
                  <c:v>22.3</c:v>
                </c:pt>
                <c:pt idx="10416">
                  <c:v>59</c:v>
                </c:pt>
                <c:pt idx="10417">
                  <c:v>10.61</c:v>
                </c:pt>
                <c:pt idx="10418">
                  <c:v>33.85</c:v>
                </c:pt>
                <c:pt idx="10419">
                  <c:v>47.64</c:v>
                </c:pt>
                <c:pt idx="10420">
                  <c:v>64.989999999999995</c:v>
                </c:pt>
                <c:pt idx="10421">
                  <c:v>48.75</c:v>
                </c:pt>
                <c:pt idx="10422">
                  <c:v>22.47</c:v>
                </c:pt>
                <c:pt idx="10423">
                  <c:v>58.92</c:v>
                </c:pt>
                <c:pt idx="10424">
                  <c:v>10.63</c:v>
                </c:pt>
                <c:pt idx="10425">
                  <c:v>33.67</c:v>
                </c:pt>
                <c:pt idx="10426">
                  <c:v>47.46</c:v>
                </c:pt>
                <c:pt idx="10427">
                  <c:v>65.09</c:v>
                </c:pt>
                <c:pt idx="10428">
                  <c:v>49.01</c:v>
                </c:pt>
                <c:pt idx="10429">
                  <c:v>22.65</c:v>
                </c:pt>
                <c:pt idx="10430">
                  <c:v>58.84</c:v>
                </c:pt>
                <c:pt idx="10431">
                  <c:v>10.65</c:v>
                </c:pt>
                <c:pt idx="10432">
                  <c:v>33.479999999999997</c:v>
                </c:pt>
                <c:pt idx="10433">
                  <c:v>47.28</c:v>
                </c:pt>
                <c:pt idx="10434">
                  <c:v>65.180000000000007</c:v>
                </c:pt>
                <c:pt idx="10435">
                  <c:v>49.26</c:v>
                </c:pt>
                <c:pt idx="10436">
                  <c:v>22.83</c:v>
                </c:pt>
                <c:pt idx="10437">
                  <c:v>58.76</c:v>
                </c:pt>
                <c:pt idx="10438">
                  <c:v>10.67</c:v>
                </c:pt>
                <c:pt idx="10439">
                  <c:v>33.299999999999997</c:v>
                </c:pt>
                <c:pt idx="10440">
                  <c:v>47.1</c:v>
                </c:pt>
                <c:pt idx="10441">
                  <c:v>65.260000000000005</c:v>
                </c:pt>
                <c:pt idx="10442">
                  <c:v>49.51</c:v>
                </c:pt>
                <c:pt idx="10443">
                  <c:v>23</c:v>
                </c:pt>
                <c:pt idx="10444">
                  <c:v>58.67</c:v>
                </c:pt>
                <c:pt idx="10445">
                  <c:v>10.69</c:v>
                </c:pt>
                <c:pt idx="10446">
                  <c:v>33.11</c:v>
                </c:pt>
                <c:pt idx="10447">
                  <c:v>46.92</c:v>
                </c:pt>
                <c:pt idx="10448">
                  <c:v>65.349999999999994</c:v>
                </c:pt>
                <c:pt idx="10449">
                  <c:v>49.76</c:v>
                </c:pt>
                <c:pt idx="10450">
                  <c:v>23.18</c:v>
                </c:pt>
                <c:pt idx="10451">
                  <c:v>58.58</c:v>
                </c:pt>
                <c:pt idx="10452">
                  <c:v>10.71</c:v>
                </c:pt>
                <c:pt idx="10453">
                  <c:v>32.92</c:v>
                </c:pt>
                <c:pt idx="10454">
                  <c:v>46.74</c:v>
                </c:pt>
                <c:pt idx="10455">
                  <c:v>65.430000000000007</c:v>
                </c:pt>
                <c:pt idx="10456">
                  <c:v>50.01</c:v>
                </c:pt>
                <c:pt idx="10457">
                  <c:v>23.36</c:v>
                </c:pt>
                <c:pt idx="10458">
                  <c:v>58.49</c:v>
                </c:pt>
                <c:pt idx="10459">
                  <c:v>10.73</c:v>
                </c:pt>
                <c:pt idx="10460">
                  <c:v>32.74</c:v>
                </c:pt>
                <c:pt idx="10461">
                  <c:v>46.56</c:v>
                </c:pt>
                <c:pt idx="10462">
                  <c:v>65.510000000000005</c:v>
                </c:pt>
                <c:pt idx="10463">
                  <c:v>50.26</c:v>
                </c:pt>
                <c:pt idx="10464">
                  <c:v>23.53</c:v>
                </c:pt>
                <c:pt idx="10465">
                  <c:v>58.4</c:v>
                </c:pt>
                <c:pt idx="10466">
                  <c:v>10.74</c:v>
                </c:pt>
                <c:pt idx="10467">
                  <c:v>32.549999999999997</c:v>
                </c:pt>
                <c:pt idx="10468">
                  <c:v>46.38</c:v>
                </c:pt>
                <c:pt idx="10469">
                  <c:v>65.58</c:v>
                </c:pt>
                <c:pt idx="10470">
                  <c:v>50.52</c:v>
                </c:pt>
                <c:pt idx="10471">
                  <c:v>23.71</c:v>
                </c:pt>
                <c:pt idx="10472">
                  <c:v>58.31</c:v>
                </c:pt>
                <c:pt idx="10473">
                  <c:v>10.76</c:v>
                </c:pt>
                <c:pt idx="10474">
                  <c:v>32.36</c:v>
                </c:pt>
                <c:pt idx="10475">
                  <c:v>46.2</c:v>
                </c:pt>
                <c:pt idx="10476">
                  <c:v>65.66</c:v>
                </c:pt>
                <c:pt idx="10477">
                  <c:v>50.77</c:v>
                </c:pt>
                <c:pt idx="10478">
                  <c:v>23.89</c:v>
                </c:pt>
                <c:pt idx="10479">
                  <c:v>58.21</c:v>
                </c:pt>
                <c:pt idx="10480">
                  <c:v>10.77</c:v>
                </c:pt>
                <c:pt idx="10481">
                  <c:v>32.18</c:v>
                </c:pt>
                <c:pt idx="10482">
                  <c:v>46.02</c:v>
                </c:pt>
                <c:pt idx="10483">
                  <c:v>65.73</c:v>
                </c:pt>
                <c:pt idx="10484">
                  <c:v>51.02</c:v>
                </c:pt>
                <c:pt idx="10485">
                  <c:v>24.07</c:v>
                </c:pt>
                <c:pt idx="10486">
                  <c:v>58.11</c:v>
                </c:pt>
                <c:pt idx="10487">
                  <c:v>10.78</c:v>
                </c:pt>
                <c:pt idx="10488">
                  <c:v>31.99</c:v>
                </c:pt>
                <c:pt idx="10489">
                  <c:v>45.84</c:v>
                </c:pt>
                <c:pt idx="10490">
                  <c:v>65.790000000000006</c:v>
                </c:pt>
                <c:pt idx="10491">
                  <c:v>51.28</c:v>
                </c:pt>
                <c:pt idx="10492">
                  <c:v>24.25</c:v>
                </c:pt>
                <c:pt idx="10493">
                  <c:v>58.01</c:v>
                </c:pt>
                <c:pt idx="10494">
                  <c:v>10.8</c:v>
                </c:pt>
                <c:pt idx="10495">
                  <c:v>31.8</c:v>
                </c:pt>
                <c:pt idx="10496">
                  <c:v>45.66</c:v>
                </c:pt>
                <c:pt idx="10497">
                  <c:v>65.86</c:v>
                </c:pt>
                <c:pt idx="10498">
                  <c:v>51.53</c:v>
                </c:pt>
                <c:pt idx="10499">
                  <c:v>24.42</c:v>
                </c:pt>
                <c:pt idx="10500">
                  <c:v>57.91</c:v>
                </c:pt>
                <c:pt idx="10501">
                  <c:v>10.81</c:v>
                </c:pt>
                <c:pt idx="10502">
                  <c:v>31.61</c:v>
                </c:pt>
                <c:pt idx="10503">
                  <c:v>45.48</c:v>
                </c:pt>
                <c:pt idx="10504">
                  <c:v>65.92</c:v>
                </c:pt>
                <c:pt idx="10505">
                  <c:v>51.78</c:v>
                </c:pt>
                <c:pt idx="10506">
                  <c:v>24.6</c:v>
                </c:pt>
                <c:pt idx="10507">
                  <c:v>57.8</c:v>
                </c:pt>
                <c:pt idx="10508">
                  <c:v>10.82</c:v>
                </c:pt>
                <c:pt idx="10509">
                  <c:v>31.43</c:v>
                </c:pt>
                <c:pt idx="10510">
                  <c:v>45.3</c:v>
                </c:pt>
                <c:pt idx="10511">
                  <c:v>65.97</c:v>
                </c:pt>
                <c:pt idx="10512">
                  <c:v>52.04</c:v>
                </c:pt>
                <c:pt idx="10513">
                  <c:v>24.78</c:v>
                </c:pt>
                <c:pt idx="10514">
                  <c:v>57.7</c:v>
                </c:pt>
                <c:pt idx="10515">
                  <c:v>10.83</c:v>
                </c:pt>
                <c:pt idx="10516">
                  <c:v>31.24</c:v>
                </c:pt>
                <c:pt idx="10517">
                  <c:v>45.12</c:v>
                </c:pt>
                <c:pt idx="10518">
                  <c:v>66.03</c:v>
                </c:pt>
                <c:pt idx="10519">
                  <c:v>52.29</c:v>
                </c:pt>
                <c:pt idx="10520">
                  <c:v>24.96</c:v>
                </c:pt>
                <c:pt idx="10521">
                  <c:v>57.59</c:v>
                </c:pt>
                <c:pt idx="10522">
                  <c:v>10.84</c:v>
                </c:pt>
                <c:pt idx="10523">
                  <c:v>31.05</c:v>
                </c:pt>
                <c:pt idx="10524">
                  <c:v>44.94</c:v>
                </c:pt>
                <c:pt idx="10525">
                  <c:v>66.08</c:v>
                </c:pt>
                <c:pt idx="10526">
                  <c:v>52.54</c:v>
                </c:pt>
                <c:pt idx="10527">
                  <c:v>25.14</c:v>
                </c:pt>
                <c:pt idx="10528">
                  <c:v>57.47</c:v>
                </c:pt>
                <c:pt idx="10529">
                  <c:v>10.84</c:v>
                </c:pt>
                <c:pt idx="10530">
                  <c:v>30.86</c:v>
                </c:pt>
                <c:pt idx="10531">
                  <c:v>44.77</c:v>
                </c:pt>
                <c:pt idx="10532">
                  <c:v>66.13</c:v>
                </c:pt>
                <c:pt idx="10533">
                  <c:v>52.8</c:v>
                </c:pt>
                <c:pt idx="10534">
                  <c:v>25.32</c:v>
                </c:pt>
                <c:pt idx="10535">
                  <c:v>57.36</c:v>
                </c:pt>
                <c:pt idx="10536">
                  <c:v>10.85</c:v>
                </c:pt>
                <c:pt idx="10537">
                  <c:v>30.67</c:v>
                </c:pt>
                <c:pt idx="10538">
                  <c:v>44.59</c:v>
                </c:pt>
                <c:pt idx="10539">
                  <c:v>66.17</c:v>
                </c:pt>
                <c:pt idx="10540">
                  <c:v>53.05</c:v>
                </c:pt>
                <c:pt idx="10541">
                  <c:v>25.5</c:v>
                </c:pt>
                <c:pt idx="10542">
                  <c:v>57.25</c:v>
                </c:pt>
                <c:pt idx="10543">
                  <c:v>10.86</c:v>
                </c:pt>
                <c:pt idx="10544">
                  <c:v>30.48</c:v>
                </c:pt>
                <c:pt idx="10545">
                  <c:v>44.41</c:v>
                </c:pt>
                <c:pt idx="10546">
                  <c:v>66.209999999999994</c:v>
                </c:pt>
                <c:pt idx="10547">
                  <c:v>53.31</c:v>
                </c:pt>
                <c:pt idx="10548">
                  <c:v>25.68</c:v>
                </c:pt>
                <c:pt idx="10549">
                  <c:v>57.13</c:v>
                </c:pt>
                <c:pt idx="10550">
                  <c:v>10.86</c:v>
                </c:pt>
                <c:pt idx="10551">
                  <c:v>30.3</c:v>
                </c:pt>
                <c:pt idx="10552">
                  <c:v>44.23</c:v>
                </c:pt>
                <c:pt idx="10553">
                  <c:v>66.25</c:v>
                </c:pt>
                <c:pt idx="10554">
                  <c:v>53.56</c:v>
                </c:pt>
                <c:pt idx="10555">
                  <c:v>25.86</c:v>
                </c:pt>
                <c:pt idx="10556">
                  <c:v>57.01</c:v>
                </c:pt>
                <c:pt idx="10557">
                  <c:v>10.86</c:v>
                </c:pt>
                <c:pt idx="10558">
                  <c:v>30.11</c:v>
                </c:pt>
                <c:pt idx="10559">
                  <c:v>44.06</c:v>
                </c:pt>
                <c:pt idx="10560">
                  <c:v>66.28</c:v>
                </c:pt>
                <c:pt idx="10561">
                  <c:v>53.81</c:v>
                </c:pt>
                <c:pt idx="10562">
                  <c:v>26.04</c:v>
                </c:pt>
                <c:pt idx="10563">
                  <c:v>56.89</c:v>
                </c:pt>
                <c:pt idx="10564">
                  <c:v>10.87</c:v>
                </c:pt>
                <c:pt idx="10565">
                  <c:v>29.92</c:v>
                </c:pt>
                <c:pt idx="10566">
                  <c:v>43.88</c:v>
                </c:pt>
                <c:pt idx="10567">
                  <c:v>66.319999999999993</c:v>
                </c:pt>
                <c:pt idx="10568">
                  <c:v>54.07</c:v>
                </c:pt>
                <c:pt idx="10569">
                  <c:v>26.22</c:v>
                </c:pt>
                <c:pt idx="10570">
                  <c:v>56.77</c:v>
                </c:pt>
                <c:pt idx="10571">
                  <c:v>10.87</c:v>
                </c:pt>
                <c:pt idx="10572">
                  <c:v>29.73</c:v>
                </c:pt>
                <c:pt idx="10573">
                  <c:v>43.7</c:v>
                </c:pt>
                <c:pt idx="10574">
                  <c:v>66.34</c:v>
                </c:pt>
                <c:pt idx="10575">
                  <c:v>54.32</c:v>
                </c:pt>
                <c:pt idx="10576">
                  <c:v>26.4</c:v>
                </c:pt>
                <c:pt idx="10577">
                  <c:v>56.64</c:v>
                </c:pt>
                <c:pt idx="10578">
                  <c:v>10.87</c:v>
                </c:pt>
                <c:pt idx="10579">
                  <c:v>29.54</c:v>
                </c:pt>
                <c:pt idx="10580">
                  <c:v>43.53</c:v>
                </c:pt>
                <c:pt idx="10581">
                  <c:v>66.37</c:v>
                </c:pt>
                <c:pt idx="10582">
                  <c:v>54.58</c:v>
                </c:pt>
                <c:pt idx="10583">
                  <c:v>26.58</c:v>
                </c:pt>
                <c:pt idx="10584">
                  <c:v>56.51</c:v>
                </c:pt>
                <c:pt idx="10585">
                  <c:v>10.87</c:v>
                </c:pt>
                <c:pt idx="10586">
                  <c:v>29.35</c:v>
                </c:pt>
                <c:pt idx="10587">
                  <c:v>43.35</c:v>
                </c:pt>
                <c:pt idx="10588">
                  <c:v>66.39</c:v>
                </c:pt>
                <c:pt idx="10589">
                  <c:v>54.83</c:v>
                </c:pt>
                <c:pt idx="10590">
                  <c:v>26.76</c:v>
                </c:pt>
                <c:pt idx="10591">
                  <c:v>56.39</c:v>
                </c:pt>
                <c:pt idx="10592">
                  <c:v>10.87</c:v>
                </c:pt>
                <c:pt idx="10593">
                  <c:v>29.16</c:v>
                </c:pt>
                <c:pt idx="10594">
                  <c:v>43.17</c:v>
                </c:pt>
                <c:pt idx="10595">
                  <c:v>66.41</c:v>
                </c:pt>
                <c:pt idx="10596">
                  <c:v>55.09</c:v>
                </c:pt>
                <c:pt idx="10597">
                  <c:v>26.95</c:v>
                </c:pt>
                <c:pt idx="10598">
                  <c:v>56.26</c:v>
                </c:pt>
                <c:pt idx="10599">
                  <c:v>10.87</c:v>
                </c:pt>
                <c:pt idx="10600">
                  <c:v>28.97</c:v>
                </c:pt>
                <c:pt idx="10601">
                  <c:v>43</c:v>
                </c:pt>
                <c:pt idx="10602">
                  <c:v>66.42</c:v>
                </c:pt>
                <c:pt idx="10603">
                  <c:v>55.35</c:v>
                </c:pt>
                <c:pt idx="10604">
                  <c:v>27.13</c:v>
                </c:pt>
                <c:pt idx="10605">
                  <c:v>56.12</c:v>
                </c:pt>
                <c:pt idx="10606">
                  <c:v>10.87</c:v>
                </c:pt>
                <c:pt idx="10607">
                  <c:v>28.78</c:v>
                </c:pt>
                <c:pt idx="10608">
                  <c:v>42.82</c:v>
                </c:pt>
                <c:pt idx="10609">
                  <c:v>66.44</c:v>
                </c:pt>
                <c:pt idx="10610">
                  <c:v>55.6</c:v>
                </c:pt>
                <c:pt idx="10611">
                  <c:v>27.31</c:v>
                </c:pt>
                <c:pt idx="10612">
                  <c:v>55.99</c:v>
                </c:pt>
                <c:pt idx="10613">
                  <c:v>10.86</c:v>
                </c:pt>
                <c:pt idx="10614">
                  <c:v>28.59</c:v>
                </c:pt>
                <c:pt idx="10615">
                  <c:v>42.65</c:v>
                </c:pt>
                <c:pt idx="10616">
                  <c:v>66.44</c:v>
                </c:pt>
                <c:pt idx="10617">
                  <c:v>55.86</c:v>
                </c:pt>
                <c:pt idx="10618">
                  <c:v>27.49</c:v>
                </c:pt>
                <c:pt idx="10619">
                  <c:v>55.85</c:v>
                </c:pt>
                <c:pt idx="10620">
                  <c:v>10.86</c:v>
                </c:pt>
                <c:pt idx="10621">
                  <c:v>28.4</c:v>
                </c:pt>
                <c:pt idx="10622">
                  <c:v>42.47</c:v>
                </c:pt>
                <c:pt idx="10623">
                  <c:v>66.45</c:v>
                </c:pt>
                <c:pt idx="10624">
                  <c:v>56.11</c:v>
                </c:pt>
                <c:pt idx="10625">
                  <c:v>27.67</c:v>
                </c:pt>
                <c:pt idx="10626">
                  <c:v>55.72</c:v>
                </c:pt>
                <c:pt idx="10627">
                  <c:v>10.86</c:v>
                </c:pt>
                <c:pt idx="10628">
                  <c:v>28.21</c:v>
                </c:pt>
                <c:pt idx="10629">
                  <c:v>42.3</c:v>
                </c:pt>
                <c:pt idx="10630">
                  <c:v>66.45</c:v>
                </c:pt>
                <c:pt idx="10631">
                  <c:v>56.37</c:v>
                </c:pt>
                <c:pt idx="10632">
                  <c:v>27.86</c:v>
                </c:pt>
                <c:pt idx="10633">
                  <c:v>55.58</c:v>
                </c:pt>
                <c:pt idx="10634">
                  <c:v>10.85</c:v>
                </c:pt>
                <c:pt idx="10635">
                  <c:v>28.02</c:v>
                </c:pt>
                <c:pt idx="10636">
                  <c:v>42.12</c:v>
                </c:pt>
                <c:pt idx="10637">
                  <c:v>66.45</c:v>
                </c:pt>
                <c:pt idx="10638">
                  <c:v>56.63</c:v>
                </c:pt>
                <c:pt idx="10639">
                  <c:v>28.04</c:v>
                </c:pt>
                <c:pt idx="10640">
                  <c:v>55.44</c:v>
                </c:pt>
                <c:pt idx="10641">
                  <c:v>10.84</c:v>
                </c:pt>
                <c:pt idx="10642">
                  <c:v>27.83</c:v>
                </c:pt>
                <c:pt idx="10643">
                  <c:v>41.95</c:v>
                </c:pt>
                <c:pt idx="10644">
                  <c:v>66.44</c:v>
                </c:pt>
                <c:pt idx="10645">
                  <c:v>56.88</c:v>
                </c:pt>
                <c:pt idx="10646">
                  <c:v>28.22</c:v>
                </c:pt>
                <c:pt idx="10647">
                  <c:v>55.29</c:v>
                </c:pt>
                <c:pt idx="10648">
                  <c:v>10.84</c:v>
                </c:pt>
                <c:pt idx="10649">
                  <c:v>27.64</c:v>
                </c:pt>
                <c:pt idx="10650">
                  <c:v>41.77</c:v>
                </c:pt>
                <c:pt idx="10651">
                  <c:v>66.44</c:v>
                </c:pt>
                <c:pt idx="10652">
                  <c:v>57.14</c:v>
                </c:pt>
                <c:pt idx="10653">
                  <c:v>10.220000000000001</c:v>
                </c:pt>
                <c:pt idx="10654">
                  <c:v>28.41</c:v>
                </c:pt>
                <c:pt idx="10655">
                  <c:v>55.15</c:v>
                </c:pt>
                <c:pt idx="10656">
                  <c:v>10.83</c:v>
                </c:pt>
                <c:pt idx="10657">
                  <c:v>27.45</c:v>
                </c:pt>
                <c:pt idx="10658">
                  <c:v>41.6</c:v>
                </c:pt>
                <c:pt idx="10659">
                  <c:v>66.42</c:v>
                </c:pt>
                <c:pt idx="10660">
                  <c:v>57.39</c:v>
                </c:pt>
                <c:pt idx="10661">
                  <c:v>10.37</c:v>
                </c:pt>
                <c:pt idx="10662">
                  <c:v>28.59</c:v>
                </c:pt>
                <c:pt idx="10663">
                  <c:v>55.01</c:v>
                </c:pt>
                <c:pt idx="10664">
                  <c:v>10.82</c:v>
                </c:pt>
                <c:pt idx="10665">
                  <c:v>27.26</c:v>
                </c:pt>
                <c:pt idx="10666">
                  <c:v>41.42</c:v>
                </c:pt>
                <c:pt idx="10667">
                  <c:v>66.41</c:v>
                </c:pt>
                <c:pt idx="10668">
                  <c:v>57.65</c:v>
                </c:pt>
                <c:pt idx="10669">
                  <c:v>10.52</c:v>
                </c:pt>
                <c:pt idx="10670">
                  <c:v>28.77</c:v>
                </c:pt>
                <c:pt idx="10671">
                  <c:v>54.86</c:v>
                </c:pt>
                <c:pt idx="10672">
                  <c:v>10.81</c:v>
                </c:pt>
                <c:pt idx="10673">
                  <c:v>27.07</c:v>
                </c:pt>
                <c:pt idx="10674">
                  <c:v>41.25</c:v>
                </c:pt>
                <c:pt idx="10675">
                  <c:v>66.39</c:v>
                </c:pt>
                <c:pt idx="10676">
                  <c:v>57.91</c:v>
                </c:pt>
                <c:pt idx="10677">
                  <c:v>10.67</c:v>
                </c:pt>
                <c:pt idx="10678">
                  <c:v>28.96</c:v>
                </c:pt>
                <c:pt idx="10679">
                  <c:v>54.71</c:v>
                </c:pt>
                <c:pt idx="10680">
                  <c:v>10.79</c:v>
                </c:pt>
                <c:pt idx="10681">
                  <c:v>26.88</c:v>
                </c:pt>
                <c:pt idx="10682">
                  <c:v>41.08</c:v>
                </c:pt>
                <c:pt idx="10683">
                  <c:v>66.37</c:v>
                </c:pt>
                <c:pt idx="10684">
                  <c:v>58.17</c:v>
                </c:pt>
                <c:pt idx="10685">
                  <c:v>10.81</c:v>
                </c:pt>
                <c:pt idx="10686">
                  <c:v>29.14</c:v>
                </c:pt>
                <c:pt idx="10687">
                  <c:v>54.56</c:v>
                </c:pt>
                <c:pt idx="10688">
                  <c:v>10.78</c:v>
                </c:pt>
                <c:pt idx="10689">
                  <c:v>26.69</c:v>
                </c:pt>
                <c:pt idx="10690">
                  <c:v>40.9</c:v>
                </c:pt>
                <c:pt idx="10691">
                  <c:v>66.349999999999994</c:v>
                </c:pt>
                <c:pt idx="10692">
                  <c:v>58.42</c:v>
                </c:pt>
                <c:pt idx="10693">
                  <c:v>10.96</c:v>
                </c:pt>
                <c:pt idx="10694">
                  <c:v>29.33</c:v>
                </c:pt>
                <c:pt idx="10695">
                  <c:v>54.41</c:v>
                </c:pt>
                <c:pt idx="10696">
                  <c:v>10.77</c:v>
                </c:pt>
                <c:pt idx="10697">
                  <c:v>26.5</c:v>
                </c:pt>
                <c:pt idx="10698">
                  <c:v>40.729999999999997</c:v>
                </c:pt>
                <c:pt idx="10699">
                  <c:v>66.319999999999993</c:v>
                </c:pt>
                <c:pt idx="10700">
                  <c:v>58.68</c:v>
                </c:pt>
                <c:pt idx="10701">
                  <c:v>11.11</c:v>
                </c:pt>
                <c:pt idx="10702">
                  <c:v>29.51</c:v>
                </c:pt>
                <c:pt idx="10703">
                  <c:v>54.26</c:v>
                </c:pt>
                <c:pt idx="10704">
                  <c:v>10.75</c:v>
                </c:pt>
                <c:pt idx="10705">
                  <c:v>26.31</c:v>
                </c:pt>
                <c:pt idx="10706">
                  <c:v>40.56</c:v>
                </c:pt>
                <c:pt idx="10707">
                  <c:v>66.290000000000006</c:v>
                </c:pt>
                <c:pt idx="10708">
                  <c:v>58.94</c:v>
                </c:pt>
                <c:pt idx="10709">
                  <c:v>11.26</c:v>
                </c:pt>
                <c:pt idx="10710">
                  <c:v>29.7</c:v>
                </c:pt>
                <c:pt idx="10711">
                  <c:v>54.1</c:v>
                </c:pt>
                <c:pt idx="10712">
                  <c:v>10.74</c:v>
                </c:pt>
                <c:pt idx="10713">
                  <c:v>26.12</c:v>
                </c:pt>
                <c:pt idx="10714">
                  <c:v>40.39</c:v>
                </c:pt>
                <c:pt idx="10715">
                  <c:v>66.25</c:v>
                </c:pt>
                <c:pt idx="10716">
                  <c:v>59.19</c:v>
                </c:pt>
                <c:pt idx="10717">
                  <c:v>11.41</c:v>
                </c:pt>
                <c:pt idx="10718">
                  <c:v>29.88</c:v>
                </c:pt>
                <c:pt idx="10719">
                  <c:v>53.95</c:v>
                </c:pt>
                <c:pt idx="10720">
                  <c:v>10.72</c:v>
                </c:pt>
                <c:pt idx="10721">
                  <c:v>25.93</c:v>
                </c:pt>
                <c:pt idx="10722">
                  <c:v>40.21</c:v>
                </c:pt>
                <c:pt idx="10723">
                  <c:v>66.209999999999994</c:v>
                </c:pt>
                <c:pt idx="10724">
                  <c:v>59.45</c:v>
                </c:pt>
                <c:pt idx="10725">
                  <c:v>11.56</c:v>
                </c:pt>
                <c:pt idx="10726">
                  <c:v>30.07</c:v>
                </c:pt>
                <c:pt idx="10727">
                  <c:v>53.79</c:v>
                </c:pt>
                <c:pt idx="10728">
                  <c:v>10.71</c:v>
                </c:pt>
                <c:pt idx="10729">
                  <c:v>25.74</c:v>
                </c:pt>
                <c:pt idx="10730">
                  <c:v>40.04</c:v>
                </c:pt>
                <c:pt idx="10731">
                  <c:v>66.17</c:v>
                </c:pt>
                <c:pt idx="10732">
                  <c:v>59.71</c:v>
                </c:pt>
                <c:pt idx="10733">
                  <c:v>11.71</c:v>
                </c:pt>
                <c:pt idx="10734">
                  <c:v>30.25</c:v>
                </c:pt>
                <c:pt idx="10735">
                  <c:v>53.63</c:v>
                </c:pt>
                <c:pt idx="10736">
                  <c:v>10.69</c:v>
                </c:pt>
                <c:pt idx="10737">
                  <c:v>25.55</c:v>
                </c:pt>
                <c:pt idx="10738">
                  <c:v>39.869999999999997</c:v>
                </c:pt>
                <c:pt idx="10739">
                  <c:v>66.13</c:v>
                </c:pt>
                <c:pt idx="10740">
                  <c:v>59.97</c:v>
                </c:pt>
                <c:pt idx="10741">
                  <c:v>11.86</c:v>
                </c:pt>
                <c:pt idx="10742">
                  <c:v>30.44</c:v>
                </c:pt>
                <c:pt idx="10743">
                  <c:v>53.47</c:v>
                </c:pt>
                <c:pt idx="10744">
                  <c:v>10.67</c:v>
                </c:pt>
                <c:pt idx="10745">
                  <c:v>25.35</c:v>
                </c:pt>
                <c:pt idx="10746">
                  <c:v>39.700000000000003</c:v>
                </c:pt>
                <c:pt idx="10747">
                  <c:v>66.08</c:v>
                </c:pt>
                <c:pt idx="10748">
                  <c:v>60.23</c:v>
                </c:pt>
                <c:pt idx="10749">
                  <c:v>12.01</c:v>
                </c:pt>
                <c:pt idx="10750">
                  <c:v>30.62</c:v>
                </c:pt>
                <c:pt idx="10751">
                  <c:v>53.31</c:v>
                </c:pt>
                <c:pt idx="10752">
                  <c:v>10.65</c:v>
                </c:pt>
                <c:pt idx="10753">
                  <c:v>25.16</c:v>
                </c:pt>
                <c:pt idx="10754">
                  <c:v>39.53</c:v>
                </c:pt>
                <c:pt idx="10755">
                  <c:v>66.03</c:v>
                </c:pt>
                <c:pt idx="10756">
                  <c:v>60.48</c:v>
                </c:pt>
                <c:pt idx="10757">
                  <c:v>12.16</c:v>
                </c:pt>
                <c:pt idx="10758">
                  <c:v>30.81</c:v>
                </c:pt>
                <c:pt idx="10759">
                  <c:v>53.15</c:v>
                </c:pt>
                <c:pt idx="10760">
                  <c:v>10.63</c:v>
                </c:pt>
                <c:pt idx="10761">
                  <c:v>24.97</c:v>
                </c:pt>
                <c:pt idx="10762">
                  <c:v>39.36</c:v>
                </c:pt>
                <c:pt idx="10763">
                  <c:v>65.98</c:v>
                </c:pt>
                <c:pt idx="10764">
                  <c:v>60.74</c:v>
                </c:pt>
                <c:pt idx="10765">
                  <c:v>12.31</c:v>
                </c:pt>
                <c:pt idx="10766">
                  <c:v>30.99</c:v>
                </c:pt>
                <c:pt idx="10767">
                  <c:v>52.98</c:v>
                </c:pt>
                <c:pt idx="10768">
                  <c:v>10.61</c:v>
                </c:pt>
                <c:pt idx="10769">
                  <c:v>24.78</c:v>
                </c:pt>
                <c:pt idx="10770">
                  <c:v>39.19</c:v>
                </c:pt>
                <c:pt idx="10771">
                  <c:v>65.92</c:v>
                </c:pt>
                <c:pt idx="10772">
                  <c:v>61</c:v>
                </c:pt>
                <c:pt idx="10773">
                  <c:v>12.46</c:v>
                </c:pt>
                <c:pt idx="10774">
                  <c:v>31.18</c:v>
                </c:pt>
                <c:pt idx="10775">
                  <c:v>52.82</c:v>
                </c:pt>
                <c:pt idx="10776">
                  <c:v>10.59</c:v>
                </c:pt>
                <c:pt idx="10777">
                  <c:v>24.59</c:v>
                </c:pt>
                <c:pt idx="10778">
                  <c:v>39.020000000000003</c:v>
                </c:pt>
                <c:pt idx="10779">
                  <c:v>65.86</c:v>
                </c:pt>
                <c:pt idx="10780">
                  <c:v>61.26</c:v>
                </c:pt>
                <c:pt idx="10781">
                  <c:v>12.61</c:v>
                </c:pt>
                <c:pt idx="10782">
                  <c:v>31.37</c:v>
                </c:pt>
                <c:pt idx="10783">
                  <c:v>52.65</c:v>
                </c:pt>
                <c:pt idx="10784">
                  <c:v>10.56</c:v>
                </c:pt>
                <c:pt idx="10785">
                  <c:v>24.4</c:v>
                </c:pt>
                <c:pt idx="10786">
                  <c:v>38.840000000000003</c:v>
                </c:pt>
                <c:pt idx="10787">
                  <c:v>65.8</c:v>
                </c:pt>
                <c:pt idx="10788">
                  <c:v>61.52</c:v>
                </c:pt>
                <c:pt idx="10789">
                  <c:v>12.76</c:v>
                </c:pt>
                <c:pt idx="10790">
                  <c:v>31.55</c:v>
                </c:pt>
                <c:pt idx="10791">
                  <c:v>52.49</c:v>
                </c:pt>
                <c:pt idx="10792">
                  <c:v>10.54</c:v>
                </c:pt>
                <c:pt idx="10793">
                  <c:v>24.2</c:v>
                </c:pt>
                <c:pt idx="10794">
                  <c:v>38.67</c:v>
                </c:pt>
                <c:pt idx="10795">
                  <c:v>65.73</c:v>
                </c:pt>
                <c:pt idx="10796">
                  <c:v>61.77</c:v>
                </c:pt>
                <c:pt idx="10797">
                  <c:v>12.9</c:v>
                </c:pt>
                <c:pt idx="10798">
                  <c:v>31.74</c:v>
                </c:pt>
                <c:pt idx="10799">
                  <c:v>52.32</c:v>
                </c:pt>
                <c:pt idx="10800">
                  <c:v>10.51</c:v>
                </c:pt>
                <c:pt idx="10801">
                  <c:v>24.01</c:v>
                </c:pt>
                <c:pt idx="10802">
                  <c:v>38.5</c:v>
                </c:pt>
                <c:pt idx="10803">
                  <c:v>65.67</c:v>
                </c:pt>
                <c:pt idx="10804">
                  <c:v>62.03</c:v>
                </c:pt>
                <c:pt idx="10805">
                  <c:v>13.05</c:v>
                </c:pt>
                <c:pt idx="10806">
                  <c:v>31.93</c:v>
                </c:pt>
                <c:pt idx="10807">
                  <c:v>52.15</c:v>
                </c:pt>
                <c:pt idx="10808">
                  <c:v>10.49</c:v>
                </c:pt>
                <c:pt idx="10809">
                  <c:v>23.82</c:v>
                </c:pt>
                <c:pt idx="10810">
                  <c:v>38.33</c:v>
                </c:pt>
                <c:pt idx="10811">
                  <c:v>65.59</c:v>
                </c:pt>
                <c:pt idx="10812">
                  <c:v>62.29</c:v>
                </c:pt>
                <c:pt idx="10813">
                  <c:v>13.2</c:v>
                </c:pt>
                <c:pt idx="10814">
                  <c:v>32.119999999999997</c:v>
                </c:pt>
                <c:pt idx="10815">
                  <c:v>51.98</c:v>
                </c:pt>
                <c:pt idx="10816">
                  <c:v>10.46</c:v>
                </c:pt>
                <c:pt idx="10817">
                  <c:v>23.63</c:v>
                </c:pt>
                <c:pt idx="10818">
                  <c:v>38.17</c:v>
                </c:pt>
                <c:pt idx="10819">
                  <c:v>65.52</c:v>
                </c:pt>
                <c:pt idx="10820">
                  <c:v>62.55</c:v>
                </c:pt>
                <c:pt idx="10821">
                  <c:v>13.35</c:v>
                </c:pt>
                <c:pt idx="10822">
                  <c:v>32.299999999999997</c:v>
                </c:pt>
                <c:pt idx="10823">
                  <c:v>51.81</c:v>
                </c:pt>
                <c:pt idx="10824">
                  <c:v>10.43</c:v>
                </c:pt>
                <c:pt idx="10825">
                  <c:v>23.44</c:v>
                </c:pt>
                <c:pt idx="10826">
                  <c:v>38</c:v>
                </c:pt>
                <c:pt idx="10827">
                  <c:v>65.44</c:v>
                </c:pt>
                <c:pt idx="10828">
                  <c:v>62.81</c:v>
                </c:pt>
                <c:pt idx="10829">
                  <c:v>13.5</c:v>
                </c:pt>
                <c:pt idx="10830">
                  <c:v>32.49</c:v>
                </c:pt>
                <c:pt idx="10831">
                  <c:v>51.63</c:v>
                </c:pt>
                <c:pt idx="10832">
                  <c:v>10.4</c:v>
                </c:pt>
                <c:pt idx="10833">
                  <c:v>23.24</c:v>
                </c:pt>
                <c:pt idx="10834">
                  <c:v>37.83</c:v>
                </c:pt>
                <c:pt idx="10835">
                  <c:v>65.36</c:v>
                </c:pt>
                <c:pt idx="10836">
                  <c:v>63.07</c:v>
                </c:pt>
                <c:pt idx="10837">
                  <c:v>13.65</c:v>
                </c:pt>
                <c:pt idx="10838">
                  <c:v>32.68</c:v>
                </c:pt>
                <c:pt idx="10839">
                  <c:v>51.46</c:v>
                </c:pt>
                <c:pt idx="10840">
                  <c:v>10.37</c:v>
                </c:pt>
                <c:pt idx="10841">
                  <c:v>23.05</c:v>
                </c:pt>
                <c:pt idx="10842">
                  <c:v>37.659999999999997</c:v>
                </c:pt>
                <c:pt idx="10843">
                  <c:v>65.28</c:v>
                </c:pt>
                <c:pt idx="10844">
                  <c:v>63.33</c:v>
                </c:pt>
                <c:pt idx="10845">
                  <c:v>13.8</c:v>
                </c:pt>
                <c:pt idx="10846">
                  <c:v>32.869999999999997</c:v>
                </c:pt>
                <c:pt idx="10847">
                  <c:v>51.28</c:v>
                </c:pt>
                <c:pt idx="10848">
                  <c:v>10.34</c:v>
                </c:pt>
                <c:pt idx="10849">
                  <c:v>22.86</c:v>
                </c:pt>
                <c:pt idx="10850">
                  <c:v>37.49</c:v>
                </c:pt>
                <c:pt idx="10851">
                  <c:v>65.19</c:v>
                </c:pt>
                <c:pt idx="10852">
                  <c:v>63.59</c:v>
                </c:pt>
                <c:pt idx="10853">
                  <c:v>13.95</c:v>
                </c:pt>
                <c:pt idx="10854">
                  <c:v>33.06</c:v>
                </c:pt>
                <c:pt idx="10855">
                  <c:v>51.11</c:v>
                </c:pt>
                <c:pt idx="10856">
                  <c:v>10.31</c:v>
                </c:pt>
                <c:pt idx="10857">
                  <c:v>22.67</c:v>
                </c:pt>
                <c:pt idx="10858">
                  <c:v>37.32</c:v>
                </c:pt>
                <c:pt idx="10859">
                  <c:v>65.11</c:v>
                </c:pt>
                <c:pt idx="10860">
                  <c:v>63.85</c:v>
                </c:pt>
                <c:pt idx="10861">
                  <c:v>14.1</c:v>
                </c:pt>
                <c:pt idx="10862">
                  <c:v>33.25</c:v>
                </c:pt>
                <c:pt idx="10863">
                  <c:v>50.93</c:v>
                </c:pt>
                <c:pt idx="10864">
                  <c:v>10.28</c:v>
                </c:pt>
                <c:pt idx="10865">
                  <c:v>22.47</c:v>
                </c:pt>
                <c:pt idx="10866">
                  <c:v>37.15</c:v>
                </c:pt>
                <c:pt idx="10867">
                  <c:v>65.010000000000005</c:v>
                </c:pt>
                <c:pt idx="10868">
                  <c:v>64.099999999999994</c:v>
                </c:pt>
                <c:pt idx="10869">
                  <c:v>14.26</c:v>
                </c:pt>
                <c:pt idx="10870">
                  <c:v>33.43</c:v>
                </c:pt>
                <c:pt idx="10871">
                  <c:v>50.75</c:v>
                </c:pt>
                <c:pt idx="10872">
                  <c:v>10.24</c:v>
                </c:pt>
                <c:pt idx="10873">
                  <c:v>22.28</c:v>
                </c:pt>
                <c:pt idx="10874">
                  <c:v>36.979999999999997</c:v>
                </c:pt>
                <c:pt idx="10875">
                  <c:v>64.92</c:v>
                </c:pt>
                <c:pt idx="10876">
                  <c:v>64.36</c:v>
                </c:pt>
                <c:pt idx="10877">
                  <c:v>14.41</c:v>
                </c:pt>
                <c:pt idx="10878">
                  <c:v>33.619999999999997</c:v>
                </c:pt>
                <c:pt idx="10879">
                  <c:v>50.57</c:v>
                </c:pt>
                <c:pt idx="10880">
                  <c:v>10.210000000000001</c:v>
                </c:pt>
                <c:pt idx="10881">
                  <c:v>22.09</c:v>
                </c:pt>
                <c:pt idx="10882">
                  <c:v>36.82</c:v>
                </c:pt>
                <c:pt idx="10883">
                  <c:v>64.819999999999993</c:v>
                </c:pt>
                <c:pt idx="10884">
                  <c:v>64.62</c:v>
                </c:pt>
                <c:pt idx="10885">
                  <c:v>14.56</c:v>
                </c:pt>
                <c:pt idx="10886">
                  <c:v>33.81</c:v>
                </c:pt>
                <c:pt idx="10887">
                  <c:v>50.39</c:v>
                </c:pt>
                <c:pt idx="10888">
                  <c:v>21.9</c:v>
                </c:pt>
                <c:pt idx="10889">
                  <c:v>36.65</c:v>
                </c:pt>
                <c:pt idx="10890">
                  <c:v>64.72</c:v>
                </c:pt>
                <c:pt idx="10891">
                  <c:v>64.88</c:v>
                </c:pt>
                <c:pt idx="10892">
                  <c:v>14.71</c:v>
                </c:pt>
                <c:pt idx="10893">
                  <c:v>34</c:v>
                </c:pt>
                <c:pt idx="10894">
                  <c:v>50.21</c:v>
                </c:pt>
                <c:pt idx="10895">
                  <c:v>10.14</c:v>
                </c:pt>
                <c:pt idx="10896">
                  <c:v>21.7</c:v>
                </c:pt>
                <c:pt idx="10897">
                  <c:v>36.479999999999997</c:v>
                </c:pt>
                <c:pt idx="10898">
                  <c:v>64.62</c:v>
                </c:pt>
                <c:pt idx="10899">
                  <c:v>65.14</c:v>
                </c:pt>
                <c:pt idx="10900">
                  <c:v>34.19</c:v>
                </c:pt>
                <c:pt idx="10901">
                  <c:v>50.03</c:v>
                </c:pt>
                <c:pt idx="10902">
                  <c:v>21.51</c:v>
                </c:pt>
                <c:pt idx="10903">
                  <c:v>36.31</c:v>
                </c:pt>
                <c:pt idx="10904">
                  <c:v>64.52</c:v>
                </c:pt>
                <c:pt idx="10905">
                  <c:v>65.400000000000006</c:v>
                </c:pt>
                <c:pt idx="10906">
                  <c:v>15.01</c:v>
                </c:pt>
                <c:pt idx="10907">
                  <c:v>34.380000000000003</c:v>
                </c:pt>
                <c:pt idx="10908">
                  <c:v>49.85</c:v>
                </c:pt>
                <c:pt idx="10909">
                  <c:v>21.32</c:v>
                </c:pt>
                <c:pt idx="10910">
                  <c:v>36.15</c:v>
                </c:pt>
                <c:pt idx="10911">
                  <c:v>64.41</c:v>
                </c:pt>
                <c:pt idx="10912">
                  <c:v>65.66</c:v>
                </c:pt>
                <c:pt idx="10913">
                  <c:v>15.16</c:v>
                </c:pt>
                <c:pt idx="10914">
                  <c:v>34.57</c:v>
                </c:pt>
                <c:pt idx="10915">
                  <c:v>49.66</c:v>
                </c:pt>
                <c:pt idx="10916">
                  <c:v>21.12</c:v>
                </c:pt>
                <c:pt idx="10917">
                  <c:v>35.979999999999997</c:v>
                </c:pt>
                <c:pt idx="10918">
                  <c:v>64.3</c:v>
                </c:pt>
                <c:pt idx="10919">
                  <c:v>65.92</c:v>
                </c:pt>
                <c:pt idx="10920">
                  <c:v>15.31</c:v>
                </c:pt>
                <c:pt idx="10921">
                  <c:v>34.76</c:v>
                </c:pt>
                <c:pt idx="10922">
                  <c:v>49.48</c:v>
                </c:pt>
                <c:pt idx="10923">
                  <c:v>20.93</c:v>
                </c:pt>
                <c:pt idx="10924">
                  <c:v>35.81</c:v>
                </c:pt>
                <c:pt idx="10925">
                  <c:v>64.19</c:v>
                </c:pt>
                <c:pt idx="10926">
                  <c:v>66.180000000000007</c:v>
                </c:pt>
                <c:pt idx="10927">
                  <c:v>15.46</c:v>
                </c:pt>
                <c:pt idx="10928">
                  <c:v>34.950000000000003</c:v>
                </c:pt>
                <c:pt idx="10929">
                  <c:v>49.29</c:v>
                </c:pt>
                <c:pt idx="10930">
                  <c:v>20.74</c:v>
                </c:pt>
                <c:pt idx="10931">
                  <c:v>35.65</c:v>
                </c:pt>
                <c:pt idx="10932">
                  <c:v>64.08</c:v>
                </c:pt>
                <c:pt idx="10933">
                  <c:v>66.44</c:v>
                </c:pt>
                <c:pt idx="10934">
                  <c:v>15.61</c:v>
                </c:pt>
                <c:pt idx="10935">
                  <c:v>35.14</c:v>
                </c:pt>
                <c:pt idx="10936">
                  <c:v>49.11</c:v>
                </c:pt>
                <c:pt idx="10937">
                  <c:v>20.54</c:v>
                </c:pt>
                <c:pt idx="10938">
                  <c:v>35.479999999999997</c:v>
                </c:pt>
                <c:pt idx="10939">
                  <c:v>63.96</c:v>
                </c:pt>
                <c:pt idx="10940">
                  <c:v>66.7</c:v>
                </c:pt>
                <c:pt idx="10941">
                  <c:v>15.76</c:v>
                </c:pt>
                <c:pt idx="10942">
                  <c:v>35.33</c:v>
                </c:pt>
                <c:pt idx="10943">
                  <c:v>48.92</c:v>
                </c:pt>
                <c:pt idx="10944">
                  <c:v>20.350000000000001</c:v>
                </c:pt>
                <c:pt idx="10945">
                  <c:v>35.31</c:v>
                </c:pt>
                <c:pt idx="10946">
                  <c:v>63.84</c:v>
                </c:pt>
                <c:pt idx="10947">
                  <c:v>66.959999999999994</c:v>
                </c:pt>
                <c:pt idx="10948">
                  <c:v>15.91</c:v>
                </c:pt>
                <c:pt idx="10949">
                  <c:v>35.53</c:v>
                </c:pt>
                <c:pt idx="10950">
                  <c:v>48.73</c:v>
                </c:pt>
                <c:pt idx="10951">
                  <c:v>20.16</c:v>
                </c:pt>
                <c:pt idx="10952">
                  <c:v>35.15</c:v>
                </c:pt>
                <c:pt idx="10953">
                  <c:v>63.72</c:v>
                </c:pt>
                <c:pt idx="10954">
                  <c:v>67.22</c:v>
                </c:pt>
                <c:pt idx="10955">
                  <c:v>16.059999999999999</c:v>
                </c:pt>
                <c:pt idx="10956">
                  <c:v>35.72</c:v>
                </c:pt>
                <c:pt idx="10957">
                  <c:v>48.55</c:v>
                </c:pt>
                <c:pt idx="10958">
                  <c:v>19.96</c:v>
                </c:pt>
                <c:pt idx="10959">
                  <c:v>34.979999999999997</c:v>
                </c:pt>
                <c:pt idx="10960">
                  <c:v>63.6</c:v>
                </c:pt>
                <c:pt idx="10961">
                  <c:v>67.48</c:v>
                </c:pt>
                <c:pt idx="10962">
                  <c:v>16.22</c:v>
                </c:pt>
                <c:pt idx="10963">
                  <c:v>35.909999999999997</c:v>
                </c:pt>
                <c:pt idx="10964">
                  <c:v>48.36</c:v>
                </c:pt>
                <c:pt idx="10965">
                  <c:v>19.77</c:v>
                </c:pt>
                <c:pt idx="10966">
                  <c:v>34.82</c:v>
                </c:pt>
                <c:pt idx="10967">
                  <c:v>63.47</c:v>
                </c:pt>
                <c:pt idx="10968">
                  <c:v>67.739999999999995</c:v>
                </c:pt>
                <c:pt idx="10969">
                  <c:v>16.37</c:v>
                </c:pt>
                <c:pt idx="10970">
                  <c:v>36.1</c:v>
                </c:pt>
                <c:pt idx="10971">
                  <c:v>48.17</c:v>
                </c:pt>
                <c:pt idx="10972">
                  <c:v>19.579999999999998</c:v>
                </c:pt>
                <c:pt idx="10973">
                  <c:v>34.65</c:v>
                </c:pt>
                <c:pt idx="10974">
                  <c:v>63.34</c:v>
                </c:pt>
                <c:pt idx="10975">
                  <c:v>68</c:v>
                </c:pt>
                <c:pt idx="10976">
                  <c:v>16.52</c:v>
                </c:pt>
                <c:pt idx="10977">
                  <c:v>36.29</c:v>
                </c:pt>
                <c:pt idx="10978">
                  <c:v>47.97</c:v>
                </c:pt>
                <c:pt idx="10979">
                  <c:v>19.38</c:v>
                </c:pt>
                <c:pt idx="10980">
                  <c:v>34.49</c:v>
                </c:pt>
                <c:pt idx="10981">
                  <c:v>63.21</c:v>
                </c:pt>
                <c:pt idx="10982">
                  <c:v>68.260000000000005</c:v>
                </c:pt>
                <c:pt idx="10983">
                  <c:v>16.670000000000002</c:v>
                </c:pt>
                <c:pt idx="10984">
                  <c:v>36.479999999999997</c:v>
                </c:pt>
                <c:pt idx="10985">
                  <c:v>47.78</c:v>
                </c:pt>
                <c:pt idx="10986">
                  <c:v>19.190000000000001</c:v>
                </c:pt>
                <c:pt idx="10987">
                  <c:v>34.32</c:v>
                </c:pt>
                <c:pt idx="10988">
                  <c:v>63.08</c:v>
                </c:pt>
                <c:pt idx="10989">
                  <c:v>68.52</c:v>
                </c:pt>
                <c:pt idx="10990">
                  <c:v>16.82</c:v>
                </c:pt>
                <c:pt idx="10991">
                  <c:v>36.68</c:v>
                </c:pt>
                <c:pt idx="10992">
                  <c:v>47.59</c:v>
                </c:pt>
                <c:pt idx="10993">
                  <c:v>19</c:v>
                </c:pt>
                <c:pt idx="10994">
                  <c:v>34.159999999999997</c:v>
                </c:pt>
                <c:pt idx="10995">
                  <c:v>62.95</c:v>
                </c:pt>
                <c:pt idx="10996">
                  <c:v>68.78</c:v>
                </c:pt>
                <c:pt idx="10997">
                  <c:v>16.97</c:v>
                </c:pt>
                <c:pt idx="10998">
                  <c:v>36.869999999999997</c:v>
                </c:pt>
                <c:pt idx="10999">
                  <c:v>47.4</c:v>
                </c:pt>
                <c:pt idx="11000">
                  <c:v>18.8</c:v>
                </c:pt>
                <c:pt idx="11001">
                  <c:v>33.99</c:v>
                </c:pt>
                <c:pt idx="11002">
                  <c:v>62.81</c:v>
                </c:pt>
                <c:pt idx="11003">
                  <c:v>69.040000000000006</c:v>
                </c:pt>
                <c:pt idx="11004">
                  <c:v>17.13</c:v>
                </c:pt>
                <c:pt idx="11005">
                  <c:v>37.06</c:v>
                </c:pt>
                <c:pt idx="11006">
                  <c:v>47.2</c:v>
                </c:pt>
                <c:pt idx="11007">
                  <c:v>18.61</c:v>
                </c:pt>
                <c:pt idx="11008">
                  <c:v>33.83</c:v>
                </c:pt>
                <c:pt idx="11009">
                  <c:v>62.67</c:v>
                </c:pt>
                <c:pt idx="11010">
                  <c:v>69.3</c:v>
                </c:pt>
                <c:pt idx="11011">
                  <c:v>17.28</c:v>
                </c:pt>
                <c:pt idx="11012">
                  <c:v>37.25</c:v>
                </c:pt>
                <c:pt idx="11013">
                  <c:v>47.01</c:v>
                </c:pt>
                <c:pt idx="11014">
                  <c:v>18.420000000000002</c:v>
                </c:pt>
                <c:pt idx="11015">
                  <c:v>33.659999999999997</c:v>
                </c:pt>
                <c:pt idx="11016">
                  <c:v>62.53</c:v>
                </c:pt>
                <c:pt idx="11017">
                  <c:v>69.56</c:v>
                </c:pt>
                <c:pt idx="11018">
                  <c:v>17.43</c:v>
                </c:pt>
                <c:pt idx="11019">
                  <c:v>37.450000000000003</c:v>
                </c:pt>
                <c:pt idx="11020">
                  <c:v>46.82</c:v>
                </c:pt>
                <c:pt idx="11021">
                  <c:v>18.22</c:v>
                </c:pt>
                <c:pt idx="11022">
                  <c:v>33.5</c:v>
                </c:pt>
                <c:pt idx="11023">
                  <c:v>62.39</c:v>
                </c:pt>
                <c:pt idx="11024">
                  <c:v>69.819999999999993</c:v>
                </c:pt>
                <c:pt idx="11025">
                  <c:v>17.579999999999998</c:v>
                </c:pt>
                <c:pt idx="11026">
                  <c:v>37.64</c:v>
                </c:pt>
                <c:pt idx="11027">
                  <c:v>46.62</c:v>
                </c:pt>
                <c:pt idx="11028">
                  <c:v>18.03</c:v>
                </c:pt>
                <c:pt idx="11029">
                  <c:v>33.33</c:v>
                </c:pt>
                <c:pt idx="11030">
                  <c:v>62.25</c:v>
                </c:pt>
                <c:pt idx="11031">
                  <c:v>70.08</c:v>
                </c:pt>
                <c:pt idx="11032">
                  <c:v>17.73</c:v>
                </c:pt>
                <c:pt idx="11033">
                  <c:v>37.83</c:v>
                </c:pt>
                <c:pt idx="11034">
                  <c:v>46.42</c:v>
                </c:pt>
                <c:pt idx="11035">
                  <c:v>17.829999999999998</c:v>
                </c:pt>
                <c:pt idx="11036">
                  <c:v>33.17</c:v>
                </c:pt>
                <c:pt idx="11037">
                  <c:v>62.1</c:v>
                </c:pt>
                <c:pt idx="11038">
                  <c:v>70.34</c:v>
                </c:pt>
                <c:pt idx="11039">
                  <c:v>17.89</c:v>
                </c:pt>
                <c:pt idx="11040">
                  <c:v>38.03</c:v>
                </c:pt>
                <c:pt idx="11041">
                  <c:v>46.23</c:v>
                </c:pt>
                <c:pt idx="11042">
                  <c:v>17.64</c:v>
                </c:pt>
                <c:pt idx="11043">
                  <c:v>33.01</c:v>
                </c:pt>
                <c:pt idx="11044">
                  <c:v>61.96</c:v>
                </c:pt>
                <c:pt idx="11045">
                  <c:v>70.599999999999994</c:v>
                </c:pt>
                <c:pt idx="11046">
                  <c:v>18.04</c:v>
                </c:pt>
                <c:pt idx="11047">
                  <c:v>38.22</c:v>
                </c:pt>
                <c:pt idx="11048">
                  <c:v>46.03</c:v>
                </c:pt>
                <c:pt idx="11049">
                  <c:v>17.45</c:v>
                </c:pt>
                <c:pt idx="11050">
                  <c:v>32.840000000000003</c:v>
                </c:pt>
                <c:pt idx="11051">
                  <c:v>61.81</c:v>
                </c:pt>
                <c:pt idx="11052">
                  <c:v>70.86</c:v>
                </c:pt>
                <c:pt idx="11053">
                  <c:v>18.190000000000001</c:v>
                </c:pt>
                <c:pt idx="11054">
                  <c:v>38.409999999999997</c:v>
                </c:pt>
                <c:pt idx="11055">
                  <c:v>45.83</c:v>
                </c:pt>
                <c:pt idx="11056">
                  <c:v>17.25</c:v>
                </c:pt>
                <c:pt idx="11057">
                  <c:v>32.68</c:v>
                </c:pt>
                <c:pt idx="11058">
                  <c:v>61.66</c:v>
                </c:pt>
                <c:pt idx="11059">
                  <c:v>71.12</c:v>
                </c:pt>
                <c:pt idx="11060">
                  <c:v>18.34</c:v>
                </c:pt>
                <c:pt idx="11061">
                  <c:v>38.61</c:v>
                </c:pt>
                <c:pt idx="11062">
                  <c:v>10.07</c:v>
                </c:pt>
                <c:pt idx="11063">
                  <c:v>45.63</c:v>
                </c:pt>
                <c:pt idx="11064">
                  <c:v>17.059999999999999</c:v>
                </c:pt>
                <c:pt idx="11065">
                  <c:v>32.520000000000003</c:v>
                </c:pt>
                <c:pt idx="11066">
                  <c:v>61.5</c:v>
                </c:pt>
                <c:pt idx="11067">
                  <c:v>71.38</c:v>
                </c:pt>
                <c:pt idx="11068">
                  <c:v>18.5</c:v>
                </c:pt>
                <c:pt idx="11069">
                  <c:v>38.799999999999997</c:v>
                </c:pt>
                <c:pt idx="11070">
                  <c:v>10.25</c:v>
                </c:pt>
                <c:pt idx="11071">
                  <c:v>45.44</c:v>
                </c:pt>
                <c:pt idx="11072">
                  <c:v>16.87</c:v>
                </c:pt>
                <c:pt idx="11073">
                  <c:v>32.36</c:v>
                </c:pt>
                <c:pt idx="11074">
                  <c:v>61.35</c:v>
                </c:pt>
                <c:pt idx="11075">
                  <c:v>71.64</c:v>
                </c:pt>
                <c:pt idx="11076">
                  <c:v>18.649999999999999</c:v>
                </c:pt>
                <c:pt idx="11077">
                  <c:v>39</c:v>
                </c:pt>
                <c:pt idx="11078">
                  <c:v>10.43</c:v>
                </c:pt>
                <c:pt idx="11079">
                  <c:v>45.24</c:v>
                </c:pt>
                <c:pt idx="11080">
                  <c:v>16.670000000000002</c:v>
                </c:pt>
                <c:pt idx="11081">
                  <c:v>32.19</c:v>
                </c:pt>
                <c:pt idx="11082">
                  <c:v>61.19</c:v>
                </c:pt>
                <c:pt idx="11083">
                  <c:v>71.900000000000006</c:v>
                </c:pt>
                <c:pt idx="11084">
                  <c:v>18.8</c:v>
                </c:pt>
                <c:pt idx="11085">
                  <c:v>39.19</c:v>
                </c:pt>
                <c:pt idx="11086">
                  <c:v>10.61</c:v>
                </c:pt>
                <c:pt idx="11087">
                  <c:v>45.04</c:v>
                </c:pt>
                <c:pt idx="11088">
                  <c:v>16.48</c:v>
                </c:pt>
                <c:pt idx="11089">
                  <c:v>32.03</c:v>
                </c:pt>
                <c:pt idx="11090">
                  <c:v>61.04</c:v>
                </c:pt>
                <c:pt idx="11091">
                  <c:v>72.16</c:v>
                </c:pt>
                <c:pt idx="11092">
                  <c:v>18.95</c:v>
                </c:pt>
                <c:pt idx="11093">
                  <c:v>39.39</c:v>
                </c:pt>
                <c:pt idx="11094">
                  <c:v>10.79</c:v>
                </c:pt>
                <c:pt idx="11095">
                  <c:v>44.84</c:v>
                </c:pt>
                <c:pt idx="11096">
                  <c:v>16.28</c:v>
                </c:pt>
                <c:pt idx="11097">
                  <c:v>31.87</c:v>
                </c:pt>
                <c:pt idx="11098">
                  <c:v>60.88</c:v>
                </c:pt>
                <c:pt idx="11099">
                  <c:v>72.42</c:v>
                </c:pt>
                <c:pt idx="11100">
                  <c:v>19.11</c:v>
                </c:pt>
                <c:pt idx="11101">
                  <c:v>39.58</c:v>
                </c:pt>
                <c:pt idx="11102">
                  <c:v>10.97</c:v>
                </c:pt>
                <c:pt idx="11103">
                  <c:v>44.63</c:v>
                </c:pt>
                <c:pt idx="11104">
                  <c:v>16.09</c:v>
                </c:pt>
                <c:pt idx="11105">
                  <c:v>31.71</c:v>
                </c:pt>
                <c:pt idx="11106">
                  <c:v>60.72</c:v>
                </c:pt>
                <c:pt idx="11107">
                  <c:v>72.680000000000007</c:v>
                </c:pt>
                <c:pt idx="11108">
                  <c:v>19.260000000000002</c:v>
                </c:pt>
                <c:pt idx="11109">
                  <c:v>39.78</c:v>
                </c:pt>
                <c:pt idx="11110">
                  <c:v>11.15</c:v>
                </c:pt>
                <c:pt idx="11111">
                  <c:v>44.43</c:v>
                </c:pt>
                <c:pt idx="11112">
                  <c:v>15.89</c:v>
                </c:pt>
                <c:pt idx="11113">
                  <c:v>31.55</c:v>
                </c:pt>
                <c:pt idx="11114">
                  <c:v>60.55</c:v>
                </c:pt>
                <c:pt idx="11115">
                  <c:v>72.94</c:v>
                </c:pt>
                <c:pt idx="11116">
                  <c:v>19.41</c:v>
                </c:pt>
                <c:pt idx="11117">
                  <c:v>39.97</c:v>
                </c:pt>
                <c:pt idx="11118">
                  <c:v>11.33</c:v>
                </c:pt>
                <c:pt idx="11119">
                  <c:v>44.23</c:v>
                </c:pt>
                <c:pt idx="11120">
                  <c:v>15.7</c:v>
                </c:pt>
                <c:pt idx="11121">
                  <c:v>31.38</c:v>
                </c:pt>
                <c:pt idx="11122">
                  <c:v>60.39</c:v>
                </c:pt>
                <c:pt idx="11123">
                  <c:v>73.2</c:v>
                </c:pt>
                <c:pt idx="11124">
                  <c:v>19.57</c:v>
                </c:pt>
                <c:pt idx="11125">
                  <c:v>40.17</c:v>
                </c:pt>
                <c:pt idx="11126">
                  <c:v>11.51</c:v>
                </c:pt>
                <c:pt idx="11127">
                  <c:v>44.03</c:v>
                </c:pt>
                <c:pt idx="11128">
                  <c:v>15.51</c:v>
                </c:pt>
                <c:pt idx="11129">
                  <c:v>31.22</c:v>
                </c:pt>
                <c:pt idx="11130">
                  <c:v>60.22</c:v>
                </c:pt>
                <c:pt idx="11131">
                  <c:v>73.459999999999994</c:v>
                </c:pt>
                <c:pt idx="11132">
                  <c:v>19.72</c:v>
                </c:pt>
                <c:pt idx="11133">
                  <c:v>40.36</c:v>
                </c:pt>
                <c:pt idx="11134">
                  <c:v>11.69</c:v>
                </c:pt>
                <c:pt idx="11135">
                  <c:v>43.83</c:v>
                </c:pt>
                <c:pt idx="11136">
                  <c:v>15.31</c:v>
                </c:pt>
                <c:pt idx="11137">
                  <c:v>31.06</c:v>
                </c:pt>
                <c:pt idx="11138">
                  <c:v>60.06</c:v>
                </c:pt>
                <c:pt idx="11139">
                  <c:v>73.72</c:v>
                </c:pt>
                <c:pt idx="11140">
                  <c:v>19.87</c:v>
                </c:pt>
                <c:pt idx="11141">
                  <c:v>40.56</c:v>
                </c:pt>
                <c:pt idx="11142">
                  <c:v>11.87</c:v>
                </c:pt>
                <c:pt idx="11143">
                  <c:v>43.62</c:v>
                </c:pt>
                <c:pt idx="11144">
                  <c:v>15.12</c:v>
                </c:pt>
                <c:pt idx="11145">
                  <c:v>30.9</c:v>
                </c:pt>
                <c:pt idx="11146">
                  <c:v>59.89</c:v>
                </c:pt>
                <c:pt idx="11147">
                  <c:v>73.98</c:v>
                </c:pt>
                <c:pt idx="11148">
                  <c:v>20.03</c:v>
                </c:pt>
                <c:pt idx="11149">
                  <c:v>40.75</c:v>
                </c:pt>
                <c:pt idx="11150">
                  <c:v>12.06</c:v>
                </c:pt>
                <c:pt idx="11151">
                  <c:v>43.42</c:v>
                </c:pt>
                <c:pt idx="11152">
                  <c:v>14.92</c:v>
                </c:pt>
                <c:pt idx="11153">
                  <c:v>30.74</c:v>
                </c:pt>
                <c:pt idx="11154">
                  <c:v>59.72</c:v>
                </c:pt>
                <c:pt idx="11155">
                  <c:v>74.239999999999995</c:v>
                </c:pt>
                <c:pt idx="11156">
                  <c:v>20.18</c:v>
                </c:pt>
                <c:pt idx="11157">
                  <c:v>40.950000000000003</c:v>
                </c:pt>
                <c:pt idx="11158">
                  <c:v>12.24</c:v>
                </c:pt>
                <c:pt idx="11159">
                  <c:v>43.22</c:v>
                </c:pt>
                <c:pt idx="11160">
                  <c:v>14.73</c:v>
                </c:pt>
                <c:pt idx="11161">
                  <c:v>30.58</c:v>
                </c:pt>
                <c:pt idx="11162">
                  <c:v>59.55</c:v>
                </c:pt>
                <c:pt idx="11163">
                  <c:v>74.5</c:v>
                </c:pt>
                <c:pt idx="11164">
                  <c:v>20.34</c:v>
                </c:pt>
                <c:pt idx="11165">
                  <c:v>41.14</c:v>
                </c:pt>
                <c:pt idx="11166">
                  <c:v>12.42</c:v>
                </c:pt>
                <c:pt idx="11167">
                  <c:v>43.01</c:v>
                </c:pt>
                <c:pt idx="11168">
                  <c:v>14.54</c:v>
                </c:pt>
                <c:pt idx="11169">
                  <c:v>30.42</c:v>
                </c:pt>
                <c:pt idx="11170">
                  <c:v>59.38</c:v>
                </c:pt>
                <c:pt idx="11171">
                  <c:v>74.760000000000005</c:v>
                </c:pt>
                <c:pt idx="11172">
                  <c:v>20.49</c:v>
                </c:pt>
                <c:pt idx="11173">
                  <c:v>41.34</c:v>
                </c:pt>
                <c:pt idx="11174">
                  <c:v>12.61</c:v>
                </c:pt>
                <c:pt idx="11175">
                  <c:v>42.81</c:v>
                </c:pt>
                <c:pt idx="11176">
                  <c:v>14.34</c:v>
                </c:pt>
                <c:pt idx="11177">
                  <c:v>30.26</c:v>
                </c:pt>
                <c:pt idx="11178">
                  <c:v>59.21</c:v>
                </c:pt>
                <c:pt idx="11179">
                  <c:v>75.02</c:v>
                </c:pt>
                <c:pt idx="11180">
                  <c:v>20.64</c:v>
                </c:pt>
                <c:pt idx="11181">
                  <c:v>41.54</c:v>
                </c:pt>
                <c:pt idx="11182">
                  <c:v>12.79</c:v>
                </c:pt>
                <c:pt idx="11183">
                  <c:v>42.6</c:v>
                </c:pt>
                <c:pt idx="11184">
                  <c:v>14.15</c:v>
                </c:pt>
                <c:pt idx="11185">
                  <c:v>30.1</c:v>
                </c:pt>
                <c:pt idx="11186">
                  <c:v>59.03</c:v>
                </c:pt>
                <c:pt idx="11187">
                  <c:v>75.28</c:v>
                </c:pt>
                <c:pt idx="11188">
                  <c:v>20.8</c:v>
                </c:pt>
                <c:pt idx="11189">
                  <c:v>41.73</c:v>
                </c:pt>
                <c:pt idx="11190">
                  <c:v>12.98</c:v>
                </c:pt>
                <c:pt idx="11191">
                  <c:v>42.4</c:v>
                </c:pt>
                <c:pt idx="11192">
                  <c:v>13.95</c:v>
                </c:pt>
                <c:pt idx="11193">
                  <c:v>29.94</c:v>
                </c:pt>
                <c:pt idx="11194">
                  <c:v>58.86</c:v>
                </c:pt>
                <c:pt idx="11195">
                  <c:v>75.540000000000006</c:v>
                </c:pt>
                <c:pt idx="11196">
                  <c:v>20.95</c:v>
                </c:pt>
                <c:pt idx="11197">
                  <c:v>41.93</c:v>
                </c:pt>
                <c:pt idx="11198">
                  <c:v>13.16</c:v>
                </c:pt>
                <c:pt idx="11199">
                  <c:v>42.19</c:v>
                </c:pt>
                <c:pt idx="11200">
                  <c:v>13.76</c:v>
                </c:pt>
                <c:pt idx="11201">
                  <c:v>29.78</c:v>
                </c:pt>
                <c:pt idx="11202">
                  <c:v>58.68</c:v>
                </c:pt>
                <c:pt idx="11203">
                  <c:v>75.790000000000006</c:v>
                </c:pt>
                <c:pt idx="11204">
                  <c:v>21.11</c:v>
                </c:pt>
                <c:pt idx="11205">
                  <c:v>42.13</c:v>
                </c:pt>
                <c:pt idx="11206">
                  <c:v>13.35</c:v>
                </c:pt>
                <c:pt idx="11207">
                  <c:v>41.99</c:v>
                </c:pt>
                <c:pt idx="11208">
                  <c:v>13.56</c:v>
                </c:pt>
                <c:pt idx="11209">
                  <c:v>29.62</c:v>
                </c:pt>
                <c:pt idx="11210">
                  <c:v>58.5</c:v>
                </c:pt>
                <c:pt idx="11211">
                  <c:v>76.05</c:v>
                </c:pt>
                <c:pt idx="11212">
                  <c:v>21.26</c:v>
                </c:pt>
                <c:pt idx="11213">
                  <c:v>42.32</c:v>
                </c:pt>
                <c:pt idx="11214">
                  <c:v>13.53</c:v>
                </c:pt>
                <c:pt idx="11215">
                  <c:v>41.78</c:v>
                </c:pt>
                <c:pt idx="11216">
                  <c:v>13.37</c:v>
                </c:pt>
                <c:pt idx="11217">
                  <c:v>29.46</c:v>
                </c:pt>
                <c:pt idx="11218">
                  <c:v>58.32</c:v>
                </c:pt>
                <c:pt idx="11219">
                  <c:v>76.31</c:v>
                </c:pt>
                <c:pt idx="11220">
                  <c:v>21.42</c:v>
                </c:pt>
                <c:pt idx="11221">
                  <c:v>42.52</c:v>
                </c:pt>
                <c:pt idx="11222">
                  <c:v>13.72</c:v>
                </c:pt>
                <c:pt idx="11223">
                  <c:v>41.57</c:v>
                </c:pt>
                <c:pt idx="11224">
                  <c:v>13.18</c:v>
                </c:pt>
                <c:pt idx="11225">
                  <c:v>29.3</c:v>
                </c:pt>
                <c:pt idx="11226">
                  <c:v>58.14</c:v>
                </c:pt>
                <c:pt idx="11227">
                  <c:v>76.569999999999993</c:v>
                </c:pt>
                <c:pt idx="11228">
                  <c:v>21.57</c:v>
                </c:pt>
                <c:pt idx="11229">
                  <c:v>42.72</c:v>
                </c:pt>
                <c:pt idx="11230">
                  <c:v>13.9</c:v>
                </c:pt>
                <c:pt idx="11231">
                  <c:v>41.37</c:v>
                </c:pt>
                <c:pt idx="11232">
                  <c:v>12.98</c:v>
                </c:pt>
                <c:pt idx="11233">
                  <c:v>29.14</c:v>
                </c:pt>
                <c:pt idx="11234">
                  <c:v>57.96</c:v>
                </c:pt>
                <c:pt idx="11235">
                  <c:v>76.83</c:v>
                </c:pt>
                <c:pt idx="11236">
                  <c:v>21.73</c:v>
                </c:pt>
                <c:pt idx="11237">
                  <c:v>42.91</c:v>
                </c:pt>
                <c:pt idx="11238">
                  <c:v>14.09</c:v>
                </c:pt>
                <c:pt idx="11239">
                  <c:v>41.16</c:v>
                </c:pt>
                <c:pt idx="11240">
                  <c:v>12.79</c:v>
                </c:pt>
                <c:pt idx="11241">
                  <c:v>28.98</c:v>
                </c:pt>
                <c:pt idx="11242">
                  <c:v>57.78</c:v>
                </c:pt>
                <c:pt idx="11243">
                  <c:v>77.09</c:v>
                </c:pt>
                <c:pt idx="11244">
                  <c:v>21.88</c:v>
                </c:pt>
                <c:pt idx="11245">
                  <c:v>43.11</c:v>
                </c:pt>
                <c:pt idx="11246">
                  <c:v>14.28</c:v>
                </c:pt>
                <c:pt idx="11247">
                  <c:v>40.950000000000003</c:v>
                </c:pt>
                <c:pt idx="11248">
                  <c:v>12.59</c:v>
                </c:pt>
                <c:pt idx="11249">
                  <c:v>28.82</c:v>
                </c:pt>
                <c:pt idx="11250">
                  <c:v>57.6</c:v>
                </c:pt>
                <c:pt idx="11251">
                  <c:v>77.349999999999994</c:v>
                </c:pt>
                <c:pt idx="11252">
                  <c:v>22.04</c:v>
                </c:pt>
                <c:pt idx="11253">
                  <c:v>43.31</c:v>
                </c:pt>
                <c:pt idx="11254">
                  <c:v>14.46</c:v>
                </c:pt>
                <c:pt idx="11255">
                  <c:v>40.74</c:v>
                </c:pt>
                <c:pt idx="11256">
                  <c:v>12.4</c:v>
                </c:pt>
                <c:pt idx="11257">
                  <c:v>28.66</c:v>
                </c:pt>
                <c:pt idx="11258">
                  <c:v>57.41</c:v>
                </c:pt>
                <c:pt idx="11259">
                  <c:v>77.61</c:v>
                </c:pt>
                <c:pt idx="11260">
                  <c:v>22.19</c:v>
                </c:pt>
                <c:pt idx="11261">
                  <c:v>43.51</c:v>
                </c:pt>
                <c:pt idx="11262">
                  <c:v>14.65</c:v>
                </c:pt>
                <c:pt idx="11263">
                  <c:v>40.53</c:v>
                </c:pt>
                <c:pt idx="11264">
                  <c:v>12.2</c:v>
                </c:pt>
                <c:pt idx="11265">
                  <c:v>28.5</c:v>
                </c:pt>
                <c:pt idx="11266">
                  <c:v>57.23</c:v>
                </c:pt>
                <c:pt idx="11267">
                  <c:v>77.86</c:v>
                </c:pt>
                <c:pt idx="11268">
                  <c:v>22.35</c:v>
                </c:pt>
                <c:pt idx="11269">
                  <c:v>43.7</c:v>
                </c:pt>
                <c:pt idx="11270">
                  <c:v>14.84</c:v>
                </c:pt>
                <c:pt idx="11271">
                  <c:v>40.33</c:v>
                </c:pt>
                <c:pt idx="11272">
                  <c:v>12.01</c:v>
                </c:pt>
                <c:pt idx="11273">
                  <c:v>28.35</c:v>
                </c:pt>
                <c:pt idx="11274">
                  <c:v>57.04</c:v>
                </c:pt>
                <c:pt idx="11275">
                  <c:v>78.12</c:v>
                </c:pt>
                <c:pt idx="11276">
                  <c:v>22.5</c:v>
                </c:pt>
                <c:pt idx="11277">
                  <c:v>43.9</c:v>
                </c:pt>
                <c:pt idx="11278">
                  <c:v>15.03</c:v>
                </c:pt>
                <c:pt idx="11279">
                  <c:v>40.119999999999997</c:v>
                </c:pt>
                <c:pt idx="11280">
                  <c:v>11.82</c:v>
                </c:pt>
                <c:pt idx="11281">
                  <c:v>28.19</c:v>
                </c:pt>
                <c:pt idx="11282">
                  <c:v>56.85</c:v>
                </c:pt>
                <c:pt idx="11283">
                  <c:v>78.38</c:v>
                </c:pt>
                <c:pt idx="11284">
                  <c:v>22.66</c:v>
                </c:pt>
                <c:pt idx="11285">
                  <c:v>44.1</c:v>
                </c:pt>
                <c:pt idx="11286">
                  <c:v>15.22</c:v>
                </c:pt>
                <c:pt idx="11287">
                  <c:v>39.909999999999997</c:v>
                </c:pt>
                <c:pt idx="11288">
                  <c:v>11.62</c:v>
                </c:pt>
                <c:pt idx="11289">
                  <c:v>28.03</c:v>
                </c:pt>
                <c:pt idx="11290">
                  <c:v>56.67</c:v>
                </c:pt>
                <c:pt idx="11291">
                  <c:v>78.64</c:v>
                </c:pt>
                <c:pt idx="11292">
                  <c:v>22.81</c:v>
                </c:pt>
                <c:pt idx="11293">
                  <c:v>44.3</c:v>
                </c:pt>
                <c:pt idx="11294">
                  <c:v>15.41</c:v>
                </c:pt>
                <c:pt idx="11295">
                  <c:v>39.700000000000003</c:v>
                </c:pt>
                <c:pt idx="11296">
                  <c:v>11.43</c:v>
                </c:pt>
                <c:pt idx="11297">
                  <c:v>27.87</c:v>
                </c:pt>
                <c:pt idx="11298">
                  <c:v>56.48</c:v>
                </c:pt>
                <c:pt idx="11299">
                  <c:v>78.900000000000006</c:v>
                </c:pt>
                <c:pt idx="11300">
                  <c:v>22.97</c:v>
                </c:pt>
                <c:pt idx="11301">
                  <c:v>44.5</c:v>
                </c:pt>
                <c:pt idx="11302">
                  <c:v>15.59</c:v>
                </c:pt>
                <c:pt idx="11303">
                  <c:v>39.49</c:v>
                </c:pt>
                <c:pt idx="11304">
                  <c:v>11.23</c:v>
                </c:pt>
                <c:pt idx="11305">
                  <c:v>27.71</c:v>
                </c:pt>
                <c:pt idx="11306">
                  <c:v>56.29</c:v>
                </c:pt>
                <c:pt idx="11307">
                  <c:v>79.150000000000006</c:v>
                </c:pt>
                <c:pt idx="11308">
                  <c:v>23.12</c:v>
                </c:pt>
                <c:pt idx="11309">
                  <c:v>44.69</c:v>
                </c:pt>
                <c:pt idx="11310">
                  <c:v>15.78</c:v>
                </c:pt>
                <c:pt idx="11311">
                  <c:v>39.28</c:v>
                </c:pt>
                <c:pt idx="11312">
                  <c:v>11.04</c:v>
                </c:pt>
                <c:pt idx="11313">
                  <c:v>27.56</c:v>
                </c:pt>
                <c:pt idx="11314">
                  <c:v>56.1</c:v>
                </c:pt>
                <c:pt idx="11315">
                  <c:v>79.41</c:v>
                </c:pt>
                <c:pt idx="11316">
                  <c:v>23.28</c:v>
                </c:pt>
                <c:pt idx="11317">
                  <c:v>44.89</c:v>
                </c:pt>
                <c:pt idx="11318">
                  <c:v>15.97</c:v>
                </c:pt>
                <c:pt idx="11319">
                  <c:v>39.07</c:v>
                </c:pt>
                <c:pt idx="11320">
                  <c:v>10.84</c:v>
                </c:pt>
                <c:pt idx="11321">
                  <c:v>27.4</c:v>
                </c:pt>
                <c:pt idx="11322">
                  <c:v>55.91</c:v>
                </c:pt>
                <c:pt idx="11323">
                  <c:v>79.67</c:v>
                </c:pt>
                <c:pt idx="11324">
                  <c:v>23.44</c:v>
                </c:pt>
                <c:pt idx="11325">
                  <c:v>45.09</c:v>
                </c:pt>
                <c:pt idx="11326">
                  <c:v>16.16</c:v>
                </c:pt>
                <c:pt idx="11327">
                  <c:v>38.86</c:v>
                </c:pt>
                <c:pt idx="11328">
                  <c:v>10.65</c:v>
                </c:pt>
                <c:pt idx="11329">
                  <c:v>27.24</c:v>
                </c:pt>
                <c:pt idx="11330">
                  <c:v>55.71</c:v>
                </c:pt>
                <c:pt idx="11331">
                  <c:v>79.92</c:v>
                </c:pt>
                <c:pt idx="11332">
                  <c:v>23.59</c:v>
                </c:pt>
                <c:pt idx="11333">
                  <c:v>45.29</c:v>
                </c:pt>
                <c:pt idx="11334">
                  <c:v>16.350000000000001</c:v>
                </c:pt>
                <c:pt idx="11335">
                  <c:v>38.65</c:v>
                </c:pt>
                <c:pt idx="11336">
                  <c:v>10.46</c:v>
                </c:pt>
                <c:pt idx="11337">
                  <c:v>27.09</c:v>
                </c:pt>
                <c:pt idx="11338">
                  <c:v>55.52</c:v>
                </c:pt>
                <c:pt idx="11339">
                  <c:v>80.180000000000007</c:v>
                </c:pt>
                <c:pt idx="11340">
                  <c:v>23.75</c:v>
                </c:pt>
                <c:pt idx="11341">
                  <c:v>45.49</c:v>
                </c:pt>
                <c:pt idx="11342">
                  <c:v>16.54</c:v>
                </c:pt>
                <c:pt idx="11343">
                  <c:v>38.44</c:v>
                </c:pt>
                <c:pt idx="11344">
                  <c:v>10.26</c:v>
                </c:pt>
                <c:pt idx="11345">
                  <c:v>26.93</c:v>
                </c:pt>
                <c:pt idx="11346">
                  <c:v>55.33</c:v>
                </c:pt>
                <c:pt idx="11347">
                  <c:v>80.44</c:v>
                </c:pt>
                <c:pt idx="11348">
                  <c:v>23.91</c:v>
                </c:pt>
                <c:pt idx="11349">
                  <c:v>45.69</c:v>
                </c:pt>
                <c:pt idx="11350">
                  <c:v>16.739999999999998</c:v>
                </c:pt>
                <c:pt idx="11351">
                  <c:v>38.229999999999997</c:v>
                </c:pt>
                <c:pt idx="11352">
                  <c:v>10.07</c:v>
                </c:pt>
                <c:pt idx="11353">
                  <c:v>26.77</c:v>
                </c:pt>
                <c:pt idx="11354">
                  <c:v>55.13</c:v>
                </c:pt>
                <c:pt idx="11355">
                  <c:v>80.69</c:v>
                </c:pt>
                <c:pt idx="11356">
                  <c:v>24.06</c:v>
                </c:pt>
                <c:pt idx="11357">
                  <c:v>45.88</c:v>
                </c:pt>
                <c:pt idx="11358">
                  <c:v>16.93</c:v>
                </c:pt>
                <c:pt idx="11359">
                  <c:v>38.020000000000003</c:v>
                </c:pt>
                <c:pt idx="11360">
                  <c:v>26.61</c:v>
                </c:pt>
                <c:pt idx="11361">
                  <c:v>54.94</c:v>
                </c:pt>
                <c:pt idx="11362">
                  <c:v>80.95</c:v>
                </c:pt>
                <c:pt idx="11363">
                  <c:v>24.22</c:v>
                </c:pt>
                <c:pt idx="11364">
                  <c:v>46.08</c:v>
                </c:pt>
                <c:pt idx="11365">
                  <c:v>17.12</c:v>
                </c:pt>
                <c:pt idx="11366">
                  <c:v>37.81</c:v>
                </c:pt>
                <c:pt idx="11367">
                  <c:v>26.46</c:v>
                </c:pt>
                <c:pt idx="11368">
                  <c:v>54.74</c:v>
                </c:pt>
                <c:pt idx="11369">
                  <c:v>81.2</c:v>
                </c:pt>
                <c:pt idx="11370">
                  <c:v>24.38</c:v>
                </c:pt>
                <c:pt idx="11371">
                  <c:v>46.28</c:v>
                </c:pt>
                <c:pt idx="11372">
                  <c:v>17.309999999999999</c:v>
                </c:pt>
                <c:pt idx="11373">
                  <c:v>37.6</c:v>
                </c:pt>
                <c:pt idx="11374">
                  <c:v>26.3</c:v>
                </c:pt>
                <c:pt idx="11375">
                  <c:v>54.55</c:v>
                </c:pt>
                <c:pt idx="11376">
                  <c:v>81.459999999999994</c:v>
                </c:pt>
                <c:pt idx="11377">
                  <c:v>24.53</c:v>
                </c:pt>
                <c:pt idx="11378">
                  <c:v>46.48</c:v>
                </c:pt>
                <c:pt idx="11379">
                  <c:v>17.5</c:v>
                </c:pt>
                <c:pt idx="11380">
                  <c:v>37.39</c:v>
                </c:pt>
                <c:pt idx="11381">
                  <c:v>26.15</c:v>
                </c:pt>
                <c:pt idx="11382">
                  <c:v>54.35</c:v>
                </c:pt>
                <c:pt idx="11383">
                  <c:v>81.709999999999994</c:v>
                </c:pt>
                <c:pt idx="11384">
                  <c:v>24.69</c:v>
                </c:pt>
                <c:pt idx="11385">
                  <c:v>46.68</c:v>
                </c:pt>
                <c:pt idx="11386">
                  <c:v>17.7</c:v>
                </c:pt>
                <c:pt idx="11387">
                  <c:v>37.18</c:v>
                </c:pt>
                <c:pt idx="11388">
                  <c:v>25.99</c:v>
                </c:pt>
                <c:pt idx="11389">
                  <c:v>54.15</c:v>
                </c:pt>
                <c:pt idx="11390">
                  <c:v>81.97</c:v>
                </c:pt>
                <c:pt idx="11391">
                  <c:v>24.85</c:v>
                </c:pt>
                <c:pt idx="11392">
                  <c:v>46.88</c:v>
                </c:pt>
                <c:pt idx="11393">
                  <c:v>17.89</c:v>
                </c:pt>
                <c:pt idx="11394">
                  <c:v>36.97</c:v>
                </c:pt>
                <c:pt idx="11395">
                  <c:v>25.83</c:v>
                </c:pt>
                <c:pt idx="11396">
                  <c:v>53.95</c:v>
                </c:pt>
                <c:pt idx="11397">
                  <c:v>82.22</c:v>
                </c:pt>
                <c:pt idx="11398">
                  <c:v>25</c:v>
                </c:pt>
                <c:pt idx="11399">
                  <c:v>47.08</c:v>
                </c:pt>
                <c:pt idx="11400">
                  <c:v>18.079999999999998</c:v>
                </c:pt>
                <c:pt idx="11401">
                  <c:v>36.76</c:v>
                </c:pt>
                <c:pt idx="11402">
                  <c:v>25.68</c:v>
                </c:pt>
                <c:pt idx="11403">
                  <c:v>53.75</c:v>
                </c:pt>
                <c:pt idx="11404">
                  <c:v>82.47</c:v>
                </c:pt>
                <c:pt idx="11405">
                  <c:v>25.16</c:v>
                </c:pt>
                <c:pt idx="11406">
                  <c:v>47.28</c:v>
                </c:pt>
                <c:pt idx="11407">
                  <c:v>18.28</c:v>
                </c:pt>
                <c:pt idx="11408">
                  <c:v>36.54</c:v>
                </c:pt>
                <c:pt idx="11409">
                  <c:v>25.52</c:v>
                </c:pt>
                <c:pt idx="11410">
                  <c:v>53.55</c:v>
                </c:pt>
                <c:pt idx="11411">
                  <c:v>82.73</c:v>
                </c:pt>
                <c:pt idx="11412">
                  <c:v>25.32</c:v>
                </c:pt>
                <c:pt idx="11413">
                  <c:v>47.48</c:v>
                </c:pt>
                <c:pt idx="11414">
                  <c:v>18.47</c:v>
                </c:pt>
                <c:pt idx="11415">
                  <c:v>36.33</c:v>
                </c:pt>
                <c:pt idx="11416">
                  <c:v>25.37</c:v>
                </c:pt>
                <c:pt idx="11417">
                  <c:v>53.35</c:v>
                </c:pt>
                <c:pt idx="11418">
                  <c:v>82.98</c:v>
                </c:pt>
                <c:pt idx="11419">
                  <c:v>25.48</c:v>
                </c:pt>
                <c:pt idx="11420">
                  <c:v>47.68</c:v>
                </c:pt>
                <c:pt idx="11421">
                  <c:v>18.66</c:v>
                </c:pt>
                <c:pt idx="11422">
                  <c:v>36.119999999999997</c:v>
                </c:pt>
                <c:pt idx="11423">
                  <c:v>25.21</c:v>
                </c:pt>
                <c:pt idx="11424">
                  <c:v>53.15</c:v>
                </c:pt>
                <c:pt idx="11425">
                  <c:v>83.23</c:v>
                </c:pt>
                <c:pt idx="11426">
                  <c:v>25.64</c:v>
                </c:pt>
                <c:pt idx="11427">
                  <c:v>47.87</c:v>
                </c:pt>
                <c:pt idx="11428">
                  <c:v>35.909999999999997</c:v>
                </c:pt>
                <c:pt idx="11429">
                  <c:v>25.06</c:v>
                </c:pt>
                <c:pt idx="11430">
                  <c:v>52.95</c:v>
                </c:pt>
                <c:pt idx="11431">
                  <c:v>83.48</c:v>
                </c:pt>
                <c:pt idx="11432">
                  <c:v>25.79</c:v>
                </c:pt>
                <c:pt idx="11433">
                  <c:v>48.07</c:v>
                </c:pt>
                <c:pt idx="11434">
                  <c:v>19.05</c:v>
                </c:pt>
                <c:pt idx="11435">
                  <c:v>35.700000000000003</c:v>
                </c:pt>
                <c:pt idx="11436">
                  <c:v>24.9</c:v>
                </c:pt>
                <c:pt idx="11437">
                  <c:v>52.75</c:v>
                </c:pt>
                <c:pt idx="11438">
                  <c:v>83.73</c:v>
                </c:pt>
                <c:pt idx="11439">
                  <c:v>25.95</c:v>
                </c:pt>
                <c:pt idx="11440">
                  <c:v>48.27</c:v>
                </c:pt>
                <c:pt idx="11441">
                  <c:v>19.25</c:v>
                </c:pt>
                <c:pt idx="11442">
                  <c:v>35.49</c:v>
                </c:pt>
                <c:pt idx="11443">
                  <c:v>24.75</c:v>
                </c:pt>
                <c:pt idx="11444">
                  <c:v>52.55</c:v>
                </c:pt>
                <c:pt idx="11445">
                  <c:v>83.98</c:v>
                </c:pt>
                <c:pt idx="11446">
                  <c:v>26.11</c:v>
                </c:pt>
                <c:pt idx="11447">
                  <c:v>48.47</c:v>
                </c:pt>
                <c:pt idx="11448">
                  <c:v>19.440000000000001</c:v>
                </c:pt>
                <c:pt idx="11449">
                  <c:v>35.270000000000003</c:v>
                </c:pt>
                <c:pt idx="11450">
                  <c:v>24.59</c:v>
                </c:pt>
                <c:pt idx="11451">
                  <c:v>52.34</c:v>
                </c:pt>
                <c:pt idx="11452">
                  <c:v>84.23</c:v>
                </c:pt>
                <c:pt idx="11453">
                  <c:v>26.27</c:v>
                </c:pt>
                <c:pt idx="11454">
                  <c:v>48.67</c:v>
                </c:pt>
                <c:pt idx="11455">
                  <c:v>19.64</c:v>
                </c:pt>
                <c:pt idx="11456">
                  <c:v>35.06</c:v>
                </c:pt>
                <c:pt idx="11457">
                  <c:v>24.44</c:v>
                </c:pt>
                <c:pt idx="11458">
                  <c:v>52.14</c:v>
                </c:pt>
                <c:pt idx="11459">
                  <c:v>84.48</c:v>
                </c:pt>
                <c:pt idx="11460">
                  <c:v>26.43</c:v>
                </c:pt>
                <c:pt idx="11461">
                  <c:v>48.87</c:v>
                </c:pt>
                <c:pt idx="11462">
                  <c:v>19.829999999999998</c:v>
                </c:pt>
                <c:pt idx="11463">
                  <c:v>34.85</c:v>
                </c:pt>
                <c:pt idx="11464">
                  <c:v>24.28</c:v>
                </c:pt>
                <c:pt idx="11465">
                  <c:v>51.94</c:v>
                </c:pt>
                <c:pt idx="11466">
                  <c:v>84.72</c:v>
                </c:pt>
                <c:pt idx="11467">
                  <c:v>26.59</c:v>
                </c:pt>
                <c:pt idx="11468">
                  <c:v>49.07</c:v>
                </c:pt>
                <c:pt idx="11469">
                  <c:v>20.03</c:v>
                </c:pt>
                <c:pt idx="11470">
                  <c:v>34.64</c:v>
                </c:pt>
                <c:pt idx="11471">
                  <c:v>24.13</c:v>
                </c:pt>
                <c:pt idx="11472">
                  <c:v>51.73</c:v>
                </c:pt>
                <c:pt idx="11473">
                  <c:v>84.97</c:v>
                </c:pt>
                <c:pt idx="11474">
                  <c:v>26.75</c:v>
                </c:pt>
                <c:pt idx="11475">
                  <c:v>49.27</c:v>
                </c:pt>
                <c:pt idx="11476">
                  <c:v>20.23</c:v>
                </c:pt>
                <c:pt idx="11477">
                  <c:v>34.43</c:v>
                </c:pt>
                <c:pt idx="11478">
                  <c:v>23.97</c:v>
                </c:pt>
                <c:pt idx="11479">
                  <c:v>51.53</c:v>
                </c:pt>
                <c:pt idx="11480">
                  <c:v>85.21</c:v>
                </c:pt>
                <c:pt idx="11481">
                  <c:v>26.9</c:v>
                </c:pt>
                <c:pt idx="11482">
                  <c:v>49.47</c:v>
                </c:pt>
                <c:pt idx="11483">
                  <c:v>20.420000000000002</c:v>
                </c:pt>
                <c:pt idx="11484">
                  <c:v>34.22</c:v>
                </c:pt>
                <c:pt idx="11485">
                  <c:v>23.82</c:v>
                </c:pt>
                <c:pt idx="11486">
                  <c:v>51.32</c:v>
                </c:pt>
                <c:pt idx="11487">
                  <c:v>85.45</c:v>
                </c:pt>
                <c:pt idx="11488">
                  <c:v>27.06</c:v>
                </c:pt>
                <c:pt idx="11489">
                  <c:v>49.67</c:v>
                </c:pt>
                <c:pt idx="11490">
                  <c:v>20.62</c:v>
                </c:pt>
                <c:pt idx="11491">
                  <c:v>34</c:v>
                </c:pt>
                <c:pt idx="11492">
                  <c:v>23.67</c:v>
                </c:pt>
                <c:pt idx="11493">
                  <c:v>51.12</c:v>
                </c:pt>
                <c:pt idx="11494">
                  <c:v>85.69</c:v>
                </c:pt>
                <c:pt idx="11495">
                  <c:v>27.22</c:v>
                </c:pt>
                <c:pt idx="11496">
                  <c:v>49.87</c:v>
                </c:pt>
                <c:pt idx="11497">
                  <c:v>20.82</c:v>
                </c:pt>
                <c:pt idx="11498">
                  <c:v>33.79</c:v>
                </c:pt>
                <c:pt idx="11499">
                  <c:v>23.51</c:v>
                </c:pt>
                <c:pt idx="11500">
                  <c:v>50.91</c:v>
                </c:pt>
                <c:pt idx="11501">
                  <c:v>85.93</c:v>
                </c:pt>
                <c:pt idx="11502">
                  <c:v>27.38</c:v>
                </c:pt>
                <c:pt idx="11503">
                  <c:v>50.07</c:v>
                </c:pt>
                <c:pt idx="11504">
                  <c:v>21.01</c:v>
                </c:pt>
                <c:pt idx="11505">
                  <c:v>33.58</c:v>
                </c:pt>
                <c:pt idx="11506">
                  <c:v>23.36</c:v>
                </c:pt>
                <c:pt idx="11507">
                  <c:v>50.71</c:v>
                </c:pt>
                <c:pt idx="11508">
                  <c:v>86.16</c:v>
                </c:pt>
                <c:pt idx="11509">
                  <c:v>27.54</c:v>
                </c:pt>
                <c:pt idx="11510">
                  <c:v>50.27</c:v>
                </c:pt>
                <c:pt idx="11511">
                  <c:v>21.21</c:v>
                </c:pt>
                <c:pt idx="11512">
                  <c:v>33.369999999999997</c:v>
                </c:pt>
                <c:pt idx="11513">
                  <c:v>23.21</c:v>
                </c:pt>
                <c:pt idx="11514">
                  <c:v>50.5</c:v>
                </c:pt>
                <c:pt idx="11515">
                  <c:v>86.39</c:v>
                </c:pt>
                <c:pt idx="11516">
                  <c:v>27.7</c:v>
                </c:pt>
                <c:pt idx="11517">
                  <c:v>50.47</c:v>
                </c:pt>
                <c:pt idx="11518">
                  <c:v>21.41</c:v>
                </c:pt>
                <c:pt idx="11519">
                  <c:v>33.159999999999997</c:v>
                </c:pt>
                <c:pt idx="11520">
                  <c:v>23.05</c:v>
                </c:pt>
                <c:pt idx="11521">
                  <c:v>50.29</c:v>
                </c:pt>
                <c:pt idx="11522">
                  <c:v>86.62</c:v>
                </c:pt>
                <c:pt idx="11523">
                  <c:v>27.86</c:v>
                </c:pt>
                <c:pt idx="11524">
                  <c:v>50.67</c:v>
                </c:pt>
                <c:pt idx="11525">
                  <c:v>21.61</c:v>
                </c:pt>
                <c:pt idx="11526">
                  <c:v>32.94</c:v>
                </c:pt>
                <c:pt idx="11527">
                  <c:v>22.9</c:v>
                </c:pt>
                <c:pt idx="11528">
                  <c:v>50.08</c:v>
                </c:pt>
                <c:pt idx="11529">
                  <c:v>86.84</c:v>
                </c:pt>
                <c:pt idx="11530">
                  <c:v>28.02</c:v>
                </c:pt>
                <c:pt idx="11531">
                  <c:v>50.86</c:v>
                </c:pt>
                <c:pt idx="11532">
                  <c:v>21.81</c:v>
                </c:pt>
                <c:pt idx="11533">
                  <c:v>32.729999999999997</c:v>
                </c:pt>
                <c:pt idx="11534">
                  <c:v>22.75</c:v>
                </c:pt>
                <c:pt idx="11535">
                  <c:v>49.88</c:v>
                </c:pt>
                <c:pt idx="11536">
                  <c:v>87.06</c:v>
                </c:pt>
                <c:pt idx="11537">
                  <c:v>28.18</c:v>
                </c:pt>
                <c:pt idx="11538">
                  <c:v>51.06</c:v>
                </c:pt>
                <c:pt idx="11539">
                  <c:v>22</c:v>
                </c:pt>
                <c:pt idx="11540">
                  <c:v>32.520000000000003</c:v>
                </c:pt>
                <c:pt idx="11541">
                  <c:v>22.59</c:v>
                </c:pt>
                <c:pt idx="11542">
                  <c:v>49.67</c:v>
                </c:pt>
                <c:pt idx="11543">
                  <c:v>87.27</c:v>
                </c:pt>
                <c:pt idx="11544">
                  <c:v>28.34</c:v>
                </c:pt>
                <c:pt idx="11545">
                  <c:v>51.26</c:v>
                </c:pt>
                <c:pt idx="11546">
                  <c:v>22.2</c:v>
                </c:pt>
                <c:pt idx="11547">
                  <c:v>32.31</c:v>
                </c:pt>
                <c:pt idx="11548">
                  <c:v>22.44</c:v>
                </c:pt>
                <c:pt idx="11549">
                  <c:v>49.46</c:v>
                </c:pt>
                <c:pt idx="11550">
                  <c:v>87.46</c:v>
                </c:pt>
                <c:pt idx="11551">
                  <c:v>28.5</c:v>
                </c:pt>
                <c:pt idx="11552">
                  <c:v>51.46</c:v>
                </c:pt>
                <c:pt idx="11553">
                  <c:v>22.4</c:v>
                </c:pt>
                <c:pt idx="11554">
                  <c:v>32.1</c:v>
                </c:pt>
                <c:pt idx="11555">
                  <c:v>22.29</c:v>
                </c:pt>
                <c:pt idx="11556">
                  <c:v>49.25</c:v>
                </c:pt>
                <c:pt idx="11557">
                  <c:v>87.65</c:v>
                </c:pt>
                <c:pt idx="11558">
                  <c:v>28.66</c:v>
                </c:pt>
                <c:pt idx="11559">
                  <c:v>51.66</c:v>
                </c:pt>
                <c:pt idx="11560">
                  <c:v>22.6</c:v>
                </c:pt>
                <c:pt idx="11561">
                  <c:v>31.88</c:v>
                </c:pt>
                <c:pt idx="11562">
                  <c:v>22.13</c:v>
                </c:pt>
                <c:pt idx="11563">
                  <c:v>49.04</c:v>
                </c:pt>
                <c:pt idx="11564">
                  <c:v>87.83</c:v>
                </c:pt>
                <c:pt idx="11565">
                  <c:v>28.82</c:v>
                </c:pt>
                <c:pt idx="11566">
                  <c:v>51.86</c:v>
                </c:pt>
                <c:pt idx="11567">
                  <c:v>22.8</c:v>
                </c:pt>
                <c:pt idx="11568">
                  <c:v>31.67</c:v>
                </c:pt>
                <c:pt idx="11569">
                  <c:v>21.98</c:v>
                </c:pt>
                <c:pt idx="11570">
                  <c:v>48.83</c:v>
                </c:pt>
                <c:pt idx="11571">
                  <c:v>87.98</c:v>
                </c:pt>
                <c:pt idx="11572">
                  <c:v>28.99</c:v>
                </c:pt>
                <c:pt idx="11573">
                  <c:v>52.06</c:v>
                </c:pt>
                <c:pt idx="11574">
                  <c:v>23</c:v>
                </c:pt>
                <c:pt idx="11575">
                  <c:v>31.46</c:v>
                </c:pt>
                <c:pt idx="11576">
                  <c:v>21.83</c:v>
                </c:pt>
                <c:pt idx="11577">
                  <c:v>48.62</c:v>
                </c:pt>
                <c:pt idx="11578">
                  <c:v>88.12</c:v>
                </c:pt>
                <c:pt idx="11579">
                  <c:v>29.15</c:v>
                </c:pt>
                <c:pt idx="11580">
                  <c:v>52.26</c:v>
                </c:pt>
                <c:pt idx="11581">
                  <c:v>23.2</c:v>
                </c:pt>
                <c:pt idx="11582">
                  <c:v>31.25</c:v>
                </c:pt>
                <c:pt idx="11583">
                  <c:v>21.68</c:v>
                </c:pt>
                <c:pt idx="11584">
                  <c:v>48.42</c:v>
                </c:pt>
                <c:pt idx="11585">
                  <c:v>88.22</c:v>
                </c:pt>
                <c:pt idx="11586">
                  <c:v>29.31</c:v>
                </c:pt>
                <c:pt idx="11587">
                  <c:v>52.46</c:v>
                </c:pt>
                <c:pt idx="11588">
                  <c:v>23.4</c:v>
                </c:pt>
                <c:pt idx="11589">
                  <c:v>31.04</c:v>
                </c:pt>
                <c:pt idx="11590">
                  <c:v>21.53</c:v>
                </c:pt>
                <c:pt idx="11591">
                  <c:v>48.21</c:v>
                </c:pt>
                <c:pt idx="11592">
                  <c:v>88.3</c:v>
                </c:pt>
                <c:pt idx="11593">
                  <c:v>29.47</c:v>
                </c:pt>
                <c:pt idx="11594">
                  <c:v>52.65</c:v>
                </c:pt>
                <c:pt idx="11595">
                  <c:v>23.6</c:v>
                </c:pt>
                <c:pt idx="11596">
                  <c:v>30.83</c:v>
                </c:pt>
                <c:pt idx="11597">
                  <c:v>21.37</c:v>
                </c:pt>
                <c:pt idx="11598">
                  <c:v>48</c:v>
                </c:pt>
                <c:pt idx="11599">
                  <c:v>88.33</c:v>
                </c:pt>
                <c:pt idx="11600">
                  <c:v>29.63</c:v>
                </c:pt>
                <c:pt idx="11601">
                  <c:v>52.85</c:v>
                </c:pt>
                <c:pt idx="11602">
                  <c:v>23.8</c:v>
                </c:pt>
                <c:pt idx="11603">
                  <c:v>30.61</c:v>
                </c:pt>
                <c:pt idx="11604">
                  <c:v>21.22</c:v>
                </c:pt>
                <c:pt idx="11605">
                  <c:v>47.78</c:v>
                </c:pt>
                <c:pt idx="11606">
                  <c:v>88.33</c:v>
                </c:pt>
                <c:pt idx="11607">
                  <c:v>29.79</c:v>
                </c:pt>
                <c:pt idx="11608">
                  <c:v>53.05</c:v>
                </c:pt>
                <c:pt idx="11609">
                  <c:v>24</c:v>
                </c:pt>
                <c:pt idx="11610">
                  <c:v>30.4</c:v>
                </c:pt>
                <c:pt idx="11611">
                  <c:v>21.07</c:v>
                </c:pt>
                <c:pt idx="11612">
                  <c:v>47.57</c:v>
                </c:pt>
                <c:pt idx="11613">
                  <c:v>88.29</c:v>
                </c:pt>
                <c:pt idx="11614">
                  <c:v>29.95</c:v>
                </c:pt>
                <c:pt idx="11615">
                  <c:v>53.25</c:v>
                </c:pt>
                <c:pt idx="11616">
                  <c:v>24.2</c:v>
                </c:pt>
                <c:pt idx="11617">
                  <c:v>30.19</c:v>
                </c:pt>
                <c:pt idx="11618">
                  <c:v>20.92</c:v>
                </c:pt>
                <c:pt idx="11619">
                  <c:v>47.36</c:v>
                </c:pt>
                <c:pt idx="11620">
                  <c:v>88.21</c:v>
                </c:pt>
                <c:pt idx="11621">
                  <c:v>30.12</c:v>
                </c:pt>
                <c:pt idx="11622">
                  <c:v>53.45</c:v>
                </c:pt>
                <c:pt idx="11623">
                  <c:v>24.4</c:v>
                </c:pt>
                <c:pt idx="11624">
                  <c:v>29.98</c:v>
                </c:pt>
                <c:pt idx="11625">
                  <c:v>20.77</c:v>
                </c:pt>
                <c:pt idx="11626">
                  <c:v>47.15</c:v>
                </c:pt>
                <c:pt idx="11627">
                  <c:v>88.11</c:v>
                </c:pt>
                <c:pt idx="11628">
                  <c:v>30.28</c:v>
                </c:pt>
                <c:pt idx="11629">
                  <c:v>53.65</c:v>
                </c:pt>
                <c:pt idx="11630">
                  <c:v>24.6</c:v>
                </c:pt>
                <c:pt idx="11631">
                  <c:v>29.77</c:v>
                </c:pt>
                <c:pt idx="11632">
                  <c:v>20.62</c:v>
                </c:pt>
                <c:pt idx="11633">
                  <c:v>46.94</c:v>
                </c:pt>
                <c:pt idx="11634">
                  <c:v>87.97</c:v>
                </c:pt>
                <c:pt idx="11635">
                  <c:v>30.44</c:v>
                </c:pt>
                <c:pt idx="11636">
                  <c:v>53.84</c:v>
                </c:pt>
                <c:pt idx="11637">
                  <c:v>24.81</c:v>
                </c:pt>
                <c:pt idx="11638">
                  <c:v>29.56</c:v>
                </c:pt>
                <c:pt idx="11639">
                  <c:v>20.46</c:v>
                </c:pt>
                <c:pt idx="11640">
                  <c:v>46.73</c:v>
                </c:pt>
                <c:pt idx="11641">
                  <c:v>87.82</c:v>
                </c:pt>
                <c:pt idx="11642">
                  <c:v>30.6</c:v>
                </c:pt>
                <c:pt idx="11643">
                  <c:v>54.04</c:v>
                </c:pt>
                <c:pt idx="11644">
                  <c:v>25.01</c:v>
                </c:pt>
                <c:pt idx="11645">
                  <c:v>29.35</c:v>
                </c:pt>
                <c:pt idx="11646">
                  <c:v>20.309999999999999</c:v>
                </c:pt>
                <c:pt idx="11647">
                  <c:v>46.52</c:v>
                </c:pt>
                <c:pt idx="11648">
                  <c:v>87.64</c:v>
                </c:pt>
                <c:pt idx="11649">
                  <c:v>30.77</c:v>
                </c:pt>
                <c:pt idx="11650">
                  <c:v>54.24</c:v>
                </c:pt>
                <c:pt idx="11651">
                  <c:v>25.21</c:v>
                </c:pt>
                <c:pt idx="11652">
                  <c:v>29.14</c:v>
                </c:pt>
                <c:pt idx="11653">
                  <c:v>20.16</c:v>
                </c:pt>
                <c:pt idx="11654">
                  <c:v>46.31</c:v>
                </c:pt>
                <c:pt idx="11655">
                  <c:v>87.46</c:v>
                </c:pt>
                <c:pt idx="11656">
                  <c:v>30.93</c:v>
                </c:pt>
                <c:pt idx="11657">
                  <c:v>54.44</c:v>
                </c:pt>
                <c:pt idx="11658">
                  <c:v>25.41</c:v>
                </c:pt>
                <c:pt idx="11659">
                  <c:v>28.92</c:v>
                </c:pt>
                <c:pt idx="11660">
                  <c:v>20.010000000000002</c:v>
                </c:pt>
                <c:pt idx="11661">
                  <c:v>46.09</c:v>
                </c:pt>
                <c:pt idx="11662">
                  <c:v>87.26</c:v>
                </c:pt>
                <c:pt idx="11663">
                  <c:v>31.09</c:v>
                </c:pt>
                <c:pt idx="11664">
                  <c:v>54.63</c:v>
                </c:pt>
                <c:pt idx="11665">
                  <c:v>25.61</c:v>
                </c:pt>
                <c:pt idx="11666">
                  <c:v>28.71</c:v>
                </c:pt>
                <c:pt idx="11667">
                  <c:v>19.86</c:v>
                </c:pt>
                <c:pt idx="11668">
                  <c:v>45.88</c:v>
                </c:pt>
                <c:pt idx="11669">
                  <c:v>87.05</c:v>
                </c:pt>
                <c:pt idx="11670">
                  <c:v>31.26</c:v>
                </c:pt>
                <c:pt idx="11671">
                  <c:v>54.83</c:v>
                </c:pt>
                <c:pt idx="11672">
                  <c:v>25.82</c:v>
                </c:pt>
                <c:pt idx="11673">
                  <c:v>28.5</c:v>
                </c:pt>
                <c:pt idx="11674">
                  <c:v>19.71</c:v>
                </c:pt>
                <c:pt idx="11675">
                  <c:v>45.67</c:v>
                </c:pt>
                <c:pt idx="11676">
                  <c:v>86.84</c:v>
                </c:pt>
                <c:pt idx="11677">
                  <c:v>31.42</c:v>
                </c:pt>
                <c:pt idx="11678">
                  <c:v>55.03</c:v>
                </c:pt>
                <c:pt idx="11679">
                  <c:v>26.02</c:v>
                </c:pt>
                <c:pt idx="11680">
                  <c:v>28.29</c:v>
                </c:pt>
                <c:pt idx="11681">
                  <c:v>19.559999999999999</c:v>
                </c:pt>
                <c:pt idx="11682">
                  <c:v>45.46</c:v>
                </c:pt>
                <c:pt idx="11683">
                  <c:v>86.62</c:v>
                </c:pt>
                <c:pt idx="11684">
                  <c:v>31.58</c:v>
                </c:pt>
                <c:pt idx="11685">
                  <c:v>55.22</c:v>
                </c:pt>
                <c:pt idx="11686">
                  <c:v>26.22</c:v>
                </c:pt>
                <c:pt idx="11687">
                  <c:v>28.08</c:v>
                </c:pt>
                <c:pt idx="11688">
                  <c:v>19.41</c:v>
                </c:pt>
                <c:pt idx="11689">
                  <c:v>45.25</c:v>
                </c:pt>
                <c:pt idx="11690">
                  <c:v>86.4</c:v>
                </c:pt>
                <c:pt idx="11691">
                  <c:v>31.75</c:v>
                </c:pt>
                <c:pt idx="11692">
                  <c:v>55.42</c:v>
                </c:pt>
                <c:pt idx="11693">
                  <c:v>26.42</c:v>
                </c:pt>
                <c:pt idx="11694">
                  <c:v>27.87</c:v>
                </c:pt>
                <c:pt idx="11695">
                  <c:v>19.260000000000002</c:v>
                </c:pt>
                <c:pt idx="11696">
                  <c:v>45.03</c:v>
                </c:pt>
                <c:pt idx="11697">
                  <c:v>86.17</c:v>
                </c:pt>
                <c:pt idx="11698">
                  <c:v>31.91</c:v>
                </c:pt>
                <c:pt idx="11699">
                  <c:v>55.61</c:v>
                </c:pt>
                <c:pt idx="11700">
                  <c:v>26.63</c:v>
                </c:pt>
                <c:pt idx="11701">
                  <c:v>27.66</c:v>
                </c:pt>
                <c:pt idx="11702">
                  <c:v>19.11</c:v>
                </c:pt>
                <c:pt idx="11703">
                  <c:v>44.82</c:v>
                </c:pt>
                <c:pt idx="11704">
                  <c:v>85.94</c:v>
                </c:pt>
                <c:pt idx="11705">
                  <c:v>32.07</c:v>
                </c:pt>
                <c:pt idx="11706">
                  <c:v>55.81</c:v>
                </c:pt>
                <c:pt idx="11707">
                  <c:v>26.83</c:v>
                </c:pt>
                <c:pt idx="11708">
                  <c:v>27.45</c:v>
                </c:pt>
                <c:pt idx="11709">
                  <c:v>18.96</c:v>
                </c:pt>
                <c:pt idx="11710">
                  <c:v>44.61</c:v>
                </c:pt>
                <c:pt idx="11711">
                  <c:v>85.71</c:v>
                </c:pt>
                <c:pt idx="11712">
                  <c:v>32.24</c:v>
                </c:pt>
                <c:pt idx="11713">
                  <c:v>56.01</c:v>
                </c:pt>
                <c:pt idx="11714">
                  <c:v>27.03</c:v>
                </c:pt>
                <c:pt idx="11715">
                  <c:v>27.24</c:v>
                </c:pt>
                <c:pt idx="11716">
                  <c:v>18.809999999999999</c:v>
                </c:pt>
                <c:pt idx="11717">
                  <c:v>44.4</c:v>
                </c:pt>
                <c:pt idx="11718">
                  <c:v>85.47</c:v>
                </c:pt>
                <c:pt idx="11719">
                  <c:v>32.4</c:v>
                </c:pt>
                <c:pt idx="11720">
                  <c:v>56.2</c:v>
                </c:pt>
                <c:pt idx="11721">
                  <c:v>27.24</c:v>
                </c:pt>
                <c:pt idx="11722">
                  <c:v>27.03</c:v>
                </c:pt>
                <c:pt idx="11723">
                  <c:v>18.66</c:v>
                </c:pt>
                <c:pt idx="11724">
                  <c:v>44.18</c:v>
                </c:pt>
                <c:pt idx="11725">
                  <c:v>85.24</c:v>
                </c:pt>
                <c:pt idx="11726">
                  <c:v>32.57</c:v>
                </c:pt>
                <c:pt idx="11727">
                  <c:v>56.4</c:v>
                </c:pt>
                <c:pt idx="11728">
                  <c:v>27.44</c:v>
                </c:pt>
                <c:pt idx="11729">
                  <c:v>26.82</c:v>
                </c:pt>
                <c:pt idx="11730">
                  <c:v>18.510000000000002</c:v>
                </c:pt>
                <c:pt idx="11731">
                  <c:v>43.97</c:v>
                </c:pt>
                <c:pt idx="11732">
                  <c:v>85</c:v>
                </c:pt>
                <c:pt idx="11733">
                  <c:v>32.729999999999997</c:v>
                </c:pt>
                <c:pt idx="11734">
                  <c:v>56.59</c:v>
                </c:pt>
                <c:pt idx="11735">
                  <c:v>27.65</c:v>
                </c:pt>
                <c:pt idx="11736">
                  <c:v>26.61</c:v>
                </c:pt>
                <c:pt idx="11737">
                  <c:v>18.36</c:v>
                </c:pt>
                <c:pt idx="11738">
                  <c:v>43.76</c:v>
                </c:pt>
                <c:pt idx="11739">
                  <c:v>84.76</c:v>
                </c:pt>
                <c:pt idx="11740">
                  <c:v>32.9</c:v>
                </c:pt>
                <c:pt idx="11741">
                  <c:v>56.79</c:v>
                </c:pt>
                <c:pt idx="11742">
                  <c:v>27.85</c:v>
                </c:pt>
                <c:pt idx="11743">
                  <c:v>26.41</c:v>
                </c:pt>
                <c:pt idx="11744">
                  <c:v>18.21</c:v>
                </c:pt>
                <c:pt idx="11745">
                  <c:v>43.54</c:v>
                </c:pt>
                <c:pt idx="11746">
                  <c:v>84.52</c:v>
                </c:pt>
                <c:pt idx="11747">
                  <c:v>33.06</c:v>
                </c:pt>
                <c:pt idx="11748">
                  <c:v>56.98</c:v>
                </c:pt>
                <c:pt idx="11749">
                  <c:v>28.05</c:v>
                </c:pt>
                <c:pt idx="11750">
                  <c:v>26.2</c:v>
                </c:pt>
                <c:pt idx="11751">
                  <c:v>18.059999999999999</c:v>
                </c:pt>
                <c:pt idx="11752">
                  <c:v>43.33</c:v>
                </c:pt>
                <c:pt idx="11753">
                  <c:v>84.28</c:v>
                </c:pt>
                <c:pt idx="11754">
                  <c:v>33.229999999999997</c:v>
                </c:pt>
                <c:pt idx="11755">
                  <c:v>57.17</c:v>
                </c:pt>
                <c:pt idx="11756">
                  <c:v>28.26</c:v>
                </c:pt>
                <c:pt idx="11757">
                  <c:v>25.99</c:v>
                </c:pt>
                <c:pt idx="11758">
                  <c:v>17.91</c:v>
                </c:pt>
                <c:pt idx="11759">
                  <c:v>43.12</c:v>
                </c:pt>
                <c:pt idx="11760">
                  <c:v>84.04</c:v>
                </c:pt>
                <c:pt idx="11761">
                  <c:v>33.39</c:v>
                </c:pt>
                <c:pt idx="11762">
                  <c:v>57.37</c:v>
                </c:pt>
                <c:pt idx="11763">
                  <c:v>28.46</c:v>
                </c:pt>
                <c:pt idx="11764">
                  <c:v>25.78</c:v>
                </c:pt>
                <c:pt idx="11765">
                  <c:v>17.760000000000002</c:v>
                </c:pt>
                <c:pt idx="11766">
                  <c:v>10.24</c:v>
                </c:pt>
                <c:pt idx="11767">
                  <c:v>42.91</c:v>
                </c:pt>
                <c:pt idx="11768">
                  <c:v>83.79</c:v>
                </c:pt>
                <c:pt idx="11769">
                  <c:v>33.56</c:v>
                </c:pt>
                <c:pt idx="11770">
                  <c:v>57.56</c:v>
                </c:pt>
                <c:pt idx="11771">
                  <c:v>28.67</c:v>
                </c:pt>
                <c:pt idx="11772">
                  <c:v>25.57</c:v>
                </c:pt>
                <c:pt idx="11773">
                  <c:v>17.61</c:v>
                </c:pt>
                <c:pt idx="11774">
                  <c:v>10.39</c:v>
                </c:pt>
                <c:pt idx="11775">
                  <c:v>42.69</c:v>
                </c:pt>
                <c:pt idx="11776">
                  <c:v>83.55</c:v>
                </c:pt>
                <c:pt idx="11777">
                  <c:v>33.72</c:v>
                </c:pt>
                <c:pt idx="11778">
                  <c:v>57.75</c:v>
                </c:pt>
                <c:pt idx="11779">
                  <c:v>28.87</c:v>
                </c:pt>
                <c:pt idx="11780">
                  <c:v>25.36</c:v>
                </c:pt>
                <c:pt idx="11781">
                  <c:v>17.46</c:v>
                </c:pt>
                <c:pt idx="11782">
                  <c:v>10.53</c:v>
                </c:pt>
                <c:pt idx="11783">
                  <c:v>42.48</c:v>
                </c:pt>
                <c:pt idx="11784">
                  <c:v>83.31</c:v>
                </c:pt>
                <c:pt idx="11785">
                  <c:v>33.89</c:v>
                </c:pt>
                <c:pt idx="11786">
                  <c:v>57.94</c:v>
                </c:pt>
                <c:pt idx="11787">
                  <c:v>29.08</c:v>
                </c:pt>
                <c:pt idx="11788">
                  <c:v>25.15</c:v>
                </c:pt>
                <c:pt idx="11789">
                  <c:v>17.309999999999999</c:v>
                </c:pt>
                <c:pt idx="11790">
                  <c:v>10.68</c:v>
                </c:pt>
                <c:pt idx="11791">
                  <c:v>42.27</c:v>
                </c:pt>
                <c:pt idx="11792">
                  <c:v>83.06</c:v>
                </c:pt>
                <c:pt idx="11793">
                  <c:v>34.06</c:v>
                </c:pt>
                <c:pt idx="11794">
                  <c:v>58.14</c:v>
                </c:pt>
                <c:pt idx="11795">
                  <c:v>29.28</c:v>
                </c:pt>
                <c:pt idx="11796">
                  <c:v>24.95</c:v>
                </c:pt>
                <c:pt idx="11797">
                  <c:v>17.16</c:v>
                </c:pt>
                <c:pt idx="11798">
                  <c:v>10.82</c:v>
                </c:pt>
                <c:pt idx="11799">
                  <c:v>42.05</c:v>
                </c:pt>
                <c:pt idx="11800">
                  <c:v>82.82</c:v>
                </c:pt>
                <c:pt idx="11801">
                  <c:v>34.22</c:v>
                </c:pt>
                <c:pt idx="11802">
                  <c:v>58.33</c:v>
                </c:pt>
                <c:pt idx="11803">
                  <c:v>29.49</c:v>
                </c:pt>
                <c:pt idx="11804">
                  <c:v>24.74</c:v>
                </c:pt>
                <c:pt idx="11805">
                  <c:v>17.010000000000002</c:v>
                </c:pt>
                <c:pt idx="11806">
                  <c:v>10.97</c:v>
                </c:pt>
                <c:pt idx="11807">
                  <c:v>41.84</c:v>
                </c:pt>
                <c:pt idx="11808">
                  <c:v>82.58</c:v>
                </c:pt>
                <c:pt idx="11809">
                  <c:v>34.39</c:v>
                </c:pt>
                <c:pt idx="11810">
                  <c:v>58.52</c:v>
                </c:pt>
                <c:pt idx="11811">
                  <c:v>29.69</c:v>
                </c:pt>
                <c:pt idx="11812">
                  <c:v>24.53</c:v>
                </c:pt>
                <c:pt idx="11813">
                  <c:v>16.86</c:v>
                </c:pt>
                <c:pt idx="11814">
                  <c:v>11.12</c:v>
                </c:pt>
                <c:pt idx="11815">
                  <c:v>41.63</c:v>
                </c:pt>
                <c:pt idx="11816">
                  <c:v>82.33</c:v>
                </c:pt>
                <c:pt idx="11817">
                  <c:v>34.549999999999997</c:v>
                </c:pt>
                <c:pt idx="11818">
                  <c:v>58.71</c:v>
                </c:pt>
                <c:pt idx="11819">
                  <c:v>29.9</c:v>
                </c:pt>
                <c:pt idx="11820">
                  <c:v>24.32</c:v>
                </c:pt>
                <c:pt idx="11821">
                  <c:v>16.72</c:v>
                </c:pt>
                <c:pt idx="11822">
                  <c:v>11.26</c:v>
                </c:pt>
                <c:pt idx="11823">
                  <c:v>41.41</c:v>
                </c:pt>
                <c:pt idx="11824">
                  <c:v>82.09</c:v>
                </c:pt>
                <c:pt idx="11825">
                  <c:v>34.72</c:v>
                </c:pt>
                <c:pt idx="11826">
                  <c:v>58.9</c:v>
                </c:pt>
                <c:pt idx="11827">
                  <c:v>30.1</c:v>
                </c:pt>
                <c:pt idx="11828">
                  <c:v>24.12</c:v>
                </c:pt>
                <c:pt idx="11829">
                  <c:v>16.57</c:v>
                </c:pt>
                <c:pt idx="11830">
                  <c:v>11.41</c:v>
                </c:pt>
                <c:pt idx="11831">
                  <c:v>41.2</c:v>
                </c:pt>
                <c:pt idx="11832">
                  <c:v>81.84</c:v>
                </c:pt>
                <c:pt idx="11833">
                  <c:v>34.89</c:v>
                </c:pt>
                <c:pt idx="11834">
                  <c:v>59.09</c:v>
                </c:pt>
                <c:pt idx="11835">
                  <c:v>30.31</c:v>
                </c:pt>
                <c:pt idx="11836">
                  <c:v>23.91</c:v>
                </c:pt>
                <c:pt idx="11837">
                  <c:v>16.420000000000002</c:v>
                </c:pt>
                <c:pt idx="11838">
                  <c:v>11.55</c:v>
                </c:pt>
                <c:pt idx="11839">
                  <c:v>40.99</c:v>
                </c:pt>
                <c:pt idx="11840">
                  <c:v>81.599999999999994</c:v>
                </c:pt>
                <c:pt idx="11841">
                  <c:v>35.06</c:v>
                </c:pt>
                <c:pt idx="11842">
                  <c:v>59.28</c:v>
                </c:pt>
                <c:pt idx="11843">
                  <c:v>30.51</c:v>
                </c:pt>
                <c:pt idx="11844">
                  <c:v>23.7</c:v>
                </c:pt>
                <c:pt idx="11845">
                  <c:v>16.27</c:v>
                </c:pt>
                <c:pt idx="11846">
                  <c:v>11.7</c:v>
                </c:pt>
                <c:pt idx="11847">
                  <c:v>40.770000000000003</c:v>
                </c:pt>
                <c:pt idx="11848">
                  <c:v>81.349999999999994</c:v>
                </c:pt>
                <c:pt idx="11849">
                  <c:v>35.22</c:v>
                </c:pt>
                <c:pt idx="11850">
                  <c:v>59.47</c:v>
                </c:pt>
                <c:pt idx="11851">
                  <c:v>30.72</c:v>
                </c:pt>
                <c:pt idx="11852">
                  <c:v>23.5</c:v>
                </c:pt>
                <c:pt idx="11853">
                  <c:v>16.12</c:v>
                </c:pt>
                <c:pt idx="11854">
                  <c:v>11.85</c:v>
                </c:pt>
                <c:pt idx="11855">
                  <c:v>40.56</c:v>
                </c:pt>
                <c:pt idx="11856">
                  <c:v>81.11</c:v>
                </c:pt>
                <c:pt idx="11857">
                  <c:v>35.39</c:v>
                </c:pt>
                <c:pt idx="11858">
                  <c:v>59.66</c:v>
                </c:pt>
                <c:pt idx="11859">
                  <c:v>30.92</c:v>
                </c:pt>
                <c:pt idx="11860">
                  <c:v>23.29</c:v>
                </c:pt>
                <c:pt idx="11861">
                  <c:v>15.97</c:v>
                </c:pt>
                <c:pt idx="11862">
                  <c:v>11.99</c:v>
                </c:pt>
                <c:pt idx="11863">
                  <c:v>40.35</c:v>
                </c:pt>
                <c:pt idx="11864">
                  <c:v>80.86</c:v>
                </c:pt>
                <c:pt idx="11865">
                  <c:v>35.56</c:v>
                </c:pt>
                <c:pt idx="11866">
                  <c:v>59.84</c:v>
                </c:pt>
                <c:pt idx="11867">
                  <c:v>31.13</c:v>
                </c:pt>
                <c:pt idx="11868">
                  <c:v>23.08</c:v>
                </c:pt>
                <c:pt idx="11869">
                  <c:v>15.82</c:v>
                </c:pt>
                <c:pt idx="11870">
                  <c:v>12.14</c:v>
                </c:pt>
                <c:pt idx="11871">
                  <c:v>40.130000000000003</c:v>
                </c:pt>
                <c:pt idx="11872">
                  <c:v>80.62</c:v>
                </c:pt>
                <c:pt idx="11873">
                  <c:v>35.729999999999997</c:v>
                </c:pt>
                <c:pt idx="11874">
                  <c:v>60.03</c:v>
                </c:pt>
                <c:pt idx="11875">
                  <c:v>31.33</c:v>
                </c:pt>
                <c:pt idx="11876">
                  <c:v>22.88</c:v>
                </c:pt>
                <c:pt idx="11877">
                  <c:v>15.68</c:v>
                </c:pt>
                <c:pt idx="11878">
                  <c:v>12.29</c:v>
                </c:pt>
                <c:pt idx="11879">
                  <c:v>39.92</c:v>
                </c:pt>
                <c:pt idx="11880">
                  <c:v>80.37</c:v>
                </c:pt>
                <c:pt idx="11881">
                  <c:v>35.89</c:v>
                </c:pt>
                <c:pt idx="11882">
                  <c:v>60.22</c:v>
                </c:pt>
                <c:pt idx="11883">
                  <c:v>31.54</c:v>
                </c:pt>
                <c:pt idx="11884">
                  <c:v>22.67</c:v>
                </c:pt>
                <c:pt idx="11885">
                  <c:v>15.53</c:v>
                </c:pt>
                <c:pt idx="11886">
                  <c:v>12.43</c:v>
                </c:pt>
                <c:pt idx="11887">
                  <c:v>39.71</c:v>
                </c:pt>
                <c:pt idx="11888">
                  <c:v>80.13</c:v>
                </c:pt>
                <c:pt idx="11889">
                  <c:v>36.06</c:v>
                </c:pt>
                <c:pt idx="11890">
                  <c:v>60.4</c:v>
                </c:pt>
                <c:pt idx="11891">
                  <c:v>31.74</c:v>
                </c:pt>
                <c:pt idx="11892">
                  <c:v>22.47</c:v>
                </c:pt>
                <c:pt idx="11893">
                  <c:v>15.38</c:v>
                </c:pt>
                <c:pt idx="11894">
                  <c:v>12.58</c:v>
                </c:pt>
                <c:pt idx="11895">
                  <c:v>39.5</c:v>
                </c:pt>
                <c:pt idx="11896">
                  <c:v>79.88</c:v>
                </c:pt>
                <c:pt idx="11897">
                  <c:v>36.229999999999997</c:v>
                </c:pt>
                <c:pt idx="11898">
                  <c:v>60.59</c:v>
                </c:pt>
                <c:pt idx="11899">
                  <c:v>31.95</c:v>
                </c:pt>
                <c:pt idx="11900">
                  <c:v>22.26</c:v>
                </c:pt>
                <c:pt idx="11901">
                  <c:v>15.23</c:v>
                </c:pt>
                <c:pt idx="11902">
                  <c:v>12.73</c:v>
                </c:pt>
                <c:pt idx="11903">
                  <c:v>39.28</c:v>
                </c:pt>
                <c:pt idx="11904">
                  <c:v>79.64</c:v>
                </c:pt>
                <c:pt idx="11905">
                  <c:v>36.4</c:v>
                </c:pt>
                <c:pt idx="11906">
                  <c:v>60.78</c:v>
                </c:pt>
                <c:pt idx="11907">
                  <c:v>32.159999999999997</c:v>
                </c:pt>
                <c:pt idx="11908">
                  <c:v>22.06</c:v>
                </c:pt>
                <c:pt idx="11909">
                  <c:v>15.08</c:v>
                </c:pt>
                <c:pt idx="11910">
                  <c:v>12.87</c:v>
                </c:pt>
                <c:pt idx="11911">
                  <c:v>39.07</c:v>
                </c:pt>
                <c:pt idx="11912">
                  <c:v>79.39</c:v>
                </c:pt>
                <c:pt idx="11913">
                  <c:v>36.57</c:v>
                </c:pt>
                <c:pt idx="11914">
                  <c:v>60.96</c:v>
                </c:pt>
                <c:pt idx="11915">
                  <c:v>32.36</c:v>
                </c:pt>
                <c:pt idx="11916">
                  <c:v>21.85</c:v>
                </c:pt>
                <c:pt idx="11917">
                  <c:v>14.94</c:v>
                </c:pt>
                <c:pt idx="11918">
                  <c:v>13.02</c:v>
                </c:pt>
                <c:pt idx="11919">
                  <c:v>38.86</c:v>
                </c:pt>
                <c:pt idx="11920">
                  <c:v>79.150000000000006</c:v>
                </c:pt>
                <c:pt idx="11921">
                  <c:v>36.74</c:v>
                </c:pt>
                <c:pt idx="11922">
                  <c:v>61.14</c:v>
                </c:pt>
                <c:pt idx="11923">
                  <c:v>32.57</c:v>
                </c:pt>
                <c:pt idx="11924">
                  <c:v>21.65</c:v>
                </c:pt>
                <c:pt idx="11925">
                  <c:v>14.79</c:v>
                </c:pt>
                <c:pt idx="11926">
                  <c:v>13.17</c:v>
                </c:pt>
                <c:pt idx="11927">
                  <c:v>38.65</c:v>
                </c:pt>
                <c:pt idx="11928">
                  <c:v>78.900000000000006</c:v>
                </c:pt>
                <c:pt idx="11929">
                  <c:v>36.909999999999997</c:v>
                </c:pt>
                <c:pt idx="11930">
                  <c:v>61.33</c:v>
                </c:pt>
                <c:pt idx="11931">
                  <c:v>32.770000000000003</c:v>
                </c:pt>
                <c:pt idx="11932">
                  <c:v>21.44</c:v>
                </c:pt>
                <c:pt idx="11933">
                  <c:v>14.64</c:v>
                </c:pt>
                <c:pt idx="11934">
                  <c:v>13.32</c:v>
                </c:pt>
                <c:pt idx="11935">
                  <c:v>38.43</c:v>
                </c:pt>
                <c:pt idx="11936">
                  <c:v>78.66</c:v>
                </c:pt>
                <c:pt idx="11937">
                  <c:v>37.08</c:v>
                </c:pt>
                <c:pt idx="11938">
                  <c:v>61.51</c:v>
                </c:pt>
                <c:pt idx="11939">
                  <c:v>32.979999999999997</c:v>
                </c:pt>
                <c:pt idx="11940">
                  <c:v>21.24</c:v>
                </c:pt>
                <c:pt idx="11941">
                  <c:v>14.49</c:v>
                </c:pt>
                <c:pt idx="11942">
                  <c:v>13.46</c:v>
                </c:pt>
                <c:pt idx="11943">
                  <c:v>38.22</c:v>
                </c:pt>
                <c:pt idx="11944">
                  <c:v>78.41</c:v>
                </c:pt>
                <c:pt idx="11945">
                  <c:v>37.25</c:v>
                </c:pt>
                <c:pt idx="11946">
                  <c:v>61.69</c:v>
                </c:pt>
                <c:pt idx="11947">
                  <c:v>33.18</c:v>
                </c:pt>
                <c:pt idx="11948">
                  <c:v>21.04</c:v>
                </c:pt>
                <c:pt idx="11949">
                  <c:v>14.35</c:v>
                </c:pt>
                <c:pt idx="11950">
                  <c:v>13.61</c:v>
                </c:pt>
                <c:pt idx="11951">
                  <c:v>38.01</c:v>
                </c:pt>
                <c:pt idx="11952">
                  <c:v>78.17</c:v>
                </c:pt>
                <c:pt idx="11953">
                  <c:v>37.42</c:v>
                </c:pt>
                <c:pt idx="11954">
                  <c:v>61.87</c:v>
                </c:pt>
                <c:pt idx="11955">
                  <c:v>33.39</c:v>
                </c:pt>
                <c:pt idx="11956">
                  <c:v>20.83</c:v>
                </c:pt>
                <c:pt idx="11957">
                  <c:v>14.2</c:v>
                </c:pt>
                <c:pt idx="11958">
                  <c:v>13.76</c:v>
                </c:pt>
                <c:pt idx="11959">
                  <c:v>37.799999999999997</c:v>
                </c:pt>
                <c:pt idx="11960">
                  <c:v>77.92</c:v>
                </c:pt>
                <c:pt idx="11961">
                  <c:v>37.590000000000003</c:v>
                </c:pt>
                <c:pt idx="11962">
                  <c:v>62.05</c:v>
                </c:pt>
                <c:pt idx="11963">
                  <c:v>33.6</c:v>
                </c:pt>
                <c:pt idx="11964">
                  <c:v>20.63</c:v>
                </c:pt>
                <c:pt idx="11965">
                  <c:v>14.05</c:v>
                </c:pt>
                <c:pt idx="11966">
                  <c:v>13.91</c:v>
                </c:pt>
                <c:pt idx="11967">
                  <c:v>37.58</c:v>
                </c:pt>
                <c:pt idx="11968">
                  <c:v>77.680000000000007</c:v>
                </c:pt>
                <c:pt idx="11969">
                  <c:v>37.76</c:v>
                </c:pt>
                <c:pt idx="11970">
                  <c:v>62.23</c:v>
                </c:pt>
                <c:pt idx="11971">
                  <c:v>33.799999999999997</c:v>
                </c:pt>
                <c:pt idx="11972">
                  <c:v>20.43</c:v>
                </c:pt>
                <c:pt idx="11973">
                  <c:v>13.9</c:v>
                </c:pt>
                <c:pt idx="11974">
                  <c:v>14.06</c:v>
                </c:pt>
                <c:pt idx="11975">
                  <c:v>37.369999999999997</c:v>
                </c:pt>
                <c:pt idx="11976">
                  <c:v>77.44</c:v>
                </c:pt>
                <c:pt idx="11977">
                  <c:v>37.93</c:v>
                </c:pt>
                <c:pt idx="11978">
                  <c:v>62.41</c:v>
                </c:pt>
                <c:pt idx="11979">
                  <c:v>34.01</c:v>
                </c:pt>
                <c:pt idx="11980">
                  <c:v>20.22</c:v>
                </c:pt>
                <c:pt idx="11981">
                  <c:v>13.76</c:v>
                </c:pt>
                <c:pt idx="11982">
                  <c:v>14.21</c:v>
                </c:pt>
                <c:pt idx="11983">
                  <c:v>37.159999999999997</c:v>
                </c:pt>
                <c:pt idx="11984">
                  <c:v>77.19</c:v>
                </c:pt>
                <c:pt idx="11985">
                  <c:v>38.1</c:v>
                </c:pt>
                <c:pt idx="11986">
                  <c:v>62.59</c:v>
                </c:pt>
                <c:pt idx="11987">
                  <c:v>34.21</c:v>
                </c:pt>
                <c:pt idx="11988">
                  <c:v>20.02</c:v>
                </c:pt>
                <c:pt idx="11989">
                  <c:v>13.61</c:v>
                </c:pt>
                <c:pt idx="11990">
                  <c:v>14.35</c:v>
                </c:pt>
                <c:pt idx="11991">
                  <c:v>36.950000000000003</c:v>
                </c:pt>
                <c:pt idx="11992">
                  <c:v>76.95</c:v>
                </c:pt>
                <c:pt idx="11993">
                  <c:v>38.270000000000003</c:v>
                </c:pt>
                <c:pt idx="11994">
                  <c:v>62.76</c:v>
                </c:pt>
                <c:pt idx="11995">
                  <c:v>34.42</c:v>
                </c:pt>
                <c:pt idx="11996">
                  <c:v>19.82</c:v>
                </c:pt>
                <c:pt idx="11997">
                  <c:v>13.46</c:v>
                </c:pt>
                <c:pt idx="11998">
                  <c:v>14.5</c:v>
                </c:pt>
                <c:pt idx="11999">
                  <c:v>36.74</c:v>
                </c:pt>
                <c:pt idx="12000">
                  <c:v>76.709999999999994</c:v>
                </c:pt>
                <c:pt idx="12001">
                  <c:v>38.44</c:v>
                </c:pt>
                <c:pt idx="12002">
                  <c:v>62.94</c:v>
                </c:pt>
                <c:pt idx="12003">
                  <c:v>34.630000000000003</c:v>
                </c:pt>
                <c:pt idx="12004">
                  <c:v>19.62</c:v>
                </c:pt>
                <c:pt idx="12005">
                  <c:v>13.32</c:v>
                </c:pt>
                <c:pt idx="12006">
                  <c:v>14.65</c:v>
                </c:pt>
                <c:pt idx="12007">
                  <c:v>36.520000000000003</c:v>
                </c:pt>
                <c:pt idx="12008">
                  <c:v>76.459999999999994</c:v>
                </c:pt>
                <c:pt idx="12009">
                  <c:v>38.61</c:v>
                </c:pt>
                <c:pt idx="12010">
                  <c:v>63.11</c:v>
                </c:pt>
                <c:pt idx="12011">
                  <c:v>34.83</c:v>
                </c:pt>
                <c:pt idx="12012">
                  <c:v>19.41</c:v>
                </c:pt>
                <c:pt idx="12013">
                  <c:v>13.17</c:v>
                </c:pt>
                <c:pt idx="12014">
                  <c:v>14.8</c:v>
                </c:pt>
                <c:pt idx="12015">
                  <c:v>36.31</c:v>
                </c:pt>
                <c:pt idx="12016">
                  <c:v>76.22</c:v>
                </c:pt>
                <c:pt idx="12017">
                  <c:v>38.78</c:v>
                </c:pt>
                <c:pt idx="12018">
                  <c:v>63.29</c:v>
                </c:pt>
                <c:pt idx="12019">
                  <c:v>35.04</c:v>
                </c:pt>
                <c:pt idx="12020">
                  <c:v>19.21</c:v>
                </c:pt>
                <c:pt idx="12021">
                  <c:v>13.02</c:v>
                </c:pt>
                <c:pt idx="12022">
                  <c:v>14.95</c:v>
                </c:pt>
                <c:pt idx="12023">
                  <c:v>36.1</c:v>
                </c:pt>
                <c:pt idx="12024">
                  <c:v>75.98</c:v>
                </c:pt>
                <c:pt idx="12025">
                  <c:v>38.950000000000003</c:v>
                </c:pt>
                <c:pt idx="12026">
                  <c:v>63.46</c:v>
                </c:pt>
                <c:pt idx="12027">
                  <c:v>35.24</c:v>
                </c:pt>
                <c:pt idx="12028">
                  <c:v>19.010000000000002</c:v>
                </c:pt>
                <c:pt idx="12029">
                  <c:v>12.88</c:v>
                </c:pt>
                <c:pt idx="12030">
                  <c:v>15.1</c:v>
                </c:pt>
                <c:pt idx="12031">
                  <c:v>35.89</c:v>
                </c:pt>
                <c:pt idx="12032">
                  <c:v>75.73</c:v>
                </c:pt>
                <c:pt idx="12033">
                  <c:v>39.119999999999997</c:v>
                </c:pt>
                <c:pt idx="12034">
                  <c:v>63.63</c:v>
                </c:pt>
                <c:pt idx="12035">
                  <c:v>35.450000000000003</c:v>
                </c:pt>
                <c:pt idx="12036">
                  <c:v>18.809999999999999</c:v>
                </c:pt>
                <c:pt idx="12037">
                  <c:v>12.73</c:v>
                </c:pt>
                <c:pt idx="12038">
                  <c:v>15.25</c:v>
                </c:pt>
                <c:pt idx="12039">
                  <c:v>35.68</c:v>
                </c:pt>
                <c:pt idx="12040">
                  <c:v>75.489999999999995</c:v>
                </c:pt>
                <c:pt idx="12041">
                  <c:v>39.299999999999997</c:v>
                </c:pt>
                <c:pt idx="12042">
                  <c:v>63.81</c:v>
                </c:pt>
                <c:pt idx="12043">
                  <c:v>35.65</c:v>
                </c:pt>
                <c:pt idx="12044">
                  <c:v>18.61</c:v>
                </c:pt>
                <c:pt idx="12045">
                  <c:v>12.58</c:v>
                </c:pt>
                <c:pt idx="12046">
                  <c:v>15.4</c:v>
                </c:pt>
                <c:pt idx="12047">
                  <c:v>35.47</c:v>
                </c:pt>
                <c:pt idx="12048">
                  <c:v>75.25</c:v>
                </c:pt>
                <c:pt idx="12049">
                  <c:v>39.47</c:v>
                </c:pt>
                <c:pt idx="12050">
                  <c:v>63.98</c:v>
                </c:pt>
                <c:pt idx="12051">
                  <c:v>35.86</c:v>
                </c:pt>
                <c:pt idx="12052">
                  <c:v>18.41</c:v>
                </c:pt>
                <c:pt idx="12053">
                  <c:v>12.44</c:v>
                </c:pt>
                <c:pt idx="12054">
                  <c:v>15.55</c:v>
                </c:pt>
                <c:pt idx="12055">
                  <c:v>35.26</c:v>
                </c:pt>
                <c:pt idx="12056">
                  <c:v>75.010000000000005</c:v>
                </c:pt>
                <c:pt idx="12057">
                  <c:v>39.64</c:v>
                </c:pt>
                <c:pt idx="12058">
                  <c:v>64.14</c:v>
                </c:pt>
                <c:pt idx="12059">
                  <c:v>36.06</c:v>
                </c:pt>
                <c:pt idx="12060">
                  <c:v>18.21</c:v>
                </c:pt>
                <c:pt idx="12061">
                  <c:v>12.29</c:v>
                </c:pt>
                <c:pt idx="12062">
                  <c:v>15.7</c:v>
                </c:pt>
                <c:pt idx="12063">
                  <c:v>35.049999999999997</c:v>
                </c:pt>
                <c:pt idx="12064">
                  <c:v>74.77</c:v>
                </c:pt>
                <c:pt idx="12065">
                  <c:v>39.81</c:v>
                </c:pt>
                <c:pt idx="12066">
                  <c:v>64.31</c:v>
                </c:pt>
                <c:pt idx="12067">
                  <c:v>36.270000000000003</c:v>
                </c:pt>
                <c:pt idx="12068">
                  <c:v>18.010000000000002</c:v>
                </c:pt>
                <c:pt idx="12069">
                  <c:v>12.14</c:v>
                </c:pt>
                <c:pt idx="12070">
                  <c:v>15.85</c:v>
                </c:pt>
                <c:pt idx="12071">
                  <c:v>34.83</c:v>
                </c:pt>
                <c:pt idx="12072">
                  <c:v>74.52</c:v>
                </c:pt>
                <c:pt idx="12073">
                  <c:v>39.99</c:v>
                </c:pt>
                <c:pt idx="12074">
                  <c:v>64.48</c:v>
                </c:pt>
                <c:pt idx="12075">
                  <c:v>36.47</c:v>
                </c:pt>
                <c:pt idx="12076">
                  <c:v>17.809999999999999</c:v>
                </c:pt>
                <c:pt idx="12077">
                  <c:v>12</c:v>
                </c:pt>
                <c:pt idx="12078">
                  <c:v>16</c:v>
                </c:pt>
                <c:pt idx="12079">
                  <c:v>34.619999999999997</c:v>
                </c:pt>
                <c:pt idx="12080">
                  <c:v>74.28</c:v>
                </c:pt>
                <c:pt idx="12081">
                  <c:v>40.159999999999997</c:v>
                </c:pt>
                <c:pt idx="12082">
                  <c:v>64.650000000000006</c:v>
                </c:pt>
                <c:pt idx="12083">
                  <c:v>36.68</c:v>
                </c:pt>
                <c:pt idx="12084">
                  <c:v>17.61</c:v>
                </c:pt>
                <c:pt idx="12085">
                  <c:v>11.85</c:v>
                </c:pt>
                <c:pt idx="12086">
                  <c:v>16.149999999999999</c:v>
                </c:pt>
                <c:pt idx="12087">
                  <c:v>34.409999999999997</c:v>
                </c:pt>
                <c:pt idx="12088">
                  <c:v>74.040000000000006</c:v>
                </c:pt>
                <c:pt idx="12089">
                  <c:v>40.33</c:v>
                </c:pt>
                <c:pt idx="12090">
                  <c:v>64.81</c:v>
                </c:pt>
                <c:pt idx="12091">
                  <c:v>36.880000000000003</c:v>
                </c:pt>
                <c:pt idx="12092">
                  <c:v>17.41</c:v>
                </c:pt>
                <c:pt idx="12093">
                  <c:v>11.71</c:v>
                </c:pt>
                <c:pt idx="12094">
                  <c:v>16.3</c:v>
                </c:pt>
                <c:pt idx="12095">
                  <c:v>34.200000000000003</c:v>
                </c:pt>
                <c:pt idx="12096">
                  <c:v>73.8</c:v>
                </c:pt>
                <c:pt idx="12097">
                  <c:v>40.51</c:v>
                </c:pt>
                <c:pt idx="12098">
                  <c:v>64.97</c:v>
                </c:pt>
                <c:pt idx="12099">
                  <c:v>37.090000000000003</c:v>
                </c:pt>
                <c:pt idx="12100">
                  <c:v>17.21</c:v>
                </c:pt>
                <c:pt idx="12101">
                  <c:v>11.56</c:v>
                </c:pt>
                <c:pt idx="12102">
                  <c:v>16.45</c:v>
                </c:pt>
                <c:pt idx="12103">
                  <c:v>33.99</c:v>
                </c:pt>
                <c:pt idx="12104">
                  <c:v>73.56</c:v>
                </c:pt>
                <c:pt idx="12105">
                  <c:v>40.68</c:v>
                </c:pt>
                <c:pt idx="12106">
                  <c:v>65.14</c:v>
                </c:pt>
                <c:pt idx="12107">
                  <c:v>37.29</c:v>
                </c:pt>
                <c:pt idx="12108">
                  <c:v>17.02</c:v>
                </c:pt>
                <c:pt idx="12109">
                  <c:v>11.41</c:v>
                </c:pt>
                <c:pt idx="12110">
                  <c:v>16.600000000000001</c:v>
                </c:pt>
                <c:pt idx="12111">
                  <c:v>33.78</c:v>
                </c:pt>
                <c:pt idx="12112">
                  <c:v>73.319999999999993</c:v>
                </c:pt>
                <c:pt idx="12113">
                  <c:v>40.85</c:v>
                </c:pt>
                <c:pt idx="12114">
                  <c:v>65.3</c:v>
                </c:pt>
                <c:pt idx="12115">
                  <c:v>37.5</c:v>
                </c:pt>
                <c:pt idx="12116">
                  <c:v>16.82</c:v>
                </c:pt>
                <c:pt idx="12117">
                  <c:v>11.27</c:v>
                </c:pt>
                <c:pt idx="12118">
                  <c:v>16.75</c:v>
                </c:pt>
                <c:pt idx="12119">
                  <c:v>33.57</c:v>
                </c:pt>
                <c:pt idx="12120">
                  <c:v>73.08</c:v>
                </c:pt>
                <c:pt idx="12121">
                  <c:v>41.03</c:v>
                </c:pt>
                <c:pt idx="12122">
                  <c:v>65.459999999999994</c:v>
                </c:pt>
                <c:pt idx="12123">
                  <c:v>37.700000000000003</c:v>
                </c:pt>
                <c:pt idx="12124">
                  <c:v>16.62</c:v>
                </c:pt>
                <c:pt idx="12125">
                  <c:v>11.12</c:v>
                </c:pt>
                <c:pt idx="12126">
                  <c:v>16.899999999999999</c:v>
                </c:pt>
                <c:pt idx="12127">
                  <c:v>33.36</c:v>
                </c:pt>
                <c:pt idx="12128">
                  <c:v>72.84</c:v>
                </c:pt>
                <c:pt idx="12129">
                  <c:v>41.2</c:v>
                </c:pt>
                <c:pt idx="12130">
                  <c:v>65.62</c:v>
                </c:pt>
                <c:pt idx="12131">
                  <c:v>37.909999999999997</c:v>
                </c:pt>
                <c:pt idx="12132">
                  <c:v>16.420000000000002</c:v>
                </c:pt>
                <c:pt idx="12133">
                  <c:v>10.97</c:v>
                </c:pt>
                <c:pt idx="12134">
                  <c:v>17.05</c:v>
                </c:pt>
                <c:pt idx="12135">
                  <c:v>33.15</c:v>
                </c:pt>
                <c:pt idx="12136">
                  <c:v>72.599999999999994</c:v>
                </c:pt>
                <c:pt idx="12137">
                  <c:v>41.38</c:v>
                </c:pt>
                <c:pt idx="12138">
                  <c:v>65.77</c:v>
                </c:pt>
                <c:pt idx="12139">
                  <c:v>38.11</c:v>
                </c:pt>
                <c:pt idx="12140">
                  <c:v>16.23</c:v>
                </c:pt>
                <c:pt idx="12141">
                  <c:v>10.83</c:v>
                </c:pt>
                <c:pt idx="12142">
                  <c:v>17.2</c:v>
                </c:pt>
                <c:pt idx="12143">
                  <c:v>32.950000000000003</c:v>
                </c:pt>
                <c:pt idx="12144">
                  <c:v>72.36</c:v>
                </c:pt>
                <c:pt idx="12145">
                  <c:v>41.55</c:v>
                </c:pt>
                <c:pt idx="12146">
                  <c:v>65.930000000000007</c:v>
                </c:pt>
                <c:pt idx="12147">
                  <c:v>38.31</c:v>
                </c:pt>
                <c:pt idx="12148">
                  <c:v>16.03</c:v>
                </c:pt>
                <c:pt idx="12149">
                  <c:v>10.68</c:v>
                </c:pt>
                <c:pt idx="12150">
                  <c:v>17.36</c:v>
                </c:pt>
                <c:pt idx="12151">
                  <c:v>32.74</c:v>
                </c:pt>
                <c:pt idx="12152">
                  <c:v>72.12</c:v>
                </c:pt>
                <c:pt idx="12153">
                  <c:v>41.73</c:v>
                </c:pt>
                <c:pt idx="12154">
                  <c:v>66.08</c:v>
                </c:pt>
                <c:pt idx="12155">
                  <c:v>38.520000000000003</c:v>
                </c:pt>
                <c:pt idx="12156">
                  <c:v>15.83</c:v>
                </c:pt>
                <c:pt idx="12157">
                  <c:v>10.54</c:v>
                </c:pt>
                <c:pt idx="12158">
                  <c:v>17.510000000000002</c:v>
                </c:pt>
                <c:pt idx="12159">
                  <c:v>32.53</c:v>
                </c:pt>
                <c:pt idx="12160">
                  <c:v>71.88</c:v>
                </c:pt>
                <c:pt idx="12161">
                  <c:v>41.9</c:v>
                </c:pt>
                <c:pt idx="12162">
                  <c:v>66.23</c:v>
                </c:pt>
                <c:pt idx="12163">
                  <c:v>38.72</c:v>
                </c:pt>
                <c:pt idx="12164">
                  <c:v>15.64</c:v>
                </c:pt>
                <c:pt idx="12165">
                  <c:v>10.39</c:v>
                </c:pt>
                <c:pt idx="12166">
                  <c:v>17.66</c:v>
                </c:pt>
                <c:pt idx="12167">
                  <c:v>32.32</c:v>
                </c:pt>
                <c:pt idx="12168">
                  <c:v>71.64</c:v>
                </c:pt>
                <c:pt idx="12169">
                  <c:v>42.08</c:v>
                </c:pt>
                <c:pt idx="12170">
                  <c:v>66.39</c:v>
                </c:pt>
                <c:pt idx="12171">
                  <c:v>38.92</c:v>
                </c:pt>
                <c:pt idx="12172">
                  <c:v>15.44</c:v>
                </c:pt>
                <c:pt idx="12173">
                  <c:v>10.25</c:v>
                </c:pt>
                <c:pt idx="12174">
                  <c:v>17.809999999999999</c:v>
                </c:pt>
                <c:pt idx="12175">
                  <c:v>32.11</c:v>
                </c:pt>
                <c:pt idx="12176">
                  <c:v>71.400000000000006</c:v>
                </c:pt>
                <c:pt idx="12177">
                  <c:v>42.25</c:v>
                </c:pt>
                <c:pt idx="12178">
                  <c:v>66.540000000000006</c:v>
                </c:pt>
                <c:pt idx="12179">
                  <c:v>39.130000000000003</c:v>
                </c:pt>
                <c:pt idx="12180">
                  <c:v>15.24</c:v>
                </c:pt>
                <c:pt idx="12181">
                  <c:v>10.1</c:v>
                </c:pt>
                <c:pt idx="12182">
                  <c:v>17.96</c:v>
                </c:pt>
                <c:pt idx="12183">
                  <c:v>31.9</c:v>
                </c:pt>
                <c:pt idx="12184">
                  <c:v>71.17</c:v>
                </c:pt>
                <c:pt idx="12185">
                  <c:v>42.43</c:v>
                </c:pt>
                <c:pt idx="12186">
                  <c:v>66.680000000000007</c:v>
                </c:pt>
                <c:pt idx="12187">
                  <c:v>39.33</c:v>
                </c:pt>
                <c:pt idx="12188">
                  <c:v>10.28</c:v>
                </c:pt>
                <c:pt idx="12189">
                  <c:v>15.05</c:v>
                </c:pt>
                <c:pt idx="12190">
                  <c:v>18.12</c:v>
                </c:pt>
                <c:pt idx="12191">
                  <c:v>31.69</c:v>
                </c:pt>
                <c:pt idx="12192">
                  <c:v>70.930000000000007</c:v>
                </c:pt>
                <c:pt idx="12193">
                  <c:v>42.6</c:v>
                </c:pt>
                <c:pt idx="12194">
                  <c:v>66.83</c:v>
                </c:pt>
                <c:pt idx="12195">
                  <c:v>39.53</c:v>
                </c:pt>
                <c:pt idx="12196">
                  <c:v>10.36</c:v>
                </c:pt>
                <c:pt idx="12197">
                  <c:v>14.85</c:v>
                </c:pt>
                <c:pt idx="12198">
                  <c:v>18.27</c:v>
                </c:pt>
                <c:pt idx="12199">
                  <c:v>31.49</c:v>
                </c:pt>
                <c:pt idx="12200">
                  <c:v>70.69</c:v>
                </c:pt>
                <c:pt idx="12201">
                  <c:v>42.78</c:v>
                </c:pt>
                <c:pt idx="12202">
                  <c:v>66.97</c:v>
                </c:pt>
                <c:pt idx="12203">
                  <c:v>39.729999999999997</c:v>
                </c:pt>
                <c:pt idx="12204">
                  <c:v>10.44</c:v>
                </c:pt>
                <c:pt idx="12205">
                  <c:v>14.66</c:v>
                </c:pt>
                <c:pt idx="12206">
                  <c:v>18.420000000000002</c:v>
                </c:pt>
                <c:pt idx="12207">
                  <c:v>31.28</c:v>
                </c:pt>
                <c:pt idx="12208">
                  <c:v>70.45</c:v>
                </c:pt>
                <c:pt idx="12209">
                  <c:v>42.96</c:v>
                </c:pt>
                <c:pt idx="12210">
                  <c:v>67.12</c:v>
                </c:pt>
                <c:pt idx="12211">
                  <c:v>39.94</c:v>
                </c:pt>
                <c:pt idx="12212">
                  <c:v>10.52</c:v>
                </c:pt>
                <c:pt idx="12213">
                  <c:v>14.47</c:v>
                </c:pt>
                <c:pt idx="12214">
                  <c:v>18.579999999999998</c:v>
                </c:pt>
                <c:pt idx="12215">
                  <c:v>31.07</c:v>
                </c:pt>
                <c:pt idx="12216">
                  <c:v>70.22</c:v>
                </c:pt>
                <c:pt idx="12217">
                  <c:v>43.13</c:v>
                </c:pt>
                <c:pt idx="12218">
                  <c:v>67.260000000000005</c:v>
                </c:pt>
                <c:pt idx="12219">
                  <c:v>40.14</c:v>
                </c:pt>
                <c:pt idx="12220">
                  <c:v>10.6</c:v>
                </c:pt>
                <c:pt idx="12221">
                  <c:v>14.27</c:v>
                </c:pt>
                <c:pt idx="12222">
                  <c:v>18.73</c:v>
                </c:pt>
                <c:pt idx="12223">
                  <c:v>30.86</c:v>
                </c:pt>
                <c:pt idx="12224">
                  <c:v>69.98</c:v>
                </c:pt>
                <c:pt idx="12225">
                  <c:v>43.31</c:v>
                </c:pt>
                <c:pt idx="12226">
                  <c:v>67.400000000000006</c:v>
                </c:pt>
                <c:pt idx="12227">
                  <c:v>40.340000000000003</c:v>
                </c:pt>
                <c:pt idx="12228">
                  <c:v>10.68</c:v>
                </c:pt>
                <c:pt idx="12229">
                  <c:v>14.08</c:v>
                </c:pt>
                <c:pt idx="12230">
                  <c:v>18.88</c:v>
                </c:pt>
                <c:pt idx="12231">
                  <c:v>30.66</c:v>
                </c:pt>
                <c:pt idx="12232">
                  <c:v>69.739999999999995</c:v>
                </c:pt>
                <c:pt idx="12233">
                  <c:v>43.49</c:v>
                </c:pt>
                <c:pt idx="12234">
                  <c:v>67.540000000000006</c:v>
                </c:pt>
                <c:pt idx="12235">
                  <c:v>40.54</c:v>
                </c:pt>
                <c:pt idx="12236">
                  <c:v>10.76</c:v>
                </c:pt>
                <c:pt idx="12237">
                  <c:v>13.88</c:v>
                </c:pt>
                <c:pt idx="12238">
                  <c:v>19.04</c:v>
                </c:pt>
                <c:pt idx="12239">
                  <c:v>30.45</c:v>
                </c:pt>
                <c:pt idx="12240">
                  <c:v>69.510000000000005</c:v>
                </c:pt>
                <c:pt idx="12241">
                  <c:v>43.66</c:v>
                </c:pt>
                <c:pt idx="12242">
                  <c:v>67.67</c:v>
                </c:pt>
                <c:pt idx="12243">
                  <c:v>40.74</c:v>
                </c:pt>
                <c:pt idx="12244">
                  <c:v>10.84</c:v>
                </c:pt>
                <c:pt idx="12245">
                  <c:v>13.69</c:v>
                </c:pt>
                <c:pt idx="12246">
                  <c:v>19.190000000000001</c:v>
                </c:pt>
                <c:pt idx="12247">
                  <c:v>30.24</c:v>
                </c:pt>
                <c:pt idx="12248">
                  <c:v>69.27</c:v>
                </c:pt>
                <c:pt idx="12249">
                  <c:v>43.84</c:v>
                </c:pt>
                <c:pt idx="12250">
                  <c:v>67.81</c:v>
                </c:pt>
                <c:pt idx="12251">
                  <c:v>40.94</c:v>
                </c:pt>
                <c:pt idx="12252">
                  <c:v>10.91</c:v>
                </c:pt>
                <c:pt idx="12253">
                  <c:v>13.5</c:v>
                </c:pt>
                <c:pt idx="12254">
                  <c:v>19.34</c:v>
                </c:pt>
                <c:pt idx="12255">
                  <c:v>30.03</c:v>
                </c:pt>
                <c:pt idx="12256">
                  <c:v>69.03</c:v>
                </c:pt>
                <c:pt idx="12257">
                  <c:v>44.02</c:v>
                </c:pt>
                <c:pt idx="12258">
                  <c:v>67.94</c:v>
                </c:pt>
                <c:pt idx="12259">
                  <c:v>41.14</c:v>
                </c:pt>
                <c:pt idx="12260">
                  <c:v>10.99</c:v>
                </c:pt>
                <c:pt idx="12261">
                  <c:v>13.31</c:v>
                </c:pt>
                <c:pt idx="12262">
                  <c:v>19.5</c:v>
                </c:pt>
                <c:pt idx="12263">
                  <c:v>29.83</c:v>
                </c:pt>
                <c:pt idx="12264">
                  <c:v>68.8</c:v>
                </c:pt>
                <c:pt idx="12265">
                  <c:v>44.2</c:v>
                </c:pt>
                <c:pt idx="12266">
                  <c:v>68.069999999999993</c:v>
                </c:pt>
                <c:pt idx="12267">
                  <c:v>41.34</c:v>
                </c:pt>
                <c:pt idx="12268">
                  <c:v>11.06</c:v>
                </c:pt>
                <c:pt idx="12269">
                  <c:v>13.11</c:v>
                </c:pt>
                <c:pt idx="12270">
                  <c:v>19.649999999999999</c:v>
                </c:pt>
                <c:pt idx="12271">
                  <c:v>29.62</c:v>
                </c:pt>
                <c:pt idx="12272">
                  <c:v>68.56</c:v>
                </c:pt>
                <c:pt idx="12273">
                  <c:v>44.37</c:v>
                </c:pt>
                <c:pt idx="12274">
                  <c:v>68.2</c:v>
                </c:pt>
                <c:pt idx="12275">
                  <c:v>41.54</c:v>
                </c:pt>
                <c:pt idx="12276">
                  <c:v>11.13</c:v>
                </c:pt>
                <c:pt idx="12277">
                  <c:v>12.92</c:v>
                </c:pt>
                <c:pt idx="12278">
                  <c:v>19.809999999999999</c:v>
                </c:pt>
                <c:pt idx="12279">
                  <c:v>29.42</c:v>
                </c:pt>
                <c:pt idx="12280">
                  <c:v>68.33</c:v>
                </c:pt>
                <c:pt idx="12281">
                  <c:v>44.55</c:v>
                </c:pt>
                <c:pt idx="12282">
                  <c:v>68.319999999999993</c:v>
                </c:pt>
                <c:pt idx="12283">
                  <c:v>41.74</c:v>
                </c:pt>
                <c:pt idx="12284">
                  <c:v>11.21</c:v>
                </c:pt>
                <c:pt idx="12285">
                  <c:v>12.73</c:v>
                </c:pt>
                <c:pt idx="12286">
                  <c:v>19.96</c:v>
                </c:pt>
                <c:pt idx="12287">
                  <c:v>29.21</c:v>
                </c:pt>
                <c:pt idx="12288">
                  <c:v>68.09</c:v>
                </c:pt>
                <c:pt idx="12289">
                  <c:v>44.73</c:v>
                </c:pt>
                <c:pt idx="12290">
                  <c:v>68.44</c:v>
                </c:pt>
                <c:pt idx="12291">
                  <c:v>41.94</c:v>
                </c:pt>
                <c:pt idx="12292">
                  <c:v>11.28</c:v>
                </c:pt>
                <c:pt idx="12293">
                  <c:v>12.54</c:v>
                </c:pt>
                <c:pt idx="12294">
                  <c:v>20.11</c:v>
                </c:pt>
                <c:pt idx="12295">
                  <c:v>29</c:v>
                </c:pt>
                <c:pt idx="12296">
                  <c:v>67.86</c:v>
                </c:pt>
                <c:pt idx="12297">
                  <c:v>44.91</c:v>
                </c:pt>
                <c:pt idx="12298">
                  <c:v>68.569999999999993</c:v>
                </c:pt>
                <c:pt idx="12299">
                  <c:v>42.14</c:v>
                </c:pt>
                <c:pt idx="12300">
                  <c:v>11.35</c:v>
                </c:pt>
                <c:pt idx="12301">
                  <c:v>12.35</c:v>
                </c:pt>
                <c:pt idx="12302">
                  <c:v>20.27</c:v>
                </c:pt>
                <c:pt idx="12303">
                  <c:v>28.8</c:v>
                </c:pt>
                <c:pt idx="12304">
                  <c:v>67.62</c:v>
                </c:pt>
                <c:pt idx="12305">
                  <c:v>45.09</c:v>
                </c:pt>
                <c:pt idx="12306">
                  <c:v>68.69</c:v>
                </c:pt>
                <c:pt idx="12307">
                  <c:v>42.34</c:v>
                </c:pt>
                <c:pt idx="12308">
                  <c:v>11.42</c:v>
                </c:pt>
                <c:pt idx="12309">
                  <c:v>12.16</c:v>
                </c:pt>
                <c:pt idx="12310">
                  <c:v>20.420000000000002</c:v>
                </c:pt>
                <c:pt idx="12311">
                  <c:v>28.59</c:v>
                </c:pt>
                <c:pt idx="12312">
                  <c:v>67.39</c:v>
                </c:pt>
                <c:pt idx="12313">
                  <c:v>45.27</c:v>
                </c:pt>
                <c:pt idx="12314">
                  <c:v>68.8</c:v>
                </c:pt>
                <c:pt idx="12315">
                  <c:v>42.54</c:v>
                </c:pt>
                <c:pt idx="12316">
                  <c:v>11.48</c:v>
                </c:pt>
                <c:pt idx="12317">
                  <c:v>11.97</c:v>
                </c:pt>
                <c:pt idx="12318">
                  <c:v>20.58</c:v>
                </c:pt>
                <c:pt idx="12319">
                  <c:v>28.39</c:v>
                </c:pt>
                <c:pt idx="12320">
                  <c:v>67.16</c:v>
                </c:pt>
                <c:pt idx="12321">
                  <c:v>45.45</c:v>
                </c:pt>
                <c:pt idx="12322">
                  <c:v>68.92</c:v>
                </c:pt>
                <c:pt idx="12323">
                  <c:v>42.74</c:v>
                </c:pt>
                <c:pt idx="12324">
                  <c:v>11.55</c:v>
                </c:pt>
                <c:pt idx="12325">
                  <c:v>11.78</c:v>
                </c:pt>
                <c:pt idx="12326">
                  <c:v>20.73</c:v>
                </c:pt>
                <c:pt idx="12327">
                  <c:v>28.18</c:v>
                </c:pt>
                <c:pt idx="12328">
                  <c:v>66.92</c:v>
                </c:pt>
                <c:pt idx="12329">
                  <c:v>45.63</c:v>
                </c:pt>
                <c:pt idx="12330">
                  <c:v>69.03</c:v>
                </c:pt>
                <c:pt idx="12331">
                  <c:v>42.93</c:v>
                </c:pt>
                <c:pt idx="12332">
                  <c:v>11.62</c:v>
                </c:pt>
                <c:pt idx="12333">
                  <c:v>11.59</c:v>
                </c:pt>
                <c:pt idx="12334">
                  <c:v>20.89</c:v>
                </c:pt>
                <c:pt idx="12335">
                  <c:v>27.98</c:v>
                </c:pt>
                <c:pt idx="12336">
                  <c:v>66.69</c:v>
                </c:pt>
                <c:pt idx="12337">
                  <c:v>45.8</c:v>
                </c:pt>
                <c:pt idx="12338">
                  <c:v>69.14</c:v>
                </c:pt>
                <c:pt idx="12339">
                  <c:v>43.13</c:v>
                </c:pt>
                <c:pt idx="12340">
                  <c:v>11.68</c:v>
                </c:pt>
                <c:pt idx="12341">
                  <c:v>11.4</c:v>
                </c:pt>
                <c:pt idx="12342">
                  <c:v>21.05</c:v>
                </c:pt>
                <c:pt idx="12343">
                  <c:v>27.77</c:v>
                </c:pt>
                <c:pt idx="12344">
                  <c:v>66.459999999999994</c:v>
                </c:pt>
                <c:pt idx="12345">
                  <c:v>45.98</c:v>
                </c:pt>
                <c:pt idx="12346">
                  <c:v>69.25</c:v>
                </c:pt>
                <c:pt idx="12347">
                  <c:v>43.33</c:v>
                </c:pt>
                <c:pt idx="12348">
                  <c:v>11.75</c:v>
                </c:pt>
                <c:pt idx="12349">
                  <c:v>11.22</c:v>
                </c:pt>
                <c:pt idx="12350">
                  <c:v>21.2</c:v>
                </c:pt>
                <c:pt idx="12351">
                  <c:v>27.57</c:v>
                </c:pt>
                <c:pt idx="12352">
                  <c:v>66.23</c:v>
                </c:pt>
                <c:pt idx="12353">
                  <c:v>46.16</c:v>
                </c:pt>
                <c:pt idx="12354">
                  <c:v>69.349999999999994</c:v>
                </c:pt>
                <c:pt idx="12355">
                  <c:v>43.52</c:v>
                </c:pt>
                <c:pt idx="12356">
                  <c:v>11.81</c:v>
                </c:pt>
                <c:pt idx="12357">
                  <c:v>11.03</c:v>
                </c:pt>
                <c:pt idx="12358">
                  <c:v>21.36</c:v>
                </c:pt>
                <c:pt idx="12359">
                  <c:v>27.37</c:v>
                </c:pt>
                <c:pt idx="12360">
                  <c:v>65.989999999999995</c:v>
                </c:pt>
                <c:pt idx="12361">
                  <c:v>46.35</c:v>
                </c:pt>
                <c:pt idx="12362">
                  <c:v>69.459999999999994</c:v>
                </c:pt>
                <c:pt idx="12363">
                  <c:v>43.72</c:v>
                </c:pt>
                <c:pt idx="12364">
                  <c:v>11.87</c:v>
                </c:pt>
                <c:pt idx="12365">
                  <c:v>10.84</c:v>
                </c:pt>
                <c:pt idx="12366">
                  <c:v>21.51</c:v>
                </c:pt>
                <c:pt idx="12367">
                  <c:v>27.16</c:v>
                </c:pt>
                <c:pt idx="12368">
                  <c:v>65.760000000000005</c:v>
                </c:pt>
                <c:pt idx="12369">
                  <c:v>46.53</c:v>
                </c:pt>
                <c:pt idx="12370">
                  <c:v>69.56</c:v>
                </c:pt>
                <c:pt idx="12371">
                  <c:v>43.91</c:v>
                </c:pt>
                <c:pt idx="12372">
                  <c:v>11.94</c:v>
                </c:pt>
                <c:pt idx="12373">
                  <c:v>10.65</c:v>
                </c:pt>
                <c:pt idx="12374">
                  <c:v>21.67</c:v>
                </c:pt>
                <c:pt idx="12375">
                  <c:v>26.96</c:v>
                </c:pt>
                <c:pt idx="12376">
                  <c:v>65.53</c:v>
                </c:pt>
                <c:pt idx="12377">
                  <c:v>46.71</c:v>
                </c:pt>
                <c:pt idx="12378">
                  <c:v>69.650000000000006</c:v>
                </c:pt>
                <c:pt idx="12379">
                  <c:v>44.11</c:v>
                </c:pt>
                <c:pt idx="12380">
                  <c:v>12</c:v>
                </c:pt>
                <c:pt idx="12381">
                  <c:v>10.47</c:v>
                </c:pt>
                <c:pt idx="12382">
                  <c:v>21.83</c:v>
                </c:pt>
                <c:pt idx="12383">
                  <c:v>26.76</c:v>
                </c:pt>
                <c:pt idx="12384">
                  <c:v>65.3</c:v>
                </c:pt>
                <c:pt idx="12385">
                  <c:v>46.89</c:v>
                </c:pt>
                <c:pt idx="12386">
                  <c:v>69.75</c:v>
                </c:pt>
                <c:pt idx="12387">
                  <c:v>44.3</c:v>
                </c:pt>
                <c:pt idx="12388">
                  <c:v>12.06</c:v>
                </c:pt>
                <c:pt idx="12389">
                  <c:v>10.28</c:v>
                </c:pt>
                <c:pt idx="12390">
                  <c:v>21.99</c:v>
                </c:pt>
                <c:pt idx="12391">
                  <c:v>26.55</c:v>
                </c:pt>
                <c:pt idx="12392">
                  <c:v>65.069999999999993</c:v>
                </c:pt>
                <c:pt idx="12393">
                  <c:v>47.07</c:v>
                </c:pt>
                <c:pt idx="12394">
                  <c:v>69.84</c:v>
                </c:pt>
                <c:pt idx="12395">
                  <c:v>44.5</c:v>
                </c:pt>
                <c:pt idx="12396">
                  <c:v>12.12</c:v>
                </c:pt>
                <c:pt idx="12397">
                  <c:v>10.09</c:v>
                </c:pt>
                <c:pt idx="12398">
                  <c:v>22.14</c:v>
                </c:pt>
                <c:pt idx="12399">
                  <c:v>26.35</c:v>
                </c:pt>
                <c:pt idx="12400">
                  <c:v>64.84</c:v>
                </c:pt>
                <c:pt idx="12401">
                  <c:v>47.25</c:v>
                </c:pt>
                <c:pt idx="12402">
                  <c:v>69.930000000000007</c:v>
                </c:pt>
                <c:pt idx="12403">
                  <c:v>44.69</c:v>
                </c:pt>
                <c:pt idx="12404">
                  <c:v>12.17</c:v>
                </c:pt>
                <c:pt idx="12405">
                  <c:v>22.3</c:v>
                </c:pt>
                <c:pt idx="12406">
                  <c:v>26.15</c:v>
                </c:pt>
                <c:pt idx="12407">
                  <c:v>64.61</c:v>
                </c:pt>
                <c:pt idx="12408">
                  <c:v>47.43</c:v>
                </c:pt>
                <c:pt idx="12409">
                  <c:v>70.010000000000005</c:v>
                </c:pt>
                <c:pt idx="12410">
                  <c:v>44.88</c:v>
                </c:pt>
                <c:pt idx="12411">
                  <c:v>12.23</c:v>
                </c:pt>
                <c:pt idx="12412">
                  <c:v>22.46</c:v>
                </c:pt>
                <c:pt idx="12413">
                  <c:v>25.94</c:v>
                </c:pt>
                <c:pt idx="12414">
                  <c:v>64.38</c:v>
                </c:pt>
                <c:pt idx="12415">
                  <c:v>47.61</c:v>
                </c:pt>
                <c:pt idx="12416">
                  <c:v>70.099999999999994</c:v>
                </c:pt>
                <c:pt idx="12417">
                  <c:v>45.07</c:v>
                </c:pt>
                <c:pt idx="12418">
                  <c:v>12.29</c:v>
                </c:pt>
                <c:pt idx="12419">
                  <c:v>22.61</c:v>
                </c:pt>
                <c:pt idx="12420">
                  <c:v>25.74</c:v>
                </c:pt>
                <c:pt idx="12421">
                  <c:v>64.150000000000006</c:v>
                </c:pt>
                <c:pt idx="12422">
                  <c:v>47.8</c:v>
                </c:pt>
                <c:pt idx="12423">
                  <c:v>70.180000000000007</c:v>
                </c:pt>
                <c:pt idx="12424">
                  <c:v>45.27</c:v>
                </c:pt>
                <c:pt idx="12425">
                  <c:v>12.34</c:v>
                </c:pt>
                <c:pt idx="12426">
                  <c:v>22.77</c:v>
                </c:pt>
                <c:pt idx="12427">
                  <c:v>25.54</c:v>
                </c:pt>
                <c:pt idx="12428">
                  <c:v>63.92</c:v>
                </c:pt>
                <c:pt idx="12429">
                  <c:v>47.98</c:v>
                </c:pt>
                <c:pt idx="12430">
                  <c:v>70.260000000000005</c:v>
                </c:pt>
                <c:pt idx="12431">
                  <c:v>45.46</c:v>
                </c:pt>
                <c:pt idx="12432">
                  <c:v>12.4</c:v>
                </c:pt>
                <c:pt idx="12433">
                  <c:v>22.93</c:v>
                </c:pt>
                <c:pt idx="12434">
                  <c:v>25.34</c:v>
                </c:pt>
                <c:pt idx="12435">
                  <c:v>63.69</c:v>
                </c:pt>
                <c:pt idx="12436">
                  <c:v>48.16</c:v>
                </c:pt>
                <c:pt idx="12437">
                  <c:v>70.33</c:v>
                </c:pt>
                <c:pt idx="12438">
                  <c:v>45.65</c:v>
                </c:pt>
                <c:pt idx="12439">
                  <c:v>12.45</c:v>
                </c:pt>
                <c:pt idx="12440">
                  <c:v>23.09</c:v>
                </c:pt>
                <c:pt idx="12441">
                  <c:v>25.14</c:v>
                </c:pt>
                <c:pt idx="12442">
                  <c:v>63.46</c:v>
                </c:pt>
                <c:pt idx="12443">
                  <c:v>48.34</c:v>
                </c:pt>
                <c:pt idx="12444">
                  <c:v>70.400000000000006</c:v>
                </c:pt>
                <c:pt idx="12445">
                  <c:v>45.84</c:v>
                </c:pt>
                <c:pt idx="12446">
                  <c:v>12.5</c:v>
                </c:pt>
                <c:pt idx="12447">
                  <c:v>23.25</c:v>
                </c:pt>
                <c:pt idx="12448">
                  <c:v>24.94</c:v>
                </c:pt>
                <c:pt idx="12449">
                  <c:v>63.23</c:v>
                </c:pt>
                <c:pt idx="12450">
                  <c:v>48.53</c:v>
                </c:pt>
                <c:pt idx="12451">
                  <c:v>70.47</c:v>
                </c:pt>
                <c:pt idx="12452">
                  <c:v>46.03</c:v>
                </c:pt>
                <c:pt idx="12453">
                  <c:v>12.55</c:v>
                </c:pt>
                <c:pt idx="12454">
                  <c:v>23.41</c:v>
                </c:pt>
                <c:pt idx="12455">
                  <c:v>24.74</c:v>
                </c:pt>
                <c:pt idx="12456">
                  <c:v>63</c:v>
                </c:pt>
                <c:pt idx="12457">
                  <c:v>48.71</c:v>
                </c:pt>
                <c:pt idx="12458">
                  <c:v>70.540000000000006</c:v>
                </c:pt>
                <c:pt idx="12459">
                  <c:v>46.22</c:v>
                </c:pt>
                <c:pt idx="12460">
                  <c:v>12.6</c:v>
                </c:pt>
                <c:pt idx="12461">
                  <c:v>23.57</c:v>
                </c:pt>
                <c:pt idx="12462">
                  <c:v>24.53</c:v>
                </c:pt>
                <c:pt idx="12463">
                  <c:v>62.77</c:v>
                </c:pt>
                <c:pt idx="12464">
                  <c:v>48.89</c:v>
                </c:pt>
                <c:pt idx="12465">
                  <c:v>70.599999999999994</c:v>
                </c:pt>
                <c:pt idx="12466">
                  <c:v>46.4</c:v>
                </c:pt>
                <c:pt idx="12467">
                  <c:v>12.65</c:v>
                </c:pt>
                <c:pt idx="12468">
                  <c:v>23.72</c:v>
                </c:pt>
                <c:pt idx="12469">
                  <c:v>24.33</c:v>
                </c:pt>
                <c:pt idx="12470">
                  <c:v>62.55</c:v>
                </c:pt>
                <c:pt idx="12471">
                  <c:v>49.08</c:v>
                </c:pt>
                <c:pt idx="12472">
                  <c:v>70.66</c:v>
                </c:pt>
                <c:pt idx="12473">
                  <c:v>46.59</c:v>
                </c:pt>
                <c:pt idx="12474">
                  <c:v>12.7</c:v>
                </c:pt>
                <c:pt idx="12475">
                  <c:v>23.88</c:v>
                </c:pt>
                <c:pt idx="12476">
                  <c:v>24.13</c:v>
                </c:pt>
                <c:pt idx="12477">
                  <c:v>62.32</c:v>
                </c:pt>
                <c:pt idx="12478">
                  <c:v>49.26</c:v>
                </c:pt>
                <c:pt idx="12479">
                  <c:v>70.72</c:v>
                </c:pt>
                <c:pt idx="12480">
                  <c:v>46.78</c:v>
                </c:pt>
                <c:pt idx="12481">
                  <c:v>12.75</c:v>
                </c:pt>
                <c:pt idx="12482">
                  <c:v>24.04</c:v>
                </c:pt>
                <c:pt idx="12483">
                  <c:v>23.93</c:v>
                </c:pt>
                <c:pt idx="12484">
                  <c:v>62.09</c:v>
                </c:pt>
                <c:pt idx="12485">
                  <c:v>49.45</c:v>
                </c:pt>
                <c:pt idx="12486">
                  <c:v>70.77</c:v>
                </c:pt>
                <c:pt idx="12487">
                  <c:v>46.96</c:v>
                </c:pt>
                <c:pt idx="12488">
                  <c:v>12.79</c:v>
                </c:pt>
                <c:pt idx="12489">
                  <c:v>24.2</c:v>
                </c:pt>
                <c:pt idx="12490">
                  <c:v>23.73</c:v>
                </c:pt>
                <c:pt idx="12491">
                  <c:v>61.87</c:v>
                </c:pt>
                <c:pt idx="12492">
                  <c:v>49.63</c:v>
                </c:pt>
                <c:pt idx="12493">
                  <c:v>70.819999999999993</c:v>
                </c:pt>
                <c:pt idx="12494">
                  <c:v>47.15</c:v>
                </c:pt>
                <c:pt idx="12495">
                  <c:v>12.84</c:v>
                </c:pt>
                <c:pt idx="12496">
                  <c:v>24.36</c:v>
                </c:pt>
                <c:pt idx="12497">
                  <c:v>23.53</c:v>
                </c:pt>
                <c:pt idx="12498">
                  <c:v>61.64</c:v>
                </c:pt>
                <c:pt idx="12499">
                  <c:v>49.81</c:v>
                </c:pt>
                <c:pt idx="12500">
                  <c:v>70.86</c:v>
                </c:pt>
                <c:pt idx="12501">
                  <c:v>47.33</c:v>
                </c:pt>
                <c:pt idx="12502">
                  <c:v>12.88</c:v>
                </c:pt>
                <c:pt idx="12503">
                  <c:v>24.52</c:v>
                </c:pt>
                <c:pt idx="12504">
                  <c:v>23.34</c:v>
                </c:pt>
                <c:pt idx="12505">
                  <c:v>61.41</c:v>
                </c:pt>
                <c:pt idx="12506">
                  <c:v>50</c:v>
                </c:pt>
                <c:pt idx="12507">
                  <c:v>70.91</c:v>
                </c:pt>
                <c:pt idx="12508">
                  <c:v>47.52</c:v>
                </c:pt>
                <c:pt idx="12509">
                  <c:v>12.93</c:v>
                </c:pt>
                <c:pt idx="12510">
                  <c:v>24.68</c:v>
                </c:pt>
                <c:pt idx="12511">
                  <c:v>23.14</c:v>
                </c:pt>
                <c:pt idx="12512">
                  <c:v>61.19</c:v>
                </c:pt>
                <c:pt idx="12513">
                  <c:v>50.18</c:v>
                </c:pt>
                <c:pt idx="12514">
                  <c:v>70.95</c:v>
                </c:pt>
                <c:pt idx="12515">
                  <c:v>47.7</c:v>
                </c:pt>
                <c:pt idx="12516">
                  <c:v>12.97</c:v>
                </c:pt>
                <c:pt idx="12517">
                  <c:v>24.84</c:v>
                </c:pt>
                <c:pt idx="12518">
                  <c:v>22.94</c:v>
                </c:pt>
                <c:pt idx="12519">
                  <c:v>60.96</c:v>
                </c:pt>
                <c:pt idx="12520">
                  <c:v>50.37</c:v>
                </c:pt>
                <c:pt idx="12521">
                  <c:v>70.98</c:v>
                </c:pt>
                <c:pt idx="12522">
                  <c:v>47.88</c:v>
                </c:pt>
                <c:pt idx="12523">
                  <c:v>13.01</c:v>
                </c:pt>
                <c:pt idx="12524">
                  <c:v>25</c:v>
                </c:pt>
                <c:pt idx="12525">
                  <c:v>22.74</c:v>
                </c:pt>
                <c:pt idx="12526">
                  <c:v>60.74</c:v>
                </c:pt>
                <c:pt idx="12527">
                  <c:v>50.55</c:v>
                </c:pt>
                <c:pt idx="12528">
                  <c:v>71.010000000000005</c:v>
                </c:pt>
                <c:pt idx="12529">
                  <c:v>48.07</c:v>
                </c:pt>
                <c:pt idx="12530">
                  <c:v>13.05</c:v>
                </c:pt>
                <c:pt idx="12531">
                  <c:v>25.17</c:v>
                </c:pt>
                <c:pt idx="12532">
                  <c:v>22.54</c:v>
                </c:pt>
                <c:pt idx="12533">
                  <c:v>60.51</c:v>
                </c:pt>
                <c:pt idx="12534">
                  <c:v>50.74</c:v>
                </c:pt>
                <c:pt idx="12535">
                  <c:v>71.040000000000006</c:v>
                </c:pt>
                <c:pt idx="12536">
                  <c:v>48.25</c:v>
                </c:pt>
                <c:pt idx="12537">
                  <c:v>13.09</c:v>
                </c:pt>
                <c:pt idx="12538">
                  <c:v>25.33</c:v>
                </c:pt>
                <c:pt idx="12539">
                  <c:v>22.34</c:v>
                </c:pt>
                <c:pt idx="12540">
                  <c:v>60.29</c:v>
                </c:pt>
                <c:pt idx="12541">
                  <c:v>50.93</c:v>
                </c:pt>
                <c:pt idx="12542">
                  <c:v>71.069999999999993</c:v>
                </c:pt>
                <c:pt idx="12543">
                  <c:v>48.43</c:v>
                </c:pt>
                <c:pt idx="12544">
                  <c:v>13.13</c:v>
                </c:pt>
                <c:pt idx="12545">
                  <c:v>25.49</c:v>
                </c:pt>
                <c:pt idx="12546">
                  <c:v>22.15</c:v>
                </c:pt>
                <c:pt idx="12547">
                  <c:v>60.06</c:v>
                </c:pt>
                <c:pt idx="12548">
                  <c:v>51.11</c:v>
                </c:pt>
                <c:pt idx="12549">
                  <c:v>71.09</c:v>
                </c:pt>
                <c:pt idx="12550">
                  <c:v>48.61</c:v>
                </c:pt>
                <c:pt idx="12551">
                  <c:v>13.16</c:v>
                </c:pt>
                <c:pt idx="12552">
                  <c:v>25.65</c:v>
                </c:pt>
                <c:pt idx="12553">
                  <c:v>21.95</c:v>
                </c:pt>
                <c:pt idx="12554">
                  <c:v>59.84</c:v>
                </c:pt>
                <c:pt idx="12555">
                  <c:v>51.3</c:v>
                </c:pt>
                <c:pt idx="12556">
                  <c:v>71.11</c:v>
                </c:pt>
                <c:pt idx="12557">
                  <c:v>48.79</c:v>
                </c:pt>
                <c:pt idx="12558">
                  <c:v>13.2</c:v>
                </c:pt>
                <c:pt idx="12559">
                  <c:v>25.81</c:v>
                </c:pt>
                <c:pt idx="12560">
                  <c:v>21.75</c:v>
                </c:pt>
                <c:pt idx="12561">
                  <c:v>59.62</c:v>
                </c:pt>
                <c:pt idx="12562">
                  <c:v>51.49</c:v>
                </c:pt>
                <c:pt idx="12563">
                  <c:v>71.13</c:v>
                </c:pt>
                <c:pt idx="12564">
                  <c:v>48.96</c:v>
                </c:pt>
                <c:pt idx="12565">
                  <c:v>13.23</c:v>
                </c:pt>
                <c:pt idx="12566">
                  <c:v>25.97</c:v>
                </c:pt>
                <c:pt idx="12567">
                  <c:v>21.55</c:v>
                </c:pt>
                <c:pt idx="12568">
                  <c:v>59.39</c:v>
                </c:pt>
                <c:pt idx="12569">
                  <c:v>51.67</c:v>
                </c:pt>
                <c:pt idx="12570">
                  <c:v>71.14</c:v>
                </c:pt>
                <c:pt idx="12571">
                  <c:v>49.14</c:v>
                </c:pt>
                <c:pt idx="12572">
                  <c:v>13.27</c:v>
                </c:pt>
                <c:pt idx="12573">
                  <c:v>26.14</c:v>
                </c:pt>
                <c:pt idx="12574">
                  <c:v>21.36</c:v>
                </c:pt>
                <c:pt idx="12575">
                  <c:v>59.17</c:v>
                </c:pt>
                <c:pt idx="12576">
                  <c:v>51.86</c:v>
                </c:pt>
                <c:pt idx="12577">
                  <c:v>71.150000000000006</c:v>
                </c:pt>
                <c:pt idx="12578">
                  <c:v>49.32</c:v>
                </c:pt>
                <c:pt idx="12579">
                  <c:v>13.3</c:v>
                </c:pt>
                <c:pt idx="12580">
                  <c:v>26.3</c:v>
                </c:pt>
                <c:pt idx="12581">
                  <c:v>21.16</c:v>
                </c:pt>
                <c:pt idx="12582">
                  <c:v>58.95</c:v>
                </c:pt>
                <c:pt idx="12583">
                  <c:v>52.05</c:v>
                </c:pt>
                <c:pt idx="12584">
                  <c:v>71.150000000000006</c:v>
                </c:pt>
                <c:pt idx="12585">
                  <c:v>49.49</c:v>
                </c:pt>
                <c:pt idx="12586">
                  <c:v>13.33</c:v>
                </c:pt>
                <c:pt idx="12587">
                  <c:v>26.46</c:v>
                </c:pt>
                <c:pt idx="12588">
                  <c:v>20.96</c:v>
                </c:pt>
                <c:pt idx="12589">
                  <c:v>58.73</c:v>
                </c:pt>
                <c:pt idx="12590">
                  <c:v>52.23</c:v>
                </c:pt>
                <c:pt idx="12591">
                  <c:v>71.150000000000006</c:v>
                </c:pt>
                <c:pt idx="12592">
                  <c:v>49.67</c:v>
                </c:pt>
                <c:pt idx="12593">
                  <c:v>13.37</c:v>
                </c:pt>
                <c:pt idx="12594">
                  <c:v>26.62</c:v>
                </c:pt>
                <c:pt idx="12595">
                  <c:v>20.77</c:v>
                </c:pt>
                <c:pt idx="12596">
                  <c:v>58.5</c:v>
                </c:pt>
                <c:pt idx="12597">
                  <c:v>52.42</c:v>
                </c:pt>
                <c:pt idx="12598">
                  <c:v>71.150000000000006</c:v>
                </c:pt>
                <c:pt idx="12599">
                  <c:v>49.84</c:v>
                </c:pt>
                <c:pt idx="12600">
                  <c:v>13.4</c:v>
                </c:pt>
                <c:pt idx="12601">
                  <c:v>26.79</c:v>
                </c:pt>
                <c:pt idx="12602">
                  <c:v>20.57</c:v>
                </c:pt>
                <c:pt idx="12603">
                  <c:v>58.28</c:v>
                </c:pt>
                <c:pt idx="12604">
                  <c:v>52.61</c:v>
                </c:pt>
                <c:pt idx="12605">
                  <c:v>71.14</c:v>
                </c:pt>
                <c:pt idx="12606">
                  <c:v>50.01</c:v>
                </c:pt>
                <c:pt idx="12607">
                  <c:v>13.42</c:v>
                </c:pt>
                <c:pt idx="12608">
                  <c:v>26.95</c:v>
                </c:pt>
                <c:pt idx="12609">
                  <c:v>20.38</c:v>
                </c:pt>
                <c:pt idx="12610">
                  <c:v>58.06</c:v>
                </c:pt>
                <c:pt idx="12611">
                  <c:v>52.8</c:v>
                </c:pt>
                <c:pt idx="12612">
                  <c:v>71.13</c:v>
                </c:pt>
                <c:pt idx="12613">
                  <c:v>50.18</c:v>
                </c:pt>
                <c:pt idx="12614">
                  <c:v>13.45</c:v>
                </c:pt>
                <c:pt idx="12615">
                  <c:v>27.11</c:v>
                </c:pt>
                <c:pt idx="12616">
                  <c:v>20.18</c:v>
                </c:pt>
                <c:pt idx="12617">
                  <c:v>57.84</c:v>
                </c:pt>
                <c:pt idx="12618">
                  <c:v>52.99</c:v>
                </c:pt>
                <c:pt idx="12619">
                  <c:v>71.12</c:v>
                </c:pt>
                <c:pt idx="12620">
                  <c:v>50.35</c:v>
                </c:pt>
                <c:pt idx="12621">
                  <c:v>13.48</c:v>
                </c:pt>
                <c:pt idx="12622">
                  <c:v>27.28</c:v>
                </c:pt>
                <c:pt idx="12623">
                  <c:v>19.989999999999998</c:v>
                </c:pt>
                <c:pt idx="12624">
                  <c:v>57.62</c:v>
                </c:pt>
                <c:pt idx="12625">
                  <c:v>53.17</c:v>
                </c:pt>
                <c:pt idx="12626">
                  <c:v>71.099999999999994</c:v>
                </c:pt>
                <c:pt idx="12627">
                  <c:v>50.52</c:v>
                </c:pt>
                <c:pt idx="12628">
                  <c:v>13.51</c:v>
                </c:pt>
                <c:pt idx="12629">
                  <c:v>27.44</c:v>
                </c:pt>
                <c:pt idx="12630">
                  <c:v>19.79</c:v>
                </c:pt>
                <c:pt idx="12631">
                  <c:v>57.4</c:v>
                </c:pt>
                <c:pt idx="12632">
                  <c:v>53.36</c:v>
                </c:pt>
                <c:pt idx="12633">
                  <c:v>71.08</c:v>
                </c:pt>
                <c:pt idx="12634">
                  <c:v>50.69</c:v>
                </c:pt>
                <c:pt idx="12635">
                  <c:v>13.53</c:v>
                </c:pt>
                <c:pt idx="12636">
                  <c:v>27.61</c:v>
                </c:pt>
                <c:pt idx="12637">
                  <c:v>19.600000000000001</c:v>
                </c:pt>
                <c:pt idx="12638">
                  <c:v>57.18</c:v>
                </c:pt>
                <c:pt idx="12639">
                  <c:v>53.55</c:v>
                </c:pt>
                <c:pt idx="12640">
                  <c:v>71.06</c:v>
                </c:pt>
                <c:pt idx="12641">
                  <c:v>50.86</c:v>
                </c:pt>
                <c:pt idx="12642">
                  <c:v>13.56</c:v>
                </c:pt>
                <c:pt idx="12643">
                  <c:v>27.77</c:v>
                </c:pt>
                <c:pt idx="12644">
                  <c:v>19.399999999999999</c:v>
                </c:pt>
                <c:pt idx="12645">
                  <c:v>56.96</c:v>
                </c:pt>
                <c:pt idx="12646">
                  <c:v>53.74</c:v>
                </c:pt>
                <c:pt idx="12647">
                  <c:v>71.03</c:v>
                </c:pt>
                <c:pt idx="12648">
                  <c:v>51.02</c:v>
                </c:pt>
                <c:pt idx="12649">
                  <c:v>13.58</c:v>
                </c:pt>
                <c:pt idx="12650">
                  <c:v>27.94</c:v>
                </c:pt>
                <c:pt idx="12651">
                  <c:v>19.21</c:v>
                </c:pt>
                <c:pt idx="12652">
                  <c:v>56.74</c:v>
                </c:pt>
                <c:pt idx="12653">
                  <c:v>53.93</c:v>
                </c:pt>
                <c:pt idx="12654">
                  <c:v>71</c:v>
                </c:pt>
                <c:pt idx="12655">
                  <c:v>51.19</c:v>
                </c:pt>
                <c:pt idx="12656">
                  <c:v>13.6</c:v>
                </c:pt>
                <c:pt idx="12657">
                  <c:v>28.1</c:v>
                </c:pt>
                <c:pt idx="12658">
                  <c:v>19.02</c:v>
                </c:pt>
                <c:pt idx="12659">
                  <c:v>56.52</c:v>
                </c:pt>
                <c:pt idx="12660">
                  <c:v>54.12</c:v>
                </c:pt>
                <c:pt idx="12661">
                  <c:v>70.959999999999994</c:v>
                </c:pt>
                <c:pt idx="12662">
                  <c:v>51.35</c:v>
                </c:pt>
                <c:pt idx="12663">
                  <c:v>13.62</c:v>
                </c:pt>
                <c:pt idx="12664">
                  <c:v>28.27</c:v>
                </c:pt>
                <c:pt idx="12665">
                  <c:v>18.82</c:v>
                </c:pt>
                <c:pt idx="12666">
                  <c:v>56.3</c:v>
                </c:pt>
                <c:pt idx="12667">
                  <c:v>54.31</c:v>
                </c:pt>
                <c:pt idx="12668">
                  <c:v>70.930000000000007</c:v>
                </c:pt>
                <c:pt idx="12669">
                  <c:v>51.52</c:v>
                </c:pt>
                <c:pt idx="12670">
                  <c:v>13.64</c:v>
                </c:pt>
                <c:pt idx="12671">
                  <c:v>28.43</c:v>
                </c:pt>
                <c:pt idx="12672">
                  <c:v>18.63</c:v>
                </c:pt>
                <c:pt idx="12673">
                  <c:v>56.09</c:v>
                </c:pt>
                <c:pt idx="12674">
                  <c:v>54.5</c:v>
                </c:pt>
                <c:pt idx="12675">
                  <c:v>70.88</c:v>
                </c:pt>
                <c:pt idx="12676">
                  <c:v>51.68</c:v>
                </c:pt>
                <c:pt idx="12677">
                  <c:v>13.66</c:v>
                </c:pt>
                <c:pt idx="12678">
                  <c:v>28.6</c:v>
                </c:pt>
                <c:pt idx="12679">
                  <c:v>18.440000000000001</c:v>
                </c:pt>
                <c:pt idx="12680">
                  <c:v>55.87</c:v>
                </c:pt>
                <c:pt idx="12681">
                  <c:v>54.69</c:v>
                </c:pt>
                <c:pt idx="12682">
                  <c:v>70.84</c:v>
                </c:pt>
                <c:pt idx="12683">
                  <c:v>51.84</c:v>
                </c:pt>
                <c:pt idx="12684">
                  <c:v>13.68</c:v>
                </c:pt>
                <c:pt idx="12685">
                  <c:v>11.94</c:v>
                </c:pt>
                <c:pt idx="12686">
                  <c:v>28.76</c:v>
                </c:pt>
                <c:pt idx="12687">
                  <c:v>18.239999999999998</c:v>
                </c:pt>
                <c:pt idx="12688">
                  <c:v>55.65</c:v>
                </c:pt>
                <c:pt idx="12689">
                  <c:v>54.88</c:v>
                </c:pt>
                <c:pt idx="12690">
                  <c:v>70.790000000000006</c:v>
                </c:pt>
                <c:pt idx="12691">
                  <c:v>52</c:v>
                </c:pt>
                <c:pt idx="12692">
                  <c:v>13.7</c:v>
                </c:pt>
                <c:pt idx="12693">
                  <c:v>12.11</c:v>
                </c:pt>
                <c:pt idx="12694">
                  <c:v>28.93</c:v>
                </c:pt>
                <c:pt idx="12695">
                  <c:v>18.05</c:v>
                </c:pt>
                <c:pt idx="12696">
                  <c:v>55.43</c:v>
                </c:pt>
                <c:pt idx="12697">
                  <c:v>55.07</c:v>
                </c:pt>
                <c:pt idx="12698">
                  <c:v>70.739999999999995</c:v>
                </c:pt>
                <c:pt idx="12699">
                  <c:v>52.16</c:v>
                </c:pt>
                <c:pt idx="12700">
                  <c:v>13.71</c:v>
                </c:pt>
                <c:pt idx="12701">
                  <c:v>12.29</c:v>
                </c:pt>
                <c:pt idx="12702">
                  <c:v>29.1</c:v>
                </c:pt>
                <c:pt idx="12703">
                  <c:v>17.86</c:v>
                </c:pt>
                <c:pt idx="12704">
                  <c:v>55.22</c:v>
                </c:pt>
                <c:pt idx="12705">
                  <c:v>55.26</c:v>
                </c:pt>
                <c:pt idx="12706">
                  <c:v>70.680000000000007</c:v>
                </c:pt>
                <c:pt idx="12707">
                  <c:v>52.31</c:v>
                </c:pt>
                <c:pt idx="12708">
                  <c:v>13.73</c:v>
                </c:pt>
                <c:pt idx="12709">
                  <c:v>29.26</c:v>
                </c:pt>
                <c:pt idx="12710">
                  <c:v>17.670000000000002</c:v>
                </c:pt>
                <c:pt idx="12711">
                  <c:v>55</c:v>
                </c:pt>
                <c:pt idx="12712">
                  <c:v>55.45</c:v>
                </c:pt>
                <c:pt idx="12713">
                  <c:v>70.62</c:v>
                </c:pt>
                <c:pt idx="12714">
                  <c:v>52.47</c:v>
                </c:pt>
                <c:pt idx="12715">
                  <c:v>13.74</c:v>
                </c:pt>
                <c:pt idx="12716">
                  <c:v>29.43</c:v>
                </c:pt>
                <c:pt idx="12717">
                  <c:v>17.48</c:v>
                </c:pt>
                <c:pt idx="12718">
                  <c:v>54.78</c:v>
                </c:pt>
                <c:pt idx="12719">
                  <c:v>55.64</c:v>
                </c:pt>
                <c:pt idx="12720">
                  <c:v>70.56</c:v>
                </c:pt>
                <c:pt idx="12721">
                  <c:v>52.62</c:v>
                </c:pt>
                <c:pt idx="12722">
                  <c:v>13.75</c:v>
                </c:pt>
                <c:pt idx="12723">
                  <c:v>12.8</c:v>
                </c:pt>
                <c:pt idx="12724">
                  <c:v>29.6</c:v>
                </c:pt>
                <c:pt idx="12725">
                  <c:v>17.29</c:v>
                </c:pt>
                <c:pt idx="12726">
                  <c:v>54.57</c:v>
                </c:pt>
                <c:pt idx="12727">
                  <c:v>55.84</c:v>
                </c:pt>
                <c:pt idx="12728">
                  <c:v>70.5</c:v>
                </c:pt>
                <c:pt idx="12729">
                  <c:v>52.78</c:v>
                </c:pt>
                <c:pt idx="12730">
                  <c:v>13.77</c:v>
                </c:pt>
                <c:pt idx="12731">
                  <c:v>12.97</c:v>
                </c:pt>
                <c:pt idx="12732">
                  <c:v>29.76</c:v>
                </c:pt>
                <c:pt idx="12733">
                  <c:v>17.09</c:v>
                </c:pt>
                <c:pt idx="12734">
                  <c:v>54.35</c:v>
                </c:pt>
                <c:pt idx="12735">
                  <c:v>56.03</c:v>
                </c:pt>
                <c:pt idx="12736">
                  <c:v>70.430000000000007</c:v>
                </c:pt>
                <c:pt idx="12737">
                  <c:v>52.93</c:v>
                </c:pt>
                <c:pt idx="12738">
                  <c:v>13.78</c:v>
                </c:pt>
                <c:pt idx="12739">
                  <c:v>13.15</c:v>
                </c:pt>
                <c:pt idx="12740">
                  <c:v>29.93</c:v>
                </c:pt>
                <c:pt idx="12741">
                  <c:v>16.899999999999999</c:v>
                </c:pt>
                <c:pt idx="12742">
                  <c:v>54.14</c:v>
                </c:pt>
                <c:pt idx="12743">
                  <c:v>56.22</c:v>
                </c:pt>
                <c:pt idx="12744">
                  <c:v>70.349999999999994</c:v>
                </c:pt>
                <c:pt idx="12745">
                  <c:v>53.08</c:v>
                </c:pt>
                <c:pt idx="12746">
                  <c:v>13.79</c:v>
                </c:pt>
                <c:pt idx="12747">
                  <c:v>13.32</c:v>
                </c:pt>
                <c:pt idx="12748">
                  <c:v>30.1</c:v>
                </c:pt>
                <c:pt idx="12749">
                  <c:v>16.71</c:v>
                </c:pt>
                <c:pt idx="12750">
                  <c:v>53.92</c:v>
                </c:pt>
                <c:pt idx="12751">
                  <c:v>56.41</c:v>
                </c:pt>
                <c:pt idx="12752">
                  <c:v>70.28</c:v>
                </c:pt>
                <c:pt idx="12753">
                  <c:v>53.23</c:v>
                </c:pt>
                <c:pt idx="12754">
                  <c:v>13.79</c:v>
                </c:pt>
                <c:pt idx="12755">
                  <c:v>13.49</c:v>
                </c:pt>
                <c:pt idx="12756">
                  <c:v>30.27</c:v>
                </c:pt>
                <c:pt idx="12757">
                  <c:v>16.52</c:v>
                </c:pt>
                <c:pt idx="12758">
                  <c:v>53.71</c:v>
                </c:pt>
                <c:pt idx="12759">
                  <c:v>56.6</c:v>
                </c:pt>
                <c:pt idx="12760">
                  <c:v>70.2</c:v>
                </c:pt>
                <c:pt idx="12761">
                  <c:v>53.38</c:v>
                </c:pt>
                <c:pt idx="12762">
                  <c:v>13.8</c:v>
                </c:pt>
                <c:pt idx="12763">
                  <c:v>13.66</c:v>
                </c:pt>
                <c:pt idx="12764">
                  <c:v>30.44</c:v>
                </c:pt>
                <c:pt idx="12765">
                  <c:v>16.329999999999998</c:v>
                </c:pt>
                <c:pt idx="12766">
                  <c:v>53.49</c:v>
                </c:pt>
                <c:pt idx="12767">
                  <c:v>56.8</c:v>
                </c:pt>
                <c:pt idx="12768">
                  <c:v>70.12</c:v>
                </c:pt>
                <c:pt idx="12769">
                  <c:v>53.52</c:v>
                </c:pt>
                <c:pt idx="12770">
                  <c:v>13.81</c:v>
                </c:pt>
                <c:pt idx="12771">
                  <c:v>30.6</c:v>
                </c:pt>
                <c:pt idx="12772">
                  <c:v>16.14</c:v>
                </c:pt>
                <c:pt idx="12773">
                  <c:v>53.28</c:v>
                </c:pt>
                <c:pt idx="12774">
                  <c:v>56.99</c:v>
                </c:pt>
                <c:pt idx="12775">
                  <c:v>70.03</c:v>
                </c:pt>
                <c:pt idx="12776">
                  <c:v>53.67</c:v>
                </c:pt>
                <c:pt idx="12777">
                  <c:v>13.82</c:v>
                </c:pt>
                <c:pt idx="12778">
                  <c:v>14.01</c:v>
                </c:pt>
                <c:pt idx="12779">
                  <c:v>30.77</c:v>
                </c:pt>
                <c:pt idx="12780">
                  <c:v>15.95</c:v>
                </c:pt>
                <c:pt idx="12781">
                  <c:v>53.06</c:v>
                </c:pt>
                <c:pt idx="12782">
                  <c:v>57.18</c:v>
                </c:pt>
                <c:pt idx="12783">
                  <c:v>69.95</c:v>
                </c:pt>
                <c:pt idx="12784">
                  <c:v>53.81</c:v>
                </c:pt>
                <c:pt idx="12785">
                  <c:v>13.82</c:v>
                </c:pt>
                <c:pt idx="12786">
                  <c:v>14.18</c:v>
                </c:pt>
                <c:pt idx="12787">
                  <c:v>30.94</c:v>
                </c:pt>
                <c:pt idx="12788">
                  <c:v>15.77</c:v>
                </c:pt>
                <c:pt idx="12789">
                  <c:v>52.85</c:v>
                </c:pt>
                <c:pt idx="12790">
                  <c:v>57.38</c:v>
                </c:pt>
                <c:pt idx="12791">
                  <c:v>69.849999999999994</c:v>
                </c:pt>
                <c:pt idx="12792">
                  <c:v>53.95</c:v>
                </c:pt>
                <c:pt idx="12793">
                  <c:v>13.82</c:v>
                </c:pt>
                <c:pt idx="12794">
                  <c:v>14.35</c:v>
                </c:pt>
                <c:pt idx="12795">
                  <c:v>31.11</c:v>
                </c:pt>
                <c:pt idx="12796">
                  <c:v>15.58</c:v>
                </c:pt>
                <c:pt idx="12797">
                  <c:v>52.64</c:v>
                </c:pt>
                <c:pt idx="12798">
                  <c:v>57.57</c:v>
                </c:pt>
                <c:pt idx="12799">
                  <c:v>69.760000000000005</c:v>
                </c:pt>
                <c:pt idx="12800">
                  <c:v>54.09</c:v>
                </c:pt>
                <c:pt idx="12801">
                  <c:v>13.83</c:v>
                </c:pt>
                <c:pt idx="12802">
                  <c:v>14.52</c:v>
                </c:pt>
                <c:pt idx="12803">
                  <c:v>31.28</c:v>
                </c:pt>
                <c:pt idx="12804">
                  <c:v>15.39</c:v>
                </c:pt>
                <c:pt idx="12805">
                  <c:v>52.43</c:v>
                </c:pt>
                <c:pt idx="12806">
                  <c:v>57.76</c:v>
                </c:pt>
                <c:pt idx="12807">
                  <c:v>69.66</c:v>
                </c:pt>
                <c:pt idx="12808">
                  <c:v>54.23</c:v>
                </c:pt>
                <c:pt idx="12809">
                  <c:v>13.83</c:v>
                </c:pt>
                <c:pt idx="12810">
                  <c:v>14.69</c:v>
                </c:pt>
                <c:pt idx="12811">
                  <c:v>31.45</c:v>
                </c:pt>
                <c:pt idx="12812">
                  <c:v>15.2</c:v>
                </c:pt>
                <c:pt idx="12813">
                  <c:v>52.21</c:v>
                </c:pt>
                <c:pt idx="12814">
                  <c:v>57.96</c:v>
                </c:pt>
                <c:pt idx="12815">
                  <c:v>69.56</c:v>
                </c:pt>
                <c:pt idx="12816">
                  <c:v>54.37</c:v>
                </c:pt>
                <c:pt idx="12817">
                  <c:v>13.83</c:v>
                </c:pt>
                <c:pt idx="12818">
                  <c:v>14.86</c:v>
                </c:pt>
                <c:pt idx="12819">
                  <c:v>31.62</c:v>
                </c:pt>
                <c:pt idx="12820">
                  <c:v>15.01</c:v>
                </c:pt>
                <c:pt idx="12821">
                  <c:v>52</c:v>
                </c:pt>
                <c:pt idx="12822">
                  <c:v>58.15</c:v>
                </c:pt>
                <c:pt idx="12823">
                  <c:v>69.459999999999994</c:v>
                </c:pt>
                <c:pt idx="12824">
                  <c:v>54.51</c:v>
                </c:pt>
                <c:pt idx="12825">
                  <c:v>13.83</c:v>
                </c:pt>
                <c:pt idx="12826">
                  <c:v>15.03</c:v>
                </c:pt>
                <c:pt idx="12827">
                  <c:v>31.79</c:v>
                </c:pt>
                <c:pt idx="12828">
                  <c:v>14.82</c:v>
                </c:pt>
                <c:pt idx="12829">
                  <c:v>51.79</c:v>
                </c:pt>
                <c:pt idx="12830">
                  <c:v>58.34</c:v>
                </c:pt>
                <c:pt idx="12831">
                  <c:v>69.36</c:v>
                </c:pt>
                <c:pt idx="12832">
                  <c:v>54.64</c:v>
                </c:pt>
                <c:pt idx="12833">
                  <c:v>13.83</c:v>
                </c:pt>
                <c:pt idx="12834">
                  <c:v>15.21</c:v>
                </c:pt>
                <c:pt idx="12835">
                  <c:v>31.96</c:v>
                </c:pt>
                <c:pt idx="12836">
                  <c:v>14.64</c:v>
                </c:pt>
                <c:pt idx="12837">
                  <c:v>51.58</c:v>
                </c:pt>
                <c:pt idx="12838">
                  <c:v>58.54</c:v>
                </c:pt>
                <c:pt idx="12839">
                  <c:v>69.25</c:v>
                </c:pt>
                <c:pt idx="12840">
                  <c:v>54.77</c:v>
                </c:pt>
                <c:pt idx="12841">
                  <c:v>13.83</c:v>
                </c:pt>
                <c:pt idx="12842">
                  <c:v>15.38</c:v>
                </c:pt>
                <c:pt idx="12843">
                  <c:v>32.130000000000003</c:v>
                </c:pt>
                <c:pt idx="12844">
                  <c:v>14.45</c:v>
                </c:pt>
                <c:pt idx="12845">
                  <c:v>51.37</c:v>
                </c:pt>
                <c:pt idx="12846">
                  <c:v>58.73</c:v>
                </c:pt>
                <c:pt idx="12847">
                  <c:v>69.14</c:v>
                </c:pt>
                <c:pt idx="12848">
                  <c:v>54.91</c:v>
                </c:pt>
                <c:pt idx="12849">
                  <c:v>13.82</c:v>
                </c:pt>
                <c:pt idx="12850">
                  <c:v>15.55</c:v>
                </c:pt>
                <c:pt idx="12851">
                  <c:v>32.299999999999997</c:v>
                </c:pt>
                <c:pt idx="12852">
                  <c:v>14.26</c:v>
                </c:pt>
                <c:pt idx="12853">
                  <c:v>51.16</c:v>
                </c:pt>
                <c:pt idx="12854">
                  <c:v>58.93</c:v>
                </c:pt>
                <c:pt idx="12855">
                  <c:v>69.02</c:v>
                </c:pt>
                <c:pt idx="12856">
                  <c:v>55.04</c:v>
                </c:pt>
                <c:pt idx="12857">
                  <c:v>13.82</c:v>
                </c:pt>
                <c:pt idx="12858">
                  <c:v>15.72</c:v>
                </c:pt>
                <c:pt idx="12859">
                  <c:v>32.47</c:v>
                </c:pt>
                <c:pt idx="12860">
                  <c:v>14.08</c:v>
                </c:pt>
                <c:pt idx="12861">
                  <c:v>50.95</c:v>
                </c:pt>
                <c:pt idx="12862">
                  <c:v>59.12</c:v>
                </c:pt>
                <c:pt idx="12863">
                  <c:v>68.900000000000006</c:v>
                </c:pt>
                <c:pt idx="12864">
                  <c:v>55.16</c:v>
                </c:pt>
                <c:pt idx="12865">
                  <c:v>13.81</c:v>
                </c:pt>
                <c:pt idx="12866">
                  <c:v>15.89</c:v>
                </c:pt>
                <c:pt idx="12867">
                  <c:v>32.65</c:v>
                </c:pt>
                <c:pt idx="12868">
                  <c:v>13.89</c:v>
                </c:pt>
                <c:pt idx="12869">
                  <c:v>50.74</c:v>
                </c:pt>
                <c:pt idx="12870">
                  <c:v>59.32</c:v>
                </c:pt>
                <c:pt idx="12871">
                  <c:v>68.78</c:v>
                </c:pt>
                <c:pt idx="12872">
                  <c:v>55.29</c:v>
                </c:pt>
                <c:pt idx="12873">
                  <c:v>13.81</c:v>
                </c:pt>
                <c:pt idx="12874">
                  <c:v>16.059999999999999</c:v>
                </c:pt>
                <c:pt idx="12875">
                  <c:v>32.82</c:v>
                </c:pt>
                <c:pt idx="12876">
                  <c:v>13.7</c:v>
                </c:pt>
                <c:pt idx="12877">
                  <c:v>50.53</c:v>
                </c:pt>
                <c:pt idx="12878">
                  <c:v>59.51</c:v>
                </c:pt>
                <c:pt idx="12879">
                  <c:v>68.66</c:v>
                </c:pt>
                <c:pt idx="12880">
                  <c:v>55.41</c:v>
                </c:pt>
                <c:pt idx="12881">
                  <c:v>13.8</c:v>
                </c:pt>
                <c:pt idx="12882">
                  <c:v>16.23</c:v>
                </c:pt>
                <c:pt idx="12883">
                  <c:v>32.99</c:v>
                </c:pt>
                <c:pt idx="12884">
                  <c:v>13.52</c:v>
                </c:pt>
                <c:pt idx="12885">
                  <c:v>50.32</c:v>
                </c:pt>
                <c:pt idx="12886">
                  <c:v>59.71</c:v>
                </c:pt>
                <c:pt idx="12887">
                  <c:v>68.540000000000006</c:v>
                </c:pt>
                <c:pt idx="12888">
                  <c:v>55.54</c:v>
                </c:pt>
                <c:pt idx="12889">
                  <c:v>13.79</c:v>
                </c:pt>
                <c:pt idx="12890">
                  <c:v>16.399999999999999</c:v>
                </c:pt>
                <c:pt idx="12891">
                  <c:v>33.159999999999997</c:v>
                </c:pt>
                <c:pt idx="12892">
                  <c:v>13.33</c:v>
                </c:pt>
                <c:pt idx="12893">
                  <c:v>50.11</c:v>
                </c:pt>
                <c:pt idx="12894">
                  <c:v>59.9</c:v>
                </c:pt>
                <c:pt idx="12895">
                  <c:v>68.41</c:v>
                </c:pt>
                <c:pt idx="12896">
                  <c:v>55.66</c:v>
                </c:pt>
                <c:pt idx="12897">
                  <c:v>13.78</c:v>
                </c:pt>
                <c:pt idx="12898">
                  <c:v>16.57</c:v>
                </c:pt>
                <c:pt idx="12899">
                  <c:v>33.340000000000003</c:v>
                </c:pt>
                <c:pt idx="12900">
                  <c:v>13.15</c:v>
                </c:pt>
                <c:pt idx="12901">
                  <c:v>49.9</c:v>
                </c:pt>
                <c:pt idx="12902">
                  <c:v>60.1</c:v>
                </c:pt>
                <c:pt idx="12903">
                  <c:v>68.28</c:v>
                </c:pt>
                <c:pt idx="12904">
                  <c:v>55.78</c:v>
                </c:pt>
                <c:pt idx="12905">
                  <c:v>13.77</c:v>
                </c:pt>
                <c:pt idx="12906">
                  <c:v>16.739999999999998</c:v>
                </c:pt>
                <c:pt idx="12907">
                  <c:v>33.51</c:v>
                </c:pt>
                <c:pt idx="12908">
                  <c:v>12.96</c:v>
                </c:pt>
                <c:pt idx="12909">
                  <c:v>49.69</c:v>
                </c:pt>
                <c:pt idx="12910">
                  <c:v>60.3</c:v>
                </c:pt>
                <c:pt idx="12911">
                  <c:v>68.150000000000006</c:v>
                </c:pt>
                <c:pt idx="12912">
                  <c:v>55.89</c:v>
                </c:pt>
                <c:pt idx="12913">
                  <c:v>13.76</c:v>
                </c:pt>
                <c:pt idx="12914">
                  <c:v>16.920000000000002</c:v>
                </c:pt>
                <c:pt idx="12915">
                  <c:v>33.68</c:v>
                </c:pt>
                <c:pt idx="12916">
                  <c:v>12.78</c:v>
                </c:pt>
                <c:pt idx="12917">
                  <c:v>49.48</c:v>
                </c:pt>
                <c:pt idx="12918">
                  <c:v>60.49</c:v>
                </c:pt>
                <c:pt idx="12919">
                  <c:v>68.02</c:v>
                </c:pt>
                <c:pt idx="12920">
                  <c:v>56.01</c:v>
                </c:pt>
                <c:pt idx="12921">
                  <c:v>17.09</c:v>
                </c:pt>
                <c:pt idx="12922">
                  <c:v>33.85</c:v>
                </c:pt>
                <c:pt idx="12923">
                  <c:v>12.59</c:v>
                </c:pt>
                <c:pt idx="12924">
                  <c:v>49.28</c:v>
                </c:pt>
                <c:pt idx="12925">
                  <c:v>60.69</c:v>
                </c:pt>
                <c:pt idx="12926">
                  <c:v>67.88</c:v>
                </c:pt>
                <c:pt idx="12927">
                  <c:v>56.12</c:v>
                </c:pt>
                <c:pt idx="12928">
                  <c:v>13.74</c:v>
                </c:pt>
                <c:pt idx="12929">
                  <c:v>17.260000000000002</c:v>
                </c:pt>
                <c:pt idx="12930">
                  <c:v>34.03</c:v>
                </c:pt>
                <c:pt idx="12931">
                  <c:v>49.07</c:v>
                </c:pt>
                <c:pt idx="12932">
                  <c:v>60.89</c:v>
                </c:pt>
                <c:pt idx="12933">
                  <c:v>67.739999999999995</c:v>
                </c:pt>
                <c:pt idx="12934">
                  <c:v>56.24</c:v>
                </c:pt>
                <c:pt idx="12935">
                  <c:v>13.72</c:v>
                </c:pt>
                <c:pt idx="12936">
                  <c:v>17.43</c:v>
                </c:pt>
                <c:pt idx="12937">
                  <c:v>34.200000000000003</c:v>
                </c:pt>
                <c:pt idx="12938">
                  <c:v>12.22</c:v>
                </c:pt>
                <c:pt idx="12939">
                  <c:v>48.86</c:v>
                </c:pt>
                <c:pt idx="12940">
                  <c:v>61.08</c:v>
                </c:pt>
                <c:pt idx="12941">
                  <c:v>67.599999999999994</c:v>
                </c:pt>
                <c:pt idx="12942">
                  <c:v>56.35</c:v>
                </c:pt>
                <c:pt idx="12943">
                  <c:v>13.71</c:v>
                </c:pt>
                <c:pt idx="12944">
                  <c:v>17.600000000000001</c:v>
                </c:pt>
                <c:pt idx="12945">
                  <c:v>34.380000000000003</c:v>
                </c:pt>
                <c:pt idx="12946">
                  <c:v>12.04</c:v>
                </c:pt>
                <c:pt idx="12947">
                  <c:v>48.65</c:v>
                </c:pt>
                <c:pt idx="12948">
                  <c:v>61.28</c:v>
                </c:pt>
                <c:pt idx="12949">
                  <c:v>67.45</c:v>
                </c:pt>
                <c:pt idx="12950">
                  <c:v>56.45</c:v>
                </c:pt>
                <c:pt idx="12951">
                  <c:v>13.69</c:v>
                </c:pt>
                <c:pt idx="12952">
                  <c:v>17.77</c:v>
                </c:pt>
                <c:pt idx="12953">
                  <c:v>34.549999999999997</c:v>
                </c:pt>
                <c:pt idx="12954">
                  <c:v>11.86</c:v>
                </c:pt>
                <c:pt idx="12955">
                  <c:v>48.45</c:v>
                </c:pt>
                <c:pt idx="12956">
                  <c:v>61.48</c:v>
                </c:pt>
                <c:pt idx="12957">
                  <c:v>67.31</c:v>
                </c:pt>
                <c:pt idx="12958">
                  <c:v>56.56</c:v>
                </c:pt>
                <c:pt idx="12959">
                  <c:v>13.67</c:v>
                </c:pt>
                <c:pt idx="12960">
                  <c:v>17.940000000000001</c:v>
                </c:pt>
                <c:pt idx="12961">
                  <c:v>34.729999999999997</c:v>
                </c:pt>
                <c:pt idx="12962">
                  <c:v>11.67</c:v>
                </c:pt>
                <c:pt idx="12963">
                  <c:v>48.24</c:v>
                </c:pt>
                <c:pt idx="12964">
                  <c:v>61.67</c:v>
                </c:pt>
                <c:pt idx="12965">
                  <c:v>67.16</c:v>
                </c:pt>
                <c:pt idx="12966">
                  <c:v>56.66</c:v>
                </c:pt>
                <c:pt idx="12967">
                  <c:v>13.66</c:v>
                </c:pt>
                <c:pt idx="12968">
                  <c:v>18.11</c:v>
                </c:pt>
                <c:pt idx="12969">
                  <c:v>34.9</c:v>
                </c:pt>
                <c:pt idx="12970">
                  <c:v>11.49</c:v>
                </c:pt>
                <c:pt idx="12971">
                  <c:v>48.04</c:v>
                </c:pt>
                <c:pt idx="12972">
                  <c:v>61.87</c:v>
                </c:pt>
                <c:pt idx="12973">
                  <c:v>67.010000000000005</c:v>
                </c:pt>
                <c:pt idx="12974">
                  <c:v>56.77</c:v>
                </c:pt>
                <c:pt idx="12975">
                  <c:v>13.64</c:v>
                </c:pt>
                <c:pt idx="12976">
                  <c:v>18.28</c:v>
                </c:pt>
                <c:pt idx="12977">
                  <c:v>35.08</c:v>
                </c:pt>
                <c:pt idx="12978">
                  <c:v>11.31</c:v>
                </c:pt>
                <c:pt idx="12979">
                  <c:v>47.83</c:v>
                </c:pt>
                <c:pt idx="12980">
                  <c:v>62.07</c:v>
                </c:pt>
                <c:pt idx="12981">
                  <c:v>66.86</c:v>
                </c:pt>
                <c:pt idx="12982">
                  <c:v>56.87</c:v>
                </c:pt>
                <c:pt idx="12983">
                  <c:v>13.62</c:v>
                </c:pt>
                <c:pt idx="12984">
                  <c:v>18.45</c:v>
                </c:pt>
                <c:pt idx="12985">
                  <c:v>35.25</c:v>
                </c:pt>
                <c:pt idx="12986">
                  <c:v>11.13</c:v>
                </c:pt>
                <c:pt idx="12987">
                  <c:v>47.63</c:v>
                </c:pt>
                <c:pt idx="12988">
                  <c:v>62.27</c:v>
                </c:pt>
                <c:pt idx="12989">
                  <c:v>66.709999999999994</c:v>
                </c:pt>
                <c:pt idx="12990">
                  <c:v>56.96</c:v>
                </c:pt>
                <c:pt idx="12991">
                  <c:v>13.6</c:v>
                </c:pt>
                <c:pt idx="12992">
                  <c:v>18.62</c:v>
                </c:pt>
                <c:pt idx="12993">
                  <c:v>35.43</c:v>
                </c:pt>
                <c:pt idx="12994">
                  <c:v>10.94</c:v>
                </c:pt>
                <c:pt idx="12995">
                  <c:v>47.42</c:v>
                </c:pt>
                <c:pt idx="12996">
                  <c:v>62.46</c:v>
                </c:pt>
                <c:pt idx="12997">
                  <c:v>66.55</c:v>
                </c:pt>
                <c:pt idx="12998">
                  <c:v>57.06</c:v>
                </c:pt>
                <c:pt idx="12999">
                  <c:v>13.57</c:v>
                </c:pt>
                <c:pt idx="13000">
                  <c:v>18.79</c:v>
                </c:pt>
                <c:pt idx="13001">
                  <c:v>35.6</c:v>
                </c:pt>
                <c:pt idx="13002">
                  <c:v>10.76</c:v>
                </c:pt>
                <c:pt idx="13003">
                  <c:v>47.22</c:v>
                </c:pt>
                <c:pt idx="13004">
                  <c:v>62.66</c:v>
                </c:pt>
                <c:pt idx="13005">
                  <c:v>66.39</c:v>
                </c:pt>
                <c:pt idx="13006">
                  <c:v>57.16</c:v>
                </c:pt>
                <c:pt idx="13007">
                  <c:v>13.55</c:v>
                </c:pt>
                <c:pt idx="13008">
                  <c:v>18.96</c:v>
                </c:pt>
                <c:pt idx="13009">
                  <c:v>35.78</c:v>
                </c:pt>
                <c:pt idx="13010">
                  <c:v>10.58</c:v>
                </c:pt>
                <c:pt idx="13011">
                  <c:v>47.01</c:v>
                </c:pt>
                <c:pt idx="13012">
                  <c:v>62.86</c:v>
                </c:pt>
                <c:pt idx="13013">
                  <c:v>66.23</c:v>
                </c:pt>
                <c:pt idx="13014">
                  <c:v>57.25</c:v>
                </c:pt>
                <c:pt idx="13015">
                  <c:v>13.53</c:v>
                </c:pt>
                <c:pt idx="13016">
                  <c:v>19.13</c:v>
                </c:pt>
                <c:pt idx="13017">
                  <c:v>35.96</c:v>
                </c:pt>
                <c:pt idx="13018">
                  <c:v>10.4</c:v>
                </c:pt>
                <c:pt idx="13019">
                  <c:v>46.81</c:v>
                </c:pt>
                <c:pt idx="13020">
                  <c:v>63.06</c:v>
                </c:pt>
                <c:pt idx="13021">
                  <c:v>66.069999999999993</c:v>
                </c:pt>
                <c:pt idx="13022">
                  <c:v>57.34</c:v>
                </c:pt>
                <c:pt idx="13023">
                  <c:v>13.5</c:v>
                </c:pt>
                <c:pt idx="13024">
                  <c:v>19.3</c:v>
                </c:pt>
                <c:pt idx="13025">
                  <c:v>36.130000000000003</c:v>
                </c:pt>
                <c:pt idx="13026">
                  <c:v>10.220000000000001</c:v>
                </c:pt>
                <c:pt idx="13027">
                  <c:v>46.61</c:v>
                </c:pt>
                <c:pt idx="13028">
                  <c:v>63.26</c:v>
                </c:pt>
                <c:pt idx="13029">
                  <c:v>65.91</c:v>
                </c:pt>
                <c:pt idx="13030">
                  <c:v>57.42</c:v>
                </c:pt>
                <c:pt idx="13031">
                  <c:v>13.48</c:v>
                </c:pt>
                <c:pt idx="13032">
                  <c:v>19.47</c:v>
                </c:pt>
                <c:pt idx="13033">
                  <c:v>36.31</c:v>
                </c:pt>
                <c:pt idx="13034">
                  <c:v>46.4</c:v>
                </c:pt>
                <c:pt idx="13035">
                  <c:v>63.46</c:v>
                </c:pt>
                <c:pt idx="13036">
                  <c:v>65.739999999999995</c:v>
                </c:pt>
                <c:pt idx="13037">
                  <c:v>57.51</c:v>
                </c:pt>
                <c:pt idx="13038">
                  <c:v>13.45</c:v>
                </c:pt>
                <c:pt idx="13039">
                  <c:v>19.64</c:v>
                </c:pt>
                <c:pt idx="13040">
                  <c:v>36.49</c:v>
                </c:pt>
                <c:pt idx="13041">
                  <c:v>46.2</c:v>
                </c:pt>
                <c:pt idx="13042">
                  <c:v>63.66</c:v>
                </c:pt>
                <c:pt idx="13043">
                  <c:v>65.58</c:v>
                </c:pt>
                <c:pt idx="13044">
                  <c:v>57.59</c:v>
                </c:pt>
                <c:pt idx="13045">
                  <c:v>13.42</c:v>
                </c:pt>
                <c:pt idx="13046">
                  <c:v>19.809999999999999</c:v>
                </c:pt>
                <c:pt idx="13047">
                  <c:v>36.659999999999997</c:v>
                </c:pt>
                <c:pt idx="13048">
                  <c:v>46</c:v>
                </c:pt>
                <c:pt idx="13049">
                  <c:v>63.85</c:v>
                </c:pt>
                <c:pt idx="13050">
                  <c:v>65.41</c:v>
                </c:pt>
                <c:pt idx="13051">
                  <c:v>57.67</c:v>
                </c:pt>
                <c:pt idx="13052">
                  <c:v>13.39</c:v>
                </c:pt>
                <c:pt idx="13053">
                  <c:v>19.98</c:v>
                </c:pt>
                <c:pt idx="13054">
                  <c:v>36.840000000000003</c:v>
                </c:pt>
                <c:pt idx="13055">
                  <c:v>45.8</c:v>
                </c:pt>
                <c:pt idx="13056">
                  <c:v>64.05</c:v>
                </c:pt>
                <c:pt idx="13057">
                  <c:v>65.239999999999995</c:v>
                </c:pt>
                <c:pt idx="13058">
                  <c:v>57.75</c:v>
                </c:pt>
                <c:pt idx="13059">
                  <c:v>13.37</c:v>
                </c:pt>
                <c:pt idx="13060">
                  <c:v>20.149999999999999</c:v>
                </c:pt>
                <c:pt idx="13061">
                  <c:v>37.020000000000003</c:v>
                </c:pt>
                <c:pt idx="13062">
                  <c:v>45.59</c:v>
                </c:pt>
                <c:pt idx="13063">
                  <c:v>64.25</c:v>
                </c:pt>
                <c:pt idx="13064">
                  <c:v>65.06</c:v>
                </c:pt>
                <c:pt idx="13065">
                  <c:v>57.83</c:v>
                </c:pt>
                <c:pt idx="13066">
                  <c:v>13.34</c:v>
                </c:pt>
                <c:pt idx="13067">
                  <c:v>20.32</c:v>
                </c:pt>
                <c:pt idx="13068">
                  <c:v>37.200000000000003</c:v>
                </c:pt>
                <c:pt idx="13069">
                  <c:v>45.39</c:v>
                </c:pt>
                <c:pt idx="13070">
                  <c:v>64.45</c:v>
                </c:pt>
                <c:pt idx="13071">
                  <c:v>64.89</c:v>
                </c:pt>
                <c:pt idx="13072">
                  <c:v>57.9</c:v>
                </c:pt>
                <c:pt idx="13073">
                  <c:v>13.3</c:v>
                </c:pt>
                <c:pt idx="13074">
                  <c:v>20.49</c:v>
                </c:pt>
                <c:pt idx="13075">
                  <c:v>37.380000000000003</c:v>
                </c:pt>
                <c:pt idx="13076">
                  <c:v>45.19</c:v>
                </c:pt>
                <c:pt idx="13077">
                  <c:v>64.650000000000006</c:v>
                </c:pt>
                <c:pt idx="13078">
                  <c:v>64.72</c:v>
                </c:pt>
                <c:pt idx="13079">
                  <c:v>57.98</c:v>
                </c:pt>
                <c:pt idx="13080">
                  <c:v>13.27</c:v>
                </c:pt>
                <c:pt idx="13081">
                  <c:v>20.66</c:v>
                </c:pt>
                <c:pt idx="13082">
                  <c:v>37.56</c:v>
                </c:pt>
                <c:pt idx="13083">
                  <c:v>44.99</c:v>
                </c:pt>
                <c:pt idx="13084">
                  <c:v>64.849999999999994</c:v>
                </c:pt>
                <c:pt idx="13085">
                  <c:v>64.540000000000006</c:v>
                </c:pt>
                <c:pt idx="13086">
                  <c:v>58.05</c:v>
                </c:pt>
                <c:pt idx="13087">
                  <c:v>13.24</c:v>
                </c:pt>
                <c:pt idx="13088">
                  <c:v>20.83</c:v>
                </c:pt>
                <c:pt idx="13089">
                  <c:v>37.74</c:v>
                </c:pt>
                <c:pt idx="13090">
                  <c:v>44.79</c:v>
                </c:pt>
                <c:pt idx="13091">
                  <c:v>65.05</c:v>
                </c:pt>
                <c:pt idx="13092">
                  <c:v>64.36</c:v>
                </c:pt>
                <c:pt idx="13093">
                  <c:v>58.11</c:v>
                </c:pt>
                <c:pt idx="13094">
                  <c:v>13.2</c:v>
                </c:pt>
                <c:pt idx="13095">
                  <c:v>21</c:v>
                </c:pt>
                <c:pt idx="13096">
                  <c:v>37.92</c:v>
                </c:pt>
                <c:pt idx="13097">
                  <c:v>44.59</c:v>
                </c:pt>
                <c:pt idx="13098">
                  <c:v>65.25</c:v>
                </c:pt>
                <c:pt idx="13099">
                  <c:v>64.180000000000007</c:v>
                </c:pt>
                <c:pt idx="13100">
                  <c:v>58.18</c:v>
                </c:pt>
                <c:pt idx="13101">
                  <c:v>13.17</c:v>
                </c:pt>
                <c:pt idx="13102">
                  <c:v>21.16</c:v>
                </c:pt>
                <c:pt idx="13103">
                  <c:v>38.1</c:v>
                </c:pt>
                <c:pt idx="13104">
                  <c:v>44.39</c:v>
                </c:pt>
                <c:pt idx="13105">
                  <c:v>65.45</c:v>
                </c:pt>
                <c:pt idx="13106">
                  <c:v>64</c:v>
                </c:pt>
                <c:pt idx="13107">
                  <c:v>58.24</c:v>
                </c:pt>
                <c:pt idx="13108">
                  <c:v>13.13</c:v>
                </c:pt>
                <c:pt idx="13109">
                  <c:v>21.33</c:v>
                </c:pt>
                <c:pt idx="13110">
                  <c:v>38.28</c:v>
                </c:pt>
                <c:pt idx="13111">
                  <c:v>44.19</c:v>
                </c:pt>
                <c:pt idx="13112">
                  <c:v>65.650000000000006</c:v>
                </c:pt>
                <c:pt idx="13113">
                  <c:v>63.82</c:v>
                </c:pt>
                <c:pt idx="13114">
                  <c:v>58.3</c:v>
                </c:pt>
                <c:pt idx="13115">
                  <c:v>13.1</c:v>
                </c:pt>
                <c:pt idx="13116">
                  <c:v>21.5</c:v>
                </c:pt>
                <c:pt idx="13117">
                  <c:v>38.46</c:v>
                </c:pt>
                <c:pt idx="13118">
                  <c:v>43.99</c:v>
                </c:pt>
                <c:pt idx="13119">
                  <c:v>65.849999999999994</c:v>
                </c:pt>
                <c:pt idx="13120">
                  <c:v>63.64</c:v>
                </c:pt>
                <c:pt idx="13121">
                  <c:v>58.36</c:v>
                </c:pt>
                <c:pt idx="13122">
                  <c:v>13.06</c:v>
                </c:pt>
                <c:pt idx="13123">
                  <c:v>21.67</c:v>
                </c:pt>
                <c:pt idx="13124">
                  <c:v>38.64</c:v>
                </c:pt>
                <c:pt idx="13125">
                  <c:v>43.79</c:v>
                </c:pt>
                <c:pt idx="13126">
                  <c:v>66.05</c:v>
                </c:pt>
                <c:pt idx="13127">
                  <c:v>63.45</c:v>
                </c:pt>
                <c:pt idx="13128">
                  <c:v>58.42</c:v>
                </c:pt>
                <c:pt idx="13129">
                  <c:v>13.02</c:v>
                </c:pt>
                <c:pt idx="13130">
                  <c:v>21.84</c:v>
                </c:pt>
                <c:pt idx="13131">
                  <c:v>38.82</c:v>
                </c:pt>
                <c:pt idx="13132">
                  <c:v>43.59</c:v>
                </c:pt>
                <c:pt idx="13133">
                  <c:v>66.25</c:v>
                </c:pt>
                <c:pt idx="13134">
                  <c:v>63.26</c:v>
                </c:pt>
                <c:pt idx="13135">
                  <c:v>58.47</c:v>
                </c:pt>
                <c:pt idx="13136">
                  <c:v>12.98</c:v>
                </c:pt>
                <c:pt idx="13137">
                  <c:v>22.01</c:v>
                </c:pt>
                <c:pt idx="13138">
                  <c:v>39</c:v>
                </c:pt>
                <c:pt idx="13139">
                  <c:v>43.4</c:v>
                </c:pt>
                <c:pt idx="13140">
                  <c:v>66.45</c:v>
                </c:pt>
                <c:pt idx="13141">
                  <c:v>63.08</c:v>
                </c:pt>
                <c:pt idx="13142">
                  <c:v>58.52</c:v>
                </c:pt>
                <c:pt idx="13143">
                  <c:v>22.18</c:v>
                </c:pt>
                <c:pt idx="13144">
                  <c:v>39.18</c:v>
                </c:pt>
                <c:pt idx="13145">
                  <c:v>43.2</c:v>
                </c:pt>
                <c:pt idx="13146">
                  <c:v>66.650000000000006</c:v>
                </c:pt>
                <c:pt idx="13147">
                  <c:v>62.89</c:v>
                </c:pt>
                <c:pt idx="13148">
                  <c:v>58.57</c:v>
                </c:pt>
                <c:pt idx="13149">
                  <c:v>12.9</c:v>
                </c:pt>
                <c:pt idx="13150">
                  <c:v>22.35</c:v>
                </c:pt>
                <c:pt idx="13151">
                  <c:v>39.36</c:v>
                </c:pt>
                <c:pt idx="13152">
                  <c:v>43</c:v>
                </c:pt>
                <c:pt idx="13153">
                  <c:v>66.849999999999994</c:v>
                </c:pt>
                <c:pt idx="13154">
                  <c:v>62.7</c:v>
                </c:pt>
                <c:pt idx="13155">
                  <c:v>58.62</c:v>
                </c:pt>
                <c:pt idx="13156">
                  <c:v>12.86</c:v>
                </c:pt>
                <c:pt idx="13157">
                  <c:v>22.51</c:v>
                </c:pt>
                <c:pt idx="13158">
                  <c:v>39.54</c:v>
                </c:pt>
                <c:pt idx="13159">
                  <c:v>42.8</c:v>
                </c:pt>
                <c:pt idx="13160">
                  <c:v>67.05</c:v>
                </c:pt>
                <c:pt idx="13161">
                  <c:v>62.51</c:v>
                </c:pt>
                <c:pt idx="13162">
                  <c:v>58.66</c:v>
                </c:pt>
                <c:pt idx="13163">
                  <c:v>12.82</c:v>
                </c:pt>
                <c:pt idx="13164">
                  <c:v>22.68</c:v>
                </c:pt>
                <c:pt idx="13165">
                  <c:v>39.729999999999997</c:v>
                </c:pt>
                <c:pt idx="13166">
                  <c:v>42.61</c:v>
                </c:pt>
                <c:pt idx="13167">
                  <c:v>67.25</c:v>
                </c:pt>
                <c:pt idx="13168">
                  <c:v>62.31</c:v>
                </c:pt>
                <c:pt idx="13169">
                  <c:v>58.7</c:v>
                </c:pt>
                <c:pt idx="13170">
                  <c:v>12.77</c:v>
                </c:pt>
                <c:pt idx="13171">
                  <c:v>22.85</c:v>
                </c:pt>
                <c:pt idx="13172">
                  <c:v>39.909999999999997</c:v>
                </c:pt>
                <c:pt idx="13173">
                  <c:v>42.41</c:v>
                </c:pt>
                <c:pt idx="13174">
                  <c:v>67.459999999999994</c:v>
                </c:pt>
                <c:pt idx="13175">
                  <c:v>62.12</c:v>
                </c:pt>
                <c:pt idx="13176">
                  <c:v>58.74</c:v>
                </c:pt>
                <c:pt idx="13177">
                  <c:v>12.73</c:v>
                </c:pt>
                <c:pt idx="13178">
                  <c:v>23.02</c:v>
                </c:pt>
                <c:pt idx="13179">
                  <c:v>40.090000000000003</c:v>
                </c:pt>
                <c:pt idx="13180">
                  <c:v>42.21</c:v>
                </c:pt>
                <c:pt idx="13181">
                  <c:v>67.66</c:v>
                </c:pt>
                <c:pt idx="13182">
                  <c:v>61.93</c:v>
                </c:pt>
                <c:pt idx="13183">
                  <c:v>58.78</c:v>
                </c:pt>
                <c:pt idx="13184">
                  <c:v>12.68</c:v>
                </c:pt>
                <c:pt idx="13185">
                  <c:v>23.19</c:v>
                </c:pt>
                <c:pt idx="13186">
                  <c:v>40.28</c:v>
                </c:pt>
                <c:pt idx="13187">
                  <c:v>42.02</c:v>
                </c:pt>
                <c:pt idx="13188">
                  <c:v>67.86</c:v>
                </c:pt>
                <c:pt idx="13189">
                  <c:v>61.73</c:v>
                </c:pt>
                <c:pt idx="13190">
                  <c:v>58.81</c:v>
                </c:pt>
                <c:pt idx="13191">
                  <c:v>12.63</c:v>
                </c:pt>
                <c:pt idx="13192">
                  <c:v>23.36</c:v>
                </c:pt>
                <c:pt idx="13193">
                  <c:v>40.46</c:v>
                </c:pt>
                <c:pt idx="13194">
                  <c:v>41.82</c:v>
                </c:pt>
                <c:pt idx="13195">
                  <c:v>68.06</c:v>
                </c:pt>
                <c:pt idx="13196">
                  <c:v>61.53</c:v>
                </c:pt>
                <c:pt idx="13197">
                  <c:v>58.84</c:v>
                </c:pt>
                <c:pt idx="13198">
                  <c:v>12.59</c:v>
                </c:pt>
                <c:pt idx="13199">
                  <c:v>23.52</c:v>
                </c:pt>
                <c:pt idx="13200">
                  <c:v>40.64</c:v>
                </c:pt>
                <c:pt idx="13201">
                  <c:v>41.63</c:v>
                </c:pt>
                <c:pt idx="13202">
                  <c:v>68.260000000000005</c:v>
                </c:pt>
                <c:pt idx="13203">
                  <c:v>61.34</c:v>
                </c:pt>
                <c:pt idx="13204">
                  <c:v>58.87</c:v>
                </c:pt>
                <c:pt idx="13205">
                  <c:v>12.54</c:v>
                </c:pt>
                <c:pt idx="13206">
                  <c:v>23.69</c:v>
                </c:pt>
                <c:pt idx="13207">
                  <c:v>40.83</c:v>
                </c:pt>
                <c:pt idx="13208">
                  <c:v>41.43</c:v>
                </c:pt>
                <c:pt idx="13209">
                  <c:v>68.459999999999994</c:v>
                </c:pt>
                <c:pt idx="13210">
                  <c:v>61.14</c:v>
                </c:pt>
                <c:pt idx="13211">
                  <c:v>58.9</c:v>
                </c:pt>
                <c:pt idx="13212">
                  <c:v>12.49</c:v>
                </c:pt>
                <c:pt idx="13213">
                  <c:v>23.86</c:v>
                </c:pt>
                <c:pt idx="13214">
                  <c:v>41.01</c:v>
                </c:pt>
                <c:pt idx="13215">
                  <c:v>41.24</c:v>
                </c:pt>
                <c:pt idx="13216">
                  <c:v>68.66</c:v>
                </c:pt>
                <c:pt idx="13217">
                  <c:v>60.94</c:v>
                </c:pt>
                <c:pt idx="13218">
                  <c:v>58.92</c:v>
                </c:pt>
                <c:pt idx="13219">
                  <c:v>12.44</c:v>
                </c:pt>
                <c:pt idx="13220">
                  <c:v>24.03</c:v>
                </c:pt>
                <c:pt idx="13221">
                  <c:v>41.2</c:v>
                </c:pt>
                <c:pt idx="13222">
                  <c:v>41.04</c:v>
                </c:pt>
                <c:pt idx="13223">
                  <c:v>68.86</c:v>
                </c:pt>
                <c:pt idx="13224">
                  <c:v>60.74</c:v>
                </c:pt>
                <c:pt idx="13225">
                  <c:v>58.94</c:v>
                </c:pt>
                <c:pt idx="13226">
                  <c:v>12.39</c:v>
                </c:pt>
                <c:pt idx="13227">
                  <c:v>24.2</c:v>
                </c:pt>
                <c:pt idx="13228">
                  <c:v>41.38</c:v>
                </c:pt>
                <c:pt idx="13229">
                  <c:v>40.85</c:v>
                </c:pt>
                <c:pt idx="13230">
                  <c:v>69.06</c:v>
                </c:pt>
                <c:pt idx="13231">
                  <c:v>60.54</c:v>
                </c:pt>
                <c:pt idx="13232">
                  <c:v>58.96</c:v>
                </c:pt>
                <c:pt idx="13233">
                  <c:v>12.34</c:v>
                </c:pt>
                <c:pt idx="13234">
                  <c:v>24.36</c:v>
                </c:pt>
                <c:pt idx="13235">
                  <c:v>41.57</c:v>
                </c:pt>
                <c:pt idx="13236">
                  <c:v>40.659999999999997</c:v>
                </c:pt>
                <c:pt idx="13237">
                  <c:v>69.260000000000005</c:v>
                </c:pt>
                <c:pt idx="13238">
                  <c:v>60.33</c:v>
                </c:pt>
                <c:pt idx="13239">
                  <c:v>58.98</c:v>
                </c:pt>
                <c:pt idx="13240">
                  <c:v>12.29</c:v>
                </c:pt>
                <c:pt idx="13241">
                  <c:v>24.53</c:v>
                </c:pt>
                <c:pt idx="13242">
                  <c:v>41.75</c:v>
                </c:pt>
                <c:pt idx="13243">
                  <c:v>40.46</c:v>
                </c:pt>
                <c:pt idx="13244">
                  <c:v>69.459999999999994</c:v>
                </c:pt>
                <c:pt idx="13245">
                  <c:v>60.13</c:v>
                </c:pt>
                <c:pt idx="13246">
                  <c:v>58.99</c:v>
                </c:pt>
                <c:pt idx="13247">
                  <c:v>12.23</c:v>
                </c:pt>
                <c:pt idx="13248">
                  <c:v>24.7</c:v>
                </c:pt>
                <c:pt idx="13249">
                  <c:v>41.94</c:v>
                </c:pt>
                <c:pt idx="13250">
                  <c:v>40.270000000000003</c:v>
                </c:pt>
                <c:pt idx="13251">
                  <c:v>69.67</c:v>
                </c:pt>
                <c:pt idx="13252">
                  <c:v>59.92</c:v>
                </c:pt>
                <c:pt idx="13253">
                  <c:v>59</c:v>
                </c:pt>
                <c:pt idx="13254">
                  <c:v>12.18</c:v>
                </c:pt>
                <c:pt idx="13255">
                  <c:v>24.87</c:v>
                </c:pt>
                <c:pt idx="13256">
                  <c:v>42.12</c:v>
                </c:pt>
                <c:pt idx="13257">
                  <c:v>40.08</c:v>
                </c:pt>
                <c:pt idx="13258">
                  <c:v>69.87</c:v>
                </c:pt>
                <c:pt idx="13259">
                  <c:v>59.72</c:v>
                </c:pt>
                <c:pt idx="13260">
                  <c:v>59.01</c:v>
                </c:pt>
                <c:pt idx="13261">
                  <c:v>12.12</c:v>
                </c:pt>
                <c:pt idx="13262">
                  <c:v>25.03</c:v>
                </c:pt>
                <c:pt idx="13263">
                  <c:v>42.31</c:v>
                </c:pt>
                <c:pt idx="13264">
                  <c:v>39.89</c:v>
                </c:pt>
                <c:pt idx="13265">
                  <c:v>70.069999999999993</c:v>
                </c:pt>
                <c:pt idx="13266">
                  <c:v>59.51</c:v>
                </c:pt>
                <c:pt idx="13267">
                  <c:v>59.02</c:v>
                </c:pt>
                <c:pt idx="13268">
                  <c:v>12.07</c:v>
                </c:pt>
                <c:pt idx="13269">
                  <c:v>25.2</c:v>
                </c:pt>
                <c:pt idx="13270">
                  <c:v>42.5</c:v>
                </c:pt>
                <c:pt idx="13271">
                  <c:v>39.69</c:v>
                </c:pt>
                <c:pt idx="13272">
                  <c:v>70.27</c:v>
                </c:pt>
                <c:pt idx="13273">
                  <c:v>59.31</c:v>
                </c:pt>
                <c:pt idx="13274">
                  <c:v>59.02</c:v>
                </c:pt>
                <c:pt idx="13275">
                  <c:v>12.01</c:v>
                </c:pt>
                <c:pt idx="13276">
                  <c:v>25.37</c:v>
                </c:pt>
                <c:pt idx="13277">
                  <c:v>42.68</c:v>
                </c:pt>
                <c:pt idx="13278">
                  <c:v>39.5</c:v>
                </c:pt>
                <c:pt idx="13279">
                  <c:v>70.47</c:v>
                </c:pt>
                <c:pt idx="13280">
                  <c:v>59.1</c:v>
                </c:pt>
                <c:pt idx="13281">
                  <c:v>59.02</c:v>
                </c:pt>
                <c:pt idx="13282">
                  <c:v>11.95</c:v>
                </c:pt>
                <c:pt idx="13283">
                  <c:v>25.53</c:v>
                </c:pt>
                <c:pt idx="13284">
                  <c:v>42.87</c:v>
                </c:pt>
                <c:pt idx="13285">
                  <c:v>39.31</c:v>
                </c:pt>
                <c:pt idx="13286">
                  <c:v>70.67</c:v>
                </c:pt>
                <c:pt idx="13287">
                  <c:v>58.89</c:v>
                </c:pt>
                <c:pt idx="13288">
                  <c:v>59.02</c:v>
                </c:pt>
                <c:pt idx="13289">
                  <c:v>11.9</c:v>
                </c:pt>
                <c:pt idx="13290">
                  <c:v>25.7</c:v>
                </c:pt>
                <c:pt idx="13291">
                  <c:v>43.06</c:v>
                </c:pt>
                <c:pt idx="13292">
                  <c:v>39.119999999999997</c:v>
                </c:pt>
                <c:pt idx="13293">
                  <c:v>70.87</c:v>
                </c:pt>
                <c:pt idx="13294">
                  <c:v>58.68</c:v>
                </c:pt>
                <c:pt idx="13295">
                  <c:v>59.02</c:v>
                </c:pt>
                <c:pt idx="13296">
                  <c:v>11.84</c:v>
                </c:pt>
                <c:pt idx="13297">
                  <c:v>25.87</c:v>
                </c:pt>
                <c:pt idx="13298">
                  <c:v>43.25</c:v>
                </c:pt>
                <c:pt idx="13299">
                  <c:v>38.93</c:v>
                </c:pt>
                <c:pt idx="13300">
                  <c:v>71.069999999999993</c:v>
                </c:pt>
                <c:pt idx="13301">
                  <c:v>58.47</c:v>
                </c:pt>
                <c:pt idx="13302">
                  <c:v>59.01</c:v>
                </c:pt>
                <c:pt idx="13303">
                  <c:v>11.78</c:v>
                </c:pt>
                <c:pt idx="13304">
                  <c:v>26.03</c:v>
                </c:pt>
                <c:pt idx="13305">
                  <c:v>43.44</c:v>
                </c:pt>
                <c:pt idx="13306">
                  <c:v>38.74</c:v>
                </c:pt>
                <c:pt idx="13307">
                  <c:v>71.27</c:v>
                </c:pt>
                <c:pt idx="13308">
                  <c:v>58.26</c:v>
                </c:pt>
                <c:pt idx="13309">
                  <c:v>59</c:v>
                </c:pt>
                <c:pt idx="13310">
                  <c:v>11.72</c:v>
                </c:pt>
                <c:pt idx="13311">
                  <c:v>26.2</c:v>
                </c:pt>
                <c:pt idx="13312">
                  <c:v>43.62</c:v>
                </c:pt>
                <c:pt idx="13313">
                  <c:v>38.549999999999997</c:v>
                </c:pt>
                <c:pt idx="13314">
                  <c:v>71.47</c:v>
                </c:pt>
                <c:pt idx="13315">
                  <c:v>58.05</c:v>
                </c:pt>
                <c:pt idx="13316">
                  <c:v>58.99</c:v>
                </c:pt>
                <c:pt idx="13317">
                  <c:v>11.66</c:v>
                </c:pt>
                <c:pt idx="13318">
                  <c:v>26.37</c:v>
                </c:pt>
                <c:pt idx="13319">
                  <c:v>43.81</c:v>
                </c:pt>
                <c:pt idx="13320">
                  <c:v>38.36</c:v>
                </c:pt>
                <c:pt idx="13321">
                  <c:v>71.67</c:v>
                </c:pt>
                <c:pt idx="13322">
                  <c:v>57.84</c:v>
                </c:pt>
                <c:pt idx="13323">
                  <c:v>58.97</c:v>
                </c:pt>
                <c:pt idx="13324">
                  <c:v>11.59</c:v>
                </c:pt>
                <c:pt idx="13325">
                  <c:v>26.53</c:v>
                </c:pt>
                <c:pt idx="13326">
                  <c:v>44</c:v>
                </c:pt>
                <c:pt idx="13327">
                  <c:v>38.17</c:v>
                </c:pt>
                <c:pt idx="13328">
                  <c:v>71.87</c:v>
                </c:pt>
                <c:pt idx="13329">
                  <c:v>57.62</c:v>
                </c:pt>
                <c:pt idx="13330">
                  <c:v>58.96</c:v>
                </c:pt>
                <c:pt idx="13331">
                  <c:v>11.53</c:v>
                </c:pt>
                <c:pt idx="13332">
                  <c:v>26.7</c:v>
                </c:pt>
                <c:pt idx="13333">
                  <c:v>44.19</c:v>
                </c:pt>
                <c:pt idx="13334">
                  <c:v>37.979999999999997</c:v>
                </c:pt>
                <c:pt idx="13335">
                  <c:v>72.069999999999993</c:v>
                </c:pt>
                <c:pt idx="13336">
                  <c:v>57.41</c:v>
                </c:pt>
                <c:pt idx="13337">
                  <c:v>58.94</c:v>
                </c:pt>
                <c:pt idx="13338">
                  <c:v>11.47</c:v>
                </c:pt>
                <c:pt idx="13339">
                  <c:v>26.87</c:v>
                </c:pt>
                <c:pt idx="13340">
                  <c:v>44.38</c:v>
                </c:pt>
                <c:pt idx="13341">
                  <c:v>37.79</c:v>
                </c:pt>
                <c:pt idx="13342">
                  <c:v>72.27</c:v>
                </c:pt>
                <c:pt idx="13343">
                  <c:v>57.2</c:v>
                </c:pt>
                <c:pt idx="13344">
                  <c:v>58.92</c:v>
                </c:pt>
                <c:pt idx="13345">
                  <c:v>11.4</c:v>
                </c:pt>
                <c:pt idx="13346">
                  <c:v>27.03</c:v>
                </c:pt>
                <c:pt idx="13347">
                  <c:v>44.57</c:v>
                </c:pt>
                <c:pt idx="13348">
                  <c:v>37.6</c:v>
                </c:pt>
                <c:pt idx="13349">
                  <c:v>72.47</c:v>
                </c:pt>
                <c:pt idx="13350">
                  <c:v>56.98</c:v>
                </c:pt>
                <c:pt idx="13351">
                  <c:v>58.89</c:v>
                </c:pt>
                <c:pt idx="13352">
                  <c:v>11.34</c:v>
                </c:pt>
                <c:pt idx="13353">
                  <c:v>27.2</c:v>
                </c:pt>
                <c:pt idx="13354">
                  <c:v>44.76</c:v>
                </c:pt>
                <c:pt idx="13355">
                  <c:v>37.409999999999997</c:v>
                </c:pt>
                <c:pt idx="13356">
                  <c:v>72.67</c:v>
                </c:pt>
                <c:pt idx="13357">
                  <c:v>56.77</c:v>
                </c:pt>
                <c:pt idx="13358">
                  <c:v>58.87</c:v>
                </c:pt>
                <c:pt idx="13359">
                  <c:v>11.27</c:v>
                </c:pt>
                <c:pt idx="13360">
                  <c:v>27.37</c:v>
                </c:pt>
                <c:pt idx="13361">
                  <c:v>44.95</c:v>
                </c:pt>
                <c:pt idx="13362">
                  <c:v>37.229999999999997</c:v>
                </c:pt>
                <c:pt idx="13363">
                  <c:v>72.87</c:v>
                </c:pt>
                <c:pt idx="13364">
                  <c:v>56.55</c:v>
                </c:pt>
                <c:pt idx="13365">
                  <c:v>58.84</c:v>
                </c:pt>
                <c:pt idx="13366">
                  <c:v>11.21</c:v>
                </c:pt>
                <c:pt idx="13367">
                  <c:v>27.53</c:v>
                </c:pt>
                <c:pt idx="13368">
                  <c:v>45.14</c:v>
                </c:pt>
                <c:pt idx="13369">
                  <c:v>37.04</c:v>
                </c:pt>
                <c:pt idx="13370">
                  <c:v>73.069999999999993</c:v>
                </c:pt>
                <c:pt idx="13371">
                  <c:v>56.34</c:v>
                </c:pt>
                <c:pt idx="13372">
                  <c:v>58.8</c:v>
                </c:pt>
                <c:pt idx="13373">
                  <c:v>11.14</c:v>
                </c:pt>
                <c:pt idx="13374">
                  <c:v>27.7</c:v>
                </c:pt>
                <c:pt idx="13375">
                  <c:v>45.33</c:v>
                </c:pt>
                <c:pt idx="13376">
                  <c:v>36.85</c:v>
                </c:pt>
                <c:pt idx="13377">
                  <c:v>73.27</c:v>
                </c:pt>
                <c:pt idx="13378">
                  <c:v>56.12</c:v>
                </c:pt>
                <c:pt idx="13379">
                  <c:v>58.77</c:v>
                </c:pt>
                <c:pt idx="13380">
                  <c:v>11.07</c:v>
                </c:pt>
                <c:pt idx="13381">
                  <c:v>27.86</c:v>
                </c:pt>
                <c:pt idx="13382">
                  <c:v>45.53</c:v>
                </c:pt>
                <c:pt idx="13383">
                  <c:v>36.659999999999997</c:v>
                </c:pt>
                <c:pt idx="13384">
                  <c:v>73.459999999999994</c:v>
                </c:pt>
                <c:pt idx="13385">
                  <c:v>55.9</c:v>
                </c:pt>
                <c:pt idx="13386">
                  <c:v>58.73</c:v>
                </c:pt>
                <c:pt idx="13387">
                  <c:v>11</c:v>
                </c:pt>
                <c:pt idx="13388">
                  <c:v>28.03</c:v>
                </c:pt>
                <c:pt idx="13389">
                  <c:v>45.72</c:v>
                </c:pt>
                <c:pt idx="13390">
                  <c:v>36.479999999999997</c:v>
                </c:pt>
                <c:pt idx="13391">
                  <c:v>73.66</c:v>
                </c:pt>
                <c:pt idx="13392">
                  <c:v>55.68</c:v>
                </c:pt>
                <c:pt idx="13393">
                  <c:v>58.69</c:v>
                </c:pt>
                <c:pt idx="13394">
                  <c:v>10.93</c:v>
                </c:pt>
                <c:pt idx="13395">
                  <c:v>28.19</c:v>
                </c:pt>
                <c:pt idx="13396">
                  <c:v>45.91</c:v>
                </c:pt>
                <c:pt idx="13397">
                  <c:v>36.29</c:v>
                </c:pt>
                <c:pt idx="13398">
                  <c:v>73.86</c:v>
                </c:pt>
                <c:pt idx="13399">
                  <c:v>55.46</c:v>
                </c:pt>
                <c:pt idx="13400">
                  <c:v>58.65</c:v>
                </c:pt>
                <c:pt idx="13401">
                  <c:v>10.86</c:v>
                </c:pt>
                <c:pt idx="13402">
                  <c:v>28.36</c:v>
                </c:pt>
                <c:pt idx="13403">
                  <c:v>46.1</c:v>
                </c:pt>
                <c:pt idx="13404">
                  <c:v>36.11</c:v>
                </c:pt>
                <c:pt idx="13405">
                  <c:v>74.06</c:v>
                </c:pt>
                <c:pt idx="13406">
                  <c:v>55.25</c:v>
                </c:pt>
                <c:pt idx="13407">
                  <c:v>58.61</c:v>
                </c:pt>
                <c:pt idx="13408">
                  <c:v>10.79</c:v>
                </c:pt>
                <c:pt idx="13409">
                  <c:v>28.53</c:v>
                </c:pt>
                <c:pt idx="13410">
                  <c:v>46.3</c:v>
                </c:pt>
                <c:pt idx="13411">
                  <c:v>35.92</c:v>
                </c:pt>
                <c:pt idx="13412">
                  <c:v>74.25</c:v>
                </c:pt>
                <c:pt idx="13413">
                  <c:v>55.03</c:v>
                </c:pt>
                <c:pt idx="13414">
                  <c:v>58.56</c:v>
                </c:pt>
                <c:pt idx="13415">
                  <c:v>10.72</c:v>
                </c:pt>
                <c:pt idx="13416">
                  <c:v>28.69</c:v>
                </c:pt>
                <c:pt idx="13417">
                  <c:v>46.49</c:v>
                </c:pt>
                <c:pt idx="13418">
                  <c:v>35.729999999999997</c:v>
                </c:pt>
                <c:pt idx="13419">
                  <c:v>74.45</c:v>
                </c:pt>
                <c:pt idx="13420">
                  <c:v>54.81</c:v>
                </c:pt>
                <c:pt idx="13421">
                  <c:v>58.51</c:v>
                </c:pt>
                <c:pt idx="13422">
                  <c:v>10.65</c:v>
                </c:pt>
                <c:pt idx="13423">
                  <c:v>28.86</c:v>
                </c:pt>
                <c:pt idx="13424">
                  <c:v>46.68</c:v>
                </c:pt>
                <c:pt idx="13425">
                  <c:v>35.549999999999997</c:v>
                </c:pt>
                <c:pt idx="13426">
                  <c:v>74.650000000000006</c:v>
                </c:pt>
                <c:pt idx="13427">
                  <c:v>54.59</c:v>
                </c:pt>
                <c:pt idx="13428">
                  <c:v>58.46</c:v>
                </c:pt>
                <c:pt idx="13429">
                  <c:v>10.57</c:v>
                </c:pt>
                <c:pt idx="13430">
                  <c:v>29.02</c:v>
                </c:pt>
                <c:pt idx="13431">
                  <c:v>46.88</c:v>
                </c:pt>
                <c:pt idx="13432">
                  <c:v>35.36</c:v>
                </c:pt>
                <c:pt idx="13433">
                  <c:v>74.84</c:v>
                </c:pt>
                <c:pt idx="13434">
                  <c:v>54.36</c:v>
                </c:pt>
                <c:pt idx="13435">
                  <c:v>58.41</c:v>
                </c:pt>
                <c:pt idx="13436">
                  <c:v>10.5</c:v>
                </c:pt>
                <c:pt idx="13437">
                  <c:v>29.19</c:v>
                </c:pt>
                <c:pt idx="13438">
                  <c:v>47.07</c:v>
                </c:pt>
                <c:pt idx="13439">
                  <c:v>35.18</c:v>
                </c:pt>
                <c:pt idx="13440">
                  <c:v>75.040000000000006</c:v>
                </c:pt>
                <c:pt idx="13441">
                  <c:v>54.14</c:v>
                </c:pt>
                <c:pt idx="13442">
                  <c:v>58.35</c:v>
                </c:pt>
                <c:pt idx="13443">
                  <c:v>10.43</c:v>
                </c:pt>
                <c:pt idx="13444">
                  <c:v>29.35</c:v>
                </c:pt>
                <c:pt idx="13445">
                  <c:v>47.26</c:v>
                </c:pt>
                <c:pt idx="13446">
                  <c:v>35</c:v>
                </c:pt>
                <c:pt idx="13447">
                  <c:v>75.23</c:v>
                </c:pt>
                <c:pt idx="13448">
                  <c:v>53.92</c:v>
                </c:pt>
                <c:pt idx="13449">
                  <c:v>58.29</c:v>
                </c:pt>
                <c:pt idx="13450">
                  <c:v>10.35</c:v>
                </c:pt>
                <c:pt idx="13451">
                  <c:v>29.52</c:v>
                </c:pt>
                <c:pt idx="13452">
                  <c:v>47.46</c:v>
                </c:pt>
                <c:pt idx="13453">
                  <c:v>34.81</c:v>
                </c:pt>
                <c:pt idx="13454">
                  <c:v>75.430000000000007</c:v>
                </c:pt>
                <c:pt idx="13455">
                  <c:v>53.7</c:v>
                </c:pt>
                <c:pt idx="13456">
                  <c:v>58.23</c:v>
                </c:pt>
                <c:pt idx="13457">
                  <c:v>10.28</c:v>
                </c:pt>
                <c:pt idx="13458">
                  <c:v>29.68</c:v>
                </c:pt>
                <c:pt idx="13459">
                  <c:v>47.65</c:v>
                </c:pt>
                <c:pt idx="13460">
                  <c:v>34.630000000000003</c:v>
                </c:pt>
                <c:pt idx="13461">
                  <c:v>75.62</c:v>
                </c:pt>
                <c:pt idx="13462">
                  <c:v>53.48</c:v>
                </c:pt>
                <c:pt idx="13463">
                  <c:v>58.17</c:v>
                </c:pt>
                <c:pt idx="13464">
                  <c:v>10.199999999999999</c:v>
                </c:pt>
                <c:pt idx="13465">
                  <c:v>29.84</c:v>
                </c:pt>
                <c:pt idx="13466">
                  <c:v>47.85</c:v>
                </c:pt>
                <c:pt idx="13467">
                  <c:v>34.44</c:v>
                </c:pt>
                <c:pt idx="13468">
                  <c:v>75.81</c:v>
                </c:pt>
                <c:pt idx="13469">
                  <c:v>53.25</c:v>
                </c:pt>
                <c:pt idx="13470">
                  <c:v>58.1</c:v>
                </c:pt>
                <c:pt idx="13471">
                  <c:v>10.119999999999999</c:v>
                </c:pt>
                <c:pt idx="13472">
                  <c:v>30.01</c:v>
                </c:pt>
                <c:pt idx="13473">
                  <c:v>48.04</c:v>
                </c:pt>
                <c:pt idx="13474">
                  <c:v>34.26</c:v>
                </c:pt>
                <c:pt idx="13475">
                  <c:v>76</c:v>
                </c:pt>
                <c:pt idx="13476">
                  <c:v>53.03</c:v>
                </c:pt>
                <c:pt idx="13477">
                  <c:v>58.04</c:v>
                </c:pt>
                <c:pt idx="13478">
                  <c:v>10.039999999999999</c:v>
                </c:pt>
                <c:pt idx="13479">
                  <c:v>30.17</c:v>
                </c:pt>
                <c:pt idx="13480">
                  <c:v>48.24</c:v>
                </c:pt>
                <c:pt idx="13481">
                  <c:v>34.08</c:v>
                </c:pt>
                <c:pt idx="13482">
                  <c:v>76.2</c:v>
                </c:pt>
                <c:pt idx="13483">
                  <c:v>52.81</c:v>
                </c:pt>
                <c:pt idx="13484">
                  <c:v>57.97</c:v>
                </c:pt>
                <c:pt idx="13485">
                  <c:v>30.34</c:v>
                </c:pt>
                <c:pt idx="13486">
                  <c:v>48.44</c:v>
                </c:pt>
                <c:pt idx="13487">
                  <c:v>33.9</c:v>
                </c:pt>
                <c:pt idx="13488">
                  <c:v>76.39</c:v>
                </c:pt>
                <c:pt idx="13489">
                  <c:v>52.58</c:v>
                </c:pt>
                <c:pt idx="13490">
                  <c:v>57.89</c:v>
                </c:pt>
                <c:pt idx="13491">
                  <c:v>30.5</c:v>
                </c:pt>
                <c:pt idx="13492">
                  <c:v>48.63</c:v>
                </c:pt>
                <c:pt idx="13493">
                  <c:v>33.71</c:v>
                </c:pt>
                <c:pt idx="13494">
                  <c:v>76.58</c:v>
                </c:pt>
                <c:pt idx="13495">
                  <c:v>52.36</c:v>
                </c:pt>
                <c:pt idx="13496">
                  <c:v>57.82</c:v>
                </c:pt>
                <c:pt idx="13497">
                  <c:v>30.67</c:v>
                </c:pt>
                <c:pt idx="13498">
                  <c:v>48.83</c:v>
                </c:pt>
                <c:pt idx="13499">
                  <c:v>33.53</c:v>
                </c:pt>
                <c:pt idx="13500">
                  <c:v>76.77</c:v>
                </c:pt>
                <c:pt idx="13501">
                  <c:v>52.13</c:v>
                </c:pt>
                <c:pt idx="13502">
                  <c:v>57.74</c:v>
                </c:pt>
                <c:pt idx="13503">
                  <c:v>30.83</c:v>
                </c:pt>
                <c:pt idx="13504">
                  <c:v>49.03</c:v>
                </c:pt>
                <c:pt idx="13505">
                  <c:v>33.35</c:v>
                </c:pt>
                <c:pt idx="13506">
                  <c:v>76.95</c:v>
                </c:pt>
                <c:pt idx="13507">
                  <c:v>51.91</c:v>
                </c:pt>
                <c:pt idx="13508">
                  <c:v>57.67</c:v>
                </c:pt>
                <c:pt idx="13509">
                  <c:v>30.99</c:v>
                </c:pt>
                <c:pt idx="13510">
                  <c:v>49.22</c:v>
                </c:pt>
                <c:pt idx="13511">
                  <c:v>33.17</c:v>
                </c:pt>
                <c:pt idx="13512">
                  <c:v>77.14</c:v>
                </c:pt>
                <c:pt idx="13513">
                  <c:v>51.68</c:v>
                </c:pt>
                <c:pt idx="13514">
                  <c:v>57.58</c:v>
                </c:pt>
                <c:pt idx="13515">
                  <c:v>31.16</c:v>
                </c:pt>
                <c:pt idx="13516">
                  <c:v>49.42</c:v>
                </c:pt>
                <c:pt idx="13517">
                  <c:v>10.28</c:v>
                </c:pt>
                <c:pt idx="13518">
                  <c:v>32.99</c:v>
                </c:pt>
                <c:pt idx="13519">
                  <c:v>77.33</c:v>
                </c:pt>
                <c:pt idx="13520">
                  <c:v>51.46</c:v>
                </c:pt>
                <c:pt idx="13521">
                  <c:v>57.5</c:v>
                </c:pt>
                <c:pt idx="13522">
                  <c:v>31.32</c:v>
                </c:pt>
                <c:pt idx="13523">
                  <c:v>49.62</c:v>
                </c:pt>
                <c:pt idx="13524">
                  <c:v>10.44</c:v>
                </c:pt>
                <c:pt idx="13525">
                  <c:v>32.81</c:v>
                </c:pt>
                <c:pt idx="13526">
                  <c:v>77.510000000000005</c:v>
                </c:pt>
                <c:pt idx="13527">
                  <c:v>51.23</c:v>
                </c:pt>
                <c:pt idx="13528">
                  <c:v>57.42</c:v>
                </c:pt>
                <c:pt idx="13529">
                  <c:v>31.48</c:v>
                </c:pt>
                <c:pt idx="13530">
                  <c:v>49.82</c:v>
                </c:pt>
                <c:pt idx="13531">
                  <c:v>10.6</c:v>
                </c:pt>
                <c:pt idx="13532">
                  <c:v>32.630000000000003</c:v>
                </c:pt>
                <c:pt idx="13533">
                  <c:v>77.7</c:v>
                </c:pt>
                <c:pt idx="13534">
                  <c:v>51.01</c:v>
                </c:pt>
                <c:pt idx="13535">
                  <c:v>57.33</c:v>
                </c:pt>
                <c:pt idx="13536">
                  <c:v>31.65</c:v>
                </c:pt>
                <c:pt idx="13537">
                  <c:v>50.02</c:v>
                </c:pt>
                <c:pt idx="13538">
                  <c:v>10.76</c:v>
                </c:pt>
                <c:pt idx="13539">
                  <c:v>32.450000000000003</c:v>
                </c:pt>
                <c:pt idx="13540">
                  <c:v>77.88</c:v>
                </c:pt>
                <c:pt idx="13541">
                  <c:v>50.78</c:v>
                </c:pt>
                <c:pt idx="13542">
                  <c:v>57.24</c:v>
                </c:pt>
                <c:pt idx="13543">
                  <c:v>31.81</c:v>
                </c:pt>
                <c:pt idx="13544">
                  <c:v>50.21</c:v>
                </c:pt>
                <c:pt idx="13545">
                  <c:v>10.92</c:v>
                </c:pt>
                <c:pt idx="13546">
                  <c:v>32.270000000000003</c:v>
                </c:pt>
                <c:pt idx="13547">
                  <c:v>78.06</c:v>
                </c:pt>
                <c:pt idx="13548">
                  <c:v>50.55</c:v>
                </c:pt>
                <c:pt idx="13549">
                  <c:v>57.15</c:v>
                </c:pt>
                <c:pt idx="13550">
                  <c:v>31.97</c:v>
                </c:pt>
                <c:pt idx="13551">
                  <c:v>50.41</c:v>
                </c:pt>
                <c:pt idx="13552">
                  <c:v>11.08</c:v>
                </c:pt>
                <c:pt idx="13553">
                  <c:v>32.090000000000003</c:v>
                </c:pt>
                <c:pt idx="13554">
                  <c:v>78.239999999999995</c:v>
                </c:pt>
                <c:pt idx="13555">
                  <c:v>50.33</c:v>
                </c:pt>
                <c:pt idx="13556">
                  <c:v>57.05</c:v>
                </c:pt>
                <c:pt idx="13557">
                  <c:v>32.14</c:v>
                </c:pt>
                <c:pt idx="13558">
                  <c:v>50.61</c:v>
                </c:pt>
                <c:pt idx="13559">
                  <c:v>11.24</c:v>
                </c:pt>
                <c:pt idx="13560">
                  <c:v>31.91</c:v>
                </c:pt>
                <c:pt idx="13561">
                  <c:v>78.42</c:v>
                </c:pt>
                <c:pt idx="13562">
                  <c:v>50.1</c:v>
                </c:pt>
                <c:pt idx="13563">
                  <c:v>56.96</c:v>
                </c:pt>
                <c:pt idx="13564">
                  <c:v>32.299999999999997</c:v>
                </c:pt>
                <c:pt idx="13565">
                  <c:v>50.81</c:v>
                </c:pt>
                <c:pt idx="13566">
                  <c:v>11.4</c:v>
                </c:pt>
                <c:pt idx="13567">
                  <c:v>31.73</c:v>
                </c:pt>
                <c:pt idx="13568">
                  <c:v>78.599999999999994</c:v>
                </c:pt>
                <c:pt idx="13569">
                  <c:v>49.87</c:v>
                </c:pt>
                <c:pt idx="13570">
                  <c:v>56.86</c:v>
                </c:pt>
                <c:pt idx="13571">
                  <c:v>32.46</c:v>
                </c:pt>
                <c:pt idx="13572">
                  <c:v>51.01</c:v>
                </c:pt>
                <c:pt idx="13573">
                  <c:v>11.56</c:v>
                </c:pt>
                <c:pt idx="13574">
                  <c:v>31.55</c:v>
                </c:pt>
                <c:pt idx="13575">
                  <c:v>78.77</c:v>
                </c:pt>
                <c:pt idx="13576">
                  <c:v>49.64</c:v>
                </c:pt>
                <c:pt idx="13577">
                  <c:v>56.76</c:v>
                </c:pt>
                <c:pt idx="13578">
                  <c:v>32.630000000000003</c:v>
                </c:pt>
                <c:pt idx="13579">
                  <c:v>51.21</c:v>
                </c:pt>
                <c:pt idx="13580">
                  <c:v>11.72</c:v>
                </c:pt>
                <c:pt idx="13581">
                  <c:v>31.37</c:v>
                </c:pt>
                <c:pt idx="13582">
                  <c:v>78.95</c:v>
                </c:pt>
                <c:pt idx="13583">
                  <c:v>49.42</c:v>
                </c:pt>
                <c:pt idx="13584">
                  <c:v>56.66</c:v>
                </c:pt>
                <c:pt idx="13585">
                  <c:v>32.79</c:v>
                </c:pt>
                <c:pt idx="13586">
                  <c:v>51.41</c:v>
                </c:pt>
                <c:pt idx="13587">
                  <c:v>11.88</c:v>
                </c:pt>
                <c:pt idx="13588">
                  <c:v>31.19</c:v>
                </c:pt>
                <c:pt idx="13589">
                  <c:v>79.12</c:v>
                </c:pt>
                <c:pt idx="13590">
                  <c:v>49.19</c:v>
                </c:pt>
                <c:pt idx="13591">
                  <c:v>56.56</c:v>
                </c:pt>
                <c:pt idx="13592">
                  <c:v>32.950000000000003</c:v>
                </c:pt>
                <c:pt idx="13593">
                  <c:v>51.62</c:v>
                </c:pt>
                <c:pt idx="13594">
                  <c:v>12.04</c:v>
                </c:pt>
                <c:pt idx="13595">
                  <c:v>31.02</c:v>
                </c:pt>
                <c:pt idx="13596">
                  <c:v>79.290000000000006</c:v>
                </c:pt>
                <c:pt idx="13597">
                  <c:v>48.96</c:v>
                </c:pt>
                <c:pt idx="13598">
                  <c:v>56.45</c:v>
                </c:pt>
                <c:pt idx="13599">
                  <c:v>33.11</c:v>
                </c:pt>
                <c:pt idx="13600">
                  <c:v>51.82</c:v>
                </c:pt>
                <c:pt idx="13601">
                  <c:v>12.2</c:v>
                </c:pt>
                <c:pt idx="13602">
                  <c:v>30.84</c:v>
                </c:pt>
                <c:pt idx="13603">
                  <c:v>79.459999999999994</c:v>
                </c:pt>
                <c:pt idx="13604">
                  <c:v>48.73</c:v>
                </c:pt>
                <c:pt idx="13605">
                  <c:v>56.35</c:v>
                </c:pt>
                <c:pt idx="13606">
                  <c:v>33.28</c:v>
                </c:pt>
                <c:pt idx="13607">
                  <c:v>52.02</c:v>
                </c:pt>
                <c:pt idx="13608">
                  <c:v>12.36</c:v>
                </c:pt>
                <c:pt idx="13609">
                  <c:v>30.66</c:v>
                </c:pt>
                <c:pt idx="13610">
                  <c:v>79.63</c:v>
                </c:pt>
                <c:pt idx="13611">
                  <c:v>48.5</c:v>
                </c:pt>
                <c:pt idx="13612">
                  <c:v>56.24</c:v>
                </c:pt>
                <c:pt idx="13613">
                  <c:v>33.44</c:v>
                </c:pt>
                <c:pt idx="13614">
                  <c:v>52.22</c:v>
                </c:pt>
                <c:pt idx="13615">
                  <c:v>12.52</c:v>
                </c:pt>
                <c:pt idx="13616">
                  <c:v>30.49</c:v>
                </c:pt>
                <c:pt idx="13617">
                  <c:v>79.790000000000006</c:v>
                </c:pt>
                <c:pt idx="13618">
                  <c:v>48.27</c:v>
                </c:pt>
                <c:pt idx="13619">
                  <c:v>56.13</c:v>
                </c:pt>
                <c:pt idx="13620">
                  <c:v>33.6</c:v>
                </c:pt>
                <c:pt idx="13621">
                  <c:v>52.42</c:v>
                </c:pt>
                <c:pt idx="13622">
                  <c:v>12.68</c:v>
                </c:pt>
                <c:pt idx="13623">
                  <c:v>30.31</c:v>
                </c:pt>
                <c:pt idx="13624">
                  <c:v>79.959999999999994</c:v>
                </c:pt>
                <c:pt idx="13625">
                  <c:v>48.05</c:v>
                </c:pt>
                <c:pt idx="13626">
                  <c:v>56.01</c:v>
                </c:pt>
                <c:pt idx="13627">
                  <c:v>33.76</c:v>
                </c:pt>
                <c:pt idx="13628">
                  <c:v>52.63</c:v>
                </c:pt>
                <c:pt idx="13629">
                  <c:v>12.84</c:v>
                </c:pt>
                <c:pt idx="13630">
                  <c:v>30.13</c:v>
                </c:pt>
                <c:pt idx="13631">
                  <c:v>80.12</c:v>
                </c:pt>
                <c:pt idx="13632">
                  <c:v>47.82</c:v>
                </c:pt>
                <c:pt idx="13633">
                  <c:v>55.9</c:v>
                </c:pt>
                <c:pt idx="13634">
                  <c:v>33.92</c:v>
                </c:pt>
                <c:pt idx="13635">
                  <c:v>52.83</c:v>
                </c:pt>
                <c:pt idx="13636">
                  <c:v>13</c:v>
                </c:pt>
                <c:pt idx="13637">
                  <c:v>29.96</c:v>
                </c:pt>
                <c:pt idx="13638">
                  <c:v>80.28</c:v>
                </c:pt>
                <c:pt idx="13639">
                  <c:v>47.59</c:v>
                </c:pt>
                <c:pt idx="13640">
                  <c:v>55.78</c:v>
                </c:pt>
                <c:pt idx="13641">
                  <c:v>34.090000000000003</c:v>
                </c:pt>
                <c:pt idx="13642">
                  <c:v>53.03</c:v>
                </c:pt>
                <c:pt idx="13643">
                  <c:v>13.16</c:v>
                </c:pt>
                <c:pt idx="13644">
                  <c:v>29.78</c:v>
                </c:pt>
                <c:pt idx="13645">
                  <c:v>80.430000000000007</c:v>
                </c:pt>
                <c:pt idx="13646">
                  <c:v>47.36</c:v>
                </c:pt>
                <c:pt idx="13647">
                  <c:v>55.66</c:v>
                </c:pt>
                <c:pt idx="13648">
                  <c:v>34.25</c:v>
                </c:pt>
                <c:pt idx="13649">
                  <c:v>53.24</c:v>
                </c:pt>
                <c:pt idx="13650">
                  <c:v>13.32</c:v>
                </c:pt>
                <c:pt idx="13651">
                  <c:v>29.61</c:v>
                </c:pt>
                <c:pt idx="13652">
                  <c:v>80.58</c:v>
                </c:pt>
                <c:pt idx="13653">
                  <c:v>47.13</c:v>
                </c:pt>
                <c:pt idx="13654">
                  <c:v>55.54</c:v>
                </c:pt>
                <c:pt idx="13655">
                  <c:v>34.409999999999997</c:v>
                </c:pt>
                <c:pt idx="13656">
                  <c:v>53.44</c:v>
                </c:pt>
                <c:pt idx="13657">
                  <c:v>13.48</c:v>
                </c:pt>
                <c:pt idx="13658">
                  <c:v>29.43</c:v>
                </c:pt>
                <c:pt idx="13659">
                  <c:v>80.73</c:v>
                </c:pt>
                <c:pt idx="13660">
                  <c:v>46.9</c:v>
                </c:pt>
                <c:pt idx="13661">
                  <c:v>55.42</c:v>
                </c:pt>
                <c:pt idx="13662">
                  <c:v>34.57</c:v>
                </c:pt>
                <c:pt idx="13663">
                  <c:v>53.64</c:v>
                </c:pt>
                <c:pt idx="13664">
                  <c:v>13.63</c:v>
                </c:pt>
                <c:pt idx="13665">
                  <c:v>29.25</c:v>
                </c:pt>
                <c:pt idx="13666">
                  <c:v>80.88</c:v>
                </c:pt>
                <c:pt idx="13667">
                  <c:v>46.67</c:v>
                </c:pt>
                <c:pt idx="13668">
                  <c:v>55.3</c:v>
                </c:pt>
                <c:pt idx="13669">
                  <c:v>34.729999999999997</c:v>
                </c:pt>
                <c:pt idx="13670">
                  <c:v>53.85</c:v>
                </c:pt>
                <c:pt idx="13671">
                  <c:v>13.79</c:v>
                </c:pt>
                <c:pt idx="13672">
                  <c:v>29.08</c:v>
                </c:pt>
                <c:pt idx="13673">
                  <c:v>81.02</c:v>
                </c:pt>
                <c:pt idx="13674">
                  <c:v>46.44</c:v>
                </c:pt>
                <c:pt idx="13675">
                  <c:v>55.17</c:v>
                </c:pt>
                <c:pt idx="13676">
                  <c:v>34.89</c:v>
                </c:pt>
                <c:pt idx="13677">
                  <c:v>54.05</c:v>
                </c:pt>
                <c:pt idx="13678">
                  <c:v>13.95</c:v>
                </c:pt>
                <c:pt idx="13679">
                  <c:v>28.91</c:v>
                </c:pt>
                <c:pt idx="13680">
                  <c:v>81.16</c:v>
                </c:pt>
                <c:pt idx="13681">
                  <c:v>46.21</c:v>
                </c:pt>
                <c:pt idx="13682">
                  <c:v>55.05</c:v>
                </c:pt>
                <c:pt idx="13683">
                  <c:v>35.049999999999997</c:v>
                </c:pt>
                <c:pt idx="13684">
                  <c:v>54.26</c:v>
                </c:pt>
                <c:pt idx="13685">
                  <c:v>14.11</c:v>
                </c:pt>
                <c:pt idx="13686">
                  <c:v>28.73</c:v>
                </c:pt>
                <c:pt idx="13687">
                  <c:v>81.3</c:v>
                </c:pt>
                <c:pt idx="13688">
                  <c:v>45.98</c:v>
                </c:pt>
                <c:pt idx="13689">
                  <c:v>54.92</c:v>
                </c:pt>
                <c:pt idx="13690">
                  <c:v>35.22</c:v>
                </c:pt>
                <c:pt idx="13691">
                  <c:v>54.46</c:v>
                </c:pt>
                <c:pt idx="13692">
                  <c:v>14.27</c:v>
                </c:pt>
                <c:pt idx="13693">
                  <c:v>28.56</c:v>
                </c:pt>
                <c:pt idx="13694">
                  <c:v>81.430000000000007</c:v>
                </c:pt>
                <c:pt idx="13695">
                  <c:v>45.75</c:v>
                </c:pt>
                <c:pt idx="13696">
                  <c:v>54.79</c:v>
                </c:pt>
                <c:pt idx="13697">
                  <c:v>35.380000000000003</c:v>
                </c:pt>
                <c:pt idx="13698">
                  <c:v>54.67</c:v>
                </c:pt>
                <c:pt idx="13699">
                  <c:v>14.43</c:v>
                </c:pt>
                <c:pt idx="13700">
                  <c:v>28.38</c:v>
                </c:pt>
                <c:pt idx="13701">
                  <c:v>81.56</c:v>
                </c:pt>
                <c:pt idx="13702">
                  <c:v>45.52</c:v>
                </c:pt>
                <c:pt idx="13703">
                  <c:v>54.66</c:v>
                </c:pt>
                <c:pt idx="13704">
                  <c:v>35.54</c:v>
                </c:pt>
                <c:pt idx="13705">
                  <c:v>54.88</c:v>
                </c:pt>
                <c:pt idx="13706">
                  <c:v>14.59</c:v>
                </c:pt>
                <c:pt idx="13707">
                  <c:v>28.21</c:v>
                </c:pt>
                <c:pt idx="13708">
                  <c:v>81.680000000000007</c:v>
                </c:pt>
                <c:pt idx="13709">
                  <c:v>45.29</c:v>
                </c:pt>
                <c:pt idx="13710">
                  <c:v>54.53</c:v>
                </c:pt>
                <c:pt idx="13711">
                  <c:v>35.700000000000003</c:v>
                </c:pt>
                <c:pt idx="13712">
                  <c:v>55.08</c:v>
                </c:pt>
                <c:pt idx="13713">
                  <c:v>14.75</c:v>
                </c:pt>
                <c:pt idx="13714">
                  <c:v>28.04</c:v>
                </c:pt>
                <c:pt idx="13715">
                  <c:v>81.8</c:v>
                </c:pt>
                <c:pt idx="13716">
                  <c:v>45.06</c:v>
                </c:pt>
                <c:pt idx="13717">
                  <c:v>54.39</c:v>
                </c:pt>
                <c:pt idx="13718">
                  <c:v>35.86</c:v>
                </c:pt>
                <c:pt idx="13719">
                  <c:v>55.29</c:v>
                </c:pt>
                <c:pt idx="13720">
                  <c:v>14.91</c:v>
                </c:pt>
                <c:pt idx="13721">
                  <c:v>27.87</c:v>
                </c:pt>
                <c:pt idx="13722">
                  <c:v>81.91</c:v>
                </c:pt>
                <c:pt idx="13723">
                  <c:v>44.83</c:v>
                </c:pt>
                <c:pt idx="13724">
                  <c:v>54.26</c:v>
                </c:pt>
                <c:pt idx="13725">
                  <c:v>36.020000000000003</c:v>
                </c:pt>
                <c:pt idx="13726">
                  <c:v>55.5</c:v>
                </c:pt>
                <c:pt idx="13727">
                  <c:v>15.06</c:v>
                </c:pt>
                <c:pt idx="13728">
                  <c:v>27.69</c:v>
                </c:pt>
                <c:pt idx="13729">
                  <c:v>82.02</c:v>
                </c:pt>
                <c:pt idx="13730">
                  <c:v>44.6</c:v>
                </c:pt>
                <c:pt idx="13731">
                  <c:v>54.12</c:v>
                </c:pt>
                <c:pt idx="13732">
                  <c:v>36.18</c:v>
                </c:pt>
                <c:pt idx="13733">
                  <c:v>55.7</c:v>
                </c:pt>
                <c:pt idx="13734">
                  <c:v>15.22</c:v>
                </c:pt>
                <c:pt idx="13735">
                  <c:v>27.52</c:v>
                </c:pt>
                <c:pt idx="13736">
                  <c:v>82.13</c:v>
                </c:pt>
                <c:pt idx="13737">
                  <c:v>44.36</c:v>
                </c:pt>
                <c:pt idx="13738">
                  <c:v>53.98</c:v>
                </c:pt>
                <c:pt idx="13739">
                  <c:v>36.340000000000003</c:v>
                </c:pt>
                <c:pt idx="13740">
                  <c:v>55.91</c:v>
                </c:pt>
                <c:pt idx="13741">
                  <c:v>15.38</c:v>
                </c:pt>
                <c:pt idx="13742">
                  <c:v>27.35</c:v>
                </c:pt>
                <c:pt idx="13743">
                  <c:v>82.23</c:v>
                </c:pt>
                <c:pt idx="13744">
                  <c:v>44.13</c:v>
                </c:pt>
                <c:pt idx="13745">
                  <c:v>53.84</c:v>
                </c:pt>
                <c:pt idx="13746">
                  <c:v>36.5</c:v>
                </c:pt>
                <c:pt idx="13747">
                  <c:v>56.12</c:v>
                </c:pt>
                <c:pt idx="13748">
                  <c:v>15.54</c:v>
                </c:pt>
                <c:pt idx="13749">
                  <c:v>27.18</c:v>
                </c:pt>
                <c:pt idx="13750">
                  <c:v>82.32</c:v>
                </c:pt>
                <c:pt idx="13751">
                  <c:v>43.9</c:v>
                </c:pt>
                <c:pt idx="13752">
                  <c:v>53.7</c:v>
                </c:pt>
                <c:pt idx="13753">
                  <c:v>36.659999999999997</c:v>
                </c:pt>
                <c:pt idx="13754">
                  <c:v>56.33</c:v>
                </c:pt>
                <c:pt idx="13755">
                  <c:v>10.18</c:v>
                </c:pt>
                <c:pt idx="13756">
                  <c:v>15.7</c:v>
                </c:pt>
                <c:pt idx="13757">
                  <c:v>27.01</c:v>
                </c:pt>
                <c:pt idx="13758">
                  <c:v>82.41</c:v>
                </c:pt>
                <c:pt idx="13759">
                  <c:v>43.67</c:v>
                </c:pt>
                <c:pt idx="13760">
                  <c:v>53.56</c:v>
                </c:pt>
                <c:pt idx="13761">
                  <c:v>36.82</c:v>
                </c:pt>
                <c:pt idx="13762">
                  <c:v>56.54</c:v>
                </c:pt>
                <c:pt idx="13763">
                  <c:v>10.33</c:v>
                </c:pt>
                <c:pt idx="13764">
                  <c:v>15.86</c:v>
                </c:pt>
                <c:pt idx="13765">
                  <c:v>26.83</c:v>
                </c:pt>
                <c:pt idx="13766">
                  <c:v>82.49</c:v>
                </c:pt>
                <c:pt idx="13767">
                  <c:v>43.44</c:v>
                </c:pt>
                <c:pt idx="13768">
                  <c:v>53.41</c:v>
                </c:pt>
                <c:pt idx="13769">
                  <c:v>36.979999999999997</c:v>
                </c:pt>
                <c:pt idx="13770">
                  <c:v>56.74</c:v>
                </c:pt>
                <c:pt idx="13771">
                  <c:v>10.47</c:v>
                </c:pt>
                <c:pt idx="13772">
                  <c:v>16.010000000000002</c:v>
                </c:pt>
                <c:pt idx="13773">
                  <c:v>26.66</c:v>
                </c:pt>
                <c:pt idx="13774">
                  <c:v>82.57</c:v>
                </c:pt>
                <c:pt idx="13775">
                  <c:v>43.21</c:v>
                </c:pt>
                <c:pt idx="13776">
                  <c:v>53.27</c:v>
                </c:pt>
                <c:pt idx="13777">
                  <c:v>37.14</c:v>
                </c:pt>
                <c:pt idx="13778">
                  <c:v>56.95</c:v>
                </c:pt>
                <c:pt idx="13779">
                  <c:v>10.61</c:v>
                </c:pt>
                <c:pt idx="13780">
                  <c:v>16.170000000000002</c:v>
                </c:pt>
                <c:pt idx="13781">
                  <c:v>26.49</c:v>
                </c:pt>
                <c:pt idx="13782">
                  <c:v>82.64</c:v>
                </c:pt>
                <c:pt idx="13783">
                  <c:v>42.98</c:v>
                </c:pt>
                <c:pt idx="13784">
                  <c:v>53.12</c:v>
                </c:pt>
                <c:pt idx="13785">
                  <c:v>37.299999999999997</c:v>
                </c:pt>
                <c:pt idx="13786">
                  <c:v>57.16</c:v>
                </c:pt>
                <c:pt idx="13787">
                  <c:v>10.75</c:v>
                </c:pt>
                <c:pt idx="13788">
                  <c:v>16.329999999999998</c:v>
                </c:pt>
                <c:pt idx="13789">
                  <c:v>26.32</c:v>
                </c:pt>
                <c:pt idx="13790">
                  <c:v>82.7</c:v>
                </c:pt>
                <c:pt idx="13791">
                  <c:v>42.75</c:v>
                </c:pt>
                <c:pt idx="13792">
                  <c:v>52.97</c:v>
                </c:pt>
                <c:pt idx="13793">
                  <c:v>37.450000000000003</c:v>
                </c:pt>
                <c:pt idx="13794">
                  <c:v>57.37</c:v>
                </c:pt>
                <c:pt idx="13795">
                  <c:v>10.9</c:v>
                </c:pt>
                <c:pt idx="13796">
                  <c:v>16.489999999999998</c:v>
                </c:pt>
                <c:pt idx="13797">
                  <c:v>26.15</c:v>
                </c:pt>
                <c:pt idx="13798">
                  <c:v>82.75</c:v>
                </c:pt>
                <c:pt idx="13799">
                  <c:v>42.52</c:v>
                </c:pt>
                <c:pt idx="13800">
                  <c:v>52.82</c:v>
                </c:pt>
                <c:pt idx="13801">
                  <c:v>37.61</c:v>
                </c:pt>
                <c:pt idx="13802">
                  <c:v>57.58</c:v>
                </c:pt>
                <c:pt idx="13803">
                  <c:v>11.04</c:v>
                </c:pt>
                <c:pt idx="13804">
                  <c:v>16.64</c:v>
                </c:pt>
                <c:pt idx="13805">
                  <c:v>25.98</c:v>
                </c:pt>
                <c:pt idx="13806">
                  <c:v>82.8</c:v>
                </c:pt>
                <c:pt idx="13807">
                  <c:v>42.29</c:v>
                </c:pt>
                <c:pt idx="13808">
                  <c:v>52.67</c:v>
                </c:pt>
                <c:pt idx="13809">
                  <c:v>37.770000000000003</c:v>
                </c:pt>
                <c:pt idx="13810">
                  <c:v>57.79</c:v>
                </c:pt>
                <c:pt idx="13811">
                  <c:v>11.18</c:v>
                </c:pt>
                <c:pt idx="13812">
                  <c:v>16.8</c:v>
                </c:pt>
                <c:pt idx="13813">
                  <c:v>25.81</c:v>
                </c:pt>
                <c:pt idx="13814">
                  <c:v>82.84</c:v>
                </c:pt>
                <c:pt idx="13815">
                  <c:v>42.06</c:v>
                </c:pt>
                <c:pt idx="13816">
                  <c:v>52.52</c:v>
                </c:pt>
                <c:pt idx="13817">
                  <c:v>37.93</c:v>
                </c:pt>
                <c:pt idx="13818">
                  <c:v>58</c:v>
                </c:pt>
                <c:pt idx="13819">
                  <c:v>11.32</c:v>
                </c:pt>
                <c:pt idx="13820">
                  <c:v>16.96</c:v>
                </c:pt>
                <c:pt idx="13821">
                  <c:v>25.64</c:v>
                </c:pt>
                <c:pt idx="13822">
                  <c:v>82.88</c:v>
                </c:pt>
                <c:pt idx="13823">
                  <c:v>41.82</c:v>
                </c:pt>
                <c:pt idx="13824">
                  <c:v>52.37</c:v>
                </c:pt>
                <c:pt idx="13825">
                  <c:v>38.090000000000003</c:v>
                </c:pt>
                <c:pt idx="13826">
                  <c:v>58.22</c:v>
                </c:pt>
                <c:pt idx="13827">
                  <c:v>11.46</c:v>
                </c:pt>
                <c:pt idx="13828">
                  <c:v>17.12</c:v>
                </c:pt>
                <c:pt idx="13829">
                  <c:v>25.47</c:v>
                </c:pt>
                <c:pt idx="13830">
                  <c:v>82.91</c:v>
                </c:pt>
                <c:pt idx="13831">
                  <c:v>41.59</c:v>
                </c:pt>
                <c:pt idx="13832">
                  <c:v>52.21</c:v>
                </c:pt>
                <c:pt idx="13833">
                  <c:v>38.25</c:v>
                </c:pt>
                <c:pt idx="13834">
                  <c:v>58.43</c:v>
                </c:pt>
                <c:pt idx="13835">
                  <c:v>11.6</c:v>
                </c:pt>
                <c:pt idx="13836">
                  <c:v>17.28</c:v>
                </c:pt>
                <c:pt idx="13837">
                  <c:v>25.31</c:v>
                </c:pt>
                <c:pt idx="13838">
                  <c:v>82.93</c:v>
                </c:pt>
                <c:pt idx="13839">
                  <c:v>41.36</c:v>
                </c:pt>
                <c:pt idx="13840">
                  <c:v>52.06</c:v>
                </c:pt>
                <c:pt idx="13841">
                  <c:v>38.409999999999997</c:v>
                </c:pt>
                <c:pt idx="13842">
                  <c:v>58.64</c:v>
                </c:pt>
                <c:pt idx="13843">
                  <c:v>11.74</c:v>
                </c:pt>
                <c:pt idx="13844">
                  <c:v>17.43</c:v>
                </c:pt>
                <c:pt idx="13845">
                  <c:v>25.14</c:v>
                </c:pt>
                <c:pt idx="13846">
                  <c:v>82.94</c:v>
                </c:pt>
                <c:pt idx="13847">
                  <c:v>41.13</c:v>
                </c:pt>
                <c:pt idx="13848">
                  <c:v>51.9</c:v>
                </c:pt>
                <c:pt idx="13849">
                  <c:v>38.57</c:v>
                </c:pt>
                <c:pt idx="13850">
                  <c:v>58.85</c:v>
                </c:pt>
                <c:pt idx="13851">
                  <c:v>11.89</c:v>
                </c:pt>
                <c:pt idx="13852">
                  <c:v>17.59</c:v>
                </c:pt>
                <c:pt idx="13853">
                  <c:v>24.97</c:v>
                </c:pt>
                <c:pt idx="13854">
                  <c:v>82.94</c:v>
                </c:pt>
                <c:pt idx="13855">
                  <c:v>40.9</c:v>
                </c:pt>
                <c:pt idx="13856">
                  <c:v>51.74</c:v>
                </c:pt>
                <c:pt idx="13857">
                  <c:v>38.72</c:v>
                </c:pt>
                <c:pt idx="13858">
                  <c:v>59.06</c:v>
                </c:pt>
                <c:pt idx="13859">
                  <c:v>12.03</c:v>
                </c:pt>
                <c:pt idx="13860">
                  <c:v>17.75</c:v>
                </c:pt>
                <c:pt idx="13861">
                  <c:v>24.8</c:v>
                </c:pt>
                <c:pt idx="13862">
                  <c:v>82.94</c:v>
                </c:pt>
                <c:pt idx="13863">
                  <c:v>40.67</c:v>
                </c:pt>
                <c:pt idx="13864">
                  <c:v>51.58</c:v>
                </c:pt>
                <c:pt idx="13865">
                  <c:v>38.880000000000003</c:v>
                </c:pt>
                <c:pt idx="13866">
                  <c:v>59.28</c:v>
                </c:pt>
                <c:pt idx="13867">
                  <c:v>12.17</c:v>
                </c:pt>
                <c:pt idx="13868">
                  <c:v>17.899999999999999</c:v>
                </c:pt>
                <c:pt idx="13869">
                  <c:v>24.63</c:v>
                </c:pt>
                <c:pt idx="13870">
                  <c:v>82.93</c:v>
                </c:pt>
                <c:pt idx="13871">
                  <c:v>40.44</c:v>
                </c:pt>
                <c:pt idx="13872">
                  <c:v>51.42</c:v>
                </c:pt>
                <c:pt idx="13873">
                  <c:v>39.04</c:v>
                </c:pt>
                <c:pt idx="13874">
                  <c:v>59.49</c:v>
                </c:pt>
                <c:pt idx="13875">
                  <c:v>12.31</c:v>
                </c:pt>
                <c:pt idx="13876">
                  <c:v>18.059999999999999</c:v>
                </c:pt>
                <c:pt idx="13877">
                  <c:v>24.47</c:v>
                </c:pt>
                <c:pt idx="13878">
                  <c:v>82.91</c:v>
                </c:pt>
                <c:pt idx="13879">
                  <c:v>40.21</c:v>
                </c:pt>
                <c:pt idx="13880">
                  <c:v>51.26</c:v>
                </c:pt>
                <c:pt idx="13881">
                  <c:v>39.200000000000003</c:v>
                </c:pt>
                <c:pt idx="13882">
                  <c:v>59.7</c:v>
                </c:pt>
                <c:pt idx="13883">
                  <c:v>12.45</c:v>
                </c:pt>
                <c:pt idx="13884">
                  <c:v>18.22</c:v>
                </c:pt>
                <c:pt idx="13885">
                  <c:v>24.3</c:v>
                </c:pt>
                <c:pt idx="13886">
                  <c:v>82.88</c:v>
                </c:pt>
                <c:pt idx="13887">
                  <c:v>39.979999999999997</c:v>
                </c:pt>
                <c:pt idx="13888">
                  <c:v>51.1</c:v>
                </c:pt>
                <c:pt idx="13889">
                  <c:v>39.35</c:v>
                </c:pt>
                <c:pt idx="13890">
                  <c:v>59.92</c:v>
                </c:pt>
                <c:pt idx="13891">
                  <c:v>12.59</c:v>
                </c:pt>
                <c:pt idx="13892">
                  <c:v>18.38</c:v>
                </c:pt>
                <c:pt idx="13893">
                  <c:v>24.13</c:v>
                </c:pt>
                <c:pt idx="13894">
                  <c:v>82.85</c:v>
                </c:pt>
                <c:pt idx="13895">
                  <c:v>39.75</c:v>
                </c:pt>
                <c:pt idx="13896">
                  <c:v>50.94</c:v>
                </c:pt>
                <c:pt idx="13897">
                  <c:v>39.51</c:v>
                </c:pt>
                <c:pt idx="13898">
                  <c:v>60.13</c:v>
                </c:pt>
                <c:pt idx="13899">
                  <c:v>12.73</c:v>
                </c:pt>
                <c:pt idx="13900">
                  <c:v>18.53</c:v>
                </c:pt>
                <c:pt idx="13901">
                  <c:v>23.96</c:v>
                </c:pt>
                <c:pt idx="13902">
                  <c:v>82.81</c:v>
                </c:pt>
                <c:pt idx="13903">
                  <c:v>39.51</c:v>
                </c:pt>
                <c:pt idx="13904">
                  <c:v>50.77</c:v>
                </c:pt>
                <c:pt idx="13905">
                  <c:v>39.67</c:v>
                </c:pt>
                <c:pt idx="13906">
                  <c:v>60.34</c:v>
                </c:pt>
                <c:pt idx="13907">
                  <c:v>12.87</c:v>
                </c:pt>
                <c:pt idx="13908">
                  <c:v>18.690000000000001</c:v>
                </c:pt>
                <c:pt idx="13909">
                  <c:v>23.8</c:v>
                </c:pt>
                <c:pt idx="13910">
                  <c:v>82.76</c:v>
                </c:pt>
                <c:pt idx="13911">
                  <c:v>39.28</c:v>
                </c:pt>
                <c:pt idx="13912">
                  <c:v>50.61</c:v>
                </c:pt>
                <c:pt idx="13913">
                  <c:v>39.83</c:v>
                </c:pt>
                <c:pt idx="13914">
                  <c:v>60.56</c:v>
                </c:pt>
                <c:pt idx="13915">
                  <c:v>13.01</c:v>
                </c:pt>
                <c:pt idx="13916">
                  <c:v>18.850000000000001</c:v>
                </c:pt>
                <c:pt idx="13917">
                  <c:v>23.63</c:v>
                </c:pt>
                <c:pt idx="13918">
                  <c:v>82.7</c:v>
                </c:pt>
                <c:pt idx="13919">
                  <c:v>39.049999999999997</c:v>
                </c:pt>
                <c:pt idx="13920">
                  <c:v>50.44</c:v>
                </c:pt>
                <c:pt idx="13921">
                  <c:v>39.979999999999997</c:v>
                </c:pt>
                <c:pt idx="13922">
                  <c:v>60.77</c:v>
                </c:pt>
                <c:pt idx="13923">
                  <c:v>13.15</c:v>
                </c:pt>
                <c:pt idx="13924">
                  <c:v>19</c:v>
                </c:pt>
                <c:pt idx="13925">
                  <c:v>23.47</c:v>
                </c:pt>
                <c:pt idx="13926">
                  <c:v>82.64</c:v>
                </c:pt>
                <c:pt idx="13927">
                  <c:v>38.82</c:v>
                </c:pt>
                <c:pt idx="13928">
                  <c:v>50.27</c:v>
                </c:pt>
                <c:pt idx="13929">
                  <c:v>40.14</c:v>
                </c:pt>
                <c:pt idx="13930">
                  <c:v>60.99</c:v>
                </c:pt>
                <c:pt idx="13931">
                  <c:v>13.29</c:v>
                </c:pt>
                <c:pt idx="13932">
                  <c:v>19.16</c:v>
                </c:pt>
                <c:pt idx="13933">
                  <c:v>23.3</c:v>
                </c:pt>
                <c:pt idx="13934">
                  <c:v>82.57</c:v>
                </c:pt>
                <c:pt idx="13935">
                  <c:v>38.590000000000003</c:v>
                </c:pt>
                <c:pt idx="13936">
                  <c:v>50.1</c:v>
                </c:pt>
                <c:pt idx="13937">
                  <c:v>40.299999999999997</c:v>
                </c:pt>
                <c:pt idx="13938">
                  <c:v>61.2</c:v>
                </c:pt>
                <c:pt idx="13939">
                  <c:v>13.43</c:v>
                </c:pt>
                <c:pt idx="13940">
                  <c:v>19.32</c:v>
                </c:pt>
                <c:pt idx="13941">
                  <c:v>23.13</c:v>
                </c:pt>
                <c:pt idx="13942">
                  <c:v>82.49</c:v>
                </c:pt>
                <c:pt idx="13943">
                  <c:v>49.94</c:v>
                </c:pt>
                <c:pt idx="13944">
                  <c:v>40.450000000000003</c:v>
                </c:pt>
                <c:pt idx="13945">
                  <c:v>61.42</c:v>
                </c:pt>
                <c:pt idx="13946">
                  <c:v>13.56</c:v>
                </c:pt>
                <c:pt idx="13947">
                  <c:v>19.47</c:v>
                </c:pt>
                <c:pt idx="13948">
                  <c:v>22.97</c:v>
                </c:pt>
                <c:pt idx="13949">
                  <c:v>82.41</c:v>
                </c:pt>
                <c:pt idx="13950">
                  <c:v>38.130000000000003</c:v>
                </c:pt>
                <c:pt idx="13951">
                  <c:v>49.77</c:v>
                </c:pt>
                <c:pt idx="13952">
                  <c:v>40.61</c:v>
                </c:pt>
                <c:pt idx="13953">
                  <c:v>61.64</c:v>
                </c:pt>
                <c:pt idx="13954">
                  <c:v>13.7</c:v>
                </c:pt>
                <c:pt idx="13955">
                  <c:v>19.63</c:v>
                </c:pt>
                <c:pt idx="13956">
                  <c:v>22.8</c:v>
                </c:pt>
                <c:pt idx="13957">
                  <c:v>82.32</c:v>
                </c:pt>
                <c:pt idx="13958">
                  <c:v>37.9</c:v>
                </c:pt>
                <c:pt idx="13959">
                  <c:v>49.59</c:v>
                </c:pt>
                <c:pt idx="13960">
                  <c:v>40.770000000000003</c:v>
                </c:pt>
                <c:pt idx="13961">
                  <c:v>61.85</c:v>
                </c:pt>
                <c:pt idx="13962">
                  <c:v>13.84</c:v>
                </c:pt>
                <c:pt idx="13963">
                  <c:v>19.78</c:v>
                </c:pt>
                <c:pt idx="13964">
                  <c:v>22.64</c:v>
                </c:pt>
                <c:pt idx="13965">
                  <c:v>82.22</c:v>
                </c:pt>
                <c:pt idx="13966">
                  <c:v>37.67</c:v>
                </c:pt>
                <c:pt idx="13967">
                  <c:v>49.42</c:v>
                </c:pt>
                <c:pt idx="13968">
                  <c:v>40.92</c:v>
                </c:pt>
                <c:pt idx="13969">
                  <c:v>62.07</c:v>
                </c:pt>
                <c:pt idx="13970">
                  <c:v>13.98</c:v>
                </c:pt>
                <c:pt idx="13971">
                  <c:v>19.940000000000001</c:v>
                </c:pt>
                <c:pt idx="13972">
                  <c:v>22.47</c:v>
                </c:pt>
                <c:pt idx="13973">
                  <c:v>82.12</c:v>
                </c:pt>
                <c:pt idx="13974">
                  <c:v>37.44</c:v>
                </c:pt>
                <c:pt idx="13975">
                  <c:v>49.25</c:v>
                </c:pt>
                <c:pt idx="13976">
                  <c:v>41.08</c:v>
                </c:pt>
                <c:pt idx="13977">
                  <c:v>62.28</c:v>
                </c:pt>
                <c:pt idx="13978">
                  <c:v>14.12</c:v>
                </c:pt>
                <c:pt idx="13979">
                  <c:v>20.100000000000001</c:v>
                </c:pt>
                <c:pt idx="13980">
                  <c:v>22.31</c:v>
                </c:pt>
                <c:pt idx="13981">
                  <c:v>82.01</c:v>
                </c:pt>
                <c:pt idx="13982">
                  <c:v>37.21</c:v>
                </c:pt>
                <c:pt idx="13983">
                  <c:v>49.08</c:v>
                </c:pt>
                <c:pt idx="13984">
                  <c:v>41.23</c:v>
                </c:pt>
                <c:pt idx="13985">
                  <c:v>62.5</c:v>
                </c:pt>
                <c:pt idx="13986">
                  <c:v>14.26</c:v>
                </c:pt>
                <c:pt idx="13987">
                  <c:v>20.25</c:v>
                </c:pt>
                <c:pt idx="13988">
                  <c:v>22.15</c:v>
                </c:pt>
                <c:pt idx="13989">
                  <c:v>81.900000000000006</c:v>
                </c:pt>
                <c:pt idx="13990">
                  <c:v>36.979999999999997</c:v>
                </c:pt>
                <c:pt idx="13991">
                  <c:v>48.9</c:v>
                </c:pt>
                <c:pt idx="13992">
                  <c:v>41.39</c:v>
                </c:pt>
                <c:pt idx="13993">
                  <c:v>62.72</c:v>
                </c:pt>
                <c:pt idx="13994">
                  <c:v>14.39</c:v>
                </c:pt>
                <c:pt idx="13995">
                  <c:v>20.41</c:v>
                </c:pt>
                <c:pt idx="13996">
                  <c:v>21.98</c:v>
                </c:pt>
                <c:pt idx="13997">
                  <c:v>81.78</c:v>
                </c:pt>
                <c:pt idx="13998">
                  <c:v>36.75</c:v>
                </c:pt>
                <c:pt idx="13999">
                  <c:v>48.73</c:v>
                </c:pt>
                <c:pt idx="14000">
                  <c:v>41.55</c:v>
                </c:pt>
                <c:pt idx="14001">
                  <c:v>62.94</c:v>
                </c:pt>
                <c:pt idx="14002">
                  <c:v>14.53</c:v>
                </c:pt>
                <c:pt idx="14003">
                  <c:v>20.56</c:v>
                </c:pt>
                <c:pt idx="14004">
                  <c:v>21.82</c:v>
                </c:pt>
                <c:pt idx="14005">
                  <c:v>81.66</c:v>
                </c:pt>
                <c:pt idx="14006">
                  <c:v>36.520000000000003</c:v>
                </c:pt>
                <c:pt idx="14007">
                  <c:v>48.55</c:v>
                </c:pt>
                <c:pt idx="14008">
                  <c:v>41.7</c:v>
                </c:pt>
                <c:pt idx="14009">
                  <c:v>63.16</c:v>
                </c:pt>
                <c:pt idx="14010">
                  <c:v>14.67</c:v>
                </c:pt>
                <c:pt idx="14011">
                  <c:v>20.72</c:v>
                </c:pt>
                <c:pt idx="14012">
                  <c:v>21.66</c:v>
                </c:pt>
                <c:pt idx="14013">
                  <c:v>81.53</c:v>
                </c:pt>
                <c:pt idx="14014">
                  <c:v>36.29</c:v>
                </c:pt>
                <c:pt idx="14015">
                  <c:v>48.37</c:v>
                </c:pt>
                <c:pt idx="14016">
                  <c:v>41.86</c:v>
                </c:pt>
                <c:pt idx="14017">
                  <c:v>63.37</c:v>
                </c:pt>
                <c:pt idx="14018">
                  <c:v>14.8</c:v>
                </c:pt>
                <c:pt idx="14019">
                  <c:v>20.88</c:v>
                </c:pt>
                <c:pt idx="14020">
                  <c:v>21.49</c:v>
                </c:pt>
                <c:pt idx="14021">
                  <c:v>81.400000000000006</c:v>
                </c:pt>
                <c:pt idx="14022">
                  <c:v>36.06</c:v>
                </c:pt>
                <c:pt idx="14023">
                  <c:v>48.2</c:v>
                </c:pt>
                <c:pt idx="14024">
                  <c:v>42.01</c:v>
                </c:pt>
                <c:pt idx="14025">
                  <c:v>63.59</c:v>
                </c:pt>
                <c:pt idx="14026">
                  <c:v>14.94</c:v>
                </c:pt>
                <c:pt idx="14027">
                  <c:v>21.03</c:v>
                </c:pt>
                <c:pt idx="14028">
                  <c:v>21.33</c:v>
                </c:pt>
                <c:pt idx="14029">
                  <c:v>81.260000000000005</c:v>
                </c:pt>
                <c:pt idx="14030">
                  <c:v>35.83</c:v>
                </c:pt>
                <c:pt idx="14031">
                  <c:v>48.02</c:v>
                </c:pt>
                <c:pt idx="14032">
                  <c:v>42.17</c:v>
                </c:pt>
                <c:pt idx="14033">
                  <c:v>63.81</c:v>
                </c:pt>
                <c:pt idx="14034">
                  <c:v>15.08</c:v>
                </c:pt>
                <c:pt idx="14035">
                  <c:v>21.19</c:v>
                </c:pt>
                <c:pt idx="14036">
                  <c:v>21.17</c:v>
                </c:pt>
                <c:pt idx="14037">
                  <c:v>81.12</c:v>
                </c:pt>
                <c:pt idx="14038">
                  <c:v>35.6</c:v>
                </c:pt>
                <c:pt idx="14039">
                  <c:v>47.84</c:v>
                </c:pt>
                <c:pt idx="14040">
                  <c:v>42.32</c:v>
                </c:pt>
                <c:pt idx="14041">
                  <c:v>64.03</c:v>
                </c:pt>
                <c:pt idx="14042">
                  <c:v>15.21</c:v>
                </c:pt>
                <c:pt idx="14043">
                  <c:v>21.34</c:v>
                </c:pt>
                <c:pt idx="14044">
                  <c:v>21</c:v>
                </c:pt>
                <c:pt idx="14045">
                  <c:v>80.97</c:v>
                </c:pt>
                <c:pt idx="14046">
                  <c:v>35.369999999999997</c:v>
                </c:pt>
                <c:pt idx="14047">
                  <c:v>47.66</c:v>
                </c:pt>
                <c:pt idx="14048">
                  <c:v>42.48</c:v>
                </c:pt>
                <c:pt idx="14049">
                  <c:v>64.25</c:v>
                </c:pt>
                <c:pt idx="14050">
                  <c:v>15.35</c:v>
                </c:pt>
                <c:pt idx="14051">
                  <c:v>21.5</c:v>
                </c:pt>
                <c:pt idx="14052">
                  <c:v>20.84</c:v>
                </c:pt>
                <c:pt idx="14053">
                  <c:v>80.819999999999993</c:v>
                </c:pt>
                <c:pt idx="14054">
                  <c:v>35.14</c:v>
                </c:pt>
                <c:pt idx="14055">
                  <c:v>47.48</c:v>
                </c:pt>
                <c:pt idx="14056">
                  <c:v>42.63</c:v>
                </c:pt>
                <c:pt idx="14057">
                  <c:v>64.47</c:v>
                </c:pt>
                <c:pt idx="14058">
                  <c:v>15.48</c:v>
                </c:pt>
                <c:pt idx="14059">
                  <c:v>21.65</c:v>
                </c:pt>
                <c:pt idx="14060">
                  <c:v>20.68</c:v>
                </c:pt>
                <c:pt idx="14061">
                  <c:v>80.67</c:v>
                </c:pt>
                <c:pt idx="14062">
                  <c:v>34.92</c:v>
                </c:pt>
                <c:pt idx="14063">
                  <c:v>47.3</c:v>
                </c:pt>
                <c:pt idx="14064">
                  <c:v>42.78</c:v>
                </c:pt>
                <c:pt idx="14065">
                  <c:v>64.69</c:v>
                </c:pt>
                <c:pt idx="14066">
                  <c:v>15.62</c:v>
                </c:pt>
                <c:pt idx="14067">
                  <c:v>21.81</c:v>
                </c:pt>
                <c:pt idx="14068">
                  <c:v>20.52</c:v>
                </c:pt>
                <c:pt idx="14069">
                  <c:v>80.510000000000005</c:v>
                </c:pt>
                <c:pt idx="14070">
                  <c:v>34.69</c:v>
                </c:pt>
                <c:pt idx="14071">
                  <c:v>47.12</c:v>
                </c:pt>
                <c:pt idx="14072">
                  <c:v>42.94</c:v>
                </c:pt>
                <c:pt idx="14073">
                  <c:v>64.91</c:v>
                </c:pt>
                <c:pt idx="14074">
                  <c:v>15.75</c:v>
                </c:pt>
                <c:pt idx="14075">
                  <c:v>21.96</c:v>
                </c:pt>
                <c:pt idx="14076">
                  <c:v>20.36</c:v>
                </c:pt>
                <c:pt idx="14077">
                  <c:v>80.349999999999994</c:v>
                </c:pt>
                <c:pt idx="14078">
                  <c:v>34.46</c:v>
                </c:pt>
                <c:pt idx="14079">
                  <c:v>46.93</c:v>
                </c:pt>
                <c:pt idx="14080">
                  <c:v>43.09</c:v>
                </c:pt>
                <c:pt idx="14081">
                  <c:v>65.13</c:v>
                </c:pt>
                <c:pt idx="14082">
                  <c:v>15.89</c:v>
                </c:pt>
                <c:pt idx="14083">
                  <c:v>22.12</c:v>
                </c:pt>
                <c:pt idx="14084">
                  <c:v>20.2</c:v>
                </c:pt>
                <c:pt idx="14085">
                  <c:v>80.19</c:v>
                </c:pt>
                <c:pt idx="14086">
                  <c:v>34.229999999999997</c:v>
                </c:pt>
                <c:pt idx="14087">
                  <c:v>46.75</c:v>
                </c:pt>
                <c:pt idx="14088">
                  <c:v>43.25</c:v>
                </c:pt>
                <c:pt idx="14089">
                  <c:v>65.349999999999994</c:v>
                </c:pt>
                <c:pt idx="14090">
                  <c:v>16.02</c:v>
                </c:pt>
                <c:pt idx="14091">
                  <c:v>22.27</c:v>
                </c:pt>
                <c:pt idx="14092">
                  <c:v>20.03</c:v>
                </c:pt>
                <c:pt idx="14093">
                  <c:v>80.02</c:v>
                </c:pt>
                <c:pt idx="14094">
                  <c:v>34</c:v>
                </c:pt>
                <c:pt idx="14095">
                  <c:v>46.57</c:v>
                </c:pt>
                <c:pt idx="14096">
                  <c:v>43.4</c:v>
                </c:pt>
                <c:pt idx="14097">
                  <c:v>65.569999999999993</c:v>
                </c:pt>
                <c:pt idx="14098">
                  <c:v>16.16</c:v>
                </c:pt>
                <c:pt idx="14099">
                  <c:v>22.43</c:v>
                </c:pt>
                <c:pt idx="14100">
                  <c:v>19.87</c:v>
                </c:pt>
                <c:pt idx="14101">
                  <c:v>79.849999999999994</c:v>
                </c:pt>
                <c:pt idx="14102">
                  <c:v>33.770000000000003</c:v>
                </c:pt>
                <c:pt idx="14103">
                  <c:v>46.38</c:v>
                </c:pt>
                <c:pt idx="14104">
                  <c:v>43.55</c:v>
                </c:pt>
                <c:pt idx="14105">
                  <c:v>65.8</c:v>
                </c:pt>
                <c:pt idx="14106">
                  <c:v>16.29</c:v>
                </c:pt>
                <c:pt idx="14107">
                  <c:v>22.58</c:v>
                </c:pt>
                <c:pt idx="14108">
                  <c:v>19.71</c:v>
                </c:pt>
                <c:pt idx="14109">
                  <c:v>79.680000000000007</c:v>
                </c:pt>
                <c:pt idx="14110">
                  <c:v>33.54</c:v>
                </c:pt>
                <c:pt idx="14111">
                  <c:v>46.2</c:v>
                </c:pt>
                <c:pt idx="14112">
                  <c:v>43.71</c:v>
                </c:pt>
                <c:pt idx="14113">
                  <c:v>66.02</c:v>
                </c:pt>
                <c:pt idx="14114">
                  <c:v>16.420000000000002</c:v>
                </c:pt>
                <c:pt idx="14115">
                  <c:v>22.74</c:v>
                </c:pt>
                <c:pt idx="14116">
                  <c:v>19.55</c:v>
                </c:pt>
                <c:pt idx="14117">
                  <c:v>79.510000000000005</c:v>
                </c:pt>
                <c:pt idx="14118">
                  <c:v>33.32</c:v>
                </c:pt>
                <c:pt idx="14119">
                  <c:v>46.01</c:v>
                </c:pt>
                <c:pt idx="14120">
                  <c:v>43.86</c:v>
                </c:pt>
                <c:pt idx="14121">
                  <c:v>66.239999999999995</c:v>
                </c:pt>
                <c:pt idx="14122">
                  <c:v>16.559999999999999</c:v>
                </c:pt>
                <c:pt idx="14123">
                  <c:v>22.89</c:v>
                </c:pt>
                <c:pt idx="14124">
                  <c:v>19.39</c:v>
                </c:pt>
                <c:pt idx="14125">
                  <c:v>79.33</c:v>
                </c:pt>
                <c:pt idx="14126">
                  <c:v>33.090000000000003</c:v>
                </c:pt>
                <c:pt idx="14127">
                  <c:v>45.83</c:v>
                </c:pt>
                <c:pt idx="14128">
                  <c:v>44.01</c:v>
                </c:pt>
                <c:pt idx="14129">
                  <c:v>66.459999999999994</c:v>
                </c:pt>
                <c:pt idx="14130">
                  <c:v>16.690000000000001</c:v>
                </c:pt>
                <c:pt idx="14131">
                  <c:v>23.05</c:v>
                </c:pt>
                <c:pt idx="14132">
                  <c:v>19.23</c:v>
                </c:pt>
                <c:pt idx="14133">
                  <c:v>79.150000000000006</c:v>
                </c:pt>
                <c:pt idx="14134">
                  <c:v>32.86</c:v>
                </c:pt>
                <c:pt idx="14135">
                  <c:v>45.64</c:v>
                </c:pt>
                <c:pt idx="14136">
                  <c:v>44.17</c:v>
                </c:pt>
                <c:pt idx="14137">
                  <c:v>66.680000000000007</c:v>
                </c:pt>
                <c:pt idx="14138">
                  <c:v>16.82</c:v>
                </c:pt>
                <c:pt idx="14139">
                  <c:v>23.2</c:v>
                </c:pt>
                <c:pt idx="14140">
                  <c:v>19.07</c:v>
                </c:pt>
                <c:pt idx="14141">
                  <c:v>78.97</c:v>
                </c:pt>
                <c:pt idx="14142">
                  <c:v>32.630000000000003</c:v>
                </c:pt>
                <c:pt idx="14143">
                  <c:v>45.45</c:v>
                </c:pt>
                <c:pt idx="14144">
                  <c:v>44.32</c:v>
                </c:pt>
                <c:pt idx="14145">
                  <c:v>66.91</c:v>
                </c:pt>
                <c:pt idx="14146">
                  <c:v>16.95</c:v>
                </c:pt>
                <c:pt idx="14147">
                  <c:v>23.36</c:v>
                </c:pt>
                <c:pt idx="14148">
                  <c:v>18.91</c:v>
                </c:pt>
                <c:pt idx="14149">
                  <c:v>78.78</c:v>
                </c:pt>
                <c:pt idx="14150">
                  <c:v>32.409999999999997</c:v>
                </c:pt>
                <c:pt idx="14151">
                  <c:v>45.27</c:v>
                </c:pt>
                <c:pt idx="14152">
                  <c:v>44.47</c:v>
                </c:pt>
                <c:pt idx="14153">
                  <c:v>67.13</c:v>
                </c:pt>
                <c:pt idx="14154">
                  <c:v>17.079999999999998</c:v>
                </c:pt>
                <c:pt idx="14155">
                  <c:v>23.51</c:v>
                </c:pt>
                <c:pt idx="14156">
                  <c:v>18.75</c:v>
                </c:pt>
                <c:pt idx="14157">
                  <c:v>78.599999999999994</c:v>
                </c:pt>
                <c:pt idx="14158">
                  <c:v>32.18</c:v>
                </c:pt>
                <c:pt idx="14159">
                  <c:v>45.08</c:v>
                </c:pt>
                <c:pt idx="14160">
                  <c:v>44.62</c:v>
                </c:pt>
                <c:pt idx="14161">
                  <c:v>67.349999999999994</c:v>
                </c:pt>
                <c:pt idx="14162">
                  <c:v>17.21</c:v>
                </c:pt>
                <c:pt idx="14163">
                  <c:v>23.67</c:v>
                </c:pt>
                <c:pt idx="14164">
                  <c:v>18.600000000000001</c:v>
                </c:pt>
                <c:pt idx="14165">
                  <c:v>78.41</c:v>
                </c:pt>
                <c:pt idx="14166">
                  <c:v>31.95</c:v>
                </c:pt>
                <c:pt idx="14167">
                  <c:v>44.89</c:v>
                </c:pt>
                <c:pt idx="14168">
                  <c:v>44.78</c:v>
                </c:pt>
                <c:pt idx="14169">
                  <c:v>67.58</c:v>
                </c:pt>
                <c:pt idx="14170">
                  <c:v>17.34</c:v>
                </c:pt>
                <c:pt idx="14171">
                  <c:v>23.82</c:v>
                </c:pt>
                <c:pt idx="14172">
                  <c:v>18.440000000000001</c:v>
                </c:pt>
                <c:pt idx="14173">
                  <c:v>78.22</c:v>
                </c:pt>
                <c:pt idx="14174">
                  <c:v>31.72</c:v>
                </c:pt>
                <c:pt idx="14175">
                  <c:v>44.7</c:v>
                </c:pt>
                <c:pt idx="14176">
                  <c:v>44.93</c:v>
                </c:pt>
                <c:pt idx="14177">
                  <c:v>67.8</c:v>
                </c:pt>
                <c:pt idx="14178">
                  <c:v>17.47</c:v>
                </c:pt>
                <c:pt idx="14179">
                  <c:v>23.97</c:v>
                </c:pt>
                <c:pt idx="14180">
                  <c:v>18.28</c:v>
                </c:pt>
                <c:pt idx="14181">
                  <c:v>78.03</c:v>
                </c:pt>
                <c:pt idx="14182">
                  <c:v>31.5</c:v>
                </c:pt>
                <c:pt idx="14183">
                  <c:v>44.51</c:v>
                </c:pt>
                <c:pt idx="14184">
                  <c:v>45.08</c:v>
                </c:pt>
                <c:pt idx="14185">
                  <c:v>68.03</c:v>
                </c:pt>
                <c:pt idx="14186">
                  <c:v>17.600000000000001</c:v>
                </c:pt>
                <c:pt idx="14187">
                  <c:v>24.13</c:v>
                </c:pt>
                <c:pt idx="14188">
                  <c:v>18.12</c:v>
                </c:pt>
                <c:pt idx="14189">
                  <c:v>77.83</c:v>
                </c:pt>
                <c:pt idx="14190">
                  <c:v>31.27</c:v>
                </c:pt>
                <c:pt idx="14191">
                  <c:v>44.32</c:v>
                </c:pt>
                <c:pt idx="14192">
                  <c:v>45.23</c:v>
                </c:pt>
                <c:pt idx="14193">
                  <c:v>68.25</c:v>
                </c:pt>
                <c:pt idx="14194">
                  <c:v>17.73</c:v>
                </c:pt>
                <c:pt idx="14195">
                  <c:v>24.28</c:v>
                </c:pt>
                <c:pt idx="14196">
                  <c:v>17.96</c:v>
                </c:pt>
                <c:pt idx="14197">
                  <c:v>77.64</c:v>
                </c:pt>
                <c:pt idx="14198">
                  <c:v>31.04</c:v>
                </c:pt>
                <c:pt idx="14199">
                  <c:v>44.13</c:v>
                </c:pt>
                <c:pt idx="14200">
                  <c:v>45.38</c:v>
                </c:pt>
                <c:pt idx="14201">
                  <c:v>68.48</c:v>
                </c:pt>
                <c:pt idx="14202">
                  <c:v>17.86</c:v>
                </c:pt>
                <c:pt idx="14203">
                  <c:v>24.44</c:v>
                </c:pt>
                <c:pt idx="14204">
                  <c:v>17.8</c:v>
                </c:pt>
                <c:pt idx="14205">
                  <c:v>77.44</c:v>
                </c:pt>
                <c:pt idx="14206">
                  <c:v>30.82</c:v>
                </c:pt>
                <c:pt idx="14207">
                  <c:v>43.94</c:v>
                </c:pt>
                <c:pt idx="14208">
                  <c:v>45.53</c:v>
                </c:pt>
                <c:pt idx="14209">
                  <c:v>68.7</c:v>
                </c:pt>
                <c:pt idx="14210">
                  <c:v>17.989999999999998</c:v>
                </c:pt>
                <c:pt idx="14211">
                  <c:v>24.59</c:v>
                </c:pt>
                <c:pt idx="14212">
                  <c:v>17.649999999999999</c:v>
                </c:pt>
                <c:pt idx="14213">
                  <c:v>77.239999999999995</c:v>
                </c:pt>
                <c:pt idx="14214">
                  <c:v>30.59</c:v>
                </c:pt>
                <c:pt idx="14215">
                  <c:v>43.75</c:v>
                </c:pt>
                <c:pt idx="14216">
                  <c:v>10.199999999999999</c:v>
                </c:pt>
                <c:pt idx="14217">
                  <c:v>45.69</c:v>
                </c:pt>
                <c:pt idx="14218">
                  <c:v>68.930000000000007</c:v>
                </c:pt>
                <c:pt idx="14219">
                  <c:v>18.12</c:v>
                </c:pt>
                <c:pt idx="14220">
                  <c:v>24.74</c:v>
                </c:pt>
                <c:pt idx="14221">
                  <c:v>17.489999999999998</c:v>
                </c:pt>
                <c:pt idx="14222">
                  <c:v>77.040000000000006</c:v>
                </c:pt>
                <c:pt idx="14223">
                  <c:v>30.37</c:v>
                </c:pt>
                <c:pt idx="14224">
                  <c:v>43.56</c:v>
                </c:pt>
                <c:pt idx="14225">
                  <c:v>10.37</c:v>
                </c:pt>
                <c:pt idx="14226">
                  <c:v>45.84</c:v>
                </c:pt>
                <c:pt idx="14227">
                  <c:v>69.150000000000006</c:v>
                </c:pt>
                <c:pt idx="14228">
                  <c:v>18.25</c:v>
                </c:pt>
                <c:pt idx="14229">
                  <c:v>24.9</c:v>
                </c:pt>
                <c:pt idx="14230">
                  <c:v>17.329999999999998</c:v>
                </c:pt>
                <c:pt idx="14231">
                  <c:v>76.84</c:v>
                </c:pt>
                <c:pt idx="14232">
                  <c:v>30.14</c:v>
                </c:pt>
                <c:pt idx="14233">
                  <c:v>43.37</c:v>
                </c:pt>
                <c:pt idx="14234">
                  <c:v>10.54</c:v>
                </c:pt>
                <c:pt idx="14235">
                  <c:v>45.99</c:v>
                </c:pt>
                <c:pt idx="14236">
                  <c:v>69.38</c:v>
                </c:pt>
                <c:pt idx="14237">
                  <c:v>18.37</c:v>
                </c:pt>
                <c:pt idx="14238">
                  <c:v>25.05</c:v>
                </c:pt>
                <c:pt idx="14239">
                  <c:v>17.170000000000002</c:v>
                </c:pt>
                <c:pt idx="14240">
                  <c:v>76.64</c:v>
                </c:pt>
                <c:pt idx="14241">
                  <c:v>29.92</c:v>
                </c:pt>
                <c:pt idx="14242">
                  <c:v>43.17</c:v>
                </c:pt>
                <c:pt idx="14243">
                  <c:v>10.71</c:v>
                </c:pt>
                <c:pt idx="14244">
                  <c:v>46.14</c:v>
                </c:pt>
                <c:pt idx="14245">
                  <c:v>69.61</c:v>
                </c:pt>
                <c:pt idx="14246">
                  <c:v>18.5</c:v>
                </c:pt>
                <c:pt idx="14247">
                  <c:v>25.21</c:v>
                </c:pt>
                <c:pt idx="14248">
                  <c:v>17.02</c:v>
                </c:pt>
                <c:pt idx="14249">
                  <c:v>76.430000000000007</c:v>
                </c:pt>
                <c:pt idx="14250">
                  <c:v>29.69</c:v>
                </c:pt>
                <c:pt idx="14251">
                  <c:v>42.98</c:v>
                </c:pt>
                <c:pt idx="14252">
                  <c:v>10.88</c:v>
                </c:pt>
                <c:pt idx="14253">
                  <c:v>46.29</c:v>
                </c:pt>
                <c:pt idx="14254">
                  <c:v>69.83</c:v>
                </c:pt>
                <c:pt idx="14255">
                  <c:v>18.63</c:v>
                </c:pt>
                <c:pt idx="14256">
                  <c:v>25.36</c:v>
                </c:pt>
                <c:pt idx="14257">
                  <c:v>16.86</c:v>
                </c:pt>
                <c:pt idx="14258">
                  <c:v>76.23</c:v>
                </c:pt>
                <c:pt idx="14259">
                  <c:v>29.46</c:v>
                </c:pt>
                <c:pt idx="14260">
                  <c:v>42.79</c:v>
                </c:pt>
                <c:pt idx="14261">
                  <c:v>11.05</c:v>
                </c:pt>
                <c:pt idx="14262">
                  <c:v>46.44</c:v>
                </c:pt>
                <c:pt idx="14263">
                  <c:v>70.06</c:v>
                </c:pt>
                <c:pt idx="14264">
                  <c:v>18.75</c:v>
                </c:pt>
                <c:pt idx="14265">
                  <c:v>25.51</c:v>
                </c:pt>
                <c:pt idx="14266">
                  <c:v>16.7</c:v>
                </c:pt>
                <c:pt idx="14267">
                  <c:v>76.02</c:v>
                </c:pt>
                <c:pt idx="14268">
                  <c:v>29.24</c:v>
                </c:pt>
                <c:pt idx="14269">
                  <c:v>42.59</c:v>
                </c:pt>
                <c:pt idx="14270">
                  <c:v>46.59</c:v>
                </c:pt>
                <c:pt idx="14271">
                  <c:v>70.290000000000006</c:v>
                </c:pt>
                <c:pt idx="14272">
                  <c:v>18.88</c:v>
                </c:pt>
                <c:pt idx="14273">
                  <c:v>25.67</c:v>
                </c:pt>
                <c:pt idx="14274">
                  <c:v>16.55</c:v>
                </c:pt>
                <c:pt idx="14275">
                  <c:v>75.81</c:v>
                </c:pt>
                <c:pt idx="14276">
                  <c:v>29.02</c:v>
                </c:pt>
                <c:pt idx="14277">
                  <c:v>42.4</c:v>
                </c:pt>
                <c:pt idx="14278">
                  <c:v>11.39</c:v>
                </c:pt>
                <c:pt idx="14279">
                  <c:v>46.74</c:v>
                </c:pt>
                <c:pt idx="14280">
                  <c:v>70.510000000000005</c:v>
                </c:pt>
                <c:pt idx="14281">
                  <c:v>19</c:v>
                </c:pt>
                <c:pt idx="14282">
                  <c:v>25.82</c:v>
                </c:pt>
                <c:pt idx="14283">
                  <c:v>16.39</c:v>
                </c:pt>
                <c:pt idx="14284">
                  <c:v>75.61</c:v>
                </c:pt>
                <c:pt idx="14285">
                  <c:v>28.79</c:v>
                </c:pt>
                <c:pt idx="14286">
                  <c:v>42.2</c:v>
                </c:pt>
                <c:pt idx="14287">
                  <c:v>11.56</c:v>
                </c:pt>
                <c:pt idx="14288">
                  <c:v>46.89</c:v>
                </c:pt>
                <c:pt idx="14289">
                  <c:v>70.739999999999995</c:v>
                </c:pt>
                <c:pt idx="14290">
                  <c:v>19.13</c:v>
                </c:pt>
                <c:pt idx="14291">
                  <c:v>25.97</c:v>
                </c:pt>
                <c:pt idx="14292">
                  <c:v>16.239999999999998</c:v>
                </c:pt>
                <c:pt idx="14293">
                  <c:v>75.400000000000006</c:v>
                </c:pt>
                <c:pt idx="14294">
                  <c:v>28.57</c:v>
                </c:pt>
                <c:pt idx="14295">
                  <c:v>42.01</c:v>
                </c:pt>
                <c:pt idx="14296">
                  <c:v>11.73</c:v>
                </c:pt>
                <c:pt idx="14297">
                  <c:v>47.04</c:v>
                </c:pt>
                <c:pt idx="14298">
                  <c:v>70.97</c:v>
                </c:pt>
                <c:pt idx="14299">
                  <c:v>19.25</c:v>
                </c:pt>
                <c:pt idx="14300">
                  <c:v>26.13</c:v>
                </c:pt>
                <c:pt idx="14301">
                  <c:v>16.079999999999998</c:v>
                </c:pt>
                <c:pt idx="14302">
                  <c:v>75.180000000000007</c:v>
                </c:pt>
                <c:pt idx="14303">
                  <c:v>28.34</c:v>
                </c:pt>
                <c:pt idx="14304">
                  <c:v>41.81</c:v>
                </c:pt>
                <c:pt idx="14305">
                  <c:v>11.91</c:v>
                </c:pt>
                <c:pt idx="14306">
                  <c:v>47.19</c:v>
                </c:pt>
                <c:pt idx="14307">
                  <c:v>71.2</c:v>
                </c:pt>
                <c:pt idx="14308">
                  <c:v>19.37</c:v>
                </c:pt>
                <c:pt idx="14309">
                  <c:v>26.28</c:v>
                </c:pt>
                <c:pt idx="14310">
                  <c:v>15.92</c:v>
                </c:pt>
                <c:pt idx="14311">
                  <c:v>74.97</c:v>
                </c:pt>
                <c:pt idx="14312">
                  <c:v>28.12</c:v>
                </c:pt>
                <c:pt idx="14313">
                  <c:v>41.62</c:v>
                </c:pt>
                <c:pt idx="14314">
                  <c:v>12.08</c:v>
                </c:pt>
                <c:pt idx="14315">
                  <c:v>47.34</c:v>
                </c:pt>
                <c:pt idx="14316">
                  <c:v>71.42</c:v>
                </c:pt>
                <c:pt idx="14317">
                  <c:v>19.489999999999998</c:v>
                </c:pt>
                <c:pt idx="14318">
                  <c:v>26.43</c:v>
                </c:pt>
                <c:pt idx="14319">
                  <c:v>15.77</c:v>
                </c:pt>
                <c:pt idx="14320">
                  <c:v>74.760000000000005</c:v>
                </c:pt>
                <c:pt idx="14321">
                  <c:v>27.9</c:v>
                </c:pt>
                <c:pt idx="14322">
                  <c:v>41.42</c:v>
                </c:pt>
                <c:pt idx="14323">
                  <c:v>12.25</c:v>
                </c:pt>
                <c:pt idx="14324">
                  <c:v>47.49</c:v>
                </c:pt>
                <c:pt idx="14325">
                  <c:v>71.650000000000006</c:v>
                </c:pt>
                <c:pt idx="14326">
                  <c:v>19.62</c:v>
                </c:pt>
                <c:pt idx="14327">
                  <c:v>26.59</c:v>
                </c:pt>
                <c:pt idx="14328">
                  <c:v>15.61</c:v>
                </c:pt>
                <c:pt idx="14329">
                  <c:v>74.55</c:v>
                </c:pt>
                <c:pt idx="14330">
                  <c:v>27.67</c:v>
                </c:pt>
                <c:pt idx="14331">
                  <c:v>41.23</c:v>
                </c:pt>
                <c:pt idx="14332">
                  <c:v>12.42</c:v>
                </c:pt>
                <c:pt idx="14333">
                  <c:v>47.63</c:v>
                </c:pt>
                <c:pt idx="14334">
                  <c:v>71.88</c:v>
                </c:pt>
                <c:pt idx="14335">
                  <c:v>19.739999999999998</c:v>
                </c:pt>
                <c:pt idx="14336">
                  <c:v>26.74</c:v>
                </c:pt>
                <c:pt idx="14337">
                  <c:v>15.46</c:v>
                </c:pt>
                <c:pt idx="14338">
                  <c:v>74.33</c:v>
                </c:pt>
                <c:pt idx="14339">
                  <c:v>27.45</c:v>
                </c:pt>
                <c:pt idx="14340">
                  <c:v>41.03</c:v>
                </c:pt>
                <c:pt idx="14341">
                  <c:v>12.6</c:v>
                </c:pt>
                <c:pt idx="14342">
                  <c:v>47.78</c:v>
                </c:pt>
                <c:pt idx="14343">
                  <c:v>72.11</c:v>
                </c:pt>
                <c:pt idx="14344">
                  <c:v>19.86</c:v>
                </c:pt>
                <c:pt idx="14345">
                  <c:v>26.89</c:v>
                </c:pt>
                <c:pt idx="14346">
                  <c:v>15.3</c:v>
                </c:pt>
                <c:pt idx="14347">
                  <c:v>74.12</c:v>
                </c:pt>
                <c:pt idx="14348">
                  <c:v>27.23</c:v>
                </c:pt>
                <c:pt idx="14349">
                  <c:v>40.83</c:v>
                </c:pt>
                <c:pt idx="14350">
                  <c:v>12.77</c:v>
                </c:pt>
                <c:pt idx="14351">
                  <c:v>47.93</c:v>
                </c:pt>
                <c:pt idx="14352">
                  <c:v>72.34</c:v>
                </c:pt>
                <c:pt idx="14353">
                  <c:v>19.98</c:v>
                </c:pt>
                <c:pt idx="14354">
                  <c:v>27.04</c:v>
                </c:pt>
                <c:pt idx="14355">
                  <c:v>15.15</c:v>
                </c:pt>
                <c:pt idx="14356">
                  <c:v>73.900000000000006</c:v>
                </c:pt>
                <c:pt idx="14357">
                  <c:v>27</c:v>
                </c:pt>
                <c:pt idx="14358">
                  <c:v>40.64</c:v>
                </c:pt>
                <c:pt idx="14359">
                  <c:v>12.94</c:v>
                </c:pt>
                <c:pt idx="14360">
                  <c:v>48.08</c:v>
                </c:pt>
                <c:pt idx="14361">
                  <c:v>72.569999999999993</c:v>
                </c:pt>
                <c:pt idx="14362">
                  <c:v>20.100000000000001</c:v>
                </c:pt>
                <c:pt idx="14363">
                  <c:v>27.2</c:v>
                </c:pt>
                <c:pt idx="14364">
                  <c:v>15</c:v>
                </c:pt>
                <c:pt idx="14365">
                  <c:v>73.680000000000007</c:v>
                </c:pt>
                <c:pt idx="14366">
                  <c:v>26.78</c:v>
                </c:pt>
                <c:pt idx="14367">
                  <c:v>40.44</c:v>
                </c:pt>
                <c:pt idx="14368">
                  <c:v>13.12</c:v>
                </c:pt>
                <c:pt idx="14369">
                  <c:v>48.23</c:v>
                </c:pt>
                <c:pt idx="14370">
                  <c:v>72.8</c:v>
                </c:pt>
                <c:pt idx="14371">
                  <c:v>20.22</c:v>
                </c:pt>
                <c:pt idx="14372">
                  <c:v>27.35</c:v>
                </c:pt>
                <c:pt idx="14373">
                  <c:v>14.84</c:v>
                </c:pt>
                <c:pt idx="14374">
                  <c:v>73.47</c:v>
                </c:pt>
                <c:pt idx="14375">
                  <c:v>26.56</c:v>
                </c:pt>
                <c:pt idx="14376">
                  <c:v>40.24</c:v>
                </c:pt>
                <c:pt idx="14377">
                  <c:v>13.29</c:v>
                </c:pt>
                <c:pt idx="14378">
                  <c:v>48.38</c:v>
                </c:pt>
                <c:pt idx="14379">
                  <c:v>73.03</c:v>
                </c:pt>
                <c:pt idx="14380">
                  <c:v>20.34</c:v>
                </c:pt>
                <c:pt idx="14381">
                  <c:v>27.5</c:v>
                </c:pt>
                <c:pt idx="14382">
                  <c:v>14.69</c:v>
                </c:pt>
                <c:pt idx="14383">
                  <c:v>73.25</c:v>
                </c:pt>
                <c:pt idx="14384">
                  <c:v>26.34</c:v>
                </c:pt>
                <c:pt idx="14385">
                  <c:v>40.049999999999997</c:v>
                </c:pt>
                <c:pt idx="14386">
                  <c:v>13.47</c:v>
                </c:pt>
                <c:pt idx="14387">
                  <c:v>48.52</c:v>
                </c:pt>
                <c:pt idx="14388">
                  <c:v>73.260000000000005</c:v>
                </c:pt>
                <c:pt idx="14389">
                  <c:v>20.46</c:v>
                </c:pt>
                <c:pt idx="14390">
                  <c:v>27.66</c:v>
                </c:pt>
                <c:pt idx="14391">
                  <c:v>14.53</c:v>
                </c:pt>
                <c:pt idx="14392">
                  <c:v>73.03</c:v>
                </c:pt>
                <c:pt idx="14393">
                  <c:v>26.11</c:v>
                </c:pt>
                <c:pt idx="14394">
                  <c:v>39.85</c:v>
                </c:pt>
                <c:pt idx="14395">
                  <c:v>13.64</c:v>
                </c:pt>
                <c:pt idx="14396">
                  <c:v>48.67</c:v>
                </c:pt>
                <c:pt idx="14397">
                  <c:v>73.489999999999995</c:v>
                </c:pt>
                <c:pt idx="14398">
                  <c:v>20.57</c:v>
                </c:pt>
                <c:pt idx="14399">
                  <c:v>27.81</c:v>
                </c:pt>
                <c:pt idx="14400">
                  <c:v>14.38</c:v>
                </c:pt>
                <c:pt idx="14401">
                  <c:v>72.81</c:v>
                </c:pt>
                <c:pt idx="14402">
                  <c:v>25.89</c:v>
                </c:pt>
                <c:pt idx="14403">
                  <c:v>39.65</c:v>
                </c:pt>
                <c:pt idx="14404">
                  <c:v>13.81</c:v>
                </c:pt>
                <c:pt idx="14405">
                  <c:v>48.82</c:v>
                </c:pt>
                <c:pt idx="14406">
                  <c:v>73.72</c:v>
                </c:pt>
                <c:pt idx="14407">
                  <c:v>20.69</c:v>
                </c:pt>
                <c:pt idx="14408">
                  <c:v>27.96</c:v>
                </c:pt>
                <c:pt idx="14409">
                  <c:v>14.23</c:v>
                </c:pt>
                <c:pt idx="14410">
                  <c:v>72.59</c:v>
                </c:pt>
                <c:pt idx="14411">
                  <c:v>25.67</c:v>
                </c:pt>
                <c:pt idx="14412">
                  <c:v>39.450000000000003</c:v>
                </c:pt>
                <c:pt idx="14413">
                  <c:v>13.99</c:v>
                </c:pt>
                <c:pt idx="14414">
                  <c:v>10.07</c:v>
                </c:pt>
                <c:pt idx="14415">
                  <c:v>48.97</c:v>
                </c:pt>
                <c:pt idx="14416">
                  <c:v>73.95</c:v>
                </c:pt>
                <c:pt idx="14417">
                  <c:v>20.81</c:v>
                </c:pt>
                <c:pt idx="14418">
                  <c:v>28.11</c:v>
                </c:pt>
                <c:pt idx="14419">
                  <c:v>14.07</c:v>
                </c:pt>
                <c:pt idx="14420">
                  <c:v>72.37</c:v>
                </c:pt>
                <c:pt idx="14421">
                  <c:v>25.45</c:v>
                </c:pt>
                <c:pt idx="14422">
                  <c:v>39.25</c:v>
                </c:pt>
                <c:pt idx="14423">
                  <c:v>14.16</c:v>
                </c:pt>
                <c:pt idx="14424">
                  <c:v>10.28</c:v>
                </c:pt>
                <c:pt idx="14425">
                  <c:v>49.11</c:v>
                </c:pt>
                <c:pt idx="14426">
                  <c:v>74.180000000000007</c:v>
                </c:pt>
                <c:pt idx="14427">
                  <c:v>20.92</c:v>
                </c:pt>
                <c:pt idx="14428">
                  <c:v>28.26</c:v>
                </c:pt>
                <c:pt idx="14429">
                  <c:v>13.92</c:v>
                </c:pt>
                <c:pt idx="14430">
                  <c:v>72.150000000000006</c:v>
                </c:pt>
                <c:pt idx="14431">
                  <c:v>25.23</c:v>
                </c:pt>
                <c:pt idx="14432">
                  <c:v>39.049999999999997</c:v>
                </c:pt>
                <c:pt idx="14433">
                  <c:v>14.34</c:v>
                </c:pt>
                <c:pt idx="14434">
                  <c:v>10.49</c:v>
                </c:pt>
                <c:pt idx="14435">
                  <c:v>49.26</c:v>
                </c:pt>
                <c:pt idx="14436">
                  <c:v>74.41</c:v>
                </c:pt>
                <c:pt idx="14437">
                  <c:v>21.04</c:v>
                </c:pt>
                <c:pt idx="14438">
                  <c:v>28.42</c:v>
                </c:pt>
                <c:pt idx="14439">
                  <c:v>13.77</c:v>
                </c:pt>
                <c:pt idx="14440">
                  <c:v>71.930000000000007</c:v>
                </c:pt>
                <c:pt idx="14441">
                  <c:v>25.01</c:v>
                </c:pt>
                <c:pt idx="14442">
                  <c:v>38.85</c:v>
                </c:pt>
                <c:pt idx="14443">
                  <c:v>14.52</c:v>
                </c:pt>
                <c:pt idx="14444">
                  <c:v>10.69</c:v>
                </c:pt>
                <c:pt idx="14445">
                  <c:v>49.41</c:v>
                </c:pt>
                <c:pt idx="14446">
                  <c:v>74.650000000000006</c:v>
                </c:pt>
                <c:pt idx="14447">
                  <c:v>21.15</c:v>
                </c:pt>
                <c:pt idx="14448">
                  <c:v>28.57</c:v>
                </c:pt>
                <c:pt idx="14449">
                  <c:v>13.62</c:v>
                </c:pt>
                <c:pt idx="14450">
                  <c:v>71.7</c:v>
                </c:pt>
                <c:pt idx="14451">
                  <c:v>24.79</c:v>
                </c:pt>
                <c:pt idx="14452">
                  <c:v>38.659999999999997</c:v>
                </c:pt>
                <c:pt idx="14453">
                  <c:v>14.69</c:v>
                </c:pt>
                <c:pt idx="14454">
                  <c:v>10.9</c:v>
                </c:pt>
                <c:pt idx="14455">
                  <c:v>49.55</c:v>
                </c:pt>
                <c:pt idx="14456">
                  <c:v>74.88</c:v>
                </c:pt>
                <c:pt idx="14457">
                  <c:v>21.27</c:v>
                </c:pt>
                <c:pt idx="14458">
                  <c:v>28.72</c:v>
                </c:pt>
                <c:pt idx="14459">
                  <c:v>13.46</c:v>
                </c:pt>
                <c:pt idx="14460">
                  <c:v>71.48</c:v>
                </c:pt>
                <c:pt idx="14461">
                  <c:v>24.57</c:v>
                </c:pt>
                <c:pt idx="14462">
                  <c:v>38.46</c:v>
                </c:pt>
                <c:pt idx="14463">
                  <c:v>14.87</c:v>
                </c:pt>
                <c:pt idx="14464">
                  <c:v>11.11</c:v>
                </c:pt>
                <c:pt idx="14465">
                  <c:v>49.7</c:v>
                </c:pt>
                <c:pt idx="14466">
                  <c:v>75.11</c:v>
                </c:pt>
                <c:pt idx="14467">
                  <c:v>21.38</c:v>
                </c:pt>
                <c:pt idx="14468">
                  <c:v>28.87</c:v>
                </c:pt>
                <c:pt idx="14469">
                  <c:v>13.31</c:v>
                </c:pt>
                <c:pt idx="14470">
                  <c:v>71.260000000000005</c:v>
                </c:pt>
                <c:pt idx="14471">
                  <c:v>24.35</c:v>
                </c:pt>
                <c:pt idx="14472">
                  <c:v>38.26</c:v>
                </c:pt>
                <c:pt idx="14473">
                  <c:v>15.04</c:v>
                </c:pt>
                <c:pt idx="14474">
                  <c:v>11.32</c:v>
                </c:pt>
                <c:pt idx="14475">
                  <c:v>49.84</c:v>
                </c:pt>
                <c:pt idx="14476">
                  <c:v>75.34</c:v>
                </c:pt>
                <c:pt idx="14477">
                  <c:v>21.49</c:v>
                </c:pt>
                <c:pt idx="14478">
                  <c:v>29.03</c:v>
                </c:pt>
                <c:pt idx="14479">
                  <c:v>13.16</c:v>
                </c:pt>
                <c:pt idx="14480">
                  <c:v>71.03</c:v>
                </c:pt>
                <c:pt idx="14481">
                  <c:v>24.13</c:v>
                </c:pt>
                <c:pt idx="14482">
                  <c:v>38.06</c:v>
                </c:pt>
                <c:pt idx="14483">
                  <c:v>15.22</c:v>
                </c:pt>
                <c:pt idx="14484">
                  <c:v>11.53</c:v>
                </c:pt>
                <c:pt idx="14485">
                  <c:v>49.99</c:v>
                </c:pt>
                <c:pt idx="14486">
                  <c:v>75.569999999999993</c:v>
                </c:pt>
                <c:pt idx="14487">
                  <c:v>21.6</c:v>
                </c:pt>
                <c:pt idx="14488">
                  <c:v>29.18</c:v>
                </c:pt>
                <c:pt idx="14489">
                  <c:v>13.01</c:v>
                </c:pt>
                <c:pt idx="14490">
                  <c:v>70.81</c:v>
                </c:pt>
                <c:pt idx="14491">
                  <c:v>23.91</c:v>
                </c:pt>
                <c:pt idx="14492">
                  <c:v>37.86</c:v>
                </c:pt>
                <c:pt idx="14493">
                  <c:v>15.4</c:v>
                </c:pt>
                <c:pt idx="14494">
                  <c:v>11.74</c:v>
                </c:pt>
                <c:pt idx="14495">
                  <c:v>50.13</c:v>
                </c:pt>
                <c:pt idx="14496">
                  <c:v>75.81</c:v>
                </c:pt>
                <c:pt idx="14497">
                  <c:v>21.72</c:v>
                </c:pt>
                <c:pt idx="14498">
                  <c:v>29.33</c:v>
                </c:pt>
                <c:pt idx="14499">
                  <c:v>12.85</c:v>
                </c:pt>
                <c:pt idx="14500">
                  <c:v>70.58</c:v>
                </c:pt>
                <c:pt idx="14501">
                  <c:v>23.69</c:v>
                </c:pt>
                <c:pt idx="14502">
                  <c:v>37.659999999999997</c:v>
                </c:pt>
                <c:pt idx="14503">
                  <c:v>15.57</c:v>
                </c:pt>
                <c:pt idx="14504">
                  <c:v>11.95</c:v>
                </c:pt>
                <c:pt idx="14505">
                  <c:v>50.28</c:v>
                </c:pt>
                <c:pt idx="14506">
                  <c:v>76.040000000000006</c:v>
                </c:pt>
                <c:pt idx="14507">
                  <c:v>21.83</c:v>
                </c:pt>
                <c:pt idx="14508">
                  <c:v>29.48</c:v>
                </c:pt>
                <c:pt idx="14509">
                  <c:v>12.7</c:v>
                </c:pt>
                <c:pt idx="14510">
                  <c:v>10.4</c:v>
                </c:pt>
                <c:pt idx="14511">
                  <c:v>70.36</c:v>
                </c:pt>
                <c:pt idx="14512">
                  <c:v>23.47</c:v>
                </c:pt>
                <c:pt idx="14513">
                  <c:v>37.46</c:v>
                </c:pt>
                <c:pt idx="14514">
                  <c:v>15.75</c:v>
                </c:pt>
                <c:pt idx="14515">
                  <c:v>12.16</c:v>
                </c:pt>
                <c:pt idx="14516">
                  <c:v>50.43</c:v>
                </c:pt>
                <c:pt idx="14517">
                  <c:v>76.27</c:v>
                </c:pt>
                <c:pt idx="14518">
                  <c:v>21.94</c:v>
                </c:pt>
                <c:pt idx="14519">
                  <c:v>29.63</c:v>
                </c:pt>
                <c:pt idx="14520">
                  <c:v>12.55</c:v>
                </c:pt>
                <c:pt idx="14521">
                  <c:v>10.55</c:v>
                </c:pt>
                <c:pt idx="14522">
                  <c:v>70.13</c:v>
                </c:pt>
                <c:pt idx="14523">
                  <c:v>23.25</c:v>
                </c:pt>
                <c:pt idx="14524">
                  <c:v>37.26</c:v>
                </c:pt>
                <c:pt idx="14525">
                  <c:v>15.93</c:v>
                </c:pt>
                <c:pt idx="14526">
                  <c:v>12.37</c:v>
                </c:pt>
                <c:pt idx="14527">
                  <c:v>50.57</c:v>
                </c:pt>
                <c:pt idx="14528">
                  <c:v>76.5</c:v>
                </c:pt>
                <c:pt idx="14529">
                  <c:v>22.04</c:v>
                </c:pt>
                <c:pt idx="14530">
                  <c:v>29.78</c:v>
                </c:pt>
                <c:pt idx="14531">
                  <c:v>12.4</c:v>
                </c:pt>
                <c:pt idx="14532">
                  <c:v>10.7</c:v>
                </c:pt>
                <c:pt idx="14533">
                  <c:v>69.91</c:v>
                </c:pt>
                <c:pt idx="14534">
                  <c:v>23.03</c:v>
                </c:pt>
                <c:pt idx="14535">
                  <c:v>37.06</c:v>
                </c:pt>
                <c:pt idx="14536">
                  <c:v>16.100000000000001</c:v>
                </c:pt>
                <c:pt idx="14537">
                  <c:v>12.58</c:v>
                </c:pt>
                <c:pt idx="14538">
                  <c:v>50.71</c:v>
                </c:pt>
                <c:pt idx="14539">
                  <c:v>76.739999999999995</c:v>
                </c:pt>
                <c:pt idx="14540">
                  <c:v>22.15</c:v>
                </c:pt>
                <c:pt idx="14541">
                  <c:v>29.94</c:v>
                </c:pt>
                <c:pt idx="14542">
                  <c:v>12.25</c:v>
                </c:pt>
                <c:pt idx="14543">
                  <c:v>10.84</c:v>
                </c:pt>
                <c:pt idx="14544">
                  <c:v>69.680000000000007</c:v>
                </c:pt>
                <c:pt idx="14545">
                  <c:v>22.82</c:v>
                </c:pt>
                <c:pt idx="14546">
                  <c:v>36.86</c:v>
                </c:pt>
                <c:pt idx="14547">
                  <c:v>16.28</c:v>
                </c:pt>
                <c:pt idx="14548">
                  <c:v>12.79</c:v>
                </c:pt>
                <c:pt idx="14549">
                  <c:v>50.86</c:v>
                </c:pt>
                <c:pt idx="14550">
                  <c:v>76.97</c:v>
                </c:pt>
                <c:pt idx="14551">
                  <c:v>22.26</c:v>
                </c:pt>
                <c:pt idx="14552">
                  <c:v>30.09</c:v>
                </c:pt>
                <c:pt idx="14553">
                  <c:v>12.1</c:v>
                </c:pt>
                <c:pt idx="14554">
                  <c:v>10.99</c:v>
                </c:pt>
                <c:pt idx="14555">
                  <c:v>69.45</c:v>
                </c:pt>
                <c:pt idx="14556">
                  <c:v>22.6</c:v>
                </c:pt>
                <c:pt idx="14557">
                  <c:v>36.659999999999997</c:v>
                </c:pt>
                <c:pt idx="14558">
                  <c:v>16.46</c:v>
                </c:pt>
                <c:pt idx="14559">
                  <c:v>13</c:v>
                </c:pt>
                <c:pt idx="14560">
                  <c:v>51</c:v>
                </c:pt>
                <c:pt idx="14561">
                  <c:v>77.2</c:v>
                </c:pt>
                <c:pt idx="14562">
                  <c:v>22.37</c:v>
                </c:pt>
                <c:pt idx="14563">
                  <c:v>30.24</c:v>
                </c:pt>
                <c:pt idx="14564">
                  <c:v>11.95</c:v>
                </c:pt>
                <c:pt idx="14565">
                  <c:v>11.13</c:v>
                </c:pt>
                <c:pt idx="14566">
                  <c:v>69.23</c:v>
                </c:pt>
                <c:pt idx="14567">
                  <c:v>22.38</c:v>
                </c:pt>
                <c:pt idx="14568">
                  <c:v>36.46</c:v>
                </c:pt>
                <c:pt idx="14569">
                  <c:v>16.64</c:v>
                </c:pt>
                <c:pt idx="14570">
                  <c:v>13.21</c:v>
                </c:pt>
                <c:pt idx="14571">
                  <c:v>51.15</c:v>
                </c:pt>
                <c:pt idx="14572">
                  <c:v>77.44</c:v>
                </c:pt>
                <c:pt idx="14573">
                  <c:v>22.47</c:v>
                </c:pt>
                <c:pt idx="14574">
                  <c:v>30.39</c:v>
                </c:pt>
                <c:pt idx="14575">
                  <c:v>11.8</c:v>
                </c:pt>
                <c:pt idx="14576">
                  <c:v>11.27</c:v>
                </c:pt>
                <c:pt idx="14577">
                  <c:v>69</c:v>
                </c:pt>
                <c:pt idx="14578">
                  <c:v>22.16</c:v>
                </c:pt>
                <c:pt idx="14579">
                  <c:v>36.25</c:v>
                </c:pt>
                <c:pt idx="14580">
                  <c:v>16.809999999999999</c:v>
                </c:pt>
                <c:pt idx="14581">
                  <c:v>13.42</c:v>
                </c:pt>
                <c:pt idx="14582">
                  <c:v>51.29</c:v>
                </c:pt>
                <c:pt idx="14583">
                  <c:v>77.67</c:v>
                </c:pt>
                <c:pt idx="14584">
                  <c:v>22.58</c:v>
                </c:pt>
                <c:pt idx="14585">
                  <c:v>30.54</c:v>
                </c:pt>
                <c:pt idx="14586">
                  <c:v>11.65</c:v>
                </c:pt>
                <c:pt idx="14587">
                  <c:v>11.42</c:v>
                </c:pt>
                <c:pt idx="14588">
                  <c:v>68.77</c:v>
                </c:pt>
                <c:pt idx="14589">
                  <c:v>21.95</c:v>
                </c:pt>
                <c:pt idx="14590">
                  <c:v>36.049999999999997</c:v>
                </c:pt>
                <c:pt idx="14591">
                  <c:v>16.989999999999998</c:v>
                </c:pt>
                <c:pt idx="14592">
                  <c:v>13.63</c:v>
                </c:pt>
                <c:pt idx="14593">
                  <c:v>51.43</c:v>
                </c:pt>
                <c:pt idx="14594">
                  <c:v>77.900000000000006</c:v>
                </c:pt>
                <c:pt idx="14595">
                  <c:v>22.68</c:v>
                </c:pt>
                <c:pt idx="14596">
                  <c:v>30.69</c:v>
                </c:pt>
                <c:pt idx="14597">
                  <c:v>11.5</c:v>
                </c:pt>
                <c:pt idx="14598">
                  <c:v>11.56</c:v>
                </c:pt>
                <c:pt idx="14599">
                  <c:v>68.540000000000006</c:v>
                </c:pt>
                <c:pt idx="14600">
                  <c:v>21.73</c:v>
                </c:pt>
                <c:pt idx="14601">
                  <c:v>35.85</c:v>
                </c:pt>
                <c:pt idx="14602">
                  <c:v>17.170000000000002</c:v>
                </c:pt>
                <c:pt idx="14603">
                  <c:v>13.84</c:v>
                </c:pt>
                <c:pt idx="14604">
                  <c:v>51.58</c:v>
                </c:pt>
                <c:pt idx="14605">
                  <c:v>78.14</c:v>
                </c:pt>
                <c:pt idx="14606">
                  <c:v>22.79</c:v>
                </c:pt>
                <c:pt idx="14607">
                  <c:v>30.84</c:v>
                </c:pt>
                <c:pt idx="14608">
                  <c:v>11.35</c:v>
                </c:pt>
                <c:pt idx="14609">
                  <c:v>11.7</c:v>
                </c:pt>
                <c:pt idx="14610">
                  <c:v>68.31</c:v>
                </c:pt>
                <c:pt idx="14611">
                  <c:v>21.51</c:v>
                </c:pt>
                <c:pt idx="14612">
                  <c:v>35.65</c:v>
                </c:pt>
                <c:pt idx="14613">
                  <c:v>17.350000000000001</c:v>
                </c:pt>
                <c:pt idx="14614">
                  <c:v>14.05</c:v>
                </c:pt>
                <c:pt idx="14615">
                  <c:v>51.72</c:v>
                </c:pt>
                <c:pt idx="14616">
                  <c:v>78.37</c:v>
                </c:pt>
                <c:pt idx="14617">
                  <c:v>22.89</c:v>
                </c:pt>
                <c:pt idx="14618">
                  <c:v>30.99</c:v>
                </c:pt>
                <c:pt idx="14619">
                  <c:v>11.2</c:v>
                </c:pt>
                <c:pt idx="14620">
                  <c:v>11.84</c:v>
                </c:pt>
                <c:pt idx="14621">
                  <c:v>68.08</c:v>
                </c:pt>
                <c:pt idx="14622">
                  <c:v>21.3</c:v>
                </c:pt>
                <c:pt idx="14623">
                  <c:v>35.450000000000003</c:v>
                </c:pt>
                <c:pt idx="14624">
                  <c:v>17.53</c:v>
                </c:pt>
                <c:pt idx="14625">
                  <c:v>14.27</c:v>
                </c:pt>
                <c:pt idx="14626">
                  <c:v>51.86</c:v>
                </c:pt>
                <c:pt idx="14627">
                  <c:v>78.61</c:v>
                </c:pt>
                <c:pt idx="14628">
                  <c:v>22.99</c:v>
                </c:pt>
                <c:pt idx="14629">
                  <c:v>31.15</c:v>
                </c:pt>
                <c:pt idx="14630">
                  <c:v>11.05</c:v>
                </c:pt>
                <c:pt idx="14631">
                  <c:v>11.98</c:v>
                </c:pt>
                <c:pt idx="14632">
                  <c:v>67.849999999999994</c:v>
                </c:pt>
                <c:pt idx="14633">
                  <c:v>21.08</c:v>
                </c:pt>
                <c:pt idx="14634">
                  <c:v>35.25</c:v>
                </c:pt>
                <c:pt idx="14635">
                  <c:v>17.71</c:v>
                </c:pt>
                <c:pt idx="14636">
                  <c:v>14.48</c:v>
                </c:pt>
                <c:pt idx="14637">
                  <c:v>52.01</c:v>
                </c:pt>
                <c:pt idx="14638">
                  <c:v>78.84</c:v>
                </c:pt>
                <c:pt idx="14639">
                  <c:v>23.1</c:v>
                </c:pt>
                <c:pt idx="14640">
                  <c:v>31.3</c:v>
                </c:pt>
                <c:pt idx="14641">
                  <c:v>10.9</c:v>
                </c:pt>
                <c:pt idx="14642">
                  <c:v>12.12</c:v>
                </c:pt>
                <c:pt idx="14643">
                  <c:v>67.63</c:v>
                </c:pt>
                <c:pt idx="14644">
                  <c:v>20.87</c:v>
                </c:pt>
                <c:pt idx="14645">
                  <c:v>35.049999999999997</c:v>
                </c:pt>
                <c:pt idx="14646">
                  <c:v>17.89</c:v>
                </c:pt>
                <c:pt idx="14647">
                  <c:v>14.69</c:v>
                </c:pt>
                <c:pt idx="14648">
                  <c:v>52.15</c:v>
                </c:pt>
                <c:pt idx="14649">
                  <c:v>79.069999999999993</c:v>
                </c:pt>
                <c:pt idx="14650">
                  <c:v>23.2</c:v>
                </c:pt>
                <c:pt idx="14651">
                  <c:v>31.45</c:v>
                </c:pt>
                <c:pt idx="14652">
                  <c:v>10.75</c:v>
                </c:pt>
                <c:pt idx="14653">
                  <c:v>12.26</c:v>
                </c:pt>
                <c:pt idx="14654">
                  <c:v>67.400000000000006</c:v>
                </c:pt>
                <c:pt idx="14655">
                  <c:v>20.65</c:v>
                </c:pt>
                <c:pt idx="14656">
                  <c:v>34.85</c:v>
                </c:pt>
                <c:pt idx="14657">
                  <c:v>18.059999999999999</c:v>
                </c:pt>
                <c:pt idx="14658">
                  <c:v>14.9</c:v>
                </c:pt>
                <c:pt idx="14659">
                  <c:v>52.29</c:v>
                </c:pt>
                <c:pt idx="14660">
                  <c:v>79.31</c:v>
                </c:pt>
                <c:pt idx="14661">
                  <c:v>23.3</c:v>
                </c:pt>
                <c:pt idx="14662">
                  <c:v>31.6</c:v>
                </c:pt>
                <c:pt idx="14663">
                  <c:v>10.6</c:v>
                </c:pt>
                <c:pt idx="14664">
                  <c:v>12.4</c:v>
                </c:pt>
                <c:pt idx="14665">
                  <c:v>67.17</c:v>
                </c:pt>
                <c:pt idx="14666">
                  <c:v>20.440000000000001</c:v>
                </c:pt>
                <c:pt idx="14667">
                  <c:v>34.64</c:v>
                </c:pt>
                <c:pt idx="14668">
                  <c:v>18.239999999999998</c:v>
                </c:pt>
                <c:pt idx="14669">
                  <c:v>15.11</c:v>
                </c:pt>
                <c:pt idx="14670">
                  <c:v>52.43</c:v>
                </c:pt>
                <c:pt idx="14671">
                  <c:v>79.540000000000006</c:v>
                </c:pt>
                <c:pt idx="14672">
                  <c:v>23.4</c:v>
                </c:pt>
                <c:pt idx="14673">
                  <c:v>31.75</c:v>
                </c:pt>
                <c:pt idx="14674">
                  <c:v>10.45</c:v>
                </c:pt>
                <c:pt idx="14675">
                  <c:v>12.54</c:v>
                </c:pt>
                <c:pt idx="14676">
                  <c:v>66.930000000000007</c:v>
                </c:pt>
                <c:pt idx="14677">
                  <c:v>20.22</c:v>
                </c:pt>
                <c:pt idx="14678">
                  <c:v>34.44</c:v>
                </c:pt>
                <c:pt idx="14679">
                  <c:v>18.420000000000002</c:v>
                </c:pt>
                <c:pt idx="14680">
                  <c:v>15.33</c:v>
                </c:pt>
                <c:pt idx="14681">
                  <c:v>52.57</c:v>
                </c:pt>
                <c:pt idx="14682">
                  <c:v>79.78</c:v>
                </c:pt>
                <c:pt idx="14683">
                  <c:v>23.5</c:v>
                </c:pt>
                <c:pt idx="14684">
                  <c:v>31.9</c:v>
                </c:pt>
                <c:pt idx="14685">
                  <c:v>10.3</c:v>
                </c:pt>
                <c:pt idx="14686">
                  <c:v>12.68</c:v>
                </c:pt>
                <c:pt idx="14687">
                  <c:v>66.7</c:v>
                </c:pt>
                <c:pt idx="14688">
                  <c:v>20.010000000000002</c:v>
                </c:pt>
                <c:pt idx="14689">
                  <c:v>34.24</c:v>
                </c:pt>
                <c:pt idx="14690">
                  <c:v>18.600000000000001</c:v>
                </c:pt>
                <c:pt idx="14691">
                  <c:v>15.54</c:v>
                </c:pt>
                <c:pt idx="14692">
                  <c:v>52.71</c:v>
                </c:pt>
                <c:pt idx="14693">
                  <c:v>80.010000000000005</c:v>
                </c:pt>
                <c:pt idx="14694">
                  <c:v>23.59</c:v>
                </c:pt>
                <c:pt idx="14695">
                  <c:v>32.049999999999997</c:v>
                </c:pt>
                <c:pt idx="14696">
                  <c:v>10.15</c:v>
                </c:pt>
                <c:pt idx="14697">
                  <c:v>12.81</c:v>
                </c:pt>
                <c:pt idx="14698">
                  <c:v>66.47</c:v>
                </c:pt>
                <c:pt idx="14699">
                  <c:v>19.79</c:v>
                </c:pt>
                <c:pt idx="14700">
                  <c:v>34.04</c:v>
                </c:pt>
                <c:pt idx="14701">
                  <c:v>18.78</c:v>
                </c:pt>
                <c:pt idx="14702">
                  <c:v>15.75</c:v>
                </c:pt>
                <c:pt idx="14703">
                  <c:v>52.85</c:v>
                </c:pt>
                <c:pt idx="14704">
                  <c:v>80.239999999999995</c:v>
                </c:pt>
                <c:pt idx="14705">
                  <c:v>23.69</c:v>
                </c:pt>
                <c:pt idx="14706">
                  <c:v>32.200000000000003</c:v>
                </c:pt>
                <c:pt idx="14707">
                  <c:v>12.95</c:v>
                </c:pt>
                <c:pt idx="14708">
                  <c:v>66.239999999999995</c:v>
                </c:pt>
                <c:pt idx="14709">
                  <c:v>19.579999999999998</c:v>
                </c:pt>
                <c:pt idx="14710">
                  <c:v>33.840000000000003</c:v>
                </c:pt>
                <c:pt idx="14711">
                  <c:v>18.96</c:v>
                </c:pt>
                <c:pt idx="14712">
                  <c:v>15.96</c:v>
                </c:pt>
                <c:pt idx="14713">
                  <c:v>53</c:v>
                </c:pt>
                <c:pt idx="14714">
                  <c:v>80.48</c:v>
                </c:pt>
                <c:pt idx="14715">
                  <c:v>23.79</c:v>
                </c:pt>
                <c:pt idx="14716">
                  <c:v>32.35</c:v>
                </c:pt>
                <c:pt idx="14717">
                  <c:v>13.09</c:v>
                </c:pt>
                <c:pt idx="14718">
                  <c:v>66.010000000000005</c:v>
                </c:pt>
                <c:pt idx="14719">
                  <c:v>19.37</c:v>
                </c:pt>
                <c:pt idx="14720">
                  <c:v>33.64</c:v>
                </c:pt>
                <c:pt idx="14721">
                  <c:v>19.14</c:v>
                </c:pt>
                <c:pt idx="14722">
                  <c:v>16.18</c:v>
                </c:pt>
                <c:pt idx="14723">
                  <c:v>53.14</c:v>
                </c:pt>
                <c:pt idx="14724">
                  <c:v>80.709999999999994</c:v>
                </c:pt>
                <c:pt idx="14725">
                  <c:v>23.88</c:v>
                </c:pt>
                <c:pt idx="14726">
                  <c:v>32.5</c:v>
                </c:pt>
                <c:pt idx="14727">
                  <c:v>13.22</c:v>
                </c:pt>
                <c:pt idx="14728">
                  <c:v>65.78</c:v>
                </c:pt>
                <c:pt idx="14729">
                  <c:v>19.149999999999999</c:v>
                </c:pt>
                <c:pt idx="14730">
                  <c:v>33.44</c:v>
                </c:pt>
                <c:pt idx="14731">
                  <c:v>19.32</c:v>
                </c:pt>
                <c:pt idx="14732">
                  <c:v>16.39</c:v>
                </c:pt>
                <c:pt idx="14733">
                  <c:v>53.28</c:v>
                </c:pt>
                <c:pt idx="14734">
                  <c:v>80.95</c:v>
                </c:pt>
                <c:pt idx="14735">
                  <c:v>23.98</c:v>
                </c:pt>
                <c:pt idx="14736">
                  <c:v>32.65</c:v>
                </c:pt>
                <c:pt idx="14737">
                  <c:v>13.35</c:v>
                </c:pt>
                <c:pt idx="14738">
                  <c:v>65.55</c:v>
                </c:pt>
                <c:pt idx="14739">
                  <c:v>18.940000000000001</c:v>
                </c:pt>
                <c:pt idx="14740">
                  <c:v>33.229999999999997</c:v>
                </c:pt>
                <c:pt idx="14741">
                  <c:v>19.5</c:v>
                </c:pt>
                <c:pt idx="14742">
                  <c:v>16.600000000000001</c:v>
                </c:pt>
                <c:pt idx="14743">
                  <c:v>53.42</c:v>
                </c:pt>
                <c:pt idx="14744">
                  <c:v>81.180000000000007</c:v>
                </c:pt>
                <c:pt idx="14745">
                  <c:v>24.07</c:v>
                </c:pt>
                <c:pt idx="14746">
                  <c:v>32.799999999999997</c:v>
                </c:pt>
                <c:pt idx="14747">
                  <c:v>13.49</c:v>
                </c:pt>
                <c:pt idx="14748">
                  <c:v>65.31</c:v>
                </c:pt>
                <c:pt idx="14749">
                  <c:v>18.73</c:v>
                </c:pt>
                <c:pt idx="14750">
                  <c:v>33.03</c:v>
                </c:pt>
                <c:pt idx="14751">
                  <c:v>19.68</c:v>
                </c:pt>
                <c:pt idx="14752">
                  <c:v>16.82</c:v>
                </c:pt>
                <c:pt idx="14753">
                  <c:v>53.56</c:v>
                </c:pt>
                <c:pt idx="14754">
                  <c:v>81.41</c:v>
                </c:pt>
                <c:pt idx="14755">
                  <c:v>24.16</c:v>
                </c:pt>
                <c:pt idx="14756">
                  <c:v>32.950000000000003</c:v>
                </c:pt>
                <c:pt idx="14757">
                  <c:v>13.62</c:v>
                </c:pt>
                <c:pt idx="14758">
                  <c:v>65.08</c:v>
                </c:pt>
                <c:pt idx="14759">
                  <c:v>18.510000000000002</c:v>
                </c:pt>
                <c:pt idx="14760">
                  <c:v>32.83</c:v>
                </c:pt>
                <c:pt idx="14761">
                  <c:v>19.86</c:v>
                </c:pt>
                <c:pt idx="14762">
                  <c:v>17.03</c:v>
                </c:pt>
                <c:pt idx="14763">
                  <c:v>53.7</c:v>
                </c:pt>
                <c:pt idx="14764">
                  <c:v>81.650000000000006</c:v>
                </c:pt>
                <c:pt idx="14765">
                  <c:v>24.25</c:v>
                </c:pt>
                <c:pt idx="14766">
                  <c:v>33.1</c:v>
                </c:pt>
                <c:pt idx="14767">
                  <c:v>13.75</c:v>
                </c:pt>
                <c:pt idx="14768">
                  <c:v>64.849999999999994</c:v>
                </c:pt>
                <c:pt idx="14769">
                  <c:v>18.3</c:v>
                </c:pt>
                <c:pt idx="14770">
                  <c:v>32.630000000000003</c:v>
                </c:pt>
                <c:pt idx="14771">
                  <c:v>20.04</c:v>
                </c:pt>
                <c:pt idx="14772">
                  <c:v>17.25</c:v>
                </c:pt>
                <c:pt idx="14773">
                  <c:v>53.83</c:v>
                </c:pt>
                <c:pt idx="14774">
                  <c:v>81.88</c:v>
                </c:pt>
                <c:pt idx="14775">
                  <c:v>24.34</c:v>
                </c:pt>
                <c:pt idx="14776">
                  <c:v>33.25</c:v>
                </c:pt>
                <c:pt idx="14777">
                  <c:v>13.88</c:v>
                </c:pt>
                <c:pt idx="14778">
                  <c:v>64.62</c:v>
                </c:pt>
                <c:pt idx="14779">
                  <c:v>18.09</c:v>
                </c:pt>
                <c:pt idx="14780">
                  <c:v>32.43</c:v>
                </c:pt>
                <c:pt idx="14781">
                  <c:v>20.22</c:v>
                </c:pt>
                <c:pt idx="14782">
                  <c:v>17.46</c:v>
                </c:pt>
                <c:pt idx="14783">
                  <c:v>53.97</c:v>
                </c:pt>
                <c:pt idx="14784">
                  <c:v>82.11</c:v>
                </c:pt>
                <c:pt idx="14785">
                  <c:v>24.43</c:v>
                </c:pt>
                <c:pt idx="14786">
                  <c:v>33.4</c:v>
                </c:pt>
                <c:pt idx="14787">
                  <c:v>14.01</c:v>
                </c:pt>
                <c:pt idx="14788">
                  <c:v>64.38</c:v>
                </c:pt>
                <c:pt idx="14789">
                  <c:v>17.88</c:v>
                </c:pt>
                <c:pt idx="14790">
                  <c:v>32.22</c:v>
                </c:pt>
                <c:pt idx="14791">
                  <c:v>20.399999999999999</c:v>
                </c:pt>
                <c:pt idx="14792">
                  <c:v>17.670000000000002</c:v>
                </c:pt>
                <c:pt idx="14793">
                  <c:v>54.11</c:v>
                </c:pt>
                <c:pt idx="14794">
                  <c:v>82.34</c:v>
                </c:pt>
                <c:pt idx="14795">
                  <c:v>24.52</c:v>
                </c:pt>
                <c:pt idx="14796">
                  <c:v>33.549999999999997</c:v>
                </c:pt>
                <c:pt idx="14797">
                  <c:v>14.14</c:v>
                </c:pt>
                <c:pt idx="14798">
                  <c:v>64.150000000000006</c:v>
                </c:pt>
                <c:pt idx="14799">
                  <c:v>17.670000000000002</c:v>
                </c:pt>
                <c:pt idx="14800">
                  <c:v>32.020000000000003</c:v>
                </c:pt>
                <c:pt idx="14801">
                  <c:v>20.58</c:v>
                </c:pt>
                <c:pt idx="14802">
                  <c:v>17.89</c:v>
                </c:pt>
                <c:pt idx="14803">
                  <c:v>54.25</c:v>
                </c:pt>
                <c:pt idx="14804">
                  <c:v>82.58</c:v>
                </c:pt>
                <c:pt idx="14805">
                  <c:v>24.61</c:v>
                </c:pt>
                <c:pt idx="14806">
                  <c:v>33.700000000000003</c:v>
                </c:pt>
                <c:pt idx="14807">
                  <c:v>14.27</c:v>
                </c:pt>
                <c:pt idx="14808">
                  <c:v>63.92</c:v>
                </c:pt>
                <c:pt idx="14809">
                  <c:v>17.46</c:v>
                </c:pt>
                <c:pt idx="14810">
                  <c:v>31.82</c:v>
                </c:pt>
                <c:pt idx="14811">
                  <c:v>20.76</c:v>
                </c:pt>
                <c:pt idx="14812">
                  <c:v>18.100000000000001</c:v>
                </c:pt>
                <c:pt idx="14813">
                  <c:v>54.39</c:v>
                </c:pt>
                <c:pt idx="14814">
                  <c:v>82.81</c:v>
                </c:pt>
                <c:pt idx="14815">
                  <c:v>24.7</c:v>
                </c:pt>
                <c:pt idx="14816">
                  <c:v>33.85</c:v>
                </c:pt>
                <c:pt idx="14817">
                  <c:v>14.4</c:v>
                </c:pt>
                <c:pt idx="14818">
                  <c:v>63.68</c:v>
                </c:pt>
                <c:pt idx="14819">
                  <c:v>17.25</c:v>
                </c:pt>
                <c:pt idx="14820">
                  <c:v>31.62</c:v>
                </c:pt>
                <c:pt idx="14821">
                  <c:v>20.94</c:v>
                </c:pt>
                <c:pt idx="14822">
                  <c:v>18.32</c:v>
                </c:pt>
                <c:pt idx="14823">
                  <c:v>54.53</c:v>
                </c:pt>
                <c:pt idx="14824">
                  <c:v>83.04</c:v>
                </c:pt>
                <c:pt idx="14825">
                  <c:v>24.79</c:v>
                </c:pt>
                <c:pt idx="14826">
                  <c:v>34</c:v>
                </c:pt>
                <c:pt idx="14827">
                  <c:v>14.53</c:v>
                </c:pt>
                <c:pt idx="14828">
                  <c:v>63.45</c:v>
                </c:pt>
                <c:pt idx="14829">
                  <c:v>17.04</c:v>
                </c:pt>
                <c:pt idx="14830">
                  <c:v>31.42</c:v>
                </c:pt>
                <c:pt idx="14831">
                  <c:v>21.12</c:v>
                </c:pt>
                <c:pt idx="14832">
                  <c:v>18.53</c:v>
                </c:pt>
                <c:pt idx="14833">
                  <c:v>54.66</c:v>
                </c:pt>
                <c:pt idx="14834">
                  <c:v>83.27</c:v>
                </c:pt>
                <c:pt idx="14835">
                  <c:v>24.87</c:v>
                </c:pt>
                <c:pt idx="14836">
                  <c:v>34.15</c:v>
                </c:pt>
                <c:pt idx="14837">
                  <c:v>14.66</c:v>
                </c:pt>
                <c:pt idx="14838">
                  <c:v>63.22</c:v>
                </c:pt>
                <c:pt idx="14839">
                  <c:v>16.829999999999998</c:v>
                </c:pt>
                <c:pt idx="14840">
                  <c:v>31.22</c:v>
                </c:pt>
                <c:pt idx="14841">
                  <c:v>21.3</c:v>
                </c:pt>
                <c:pt idx="14842">
                  <c:v>18.75</c:v>
                </c:pt>
                <c:pt idx="14843">
                  <c:v>54.8</c:v>
                </c:pt>
                <c:pt idx="14844">
                  <c:v>83.5</c:v>
                </c:pt>
                <c:pt idx="14845">
                  <c:v>24.96</c:v>
                </c:pt>
                <c:pt idx="14846">
                  <c:v>34.299999999999997</c:v>
                </c:pt>
                <c:pt idx="14847">
                  <c:v>14.78</c:v>
                </c:pt>
                <c:pt idx="14848">
                  <c:v>62.98</c:v>
                </c:pt>
                <c:pt idx="14849">
                  <c:v>16.62</c:v>
                </c:pt>
                <c:pt idx="14850">
                  <c:v>31.01</c:v>
                </c:pt>
                <c:pt idx="14851">
                  <c:v>21.48</c:v>
                </c:pt>
                <c:pt idx="14852">
                  <c:v>18.96</c:v>
                </c:pt>
                <c:pt idx="14853">
                  <c:v>54.94</c:v>
                </c:pt>
                <c:pt idx="14854">
                  <c:v>83.73</c:v>
                </c:pt>
                <c:pt idx="14855">
                  <c:v>25.04</c:v>
                </c:pt>
                <c:pt idx="14856">
                  <c:v>34.450000000000003</c:v>
                </c:pt>
                <c:pt idx="14857">
                  <c:v>14.91</c:v>
                </c:pt>
                <c:pt idx="14858">
                  <c:v>62.75</c:v>
                </c:pt>
                <c:pt idx="14859">
                  <c:v>16.41</c:v>
                </c:pt>
                <c:pt idx="14860">
                  <c:v>30.81</c:v>
                </c:pt>
                <c:pt idx="14861">
                  <c:v>21.66</c:v>
                </c:pt>
                <c:pt idx="14862">
                  <c:v>19.18</c:v>
                </c:pt>
                <c:pt idx="14863">
                  <c:v>55.07</c:v>
                </c:pt>
                <c:pt idx="14864">
                  <c:v>83.95</c:v>
                </c:pt>
                <c:pt idx="14865">
                  <c:v>25.12</c:v>
                </c:pt>
                <c:pt idx="14866">
                  <c:v>34.6</c:v>
                </c:pt>
                <c:pt idx="14867">
                  <c:v>15.03</c:v>
                </c:pt>
                <c:pt idx="14868">
                  <c:v>62.52</c:v>
                </c:pt>
                <c:pt idx="14869">
                  <c:v>16.2</c:v>
                </c:pt>
                <c:pt idx="14870">
                  <c:v>30.61</c:v>
                </c:pt>
                <c:pt idx="14871">
                  <c:v>21.84</c:v>
                </c:pt>
                <c:pt idx="14872">
                  <c:v>19.39</c:v>
                </c:pt>
                <c:pt idx="14873">
                  <c:v>55.21</c:v>
                </c:pt>
                <c:pt idx="14874">
                  <c:v>84.18</c:v>
                </c:pt>
                <c:pt idx="14875">
                  <c:v>25.2</c:v>
                </c:pt>
                <c:pt idx="14876">
                  <c:v>34.75</c:v>
                </c:pt>
                <c:pt idx="14877">
                  <c:v>15.16</c:v>
                </c:pt>
                <c:pt idx="14878">
                  <c:v>62.28</c:v>
                </c:pt>
                <c:pt idx="14879">
                  <c:v>15.99</c:v>
                </c:pt>
                <c:pt idx="14880">
                  <c:v>30.41</c:v>
                </c:pt>
                <c:pt idx="14881">
                  <c:v>22.02</c:v>
                </c:pt>
                <c:pt idx="14882">
                  <c:v>19.61</c:v>
                </c:pt>
                <c:pt idx="14883">
                  <c:v>55.35</c:v>
                </c:pt>
                <c:pt idx="14884">
                  <c:v>84.41</c:v>
                </c:pt>
                <c:pt idx="14885">
                  <c:v>25.28</c:v>
                </c:pt>
                <c:pt idx="14886">
                  <c:v>34.9</c:v>
                </c:pt>
                <c:pt idx="14887">
                  <c:v>15.28</c:v>
                </c:pt>
                <c:pt idx="14888">
                  <c:v>62.05</c:v>
                </c:pt>
                <c:pt idx="14889">
                  <c:v>15.78</c:v>
                </c:pt>
                <c:pt idx="14890">
                  <c:v>30.21</c:v>
                </c:pt>
                <c:pt idx="14891">
                  <c:v>22.2</c:v>
                </c:pt>
                <c:pt idx="14892">
                  <c:v>19.82</c:v>
                </c:pt>
                <c:pt idx="14893">
                  <c:v>55.48</c:v>
                </c:pt>
                <c:pt idx="14894">
                  <c:v>84.63</c:v>
                </c:pt>
                <c:pt idx="14895">
                  <c:v>25.36</c:v>
                </c:pt>
                <c:pt idx="14896">
                  <c:v>35.049999999999997</c:v>
                </c:pt>
                <c:pt idx="14897">
                  <c:v>15.4</c:v>
                </c:pt>
                <c:pt idx="14898">
                  <c:v>61.81</c:v>
                </c:pt>
                <c:pt idx="14899">
                  <c:v>15.58</c:v>
                </c:pt>
                <c:pt idx="14900">
                  <c:v>30.01</c:v>
                </c:pt>
                <c:pt idx="14901">
                  <c:v>22.38</c:v>
                </c:pt>
                <c:pt idx="14902">
                  <c:v>20.04</c:v>
                </c:pt>
                <c:pt idx="14903">
                  <c:v>55.62</c:v>
                </c:pt>
                <c:pt idx="14904">
                  <c:v>84.85</c:v>
                </c:pt>
                <c:pt idx="14905">
                  <c:v>25.44</c:v>
                </c:pt>
                <c:pt idx="14906">
                  <c:v>35.200000000000003</c:v>
                </c:pt>
                <c:pt idx="14907">
                  <c:v>15.53</c:v>
                </c:pt>
                <c:pt idx="14908">
                  <c:v>61.58</c:v>
                </c:pt>
                <c:pt idx="14909">
                  <c:v>15.37</c:v>
                </c:pt>
                <c:pt idx="14910">
                  <c:v>29.81</c:v>
                </c:pt>
                <c:pt idx="14911">
                  <c:v>22.57</c:v>
                </c:pt>
                <c:pt idx="14912">
                  <c:v>20.25</c:v>
                </c:pt>
                <c:pt idx="14913">
                  <c:v>55.75</c:v>
                </c:pt>
                <c:pt idx="14914">
                  <c:v>85.07</c:v>
                </c:pt>
                <c:pt idx="14915">
                  <c:v>25.52</c:v>
                </c:pt>
                <c:pt idx="14916">
                  <c:v>35.35</c:v>
                </c:pt>
                <c:pt idx="14917">
                  <c:v>15.65</c:v>
                </c:pt>
                <c:pt idx="14918">
                  <c:v>61.34</c:v>
                </c:pt>
                <c:pt idx="14919">
                  <c:v>15.16</c:v>
                </c:pt>
                <c:pt idx="14920">
                  <c:v>29.6</c:v>
                </c:pt>
                <c:pt idx="14921">
                  <c:v>22.75</c:v>
                </c:pt>
                <c:pt idx="14922">
                  <c:v>20.47</c:v>
                </c:pt>
                <c:pt idx="14923">
                  <c:v>55.89</c:v>
                </c:pt>
                <c:pt idx="14924">
                  <c:v>85.29</c:v>
                </c:pt>
                <c:pt idx="14925">
                  <c:v>25.6</c:v>
                </c:pt>
                <c:pt idx="14926">
                  <c:v>35.5</c:v>
                </c:pt>
                <c:pt idx="14927">
                  <c:v>15.77</c:v>
                </c:pt>
                <c:pt idx="14928">
                  <c:v>61.11</c:v>
                </c:pt>
                <c:pt idx="14929">
                  <c:v>14.95</c:v>
                </c:pt>
                <c:pt idx="14930">
                  <c:v>29.4</c:v>
                </c:pt>
                <c:pt idx="14931">
                  <c:v>22.93</c:v>
                </c:pt>
                <c:pt idx="14932">
                  <c:v>20.69</c:v>
                </c:pt>
                <c:pt idx="14933">
                  <c:v>56.02</c:v>
                </c:pt>
                <c:pt idx="14934">
                  <c:v>85.51</c:v>
                </c:pt>
                <c:pt idx="14935">
                  <c:v>25.67</c:v>
                </c:pt>
                <c:pt idx="14936">
                  <c:v>35.65</c:v>
                </c:pt>
                <c:pt idx="14937">
                  <c:v>15.89</c:v>
                </c:pt>
                <c:pt idx="14938">
                  <c:v>60.87</c:v>
                </c:pt>
                <c:pt idx="14939">
                  <c:v>14.75</c:v>
                </c:pt>
                <c:pt idx="14940">
                  <c:v>29.2</c:v>
                </c:pt>
                <c:pt idx="14941">
                  <c:v>23.11</c:v>
                </c:pt>
                <c:pt idx="14942">
                  <c:v>20.9</c:v>
                </c:pt>
                <c:pt idx="14943">
                  <c:v>56.16</c:v>
                </c:pt>
                <c:pt idx="14944">
                  <c:v>85.72</c:v>
                </c:pt>
                <c:pt idx="14945">
                  <c:v>25.75</c:v>
                </c:pt>
                <c:pt idx="14946">
                  <c:v>35.799999999999997</c:v>
                </c:pt>
                <c:pt idx="14947">
                  <c:v>16.010000000000002</c:v>
                </c:pt>
                <c:pt idx="14948">
                  <c:v>60.64</c:v>
                </c:pt>
                <c:pt idx="14949">
                  <c:v>14.54</c:v>
                </c:pt>
                <c:pt idx="14950">
                  <c:v>29</c:v>
                </c:pt>
                <c:pt idx="14951">
                  <c:v>23.29</c:v>
                </c:pt>
                <c:pt idx="14952">
                  <c:v>21.12</c:v>
                </c:pt>
                <c:pt idx="14953">
                  <c:v>56.29</c:v>
                </c:pt>
                <c:pt idx="14954">
                  <c:v>85.93</c:v>
                </c:pt>
                <c:pt idx="14955">
                  <c:v>25.82</c:v>
                </c:pt>
                <c:pt idx="14956">
                  <c:v>35.950000000000003</c:v>
                </c:pt>
                <c:pt idx="14957">
                  <c:v>16.12</c:v>
                </c:pt>
                <c:pt idx="14958">
                  <c:v>60.4</c:v>
                </c:pt>
                <c:pt idx="14959">
                  <c:v>14.34</c:v>
                </c:pt>
                <c:pt idx="14960">
                  <c:v>28.8</c:v>
                </c:pt>
                <c:pt idx="14961">
                  <c:v>23.47</c:v>
                </c:pt>
                <c:pt idx="14962">
                  <c:v>21.34</c:v>
                </c:pt>
                <c:pt idx="14963">
                  <c:v>56.42</c:v>
                </c:pt>
                <c:pt idx="14964">
                  <c:v>86.13</c:v>
                </c:pt>
                <c:pt idx="14965">
                  <c:v>25.89</c:v>
                </c:pt>
                <c:pt idx="14966">
                  <c:v>36.1</c:v>
                </c:pt>
                <c:pt idx="14967">
                  <c:v>16.239999999999998</c:v>
                </c:pt>
                <c:pt idx="14968">
                  <c:v>60.17</c:v>
                </c:pt>
                <c:pt idx="14969">
                  <c:v>14.13</c:v>
                </c:pt>
                <c:pt idx="14970">
                  <c:v>28.6</c:v>
                </c:pt>
                <c:pt idx="14971">
                  <c:v>23.65</c:v>
                </c:pt>
                <c:pt idx="14972">
                  <c:v>21.55</c:v>
                </c:pt>
                <c:pt idx="14973">
                  <c:v>56.56</c:v>
                </c:pt>
                <c:pt idx="14974">
                  <c:v>86.33</c:v>
                </c:pt>
                <c:pt idx="14975">
                  <c:v>25.97</c:v>
                </c:pt>
                <c:pt idx="14976">
                  <c:v>36.25</c:v>
                </c:pt>
                <c:pt idx="14977">
                  <c:v>16.36</c:v>
                </c:pt>
                <c:pt idx="14978">
                  <c:v>59.93</c:v>
                </c:pt>
                <c:pt idx="14979">
                  <c:v>13.93</c:v>
                </c:pt>
                <c:pt idx="14980">
                  <c:v>28.4</c:v>
                </c:pt>
                <c:pt idx="14981">
                  <c:v>23.83</c:v>
                </c:pt>
                <c:pt idx="14982">
                  <c:v>21.77</c:v>
                </c:pt>
                <c:pt idx="14983">
                  <c:v>56.69</c:v>
                </c:pt>
                <c:pt idx="14984">
                  <c:v>86.53</c:v>
                </c:pt>
                <c:pt idx="14985">
                  <c:v>26.04</c:v>
                </c:pt>
                <c:pt idx="14986">
                  <c:v>36.39</c:v>
                </c:pt>
                <c:pt idx="14987">
                  <c:v>16.47</c:v>
                </c:pt>
                <c:pt idx="14988">
                  <c:v>59.7</c:v>
                </c:pt>
                <c:pt idx="14989">
                  <c:v>13.72</c:v>
                </c:pt>
                <c:pt idx="14990">
                  <c:v>28.2</c:v>
                </c:pt>
                <c:pt idx="14991">
                  <c:v>24.01</c:v>
                </c:pt>
                <c:pt idx="14992">
                  <c:v>21.99</c:v>
                </c:pt>
                <c:pt idx="14993">
                  <c:v>56.82</c:v>
                </c:pt>
                <c:pt idx="14994">
                  <c:v>86.71</c:v>
                </c:pt>
                <c:pt idx="14995">
                  <c:v>26.11</c:v>
                </c:pt>
                <c:pt idx="14996">
                  <c:v>36.54</c:v>
                </c:pt>
                <c:pt idx="14997">
                  <c:v>16.59</c:v>
                </c:pt>
                <c:pt idx="14998">
                  <c:v>59.46</c:v>
                </c:pt>
                <c:pt idx="14999">
                  <c:v>13.52</c:v>
                </c:pt>
                <c:pt idx="15000">
                  <c:v>28</c:v>
                </c:pt>
                <c:pt idx="15001">
                  <c:v>24.19</c:v>
                </c:pt>
                <c:pt idx="15002">
                  <c:v>22.2</c:v>
                </c:pt>
                <c:pt idx="15003">
                  <c:v>56.96</c:v>
                </c:pt>
                <c:pt idx="15004">
                  <c:v>86.89</c:v>
                </c:pt>
                <c:pt idx="15005">
                  <c:v>26.18</c:v>
                </c:pt>
                <c:pt idx="15006">
                  <c:v>36.69</c:v>
                </c:pt>
                <c:pt idx="15007">
                  <c:v>16.7</c:v>
                </c:pt>
                <c:pt idx="15008">
                  <c:v>59.23</c:v>
                </c:pt>
                <c:pt idx="15009">
                  <c:v>13.31</c:v>
                </c:pt>
                <c:pt idx="15010">
                  <c:v>27.8</c:v>
                </c:pt>
                <c:pt idx="15011">
                  <c:v>24.37</c:v>
                </c:pt>
                <c:pt idx="15012">
                  <c:v>22.42</c:v>
                </c:pt>
                <c:pt idx="15013">
                  <c:v>57.09</c:v>
                </c:pt>
                <c:pt idx="15014">
                  <c:v>87.06</c:v>
                </c:pt>
                <c:pt idx="15015">
                  <c:v>26.24</c:v>
                </c:pt>
                <c:pt idx="15016">
                  <c:v>36.840000000000003</c:v>
                </c:pt>
                <c:pt idx="15017">
                  <c:v>16.809999999999999</c:v>
                </c:pt>
                <c:pt idx="15018">
                  <c:v>58.99</c:v>
                </c:pt>
                <c:pt idx="15019">
                  <c:v>13.11</c:v>
                </c:pt>
                <c:pt idx="15020">
                  <c:v>27.6</c:v>
                </c:pt>
                <c:pt idx="15021">
                  <c:v>24.55</c:v>
                </c:pt>
                <c:pt idx="15022">
                  <c:v>22.64</c:v>
                </c:pt>
                <c:pt idx="15023">
                  <c:v>57.22</c:v>
                </c:pt>
                <c:pt idx="15024">
                  <c:v>87.22</c:v>
                </c:pt>
                <c:pt idx="15025">
                  <c:v>26.31</c:v>
                </c:pt>
                <c:pt idx="15026">
                  <c:v>36.99</c:v>
                </c:pt>
                <c:pt idx="15027">
                  <c:v>16.93</c:v>
                </c:pt>
                <c:pt idx="15028">
                  <c:v>58.76</c:v>
                </c:pt>
                <c:pt idx="15029">
                  <c:v>12.9</c:v>
                </c:pt>
                <c:pt idx="15030">
                  <c:v>27.4</c:v>
                </c:pt>
                <c:pt idx="15031">
                  <c:v>24.73</c:v>
                </c:pt>
                <c:pt idx="15032">
                  <c:v>22.86</c:v>
                </c:pt>
                <c:pt idx="15033">
                  <c:v>57.35</c:v>
                </c:pt>
                <c:pt idx="15034">
                  <c:v>87.36</c:v>
                </c:pt>
                <c:pt idx="15035">
                  <c:v>26.37</c:v>
                </c:pt>
                <c:pt idx="15036">
                  <c:v>37.14</c:v>
                </c:pt>
                <c:pt idx="15037">
                  <c:v>17.04</c:v>
                </c:pt>
                <c:pt idx="15038">
                  <c:v>58.52</c:v>
                </c:pt>
                <c:pt idx="15039">
                  <c:v>12.7</c:v>
                </c:pt>
                <c:pt idx="15040">
                  <c:v>27.2</c:v>
                </c:pt>
                <c:pt idx="15041">
                  <c:v>24.91</c:v>
                </c:pt>
                <c:pt idx="15042">
                  <c:v>23.07</c:v>
                </c:pt>
                <c:pt idx="15043">
                  <c:v>57.48</c:v>
                </c:pt>
                <c:pt idx="15044">
                  <c:v>87.49</c:v>
                </c:pt>
                <c:pt idx="15045">
                  <c:v>26.44</c:v>
                </c:pt>
                <c:pt idx="15046">
                  <c:v>37.29</c:v>
                </c:pt>
                <c:pt idx="15047">
                  <c:v>17.149999999999999</c:v>
                </c:pt>
                <c:pt idx="15048">
                  <c:v>58.28</c:v>
                </c:pt>
                <c:pt idx="15049">
                  <c:v>12.5</c:v>
                </c:pt>
                <c:pt idx="15050">
                  <c:v>26.99</c:v>
                </c:pt>
                <c:pt idx="15051">
                  <c:v>25.09</c:v>
                </c:pt>
                <c:pt idx="15052">
                  <c:v>23.29</c:v>
                </c:pt>
                <c:pt idx="15053">
                  <c:v>57.61</c:v>
                </c:pt>
                <c:pt idx="15054">
                  <c:v>87.6</c:v>
                </c:pt>
                <c:pt idx="15055">
                  <c:v>26.5</c:v>
                </c:pt>
                <c:pt idx="15056">
                  <c:v>37.44</c:v>
                </c:pt>
                <c:pt idx="15057">
                  <c:v>17.260000000000002</c:v>
                </c:pt>
                <c:pt idx="15058">
                  <c:v>58.05</c:v>
                </c:pt>
                <c:pt idx="15059">
                  <c:v>12.3</c:v>
                </c:pt>
                <c:pt idx="15060">
                  <c:v>26.79</c:v>
                </c:pt>
                <c:pt idx="15061">
                  <c:v>25.27</c:v>
                </c:pt>
                <c:pt idx="15062">
                  <c:v>23.51</c:v>
                </c:pt>
                <c:pt idx="15063">
                  <c:v>57.74</c:v>
                </c:pt>
                <c:pt idx="15064">
                  <c:v>87.69</c:v>
                </c:pt>
                <c:pt idx="15065">
                  <c:v>26.56</c:v>
                </c:pt>
                <c:pt idx="15066">
                  <c:v>37.590000000000003</c:v>
                </c:pt>
                <c:pt idx="15067">
                  <c:v>17.37</c:v>
                </c:pt>
                <c:pt idx="15068">
                  <c:v>57.81</c:v>
                </c:pt>
                <c:pt idx="15069">
                  <c:v>12.09</c:v>
                </c:pt>
                <c:pt idx="15070">
                  <c:v>26.59</c:v>
                </c:pt>
                <c:pt idx="15071">
                  <c:v>25.45</c:v>
                </c:pt>
                <c:pt idx="15072">
                  <c:v>23.73</c:v>
                </c:pt>
                <c:pt idx="15073">
                  <c:v>57.87</c:v>
                </c:pt>
                <c:pt idx="15074">
                  <c:v>87.75</c:v>
                </c:pt>
                <c:pt idx="15075">
                  <c:v>26.62</c:v>
                </c:pt>
                <c:pt idx="15076">
                  <c:v>37.729999999999997</c:v>
                </c:pt>
                <c:pt idx="15077">
                  <c:v>17.47</c:v>
                </c:pt>
                <c:pt idx="15078">
                  <c:v>57.58</c:v>
                </c:pt>
                <c:pt idx="15079">
                  <c:v>11.89</c:v>
                </c:pt>
                <c:pt idx="15080">
                  <c:v>26.39</c:v>
                </c:pt>
                <c:pt idx="15081">
                  <c:v>25.63</c:v>
                </c:pt>
                <c:pt idx="15082">
                  <c:v>23.95</c:v>
                </c:pt>
                <c:pt idx="15083">
                  <c:v>58</c:v>
                </c:pt>
                <c:pt idx="15084">
                  <c:v>87.79</c:v>
                </c:pt>
                <c:pt idx="15085">
                  <c:v>26.68</c:v>
                </c:pt>
                <c:pt idx="15086">
                  <c:v>37.880000000000003</c:v>
                </c:pt>
                <c:pt idx="15087">
                  <c:v>17.579999999999998</c:v>
                </c:pt>
                <c:pt idx="15088">
                  <c:v>57.34</c:v>
                </c:pt>
                <c:pt idx="15089">
                  <c:v>11.69</c:v>
                </c:pt>
                <c:pt idx="15090">
                  <c:v>26.2</c:v>
                </c:pt>
                <c:pt idx="15091">
                  <c:v>25.81</c:v>
                </c:pt>
                <c:pt idx="15092">
                  <c:v>24.16</c:v>
                </c:pt>
                <c:pt idx="15093">
                  <c:v>58.13</c:v>
                </c:pt>
                <c:pt idx="15094">
                  <c:v>87.8</c:v>
                </c:pt>
                <c:pt idx="15095">
                  <c:v>26.74</c:v>
                </c:pt>
                <c:pt idx="15096">
                  <c:v>38.03</c:v>
                </c:pt>
                <c:pt idx="15097">
                  <c:v>17.690000000000001</c:v>
                </c:pt>
                <c:pt idx="15098">
                  <c:v>57.11</c:v>
                </c:pt>
                <c:pt idx="15099">
                  <c:v>11.49</c:v>
                </c:pt>
                <c:pt idx="15100">
                  <c:v>26</c:v>
                </c:pt>
                <c:pt idx="15101">
                  <c:v>25.99</c:v>
                </c:pt>
                <c:pt idx="15102">
                  <c:v>24.38</c:v>
                </c:pt>
                <c:pt idx="15103">
                  <c:v>58.26</c:v>
                </c:pt>
                <c:pt idx="15104">
                  <c:v>87.78</c:v>
                </c:pt>
                <c:pt idx="15105">
                  <c:v>26.8</c:v>
                </c:pt>
                <c:pt idx="15106">
                  <c:v>38.18</c:v>
                </c:pt>
                <c:pt idx="15107">
                  <c:v>17.79</c:v>
                </c:pt>
                <c:pt idx="15108">
                  <c:v>56.87</c:v>
                </c:pt>
                <c:pt idx="15109">
                  <c:v>11.29</c:v>
                </c:pt>
                <c:pt idx="15110">
                  <c:v>25.8</c:v>
                </c:pt>
                <c:pt idx="15111">
                  <c:v>26.17</c:v>
                </c:pt>
                <c:pt idx="15112">
                  <c:v>24.6</c:v>
                </c:pt>
                <c:pt idx="15113">
                  <c:v>58.39</c:v>
                </c:pt>
                <c:pt idx="15114">
                  <c:v>87.74</c:v>
                </c:pt>
                <c:pt idx="15115">
                  <c:v>26.86</c:v>
                </c:pt>
                <c:pt idx="15116">
                  <c:v>38.33</c:v>
                </c:pt>
                <c:pt idx="15117">
                  <c:v>17.899999999999999</c:v>
                </c:pt>
                <c:pt idx="15118">
                  <c:v>56.63</c:v>
                </c:pt>
                <c:pt idx="15119">
                  <c:v>11.09</c:v>
                </c:pt>
                <c:pt idx="15120">
                  <c:v>25.6</c:v>
                </c:pt>
                <c:pt idx="15121">
                  <c:v>26.35</c:v>
                </c:pt>
                <c:pt idx="15122">
                  <c:v>24.82</c:v>
                </c:pt>
                <c:pt idx="15123">
                  <c:v>58.51</c:v>
                </c:pt>
                <c:pt idx="15124">
                  <c:v>87.67</c:v>
                </c:pt>
                <c:pt idx="15125">
                  <c:v>26.91</c:v>
                </c:pt>
                <c:pt idx="15126">
                  <c:v>38.479999999999997</c:v>
                </c:pt>
                <c:pt idx="15127">
                  <c:v>18</c:v>
                </c:pt>
                <c:pt idx="15128">
                  <c:v>56.4</c:v>
                </c:pt>
                <c:pt idx="15129">
                  <c:v>10.89</c:v>
                </c:pt>
                <c:pt idx="15130">
                  <c:v>25.4</c:v>
                </c:pt>
                <c:pt idx="15131">
                  <c:v>26.53</c:v>
                </c:pt>
                <c:pt idx="15132">
                  <c:v>25.04</c:v>
                </c:pt>
                <c:pt idx="15133">
                  <c:v>58.64</c:v>
                </c:pt>
                <c:pt idx="15134">
                  <c:v>87.57</c:v>
                </c:pt>
                <c:pt idx="15135">
                  <c:v>26.97</c:v>
                </c:pt>
                <c:pt idx="15136">
                  <c:v>38.619999999999997</c:v>
                </c:pt>
                <c:pt idx="15137">
                  <c:v>18.100000000000001</c:v>
                </c:pt>
                <c:pt idx="15138">
                  <c:v>56.16</c:v>
                </c:pt>
                <c:pt idx="15139">
                  <c:v>10.69</c:v>
                </c:pt>
                <c:pt idx="15140">
                  <c:v>25.2</c:v>
                </c:pt>
                <c:pt idx="15141">
                  <c:v>26.71</c:v>
                </c:pt>
                <c:pt idx="15142">
                  <c:v>25.26</c:v>
                </c:pt>
                <c:pt idx="15143">
                  <c:v>58.77</c:v>
                </c:pt>
                <c:pt idx="15144">
                  <c:v>87.46</c:v>
                </c:pt>
                <c:pt idx="15145">
                  <c:v>27.02</c:v>
                </c:pt>
                <c:pt idx="15146">
                  <c:v>38.770000000000003</c:v>
                </c:pt>
                <c:pt idx="15147">
                  <c:v>18.2</c:v>
                </c:pt>
                <c:pt idx="15148">
                  <c:v>55.93</c:v>
                </c:pt>
                <c:pt idx="15149">
                  <c:v>10.49</c:v>
                </c:pt>
                <c:pt idx="15150">
                  <c:v>25</c:v>
                </c:pt>
                <c:pt idx="15151">
                  <c:v>26.89</c:v>
                </c:pt>
                <c:pt idx="15152">
                  <c:v>25.48</c:v>
                </c:pt>
                <c:pt idx="15153">
                  <c:v>58.89</c:v>
                </c:pt>
                <c:pt idx="15154">
                  <c:v>87.32</c:v>
                </c:pt>
                <c:pt idx="15155">
                  <c:v>27.07</c:v>
                </c:pt>
                <c:pt idx="15156">
                  <c:v>38.92</c:v>
                </c:pt>
                <c:pt idx="15157">
                  <c:v>18.3</c:v>
                </c:pt>
                <c:pt idx="15158">
                  <c:v>55.69</c:v>
                </c:pt>
                <c:pt idx="15159">
                  <c:v>10.29</c:v>
                </c:pt>
                <c:pt idx="15160">
                  <c:v>24.8</c:v>
                </c:pt>
                <c:pt idx="15161">
                  <c:v>27.07</c:v>
                </c:pt>
                <c:pt idx="15162">
                  <c:v>25.69</c:v>
                </c:pt>
                <c:pt idx="15163">
                  <c:v>59.02</c:v>
                </c:pt>
                <c:pt idx="15164">
                  <c:v>87.17</c:v>
                </c:pt>
                <c:pt idx="15165">
                  <c:v>27.12</c:v>
                </c:pt>
                <c:pt idx="15166">
                  <c:v>39.07</c:v>
                </c:pt>
                <c:pt idx="15167">
                  <c:v>18.399999999999999</c:v>
                </c:pt>
                <c:pt idx="15168">
                  <c:v>55.45</c:v>
                </c:pt>
                <c:pt idx="15169">
                  <c:v>10.09</c:v>
                </c:pt>
                <c:pt idx="15170">
                  <c:v>24.6</c:v>
                </c:pt>
                <c:pt idx="15171">
                  <c:v>27.25</c:v>
                </c:pt>
                <c:pt idx="15172">
                  <c:v>25.91</c:v>
                </c:pt>
                <c:pt idx="15173">
                  <c:v>59.15</c:v>
                </c:pt>
                <c:pt idx="15174">
                  <c:v>87.01</c:v>
                </c:pt>
                <c:pt idx="15175">
                  <c:v>27.17</c:v>
                </c:pt>
                <c:pt idx="15176">
                  <c:v>39.22</c:v>
                </c:pt>
                <c:pt idx="15177">
                  <c:v>18.5</c:v>
                </c:pt>
                <c:pt idx="15178">
                  <c:v>55.22</c:v>
                </c:pt>
                <c:pt idx="15179">
                  <c:v>24.4</c:v>
                </c:pt>
                <c:pt idx="15180">
                  <c:v>27.42</c:v>
                </c:pt>
                <c:pt idx="15181">
                  <c:v>26.13</c:v>
                </c:pt>
                <c:pt idx="15182">
                  <c:v>59.27</c:v>
                </c:pt>
                <c:pt idx="15183">
                  <c:v>86.84</c:v>
                </c:pt>
                <c:pt idx="15184">
                  <c:v>27.22</c:v>
                </c:pt>
                <c:pt idx="15185">
                  <c:v>39.36</c:v>
                </c:pt>
                <c:pt idx="15186">
                  <c:v>18.600000000000001</c:v>
                </c:pt>
                <c:pt idx="15187">
                  <c:v>54.98</c:v>
                </c:pt>
                <c:pt idx="15188">
                  <c:v>24.2</c:v>
                </c:pt>
                <c:pt idx="15189">
                  <c:v>27.6</c:v>
                </c:pt>
                <c:pt idx="15190">
                  <c:v>26.35</c:v>
                </c:pt>
                <c:pt idx="15191">
                  <c:v>59.4</c:v>
                </c:pt>
                <c:pt idx="15192">
                  <c:v>86.65</c:v>
                </c:pt>
                <c:pt idx="15193">
                  <c:v>27.27</c:v>
                </c:pt>
                <c:pt idx="15194">
                  <c:v>39.51</c:v>
                </c:pt>
                <c:pt idx="15195">
                  <c:v>18.7</c:v>
                </c:pt>
                <c:pt idx="15196">
                  <c:v>54.75</c:v>
                </c:pt>
                <c:pt idx="15197">
                  <c:v>24.01</c:v>
                </c:pt>
                <c:pt idx="15198">
                  <c:v>27.78</c:v>
                </c:pt>
                <c:pt idx="15199">
                  <c:v>26.57</c:v>
                </c:pt>
                <c:pt idx="15200">
                  <c:v>59.52</c:v>
                </c:pt>
                <c:pt idx="15201">
                  <c:v>86.46</c:v>
                </c:pt>
                <c:pt idx="15202">
                  <c:v>27.31</c:v>
                </c:pt>
                <c:pt idx="15203">
                  <c:v>39.659999999999997</c:v>
                </c:pt>
                <c:pt idx="15204">
                  <c:v>18.79</c:v>
                </c:pt>
                <c:pt idx="15205">
                  <c:v>54.51</c:v>
                </c:pt>
                <c:pt idx="15206">
                  <c:v>23.81</c:v>
                </c:pt>
                <c:pt idx="15207">
                  <c:v>27.96</c:v>
                </c:pt>
                <c:pt idx="15208">
                  <c:v>26.79</c:v>
                </c:pt>
                <c:pt idx="15209">
                  <c:v>59.65</c:v>
                </c:pt>
                <c:pt idx="15210">
                  <c:v>86.26</c:v>
                </c:pt>
                <c:pt idx="15211">
                  <c:v>27.36</c:v>
                </c:pt>
                <c:pt idx="15212">
                  <c:v>39.81</c:v>
                </c:pt>
                <c:pt idx="15213">
                  <c:v>18.89</c:v>
                </c:pt>
                <c:pt idx="15214">
                  <c:v>54.27</c:v>
                </c:pt>
                <c:pt idx="15215">
                  <c:v>23.61</c:v>
                </c:pt>
                <c:pt idx="15216">
                  <c:v>28.14</c:v>
                </c:pt>
                <c:pt idx="15217">
                  <c:v>27.01</c:v>
                </c:pt>
                <c:pt idx="15218">
                  <c:v>59.77</c:v>
                </c:pt>
                <c:pt idx="15219">
                  <c:v>86.06</c:v>
                </c:pt>
                <c:pt idx="15220">
                  <c:v>27.4</c:v>
                </c:pt>
                <c:pt idx="15221">
                  <c:v>39.96</c:v>
                </c:pt>
                <c:pt idx="15222">
                  <c:v>18.98</c:v>
                </c:pt>
                <c:pt idx="15223">
                  <c:v>54.04</c:v>
                </c:pt>
                <c:pt idx="15224">
                  <c:v>23.41</c:v>
                </c:pt>
                <c:pt idx="15225">
                  <c:v>28.31</c:v>
                </c:pt>
                <c:pt idx="15226">
                  <c:v>27.23</c:v>
                </c:pt>
                <c:pt idx="15227">
                  <c:v>59.89</c:v>
                </c:pt>
                <c:pt idx="15228">
                  <c:v>85.84</c:v>
                </c:pt>
                <c:pt idx="15229">
                  <c:v>27.45</c:v>
                </c:pt>
                <c:pt idx="15230">
                  <c:v>40.1</c:v>
                </c:pt>
                <c:pt idx="15231">
                  <c:v>19.07</c:v>
                </c:pt>
                <c:pt idx="15232">
                  <c:v>53.8</c:v>
                </c:pt>
                <c:pt idx="15233">
                  <c:v>23.21</c:v>
                </c:pt>
                <c:pt idx="15234">
                  <c:v>28.49</c:v>
                </c:pt>
                <c:pt idx="15235">
                  <c:v>27.45</c:v>
                </c:pt>
                <c:pt idx="15236">
                  <c:v>60.02</c:v>
                </c:pt>
                <c:pt idx="15237">
                  <c:v>85.63</c:v>
                </c:pt>
                <c:pt idx="15238">
                  <c:v>27.49</c:v>
                </c:pt>
                <c:pt idx="15239">
                  <c:v>40.25</c:v>
                </c:pt>
                <c:pt idx="15240">
                  <c:v>19.170000000000002</c:v>
                </c:pt>
                <c:pt idx="15241">
                  <c:v>53.57</c:v>
                </c:pt>
                <c:pt idx="15242">
                  <c:v>23.02</c:v>
                </c:pt>
                <c:pt idx="15243">
                  <c:v>28.67</c:v>
                </c:pt>
                <c:pt idx="15244">
                  <c:v>27.67</c:v>
                </c:pt>
                <c:pt idx="15245">
                  <c:v>60.14</c:v>
                </c:pt>
                <c:pt idx="15246">
                  <c:v>85.41</c:v>
                </c:pt>
                <c:pt idx="15247">
                  <c:v>27.53</c:v>
                </c:pt>
                <c:pt idx="15248">
                  <c:v>40.4</c:v>
                </c:pt>
                <c:pt idx="15249">
                  <c:v>19.260000000000002</c:v>
                </c:pt>
                <c:pt idx="15250">
                  <c:v>53.33</c:v>
                </c:pt>
                <c:pt idx="15251">
                  <c:v>22.82</c:v>
                </c:pt>
                <c:pt idx="15252">
                  <c:v>28.85</c:v>
                </c:pt>
                <c:pt idx="15253">
                  <c:v>27.89</c:v>
                </c:pt>
                <c:pt idx="15254">
                  <c:v>60.26</c:v>
                </c:pt>
                <c:pt idx="15255">
                  <c:v>85.19</c:v>
                </c:pt>
                <c:pt idx="15256">
                  <c:v>27.57</c:v>
                </c:pt>
                <c:pt idx="15257">
                  <c:v>40.549999999999997</c:v>
                </c:pt>
                <c:pt idx="15258">
                  <c:v>19.350000000000001</c:v>
                </c:pt>
                <c:pt idx="15259">
                  <c:v>53.09</c:v>
                </c:pt>
                <c:pt idx="15260">
                  <c:v>22.62</c:v>
                </c:pt>
                <c:pt idx="15261">
                  <c:v>29.02</c:v>
                </c:pt>
                <c:pt idx="15262">
                  <c:v>28.11</c:v>
                </c:pt>
                <c:pt idx="15263">
                  <c:v>60.38</c:v>
                </c:pt>
                <c:pt idx="15264">
                  <c:v>84.96</c:v>
                </c:pt>
                <c:pt idx="15265">
                  <c:v>27.6</c:v>
                </c:pt>
                <c:pt idx="15266">
                  <c:v>40.69</c:v>
                </c:pt>
                <c:pt idx="15267">
                  <c:v>19.440000000000001</c:v>
                </c:pt>
                <c:pt idx="15268">
                  <c:v>52.86</c:v>
                </c:pt>
                <c:pt idx="15269">
                  <c:v>22.42</c:v>
                </c:pt>
                <c:pt idx="15270">
                  <c:v>29.2</c:v>
                </c:pt>
                <c:pt idx="15271">
                  <c:v>28.33</c:v>
                </c:pt>
                <c:pt idx="15272">
                  <c:v>60.5</c:v>
                </c:pt>
                <c:pt idx="15273">
                  <c:v>84.74</c:v>
                </c:pt>
                <c:pt idx="15274">
                  <c:v>27.64</c:v>
                </c:pt>
                <c:pt idx="15275">
                  <c:v>40.840000000000003</c:v>
                </c:pt>
                <c:pt idx="15276">
                  <c:v>19.52</c:v>
                </c:pt>
                <c:pt idx="15277">
                  <c:v>52.62</c:v>
                </c:pt>
                <c:pt idx="15278">
                  <c:v>22.23</c:v>
                </c:pt>
                <c:pt idx="15279">
                  <c:v>29.38</c:v>
                </c:pt>
                <c:pt idx="15280">
                  <c:v>28.55</c:v>
                </c:pt>
                <c:pt idx="15281">
                  <c:v>60.62</c:v>
                </c:pt>
                <c:pt idx="15282">
                  <c:v>84.51</c:v>
                </c:pt>
                <c:pt idx="15283">
                  <c:v>27.67</c:v>
                </c:pt>
                <c:pt idx="15284">
                  <c:v>40.99</c:v>
                </c:pt>
                <c:pt idx="15285">
                  <c:v>19.61</c:v>
                </c:pt>
                <c:pt idx="15286">
                  <c:v>52.39</c:v>
                </c:pt>
                <c:pt idx="15287">
                  <c:v>22.03</c:v>
                </c:pt>
                <c:pt idx="15288">
                  <c:v>29.55</c:v>
                </c:pt>
                <c:pt idx="15289">
                  <c:v>28.77</c:v>
                </c:pt>
                <c:pt idx="15290">
                  <c:v>60.74</c:v>
                </c:pt>
                <c:pt idx="15291">
                  <c:v>84.28</c:v>
                </c:pt>
                <c:pt idx="15292">
                  <c:v>27.71</c:v>
                </c:pt>
                <c:pt idx="15293">
                  <c:v>41.14</c:v>
                </c:pt>
                <c:pt idx="15294">
                  <c:v>19.7</c:v>
                </c:pt>
                <c:pt idx="15295">
                  <c:v>52.15</c:v>
                </c:pt>
                <c:pt idx="15296">
                  <c:v>21.83</c:v>
                </c:pt>
                <c:pt idx="15297">
                  <c:v>29.73</c:v>
                </c:pt>
                <c:pt idx="15298">
                  <c:v>28.99</c:v>
                </c:pt>
                <c:pt idx="15299">
                  <c:v>60.86</c:v>
                </c:pt>
                <c:pt idx="15300">
                  <c:v>84.04</c:v>
                </c:pt>
                <c:pt idx="15301">
                  <c:v>27.74</c:v>
                </c:pt>
                <c:pt idx="15302">
                  <c:v>41.28</c:v>
                </c:pt>
                <c:pt idx="15303">
                  <c:v>19.78</c:v>
                </c:pt>
                <c:pt idx="15304">
                  <c:v>51.91</c:v>
                </c:pt>
                <c:pt idx="15305">
                  <c:v>21.64</c:v>
                </c:pt>
                <c:pt idx="15306">
                  <c:v>29.9</c:v>
                </c:pt>
                <c:pt idx="15307">
                  <c:v>29.21</c:v>
                </c:pt>
                <c:pt idx="15308">
                  <c:v>60.98</c:v>
                </c:pt>
                <c:pt idx="15309">
                  <c:v>83.81</c:v>
                </c:pt>
                <c:pt idx="15310">
                  <c:v>27.77</c:v>
                </c:pt>
                <c:pt idx="15311">
                  <c:v>41.43</c:v>
                </c:pt>
                <c:pt idx="15312">
                  <c:v>19.87</c:v>
                </c:pt>
                <c:pt idx="15313">
                  <c:v>51.68</c:v>
                </c:pt>
                <c:pt idx="15314">
                  <c:v>21.44</c:v>
                </c:pt>
                <c:pt idx="15315">
                  <c:v>30.08</c:v>
                </c:pt>
                <c:pt idx="15316">
                  <c:v>29.43</c:v>
                </c:pt>
                <c:pt idx="15317">
                  <c:v>61.1</c:v>
                </c:pt>
                <c:pt idx="15318">
                  <c:v>83.57</c:v>
                </c:pt>
                <c:pt idx="15319">
                  <c:v>27.8</c:v>
                </c:pt>
                <c:pt idx="15320">
                  <c:v>41.58</c:v>
                </c:pt>
                <c:pt idx="15321">
                  <c:v>19.95</c:v>
                </c:pt>
                <c:pt idx="15322">
                  <c:v>51.44</c:v>
                </c:pt>
                <c:pt idx="15323">
                  <c:v>21.24</c:v>
                </c:pt>
                <c:pt idx="15324">
                  <c:v>30.25</c:v>
                </c:pt>
                <c:pt idx="15325">
                  <c:v>29.65</c:v>
                </c:pt>
                <c:pt idx="15326">
                  <c:v>61.22</c:v>
                </c:pt>
                <c:pt idx="15327">
                  <c:v>83.33</c:v>
                </c:pt>
                <c:pt idx="15328">
                  <c:v>27.83</c:v>
                </c:pt>
                <c:pt idx="15329">
                  <c:v>41.73</c:v>
                </c:pt>
                <c:pt idx="15330">
                  <c:v>20.03</c:v>
                </c:pt>
                <c:pt idx="15331">
                  <c:v>51.21</c:v>
                </c:pt>
                <c:pt idx="15332">
                  <c:v>21.05</c:v>
                </c:pt>
                <c:pt idx="15333">
                  <c:v>30.43</c:v>
                </c:pt>
                <c:pt idx="15334">
                  <c:v>29.88</c:v>
                </c:pt>
                <c:pt idx="15335">
                  <c:v>61.34</c:v>
                </c:pt>
                <c:pt idx="15336">
                  <c:v>83.1</c:v>
                </c:pt>
                <c:pt idx="15337">
                  <c:v>27.86</c:v>
                </c:pt>
                <c:pt idx="15338">
                  <c:v>41.87</c:v>
                </c:pt>
                <c:pt idx="15339">
                  <c:v>20.11</c:v>
                </c:pt>
                <c:pt idx="15340">
                  <c:v>50.97</c:v>
                </c:pt>
                <c:pt idx="15341">
                  <c:v>20.85</c:v>
                </c:pt>
                <c:pt idx="15342">
                  <c:v>30.6</c:v>
                </c:pt>
                <c:pt idx="15343">
                  <c:v>30.1</c:v>
                </c:pt>
                <c:pt idx="15344">
                  <c:v>61.45</c:v>
                </c:pt>
                <c:pt idx="15345">
                  <c:v>82.86</c:v>
                </c:pt>
                <c:pt idx="15346">
                  <c:v>27.89</c:v>
                </c:pt>
                <c:pt idx="15347">
                  <c:v>42.02</c:v>
                </c:pt>
                <c:pt idx="15348">
                  <c:v>20.190000000000001</c:v>
                </c:pt>
                <c:pt idx="15349">
                  <c:v>50.73</c:v>
                </c:pt>
                <c:pt idx="15350">
                  <c:v>20.66</c:v>
                </c:pt>
                <c:pt idx="15351">
                  <c:v>30.78</c:v>
                </c:pt>
                <c:pt idx="15352">
                  <c:v>30.32</c:v>
                </c:pt>
                <c:pt idx="15353">
                  <c:v>61.57</c:v>
                </c:pt>
                <c:pt idx="15354">
                  <c:v>82.61</c:v>
                </c:pt>
                <c:pt idx="15355">
                  <c:v>27.91</c:v>
                </c:pt>
                <c:pt idx="15356">
                  <c:v>42.17</c:v>
                </c:pt>
                <c:pt idx="15357">
                  <c:v>20.27</c:v>
                </c:pt>
                <c:pt idx="15358">
                  <c:v>50.5</c:v>
                </c:pt>
                <c:pt idx="15359">
                  <c:v>20.46</c:v>
                </c:pt>
                <c:pt idx="15360">
                  <c:v>30.95</c:v>
                </c:pt>
                <c:pt idx="15361">
                  <c:v>30.54</c:v>
                </c:pt>
                <c:pt idx="15362">
                  <c:v>61.68</c:v>
                </c:pt>
                <c:pt idx="15363">
                  <c:v>82.37</c:v>
                </c:pt>
                <c:pt idx="15364">
                  <c:v>27.94</c:v>
                </c:pt>
                <c:pt idx="15365">
                  <c:v>42.31</c:v>
                </c:pt>
                <c:pt idx="15366">
                  <c:v>20.350000000000001</c:v>
                </c:pt>
                <c:pt idx="15367">
                  <c:v>50.26</c:v>
                </c:pt>
                <c:pt idx="15368">
                  <c:v>20.27</c:v>
                </c:pt>
                <c:pt idx="15369">
                  <c:v>31.12</c:v>
                </c:pt>
                <c:pt idx="15370">
                  <c:v>30.76</c:v>
                </c:pt>
                <c:pt idx="15371">
                  <c:v>61.8</c:v>
                </c:pt>
                <c:pt idx="15372">
                  <c:v>82.13</c:v>
                </c:pt>
                <c:pt idx="15373">
                  <c:v>27.96</c:v>
                </c:pt>
                <c:pt idx="15374">
                  <c:v>42.46</c:v>
                </c:pt>
                <c:pt idx="15375">
                  <c:v>20.43</c:v>
                </c:pt>
                <c:pt idx="15376">
                  <c:v>50.03</c:v>
                </c:pt>
                <c:pt idx="15377">
                  <c:v>20.07</c:v>
                </c:pt>
                <c:pt idx="15378">
                  <c:v>31.3</c:v>
                </c:pt>
                <c:pt idx="15379">
                  <c:v>30.98</c:v>
                </c:pt>
                <c:pt idx="15380">
                  <c:v>61.91</c:v>
                </c:pt>
                <c:pt idx="15381">
                  <c:v>81.89</c:v>
                </c:pt>
                <c:pt idx="15382">
                  <c:v>27.98</c:v>
                </c:pt>
                <c:pt idx="15383">
                  <c:v>42.61</c:v>
                </c:pt>
                <c:pt idx="15384">
                  <c:v>20.5</c:v>
                </c:pt>
                <c:pt idx="15385">
                  <c:v>49.79</c:v>
                </c:pt>
                <c:pt idx="15386">
                  <c:v>19.88</c:v>
                </c:pt>
                <c:pt idx="15387">
                  <c:v>31.47</c:v>
                </c:pt>
                <c:pt idx="15388">
                  <c:v>31.2</c:v>
                </c:pt>
                <c:pt idx="15389">
                  <c:v>62.03</c:v>
                </c:pt>
                <c:pt idx="15390">
                  <c:v>81.64</c:v>
                </c:pt>
                <c:pt idx="15391">
                  <c:v>28</c:v>
                </c:pt>
                <c:pt idx="15392">
                  <c:v>42.76</c:v>
                </c:pt>
                <c:pt idx="15393">
                  <c:v>20.58</c:v>
                </c:pt>
                <c:pt idx="15394">
                  <c:v>49.56</c:v>
                </c:pt>
                <c:pt idx="15395">
                  <c:v>19.68</c:v>
                </c:pt>
                <c:pt idx="15396">
                  <c:v>31.64</c:v>
                </c:pt>
                <c:pt idx="15397">
                  <c:v>31.42</c:v>
                </c:pt>
                <c:pt idx="15398">
                  <c:v>62.14</c:v>
                </c:pt>
                <c:pt idx="15399">
                  <c:v>81.400000000000006</c:v>
                </c:pt>
                <c:pt idx="15400">
                  <c:v>28.02</c:v>
                </c:pt>
                <c:pt idx="15401">
                  <c:v>42.9</c:v>
                </c:pt>
                <c:pt idx="15402">
                  <c:v>20.65</c:v>
                </c:pt>
                <c:pt idx="15403">
                  <c:v>49.32</c:v>
                </c:pt>
                <c:pt idx="15404">
                  <c:v>19.489999999999998</c:v>
                </c:pt>
                <c:pt idx="15405">
                  <c:v>31.81</c:v>
                </c:pt>
                <c:pt idx="15406">
                  <c:v>31.64</c:v>
                </c:pt>
                <c:pt idx="15407">
                  <c:v>62.26</c:v>
                </c:pt>
                <c:pt idx="15408">
                  <c:v>81.150000000000006</c:v>
                </c:pt>
                <c:pt idx="15409">
                  <c:v>28.04</c:v>
                </c:pt>
                <c:pt idx="15410">
                  <c:v>43.05</c:v>
                </c:pt>
                <c:pt idx="15411">
                  <c:v>20.72</c:v>
                </c:pt>
                <c:pt idx="15412">
                  <c:v>49.09</c:v>
                </c:pt>
                <c:pt idx="15413">
                  <c:v>19.29</c:v>
                </c:pt>
                <c:pt idx="15414">
                  <c:v>31.98</c:v>
                </c:pt>
                <c:pt idx="15415">
                  <c:v>31.87</c:v>
                </c:pt>
                <c:pt idx="15416">
                  <c:v>62.37</c:v>
                </c:pt>
                <c:pt idx="15417">
                  <c:v>80.91</c:v>
                </c:pt>
                <c:pt idx="15418">
                  <c:v>28.05</c:v>
                </c:pt>
                <c:pt idx="15419">
                  <c:v>43.2</c:v>
                </c:pt>
                <c:pt idx="15420">
                  <c:v>20.79</c:v>
                </c:pt>
                <c:pt idx="15421">
                  <c:v>48.85</c:v>
                </c:pt>
                <c:pt idx="15422">
                  <c:v>19.100000000000001</c:v>
                </c:pt>
                <c:pt idx="15423">
                  <c:v>32.159999999999997</c:v>
                </c:pt>
                <c:pt idx="15424">
                  <c:v>32.090000000000003</c:v>
                </c:pt>
                <c:pt idx="15425">
                  <c:v>62.48</c:v>
                </c:pt>
                <c:pt idx="15426">
                  <c:v>80.66</c:v>
                </c:pt>
                <c:pt idx="15427">
                  <c:v>28.07</c:v>
                </c:pt>
                <c:pt idx="15428">
                  <c:v>43.34</c:v>
                </c:pt>
                <c:pt idx="15429">
                  <c:v>20.86</c:v>
                </c:pt>
                <c:pt idx="15430">
                  <c:v>48.62</c:v>
                </c:pt>
                <c:pt idx="15431">
                  <c:v>18.899999999999999</c:v>
                </c:pt>
                <c:pt idx="15432">
                  <c:v>32.33</c:v>
                </c:pt>
                <c:pt idx="15433">
                  <c:v>32.31</c:v>
                </c:pt>
                <c:pt idx="15434">
                  <c:v>62.59</c:v>
                </c:pt>
                <c:pt idx="15435">
                  <c:v>80.41</c:v>
                </c:pt>
                <c:pt idx="15436">
                  <c:v>28.08</c:v>
                </c:pt>
                <c:pt idx="15437">
                  <c:v>43.49</c:v>
                </c:pt>
                <c:pt idx="15438">
                  <c:v>20.93</c:v>
                </c:pt>
                <c:pt idx="15439">
                  <c:v>48.38</c:v>
                </c:pt>
                <c:pt idx="15440">
                  <c:v>18.71</c:v>
                </c:pt>
                <c:pt idx="15441">
                  <c:v>32.5</c:v>
                </c:pt>
                <c:pt idx="15442">
                  <c:v>32.53</c:v>
                </c:pt>
                <c:pt idx="15443">
                  <c:v>62.7</c:v>
                </c:pt>
                <c:pt idx="15444">
                  <c:v>80.17</c:v>
                </c:pt>
                <c:pt idx="15445">
                  <c:v>28.09</c:v>
                </c:pt>
                <c:pt idx="15446">
                  <c:v>43.64</c:v>
                </c:pt>
                <c:pt idx="15447">
                  <c:v>21</c:v>
                </c:pt>
                <c:pt idx="15448">
                  <c:v>48.15</c:v>
                </c:pt>
                <c:pt idx="15449">
                  <c:v>18.52</c:v>
                </c:pt>
                <c:pt idx="15450">
                  <c:v>32.67</c:v>
                </c:pt>
                <c:pt idx="15451">
                  <c:v>32.75</c:v>
                </c:pt>
                <c:pt idx="15452">
                  <c:v>62.81</c:v>
                </c:pt>
                <c:pt idx="15453">
                  <c:v>79.92</c:v>
                </c:pt>
                <c:pt idx="15454">
                  <c:v>28.1</c:v>
                </c:pt>
                <c:pt idx="15455">
                  <c:v>43.78</c:v>
                </c:pt>
                <c:pt idx="15456">
                  <c:v>21.07</c:v>
                </c:pt>
                <c:pt idx="15457">
                  <c:v>47.91</c:v>
                </c:pt>
                <c:pt idx="15458">
                  <c:v>18.32</c:v>
                </c:pt>
                <c:pt idx="15459">
                  <c:v>32.840000000000003</c:v>
                </c:pt>
                <c:pt idx="15460">
                  <c:v>32.97</c:v>
                </c:pt>
                <c:pt idx="15461">
                  <c:v>62.92</c:v>
                </c:pt>
                <c:pt idx="15462">
                  <c:v>79.67</c:v>
                </c:pt>
                <c:pt idx="15463">
                  <c:v>28.11</c:v>
                </c:pt>
                <c:pt idx="15464">
                  <c:v>43.93</c:v>
                </c:pt>
                <c:pt idx="15465">
                  <c:v>21.14</c:v>
                </c:pt>
                <c:pt idx="15466">
                  <c:v>47.68</c:v>
                </c:pt>
                <c:pt idx="15467">
                  <c:v>18.13</c:v>
                </c:pt>
                <c:pt idx="15468">
                  <c:v>33.01</c:v>
                </c:pt>
                <c:pt idx="15469">
                  <c:v>33.200000000000003</c:v>
                </c:pt>
                <c:pt idx="15470">
                  <c:v>63.03</c:v>
                </c:pt>
                <c:pt idx="15471">
                  <c:v>79.42</c:v>
                </c:pt>
                <c:pt idx="15472">
                  <c:v>28.12</c:v>
                </c:pt>
                <c:pt idx="15473">
                  <c:v>44.08</c:v>
                </c:pt>
                <c:pt idx="15474">
                  <c:v>21.2</c:v>
                </c:pt>
                <c:pt idx="15475">
                  <c:v>47.44</c:v>
                </c:pt>
                <c:pt idx="15476">
                  <c:v>17.940000000000001</c:v>
                </c:pt>
                <c:pt idx="15477">
                  <c:v>33.17</c:v>
                </c:pt>
                <c:pt idx="15478">
                  <c:v>33.42</c:v>
                </c:pt>
                <c:pt idx="15479">
                  <c:v>63.14</c:v>
                </c:pt>
                <c:pt idx="15480">
                  <c:v>79.17</c:v>
                </c:pt>
                <c:pt idx="15481">
                  <c:v>28.13</c:v>
                </c:pt>
                <c:pt idx="15482">
                  <c:v>44.22</c:v>
                </c:pt>
                <c:pt idx="15483">
                  <c:v>21.26</c:v>
                </c:pt>
                <c:pt idx="15484">
                  <c:v>47.21</c:v>
                </c:pt>
                <c:pt idx="15485">
                  <c:v>17.739999999999998</c:v>
                </c:pt>
                <c:pt idx="15486">
                  <c:v>33.340000000000003</c:v>
                </c:pt>
                <c:pt idx="15487">
                  <c:v>33.64</c:v>
                </c:pt>
                <c:pt idx="15488">
                  <c:v>63.25</c:v>
                </c:pt>
                <c:pt idx="15489">
                  <c:v>78.930000000000007</c:v>
                </c:pt>
                <c:pt idx="15490">
                  <c:v>28.14</c:v>
                </c:pt>
                <c:pt idx="15491">
                  <c:v>44.37</c:v>
                </c:pt>
                <c:pt idx="15492">
                  <c:v>21.33</c:v>
                </c:pt>
                <c:pt idx="15493">
                  <c:v>46.97</c:v>
                </c:pt>
                <c:pt idx="15494">
                  <c:v>17.55</c:v>
                </c:pt>
                <c:pt idx="15495">
                  <c:v>33.51</c:v>
                </c:pt>
                <c:pt idx="15496">
                  <c:v>33.86</c:v>
                </c:pt>
                <c:pt idx="15497">
                  <c:v>63.35</c:v>
                </c:pt>
                <c:pt idx="15498">
                  <c:v>78.680000000000007</c:v>
                </c:pt>
                <c:pt idx="15499">
                  <c:v>28.14</c:v>
                </c:pt>
                <c:pt idx="15500">
                  <c:v>44.52</c:v>
                </c:pt>
                <c:pt idx="15501">
                  <c:v>21.39</c:v>
                </c:pt>
                <c:pt idx="15502">
                  <c:v>46.74</c:v>
                </c:pt>
                <c:pt idx="15503">
                  <c:v>17.36</c:v>
                </c:pt>
                <c:pt idx="15504">
                  <c:v>33.68</c:v>
                </c:pt>
                <c:pt idx="15505">
                  <c:v>34.08</c:v>
                </c:pt>
                <c:pt idx="15506">
                  <c:v>63.46</c:v>
                </c:pt>
                <c:pt idx="15507">
                  <c:v>78.430000000000007</c:v>
                </c:pt>
                <c:pt idx="15508">
                  <c:v>28.14</c:v>
                </c:pt>
                <c:pt idx="15509">
                  <c:v>44.66</c:v>
                </c:pt>
                <c:pt idx="15510">
                  <c:v>21.45</c:v>
                </c:pt>
                <c:pt idx="15511">
                  <c:v>46.5</c:v>
                </c:pt>
                <c:pt idx="15512">
                  <c:v>17.170000000000002</c:v>
                </c:pt>
                <c:pt idx="15513">
                  <c:v>33.840000000000003</c:v>
                </c:pt>
                <c:pt idx="15514">
                  <c:v>34.31</c:v>
                </c:pt>
                <c:pt idx="15515">
                  <c:v>63.57</c:v>
                </c:pt>
                <c:pt idx="15516">
                  <c:v>78.180000000000007</c:v>
                </c:pt>
                <c:pt idx="15517">
                  <c:v>28.15</c:v>
                </c:pt>
                <c:pt idx="15518">
                  <c:v>44.81</c:v>
                </c:pt>
                <c:pt idx="15519">
                  <c:v>21.51</c:v>
                </c:pt>
                <c:pt idx="15520">
                  <c:v>46.27</c:v>
                </c:pt>
                <c:pt idx="15521">
                  <c:v>16.98</c:v>
                </c:pt>
                <c:pt idx="15522">
                  <c:v>34.01</c:v>
                </c:pt>
                <c:pt idx="15523">
                  <c:v>34.53</c:v>
                </c:pt>
                <c:pt idx="15524">
                  <c:v>63.67</c:v>
                </c:pt>
                <c:pt idx="15525">
                  <c:v>77.930000000000007</c:v>
                </c:pt>
                <c:pt idx="15526">
                  <c:v>28.15</c:v>
                </c:pt>
                <c:pt idx="15527">
                  <c:v>44.95</c:v>
                </c:pt>
                <c:pt idx="15528">
                  <c:v>21.57</c:v>
                </c:pt>
                <c:pt idx="15529">
                  <c:v>46.03</c:v>
                </c:pt>
                <c:pt idx="15530">
                  <c:v>16.78</c:v>
                </c:pt>
                <c:pt idx="15531">
                  <c:v>34.18</c:v>
                </c:pt>
                <c:pt idx="15532">
                  <c:v>34.75</c:v>
                </c:pt>
                <c:pt idx="15533">
                  <c:v>63.78</c:v>
                </c:pt>
                <c:pt idx="15534">
                  <c:v>77.680000000000007</c:v>
                </c:pt>
                <c:pt idx="15535">
                  <c:v>28.15</c:v>
                </c:pt>
                <c:pt idx="15536">
                  <c:v>45.1</c:v>
                </c:pt>
                <c:pt idx="15537">
                  <c:v>21.63</c:v>
                </c:pt>
                <c:pt idx="15538">
                  <c:v>45.8</c:v>
                </c:pt>
                <c:pt idx="15539">
                  <c:v>16.59</c:v>
                </c:pt>
                <c:pt idx="15540">
                  <c:v>34.340000000000003</c:v>
                </c:pt>
                <c:pt idx="15541">
                  <c:v>34.97</c:v>
                </c:pt>
                <c:pt idx="15542">
                  <c:v>63.88</c:v>
                </c:pt>
                <c:pt idx="15543">
                  <c:v>77.42</c:v>
                </c:pt>
                <c:pt idx="15544">
                  <c:v>28.14</c:v>
                </c:pt>
                <c:pt idx="15545">
                  <c:v>45.25</c:v>
                </c:pt>
                <c:pt idx="15546">
                  <c:v>21.68</c:v>
                </c:pt>
                <c:pt idx="15547">
                  <c:v>45.57</c:v>
                </c:pt>
                <c:pt idx="15548">
                  <c:v>16.399999999999999</c:v>
                </c:pt>
                <c:pt idx="15549">
                  <c:v>34.51</c:v>
                </c:pt>
                <c:pt idx="15550">
                  <c:v>35.19</c:v>
                </c:pt>
                <c:pt idx="15551">
                  <c:v>63.98</c:v>
                </c:pt>
                <c:pt idx="15552">
                  <c:v>77.17</c:v>
                </c:pt>
                <c:pt idx="15553">
                  <c:v>28.14</c:v>
                </c:pt>
                <c:pt idx="15554">
                  <c:v>45.39</c:v>
                </c:pt>
                <c:pt idx="15555">
                  <c:v>21.74</c:v>
                </c:pt>
                <c:pt idx="15556">
                  <c:v>45.33</c:v>
                </c:pt>
                <c:pt idx="15557">
                  <c:v>16.21</c:v>
                </c:pt>
                <c:pt idx="15558">
                  <c:v>34.67</c:v>
                </c:pt>
                <c:pt idx="15559">
                  <c:v>35.42</c:v>
                </c:pt>
                <c:pt idx="15560">
                  <c:v>64.09</c:v>
                </c:pt>
                <c:pt idx="15561">
                  <c:v>76.92</c:v>
                </c:pt>
                <c:pt idx="15562">
                  <c:v>28.14</c:v>
                </c:pt>
                <c:pt idx="15563">
                  <c:v>45.54</c:v>
                </c:pt>
                <c:pt idx="15564">
                  <c:v>21.79</c:v>
                </c:pt>
                <c:pt idx="15565">
                  <c:v>45.1</c:v>
                </c:pt>
                <c:pt idx="15566">
                  <c:v>16.02</c:v>
                </c:pt>
                <c:pt idx="15567">
                  <c:v>34.83</c:v>
                </c:pt>
                <c:pt idx="15568">
                  <c:v>35.64</c:v>
                </c:pt>
                <c:pt idx="15569">
                  <c:v>64.19</c:v>
                </c:pt>
                <c:pt idx="15570">
                  <c:v>76.67</c:v>
                </c:pt>
                <c:pt idx="15571">
                  <c:v>28.13</c:v>
                </c:pt>
                <c:pt idx="15572">
                  <c:v>45.68</c:v>
                </c:pt>
                <c:pt idx="15573">
                  <c:v>21.84</c:v>
                </c:pt>
                <c:pt idx="15574">
                  <c:v>44.86</c:v>
                </c:pt>
                <c:pt idx="15575">
                  <c:v>15.83</c:v>
                </c:pt>
                <c:pt idx="15576">
                  <c:v>35</c:v>
                </c:pt>
                <c:pt idx="15577">
                  <c:v>35.86</c:v>
                </c:pt>
                <c:pt idx="15578">
                  <c:v>64.290000000000006</c:v>
                </c:pt>
                <c:pt idx="15579">
                  <c:v>76.42</c:v>
                </c:pt>
                <c:pt idx="15580">
                  <c:v>28.12</c:v>
                </c:pt>
                <c:pt idx="15581">
                  <c:v>45.83</c:v>
                </c:pt>
                <c:pt idx="15582">
                  <c:v>21.9</c:v>
                </c:pt>
                <c:pt idx="15583">
                  <c:v>44.63</c:v>
                </c:pt>
                <c:pt idx="15584">
                  <c:v>15.64</c:v>
                </c:pt>
                <c:pt idx="15585">
                  <c:v>35.159999999999997</c:v>
                </c:pt>
                <c:pt idx="15586">
                  <c:v>36.08</c:v>
                </c:pt>
                <c:pt idx="15587">
                  <c:v>64.39</c:v>
                </c:pt>
                <c:pt idx="15588">
                  <c:v>76.17</c:v>
                </c:pt>
                <c:pt idx="15589">
                  <c:v>28.11</c:v>
                </c:pt>
                <c:pt idx="15590">
                  <c:v>45.98</c:v>
                </c:pt>
                <c:pt idx="15591">
                  <c:v>21.95</c:v>
                </c:pt>
                <c:pt idx="15592">
                  <c:v>44.4</c:v>
                </c:pt>
                <c:pt idx="15593">
                  <c:v>15.45</c:v>
                </c:pt>
                <c:pt idx="15594">
                  <c:v>35.32</c:v>
                </c:pt>
                <c:pt idx="15595">
                  <c:v>36.299999999999997</c:v>
                </c:pt>
                <c:pt idx="15596">
                  <c:v>64.489999999999995</c:v>
                </c:pt>
                <c:pt idx="15597">
                  <c:v>75.92</c:v>
                </c:pt>
                <c:pt idx="15598">
                  <c:v>28.1</c:v>
                </c:pt>
                <c:pt idx="15599">
                  <c:v>46.12</c:v>
                </c:pt>
                <c:pt idx="15600">
                  <c:v>22</c:v>
                </c:pt>
                <c:pt idx="15601">
                  <c:v>44.16</c:v>
                </c:pt>
                <c:pt idx="15602">
                  <c:v>15.26</c:v>
                </c:pt>
                <c:pt idx="15603">
                  <c:v>35.479999999999997</c:v>
                </c:pt>
                <c:pt idx="15604">
                  <c:v>36.53</c:v>
                </c:pt>
                <c:pt idx="15605">
                  <c:v>64.59</c:v>
                </c:pt>
                <c:pt idx="15606">
                  <c:v>75.66</c:v>
                </c:pt>
                <c:pt idx="15607">
                  <c:v>28.09</c:v>
                </c:pt>
                <c:pt idx="15608">
                  <c:v>46.27</c:v>
                </c:pt>
                <c:pt idx="15609">
                  <c:v>22.04</c:v>
                </c:pt>
                <c:pt idx="15610">
                  <c:v>43.93</c:v>
                </c:pt>
                <c:pt idx="15611">
                  <c:v>15.07</c:v>
                </c:pt>
                <c:pt idx="15612">
                  <c:v>35.64</c:v>
                </c:pt>
                <c:pt idx="15613">
                  <c:v>36.75</c:v>
                </c:pt>
                <c:pt idx="15614">
                  <c:v>64.680000000000007</c:v>
                </c:pt>
                <c:pt idx="15615">
                  <c:v>75.41</c:v>
                </c:pt>
                <c:pt idx="15616">
                  <c:v>28.08</c:v>
                </c:pt>
                <c:pt idx="15617">
                  <c:v>46.41</c:v>
                </c:pt>
                <c:pt idx="15618">
                  <c:v>22.09</c:v>
                </c:pt>
                <c:pt idx="15619">
                  <c:v>43.7</c:v>
                </c:pt>
                <c:pt idx="15620">
                  <c:v>14.88</c:v>
                </c:pt>
                <c:pt idx="15621">
                  <c:v>35.799999999999997</c:v>
                </c:pt>
                <c:pt idx="15622">
                  <c:v>36.97</c:v>
                </c:pt>
                <c:pt idx="15623">
                  <c:v>64.78</c:v>
                </c:pt>
                <c:pt idx="15624">
                  <c:v>75.16</c:v>
                </c:pt>
                <c:pt idx="15625">
                  <c:v>28.07</c:v>
                </c:pt>
                <c:pt idx="15626">
                  <c:v>46.56</c:v>
                </c:pt>
                <c:pt idx="15627">
                  <c:v>22.14</c:v>
                </c:pt>
                <c:pt idx="15628">
                  <c:v>43.46</c:v>
                </c:pt>
                <c:pt idx="15629">
                  <c:v>14.69</c:v>
                </c:pt>
                <c:pt idx="15630">
                  <c:v>35.96</c:v>
                </c:pt>
                <c:pt idx="15631">
                  <c:v>37.19</c:v>
                </c:pt>
                <c:pt idx="15632">
                  <c:v>64.88</c:v>
                </c:pt>
                <c:pt idx="15633">
                  <c:v>74.91</c:v>
                </c:pt>
                <c:pt idx="15634">
                  <c:v>28.05</c:v>
                </c:pt>
                <c:pt idx="15635">
                  <c:v>46.71</c:v>
                </c:pt>
                <c:pt idx="15636">
                  <c:v>22.18</c:v>
                </c:pt>
                <c:pt idx="15637">
                  <c:v>43.23</c:v>
                </c:pt>
                <c:pt idx="15638">
                  <c:v>14.5</c:v>
                </c:pt>
                <c:pt idx="15639">
                  <c:v>36.119999999999997</c:v>
                </c:pt>
                <c:pt idx="15640">
                  <c:v>37.42</c:v>
                </c:pt>
                <c:pt idx="15641">
                  <c:v>64.97</c:v>
                </c:pt>
                <c:pt idx="15642">
                  <c:v>74.650000000000006</c:v>
                </c:pt>
                <c:pt idx="15643">
                  <c:v>28.04</c:v>
                </c:pt>
                <c:pt idx="15644">
                  <c:v>46.85</c:v>
                </c:pt>
                <c:pt idx="15645">
                  <c:v>22.23</c:v>
                </c:pt>
                <c:pt idx="15646">
                  <c:v>43</c:v>
                </c:pt>
                <c:pt idx="15647">
                  <c:v>14.31</c:v>
                </c:pt>
                <c:pt idx="15648">
                  <c:v>36.28</c:v>
                </c:pt>
                <c:pt idx="15649">
                  <c:v>37.64</c:v>
                </c:pt>
                <c:pt idx="15650">
                  <c:v>65.069999999999993</c:v>
                </c:pt>
                <c:pt idx="15651">
                  <c:v>74.400000000000006</c:v>
                </c:pt>
                <c:pt idx="15652">
                  <c:v>28.02</c:v>
                </c:pt>
                <c:pt idx="15653">
                  <c:v>47</c:v>
                </c:pt>
                <c:pt idx="15654">
                  <c:v>22.27</c:v>
                </c:pt>
                <c:pt idx="15655">
                  <c:v>42.76</c:v>
                </c:pt>
                <c:pt idx="15656">
                  <c:v>14.12</c:v>
                </c:pt>
                <c:pt idx="15657">
                  <c:v>36.44</c:v>
                </c:pt>
                <c:pt idx="15658">
                  <c:v>37.86</c:v>
                </c:pt>
                <c:pt idx="15659">
                  <c:v>65.16</c:v>
                </c:pt>
                <c:pt idx="15660">
                  <c:v>74.150000000000006</c:v>
                </c:pt>
                <c:pt idx="15661">
                  <c:v>28</c:v>
                </c:pt>
                <c:pt idx="15662">
                  <c:v>47.14</c:v>
                </c:pt>
                <c:pt idx="15663">
                  <c:v>22.31</c:v>
                </c:pt>
                <c:pt idx="15664">
                  <c:v>42.53</c:v>
                </c:pt>
                <c:pt idx="15665">
                  <c:v>13.93</c:v>
                </c:pt>
                <c:pt idx="15666">
                  <c:v>36.6</c:v>
                </c:pt>
                <c:pt idx="15667">
                  <c:v>38.08</c:v>
                </c:pt>
                <c:pt idx="15668">
                  <c:v>65.25</c:v>
                </c:pt>
                <c:pt idx="15669">
                  <c:v>73.89</c:v>
                </c:pt>
                <c:pt idx="15670">
                  <c:v>27.98</c:v>
                </c:pt>
                <c:pt idx="15671">
                  <c:v>47.29</c:v>
                </c:pt>
                <c:pt idx="15672">
                  <c:v>22.35</c:v>
                </c:pt>
                <c:pt idx="15673">
                  <c:v>42.3</c:v>
                </c:pt>
                <c:pt idx="15674">
                  <c:v>13.74</c:v>
                </c:pt>
                <c:pt idx="15675">
                  <c:v>36.75</c:v>
                </c:pt>
                <c:pt idx="15676">
                  <c:v>38.31</c:v>
                </c:pt>
                <c:pt idx="15677">
                  <c:v>65.349999999999994</c:v>
                </c:pt>
                <c:pt idx="15678">
                  <c:v>73.64</c:v>
                </c:pt>
                <c:pt idx="15679">
                  <c:v>27.96</c:v>
                </c:pt>
                <c:pt idx="15680">
                  <c:v>47.43</c:v>
                </c:pt>
                <c:pt idx="15681">
                  <c:v>22.39</c:v>
                </c:pt>
                <c:pt idx="15682">
                  <c:v>42.06</c:v>
                </c:pt>
                <c:pt idx="15683">
                  <c:v>13.56</c:v>
                </c:pt>
                <c:pt idx="15684">
                  <c:v>36.909999999999997</c:v>
                </c:pt>
                <c:pt idx="15685">
                  <c:v>38.53</c:v>
                </c:pt>
                <c:pt idx="15686">
                  <c:v>65.44</c:v>
                </c:pt>
                <c:pt idx="15687">
                  <c:v>73.39</c:v>
                </c:pt>
                <c:pt idx="15688">
                  <c:v>27.93</c:v>
                </c:pt>
                <c:pt idx="15689">
                  <c:v>47.58</c:v>
                </c:pt>
                <c:pt idx="15690">
                  <c:v>22.43</c:v>
                </c:pt>
                <c:pt idx="15691">
                  <c:v>41.83</c:v>
                </c:pt>
                <c:pt idx="15692">
                  <c:v>13.37</c:v>
                </c:pt>
                <c:pt idx="15693">
                  <c:v>37.06</c:v>
                </c:pt>
                <c:pt idx="15694">
                  <c:v>38.75</c:v>
                </c:pt>
                <c:pt idx="15695">
                  <c:v>65.53</c:v>
                </c:pt>
                <c:pt idx="15696">
                  <c:v>10.32</c:v>
                </c:pt>
                <c:pt idx="15697">
                  <c:v>73.13</c:v>
                </c:pt>
                <c:pt idx="15698">
                  <c:v>27.91</c:v>
                </c:pt>
                <c:pt idx="15699">
                  <c:v>47.72</c:v>
                </c:pt>
                <c:pt idx="15700">
                  <c:v>22.46</c:v>
                </c:pt>
                <c:pt idx="15701">
                  <c:v>41.6</c:v>
                </c:pt>
                <c:pt idx="15702">
                  <c:v>13.18</c:v>
                </c:pt>
                <c:pt idx="15703">
                  <c:v>37.22</c:v>
                </c:pt>
                <c:pt idx="15704">
                  <c:v>38.97</c:v>
                </c:pt>
                <c:pt idx="15705">
                  <c:v>65.62</c:v>
                </c:pt>
                <c:pt idx="15706">
                  <c:v>10.43</c:v>
                </c:pt>
                <c:pt idx="15707">
                  <c:v>72.88</c:v>
                </c:pt>
                <c:pt idx="15708">
                  <c:v>27.88</c:v>
                </c:pt>
                <c:pt idx="15709">
                  <c:v>47.87</c:v>
                </c:pt>
                <c:pt idx="15710">
                  <c:v>22.5</c:v>
                </c:pt>
                <c:pt idx="15711">
                  <c:v>41.37</c:v>
                </c:pt>
                <c:pt idx="15712">
                  <c:v>12.99</c:v>
                </c:pt>
                <c:pt idx="15713">
                  <c:v>37.369999999999997</c:v>
                </c:pt>
                <c:pt idx="15714">
                  <c:v>39.200000000000003</c:v>
                </c:pt>
                <c:pt idx="15715">
                  <c:v>65.709999999999994</c:v>
                </c:pt>
                <c:pt idx="15716">
                  <c:v>10.54</c:v>
                </c:pt>
                <c:pt idx="15717">
                  <c:v>72.62</c:v>
                </c:pt>
                <c:pt idx="15718">
                  <c:v>27.86</c:v>
                </c:pt>
                <c:pt idx="15719">
                  <c:v>48.02</c:v>
                </c:pt>
                <c:pt idx="15720">
                  <c:v>22.53</c:v>
                </c:pt>
                <c:pt idx="15721">
                  <c:v>41.13</c:v>
                </c:pt>
                <c:pt idx="15722">
                  <c:v>12.8</c:v>
                </c:pt>
                <c:pt idx="15723">
                  <c:v>37.520000000000003</c:v>
                </c:pt>
                <c:pt idx="15724">
                  <c:v>39.42</c:v>
                </c:pt>
                <c:pt idx="15725">
                  <c:v>65.790000000000006</c:v>
                </c:pt>
                <c:pt idx="15726">
                  <c:v>10.64</c:v>
                </c:pt>
                <c:pt idx="15727">
                  <c:v>72.37</c:v>
                </c:pt>
                <c:pt idx="15728">
                  <c:v>27.83</c:v>
                </c:pt>
                <c:pt idx="15729">
                  <c:v>48.16</c:v>
                </c:pt>
                <c:pt idx="15730">
                  <c:v>22.57</c:v>
                </c:pt>
                <c:pt idx="15731">
                  <c:v>40.9</c:v>
                </c:pt>
                <c:pt idx="15732">
                  <c:v>37.67</c:v>
                </c:pt>
                <c:pt idx="15733">
                  <c:v>39.64</c:v>
                </c:pt>
                <c:pt idx="15734">
                  <c:v>65.88</c:v>
                </c:pt>
                <c:pt idx="15735">
                  <c:v>10.75</c:v>
                </c:pt>
                <c:pt idx="15736">
                  <c:v>72.12</c:v>
                </c:pt>
                <c:pt idx="15737">
                  <c:v>27.8</c:v>
                </c:pt>
                <c:pt idx="15738">
                  <c:v>48.31</c:v>
                </c:pt>
                <c:pt idx="15739">
                  <c:v>22.6</c:v>
                </c:pt>
                <c:pt idx="15740">
                  <c:v>40.67</c:v>
                </c:pt>
                <c:pt idx="15741">
                  <c:v>12.43</c:v>
                </c:pt>
                <c:pt idx="15742">
                  <c:v>37.82</c:v>
                </c:pt>
                <c:pt idx="15743">
                  <c:v>39.86</c:v>
                </c:pt>
                <c:pt idx="15744">
                  <c:v>65.97</c:v>
                </c:pt>
                <c:pt idx="15745">
                  <c:v>10.86</c:v>
                </c:pt>
                <c:pt idx="15746">
                  <c:v>71.86</c:v>
                </c:pt>
                <c:pt idx="15747">
                  <c:v>27.77</c:v>
                </c:pt>
                <c:pt idx="15748">
                  <c:v>48.45</c:v>
                </c:pt>
                <c:pt idx="15749">
                  <c:v>22.63</c:v>
                </c:pt>
                <c:pt idx="15750">
                  <c:v>40.44</c:v>
                </c:pt>
                <c:pt idx="15751">
                  <c:v>12.24</c:v>
                </c:pt>
                <c:pt idx="15752">
                  <c:v>37.97</c:v>
                </c:pt>
                <c:pt idx="15753">
                  <c:v>40.08</c:v>
                </c:pt>
                <c:pt idx="15754">
                  <c:v>66.05</c:v>
                </c:pt>
                <c:pt idx="15755">
                  <c:v>10.96</c:v>
                </c:pt>
                <c:pt idx="15756">
                  <c:v>71.61</c:v>
                </c:pt>
                <c:pt idx="15757">
                  <c:v>27.74</c:v>
                </c:pt>
                <c:pt idx="15758">
                  <c:v>48.6</c:v>
                </c:pt>
                <c:pt idx="15759">
                  <c:v>22.66</c:v>
                </c:pt>
                <c:pt idx="15760">
                  <c:v>40.21</c:v>
                </c:pt>
                <c:pt idx="15761">
                  <c:v>12.06</c:v>
                </c:pt>
                <c:pt idx="15762">
                  <c:v>38.119999999999997</c:v>
                </c:pt>
                <c:pt idx="15763">
                  <c:v>40.31</c:v>
                </c:pt>
                <c:pt idx="15764">
                  <c:v>66.14</c:v>
                </c:pt>
                <c:pt idx="15765">
                  <c:v>11.06</c:v>
                </c:pt>
                <c:pt idx="15766">
                  <c:v>71.349999999999994</c:v>
                </c:pt>
                <c:pt idx="15767">
                  <c:v>27.7</c:v>
                </c:pt>
                <c:pt idx="15768">
                  <c:v>48.74</c:v>
                </c:pt>
                <c:pt idx="15769">
                  <c:v>22.69</c:v>
                </c:pt>
                <c:pt idx="15770">
                  <c:v>39.979999999999997</c:v>
                </c:pt>
                <c:pt idx="15771">
                  <c:v>11.87</c:v>
                </c:pt>
                <c:pt idx="15772">
                  <c:v>38.270000000000003</c:v>
                </c:pt>
                <c:pt idx="15773">
                  <c:v>40.53</c:v>
                </c:pt>
                <c:pt idx="15774">
                  <c:v>66.22</c:v>
                </c:pt>
                <c:pt idx="15775">
                  <c:v>11.17</c:v>
                </c:pt>
                <c:pt idx="15776">
                  <c:v>71.099999999999994</c:v>
                </c:pt>
                <c:pt idx="15777">
                  <c:v>27.67</c:v>
                </c:pt>
                <c:pt idx="15778">
                  <c:v>48.89</c:v>
                </c:pt>
                <c:pt idx="15779">
                  <c:v>22.72</c:v>
                </c:pt>
                <c:pt idx="15780">
                  <c:v>39.74</c:v>
                </c:pt>
                <c:pt idx="15781">
                  <c:v>11.69</c:v>
                </c:pt>
                <c:pt idx="15782">
                  <c:v>38.42</c:v>
                </c:pt>
                <c:pt idx="15783">
                  <c:v>40.75</c:v>
                </c:pt>
                <c:pt idx="15784">
                  <c:v>66.3</c:v>
                </c:pt>
                <c:pt idx="15785">
                  <c:v>11.27</c:v>
                </c:pt>
                <c:pt idx="15786">
                  <c:v>70.849999999999994</c:v>
                </c:pt>
                <c:pt idx="15787">
                  <c:v>27.63</c:v>
                </c:pt>
                <c:pt idx="15788">
                  <c:v>49.03</c:v>
                </c:pt>
                <c:pt idx="15789">
                  <c:v>22.74</c:v>
                </c:pt>
                <c:pt idx="15790">
                  <c:v>39.51</c:v>
                </c:pt>
                <c:pt idx="15791">
                  <c:v>11.5</c:v>
                </c:pt>
                <c:pt idx="15792">
                  <c:v>38.57</c:v>
                </c:pt>
                <c:pt idx="15793">
                  <c:v>40.97</c:v>
                </c:pt>
                <c:pt idx="15794">
                  <c:v>66.38</c:v>
                </c:pt>
                <c:pt idx="15795">
                  <c:v>11.37</c:v>
                </c:pt>
                <c:pt idx="15796">
                  <c:v>70.59</c:v>
                </c:pt>
                <c:pt idx="15797">
                  <c:v>27.6</c:v>
                </c:pt>
                <c:pt idx="15798">
                  <c:v>49.18</c:v>
                </c:pt>
                <c:pt idx="15799">
                  <c:v>22.77</c:v>
                </c:pt>
                <c:pt idx="15800">
                  <c:v>39.28</c:v>
                </c:pt>
                <c:pt idx="15801">
                  <c:v>11.31</c:v>
                </c:pt>
                <c:pt idx="15802">
                  <c:v>38.71</c:v>
                </c:pt>
                <c:pt idx="15803">
                  <c:v>41.2</c:v>
                </c:pt>
                <c:pt idx="15804">
                  <c:v>66.459999999999994</c:v>
                </c:pt>
                <c:pt idx="15805">
                  <c:v>11.47</c:v>
                </c:pt>
                <c:pt idx="15806">
                  <c:v>70.34</c:v>
                </c:pt>
                <c:pt idx="15807">
                  <c:v>27.56</c:v>
                </c:pt>
                <c:pt idx="15808">
                  <c:v>49.32</c:v>
                </c:pt>
                <c:pt idx="15809">
                  <c:v>22.79</c:v>
                </c:pt>
                <c:pt idx="15810">
                  <c:v>39.049999999999997</c:v>
                </c:pt>
                <c:pt idx="15811">
                  <c:v>11.13</c:v>
                </c:pt>
                <c:pt idx="15812">
                  <c:v>38.86</c:v>
                </c:pt>
                <c:pt idx="15813">
                  <c:v>41.42</c:v>
                </c:pt>
                <c:pt idx="15814">
                  <c:v>66.540000000000006</c:v>
                </c:pt>
                <c:pt idx="15815">
                  <c:v>11.57</c:v>
                </c:pt>
                <c:pt idx="15816">
                  <c:v>70.08</c:v>
                </c:pt>
                <c:pt idx="15817">
                  <c:v>27.52</c:v>
                </c:pt>
                <c:pt idx="15818">
                  <c:v>49.47</c:v>
                </c:pt>
                <c:pt idx="15819">
                  <c:v>22.81</c:v>
                </c:pt>
                <c:pt idx="15820">
                  <c:v>38.82</c:v>
                </c:pt>
                <c:pt idx="15821">
                  <c:v>10.94</c:v>
                </c:pt>
                <c:pt idx="15822">
                  <c:v>39</c:v>
                </c:pt>
                <c:pt idx="15823">
                  <c:v>41.64</c:v>
                </c:pt>
                <c:pt idx="15824">
                  <c:v>66.62</c:v>
                </c:pt>
                <c:pt idx="15825">
                  <c:v>11.67</c:v>
                </c:pt>
                <c:pt idx="15826">
                  <c:v>69.83</c:v>
                </c:pt>
                <c:pt idx="15827">
                  <c:v>27.48</c:v>
                </c:pt>
                <c:pt idx="15828">
                  <c:v>49.61</c:v>
                </c:pt>
                <c:pt idx="15829">
                  <c:v>22.84</c:v>
                </c:pt>
                <c:pt idx="15830">
                  <c:v>38.590000000000003</c:v>
                </c:pt>
                <c:pt idx="15831">
                  <c:v>39.15</c:v>
                </c:pt>
                <c:pt idx="15832">
                  <c:v>41.86</c:v>
                </c:pt>
                <c:pt idx="15833">
                  <c:v>66.7</c:v>
                </c:pt>
                <c:pt idx="15834">
                  <c:v>11.77</c:v>
                </c:pt>
                <c:pt idx="15835">
                  <c:v>69.569999999999993</c:v>
                </c:pt>
                <c:pt idx="15836">
                  <c:v>27.43</c:v>
                </c:pt>
                <c:pt idx="15837">
                  <c:v>49.76</c:v>
                </c:pt>
                <c:pt idx="15838">
                  <c:v>22.86</c:v>
                </c:pt>
                <c:pt idx="15839">
                  <c:v>38.36</c:v>
                </c:pt>
                <c:pt idx="15840">
                  <c:v>10.58</c:v>
                </c:pt>
                <c:pt idx="15841">
                  <c:v>39.29</c:v>
                </c:pt>
                <c:pt idx="15842">
                  <c:v>42.08</c:v>
                </c:pt>
                <c:pt idx="15843">
                  <c:v>66.78</c:v>
                </c:pt>
                <c:pt idx="15844">
                  <c:v>11.86</c:v>
                </c:pt>
                <c:pt idx="15845">
                  <c:v>69.319999999999993</c:v>
                </c:pt>
                <c:pt idx="15846">
                  <c:v>27.39</c:v>
                </c:pt>
                <c:pt idx="15847">
                  <c:v>49.9</c:v>
                </c:pt>
                <c:pt idx="15848">
                  <c:v>22.88</c:v>
                </c:pt>
                <c:pt idx="15849">
                  <c:v>38.130000000000003</c:v>
                </c:pt>
                <c:pt idx="15850">
                  <c:v>10.39</c:v>
                </c:pt>
                <c:pt idx="15851">
                  <c:v>39.43</c:v>
                </c:pt>
                <c:pt idx="15852">
                  <c:v>42.31</c:v>
                </c:pt>
                <c:pt idx="15853">
                  <c:v>66.849999999999994</c:v>
                </c:pt>
                <c:pt idx="15854">
                  <c:v>11.96</c:v>
                </c:pt>
                <c:pt idx="15855">
                  <c:v>69.06</c:v>
                </c:pt>
                <c:pt idx="15856">
                  <c:v>27.34</c:v>
                </c:pt>
                <c:pt idx="15857">
                  <c:v>50.04</c:v>
                </c:pt>
                <c:pt idx="15858">
                  <c:v>22.89</c:v>
                </c:pt>
                <c:pt idx="15859">
                  <c:v>37.9</c:v>
                </c:pt>
                <c:pt idx="15860">
                  <c:v>10.210000000000001</c:v>
                </c:pt>
                <c:pt idx="15861">
                  <c:v>39.57</c:v>
                </c:pt>
                <c:pt idx="15862">
                  <c:v>42.53</c:v>
                </c:pt>
                <c:pt idx="15863">
                  <c:v>66.930000000000007</c:v>
                </c:pt>
                <c:pt idx="15864">
                  <c:v>12.06</c:v>
                </c:pt>
                <c:pt idx="15865">
                  <c:v>68.81</c:v>
                </c:pt>
                <c:pt idx="15866">
                  <c:v>27.3</c:v>
                </c:pt>
                <c:pt idx="15867">
                  <c:v>50.19</c:v>
                </c:pt>
                <c:pt idx="15868">
                  <c:v>22.91</c:v>
                </c:pt>
                <c:pt idx="15869">
                  <c:v>37.67</c:v>
                </c:pt>
                <c:pt idx="15870">
                  <c:v>39.71</c:v>
                </c:pt>
                <c:pt idx="15871">
                  <c:v>42.75</c:v>
                </c:pt>
                <c:pt idx="15872">
                  <c:v>67</c:v>
                </c:pt>
                <c:pt idx="15873">
                  <c:v>12.15</c:v>
                </c:pt>
                <c:pt idx="15874">
                  <c:v>68.55</c:v>
                </c:pt>
                <c:pt idx="15875">
                  <c:v>27.25</c:v>
                </c:pt>
                <c:pt idx="15876">
                  <c:v>50.33</c:v>
                </c:pt>
                <c:pt idx="15877">
                  <c:v>22.93</c:v>
                </c:pt>
                <c:pt idx="15878">
                  <c:v>37.44</c:v>
                </c:pt>
                <c:pt idx="15879">
                  <c:v>39.85</c:v>
                </c:pt>
                <c:pt idx="15880">
                  <c:v>42.97</c:v>
                </c:pt>
                <c:pt idx="15881">
                  <c:v>67.069999999999993</c:v>
                </c:pt>
                <c:pt idx="15882">
                  <c:v>12.25</c:v>
                </c:pt>
                <c:pt idx="15883">
                  <c:v>68.3</c:v>
                </c:pt>
                <c:pt idx="15884">
                  <c:v>27.2</c:v>
                </c:pt>
                <c:pt idx="15885">
                  <c:v>50.48</c:v>
                </c:pt>
                <c:pt idx="15886">
                  <c:v>22.94</c:v>
                </c:pt>
                <c:pt idx="15887">
                  <c:v>37.21</c:v>
                </c:pt>
                <c:pt idx="15888">
                  <c:v>39.99</c:v>
                </c:pt>
                <c:pt idx="15889">
                  <c:v>43.19</c:v>
                </c:pt>
                <c:pt idx="15890">
                  <c:v>67.14</c:v>
                </c:pt>
                <c:pt idx="15891">
                  <c:v>12.34</c:v>
                </c:pt>
                <c:pt idx="15892">
                  <c:v>68.040000000000006</c:v>
                </c:pt>
                <c:pt idx="15893">
                  <c:v>27.15</c:v>
                </c:pt>
                <c:pt idx="15894">
                  <c:v>50.62</c:v>
                </c:pt>
                <c:pt idx="15895">
                  <c:v>22.96</c:v>
                </c:pt>
                <c:pt idx="15896">
                  <c:v>36.979999999999997</c:v>
                </c:pt>
                <c:pt idx="15897">
                  <c:v>40.130000000000003</c:v>
                </c:pt>
                <c:pt idx="15898">
                  <c:v>43.42</c:v>
                </c:pt>
                <c:pt idx="15899">
                  <c:v>67.209999999999994</c:v>
                </c:pt>
                <c:pt idx="15900">
                  <c:v>67.790000000000006</c:v>
                </c:pt>
                <c:pt idx="15901">
                  <c:v>27.1</c:v>
                </c:pt>
                <c:pt idx="15902">
                  <c:v>50.77</c:v>
                </c:pt>
                <c:pt idx="15903">
                  <c:v>22.97</c:v>
                </c:pt>
                <c:pt idx="15904">
                  <c:v>36.75</c:v>
                </c:pt>
                <c:pt idx="15905">
                  <c:v>40.26</c:v>
                </c:pt>
                <c:pt idx="15906">
                  <c:v>43.64</c:v>
                </c:pt>
                <c:pt idx="15907">
                  <c:v>67.28</c:v>
                </c:pt>
                <c:pt idx="15908">
                  <c:v>12.52</c:v>
                </c:pt>
                <c:pt idx="15909">
                  <c:v>67.53</c:v>
                </c:pt>
                <c:pt idx="15910">
                  <c:v>27.05</c:v>
                </c:pt>
                <c:pt idx="15911">
                  <c:v>50.91</c:v>
                </c:pt>
                <c:pt idx="15912">
                  <c:v>22.98</c:v>
                </c:pt>
                <c:pt idx="15913">
                  <c:v>36.520000000000003</c:v>
                </c:pt>
                <c:pt idx="15914">
                  <c:v>40.4</c:v>
                </c:pt>
                <c:pt idx="15915">
                  <c:v>43.86</c:v>
                </c:pt>
                <c:pt idx="15916">
                  <c:v>67.349999999999994</c:v>
                </c:pt>
                <c:pt idx="15917">
                  <c:v>12.61</c:v>
                </c:pt>
                <c:pt idx="15918">
                  <c:v>67.28</c:v>
                </c:pt>
                <c:pt idx="15919">
                  <c:v>26.99</c:v>
                </c:pt>
                <c:pt idx="15920">
                  <c:v>51.05</c:v>
                </c:pt>
                <c:pt idx="15921">
                  <c:v>22.99</c:v>
                </c:pt>
                <c:pt idx="15922">
                  <c:v>36.29</c:v>
                </c:pt>
                <c:pt idx="15923">
                  <c:v>40.53</c:v>
                </c:pt>
                <c:pt idx="15924">
                  <c:v>44.08</c:v>
                </c:pt>
                <c:pt idx="15925">
                  <c:v>67.42</c:v>
                </c:pt>
                <c:pt idx="15926">
                  <c:v>67.02</c:v>
                </c:pt>
                <c:pt idx="15927">
                  <c:v>26.94</c:v>
                </c:pt>
                <c:pt idx="15928">
                  <c:v>51.2</c:v>
                </c:pt>
                <c:pt idx="15929">
                  <c:v>23</c:v>
                </c:pt>
                <c:pt idx="15930">
                  <c:v>36.06</c:v>
                </c:pt>
                <c:pt idx="15931">
                  <c:v>40.659999999999997</c:v>
                </c:pt>
                <c:pt idx="15932">
                  <c:v>44.3</c:v>
                </c:pt>
                <c:pt idx="15933">
                  <c:v>67.48</c:v>
                </c:pt>
                <c:pt idx="15934">
                  <c:v>66.77</c:v>
                </c:pt>
                <c:pt idx="15935">
                  <c:v>26.88</c:v>
                </c:pt>
                <c:pt idx="15936">
                  <c:v>51.34</c:v>
                </c:pt>
                <c:pt idx="15937">
                  <c:v>23.01</c:v>
                </c:pt>
                <c:pt idx="15938">
                  <c:v>35.83</c:v>
                </c:pt>
                <c:pt idx="15939">
                  <c:v>40.79</c:v>
                </c:pt>
                <c:pt idx="15940">
                  <c:v>44.52</c:v>
                </c:pt>
                <c:pt idx="15941">
                  <c:v>67.55</c:v>
                </c:pt>
                <c:pt idx="15942">
                  <c:v>66.510000000000005</c:v>
                </c:pt>
                <c:pt idx="15943">
                  <c:v>26.82</c:v>
                </c:pt>
                <c:pt idx="15944">
                  <c:v>51.49</c:v>
                </c:pt>
                <c:pt idx="15945">
                  <c:v>23.01</c:v>
                </c:pt>
                <c:pt idx="15946">
                  <c:v>35.6</c:v>
                </c:pt>
                <c:pt idx="15947">
                  <c:v>40.92</c:v>
                </c:pt>
                <c:pt idx="15948">
                  <c:v>44.74</c:v>
                </c:pt>
                <c:pt idx="15949">
                  <c:v>67.61</c:v>
                </c:pt>
                <c:pt idx="15950">
                  <c:v>66.260000000000005</c:v>
                </c:pt>
                <c:pt idx="15951">
                  <c:v>26.77</c:v>
                </c:pt>
                <c:pt idx="15952">
                  <c:v>51.63</c:v>
                </c:pt>
                <c:pt idx="15953">
                  <c:v>23.02</c:v>
                </c:pt>
                <c:pt idx="15954">
                  <c:v>35.369999999999997</c:v>
                </c:pt>
                <c:pt idx="15955">
                  <c:v>41.05</c:v>
                </c:pt>
                <c:pt idx="15956">
                  <c:v>44.97</c:v>
                </c:pt>
                <c:pt idx="15957">
                  <c:v>67.67</c:v>
                </c:pt>
                <c:pt idx="15958">
                  <c:v>66</c:v>
                </c:pt>
                <c:pt idx="15959">
                  <c:v>26.71</c:v>
                </c:pt>
                <c:pt idx="15960">
                  <c:v>51.77</c:v>
                </c:pt>
                <c:pt idx="15961">
                  <c:v>23.02</c:v>
                </c:pt>
                <c:pt idx="15962">
                  <c:v>35.15</c:v>
                </c:pt>
                <c:pt idx="15963">
                  <c:v>41.18</c:v>
                </c:pt>
                <c:pt idx="15964">
                  <c:v>45.19</c:v>
                </c:pt>
                <c:pt idx="15965">
                  <c:v>67.73</c:v>
                </c:pt>
                <c:pt idx="15966">
                  <c:v>65.75</c:v>
                </c:pt>
                <c:pt idx="15967">
                  <c:v>26.64</c:v>
                </c:pt>
                <c:pt idx="15968">
                  <c:v>51.92</c:v>
                </c:pt>
                <c:pt idx="15969">
                  <c:v>23.02</c:v>
                </c:pt>
                <c:pt idx="15970">
                  <c:v>34.92</c:v>
                </c:pt>
                <c:pt idx="15971">
                  <c:v>41.31</c:v>
                </c:pt>
                <c:pt idx="15972">
                  <c:v>45.41</c:v>
                </c:pt>
                <c:pt idx="15973">
                  <c:v>67.790000000000006</c:v>
                </c:pt>
                <c:pt idx="15974">
                  <c:v>13.22</c:v>
                </c:pt>
                <c:pt idx="15975">
                  <c:v>65.489999999999995</c:v>
                </c:pt>
                <c:pt idx="15976">
                  <c:v>26.58</c:v>
                </c:pt>
                <c:pt idx="15977">
                  <c:v>52.06</c:v>
                </c:pt>
                <c:pt idx="15978">
                  <c:v>23.03</c:v>
                </c:pt>
                <c:pt idx="15979">
                  <c:v>34.69</c:v>
                </c:pt>
                <c:pt idx="15980">
                  <c:v>41.44</c:v>
                </c:pt>
                <c:pt idx="15981">
                  <c:v>45.63</c:v>
                </c:pt>
                <c:pt idx="15982">
                  <c:v>67.849999999999994</c:v>
                </c:pt>
                <c:pt idx="15983">
                  <c:v>13.3</c:v>
                </c:pt>
                <c:pt idx="15984">
                  <c:v>65.239999999999995</c:v>
                </c:pt>
                <c:pt idx="15985">
                  <c:v>26.52</c:v>
                </c:pt>
                <c:pt idx="15986">
                  <c:v>52.21</c:v>
                </c:pt>
                <c:pt idx="15987">
                  <c:v>23.03</c:v>
                </c:pt>
                <c:pt idx="15988">
                  <c:v>34.46</c:v>
                </c:pt>
                <c:pt idx="15989">
                  <c:v>41.56</c:v>
                </c:pt>
                <c:pt idx="15990">
                  <c:v>45.85</c:v>
                </c:pt>
                <c:pt idx="15991">
                  <c:v>67.91</c:v>
                </c:pt>
                <c:pt idx="15992">
                  <c:v>13.38</c:v>
                </c:pt>
                <c:pt idx="15993">
                  <c:v>64.98</c:v>
                </c:pt>
                <c:pt idx="15994">
                  <c:v>26.45</c:v>
                </c:pt>
                <c:pt idx="15995">
                  <c:v>52.35</c:v>
                </c:pt>
                <c:pt idx="15996">
                  <c:v>23.03</c:v>
                </c:pt>
                <c:pt idx="15997">
                  <c:v>34.229999999999997</c:v>
                </c:pt>
                <c:pt idx="15998">
                  <c:v>41.69</c:v>
                </c:pt>
                <c:pt idx="15999">
                  <c:v>46.07</c:v>
                </c:pt>
                <c:pt idx="16000">
                  <c:v>67.97</c:v>
                </c:pt>
                <c:pt idx="16001">
                  <c:v>13.47</c:v>
                </c:pt>
                <c:pt idx="16002">
                  <c:v>64.73</c:v>
                </c:pt>
                <c:pt idx="16003">
                  <c:v>26.39</c:v>
                </c:pt>
                <c:pt idx="16004">
                  <c:v>52.49</c:v>
                </c:pt>
                <c:pt idx="16005">
                  <c:v>23.02</c:v>
                </c:pt>
                <c:pt idx="16006">
                  <c:v>34.01</c:v>
                </c:pt>
                <c:pt idx="16007">
                  <c:v>41.81</c:v>
                </c:pt>
                <c:pt idx="16008">
                  <c:v>46.29</c:v>
                </c:pt>
                <c:pt idx="16009">
                  <c:v>68.02</c:v>
                </c:pt>
                <c:pt idx="16010">
                  <c:v>13.55</c:v>
                </c:pt>
                <c:pt idx="16011">
                  <c:v>64.47</c:v>
                </c:pt>
                <c:pt idx="16012">
                  <c:v>26.32</c:v>
                </c:pt>
                <c:pt idx="16013">
                  <c:v>52.64</c:v>
                </c:pt>
                <c:pt idx="16014">
                  <c:v>23.02</c:v>
                </c:pt>
                <c:pt idx="16015">
                  <c:v>33.78</c:v>
                </c:pt>
                <c:pt idx="16016">
                  <c:v>41.93</c:v>
                </c:pt>
                <c:pt idx="16017">
                  <c:v>46.51</c:v>
                </c:pt>
                <c:pt idx="16018">
                  <c:v>68.069999999999993</c:v>
                </c:pt>
                <c:pt idx="16019">
                  <c:v>13.63</c:v>
                </c:pt>
                <c:pt idx="16020">
                  <c:v>64.209999999999994</c:v>
                </c:pt>
                <c:pt idx="16021">
                  <c:v>26.25</c:v>
                </c:pt>
                <c:pt idx="16022">
                  <c:v>52.78</c:v>
                </c:pt>
                <c:pt idx="16023">
                  <c:v>23.02</c:v>
                </c:pt>
                <c:pt idx="16024">
                  <c:v>33.549999999999997</c:v>
                </c:pt>
                <c:pt idx="16025">
                  <c:v>42.05</c:v>
                </c:pt>
                <c:pt idx="16026">
                  <c:v>46.73</c:v>
                </c:pt>
                <c:pt idx="16027">
                  <c:v>68.13</c:v>
                </c:pt>
                <c:pt idx="16028">
                  <c:v>13.7</c:v>
                </c:pt>
                <c:pt idx="16029">
                  <c:v>63.96</c:v>
                </c:pt>
                <c:pt idx="16030">
                  <c:v>26.18</c:v>
                </c:pt>
                <c:pt idx="16031">
                  <c:v>52.92</c:v>
                </c:pt>
                <c:pt idx="16032">
                  <c:v>23.01</c:v>
                </c:pt>
                <c:pt idx="16033">
                  <c:v>33.32</c:v>
                </c:pt>
                <c:pt idx="16034">
                  <c:v>42.17</c:v>
                </c:pt>
                <c:pt idx="16035">
                  <c:v>46.95</c:v>
                </c:pt>
                <c:pt idx="16036">
                  <c:v>68.180000000000007</c:v>
                </c:pt>
                <c:pt idx="16037">
                  <c:v>13.78</c:v>
                </c:pt>
                <c:pt idx="16038">
                  <c:v>63.7</c:v>
                </c:pt>
                <c:pt idx="16039">
                  <c:v>26.11</c:v>
                </c:pt>
                <c:pt idx="16040">
                  <c:v>53.07</c:v>
                </c:pt>
                <c:pt idx="16041">
                  <c:v>23.01</c:v>
                </c:pt>
                <c:pt idx="16042">
                  <c:v>33.1</c:v>
                </c:pt>
                <c:pt idx="16043">
                  <c:v>42.29</c:v>
                </c:pt>
                <c:pt idx="16044">
                  <c:v>47.17</c:v>
                </c:pt>
                <c:pt idx="16045">
                  <c:v>68.23</c:v>
                </c:pt>
                <c:pt idx="16046">
                  <c:v>13.86</c:v>
                </c:pt>
                <c:pt idx="16047">
                  <c:v>63.45</c:v>
                </c:pt>
                <c:pt idx="16048">
                  <c:v>26.04</c:v>
                </c:pt>
                <c:pt idx="16049">
                  <c:v>53.21</c:v>
                </c:pt>
                <c:pt idx="16050">
                  <c:v>23</c:v>
                </c:pt>
                <c:pt idx="16051">
                  <c:v>32.869999999999997</c:v>
                </c:pt>
                <c:pt idx="16052">
                  <c:v>42.4</c:v>
                </c:pt>
                <c:pt idx="16053">
                  <c:v>47.39</c:v>
                </c:pt>
                <c:pt idx="16054">
                  <c:v>68.28</c:v>
                </c:pt>
                <c:pt idx="16055">
                  <c:v>13.93</c:v>
                </c:pt>
                <c:pt idx="16056">
                  <c:v>63.19</c:v>
                </c:pt>
                <c:pt idx="16057">
                  <c:v>25.97</c:v>
                </c:pt>
                <c:pt idx="16058">
                  <c:v>53.35</c:v>
                </c:pt>
                <c:pt idx="16059">
                  <c:v>22.99</c:v>
                </c:pt>
                <c:pt idx="16060">
                  <c:v>32.64</c:v>
                </c:pt>
                <c:pt idx="16061">
                  <c:v>42.52</c:v>
                </c:pt>
                <c:pt idx="16062">
                  <c:v>47.61</c:v>
                </c:pt>
                <c:pt idx="16063">
                  <c:v>68.319999999999993</c:v>
                </c:pt>
                <c:pt idx="16064">
                  <c:v>14.01</c:v>
                </c:pt>
                <c:pt idx="16065">
                  <c:v>62.94</c:v>
                </c:pt>
                <c:pt idx="16066">
                  <c:v>25.89</c:v>
                </c:pt>
                <c:pt idx="16067">
                  <c:v>53.5</c:v>
                </c:pt>
                <c:pt idx="16068">
                  <c:v>22.98</c:v>
                </c:pt>
                <c:pt idx="16069">
                  <c:v>32.42</c:v>
                </c:pt>
                <c:pt idx="16070">
                  <c:v>42.63</c:v>
                </c:pt>
                <c:pt idx="16071">
                  <c:v>47.83</c:v>
                </c:pt>
                <c:pt idx="16072">
                  <c:v>68.37</c:v>
                </c:pt>
                <c:pt idx="16073">
                  <c:v>14.08</c:v>
                </c:pt>
                <c:pt idx="16074">
                  <c:v>62.68</c:v>
                </c:pt>
                <c:pt idx="16075">
                  <c:v>25.82</c:v>
                </c:pt>
                <c:pt idx="16076">
                  <c:v>53.64</c:v>
                </c:pt>
                <c:pt idx="16077">
                  <c:v>22.97</c:v>
                </c:pt>
                <c:pt idx="16078">
                  <c:v>32.19</c:v>
                </c:pt>
                <c:pt idx="16079">
                  <c:v>42.75</c:v>
                </c:pt>
                <c:pt idx="16080">
                  <c:v>48.05</c:v>
                </c:pt>
                <c:pt idx="16081">
                  <c:v>68.41</c:v>
                </c:pt>
                <c:pt idx="16082">
                  <c:v>14.16</c:v>
                </c:pt>
                <c:pt idx="16083">
                  <c:v>62.43</c:v>
                </c:pt>
                <c:pt idx="16084">
                  <c:v>25.74</c:v>
                </c:pt>
                <c:pt idx="16085">
                  <c:v>53.78</c:v>
                </c:pt>
                <c:pt idx="16086">
                  <c:v>22.96</c:v>
                </c:pt>
                <c:pt idx="16087">
                  <c:v>31.97</c:v>
                </c:pt>
                <c:pt idx="16088">
                  <c:v>42.86</c:v>
                </c:pt>
                <c:pt idx="16089">
                  <c:v>48.27</c:v>
                </c:pt>
                <c:pt idx="16090">
                  <c:v>68.459999999999994</c:v>
                </c:pt>
                <c:pt idx="16091">
                  <c:v>14.23</c:v>
                </c:pt>
                <c:pt idx="16092">
                  <c:v>62.17</c:v>
                </c:pt>
                <c:pt idx="16093">
                  <c:v>25.66</c:v>
                </c:pt>
                <c:pt idx="16094">
                  <c:v>53.92</c:v>
                </c:pt>
                <c:pt idx="16095">
                  <c:v>22.95</c:v>
                </c:pt>
                <c:pt idx="16096">
                  <c:v>31.74</c:v>
                </c:pt>
                <c:pt idx="16097">
                  <c:v>42.97</c:v>
                </c:pt>
                <c:pt idx="16098">
                  <c:v>48.49</c:v>
                </c:pt>
                <c:pt idx="16099">
                  <c:v>68.5</c:v>
                </c:pt>
                <c:pt idx="16100">
                  <c:v>14.3</c:v>
                </c:pt>
                <c:pt idx="16101">
                  <c:v>61.92</c:v>
                </c:pt>
                <c:pt idx="16102">
                  <c:v>25.58</c:v>
                </c:pt>
                <c:pt idx="16103">
                  <c:v>54.07</c:v>
                </c:pt>
                <c:pt idx="16104">
                  <c:v>22.93</c:v>
                </c:pt>
                <c:pt idx="16105">
                  <c:v>31.51</c:v>
                </c:pt>
                <c:pt idx="16106">
                  <c:v>43.08</c:v>
                </c:pt>
                <c:pt idx="16107">
                  <c:v>48.71</c:v>
                </c:pt>
                <c:pt idx="16108">
                  <c:v>68.540000000000006</c:v>
                </c:pt>
                <c:pt idx="16109">
                  <c:v>14.37</c:v>
                </c:pt>
                <c:pt idx="16110">
                  <c:v>61.66</c:v>
                </c:pt>
                <c:pt idx="16111">
                  <c:v>25.5</c:v>
                </c:pt>
                <c:pt idx="16112">
                  <c:v>54.21</c:v>
                </c:pt>
                <c:pt idx="16113">
                  <c:v>22.92</c:v>
                </c:pt>
                <c:pt idx="16114">
                  <c:v>31.29</c:v>
                </c:pt>
                <c:pt idx="16115">
                  <c:v>43.19</c:v>
                </c:pt>
                <c:pt idx="16116">
                  <c:v>48.93</c:v>
                </c:pt>
                <c:pt idx="16117">
                  <c:v>68.58</c:v>
                </c:pt>
                <c:pt idx="16118">
                  <c:v>14.44</c:v>
                </c:pt>
                <c:pt idx="16119">
                  <c:v>61.41</c:v>
                </c:pt>
                <c:pt idx="16120">
                  <c:v>25.42</c:v>
                </c:pt>
                <c:pt idx="16121">
                  <c:v>54.35</c:v>
                </c:pt>
                <c:pt idx="16122">
                  <c:v>22.9</c:v>
                </c:pt>
                <c:pt idx="16123">
                  <c:v>31.06</c:v>
                </c:pt>
                <c:pt idx="16124">
                  <c:v>43.29</c:v>
                </c:pt>
                <c:pt idx="16125">
                  <c:v>49.15</c:v>
                </c:pt>
                <c:pt idx="16126">
                  <c:v>68.62</c:v>
                </c:pt>
                <c:pt idx="16127">
                  <c:v>14.51</c:v>
                </c:pt>
                <c:pt idx="16128">
                  <c:v>61.15</c:v>
                </c:pt>
                <c:pt idx="16129">
                  <c:v>25.34</c:v>
                </c:pt>
                <c:pt idx="16130">
                  <c:v>54.49</c:v>
                </c:pt>
                <c:pt idx="16131">
                  <c:v>22.88</c:v>
                </c:pt>
                <c:pt idx="16132">
                  <c:v>30.84</c:v>
                </c:pt>
                <c:pt idx="16133">
                  <c:v>43.4</c:v>
                </c:pt>
                <c:pt idx="16134">
                  <c:v>49.37</c:v>
                </c:pt>
                <c:pt idx="16135">
                  <c:v>68.650000000000006</c:v>
                </c:pt>
                <c:pt idx="16136">
                  <c:v>14.57</c:v>
                </c:pt>
                <c:pt idx="16137">
                  <c:v>60.9</c:v>
                </c:pt>
                <c:pt idx="16138">
                  <c:v>25.25</c:v>
                </c:pt>
                <c:pt idx="16139">
                  <c:v>54.64</c:v>
                </c:pt>
                <c:pt idx="16140">
                  <c:v>22.86</c:v>
                </c:pt>
                <c:pt idx="16141">
                  <c:v>30.61</c:v>
                </c:pt>
                <c:pt idx="16142">
                  <c:v>43.5</c:v>
                </c:pt>
                <c:pt idx="16143">
                  <c:v>49.58</c:v>
                </c:pt>
                <c:pt idx="16144">
                  <c:v>68.69</c:v>
                </c:pt>
                <c:pt idx="16145">
                  <c:v>14.64</c:v>
                </c:pt>
                <c:pt idx="16146">
                  <c:v>60.64</c:v>
                </c:pt>
                <c:pt idx="16147">
                  <c:v>25.17</c:v>
                </c:pt>
                <c:pt idx="16148">
                  <c:v>54.78</c:v>
                </c:pt>
                <c:pt idx="16149">
                  <c:v>22.84</c:v>
                </c:pt>
                <c:pt idx="16150">
                  <c:v>30.39</c:v>
                </c:pt>
                <c:pt idx="16151">
                  <c:v>43.6</c:v>
                </c:pt>
                <c:pt idx="16152">
                  <c:v>49.8</c:v>
                </c:pt>
                <c:pt idx="16153">
                  <c:v>68.72</c:v>
                </c:pt>
                <c:pt idx="16154">
                  <c:v>14.7</c:v>
                </c:pt>
                <c:pt idx="16155">
                  <c:v>60.39</c:v>
                </c:pt>
                <c:pt idx="16156">
                  <c:v>25.08</c:v>
                </c:pt>
                <c:pt idx="16157">
                  <c:v>54.92</c:v>
                </c:pt>
                <c:pt idx="16158">
                  <c:v>22.82</c:v>
                </c:pt>
                <c:pt idx="16159">
                  <c:v>30.16</c:v>
                </c:pt>
                <c:pt idx="16160">
                  <c:v>43.7</c:v>
                </c:pt>
                <c:pt idx="16161">
                  <c:v>50.02</c:v>
                </c:pt>
                <c:pt idx="16162">
                  <c:v>68.75</c:v>
                </c:pt>
                <c:pt idx="16163">
                  <c:v>14.77</c:v>
                </c:pt>
                <c:pt idx="16164">
                  <c:v>60.14</c:v>
                </c:pt>
                <c:pt idx="16165">
                  <c:v>25</c:v>
                </c:pt>
                <c:pt idx="16166">
                  <c:v>55.06</c:v>
                </c:pt>
                <c:pt idx="16167">
                  <c:v>22.8</c:v>
                </c:pt>
                <c:pt idx="16168">
                  <c:v>29.94</c:v>
                </c:pt>
                <c:pt idx="16169">
                  <c:v>43.8</c:v>
                </c:pt>
                <c:pt idx="16170">
                  <c:v>50.24</c:v>
                </c:pt>
                <c:pt idx="16171">
                  <c:v>68.78</c:v>
                </c:pt>
                <c:pt idx="16172">
                  <c:v>14.83</c:v>
                </c:pt>
                <c:pt idx="16173">
                  <c:v>59.88</c:v>
                </c:pt>
                <c:pt idx="16174">
                  <c:v>24.91</c:v>
                </c:pt>
                <c:pt idx="16175">
                  <c:v>55.2</c:v>
                </c:pt>
                <c:pt idx="16176">
                  <c:v>22.78</c:v>
                </c:pt>
                <c:pt idx="16177">
                  <c:v>29.71</c:v>
                </c:pt>
                <c:pt idx="16178">
                  <c:v>43.9</c:v>
                </c:pt>
                <c:pt idx="16179">
                  <c:v>50.46</c:v>
                </c:pt>
                <c:pt idx="16180">
                  <c:v>68.81</c:v>
                </c:pt>
                <c:pt idx="16181">
                  <c:v>14.89</c:v>
                </c:pt>
                <c:pt idx="16182">
                  <c:v>59.63</c:v>
                </c:pt>
                <c:pt idx="16183">
                  <c:v>24.82</c:v>
                </c:pt>
                <c:pt idx="16184">
                  <c:v>55.35</c:v>
                </c:pt>
                <c:pt idx="16185">
                  <c:v>22.75</c:v>
                </c:pt>
                <c:pt idx="16186">
                  <c:v>29.49</c:v>
                </c:pt>
                <c:pt idx="16187">
                  <c:v>44</c:v>
                </c:pt>
                <c:pt idx="16188">
                  <c:v>50.67</c:v>
                </c:pt>
                <c:pt idx="16189">
                  <c:v>68.84</c:v>
                </c:pt>
                <c:pt idx="16190">
                  <c:v>14.95</c:v>
                </c:pt>
                <c:pt idx="16191">
                  <c:v>59.37</c:v>
                </c:pt>
                <c:pt idx="16192">
                  <c:v>24.73</c:v>
                </c:pt>
                <c:pt idx="16193">
                  <c:v>55.49</c:v>
                </c:pt>
                <c:pt idx="16194">
                  <c:v>22.73</c:v>
                </c:pt>
                <c:pt idx="16195">
                  <c:v>29.27</c:v>
                </c:pt>
                <c:pt idx="16196">
                  <c:v>44.09</c:v>
                </c:pt>
                <c:pt idx="16197">
                  <c:v>50.89</c:v>
                </c:pt>
                <c:pt idx="16198">
                  <c:v>68.87</c:v>
                </c:pt>
                <c:pt idx="16199">
                  <c:v>15.01</c:v>
                </c:pt>
                <c:pt idx="16200">
                  <c:v>59.12</c:v>
                </c:pt>
                <c:pt idx="16201">
                  <c:v>24.64</c:v>
                </c:pt>
                <c:pt idx="16202">
                  <c:v>55.63</c:v>
                </c:pt>
                <c:pt idx="16203">
                  <c:v>22.7</c:v>
                </c:pt>
                <c:pt idx="16204">
                  <c:v>29.04</c:v>
                </c:pt>
                <c:pt idx="16205">
                  <c:v>44.19</c:v>
                </c:pt>
                <c:pt idx="16206">
                  <c:v>51.11</c:v>
                </c:pt>
                <c:pt idx="16207">
                  <c:v>68.89</c:v>
                </c:pt>
                <c:pt idx="16208">
                  <c:v>15.07</c:v>
                </c:pt>
                <c:pt idx="16209">
                  <c:v>58.86</c:v>
                </c:pt>
                <c:pt idx="16210">
                  <c:v>24.55</c:v>
                </c:pt>
                <c:pt idx="16211">
                  <c:v>55.77</c:v>
                </c:pt>
                <c:pt idx="16212">
                  <c:v>22.67</c:v>
                </c:pt>
                <c:pt idx="16213">
                  <c:v>28.82</c:v>
                </c:pt>
                <c:pt idx="16214">
                  <c:v>44.28</c:v>
                </c:pt>
                <c:pt idx="16215">
                  <c:v>51.33</c:v>
                </c:pt>
                <c:pt idx="16216">
                  <c:v>68.92</c:v>
                </c:pt>
                <c:pt idx="16217">
                  <c:v>15.13</c:v>
                </c:pt>
                <c:pt idx="16218">
                  <c:v>58.61</c:v>
                </c:pt>
                <c:pt idx="16219">
                  <c:v>24.45</c:v>
                </c:pt>
                <c:pt idx="16220">
                  <c:v>55.91</c:v>
                </c:pt>
                <c:pt idx="16221">
                  <c:v>22.65</c:v>
                </c:pt>
                <c:pt idx="16222">
                  <c:v>28.6</c:v>
                </c:pt>
                <c:pt idx="16223">
                  <c:v>10.46</c:v>
                </c:pt>
                <c:pt idx="16224">
                  <c:v>44.37</c:v>
                </c:pt>
                <c:pt idx="16225">
                  <c:v>51.54</c:v>
                </c:pt>
                <c:pt idx="16226">
                  <c:v>68.94</c:v>
                </c:pt>
                <c:pt idx="16227">
                  <c:v>15.19</c:v>
                </c:pt>
                <c:pt idx="16228">
                  <c:v>58.35</c:v>
                </c:pt>
                <c:pt idx="16229">
                  <c:v>24.36</c:v>
                </c:pt>
                <c:pt idx="16230">
                  <c:v>56.05</c:v>
                </c:pt>
                <c:pt idx="16231">
                  <c:v>22.62</c:v>
                </c:pt>
                <c:pt idx="16232">
                  <c:v>28.37</c:v>
                </c:pt>
                <c:pt idx="16233">
                  <c:v>10.65</c:v>
                </c:pt>
                <c:pt idx="16234">
                  <c:v>44.46</c:v>
                </c:pt>
                <c:pt idx="16235">
                  <c:v>51.76</c:v>
                </c:pt>
                <c:pt idx="16236">
                  <c:v>68.959999999999994</c:v>
                </c:pt>
                <c:pt idx="16237">
                  <c:v>15.24</c:v>
                </c:pt>
                <c:pt idx="16238">
                  <c:v>58.1</c:v>
                </c:pt>
                <c:pt idx="16239">
                  <c:v>24.26</c:v>
                </c:pt>
                <c:pt idx="16240">
                  <c:v>56.19</c:v>
                </c:pt>
                <c:pt idx="16241">
                  <c:v>22.58</c:v>
                </c:pt>
                <c:pt idx="16242">
                  <c:v>28.15</c:v>
                </c:pt>
                <c:pt idx="16243">
                  <c:v>10.83</c:v>
                </c:pt>
                <c:pt idx="16244">
                  <c:v>44.55</c:v>
                </c:pt>
                <c:pt idx="16245">
                  <c:v>51.98</c:v>
                </c:pt>
                <c:pt idx="16246">
                  <c:v>68.98</c:v>
                </c:pt>
                <c:pt idx="16247">
                  <c:v>15.3</c:v>
                </c:pt>
                <c:pt idx="16248">
                  <c:v>57.85</c:v>
                </c:pt>
                <c:pt idx="16249">
                  <c:v>24.17</c:v>
                </c:pt>
                <c:pt idx="16250">
                  <c:v>56.33</c:v>
                </c:pt>
                <c:pt idx="16251">
                  <c:v>22.55</c:v>
                </c:pt>
                <c:pt idx="16252">
                  <c:v>27.93</c:v>
                </c:pt>
                <c:pt idx="16253">
                  <c:v>11.01</c:v>
                </c:pt>
                <c:pt idx="16254">
                  <c:v>44.63</c:v>
                </c:pt>
                <c:pt idx="16255">
                  <c:v>52.19</c:v>
                </c:pt>
                <c:pt idx="16256">
                  <c:v>69</c:v>
                </c:pt>
                <c:pt idx="16257">
                  <c:v>15.35</c:v>
                </c:pt>
                <c:pt idx="16258">
                  <c:v>57.59</c:v>
                </c:pt>
                <c:pt idx="16259">
                  <c:v>24.07</c:v>
                </c:pt>
                <c:pt idx="16260">
                  <c:v>56.48</c:v>
                </c:pt>
                <c:pt idx="16261">
                  <c:v>22.52</c:v>
                </c:pt>
                <c:pt idx="16262">
                  <c:v>27.7</c:v>
                </c:pt>
                <c:pt idx="16263">
                  <c:v>11.19</c:v>
                </c:pt>
                <c:pt idx="16264">
                  <c:v>44.72</c:v>
                </c:pt>
                <c:pt idx="16265">
                  <c:v>52.41</c:v>
                </c:pt>
                <c:pt idx="16266">
                  <c:v>69.010000000000005</c:v>
                </c:pt>
                <c:pt idx="16267">
                  <c:v>15.41</c:v>
                </c:pt>
                <c:pt idx="16268">
                  <c:v>57.34</c:v>
                </c:pt>
                <c:pt idx="16269">
                  <c:v>23.97</c:v>
                </c:pt>
                <c:pt idx="16270">
                  <c:v>56.62</c:v>
                </c:pt>
                <c:pt idx="16271">
                  <c:v>22.49</c:v>
                </c:pt>
                <c:pt idx="16272">
                  <c:v>27.48</c:v>
                </c:pt>
                <c:pt idx="16273">
                  <c:v>11.37</c:v>
                </c:pt>
                <c:pt idx="16274">
                  <c:v>44.8</c:v>
                </c:pt>
                <c:pt idx="16275">
                  <c:v>52.62</c:v>
                </c:pt>
                <c:pt idx="16276">
                  <c:v>69.03</c:v>
                </c:pt>
                <c:pt idx="16277">
                  <c:v>15.46</c:v>
                </c:pt>
                <c:pt idx="16278">
                  <c:v>57.08</c:v>
                </c:pt>
                <c:pt idx="16279">
                  <c:v>23.87</c:v>
                </c:pt>
                <c:pt idx="16280">
                  <c:v>56.76</c:v>
                </c:pt>
                <c:pt idx="16281">
                  <c:v>22.45</c:v>
                </c:pt>
                <c:pt idx="16282">
                  <c:v>27.26</c:v>
                </c:pt>
                <c:pt idx="16283">
                  <c:v>11.56</c:v>
                </c:pt>
                <c:pt idx="16284">
                  <c:v>44.88</c:v>
                </c:pt>
                <c:pt idx="16285">
                  <c:v>52.84</c:v>
                </c:pt>
                <c:pt idx="16286">
                  <c:v>69.040000000000006</c:v>
                </c:pt>
                <c:pt idx="16287">
                  <c:v>15.51</c:v>
                </c:pt>
                <c:pt idx="16288">
                  <c:v>56.83</c:v>
                </c:pt>
                <c:pt idx="16289">
                  <c:v>23.77</c:v>
                </c:pt>
                <c:pt idx="16290">
                  <c:v>56.9</c:v>
                </c:pt>
                <c:pt idx="16291">
                  <c:v>22.42</c:v>
                </c:pt>
                <c:pt idx="16292">
                  <c:v>27.04</c:v>
                </c:pt>
                <c:pt idx="16293">
                  <c:v>11.74</c:v>
                </c:pt>
                <c:pt idx="16294">
                  <c:v>44.96</c:v>
                </c:pt>
                <c:pt idx="16295">
                  <c:v>53.06</c:v>
                </c:pt>
                <c:pt idx="16296">
                  <c:v>69.05</c:v>
                </c:pt>
                <c:pt idx="16297">
                  <c:v>15.56</c:v>
                </c:pt>
                <c:pt idx="16298">
                  <c:v>56.58</c:v>
                </c:pt>
                <c:pt idx="16299">
                  <c:v>23.67</c:v>
                </c:pt>
                <c:pt idx="16300">
                  <c:v>57.04</c:v>
                </c:pt>
                <c:pt idx="16301">
                  <c:v>22.38</c:v>
                </c:pt>
                <c:pt idx="16302">
                  <c:v>26.82</c:v>
                </c:pt>
                <c:pt idx="16303">
                  <c:v>11.92</c:v>
                </c:pt>
                <c:pt idx="16304">
                  <c:v>45.04</c:v>
                </c:pt>
                <c:pt idx="16305">
                  <c:v>53.27</c:v>
                </c:pt>
                <c:pt idx="16306">
                  <c:v>69.06</c:v>
                </c:pt>
                <c:pt idx="16307">
                  <c:v>15.61</c:v>
                </c:pt>
                <c:pt idx="16308">
                  <c:v>56.32</c:v>
                </c:pt>
                <c:pt idx="16309">
                  <c:v>23.56</c:v>
                </c:pt>
                <c:pt idx="16310">
                  <c:v>57.18</c:v>
                </c:pt>
                <c:pt idx="16311">
                  <c:v>22.34</c:v>
                </c:pt>
                <c:pt idx="16312">
                  <c:v>26.59</c:v>
                </c:pt>
                <c:pt idx="16313">
                  <c:v>12.1</c:v>
                </c:pt>
                <c:pt idx="16314">
                  <c:v>45.12</c:v>
                </c:pt>
                <c:pt idx="16315">
                  <c:v>53.49</c:v>
                </c:pt>
                <c:pt idx="16316">
                  <c:v>69.069999999999993</c:v>
                </c:pt>
                <c:pt idx="16317">
                  <c:v>15.66</c:v>
                </c:pt>
                <c:pt idx="16318">
                  <c:v>56.07</c:v>
                </c:pt>
                <c:pt idx="16319">
                  <c:v>23.46</c:v>
                </c:pt>
                <c:pt idx="16320">
                  <c:v>57.32</c:v>
                </c:pt>
                <c:pt idx="16321">
                  <c:v>22.3</c:v>
                </c:pt>
                <c:pt idx="16322">
                  <c:v>26.37</c:v>
                </c:pt>
                <c:pt idx="16323">
                  <c:v>12.29</c:v>
                </c:pt>
                <c:pt idx="16324">
                  <c:v>45.19</c:v>
                </c:pt>
                <c:pt idx="16325">
                  <c:v>53.7</c:v>
                </c:pt>
                <c:pt idx="16326">
                  <c:v>69.08</c:v>
                </c:pt>
                <c:pt idx="16327">
                  <c:v>15.7</c:v>
                </c:pt>
                <c:pt idx="16328">
                  <c:v>55.82</c:v>
                </c:pt>
                <c:pt idx="16329">
                  <c:v>23.36</c:v>
                </c:pt>
                <c:pt idx="16330">
                  <c:v>57.46</c:v>
                </c:pt>
                <c:pt idx="16331">
                  <c:v>22.26</c:v>
                </c:pt>
                <c:pt idx="16332">
                  <c:v>26.15</c:v>
                </c:pt>
                <c:pt idx="16333">
                  <c:v>12.47</c:v>
                </c:pt>
                <c:pt idx="16334">
                  <c:v>45.27</c:v>
                </c:pt>
                <c:pt idx="16335">
                  <c:v>53.91</c:v>
                </c:pt>
                <c:pt idx="16336">
                  <c:v>69.08</c:v>
                </c:pt>
                <c:pt idx="16337">
                  <c:v>15.75</c:v>
                </c:pt>
                <c:pt idx="16338">
                  <c:v>55.56</c:v>
                </c:pt>
                <c:pt idx="16339">
                  <c:v>23.25</c:v>
                </c:pt>
                <c:pt idx="16340">
                  <c:v>57.6</c:v>
                </c:pt>
                <c:pt idx="16341">
                  <c:v>22.22</c:v>
                </c:pt>
                <c:pt idx="16342">
                  <c:v>25.93</c:v>
                </c:pt>
                <c:pt idx="16343">
                  <c:v>12.65</c:v>
                </c:pt>
                <c:pt idx="16344">
                  <c:v>45.34</c:v>
                </c:pt>
                <c:pt idx="16345">
                  <c:v>54.13</c:v>
                </c:pt>
                <c:pt idx="16346">
                  <c:v>69.09</c:v>
                </c:pt>
                <c:pt idx="16347">
                  <c:v>15.8</c:v>
                </c:pt>
                <c:pt idx="16348">
                  <c:v>55.31</c:v>
                </c:pt>
                <c:pt idx="16349">
                  <c:v>23.14</c:v>
                </c:pt>
                <c:pt idx="16350">
                  <c:v>57.74</c:v>
                </c:pt>
                <c:pt idx="16351">
                  <c:v>22.18</c:v>
                </c:pt>
                <c:pt idx="16352">
                  <c:v>25.71</c:v>
                </c:pt>
                <c:pt idx="16353">
                  <c:v>12.83</c:v>
                </c:pt>
                <c:pt idx="16354">
                  <c:v>45.41</c:v>
                </c:pt>
                <c:pt idx="16355">
                  <c:v>54.34</c:v>
                </c:pt>
                <c:pt idx="16356">
                  <c:v>69.09</c:v>
                </c:pt>
                <c:pt idx="16357">
                  <c:v>15.84</c:v>
                </c:pt>
                <c:pt idx="16358">
                  <c:v>55.06</c:v>
                </c:pt>
                <c:pt idx="16359">
                  <c:v>23.04</c:v>
                </c:pt>
                <c:pt idx="16360">
                  <c:v>57.88</c:v>
                </c:pt>
                <c:pt idx="16361">
                  <c:v>22.13</c:v>
                </c:pt>
                <c:pt idx="16362">
                  <c:v>25.49</c:v>
                </c:pt>
                <c:pt idx="16363">
                  <c:v>13.02</c:v>
                </c:pt>
                <c:pt idx="16364">
                  <c:v>45.48</c:v>
                </c:pt>
                <c:pt idx="16365">
                  <c:v>54.55</c:v>
                </c:pt>
                <c:pt idx="16366">
                  <c:v>69.09</c:v>
                </c:pt>
                <c:pt idx="16367">
                  <c:v>15.88</c:v>
                </c:pt>
                <c:pt idx="16368">
                  <c:v>54.8</c:v>
                </c:pt>
                <c:pt idx="16369">
                  <c:v>22.93</c:v>
                </c:pt>
                <c:pt idx="16370">
                  <c:v>58.02</c:v>
                </c:pt>
                <c:pt idx="16371">
                  <c:v>22.09</c:v>
                </c:pt>
                <c:pt idx="16372">
                  <c:v>25.27</c:v>
                </c:pt>
                <c:pt idx="16373">
                  <c:v>13.2</c:v>
                </c:pt>
                <c:pt idx="16374">
                  <c:v>45.54</c:v>
                </c:pt>
                <c:pt idx="16375">
                  <c:v>54.77</c:v>
                </c:pt>
                <c:pt idx="16376">
                  <c:v>69.09</c:v>
                </c:pt>
                <c:pt idx="16377">
                  <c:v>15.92</c:v>
                </c:pt>
                <c:pt idx="16378">
                  <c:v>54.55</c:v>
                </c:pt>
                <c:pt idx="16379">
                  <c:v>22.82</c:v>
                </c:pt>
                <c:pt idx="16380">
                  <c:v>58.15</c:v>
                </c:pt>
                <c:pt idx="16381">
                  <c:v>22.04</c:v>
                </c:pt>
                <c:pt idx="16382">
                  <c:v>25.05</c:v>
                </c:pt>
                <c:pt idx="16383">
                  <c:v>13.38</c:v>
                </c:pt>
                <c:pt idx="16384">
                  <c:v>45.61</c:v>
                </c:pt>
                <c:pt idx="16385">
                  <c:v>54.98</c:v>
                </c:pt>
                <c:pt idx="16386">
                  <c:v>69.09</c:v>
                </c:pt>
                <c:pt idx="16387">
                  <c:v>15.96</c:v>
                </c:pt>
                <c:pt idx="16388">
                  <c:v>54.3</c:v>
                </c:pt>
                <c:pt idx="16389">
                  <c:v>22.71</c:v>
                </c:pt>
                <c:pt idx="16390">
                  <c:v>58.29</c:v>
                </c:pt>
                <c:pt idx="16391">
                  <c:v>22</c:v>
                </c:pt>
                <c:pt idx="16392">
                  <c:v>24.83</c:v>
                </c:pt>
                <c:pt idx="16393">
                  <c:v>13.56</c:v>
                </c:pt>
                <c:pt idx="16394">
                  <c:v>45.67</c:v>
                </c:pt>
                <c:pt idx="16395">
                  <c:v>55.19</c:v>
                </c:pt>
                <c:pt idx="16396">
                  <c:v>69.08</c:v>
                </c:pt>
                <c:pt idx="16397">
                  <c:v>16</c:v>
                </c:pt>
                <c:pt idx="16398">
                  <c:v>54.04</c:v>
                </c:pt>
                <c:pt idx="16399">
                  <c:v>22.6</c:v>
                </c:pt>
                <c:pt idx="16400">
                  <c:v>58.43</c:v>
                </c:pt>
                <c:pt idx="16401">
                  <c:v>21.95</c:v>
                </c:pt>
                <c:pt idx="16402">
                  <c:v>24.61</c:v>
                </c:pt>
                <c:pt idx="16403">
                  <c:v>13.75</c:v>
                </c:pt>
                <c:pt idx="16404">
                  <c:v>45.73</c:v>
                </c:pt>
                <c:pt idx="16405">
                  <c:v>55.41</c:v>
                </c:pt>
                <c:pt idx="16406">
                  <c:v>69.08</c:v>
                </c:pt>
                <c:pt idx="16407">
                  <c:v>16.04</c:v>
                </c:pt>
                <c:pt idx="16408">
                  <c:v>53.79</c:v>
                </c:pt>
                <c:pt idx="16409">
                  <c:v>22.48</c:v>
                </c:pt>
                <c:pt idx="16410">
                  <c:v>58.57</c:v>
                </c:pt>
                <c:pt idx="16411">
                  <c:v>21.9</c:v>
                </c:pt>
                <c:pt idx="16412">
                  <c:v>24.39</c:v>
                </c:pt>
                <c:pt idx="16413">
                  <c:v>13.93</c:v>
                </c:pt>
                <c:pt idx="16414">
                  <c:v>45.79</c:v>
                </c:pt>
                <c:pt idx="16415">
                  <c:v>55.62</c:v>
                </c:pt>
                <c:pt idx="16416">
                  <c:v>69.069999999999993</c:v>
                </c:pt>
                <c:pt idx="16417">
                  <c:v>16.079999999999998</c:v>
                </c:pt>
                <c:pt idx="16418">
                  <c:v>53.54</c:v>
                </c:pt>
                <c:pt idx="16419">
                  <c:v>22.37</c:v>
                </c:pt>
                <c:pt idx="16420">
                  <c:v>58.71</c:v>
                </c:pt>
                <c:pt idx="16421">
                  <c:v>21.85</c:v>
                </c:pt>
                <c:pt idx="16422">
                  <c:v>24.17</c:v>
                </c:pt>
                <c:pt idx="16423">
                  <c:v>14.11</c:v>
                </c:pt>
                <c:pt idx="16424">
                  <c:v>45.85</c:v>
                </c:pt>
                <c:pt idx="16425">
                  <c:v>55.83</c:v>
                </c:pt>
                <c:pt idx="16426">
                  <c:v>69.06</c:v>
                </c:pt>
                <c:pt idx="16427">
                  <c:v>16.12</c:v>
                </c:pt>
                <c:pt idx="16428">
                  <c:v>53.29</c:v>
                </c:pt>
                <c:pt idx="16429">
                  <c:v>22.26</c:v>
                </c:pt>
                <c:pt idx="16430">
                  <c:v>58.85</c:v>
                </c:pt>
                <c:pt idx="16431">
                  <c:v>21.8</c:v>
                </c:pt>
                <c:pt idx="16432">
                  <c:v>23.95</c:v>
                </c:pt>
                <c:pt idx="16433">
                  <c:v>14.29</c:v>
                </c:pt>
                <c:pt idx="16434">
                  <c:v>45.91</c:v>
                </c:pt>
                <c:pt idx="16435">
                  <c:v>56.04</c:v>
                </c:pt>
                <c:pt idx="16436">
                  <c:v>69.05</c:v>
                </c:pt>
                <c:pt idx="16437">
                  <c:v>16.149999999999999</c:v>
                </c:pt>
                <c:pt idx="16438">
                  <c:v>53.03</c:v>
                </c:pt>
                <c:pt idx="16439">
                  <c:v>22.14</c:v>
                </c:pt>
                <c:pt idx="16440">
                  <c:v>58.99</c:v>
                </c:pt>
                <c:pt idx="16441">
                  <c:v>21.75</c:v>
                </c:pt>
                <c:pt idx="16442">
                  <c:v>23.73</c:v>
                </c:pt>
                <c:pt idx="16443">
                  <c:v>14.47</c:v>
                </c:pt>
                <c:pt idx="16444">
                  <c:v>45.96</c:v>
                </c:pt>
                <c:pt idx="16445">
                  <c:v>56.25</c:v>
                </c:pt>
                <c:pt idx="16446">
                  <c:v>69.040000000000006</c:v>
                </c:pt>
                <c:pt idx="16447">
                  <c:v>16.190000000000001</c:v>
                </c:pt>
                <c:pt idx="16448">
                  <c:v>52.78</c:v>
                </c:pt>
                <c:pt idx="16449">
                  <c:v>22.02</c:v>
                </c:pt>
                <c:pt idx="16450">
                  <c:v>59.12</c:v>
                </c:pt>
                <c:pt idx="16451">
                  <c:v>21.7</c:v>
                </c:pt>
                <c:pt idx="16452">
                  <c:v>23.51</c:v>
                </c:pt>
                <c:pt idx="16453">
                  <c:v>14.66</c:v>
                </c:pt>
                <c:pt idx="16454">
                  <c:v>46.01</c:v>
                </c:pt>
                <c:pt idx="16455">
                  <c:v>56.46</c:v>
                </c:pt>
                <c:pt idx="16456">
                  <c:v>69.03</c:v>
                </c:pt>
                <c:pt idx="16457">
                  <c:v>16.22</c:v>
                </c:pt>
                <c:pt idx="16458">
                  <c:v>52.53</c:v>
                </c:pt>
                <c:pt idx="16459">
                  <c:v>21.91</c:v>
                </c:pt>
                <c:pt idx="16460">
                  <c:v>59.26</c:v>
                </c:pt>
                <c:pt idx="16461">
                  <c:v>21.65</c:v>
                </c:pt>
                <c:pt idx="16462">
                  <c:v>23.29</c:v>
                </c:pt>
                <c:pt idx="16463">
                  <c:v>14.84</c:v>
                </c:pt>
                <c:pt idx="16464">
                  <c:v>46.06</c:v>
                </c:pt>
                <c:pt idx="16465">
                  <c:v>56.67</c:v>
                </c:pt>
                <c:pt idx="16466">
                  <c:v>69.010000000000005</c:v>
                </c:pt>
                <c:pt idx="16467">
                  <c:v>16.25</c:v>
                </c:pt>
                <c:pt idx="16468">
                  <c:v>52.28</c:v>
                </c:pt>
                <c:pt idx="16469">
                  <c:v>21.79</c:v>
                </c:pt>
                <c:pt idx="16470">
                  <c:v>59.4</c:v>
                </c:pt>
                <c:pt idx="16471">
                  <c:v>21.59</c:v>
                </c:pt>
                <c:pt idx="16472">
                  <c:v>23.08</c:v>
                </c:pt>
                <c:pt idx="16473">
                  <c:v>15.02</c:v>
                </c:pt>
                <c:pt idx="16474">
                  <c:v>46.11</c:v>
                </c:pt>
                <c:pt idx="16475">
                  <c:v>56.88</c:v>
                </c:pt>
                <c:pt idx="16476">
                  <c:v>69</c:v>
                </c:pt>
                <c:pt idx="16477">
                  <c:v>16.28</c:v>
                </c:pt>
                <c:pt idx="16478">
                  <c:v>52.03</c:v>
                </c:pt>
                <c:pt idx="16479">
                  <c:v>21.67</c:v>
                </c:pt>
                <c:pt idx="16480">
                  <c:v>59.54</c:v>
                </c:pt>
                <c:pt idx="16481">
                  <c:v>21.54</c:v>
                </c:pt>
                <c:pt idx="16482">
                  <c:v>22.86</c:v>
                </c:pt>
                <c:pt idx="16483">
                  <c:v>15.2</c:v>
                </c:pt>
                <c:pt idx="16484">
                  <c:v>46.16</c:v>
                </c:pt>
                <c:pt idx="16485">
                  <c:v>57.09</c:v>
                </c:pt>
                <c:pt idx="16486">
                  <c:v>68.98</c:v>
                </c:pt>
                <c:pt idx="16487">
                  <c:v>16.309999999999999</c:v>
                </c:pt>
                <c:pt idx="16488">
                  <c:v>51.77</c:v>
                </c:pt>
                <c:pt idx="16489">
                  <c:v>21.55</c:v>
                </c:pt>
                <c:pt idx="16490">
                  <c:v>59.67</c:v>
                </c:pt>
                <c:pt idx="16491">
                  <c:v>21.48</c:v>
                </c:pt>
                <c:pt idx="16492">
                  <c:v>22.64</c:v>
                </c:pt>
                <c:pt idx="16493">
                  <c:v>15.39</c:v>
                </c:pt>
                <c:pt idx="16494">
                  <c:v>46.21</c:v>
                </c:pt>
                <c:pt idx="16495">
                  <c:v>57.3</c:v>
                </c:pt>
                <c:pt idx="16496">
                  <c:v>68.959999999999994</c:v>
                </c:pt>
                <c:pt idx="16497">
                  <c:v>16.34</c:v>
                </c:pt>
                <c:pt idx="16498">
                  <c:v>51.52</c:v>
                </c:pt>
                <c:pt idx="16499">
                  <c:v>21.43</c:v>
                </c:pt>
                <c:pt idx="16500">
                  <c:v>59.81</c:v>
                </c:pt>
                <c:pt idx="16501">
                  <c:v>21.42</c:v>
                </c:pt>
                <c:pt idx="16502">
                  <c:v>22.42</c:v>
                </c:pt>
                <c:pt idx="16503">
                  <c:v>15.57</c:v>
                </c:pt>
                <c:pt idx="16504">
                  <c:v>46.25</c:v>
                </c:pt>
                <c:pt idx="16505">
                  <c:v>57.51</c:v>
                </c:pt>
                <c:pt idx="16506">
                  <c:v>68.94</c:v>
                </c:pt>
                <c:pt idx="16507">
                  <c:v>16.37</c:v>
                </c:pt>
                <c:pt idx="16508">
                  <c:v>51.27</c:v>
                </c:pt>
                <c:pt idx="16509">
                  <c:v>21.31</c:v>
                </c:pt>
                <c:pt idx="16510">
                  <c:v>59.95</c:v>
                </c:pt>
                <c:pt idx="16511">
                  <c:v>21.36</c:v>
                </c:pt>
                <c:pt idx="16512">
                  <c:v>22.2</c:v>
                </c:pt>
                <c:pt idx="16513">
                  <c:v>15.75</c:v>
                </c:pt>
                <c:pt idx="16514">
                  <c:v>46.29</c:v>
                </c:pt>
                <c:pt idx="16515">
                  <c:v>57.72</c:v>
                </c:pt>
                <c:pt idx="16516">
                  <c:v>68.92</c:v>
                </c:pt>
                <c:pt idx="16517">
                  <c:v>16.399999999999999</c:v>
                </c:pt>
                <c:pt idx="16518">
                  <c:v>51.02</c:v>
                </c:pt>
                <c:pt idx="16519">
                  <c:v>21.19</c:v>
                </c:pt>
                <c:pt idx="16520">
                  <c:v>60.08</c:v>
                </c:pt>
                <c:pt idx="16521">
                  <c:v>21.31</c:v>
                </c:pt>
                <c:pt idx="16522">
                  <c:v>21.99</c:v>
                </c:pt>
                <c:pt idx="16523">
                  <c:v>15.93</c:v>
                </c:pt>
                <c:pt idx="16524">
                  <c:v>46.33</c:v>
                </c:pt>
                <c:pt idx="16525">
                  <c:v>57.93</c:v>
                </c:pt>
                <c:pt idx="16526">
                  <c:v>68.89</c:v>
                </c:pt>
                <c:pt idx="16527">
                  <c:v>16.43</c:v>
                </c:pt>
                <c:pt idx="16528">
                  <c:v>50.77</c:v>
                </c:pt>
                <c:pt idx="16529">
                  <c:v>21.06</c:v>
                </c:pt>
                <c:pt idx="16530">
                  <c:v>60.22</c:v>
                </c:pt>
                <c:pt idx="16531">
                  <c:v>21.25</c:v>
                </c:pt>
                <c:pt idx="16532">
                  <c:v>21.77</c:v>
                </c:pt>
                <c:pt idx="16533">
                  <c:v>16.11</c:v>
                </c:pt>
                <c:pt idx="16534">
                  <c:v>46.37</c:v>
                </c:pt>
                <c:pt idx="16535">
                  <c:v>58.13</c:v>
                </c:pt>
                <c:pt idx="16536">
                  <c:v>68.87</c:v>
                </c:pt>
                <c:pt idx="16537">
                  <c:v>16.45</c:v>
                </c:pt>
                <c:pt idx="16538">
                  <c:v>50.52</c:v>
                </c:pt>
                <c:pt idx="16539">
                  <c:v>20.94</c:v>
                </c:pt>
                <c:pt idx="16540">
                  <c:v>60.36</c:v>
                </c:pt>
                <c:pt idx="16541">
                  <c:v>21.19</c:v>
                </c:pt>
                <c:pt idx="16542">
                  <c:v>21.55</c:v>
                </c:pt>
                <c:pt idx="16543">
                  <c:v>16.3</c:v>
                </c:pt>
                <c:pt idx="16544">
                  <c:v>46.41</c:v>
                </c:pt>
                <c:pt idx="16545">
                  <c:v>58.34</c:v>
                </c:pt>
                <c:pt idx="16546">
                  <c:v>68.84</c:v>
                </c:pt>
                <c:pt idx="16547">
                  <c:v>16.47</c:v>
                </c:pt>
                <c:pt idx="16548">
                  <c:v>50.27</c:v>
                </c:pt>
                <c:pt idx="16549">
                  <c:v>20.81</c:v>
                </c:pt>
                <c:pt idx="16550">
                  <c:v>60.49</c:v>
                </c:pt>
                <c:pt idx="16551">
                  <c:v>21.12</c:v>
                </c:pt>
                <c:pt idx="16552">
                  <c:v>21.34</c:v>
                </c:pt>
                <c:pt idx="16553">
                  <c:v>16.48</c:v>
                </c:pt>
                <c:pt idx="16554">
                  <c:v>46.44</c:v>
                </c:pt>
                <c:pt idx="16555">
                  <c:v>58.55</c:v>
                </c:pt>
                <c:pt idx="16556">
                  <c:v>68.81</c:v>
                </c:pt>
                <c:pt idx="16557">
                  <c:v>16.5</c:v>
                </c:pt>
                <c:pt idx="16558">
                  <c:v>50.01</c:v>
                </c:pt>
                <c:pt idx="16559">
                  <c:v>20.69</c:v>
                </c:pt>
                <c:pt idx="16560">
                  <c:v>60.63</c:v>
                </c:pt>
                <c:pt idx="16561">
                  <c:v>21.06</c:v>
                </c:pt>
                <c:pt idx="16562">
                  <c:v>21.12</c:v>
                </c:pt>
                <c:pt idx="16563">
                  <c:v>16.66</c:v>
                </c:pt>
                <c:pt idx="16564">
                  <c:v>46.48</c:v>
                </c:pt>
                <c:pt idx="16565">
                  <c:v>58.75</c:v>
                </c:pt>
                <c:pt idx="16566">
                  <c:v>68.78</c:v>
                </c:pt>
                <c:pt idx="16567">
                  <c:v>16.52</c:v>
                </c:pt>
                <c:pt idx="16568">
                  <c:v>49.76</c:v>
                </c:pt>
                <c:pt idx="16569">
                  <c:v>20.56</c:v>
                </c:pt>
                <c:pt idx="16570">
                  <c:v>60.76</c:v>
                </c:pt>
                <c:pt idx="16571">
                  <c:v>21</c:v>
                </c:pt>
                <c:pt idx="16572">
                  <c:v>20.9</c:v>
                </c:pt>
                <c:pt idx="16573">
                  <c:v>16.84</c:v>
                </c:pt>
                <c:pt idx="16574">
                  <c:v>46.51</c:v>
                </c:pt>
                <c:pt idx="16575">
                  <c:v>58.96</c:v>
                </c:pt>
                <c:pt idx="16576">
                  <c:v>68.75</c:v>
                </c:pt>
                <c:pt idx="16577">
                  <c:v>16.54</c:v>
                </c:pt>
                <c:pt idx="16578">
                  <c:v>49.51</c:v>
                </c:pt>
                <c:pt idx="16579">
                  <c:v>20.440000000000001</c:v>
                </c:pt>
                <c:pt idx="16580">
                  <c:v>60.9</c:v>
                </c:pt>
                <c:pt idx="16581">
                  <c:v>20.93</c:v>
                </c:pt>
                <c:pt idx="16582">
                  <c:v>20.69</c:v>
                </c:pt>
                <c:pt idx="16583">
                  <c:v>17.02</c:v>
                </c:pt>
                <c:pt idx="16584">
                  <c:v>46.54</c:v>
                </c:pt>
                <c:pt idx="16585">
                  <c:v>59.17</c:v>
                </c:pt>
                <c:pt idx="16586">
                  <c:v>68.709999999999994</c:v>
                </c:pt>
                <c:pt idx="16587">
                  <c:v>16.559999999999999</c:v>
                </c:pt>
                <c:pt idx="16588">
                  <c:v>49.26</c:v>
                </c:pt>
                <c:pt idx="16589">
                  <c:v>20.309999999999999</c:v>
                </c:pt>
                <c:pt idx="16590">
                  <c:v>61.03</c:v>
                </c:pt>
                <c:pt idx="16591">
                  <c:v>20.87</c:v>
                </c:pt>
                <c:pt idx="16592">
                  <c:v>20.47</c:v>
                </c:pt>
                <c:pt idx="16593">
                  <c:v>17.21</c:v>
                </c:pt>
                <c:pt idx="16594">
                  <c:v>46.57</c:v>
                </c:pt>
                <c:pt idx="16595">
                  <c:v>59.37</c:v>
                </c:pt>
                <c:pt idx="16596">
                  <c:v>68.680000000000007</c:v>
                </c:pt>
                <c:pt idx="16597">
                  <c:v>16.579999999999998</c:v>
                </c:pt>
                <c:pt idx="16598">
                  <c:v>49.01</c:v>
                </c:pt>
                <c:pt idx="16599">
                  <c:v>20.18</c:v>
                </c:pt>
                <c:pt idx="16600">
                  <c:v>61.17</c:v>
                </c:pt>
                <c:pt idx="16601">
                  <c:v>20.8</c:v>
                </c:pt>
                <c:pt idx="16602">
                  <c:v>20.260000000000002</c:v>
                </c:pt>
                <c:pt idx="16603">
                  <c:v>17.39</c:v>
                </c:pt>
                <c:pt idx="16604">
                  <c:v>46.59</c:v>
                </c:pt>
                <c:pt idx="16605">
                  <c:v>59.57</c:v>
                </c:pt>
                <c:pt idx="16606">
                  <c:v>68.64</c:v>
                </c:pt>
                <c:pt idx="16607">
                  <c:v>16.600000000000001</c:v>
                </c:pt>
                <c:pt idx="16608">
                  <c:v>48.76</c:v>
                </c:pt>
                <c:pt idx="16609">
                  <c:v>20.05</c:v>
                </c:pt>
                <c:pt idx="16610">
                  <c:v>61.3</c:v>
                </c:pt>
                <c:pt idx="16611">
                  <c:v>20.73</c:v>
                </c:pt>
                <c:pt idx="16612">
                  <c:v>20.04</c:v>
                </c:pt>
                <c:pt idx="16613">
                  <c:v>17.57</c:v>
                </c:pt>
                <c:pt idx="16614">
                  <c:v>46.61</c:v>
                </c:pt>
                <c:pt idx="16615">
                  <c:v>59.78</c:v>
                </c:pt>
                <c:pt idx="16616">
                  <c:v>68.61</c:v>
                </c:pt>
                <c:pt idx="16617">
                  <c:v>16.61</c:v>
                </c:pt>
                <c:pt idx="16618">
                  <c:v>48.51</c:v>
                </c:pt>
                <c:pt idx="16619">
                  <c:v>19.920000000000002</c:v>
                </c:pt>
                <c:pt idx="16620">
                  <c:v>61.43</c:v>
                </c:pt>
                <c:pt idx="16621">
                  <c:v>20.67</c:v>
                </c:pt>
                <c:pt idx="16622">
                  <c:v>19.829999999999998</c:v>
                </c:pt>
                <c:pt idx="16623">
                  <c:v>17.75</c:v>
                </c:pt>
                <c:pt idx="16624">
                  <c:v>46.64</c:v>
                </c:pt>
                <c:pt idx="16625">
                  <c:v>59.98</c:v>
                </c:pt>
                <c:pt idx="16626">
                  <c:v>68.569999999999993</c:v>
                </c:pt>
                <c:pt idx="16627">
                  <c:v>16.63</c:v>
                </c:pt>
                <c:pt idx="16628">
                  <c:v>48.26</c:v>
                </c:pt>
                <c:pt idx="16629">
                  <c:v>19.79</c:v>
                </c:pt>
                <c:pt idx="16630">
                  <c:v>61.57</c:v>
                </c:pt>
                <c:pt idx="16631">
                  <c:v>20.6</c:v>
                </c:pt>
                <c:pt idx="16632">
                  <c:v>19.61</c:v>
                </c:pt>
                <c:pt idx="16633">
                  <c:v>17.93</c:v>
                </c:pt>
                <c:pt idx="16634">
                  <c:v>46.66</c:v>
                </c:pt>
                <c:pt idx="16635">
                  <c:v>60.19</c:v>
                </c:pt>
                <c:pt idx="16636">
                  <c:v>68.53</c:v>
                </c:pt>
                <c:pt idx="16637">
                  <c:v>16.64</c:v>
                </c:pt>
                <c:pt idx="16638">
                  <c:v>48.01</c:v>
                </c:pt>
                <c:pt idx="16639">
                  <c:v>19.66</c:v>
                </c:pt>
                <c:pt idx="16640">
                  <c:v>61.7</c:v>
                </c:pt>
                <c:pt idx="16641">
                  <c:v>20.53</c:v>
                </c:pt>
                <c:pt idx="16642">
                  <c:v>19.399999999999999</c:v>
                </c:pt>
                <c:pt idx="16643">
                  <c:v>18.11</c:v>
                </c:pt>
                <c:pt idx="16644">
                  <c:v>46.67</c:v>
                </c:pt>
                <c:pt idx="16645">
                  <c:v>60.39</c:v>
                </c:pt>
                <c:pt idx="16646">
                  <c:v>68.48</c:v>
                </c:pt>
                <c:pt idx="16647">
                  <c:v>16.66</c:v>
                </c:pt>
                <c:pt idx="16648">
                  <c:v>47.76</c:v>
                </c:pt>
                <c:pt idx="16649">
                  <c:v>19.52</c:v>
                </c:pt>
                <c:pt idx="16650">
                  <c:v>61.83</c:v>
                </c:pt>
                <c:pt idx="16651">
                  <c:v>20.46</c:v>
                </c:pt>
                <c:pt idx="16652">
                  <c:v>19.18</c:v>
                </c:pt>
                <c:pt idx="16653">
                  <c:v>18.3</c:v>
                </c:pt>
                <c:pt idx="16654">
                  <c:v>46.69</c:v>
                </c:pt>
                <c:pt idx="16655">
                  <c:v>10.28</c:v>
                </c:pt>
                <c:pt idx="16656">
                  <c:v>60.59</c:v>
                </c:pt>
                <c:pt idx="16657">
                  <c:v>68.44</c:v>
                </c:pt>
                <c:pt idx="16658">
                  <c:v>16.670000000000002</c:v>
                </c:pt>
                <c:pt idx="16659">
                  <c:v>47.51</c:v>
                </c:pt>
                <c:pt idx="16660">
                  <c:v>19.39</c:v>
                </c:pt>
                <c:pt idx="16661">
                  <c:v>61.97</c:v>
                </c:pt>
                <c:pt idx="16662">
                  <c:v>20.39</c:v>
                </c:pt>
                <c:pt idx="16663">
                  <c:v>18.97</c:v>
                </c:pt>
                <c:pt idx="16664">
                  <c:v>18.48</c:v>
                </c:pt>
                <c:pt idx="16665">
                  <c:v>46.7</c:v>
                </c:pt>
                <c:pt idx="16666">
                  <c:v>10.48</c:v>
                </c:pt>
                <c:pt idx="16667">
                  <c:v>60.79</c:v>
                </c:pt>
                <c:pt idx="16668">
                  <c:v>68.39</c:v>
                </c:pt>
                <c:pt idx="16669">
                  <c:v>16.68</c:v>
                </c:pt>
                <c:pt idx="16670">
                  <c:v>47.26</c:v>
                </c:pt>
                <c:pt idx="16671">
                  <c:v>19.25</c:v>
                </c:pt>
                <c:pt idx="16672">
                  <c:v>62.1</c:v>
                </c:pt>
                <c:pt idx="16673">
                  <c:v>20.309999999999999</c:v>
                </c:pt>
                <c:pt idx="16674">
                  <c:v>18.760000000000002</c:v>
                </c:pt>
                <c:pt idx="16675">
                  <c:v>18.66</c:v>
                </c:pt>
                <c:pt idx="16676">
                  <c:v>46.72</c:v>
                </c:pt>
                <c:pt idx="16677">
                  <c:v>10.69</c:v>
                </c:pt>
                <c:pt idx="16678">
                  <c:v>60.99</c:v>
                </c:pt>
                <c:pt idx="16679">
                  <c:v>68.349999999999994</c:v>
                </c:pt>
                <c:pt idx="16680">
                  <c:v>16.690000000000001</c:v>
                </c:pt>
                <c:pt idx="16681">
                  <c:v>47.01</c:v>
                </c:pt>
                <c:pt idx="16682">
                  <c:v>19.12</c:v>
                </c:pt>
                <c:pt idx="16683">
                  <c:v>62.23</c:v>
                </c:pt>
                <c:pt idx="16684">
                  <c:v>20.239999999999998</c:v>
                </c:pt>
                <c:pt idx="16685">
                  <c:v>18.54</c:v>
                </c:pt>
                <c:pt idx="16686">
                  <c:v>18.84</c:v>
                </c:pt>
                <c:pt idx="16687">
                  <c:v>46.73</c:v>
                </c:pt>
                <c:pt idx="16688">
                  <c:v>61.19</c:v>
                </c:pt>
                <c:pt idx="16689">
                  <c:v>68.3</c:v>
                </c:pt>
                <c:pt idx="16690">
                  <c:v>16.7</c:v>
                </c:pt>
                <c:pt idx="16691">
                  <c:v>46.77</c:v>
                </c:pt>
                <c:pt idx="16692">
                  <c:v>18.98</c:v>
                </c:pt>
                <c:pt idx="16693">
                  <c:v>62.36</c:v>
                </c:pt>
                <c:pt idx="16694">
                  <c:v>20.170000000000002</c:v>
                </c:pt>
                <c:pt idx="16695">
                  <c:v>18.329999999999998</c:v>
                </c:pt>
                <c:pt idx="16696">
                  <c:v>19.02</c:v>
                </c:pt>
                <c:pt idx="16697">
                  <c:v>46.74</c:v>
                </c:pt>
                <c:pt idx="16698">
                  <c:v>61.39</c:v>
                </c:pt>
                <c:pt idx="16699">
                  <c:v>68.25</c:v>
                </c:pt>
                <c:pt idx="16700">
                  <c:v>16.71</c:v>
                </c:pt>
                <c:pt idx="16701">
                  <c:v>46.52</c:v>
                </c:pt>
                <c:pt idx="16702">
                  <c:v>18.850000000000001</c:v>
                </c:pt>
                <c:pt idx="16703">
                  <c:v>62.5</c:v>
                </c:pt>
                <c:pt idx="16704">
                  <c:v>20.09</c:v>
                </c:pt>
                <c:pt idx="16705">
                  <c:v>18.12</c:v>
                </c:pt>
                <c:pt idx="16706">
                  <c:v>19.2</c:v>
                </c:pt>
                <c:pt idx="16707">
                  <c:v>46.74</c:v>
                </c:pt>
                <c:pt idx="16708">
                  <c:v>11.31</c:v>
                </c:pt>
                <c:pt idx="16709">
                  <c:v>61.59</c:v>
                </c:pt>
                <c:pt idx="16710">
                  <c:v>68.2</c:v>
                </c:pt>
                <c:pt idx="16711">
                  <c:v>16.71</c:v>
                </c:pt>
                <c:pt idx="16712">
                  <c:v>46.27</c:v>
                </c:pt>
                <c:pt idx="16713">
                  <c:v>18.71</c:v>
                </c:pt>
                <c:pt idx="16714">
                  <c:v>62.63</c:v>
                </c:pt>
                <c:pt idx="16715">
                  <c:v>20.02</c:v>
                </c:pt>
                <c:pt idx="16716">
                  <c:v>17.899999999999999</c:v>
                </c:pt>
                <c:pt idx="16717">
                  <c:v>19.38</c:v>
                </c:pt>
                <c:pt idx="16718">
                  <c:v>46.75</c:v>
                </c:pt>
                <c:pt idx="16719">
                  <c:v>61.79</c:v>
                </c:pt>
                <c:pt idx="16720">
                  <c:v>68.14</c:v>
                </c:pt>
                <c:pt idx="16721">
                  <c:v>16.72</c:v>
                </c:pt>
                <c:pt idx="16722">
                  <c:v>46.02</c:v>
                </c:pt>
                <c:pt idx="16723">
                  <c:v>18.57</c:v>
                </c:pt>
                <c:pt idx="16724">
                  <c:v>62.76</c:v>
                </c:pt>
                <c:pt idx="16725">
                  <c:v>19.940000000000001</c:v>
                </c:pt>
                <c:pt idx="16726">
                  <c:v>17.690000000000001</c:v>
                </c:pt>
                <c:pt idx="16727">
                  <c:v>19.559999999999999</c:v>
                </c:pt>
                <c:pt idx="16728">
                  <c:v>46.75</c:v>
                </c:pt>
                <c:pt idx="16729">
                  <c:v>11.72</c:v>
                </c:pt>
                <c:pt idx="16730">
                  <c:v>61.99</c:v>
                </c:pt>
                <c:pt idx="16731">
                  <c:v>68.09</c:v>
                </c:pt>
                <c:pt idx="16732">
                  <c:v>16.73</c:v>
                </c:pt>
                <c:pt idx="16733">
                  <c:v>45.77</c:v>
                </c:pt>
                <c:pt idx="16734">
                  <c:v>18.43</c:v>
                </c:pt>
                <c:pt idx="16735">
                  <c:v>62.89</c:v>
                </c:pt>
                <c:pt idx="16736">
                  <c:v>19.86</c:v>
                </c:pt>
                <c:pt idx="16737">
                  <c:v>19.739999999999998</c:v>
                </c:pt>
                <c:pt idx="16738">
                  <c:v>46.75</c:v>
                </c:pt>
                <c:pt idx="16739">
                  <c:v>11.93</c:v>
                </c:pt>
                <c:pt idx="16740">
                  <c:v>62.19</c:v>
                </c:pt>
                <c:pt idx="16741">
                  <c:v>68.03</c:v>
                </c:pt>
                <c:pt idx="16742">
                  <c:v>16.73</c:v>
                </c:pt>
                <c:pt idx="16743">
                  <c:v>45.52</c:v>
                </c:pt>
                <c:pt idx="16744">
                  <c:v>18.29</c:v>
                </c:pt>
                <c:pt idx="16745">
                  <c:v>63.02</c:v>
                </c:pt>
                <c:pt idx="16746">
                  <c:v>19.79</c:v>
                </c:pt>
                <c:pt idx="16747">
                  <c:v>17.27</c:v>
                </c:pt>
                <c:pt idx="16748">
                  <c:v>19.920000000000002</c:v>
                </c:pt>
                <c:pt idx="16749">
                  <c:v>46.75</c:v>
                </c:pt>
                <c:pt idx="16750">
                  <c:v>12.14</c:v>
                </c:pt>
                <c:pt idx="16751">
                  <c:v>62.38</c:v>
                </c:pt>
                <c:pt idx="16752">
                  <c:v>67.98</c:v>
                </c:pt>
                <c:pt idx="16753">
                  <c:v>16.73</c:v>
                </c:pt>
                <c:pt idx="16754">
                  <c:v>45.27</c:v>
                </c:pt>
                <c:pt idx="16755">
                  <c:v>18.149999999999999</c:v>
                </c:pt>
                <c:pt idx="16756">
                  <c:v>63.15</c:v>
                </c:pt>
                <c:pt idx="16757">
                  <c:v>19.71</c:v>
                </c:pt>
                <c:pt idx="16758">
                  <c:v>17.05</c:v>
                </c:pt>
                <c:pt idx="16759">
                  <c:v>20.100000000000001</c:v>
                </c:pt>
                <c:pt idx="16760">
                  <c:v>46.75</c:v>
                </c:pt>
                <c:pt idx="16761">
                  <c:v>12.35</c:v>
                </c:pt>
                <c:pt idx="16762">
                  <c:v>62.58</c:v>
                </c:pt>
                <c:pt idx="16763">
                  <c:v>67.92</c:v>
                </c:pt>
                <c:pt idx="16764">
                  <c:v>16.73</c:v>
                </c:pt>
                <c:pt idx="16765">
                  <c:v>45.03</c:v>
                </c:pt>
                <c:pt idx="16766">
                  <c:v>18.010000000000002</c:v>
                </c:pt>
                <c:pt idx="16767">
                  <c:v>63.28</c:v>
                </c:pt>
                <c:pt idx="16768">
                  <c:v>19.63</c:v>
                </c:pt>
                <c:pt idx="16769">
                  <c:v>16.84</c:v>
                </c:pt>
                <c:pt idx="16770">
                  <c:v>20.28</c:v>
                </c:pt>
                <c:pt idx="16771">
                  <c:v>46.74</c:v>
                </c:pt>
                <c:pt idx="16772">
                  <c:v>12.55</c:v>
                </c:pt>
                <c:pt idx="16773">
                  <c:v>62.78</c:v>
                </c:pt>
                <c:pt idx="16774">
                  <c:v>67.86</c:v>
                </c:pt>
                <c:pt idx="16775">
                  <c:v>16.739999999999998</c:v>
                </c:pt>
                <c:pt idx="16776">
                  <c:v>44.78</c:v>
                </c:pt>
                <c:pt idx="16777">
                  <c:v>17.87</c:v>
                </c:pt>
                <c:pt idx="16778">
                  <c:v>63.41</c:v>
                </c:pt>
                <c:pt idx="16779">
                  <c:v>19.55</c:v>
                </c:pt>
                <c:pt idx="16780">
                  <c:v>16.63</c:v>
                </c:pt>
                <c:pt idx="16781">
                  <c:v>20.46</c:v>
                </c:pt>
                <c:pt idx="16782">
                  <c:v>46.74</c:v>
                </c:pt>
                <c:pt idx="16783">
                  <c:v>12.76</c:v>
                </c:pt>
                <c:pt idx="16784">
                  <c:v>62.97</c:v>
                </c:pt>
                <c:pt idx="16785">
                  <c:v>67.8</c:v>
                </c:pt>
                <c:pt idx="16786">
                  <c:v>16.73</c:v>
                </c:pt>
                <c:pt idx="16787">
                  <c:v>44.53</c:v>
                </c:pt>
                <c:pt idx="16788">
                  <c:v>17.73</c:v>
                </c:pt>
                <c:pt idx="16789">
                  <c:v>63.54</c:v>
                </c:pt>
                <c:pt idx="16790">
                  <c:v>19.47</c:v>
                </c:pt>
                <c:pt idx="16791">
                  <c:v>16.420000000000002</c:v>
                </c:pt>
                <c:pt idx="16792">
                  <c:v>20.64</c:v>
                </c:pt>
                <c:pt idx="16793">
                  <c:v>46.73</c:v>
                </c:pt>
                <c:pt idx="16794">
                  <c:v>12.97</c:v>
                </c:pt>
                <c:pt idx="16795">
                  <c:v>63.17</c:v>
                </c:pt>
                <c:pt idx="16796">
                  <c:v>67.73</c:v>
                </c:pt>
                <c:pt idx="16797">
                  <c:v>16.73</c:v>
                </c:pt>
                <c:pt idx="16798">
                  <c:v>44.28</c:v>
                </c:pt>
                <c:pt idx="16799">
                  <c:v>17.59</c:v>
                </c:pt>
                <c:pt idx="16800">
                  <c:v>63.67</c:v>
                </c:pt>
                <c:pt idx="16801">
                  <c:v>19.38</c:v>
                </c:pt>
                <c:pt idx="16802">
                  <c:v>16.21</c:v>
                </c:pt>
                <c:pt idx="16803">
                  <c:v>20.82</c:v>
                </c:pt>
                <c:pt idx="16804">
                  <c:v>46.72</c:v>
                </c:pt>
                <c:pt idx="16805">
                  <c:v>13.18</c:v>
                </c:pt>
                <c:pt idx="16806">
                  <c:v>63.36</c:v>
                </c:pt>
                <c:pt idx="16807">
                  <c:v>67.67</c:v>
                </c:pt>
                <c:pt idx="16808">
                  <c:v>16.73</c:v>
                </c:pt>
                <c:pt idx="16809">
                  <c:v>44.04</c:v>
                </c:pt>
                <c:pt idx="16810">
                  <c:v>17.45</c:v>
                </c:pt>
                <c:pt idx="16811">
                  <c:v>63.79</c:v>
                </c:pt>
                <c:pt idx="16812">
                  <c:v>19.3</c:v>
                </c:pt>
                <c:pt idx="16813">
                  <c:v>16</c:v>
                </c:pt>
                <c:pt idx="16814">
                  <c:v>21</c:v>
                </c:pt>
                <c:pt idx="16815">
                  <c:v>46.7</c:v>
                </c:pt>
                <c:pt idx="16816">
                  <c:v>13.39</c:v>
                </c:pt>
                <c:pt idx="16817">
                  <c:v>63.55</c:v>
                </c:pt>
                <c:pt idx="16818">
                  <c:v>67.599999999999994</c:v>
                </c:pt>
                <c:pt idx="16819">
                  <c:v>16.73</c:v>
                </c:pt>
                <c:pt idx="16820">
                  <c:v>43.79</c:v>
                </c:pt>
                <c:pt idx="16821">
                  <c:v>17.3</c:v>
                </c:pt>
                <c:pt idx="16822">
                  <c:v>63.92</c:v>
                </c:pt>
                <c:pt idx="16823">
                  <c:v>19.22</c:v>
                </c:pt>
                <c:pt idx="16824">
                  <c:v>15.79</c:v>
                </c:pt>
                <c:pt idx="16825">
                  <c:v>21.18</c:v>
                </c:pt>
                <c:pt idx="16826">
                  <c:v>46.69</c:v>
                </c:pt>
                <c:pt idx="16827">
                  <c:v>13.6</c:v>
                </c:pt>
                <c:pt idx="16828">
                  <c:v>63.74</c:v>
                </c:pt>
                <c:pt idx="16829">
                  <c:v>67.540000000000006</c:v>
                </c:pt>
                <c:pt idx="16830">
                  <c:v>16.72</c:v>
                </c:pt>
                <c:pt idx="16831">
                  <c:v>43.54</c:v>
                </c:pt>
                <c:pt idx="16832">
                  <c:v>17.16</c:v>
                </c:pt>
                <c:pt idx="16833">
                  <c:v>64.05</c:v>
                </c:pt>
                <c:pt idx="16834">
                  <c:v>19.13</c:v>
                </c:pt>
                <c:pt idx="16835">
                  <c:v>15.58</c:v>
                </c:pt>
                <c:pt idx="16836">
                  <c:v>21.36</c:v>
                </c:pt>
                <c:pt idx="16837">
                  <c:v>46.67</c:v>
                </c:pt>
                <c:pt idx="16838">
                  <c:v>13.81</c:v>
                </c:pt>
                <c:pt idx="16839">
                  <c:v>63.94</c:v>
                </c:pt>
                <c:pt idx="16840">
                  <c:v>67.47</c:v>
                </c:pt>
                <c:pt idx="16841">
                  <c:v>16.72</c:v>
                </c:pt>
                <c:pt idx="16842">
                  <c:v>43.3</c:v>
                </c:pt>
                <c:pt idx="16843">
                  <c:v>17.010000000000002</c:v>
                </c:pt>
                <c:pt idx="16844">
                  <c:v>64.17</c:v>
                </c:pt>
                <c:pt idx="16845">
                  <c:v>19.05</c:v>
                </c:pt>
                <c:pt idx="16846">
                  <c:v>15.37</c:v>
                </c:pt>
                <c:pt idx="16847">
                  <c:v>21.54</c:v>
                </c:pt>
                <c:pt idx="16848">
                  <c:v>46.66</c:v>
                </c:pt>
                <c:pt idx="16849">
                  <c:v>14.03</c:v>
                </c:pt>
                <c:pt idx="16850">
                  <c:v>64.13</c:v>
                </c:pt>
                <c:pt idx="16851">
                  <c:v>67.400000000000006</c:v>
                </c:pt>
                <c:pt idx="16852">
                  <c:v>16.71</c:v>
                </c:pt>
                <c:pt idx="16853">
                  <c:v>43.05</c:v>
                </c:pt>
                <c:pt idx="16854">
                  <c:v>16.87</c:v>
                </c:pt>
                <c:pt idx="16855">
                  <c:v>64.3</c:v>
                </c:pt>
                <c:pt idx="16856">
                  <c:v>18.96</c:v>
                </c:pt>
                <c:pt idx="16857">
                  <c:v>15.16</c:v>
                </c:pt>
                <c:pt idx="16858">
                  <c:v>21.72</c:v>
                </c:pt>
                <c:pt idx="16859">
                  <c:v>46.64</c:v>
                </c:pt>
                <c:pt idx="16860">
                  <c:v>14.24</c:v>
                </c:pt>
                <c:pt idx="16861">
                  <c:v>64.319999999999993</c:v>
                </c:pt>
                <c:pt idx="16862">
                  <c:v>67.33</c:v>
                </c:pt>
                <c:pt idx="16863">
                  <c:v>16.7</c:v>
                </c:pt>
                <c:pt idx="16864">
                  <c:v>42.8</c:v>
                </c:pt>
                <c:pt idx="16865">
                  <c:v>16.72</c:v>
                </c:pt>
                <c:pt idx="16866">
                  <c:v>64.430000000000007</c:v>
                </c:pt>
                <c:pt idx="16867">
                  <c:v>18.88</c:v>
                </c:pt>
                <c:pt idx="16868">
                  <c:v>14.95</c:v>
                </c:pt>
                <c:pt idx="16869">
                  <c:v>21.9</c:v>
                </c:pt>
                <c:pt idx="16870">
                  <c:v>46.61</c:v>
                </c:pt>
                <c:pt idx="16871">
                  <c:v>14.45</c:v>
                </c:pt>
                <c:pt idx="16872">
                  <c:v>64.510000000000005</c:v>
                </c:pt>
                <c:pt idx="16873">
                  <c:v>67.260000000000005</c:v>
                </c:pt>
                <c:pt idx="16874">
                  <c:v>16.7</c:v>
                </c:pt>
                <c:pt idx="16875">
                  <c:v>42.56</c:v>
                </c:pt>
                <c:pt idx="16876">
                  <c:v>16.57</c:v>
                </c:pt>
                <c:pt idx="16877">
                  <c:v>64.55</c:v>
                </c:pt>
                <c:pt idx="16878">
                  <c:v>18.79</c:v>
                </c:pt>
                <c:pt idx="16879">
                  <c:v>14.74</c:v>
                </c:pt>
                <c:pt idx="16880">
                  <c:v>22.08</c:v>
                </c:pt>
                <c:pt idx="16881">
                  <c:v>46.59</c:v>
                </c:pt>
                <c:pt idx="16882">
                  <c:v>14.66</c:v>
                </c:pt>
                <c:pt idx="16883">
                  <c:v>64.69</c:v>
                </c:pt>
                <c:pt idx="16884">
                  <c:v>67.180000000000007</c:v>
                </c:pt>
                <c:pt idx="16885">
                  <c:v>16.690000000000001</c:v>
                </c:pt>
                <c:pt idx="16886">
                  <c:v>42.31</c:v>
                </c:pt>
                <c:pt idx="16887">
                  <c:v>16.420000000000002</c:v>
                </c:pt>
                <c:pt idx="16888">
                  <c:v>64.680000000000007</c:v>
                </c:pt>
                <c:pt idx="16889">
                  <c:v>18.7</c:v>
                </c:pt>
                <c:pt idx="16890">
                  <c:v>14.53</c:v>
                </c:pt>
                <c:pt idx="16891">
                  <c:v>22.26</c:v>
                </c:pt>
                <c:pt idx="16892">
                  <c:v>46.56</c:v>
                </c:pt>
                <c:pt idx="16893">
                  <c:v>14.87</c:v>
                </c:pt>
                <c:pt idx="16894">
                  <c:v>64.88</c:v>
                </c:pt>
                <c:pt idx="16895">
                  <c:v>67.11</c:v>
                </c:pt>
                <c:pt idx="16896">
                  <c:v>16.68</c:v>
                </c:pt>
                <c:pt idx="16897">
                  <c:v>42.06</c:v>
                </c:pt>
                <c:pt idx="16898">
                  <c:v>16.28</c:v>
                </c:pt>
                <c:pt idx="16899">
                  <c:v>64.8</c:v>
                </c:pt>
                <c:pt idx="16900">
                  <c:v>18.62</c:v>
                </c:pt>
                <c:pt idx="16901">
                  <c:v>14.32</c:v>
                </c:pt>
                <c:pt idx="16902">
                  <c:v>22.43</c:v>
                </c:pt>
                <c:pt idx="16903">
                  <c:v>46.54</c:v>
                </c:pt>
                <c:pt idx="16904">
                  <c:v>15.09</c:v>
                </c:pt>
                <c:pt idx="16905">
                  <c:v>65.069999999999993</c:v>
                </c:pt>
                <c:pt idx="16906">
                  <c:v>67.03</c:v>
                </c:pt>
                <c:pt idx="16907">
                  <c:v>41.82</c:v>
                </c:pt>
                <c:pt idx="16908">
                  <c:v>16.13</c:v>
                </c:pt>
                <c:pt idx="16909">
                  <c:v>64.930000000000007</c:v>
                </c:pt>
                <c:pt idx="16910">
                  <c:v>18.53</c:v>
                </c:pt>
                <c:pt idx="16911">
                  <c:v>14.11</c:v>
                </c:pt>
                <c:pt idx="16912">
                  <c:v>22.61</c:v>
                </c:pt>
                <c:pt idx="16913">
                  <c:v>46.51</c:v>
                </c:pt>
                <c:pt idx="16914">
                  <c:v>15.3</c:v>
                </c:pt>
                <c:pt idx="16915">
                  <c:v>65.260000000000005</c:v>
                </c:pt>
                <c:pt idx="16916">
                  <c:v>66.95</c:v>
                </c:pt>
                <c:pt idx="16917">
                  <c:v>16.649999999999999</c:v>
                </c:pt>
                <c:pt idx="16918">
                  <c:v>41.57</c:v>
                </c:pt>
                <c:pt idx="16919">
                  <c:v>15.98</c:v>
                </c:pt>
                <c:pt idx="16920">
                  <c:v>65.05</c:v>
                </c:pt>
                <c:pt idx="16921">
                  <c:v>18.440000000000001</c:v>
                </c:pt>
                <c:pt idx="16922">
                  <c:v>13.9</c:v>
                </c:pt>
                <c:pt idx="16923">
                  <c:v>22.79</c:v>
                </c:pt>
                <c:pt idx="16924">
                  <c:v>46.48</c:v>
                </c:pt>
                <c:pt idx="16925">
                  <c:v>15.51</c:v>
                </c:pt>
                <c:pt idx="16926">
                  <c:v>65.44</c:v>
                </c:pt>
                <c:pt idx="16927">
                  <c:v>66.87</c:v>
                </c:pt>
                <c:pt idx="16928">
                  <c:v>16.64</c:v>
                </c:pt>
                <c:pt idx="16929">
                  <c:v>41.33</c:v>
                </c:pt>
                <c:pt idx="16930">
                  <c:v>15.83</c:v>
                </c:pt>
                <c:pt idx="16931">
                  <c:v>65.17</c:v>
                </c:pt>
                <c:pt idx="16932">
                  <c:v>18.350000000000001</c:v>
                </c:pt>
                <c:pt idx="16933">
                  <c:v>13.69</c:v>
                </c:pt>
                <c:pt idx="16934">
                  <c:v>22.97</c:v>
                </c:pt>
                <c:pt idx="16935">
                  <c:v>46.44</c:v>
                </c:pt>
                <c:pt idx="16936">
                  <c:v>15.73</c:v>
                </c:pt>
                <c:pt idx="16937">
                  <c:v>65.62</c:v>
                </c:pt>
                <c:pt idx="16938">
                  <c:v>66.790000000000006</c:v>
                </c:pt>
                <c:pt idx="16939">
                  <c:v>16.62</c:v>
                </c:pt>
                <c:pt idx="16940">
                  <c:v>41.08</c:v>
                </c:pt>
                <c:pt idx="16941">
                  <c:v>15.68</c:v>
                </c:pt>
                <c:pt idx="16942">
                  <c:v>65.290000000000006</c:v>
                </c:pt>
                <c:pt idx="16943">
                  <c:v>18.260000000000002</c:v>
                </c:pt>
                <c:pt idx="16944">
                  <c:v>13.49</c:v>
                </c:pt>
                <c:pt idx="16945">
                  <c:v>23.14</c:v>
                </c:pt>
                <c:pt idx="16946">
                  <c:v>46.41</c:v>
                </c:pt>
                <c:pt idx="16947">
                  <c:v>15.94</c:v>
                </c:pt>
                <c:pt idx="16948">
                  <c:v>65.81</c:v>
                </c:pt>
                <c:pt idx="16949">
                  <c:v>66.709999999999994</c:v>
                </c:pt>
                <c:pt idx="16950">
                  <c:v>40.840000000000003</c:v>
                </c:pt>
                <c:pt idx="16951">
                  <c:v>15.53</c:v>
                </c:pt>
                <c:pt idx="16952">
                  <c:v>65.42</c:v>
                </c:pt>
                <c:pt idx="16953">
                  <c:v>18.16</c:v>
                </c:pt>
                <c:pt idx="16954">
                  <c:v>13.28</c:v>
                </c:pt>
                <c:pt idx="16955">
                  <c:v>23.32</c:v>
                </c:pt>
                <c:pt idx="16956">
                  <c:v>46.37</c:v>
                </c:pt>
                <c:pt idx="16957">
                  <c:v>16.16</c:v>
                </c:pt>
                <c:pt idx="16958">
                  <c:v>65.989999999999995</c:v>
                </c:pt>
                <c:pt idx="16959">
                  <c:v>66.63</c:v>
                </c:pt>
                <c:pt idx="16960">
                  <c:v>16.59</c:v>
                </c:pt>
                <c:pt idx="16961">
                  <c:v>40.590000000000003</c:v>
                </c:pt>
                <c:pt idx="16962">
                  <c:v>15.37</c:v>
                </c:pt>
                <c:pt idx="16963">
                  <c:v>65.540000000000006</c:v>
                </c:pt>
                <c:pt idx="16964">
                  <c:v>18.07</c:v>
                </c:pt>
                <c:pt idx="16965">
                  <c:v>13.07</c:v>
                </c:pt>
                <c:pt idx="16966">
                  <c:v>23.5</c:v>
                </c:pt>
                <c:pt idx="16967">
                  <c:v>46.33</c:v>
                </c:pt>
                <c:pt idx="16968">
                  <c:v>16.37</c:v>
                </c:pt>
                <c:pt idx="16969">
                  <c:v>66.17</c:v>
                </c:pt>
                <c:pt idx="16970">
                  <c:v>66.55</c:v>
                </c:pt>
                <c:pt idx="16971">
                  <c:v>16.57</c:v>
                </c:pt>
                <c:pt idx="16972">
                  <c:v>40.35</c:v>
                </c:pt>
                <c:pt idx="16973">
                  <c:v>15.22</c:v>
                </c:pt>
                <c:pt idx="16974">
                  <c:v>65.66</c:v>
                </c:pt>
                <c:pt idx="16975">
                  <c:v>17.98</c:v>
                </c:pt>
                <c:pt idx="16976">
                  <c:v>12.86</c:v>
                </c:pt>
                <c:pt idx="16977">
                  <c:v>23.68</c:v>
                </c:pt>
                <c:pt idx="16978">
                  <c:v>46.29</c:v>
                </c:pt>
                <c:pt idx="16979">
                  <c:v>16.59</c:v>
                </c:pt>
                <c:pt idx="16980">
                  <c:v>66.349999999999994</c:v>
                </c:pt>
                <c:pt idx="16981">
                  <c:v>66.459999999999994</c:v>
                </c:pt>
                <c:pt idx="16982">
                  <c:v>16.55</c:v>
                </c:pt>
                <c:pt idx="16983">
                  <c:v>40.1</c:v>
                </c:pt>
                <c:pt idx="16984">
                  <c:v>15.07</c:v>
                </c:pt>
                <c:pt idx="16985">
                  <c:v>65.78</c:v>
                </c:pt>
                <c:pt idx="16986">
                  <c:v>17.88</c:v>
                </c:pt>
                <c:pt idx="16987">
                  <c:v>12.66</c:v>
                </c:pt>
                <c:pt idx="16988">
                  <c:v>23.85</c:v>
                </c:pt>
                <c:pt idx="16989">
                  <c:v>46.25</c:v>
                </c:pt>
                <c:pt idx="16990">
                  <c:v>16.8</c:v>
                </c:pt>
                <c:pt idx="16991">
                  <c:v>66.53</c:v>
                </c:pt>
                <c:pt idx="16992">
                  <c:v>66.37</c:v>
                </c:pt>
                <c:pt idx="16993">
                  <c:v>16.53</c:v>
                </c:pt>
                <c:pt idx="16994">
                  <c:v>39.86</c:v>
                </c:pt>
                <c:pt idx="16995">
                  <c:v>14.92</c:v>
                </c:pt>
                <c:pt idx="16996">
                  <c:v>65.900000000000006</c:v>
                </c:pt>
                <c:pt idx="16997">
                  <c:v>17.79</c:v>
                </c:pt>
                <c:pt idx="16998">
                  <c:v>12.45</c:v>
                </c:pt>
                <c:pt idx="16999">
                  <c:v>24.03</c:v>
                </c:pt>
                <c:pt idx="17000">
                  <c:v>46.21</c:v>
                </c:pt>
                <c:pt idx="17001">
                  <c:v>17.02</c:v>
                </c:pt>
                <c:pt idx="17002">
                  <c:v>66.709999999999994</c:v>
                </c:pt>
                <c:pt idx="17003">
                  <c:v>66.290000000000006</c:v>
                </c:pt>
                <c:pt idx="17004">
                  <c:v>16.510000000000002</c:v>
                </c:pt>
                <c:pt idx="17005">
                  <c:v>39.619999999999997</c:v>
                </c:pt>
                <c:pt idx="17006">
                  <c:v>14.76</c:v>
                </c:pt>
                <c:pt idx="17007">
                  <c:v>66.02</c:v>
                </c:pt>
                <c:pt idx="17008">
                  <c:v>17.7</c:v>
                </c:pt>
                <c:pt idx="17009">
                  <c:v>12.24</c:v>
                </c:pt>
                <c:pt idx="17010">
                  <c:v>24.21</c:v>
                </c:pt>
                <c:pt idx="17011">
                  <c:v>46.16</c:v>
                </c:pt>
                <c:pt idx="17012">
                  <c:v>17.23</c:v>
                </c:pt>
                <c:pt idx="17013">
                  <c:v>66.89</c:v>
                </c:pt>
                <c:pt idx="17014">
                  <c:v>66.2</c:v>
                </c:pt>
                <c:pt idx="17015">
                  <c:v>16.489999999999998</c:v>
                </c:pt>
                <c:pt idx="17016">
                  <c:v>39.369999999999997</c:v>
                </c:pt>
                <c:pt idx="17017">
                  <c:v>14.61</c:v>
                </c:pt>
                <c:pt idx="17018">
                  <c:v>66.14</c:v>
                </c:pt>
                <c:pt idx="17019">
                  <c:v>17.600000000000001</c:v>
                </c:pt>
                <c:pt idx="17020">
                  <c:v>12.04</c:v>
                </c:pt>
                <c:pt idx="17021">
                  <c:v>24.38</c:v>
                </c:pt>
                <c:pt idx="17022">
                  <c:v>46.11</c:v>
                </c:pt>
                <c:pt idx="17023">
                  <c:v>17.45</c:v>
                </c:pt>
                <c:pt idx="17024">
                  <c:v>67.069999999999993</c:v>
                </c:pt>
                <c:pt idx="17025">
                  <c:v>66.11</c:v>
                </c:pt>
                <c:pt idx="17026">
                  <c:v>39.130000000000003</c:v>
                </c:pt>
                <c:pt idx="17027">
                  <c:v>14.45</c:v>
                </c:pt>
                <c:pt idx="17028">
                  <c:v>66.25</c:v>
                </c:pt>
                <c:pt idx="17029">
                  <c:v>17.5</c:v>
                </c:pt>
                <c:pt idx="17030">
                  <c:v>11.83</c:v>
                </c:pt>
                <c:pt idx="17031">
                  <c:v>24.56</c:v>
                </c:pt>
                <c:pt idx="17032">
                  <c:v>46.06</c:v>
                </c:pt>
                <c:pt idx="17033">
                  <c:v>17.670000000000002</c:v>
                </c:pt>
                <c:pt idx="17034">
                  <c:v>67.239999999999995</c:v>
                </c:pt>
                <c:pt idx="17035">
                  <c:v>66.02</c:v>
                </c:pt>
                <c:pt idx="17036">
                  <c:v>38.89</c:v>
                </c:pt>
                <c:pt idx="17037">
                  <c:v>14.3</c:v>
                </c:pt>
                <c:pt idx="17038">
                  <c:v>66.37</c:v>
                </c:pt>
                <c:pt idx="17039">
                  <c:v>17.41</c:v>
                </c:pt>
                <c:pt idx="17040">
                  <c:v>11.63</c:v>
                </c:pt>
                <c:pt idx="17041">
                  <c:v>24.73</c:v>
                </c:pt>
                <c:pt idx="17042">
                  <c:v>46.01</c:v>
                </c:pt>
                <c:pt idx="17043">
                  <c:v>17.89</c:v>
                </c:pt>
                <c:pt idx="17044">
                  <c:v>67.42</c:v>
                </c:pt>
                <c:pt idx="17045">
                  <c:v>65.92</c:v>
                </c:pt>
                <c:pt idx="17046">
                  <c:v>38.64</c:v>
                </c:pt>
                <c:pt idx="17047">
                  <c:v>14.14</c:v>
                </c:pt>
                <c:pt idx="17048">
                  <c:v>66.489999999999995</c:v>
                </c:pt>
                <c:pt idx="17049">
                  <c:v>17.309999999999999</c:v>
                </c:pt>
                <c:pt idx="17050">
                  <c:v>11.42</c:v>
                </c:pt>
                <c:pt idx="17051">
                  <c:v>24.91</c:v>
                </c:pt>
                <c:pt idx="17052">
                  <c:v>45.96</c:v>
                </c:pt>
                <c:pt idx="17053">
                  <c:v>18.100000000000001</c:v>
                </c:pt>
                <c:pt idx="17054">
                  <c:v>67.59</c:v>
                </c:pt>
                <c:pt idx="17055">
                  <c:v>65.83</c:v>
                </c:pt>
                <c:pt idx="17056">
                  <c:v>16.39</c:v>
                </c:pt>
                <c:pt idx="17057">
                  <c:v>38.4</c:v>
                </c:pt>
                <c:pt idx="17058">
                  <c:v>13.98</c:v>
                </c:pt>
                <c:pt idx="17059">
                  <c:v>66.599999999999994</c:v>
                </c:pt>
                <c:pt idx="17060">
                  <c:v>17.21</c:v>
                </c:pt>
                <c:pt idx="17061">
                  <c:v>11.22</c:v>
                </c:pt>
                <c:pt idx="17062">
                  <c:v>25.08</c:v>
                </c:pt>
                <c:pt idx="17063">
                  <c:v>45.9</c:v>
                </c:pt>
                <c:pt idx="17064">
                  <c:v>18.32</c:v>
                </c:pt>
                <c:pt idx="17065">
                  <c:v>67.760000000000005</c:v>
                </c:pt>
                <c:pt idx="17066">
                  <c:v>65.739999999999995</c:v>
                </c:pt>
                <c:pt idx="17067">
                  <c:v>16.37</c:v>
                </c:pt>
                <c:pt idx="17068">
                  <c:v>38.159999999999997</c:v>
                </c:pt>
                <c:pt idx="17069">
                  <c:v>13.83</c:v>
                </c:pt>
                <c:pt idx="17070">
                  <c:v>66.72</c:v>
                </c:pt>
                <c:pt idx="17071">
                  <c:v>17.11</c:v>
                </c:pt>
                <c:pt idx="17072">
                  <c:v>11.01</c:v>
                </c:pt>
                <c:pt idx="17073">
                  <c:v>25.26</c:v>
                </c:pt>
                <c:pt idx="17074">
                  <c:v>45.85</c:v>
                </c:pt>
                <c:pt idx="17075">
                  <c:v>18.54</c:v>
                </c:pt>
                <c:pt idx="17076">
                  <c:v>67.930000000000007</c:v>
                </c:pt>
                <c:pt idx="17077">
                  <c:v>65.64</c:v>
                </c:pt>
                <c:pt idx="17078">
                  <c:v>16.34</c:v>
                </c:pt>
                <c:pt idx="17079">
                  <c:v>37.909999999999997</c:v>
                </c:pt>
                <c:pt idx="17080">
                  <c:v>13.67</c:v>
                </c:pt>
                <c:pt idx="17081">
                  <c:v>66.83</c:v>
                </c:pt>
                <c:pt idx="17082">
                  <c:v>17.010000000000002</c:v>
                </c:pt>
                <c:pt idx="17083">
                  <c:v>10.81</c:v>
                </c:pt>
                <c:pt idx="17084">
                  <c:v>25.43</c:v>
                </c:pt>
                <c:pt idx="17085">
                  <c:v>45.79</c:v>
                </c:pt>
                <c:pt idx="17086">
                  <c:v>18.760000000000002</c:v>
                </c:pt>
                <c:pt idx="17087">
                  <c:v>68.099999999999994</c:v>
                </c:pt>
                <c:pt idx="17088">
                  <c:v>65.540000000000006</c:v>
                </c:pt>
                <c:pt idx="17089">
                  <c:v>16.309999999999999</c:v>
                </c:pt>
                <c:pt idx="17090">
                  <c:v>37.67</c:v>
                </c:pt>
                <c:pt idx="17091">
                  <c:v>13.51</c:v>
                </c:pt>
                <c:pt idx="17092">
                  <c:v>66.95</c:v>
                </c:pt>
                <c:pt idx="17093">
                  <c:v>16.91</c:v>
                </c:pt>
                <c:pt idx="17094">
                  <c:v>10.6</c:v>
                </c:pt>
                <c:pt idx="17095">
                  <c:v>25.61</c:v>
                </c:pt>
                <c:pt idx="17096">
                  <c:v>45.73</c:v>
                </c:pt>
                <c:pt idx="17097">
                  <c:v>18.98</c:v>
                </c:pt>
                <c:pt idx="17098">
                  <c:v>68.27</c:v>
                </c:pt>
                <c:pt idx="17099">
                  <c:v>65.44</c:v>
                </c:pt>
                <c:pt idx="17100">
                  <c:v>16.28</c:v>
                </c:pt>
                <c:pt idx="17101">
                  <c:v>37.43</c:v>
                </c:pt>
                <c:pt idx="17102">
                  <c:v>13.35</c:v>
                </c:pt>
                <c:pt idx="17103">
                  <c:v>67.06</c:v>
                </c:pt>
                <c:pt idx="17104">
                  <c:v>16.809999999999999</c:v>
                </c:pt>
                <c:pt idx="17105">
                  <c:v>10.4</c:v>
                </c:pt>
                <c:pt idx="17106">
                  <c:v>25.78</c:v>
                </c:pt>
                <c:pt idx="17107">
                  <c:v>45.66</c:v>
                </c:pt>
                <c:pt idx="17108">
                  <c:v>19.2</c:v>
                </c:pt>
                <c:pt idx="17109">
                  <c:v>68.44</c:v>
                </c:pt>
                <c:pt idx="17110">
                  <c:v>65.349999999999994</c:v>
                </c:pt>
                <c:pt idx="17111">
                  <c:v>16.25</c:v>
                </c:pt>
                <c:pt idx="17112">
                  <c:v>37.19</c:v>
                </c:pt>
                <c:pt idx="17113">
                  <c:v>13.19</c:v>
                </c:pt>
                <c:pt idx="17114">
                  <c:v>67.17</c:v>
                </c:pt>
                <c:pt idx="17115">
                  <c:v>16.71</c:v>
                </c:pt>
                <c:pt idx="17116">
                  <c:v>10.199999999999999</c:v>
                </c:pt>
                <c:pt idx="17117">
                  <c:v>25.95</c:v>
                </c:pt>
                <c:pt idx="17118">
                  <c:v>45.6</c:v>
                </c:pt>
                <c:pt idx="17119">
                  <c:v>19.420000000000002</c:v>
                </c:pt>
                <c:pt idx="17120">
                  <c:v>68.61</c:v>
                </c:pt>
                <c:pt idx="17121">
                  <c:v>65.25</c:v>
                </c:pt>
                <c:pt idx="17122">
                  <c:v>16.22</c:v>
                </c:pt>
                <c:pt idx="17123">
                  <c:v>36.950000000000003</c:v>
                </c:pt>
                <c:pt idx="17124">
                  <c:v>13.04</c:v>
                </c:pt>
                <c:pt idx="17125">
                  <c:v>67.290000000000006</c:v>
                </c:pt>
                <c:pt idx="17126">
                  <c:v>16.61</c:v>
                </c:pt>
                <c:pt idx="17127">
                  <c:v>26.13</c:v>
                </c:pt>
                <c:pt idx="17128">
                  <c:v>45.53</c:v>
                </c:pt>
                <c:pt idx="17129">
                  <c:v>19.64</c:v>
                </c:pt>
                <c:pt idx="17130">
                  <c:v>68.77</c:v>
                </c:pt>
                <c:pt idx="17131">
                  <c:v>65.14</c:v>
                </c:pt>
                <c:pt idx="17132">
                  <c:v>16.190000000000001</c:v>
                </c:pt>
                <c:pt idx="17133">
                  <c:v>36.71</c:v>
                </c:pt>
                <c:pt idx="17134">
                  <c:v>12.88</c:v>
                </c:pt>
                <c:pt idx="17135">
                  <c:v>67.400000000000006</c:v>
                </c:pt>
                <c:pt idx="17136">
                  <c:v>16.510000000000002</c:v>
                </c:pt>
                <c:pt idx="17137">
                  <c:v>26.3</c:v>
                </c:pt>
                <c:pt idx="17138">
                  <c:v>45.47</c:v>
                </c:pt>
                <c:pt idx="17139">
                  <c:v>19.86</c:v>
                </c:pt>
                <c:pt idx="17140">
                  <c:v>68.94</c:v>
                </c:pt>
                <c:pt idx="17141">
                  <c:v>65.040000000000006</c:v>
                </c:pt>
                <c:pt idx="17142">
                  <c:v>16.149999999999999</c:v>
                </c:pt>
                <c:pt idx="17143">
                  <c:v>36.46</c:v>
                </c:pt>
                <c:pt idx="17144">
                  <c:v>12.72</c:v>
                </c:pt>
                <c:pt idx="17145">
                  <c:v>67.510000000000005</c:v>
                </c:pt>
                <c:pt idx="17146">
                  <c:v>16.41</c:v>
                </c:pt>
                <c:pt idx="17147">
                  <c:v>26.47</c:v>
                </c:pt>
                <c:pt idx="17148">
                  <c:v>45.4</c:v>
                </c:pt>
                <c:pt idx="17149">
                  <c:v>20.079999999999998</c:v>
                </c:pt>
                <c:pt idx="17150">
                  <c:v>69.099999999999994</c:v>
                </c:pt>
                <c:pt idx="17151">
                  <c:v>64.94</c:v>
                </c:pt>
                <c:pt idx="17152">
                  <c:v>16.12</c:v>
                </c:pt>
                <c:pt idx="17153">
                  <c:v>36.22</c:v>
                </c:pt>
                <c:pt idx="17154">
                  <c:v>12.55</c:v>
                </c:pt>
                <c:pt idx="17155">
                  <c:v>67.62</c:v>
                </c:pt>
                <c:pt idx="17156">
                  <c:v>16.3</c:v>
                </c:pt>
                <c:pt idx="17157">
                  <c:v>26.65</c:v>
                </c:pt>
                <c:pt idx="17158">
                  <c:v>45.33</c:v>
                </c:pt>
                <c:pt idx="17159">
                  <c:v>20.3</c:v>
                </c:pt>
                <c:pt idx="17160">
                  <c:v>69.260000000000005</c:v>
                </c:pt>
                <c:pt idx="17161">
                  <c:v>64.83</c:v>
                </c:pt>
                <c:pt idx="17162">
                  <c:v>16.079999999999998</c:v>
                </c:pt>
                <c:pt idx="17163">
                  <c:v>35.979999999999997</c:v>
                </c:pt>
                <c:pt idx="17164">
                  <c:v>12.39</c:v>
                </c:pt>
                <c:pt idx="17165">
                  <c:v>67.72</c:v>
                </c:pt>
                <c:pt idx="17166">
                  <c:v>16.2</c:v>
                </c:pt>
                <c:pt idx="17167">
                  <c:v>26.82</c:v>
                </c:pt>
                <c:pt idx="17168">
                  <c:v>45.26</c:v>
                </c:pt>
                <c:pt idx="17169">
                  <c:v>20.52</c:v>
                </c:pt>
                <c:pt idx="17170">
                  <c:v>69.42</c:v>
                </c:pt>
                <c:pt idx="17171">
                  <c:v>64.73</c:v>
                </c:pt>
                <c:pt idx="17172">
                  <c:v>16.05</c:v>
                </c:pt>
                <c:pt idx="17173">
                  <c:v>35.74</c:v>
                </c:pt>
                <c:pt idx="17174">
                  <c:v>12.23</c:v>
                </c:pt>
                <c:pt idx="17175">
                  <c:v>67.83</c:v>
                </c:pt>
                <c:pt idx="17176">
                  <c:v>16.100000000000001</c:v>
                </c:pt>
                <c:pt idx="17177">
                  <c:v>26.99</c:v>
                </c:pt>
                <c:pt idx="17178">
                  <c:v>45.18</c:v>
                </c:pt>
                <c:pt idx="17179">
                  <c:v>20.74</c:v>
                </c:pt>
                <c:pt idx="17180">
                  <c:v>69.58</c:v>
                </c:pt>
                <c:pt idx="17181">
                  <c:v>64.62</c:v>
                </c:pt>
                <c:pt idx="17182">
                  <c:v>16.010000000000002</c:v>
                </c:pt>
                <c:pt idx="17183">
                  <c:v>35.5</c:v>
                </c:pt>
                <c:pt idx="17184">
                  <c:v>12.07</c:v>
                </c:pt>
                <c:pt idx="17185">
                  <c:v>67.94</c:v>
                </c:pt>
                <c:pt idx="17186">
                  <c:v>15.99</c:v>
                </c:pt>
                <c:pt idx="17187">
                  <c:v>27.16</c:v>
                </c:pt>
                <c:pt idx="17188">
                  <c:v>45.11</c:v>
                </c:pt>
                <c:pt idx="17189">
                  <c:v>20.96</c:v>
                </c:pt>
                <c:pt idx="17190">
                  <c:v>69.739999999999995</c:v>
                </c:pt>
                <c:pt idx="17191">
                  <c:v>64.510000000000005</c:v>
                </c:pt>
                <c:pt idx="17192">
                  <c:v>15.97</c:v>
                </c:pt>
                <c:pt idx="17193">
                  <c:v>35.26</c:v>
                </c:pt>
                <c:pt idx="17194">
                  <c:v>11.91</c:v>
                </c:pt>
                <c:pt idx="17195">
                  <c:v>68.05</c:v>
                </c:pt>
                <c:pt idx="17196">
                  <c:v>15.89</c:v>
                </c:pt>
                <c:pt idx="17197">
                  <c:v>27.33</c:v>
                </c:pt>
                <c:pt idx="17198">
                  <c:v>45.03</c:v>
                </c:pt>
                <c:pt idx="17199">
                  <c:v>21.19</c:v>
                </c:pt>
                <c:pt idx="17200">
                  <c:v>69.89</c:v>
                </c:pt>
                <c:pt idx="17201">
                  <c:v>64.400000000000006</c:v>
                </c:pt>
                <c:pt idx="17202">
                  <c:v>15.93</c:v>
                </c:pt>
                <c:pt idx="17203">
                  <c:v>35.020000000000003</c:v>
                </c:pt>
                <c:pt idx="17204">
                  <c:v>11.74</c:v>
                </c:pt>
                <c:pt idx="17205">
                  <c:v>68.150000000000006</c:v>
                </c:pt>
                <c:pt idx="17206">
                  <c:v>15.78</c:v>
                </c:pt>
                <c:pt idx="17207">
                  <c:v>27.5</c:v>
                </c:pt>
                <c:pt idx="17208">
                  <c:v>44.95</c:v>
                </c:pt>
                <c:pt idx="17209">
                  <c:v>21.41</c:v>
                </c:pt>
                <c:pt idx="17210">
                  <c:v>70.05</c:v>
                </c:pt>
                <c:pt idx="17211">
                  <c:v>64.290000000000006</c:v>
                </c:pt>
                <c:pt idx="17212">
                  <c:v>15.89</c:v>
                </c:pt>
                <c:pt idx="17213">
                  <c:v>34.78</c:v>
                </c:pt>
                <c:pt idx="17214">
                  <c:v>11.58</c:v>
                </c:pt>
                <c:pt idx="17215">
                  <c:v>68.260000000000005</c:v>
                </c:pt>
                <c:pt idx="17216">
                  <c:v>15.67</c:v>
                </c:pt>
                <c:pt idx="17217">
                  <c:v>27.68</c:v>
                </c:pt>
                <c:pt idx="17218">
                  <c:v>44.87</c:v>
                </c:pt>
                <c:pt idx="17219">
                  <c:v>21.63</c:v>
                </c:pt>
                <c:pt idx="17220">
                  <c:v>70.2</c:v>
                </c:pt>
                <c:pt idx="17221">
                  <c:v>64.180000000000007</c:v>
                </c:pt>
                <c:pt idx="17222">
                  <c:v>15.85</c:v>
                </c:pt>
                <c:pt idx="17223">
                  <c:v>34.54</c:v>
                </c:pt>
                <c:pt idx="17224">
                  <c:v>11.42</c:v>
                </c:pt>
                <c:pt idx="17225">
                  <c:v>68.36</c:v>
                </c:pt>
                <c:pt idx="17226">
                  <c:v>15.57</c:v>
                </c:pt>
                <c:pt idx="17227">
                  <c:v>27.85</c:v>
                </c:pt>
                <c:pt idx="17228">
                  <c:v>44.79</c:v>
                </c:pt>
                <c:pt idx="17229">
                  <c:v>21.85</c:v>
                </c:pt>
                <c:pt idx="17230">
                  <c:v>70.349999999999994</c:v>
                </c:pt>
                <c:pt idx="17231">
                  <c:v>64.069999999999993</c:v>
                </c:pt>
                <c:pt idx="17232">
                  <c:v>15.81</c:v>
                </c:pt>
                <c:pt idx="17233">
                  <c:v>34.299999999999997</c:v>
                </c:pt>
                <c:pt idx="17234">
                  <c:v>11.25</c:v>
                </c:pt>
                <c:pt idx="17235">
                  <c:v>68.459999999999994</c:v>
                </c:pt>
                <c:pt idx="17236">
                  <c:v>15.46</c:v>
                </c:pt>
                <c:pt idx="17237">
                  <c:v>28.02</c:v>
                </c:pt>
                <c:pt idx="17238">
                  <c:v>44.7</c:v>
                </c:pt>
                <c:pt idx="17239">
                  <c:v>22.08</c:v>
                </c:pt>
                <c:pt idx="17240">
                  <c:v>70.5</c:v>
                </c:pt>
                <c:pt idx="17241">
                  <c:v>63.96</c:v>
                </c:pt>
                <c:pt idx="17242">
                  <c:v>15.77</c:v>
                </c:pt>
                <c:pt idx="17243">
                  <c:v>34.06</c:v>
                </c:pt>
                <c:pt idx="17244">
                  <c:v>11.09</c:v>
                </c:pt>
                <c:pt idx="17245">
                  <c:v>68.56</c:v>
                </c:pt>
                <c:pt idx="17246">
                  <c:v>15.35</c:v>
                </c:pt>
                <c:pt idx="17247">
                  <c:v>28.18</c:v>
                </c:pt>
                <c:pt idx="17248">
                  <c:v>44.62</c:v>
                </c:pt>
                <c:pt idx="17249">
                  <c:v>22.3</c:v>
                </c:pt>
                <c:pt idx="17250">
                  <c:v>70.650000000000006</c:v>
                </c:pt>
                <c:pt idx="17251">
                  <c:v>63.85</c:v>
                </c:pt>
                <c:pt idx="17252">
                  <c:v>15.72</c:v>
                </c:pt>
                <c:pt idx="17253">
                  <c:v>33.82</c:v>
                </c:pt>
                <c:pt idx="17254">
                  <c:v>10.92</c:v>
                </c:pt>
                <c:pt idx="17255">
                  <c:v>68.66</c:v>
                </c:pt>
                <c:pt idx="17256">
                  <c:v>15.24</c:v>
                </c:pt>
                <c:pt idx="17257">
                  <c:v>28.35</c:v>
                </c:pt>
                <c:pt idx="17258">
                  <c:v>44.53</c:v>
                </c:pt>
                <c:pt idx="17259">
                  <c:v>22.53</c:v>
                </c:pt>
                <c:pt idx="17260">
                  <c:v>70.790000000000006</c:v>
                </c:pt>
                <c:pt idx="17261">
                  <c:v>63.73</c:v>
                </c:pt>
                <c:pt idx="17262">
                  <c:v>15.68</c:v>
                </c:pt>
                <c:pt idx="17263">
                  <c:v>33.590000000000003</c:v>
                </c:pt>
                <c:pt idx="17264">
                  <c:v>10.76</c:v>
                </c:pt>
                <c:pt idx="17265">
                  <c:v>68.760000000000005</c:v>
                </c:pt>
                <c:pt idx="17266">
                  <c:v>15.14</c:v>
                </c:pt>
                <c:pt idx="17267">
                  <c:v>28.52</c:v>
                </c:pt>
                <c:pt idx="17268">
                  <c:v>44.44</c:v>
                </c:pt>
                <c:pt idx="17269">
                  <c:v>22.75</c:v>
                </c:pt>
                <c:pt idx="17270">
                  <c:v>70.94</c:v>
                </c:pt>
                <c:pt idx="17271">
                  <c:v>63.61</c:v>
                </c:pt>
                <c:pt idx="17272">
                  <c:v>15.63</c:v>
                </c:pt>
                <c:pt idx="17273">
                  <c:v>33.35</c:v>
                </c:pt>
                <c:pt idx="17274">
                  <c:v>10.59</c:v>
                </c:pt>
                <c:pt idx="17275">
                  <c:v>68.86</c:v>
                </c:pt>
                <c:pt idx="17276">
                  <c:v>28.69</c:v>
                </c:pt>
                <c:pt idx="17277">
                  <c:v>44.35</c:v>
                </c:pt>
                <c:pt idx="17278">
                  <c:v>22.98</c:v>
                </c:pt>
                <c:pt idx="17279">
                  <c:v>71.08</c:v>
                </c:pt>
                <c:pt idx="17280">
                  <c:v>63.5</c:v>
                </c:pt>
                <c:pt idx="17281">
                  <c:v>15.59</c:v>
                </c:pt>
                <c:pt idx="17282">
                  <c:v>33.11</c:v>
                </c:pt>
                <c:pt idx="17283">
                  <c:v>10.43</c:v>
                </c:pt>
                <c:pt idx="17284">
                  <c:v>68.959999999999994</c:v>
                </c:pt>
                <c:pt idx="17285">
                  <c:v>14.92</c:v>
                </c:pt>
                <c:pt idx="17286">
                  <c:v>28.86</c:v>
                </c:pt>
                <c:pt idx="17287">
                  <c:v>44.26</c:v>
                </c:pt>
                <c:pt idx="17288">
                  <c:v>23.2</c:v>
                </c:pt>
                <c:pt idx="17289">
                  <c:v>71.22</c:v>
                </c:pt>
                <c:pt idx="17290">
                  <c:v>63.38</c:v>
                </c:pt>
                <c:pt idx="17291">
                  <c:v>15.54</c:v>
                </c:pt>
                <c:pt idx="17292">
                  <c:v>32.869999999999997</c:v>
                </c:pt>
                <c:pt idx="17293">
                  <c:v>10.26</c:v>
                </c:pt>
                <c:pt idx="17294">
                  <c:v>69.06</c:v>
                </c:pt>
                <c:pt idx="17295">
                  <c:v>14.81</c:v>
                </c:pt>
                <c:pt idx="17296">
                  <c:v>29.03</c:v>
                </c:pt>
                <c:pt idx="17297">
                  <c:v>44.16</c:v>
                </c:pt>
                <c:pt idx="17298">
                  <c:v>23.43</c:v>
                </c:pt>
                <c:pt idx="17299">
                  <c:v>71.36</c:v>
                </c:pt>
                <c:pt idx="17300">
                  <c:v>63.26</c:v>
                </c:pt>
                <c:pt idx="17301">
                  <c:v>15.49</c:v>
                </c:pt>
                <c:pt idx="17302">
                  <c:v>32.630000000000003</c:v>
                </c:pt>
                <c:pt idx="17303">
                  <c:v>69.150000000000006</c:v>
                </c:pt>
                <c:pt idx="17304">
                  <c:v>14.7</c:v>
                </c:pt>
                <c:pt idx="17305">
                  <c:v>29.19</c:v>
                </c:pt>
                <c:pt idx="17306">
                  <c:v>44.07</c:v>
                </c:pt>
                <c:pt idx="17307">
                  <c:v>23.65</c:v>
                </c:pt>
                <c:pt idx="17308">
                  <c:v>71.5</c:v>
                </c:pt>
                <c:pt idx="17309">
                  <c:v>63.14</c:v>
                </c:pt>
                <c:pt idx="17310">
                  <c:v>15.44</c:v>
                </c:pt>
                <c:pt idx="17311">
                  <c:v>32.4</c:v>
                </c:pt>
                <c:pt idx="17312">
                  <c:v>69.25</c:v>
                </c:pt>
                <c:pt idx="17313">
                  <c:v>14.59</c:v>
                </c:pt>
                <c:pt idx="17314">
                  <c:v>29.36</c:v>
                </c:pt>
                <c:pt idx="17315">
                  <c:v>43.97</c:v>
                </c:pt>
                <c:pt idx="17316">
                  <c:v>23.88</c:v>
                </c:pt>
                <c:pt idx="17317">
                  <c:v>71.64</c:v>
                </c:pt>
                <c:pt idx="17318">
                  <c:v>63.02</c:v>
                </c:pt>
                <c:pt idx="17319">
                  <c:v>15.39</c:v>
                </c:pt>
                <c:pt idx="17320">
                  <c:v>10.29</c:v>
                </c:pt>
                <c:pt idx="17321">
                  <c:v>32.159999999999997</c:v>
                </c:pt>
                <c:pt idx="17322">
                  <c:v>69.34</c:v>
                </c:pt>
                <c:pt idx="17323">
                  <c:v>14.48</c:v>
                </c:pt>
                <c:pt idx="17324">
                  <c:v>29.53</c:v>
                </c:pt>
                <c:pt idx="17325">
                  <c:v>43.87</c:v>
                </c:pt>
                <c:pt idx="17326">
                  <c:v>24.11</c:v>
                </c:pt>
                <c:pt idx="17327">
                  <c:v>71.77</c:v>
                </c:pt>
                <c:pt idx="17328">
                  <c:v>62.9</c:v>
                </c:pt>
                <c:pt idx="17329">
                  <c:v>15.34</c:v>
                </c:pt>
                <c:pt idx="17330">
                  <c:v>10.47</c:v>
                </c:pt>
                <c:pt idx="17331">
                  <c:v>31.92</c:v>
                </c:pt>
                <c:pt idx="17332">
                  <c:v>69.430000000000007</c:v>
                </c:pt>
                <c:pt idx="17333">
                  <c:v>14.36</c:v>
                </c:pt>
                <c:pt idx="17334">
                  <c:v>29.69</c:v>
                </c:pt>
                <c:pt idx="17335">
                  <c:v>43.77</c:v>
                </c:pt>
                <c:pt idx="17336">
                  <c:v>24.33</c:v>
                </c:pt>
                <c:pt idx="17337">
                  <c:v>71.900000000000006</c:v>
                </c:pt>
                <c:pt idx="17338">
                  <c:v>62.78</c:v>
                </c:pt>
                <c:pt idx="17339">
                  <c:v>15.29</c:v>
                </c:pt>
                <c:pt idx="17340">
                  <c:v>10.66</c:v>
                </c:pt>
                <c:pt idx="17341">
                  <c:v>31.69</c:v>
                </c:pt>
                <c:pt idx="17342">
                  <c:v>69.52</c:v>
                </c:pt>
                <c:pt idx="17343">
                  <c:v>14.25</c:v>
                </c:pt>
                <c:pt idx="17344">
                  <c:v>29.86</c:v>
                </c:pt>
                <c:pt idx="17345">
                  <c:v>43.67</c:v>
                </c:pt>
                <c:pt idx="17346">
                  <c:v>24.56</c:v>
                </c:pt>
                <c:pt idx="17347">
                  <c:v>72.03</c:v>
                </c:pt>
                <c:pt idx="17348">
                  <c:v>62.66</c:v>
                </c:pt>
                <c:pt idx="17349">
                  <c:v>15.24</c:v>
                </c:pt>
                <c:pt idx="17350">
                  <c:v>10.84</c:v>
                </c:pt>
                <c:pt idx="17351">
                  <c:v>31.45</c:v>
                </c:pt>
                <c:pt idx="17352">
                  <c:v>69.62</c:v>
                </c:pt>
                <c:pt idx="17353">
                  <c:v>14.14</c:v>
                </c:pt>
                <c:pt idx="17354">
                  <c:v>30.02</c:v>
                </c:pt>
                <c:pt idx="17355">
                  <c:v>43.57</c:v>
                </c:pt>
                <c:pt idx="17356">
                  <c:v>24.79</c:v>
                </c:pt>
                <c:pt idx="17357">
                  <c:v>72.16</c:v>
                </c:pt>
                <c:pt idx="17358">
                  <c:v>62.53</c:v>
                </c:pt>
                <c:pt idx="17359">
                  <c:v>15.18</c:v>
                </c:pt>
                <c:pt idx="17360">
                  <c:v>11.03</c:v>
                </c:pt>
                <c:pt idx="17361">
                  <c:v>31.21</c:v>
                </c:pt>
                <c:pt idx="17362">
                  <c:v>69.7</c:v>
                </c:pt>
                <c:pt idx="17363">
                  <c:v>14.03</c:v>
                </c:pt>
                <c:pt idx="17364">
                  <c:v>30.19</c:v>
                </c:pt>
                <c:pt idx="17365">
                  <c:v>43.47</c:v>
                </c:pt>
                <c:pt idx="17366">
                  <c:v>25.02</c:v>
                </c:pt>
                <c:pt idx="17367">
                  <c:v>72.290000000000006</c:v>
                </c:pt>
                <c:pt idx="17368">
                  <c:v>62.41</c:v>
                </c:pt>
                <c:pt idx="17369">
                  <c:v>15.13</c:v>
                </c:pt>
                <c:pt idx="17370">
                  <c:v>11.21</c:v>
                </c:pt>
                <c:pt idx="17371">
                  <c:v>30.98</c:v>
                </c:pt>
                <c:pt idx="17372">
                  <c:v>69.790000000000006</c:v>
                </c:pt>
                <c:pt idx="17373">
                  <c:v>13.91</c:v>
                </c:pt>
                <c:pt idx="17374">
                  <c:v>30.35</c:v>
                </c:pt>
                <c:pt idx="17375">
                  <c:v>43.36</c:v>
                </c:pt>
                <c:pt idx="17376">
                  <c:v>25.24</c:v>
                </c:pt>
                <c:pt idx="17377">
                  <c:v>72.41</c:v>
                </c:pt>
                <c:pt idx="17378">
                  <c:v>62.28</c:v>
                </c:pt>
                <c:pt idx="17379">
                  <c:v>15.07</c:v>
                </c:pt>
                <c:pt idx="17380">
                  <c:v>11.4</c:v>
                </c:pt>
                <c:pt idx="17381">
                  <c:v>30.74</c:v>
                </c:pt>
                <c:pt idx="17382">
                  <c:v>69.88</c:v>
                </c:pt>
                <c:pt idx="17383">
                  <c:v>13.8</c:v>
                </c:pt>
                <c:pt idx="17384">
                  <c:v>30.52</c:v>
                </c:pt>
                <c:pt idx="17385">
                  <c:v>43.26</c:v>
                </c:pt>
                <c:pt idx="17386">
                  <c:v>25.47</c:v>
                </c:pt>
                <c:pt idx="17387">
                  <c:v>72.53</c:v>
                </c:pt>
                <c:pt idx="17388">
                  <c:v>62.16</c:v>
                </c:pt>
                <c:pt idx="17389">
                  <c:v>15.02</c:v>
                </c:pt>
                <c:pt idx="17390">
                  <c:v>11.58</c:v>
                </c:pt>
                <c:pt idx="17391">
                  <c:v>30.51</c:v>
                </c:pt>
                <c:pt idx="17392">
                  <c:v>69.959999999999994</c:v>
                </c:pt>
                <c:pt idx="17393">
                  <c:v>13.69</c:v>
                </c:pt>
                <c:pt idx="17394">
                  <c:v>30.68</c:v>
                </c:pt>
                <c:pt idx="17395">
                  <c:v>43.15</c:v>
                </c:pt>
                <c:pt idx="17396">
                  <c:v>25.7</c:v>
                </c:pt>
                <c:pt idx="17397">
                  <c:v>72.650000000000006</c:v>
                </c:pt>
                <c:pt idx="17398">
                  <c:v>62.03</c:v>
                </c:pt>
                <c:pt idx="17399">
                  <c:v>14.96</c:v>
                </c:pt>
                <c:pt idx="17400">
                  <c:v>11.77</c:v>
                </c:pt>
                <c:pt idx="17401">
                  <c:v>30.27</c:v>
                </c:pt>
                <c:pt idx="17402">
                  <c:v>70.05</c:v>
                </c:pt>
                <c:pt idx="17403">
                  <c:v>13.57</c:v>
                </c:pt>
                <c:pt idx="17404">
                  <c:v>30.84</c:v>
                </c:pt>
                <c:pt idx="17405">
                  <c:v>43.04</c:v>
                </c:pt>
                <c:pt idx="17406">
                  <c:v>25.93</c:v>
                </c:pt>
                <c:pt idx="17407">
                  <c:v>72.77</c:v>
                </c:pt>
                <c:pt idx="17408">
                  <c:v>61.9</c:v>
                </c:pt>
                <c:pt idx="17409">
                  <c:v>14.9</c:v>
                </c:pt>
                <c:pt idx="17410">
                  <c:v>11.95</c:v>
                </c:pt>
                <c:pt idx="17411">
                  <c:v>30.04</c:v>
                </c:pt>
                <c:pt idx="17412">
                  <c:v>70.13</c:v>
                </c:pt>
                <c:pt idx="17413">
                  <c:v>13.46</c:v>
                </c:pt>
                <c:pt idx="17414">
                  <c:v>31</c:v>
                </c:pt>
                <c:pt idx="17415">
                  <c:v>42.93</c:v>
                </c:pt>
                <c:pt idx="17416">
                  <c:v>26.16</c:v>
                </c:pt>
                <c:pt idx="17417">
                  <c:v>72.89</c:v>
                </c:pt>
                <c:pt idx="17418">
                  <c:v>61.77</c:v>
                </c:pt>
                <c:pt idx="17419">
                  <c:v>14.84</c:v>
                </c:pt>
                <c:pt idx="17420">
                  <c:v>12.14</c:v>
                </c:pt>
                <c:pt idx="17421">
                  <c:v>29.8</c:v>
                </c:pt>
                <c:pt idx="17422">
                  <c:v>70.209999999999994</c:v>
                </c:pt>
                <c:pt idx="17423">
                  <c:v>13.34</c:v>
                </c:pt>
                <c:pt idx="17424">
                  <c:v>31.17</c:v>
                </c:pt>
                <c:pt idx="17425">
                  <c:v>42.81</c:v>
                </c:pt>
                <c:pt idx="17426">
                  <c:v>26.39</c:v>
                </c:pt>
                <c:pt idx="17427">
                  <c:v>73</c:v>
                </c:pt>
                <c:pt idx="17428">
                  <c:v>61.64</c:v>
                </c:pt>
                <c:pt idx="17429">
                  <c:v>14.79</c:v>
                </c:pt>
                <c:pt idx="17430">
                  <c:v>12.32</c:v>
                </c:pt>
                <c:pt idx="17431">
                  <c:v>29.57</c:v>
                </c:pt>
                <c:pt idx="17432">
                  <c:v>70.290000000000006</c:v>
                </c:pt>
                <c:pt idx="17433">
                  <c:v>13.23</c:v>
                </c:pt>
                <c:pt idx="17434">
                  <c:v>31.33</c:v>
                </c:pt>
                <c:pt idx="17435">
                  <c:v>42.7</c:v>
                </c:pt>
                <c:pt idx="17436">
                  <c:v>26.62</c:v>
                </c:pt>
                <c:pt idx="17437">
                  <c:v>73.11</c:v>
                </c:pt>
                <c:pt idx="17438">
                  <c:v>61.51</c:v>
                </c:pt>
                <c:pt idx="17439">
                  <c:v>14.73</c:v>
                </c:pt>
                <c:pt idx="17440">
                  <c:v>29.33</c:v>
                </c:pt>
                <c:pt idx="17441">
                  <c:v>70.37</c:v>
                </c:pt>
                <c:pt idx="17442">
                  <c:v>13.11</c:v>
                </c:pt>
                <c:pt idx="17443">
                  <c:v>31.49</c:v>
                </c:pt>
                <c:pt idx="17444">
                  <c:v>42.59</c:v>
                </c:pt>
                <c:pt idx="17445">
                  <c:v>26.85</c:v>
                </c:pt>
                <c:pt idx="17446">
                  <c:v>73.22</c:v>
                </c:pt>
                <c:pt idx="17447">
                  <c:v>61.38</c:v>
                </c:pt>
                <c:pt idx="17448">
                  <c:v>14.66</c:v>
                </c:pt>
                <c:pt idx="17449">
                  <c:v>29.1</c:v>
                </c:pt>
                <c:pt idx="17450">
                  <c:v>70.45</c:v>
                </c:pt>
                <c:pt idx="17451">
                  <c:v>13</c:v>
                </c:pt>
                <c:pt idx="17452">
                  <c:v>31.65</c:v>
                </c:pt>
                <c:pt idx="17453">
                  <c:v>42.47</c:v>
                </c:pt>
                <c:pt idx="17454">
                  <c:v>27.08</c:v>
                </c:pt>
                <c:pt idx="17455">
                  <c:v>73.33</c:v>
                </c:pt>
                <c:pt idx="17456">
                  <c:v>61.25</c:v>
                </c:pt>
                <c:pt idx="17457">
                  <c:v>14.6</c:v>
                </c:pt>
                <c:pt idx="17458">
                  <c:v>28.86</c:v>
                </c:pt>
                <c:pt idx="17459">
                  <c:v>70.53</c:v>
                </c:pt>
                <c:pt idx="17460">
                  <c:v>12.88</c:v>
                </c:pt>
                <c:pt idx="17461">
                  <c:v>31.81</c:v>
                </c:pt>
                <c:pt idx="17462">
                  <c:v>42.35</c:v>
                </c:pt>
                <c:pt idx="17463">
                  <c:v>27.31</c:v>
                </c:pt>
                <c:pt idx="17464">
                  <c:v>73.430000000000007</c:v>
                </c:pt>
                <c:pt idx="17465">
                  <c:v>61.12</c:v>
                </c:pt>
                <c:pt idx="17466">
                  <c:v>14.54</c:v>
                </c:pt>
                <c:pt idx="17467">
                  <c:v>13.06</c:v>
                </c:pt>
                <c:pt idx="17468">
                  <c:v>28.63</c:v>
                </c:pt>
                <c:pt idx="17469">
                  <c:v>70.599999999999994</c:v>
                </c:pt>
                <c:pt idx="17470">
                  <c:v>12.76</c:v>
                </c:pt>
                <c:pt idx="17471">
                  <c:v>31.97</c:v>
                </c:pt>
                <c:pt idx="17472">
                  <c:v>42.23</c:v>
                </c:pt>
                <c:pt idx="17473">
                  <c:v>27.54</c:v>
                </c:pt>
                <c:pt idx="17474">
                  <c:v>73.53</c:v>
                </c:pt>
                <c:pt idx="17475">
                  <c:v>60.98</c:v>
                </c:pt>
                <c:pt idx="17476">
                  <c:v>14.48</c:v>
                </c:pt>
                <c:pt idx="17477">
                  <c:v>13.24</c:v>
                </c:pt>
                <c:pt idx="17478">
                  <c:v>28.4</c:v>
                </c:pt>
                <c:pt idx="17479">
                  <c:v>70.67</c:v>
                </c:pt>
                <c:pt idx="17480">
                  <c:v>12.65</c:v>
                </c:pt>
                <c:pt idx="17481">
                  <c:v>32.130000000000003</c:v>
                </c:pt>
                <c:pt idx="17482">
                  <c:v>42.11</c:v>
                </c:pt>
                <c:pt idx="17483">
                  <c:v>27.77</c:v>
                </c:pt>
                <c:pt idx="17484">
                  <c:v>73.63</c:v>
                </c:pt>
                <c:pt idx="17485">
                  <c:v>60.85</c:v>
                </c:pt>
                <c:pt idx="17486">
                  <c:v>14.41</c:v>
                </c:pt>
                <c:pt idx="17487">
                  <c:v>28.16</c:v>
                </c:pt>
                <c:pt idx="17488">
                  <c:v>70.75</c:v>
                </c:pt>
                <c:pt idx="17489">
                  <c:v>12.53</c:v>
                </c:pt>
                <c:pt idx="17490">
                  <c:v>32.28</c:v>
                </c:pt>
                <c:pt idx="17491">
                  <c:v>41.99</c:v>
                </c:pt>
                <c:pt idx="17492">
                  <c:v>28</c:v>
                </c:pt>
                <c:pt idx="17493">
                  <c:v>73.73</c:v>
                </c:pt>
                <c:pt idx="17494">
                  <c:v>60.72</c:v>
                </c:pt>
                <c:pt idx="17495">
                  <c:v>14.35</c:v>
                </c:pt>
                <c:pt idx="17496">
                  <c:v>13.61</c:v>
                </c:pt>
                <c:pt idx="17497">
                  <c:v>27.93</c:v>
                </c:pt>
                <c:pt idx="17498">
                  <c:v>70.819999999999993</c:v>
                </c:pt>
                <c:pt idx="17499">
                  <c:v>12.41</c:v>
                </c:pt>
                <c:pt idx="17500">
                  <c:v>32.44</c:v>
                </c:pt>
                <c:pt idx="17501">
                  <c:v>41.87</c:v>
                </c:pt>
                <c:pt idx="17502">
                  <c:v>28.24</c:v>
                </c:pt>
                <c:pt idx="17503">
                  <c:v>73.819999999999993</c:v>
                </c:pt>
                <c:pt idx="17504">
                  <c:v>60.58</c:v>
                </c:pt>
                <c:pt idx="17505">
                  <c:v>14.28</c:v>
                </c:pt>
                <c:pt idx="17506">
                  <c:v>13.8</c:v>
                </c:pt>
                <c:pt idx="17507">
                  <c:v>27.7</c:v>
                </c:pt>
                <c:pt idx="17508">
                  <c:v>70.88</c:v>
                </c:pt>
                <c:pt idx="17509">
                  <c:v>12.29</c:v>
                </c:pt>
                <c:pt idx="17510">
                  <c:v>32.6</c:v>
                </c:pt>
                <c:pt idx="17511">
                  <c:v>41.74</c:v>
                </c:pt>
                <c:pt idx="17512">
                  <c:v>28.47</c:v>
                </c:pt>
                <c:pt idx="17513">
                  <c:v>73.91</c:v>
                </c:pt>
                <c:pt idx="17514">
                  <c:v>60.44</c:v>
                </c:pt>
                <c:pt idx="17515">
                  <c:v>14.21</c:v>
                </c:pt>
                <c:pt idx="17516">
                  <c:v>13.98</c:v>
                </c:pt>
                <c:pt idx="17517">
                  <c:v>27.47</c:v>
                </c:pt>
                <c:pt idx="17518">
                  <c:v>70.95</c:v>
                </c:pt>
                <c:pt idx="17519">
                  <c:v>12.17</c:v>
                </c:pt>
                <c:pt idx="17520">
                  <c:v>32.75</c:v>
                </c:pt>
                <c:pt idx="17521">
                  <c:v>41.62</c:v>
                </c:pt>
                <c:pt idx="17522">
                  <c:v>28.7</c:v>
                </c:pt>
                <c:pt idx="17523">
                  <c:v>74</c:v>
                </c:pt>
                <c:pt idx="17524">
                  <c:v>60.31</c:v>
                </c:pt>
                <c:pt idx="17525">
                  <c:v>14.15</c:v>
                </c:pt>
                <c:pt idx="17526">
                  <c:v>14.16</c:v>
                </c:pt>
                <c:pt idx="17527">
                  <c:v>27.23</c:v>
                </c:pt>
                <c:pt idx="17528">
                  <c:v>71.02</c:v>
                </c:pt>
                <c:pt idx="17529">
                  <c:v>12.06</c:v>
                </c:pt>
                <c:pt idx="17530">
                  <c:v>32.909999999999997</c:v>
                </c:pt>
                <c:pt idx="17531">
                  <c:v>41.49</c:v>
                </c:pt>
                <c:pt idx="17532">
                  <c:v>28.93</c:v>
                </c:pt>
                <c:pt idx="17533">
                  <c:v>74.09</c:v>
                </c:pt>
                <c:pt idx="17534">
                  <c:v>60.17</c:v>
                </c:pt>
                <c:pt idx="17535">
                  <c:v>14.08</c:v>
                </c:pt>
                <c:pt idx="17536">
                  <c:v>14.35</c:v>
                </c:pt>
                <c:pt idx="17537">
                  <c:v>27</c:v>
                </c:pt>
                <c:pt idx="17538">
                  <c:v>71.08</c:v>
                </c:pt>
                <c:pt idx="17539">
                  <c:v>11.94</c:v>
                </c:pt>
                <c:pt idx="17540">
                  <c:v>33.07</c:v>
                </c:pt>
                <c:pt idx="17541">
                  <c:v>41.36</c:v>
                </c:pt>
                <c:pt idx="17542">
                  <c:v>29.17</c:v>
                </c:pt>
                <c:pt idx="17543">
                  <c:v>74.17</c:v>
                </c:pt>
                <c:pt idx="17544">
                  <c:v>60.03</c:v>
                </c:pt>
                <c:pt idx="17545">
                  <c:v>14.01</c:v>
                </c:pt>
                <c:pt idx="17546">
                  <c:v>14.53</c:v>
                </c:pt>
                <c:pt idx="17547">
                  <c:v>26.77</c:v>
                </c:pt>
                <c:pt idx="17548">
                  <c:v>71.150000000000006</c:v>
                </c:pt>
                <c:pt idx="17549">
                  <c:v>11.82</c:v>
                </c:pt>
                <c:pt idx="17550">
                  <c:v>33.22</c:v>
                </c:pt>
                <c:pt idx="17551">
                  <c:v>41.23</c:v>
                </c:pt>
                <c:pt idx="17552">
                  <c:v>29.4</c:v>
                </c:pt>
                <c:pt idx="17553">
                  <c:v>74.25</c:v>
                </c:pt>
                <c:pt idx="17554">
                  <c:v>59.89</c:v>
                </c:pt>
                <c:pt idx="17555">
                  <c:v>13.94</c:v>
                </c:pt>
                <c:pt idx="17556">
                  <c:v>14.71</c:v>
                </c:pt>
                <c:pt idx="17557">
                  <c:v>26.54</c:v>
                </c:pt>
                <c:pt idx="17558">
                  <c:v>71.209999999999994</c:v>
                </c:pt>
                <c:pt idx="17559">
                  <c:v>11.7</c:v>
                </c:pt>
                <c:pt idx="17560">
                  <c:v>33.369999999999997</c:v>
                </c:pt>
                <c:pt idx="17561">
                  <c:v>41.1</c:v>
                </c:pt>
                <c:pt idx="17562">
                  <c:v>29.63</c:v>
                </c:pt>
                <c:pt idx="17563">
                  <c:v>74.33</c:v>
                </c:pt>
                <c:pt idx="17564">
                  <c:v>59.75</c:v>
                </c:pt>
                <c:pt idx="17565">
                  <c:v>13.87</c:v>
                </c:pt>
                <c:pt idx="17566">
                  <c:v>14.9</c:v>
                </c:pt>
                <c:pt idx="17567">
                  <c:v>26.31</c:v>
                </c:pt>
                <c:pt idx="17568">
                  <c:v>71.27</c:v>
                </c:pt>
                <c:pt idx="17569">
                  <c:v>11.58</c:v>
                </c:pt>
                <c:pt idx="17570">
                  <c:v>33.53</c:v>
                </c:pt>
                <c:pt idx="17571">
                  <c:v>40.97</c:v>
                </c:pt>
                <c:pt idx="17572">
                  <c:v>29.87</c:v>
                </c:pt>
                <c:pt idx="17573">
                  <c:v>74.400000000000006</c:v>
                </c:pt>
                <c:pt idx="17574">
                  <c:v>59.61</c:v>
                </c:pt>
                <c:pt idx="17575">
                  <c:v>13.8</c:v>
                </c:pt>
                <c:pt idx="17576">
                  <c:v>15.08</c:v>
                </c:pt>
                <c:pt idx="17577">
                  <c:v>26.08</c:v>
                </c:pt>
                <c:pt idx="17578">
                  <c:v>71.319999999999993</c:v>
                </c:pt>
                <c:pt idx="17579">
                  <c:v>11.46</c:v>
                </c:pt>
                <c:pt idx="17580">
                  <c:v>33.68</c:v>
                </c:pt>
                <c:pt idx="17581">
                  <c:v>40.840000000000003</c:v>
                </c:pt>
                <c:pt idx="17582">
                  <c:v>30.1</c:v>
                </c:pt>
                <c:pt idx="17583">
                  <c:v>74.47</c:v>
                </c:pt>
                <c:pt idx="17584">
                  <c:v>59.47</c:v>
                </c:pt>
                <c:pt idx="17585">
                  <c:v>13.73</c:v>
                </c:pt>
                <c:pt idx="17586">
                  <c:v>15.26</c:v>
                </c:pt>
                <c:pt idx="17587">
                  <c:v>25.85</c:v>
                </c:pt>
                <c:pt idx="17588">
                  <c:v>71.38</c:v>
                </c:pt>
                <c:pt idx="17589">
                  <c:v>11.34</c:v>
                </c:pt>
                <c:pt idx="17590">
                  <c:v>33.83</c:v>
                </c:pt>
                <c:pt idx="17591">
                  <c:v>40.71</c:v>
                </c:pt>
                <c:pt idx="17592">
                  <c:v>30.34</c:v>
                </c:pt>
                <c:pt idx="17593">
                  <c:v>74.540000000000006</c:v>
                </c:pt>
                <c:pt idx="17594">
                  <c:v>59.33</c:v>
                </c:pt>
                <c:pt idx="17595">
                  <c:v>13.65</c:v>
                </c:pt>
                <c:pt idx="17596">
                  <c:v>15.44</c:v>
                </c:pt>
                <c:pt idx="17597">
                  <c:v>25.62</c:v>
                </c:pt>
                <c:pt idx="17598">
                  <c:v>71.430000000000007</c:v>
                </c:pt>
                <c:pt idx="17599">
                  <c:v>11.22</c:v>
                </c:pt>
                <c:pt idx="17600">
                  <c:v>33.979999999999997</c:v>
                </c:pt>
                <c:pt idx="17601">
                  <c:v>40.57</c:v>
                </c:pt>
                <c:pt idx="17602">
                  <c:v>30.57</c:v>
                </c:pt>
                <c:pt idx="17603">
                  <c:v>74.61</c:v>
                </c:pt>
                <c:pt idx="17604">
                  <c:v>59.19</c:v>
                </c:pt>
                <c:pt idx="17605">
                  <c:v>13.58</c:v>
                </c:pt>
                <c:pt idx="17606">
                  <c:v>15.63</c:v>
                </c:pt>
                <c:pt idx="17607">
                  <c:v>25.39</c:v>
                </c:pt>
                <c:pt idx="17608">
                  <c:v>71.489999999999995</c:v>
                </c:pt>
                <c:pt idx="17609">
                  <c:v>11.1</c:v>
                </c:pt>
                <c:pt idx="17610">
                  <c:v>34.14</c:v>
                </c:pt>
                <c:pt idx="17611">
                  <c:v>40.43</c:v>
                </c:pt>
                <c:pt idx="17612">
                  <c:v>30.81</c:v>
                </c:pt>
                <c:pt idx="17613">
                  <c:v>74.67</c:v>
                </c:pt>
                <c:pt idx="17614">
                  <c:v>59.04</c:v>
                </c:pt>
                <c:pt idx="17615">
                  <c:v>13.51</c:v>
                </c:pt>
                <c:pt idx="17616">
                  <c:v>15.81</c:v>
                </c:pt>
                <c:pt idx="17617">
                  <c:v>25.16</c:v>
                </c:pt>
                <c:pt idx="17618">
                  <c:v>71.540000000000006</c:v>
                </c:pt>
                <c:pt idx="17619">
                  <c:v>10.98</c:v>
                </c:pt>
                <c:pt idx="17620">
                  <c:v>34.29</c:v>
                </c:pt>
                <c:pt idx="17621">
                  <c:v>40.299999999999997</c:v>
                </c:pt>
                <c:pt idx="17622">
                  <c:v>31.04</c:v>
                </c:pt>
                <c:pt idx="17623">
                  <c:v>74.73</c:v>
                </c:pt>
                <c:pt idx="17624">
                  <c:v>58.9</c:v>
                </c:pt>
                <c:pt idx="17625">
                  <c:v>13.43</c:v>
                </c:pt>
                <c:pt idx="17626">
                  <c:v>15.99</c:v>
                </c:pt>
                <c:pt idx="17627">
                  <c:v>24.93</c:v>
                </c:pt>
                <c:pt idx="17628">
                  <c:v>71.59</c:v>
                </c:pt>
                <c:pt idx="17629">
                  <c:v>10.85</c:v>
                </c:pt>
                <c:pt idx="17630">
                  <c:v>34.44</c:v>
                </c:pt>
                <c:pt idx="17631">
                  <c:v>40.159999999999997</c:v>
                </c:pt>
                <c:pt idx="17632">
                  <c:v>31.28</c:v>
                </c:pt>
                <c:pt idx="17633">
                  <c:v>74.790000000000006</c:v>
                </c:pt>
                <c:pt idx="17634">
                  <c:v>58.76</c:v>
                </c:pt>
                <c:pt idx="17635">
                  <c:v>13.36</c:v>
                </c:pt>
                <c:pt idx="17636">
                  <c:v>16.170000000000002</c:v>
                </c:pt>
                <c:pt idx="17637">
                  <c:v>24.7</c:v>
                </c:pt>
                <c:pt idx="17638">
                  <c:v>71.64</c:v>
                </c:pt>
                <c:pt idx="17639">
                  <c:v>10.73</c:v>
                </c:pt>
                <c:pt idx="17640">
                  <c:v>34.58</c:v>
                </c:pt>
                <c:pt idx="17641">
                  <c:v>40.020000000000003</c:v>
                </c:pt>
                <c:pt idx="17642">
                  <c:v>31.52</c:v>
                </c:pt>
                <c:pt idx="17643">
                  <c:v>74.849999999999994</c:v>
                </c:pt>
                <c:pt idx="17644">
                  <c:v>58.61</c:v>
                </c:pt>
                <c:pt idx="17645">
                  <c:v>13.28</c:v>
                </c:pt>
                <c:pt idx="17646">
                  <c:v>16.36</c:v>
                </c:pt>
                <c:pt idx="17647">
                  <c:v>24.47</c:v>
                </c:pt>
                <c:pt idx="17648">
                  <c:v>71.680000000000007</c:v>
                </c:pt>
                <c:pt idx="17649">
                  <c:v>10.61</c:v>
                </c:pt>
                <c:pt idx="17650">
                  <c:v>34.729999999999997</c:v>
                </c:pt>
                <c:pt idx="17651">
                  <c:v>39.880000000000003</c:v>
                </c:pt>
                <c:pt idx="17652">
                  <c:v>31.75</c:v>
                </c:pt>
                <c:pt idx="17653">
                  <c:v>74.900000000000006</c:v>
                </c:pt>
                <c:pt idx="17654">
                  <c:v>58.46</c:v>
                </c:pt>
                <c:pt idx="17655">
                  <c:v>13.2</c:v>
                </c:pt>
                <c:pt idx="17656">
                  <c:v>16.54</c:v>
                </c:pt>
                <c:pt idx="17657">
                  <c:v>24.24</c:v>
                </c:pt>
                <c:pt idx="17658">
                  <c:v>71.73</c:v>
                </c:pt>
                <c:pt idx="17659">
                  <c:v>10.49</c:v>
                </c:pt>
                <c:pt idx="17660">
                  <c:v>34.880000000000003</c:v>
                </c:pt>
                <c:pt idx="17661">
                  <c:v>39.74</c:v>
                </c:pt>
                <c:pt idx="17662">
                  <c:v>31.99</c:v>
                </c:pt>
                <c:pt idx="17663">
                  <c:v>74.95</c:v>
                </c:pt>
                <c:pt idx="17664">
                  <c:v>58.32</c:v>
                </c:pt>
                <c:pt idx="17665">
                  <c:v>13.12</c:v>
                </c:pt>
                <c:pt idx="17666">
                  <c:v>16.72</c:v>
                </c:pt>
                <c:pt idx="17667">
                  <c:v>24.01</c:v>
                </c:pt>
                <c:pt idx="17668">
                  <c:v>71.77</c:v>
                </c:pt>
                <c:pt idx="17669">
                  <c:v>10.37</c:v>
                </c:pt>
                <c:pt idx="17670">
                  <c:v>35.03</c:v>
                </c:pt>
                <c:pt idx="17671">
                  <c:v>39.6</c:v>
                </c:pt>
                <c:pt idx="17672">
                  <c:v>32.229999999999997</c:v>
                </c:pt>
                <c:pt idx="17673">
                  <c:v>74.989999999999995</c:v>
                </c:pt>
                <c:pt idx="17674">
                  <c:v>58.17</c:v>
                </c:pt>
                <c:pt idx="17675">
                  <c:v>13.05</c:v>
                </c:pt>
                <c:pt idx="17676">
                  <c:v>16.899999999999999</c:v>
                </c:pt>
                <c:pt idx="17677">
                  <c:v>23.79</c:v>
                </c:pt>
                <c:pt idx="17678">
                  <c:v>71.81</c:v>
                </c:pt>
                <c:pt idx="17679">
                  <c:v>10.25</c:v>
                </c:pt>
                <c:pt idx="17680">
                  <c:v>35.17</c:v>
                </c:pt>
                <c:pt idx="17681">
                  <c:v>39.450000000000003</c:v>
                </c:pt>
                <c:pt idx="17682">
                  <c:v>32.46</c:v>
                </c:pt>
                <c:pt idx="17683">
                  <c:v>75.03</c:v>
                </c:pt>
                <c:pt idx="17684">
                  <c:v>58.02</c:v>
                </c:pt>
                <c:pt idx="17685">
                  <c:v>12.97</c:v>
                </c:pt>
                <c:pt idx="17686">
                  <c:v>17.079999999999998</c:v>
                </c:pt>
                <c:pt idx="17687">
                  <c:v>23.56</c:v>
                </c:pt>
                <c:pt idx="17688">
                  <c:v>71.849999999999994</c:v>
                </c:pt>
                <c:pt idx="17689">
                  <c:v>10.119999999999999</c:v>
                </c:pt>
                <c:pt idx="17690">
                  <c:v>35.32</c:v>
                </c:pt>
                <c:pt idx="17691">
                  <c:v>39.31</c:v>
                </c:pt>
                <c:pt idx="17692">
                  <c:v>32.700000000000003</c:v>
                </c:pt>
                <c:pt idx="17693">
                  <c:v>75.069999999999993</c:v>
                </c:pt>
                <c:pt idx="17694">
                  <c:v>57.88</c:v>
                </c:pt>
                <c:pt idx="17695">
                  <c:v>12.89</c:v>
                </c:pt>
                <c:pt idx="17696">
                  <c:v>17.260000000000002</c:v>
                </c:pt>
                <c:pt idx="17697">
                  <c:v>23.33</c:v>
                </c:pt>
                <c:pt idx="17698">
                  <c:v>71.88</c:v>
                </c:pt>
                <c:pt idx="17699">
                  <c:v>35.46</c:v>
                </c:pt>
                <c:pt idx="17700">
                  <c:v>39.159999999999997</c:v>
                </c:pt>
                <c:pt idx="17701">
                  <c:v>32.94</c:v>
                </c:pt>
                <c:pt idx="17702">
                  <c:v>75.11</c:v>
                </c:pt>
                <c:pt idx="17703">
                  <c:v>57.73</c:v>
                </c:pt>
                <c:pt idx="17704">
                  <c:v>12.81</c:v>
                </c:pt>
                <c:pt idx="17705">
                  <c:v>17.440000000000001</c:v>
                </c:pt>
                <c:pt idx="17706">
                  <c:v>23.1</c:v>
                </c:pt>
                <c:pt idx="17707">
                  <c:v>71.92</c:v>
                </c:pt>
                <c:pt idx="17708">
                  <c:v>35.61</c:v>
                </c:pt>
                <c:pt idx="17709">
                  <c:v>39.020000000000003</c:v>
                </c:pt>
                <c:pt idx="17710">
                  <c:v>33.18</c:v>
                </c:pt>
                <c:pt idx="17711">
                  <c:v>75.14</c:v>
                </c:pt>
                <c:pt idx="17712">
                  <c:v>57.58</c:v>
                </c:pt>
                <c:pt idx="17713">
                  <c:v>12.73</c:v>
                </c:pt>
                <c:pt idx="17714">
                  <c:v>17.62</c:v>
                </c:pt>
                <c:pt idx="17715">
                  <c:v>22.88</c:v>
                </c:pt>
                <c:pt idx="17716">
                  <c:v>71.95</c:v>
                </c:pt>
                <c:pt idx="17717">
                  <c:v>35.75</c:v>
                </c:pt>
                <c:pt idx="17718">
                  <c:v>38.869999999999997</c:v>
                </c:pt>
                <c:pt idx="17719">
                  <c:v>33.42</c:v>
                </c:pt>
                <c:pt idx="17720">
                  <c:v>75.17</c:v>
                </c:pt>
                <c:pt idx="17721">
                  <c:v>57.43</c:v>
                </c:pt>
                <c:pt idx="17722">
                  <c:v>12.64</c:v>
                </c:pt>
                <c:pt idx="17723">
                  <c:v>17.8</c:v>
                </c:pt>
                <c:pt idx="17724">
                  <c:v>22.65</c:v>
                </c:pt>
                <c:pt idx="17725">
                  <c:v>71.98</c:v>
                </c:pt>
                <c:pt idx="17726">
                  <c:v>35.89</c:v>
                </c:pt>
                <c:pt idx="17727">
                  <c:v>38.72</c:v>
                </c:pt>
                <c:pt idx="17728">
                  <c:v>33.65</c:v>
                </c:pt>
                <c:pt idx="17729">
                  <c:v>75.2</c:v>
                </c:pt>
                <c:pt idx="17730">
                  <c:v>57.28</c:v>
                </c:pt>
                <c:pt idx="17731">
                  <c:v>12.56</c:v>
                </c:pt>
                <c:pt idx="17732">
                  <c:v>17.98</c:v>
                </c:pt>
                <c:pt idx="17733">
                  <c:v>22.42</c:v>
                </c:pt>
                <c:pt idx="17734">
                  <c:v>72.010000000000005</c:v>
                </c:pt>
                <c:pt idx="17735">
                  <c:v>36.03</c:v>
                </c:pt>
                <c:pt idx="17736">
                  <c:v>38.57</c:v>
                </c:pt>
                <c:pt idx="17737">
                  <c:v>33.89</c:v>
                </c:pt>
                <c:pt idx="17738">
                  <c:v>75.22</c:v>
                </c:pt>
                <c:pt idx="17739">
                  <c:v>57.13</c:v>
                </c:pt>
                <c:pt idx="17740">
                  <c:v>12.48</c:v>
                </c:pt>
                <c:pt idx="17741">
                  <c:v>18.16</c:v>
                </c:pt>
                <c:pt idx="17742">
                  <c:v>22.2</c:v>
                </c:pt>
                <c:pt idx="17743">
                  <c:v>72.040000000000006</c:v>
                </c:pt>
                <c:pt idx="17744">
                  <c:v>36.17</c:v>
                </c:pt>
                <c:pt idx="17745">
                  <c:v>38.42</c:v>
                </c:pt>
                <c:pt idx="17746">
                  <c:v>34.130000000000003</c:v>
                </c:pt>
                <c:pt idx="17747">
                  <c:v>75.239999999999995</c:v>
                </c:pt>
                <c:pt idx="17748">
                  <c:v>56.98</c:v>
                </c:pt>
                <c:pt idx="17749">
                  <c:v>12.39</c:v>
                </c:pt>
                <c:pt idx="17750">
                  <c:v>18.34</c:v>
                </c:pt>
                <c:pt idx="17751">
                  <c:v>21.97</c:v>
                </c:pt>
                <c:pt idx="17752">
                  <c:v>72.06</c:v>
                </c:pt>
                <c:pt idx="17753">
                  <c:v>36.31</c:v>
                </c:pt>
                <c:pt idx="17754">
                  <c:v>38.270000000000003</c:v>
                </c:pt>
                <c:pt idx="17755">
                  <c:v>34.369999999999997</c:v>
                </c:pt>
                <c:pt idx="17756">
                  <c:v>75.260000000000005</c:v>
                </c:pt>
                <c:pt idx="17757">
                  <c:v>56.82</c:v>
                </c:pt>
                <c:pt idx="17758">
                  <c:v>12.31</c:v>
                </c:pt>
                <c:pt idx="17759">
                  <c:v>18.52</c:v>
                </c:pt>
                <c:pt idx="17760">
                  <c:v>21.74</c:v>
                </c:pt>
                <c:pt idx="17761">
                  <c:v>72.09</c:v>
                </c:pt>
                <c:pt idx="17762">
                  <c:v>36.450000000000003</c:v>
                </c:pt>
                <c:pt idx="17763">
                  <c:v>38.119999999999997</c:v>
                </c:pt>
                <c:pt idx="17764">
                  <c:v>34.61</c:v>
                </c:pt>
                <c:pt idx="17765">
                  <c:v>75.27</c:v>
                </c:pt>
                <c:pt idx="17766">
                  <c:v>56.67</c:v>
                </c:pt>
                <c:pt idx="17767">
                  <c:v>12.23</c:v>
                </c:pt>
                <c:pt idx="17768">
                  <c:v>18.7</c:v>
                </c:pt>
                <c:pt idx="17769">
                  <c:v>21.52</c:v>
                </c:pt>
                <c:pt idx="17770">
                  <c:v>72.11</c:v>
                </c:pt>
                <c:pt idx="17771">
                  <c:v>36.590000000000003</c:v>
                </c:pt>
                <c:pt idx="17772">
                  <c:v>37.97</c:v>
                </c:pt>
                <c:pt idx="17773">
                  <c:v>34.85</c:v>
                </c:pt>
                <c:pt idx="17774">
                  <c:v>75.28</c:v>
                </c:pt>
                <c:pt idx="17775">
                  <c:v>56.52</c:v>
                </c:pt>
                <c:pt idx="17776">
                  <c:v>12.14</c:v>
                </c:pt>
                <c:pt idx="17777">
                  <c:v>18.88</c:v>
                </c:pt>
                <c:pt idx="17778">
                  <c:v>21.29</c:v>
                </c:pt>
                <c:pt idx="17779">
                  <c:v>72.13</c:v>
                </c:pt>
                <c:pt idx="17780">
                  <c:v>36.729999999999997</c:v>
                </c:pt>
                <c:pt idx="17781">
                  <c:v>37.81</c:v>
                </c:pt>
                <c:pt idx="17782">
                  <c:v>35.090000000000003</c:v>
                </c:pt>
                <c:pt idx="17783">
                  <c:v>75.290000000000006</c:v>
                </c:pt>
                <c:pt idx="17784">
                  <c:v>56.36</c:v>
                </c:pt>
                <c:pt idx="17785">
                  <c:v>12.05</c:v>
                </c:pt>
                <c:pt idx="17786">
                  <c:v>19.059999999999999</c:v>
                </c:pt>
                <c:pt idx="17787">
                  <c:v>21.07</c:v>
                </c:pt>
                <c:pt idx="17788">
                  <c:v>72.14</c:v>
                </c:pt>
                <c:pt idx="17789">
                  <c:v>36.869999999999997</c:v>
                </c:pt>
                <c:pt idx="17790">
                  <c:v>37.659999999999997</c:v>
                </c:pt>
                <c:pt idx="17791">
                  <c:v>35.33</c:v>
                </c:pt>
                <c:pt idx="17792">
                  <c:v>75.290000000000006</c:v>
                </c:pt>
                <c:pt idx="17793">
                  <c:v>56.21</c:v>
                </c:pt>
                <c:pt idx="17794">
                  <c:v>11.97</c:v>
                </c:pt>
                <c:pt idx="17795">
                  <c:v>19.23</c:v>
                </c:pt>
                <c:pt idx="17796">
                  <c:v>20.84</c:v>
                </c:pt>
                <c:pt idx="17797">
                  <c:v>72.16</c:v>
                </c:pt>
                <c:pt idx="17798">
                  <c:v>37</c:v>
                </c:pt>
                <c:pt idx="17799">
                  <c:v>37.5</c:v>
                </c:pt>
                <c:pt idx="17800">
                  <c:v>35.57</c:v>
                </c:pt>
                <c:pt idx="17801">
                  <c:v>75.290000000000006</c:v>
                </c:pt>
                <c:pt idx="17802">
                  <c:v>56.06</c:v>
                </c:pt>
                <c:pt idx="17803">
                  <c:v>11.88</c:v>
                </c:pt>
                <c:pt idx="17804">
                  <c:v>19.41</c:v>
                </c:pt>
                <c:pt idx="17805">
                  <c:v>20.62</c:v>
                </c:pt>
                <c:pt idx="17806">
                  <c:v>72.17</c:v>
                </c:pt>
                <c:pt idx="17807">
                  <c:v>37.14</c:v>
                </c:pt>
                <c:pt idx="17808">
                  <c:v>37.35</c:v>
                </c:pt>
                <c:pt idx="17809">
                  <c:v>35.81</c:v>
                </c:pt>
                <c:pt idx="17810">
                  <c:v>75.290000000000006</c:v>
                </c:pt>
                <c:pt idx="17811">
                  <c:v>55.9</c:v>
                </c:pt>
                <c:pt idx="17812">
                  <c:v>11.79</c:v>
                </c:pt>
                <c:pt idx="17813">
                  <c:v>19.59</c:v>
                </c:pt>
                <c:pt idx="17814">
                  <c:v>20.399999999999999</c:v>
                </c:pt>
                <c:pt idx="17815">
                  <c:v>72.180000000000007</c:v>
                </c:pt>
                <c:pt idx="17816">
                  <c:v>37.270000000000003</c:v>
                </c:pt>
                <c:pt idx="17817">
                  <c:v>37.19</c:v>
                </c:pt>
                <c:pt idx="17818">
                  <c:v>36.06</c:v>
                </c:pt>
                <c:pt idx="17819">
                  <c:v>75.290000000000006</c:v>
                </c:pt>
                <c:pt idx="17820">
                  <c:v>55.74</c:v>
                </c:pt>
                <c:pt idx="17821">
                  <c:v>11.7</c:v>
                </c:pt>
                <c:pt idx="17822">
                  <c:v>19.77</c:v>
                </c:pt>
                <c:pt idx="17823">
                  <c:v>20.170000000000002</c:v>
                </c:pt>
                <c:pt idx="17824">
                  <c:v>72.19</c:v>
                </c:pt>
                <c:pt idx="17825">
                  <c:v>37.409999999999997</c:v>
                </c:pt>
                <c:pt idx="17826">
                  <c:v>37.03</c:v>
                </c:pt>
                <c:pt idx="17827">
                  <c:v>36.299999999999997</c:v>
                </c:pt>
                <c:pt idx="17828">
                  <c:v>75.28</c:v>
                </c:pt>
                <c:pt idx="17829">
                  <c:v>55.59</c:v>
                </c:pt>
                <c:pt idx="17830">
                  <c:v>11.61</c:v>
                </c:pt>
                <c:pt idx="17831">
                  <c:v>19.940000000000001</c:v>
                </c:pt>
                <c:pt idx="17832">
                  <c:v>19.95</c:v>
                </c:pt>
                <c:pt idx="17833">
                  <c:v>72.2</c:v>
                </c:pt>
                <c:pt idx="17834">
                  <c:v>37.54</c:v>
                </c:pt>
                <c:pt idx="17835">
                  <c:v>36.869999999999997</c:v>
                </c:pt>
                <c:pt idx="17836">
                  <c:v>36.54</c:v>
                </c:pt>
                <c:pt idx="17837">
                  <c:v>75.27</c:v>
                </c:pt>
                <c:pt idx="17838">
                  <c:v>55.43</c:v>
                </c:pt>
                <c:pt idx="17839">
                  <c:v>11.52</c:v>
                </c:pt>
                <c:pt idx="17840">
                  <c:v>20.12</c:v>
                </c:pt>
                <c:pt idx="17841">
                  <c:v>19.73</c:v>
                </c:pt>
                <c:pt idx="17842">
                  <c:v>72.2</c:v>
                </c:pt>
                <c:pt idx="17843">
                  <c:v>37.67</c:v>
                </c:pt>
                <c:pt idx="17844">
                  <c:v>36.71</c:v>
                </c:pt>
                <c:pt idx="17845">
                  <c:v>36.78</c:v>
                </c:pt>
                <c:pt idx="17846">
                  <c:v>75.25</c:v>
                </c:pt>
                <c:pt idx="17847">
                  <c:v>55.28</c:v>
                </c:pt>
                <c:pt idx="17848">
                  <c:v>11.43</c:v>
                </c:pt>
                <c:pt idx="17849">
                  <c:v>20.3</c:v>
                </c:pt>
                <c:pt idx="17850">
                  <c:v>19.5</c:v>
                </c:pt>
                <c:pt idx="17851">
                  <c:v>72.2</c:v>
                </c:pt>
                <c:pt idx="17852">
                  <c:v>37.799999999999997</c:v>
                </c:pt>
                <c:pt idx="17853">
                  <c:v>36.549999999999997</c:v>
                </c:pt>
                <c:pt idx="17854">
                  <c:v>37.020000000000003</c:v>
                </c:pt>
                <c:pt idx="17855">
                  <c:v>75.23</c:v>
                </c:pt>
                <c:pt idx="17856">
                  <c:v>55.12</c:v>
                </c:pt>
                <c:pt idx="17857">
                  <c:v>11.34</c:v>
                </c:pt>
                <c:pt idx="17858">
                  <c:v>20.47</c:v>
                </c:pt>
                <c:pt idx="17859">
                  <c:v>19.28</c:v>
                </c:pt>
                <c:pt idx="17860">
                  <c:v>72.2</c:v>
                </c:pt>
                <c:pt idx="17861">
                  <c:v>37.93</c:v>
                </c:pt>
                <c:pt idx="17862">
                  <c:v>36.39</c:v>
                </c:pt>
                <c:pt idx="17863">
                  <c:v>37.270000000000003</c:v>
                </c:pt>
                <c:pt idx="17864">
                  <c:v>75.209999999999994</c:v>
                </c:pt>
                <c:pt idx="17865">
                  <c:v>54.96</c:v>
                </c:pt>
                <c:pt idx="17866">
                  <c:v>11.25</c:v>
                </c:pt>
                <c:pt idx="17867">
                  <c:v>20.65</c:v>
                </c:pt>
                <c:pt idx="17868">
                  <c:v>19.059999999999999</c:v>
                </c:pt>
                <c:pt idx="17869">
                  <c:v>72.2</c:v>
                </c:pt>
                <c:pt idx="17870">
                  <c:v>38.06</c:v>
                </c:pt>
                <c:pt idx="17871">
                  <c:v>36.229999999999997</c:v>
                </c:pt>
                <c:pt idx="17872">
                  <c:v>37.51</c:v>
                </c:pt>
                <c:pt idx="17873">
                  <c:v>75.19</c:v>
                </c:pt>
                <c:pt idx="17874">
                  <c:v>54.8</c:v>
                </c:pt>
                <c:pt idx="17875">
                  <c:v>11.16</c:v>
                </c:pt>
                <c:pt idx="17876">
                  <c:v>20.82</c:v>
                </c:pt>
                <c:pt idx="17877">
                  <c:v>18.84</c:v>
                </c:pt>
                <c:pt idx="17878">
                  <c:v>72.2</c:v>
                </c:pt>
                <c:pt idx="17879">
                  <c:v>38.19</c:v>
                </c:pt>
                <c:pt idx="17880">
                  <c:v>36.07</c:v>
                </c:pt>
                <c:pt idx="17881">
                  <c:v>37.75</c:v>
                </c:pt>
                <c:pt idx="17882">
                  <c:v>75.16</c:v>
                </c:pt>
                <c:pt idx="17883">
                  <c:v>54.64</c:v>
                </c:pt>
                <c:pt idx="17884">
                  <c:v>11.06</c:v>
                </c:pt>
                <c:pt idx="17885">
                  <c:v>21</c:v>
                </c:pt>
                <c:pt idx="17886">
                  <c:v>18.62</c:v>
                </c:pt>
                <c:pt idx="17887">
                  <c:v>72.19</c:v>
                </c:pt>
                <c:pt idx="17888">
                  <c:v>10.119999999999999</c:v>
                </c:pt>
                <c:pt idx="17889">
                  <c:v>38.31</c:v>
                </c:pt>
                <c:pt idx="17890">
                  <c:v>35.9</c:v>
                </c:pt>
                <c:pt idx="17891">
                  <c:v>37.99</c:v>
                </c:pt>
                <c:pt idx="17892">
                  <c:v>75.13</c:v>
                </c:pt>
                <c:pt idx="17893">
                  <c:v>54.48</c:v>
                </c:pt>
                <c:pt idx="17894">
                  <c:v>10.97</c:v>
                </c:pt>
                <c:pt idx="17895">
                  <c:v>21.17</c:v>
                </c:pt>
                <c:pt idx="17896">
                  <c:v>18.39</c:v>
                </c:pt>
                <c:pt idx="17897">
                  <c:v>72.180000000000007</c:v>
                </c:pt>
                <c:pt idx="17898">
                  <c:v>10.33</c:v>
                </c:pt>
                <c:pt idx="17899">
                  <c:v>38.44</c:v>
                </c:pt>
                <c:pt idx="17900">
                  <c:v>35.74</c:v>
                </c:pt>
                <c:pt idx="17901">
                  <c:v>38.24</c:v>
                </c:pt>
                <c:pt idx="17902">
                  <c:v>75.099999999999994</c:v>
                </c:pt>
                <c:pt idx="17903">
                  <c:v>54.32</c:v>
                </c:pt>
                <c:pt idx="17904">
                  <c:v>10.88</c:v>
                </c:pt>
                <c:pt idx="17905">
                  <c:v>21.35</c:v>
                </c:pt>
                <c:pt idx="17906">
                  <c:v>18.170000000000002</c:v>
                </c:pt>
                <c:pt idx="17907">
                  <c:v>72.17</c:v>
                </c:pt>
                <c:pt idx="17908">
                  <c:v>10.55</c:v>
                </c:pt>
                <c:pt idx="17909">
                  <c:v>38.56</c:v>
                </c:pt>
                <c:pt idx="17910">
                  <c:v>35.57</c:v>
                </c:pt>
                <c:pt idx="17911">
                  <c:v>38.479999999999997</c:v>
                </c:pt>
                <c:pt idx="17912">
                  <c:v>75.06</c:v>
                </c:pt>
                <c:pt idx="17913">
                  <c:v>54.16</c:v>
                </c:pt>
                <c:pt idx="17914">
                  <c:v>10.78</c:v>
                </c:pt>
                <c:pt idx="17915">
                  <c:v>21.52</c:v>
                </c:pt>
                <c:pt idx="17916">
                  <c:v>17.95</c:v>
                </c:pt>
                <c:pt idx="17917">
                  <c:v>72.16</c:v>
                </c:pt>
                <c:pt idx="17918">
                  <c:v>10.76</c:v>
                </c:pt>
                <c:pt idx="17919">
                  <c:v>38.69</c:v>
                </c:pt>
                <c:pt idx="17920">
                  <c:v>35.409999999999997</c:v>
                </c:pt>
                <c:pt idx="17921">
                  <c:v>38.729999999999997</c:v>
                </c:pt>
                <c:pt idx="17922">
                  <c:v>75.03</c:v>
                </c:pt>
                <c:pt idx="17923">
                  <c:v>54</c:v>
                </c:pt>
                <c:pt idx="17924">
                  <c:v>10.69</c:v>
                </c:pt>
                <c:pt idx="17925">
                  <c:v>21.7</c:v>
                </c:pt>
                <c:pt idx="17926">
                  <c:v>17.73</c:v>
                </c:pt>
                <c:pt idx="17927">
                  <c:v>72.14</c:v>
                </c:pt>
                <c:pt idx="17928">
                  <c:v>10.98</c:v>
                </c:pt>
                <c:pt idx="17929">
                  <c:v>38.81</c:v>
                </c:pt>
                <c:pt idx="17930">
                  <c:v>35.24</c:v>
                </c:pt>
                <c:pt idx="17931">
                  <c:v>38.97</c:v>
                </c:pt>
                <c:pt idx="17932">
                  <c:v>74.98</c:v>
                </c:pt>
                <c:pt idx="17933">
                  <c:v>53.84</c:v>
                </c:pt>
                <c:pt idx="17934">
                  <c:v>10.59</c:v>
                </c:pt>
                <c:pt idx="17935">
                  <c:v>21.87</c:v>
                </c:pt>
                <c:pt idx="17936">
                  <c:v>17.510000000000002</c:v>
                </c:pt>
                <c:pt idx="17937">
                  <c:v>72.13</c:v>
                </c:pt>
                <c:pt idx="17938">
                  <c:v>11.19</c:v>
                </c:pt>
                <c:pt idx="17939">
                  <c:v>38.93</c:v>
                </c:pt>
                <c:pt idx="17940">
                  <c:v>35.07</c:v>
                </c:pt>
                <c:pt idx="17941">
                  <c:v>39.21</c:v>
                </c:pt>
                <c:pt idx="17942">
                  <c:v>74.94</c:v>
                </c:pt>
                <c:pt idx="17943">
                  <c:v>53.68</c:v>
                </c:pt>
                <c:pt idx="17944">
                  <c:v>10.5</c:v>
                </c:pt>
                <c:pt idx="17945">
                  <c:v>22.04</c:v>
                </c:pt>
                <c:pt idx="17946">
                  <c:v>17.29</c:v>
                </c:pt>
                <c:pt idx="17947">
                  <c:v>72.11</c:v>
                </c:pt>
                <c:pt idx="17948">
                  <c:v>11.4</c:v>
                </c:pt>
                <c:pt idx="17949">
                  <c:v>39.049999999999997</c:v>
                </c:pt>
                <c:pt idx="17950">
                  <c:v>34.909999999999997</c:v>
                </c:pt>
                <c:pt idx="17951">
                  <c:v>39.46</c:v>
                </c:pt>
                <c:pt idx="17952">
                  <c:v>74.89</c:v>
                </c:pt>
                <c:pt idx="17953">
                  <c:v>53.52</c:v>
                </c:pt>
                <c:pt idx="17954">
                  <c:v>10.4</c:v>
                </c:pt>
                <c:pt idx="17955">
                  <c:v>22.21</c:v>
                </c:pt>
                <c:pt idx="17956">
                  <c:v>17.07</c:v>
                </c:pt>
                <c:pt idx="17957">
                  <c:v>72.09</c:v>
                </c:pt>
                <c:pt idx="17958">
                  <c:v>11.62</c:v>
                </c:pt>
                <c:pt idx="17959">
                  <c:v>39.17</c:v>
                </c:pt>
                <c:pt idx="17960">
                  <c:v>34.74</c:v>
                </c:pt>
                <c:pt idx="17961">
                  <c:v>39.700000000000003</c:v>
                </c:pt>
                <c:pt idx="17962">
                  <c:v>74.84</c:v>
                </c:pt>
                <c:pt idx="17963">
                  <c:v>53.35</c:v>
                </c:pt>
                <c:pt idx="17964">
                  <c:v>10.3</c:v>
                </c:pt>
                <c:pt idx="17965">
                  <c:v>22.39</c:v>
                </c:pt>
                <c:pt idx="17966">
                  <c:v>16.850000000000001</c:v>
                </c:pt>
                <c:pt idx="17967">
                  <c:v>72.06</c:v>
                </c:pt>
                <c:pt idx="17968">
                  <c:v>11.84</c:v>
                </c:pt>
                <c:pt idx="17969">
                  <c:v>39.29</c:v>
                </c:pt>
                <c:pt idx="17970">
                  <c:v>34.57</c:v>
                </c:pt>
                <c:pt idx="17971">
                  <c:v>39.950000000000003</c:v>
                </c:pt>
                <c:pt idx="17972">
                  <c:v>74.790000000000006</c:v>
                </c:pt>
                <c:pt idx="17973">
                  <c:v>53.19</c:v>
                </c:pt>
                <c:pt idx="17974">
                  <c:v>10.210000000000001</c:v>
                </c:pt>
                <c:pt idx="17975">
                  <c:v>22.56</c:v>
                </c:pt>
                <c:pt idx="17976">
                  <c:v>16.63</c:v>
                </c:pt>
                <c:pt idx="17977">
                  <c:v>72.040000000000006</c:v>
                </c:pt>
                <c:pt idx="17978">
                  <c:v>12.05</c:v>
                </c:pt>
                <c:pt idx="17979">
                  <c:v>39.409999999999997</c:v>
                </c:pt>
                <c:pt idx="17980">
                  <c:v>34.4</c:v>
                </c:pt>
                <c:pt idx="17981">
                  <c:v>40.200000000000003</c:v>
                </c:pt>
                <c:pt idx="17982">
                  <c:v>74.73</c:v>
                </c:pt>
                <c:pt idx="17983">
                  <c:v>53.03</c:v>
                </c:pt>
                <c:pt idx="17984">
                  <c:v>10.11</c:v>
                </c:pt>
                <c:pt idx="17985">
                  <c:v>22.73</c:v>
                </c:pt>
                <c:pt idx="17986">
                  <c:v>16.41</c:v>
                </c:pt>
                <c:pt idx="17987">
                  <c:v>72.010000000000005</c:v>
                </c:pt>
                <c:pt idx="17988">
                  <c:v>12.27</c:v>
                </c:pt>
                <c:pt idx="17989">
                  <c:v>39.53</c:v>
                </c:pt>
                <c:pt idx="17990">
                  <c:v>34.229999999999997</c:v>
                </c:pt>
                <c:pt idx="17991">
                  <c:v>40.44</c:v>
                </c:pt>
                <c:pt idx="17992">
                  <c:v>74.680000000000007</c:v>
                </c:pt>
                <c:pt idx="17993">
                  <c:v>52.86</c:v>
                </c:pt>
                <c:pt idx="17994">
                  <c:v>10.01</c:v>
                </c:pt>
                <c:pt idx="17995">
                  <c:v>22.9</c:v>
                </c:pt>
                <c:pt idx="17996">
                  <c:v>16.2</c:v>
                </c:pt>
                <c:pt idx="17997">
                  <c:v>71.98</c:v>
                </c:pt>
                <c:pt idx="17998">
                  <c:v>12.48</c:v>
                </c:pt>
                <c:pt idx="17999">
                  <c:v>39.64</c:v>
                </c:pt>
                <c:pt idx="18000">
                  <c:v>34.06</c:v>
                </c:pt>
                <c:pt idx="18001">
                  <c:v>40.69</c:v>
                </c:pt>
                <c:pt idx="18002">
                  <c:v>74.62</c:v>
                </c:pt>
                <c:pt idx="18003">
                  <c:v>52.7</c:v>
                </c:pt>
                <c:pt idx="18004">
                  <c:v>23.07</c:v>
                </c:pt>
                <c:pt idx="18005">
                  <c:v>15.98</c:v>
                </c:pt>
                <c:pt idx="18006">
                  <c:v>71.95</c:v>
                </c:pt>
                <c:pt idx="18007">
                  <c:v>12.7</c:v>
                </c:pt>
                <c:pt idx="18008">
                  <c:v>39.76</c:v>
                </c:pt>
                <c:pt idx="18009">
                  <c:v>33.89</c:v>
                </c:pt>
                <c:pt idx="18010">
                  <c:v>40.93</c:v>
                </c:pt>
                <c:pt idx="18011">
                  <c:v>74.55</c:v>
                </c:pt>
                <c:pt idx="18012">
                  <c:v>52.53</c:v>
                </c:pt>
                <c:pt idx="18013">
                  <c:v>23.24</c:v>
                </c:pt>
                <c:pt idx="18014">
                  <c:v>15.76</c:v>
                </c:pt>
                <c:pt idx="18015">
                  <c:v>71.91</c:v>
                </c:pt>
                <c:pt idx="18016">
                  <c:v>12.92</c:v>
                </c:pt>
                <c:pt idx="18017">
                  <c:v>39.869999999999997</c:v>
                </c:pt>
                <c:pt idx="18018">
                  <c:v>33.72</c:v>
                </c:pt>
                <c:pt idx="18019">
                  <c:v>41.18</c:v>
                </c:pt>
                <c:pt idx="18020">
                  <c:v>74.489999999999995</c:v>
                </c:pt>
                <c:pt idx="18021">
                  <c:v>52.37</c:v>
                </c:pt>
                <c:pt idx="18022">
                  <c:v>23.41</c:v>
                </c:pt>
                <c:pt idx="18023">
                  <c:v>15.54</c:v>
                </c:pt>
                <c:pt idx="18024">
                  <c:v>71.88</c:v>
                </c:pt>
                <c:pt idx="18025">
                  <c:v>13.13</c:v>
                </c:pt>
                <c:pt idx="18026">
                  <c:v>39.99</c:v>
                </c:pt>
                <c:pt idx="18027">
                  <c:v>33.54</c:v>
                </c:pt>
                <c:pt idx="18028">
                  <c:v>41.43</c:v>
                </c:pt>
                <c:pt idx="18029">
                  <c:v>74.42</c:v>
                </c:pt>
                <c:pt idx="18030">
                  <c:v>52.2</c:v>
                </c:pt>
                <c:pt idx="18031">
                  <c:v>23.58</c:v>
                </c:pt>
                <c:pt idx="18032">
                  <c:v>15.33</c:v>
                </c:pt>
                <c:pt idx="18033">
                  <c:v>71.84</c:v>
                </c:pt>
                <c:pt idx="18034">
                  <c:v>13.35</c:v>
                </c:pt>
                <c:pt idx="18035">
                  <c:v>40.1</c:v>
                </c:pt>
                <c:pt idx="18036">
                  <c:v>33.369999999999997</c:v>
                </c:pt>
                <c:pt idx="18037">
                  <c:v>41.67</c:v>
                </c:pt>
                <c:pt idx="18038">
                  <c:v>74.349999999999994</c:v>
                </c:pt>
                <c:pt idx="18039">
                  <c:v>52.04</c:v>
                </c:pt>
                <c:pt idx="18040">
                  <c:v>23.75</c:v>
                </c:pt>
                <c:pt idx="18041">
                  <c:v>15.11</c:v>
                </c:pt>
                <c:pt idx="18042">
                  <c:v>71.8</c:v>
                </c:pt>
                <c:pt idx="18043">
                  <c:v>13.57</c:v>
                </c:pt>
                <c:pt idx="18044">
                  <c:v>40.21</c:v>
                </c:pt>
                <c:pt idx="18045">
                  <c:v>33.200000000000003</c:v>
                </c:pt>
                <c:pt idx="18046">
                  <c:v>41.92</c:v>
                </c:pt>
                <c:pt idx="18047">
                  <c:v>74.28</c:v>
                </c:pt>
                <c:pt idx="18048">
                  <c:v>51.87</c:v>
                </c:pt>
                <c:pt idx="18049">
                  <c:v>23.92</c:v>
                </c:pt>
                <c:pt idx="18050">
                  <c:v>14.89</c:v>
                </c:pt>
                <c:pt idx="18051">
                  <c:v>71.760000000000005</c:v>
                </c:pt>
                <c:pt idx="18052">
                  <c:v>13.79</c:v>
                </c:pt>
                <c:pt idx="18053">
                  <c:v>40.32</c:v>
                </c:pt>
                <c:pt idx="18054">
                  <c:v>33.020000000000003</c:v>
                </c:pt>
                <c:pt idx="18055">
                  <c:v>42.17</c:v>
                </c:pt>
                <c:pt idx="18056">
                  <c:v>74.2</c:v>
                </c:pt>
                <c:pt idx="18057">
                  <c:v>51.7</c:v>
                </c:pt>
                <c:pt idx="18058">
                  <c:v>24.09</c:v>
                </c:pt>
                <c:pt idx="18059">
                  <c:v>14.68</c:v>
                </c:pt>
                <c:pt idx="18060">
                  <c:v>71.709999999999994</c:v>
                </c:pt>
                <c:pt idx="18061">
                  <c:v>14.01</c:v>
                </c:pt>
                <c:pt idx="18062">
                  <c:v>40.43</c:v>
                </c:pt>
                <c:pt idx="18063">
                  <c:v>32.85</c:v>
                </c:pt>
                <c:pt idx="18064">
                  <c:v>42.42</c:v>
                </c:pt>
                <c:pt idx="18065">
                  <c:v>74.12</c:v>
                </c:pt>
                <c:pt idx="18066">
                  <c:v>51.54</c:v>
                </c:pt>
                <c:pt idx="18067">
                  <c:v>24.26</c:v>
                </c:pt>
                <c:pt idx="18068">
                  <c:v>14.46</c:v>
                </c:pt>
                <c:pt idx="18069">
                  <c:v>71.67</c:v>
                </c:pt>
                <c:pt idx="18070">
                  <c:v>14.23</c:v>
                </c:pt>
                <c:pt idx="18071">
                  <c:v>40.53</c:v>
                </c:pt>
                <c:pt idx="18072">
                  <c:v>32.67</c:v>
                </c:pt>
                <c:pt idx="18073">
                  <c:v>42.66</c:v>
                </c:pt>
                <c:pt idx="18074">
                  <c:v>74.040000000000006</c:v>
                </c:pt>
                <c:pt idx="18075">
                  <c:v>51.37</c:v>
                </c:pt>
                <c:pt idx="18076">
                  <c:v>24.42</c:v>
                </c:pt>
                <c:pt idx="18077">
                  <c:v>14.24</c:v>
                </c:pt>
                <c:pt idx="18078">
                  <c:v>71.62</c:v>
                </c:pt>
                <c:pt idx="18079">
                  <c:v>14.45</c:v>
                </c:pt>
                <c:pt idx="18080">
                  <c:v>40.64</c:v>
                </c:pt>
                <c:pt idx="18081">
                  <c:v>32.5</c:v>
                </c:pt>
                <c:pt idx="18082">
                  <c:v>42.91</c:v>
                </c:pt>
                <c:pt idx="18083">
                  <c:v>73.959999999999994</c:v>
                </c:pt>
                <c:pt idx="18084">
                  <c:v>51.2</c:v>
                </c:pt>
                <c:pt idx="18085">
                  <c:v>24.59</c:v>
                </c:pt>
                <c:pt idx="18086">
                  <c:v>14.03</c:v>
                </c:pt>
                <c:pt idx="18087">
                  <c:v>71.569999999999993</c:v>
                </c:pt>
                <c:pt idx="18088">
                  <c:v>14.67</c:v>
                </c:pt>
                <c:pt idx="18089">
                  <c:v>40.74</c:v>
                </c:pt>
                <c:pt idx="18090">
                  <c:v>32.32</c:v>
                </c:pt>
                <c:pt idx="18091">
                  <c:v>43.16</c:v>
                </c:pt>
                <c:pt idx="18092">
                  <c:v>73.88</c:v>
                </c:pt>
                <c:pt idx="18093">
                  <c:v>51.03</c:v>
                </c:pt>
                <c:pt idx="18094">
                  <c:v>24.76</c:v>
                </c:pt>
                <c:pt idx="18095">
                  <c:v>13.81</c:v>
                </c:pt>
                <c:pt idx="18096">
                  <c:v>71.510000000000005</c:v>
                </c:pt>
                <c:pt idx="18097">
                  <c:v>14.89</c:v>
                </c:pt>
                <c:pt idx="18098">
                  <c:v>40.85</c:v>
                </c:pt>
                <c:pt idx="18099">
                  <c:v>32.14</c:v>
                </c:pt>
                <c:pt idx="18100">
                  <c:v>43.41</c:v>
                </c:pt>
                <c:pt idx="18101">
                  <c:v>10.15</c:v>
                </c:pt>
                <c:pt idx="18102">
                  <c:v>73.790000000000006</c:v>
                </c:pt>
                <c:pt idx="18103">
                  <c:v>50.86</c:v>
                </c:pt>
                <c:pt idx="18104">
                  <c:v>24.92</c:v>
                </c:pt>
                <c:pt idx="18105">
                  <c:v>13.6</c:v>
                </c:pt>
                <c:pt idx="18106">
                  <c:v>71.459999999999994</c:v>
                </c:pt>
                <c:pt idx="18107">
                  <c:v>15.11</c:v>
                </c:pt>
                <c:pt idx="18108">
                  <c:v>40.950000000000003</c:v>
                </c:pt>
                <c:pt idx="18109">
                  <c:v>31.96</c:v>
                </c:pt>
                <c:pt idx="18110">
                  <c:v>43.66</c:v>
                </c:pt>
                <c:pt idx="18111">
                  <c:v>10.27</c:v>
                </c:pt>
                <c:pt idx="18112">
                  <c:v>73.7</c:v>
                </c:pt>
                <c:pt idx="18113">
                  <c:v>50.7</c:v>
                </c:pt>
                <c:pt idx="18114">
                  <c:v>25.09</c:v>
                </c:pt>
                <c:pt idx="18115">
                  <c:v>13.38</c:v>
                </c:pt>
                <c:pt idx="18116">
                  <c:v>71.400000000000006</c:v>
                </c:pt>
                <c:pt idx="18117">
                  <c:v>15.33</c:v>
                </c:pt>
                <c:pt idx="18118">
                  <c:v>41.05</c:v>
                </c:pt>
                <c:pt idx="18119">
                  <c:v>31.79</c:v>
                </c:pt>
                <c:pt idx="18120">
                  <c:v>43.91</c:v>
                </c:pt>
                <c:pt idx="18121">
                  <c:v>10.38</c:v>
                </c:pt>
                <c:pt idx="18122">
                  <c:v>73.61</c:v>
                </c:pt>
                <c:pt idx="18123">
                  <c:v>50.53</c:v>
                </c:pt>
                <c:pt idx="18124">
                  <c:v>25.25</c:v>
                </c:pt>
                <c:pt idx="18125">
                  <c:v>13.17</c:v>
                </c:pt>
                <c:pt idx="18126">
                  <c:v>71.34</c:v>
                </c:pt>
                <c:pt idx="18127">
                  <c:v>15.55</c:v>
                </c:pt>
                <c:pt idx="18128">
                  <c:v>41.15</c:v>
                </c:pt>
                <c:pt idx="18129">
                  <c:v>31.61</c:v>
                </c:pt>
                <c:pt idx="18130">
                  <c:v>44.15</c:v>
                </c:pt>
                <c:pt idx="18131">
                  <c:v>10.49</c:v>
                </c:pt>
                <c:pt idx="18132">
                  <c:v>73.52</c:v>
                </c:pt>
                <c:pt idx="18133">
                  <c:v>50.36</c:v>
                </c:pt>
                <c:pt idx="18134">
                  <c:v>25.42</c:v>
                </c:pt>
                <c:pt idx="18135">
                  <c:v>12.96</c:v>
                </c:pt>
                <c:pt idx="18136">
                  <c:v>71.28</c:v>
                </c:pt>
                <c:pt idx="18137">
                  <c:v>15.77</c:v>
                </c:pt>
                <c:pt idx="18138">
                  <c:v>41.25</c:v>
                </c:pt>
                <c:pt idx="18139">
                  <c:v>31.43</c:v>
                </c:pt>
                <c:pt idx="18140">
                  <c:v>44.4</c:v>
                </c:pt>
                <c:pt idx="18141">
                  <c:v>10.61</c:v>
                </c:pt>
                <c:pt idx="18142">
                  <c:v>73.42</c:v>
                </c:pt>
                <c:pt idx="18143">
                  <c:v>50.19</c:v>
                </c:pt>
                <c:pt idx="18144">
                  <c:v>25.58</c:v>
                </c:pt>
                <c:pt idx="18145">
                  <c:v>12.74</c:v>
                </c:pt>
                <c:pt idx="18146">
                  <c:v>71.22</c:v>
                </c:pt>
                <c:pt idx="18147">
                  <c:v>15.99</c:v>
                </c:pt>
                <c:pt idx="18148">
                  <c:v>41.35</c:v>
                </c:pt>
                <c:pt idx="18149">
                  <c:v>31.25</c:v>
                </c:pt>
                <c:pt idx="18150">
                  <c:v>44.65</c:v>
                </c:pt>
                <c:pt idx="18151">
                  <c:v>10.72</c:v>
                </c:pt>
                <c:pt idx="18152">
                  <c:v>73.33</c:v>
                </c:pt>
                <c:pt idx="18153">
                  <c:v>50.02</c:v>
                </c:pt>
                <c:pt idx="18154">
                  <c:v>25.75</c:v>
                </c:pt>
                <c:pt idx="18155">
                  <c:v>12.53</c:v>
                </c:pt>
                <c:pt idx="18156">
                  <c:v>71.150000000000006</c:v>
                </c:pt>
                <c:pt idx="18157">
                  <c:v>16.21</c:v>
                </c:pt>
                <c:pt idx="18158">
                  <c:v>41.44</c:v>
                </c:pt>
                <c:pt idx="18159">
                  <c:v>31.07</c:v>
                </c:pt>
                <c:pt idx="18160">
                  <c:v>44.9</c:v>
                </c:pt>
                <c:pt idx="18161">
                  <c:v>10.84</c:v>
                </c:pt>
                <c:pt idx="18162">
                  <c:v>73.23</c:v>
                </c:pt>
                <c:pt idx="18163">
                  <c:v>49.85</c:v>
                </c:pt>
                <c:pt idx="18164">
                  <c:v>25.91</c:v>
                </c:pt>
                <c:pt idx="18165">
                  <c:v>12.32</c:v>
                </c:pt>
                <c:pt idx="18166">
                  <c:v>71.09</c:v>
                </c:pt>
                <c:pt idx="18167">
                  <c:v>16.43</c:v>
                </c:pt>
                <c:pt idx="18168">
                  <c:v>41.54</c:v>
                </c:pt>
                <c:pt idx="18169">
                  <c:v>30.89</c:v>
                </c:pt>
                <c:pt idx="18170">
                  <c:v>45.15</c:v>
                </c:pt>
                <c:pt idx="18171">
                  <c:v>10.95</c:v>
                </c:pt>
                <c:pt idx="18172">
                  <c:v>73.13</c:v>
                </c:pt>
                <c:pt idx="18173">
                  <c:v>49.67</c:v>
                </c:pt>
                <c:pt idx="18174">
                  <c:v>26.07</c:v>
                </c:pt>
                <c:pt idx="18175">
                  <c:v>12.1</c:v>
                </c:pt>
                <c:pt idx="18176">
                  <c:v>71.02</c:v>
                </c:pt>
                <c:pt idx="18177">
                  <c:v>16.66</c:v>
                </c:pt>
                <c:pt idx="18178">
                  <c:v>41.63</c:v>
                </c:pt>
                <c:pt idx="18179">
                  <c:v>30.71</c:v>
                </c:pt>
                <c:pt idx="18180">
                  <c:v>45.4</c:v>
                </c:pt>
                <c:pt idx="18181">
                  <c:v>11.06</c:v>
                </c:pt>
                <c:pt idx="18182">
                  <c:v>73.03</c:v>
                </c:pt>
                <c:pt idx="18183">
                  <c:v>49.5</c:v>
                </c:pt>
                <c:pt idx="18184">
                  <c:v>26.23</c:v>
                </c:pt>
                <c:pt idx="18185">
                  <c:v>11.89</c:v>
                </c:pt>
                <c:pt idx="18186">
                  <c:v>70.95</c:v>
                </c:pt>
                <c:pt idx="18187">
                  <c:v>16.88</c:v>
                </c:pt>
                <c:pt idx="18188">
                  <c:v>41.72</c:v>
                </c:pt>
                <c:pt idx="18189">
                  <c:v>30.53</c:v>
                </c:pt>
                <c:pt idx="18190">
                  <c:v>45.65</c:v>
                </c:pt>
                <c:pt idx="18191">
                  <c:v>11.17</c:v>
                </c:pt>
                <c:pt idx="18192">
                  <c:v>72.92</c:v>
                </c:pt>
                <c:pt idx="18193">
                  <c:v>49.33</c:v>
                </c:pt>
                <c:pt idx="18194">
                  <c:v>26.4</c:v>
                </c:pt>
                <c:pt idx="18195">
                  <c:v>11.68</c:v>
                </c:pt>
                <c:pt idx="18196">
                  <c:v>70.87</c:v>
                </c:pt>
                <c:pt idx="18197">
                  <c:v>17.100000000000001</c:v>
                </c:pt>
                <c:pt idx="18198">
                  <c:v>41.82</c:v>
                </c:pt>
                <c:pt idx="18199">
                  <c:v>30.35</c:v>
                </c:pt>
                <c:pt idx="18200">
                  <c:v>45.9</c:v>
                </c:pt>
                <c:pt idx="18201">
                  <c:v>11.28</c:v>
                </c:pt>
                <c:pt idx="18202">
                  <c:v>72.819999999999993</c:v>
                </c:pt>
                <c:pt idx="18203">
                  <c:v>49.16</c:v>
                </c:pt>
                <c:pt idx="18204">
                  <c:v>26.56</c:v>
                </c:pt>
                <c:pt idx="18205">
                  <c:v>11.47</c:v>
                </c:pt>
                <c:pt idx="18206">
                  <c:v>70.8</c:v>
                </c:pt>
                <c:pt idx="18207">
                  <c:v>17.329999999999998</c:v>
                </c:pt>
                <c:pt idx="18208">
                  <c:v>41.91</c:v>
                </c:pt>
                <c:pt idx="18209">
                  <c:v>30.16</c:v>
                </c:pt>
                <c:pt idx="18210">
                  <c:v>46.15</c:v>
                </c:pt>
                <c:pt idx="18211">
                  <c:v>11.4</c:v>
                </c:pt>
                <c:pt idx="18212">
                  <c:v>72.709999999999994</c:v>
                </c:pt>
                <c:pt idx="18213">
                  <c:v>48.99</c:v>
                </c:pt>
                <c:pt idx="18214">
                  <c:v>26.72</c:v>
                </c:pt>
                <c:pt idx="18215">
                  <c:v>11.25</c:v>
                </c:pt>
                <c:pt idx="18216">
                  <c:v>70.72</c:v>
                </c:pt>
                <c:pt idx="18217">
                  <c:v>17.55</c:v>
                </c:pt>
                <c:pt idx="18218">
                  <c:v>41.99</c:v>
                </c:pt>
                <c:pt idx="18219">
                  <c:v>29.98</c:v>
                </c:pt>
                <c:pt idx="18220">
                  <c:v>46.4</c:v>
                </c:pt>
                <c:pt idx="18221">
                  <c:v>11.51</c:v>
                </c:pt>
                <c:pt idx="18222">
                  <c:v>72.599999999999994</c:v>
                </c:pt>
                <c:pt idx="18223">
                  <c:v>48.81</c:v>
                </c:pt>
                <c:pt idx="18224">
                  <c:v>26.88</c:v>
                </c:pt>
                <c:pt idx="18225">
                  <c:v>11.04</c:v>
                </c:pt>
                <c:pt idx="18226">
                  <c:v>70.64</c:v>
                </c:pt>
                <c:pt idx="18227">
                  <c:v>17.77</c:v>
                </c:pt>
                <c:pt idx="18228">
                  <c:v>42.08</c:v>
                </c:pt>
                <c:pt idx="18229">
                  <c:v>29.8</c:v>
                </c:pt>
                <c:pt idx="18230">
                  <c:v>46.66</c:v>
                </c:pt>
                <c:pt idx="18231">
                  <c:v>11.62</c:v>
                </c:pt>
                <c:pt idx="18232">
                  <c:v>72.489999999999995</c:v>
                </c:pt>
                <c:pt idx="18233">
                  <c:v>48.64</c:v>
                </c:pt>
                <c:pt idx="18234">
                  <c:v>27.04</c:v>
                </c:pt>
                <c:pt idx="18235">
                  <c:v>10.83</c:v>
                </c:pt>
                <c:pt idx="18236">
                  <c:v>70.56</c:v>
                </c:pt>
                <c:pt idx="18237">
                  <c:v>18</c:v>
                </c:pt>
                <c:pt idx="18238">
                  <c:v>42.17</c:v>
                </c:pt>
                <c:pt idx="18239">
                  <c:v>29.62</c:v>
                </c:pt>
                <c:pt idx="18240">
                  <c:v>46.91</c:v>
                </c:pt>
                <c:pt idx="18241">
                  <c:v>11.73</c:v>
                </c:pt>
                <c:pt idx="18242">
                  <c:v>72.38</c:v>
                </c:pt>
                <c:pt idx="18243">
                  <c:v>48.47</c:v>
                </c:pt>
                <c:pt idx="18244">
                  <c:v>27.19</c:v>
                </c:pt>
                <c:pt idx="18245">
                  <c:v>10.62</c:v>
                </c:pt>
                <c:pt idx="18246">
                  <c:v>70.48</c:v>
                </c:pt>
                <c:pt idx="18247">
                  <c:v>18.22</c:v>
                </c:pt>
                <c:pt idx="18248">
                  <c:v>42.25</c:v>
                </c:pt>
                <c:pt idx="18249">
                  <c:v>29.43</c:v>
                </c:pt>
                <c:pt idx="18250">
                  <c:v>47.16</c:v>
                </c:pt>
                <c:pt idx="18251">
                  <c:v>11.84</c:v>
                </c:pt>
                <c:pt idx="18252">
                  <c:v>72.27</c:v>
                </c:pt>
                <c:pt idx="18253">
                  <c:v>48.29</c:v>
                </c:pt>
                <c:pt idx="18254">
                  <c:v>27.35</c:v>
                </c:pt>
                <c:pt idx="18255">
                  <c:v>10.41</c:v>
                </c:pt>
                <c:pt idx="18256">
                  <c:v>70.400000000000006</c:v>
                </c:pt>
                <c:pt idx="18257">
                  <c:v>18.45</c:v>
                </c:pt>
                <c:pt idx="18258">
                  <c:v>42.34</c:v>
                </c:pt>
                <c:pt idx="18259">
                  <c:v>29.25</c:v>
                </c:pt>
                <c:pt idx="18260">
                  <c:v>47.41</c:v>
                </c:pt>
                <c:pt idx="18261">
                  <c:v>11.94</c:v>
                </c:pt>
                <c:pt idx="18262">
                  <c:v>72.150000000000006</c:v>
                </c:pt>
                <c:pt idx="18263">
                  <c:v>48.12</c:v>
                </c:pt>
                <c:pt idx="18264">
                  <c:v>27.51</c:v>
                </c:pt>
                <c:pt idx="18265">
                  <c:v>10.199999999999999</c:v>
                </c:pt>
                <c:pt idx="18266">
                  <c:v>70.31</c:v>
                </c:pt>
                <c:pt idx="18267">
                  <c:v>18.670000000000002</c:v>
                </c:pt>
                <c:pt idx="18268">
                  <c:v>42.42</c:v>
                </c:pt>
                <c:pt idx="18269">
                  <c:v>29.06</c:v>
                </c:pt>
                <c:pt idx="18270">
                  <c:v>47.66</c:v>
                </c:pt>
                <c:pt idx="18271">
                  <c:v>12.05</c:v>
                </c:pt>
                <c:pt idx="18272">
                  <c:v>72.03</c:v>
                </c:pt>
                <c:pt idx="18273">
                  <c:v>47.95</c:v>
                </c:pt>
                <c:pt idx="18274">
                  <c:v>27.67</c:v>
                </c:pt>
                <c:pt idx="18275">
                  <c:v>70.22</c:v>
                </c:pt>
                <c:pt idx="18276">
                  <c:v>18.899999999999999</c:v>
                </c:pt>
                <c:pt idx="18277">
                  <c:v>42.5</c:v>
                </c:pt>
                <c:pt idx="18278">
                  <c:v>28.88</c:v>
                </c:pt>
                <c:pt idx="18279">
                  <c:v>47.91</c:v>
                </c:pt>
                <c:pt idx="18280">
                  <c:v>12.16</c:v>
                </c:pt>
                <c:pt idx="18281">
                  <c:v>71.92</c:v>
                </c:pt>
                <c:pt idx="18282">
                  <c:v>47.77</c:v>
                </c:pt>
                <c:pt idx="18283">
                  <c:v>27.82</c:v>
                </c:pt>
                <c:pt idx="18284">
                  <c:v>70.13</c:v>
                </c:pt>
                <c:pt idx="18285">
                  <c:v>19.13</c:v>
                </c:pt>
                <c:pt idx="18286">
                  <c:v>42.58</c:v>
                </c:pt>
                <c:pt idx="18287">
                  <c:v>28.7</c:v>
                </c:pt>
                <c:pt idx="18288">
                  <c:v>48.17</c:v>
                </c:pt>
                <c:pt idx="18289">
                  <c:v>12.27</c:v>
                </c:pt>
                <c:pt idx="18290">
                  <c:v>71.8</c:v>
                </c:pt>
                <c:pt idx="18291">
                  <c:v>47.6</c:v>
                </c:pt>
                <c:pt idx="18292">
                  <c:v>27.98</c:v>
                </c:pt>
                <c:pt idx="18293">
                  <c:v>70.040000000000006</c:v>
                </c:pt>
                <c:pt idx="18294">
                  <c:v>19.350000000000001</c:v>
                </c:pt>
                <c:pt idx="18295">
                  <c:v>42.66</c:v>
                </c:pt>
                <c:pt idx="18296">
                  <c:v>28.51</c:v>
                </c:pt>
                <c:pt idx="18297">
                  <c:v>48.42</c:v>
                </c:pt>
                <c:pt idx="18298">
                  <c:v>12.37</c:v>
                </c:pt>
                <c:pt idx="18299">
                  <c:v>71.680000000000007</c:v>
                </c:pt>
                <c:pt idx="18300">
                  <c:v>47.42</c:v>
                </c:pt>
                <c:pt idx="18301">
                  <c:v>28.13</c:v>
                </c:pt>
                <c:pt idx="18302">
                  <c:v>69.95</c:v>
                </c:pt>
                <c:pt idx="18303">
                  <c:v>19.579999999999998</c:v>
                </c:pt>
                <c:pt idx="18304">
                  <c:v>42.73</c:v>
                </c:pt>
                <c:pt idx="18305">
                  <c:v>28.32</c:v>
                </c:pt>
                <c:pt idx="18306">
                  <c:v>48.67</c:v>
                </c:pt>
                <c:pt idx="18307">
                  <c:v>12.48</c:v>
                </c:pt>
                <c:pt idx="18308">
                  <c:v>71.55</c:v>
                </c:pt>
                <c:pt idx="18309">
                  <c:v>47.25</c:v>
                </c:pt>
                <c:pt idx="18310">
                  <c:v>28.29</c:v>
                </c:pt>
                <c:pt idx="18311">
                  <c:v>69.849999999999994</c:v>
                </c:pt>
                <c:pt idx="18312">
                  <c:v>19.809999999999999</c:v>
                </c:pt>
                <c:pt idx="18313">
                  <c:v>42.81</c:v>
                </c:pt>
                <c:pt idx="18314">
                  <c:v>28.14</c:v>
                </c:pt>
                <c:pt idx="18315">
                  <c:v>48.92</c:v>
                </c:pt>
                <c:pt idx="18316">
                  <c:v>12.59</c:v>
                </c:pt>
                <c:pt idx="18317">
                  <c:v>71.430000000000007</c:v>
                </c:pt>
                <c:pt idx="18318">
                  <c:v>47.07</c:v>
                </c:pt>
                <c:pt idx="18319">
                  <c:v>28.44</c:v>
                </c:pt>
                <c:pt idx="18320">
                  <c:v>69.760000000000005</c:v>
                </c:pt>
                <c:pt idx="18321">
                  <c:v>20.03</c:v>
                </c:pt>
                <c:pt idx="18322">
                  <c:v>42.88</c:v>
                </c:pt>
                <c:pt idx="18323">
                  <c:v>27.95</c:v>
                </c:pt>
                <c:pt idx="18324">
                  <c:v>49.18</c:v>
                </c:pt>
                <c:pt idx="18325">
                  <c:v>12.69</c:v>
                </c:pt>
                <c:pt idx="18326">
                  <c:v>71.31</c:v>
                </c:pt>
                <c:pt idx="18327">
                  <c:v>46.9</c:v>
                </c:pt>
                <c:pt idx="18328">
                  <c:v>28.59</c:v>
                </c:pt>
                <c:pt idx="18329">
                  <c:v>69.66</c:v>
                </c:pt>
                <c:pt idx="18330">
                  <c:v>20.260000000000002</c:v>
                </c:pt>
                <c:pt idx="18331">
                  <c:v>42.95</c:v>
                </c:pt>
                <c:pt idx="18332">
                  <c:v>27.77</c:v>
                </c:pt>
                <c:pt idx="18333">
                  <c:v>49.43</c:v>
                </c:pt>
                <c:pt idx="18334">
                  <c:v>12.8</c:v>
                </c:pt>
                <c:pt idx="18335">
                  <c:v>71.180000000000007</c:v>
                </c:pt>
                <c:pt idx="18336">
                  <c:v>46.72</c:v>
                </c:pt>
                <c:pt idx="18337">
                  <c:v>28.75</c:v>
                </c:pt>
                <c:pt idx="18338">
                  <c:v>69.56</c:v>
                </c:pt>
                <c:pt idx="18339">
                  <c:v>20.49</c:v>
                </c:pt>
                <c:pt idx="18340">
                  <c:v>43.02</c:v>
                </c:pt>
                <c:pt idx="18341">
                  <c:v>27.58</c:v>
                </c:pt>
                <c:pt idx="18342">
                  <c:v>49.68</c:v>
                </c:pt>
                <c:pt idx="18343">
                  <c:v>12.9</c:v>
                </c:pt>
                <c:pt idx="18344">
                  <c:v>71.05</c:v>
                </c:pt>
                <c:pt idx="18345">
                  <c:v>46.54</c:v>
                </c:pt>
                <c:pt idx="18346">
                  <c:v>28.9</c:v>
                </c:pt>
                <c:pt idx="18347">
                  <c:v>69.459999999999994</c:v>
                </c:pt>
                <c:pt idx="18348">
                  <c:v>20.72</c:v>
                </c:pt>
                <c:pt idx="18349">
                  <c:v>43.09</c:v>
                </c:pt>
                <c:pt idx="18350">
                  <c:v>27.39</c:v>
                </c:pt>
                <c:pt idx="18351">
                  <c:v>49.93</c:v>
                </c:pt>
                <c:pt idx="18352">
                  <c:v>13</c:v>
                </c:pt>
                <c:pt idx="18353">
                  <c:v>70.930000000000007</c:v>
                </c:pt>
                <c:pt idx="18354">
                  <c:v>46.37</c:v>
                </c:pt>
                <c:pt idx="18355">
                  <c:v>29.05</c:v>
                </c:pt>
                <c:pt idx="18356">
                  <c:v>69.36</c:v>
                </c:pt>
                <c:pt idx="18357">
                  <c:v>20.94</c:v>
                </c:pt>
                <c:pt idx="18358">
                  <c:v>43.16</c:v>
                </c:pt>
                <c:pt idx="18359">
                  <c:v>27.2</c:v>
                </c:pt>
                <c:pt idx="18360">
                  <c:v>50.19</c:v>
                </c:pt>
                <c:pt idx="18361">
                  <c:v>13.11</c:v>
                </c:pt>
                <c:pt idx="18362">
                  <c:v>70.8</c:v>
                </c:pt>
                <c:pt idx="18363">
                  <c:v>46.19</c:v>
                </c:pt>
                <c:pt idx="18364">
                  <c:v>29.2</c:v>
                </c:pt>
                <c:pt idx="18365">
                  <c:v>69.25</c:v>
                </c:pt>
                <c:pt idx="18366">
                  <c:v>21.17</c:v>
                </c:pt>
                <c:pt idx="18367">
                  <c:v>43.23</c:v>
                </c:pt>
                <c:pt idx="18368">
                  <c:v>27.02</c:v>
                </c:pt>
                <c:pt idx="18369">
                  <c:v>50.44</c:v>
                </c:pt>
                <c:pt idx="18370">
                  <c:v>13.21</c:v>
                </c:pt>
                <c:pt idx="18371">
                  <c:v>70.67</c:v>
                </c:pt>
                <c:pt idx="18372">
                  <c:v>46.01</c:v>
                </c:pt>
                <c:pt idx="18373">
                  <c:v>29.35</c:v>
                </c:pt>
                <c:pt idx="18374">
                  <c:v>69.150000000000006</c:v>
                </c:pt>
                <c:pt idx="18375">
                  <c:v>21.4</c:v>
                </c:pt>
                <c:pt idx="18376">
                  <c:v>43.29</c:v>
                </c:pt>
                <c:pt idx="18377">
                  <c:v>26.83</c:v>
                </c:pt>
                <c:pt idx="18378">
                  <c:v>50.7</c:v>
                </c:pt>
                <c:pt idx="18379">
                  <c:v>13.31</c:v>
                </c:pt>
                <c:pt idx="18380">
                  <c:v>70.540000000000006</c:v>
                </c:pt>
                <c:pt idx="18381">
                  <c:v>45.83</c:v>
                </c:pt>
                <c:pt idx="18382">
                  <c:v>29.5</c:v>
                </c:pt>
                <c:pt idx="18383">
                  <c:v>69.040000000000006</c:v>
                </c:pt>
                <c:pt idx="18384">
                  <c:v>21.63</c:v>
                </c:pt>
                <c:pt idx="18385">
                  <c:v>43.36</c:v>
                </c:pt>
                <c:pt idx="18386">
                  <c:v>26.64</c:v>
                </c:pt>
                <c:pt idx="18387">
                  <c:v>50.95</c:v>
                </c:pt>
                <c:pt idx="18388">
                  <c:v>13.41</c:v>
                </c:pt>
                <c:pt idx="18389">
                  <c:v>70.400000000000006</c:v>
                </c:pt>
                <c:pt idx="18390">
                  <c:v>45.66</c:v>
                </c:pt>
                <c:pt idx="18391">
                  <c:v>29.65</c:v>
                </c:pt>
                <c:pt idx="18392">
                  <c:v>68.930000000000007</c:v>
                </c:pt>
                <c:pt idx="18393">
                  <c:v>21.86</c:v>
                </c:pt>
                <c:pt idx="18394">
                  <c:v>43.42</c:v>
                </c:pt>
                <c:pt idx="18395">
                  <c:v>26.45</c:v>
                </c:pt>
                <c:pt idx="18396">
                  <c:v>51.2</c:v>
                </c:pt>
                <c:pt idx="18397">
                  <c:v>13.52</c:v>
                </c:pt>
                <c:pt idx="18398">
                  <c:v>70.27</c:v>
                </c:pt>
                <c:pt idx="18399">
                  <c:v>45.48</c:v>
                </c:pt>
                <c:pt idx="18400">
                  <c:v>29.79</c:v>
                </c:pt>
                <c:pt idx="18401">
                  <c:v>68.819999999999993</c:v>
                </c:pt>
                <c:pt idx="18402">
                  <c:v>22.09</c:v>
                </c:pt>
                <c:pt idx="18403">
                  <c:v>43.48</c:v>
                </c:pt>
                <c:pt idx="18404">
                  <c:v>26.26</c:v>
                </c:pt>
                <c:pt idx="18405">
                  <c:v>51.46</c:v>
                </c:pt>
                <c:pt idx="18406">
                  <c:v>13.62</c:v>
                </c:pt>
                <c:pt idx="18407">
                  <c:v>70.14</c:v>
                </c:pt>
                <c:pt idx="18408">
                  <c:v>45.3</c:v>
                </c:pt>
                <c:pt idx="18409">
                  <c:v>29.94</c:v>
                </c:pt>
                <c:pt idx="18410">
                  <c:v>68.709999999999994</c:v>
                </c:pt>
                <c:pt idx="18411">
                  <c:v>22.32</c:v>
                </c:pt>
                <c:pt idx="18412">
                  <c:v>43.54</c:v>
                </c:pt>
                <c:pt idx="18413">
                  <c:v>26.07</c:v>
                </c:pt>
                <c:pt idx="18414">
                  <c:v>51.71</c:v>
                </c:pt>
                <c:pt idx="18415">
                  <c:v>13.72</c:v>
                </c:pt>
                <c:pt idx="18416">
                  <c:v>70</c:v>
                </c:pt>
                <c:pt idx="18417">
                  <c:v>45.12</c:v>
                </c:pt>
                <c:pt idx="18418">
                  <c:v>30.09</c:v>
                </c:pt>
                <c:pt idx="18419">
                  <c:v>68.59</c:v>
                </c:pt>
                <c:pt idx="18420">
                  <c:v>22.55</c:v>
                </c:pt>
                <c:pt idx="18421">
                  <c:v>43.6</c:v>
                </c:pt>
                <c:pt idx="18422">
                  <c:v>25.89</c:v>
                </c:pt>
                <c:pt idx="18423">
                  <c:v>51.97</c:v>
                </c:pt>
                <c:pt idx="18424">
                  <c:v>13.82</c:v>
                </c:pt>
                <c:pt idx="18425">
                  <c:v>69.87</c:v>
                </c:pt>
                <c:pt idx="18426">
                  <c:v>44.94</c:v>
                </c:pt>
                <c:pt idx="18427">
                  <c:v>30.23</c:v>
                </c:pt>
                <c:pt idx="18428">
                  <c:v>68.48</c:v>
                </c:pt>
                <c:pt idx="18429">
                  <c:v>22.78</c:v>
                </c:pt>
                <c:pt idx="18430">
                  <c:v>43.65</c:v>
                </c:pt>
                <c:pt idx="18431">
                  <c:v>25.7</c:v>
                </c:pt>
                <c:pt idx="18432">
                  <c:v>52.22</c:v>
                </c:pt>
                <c:pt idx="18433">
                  <c:v>13.91</c:v>
                </c:pt>
                <c:pt idx="18434">
                  <c:v>69.73</c:v>
                </c:pt>
                <c:pt idx="18435">
                  <c:v>44.76</c:v>
                </c:pt>
                <c:pt idx="18436">
                  <c:v>30.37</c:v>
                </c:pt>
                <c:pt idx="18437">
                  <c:v>68.36</c:v>
                </c:pt>
                <c:pt idx="18438">
                  <c:v>23.01</c:v>
                </c:pt>
                <c:pt idx="18439">
                  <c:v>43.71</c:v>
                </c:pt>
                <c:pt idx="18440">
                  <c:v>25.51</c:v>
                </c:pt>
                <c:pt idx="18441">
                  <c:v>52.47</c:v>
                </c:pt>
                <c:pt idx="18442">
                  <c:v>14.01</c:v>
                </c:pt>
                <c:pt idx="18443">
                  <c:v>69.59</c:v>
                </c:pt>
                <c:pt idx="18444">
                  <c:v>44.58</c:v>
                </c:pt>
                <c:pt idx="18445">
                  <c:v>30.52</c:v>
                </c:pt>
                <c:pt idx="18446">
                  <c:v>68.239999999999995</c:v>
                </c:pt>
                <c:pt idx="18447">
                  <c:v>23.25</c:v>
                </c:pt>
                <c:pt idx="18448">
                  <c:v>43.76</c:v>
                </c:pt>
                <c:pt idx="18449">
                  <c:v>25.32</c:v>
                </c:pt>
                <c:pt idx="18450">
                  <c:v>52.73</c:v>
                </c:pt>
                <c:pt idx="18451">
                  <c:v>14.11</c:v>
                </c:pt>
                <c:pt idx="18452">
                  <c:v>69.45</c:v>
                </c:pt>
                <c:pt idx="18453">
                  <c:v>44.4</c:v>
                </c:pt>
                <c:pt idx="18454">
                  <c:v>30.66</c:v>
                </c:pt>
                <c:pt idx="18455">
                  <c:v>68.12</c:v>
                </c:pt>
                <c:pt idx="18456">
                  <c:v>23.48</c:v>
                </c:pt>
                <c:pt idx="18457">
                  <c:v>43.81</c:v>
                </c:pt>
                <c:pt idx="18458">
                  <c:v>25.13</c:v>
                </c:pt>
                <c:pt idx="18459">
                  <c:v>52.98</c:v>
                </c:pt>
                <c:pt idx="18460">
                  <c:v>14.21</c:v>
                </c:pt>
                <c:pt idx="18461">
                  <c:v>69.31</c:v>
                </c:pt>
                <c:pt idx="18462">
                  <c:v>44.22</c:v>
                </c:pt>
                <c:pt idx="18463">
                  <c:v>30.8</c:v>
                </c:pt>
                <c:pt idx="18464">
                  <c:v>68</c:v>
                </c:pt>
                <c:pt idx="18465">
                  <c:v>23.71</c:v>
                </c:pt>
                <c:pt idx="18466">
                  <c:v>43.86</c:v>
                </c:pt>
                <c:pt idx="18467">
                  <c:v>24.94</c:v>
                </c:pt>
                <c:pt idx="18468">
                  <c:v>53.24</c:v>
                </c:pt>
                <c:pt idx="18469">
                  <c:v>14.3</c:v>
                </c:pt>
                <c:pt idx="18470">
                  <c:v>69.17</c:v>
                </c:pt>
                <c:pt idx="18471">
                  <c:v>44.04</c:v>
                </c:pt>
                <c:pt idx="18472">
                  <c:v>30.94</c:v>
                </c:pt>
                <c:pt idx="18473">
                  <c:v>67.88</c:v>
                </c:pt>
                <c:pt idx="18474">
                  <c:v>23.94</c:v>
                </c:pt>
                <c:pt idx="18475">
                  <c:v>43.91</c:v>
                </c:pt>
                <c:pt idx="18476">
                  <c:v>24.75</c:v>
                </c:pt>
                <c:pt idx="18477">
                  <c:v>53.49</c:v>
                </c:pt>
                <c:pt idx="18478">
                  <c:v>14.4</c:v>
                </c:pt>
                <c:pt idx="18479">
                  <c:v>69.03</c:v>
                </c:pt>
                <c:pt idx="18480">
                  <c:v>43.86</c:v>
                </c:pt>
                <c:pt idx="18481">
                  <c:v>31.09</c:v>
                </c:pt>
                <c:pt idx="18482">
                  <c:v>67.760000000000005</c:v>
                </c:pt>
                <c:pt idx="18483">
                  <c:v>24.17</c:v>
                </c:pt>
                <c:pt idx="18484">
                  <c:v>43.96</c:v>
                </c:pt>
                <c:pt idx="18485">
                  <c:v>24.55</c:v>
                </c:pt>
                <c:pt idx="18486">
                  <c:v>53.75</c:v>
                </c:pt>
                <c:pt idx="18487">
                  <c:v>14.49</c:v>
                </c:pt>
                <c:pt idx="18488">
                  <c:v>68.89</c:v>
                </c:pt>
                <c:pt idx="18489">
                  <c:v>43.68</c:v>
                </c:pt>
                <c:pt idx="18490">
                  <c:v>31.23</c:v>
                </c:pt>
                <c:pt idx="18491">
                  <c:v>67.63</c:v>
                </c:pt>
                <c:pt idx="18492">
                  <c:v>24.41</c:v>
                </c:pt>
                <c:pt idx="18493">
                  <c:v>44.01</c:v>
                </c:pt>
                <c:pt idx="18494">
                  <c:v>24.36</c:v>
                </c:pt>
                <c:pt idx="18495">
                  <c:v>54.01</c:v>
                </c:pt>
                <c:pt idx="18496">
                  <c:v>14.59</c:v>
                </c:pt>
                <c:pt idx="18497">
                  <c:v>68.75</c:v>
                </c:pt>
                <c:pt idx="18498">
                  <c:v>43.5</c:v>
                </c:pt>
                <c:pt idx="18499">
                  <c:v>31.36</c:v>
                </c:pt>
                <c:pt idx="18500">
                  <c:v>67.510000000000005</c:v>
                </c:pt>
                <c:pt idx="18501">
                  <c:v>24.64</c:v>
                </c:pt>
                <c:pt idx="18502">
                  <c:v>44.05</c:v>
                </c:pt>
                <c:pt idx="18503">
                  <c:v>24.17</c:v>
                </c:pt>
                <c:pt idx="18504">
                  <c:v>54.26</c:v>
                </c:pt>
                <c:pt idx="18505">
                  <c:v>14.68</c:v>
                </c:pt>
                <c:pt idx="18506">
                  <c:v>68.61</c:v>
                </c:pt>
                <c:pt idx="18507">
                  <c:v>43.32</c:v>
                </c:pt>
                <c:pt idx="18508">
                  <c:v>31.5</c:v>
                </c:pt>
                <c:pt idx="18509">
                  <c:v>67.38</c:v>
                </c:pt>
                <c:pt idx="18510">
                  <c:v>24.87</c:v>
                </c:pt>
                <c:pt idx="18511">
                  <c:v>44.09</c:v>
                </c:pt>
                <c:pt idx="18512">
                  <c:v>23.98</c:v>
                </c:pt>
                <c:pt idx="18513">
                  <c:v>54.52</c:v>
                </c:pt>
                <c:pt idx="18514">
                  <c:v>14.77</c:v>
                </c:pt>
                <c:pt idx="18515">
                  <c:v>68.459999999999994</c:v>
                </c:pt>
                <c:pt idx="18516">
                  <c:v>43.14</c:v>
                </c:pt>
                <c:pt idx="18517">
                  <c:v>31.64</c:v>
                </c:pt>
                <c:pt idx="18518">
                  <c:v>67.25</c:v>
                </c:pt>
                <c:pt idx="18519">
                  <c:v>25.11</c:v>
                </c:pt>
                <c:pt idx="18520">
                  <c:v>44.13</c:v>
                </c:pt>
                <c:pt idx="18521">
                  <c:v>23.79</c:v>
                </c:pt>
                <c:pt idx="18522">
                  <c:v>54.77</c:v>
                </c:pt>
                <c:pt idx="18523">
                  <c:v>14.87</c:v>
                </c:pt>
                <c:pt idx="18524">
                  <c:v>68.319999999999993</c:v>
                </c:pt>
                <c:pt idx="18525">
                  <c:v>42.96</c:v>
                </c:pt>
                <c:pt idx="18526">
                  <c:v>31.78</c:v>
                </c:pt>
                <c:pt idx="18527">
                  <c:v>67.12</c:v>
                </c:pt>
                <c:pt idx="18528">
                  <c:v>25.34</c:v>
                </c:pt>
                <c:pt idx="18529">
                  <c:v>44.17</c:v>
                </c:pt>
                <c:pt idx="18530">
                  <c:v>23.6</c:v>
                </c:pt>
                <c:pt idx="18531">
                  <c:v>55.03</c:v>
                </c:pt>
                <c:pt idx="18532">
                  <c:v>14.96</c:v>
                </c:pt>
                <c:pt idx="18533">
                  <c:v>68.17</c:v>
                </c:pt>
                <c:pt idx="18534">
                  <c:v>42.78</c:v>
                </c:pt>
                <c:pt idx="18535">
                  <c:v>31.91</c:v>
                </c:pt>
                <c:pt idx="18536">
                  <c:v>66.989999999999995</c:v>
                </c:pt>
                <c:pt idx="18537">
                  <c:v>25.58</c:v>
                </c:pt>
                <c:pt idx="18538">
                  <c:v>44.21</c:v>
                </c:pt>
                <c:pt idx="18539">
                  <c:v>23.41</c:v>
                </c:pt>
                <c:pt idx="18540">
                  <c:v>55.28</c:v>
                </c:pt>
                <c:pt idx="18541">
                  <c:v>15.05</c:v>
                </c:pt>
                <c:pt idx="18542">
                  <c:v>68.03</c:v>
                </c:pt>
                <c:pt idx="18543">
                  <c:v>42.6</c:v>
                </c:pt>
                <c:pt idx="18544">
                  <c:v>32.049999999999997</c:v>
                </c:pt>
                <c:pt idx="18545">
                  <c:v>66.86</c:v>
                </c:pt>
                <c:pt idx="18546">
                  <c:v>25.81</c:v>
                </c:pt>
                <c:pt idx="18547">
                  <c:v>44.25</c:v>
                </c:pt>
                <c:pt idx="18548">
                  <c:v>23.21</c:v>
                </c:pt>
                <c:pt idx="18549">
                  <c:v>55.54</c:v>
                </c:pt>
                <c:pt idx="18550">
                  <c:v>15.14</c:v>
                </c:pt>
                <c:pt idx="18551">
                  <c:v>67.88</c:v>
                </c:pt>
                <c:pt idx="18552">
                  <c:v>42.41</c:v>
                </c:pt>
                <c:pt idx="18553">
                  <c:v>32.18</c:v>
                </c:pt>
                <c:pt idx="18554">
                  <c:v>66.72</c:v>
                </c:pt>
                <c:pt idx="18555">
                  <c:v>26.04</c:v>
                </c:pt>
                <c:pt idx="18556">
                  <c:v>44.28</c:v>
                </c:pt>
                <c:pt idx="18557">
                  <c:v>23.02</c:v>
                </c:pt>
                <c:pt idx="18558">
                  <c:v>55.8</c:v>
                </c:pt>
                <c:pt idx="18559">
                  <c:v>15.23</c:v>
                </c:pt>
                <c:pt idx="18560">
                  <c:v>67.739999999999995</c:v>
                </c:pt>
                <c:pt idx="18561">
                  <c:v>42.23</c:v>
                </c:pt>
                <c:pt idx="18562">
                  <c:v>32.31</c:v>
                </c:pt>
                <c:pt idx="18563">
                  <c:v>66.59</c:v>
                </c:pt>
                <c:pt idx="18564">
                  <c:v>26.28</c:v>
                </c:pt>
                <c:pt idx="18565">
                  <c:v>44.32</c:v>
                </c:pt>
                <c:pt idx="18566">
                  <c:v>22.83</c:v>
                </c:pt>
                <c:pt idx="18567">
                  <c:v>56.05</c:v>
                </c:pt>
                <c:pt idx="18568">
                  <c:v>15.32</c:v>
                </c:pt>
                <c:pt idx="18569">
                  <c:v>67.59</c:v>
                </c:pt>
                <c:pt idx="18570">
                  <c:v>42.05</c:v>
                </c:pt>
                <c:pt idx="18571">
                  <c:v>32.44</c:v>
                </c:pt>
                <c:pt idx="18572">
                  <c:v>66.45</c:v>
                </c:pt>
                <c:pt idx="18573">
                  <c:v>26.52</c:v>
                </c:pt>
                <c:pt idx="18574">
                  <c:v>44.35</c:v>
                </c:pt>
                <c:pt idx="18575">
                  <c:v>22.64</c:v>
                </c:pt>
                <c:pt idx="18576">
                  <c:v>56.31</c:v>
                </c:pt>
                <c:pt idx="18577">
                  <c:v>15.41</c:v>
                </c:pt>
                <c:pt idx="18578">
                  <c:v>67.44</c:v>
                </c:pt>
                <c:pt idx="18579">
                  <c:v>41.87</c:v>
                </c:pt>
                <c:pt idx="18580">
                  <c:v>32.57</c:v>
                </c:pt>
                <c:pt idx="18581">
                  <c:v>66.31</c:v>
                </c:pt>
                <c:pt idx="18582">
                  <c:v>26.75</c:v>
                </c:pt>
                <c:pt idx="18583">
                  <c:v>44.38</c:v>
                </c:pt>
                <c:pt idx="18584">
                  <c:v>22.45</c:v>
                </c:pt>
                <c:pt idx="18585">
                  <c:v>56.56</c:v>
                </c:pt>
                <c:pt idx="18586">
                  <c:v>15.5</c:v>
                </c:pt>
                <c:pt idx="18587">
                  <c:v>67.290000000000006</c:v>
                </c:pt>
                <c:pt idx="18588">
                  <c:v>41.68</c:v>
                </c:pt>
                <c:pt idx="18589">
                  <c:v>32.700000000000003</c:v>
                </c:pt>
                <c:pt idx="18590">
                  <c:v>66.17</c:v>
                </c:pt>
                <c:pt idx="18591">
                  <c:v>26.99</c:v>
                </c:pt>
                <c:pt idx="18592">
                  <c:v>44.41</c:v>
                </c:pt>
                <c:pt idx="18593">
                  <c:v>22.25</c:v>
                </c:pt>
                <c:pt idx="18594">
                  <c:v>56.82</c:v>
                </c:pt>
                <c:pt idx="18595">
                  <c:v>15.58</c:v>
                </c:pt>
                <c:pt idx="18596">
                  <c:v>67.14</c:v>
                </c:pt>
                <c:pt idx="18597">
                  <c:v>41.5</c:v>
                </c:pt>
                <c:pt idx="18598">
                  <c:v>32.83</c:v>
                </c:pt>
                <c:pt idx="18599">
                  <c:v>66.040000000000006</c:v>
                </c:pt>
                <c:pt idx="18600">
                  <c:v>27.22</c:v>
                </c:pt>
                <c:pt idx="18601">
                  <c:v>44.43</c:v>
                </c:pt>
                <c:pt idx="18602">
                  <c:v>22.06</c:v>
                </c:pt>
                <c:pt idx="18603">
                  <c:v>57.08</c:v>
                </c:pt>
                <c:pt idx="18604">
                  <c:v>15.67</c:v>
                </c:pt>
                <c:pt idx="18605">
                  <c:v>66.989999999999995</c:v>
                </c:pt>
                <c:pt idx="18606">
                  <c:v>41.32</c:v>
                </c:pt>
                <c:pt idx="18607">
                  <c:v>32.96</c:v>
                </c:pt>
                <c:pt idx="18608">
                  <c:v>65.89</c:v>
                </c:pt>
                <c:pt idx="18609">
                  <c:v>27.46</c:v>
                </c:pt>
                <c:pt idx="18610">
                  <c:v>44.46</c:v>
                </c:pt>
                <c:pt idx="18611">
                  <c:v>21.87</c:v>
                </c:pt>
                <c:pt idx="18612">
                  <c:v>57.33</c:v>
                </c:pt>
                <c:pt idx="18613">
                  <c:v>15.75</c:v>
                </c:pt>
                <c:pt idx="18614">
                  <c:v>66.84</c:v>
                </c:pt>
                <c:pt idx="18615">
                  <c:v>41.13</c:v>
                </c:pt>
                <c:pt idx="18616">
                  <c:v>33.090000000000003</c:v>
                </c:pt>
                <c:pt idx="18617">
                  <c:v>65.75</c:v>
                </c:pt>
                <c:pt idx="18618">
                  <c:v>27.7</c:v>
                </c:pt>
                <c:pt idx="18619">
                  <c:v>44.48</c:v>
                </c:pt>
                <c:pt idx="18620">
                  <c:v>21.67</c:v>
                </c:pt>
                <c:pt idx="18621">
                  <c:v>57.59</c:v>
                </c:pt>
                <c:pt idx="18622">
                  <c:v>15.84</c:v>
                </c:pt>
                <c:pt idx="18623">
                  <c:v>66.69</c:v>
                </c:pt>
                <c:pt idx="18624">
                  <c:v>40.950000000000003</c:v>
                </c:pt>
                <c:pt idx="18625">
                  <c:v>33.22</c:v>
                </c:pt>
                <c:pt idx="18626">
                  <c:v>65.61</c:v>
                </c:pt>
                <c:pt idx="18627">
                  <c:v>27.93</c:v>
                </c:pt>
                <c:pt idx="18628">
                  <c:v>44.5</c:v>
                </c:pt>
                <c:pt idx="18629">
                  <c:v>21.48</c:v>
                </c:pt>
                <c:pt idx="18630">
                  <c:v>57.85</c:v>
                </c:pt>
                <c:pt idx="18631">
                  <c:v>15.92</c:v>
                </c:pt>
                <c:pt idx="18632">
                  <c:v>66.540000000000006</c:v>
                </c:pt>
                <c:pt idx="18633">
                  <c:v>40.770000000000003</c:v>
                </c:pt>
                <c:pt idx="18634">
                  <c:v>33.340000000000003</c:v>
                </c:pt>
                <c:pt idx="18635">
                  <c:v>65.47</c:v>
                </c:pt>
                <c:pt idx="18636">
                  <c:v>28.17</c:v>
                </c:pt>
                <c:pt idx="18637">
                  <c:v>44.53</c:v>
                </c:pt>
                <c:pt idx="18638">
                  <c:v>21.29</c:v>
                </c:pt>
                <c:pt idx="18639">
                  <c:v>58.1</c:v>
                </c:pt>
                <c:pt idx="18640">
                  <c:v>16.010000000000002</c:v>
                </c:pt>
                <c:pt idx="18641">
                  <c:v>66.39</c:v>
                </c:pt>
                <c:pt idx="18642">
                  <c:v>40.58</c:v>
                </c:pt>
                <c:pt idx="18643">
                  <c:v>33.47</c:v>
                </c:pt>
                <c:pt idx="18644">
                  <c:v>65.319999999999993</c:v>
                </c:pt>
                <c:pt idx="18645">
                  <c:v>28.41</c:v>
                </c:pt>
                <c:pt idx="18646">
                  <c:v>44.54</c:v>
                </c:pt>
                <c:pt idx="18647">
                  <c:v>21.1</c:v>
                </c:pt>
                <c:pt idx="18648">
                  <c:v>58.36</c:v>
                </c:pt>
                <c:pt idx="18649">
                  <c:v>16.09</c:v>
                </c:pt>
                <c:pt idx="18650">
                  <c:v>66.239999999999995</c:v>
                </c:pt>
                <c:pt idx="18651">
                  <c:v>40.4</c:v>
                </c:pt>
                <c:pt idx="18652">
                  <c:v>33.590000000000003</c:v>
                </c:pt>
                <c:pt idx="18653">
                  <c:v>65.17</c:v>
                </c:pt>
                <c:pt idx="18654">
                  <c:v>28.65</c:v>
                </c:pt>
                <c:pt idx="18655">
                  <c:v>44.56</c:v>
                </c:pt>
                <c:pt idx="18656">
                  <c:v>20.9</c:v>
                </c:pt>
                <c:pt idx="18657">
                  <c:v>58.62</c:v>
                </c:pt>
                <c:pt idx="18658">
                  <c:v>16.170000000000002</c:v>
                </c:pt>
                <c:pt idx="18659">
                  <c:v>66.09</c:v>
                </c:pt>
                <c:pt idx="18660">
                  <c:v>40.21</c:v>
                </c:pt>
                <c:pt idx="18661">
                  <c:v>33.71</c:v>
                </c:pt>
                <c:pt idx="18662">
                  <c:v>65.03</c:v>
                </c:pt>
                <c:pt idx="18663">
                  <c:v>28.89</c:v>
                </c:pt>
                <c:pt idx="18664">
                  <c:v>44.58</c:v>
                </c:pt>
                <c:pt idx="18665">
                  <c:v>20.71</c:v>
                </c:pt>
                <c:pt idx="18666">
                  <c:v>58.87</c:v>
                </c:pt>
                <c:pt idx="18667">
                  <c:v>16.25</c:v>
                </c:pt>
                <c:pt idx="18668">
                  <c:v>65.94</c:v>
                </c:pt>
                <c:pt idx="18669">
                  <c:v>40.03</c:v>
                </c:pt>
                <c:pt idx="18670">
                  <c:v>33.83</c:v>
                </c:pt>
                <c:pt idx="18671">
                  <c:v>64.88</c:v>
                </c:pt>
                <c:pt idx="18672">
                  <c:v>29.12</c:v>
                </c:pt>
                <c:pt idx="18673">
                  <c:v>44.59</c:v>
                </c:pt>
                <c:pt idx="18674">
                  <c:v>20.52</c:v>
                </c:pt>
                <c:pt idx="18675">
                  <c:v>59.13</c:v>
                </c:pt>
                <c:pt idx="18676">
                  <c:v>16.329999999999998</c:v>
                </c:pt>
                <c:pt idx="18677">
                  <c:v>65.78</c:v>
                </c:pt>
                <c:pt idx="18678">
                  <c:v>39.840000000000003</c:v>
                </c:pt>
                <c:pt idx="18679">
                  <c:v>33.950000000000003</c:v>
                </c:pt>
                <c:pt idx="18680">
                  <c:v>64.73</c:v>
                </c:pt>
                <c:pt idx="18681">
                  <c:v>29.36</c:v>
                </c:pt>
                <c:pt idx="18682">
                  <c:v>44.6</c:v>
                </c:pt>
                <c:pt idx="18683">
                  <c:v>20.32</c:v>
                </c:pt>
                <c:pt idx="18684">
                  <c:v>59.39</c:v>
                </c:pt>
                <c:pt idx="18685">
                  <c:v>16.41</c:v>
                </c:pt>
                <c:pt idx="18686">
                  <c:v>65.63</c:v>
                </c:pt>
                <c:pt idx="18687">
                  <c:v>39.659999999999997</c:v>
                </c:pt>
                <c:pt idx="18688">
                  <c:v>34.07</c:v>
                </c:pt>
                <c:pt idx="18689">
                  <c:v>64.58</c:v>
                </c:pt>
                <c:pt idx="18690">
                  <c:v>29.6</c:v>
                </c:pt>
                <c:pt idx="18691">
                  <c:v>44.61</c:v>
                </c:pt>
                <c:pt idx="18692">
                  <c:v>20.13</c:v>
                </c:pt>
                <c:pt idx="18693">
                  <c:v>59.65</c:v>
                </c:pt>
                <c:pt idx="18694">
                  <c:v>16.489999999999998</c:v>
                </c:pt>
                <c:pt idx="18695">
                  <c:v>65.48</c:v>
                </c:pt>
                <c:pt idx="18696">
                  <c:v>39.47</c:v>
                </c:pt>
                <c:pt idx="18697">
                  <c:v>34.19</c:v>
                </c:pt>
                <c:pt idx="18698">
                  <c:v>64.430000000000007</c:v>
                </c:pt>
                <c:pt idx="18699">
                  <c:v>29.84</c:v>
                </c:pt>
                <c:pt idx="18700">
                  <c:v>44.62</c:v>
                </c:pt>
                <c:pt idx="18701">
                  <c:v>19.93</c:v>
                </c:pt>
                <c:pt idx="18702">
                  <c:v>59.9</c:v>
                </c:pt>
                <c:pt idx="18703">
                  <c:v>16.57</c:v>
                </c:pt>
                <c:pt idx="18704">
                  <c:v>65.319999999999993</c:v>
                </c:pt>
                <c:pt idx="18705">
                  <c:v>39.29</c:v>
                </c:pt>
                <c:pt idx="18706">
                  <c:v>34.31</c:v>
                </c:pt>
                <c:pt idx="18707">
                  <c:v>64.28</c:v>
                </c:pt>
                <c:pt idx="18708">
                  <c:v>30.08</c:v>
                </c:pt>
                <c:pt idx="18709">
                  <c:v>44.63</c:v>
                </c:pt>
                <c:pt idx="18710">
                  <c:v>19.739999999999998</c:v>
                </c:pt>
                <c:pt idx="18711">
                  <c:v>60.16</c:v>
                </c:pt>
                <c:pt idx="18712">
                  <c:v>16.649999999999999</c:v>
                </c:pt>
                <c:pt idx="18713">
                  <c:v>65.17</c:v>
                </c:pt>
                <c:pt idx="18714">
                  <c:v>39.1</c:v>
                </c:pt>
                <c:pt idx="18715">
                  <c:v>34.42</c:v>
                </c:pt>
                <c:pt idx="18716">
                  <c:v>64.12</c:v>
                </c:pt>
                <c:pt idx="18717">
                  <c:v>30.32</c:v>
                </c:pt>
                <c:pt idx="18718">
                  <c:v>44.64</c:v>
                </c:pt>
                <c:pt idx="18719">
                  <c:v>19.55</c:v>
                </c:pt>
                <c:pt idx="18720">
                  <c:v>60.42</c:v>
                </c:pt>
                <c:pt idx="18721">
                  <c:v>16.72</c:v>
                </c:pt>
                <c:pt idx="18722">
                  <c:v>65.010000000000005</c:v>
                </c:pt>
                <c:pt idx="18723">
                  <c:v>38.92</c:v>
                </c:pt>
                <c:pt idx="18724">
                  <c:v>34.54</c:v>
                </c:pt>
                <c:pt idx="18725">
                  <c:v>63.97</c:v>
                </c:pt>
                <c:pt idx="18726">
                  <c:v>30.56</c:v>
                </c:pt>
                <c:pt idx="18727">
                  <c:v>44.64</c:v>
                </c:pt>
                <c:pt idx="18728">
                  <c:v>19.350000000000001</c:v>
                </c:pt>
                <c:pt idx="18729">
                  <c:v>60.67</c:v>
                </c:pt>
                <c:pt idx="18730">
                  <c:v>16.8</c:v>
                </c:pt>
                <c:pt idx="18731">
                  <c:v>64.86</c:v>
                </c:pt>
                <c:pt idx="18732">
                  <c:v>38.729999999999997</c:v>
                </c:pt>
                <c:pt idx="18733">
                  <c:v>34.65</c:v>
                </c:pt>
                <c:pt idx="18734">
                  <c:v>63.82</c:v>
                </c:pt>
                <c:pt idx="18735">
                  <c:v>30.8</c:v>
                </c:pt>
                <c:pt idx="18736">
                  <c:v>44.64</c:v>
                </c:pt>
                <c:pt idx="18737">
                  <c:v>19.16</c:v>
                </c:pt>
                <c:pt idx="18738">
                  <c:v>60.93</c:v>
                </c:pt>
                <c:pt idx="18739">
                  <c:v>16.87</c:v>
                </c:pt>
                <c:pt idx="18740">
                  <c:v>64.7</c:v>
                </c:pt>
                <c:pt idx="18741">
                  <c:v>38.549999999999997</c:v>
                </c:pt>
                <c:pt idx="18742">
                  <c:v>34.770000000000003</c:v>
                </c:pt>
                <c:pt idx="18743">
                  <c:v>63.66</c:v>
                </c:pt>
                <c:pt idx="18744">
                  <c:v>31.04</c:v>
                </c:pt>
                <c:pt idx="18745">
                  <c:v>44.65</c:v>
                </c:pt>
                <c:pt idx="18746">
                  <c:v>18.96</c:v>
                </c:pt>
                <c:pt idx="18747">
                  <c:v>61.19</c:v>
                </c:pt>
                <c:pt idx="18748">
                  <c:v>16.95</c:v>
                </c:pt>
                <c:pt idx="18749">
                  <c:v>64.55</c:v>
                </c:pt>
                <c:pt idx="18750">
                  <c:v>38.36</c:v>
                </c:pt>
                <c:pt idx="18751">
                  <c:v>34.880000000000003</c:v>
                </c:pt>
                <c:pt idx="18752">
                  <c:v>63.5</c:v>
                </c:pt>
                <c:pt idx="18753">
                  <c:v>31.28</c:v>
                </c:pt>
                <c:pt idx="18754">
                  <c:v>44.64</c:v>
                </c:pt>
                <c:pt idx="18755">
                  <c:v>18.77</c:v>
                </c:pt>
                <c:pt idx="18756">
                  <c:v>61.44</c:v>
                </c:pt>
                <c:pt idx="18757">
                  <c:v>17.02</c:v>
                </c:pt>
                <c:pt idx="18758">
                  <c:v>64.39</c:v>
                </c:pt>
                <c:pt idx="18759">
                  <c:v>38.17</c:v>
                </c:pt>
                <c:pt idx="18760">
                  <c:v>34.99</c:v>
                </c:pt>
                <c:pt idx="18761">
                  <c:v>63.35</c:v>
                </c:pt>
                <c:pt idx="18762">
                  <c:v>31.52</c:v>
                </c:pt>
                <c:pt idx="18763">
                  <c:v>44.64</c:v>
                </c:pt>
                <c:pt idx="18764">
                  <c:v>18.579999999999998</c:v>
                </c:pt>
                <c:pt idx="18765">
                  <c:v>61.7</c:v>
                </c:pt>
                <c:pt idx="18766">
                  <c:v>17.09</c:v>
                </c:pt>
                <c:pt idx="18767">
                  <c:v>64.239999999999995</c:v>
                </c:pt>
                <c:pt idx="18768">
                  <c:v>37.99</c:v>
                </c:pt>
                <c:pt idx="18769">
                  <c:v>35.1</c:v>
                </c:pt>
                <c:pt idx="18770">
                  <c:v>63.19</c:v>
                </c:pt>
                <c:pt idx="18771">
                  <c:v>31.77</c:v>
                </c:pt>
                <c:pt idx="18772">
                  <c:v>44.64</c:v>
                </c:pt>
                <c:pt idx="18773">
                  <c:v>18.38</c:v>
                </c:pt>
                <c:pt idx="18774">
                  <c:v>61.96</c:v>
                </c:pt>
                <c:pt idx="18775">
                  <c:v>17.16</c:v>
                </c:pt>
                <c:pt idx="18776">
                  <c:v>64.08</c:v>
                </c:pt>
                <c:pt idx="18777">
                  <c:v>37.799999999999997</c:v>
                </c:pt>
                <c:pt idx="18778">
                  <c:v>35.21</c:v>
                </c:pt>
                <c:pt idx="18779">
                  <c:v>63.03</c:v>
                </c:pt>
                <c:pt idx="18780">
                  <c:v>32.01</c:v>
                </c:pt>
                <c:pt idx="18781">
                  <c:v>44.63</c:v>
                </c:pt>
                <c:pt idx="18782">
                  <c:v>18.190000000000001</c:v>
                </c:pt>
                <c:pt idx="18783">
                  <c:v>62.22</c:v>
                </c:pt>
                <c:pt idx="18784">
                  <c:v>17.239999999999998</c:v>
                </c:pt>
                <c:pt idx="18785">
                  <c:v>63.93</c:v>
                </c:pt>
                <c:pt idx="18786">
                  <c:v>37.61</c:v>
                </c:pt>
                <c:pt idx="18787">
                  <c:v>35.31</c:v>
                </c:pt>
                <c:pt idx="18788">
                  <c:v>62.87</c:v>
                </c:pt>
                <c:pt idx="18789">
                  <c:v>32.25</c:v>
                </c:pt>
                <c:pt idx="18790">
                  <c:v>44.63</c:v>
                </c:pt>
                <c:pt idx="18791">
                  <c:v>17.989999999999998</c:v>
                </c:pt>
                <c:pt idx="18792">
                  <c:v>62.47</c:v>
                </c:pt>
                <c:pt idx="18793">
                  <c:v>17.3</c:v>
                </c:pt>
                <c:pt idx="18794">
                  <c:v>63.77</c:v>
                </c:pt>
                <c:pt idx="18795">
                  <c:v>37.43</c:v>
                </c:pt>
                <c:pt idx="18796">
                  <c:v>35.42</c:v>
                </c:pt>
                <c:pt idx="18797">
                  <c:v>62.71</c:v>
                </c:pt>
                <c:pt idx="18798">
                  <c:v>32.49</c:v>
                </c:pt>
                <c:pt idx="18799">
                  <c:v>44.62</c:v>
                </c:pt>
                <c:pt idx="18800">
                  <c:v>17.8</c:v>
                </c:pt>
                <c:pt idx="18801">
                  <c:v>62.73</c:v>
                </c:pt>
                <c:pt idx="18802">
                  <c:v>17.37</c:v>
                </c:pt>
                <c:pt idx="18803">
                  <c:v>63.61</c:v>
                </c:pt>
                <c:pt idx="18804">
                  <c:v>37.24</c:v>
                </c:pt>
                <c:pt idx="18805">
                  <c:v>35.53</c:v>
                </c:pt>
                <c:pt idx="18806">
                  <c:v>62.55</c:v>
                </c:pt>
                <c:pt idx="18807">
                  <c:v>32.729999999999997</c:v>
                </c:pt>
                <c:pt idx="18808">
                  <c:v>44.61</c:v>
                </c:pt>
                <c:pt idx="18809">
                  <c:v>17.61</c:v>
                </c:pt>
                <c:pt idx="18810">
                  <c:v>62.99</c:v>
                </c:pt>
                <c:pt idx="18811">
                  <c:v>17.440000000000001</c:v>
                </c:pt>
                <c:pt idx="18812">
                  <c:v>63.45</c:v>
                </c:pt>
                <c:pt idx="18813">
                  <c:v>37.049999999999997</c:v>
                </c:pt>
                <c:pt idx="18814">
                  <c:v>35.630000000000003</c:v>
                </c:pt>
                <c:pt idx="18815">
                  <c:v>62.38</c:v>
                </c:pt>
                <c:pt idx="18816">
                  <c:v>32.979999999999997</c:v>
                </c:pt>
                <c:pt idx="18817">
                  <c:v>44.6</c:v>
                </c:pt>
                <c:pt idx="18818">
                  <c:v>17.41</c:v>
                </c:pt>
                <c:pt idx="18819">
                  <c:v>63.24</c:v>
                </c:pt>
                <c:pt idx="18820">
                  <c:v>17.510000000000002</c:v>
                </c:pt>
                <c:pt idx="18821">
                  <c:v>63.3</c:v>
                </c:pt>
                <c:pt idx="18822">
                  <c:v>36.869999999999997</c:v>
                </c:pt>
                <c:pt idx="18823">
                  <c:v>35.729999999999997</c:v>
                </c:pt>
                <c:pt idx="18824">
                  <c:v>62.22</c:v>
                </c:pt>
                <c:pt idx="18825">
                  <c:v>33.22</c:v>
                </c:pt>
                <c:pt idx="18826">
                  <c:v>44.58</c:v>
                </c:pt>
                <c:pt idx="18827">
                  <c:v>17.22</c:v>
                </c:pt>
                <c:pt idx="18828">
                  <c:v>63.5</c:v>
                </c:pt>
                <c:pt idx="18829">
                  <c:v>17.579999999999998</c:v>
                </c:pt>
                <c:pt idx="18830">
                  <c:v>63.14</c:v>
                </c:pt>
                <c:pt idx="18831">
                  <c:v>36.68</c:v>
                </c:pt>
                <c:pt idx="18832">
                  <c:v>35.83</c:v>
                </c:pt>
                <c:pt idx="18833">
                  <c:v>62.06</c:v>
                </c:pt>
                <c:pt idx="18834">
                  <c:v>33.46</c:v>
                </c:pt>
                <c:pt idx="18835">
                  <c:v>44.57</c:v>
                </c:pt>
                <c:pt idx="18836">
                  <c:v>17.02</c:v>
                </c:pt>
                <c:pt idx="18837">
                  <c:v>63.76</c:v>
                </c:pt>
                <c:pt idx="18838">
                  <c:v>17.64</c:v>
                </c:pt>
                <c:pt idx="18839">
                  <c:v>62.98</c:v>
                </c:pt>
                <c:pt idx="18840">
                  <c:v>36.49</c:v>
                </c:pt>
                <c:pt idx="18841">
                  <c:v>35.93</c:v>
                </c:pt>
                <c:pt idx="18842">
                  <c:v>61.89</c:v>
                </c:pt>
                <c:pt idx="18843">
                  <c:v>33.71</c:v>
                </c:pt>
                <c:pt idx="18844">
                  <c:v>44.55</c:v>
                </c:pt>
                <c:pt idx="18845">
                  <c:v>10.32</c:v>
                </c:pt>
                <c:pt idx="18846">
                  <c:v>16.829999999999998</c:v>
                </c:pt>
                <c:pt idx="18847">
                  <c:v>64.010000000000005</c:v>
                </c:pt>
                <c:pt idx="18848">
                  <c:v>17.71</c:v>
                </c:pt>
                <c:pt idx="18849">
                  <c:v>62.82</c:v>
                </c:pt>
                <c:pt idx="18850">
                  <c:v>36.299999999999997</c:v>
                </c:pt>
                <c:pt idx="18851">
                  <c:v>36.03</c:v>
                </c:pt>
                <c:pt idx="18852">
                  <c:v>61.73</c:v>
                </c:pt>
                <c:pt idx="18853">
                  <c:v>33.950000000000003</c:v>
                </c:pt>
                <c:pt idx="18854">
                  <c:v>44.53</c:v>
                </c:pt>
                <c:pt idx="18855">
                  <c:v>10.49</c:v>
                </c:pt>
                <c:pt idx="18856">
                  <c:v>16.63</c:v>
                </c:pt>
                <c:pt idx="18857">
                  <c:v>64.27</c:v>
                </c:pt>
                <c:pt idx="18858">
                  <c:v>17.77</c:v>
                </c:pt>
                <c:pt idx="18859">
                  <c:v>62.67</c:v>
                </c:pt>
                <c:pt idx="18860">
                  <c:v>36.119999999999997</c:v>
                </c:pt>
                <c:pt idx="18861">
                  <c:v>36.130000000000003</c:v>
                </c:pt>
                <c:pt idx="18862">
                  <c:v>61.56</c:v>
                </c:pt>
                <c:pt idx="18863">
                  <c:v>34.19</c:v>
                </c:pt>
                <c:pt idx="18864">
                  <c:v>44.51</c:v>
                </c:pt>
                <c:pt idx="18865">
                  <c:v>10.67</c:v>
                </c:pt>
                <c:pt idx="18866">
                  <c:v>16.440000000000001</c:v>
                </c:pt>
                <c:pt idx="18867">
                  <c:v>64.53</c:v>
                </c:pt>
                <c:pt idx="18868">
                  <c:v>17.829999999999998</c:v>
                </c:pt>
                <c:pt idx="18869">
                  <c:v>62.51</c:v>
                </c:pt>
                <c:pt idx="18870">
                  <c:v>35.93</c:v>
                </c:pt>
                <c:pt idx="18871">
                  <c:v>36.229999999999997</c:v>
                </c:pt>
                <c:pt idx="18872">
                  <c:v>61.39</c:v>
                </c:pt>
                <c:pt idx="18873">
                  <c:v>34.44</c:v>
                </c:pt>
                <c:pt idx="18874">
                  <c:v>44.49</c:v>
                </c:pt>
                <c:pt idx="18875">
                  <c:v>10.84</c:v>
                </c:pt>
                <c:pt idx="18876">
                  <c:v>16.25</c:v>
                </c:pt>
                <c:pt idx="18877">
                  <c:v>64.78</c:v>
                </c:pt>
                <c:pt idx="18878">
                  <c:v>17.899999999999999</c:v>
                </c:pt>
                <c:pt idx="18879">
                  <c:v>62.35</c:v>
                </c:pt>
                <c:pt idx="18880">
                  <c:v>35.74</c:v>
                </c:pt>
                <c:pt idx="18881">
                  <c:v>36.32</c:v>
                </c:pt>
                <c:pt idx="18882">
                  <c:v>61.23</c:v>
                </c:pt>
                <c:pt idx="18883">
                  <c:v>34.68</c:v>
                </c:pt>
                <c:pt idx="18884">
                  <c:v>44.47</c:v>
                </c:pt>
                <c:pt idx="18885">
                  <c:v>11.01</c:v>
                </c:pt>
                <c:pt idx="18886">
                  <c:v>16.05</c:v>
                </c:pt>
                <c:pt idx="18887">
                  <c:v>65.040000000000006</c:v>
                </c:pt>
                <c:pt idx="18888">
                  <c:v>17.96</c:v>
                </c:pt>
                <c:pt idx="18889">
                  <c:v>62.19</c:v>
                </c:pt>
                <c:pt idx="18890">
                  <c:v>35.549999999999997</c:v>
                </c:pt>
                <c:pt idx="18891">
                  <c:v>36.42</c:v>
                </c:pt>
                <c:pt idx="18892">
                  <c:v>61.06</c:v>
                </c:pt>
                <c:pt idx="18893">
                  <c:v>34.93</c:v>
                </c:pt>
                <c:pt idx="18894">
                  <c:v>44.44</c:v>
                </c:pt>
                <c:pt idx="18895">
                  <c:v>11.18</c:v>
                </c:pt>
                <c:pt idx="18896">
                  <c:v>15.86</c:v>
                </c:pt>
                <c:pt idx="18897">
                  <c:v>65.3</c:v>
                </c:pt>
                <c:pt idx="18898">
                  <c:v>18.02</c:v>
                </c:pt>
                <c:pt idx="18899">
                  <c:v>62.03</c:v>
                </c:pt>
                <c:pt idx="18900">
                  <c:v>35.36</c:v>
                </c:pt>
                <c:pt idx="18901">
                  <c:v>36.51</c:v>
                </c:pt>
                <c:pt idx="18902">
                  <c:v>60.89</c:v>
                </c:pt>
                <c:pt idx="18903">
                  <c:v>35.17</c:v>
                </c:pt>
                <c:pt idx="18904">
                  <c:v>44.42</c:v>
                </c:pt>
                <c:pt idx="18905">
                  <c:v>11.36</c:v>
                </c:pt>
                <c:pt idx="18906">
                  <c:v>15.66</c:v>
                </c:pt>
                <c:pt idx="18907">
                  <c:v>65.55</c:v>
                </c:pt>
                <c:pt idx="18908">
                  <c:v>18.079999999999998</c:v>
                </c:pt>
                <c:pt idx="18909">
                  <c:v>61.87</c:v>
                </c:pt>
                <c:pt idx="18910">
                  <c:v>35.17</c:v>
                </c:pt>
                <c:pt idx="18911">
                  <c:v>36.6</c:v>
                </c:pt>
                <c:pt idx="18912">
                  <c:v>60.72</c:v>
                </c:pt>
                <c:pt idx="18913">
                  <c:v>35.42</c:v>
                </c:pt>
                <c:pt idx="18914">
                  <c:v>44.39</c:v>
                </c:pt>
                <c:pt idx="18915">
                  <c:v>11.53</c:v>
                </c:pt>
                <c:pt idx="18916">
                  <c:v>15.47</c:v>
                </c:pt>
                <c:pt idx="18917">
                  <c:v>65.81</c:v>
                </c:pt>
                <c:pt idx="18918">
                  <c:v>18.14</c:v>
                </c:pt>
                <c:pt idx="18919">
                  <c:v>61.72</c:v>
                </c:pt>
                <c:pt idx="18920">
                  <c:v>34.99</c:v>
                </c:pt>
                <c:pt idx="18921">
                  <c:v>36.69</c:v>
                </c:pt>
                <c:pt idx="18922">
                  <c:v>60.55</c:v>
                </c:pt>
                <c:pt idx="18923">
                  <c:v>35.659999999999997</c:v>
                </c:pt>
                <c:pt idx="18924">
                  <c:v>44.36</c:v>
                </c:pt>
                <c:pt idx="18925">
                  <c:v>11.7</c:v>
                </c:pt>
                <c:pt idx="18926">
                  <c:v>15.27</c:v>
                </c:pt>
                <c:pt idx="18927">
                  <c:v>66.069999999999993</c:v>
                </c:pt>
                <c:pt idx="18928">
                  <c:v>18.190000000000001</c:v>
                </c:pt>
                <c:pt idx="18929">
                  <c:v>61.56</c:v>
                </c:pt>
                <c:pt idx="18930">
                  <c:v>34.799999999999997</c:v>
                </c:pt>
                <c:pt idx="18931">
                  <c:v>36.78</c:v>
                </c:pt>
                <c:pt idx="18932">
                  <c:v>60.38</c:v>
                </c:pt>
                <c:pt idx="18933">
                  <c:v>35.909999999999997</c:v>
                </c:pt>
                <c:pt idx="18934">
                  <c:v>44.33</c:v>
                </c:pt>
                <c:pt idx="18935">
                  <c:v>11.87</c:v>
                </c:pt>
                <c:pt idx="18936">
                  <c:v>15.08</c:v>
                </c:pt>
                <c:pt idx="18937">
                  <c:v>66.319999999999993</c:v>
                </c:pt>
                <c:pt idx="18938">
                  <c:v>18.25</c:v>
                </c:pt>
                <c:pt idx="18939">
                  <c:v>61.4</c:v>
                </c:pt>
                <c:pt idx="18940">
                  <c:v>34.61</c:v>
                </c:pt>
                <c:pt idx="18941">
                  <c:v>36.869999999999997</c:v>
                </c:pt>
                <c:pt idx="18942">
                  <c:v>60.2</c:v>
                </c:pt>
                <c:pt idx="18943">
                  <c:v>36.159999999999997</c:v>
                </c:pt>
                <c:pt idx="18944">
                  <c:v>44.3</c:v>
                </c:pt>
                <c:pt idx="18945">
                  <c:v>12.05</c:v>
                </c:pt>
                <c:pt idx="18946">
                  <c:v>14.89</c:v>
                </c:pt>
                <c:pt idx="18947">
                  <c:v>66.58</c:v>
                </c:pt>
                <c:pt idx="18948">
                  <c:v>18.309999999999999</c:v>
                </c:pt>
                <c:pt idx="18949">
                  <c:v>61.24</c:v>
                </c:pt>
                <c:pt idx="18950">
                  <c:v>34.42</c:v>
                </c:pt>
                <c:pt idx="18951">
                  <c:v>36.96</c:v>
                </c:pt>
                <c:pt idx="18952">
                  <c:v>60.03</c:v>
                </c:pt>
                <c:pt idx="18953">
                  <c:v>36.4</c:v>
                </c:pt>
                <c:pt idx="18954">
                  <c:v>44.26</c:v>
                </c:pt>
                <c:pt idx="18955">
                  <c:v>12.22</c:v>
                </c:pt>
                <c:pt idx="18956">
                  <c:v>14.69</c:v>
                </c:pt>
                <c:pt idx="18957">
                  <c:v>66.83</c:v>
                </c:pt>
                <c:pt idx="18958">
                  <c:v>18.36</c:v>
                </c:pt>
                <c:pt idx="18959">
                  <c:v>61.08</c:v>
                </c:pt>
                <c:pt idx="18960">
                  <c:v>34.229999999999997</c:v>
                </c:pt>
                <c:pt idx="18961">
                  <c:v>37.04</c:v>
                </c:pt>
                <c:pt idx="18962">
                  <c:v>59.86</c:v>
                </c:pt>
                <c:pt idx="18963">
                  <c:v>36.65</c:v>
                </c:pt>
                <c:pt idx="18964">
                  <c:v>44.23</c:v>
                </c:pt>
                <c:pt idx="18965">
                  <c:v>12.4</c:v>
                </c:pt>
                <c:pt idx="18966">
                  <c:v>14.5</c:v>
                </c:pt>
                <c:pt idx="18967">
                  <c:v>67.09</c:v>
                </c:pt>
                <c:pt idx="18968">
                  <c:v>18.41</c:v>
                </c:pt>
                <c:pt idx="18969">
                  <c:v>60.92</c:v>
                </c:pt>
                <c:pt idx="18970">
                  <c:v>34.04</c:v>
                </c:pt>
                <c:pt idx="18971">
                  <c:v>37.130000000000003</c:v>
                </c:pt>
                <c:pt idx="18972">
                  <c:v>59.68</c:v>
                </c:pt>
                <c:pt idx="18973">
                  <c:v>36.89</c:v>
                </c:pt>
                <c:pt idx="18974">
                  <c:v>44.19</c:v>
                </c:pt>
                <c:pt idx="18975">
                  <c:v>12.57</c:v>
                </c:pt>
                <c:pt idx="18976">
                  <c:v>14.3</c:v>
                </c:pt>
                <c:pt idx="18977">
                  <c:v>67.34</c:v>
                </c:pt>
                <c:pt idx="18978">
                  <c:v>18.47</c:v>
                </c:pt>
                <c:pt idx="18979">
                  <c:v>60.76</c:v>
                </c:pt>
                <c:pt idx="18980">
                  <c:v>33.85</c:v>
                </c:pt>
                <c:pt idx="18981">
                  <c:v>37.21</c:v>
                </c:pt>
                <c:pt idx="18982">
                  <c:v>59.51</c:v>
                </c:pt>
                <c:pt idx="18983">
                  <c:v>37.14</c:v>
                </c:pt>
                <c:pt idx="18984">
                  <c:v>44.15</c:v>
                </c:pt>
                <c:pt idx="18985">
                  <c:v>12.75</c:v>
                </c:pt>
                <c:pt idx="18986">
                  <c:v>14.11</c:v>
                </c:pt>
                <c:pt idx="18987">
                  <c:v>67.599999999999994</c:v>
                </c:pt>
                <c:pt idx="18988">
                  <c:v>18.52</c:v>
                </c:pt>
                <c:pt idx="18989">
                  <c:v>60.6</c:v>
                </c:pt>
                <c:pt idx="18990">
                  <c:v>33.659999999999997</c:v>
                </c:pt>
                <c:pt idx="18991">
                  <c:v>37.29</c:v>
                </c:pt>
                <c:pt idx="18992">
                  <c:v>59.34</c:v>
                </c:pt>
                <c:pt idx="18993">
                  <c:v>37.39</c:v>
                </c:pt>
                <c:pt idx="18994">
                  <c:v>44.11</c:v>
                </c:pt>
                <c:pt idx="18995">
                  <c:v>12.92</c:v>
                </c:pt>
                <c:pt idx="18996">
                  <c:v>13.92</c:v>
                </c:pt>
                <c:pt idx="18997">
                  <c:v>67.849999999999994</c:v>
                </c:pt>
                <c:pt idx="18998">
                  <c:v>18.57</c:v>
                </c:pt>
                <c:pt idx="18999">
                  <c:v>60.44</c:v>
                </c:pt>
                <c:pt idx="19000">
                  <c:v>33.47</c:v>
                </c:pt>
                <c:pt idx="19001">
                  <c:v>37.369999999999997</c:v>
                </c:pt>
                <c:pt idx="19002">
                  <c:v>59.16</c:v>
                </c:pt>
                <c:pt idx="19003">
                  <c:v>37.64</c:v>
                </c:pt>
                <c:pt idx="19004">
                  <c:v>44.07</c:v>
                </c:pt>
                <c:pt idx="19005">
                  <c:v>13.1</c:v>
                </c:pt>
                <c:pt idx="19006">
                  <c:v>13.72</c:v>
                </c:pt>
                <c:pt idx="19007">
                  <c:v>68.11</c:v>
                </c:pt>
                <c:pt idx="19008">
                  <c:v>18.62</c:v>
                </c:pt>
                <c:pt idx="19009">
                  <c:v>60.28</c:v>
                </c:pt>
                <c:pt idx="19010">
                  <c:v>33.28</c:v>
                </c:pt>
                <c:pt idx="19011">
                  <c:v>37.450000000000003</c:v>
                </c:pt>
                <c:pt idx="19012">
                  <c:v>58.98</c:v>
                </c:pt>
                <c:pt idx="19013">
                  <c:v>37.880000000000003</c:v>
                </c:pt>
                <c:pt idx="19014">
                  <c:v>44.02</c:v>
                </c:pt>
                <c:pt idx="19015">
                  <c:v>13.27</c:v>
                </c:pt>
                <c:pt idx="19016">
                  <c:v>13.53</c:v>
                </c:pt>
                <c:pt idx="19017">
                  <c:v>68.36</c:v>
                </c:pt>
                <c:pt idx="19018">
                  <c:v>18.670000000000002</c:v>
                </c:pt>
                <c:pt idx="19019">
                  <c:v>60.12</c:v>
                </c:pt>
                <c:pt idx="19020">
                  <c:v>33.090000000000003</c:v>
                </c:pt>
                <c:pt idx="19021">
                  <c:v>37.53</c:v>
                </c:pt>
                <c:pt idx="19022">
                  <c:v>58.81</c:v>
                </c:pt>
                <c:pt idx="19023">
                  <c:v>38.130000000000003</c:v>
                </c:pt>
                <c:pt idx="19024">
                  <c:v>43.98</c:v>
                </c:pt>
                <c:pt idx="19025">
                  <c:v>13.45</c:v>
                </c:pt>
                <c:pt idx="19026">
                  <c:v>13.33</c:v>
                </c:pt>
                <c:pt idx="19027">
                  <c:v>68.62</c:v>
                </c:pt>
                <c:pt idx="19028">
                  <c:v>18.72</c:v>
                </c:pt>
                <c:pt idx="19029">
                  <c:v>59.96</c:v>
                </c:pt>
                <c:pt idx="19030">
                  <c:v>32.9</c:v>
                </c:pt>
                <c:pt idx="19031">
                  <c:v>37.6</c:v>
                </c:pt>
                <c:pt idx="19032">
                  <c:v>58.63</c:v>
                </c:pt>
                <c:pt idx="19033">
                  <c:v>38.380000000000003</c:v>
                </c:pt>
                <c:pt idx="19034">
                  <c:v>43.93</c:v>
                </c:pt>
                <c:pt idx="19035">
                  <c:v>13.62</c:v>
                </c:pt>
                <c:pt idx="19036">
                  <c:v>13.14</c:v>
                </c:pt>
                <c:pt idx="19037">
                  <c:v>68.87</c:v>
                </c:pt>
                <c:pt idx="19038">
                  <c:v>18.760000000000002</c:v>
                </c:pt>
                <c:pt idx="19039">
                  <c:v>59.8</c:v>
                </c:pt>
                <c:pt idx="19040">
                  <c:v>32.71</c:v>
                </c:pt>
                <c:pt idx="19041">
                  <c:v>37.68</c:v>
                </c:pt>
                <c:pt idx="19042">
                  <c:v>58.45</c:v>
                </c:pt>
                <c:pt idx="19043">
                  <c:v>38.630000000000003</c:v>
                </c:pt>
                <c:pt idx="19044">
                  <c:v>43.88</c:v>
                </c:pt>
                <c:pt idx="19045">
                  <c:v>13.8</c:v>
                </c:pt>
                <c:pt idx="19046">
                  <c:v>12.95</c:v>
                </c:pt>
                <c:pt idx="19047">
                  <c:v>69.12</c:v>
                </c:pt>
                <c:pt idx="19048">
                  <c:v>18.809999999999999</c:v>
                </c:pt>
                <c:pt idx="19049">
                  <c:v>59.64</c:v>
                </c:pt>
                <c:pt idx="19050">
                  <c:v>32.520000000000003</c:v>
                </c:pt>
                <c:pt idx="19051">
                  <c:v>37.75</c:v>
                </c:pt>
                <c:pt idx="19052">
                  <c:v>58.27</c:v>
                </c:pt>
                <c:pt idx="19053">
                  <c:v>38.880000000000003</c:v>
                </c:pt>
                <c:pt idx="19054">
                  <c:v>43.83</c:v>
                </c:pt>
                <c:pt idx="19055">
                  <c:v>13.98</c:v>
                </c:pt>
                <c:pt idx="19056">
                  <c:v>12.75</c:v>
                </c:pt>
                <c:pt idx="19057">
                  <c:v>69.38</c:v>
                </c:pt>
                <c:pt idx="19058">
                  <c:v>18.86</c:v>
                </c:pt>
                <c:pt idx="19059">
                  <c:v>59.48</c:v>
                </c:pt>
                <c:pt idx="19060">
                  <c:v>32.33</c:v>
                </c:pt>
                <c:pt idx="19061">
                  <c:v>37.82</c:v>
                </c:pt>
                <c:pt idx="19062">
                  <c:v>58.09</c:v>
                </c:pt>
                <c:pt idx="19063">
                  <c:v>39.130000000000003</c:v>
                </c:pt>
                <c:pt idx="19064">
                  <c:v>43.78</c:v>
                </c:pt>
                <c:pt idx="19065">
                  <c:v>14.15</c:v>
                </c:pt>
                <c:pt idx="19066">
                  <c:v>12.56</c:v>
                </c:pt>
                <c:pt idx="19067">
                  <c:v>69.63</c:v>
                </c:pt>
                <c:pt idx="19068">
                  <c:v>18.899999999999999</c:v>
                </c:pt>
                <c:pt idx="19069">
                  <c:v>59.32</c:v>
                </c:pt>
                <c:pt idx="19070">
                  <c:v>32.14</c:v>
                </c:pt>
                <c:pt idx="19071">
                  <c:v>37.89</c:v>
                </c:pt>
                <c:pt idx="19072">
                  <c:v>57.91</c:v>
                </c:pt>
                <c:pt idx="19073">
                  <c:v>39.369999999999997</c:v>
                </c:pt>
                <c:pt idx="19074">
                  <c:v>43.73</c:v>
                </c:pt>
                <c:pt idx="19075">
                  <c:v>14.33</c:v>
                </c:pt>
                <c:pt idx="19076">
                  <c:v>12.37</c:v>
                </c:pt>
                <c:pt idx="19077">
                  <c:v>69.88</c:v>
                </c:pt>
                <c:pt idx="19078">
                  <c:v>18.940000000000001</c:v>
                </c:pt>
                <c:pt idx="19079">
                  <c:v>59.16</c:v>
                </c:pt>
                <c:pt idx="19080">
                  <c:v>31.95</c:v>
                </c:pt>
                <c:pt idx="19081">
                  <c:v>37.96</c:v>
                </c:pt>
                <c:pt idx="19082">
                  <c:v>57.73</c:v>
                </c:pt>
                <c:pt idx="19083">
                  <c:v>39.619999999999997</c:v>
                </c:pt>
                <c:pt idx="19084">
                  <c:v>43.68</c:v>
                </c:pt>
                <c:pt idx="19085">
                  <c:v>14.51</c:v>
                </c:pt>
                <c:pt idx="19086">
                  <c:v>12.17</c:v>
                </c:pt>
                <c:pt idx="19087">
                  <c:v>70.14</c:v>
                </c:pt>
                <c:pt idx="19088">
                  <c:v>18.989999999999998</c:v>
                </c:pt>
                <c:pt idx="19089">
                  <c:v>59</c:v>
                </c:pt>
                <c:pt idx="19090">
                  <c:v>31.76</c:v>
                </c:pt>
                <c:pt idx="19091">
                  <c:v>38.03</c:v>
                </c:pt>
                <c:pt idx="19092">
                  <c:v>57.55</c:v>
                </c:pt>
                <c:pt idx="19093">
                  <c:v>39.869999999999997</c:v>
                </c:pt>
                <c:pt idx="19094">
                  <c:v>43.62</c:v>
                </c:pt>
                <c:pt idx="19095">
                  <c:v>14.68</c:v>
                </c:pt>
                <c:pt idx="19096">
                  <c:v>11.98</c:v>
                </c:pt>
                <c:pt idx="19097">
                  <c:v>70.39</c:v>
                </c:pt>
                <c:pt idx="19098">
                  <c:v>19.03</c:v>
                </c:pt>
                <c:pt idx="19099">
                  <c:v>58.84</c:v>
                </c:pt>
                <c:pt idx="19100">
                  <c:v>31.57</c:v>
                </c:pt>
                <c:pt idx="19101">
                  <c:v>38.1</c:v>
                </c:pt>
                <c:pt idx="19102">
                  <c:v>57.37</c:v>
                </c:pt>
                <c:pt idx="19103">
                  <c:v>40.119999999999997</c:v>
                </c:pt>
                <c:pt idx="19104">
                  <c:v>43.56</c:v>
                </c:pt>
                <c:pt idx="19105">
                  <c:v>14.86</c:v>
                </c:pt>
                <c:pt idx="19106">
                  <c:v>11.79</c:v>
                </c:pt>
                <c:pt idx="19107">
                  <c:v>70.64</c:v>
                </c:pt>
                <c:pt idx="19108">
                  <c:v>19.07</c:v>
                </c:pt>
                <c:pt idx="19109">
                  <c:v>58.68</c:v>
                </c:pt>
                <c:pt idx="19110">
                  <c:v>31.38</c:v>
                </c:pt>
                <c:pt idx="19111">
                  <c:v>38.159999999999997</c:v>
                </c:pt>
                <c:pt idx="19112">
                  <c:v>57.19</c:v>
                </c:pt>
                <c:pt idx="19113">
                  <c:v>40.369999999999997</c:v>
                </c:pt>
                <c:pt idx="19114">
                  <c:v>43.51</c:v>
                </c:pt>
                <c:pt idx="19115">
                  <c:v>15.04</c:v>
                </c:pt>
                <c:pt idx="19116">
                  <c:v>11.59</c:v>
                </c:pt>
                <c:pt idx="19117">
                  <c:v>70.89</c:v>
                </c:pt>
                <c:pt idx="19118">
                  <c:v>19.11</c:v>
                </c:pt>
                <c:pt idx="19119">
                  <c:v>58.52</c:v>
                </c:pt>
                <c:pt idx="19120">
                  <c:v>31.19</c:v>
                </c:pt>
                <c:pt idx="19121">
                  <c:v>38.229999999999997</c:v>
                </c:pt>
                <c:pt idx="19122">
                  <c:v>57.01</c:v>
                </c:pt>
                <c:pt idx="19123">
                  <c:v>40.619999999999997</c:v>
                </c:pt>
                <c:pt idx="19124">
                  <c:v>43.45</c:v>
                </c:pt>
                <c:pt idx="19125">
                  <c:v>15.22</c:v>
                </c:pt>
                <c:pt idx="19126">
                  <c:v>11.4</c:v>
                </c:pt>
                <c:pt idx="19127">
                  <c:v>71.150000000000006</c:v>
                </c:pt>
                <c:pt idx="19128">
                  <c:v>19.14</c:v>
                </c:pt>
                <c:pt idx="19129">
                  <c:v>58.36</c:v>
                </c:pt>
                <c:pt idx="19130">
                  <c:v>31</c:v>
                </c:pt>
                <c:pt idx="19131">
                  <c:v>38.29</c:v>
                </c:pt>
                <c:pt idx="19132">
                  <c:v>56.83</c:v>
                </c:pt>
                <c:pt idx="19133">
                  <c:v>40.869999999999997</c:v>
                </c:pt>
                <c:pt idx="19134">
                  <c:v>43.38</c:v>
                </c:pt>
                <c:pt idx="19135">
                  <c:v>15.39</c:v>
                </c:pt>
                <c:pt idx="19136">
                  <c:v>11.21</c:v>
                </c:pt>
                <c:pt idx="19137">
                  <c:v>71.400000000000006</c:v>
                </c:pt>
                <c:pt idx="19138">
                  <c:v>19.18</c:v>
                </c:pt>
                <c:pt idx="19139">
                  <c:v>58.2</c:v>
                </c:pt>
                <c:pt idx="19140">
                  <c:v>30.81</c:v>
                </c:pt>
                <c:pt idx="19141">
                  <c:v>38.35</c:v>
                </c:pt>
                <c:pt idx="19142">
                  <c:v>56.64</c:v>
                </c:pt>
                <c:pt idx="19143">
                  <c:v>41.12</c:v>
                </c:pt>
                <c:pt idx="19144">
                  <c:v>43.32</c:v>
                </c:pt>
                <c:pt idx="19145">
                  <c:v>15.57</c:v>
                </c:pt>
                <c:pt idx="19146">
                  <c:v>11.01</c:v>
                </c:pt>
                <c:pt idx="19147">
                  <c:v>71.650000000000006</c:v>
                </c:pt>
                <c:pt idx="19148">
                  <c:v>19.22</c:v>
                </c:pt>
                <c:pt idx="19149">
                  <c:v>58.04</c:v>
                </c:pt>
                <c:pt idx="19150">
                  <c:v>30.62</c:v>
                </c:pt>
                <c:pt idx="19151">
                  <c:v>38.409999999999997</c:v>
                </c:pt>
                <c:pt idx="19152">
                  <c:v>56.46</c:v>
                </c:pt>
                <c:pt idx="19153">
                  <c:v>41.38</c:v>
                </c:pt>
                <c:pt idx="19154">
                  <c:v>43.26</c:v>
                </c:pt>
                <c:pt idx="19155">
                  <c:v>15.75</c:v>
                </c:pt>
                <c:pt idx="19156">
                  <c:v>10.82</c:v>
                </c:pt>
                <c:pt idx="19157">
                  <c:v>71.900000000000006</c:v>
                </c:pt>
                <c:pt idx="19158">
                  <c:v>19.25</c:v>
                </c:pt>
                <c:pt idx="19159">
                  <c:v>57.88</c:v>
                </c:pt>
                <c:pt idx="19160">
                  <c:v>30.43</c:v>
                </c:pt>
                <c:pt idx="19161">
                  <c:v>38.47</c:v>
                </c:pt>
                <c:pt idx="19162">
                  <c:v>56.27</c:v>
                </c:pt>
                <c:pt idx="19163">
                  <c:v>41.63</c:v>
                </c:pt>
                <c:pt idx="19164">
                  <c:v>43.19</c:v>
                </c:pt>
                <c:pt idx="19165">
                  <c:v>15.93</c:v>
                </c:pt>
                <c:pt idx="19166">
                  <c:v>10.63</c:v>
                </c:pt>
                <c:pt idx="19167">
                  <c:v>72.150000000000006</c:v>
                </c:pt>
                <c:pt idx="19168">
                  <c:v>19.29</c:v>
                </c:pt>
                <c:pt idx="19169">
                  <c:v>57.72</c:v>
                </c:pt>
                <c:pt idx="19170">
                  <c:v>30.24</c:v>
                </c:pt>
                <c:pt idx="19171">
                  <c:v>38.520000000000003</c:v>
                </c:pt>
                <c:pt idx="19172">
                  <c:v>56.09</c:v>
                </c:pt>
                <c:pt idx="19173">
                  <c:v>41.88</c:v>
                </c:pt>
                <c:pt idx="19174">
                  <c:v>43.12</c:v>
                </c:pt>
                <c:pt idx="19175">
                  <c:v>16.11</c:v>
                </c:pt>
                <c:pt idx="19176">
                  <c:v>10.44</c:v>
                </c:pt>
                <c:pt idx="19177">
                  <c:v>72.400000000000006</c:v>
                </c:pt>
                <c:pt idx="19178">
                  <c:v>19.32</c:v>
                </c:pt>
                <c:pt idx="19179">
                  <c:v>57.56</c:v>
                </c:pt>
                <c:pt idx="19180">
                  <c:v>30.04</c:v>
                </c:pt>
                <c:pt idx="19181">
                  <c:v>38.58</c:v>
                </c:pt>
                <c:pt idx="19182">
                  <c:v>55.9</c:v>
                </c:pt>
                <c:pt idx="19183">
                  <c:v>42.13</c:v>
                </c:pt>
                <c:pt idx="19184">
                  <c:v>43.06</c:v>
                </c:pt>
                <c:pt idx="19185">
                  <c:v>16.29</c:v>
                </c:pt>
                <c:pt idx="19186">
                  <c:v>10.24</c:v>
                </c:pt>
                <c:pt idx="19187">
                  <c:v>72.64</c:v>
                </c:pt>
                <c:pt idx="19188">
                  <c:v>19.350000000000001</c:v>
                </c:pt>
                <c:pt idx="19189">
                  <c:v>57.4</c:v>
                </c:pt>
                <c:pt idx="19190">
                  <c:v>29.85</c:v>
                </c:pt>
                <c:pt idx="19191">
                  <c:v>38.630000000000003</c:v>
                </c:pt>
                <c:pt idx="19192">
                  <c:v>55.72</c:v>
                </c:pt>
                <c:pt idx="19193">
                  <c:v>42.38</c:v>
                </c:pt>
                <c:pt idx="19194">
                  <c:v>42.99</c:v>
                </c:pt>
                <c:pt idx="19195">
                  <c:v>16.47</c:v>
                </c:pt>
                <c:pt idx="19196">
                  <c:v>72.89</c:v>
                </c:pt>
                <c:pt idx="19197">
                  <c:v>19.38</c:v>
                </c:pt>
                <c:pt idx="19198">
                  <c:v>57.24</c:v>
                </c:pt>
                <c:pt idx="19199">
                  <c:v>29.66</c:v>
                </c:pt>
                <c:pt idx="19200">
                  <c:v>38.68</c:v>
                </c:pt>
                <c:pt idx="19201">
                  <c:v>55.53</c:v>
                </c:pt>
                <c:pt idx="19202">
                  <c:v>42.63</c:v>
                </c:pt>
                <c:pt idx="19203">
                  <c:v>42.92</c:v>
                </c:pt>
                <c:pt idx="19204">
                  <c:v>16.649999999999999</c:v>
                </c:pt>
                <c:pt idx="19205">
                  <c:v>73.14</c:v>
                </c:pt>
                <c:pt idx="19206">
                  <c:v>19.41</c:v>
                </c:pt>
                <c:pt idx="19207">
                  <c:v>57.08</c:v>
                </c:pt>
                <c:pt idx="19208">
                  <c:v>29.47</c:v>
                </c:pt>
                <c:pt idx="19209">
                  <c:v>38.74</c:v>
                </c:pt>
                <c:pt idx="19210">
                  <c:v>55.35</c:v>
                </c:pt>
                <c:pt idx="19211">
                  <c:v>42.88</c:v>
                </c:pt>
                <c:pt idx="19212">
                  <c:v>42.84</c:v>
                </c:pt>
                <c:pt idx="19213">
                  <c:v>16.829999999999998</c:v>
                </c:pt>
                <c:pt idx="19214">
                  <c:v>73.39</c:v>
                </c:pt>
                <c:pt idx="19215">
                  <c:v>19.440000000000001</c:v>
                </c:pt>
                <c:pt idx="19216">
                  <c:v>56.92</c:v>
                </c:pt>
                <c:pt idx="19217">
                  <c:v>29.28</c:v>
                </c:pt>
                <c:pt idx="19218">
                  <c:v>38.78</c:v>
                </c:pt>
                <c:pt idx="19219">
                  <c:v>55.16</c:v>
                </c:pt>
                <c:pt idx="19220">
                  <c:v>43.14</c:v>
                </c:pt>
                <c:pt idx="19221">
                  <c:v>42.77</c:v>
                </c:pt>
                <c:pt idx="19222">
                  <c:v>17.010000000000002</c:v>
                </c:pt>
                <c:pt idx="19223">
                  <c:v>73.63</c:v>
                </c:pt>
                <c:pt idx="19224">
                  <c:v>19.47</c:v>
                </c:pt>
                <c:pt idx="19225">
                  <c:v>56.76</c:v>
                </c:pt>
                <c:pt idx="19226">
                  <c:v>29.09</c:v>
                </c:pt>
                <c:pt idx="19227">
                  <c:v>38.83</c:v>
                </c:pt>
                <c:pt idx="19228">
                  <c:v>54.97</c:v>
                </c:pt>
                <c:pt idx="19229">
                  <c:v>43.39</c:v>
                </c:pt>
                <c:pt idx="19230">
                  <c:v>42.69</c:v>
                </c:pt>
                <c:pt idx="19231">
                  <c:v>17.190000000000001</c:v>
                </c:pt>
                <c:pt idx="19232">
                  <c:v>73.88</c:v>
                </c:pt>
                <c:pt idx="19233">
                  <c:v>19.5</c:v>
                </c:pt>
                <c:pt idx="19234">
                  <c:v>56.6</c:v>
                </c:pt>
                <c:pt idx="19235">
                  <c:v>28.9</c:v>
                </c:pt>
                <c:pt idx="19236">
                  <c:v>38.880000000000003</c:v>
                </c:pt>
                <c:pt idx="19237">
                  <c:v>54.78</c:v>
                </c:pt>
                <c:pt idx="19238">
                  <c:v>43.64</c:v>
                </c:pt>
                <c:pt idx="19239">
                  <c:v>42.62</c:v>
                </c:pt>
                <c:pt idx="19240">
                  <c:v>17.37</c:v>
                </c:pt>
                <c:pt idx="19241">
                  <c:v>74.13</c:v>
                </c:pt>
                <c:pt idx="19242">
                  <c:v>19.52</c:v>
                </c:pt>
                <c:pt idx="19243">
                  <c:v>56.44</c:v>
                </c:pt>
                <c:pt idx="19244">
                  <c:v>28.7</c:v>
                </c:pt>
                <c:pt idx="19245">
                  <c:v>38.92</c:v>
                </c:pt>
                <c:pt idx="19246">
                  <c:v>54.6</c:v>
                </c:pt>
                <c:pt idx="19247">
                  <c:v>43.89</c:v>
                </c:pt>
                <c:pt idx="19248">
                  <c:v>42.54</c:v>
                </c:pt>
                <c:pt idx="19249">
                  <c:v>17.55</c:v>
                </c:pt>
                <c:pt idx="19250">
                  <c:v>74.37</c:v>
                </c:pt>
                <c:pt idx="19251">
                  <c:v>19.55</c:v>
                </c:pt>
                <c:pt idx="19252">
                  <c:v>56.27</c:v>
                </c:pt>
                <c:pt idx="19253">
                  <c:v>28.51</c:v>
                </c:pt>
                <c:pt idx="19254">
                  <c:v>38.97</c:v>
                </c:pt>
                <c:pt idx="19255">
                  <c:v>54.41</c:v>
                </c:pt>
                <c:pt idx="19256">
                  <c:v>44.15</c:v>
                </c:pt>
                <c:pt idx="19257">
                  <c:v>42.46</c:v>
                </c:pt>
                <c:pt idx="19258">
                  <c:v>17.73</c:v>
                </c:pt>
                <c:pt idx="19259">
                  <c:v>74.61</c:v>
                </c:pt>
                <c:pt idx="19260">
                  <c:v>19.57</c:v>
                </c:pt>
                <c:pt idx="19261">
                  <c:v>56.11</c:v>
                </c:pt>
                <c:pt idx="19262">
                  <c:v>28.32</c:v>
                </c:pt>
                <c:pt idx="19263">
                  <c:v>39.01</c:v>
                </c:pt>
                <c:pt idx="19264">
                  <c:v>54.22</c:v>
                </c:pt>
                <c:pt idx="19265">
                  <c:v>44.4</c:v>
                </c:pt>
                <c:pt idx="19266">
                  <c:v>42.38</c:v>
                </c:pt>
                <c:pt idx="19267">
                  <c:v>17.920000000000002</c:v>
                </c:pt>
                <c:pt idx="19268">
                  <c:v>74.86</c:v>
                </c:pt>
                <c:pt idx="19269">
                  <c:v>19.59</c:v>
                </c:pt>
                <c:pt idx="19270">
                  <c:v>55.95</c:v>
                </c:pt>
                <c:pt idx="19271">
                  <c:v>28.13</c:v>
                </c:pt>
                <c:pt idx="19272">
                  <c:v>39.049999999999997</c:v>
                </c:pt>
                <c:pt idx="19273">
                  <c:v>54.03</c:v>
                </c:pt>
                <c:pt idx="19274">
                  <c:v>44.65</c:v>
                </c:pt>
                <c:pt idx="19275">
                  <c:v>42.3</c:v>
                </c:pt>
                <c:pt idx="19276">
                  <c:v>18.100000000000001</c:v>
                </c:pt>
                <c:pt idx="19277">
                  <c:v>75.099999999999994</c:v>
                </c:pt>
                <c:pt idx="19278">
                  <c:v>19.62</c:v>
                </c:pt>
                <c:pt idx="19279">
                  <c:v>55.79</c:v>
                </c:pt>
                <c:pt idx="19280">
                  <c:v>27.94</c:v>
                </c:pt>
                <c:pt idx="19281">
                  <c:v>39.090000000000003</c:v>
                </c:pt>
                <c:pt idx="19282">
                  <c:v>53.84</c:v>
                </c:pt>
                <c:pt idx="19283">
                  <c:v>44.91</c:v>
                </c:pt>
                <c:pt idx="19284">
                  <c:v>42.21</c:v>
                </c:pt>
                <c:pt idx="19285">
                  <c:v>18.28</c:v>
                </c:pt>
                <c:pt idx="19286">
                  <c:v>75.34</c:v>
                </c:pt>
                <c:pt idx="19287">
                  <c:v>19.64</c:v>
                </c:pt>
                <c:pt idx="19288">
                  <c:v>55.63</c:v>
                </c:pt>
                <c:pt idx="19289">
                  <c:v>27.74</c:v>
                </c:pt>
                <c:pt idx="19290">
                  <c:v>39.119999999999997</c:v>
                </c:pt>
                <c:pt idx="19291">
                  <c:v>53.65</c:v>
                </c:pt>
                <c:pt idx="19292">
                  <c:v>45.16</c:v>
                </c:pt>
                <c:pt idx="19293">
                  <c:v>42.13</c:v>
                </c:pt>
                <c:pt idx="19294">
                  <c:v>18.46</c:v>
                </c:pt>
                <c:pt idx="19295">
                  <c:v>75.58</c:v>
                </c:pt>
                <c:pt idx="19296">
                  <c:v>19.66</c:v>
                </c:pt>
                <c:pt idx="19297">
                  <c:v>55.47</c:v>
                </c:pt>
                <c:pt idx="19298">
                  <c:v>27.55</c:v>
                </c:pt>
                <c:pt idx="19299">
                  <c:v>39.159999999999997</c:v>
                </c:pt>
                <c:pt idx="19300">
                  <c:v>53.46</c:v>
                </c:pt>
                <c:pt idx="19301">
                  <c:v>45.42</c:v>
                </c:pt>
                <c:pt idx="19302">
                  <c:v>42.04</c:v>
                </c:pt>
                <c:pt idx="19303">
                  <c:v>18.649999999999999</c:v>
                </c:pt>
                <c:pt idx="19304">
                  <c:v>75.819999999999993</c:v>
                </c:pt>
                <c:pt idx="19305">
                  <c:v>19.670000000000002</c:v>
                </c:pt>
                <c:pt idx="19306">
                  <c:v>55.31</c:v>
                </c:pt>
                <c:pt idx="19307">
                  <c:v>27.36</c:v>
                </c:pt>
                <c:pt idx="19308">
                  <c:v>39.19</c:v>
                </c:pt>
                <c:pt idx="19309">
                  <c:v>53.27</c:v>
                </c:pt>
                <c:pt idx="19310">
                  <c:v>45.67</c:v>
                </c:pt>
                <c:pt idx="19311">
                  <c:v>41.96</c:v>
                </c:pt>
                <c:pt idx="19312">
                  <c:v>18.829999999999998</c:v>
                </c:pt>
                <c:pt idx="19313">
                  <c:v>76.06</c:v>
                </c:pt>
                <c:pt idx="19314">
                  <c:v>19.690000000000001</c:v>
                </c:pt>
                <c:pt idx="19315">
                  <c:v>55.15</c:v>
                </c:pt>
                <c:pt idx="19316">
                  <c:v>27.17</c:v>
                </c:pt>
                <c:pt idx="19317">
                  <c:v>39.229999999999997</c:v>
                </c:pt>
                <c:pt idx="19318">
                  <c:v>53.07</c:v>
                </c:pt>
                <c:pt idx="19319">
                  <c:v>45.92</c:v>
                </c:pt>
                <c:pt idx="19320">
                  <c:v>41.87</c:v>
                </c:pt>
                <c:pt idx="19321">
                  <c:v>19.010000000000002</c:v>
                </c:pt>
                <c:pt idx="19322">
                  <c:v>76.3</c:v>
                </c:pt>
                <c:pt idx="19323">
                  <c:v>19.71</c:v>
                </c:pt>
                <c:pt idx="19324">
                  <c:v>54.99</c:v>
                </c:pt>
                <c:pt idx="19325">
                  <c:v>26.98</c:v>
                </c:pt>
                <c:pt idx="19326">
                  <c:v>39.26</c:v>
                </c:pt>
                <c:pt idx="19327">
                  <c:v>52.88</c:v>
                </c:pt>
                <c:pt idx="19328">
                  <c:v>46.18</c:v>
                </c:pt>
                <c:pt idx="19329">
                  <c:v>41.78</c:v>
                </c:pt>
                <c:pt idx="19330">
                  <c:v>19.190000000000001</c:v>
                </c:pt>
                <c:pt idx="19331">
                  <c:v>76.540000000000006</c:v>
                </c:pt>
                <c:pt idx="19332">
                  <c:v>19.72</c:v>
                </c:pt>
                <c:pt idx="19333">
                  <c:v>54.83</c:v>
                </c:pt>
                <c:pt idx="19334">
                  <c:v>26.78</c:v>
                </c:pt>
                <c:pt idx="19335">
                  <c:v>39.29</c:v>
                </c:pt>
                <c:pt idx="19336">
                  <c:v>52.69</c:v>
                </c:pt>
                <c:pt idx="19337">
                  <c:v>46.43</c:v>
                </c:pt>
                <c:pt idx="19338">
                  <c:v>41.69</c:v>
                </c:pt>
                <c:pt idx="19339">
                  <c:v>19.38</c:v>
                </c:pt>
                <c:pt idx="19340">
                  <c:v>76.77</c:v>
                </c:pt>
                <c:pt idx="19341">
                  <c:v>19.739999999999998</c:v>
                </c:pt>
                <c:pt idx="19342">
                  <c:v>54.67</c:v>
                </c:pt>
                <c:pt idx="19343">
                  <c:v>26.59</c:v>
                </c:pt>
                <c:pt idx="19344">
                  <c:v>39.32</c:v>
                </c:pt>
                <c:pt idx="19345">
                  <c:v>52.5</c:v>
                </c:pt>
                <c:pt idx="19346">
                  <c:v>46.69</c:v>
                </c:pt>
                <c:pt idx="19347">
                  <c:v>41.6</c:v>
                </c:pt>
                <c:pt idx="19348">
                  <c:v>19.559999999999999</c:v>
                </c:pt>
                <c:pt idx="19349">
                  <c:v>77.010000000000005</c:v>
                </c:pt>
                <c:pt idx="19350">
                  <c:v>19.75</c:v>
                </c:pt>
                <c:pt idx="19351">
                  <c:v>54.51</c:v>
                </c:pt>
                <c:pt idx="19352">
                  <c:v>26.4</c:v>
                </c:pt>
                <c:pt idx="19353">
                  <c:v>39.340000000000003</c:v>
                </c:pt>
                <c:pt idx="19354">
                  <c:v>52.31</c:v>
                </c:pt>
                <c:pt idx="19355">
                  <c:v>46.94</c:v>
                </c:pt>
                <c:pt idx="19356">
                  <c:v>41.5</c:v>
                </c:pt>
                <c:pt idx="19357">
                  <c:v>19.75</c:v>
                </c:pt>
                <c:pt idx="19358">
                  <c:v>77.239999999999995</c:v>
                </c:pt>
                <c:pt idx="19359">
                  <c:v>19.760000000000002</c:v>
                </c:pt>
                <c:pt idx="19360">
                  <c:v>54.35</c:v>
                </c:pt>
                <c:pt idx="19361">
                  <c:v>26.21</c:v>
                </c:pt>
                <c:pt idx="19362">
                  <c:v>39.369999999999997</c:v>
                </c:pt>
                <c:pt idx="19363">
                  <c:v>52.11</c:v>
                </c:pt>
                <c:pt idx="19364">
                  <c:v>47.2</c:v>
                </c:pt>
                <c:pt idx="19365">
                  <c:v>41.41</c:v>
                </c:pt>
                <c:pt idx="19366">
                  <c:v>19.93</c:v>
                </c:pt>
                <c:pt idx="19367">
                  <c:v>77.47</c:v>
                </c:pt>
                <c:pt idx="19368">
                  <c:v>19.77</c:v>
                </c:pt>
                <c:pt idx="19369">
                  <c:v>54.19</c:v>
                </c:pt>
                <c:pt idx="19370">
                  <c:v>26.01</c:v>
                </c:pt>
                <c:pt idx="19371">
                  <c:v>39.39</c:v>
                </c:pt>
                <c:pt idx="19372">
                  <c:v>51.92</c:v>
                </c:pt>
                <c:pt idx="19373">
                  <c:v>47.45</c:v>
                </c:pt>
                <c:pt idx="19374">
                  <c:v>41.31</c:v>
                </c:pt>
                <c:pt idx="19375">
                  <c:v>20.11</c:v>
                </c:pt>
                <c:pt idx="19376">
                  <c:v>77.7</c:v>
                </c:pt>
                <c:pt idx="19377">
                  <c:v>19.78</c:v>
                </c:pt>
                <c:pt idx="19378">
                  <c:v>54.03</c:v>
                </c:pt>
                <c:pt idx="19379">
                  <c:v>25.82</c:v>
                </c:pt>
                <c:pt idx="19380">
                  <c:v>39.409999999999997</c:v>
                </c:pt>
                <c:pt idx="19381">
                  <c:v>51.72</c:v>
                </c:pt>
                <c:pt idx="19382">
                  <c:v>47.71</c:v>
                </c:pt>
                <c:pt idx="19383">
                  <c:v>41.21</c:v>
                </c:pt>
                <c:pt idx="19384">
                  <c:v>20.3</c:v>
                </c:pt>
                <c:pt idx="19385">
                  <c:v>77.930000000000007</c:v>
                </c:pt>
                <c:pt idx="19386">
                  <c:v>19.79</c:v>
                </c:pt>
                <c:pt idx="19387">
                  <c:v>53.87</c:v>
                </c:pt>
                <c:pt idx="19388">
                  <c:v>25.63</c:v>
                </c:pt>
                <c:pt idx="19389">
                  <c:v>39.43</c:v>
                </c:pt>
                <c:pt idx="19390">
                  <c:v>51.53</c:v>
                </c:pt>
                <c:pt idx="19391">
                  <c:v>47.97</c:v>
                </c:pt>
                <c:pt idx="19392">
                  <c:v>41.12</c:v>
                </c:pt>
                <c:pt idx="19393">
                  <c:v>20.48</c:v>
                </c:pt>
                <c:pt idx="19394">
                  <c:v>78.16</c:v>
                </c:pt>
                <c:pt idx="19395">
                  <c:v>19.8</c:v>
                </c:pt>
                <c:pt idx="19396">
                  <c:v>53.71</c:v>
                </c:pt>
                <c:pt idx="19397">
                  <c:v>25.44</c:v>
                </c:pt>
                <c:pt idx="19398">
                  <c:v>39.450000000000003</c:v>
                </c:pt>
                <c:pt idx="19399">
                  <c:v>51.34</c:v>
                </c:pt>
                <c:pt idx="19400">
                  <c:v>48.22</c:v>
                </c:pt>
                <c:pt idx="19401">
                  <c:v>41.02</c:v>
                </c:pt>
                <c:pt idx="19402">
                  <c:v>20.67</c:v>
                </c:pt>
                <c:pt idx="19403">
                  <c:v>78.38</c:v>
                </c:pt>
                <c:pt idx="19404">
                  <c:v>19.8</c:v>
                </c:pt>
                <c:pt idx="19405">
                  <c:v>53.56</c:v>
                </c:pt>
                <c:pt idx="19406">
                  <c:v>25.24</c:v>
                </c:pt>
                <c:pt idx="19407">
                  <c:v>39.47</c:v>
                </c:pt>
                <c:pt idx="19408">
                  <c:v>51.14</c:v>
                </c:pt>
                <c:pt idx="19409">
                  <c:v>48.48</c:v>
                </c:pt>
                <c:pt idx="19410">
                  <c:v>40.92</c:v>
                </c:pt>
                <c:pt idx="19411">
                  <c:v>20.85</c:v>
                </c:pt>
                <c:pt idx="19412">
                  <c:v>78.61</c:v>
                </c:pt>
                <c:pt idx="19413">
                  <c:v>19.809999999999999</c:v>
                </c:pt>
                <c:pt idx="19414">
                  <c:v>53.4</c:v>
                </c:pt>
                <c:pt idx="19415">
                  <c:v>25.05</c:v>
                </c:pt>
                <c:pt idx="19416">
                  <c:v>39.479999999999997</c:v>
                </c:pt>
                <c:pt idx="19417">
                  <c:v>50.95</c:v>
                </c:pt>
                <c:pt idx="19418">
                  <c:v>48.73</c:v>
                </c:pt>
                <c:pt idx="19419">
                  <c:v>40.82</c:v>
                </c:pt>
                <c:pt idx="19420">
                  <c:v>21.04</c:v>
                </c:pt>
                <c:pt idx="19421">
                  <c:v>78.83</c:v>
                </c:pt>
                <c:pt idx="19422">
                  <c:v>19.809999999999999</c:v>
                </c:pt>
                <c:pt idx="19423">
                  <c:v>53.24</c:v>
                </c:pt>
                <c:pt idx="19424">
                  <c:v>24.86</c:v>
                </c:pt>
                <c:pt idx="19425">
                  <c:v>39.5</c:v>
                </c:pt>
                <c:pt idx="19426">
                  <c:v>50.75</c:v>
                </c:pt>
                <c:pt idx="19427">
                  <c:v>48.99</c:v>
                </c:pt>
                <c:pt idx="19428">
                  <c:v>40.71</c:v>
                </c:pt>
                <c:pt idx="19429">
                  <c:v>21.23</c:v>
                </c:pt>
                <c:pt idx="19430">
                  <c:v>79.05</c:v>
                </c:pt>
                <c:pt idx="19431">
                  <c:v>19.82</c:v>
                </c:pt>
                <c:pt idx="19432">
                  <c:v>53.08</c:v>
                </c:pt>
                <c:pt idx="19433">
                  <c:v>24.67</c:v>
                </c:pt>
                <c:pt idx="19434">
                  <c:v>39.51</c:v>
                </c:pt>
                <c:pt idx="19435">
                  <c:v>50.55</c:v>
                </c:pt>
                <c:pt idx="19436">
                  <c:v>49.25</c:v>
                </c:pt>
                <c:pt idx="19437">
                  <c:v>40.61</c:v>
                </c:pt>
                <c:pt idx="19438">
                  <c:v>21.41</c:v>
                </c:pt>
                <c:pt idx="19439">
                  <c:v>79.27</c:v>
                </c:pt>
                <c:pt idx="19440">
                  <c:v>19.82</c:v>
                </c:pt>
                <c:pt idx="19441">
                  <c:v>52.92</c:v>
                </c:pt>
                <c:pt idx="19442">
                  <c:v>24.47</c:v>
                </c:pt>
                <c:pt idx="19443">
                  <c:v>39.520000000000003</c:v>
                </c:pt>
                <c:pt idx="19444">
                  <c:v>50.36</c:v>
                </c:pt>
                <c:pt idx="19445">
                  <c:v>49.5</c:v>
                </c:pt>
                <c:pt idx="19446">
                  <c:v>40.5</c:v>
                </c:pt>
                <c:pt idx="19447">
                  <c:v>21.6</c:v>
                </c:pt>
                <c:pt idx="19448">
                  <c:v>79.48</c:v>
                </c:pt>
                <c:pt idx="19449">
                  <c:v>19.82</c:v>
                </c:pt>
                <c:pt idx="19450">
                  <c:v>52.76</c:v>
                </c:pt>
                <c:pt idx="19451">
                  <c:v>24.28</c:v>
                </c:pt>
                <c:pt idx="19452">
                  <c:v>39.53</c:v>
                </c:pt>
                <c:pt idx="19453">
                  <c:v>50.16</c:v>
                </c:pt>
                <c:pt idx="19454">
                  <c:v>49.76</c:v>
                </c:pt>
                <c:pt idx="19455">
                  <c:v>40.4</c:v>
                </c:pt>
                <c:pt idx="19456">
                  <c:v>21.79</c:v>
                </c:pt>
                <c:pt idx="19457">
                  <c:v>79.7</c:v>
                </c:pt>
                <c:pt idx="19458">
                  <c:v>19.82</c:v>
                </c:pt>
                <c:pt idx="19459">
                  <c:v>52.6</c:v>
                </c:pt>
                <c:pt idx="19460">
                  <c:v>24.09</c:v>
                </c:pt>
                <c:pt idx="19461">
                  <c:v>39.54</c:v>
                </c:pt>
                <c:pt idx="19462">
                  <c:v>49.96</c:v>
                </c:pt>
                <c:pt idx="19463">
                  <c:v>50.02</c:v>
                </c:pt>
                <c:pt idx="19464">
                  <c:v>40.29</c:v>
                </c:pt>
                <c:pt idx="19465">
                  <c:v>21.97</c:v>
                </c:pt>
                <c:pt idx="19466">
                  <c:v>79.91</c:v>
                </c:pt>
                <c:pt idx="19467">
                  <c:v>19.82</c:v>
                </c:pt>
                <c:pt idx="19468">
                  <c:v>52.44</c:v>
                </c:pt>
                <c:pt idx="19469">
                  <c:v>23.89</c:v>
                </c:pt>
                <c:pt idx="19470">
                  <c:v>39.549999999999997</c:v>
                </c:pt>
                <c:pt idx="19471">
                  <c:v>49.77</c:v>
                </c:pt>
                <c:pt idx="19472">
                  <c:v>50.27</c:v>
                </c:pt>
                <c:pt idx="19473">
                  <c:v>40.18</c:v>
                </c:pt>
                <c:pt idx="19474">
                  <c:v>22.16</c:v>
                </c:pt>
                <c:pt idx="19475">
                  <c:v>80.12</c:v>
                </c:pt>
                <c:pt idx="19476">
                  <c:v>19.809999999999999</c:v>
                </c:pt>
                <c:pt idx="19477">
                  <c:v>52.28</c:v>
                </c:pt>
                <c:pt idx="19478">
                  <c:v>23.7</c:v>
                </c:pt>
                <c:pt idx="19479">
                  <c:v>39.549999999999997</c:v>
                </c:pt>
                <c:pt idx="19480">
                  <c:v>49.57</c:v>
                </c:pt>
                <c:pt idx="19481">
                  <c:v>50.53</c:v>
                </c:pt>
                <c:pt idx="19482">
                  <c:v>40.07</c:v>
                </c:pt>
                <c:pt idx="19483">
                  <c:v>22.35</c:v>
                </c:pt>
                <c:pt idx="19484">
                  <c:v>80.319999999999993</c:v>
                </c:pt>
                <c:pt idx="19485">
                  <c:v>19.809999999999999</c:v>
                </c:pt>
                <c:pt idx="19486">
                  <c:v>52.12</c:v>
                </c:pt>
                <c:pt idx="19487">
                  <c:v>23.51</c:v>
                </c:pt>
                <c:pt idx="19488">
                  <c:v>39.549999999999997</c:v>
                </c:pt>
                <c:pt idx="19489">
                  <c:v>49.37</c:v>
                </c:pt>
                <c:pt idx="19490">
                  <c:v>50.79</c:v>
                </c:pt>
                <c:pt idx="19491">
                  <c:v>39.96</c:v>
                </c:pt>
                <c:pt idx="19492">
                  <c:v>22.53</c:v>
                </c:pt>
                <c:pt idx="19493">
                  <c:v>80.53</c:v>
                </c:pt>
                <c:pt idx="19494">
                  <c:v>19.809999999999999</c:v>
                </c:pt>
                <c:pt idx="19495">
                  <c:v>51.96</c:v>
                </c:pt>
                <c:pt idx="19496">
                  <c:v>23.32</c:v>
                </c:pt>
                <c:pt idx="19497">
                  <c:v>39.56</c:v>
                </c:pt>
                <c:pt idx="19498">
                  <c:v>49.17</c:v>
                </c:pt>
                <c:pt idx="19499">
                  <c:v>51.05</c:v>
                </c:pt>
                <c:pt idx="19500">
                  <c:v>39.85</c:v>
                </c:pt>
                <c:pt idx="19501">
                  <c:v>22.72</c:v>
                </c:pt>
                <c:pt idx="19502">
                  <c:v>80.73</c:v>
                </c:pt>
                <c:pt idx="19503">
                  <c:v>19.8</c:v>
                </c:pt>
                <c:pt idx="19504">
                  <c:v>51.8</c:v>
                </c:pt>
                <c:pt idx="19505">
                  <c:v>23.12</c:v>
                </c:pt>
                <c:pt idx="19506">
                  <c:v>39.56</c:v>
                </c:pt>
                <c:pt idx="19507">
                  <c:v>48.98</c:v>
                </c:pt>
                <c:pt idx="19508">
                  <c:v>51.31</c:v>
                </c:pt>
                <c:pt idx="19509">
                  <c:v>39.74</c:v>
                </c:pt>
                <c:pt idx="19510">
                  <c:v>22.91</c:v>
                </c:pt>
                <c:pt idx="19511">
                  <c:v>80.92</c:v>
                </c:pt>
                <c:pt idx="19512">
                  <c:v>19.79</c:v>
                </c:pt>
                <c:pt idx="19513">
                  <c:v>51.64</c:v>
                </c:pt>
                <c:pt idx="19514">
                  <c:v>22.93</c:v>
                </c:pt>
                <c:pt idx="19515">
                  <c:v>39.549999999999997</c:v>
                </c:pt>
                <c:pt idx="19516">
                  <c:v>48.78</c:v>
                </c:pt>
                <c:pt idx="19517">
                  <c:v>51.56</c:v>
                </c:pt>
                <c:pt idx="19518">
                  <c:v>39.630000000000003</c:v>
                </c:pt>
                <c:pt idx="19519">
                  <c:v>23.1</c:v>
                </c:pt>
                <c:pt idx="19520">
                  <c:v>81.11</c:v>
                </c:pt>
                <c:pt idx="19521">
                  <c:v>19.78</c:v>
                </c:pt>
                <c:pt idx="19522">
                  <c:v>51.49</c:v>
                </c:pt>
                <c:pt idx="19523">
                  <c:v>22.74</c:v>
                </c:pt>
                <c:pt idx="19524">
                  <c:v>39.549999999999997</c:v>
                </c:pt>
                <c:pt idx="19525">
                  <c:v>48.58</c:v>
                </c:pt>
                <c:pt idx="19526">
                  <c:v>51.82</c:v>
                </c:pt>
                <c:pt idx="19527">
                  <c:v>39.51</c:v>
                </c:pt>
                <c:pt idx="19528">
                  <c:v>23.29</c:v>
                </c:pt>
                <c:pt idx="19529">
                  <c:v>81.3</c:v>
                </c:pt>
                <c:pt idx="19530">
                  <c:v>19.78</c:v>
                </c:pt>
                <c:pt idx="19531">
                  <c:v>51.33</c:v>
                </c:pt>
                <c:pt idx="19532">
                  <c:v>22.54</c:v>
                </c:pt>
                <c:pt idx="19533">
                  <c:v>39.549999999999997</c:v>
                </c:pt>
                <c:pt idx="19534">
                  <c:v>48.38</c:v>
                </c:pt>
                <c:pt idx="19535">
                  <c:v>52.08</c:v>
                </c:pt>
                <c:pt idx="19536">
                  <c:v>39.4</c:v>
                </c:pt>
                <c:pt idx="19537">
                  <c:v>23.47</c:v>
                </c:pt>
                <c:pt idx="19538">
                  <c:v>81.489999999999995</c:v>
                </c:pt>
                <c:pt idx="19539">
                  <c:v>19.77</c:v>
                </c:pt>
                <c:pt idx="19540">
                  <c:v>51.17</c:v>
                </c:pt>
                <c:pt idx="19541">
                  <c:v>22.35</c:v>
                </c:pt>
                <c:pt idx="19542">
                  <c:v>39.54</c:v>
                </c:pt>
                <c:pt idx="19543">
                  <c:v>48.18</c:v>
                </c:pt>
                <c:pt idx="19544">
                  <c:v>52.34</c:v>
                </c:pt>
                <c:pt idx="19545">
                  <c:v>39.28</c:v>
                </c:pt>
                <c:pt idx="19546">
                  <c:v>23.66</c:v>
                </c:pt>
                <c:pt idx="19547">
                  <c:v>81.67</c:v>
                </c:pt>
                <c:pt idx="19548">
                  <c:v>19.75</c:v>
                </c:pt>
                <c:pt idx="19549">
                  <c:v>51.01</c:v>
                </c:pt>
                <c:pt idx="19550">
                  <c:v>22.16</c:v>
                </c:pt>
                <c:pt idx="19551">
                  <c:v>39.53</c:v>
                </c:pt>
                <c:pt idx="19552">
                  <c:v>47.98</c:v>
                </c:pt>
                <c:pt idx="19553">
                  <c:v>52.6</c:v>
                </c:pt>
                <c:pt idx="19554">
                  <c:v>39.159999999999997</c:v>
                </c:pt>
                <c:pt idx="19555">
                  <c:v>23.85</c:v>
                </c:pt>
                <c:pt idx="19556">
                  <c:v>81.84</c:v>
                </c:pt>
                <c:pt idx="19557">
                  <c:v>19.739999999999998</c:v>
                </c:pt>
                <c:pt idx="19558">
                  <c:v>50.85</c:v>
                </c:pt>
                <c:pt idx="19559">
                  <c:v>21.96</c:v>
                </c:pt>
                <c:pt idx="19560">
                  <c:v>39.520000000000003</c:v>
                </c:pt>
                <c:pt idx="19561">
                  <c:v>47.78</c:v>
                </c:pt>
                <c:pt idx="19562">
                  <c:v>52.85</c:v>
                </c:pt>
                <c:pt idx="19563">
                  <c:v>39.04</c:v>
                </c:pt>
                <c:pt idx="19564">
                  <c:v>24.04</c:v>
                </c:pt>
                <c:pt idx="19565">
                  <c:v>82.01</c:v>
                </c:pt>
                <c:pt idx="19566">
                  <c:v>19.73</c:v>
                </c:pt>
                <c:pt idx="19567">
                  <c:v>50.69</c:v>
                </c:pt>
                <c:pt idx="19568">
                  <c:v>21.77</c:v>
                </c:pt>
                <c:pt idx="19569">
                  <c:v>39.51</c:v>
                </c:pt>
                <c:pt idx="19570">
                  <c:v>47.58</c:v>
                </c:pt>
                <c:pt idx="19571">
                  <c:v>53.11</c:v>
                </c:pt>
                <c:pt idx="19572">
                  <c:v>38.92</c:v>
                </c:pt>
                <c:pt idx="19573">
                  <c:v>24.23</c:v>
                </c:pt>
                <c:pt idx="19574">
                  <c:v>82.18</c:v>
                </c:pt>
                <c:pt idx="19575">
                  <c:v>19.71</c:v>
                </c:pt>
                <c:pt idx="19576">
                  <c:v>50.54</c:v>
                </c:pt>
                <c:pt idx="19577">
                  <c:v>21.58</c:v>
                </c:pt>
                <c:pt idx="19578">
                  <c:v>39.5</c:v>
                </c:pt>
                <c:pt idx="19579">
                  <c:v>47.38</c:v>
                </c:pt>
                <c:pt idx="19580">
                  <c:v>53.37</c:v>
                </c:pt>
                <c:pt idx="19581">
                  <c:v>38.799999999999997</c:v>
                </c:pt>
                <c:pt idx="19582">
                  <c:v>24.42</c:v>
                </c:pt>
                <c:pt idx="19583">
                  <c:v>82.34</c:v>
                </c:pt>
                <c:pt idx="19584">
                  <c:v>19.7</c:v>
                </c:pt>
                <c:pt idx="19585">
                  <c:v>50.38</c:v>
                </c:pt>
                <c:pt idx="19586">
                  <c:v>21.38</c:v>
                </c:pt>
                <c:pt idx="19587">
                  <c:v>39.49</c:v>
                </c:pt>
                <c:pt idx="19588">
                  <c:v>47.18</c:v>
                </c:pt>
                <c:pt idx="19589">
                  <c:v>53.63</c:v>
                </c:pt>
                <c:pt idx="19590">
                  <c:v>38.68</c:v>
                </c:pt>
                <c:pt idx="19591">
                  <c:v>24.61</c:v>
                </c:pt>
                <c:pt idx="19592">
                  <c:v>82.49</c:v>
                </c:pt>
                <c:pt idx="19593">
                  <c:v>19.68</c:v>
                </c:pt>
                <c:pt idx="19594">
                  <c:v>50.22</c:v>
                </c:pt>
                <c:pt idx="19595">
                  <c:v>21.19</c:v>
                </c:pt>
                <c:pt idx="19596">
                  <c:v>39.47</c:v>
                </c:pt>
                <c:pt idx="19597">
                  <c:v>46.98</c:v>
                </c:pt>
                <c:pt idx="19598">
                  <c:v>53.89</c:v>
                </c:pt>
                <c:pt idx="19599">
                  <c:v>38.56</c:v>
                </c:pt>
                <c:pt idx="19600">
                  <c:v>24.8</c:v>
                </c:pt>
                <c:pt idx="19601">
                  <c:v>82.64</c:v>
                </c:pt>
                <c:pt idx="19602">
                  <c:v>19.66</c:v>
                </c:pt>
                <c:pt idx="19603">
                  <c:v>50.06</c:v>
                </c:pt>
                <c:pt idx="19604">
                  <c:v>21</c:v>
                </c:pt>
                <c:pt idx="19605">
                  <c:v>39.46</c:v>
                </c:pt>
                <c:pt idx="19606">
                  <c:v>46.78</c:v>
                </c:pt>
                <c:pt idx="19607">
                  <c:v>54.15</c:v>
                </c:pt>
                <c:pt idx="19608">
                  <c:v>38.44</c:v>
                </c:pt>
                <c:pt idx="19609">
                  <c:v>24.99</c:v>
                </c:pt>
                <c:pt idx="19610">
                  <c:v>82.78</c:v>
                </c:pt>
                <c:pt idx="19611">
                  <c:v>19.64</c:v>
                </c:pt>
                <c:pt idx="19612">
                  <c:v>49.9</c:v>
                </c:pt>
                <c:pt idx="19613">
                  <c:v>20.8</c:v>
                </c:pt>
                <c:pt idx="19614">
                  <c:v>39.44</c:v>
                </c:pt>
                <c:pt idx="19615">
                  <c:v>46.58</c:v>
                </c:pt>
                <c:pt idx="19616">
                  <c:v>54.41</c:v>
                </c:pt>
                <c:pt idx="19617">
                  <c:v>38.31</c:v>
                </c:pt>
                <c:pt idx="19618">
                  <c:v>25.18</c:v>
                </c:pt>
                <c:pt idx="19619">
                  <c:v>82.91</c:v>
                </c:pt>
                <c:pt idx="19620">
                  <c:v>19.62</c:v>
                </c:pt>
                <c:pt idx="19621">
                  <c:v>49.75</c:v>
                </c:pt>
                <c:pt idx="19622">
                  <c:v>20.61</c:v>
                </c:pt>
                <c:pt idx="19623">
                  <c:v>39.42</c:v>
                </c:pt>
                <c:pt idx="19624">
                  <c:v>46.38</c:v>
                </c:pt>
                <c:pt idx="19625">
                  <c:v>54.67</c:v>
                </c:pt>
                <c:pt idx="19626">
                  <c:v>38.19</c:v>
                </c:pt>
                <c:pt idx="19627">
                  <c:v>25.37</c:v>
                </c:pt>
                <c:pt idx="19628">
                  <c:v>83.04</c:v>
                </c:pt>
                <c:pt idx="19629">
                  <c:v>19.600000000000001</c:v>
                </c:pt>
                <c:pt idx="19630">
                  <c:v>49.59</c:v>
                </c:pt>
                <c:pt idx="19631">
                  <c:v>20.420000000000002</c:v>
                </c:pt>
                <c:pt idx="19632">
                  <c:v>39.4</c:v>
                </c:pt>
                <c:pt idx="19633">
                  <c:v>46.17</c:v>
                </c:pt>
                <c:pt idx="19634">
                  <c:v>54.93</c:v>
                </c:pt>
                <c:pt idx="19635">
                  <c:v>38.06</c:v>
                </c:pt>
                <c:pt idx="19636">
                  <c:v>25.56</c:v>
                </c:pt>
                <c:pt idx="19637">
                  <c:v>83.16</c:v>
                </c:pt>
                <c:pt idx="19638">
                  <c:v>19.579999999999998</c:v>
                </c:pt>
                <c:pt idx="19639">
                  <c:v>49.43</c:v>
                </c:pt>
                <c:pt idx="19640">
                  <c:v>20.22</c:v>
                </c:pt>
                <c:pt idx="19641">
                  <c:v>39.369999999999997</c:v>
                </c:pt>
                <c:pt idx="19642">
                  <c:v>45.97</c:v>
                </c:pt>
                <c:pt idx="19643">
                  <c:v>55.19</c:v>
                </c:pt>
                <c:pt idx="19644">
                  <c:v>37.94</c:v>
                </c:pt>
                <c:pt idx="19645">
                  <c:v>25.75</c:v>
                </c:pt>
                <c:pt idx="19646">
                  <c:v>83.27</c:v>
                </c:pt>
                <c:pt idx="19647">
                  <c:v>19.55</c:v>
                </c:pt>
                <c:pt idx="19648">
                  <c:v>49.27</c:v>
                </c:pt>
                <c:pt idx="19649">
                  <c:v>20.03</c:v>
                </c:pt>
                <c:pt idx="19650">
                  <c:v>39.35</c:v>
                </c:pt>
                <c:pt idx="19651">
                  <c:v>45.77</c:v>
                </c:pt>
                <c:pt idx="19652">
                  <c:v>55.45</c:v>
                </c:pt>
                <c:pt idx="19653">
                  <c:v>37.81</c:v>
                </c:pt>
                <c:pt idx="19654">
                  <c:v>25.95</c:v>
                </c:pt>
                <c:pt idx="19655">
                  <c:v>83.37</c:v>
                </c:pt>
                <c:pt idx="19656">
                  <c:v>19.53</c:v>
                </c:pt>
                <c:pt idx="19657">
                  <c:v>49.11</c:v>
                </c:pt>
                <c:pt idx="19658">
                  <c:v>19.84</c:v>
                </c:pt>
                <c:pt idx="19659">
                  <c:v>39.32</c:v>
                </c:pt>
                <c:pt idx="19660">
                  <c:v>45.57</c:v>
                </c:pt>
                <c:pt idx="19661">
                  <c:v>55.71</c:v>
                </c:pt>
                <c:pt idx="19662">
                  <c:v>37.68</c:v>
                </c:pt>
                <c:pt idx="19663">
                  <c:v>26.14</c:v>
                </c:pt>
                <c:pt idx="19664">
                  <c:v>83.46</c:v>
                </c:pt>
                <c:pt idx="19665">
                  <c:v>19.5</c:v>
                </c:pt>
                <c:pt idx="19666">
                  <c:v>48.96</c:v>
                </c:pt>
                <c:pt idx="19667">
                  <c:v>19.649999999999999</c:v>
                </c:pt>
                <c:pt idx="19668">
                  <c:v>39.299999999999997</c:v>
                </c:pt>
                <c:pt idx="19669">
                  <c:v>45.37</c:v>
                </c:pt>
                <c:pt idx="19670">
                  <c:v>55.97</c:v>
                </c:pt>
                <c:pt idx="19671">
                  <c:v>37.549999999999997</c:v>
                </c:pt>
                <c:pt idx="19672">
                  <c:v>26.33</c:v>
                </c:pt>
                <c:pt idx="19673">
                  <c:v>83.55</c:v>
                </c:pt>
                <c:pt idx="19674">
                  <c:v>19.48</c:v>
                </c:pt>
                <c:pt idx="19675">
                  <c:v>48.8</c:v>
                </c:pt>
                <c:pt idx="19676">
                  <c:v>19.45</c:v>
                </c:pt>
                <c:pt idx="19677">
                  <c:v>39.270000000000003</c:v>
                </c:pt>
                <c:pt idx="19678">
                  <c:v>45.16</c:v>
                </c:pt>
                <c:pt idx="19679">
                  <c:v>56.23</c:v>
                </c:pt>
                <c:pt idx="19680">
                  <c:v>37.42</c:v>
                </c:pt>
                <c:pt idx="19681">
                  <c:v>26.52</c:v>
                </c:pt>
                <c:pt idx="19682">
                  <c:v>83.62</c:v>
                </c:pt>
                <c:pt idx="19683">
                  <c:v>19.45</c:v>
                </c:pt>
                <c:pt idx="19684">
                  <c:v>48.64</c:v>
                </c:pt>
                <c:pt idx="19685">
                  <c:v>19.260000000000002</c:v>
                </c:pt>
                <c:pt idx="19686">
                  <c:v>39.24</c:v>
                </c:pt>
                <c:pt idx="19687">
                  <c:v>44.96</c:v>
                </c:pt>
                <c:pt idx="19688">
                  <c:v>56.49</c:v>
                </c:pt>
                <c:pt idx="19689">
                  <c:v>37.29</c:v>
                </c:pt>
                <c:pt idx="19690">
                  <c:v>26.71</c:v>
                </c:pt>
                <c:pt idx="19691">
                  <c:v>83.68</c:v>
                </c:pt>
                <c:pt idx="19692">
                  <c:v>19.420000000000002</c:v>
                </c:pt>
                <c:pt idx="19693">
                  <c:v>48.48</c:v>
                </c:pt>
                <c:pt idx="19694">
                  <c:v>19.07</c:v>
                </c:pt>
                <c:pt idx="19695">
                  <c:v>39.200000000000003</c:v>
                </c:pt>
                <c:pt idx="19696">
                  <c:v>44.76</c:v>
                </c:pt>
                <c:pt idx="19697">
                  <c:v>56.75</c:v>
                </c:pt>
                <c:pt idx="19698">
                  <c:v>37.159999999999997</c:v>
                </c:pt>
                <c:pt idx="19699">
                  <c:v>26.91</c:v>
                </c:pt>
                <c:pt idx="19700">
                  <c:v>83.73</c:v>
                </c:pt>
                <c:pt idx="19701">
                  <c:v>19.39</c:v>
                </c:pt>
                <c:pt idx="19702">
                  <c:v>48.33</c:v>
                </c:pt>
                <c:pt idx="19703">
                  <c:v>18.87</c:v>
                </c:pt>
                <c:pt idx="19704">
                  <c:v>39.17</c:v>
                </c:pt>
                <c:pt idx="19705">
                  <c:v>44.55</c:v>
                </c:pt>
                <c:pt idx="19706">
                  <c:v>57.01</c:v>
                </c:pt>
                <c:pt idx="19707">
                  <c:v>37.03</c:v>
                </c:pt>
                <c:pt idx="19708">
                  <c:v>27.1</c:v>
                </c:pt>
                <c:pt idx="19709">
                  <c:v>83.78</c:v>
                </c:pt>
                <c:pt idx="19710">
                  <c:v>19.36</c:v>
                </c:pt>
                <c:pt idx="19711">
                  <c:v>48.17</c:v>
                </c:pt>
                <c:pt idx="19712">
                  <c:v>18.68</c:v>
                </c:pt>
                <c:pt idx="19713">
                  <c:v>39.14</c:v>
                </c:pt>
                <c:pt idx="19714">
                  <c:v>44.35</c:v>
                </c:pt>
                <c:pt idx="19715">
                  <c:v>57.27</c:v>
                </c:pt>
                <c:pt idx="19716">
                  <c:v>36.89</c:v>
                </c:pt>
                <c:pt idx="19717">
                  <c:v>27.29</c:v>
                </c:pt>
                <c:pt idx="19718">
                  <c:v>83.81</c:v>
                </c:pt>
                <c:pt idx="19719">
                  <c:v>19.32</c:v>
                </c:pt>
                <c:pt idx="19720">
                  <c:v>48.01</c:v>
                </c:pt>
                <c:pt idx="19721">
                  <c:v>18.489999999999998</c:v>
                </c:pt>
                <c:pt idx="19722">
                  <c:v>39.1</c:v>
                </c:pt>
                <c:pt idx="19723">
                  <c:v>44.15</c:v>
                </c:pt>
                <c:pt idx="19724">
                  <c:v>57.53</c:v>
                </c:pt>
                <c:pt idx="19725">
                  <c:v>36.76</c:v>
                </c:pt>
                <c:pt idx="19726">
                  <c:v>27.48</c:v>
                </c:pt>
                <c:pt idx="19727">
                  <c:v>83.83</c:v>
                </c:pt>
                <c:pt idx="19728">
                  <c:v>19.29</c:v>
                </c:pt>
                <c:pt idx="19729">
                  <c:v>47.86</c:v>
                </c:pt>
                <c:pt idx="19730">
                  <c:v>18.29</c:v>
                </c:pt>
                <c:pt idx="19731">
                  <c:v>39.06</c:v>
                </c:pt>
                <c:pt idx="19732">
                  <c:v>43.94</c:v>
                </c:pt>
                <c:pt idx="19733">
                  <c:v>57.79</c:v>
                </c:pt>
                <c:pt idx="19734">
                  <c:v>36.630000000000003</c:v>
                </c:pt>
                <c:pt idx="19735">
                  <c:v>27.68</c:v>
                </c:pt>
                <c:pt idx="19736">
                  <c:v>83.84</c:v>
                </c:pt>
                <c:pt idx="19737">
                  <c:v>19.260000000000002</c:v>
                </c:pt>
                <c:pt idx="19738">
                  <c:v>47.7</c:v>
                </c:pt>
                <c:pt idx="19739">
                  <c:v>18.100000000000001</c:v>
                </c:pt>
                <c:pt idx="19740">
                  <c:v>39.020000000000003</c:v>
                </c:pt>
                <c:pt idx="19741">
                  <c:v>43.74</c:v>
                </c:pt>
                <c:pt idx="19742">
                  <c:v>58.05</c:v>
                </c:pt>
                <c:pt idx="19743">
                  <c:v>36.49</c:v>
                </c:pt>
                <c:pt idx="19744">
                  <c:v>27.87</c:v>
                </c:pt>
                <c:pt idx="19745">
                  <c:v>83.83</c:v>
                </c:pt>
                <c:pt idx="19746">
                  <c:v>19.22</c:v>
                </c:pt>
                <c:pt idx="19747">
                  <c:v>47.54</c:v>
                </c:pt>
                <c:pt idx="19748">
                  <c:v>17.91</c:v>
                </c:pt>
                <c:pt idx="19749">
                  <c:v>38.979999999999997</c:v>
                </c:pt>
                <c:pt idx="19750">
                  <c:v>43.54</c:v>
                </c:pt>
                <c:pt idx="19751">
                  <c:v>58.31</c:v>
                </c:pt>
                <c:pt idx="19752">
                  <c:v>36.35</c:v>
                </c:pt>
                <c:pt idx="19753">
                  <c:v>28.06</c:v>
                </c:pt>
                <c:pt idx="19754">
                  <c:v>83.82</c:v>
                </c:pt>
                <c:pt idx="19755">
                  <c:v>19.18</c:v>
                </c:pt>
                <c:pt idx="19756">
                  <c:v>47.39</c:v>
                </c:pt>
                <c:pt idx="19757">
                  <c:v>17.71</c:v>
                </c:pt>
                <c:pt idx="19758">
                  <c:v>38.94</c:v>
                </c:pt>
                <c:pt idx="19759">
                  <c:v>43.33</c:v>
                </c:pt>
                <c:pt idx="19760">
                  <c:v>58.57</c:v>
                </c:pt>
                <c:pt idx="19761">
                  <c:v>36.22</c:v>
                </c:pt>
                <c:pt idx="19762">
                  <c:v>28.26</c:v>
                </c:pt>
                <c:pt idx="19763">
                  <c:v>83.8</c:v>
                </c:pt>
                <c:pt idx="19764">
                  <c:v>19.14</c:v>
                </c:pt>
                <c:pt idx="19765">
                  <c:v>47.23</c:v>
                </c:pt>
                <c:pt idx="19766">
                  <c:v>17.52</c:v>
                </c:pt>
                <c:pt idx="19767">
                  <c:v>38.9</c:v>
                </c:pt>
                <c:pt idx="19768">
                  <c:v>43.13</c:v>
                </c:pt>
                <c:pt idx="19769">
                  <c:v>58.83</c:v>
                </c:pt>
                <c:pt idx="19770">
                  <c:v>36.08</c:v>
                </c:pt>
                <c:pt idx="19771">
                  <c:v>28.45</c:v>
                </c:pt>
                <c:pt idx="19772">
                  <c:v>83.76</c:v>
                </c:pt>
                <c:pt idx="19773">
                  <c:v>19.11</c:v>
                </c:pt>
                <c:pt idx="19774">
                  <c:v>47.07</c:v>
                </c:pt>
                <c:pt idx="19775">
                  <c:v>17.329999999999998</c:v>
                </c:pt>
                <c:pt idx="19776">
                  <c:v>38.85</c:v>
                </c:pt>
                <c:pt idx="19777">
                  <c:v>42.92</c:v>
                </c:pt>
                <c:pt idx="19778">
                  <c:v>59.1</c:v>
                </c:pt>
                <c:pt idx="19779">
                  <c:v>35.94</c:v>
                </c:pt>
                <c:pt idx="19780">
                  <c:v>28.65</c:v>
                </c:pt>
                <c:pt idx="19781">
                  <c:v>83.72</c:v>
                </c:pt>
                <c:pt idx="19782">
                  <c:v>19.059999999999999</c:v>
                </c:pt>
                <c:pt idx="19783">
                  <c:v>46.92</c:v>
                </c:pt>
                <c:pt idx="19784">
                  <c:v>17.13</c:v>
                </c:pt>
                <c:pt idx="19785">
                  <c:v>38.81</c:v>
                </c:pt>
                <c:pt idx="19786">
                  <c:v>42.72</c:v>
                </c:pt>
                <c:pt idx="19787">
                  <c:v>59.36</c:v>
                </c:pt>
                <c:pt idx="19788">
                  <c:v>35.799999999999997</c:v>
                </c:pt>
                <c:pt idx="19789">
                  <c:v>28.84</c:v>
                </c:pt>
                <c:pt idx="19790">
                  <c:v>83.66</c:v>
                </c:pt>
                <c:pt idx="19791">
                  <c:v>19.02</c:v>
                </c:pt>
                <c:pt idx="19792">
                  <c:v>46.76</c:v>
                </c:pt>
                <c:pt idx="19793">
                  <c:v>16.940000000000001</c:v>
                </c:pt>
                <c:pt idx="19794">
                  <c:v>38.76</c:v>
                </c:pt>
                <c:pt idx="19795">
                  <c:v>42.51</c:v>
                </c:pt>
                <c:pt idx="19796">
                  <c:v>59.62</c:v>
                </c:pt>
                <c:pt idx="19797">
                  <c:v>35.659999999999997</c:v>
                </c:pt>
                <c:pt idx="19798">
                  <c:v>29.04</c:v>
                </c:pt>
                <c:pt idx="19799">
                  <c:v>83.59</c:v>
                </c:pt>
                <c:pt idx="19800">
                  <c:v>18.98</c:v>
                </c:pt>
                <c:pt idx="19801">
                  <c:v>46.61</c:v>
                </c:pt>
                <c:pt idx="19802">
                  <c:v>16.75</c:v>
                </c:pt>
                <c:pt idx="19803">
                  <c:v>38.71</c:v>
                </c:pt>
                <c:pt idx="19804">
                  <c:v>42.31</c:v>
                </c:pt>
                <c:pt idx="19805">
                  <c:v>59.88</c:v>
                </c:pt>
                <c:pt idx="19806">
                  <c:v>35.520000000000003</c:v>
                </c:pt>
                <c:pt idx="19807">
                  <c:v>29.23</c:v>
                </c:pt>
                <c:pt idx="19808">
                  <c:v>83.52</c:v>
                </c:pt>
                <c:pt idx="19809">
                  <c:v>18.940000000000001</c:v>
                </c:pt>
                <c:pt idx="19810">
                  <c:v>46.45</c:v>
                </c:pt>
                <c:pt idx="19811">
                  <c:v>16.55</c:v>
                </c:pt>
                <c:pt idx="19812">
                  <c:v>38.659999999999997</c:v>
                </c:pt>
                <c:pt idx="19813">
                  <c:v>42.1</c:v>
                </c:pt>
                <c:pt idx="19814">
                  <c:v>60.14</c:v>
                </c:pt>
                <c:pt idx="19815">
                  <c:v>35.380000000000003</c:v>
                </c:pt>
                <c:pt idx="19816">
                  <c:v>29.43</c:v>
                </c:pt>
                <c:pt idx="19817">
                  <c:v>83.43</c:v>
                </c:pt>
                <c:pt idx="19818">
                  <c:v>18.89</c:v>
                </c:pt>
                <c:pt idx="19819">
                  <c:v>46.29</c:v>
                </c:pt>
                <c:pt idx="19820">
                  <c:v>16.36</c:v>
                </c:pt>
                <c:pt idx="19821">
                  <c:v>38.61</c:v>
                </c:pt>
                <c:pt idx="19822">
                  <c:v>41.9</c:v>
                </c:pt>
                <c:pt idx="19823">
                  <c:v>60.4</c:v>
                </c:pt>
                <c:pt idx="19824">
                  <c:v>35.24</c:v>
                </c:pt>
                <c:pt idx="19825">
                  <c:v>29.62</c:v>
                </c:pt>
                <c:pt idx="19826">
                  <c:v>83.34</c:v>
                </c:pt>
                <c:pt idx="19827">
                  <c:v>18.850000000000001</c:v>
                </c:pt>
                <c:pt idx="19828">
                  <c:v>46.14</c:v>
                </c:pt>
                <c:pt idx="19829">
                  <c:v>16.170000000000002</c:v>
                </c:pt>
                <c:pt idx="19830">
                  <c:v>38.549999999999997</c:v>
                </c:pt>
                <c:pt idx="19831">
                  <c:v>41.69</c:v>
                </c:pt>
                <c:pt idx="19832">
                  <c:v>60.66</c:v>
                </c:pt>
                <c:pt idx="19833">
                  <c:v>35.1</c:v>
                </c:pt>
                <c:pt idx="19834">
                  <c:v>29.82</c:v>
                </c:pt>
                <c:pt idx="19835">
                  <c:v>83.24</c:v>
                </c:pt>
                <c:pt idx="19836">
                  <c:v>18.8</c:v>
                </c:pt>
                <c:pt idx="19837">
                  <c:v>45.98</c:v>
                </c:pt>
                <c:pt idx="19838">
                  <c:v>15.97</c:v>
                </c:pt>
                <c:pt idx="19839">
                  <c:v>38.5</c:v>
                </c:pt>
                <c:pt idx="19840">
                  <c:v>41.48</c:v>
                </c:pt>
                <c:pt idx="19841">
                  <c:v>60.92</c:v>
                </c:pt>
                <c:pt idx="19842">
                  <c:v>34.950000000000003</c:v>
                </c:pt>
                <c:pt idx="19843">
                  <c:v>30.01</c:v>
                </c:pt>
                <c:pt idx="19844">
                  <c:v>83.12</c:v>
                </c:pt>
                <c:pt idx="19845">
                  <c:v>18.75</c:v>
                </c:pt>
                <c:pt idx="19846">
                  <c:v>45.83</c:v>
                </c:pt>
                <c:pt idx="19847">
                  <c:v>15.78</c:v>
                </c:pt>
                <c:pt idx="19848">
                  <c:v>38.44</c:v>
                </c:pt>
                <c:pt idx="19849">
                  <c:v>41.28</c:v>
                </c:pt>
                <c:pt idx="19850">
                  <c:v>61.19</c:v>
                </c:pt>
                <c:pt idx="19851">
                  <c:v>34.81</c:v>
                </c:pt>
                <c:pt idx="19852">
                  <c:v>30.21</c:v>
                </c:pt>
                <c:pt idx="19853">
                  <c:v>83.01</c:v>
                </c:pt>
                <c:pt idx="19854">
                  <c:v>18.7</c:v>
                </c:pt>
                <c:pt idx="19855">
                  <c:v>45.67</c:v>
                </c:pt>
                <c:pt idx="19856">
                  <c:v>15.59</c:v>
                </c:pt>
                <c:pt idx="19857">
                  <c:v>38.380000000000003</c:v>
                </c:pt>
                <c:pt idx="19858">
                  <c:v>41.07</c:v>
                </c:pt>
                <c:pt idx="19859">
                  <c:v>61.45</c:v>
                </c:pt>
                <c:pt idx="19860">
                  <c:v>34.67</c:v>
                </c:pt>
                <c:pt idx="19861">
                  <c:v>30.4</c:v>
                </c:pt>
                <c:pt idx="19862">
                  <c:v>82.88</c:v>
                </c:pt>
                <c:pt idx="19863">
                  <c:v>18.649999999999999</c:v>
                </c:pt>
                <c:pt idx="19864">
                  <c:v>45.51</c:v>
                </c:pt>
                <c:pt idx="19865">
                  <c:v>15.4</c:v>
                </c:pt>
                <c:pt idx="19866">
                  <c:v>38.32</c:v>
                </c:pt>
                <c:pt idx="19867">
                  <c:v>40.869999999999997</c:v>
                </c:pt>
                <c:pt idx="19868">
                  <c:v>61.71</c:v>
                </c:pt>
                <c:pt idx="19869">
                  <c:v>34.520000000000003</c:v>
                </c:pt>
                <c:pt idx="19870">
                  <c:v>30.6</c:v>
                </c:pt>
                <c:pt idx="19871">
                  <c:v>82.75</c:v>
                </c:pt>
                <c:pt idx="19872">
                  <c:v>18.600000000000001</c:v>
                </c:pt>
                <c:pt idx="19873">
                  <c:v>45.36</c:v>
                </c:pt>
                <c:pt idx="19874">
                  <c:v>15.2</c:v>
                </c:pt>
                <c:pt idx="19875">
                  <c:v>38.26</c:v>
                </c:pt>
                <c:pt idx="19876">
                  <c:v>40.659999999999997</c:v>
                </c:pt>
                <c:pt idx="19877">
                  <c:v>61.97</c:v>
                </c:pt>
                <c:pt idx="19878">
                  <c:v>34.369999999999997</c:v>
                </c:pt>
                <c:pt idx="19879">
                  <c:v>30.8</c:v>
                </c:pt>
                <c:pt idx="19880">
                  <c:v>82.61</c:v>
                </c:pt>
                <c:pt idx="19881">
                  <c:v>18.55</c:v>
                </c:pt>
                <c:pt idx="19882">
                  <c:v>45.2</c:v>
                </c:pt>
                <c:pt idx="19883">
                  <c:v>15.01</c:v>
                </c:pt>
                <c:pt idx="19884">
                  <c:v>38.200000000000003</c:v>
                </c:pt>
                <c:pt idx="19885">
                  <c:v>40.450000000000003</c:v>
                </c:pt>
                <c:pt idx="19886">
                  <c:v>62.23</c:v>
                </c:pt>
                <c:pt idx="19887">
                  <c:v>34.229999999999997</c:v>
                </c:pt>
                <c:pt idx="19888">
                  <c:v>30.99</c:v>
                </c:pt>
                <c:pt idx="19889">
                  <c:v>82.46</c:v>
                </c:pt>
                <c:pt idx="19890">
                  <c:v>18.5</c:v>
                </c:pt>
                <c:pt idx="19891">
                  <c:v>45.05</c:v>
                </c:pt>
                <c:pt idx="19892">
                  <c:v>14.82</c:v>
                </c:pt>
                <c:pt idx="19893">
                  <c:v>38.14</c:v>
                </c:pt>
                <c:pt idx="19894">
                  <c:v>40.25</c:v>
                </c:pt>
                <c:pt idx="19895">
                  <c:v>62.49</c:v>
                </c:pt>
                <c:pt idx="19896">
                  <c:v>34.08</c:v>
                </c:pt>
                <c:pt idx="19897">
                  <c:v>31.19</c:v>
                </c:pt>
                <c:pt idx="19898">
                  <c:v>82.31</c:v>
                </c:pt>
                <c:pt idx="19899">
                  <c:v>18.440000000000001</c:v>
                </c:pt>
                <c:pt idx="19900">
                  <c:v>44.89</c:v>
                </c:pt>
                <c:pt idx="19901">
                  <c:v>14.62</c:v>
                </c:pt>
                <c:pt idx="19902">
                  <c:v>38.07</c:v>
                </c:pt>
                <c:pt idx="19903">
                  <c:v>40.04</c:v>
                </c:pt>
                <c:pt idx="19904">
                  <c:v>62.76</c:v>
                </c:pt>
                <c:pt idx="19905">
                  <c:v>33.93</c:v>
                </c:pt>
                <c:pt idx="19906">
                  <c:v>31.38</c:v>
                </c:pt>
                <c:pt idx="19907">
                  <c:v>82.15</c:v>
                </c:pt>
                <c:pt idx="19908">
                  <c:v>18.39</c:v>
                </c:pt>
                <c:pt idx="19909">
                  <c:v>44.74</c:v>
                </c:pt>
                <c:pt idx="19910">
                  <c:v>14.43</c:v>
                </c:pt>
                <c:pt idx="19911">
                  <c:v>38.01</c:v>
                </c:pt>
                <c:pt idx="19912">
                  <c:v>39.83</c:v>
                </c:pt>
                <c:pt idx="19913">
                  <c:v>63.02</c:v>
                </c:pt>
                <c:pt idx="19914">
                  <c:v>33.79</c:v>
                </c:pt>
                <c:pt idx="19915">
                  <c:v>31.58</c:v>
                </c:pt>
                <c:pt idx="19916">
                  <c:v>81.99</c:v>
                </c:pt>
                <c:pt idx="19917">
                  <c:v>18.329999999999998</c:v>
                </c:pt>
                <c:pt idx="19918">
                  <c:v>44.58</c:v>
                </c:pt>
                <c:pt idx="19919">
                  <c:v>14.24</c:v>
                </c:pt>
                <c:pt idx="19920">
                  <c:v>37.94</c:v>
                </c:pt>
                <c:pt idx="19921">
                  <c:v>39.630000000000003</c:v>
                </c:pt>
                <c:pt idx="19922">
                  <c:v>63.28</c:v>
                </c:pt>
                <c:pt idx="19923">
                  <c:v>33.64</c:v>
                </c:pt>
                <c:pt idx="19924">
                  <c:v>31.78</c:v>
                </c:pt>
                <c:pt idx="19925">
                  <c:v>81.819999999999993</c:v>
                </c:pt>
                <c:pt idx="19926">
                  <c:v>18.27</c:v>
                </c:pt>
                <c:pt idx="19927">
                  <c:v>44.43</c:v>
                </c:pt>
                <c:pt idx="19928">
                  <c:v>14.04</c:v>
                </c:pt>
                <c:pt idx="19929">
                  <c:v>37.869999999999997</c:v>
                </c:pt>
                <c:pt idx="19930">
                  <c:v>39.42</c:v>
                </c:pt>
                <c:pt idx="19931">
                  <c:v>63.54</c:v>
                </c:pt>
                <c:pt idx="19932">
                  <c:v>33.49</c:v>
                </c:pt>
                <c:pt idx="19933">
                  <c:v>31.98</c:v>
                </c:pt>
                <c:pt idx="19934">
                  <c:v>81.650000000000006</c:v>
                </c:pt>
                <c:pt idx="19935">
                  <c:v>18.21</c:v>
                </c:pt>
                <c:pt idx="19936">
                  <c:v>44.27</c:v>
                </c:pt>
                <c:pt idx="19937">
                  <c:v>13.85</c:v>
                </c:pt>
                <c:pt idx="19938">
                  <c:v>37.799999999999997</c:v>
                </c:pt>
                <c:pt idx="19939">
                  <c:v>39.21</c:v>
                </c:pt>
                <c:pt idx="19940">
                  <c:v>63.8</c:v>
                </c:pt>
                <c:pt idx="19941">
                  <c:v>33.340000000000003</c:v>
                </c:pt>
                <c:pt idx="19942">
                  <c:v>32.17</c:v>
                </c:pt>
                <c:pt idx="19943">
                  <c:v>81.47</c:v>
                </c:pt>
                <c:pt idx="19944">
                  <c:v>18.149999999999999</c:v>
                </c:pt>
                <c:pt idx="19945">
                  <c:v>44.12</c:v>
                </c:pt>
                <c:pt idx="19946">
                  <c:v>13.66</c:v>
                </c:pt>
                <c:pt idx="19947">
                  <c:v>37.729999999999997</c:v>
                </c:pt>
                <c:pt idx="19948">
                  <c:v>39</c:v>
                </c:pt>
                <c:pt idx="19949">
                  <c:v>64.069999999999993</c:v>
                </c:pt>
                <c:pt idx="19950">
                  <c:v>33.19</c:v>
                </c:pt>
                <c:pt idx="19951">
                  <c:v>32.369999999999997</c:v>
                </c:pt>
                <c:pt idx="19952">
                  <c:v>81.290000000000006</c:v>
                </c:pt>
                <c:pt idx="19953">
                  <c:v>18.09</c:v>
                </c:pt>
                <c:pt idx="19954">
                  <c:v>43.96</c:v>
                </c:pt>
                <c:pt idx="19955">
                  <c:v>13.47</c:v>
                </c:pt>
                <c:pt idx="19956">
                  <c:v>37.659999999999997</c:v>
                </c:pt>
                <c:pt idx="19957">
                  <c:v>38.799999999999997</c:v>
                </c:pt>
                <c:pt idx="19958">
                  <c:v>64.33</c:v>
                </c:pt>
                <c:pt idx="19959">
                  <c:v>33.04</c:v>
                </c:pt>
                <c:pt idx="19960">
                  <c:v>32.57</c:v>
                </c:pt>
                <c:pt idx="19961">
                  <c:v>81.11</c:v>
                </c:pt>
                <c:pt idx="19962">
                  <c:v>18.03</c:v>
                </c:pt>
                <c:pt idx="19963">
                  <c:v>43.81</c:v>
                </c:pt>
                <c:pt idx="19964">
                  <c:v>13.27</c:v>
                </c:pt>
                <c:pt idx="19965">
                  <c:v>37.58</c:v>
                </c:pt>
                <c:pt idx="19966">
                  <c:v>38.590000000000003</c:v>
                </c:pt>
                <c:pt idx="19967">
                  <c:v>64.59</c:v>
                </c:pt>
                <c:pt idx="19968">
                  <c:v>32.89</c:v>
                </c:pt>
                <c:pt idx="19969">
                  <c:v>32.770000000000003</c:v>
                </c:pt>
                <c:pt idx="19970">
                  <c:v>80.92</c:v>
                </c:pt>
                <c:pt idx="19971">
                  <c:v>17.97</c:v>
                </c:pt>
                <c:pt idx="19972">
                  <c:v>43.65</c:v>
                </c:pt>
                <c:pt idx="19973">
                  <c:v>13.08</c:v>
                </c:pt>
                <c:pt idx="19974">
                  <c:v>37.51</c:v>
                </c:pt>
                <c:pt idx="19975">
                  <c:v>38.380000000000003</c:v>
                </c:pt>
                <c:pt idx="19976">
                  <c:v>64.849999999999994</c:v>
                </c:pt>
                <c:pt idx="19977">
                  <c:v>32.74</c:v>
                </c:pt>
                <c:pt idx="19978">
                  <c:v>32.96</c:v>
                </c:pt>
                <c:pt idx="19979">
                  <c:v>80.73</c:v>
                </c:pt>
                <c:pt idx="19980">
                  <c:v>17.899999999999999</c:v>
                </c:pt>
                <c:pt idx="19981">
                  <c:v>43.5</c:v>
                </c:pt>
                <c:pt idx="19982">
                  <c:v>12.89</c:v>
                </c:pt>
                <c:pt idx="19983">
                  <c:v>37.43</c:v>
                </c:pt>
                <c:pt idx="19984">
                  <c:v>38.17</c:v>
                </c:pt>
                <c:pt idx="19985">
                  <c:v>65.11</c:v>
                </c:pt>
                <c:pt idx="19986">
                  <c:v>32.590000000000003</c:v>
                </c:pt>
                <c:pt idx="19987">
                  <c:v>33.159999999999997</c:v>
                </c:pt>
                <c:pt idx="19988">
                  <c:v>80.53</c:v>
                </c:pt>
                <c:pt idx="19989">
                  <c:v>17.84</c:v>
                </c:pt>
                <c:pt idx="19990">
                  <c:v>43.35</c:v>
                </c:pt>
                <c:pt idx="19991">
                  <c:v>12.7</c:v>
                </c:pt>
                <c:pt idx="19992">
                  <c:v>37.36</c:v>
                </c:pt>
                <c:pt idx="19993">
                  <c:v>37.97</c:v>
                </c:pt>
                <c:pt idx="19994">
                  <c:v>65.38</c:v>
                </c:pt>
                <c:pt idx="19995">
                  <c:v>32.43</c:v>
                </c:pt>
                <c:pt idx="19996">
                  <c:v>33.36</c:v>
                </c:pt>
                <c:pt idx="19997">
                  <c:v>80.34</c:v>
                </c:pt>
                <c:pt idx="19998">
                  <c:v>17.77</c:v>
                </c:pt>
                <c:pt idx="19999">
                  <c:v>43.19</c:v>
                </c:pt>
                <c:pt idx="20000">
                  <c:v>12.5</c:v>
                </c:pt>
                <c:pt idx="20001">
                  <c:v>37.28</c:v>
                </c:pt>
                <c:pt idx="20002">
                  <c:v>37.76</c:v>
                </c:pt>
                <c:pt idx="20003">
                  <c:v>65.64</c:v>
                </c:pt>
                <c:pt idx="20004">
                  <c:v>32.28</c:v>
                </c:pt>
                <c:pt idx="20005">
                  <c:v>33.56</c:v>
                </c:pt>
                <c:pt idx="20006">
                  <c:v>80.14</c:v>
                </c:pt>
                <c:pt idx="20007">
                  <c:v>17.71</c:v>
                </c:pt>
                <c:pt idx="20008">
                  <c:v>43.04</c:v>
                </c:pt>
                <c:pt idx="20009">
                  <c:v>12.31</c:v>
                </c:pt>
                <c:pt idx="20010">
                  <c:v>37.200000000000003</c:v>
                </c:pt>
                <c:pt idx="20011">
                  <c:v>37.549999999999997</c:v>
                </c:pt>
                <c:pt idx="20012">
                  <c:v>65.900000000000006</c:v>
                </c:pt>
                <c:pt idx="20013">
                  <c:v>32.130000000000003</c:v>
                </c:pt>
                <c:pt idx="20014">
                  <c:v>33.76</c:v>
                </c:pt>
                <c:pt idx="20015">
                  <c:v>79.94</c:v>
                </c:pt>
                <c:pt idx="20016">
                  <c:v>17.64</c:v>
                </c:pt>
                <c:pt idx="20017">
                  <c:v>42.88</c:v>
                </c:pt>
                <c:pt idx="20018">
                  <c:v>12.12</c:v>
                </c:pt>
                <c:pt idx="20019">
                  <c:v>37.119999999999997</c:v>
                </c:pt>
                <c:pt idx="20020">
                  <c:v>37.340000000000003</c:v>
                </c:pt>
                <c:pt idx="20021">
                  <c:v>66.16</c:v>
                </c:pt>
                <c:pt idx="20022">
                  <c:v>31.97</c:v>
                </c:pt>
                <c:pt idx="20023">
                  <c:v>33.96</c:v>
                </c:pt>
                <c:pt idx="20024">
                  <c:v>79.73</c:v>
                </c:pt>
                <c:pt idx="20025">
                  <c:v>17.57</c:v>
                </c:pt>
                <c:pt idx="20026">
                  <c:v>42.73</c:v>
                </c:pt>
                <c:pt idx="20027">
                  <c:v>11.93</c:v>
                </c:pt>
                <c:pt idx="20028">
                  <c:v>37.03</c:v>
                </c:pt>
                <c:pt idx="20029">
                  <c:v>37.130000000000003</c:v>
                </c:pt>
                <c:pt idx="20030">
                  <c:v>66.42</c:v>
                </c:pt>
                <c:pt idx="20031">
                  <c:v>31.82</c:v>
                </c:pt>
                <c:pt idx="20032">
                  <c:v>34.15</c:v>
                </c:pt>
                <c:pt idx="20033">
                  <c:v>79.53</c:v>
                </c:pt>
                <c:pt idx="20034">
                  <c:v>10.199999999999999</c:v>
                </c:pt>
                <c:pt idx="20035">
                  <c:v>17.5</c:v>
                </c:pt>
                <c:pt idx="20036">
                  <c:v>42.58</c:v>
                </c:pt>
                <c:pt idx="20037">
                  <c:v>11.73</c:v>
                </c:pt>
                <c:pt idx="20038">
                  <c:v>36.950000000000003</c:v>
                </c:pt>
                <c:pt idx="20039">
                  <c:v>36.93</c:v>
                </c:pt>
                <c:pt idx="20040">
                  <c:v>66.680000000000007</c:v>
                </c:pt>
                <c:pt idx="20041">
                  <c:v>31.66</c:v>
                </c:pt>
                <c:pt idx="20042">
                  <c:v>34.35</c:v>
                </c:pt>
                <c:pt idx="20043">
                  <c:v>79.319999999999993</c:v>
                </c:pt>
                <c:pt idx="20044">
                  <c:v>10.39</c:v>
                </c:pt>
                <c:pt idx="20045">
                  <c:v>17.43</c:v>
                </c:pt>
                <c:pt idx="20046">
                  <c:v>42.42</c:v>
                </c:pt>
                <c:pt idx="20047">
                  <c:v>11.54</c:v>
                </c:pt>
                <c:pt idx="20048">
                  <c:v>36.869999999999997</c:v>
                </c:pt>
                <c:pt idx="20049">
                  <c:v>36.72</c:v>
                </c:pt>
                <c:pt idx="20050">
                  <c:v>66.95</c:v>
                </c:pt>
                <c:pt idx="20051">
                  <c:v>31.51</c:v>
                </c:pt>
                <c:pt idx="20052">
                  <c:v>34.549999999999997</c:v>
                </c:pt>
                <c:pt idx="20053">
                  <c:v>79.11</c:v>
                </c:pt>
                <c:pt idx="20054">
                  <c:v>10.59</c:v>
                </c:pt>
                <c:pt idx="20055">
                  <c:v>17.36</c:v>
                </c:pt>
                <c:pt idx="20056">
                  <c:v>42.27</c:v>
                </c:pt>
                <c:pt idx="20057">
                  <c:v>11.35</c:v>
                </c:pt>
                <c:pt idx="20058">
                  <c:v>36.78</c:v>
                </c:pt>
                <c:pt idx="20059">
                  <c:v>36.51</c:v>
                </c:pt>
                <c:pt idx="20060">
                  <c:v>67.209999999999994</c:v>
                </c:pt>
                <c:pt idx="20061">
                  <c:v>31.35</c:v>
                </c:pt>
                <c:pt idx="20062">
                  <c:v>34.75</c:v>
                </c:pt>
                <c:pt idx="20063">
                  <c:v>78.900000000000006</c:v>
                </c:pt>
                <c:pt idx="20064">
                  <c:v>10.78</c:v>
                </c:pt>
                <c:pt idx="20065">
                  <c:v>17.28</c:v>
                </c:pt>
                <c:pt idx="20066">
                  <c:v>42.11</c:v>
                </c:pt>
                <c:pt idx="20067">
                  <c:v>11.16</c:v>
                </c:pt>
                <c:pt idx="20068">
                  <c:v>36.69</c:v>
                </c:pt>
                <c:pt idx="20069">
                  <c:v>36.299999999999997</c:v>
                </c:pt>
                <c:pt idx="20070">
                  <c:v>67.47</c:v>
                </c:pt>
                <c:pt idx="20071">
                  <c:v>31.2</c:v>
                </c:pt>
                <c:pt idx="20072">
                  <c:v>34.950000000000003</c:v>
                </c:pt>
                <c:pt idx="20073">
                  <c:v>78.680000000000007</c:v>
                </c:pt>
                <c:pt idx="20074">
                  <c:v>10.98</c:v>
                </c:pt>
                <c:pt idx="20075">
                  <c:v>17.21</c:v>
                </c:pt>
                <c:pt idx="20076">
                  <c:v>41.96</c:v>
                </c:pt>
                <c:pt idx="20077">
                  <c:v>10.96</c:v>
                </c:pt>
                <c:pt idx="20078">
                  <c:v>36.6</c:v>
                </c:pt>
                <c:pt idx="20079">
                  <c:v>36.090000000000003</c:v>
                </c:pt>
                <c:pt idx="20080">
                  <c:v>67.73</c:v>
                </c:pt>
                <c:pt idx="20081">
                  <c:v>31.04</c:v>
                </c:pt>
                <c:pt idx="20082">
                  <c:v>35.15</c:v>
                </c:pt>
                <c:pt idx="20083">
                  <c:v>78.47</c:v>
                </c:pt>
                <c:pt idx="20084">
                  <c:v>11.17</c:v>
                </c:pt>
                <c:pt idx="20085">
                  <c:v>17.14</c:v>
                </c:pt>
                <c:pt idx="20086">
                  <c:v>41.81</c:v>
                </c:pt>
                <c:pt idx="20087">
                  <c:v>10.77</c:v>
                </c:pt>
                <c:pt idx="20088">
                  <c:v>36.51</c:v>
                </c:pt>
                <c:pt idx="20089">
                  <c:v>35.880000000000003</c:v>
                </c:pt>
                <c:pt idx="20090">
                  <c:v>67.989999999999995</c:v>
                </c:pt>
                <c:pt idx="20091">
                  <c:v>30.88</c:v>
                </c:pt>
                <c:pt idx="20092">
                  <c:v>35.35</c:v>
                </c:pt>
                <c:pt idx="20093">
                  <c:v>78.25</c:v>
                </c:pt>
                <c:pt idx="20094">
                  <c:v>11.37</c:v>
                </c:pt>
                <c:pt idx="20095">
                  <c:v>17.059999999999999</c:v>
                </c:pt>
                <c:pt idx="20096">
                  <c:v>41.65</c:v>
                </c:pt>
                <c:pt idx="20097">
                  <c:v>10.58</c:v>
                </c:pt>
                <c:pt idx="20098">
                  <c:v>36.42</c:v>
                </c:pt>
                <c:pt idx="20099">
                  <c:v>35.68</c:v>
                </c:pt>
                <c:pt idx="20100">
                  <c:v>68.260000000000005</c:v>
                </c:pt>
                <c:pt idx="20101">
                  <c:v>30.73</c:v>
                </c:pt>
                <c:pt idx="20102">
                  <c:v>35.549999999999997</c:v>
                </c:pt>
                <c:pt idx="20103">
                  <c:v>78.03</c:v>
                </c:pt>
                <c:pt idx="20104">
                  <c:v>11.57</c:v>
                </c:pt>
                <c:pt idx="20105">
                  <c:v>16.98</c:v>
                </c:pt>
                <c:pt idx="20106">
                  <c:v>41.5</c:v>
                </c:pt>
                <c:pt idx="20107">
                  <c:v>10.39</c:v>
                </c:pt>
                <c:pt idx="20108">
                  <c:v>36.33</c:v>
                </c:pt>
                <c:pt idx="20109">
                  <c:v>35.47</c:v>
                </c:pt>
                <c:pt idx="20110">
                  <c:v>68.52</c:v>
                </c:pt>
                <c:pt idx="20111">
                  <c:v>30.57</c:v>
                </c:pt>
                <c:pt idx="20112">
                  <c:v>35.75</c:v>
                </c:pt>
                <c:pt idx="20113">
                  <c:v>77.81</c:v>
                </c:pt>
                <c:pt idx="20114">
                  <c:v>11.77</c:v>
                </c:pt>
                <c:pt idx="20115">
                  <c:v>16.91</c:v>
                </c:pt>
                <c:pt idx="20116">
                  <c:v>41.35</c:v>
                </c:pt>
                <c:pt idx="20117">
                  <c:v>10.19</c:v>
                </c:pt>
                <c:pt idx="20118">
                  <c:v>36.24</c:v>
                </c:pt>
                <c:pt idx="20119">
                  <c:v>35.26</c:v>
                </c:pt>
                <c:pt idx="20120">
                  <c:v>68.78</c:v>
                </c:pt>
                <c:pt idx="20121">
                  <c:v>30.41</c:v>
                </c:pt>
                <c:pt idx="20122">
                  <c:v>35.950000000000003</c:v>
                </c:pt>
                <c:pt idx="20123">
                  <c:v>77.59</c:v>
                </c:pt>
                <c:pt idx="20124">
                  <c:v>11.96</c:v>
                </c:pt>
                <c:pt idx="20125">
                  <c:v>16.829999999999998</c:v>
                </c:pt>
                <c:pt idx="20126">
                  <c:v>41.19</c:v>
                </c:pt>
                <c:pt idx="20127">
                  <c:v>10</c:v>
                </c:pt>
                <c:pt idx="20128">
                  <c:v>36.15</c:v>
                </c:pt>
                <c:pt idx="20129">
                  <c:v>35.049999999999997</c:v>
                </c:pt>
                <c:pt idx="20130">
                  <c:v>69.040000000000006</c:v>
                </c:pt>
                <c:pt idx="20131">
                  <c:v>30.25</c:v>
                </c:pt>
                <c:pt idx="20132">
                  <c:v>36.15</c:v>
                </c:pt>
                <c:pt idx="20133">
                  <c:v>77.37</c:v>
                </c:pt>
                <c:pt idx="20134">
                  <c:v>12.16</c:v>
                </c:pt>
                <c:pt idx="20135">
                  <c:v>16.75</c:v>
                </c:pt>
                <c:pt idx="20136">
                  <c:v>41.04</c:v>
                </c:pt>
                <c:pt idx="20137">
                  <c:v>36.049999999999997</c:v>
                </c:pt>
                <c:pt idx="20138">
                  <c:v>34.840000000000003</c:v>
                </c:pt>
                <c:pt idx="20139">
                  <c:v>69.3</c:v>
                </c:pt>
                <c:pt idx="20140">
                  <c:v>30.09</c:v>
                </c:pt>
                <c:pt idx="20141">
                  <c:v>36.35</c:v>
                </c:pt>
                <c:pt idx="20142">
                  <c:v>77.150000000000006</c:v>
                </c:pt>
                <c:pt idx="20143">
                  <c:v>12.36</c:v>
                </c:pt>
                <c:pt idx="20144">
                  <c:v>16.670000000000002</c:v>
                </c:pt>
                <c:pt idx="20145">
                  <c:v>40.89</c:v>
                </c:pt>
                <c:pt idx="20146">
                  <c:v>35.950000000000003</c:v>
                </c:pt>
                <c:pt idx="20147">
                  <c:v>34.630000000000003</c:v>
                </c:pt>
                <c:pt idx="20148">
                  <c:v>69.56</c:v>
                </c:pt>
                <c:pt idx="20149">
                  <c:v>29.94</c:v>
                </c:pt>
                <c:pt idx="20150">
                  <c:v>36.549999999999997</c:v>
                </c:pt>
                <c:pt idx="20151">
                  <c:v>76.930000000000007</c:v>
                </c:pt>
                <c:pt idx="20152">
                  <c:v>12.56</c:v>
                </c:pt>
                <c:pt idx="20153">
                  <c:v>16.579999999999998</c:v>
                </c:pt>
                <c:pt idx="20154">
                  <c:v>40.74</c:v>
                </c:pt>
                <c:pt idx="20155">
                  <c:v>35.86</c:v>
                </c:pt>
                <c:pt idx="20156">
                  <c:v>34.42</c:v>
                </c:pt>
                <c:pt idx="20157">
                  <c:v>69.819999999999993</c:v>
                </c:pt>
                <c:pt idx="20158">
                  <c:v>29.78</c:v>
                </c:pt>
                <c:pt idx="20159">
                  <c:v>36.75</c:v>
                </c:pt>
                <c:pt idx="20160">
                  <c:v>76.7</c:v>
                </c:pt>
                <c:pt idx="20161">
                  <c:v>12.76</c:v>
                </c:pt>
                <c:pt idx="20162">
                  <c:v>16.5</c:v>
                </c:pt>
                <c:pt idx="20163">
                  <c:v>40.58</c:v>
                </c:pt>
                <c:pt idx="20164">
                  <c:v>35.76</c:v>
                </c:pt>
                <c:pt idx="20165">
                  <c:v>34.21</c:v>
                </c:pt>
                <c:pt idx="20166">
                  <c:v>70.08</c:v>
                </c:pt>
                <c:pt idx="20167">
                  <c:v>29.62</c:v>
                </c:pt>
                <c:pt idx="20168">
                  <c:v>36.950000000000003</c:v>
                </c:pt>
                <c:pt idx="20169">
                  <c:v>76.48</c:v>
                </c:pt>
                <c:pt idx="20170">
                  <c:v>12.96</c:v>
                </c:pt>
                <c:pt idx="20171">
                  <c:v>16.420000000000002</c:v>
                </c:pt>
                <c:pt idx="20172">
                  <c:v>40.43</c:v>
                </c:pt>
                <c:pt idx="20173">
                  <c:v>35.659999999999997</c:v>
                </c:pt>
                <c:pt idx="20174">
                  <c:v>34</c:v>
                </c:pt>
                <c:pt idx="20175">
                  <c:v>70.349999999999994</c:v>
                </c:pt>
                <c:pt idx="20176">
                  <c:v>29.46</c:v>
                </c:pt>
                <c:pt idx="20177">
                  <c:v>37.15</c:v>
                </c:pt>
                <c:pt idx="20178">
                  <c:v>76.25</c:v>
                </c:pt>
                <c:pt idx="20179">
                  <c:v>13.16</c:v>
                </c:pt>
                <c:pt idx="20180">
                  <c:v>16.329999999999998</c:v>
                </c:pt>
                <c:pt idx="20181">
                  <c:v>40.28</c:v>
                </c:pt>
                <c:pt idx="20182">
                  <c:v>35.56</c:v>
                </c:pt>
                <c:pt idx="20183">
                  <c:v>33.79</c:v>
                </c:pt>
                <c:pt idx="20184">
                  <c:v>70.61</c:v>
                </c:pt>
                <c:pt idx="20185">
                  <c:v>29.3</c:v>
                </c:pt>
                <c:pt idx="20186">
                  <c:v>37.35</c:v>
                </c:pt>
                <c:pt idx="20187">
                  <c:v>76.03</c:v>
                </c:pt>
                <c:pt idx="20188">
                  <c:v>13.36</c:v>
                </c:pt>
                <c:pt idx="20189">
                  <c:v>16.25</c:v>
                </c:pt>
                <c:pt idx="20190">
                  <c:v>40.130000000000003</c:v>
                </c:pt>
                <c:pt idx="20191">
                  <c:v>35.46</c:v>
                </c:pt>
                <c:pt idx="20192">
                  <c:v>33.58</c:v>
                </c:pt>
                <c:pt idx="20193">
                  <c:v>70.87</c:v>
                </c:pt>
                <c:pt idx="20194">
                  <c:v>29.14</c:v>
                </c:pt>
                <c:pt idx="20195">
                  <c:v>37.549999999999997</c:v>
                </c:pt>
                <c:pt idx="20196">
                  <c:v>75.8</c:v>
                </c:pt>
                <c:pt idx="20197">
                  <c:v>13.56</c:v>
                </c:pt>
                <c:pt idx="20198">
                  <c:v>16.16</c:v>
                </c:pt>
                <c:pt idx="20199">
                  <c:v>39.97</c:v>
                </c:pt>
                <c:pt idx="20200">
                  <c:v>35.35</c:v>
                </c:pt>
                <c:pt idx="20201">
                  <c:v>33.380000000000003</c:v>
                </c:pt>
                <c:pt idx="20202">
                  <c:v>71.13</c:v>
                </c:pt>
                <c:pt idx="20203">
                  <c:v>28.97</c:v>
                </c:pt>
                <c:pt idx="20204">
                  <c:v>37.75</c:v>
                </c:pt>
                <c:pt idx="20205">
                  <c:v>75.569999999999993</c:v>
                </c:pt>
                <c:pt idx="20206">
                  <c:v>13.76</c:v>
                </c:pt>
                <c:pt idx="20207">
                  <c:v>16.07</c:v>
                </c:pt>
                <c:pt idx="20208">
                  <c:v>39.82</c:v>
                </c:pt>
                <c:pt idx="20209">
                  <c:v>35.25</c:v>
                </c:pt>
                <c:pt idx="20210">
                  <c:v>33.17</c:v>
                </c:pt>
                <c:pt idx="20211">
                  <c:v>71.39</c:v>
                </c:pt>
                <c:pt idx="20212">
                  <c:v>28.81</c:v>
                </c:pt>
                <c:pt idx="20213">
                  <c:v>37.950000000000003</c:v>
                </c:pt>
                <c:pt idx="20214">
                  <c:v>75.34</c:v>
                </c:pt>
                <c:pt idx="20215">
                  <c:v>13.97</c:v>
                </c:pt>
                <c:pt idx="20216">
                  <c:v>15.99</c:v>
                </c:pt>
                <c:pt idx="20217">
                  <c:v>39.67</c:v>
                </c:pt>
                <c:pt idx="20218">
                  <c:v>35.15</c:v>
                </c:pt>
                <c:pt idx="20219">
                  <c:v>32.96</c:v>
                </c:pt>
                <c:pt idx="20220">
                  <c:v>71.650000000000006</c:v>
                </c:pt>
                <c:pt idx="20221">
                  <c:v>28.65</c:v>
                </c:pt>
                <c:pt idx="20222">
                  <c:v>38.15</c:v>
                </c:pt>
                <c:pt idx="20223">
                  <c:v>75.12</c:v>
                </c:pt>
                <c:pt idx="20224">
                  <c:v>14.17</c:v>
                </c:pt>
                <c:pt idx="20225">
                  <c:v>15.9</c:v>
                </c:pt>
                <c:pt idx="20226">
                  <c:v>39.520000000000003</c:v>
                </c:pt>
                <c:pt idx="20227">
                  <c:v>35.04</c:v>
                </c:pt>
                <c:pt idx="20228">
                  <c:v>32.75</c:v>
                </c:pt>
                <c:pt idx="20229">
                  <c:v>71.91</c:v>
                </c:pt>
                <c:pt idx="20230">
                  <c:v>28.49</c:v>
                </c:pt>
                <c:pt idx="20231">
                  <c:v>38.36</c:v>
                </c:pt>
                <c:pt idx="20232">
                  <c:v>74.89</c:v>
                </c:pt>
                <c:pt idx="20233">
                  <c:v>14.37</c:v>
                </c:pt>
                <c:pt idx="20234">
                  <c:v>15.81</c:v>
                </c:pt>
                <c:pt idx="20235">
                  <c:v>39.36</c:v>
                </c:pt>
                <c:pt idx="20236">
                  <c:v>34.93</c:v>
                </c:pt>
                <c:pt idx="20237">
                  <c:v>32.54</c:v>
                </c:pt>
                <c:pt idx="20238">
                  <c:v>72.17</c:v>
                </c:pt>
                <c:pt idx="20239">
                  <c:v>28.33</c:v>
                </c:pt>
                <c:pt idx="20240">
                  <c:v>38.56</c:v>
                </c:pt>
                <c:pt idx="20241">
                  <c:v>74.66</c:v>
                </c:pt>
                <c:pt idx="20242">
                  <c:v>14.57</c:v>
                </c:pt>
                <c:pt idx="20243">
                  <c:v>15.71</c:v>
                </c:pt>
                <c:pt idx="20244">
                  <c:v>39.21</c:v>
                </c:pt>
                <c:pt idx="20245">
                  <c:v>34.83</c:v>
                </c:pt>
                <c:pt idx="20246">
                  <c:v>32.33</c:v>
                </c:pt>
                <c:pt idx="20247">
                  <c:v>72.430000000000007</c:v>
                </c:pt>
                <c:pt idx="20248">
                  <c:v>28.17</c:v>
                </c:pt>
                <c:pt idx="20249">
                  <c:v>38.76</c:v>
                </c:pt>
                <c:pt idx="20250">
                  <c:v>74.430000000000007</c:v>
                </c:pt>
                <c:pt idx="20251">
                  <c:v>14.78</c:v>
                </c:pt>
                <c:pt idx="20252">
                  <c:v>15.62</c:v>
                </c:pt>
                <c:pt idx="20253">
                  <c:v>39.06</c:v>
                </c:pt>
                <c:pt idx="20254">
                  <c:v>34.72</c:v>
                </c:pt>
                <c:pt idx="20255">
                  <c:v>32.119999999999997</c:v>
                </c:pt>
                <c:pt idx="20256">
                  <c:v>72.69</c:v>
                </c:pt>
                <c:pt idx="20257">
                  <c:v>28</c:v>
                </c:pt>
                <c:pt idx="20258">
                  <c:v>38.96</c:v>
                </c:pt>
                <c:pt idx="20259">
                  <c:v>74.2</c:v>
                </c:pt>
                <c:pt idx="20260">
                  <c:v>14.98</c:v>
                </c:pt>
                <c:pt idx="20261">
                  <c:v>15.53</c:v>
                </c:pt>
                <c:pt idx="20262">
                  <c:v>38.909999999999997</c:v>
                </c:pt>
                <c:pt idx="20263">
                  <c:v>34.61</c:v>
                </c:pt>
                <c:pt idx="20264">
                  <c:v>31.91</c:v>
                </c:pt>
                <c:pt idx="20265">
                  <c:v>72.95</c:v>
                </c:pt>
                <c:pt idx="20266">
                  <c:v>27.84</c:v>
                </c:pt>
                <c:pt idx="20267">
                  <c:v>39.159999999999997</c:v>
                </c:pt>
                <c:pt idx="20268">
                  <c:v>73.959999999999994</c:v>
                </c:pt>
                <c:pt idx="20269">
                  <c:v>15.18</c:v>
                </c:pt>
                <c:pt idx="20270">
                  <c:v>15.44</c:v>
                </c:pt>
                <c:pt idx="20271">
                  <c:v>38.76</c:v>
                </c:pt>
                <c:pt idx="20272">
                  <c:v>34.5</c:v>
                </c:pt>
                <c:pt idx="20273">
                  <c:v>10.38</c:v>
                </c:pt>
                <c:pt idx="20274">
                  <c:v>31.7</c:v>
                </c:pt>
                <c:pt idx="20275">
                  <c:v>73.209999999999994</c:v>
                </c:pt>
                <c:pt idx="20276">
                  <c:v>27.68</c:v>
                </c:pt>
                <c:pt idx="20277">
                  <c:v>39.36</c:v>
                </c:pt>
                <c:pt idx="20278">
                  <c:v>73.73</c:v>
                </c:pt>
                <c:pt idx="20279">
                  <c:v>15.39</c:v>
                </c:pt>
                <c:pt idx="20280">
                  <c:v>15.34</c:v>
                </c:pt>
                <c:pt idx="20281">
                  <c:v>38.6</c:v>
                </c:pt>
                <c:pt idx="20282">
                  <c:v>34.380000000000003</c:v>
                </c:pt>
                <c:pt idx="20283">
                  <c:v>10.57</c:v>
                </c:pt>
                <c:pt idx="20284">
                  <c:v>31.49</c:v>
                </c:pt>
                <c:pt idx="20285">
                  <c:v>73.47</c:v>
                </c:pt>
                <c:pt idx="20286">
                  <c:v>27.51</c:v>
                </c:pt>
                <c:pt idx="20287">
                  <c:v>39.56</c:v>
                </c:pt>
                <c:pt idx="20288">
                  <c:v>73.5</c:v>
                </c:pt>
                <c:pt idx="20289">
                  <c:v>15.59</c:v>
                </c:pt>
                <c:pt idx="20290">
                  <c:v>15.25</c:v>
                </c:pt>
                <c:pt idx="20291">
                  <c:v>38.450000000000003</c:v>
                </c:pt>
                <c:pt idx="20292">
                  <c:v>34.270000000000003</c:v>
                </c:pt>
                <c:pt idx="20293">
                  <c:v>10.75</c:v>
                </c:pt>
                <c:pt idx="20294">
                  <c:v>31.28</c:v>
                </c:pt>
                <c:pt idx="20295">
                  <c:v>73.73</c:v>
                </c:pt>
                <c:pt idx="20296">
                  <c:v>27.35</c:v>
                </c:pt>
                <c:pt idx="20297">
                  <c:v>39.76</c:v>
                </c:pt>
                <c:pt idx="20298">
                  <c:v>73.27</c:v>
                </c:pt>
                <c:pt idx="20299">
                  <c:v>15.8</c:v>
                </c:pt>
                <c:pt idx="20300">
                  <c:v>15.15</c:v>
                </c:pt>
                <c:pt idx="20301">
                  <c:v>38.299999999999997</c:v>
                </c:pt>
                <c:pt idx="20302">
                  <c:v>34.159999999999997</c:v>
                </c:pt>
                <c:pt idx="20303">
                  <c:v>10.94</c:v>
                </c:pt>
                <c:pt idx="20304">
                  <c:v>31.07</c:v>
                </c:pt>
                <c:pt idx="20305">
                  <c:v>73.989999999999995</c:v>
                </c:pt>
                <c:pt idx="20306">
                  <c:v>27.19</c:v>
                </c:pt>
                <c:pt idx="20307">
                  <c:v>39.96</c:v>
                </c:pt>
                <c:pt idx="20308">
                  <c:v>73.040000000000006</c:v>
                </c:pt>
                <c:pt idx="20309">
                  <c:v>16</c:v>
                </c:pt>
                <c:pt idx="20310">
                  <c:v>15.05</c:v>
                </c:pt>
                <c:pt idx="20311">
                  <c:v>38.15</c:v>
                </c:pt>
                <c:pt idx="20312">
                  <c:v>34.04</c:v>
                </c:pt>
                <c:pt idx="20313">
                  <c:v>11.13</c:v>
                </c:pt>
                <c:pt idx="20314">
                  <c:v>30.86</c:v>
                </c:pt>
                <c:pt idx="20315">
                  <c:v>74.25</c:v>
                </c:pt>
                <c:pt idx="20316">
                  <c:v>27.02</c:v>
                </c:pt>
                <c:pt idx="20317">
                  <c:v>40.17</c:v>
                </c:pt>
                <c:pt idx="20318">
                  <c:v>72.81</c:v>
                </c:pt>
                <c:pt idx="20319">
                  <c:v>16.21</c:v>
                </c:pt>
                <c:pt idx="20320">
                  <c:v>14.95</c:v>
                </c:pt>
                <c:pt idx="20321">
                  <c:v>38</c:v>
                </c:pt>
                <c:pt idx="20322">
                  <c:v>33.93</c:v>
                </c:pt>
                <c:pt idx="20323">
                  <c:v>11.32</c:v>
                </c:pt>
                <c:pt idx="20324">
                  <c:v>30.65</c:v>
                </c:pt>
                <c:pt idx="20325">
                  <c:v>74.510000000000005</c:v>
                </c:pt>
                <c:pt idx="20326">
                  <c:v>26.86</c:v>
                </c:pt>
                <c:pt idx="20327">
                  <c:v>40.369999999999997</c:v>
                </c:pt>
                <c:pt idx="20328">
                  <c:v>72.569999999999993</c:v>
                </c:pt>
                <c:pt idx="20329">
                  <c:v>16.420000000000002</c:v>
                </c:pt>
                <c:pt idx="20330">
                  <c:v>14.85</c:v>
                </c:pt>
                <c:pt idx="20331">
                  <c:v>37.85</c:v>
                </c:pt>
                <c:pt idx="20332">
                  <c:v>33.81</c:v>
                </c:pt>
                <c:pt idx="20333">
                  <c:v>11.51</c:v>
                </c:pt>
                <c:pt idx="20334">
                  <c:v>30.44</c:v>
                </c:pt>
                <c:pt idx="20335">
                  <c:v>74.760000000000005</c:v>
                </c:pt>
                <c:pt idx="20336">
                  <c:v>26.69</c:v>
                </c:pt>
                <c:pt idx="20337">
                  <c:v>40.57</c:v>
                </c:pt>
                <c:pt idx="20338">
                  <c:v>72.34</c:v>
                </c:pt>
                <c:pt idx="20339">
                  <c:v>16.62</c:v>
                </c:pt>
                <c:pt idx="20340">
                  <c:v>14.75</c:v>
                </c:pt>
                <c:pt idx="20341">
                  <c:v>37.700000000000003</c:v>
                </c:pt>
                <c:pt idx="20342">
                  <c:v>33.700000000000003</c:v>
                </c:pt>
                <c:pt idx="20343">
                  <c:v>11.7</c:v>
                </c:pt>
                <c:pt idx="20344">
                  <c:v>30.23</c:v>
                </c:pt>
                <c:pt idx="20345">
                  <c:v>75.02</c:v>
                </c:pt>
                <c:pt idx="20346">
                  <c:v>26.53</c:v>
                </c:pt>
                <c:pt idx="20347">
                  <c:v>40.770000000000003</c:v>
                </c:pt>
                <c:pt idx="20348">
                  <c:v>72.11</c:v>
                </c:pt>
                <c:pt idx="20349">
                  <c:v>16.829999999999998</c:v>
                </c:pt>
                <c:pt idx="20350">
                  <c:v>14.65</c:v>
                </c:pt>
                <c:pt idx="20351">
                  <c:v>37.54</c:v>
                </c:pt>
                <c:pt idx="20352">
                  <c:v>33.58</c:v>
                </c:pt>
                <c:pt idx="20353">
                  <c:v>11.89</c:v>
                </c:pt>
                <c:pt idx="20354">
                  <c:v>30.02</c:v>
                </c:pt>
                <c:pt idx="20355">
                  <c:v>75.28</c:v>
                </c:pt>
                <c:pt idx="20356">
                  <c:v>26.37</c:v>
                </c:pt>
                <c:pt idx="20357">
                  <c:v>40.97</c:v>
                </c:pt>
                <c:pt idx="20358">
                  <c:v>71.87</c:v>
                </c:pt>
                <c:pt idx="20359">
                  <c:v>17.04</c:v>
                </c:pt>
                <c:pt idx="20360">
                  <c:v>14.55</c:v>
                </c:pt>
                <c:pt idx="20361">
                  <c:v>37.39</c:v>
                </c:pt>
                <c:pt idx="20362">
                  <c:v>33.46</c:v>
                </c:pt>
                <c:pt idx="20363">
                  <c:v>12.08</c:v>
                </c:pt>
                <c:pt idx="20364">
                  <c:v>29.81</c:v>
                </c:pt>
                <c:pt idx="20365">
                  <c:v>75.540000000000006</c:v>
                </c:pt>
                <c:pt idx="20366">
                  <c:v>26.2</c:v>
                </c:pt>
                <c:pt idx="20367">
                  <c:v>41.17</c:v>
                </c:pt>
                <c:pt idx="20368">
                  <c:v>71.64</c:v>
                </c:pt>
                <c:pt idx="20369">
                  <c:v>17.25</c:v>
                </c:pt>
                <c:pt idx="20370">
                  <c:v>14.45</c:v>
                </c:pt>
                <c:pt idx="20371">
                  <c:v>37.24</c:v>
                </c:pt>
                <c:pt idx="20372">
                  <c:v>33.340000000000003</c:v>
                </c:pt>
                <c:pt idx="20373">
                  <c:v>12.27</c:v>
                </c:pt>
                <c:pt idx="20374">
                  <c:v>29.6</c:v>
                </c:pt>
                <c:pt idx="20375">
                  <c:v>75.790000000000006</c:v>
                </c:pt>
                <c:pt idx="20376">
                  <c:v>26.04</c:v>
                </c:pt>
                <c:pt idx="20377">
                  <c:v>41.37</c:v>
                </c:pt>
                <c:pt idx="20378">
                  <c:v>71.41</c:v>
                </c:pt>
                <c:pt idx="20379">
                  <c:v>17.45</c:v>
                </c:pt>
                <c:pt idx="20380">
                  <c:v>14.35</c:v>
                </c:pt>
                <c:pt idx="20381">
                  <c:v>37.090000000000003</c:v>
                </c:pt>
                <c:pt idx="20382">
                  <c:v>33.22</c:v>
                </c:pt>
                <c:pt idx="20383">
                  <c:v>12.46</c:v>
                </c:pt>
                <c:pt idx="20384">
                  <c:v>29.39</c:v>
                </c:pt>
                <c:pt idx="20385">
                  <c:v>76.05</c:v>
                </c:pt>
                <c:pt idx="20386">
                  <c:v>25.87</c:v>
                </c:pt>
                <c:pt idx="20387">
                  <c:v>41.58</c:v>
                </c:pt>
                <c:pt idx="20388">
                  <c:v>71.17</c:v>
                </c:pt>
                <c:pt idx="20389">
                  <c:v>17.66</c:v>
                </c:pt>
                <c:pt idx="20390">
                  <c:v>14.24</c:v>
                </c:pt>
                <c:pt idx="20391">
                  <c:v>36.94</c:v>
                </c:pt>
                <c:pt idx="20392">
                  <c:v>33.1</c:v>
                </c:pt>
                <c:pt idx="20393">
                  <c:v>12.66</c:v>
                </c:pt>
                <c:pt idx="20394">
                  <c:v>29.18</c:v>
                </c:pt>
                <c:pt idx="20395">
                  <c:v>76.31</c:v>
                </c:pt>
                <c:pt idx="20396">
                  <c:v>25.7</c:v>
                </c:pt>
                <c:pt idx="20397">
                  <c:v>41.78</c:v>
                </c:pt>
                <c:pt idx="20398">
                  <c:v>70.94</c:v>
                </c:pt>
                <c:pt idx="20399">
                  <c:v>17.87</c:v>
                </c:pt>
                <c:pt idx="20400">
                  <c:v>14.14</c:v>
                </c:pt>
                <c:pt idx="20401">
                  <c:v>36.79</c:v>
                </c:pt>
                <c:pt idx="20402">
                  <c:v>32.979999999999997</c:v>
                </c:pt>
                <c:pt idx="20403">
                  <c:v>12.85</c:v>
                </c:pt>
                <c:pt idx="20404">
                  <c:v>28.97</c:v>
                </c:pt>
                <c:pt idx="20405">
                  <c:v>76.569999999999993</c:v>
                </c:pt>
                <c:pt idx="20406">
                  <c:v>25.54</c:v>
                </c:pt>
                <c:pt idx="20407">
                  <c:v>41.98</c:v>
                </c:pt>
                <c:pt idx="20408">
                  <c:v>70.709999999999994</c:v>
                </c:pt>
                <c:pt idx="20409">
                  <c:v>18.079999999999998</c:v>
                </c:pt>
                <c:pt idx="20410">
                  <c:v>14.03</c:v>
                </c:pt>
                <c:pt idx="20411">
                  <c:v>36.64</c:v>
                </c:pt>
                <c:pt idx="20412">
                  <c:v>32.85</c:v>
                </c:pt>
                <c:pt idx="20413">
                  <c:v>13.04</c:v>
                </c:pt>
                <c:pt idx="20414">
                  <c:v>28.76</c:v>
                </c:pt>
                <c:pt idx="20415">
                  <c:v>76.819999999999993</c:v>
                </c:pt>
                <c:pt idx="20416">
                  <c:v>25.37</c:v>
                </c:pt>
                <c:pt idx="20417">
                  <c:v>42.18</c:v>
                </c:pt>
                <c:pt idx="20418">
                  <c:v>70.47</c:v>
                </c:pt>
                <c:pt idx="20419">
                  <c:v>18.29</c:v>
                </c:pt>
                <c:pt idx="20420">
                  <c:v>13.92</c:v>
                </c:pt>
                <c:pt idx="20421">
                  <c:v>36.49</c:v>
                </c:pt>
                <c:pt idx="20422">
                  <c:v>32.729999999999997</c:v>
                </c:pt>
                <c:pt idx="20423">
                  <c:v>13.23</c:v>
                </c:pt>
                <c:pt idx="20424">
                  <c:v>28.55</c:v>
                </c:pt>
                <c:pt idx="20425">
                  <c:v>77.08</c:v>
                </c:pt>
                <c:pt idx="20426">
                  <c:v>25.21</c:v>
                </c:pt>
                <c:pt idx="20427">
                  <c:v>42.38</c:v>
                </c:pt>
                <c:pt idx="20428">
                  <c:v>70.239999999999995</c:v>
                </c:pt>
                <c:pt idx="20429">
                  <c:v>18.5</c:v>
                </c:pt>
                <c:pt idx="20430">
                  <c:v>13.82</c:v>
                </c:pt>
                <c:pt idx="20431">
                  <c:v>36.340000000000003</c:v>
                </c:pt>
                <c:pt idx="20432">
                  <c:v>32.6</c:v>
                </c:pt>
                <c:pt idx="20433">
                  <c:v>13.42</c:v>
                </c:pt>
                <c:pt idx="20434">
                  <c:v>28.34</c:v>
                </c:pt>
                <c:pt idx="20435">
                  <c:v>77.33</c:v>
                </c:pt>
                <c:pt idx="20436">
                  <c:v>25.04</c:v>
                </c:pt>
                <c:pt idx="20437">
                  <c:v>42.58</c:v>
                </c:pt>
                <c:pt idx="20438">
                  <c:v>70</c:v>
                </c:pt>
                <c:pt idx="20439">
                  <c:v>18.71</c:v>
                </c:pt>
                <c:pt idx="20440">
                  <c:v>13.71</c:v>
                </c:pt>
                <c:pt idx="20441">
                  <c:v>36.19</c:v>
                </c:pt>
                <c:pt idx="20442">
                  <c:v>32.479999999999997</c:v>
                </c:pt>
                <c:pt idx="20443">
                  <c:v>13.61</c:v>
                </c:pt>
                <c:pt idx="20444">
                  <c:v>28.13</c:v>
                </c:pt>
                <c:pt idx="20445">
                  <c:v>77.59</c:v>
                </c:pt>
                <c:pt idx="20446">
                  <c:v>24.88</c:v>
                </c:pt>
                <c:pt idx="20447">
                  <c:v>42.78</c:v>
                </c:pt>
                <c:pt idx="20448">
                  <c:v>69.77</c:v>
                </c:pt>
                <c:pt idx="20449">
                  <c:v>18.920000000000002</c:v>
                </c:pt>
                <c:pt idx="20450">
                  <c:v>13.6</c:v>
                </c:pt>
                <c:pt idx="20451">
                  <c:v>36.03</c:v>
                </c:pt>
                <c:pt idx="20452">
                  <c:v>32.35</c:v>
                </c:pt>
                <c:pt idx="20453">
                  <c:v>13.8</c:v>
                </c:pt>
                <c:pt idx="20454">
                  <c:v>27.92</c:v>
                </c:pt>
                <c:pt idx="20455">
                  <c:v>77.84</c:v>
                </c:pt>
                <c:pt idx="20456">
                  <c:v>24.71</c:v>
                </c:pt>
                <c:pt idx="20457">
                  <c:v>42.98</c:v>
                </c:pt>
                <c:pt idx="20458">
                  <c:v>69.540000000000006</c:v>
                </c:pt>
                <c:pt idx="20459">
                  <c:v>19.13</c:v>
                </c:pt>
                <c:pt idx="20460">
                  <c:v>13.49</c:v>
                </c:pt>
                <c:pt idx="20461">
                  <c:v>35.880000000000003</c:v>
                </c:pt>
                <c:pt idx="20462">
                  <c:v>32.229999999999997</c:v>
                </c:pt>
                <c:pt idx="20463">
                  <c:v>13.99</c:v>
                </c:pt>
                <c:pt idx="20464">
                  <c:v>27.71</c:v>
                </c:pt>
                <c:pt idx="20465">
                  <c:v>78.099999999999994</c:v>
                </c:pt>
                <c:pt idx="20466">
                  <c:v>24.54</c:v>
                </c:pt>
                <c:pt idx="20467">
                  <c:v>43.18</c:v>
                </c:pt>
                <c:pt idx="20468">
                  <c:v>69.3</c:v>
                </c:pt>
                <c:pt idx="20469">
                  <c:v>19.34</c:v>
                </c:pt>
                <c:pt idx="20470">
                  <c:v>13.38</c:v>
                </c:pt>
                <c:pt idx="20471">
                  <c:v>35.729999999999997</c:v>
                </c:pt>
                <c:pt idx="20472">
                  <c:v>32.1</c:v>
                </c:pt>
                <c:pt idx="20473">
                  <c:v>14.19</c:v>
                </c:pt>
                <c:pt idx="20474">
                  <c:v>27.5</c:v>
                </c:pt>
                <c:pt idx="20475">
                  <c:v>78.349999999999994</c:v>
                </c:pt>
                <c:pt idx="20476">
                  <c:v>24.38</c:v>
                </c:pt>
                <c:pt idx="20477">
                  <c:v>43.39</c:v>
                </c:pt>
                <c:pt idx="20478">
                  <c:v>69.069999999999993</c:v>
                </c:pt>
                <c:pt idx="20479">
                  <c:v>19.559999999999999</c:v>
                </c:pt>
                <c:pt idx="20480">
                  <c:v>13.27</c:v>
                </c:pt>
                <c:pt idx="20481">
                  <c:v>35.58</c:v>
                </c:pt>
                <c:pt idx="20482">
                  <c:v>31.97</c:v>
                </c:pt>
                <c:pt idx="20483">
                  <c:v>14.38</c:v>
                </c:pt>
                <c:pt idx="20484">
                  <c:v>27.29</c:v>
                </c:pt>
                <c:pt idx="20485">
                  <c:v>78.599999999999994</c:v>
                </c:pt>
                <c:pt idx="20486">
                  <c:v>24.21</c:v>
                </c:pt>
                <c:pt idx="20487">
                  <c:v>43.59</c:v>
                </c:pt>
                <c:pt idx="20488">
                  <c:v>68.83</c:v>
                </c:pt>
                <c:pt idx="20489">
                  <c:v>19.77</c:v>
                </c:pt>
                <c:pt idx="20490">
                  <c:v>13.15</c:v>
                </c:pt>
                <c:pt idx="20491">
                  <c:v>35.43</c:v>
                </c:pt>
                <c:pt idx="20492">
                  <c:v>31.84</c:v>
                </c:pt>
                <c:pt idx="20493">
                  <c:v>14.57</c:v>
                </c:pt>
                <c:pt idx="20494">
                  <c:v>27.08</c:v>
                </c:pt>
                <c:pt idx="20495">
                  <c:v>78.86</c:v>
                </c:pt>
                <c:pt idx="20496">
                  <c:v>24.04</c:v>
                </c:pt>
                <c:pt idx="20497">
                  <c:v>43.79</c:v>
                </c:pt>
                <c:pt idx="20498">
                  <c:v>68.599999999999994</c:v>
                </c:pt>
                <c:pt idx="20499">
                  <c:v>19.98</c:v>
                </c:pt>
                <c:pt idx="20500">
                  <c:v>13.04</c:v>
                </c:pt>
                <c:pt idx="20501">
                  <c:v>35.28</c:v>
                </c:pt>
                <c:pt idx="20502">
                  <c:v>31.71</c:v>
                </c:pt>
                <c:pt idx="20503">
                  <c:v>14.76</c:v>
                </c:pt>
                <c:pt idx="20504">
                  <c:v>26.87</c:v>
                </c:pt>
                <c:pt idx="20505">
                  <c:v>79.11</c:v>
                </c:pt>
                <c:pt idx="20506">
                  <c:v>23.88</c:v>
                </c:pt>
                <c:pt idx="20507">
                  <c:v>43.99</c:v>
                </c:pt>
                <c:pt idx="20508">
                  <c:v>68.37</c:v>
                </c:pt>
                <c:pt idx="20509">
                  <c:v>20.190000000000001</c:v>
                </c:pt>
                <c:pt idx="20510">
                  <c:v>12.93</c:v>
                </c:pt>
                <c:pt idx="20511">
                  <c:v>35.130000000000003</c:v>
                </c:pt>
                <c:pt idx="20512">
                  <c:v>31.58</c:v>
                </c:pt>
                <c:pt idx="20513">
                  <c:v>14.95</c:v>
                </c:pt>
                <c:pt idx="20514">
                  <c:v>26.66</c:v>
                </c:pt>
                <c:pt idx="20515">
                  <c:v>79.36</c:v>
                </c:pt>
                <c:pt idx="20516">
                  <c:v>23.71</c:v>
                </c:pt>
                <c:pt idx="20517">
                  <c:v>44.19</c:v>
                </c:pt>
                <c:pt idx="20518">
                  <c:v>68.13</c:v>
                </c:pt>
                <c:pt idx="20519">
                  <c:v>20.399999999999999</c:v>
                </c:pt>
                <c:pt idx="20520">
                  <c:v>12.81</c:v>
                </c:pt>
                <c:pt idx="20521">
                  <c:v>34.979999999999997</c:v>
                </c:pt>
                <c:pt idx="20522">
                  <c:v>31.45</c:v>
                </c:pt>
                <c:pt idx="20523">
                  <c:v>15.15</c:v>
                </c:pt>
                <c:pt idx="20524">
                  <c:v>26.45</c:v>
                </c:pt>
                <c:pt idx="20525">
                  <c:v>79.61</c:v>
                </c:pt>
                <c:pt idx="20526">
                  <c:v>23.54</c:v>
                </c:pt>
                <c:pt idx="20527">
                  <c:v>44.39</c:v>
                </c:pt>
                <c:pt idx="20528">
                  <c:v>67.900000000000006</c:v>
                </c:pt>
                <c:pt idx="20529">
                  <c:v>20.62</c:v>
                </c:pt>
                <c:pt idx="20530">
                  <c:v>12.7</c:v>
                </c:pt>
                <c:pt idx="20531">
                  <c:v>34.83</c:v>
                </c:pt>
                <c:pt idx="20532">
                  <c:v>31.32</c:v>
                </c:pt>
                <c:pt idx="20533">
                  <c:v>15.34</c:v>
                </c:pt>
                <c:pt idx="20534">
                  <c:v>26.24</c:v>
                </c:pt>
                <c:pt idx="20535">
                  <c:v>79.86</c:v>
                </c:pt>
                <c:pt idx="20536">
                  <c:v>23.38</c:v>
                </c:pt>
                <c:pt idx="20537">
                  <c:v>44.59</c:v>
                </c:pt>
                <c:pt idx="20538">
                  <c:v>67.66</c:v>
                </c:pt>
                <c:pt idx="20539">
                  <c:v>20.83</c:v>
                </c:pt>
                <c:pt idx="20540">
                  <c:v>12.58</c:v>
                </c:pt>
                <c:pt idx="20541">
                  <c:v>34.68</c:v>
                </c:pt>
                <c:pt idx="20542">
                  <c:v>31.19</c:v>
                </c:pt>
                <c:pt idx="20543">
                  <c:v>15.53</c:v>
                </c:pt>
                <c:pt idx="20544">
                  <c:v>26.03</c:v>
                </c:pt>
                <c:pt idx="20545">
                  <c:v>80.11</c:v>
                </c:pt>
                <c:pt idx="20546">
                  <c:v>23.21</c:v>
                </c:pt>
                <c:pt idx="20547">
                  <c:v>44.79</c:v>
                </c:pt>
                <c:pt idx="20548">
                  <c:v>67.430000000000007</c:v>
                </c:pt>
                <c:pt idx="20549">
                  <c:v>21.05</c:v>
                </c:pt>
                <c:pt idx="20550">
                  <c:v>12.46</c:v>
                </c:pt>
                <c:pt idx="20551">
                  <c:v>34.53</c:v>
                </c:pt>
                <c:pt idx="20552">
                  <c:v>31.05</c:v>
                </c:pt>
                <c:pt idx="20553">
                  <c:v>15.73</c:v>
                </c:pt>
                <c:pt idx="20554">
                  <c:v>25.82</c:v>
                </c:pt>
                <c:pt idx="20555">
                  <c:v>80.36</c:v>
                </c:pt>
                <c:pt idx="20556">
                  <c:v>23.04</c:v>
                </c:pt>
                <c:pt idx="20557">
                  <c:v>44.99</c:v>
                </c:pt>
                <c:pt idx="20558">
                  <c:v>67.2</c:v>
                </c:pt>
                <c:pt idx="20559">
                  <c:v>21.26</c:v>
                </c:pt>
                <c:pt idx="20560">
                  <c:v>12.35</c:v>
                </c:pt>
                <c:pt idx="20561">
                  <c:v>34.380000000000003</c:v>
                </c:pt>
                <c:pt idx="20562">
                  <c:v>30.92</c:v>
                </c:pt>
                <c:pt idx="20563">
                  <c:v>15.92</c:v>
                </c:pt>
                <c:pt idx="20564">
                  <c:v>25.61</c:v>
                </c:pt>
                <c:pt idx="20565">
                  <c:v>80.61</c:v>
                </c:pt>
                <c:pt idx="20566">
                  <c:v>22.87</c:v>
                </c:pt>
                <c:pt idx="20567">
                  <c:v>45.19</c:v>
                </c:pt>
                <c:pt idx="20568">
                  <c:v>66.959999999999994</c:v>
                </c:pt>
                <c:pt idx="20569">
                  <c:v>21.47</c:v>
                </c:pt>
                <c:pt idx="20570">
                  <c:v>12.23</c:v>
                </c:pt>
                <c:pt idx="20571">
                  <c:v>34.229999999999997</c:v>
                </c:pt>
                <c:pt idx="20572">
                  <c:v>30.78</c:v>
                </c:pt>
                <c:pt idx="20573">
                  <c:v>16.11</c:v>
                </c:pt>
                <c:pt idx="20574">
                  <c:v>25.4</c:v>
                </c:pt>
                <c:pt idx="20575">
                  <c:v>80.849999999999994</c:v>
                </c:pt>
                <c:pt idx="20576">
                  <c:v>22.71</c:v>
                </c:pt>
                <c:pt idx="20577">
                  <c:v>45.39</c:v>
                </c:pt>
                <c:pt idx="20578">
                  <c:v>66.73</c:v>
                </c:pt>
                <c:pt idx="20579">
                  <c:v>21.69</c:v>
                </c:pt>
                <c:pt idx="20580">
                  <c:v>12.11</c:v>
                </c:pt>
                <c:pt idx="20581">
                  <c:v>34.08</c:v>
                </c:pt>
                <c:pt idx="20582">
                  <c:v>30.65</c:v>
                </c:pt>
                <c:pt idx="20583">
                  <c:v>16.309999999999999</c:v>
                </c:pt>
                <c:pt idx="20584">
                  <c:v>25.19</c:v>
                </c:pt>
                <c:pt idx="20585">
                  <c:v>81.099999999999994</c:v>
                </c:pt>
                <c:pt idx="20586">
                  <c:v>22.54</c:v>
                </c:pt>
                <c:pt idx="20587">
                  <c:v>45.59</c:v>
                </c:pt>
                <c:pt idx="20588">
                  <c:v>66.5</c:v>
                </c:pt>
                <c:pt idx="20589">
                  <c:v>21.9</c:v>
                </c:pt>
                <c:pt idx="20590">
                  <c:v>11.99</c:v>
                </c:pt>
                <c:pt idx="20591">
                  <c:v>33.93</c:v>
                </c:pt>
                <c:pt idx="20592">
                  <c:v>30.51</c:v>
                </c:pt>
                <c:pt idx="20593">
                  <c:v>16.5</c:v>
                </c:pt>
                <c:pt idx="20594">
                  <c:v>24.98</c:v>
                </c:pt>
                <c:pt idx="20595">
                  <c:v>81.34</c:v>
                </c:pt>
                <c:pt idx="20596">
                  <c:v>22.37</c:v>
                </c:pt>
                <c:pt idx="20597">
                  <c:v>45.79</c:v>
                </c:pt>
                <c:pt idx="20598">
                  <c:v>66.260000000000005</c:v>
                </c:pt>
                <c:pt idx="20599">
                  <c:v>22.12</c:v>
                </c:pt>
                <c:pt idx="20600">
                  <c:v>11.87</c:v>
                </c:pt>
                <c:pt idx="20601">
                  <c:v>33.78</c:v>
                </c:pt>
                <c:pt idx="20602">
                  <c:v>30.38</c:v>
                </c:pt>
                <c:pt idx="20603">
                  <c:v>16.690000000000001</c:v>
                </c:pt>
                <c:pt idx="20604">
                  <c:v>24.77</c:v>
                </c:pt>
                <c:pt idx="20605">
                  <c:v>81.59</c:v>
                </c:pt>
                <c:pt idx="20606">
                  <c:v>22.2</c:v>
                </c:pt>
                <c:pt idx="20607">
                  <c:v>45.99</c:v>
                </c:pt>
                <c:pt idx="20608">
                  <c:v>66.03</c:v>
                </c:pt>
                <c:pt idx="20609">
                  <c:v>22.34</c:v>
                </c:pt>
                <c:pt idx="20610">
                  <c:v>11.75</c:v>
                </c:pt>
                <c:pt idx="20611">
                  <c:v>33.630000000000003</c:v>
                </c:pt>
                <c:pt idx="20612">
                  <c:v>30.24</c:v>
                </c:pt>
                <c:pt idx="20613">
                  <c:v>16.89</c:v>
                </c:pt>
                <c:pt idx="20614">
                  <c:v>24.56</c:v>
                </c:pt>
                <c:pt idx="20615">
                  <c:v>81.83</c:v>
                </c:pt>
                <c:pt idx="20616">
                  <c:v>22.04</c:v>
                </c:pt>
                <c:pt idx="20617">
                  <c:v>46.19</c:v>
                </c:pt>
                <c:pt idx="20618">
                  <c:v>65.8</c:v>
                </c:pt>
                <c:pt idx="20619">
                  <c:v>22.55</c:v>
                </c:pt>
                <c:pt idx="20620">
                  <c:v>11.63</c:v>
                </c:pt>
                <c:pt idx="20621">
                  <c:v>33.479999999999997</c:v>
                </c:pt>
                <c:pt idx="20622">
                  <c:v>30.1</c:v>
                </c:pt>
                <c:pt idx="20623">
                  <c:v>17.079999999999998</c:v>
                </c:pt>
                <c:pt idx="20624">
                  <c:v>24.35</c:v>
                </c:pt>
                <c:pt idx="20625">
                  <c:v>82.07</c:v>
                </c:pt>
                <c:pt idx="20626">
                  <c:v>21.87</c:v>
                </c:pt>
                <c:pt idx="20627">
                  <c:v>46.39</c:v>
                </c:pt>
                <c:pt idx="20628">
                  <c:v>65.569999999999993</c:v>
                </c:pt>
                <c:pt idx="20629">
                  <c:v>22.77</c:v>
                </c:pt>
                <c:pt idx="20630">
                  <c:v>11.5</c:v>
                </c:pt>
                <c:pt idx="20631">
                  <c:v>33.33</c:v>
                </c:pt>
                <c:pt idx="20632">
                  <c:v>29.96</c:v>
                </c:pt>
                <c:pt idx="20633">
                  <c:v>17.27</c:v>
                </c:pt>
                <c:pt idx="20634">
                  <c:v>24.14</c:v>
                </c:pt>
                <c:pt idx="20635">
                  <c:v>82.31</c:v>
                </c:pt>
                <c:pt idx="20636">
                  <c:v>21.7</c:v>
                </c:pt>
                <c:pt idx="20637">
                  <c:v>46.59</c:v>
                </c:pt>
                <c:pt idx="20638">
                  <c:v>65.33</c:v>
                </c:pt>
                <c:pt idx="20639">
                  <c:v>22.99</c:v>
                </c:pt>
                <c:pt idx="20640">
                  <c:v>11.38</c:v>
                </c:pt>
                <c:pt idx="20641">
                  <c:v>33.19</c:v>
                </c:pt>
                <c:pt idx="20642">
                  <c:v>29.82</c:v>
                </c:pt>
                <c:pt idx="20643">
                  <c:v>17.47</c:v>
                </c:pt>
                <c:pt idx="20644">
                  <c:v>23.93</c:v>
                </c:pt>
                <c:pt idx="20645">
                  <c:v>82.55</c:v>
                </c:pt>
                <c:pt idx="20646">
                  <c:v>21.53</c:v>
                </c:pt>
                <c:pt idx="20647">
                  <c:v>46.79</c:v>
                </c:pt>
                <c:pt idx="20648">
                  <c:v>65.099999999999994</c:v>
                </c:pt>
                <c:pt idx="20649">
                  <c:v>23.2</c:v>
                </c:pt>
                <c:pt idx="20650">
                  <c:v>11.26</c:v>
                </c:pt>
                <c:pt idx="20651">
                  <c:v>33.04</c:v>
                </c:pt>
                <c:pt idx="20652">
                  <c:v>29.68</c:v>
                </c:pt>
                <c:pt idx="20653">
                  <c:v>17.66</c:v>
                </c:pt>
                <c:pt idx="20654">
                  <c:v>23.72</c:v>
                </c:pt>
                <c:pt idx="20655">
                  <c:v>82.79</c:v>
                </c:pt>
                <c:pt idx="20656">
                  <c:v>21.37</c:v>
                </c:pt>
                <c:pt idx="20657">
                  <c:v>46.99</c:v>
                </c:pt>
                <c:pt idx="20658">
                  <c:v>64.87</c:v>
                </c:pt>
                <c:pt idx="20659">
                  <c:v>23.42</c:v>
                </c:pt>
                <c:pt idx="20660">
                  <c:v>11.13</c:v>
                </c:pt>
                <c:pt idx="20661">
                  <c:v>32.89</c:v>
                </c:pt>
                <c:pt idx="20662">
                  <c:v>29.54</c:v>
                </c:pt>
                <c:pt idx="20663">
                  <c:v>17.86</c:v>
                </c:pt>
                <c:pt idx="20664">
                  <c:v>23.52</c:v>
                </c:pt>
                <c:pt idx="20665">
                  <c:v>83.02</c:v>
                </c:pt>
                <c:pt idx="20666">
                  <c:v>21.2</c:v>
                </c:pt>
                <c:pt idx="20667">
                  <c:v>47.18</c:v>
                </c:pt>
                <c:pt idx="20668">
                  <c:v>64.64</c:v>
                </c:pt>
                <c:pt idx="20669">
                  <c:v>23.64</c:v>
                </c:pt>
                <c:pt idx="20670">
                  <c:v>11.01</c:v>
                </c:pt>
                <c:pt idx="20671">
                  <c:v>32.74</c:v>
                </c:pt>
                <c:pt idx="20672">
                  <c:v>29.4</c:v>
                </c:pt>
                <c:pt idx="20673">
                  <c:v>18.05</c:v>
                </c:pt>
                <c:pt idx="20674">
                  <c:v>23.31</c:v>
                </c:pt>
                <c:pt idx="20675">
                  <c:v>83.25</c:v>
                </c:pt>
                <c:pt idx="20676">
                  <c:v>21.03</c:v>
                </c:pt>
                <c:pt idx="20677">
                  <c:v>47.38</c:v>
                </c:pt>
                <c:pt idx="20678">
                  <c:v>64.400000000000006</c:v>
                </c:pt>
                <c:pt idx="20679">
                  <c:v>23.85</c:v>
                </c:pt>
                <c:pt idx="20680">
                  <c:v>10.88</c:v>
                </c:pt>
                <c:pt idx="20681">
                  <c:v>32.590000000000003</c:v>
                </c:pt>
                <c:pt idx="20682">
                  <c:v>29.26</c:v>
                </c:pt>
                <c:pt idx="20683">
                  <c:v>18.239999999999998</c:v>
                </c:pt>
                <c:pt idx="20684">
                  <c:v>23.1</c:v>
                </c:pt>
                <c:pt idx="20685">
                  <c:v>83.49</c:v>
                </c:pt>
                <c:pt idx="20686">
                  <c:v>20.86</c:v>
                </c:pt>
                <c:pt idx="20687">
                  <c:v>47.58</c:v>
                </c:pt>
                <c:pt idx="20688">
                  <c:v>64.17</c:v>
                </c:pt>
                <c:pt idx="20689">
                  <c:v>24.07</c:v>
                </c:pt>
                <c:pt idx="20690">
                  <c:v>10.75</c:v>
                </c:pt>
                <c:pt idx="20691">
                  <c:v>32.44</c:v>
                </c:pt>
                <c:pt idx="20692">
                  <c:v>29.12</c:v>
                </c:pt>
                <c:pt idx="20693">
                  <c:v>18.440000000000001</c:v>
                </c:pt>
                <c:pt idx="20694">
                  <c:v>22.89</c:v>
                </c:pt>
                <c:pt idx="20695">
                  <c:v>83.71</c:v>
                </c:pt>
                <c:pt idx="20696">
                  <c:v>20.7</c:v>
                </c:pt>
                <c:pt idx="20697">
                  <c:v>47.78</c:v>
                </c:pt>
                <c:pt idx="20698">
                  <c:v>63.94</c:v>
                </c:pt>
                <c:pt idx="20699">
                  <c:v>24.29</c:v>
                </c:pt>
                <c:pt idx="20700">
                  <c:v>10.63</c:v>
                </c:pt>
                <c:pt idx="20701">
                  <c:v>32.29</c:v>
                </c:pt>
                <c:pt idx="20702">
                  <c:v>28.98</c:v>
                </c:pt>
                <c:pt idx="20703">
                  <c:v>18.63</c:v>
                </c:pt>
                <c:pt idx="20704">
                  <c:v>22.68</c:v>
                </c:pt>
                <c:pt idx="20705">
                  <c:v>83.94</c:v>
                </c:pt>
                <c:pt idx="20706">
                  <c:v>20.53</c:v>
                </c:pt>
                <c:pt idx="20707">
                  <c:v>47.98</c:v>
                </c:pt>
                <c:pt idx="20708">
                  <c:v>63.71</c:v>
                </c:pt>
                <c:pt idx="20709">
                  <c:v>24.51</c:v>
                </c:pt>
                <c:pt idx="20710">
                  <c:v>10.5</c:v>
                </c:pt>
                <c:pt idx="20711">
                  <c:v>32.14</c:v>
                </c:pt>
                <c:pt idx="20712">
                  <c:v>28.83</c:v>
                </c:pt>
                <c:pt idx="20713">
                  <c:v>18.829999999999998</c:v>
                </c:pt>
                <c:pt idx="20714">
                  <c:v>22.47</c:v>
                </c:pt>
                <c:pt idx="20715">
                  <c:v>84.16</c:v>
                </c:pt>
                <c:pt idx="20716">
                  <c:v>20.36</c:v>
                </c:pt>
                <c:pt idx="20717">
                  <c:v>48.17</c:v>
                </c:pt>
                <c:pt idx="20718">
                  <c:v>63.48</c:v>
                </c:pt>
                <c:pt idx="20719">
                  <c:v>24.73</c:v>
                </c:pt>
                <c:pt idx="20720">
                  <c:v>10.37</c:v>
                </c:pt>
                <c:pt idx="20721">
                  <c:v>31.99</c:v>
                </c:pt>
                <c:pt idx="20722">
                  <c:v>28.69</c:v>
                </c:pt>
                <c:pt idx="20723">
                  <c:v>19.02</c:v>
                </c:pt>
                <c:pt idx="20724">
                  <c:v>22.26</c:v>
                </c:pt>
                <c:pt idx="20725">
                  <c:v>84.38</c:v>
                </c:pt>
                <c:pt idx="20726">
                  <c:v>20.190000000000001</c:v>
                </c:pt>
                <c:pt idx="20727">
                  <c:v>48.37</c:v>
                </c:pt>
                <c:pt idx="20728">
                  <c:v>63.25</c:v>
                </c:pt>
                <c:pt idx="20729">
                  <c:v>24.95</c:v>
                </c:pt>
                <c:pt idx="20730">
                  <c:v>10.24</c:v>
                </c:pt>
                <c:pt idx="20731">
                  <c:v>31.84</c:v>
                </c:pt>
                <c:pt idx="20732">
                  <c:v>28.55</c:v>
                </c:pt>
                <c:pt idx="20733">
                  <c:v>19.22</c:v>
                </c:pt>
                <c:pt idx="20734">
                  <c:v>22.05</c:v>
                </c:pt>
                <c:pt idx="20735">
                  <c:v>84.6</c:v>
                </c:pt>
                <c:pt idx="20736">
                  <c:v>20.03</c:v>
                </c:pt>
                <c:pt idx="20737">
                  <c:v>48.57</c:v>
                </c:pt>
                <c:pt idx="20738">
                  <c:v>63.02</c:v>
                </c:pt>
                <c:pt idx="20739">
                  <c:v>25.17</c:v>
                </c:pt>
                <c:pt idx="20740">
                  <c:v>31.69</c:v>
                </c:pt>
                <c:pt idx="20741">
                  <c:v>28.4</c:v>
                </c:pt>
                <c:pt idx="20742">
                  <c:v>19.41</c:v>
                </c:pt>
                <c:pt idx="20743">
                  <c:v>21.84</c:v>
                </c:pt>
                <c:pt idx="20744">
                  <c:v>84.81</c:v>
                </c:pt>
                <c:pt idx="20745">
                  <c:v>19.86</c:v>
                </c:pt>
                <c:pt idx="20746">
                  <c:v>48.76</c:v>
                </c:pt>
                <c:pt idx="20747">
                  <c:v>62.78</c:v>
                </c:pt>
                <c:pt idx="20748">
                  <c:v>25.39</c:v>
                </c:pt>
                <c:pt idx="20749">
                  <c:v>31.54</c:v>
                </c:pt>
                <c:pt idx="20750">
                  <c:v>28.26</c:v>
                </c:pt>
                <c:pt idx="20751">
                  <c:v>19.61</c:v>
                </c:pt>
                <c:pt idx="20752">
                  <c:v>21.63</c:v>
                </c:pt>
                <c:pt idx="20753">
                  <c:v>85.01</c:v>
                </c:pt>
                <c:pt idx="20754">
                  <c:v>19.690000000000001</c:v>
                </c:pt>
                <c:pt idx="20755">
                  <c:v>48.96</c:v>
                </c:pt>
                <c:pt idx="20756">
                  <c:v>62.55</c:v>
                </c:pt>
                <c:pt idx="20757">
                  <c:v>25.61</c:v>
                </c:pt>
                <c:pt idx="20758">
                  <c:v>31.4</c:v>
                </c:pt>
                <c:pt idx="20759">
                  <c:v>28.11</c:v>
                </c:pt>
                <c:pt idx="20760">
                  <c:v>19.8</c:v>
                </c:pt>
                <c:pt idx="20761">
                  <c:v>21.42</c:v>
                </c:pt>
                <c:pt idx="20762">
                  <c:v>85.21</c:v>
                </c:pt>
                <c:pt idx="20763">
                  <c:v>19.53</c:v>
                </c:pt>
                <c:pt idx="20764">
                  <c:v>49.16</c:v>
                </c:pt>
                <c:pt idx="20765">
                  <c:v>62.32</c:v>
                </c:pt>
                <c:pt idx="20766">
                  <c:v>25.83</c:v>
                </c:pt>
                <c:pt idx="20767">
                  <c:v>31.25</c:v>
                </c:pt>
                <c:pt idx="20768">
                  <c:v>27.97</c:v>
                </c:pt>
                <c:pt idx="20769">
                  <c:v>20</c:v>
                </c:pt>
                <c:pt idx="20770">
                  <c:v>21.21</c:v>
                </c:pt>
                <c:pt idx="20771">
                  <c:v>85.41</c:v>
                </c:pt>
                <c:pt idx="20772">
                  <c:v>19.36</c:v>
                </c:pt>
                <c:pt idx="20773">
                  <c:v>49.35</c:v>
                </c:pt>
                <c:pt idx="20774">
                  <c:v>62.09</c:v>
                </c:pt>
                <c:pt idx="20775">
                  <c:v>26.05</c:v>
                </c:pt>
                <c:pt idx="20776">
                  <c:v>31.1</c:v>
                </c:pt>
                <c:pt idx="20777">
                  <c:v>27.82</c:v>
                </c:pt>
                <c:pt idx="20778">
                  <c:v>20.190000000000001</c:v>
                </c:pt>
                <c:pt idx="20779">
                  <c:v>21</c:v>
                </c:pt>
                <c:pt idx="20780">
                  <c:v>85.6</c:v>
                </c:pt>
                <c:pt idx="20781">
                  <c:v>19.190000000000001</c:v>
                </c:pt>
                <c:pt idx="20782">
                  <c:v>49.55</c:v>
                </c:pt>
                <c:pt idx="20783">
                  <c:v>61.86</c:v>
                </c:pt>
                <c:pt idx="20784">
                  <c:v>26.27</c:v>
                </c:pt>
                <c:pt idx="20785">
                  <c:v>30.95</c:v>
                </c:pt>
                <c:pt idx="20786">
                  <c:v>27.67</c:v>
                </c:pt>
                <c:pt idx="20787">
                  <c:v>20.39</c:v>
                </c:pt>
                <c:pt idx="20788">
                  <c:v>20.8</c:v>
                </c:pt>
                <c:pt idx="20789">
                  <c:v>85.78</c:v>
                </c:pt>
                <c:pt idx="20790">
                  <c:v>19.02</c:v>
                </c:pt>
                <c:pt idx="20791">
                  <c:v>49.74</c:v>
                </c:pt>
                <c:pt idx="20792">
                  <c:v>61.63</c:v>
                </c:pt>
                <c:pt idx="20793">
                  <c:v>26.49</c:v>
                </c:pt>
                <c:pt idx="20794">
                  <c:v>30.8</c:v>
                </c:pt>
                <c:pt idx="20795">
                  <c:v>27.53</c:v>
                </c:pt>
                <c:pt idx="20796">
                  <c:v>20.58</c:v>
                </c:pt>
                <c:pt idx="20797">
                  <c:v>20.59</c:v>
                </c:pt>
                <c:pt idx="20798">
                  <c:v>85.95</c:v>
                </c:pt>
                <c:pt idx="20799">
                  <c:v>18.86</c:v>
                </c:pt>
                <c:pt idx="20800">
                  <c:v>49.94</c:v>
                </c:pt>
                <c:pt idx="20801">
                  <c:v>61.4</c:v>
                </c:pt>
                <c:pt idx="20802">
                  <c:v>26.71</c:v>
                </c:pt>
                <c:pt idx="20803">
                  <c:v>30.65</c:v>
                </c:pt>
                <c:pt idx="20804">
                  <c:v>27.38</c:v>
                </c:pt>
                <c:pt idx="20805">
                  <c:v>20.78</c:v>
                </c:pt>
                <c:pt idx="20806">
                  <c:v>20.38</c:v>
                </c:pt>
                <c:pt idx="20807">
                  <c:v>86.11</c:v>
                </c:pt>
                <c:pt idx="20808">
                  <c:v>18.690000000000001</c:v>
                </c:pt>
                <c:pt idx="20809">
                  <c:v>50.13</c:v>
                </c:pt>
                <c:pt idx="20810">
                  <c:v>61.17</c:v>
                </c:pt>
                <c:pt idx="20811">
                  <c:v>26.94</c:v>
                </c:pt>
                <c:pt idx="20812">
                  <c:v>30.5</c:v>
                </c:pt>
                <c:pt idx="20813">
                  <c:v>27.23</c:v>
                </c:pt>
                <c:pt idx="20814">
                  <c:v>20.97</c:v>
                </c:pt>
                <c:pt idx="20815">
                  <c:v>20.170000000000002</c:v>
                </c:pt>
                <c:pt idx="20816">
                  <c:v>86.26</c:v>
                </c:pt>
                <c:pt idx="20817">
                  <c:v>18.52</c:v>
                </c:pt>
                <c:pt idx="20818">
                  <c:v>50.32</c:v>
                </c:pt>
                <c:pt idx="20819">
                  <c:v>60.95</c:v>
                </c:pt>
                <c:pt idx="20820">
                  <c:v>27.16</c:v>
                </c:pt>
                <c:pt idx="20821">
                  <c:v>30.35</c:v>
                </c:pt>
                <c:pt idx="20822">
                  <c:v>27.08</c:v>
                </c:pt>
                <c:pt idx="20823">
                  <c:v>21.17</c:v>
                </c:pt>
                <c:pt idx="20824">
                  <c:v>19.96</c:v>
                </c:pt>
                <c:pt idx="20825">
                  <c:v>86.4</c:v>
                </c:pt>
                <c:pt idx="20826">
                  <c:v>18.36</c:v>
                </c:pt>
                <c:pt idx="20827">
                  <c:v>50.52</c:v>
                </c:pt>
                <c:pt idx="20828">
                  <c:v>60.72</c:v>
                </c:pt>
                <c:pt idx="20829">
                  <c:v>27.38</c:v>
                </c:pt>
                <c:pt idx="20830">
                  <c:v>30.21</c:v>
                </c:pt>
                <c:pt idx="20831">
                  <c:v>26.93</c:v>
                </c:pt>
                <c:pt idx="20832">
                  <c:v>21.36</c:v>
                </c:pt>
                <c:pt idx="20833">
                  <c:v>19.75</c:v>
                </c:pt>
                <c:pt idx="20834">
                  <c:v>86.53</c:v>
                </c:pt>
                <c:pt idx="20835">
                  <c:v>18.190000000000001</c:v>
                </c:pt>
                <c:pt idx="20836">
                  <c:v>50.71</c:v>
                </c:pt>
                <c:pt idx="20837">
                  <c:v>60.49</c:v>
                </c:pt>
                <c:pt idx="20838">
                  <c:v>27.6</c:v>
                </c:pt>
                <c:pt idx="20839">
                  <c:v>30.06</c:v>
                </c:pt>
                <c:pt idx="20840">
                  <c:v>26.78</c:v>
                </c:pt>
                <c:pt idx="20841">
                  <c:v>21.56</c:v>
                </c:pt>
                <c:pt idx="20842">
                  <c:v>19.54</c:v>
                </c:pt>
                <c:pt idx="20843">
                  <c:v>86.64</c:v>
                </c:pt>
                <c:pt idx="20844">
                  <c:v>18.02</c:v>
                </c:pt>
                <c:pt idx="20845">
                  <c:v>50.9</c:v>
                </c:pt>
                <c:pt idx="20846">
                  <c:v>60.26</c:v>
                </c:pt>
                <c:pt idx="20847">
                  <c:v>27.83</c:v>
                </c:pt>
                <c:pt idx="20848">
                  <c:v>29.91</c:v>
                </c:pt>
                <c:pt idx="20849">
                  <c:v>26.63</c:v>
                </c:pt>
                <c:pt idx="20850">
                  <c:v>21.75</c:v>
                </c:pt>
                <c:pt idx="20851">
                  <c:v>19.329999999999998</c:v>
                </c:pt>
                <c:pt idx="20852">
                  <c:v>86.73</c:v>
                </c:pt>
                <c:pt idx="20853">
                  <c:v>17.850000000000001</c:v>
                </c:pt>
                <c:pt idx="20854">
                  <c:v>51.1</c:v>
                </c:pt>
                <c:pt idx="20855">
                  <c:v>60.03</c:v>
                </c:pt>
                <c:pt idx="20856">
                  <c:v>28.05</c:v>
                </c:pt>
                <c:pt idx="20857">
                  <c:v>29.76</c:v>
                </c:pt>
                <c:pt idx="20858">
                  <c:v>26.48</c:v>
                </c:pt>
                <c:pt idx="20859">
                  <c:v>21.95</c:v>
                </c:pt>
                <c:pt idx="20860">
                  <c:v>19.13</c:v>
                </c:pt>
                <c:pt idx="20861">
                  <c:v>86.8</c:v>
                </c:pt>
                <c:pt idx="20862">
                  <c:v>17.690000000000001</c:v>
                </c:pt>
                <c:pt idx="20863">
                  <c:v>51.29</c:v>
                </c:pt>
                <c:pt idx="20864">
                  <c:v>59.8</c:v>
                </c:pt>
                <c:pt idx="20865">
                  <c:v>28.27</c:v>
                </c:pt>
                <c:pt idx="20866">
                  <c:v>29.61</c:v>
                </c:pt>
                <c:pt idx="20867">
                  <c:v>26.33</c:v>
                </c:pt>
                <c:pt idx="20868">
                  <c:v>22.14</c:v>
                </c:pt>
                <c:pt idx="20869">
                  <c:v>18.920000000000002</c:v>
                </c:pt>
                <c:pt idx="20870">
                  <c:v>86.86</c:v>
                </c:pt>
                <c:pt idx="20871">
                  <c:v>17.52</c:v>
                </c:pt>
                <c:pt idx="20872">
                  <c:v>51.48</c:v>
                </c:pt>
                <c:pt idx="20873">
                  <c:v>59.58</c:v>
                </c:pt>
                <c:pt idx="20874">
                  <c:v>28.5</c:v>
                </c:pt>
                <c:pt idx="20875">
                  <c:v>29.46</c:v>
                </c:pt>
                <c:pt idx="20876">
                  <c:v>26.18</c:v>
                </c:pt>
                <c:pt idx="20877">
                  <c:v>22.34</c:v>
                </c:pt>
                <c:pt idx="20878">
                  <c:v>18.71</c:v>
                </c:pt>
                <c:pt idx="20879">
                  <c:v>86.9</c:v>
                </c:pt>
                <c:pt idx="20880">
                  <c:v>17.36</c:v>
                </c:pt>
                <c:pt idx="20881">
                  <c:v>51.67</c:v>
                </c:pt>
                <c:pt idx="20882">
                  <c:v>59.35</c:v>
                </c:pt>
                <c:pt idx="20883">
                  <c:v>28.72</c:v>
                </c:pt>
                <c:pt idx="20884">
                  <c:v>29.32</c:v>
                </c:pt>
                <c:pt idx="20885">
                  <c:v>26.03</c:v>
                </c:pt>
                <c:pt idx="20886">
                  <c:v>22.54</c:v>
                </c:pt>
                <c:pt idx="20887">
                  <c:v>18.5</c:v>
                </c:pt>
                <c:pt idx="20888">
                  <c:v>86.91</c:v>
                </c:pt>
                <c:pt idx="20889">
                  <c:v>17.190000000000001</c:v>
                </c:pt>
                <c:pt idx="20890">
                  <c:v>51.86</c:v>
                </c:pt>
                <c:pt idx="20891">
                  <c:v>59.12</c:v>
                </c:pt>
                <c:pt idx="20892">
                  <c:v>28.94</c:v>
                </c:pt>
                <c:pt idx="20893">
                  <c:v>29.17</c:v>
                </c:pt>
                <c:pt idx="20894">
                  <c:v>25.88</c:v>
                </c:pt>
                <c:pt idx="20895">
                  <c:v>22.73</c:v>
                </c:pt>
                <c:pt idx="20896">
                  <c:v>18.29</c:v>
                </c:pt>
                <c:pt idx="20897">
                  <c:v>86.9</c:v>
                </c:pt>
                <c:pt idx="20898">
                  <c:v>17.02</c:v>
                </c:pt>
                <c:pt idx="20899">
                  <c:v>52.05</c:v>
                </c:pt>
                <c:pt idx="20900">
                  <c:v>58.89</c:v>
                </c:pt>
                <c:pt idx="20901">
                  <c:v>29.17</c:v>
                </c:pt>
                <c:pt idx="20902">
                  <c:v>29.02</c:v>
                </c:pt>
                <c:pt idx="20903">
                  <c:v>25.73</c:v>
                </c:pt>
                <c:pt idx="20904">
                  <c:v>22.93</c:v>
                </c:pt>
                <c:pt idx="20905">
                  <c:v>18.09</c:v>
                </c:pt>
                <c:pt idx="20906">
                  <c:v>86.87</c:v>
                </c:pt>
                <c:pt idx="20907">
                  <c:v>16.86</c:v>
                </c:pt>
                <c:pt idx="20908">
                  <c:v>52.24</c:v>
                </c:pt>
                <c:pt idx="20909">
                  <c:v>58.67</c:v>
                </c:pt>
                <c:pt idx="20910">
                  <c:v>29.39</c:v>
                </c:pt>
                <c:pt idx="20911">
                  <c:v>28.87</c:v>
                </c:pt>
                <c:pt idx="20912">
                  <c:v>25.58</c:v>
                </c:pt>
                <c:pt idx="20913">
                  <c:v>23.12</c:v>
                </c:pt>
                <c:pt idx="20914">
                  <c:v>17.88</c:v>
                </c:pt>
                <c:pt idx="20915">
                  <c:v>86.82</c:v>
                </c:pt>
                <c:pt idx="20916">
                  <c:v>16.690000000000001</c:v>
                </c:pt>
                <c:pt idx="20917">
                  <c:v>52.43</c:v>
                </c:pt>
                <c:pt idx="20918">
                  <c:v>58.44</c:v>
                </c:pt>
                <c:pt idx="20919">
                  <c:v>29.62</c:v>
                </c:pt>
                <c:pt idx="20920">
                  <c:v>28.72</c:v>
                </c:pt>
                <c:pt idx="20921">
                  <c:v>25.42</c:v>
                </c:pt>
                <c:pt idx="20922">
                  <c:v>23.32</c:v>
                </c:pt>
                <c:pt idx="20923">
                  <c:v>17.670000000000002</c:v>
                </c:pt>
                <c:pt idx="20924">
                  <c:v>86.76</c:v>
                </c:pt>
                <c:pt idx="20925">
                  <c:v>16.53</c:v>
                </c:pt>
                <c:pt idx="20926">
                  <c:v>52.62</c:v>
                </c:pt>
                <c:pt idx="20927">
                  <c:v>58.22</c:v>
                </c:pt>
                <c:pt idx="20928">
                  <c:v>29.84</c:v>
                </c:pt>
                <c:pt idx="20929">
                  <c:v>28.57</c:v>
                </c:pt>
                <c:pt idx="20930">
                  <c:v>25.27</c:v>
                </c:pt>
                <c:pt idx="20931">
                  <c:v>23.51</c:v>
                </c:pt>
                <c:pt idx="20932">
                  <c:v>17.46</c:v>
                </c:pt>
                <c:pt idx="20933">
                  <c:v>86.67</c:v>
                </c:pt>
                <c:pt idx="20934">
                  <c:v>16.36</c:v>
                </c:pt>
                <c:pt idx="20935">
                  <c:v>52.8</c:v>
                </c:pt>
                <c:pt idx="20936">
                  <c:v>57.99</c:v>
                </c:pt>
                <c:pt idx="20937">
                  <c:v>30.07</c:v>
                </c:pt>
                <c:pt idx="20938">
                  <c:v>28.43</c:v>
                </c:pt>
                <c:pt idx="20939">
                  <c:v>25.12</c:v>
                </c:pt>
                <c:pt idx="20940">
                  <c:v>23.71</c:v>
                </c:pt>
                <c:pt idx="20941">
                  <c:v>17.25</c:v>
                </c:pt>
                <c:pt idx="20942">
                  <c:v>86.57</c:v>
                </c:pt>
                <c:pt idx="20943">
                  <c:v>16.190000000000001</c:v>
                </c:pt>
                <c:pt idx="20944">
                  <c:v>52.99</c:v>
                </c:pt>
                <c:pt idx="20945">
                  <c:v>57.76</c:v>
                </c:pt>
                <c:pt idx="20946">
                  <c:v>30.29</c:v>
                </c:pt>
                <c:pt idx="20947">
                  <c:v>28.28</c:v>
                </c:pt>
                <c:pt idx="20948">
                  <c:v>24.96</c:v>
                </c:pt>
                <c:pt idx="20949">
                  <c:v>23.91</c:v>
                </c:pt>
                <c:pt idx="20950">
                  <c:v>17.05</c:v>
                </c:pt>
                <c:pt idx="20951">
                  <c:v>86.45</c:v>
                </c:pt>
                <c:pt idx="20952">
                  <c:v>16.03</c:v>
                </c:pt>
                <c:pt idx="20953">
                  <c:v>53.18</c:v>
                </c:pt>
                <c:pt idx="20954">
                  <c:v>57.54</c:v>
                </c:pt>
                <c:pt idx="20955">
                  <c:v>30.52</c:v>
                </c:pt>
                <c:pt idx="20956">
                  <c:v>28.13</c:v>
                </c:pt>
                <c:pt idx="20957">
                  <c:v>24.81</c:v>
                </c:pt>
                <c:pt idx="20958">
                  <c:v>24.1</c:v>
                </c:pt>
                <c:pt idx="20959">
                  <c:v>16.84</c:v>
                </c:pt>
                <c:pt idx="20960">
                  <c:v>86.31</c:v>
                </c:pt>
                <c:pt idx="20961">
                  <c:v>15.86</c:v>
                </c:pt>
                <c:pt idx="20962">
                  <c:v>53.36</c:v>
                </c:pt>
                <c:pt idx="20963">
                  <c:v>57.31</c:v>
                </c:pt>
                <c:pt idx="20964">
                  <c:v>30.75</c:v>
                </c:pt>
                <c:pt idx="20965">
                  <c:v>27.98</c:v>
                </c:pt>
                <c:pt idx="20966">
                  <c:v>24.65</c:v>
                </c:pt>
                <c:pt idx="20967">
                  <c:v>24.3</c:v>
                </c:pt>
                <c:pt idx="20968">
                  <c:v>16.63</c:v>
                </c:pt>
                <c:pt idx="20969">
                  <c:v>86.17</c:v>
                </c:pt>
                <c:pt idx="20970">
                  <c:v>15.7</c:v>
                </c:pt>
                <c:pt idx="20971">
                  <c:v>53.55</c:v>
                </c:pt>
                <c:pt idx="20972">
                  <c:v>57.09</c:v>
                </c:pt>
                <c:pt idx="20973">
                  <c:v>30.97</c:v>
                </c:pt>
                <c:pt idx="20974">
                  <c:v>27.83</c:v>
                </c:pt>
                <c:pt idx="20975">
                  <c:v>24.5</c:v>
                </c:pt>
                <c:pt idx="20976">
                  <c:v>24.49</c:v>
                </c:pt>
                <c:pt idx="20977">
                  <c:v>16.420000000000002</c:v>
                </c:pt>
                <c:pt idx="20978">
                  <c:v>86.01</c:v>
                </c:pt>
                <c:pt idx="20979">
                  <c:v>15.53</c:v>
                </c:pt>
                <c:pt idx="20980">
                  <c:v>53.73</c:v>
                </c:pt>
                <c:pt idx="20981">
                  <c:v>56.86</c:v>
                </c:pt>
                <c:pt idx="20982">
                  <c:v>31.2</c:v>
                </c:pt>
                <c:pt idx="20983">
                  <c:v>27.69</c:v>
                </c:pt>
                <c:pt idx="20984">
                  <c:v>24.35</c:v>
                </c:pt>
                <c:pt idx="20985">
                  <c:v>24.69</c:v>
                </c:pt>
                <c:pt idx="20986">
                  <c:v>16.22</c:v>
                </c:pt>
                <c:pt idx="20987">
                  <c:v>85.85</c:v>
                </c:pt>
                <c:pt idx="20988">
                  <c:v>15.37</c:v>
                </c:pt>
                <c:pt idx="20989">
                  <c:v>53.92</c:v>
                </c:pt>
                <c:pt idx="20990">
                  <c:v>56.64</c:v>
                </c:pt>
                <c:pt idx="20991">
                  <c:v>31.42</c:v>
                </c:pt>
                <c:pt idx="20992">
                  <c:v>27.54</c:v>
                </c:pt>
                <c:pt idx="20993">
                  <c:v>24.19</c:v>
                </c:pt>
                <c:pt idx="20994">
                  <c:v>24.89</c:v>
                </c:pt>
                <c:pt idx="20995">
                  <c:v>16.010000000000002</c:v>
                </c:pt>
                <c:pt idx="20996">
                  <c:v>85.67</c:v>
                </c:pt>
                <c:pt idx="20997">
                  <c:v>15.2</c:v>
                </c:pt>
                <c:pt idx="20998">
                  <c:v>54.1</c:v>
                </c:pt>
                <c:pt idx="20999">
                  <c:v>56.41</c:v>
                </c:pt>
                <c:pt idx="21000">
                  <c:v>31.65</c:v>
                </c:pt>
                <c:pt idx="21001">
                  <c:v>27.39</c:v>
                </c:pt>
                <c:pt idx="21002">
                  <c:v>24.03</c:v>
                </c:pt>
                <c:pt idx="21003">
                  <c:v>25.08</c:v>
                </c:pt>
                <c:pt idx="21004">
                  <c:v>15.8</c:v>
                </c:pt>
                <c:pt idx="21005">
                  <c:v>85.49</c:v>
                </c:pt>
                <c:pt idx="21006">
                  <c:v>15.04</c:v>
                </c:pt>
                <c:pt idx="21007">
                  <c:v>54.29</c:v>
                </c:pt>
                <c:pt idx="21008">
                  <c:v>56.19</c:v>
                </c:pt>
                <c:pt idx="21009">
                  <c:v>31.88</c:v>
                </c:pt>
                <c:pt idx="21010">
                  <c:v>27.24</c:v>
                </c:pt>
                <c:pt idx="21011">
                  <c:v>23.88</c:v>
                </c:pt>
                <c:pt idx="21012">
                  <c:v>25.28</c:v>
                </c:pt>
                <c:pt idx="21013">
                  <c:v>15.59</c:v>
                </c:pt>
                <c:pt idx="21014">
                  <c:v>85.3</c:v>
                </c:pt>
                <c:pt idx="21015">
                  <c:v>14.87</c:v>
                </c:pt>
                <c:pt idx="21016">
                  <c:v>54.47</c:v>
                </c:pt>
                <c:pt idx="21017">
                  <c:v>55.97</c:v>
                </c:pt>
                <c:pt idx="21018">
                  <c:v>32.11</c:v>
                </c:pt>
                <c:pt idx="21019">
                  <c:v>27.09</c:v>
                </c:pt>
                <c:pt idx="21020">
                  <c:v>23.72</c:v>
                </c:pt>
                <c:pt idx="21021">
                  <c:v>25.47</c:v>
                </c:pt>
                <c:pt idx="21022">
                  <c:v>15.39</c:v>
                </c:pt>
                <c:pt idx="21023">
                  <c:v>85.11</c:v>
                </c:pt>
                <c:pt idx="21024">
                  <c:v>14.71</c:v>
                </c:pt>
                <c:pt idx="21025">
                  <c:v>54.65</c:v>
                </c:pt>
                <c:pt idx="21026">
                  <c:v>55.74</c:v>
                </c:pt>
                <c:pt idx="21027">
                  <c:v>32.33</c:v>
                </c:pt>
                <c:pt idx="21028">
                  <c:v>26.95</c:v>
                </c:pt>
                <c:pt idx="21029">
                  <c:v>23.57</c:v>
                </c:pt>
                <c:pt idx="21030">
                  <c:v>25.67</c:v>
                </c:pt>
                <c:pt idx="21031">
                  <c:v>15.18</c:v>
                </c:pt>
                <c:pt idx="21032">
                  <c:v>84.91</c:v>
                </c:pt>
                <c:pt idx="21033">
                  <c:v>14.55</c:v>
                </c:pt>
                <c:pt idx="21034">
                  <c:v>54.83</c:v>
                </c:pt>
                <c:pt idx="21035">
                  <c:v>55.52</c:v>
                </c:pt>
                <c:pt idx="21036">
                  <c:v>32.56</c:v>
                </c:pt>
                <c:pt idx="21037">
                  <c:v>26.8</c:v>
                </c:pt>
                <c:pt idx="21038">
                  <c:v>23.41</c:v>
                </c:pt>
                <c:pt idx="21039">
                  <c:v>25.86</c:v>
                </c:pt>
                <c:pt idx="21040">
                  <c:v>14.97</c:v>
                </c:pt>
                <c:pt idx="21041">
                  <c:v>84.7</c:v>
                </c:pt>
                <c:pt idx="21042">
                  <c:v>14.38</c:v>
                </c:pt>
                <c:pt idx="21043">
                  <c:v>55.01</c:v>
                </c:pt>
                <c:pt idx="21044">
                  <c:v>55.3</c:v>
                </c:pt>
                <c:pt idx="21045">
                  <c:v>32.79</c:v>
                </c:pt>
                <c:pt idx="21046">
                  <c:v>26.65</c:v>
                </c:pt>
                <c:pt idx="21047">
                  <c:v>23.25</c:v>
                </c:pt>
                <c:pt idx="21048">
                  <c:v>26.06</c:v>
                </c:pt>
                <c:pt idx="21049">
                  <c:v>14.77</c:v>
                </c:pt>
                <c:pt idx="21050">
                  <c:v>84.5</c:v>
                </c:pt>
                <c:pt idx="21051">
                  <c:v>14.22</c:v>
                </c:pt>
                <c:pt idx="21052">
                  <c:v>55.19</c:v>
                </c:pt>
                <c:pt idx="21053">
                  <c:v>55.08</c:v>
                </c:pt>
                <c:pt idx="21054">
                  <c:v>33.020000000000003</c:v>
                </c:pt>
                <c:pt idx="21055">
                  <c:v>26.5</c:v>
                </c:pt>
                <c:pt idx="21056">
                  <c:v>23.1</c:v>
                </c:pt>
                <c:pt idx="21057">
                  <c:v>26.25</c:v>
                </c:pt>
                <c:pt idx="21058">
                  <c:v>14.56</c:v>
                </c:pt>
                <c:pt idx="21059">
                  <c:v>84.29</c:v>
                </c:pt>
                <c:pt idx="21060">
                  <c:v>14.05</c:v>
                </c:pt>
                <c:pt idx="21061">
                  <c:v>55.37</c:v>
                </c:pt>
                <c:pt idx="21062">
                  <c:v>54.85</c:v>
                </c:pt>
                <c:pt idx="21063">
                  <c:v>33.24</c:v>
                </c:pt>
                <c:pt idx="21064">
                  <c:v>26.35</c:v>
                </c:pt>
                <c:pt idx="21065">
                  <c:v>22.94</c:v>
                </c:pt>
                <c:pt idx="21066">
                  <c:v>26.45</c:v>
                </c:pt>
                <c:pt idx="21067">
                  <c:v>14.35</c:v>
                </c:pt>
                <c:pt idx="21068">
                  <c:v>84.07</c:v>
                </c:pt>
                <c:pt idx="21069">
                  <c:v>13.89</c:v>
                </c:pt>
                <c:pt idx="21070">
                  <c:v>55.55</c:v>
                </c:pt>
                <c:pt idx="21071">
                  <c:v>54.63</c:v>
                </c:pt>
                <c:pt idx="21072">
                  <c:v>33.47</c:v>
                </c:pt>
                <c:pt idx="21073">
                  <c:v>26.21</c:v>
                </c:pt>
                <c:pt idx="21074">
                  <c:v>22.78</c:v>
                </c:pt>
                <c:pt idx="21075">
                  <c:v>26.65</c:v>
                </c:pt>
                <c:pt idx="21076">
                  <c:v>14.15</c:v>
                </c:pt>
                <c:pt idx="21077">
                  <c:v>83.85</c:v>
                </c:pt>
                <c:pt idx="21078">
                  <c:v>13.73</c:v>
                </c:pt>
                <c:pt idx="21079">
                  <c:v>55.72</c:v>
                </c:pt>
                <c:pt idx="21080">
                  <c:v>54.41</c:v>
                </c:pt>
                <c:pt idx="21081">
                  <c:v>33.700000000000003</c:v>
                </c:pt>
                <c:pt idx="21082">
                  <c:v>26.06</c:v>
                </c:pt>
                <c:pt idx="21083">
                  <c:v>22.63</c:v>
                </c:pt>
                <c:pt idx="21084">
                  <c:v>10.210000000000001</c:v>
                </c:pt>
                <c:pt idx="21085">
                  <c:v>26.84</c:v>
                </c:pt>
                <c:pt idx="21086">
                  <c:v>13.94</c:v>
                </c:pt>
                <c:pt idx="21087">
                  <c:v>83.63</c:v>
                </c:pt>
                <c:pt idx="21088">
                  <c:v>13.56</c:v>
                </c:pt>
                <c:pt idx="21089">
                  <c:v>55.9</c:v>
                </c:pt>
                <c:pt idx="21090">
                  <c:v>54.19</c:v>
                </c:pt>
                <c:pt idx="21091">
                  <c:v>33.93</c:v>
                </c:pt>
                <c:pt idx="21092">
                  <c:v>25.91</c:v>
                </c:pt>
                <c:pt idx="21093">
                  <c:v>22.47</c:v>
                </c:pt>
                <c:pt idx="21094">
                  <c:v>10.42</c:v>
                </c:pt>
                <c:pt idx="21095">
                  <c:v>27.04</c:v>
                </c:pt>
                <c:pt idx="21096">
                  <c:v>13.73</c:v>
                </c:pt>
                <c:pt idx="21097">
                  <c:v>83.41</c:v>
                </c:pt>
                <c:pt idx="21098">
                  <c:v>13.4</c:v>
                </c:pt>
                <c:pt idx="21099">
                  <c:v>56.07</c:v>
                </c:pt>
                <c:pt idx="21100">
                  <c:v>53.97</c:v>
                </c:pt>
                <c:pt idx="21101">
                  <c:v>34.159999999999997</c:v>
                </c:pt>
                <c:pt idx="21102">
                  <c:v>25.76</c:v>
                </c:pt>
                <c:pt idx="21103">
                  <c:v>22.31</c:v>
                </c:pt>
                <c:pt idx="21104">
                  <c:v>10.63</c:v>
                </c:pt>
                <c:pt idx="21105">
                  <c:v>27.23</c:v>
                </c:pt>
                <c:pt idx="21106">
                  <c:v>13.53</c:v>
                </c:pt>
                <c:pt idx="21107">
                  <c:v>83.19</c:v>
                </c:pt>
                <c:pt idx="21108">
                  <c:v>13.24</c:v>
                </c:pt>
                <c:pt idx="21109">
                  <c:v>56.25</c:v>
                </c:pt>
                <c:pt idx="21110">
                  <c:v>53.75</c:v>
                </c:pt>
                <c:pt idx="21111">
                  <c:v>34.39</c:v>
                </c:pt>
                <c:pt idx="21112">
                  <c:v>25.62</c:v>
                </c:pt>
                <c:pt idx="21113">
                  <c:v>22.15</c:v>
                </c:pt>
                <c:pt idx="21114">
                  <c:v>10.84</c:v>
                </c:pt>
                <c:pt idx="21115">
                  <c:v>27.43</c:v>
                </c:pt>
                <c:pt idx="21116">
                  <c:v>13.32</c:v>
                </c:pt>
                <c:pt idx="21117">
                  <c:v>82.96</c:v>
                </c:pt>
                <c:pt idx="21118">
                  <c:v>13.08</c:v>
                </c:pt>
                <c:pt idx="21119">
                  <c:v>56.42</c:v>
                </c:pt>
                <c:pt idx="21120">
                  <c:v>53.53</c:v>
                </c:pt>
                <c:pt idx="21121">
                  <c:v>34.619999999999997</c:v>
                </c:pt>
                <c:pt idx="21122">
                  <c:v>25.47</c:v>
                </c:pt>
                <c:pt idx="21123">
                  <c:v>21.99</c:v>
                </c:pt>
                <c:pt idx="21124">
                  <c:v>11.04</c:v>
                </c:pt>
                <c:pt idx="21125">
                  <c:v>27.62</c:v>
                </c:pt>
                <c:pt idx="21126">
                  <c:v>13.12</c:v>
                </c:pt>
                <c:pt idx="21127">
                  <c:v>82.74</c:v>
                </c:pt>
                <c:pt idx="21128">
                  <c:v>12.91</c:v>
                </c:pt>
                <c:pt idx="21129">
                  <c:v>56.59</c:v>
                </c:pt>
                <c:pt idx="21130">
                  <c:v>53.31</c:v>
                </c:pt>
                <c:pt idx="21131">
                  <c:v>34.840000000000003</c:v>
                </c:pt>
                <c:pt idx="21132">
                  <c:v>25.32</c:v>
                </c:pt>
                <c:pt idx="21133">
                  <c:v>21.83</c:v>
                </c:pt>
                <c:pt idx="21134">
                  <c:v>11.25</c:v>
                </c:pt>
                <c:pt idx="21135">
                  <c:v>27.82</c:v>
                </c:pt>
                <c:pt idx="21136">
                  <c:v>12.91</c:v>
                </c:pt>
                <c:pt idx="21137">
                  <c:v>82.51</c:v>
                </c:pt>
                <c:pt idx="21138">
                  <c:v>12.75</c:v>
                </c:pt>
                <c:pt idx="21139">
                  <c:v>56.76</c:v>
                </c:pt>
                <c:pt idx="21140">
                  <c:v>53.09</c:v>
                </c:pt>
                <c:pt idx="21141">
                  <c:v>35.07</c:v>
                </c:pt>
                <c:pt idx="21142">
                  <c:v>25.17</c:v>
                </c:pt>
                <c:pt idx="21143">
                  <c:v>21.68</c:v>
                </c:pt>
                <c:pt idx="21144">
                  <c:v>11.46</c:v>
                </c:pt>
                <c:pt idx="21145">
                  <c:v>28.01</c:v>
                </c:pt>
                <c:pt idx="21146">
                  <c:v>12.7</c:v>
                </c:pt>
                <c:pt idx="21147">
                  <c:v>82.28</c:v>
                </c:pt>
                <c:pt idx="21148">
                  <c:v>12.59</c:v>
                </c:pt>
                <c:pt idx="21149">
                  <c:v>56.94</c:v>
                </c:pt>
                <c:pt idx="21150">
                  <c:v>52.87</c:v>
                </c:pt>
                <c:pt idx="21151">
                  <c:v>35.299999999999997</c:v>
                </c:pt>
                <c:pt idx="21152">
                  <c:v>25.02</c:v>
                </c:pt>
                <c:pt idx="21153">
                  <c:v>21.52</c:v>
                </c:pt>
                <c:pt idx="21154">
                  <c:v>11.67</c:v>
                </c:pt>
                <c:pt idx="21155">
                  <c:v>28.21</c:v>
                </c:pt>
                <c:pt idx="21156">
                  <c:v>12.5</c:v>
                </c:pt>
                <c:pt idx="21157">
                  <c:v>82.05</c:v>
                </c:pt>
                <c:pt idx="21158">
                  <c:v>12.43</c:v>
                </c:pt>
                <c:pt idx="21159">
                  <c:v>57.1</c:v>
                </c:pt>
                <c:pt idx="21160">
                  <c:v>52.65</c:v>
                </c:pt>
                <c:pt idx="21161">
                  <c:v>35.53</c:v>
                </c:pt>
                <c:pt idx="21162">
                  <c:v>24.88</c:v>
                </c:pt>
                <c:pt idx="21163">
                  <c:v>21.36</c:v>
                </c:pt>
                <c:pt idx="21164">
                  <c:v>11.88</c:v>
                </c:pt>
                <c:pt idx="21165">
                  <c:v>28.4</c:v>
                </c:pt>
                <c:pt idx="21166">
                  <c:v>12.29</c:v>
                </c:pt>
                <c:pt idx="21167">
                  <c:v>81.819999999999993</c:v>
                </c:pt>
                <c:pt idx="21168">
                  <c:v>12.27</c:v>
                </c:pt>
                <c:pt idx="21169">
                  <c:v>57.27</c:v>
                </c:pt>
                <c:pt idx="21170">
                  <c:v>52.43</c:v>
                </c:pt>
                <c:pt idx="21171">
                  <c:v>35.76</c:v>
                </c:pt>
                <c:pt idx="21172">
                  <c:v>24.73</c:v>
                </c:pt>
                <c:pt idx="21173">
                  <c:v>21.2</c:v>
                </c:pt>
                <c:pt idx="21174">
                  <c:v>12.09</c:v>
                </c:pt>
                <c:pt idx="21175">
                  <c:v>28.6</c:v>
                </c:pt>
                <c:pt idx="21176">
                  <c:v>12.09</c:v>
                </c:pt>
                <c:pt idx="21177">
                  <c:v>81.58</c:v>
                </c:pt>
                <c:pt idx="21178">
                  <c:v>12.11</c:v>
                </c:pt>
                <c:pt idx="21179">
                  <c:v>57.44</c:v>
                </c:pt>
                <c:pt idx="21180">
                  <c:v>52.21</c:v>
                </c:pt>
                <c:pt idx="21181">
                  <c:v>35.99</c:v>
                </c:pt>
                <c:pt idx="21182">
                  <c:v>24.58</c:v>
                </c:pt>
                <c:pt idx="21183">
                  <c:v>21.04</c:v>
                </c:pt>
                <c:pt idx="21184">
                  <c:v>12.3</c:v>
                </c:pt>
                <c:pt idx="21185">
                  <c:v>28.79</c:v>
                </c:pt>
                <c:pt idx="21186">
                  <c:v>11.88</c:v>
                </c:pt>
                <c:pt idx="21187">
                  <c:v>81.349999999999994</c:v>
                </c:pt>
                <c:pt idx="21188">
                  <c:v>11.95</c:v>
                </c:pt>
                <c:pt idx="21189">
                  <c:v>57.61</c:v>
                </c:pt>
                <c:pt idx="21190">
                  <c:v>51.99</c:v>
                </c:pt>
                <c:pt idx="21191">
                  <c:v>36.22</c:v>
                </c:pt>
                <c:pt idx="21192">
                  <c:v>24.43</c:v>
                </c:pt>
                <c:pt idx="21193">
                  <c:v>20.88</c:v>
                </c:pt>
                <c:pt idx="21194">
                  <c:v>12.51</c:v>
                </c:pt>
                <c:pt idx="21195">
                  <c:v>28.99</c:v>
                </c:pt>
                <c:pt idx="21196">
                  <c:v>11.68</c:v>
                </c:pt>
                <c:pt idx="21197">
                  <c:v>81.12</c:v>
                </c:pt>
                <c:pt idx="21198">
                  <c:v>11.78</c:v>
                </c:pt>
                <c:pt idx="21199">
                  <c:v>57.77</c:v>
                </c:pt>
                <c:pt idx="21200">
                  <c:v>51.77</c:v>
                </c:pt>
                <c:pt idx="21201">
                  <c:v>36.450000000000003</c:v>
                </c:pt>
                <c:pt idx="21202">
                  <c:v>24.29</c:v>
                </c:pt>
                <c:pt idx="21203">
                  <c:v>20.72</c:v>
                </c:pt>
                <c:pt idx="21204">
                  <c:v>29.18</c:v>
                </c:pt>
                <c:pt idx="21205">
                  <c:v>11.47</c:v>
                </c:pt>
                <c:pt idx="21206">
                  <c:v>80.88</c:v>
                </c:pt>
                <c:pt idx="21207">
                  <c:v>11.62</c:v>
                </c:pt>
                <c:pt idx="21208">
                  <c:v>57.94</c:v>
                </c:pt>
                <c:pt idx="21209">
                  <c:v>51.56</c:v>
                </c:pt>
                <c:pt idx="21210">
                  <c:v>36.68</c:v>
                </c:pt>
                <c:pt idx="21211">
                  <c:v>24.14</c:v>
                </c:pt>
                <c:pt idx="21212">
                  <c:v>20.56</c:v>
                </c:pt>
                <c:pt idx="21213">
                  <c:v>12.93</c:v>
                </c:pt>
                <c:pt idx="21214">
                  <c:v>29.37</c:v>
                </c:pt>
                <c:pt idx="21215">
                  <c:v>11.27</c:v>
                </c:pt>
                <c:pt idx="21216">
                  <c:v>80.650000000000006</c:v>
                </c:pt>
                <c:pt idx="21217">
                  <c:v>11.46</c:v>
                </c:pt>
                <c:pt idx="21218">
                  <c:v>58.1</c:v>
                </c:pt>
                <c:pt idx="21219">
                  <c:v>51.34</c:v>
                </c:pt>
                <c:pt idx="21220">
                  <c:v>36.909999999999997</c:v>
                </c:pt>
                <c:pt idx="21221">
                  <c:v>23.99</c:v>
                </c:pt>
                <c:pt idx="21222">
                  <c:v>20.399999999999999</c:v>
                </c:pt>
                <c:pt idx="21223">
                  <c:v>13.14</c:v>
                </c:pt>
                <c:pt idx="21224">
                  <c:v>29.57</c:v>
                </c:pt>
                <c:pt idx="21225">
                  <c:v>11.06</c:v>
                </c:pt>
                <c:pt idx="21226">
                  <c:v>80.41</c:v>
                </c:pt>
                <c:pt idx="21227">
                  <c:v>11.3</c:v>
                </c:pt>
                <c:pt idx="21228">
                  <c:v>58.26</c:v>
                </c:pt>
                <c:pt idx="21229">
                  <c:v>51.12</c:v>
                </c:pt>
                <c:pt idx="21230">
                  <c:v>37.14</c:v>
                </c:pt>
                <c:pt idx="21231">
                  <c:v>23.84</c:v>
                </c:pt>
                <c:pt idx="21232">
                  <c:v>20.239999999999998</c:v>
                </c:pt>
                <c:pt idx="21233">
                  <c:v>13.35</c:v>
                </c:pt>
                <c:pt idx="21234">
                  <c:v>29.76</c:v>
                </c:pt>
                <c:pt idx="21235">
                  <c:v>10.86</c:v>
                </c:pt>
                <c:pt idx="21236">
                  <c:v>80.180000000000007</c:v>
                </c:pt>
                <c:pt idx="21237">
                  <c:v>11.14</c:v>
                </c:pt>
                <c:pt idx="21238">
                  <c:v>58.42</c:v>
                </c:pt>
                <c:pt idx="21239">
                  <c:v>50.9</c:v>
                </c:pt>
                <c:pt idx="21240">
                  <c:v>37.369999999999997</c:v>
                </c:pt>
                <c:pt idx="21241">
                  <c:v>23.7</c:v>
                </c:pt>
                <c:pt idx="21242">
                  <c:v>20.079999999999998</c:v>
                </c:pt>
                <c:pt idx="21243">
                  <c:v>13.56</c:v>
                </c:pt>
                <c:pt idx="21244">
                  <c:v>29.96</c:v>
                </c:pt>
                <c:pt idx="21245">
                  <c:v>10.65</c:v>
                </c:pt>
                <c:pt idx="21246">
                  <c:v>79.94</c:v>
                </c:pt>
                <c:pt idx="21247">
                  <c:v>10.98</c:v>
                </c:pt>
                <c:pt idx="21248">
                  <c:v>58.58</c:v>
                </c:pt>
                <c:pt idx="21249">
                  <c:v>50.69</c:v>
                </c:pt>
                <c:pt idx="21250">
                  <c:v>37.6</c:v>
                </c:pt>
                <c:pt idx="21251">
                  <c:v>23.55</c:v>
                </c:pt>
                <c:pt idx="21252">
                  <c:v>19.920000000000002</c:v>
                </c:pt>
                <c:pt idx="21253">
                  <c:v>13.78</c:v>
                </c:pt>
                <c:pt idx="21254">
                  <c:v>30.15</c:v>
                </c:pt>
                <c:pt idx="21255">
                  <c:v>10.45</c:v>
                </c:pt>
                <c:pt idx="21256">
                  <c:v>79.7</c:v>
                </c:pt>
                <c:pt idx="21257">
                  <c:v>10.82</c:v>
                </c:pt>
                <c:pt idx="21258">
                  <c:v>58.74</c:v>
                </c:pt>
                <c:pt idx="21259">
                  <c:v>50.47</c:v>
                </c:pt>
                <c:pt idx="21260">
                  <c:v>37.840000000000003</c:v>
                </c:pt>
                <c:pt idx="21261">
                  <c:v>23.4</c:v>
                </c:pt>
                <c:pt idx="21262">
                  <c:v>19.760000000000002</c:v>
                </c:pt>
                <c:pt idx="21263">
                  <c:v>13.99</c:v>
                </c:pt>
                <c:pt idx="21264">
                  <c:v>30.34</c:v>
                </c:pt>
                <c:pt idx="21265">
                  <c:v>10.24</c:v>
                </c:pt>
                <c:pt idx="21266">
                  <c:v>79.47</c:v>
                </c:pt>
                <c:pt idx="21267">
                  <c:v>10.67</c:v>
                </c:pt>
                <c:pt idx="21268">
                  <c:v>58.9</c:v>
                </c:pt>
                <c:pt idx="21269">
                  <c:v>50.26</c:v>
                </c:pt>
                <c:pt idx="21270">
                  <c:v>38.07</c:v>
                </c:pt>
                <c:pt idx="21271">
                  <c:v>23.25</c:v>
                </c:pt>
                <c:pt idx="21272">
                  <c:v>19.600000000000001</c:v>
                </c:pt>
                <c:pt idx="21273">
                  <c:v>14.2</c:v>
                </c:pt>
                <c:pt idx="21274">
                  <c:v>30.54</c:v>
                </c:pt>
                <c:pt idx="21275">
                  <c:v>10.039999999999999</c:v>
                </c:pt>
                <c:pt idx="21276">
                  <c:v>79.23</c:v>
                </c:pt>
                <c:pt idx="21277">
                  <c:v>10.51</c:v>
                </c:pt>
                <c:pt idx="21278">
                  <c:v>59.05</c:v>
                </c:pt>
                <c:pt idx="21279">
                  <c:v>50.04</c:v>
                </c:pt>
                <c:pt idx="21280">
                  <c:v>38.299999999999997</c:v>
                </c:pt>
                <c:pt idx="21281">
                  <c:v>23.11</c:v>
                </c:pt>
                <c:pt idx="21282">
                  <c:v>19.440000000000001</c:v>
                </c:pt>
                <c:pt idx="21283">
                  <c:v>14.42</c:v>
                </c:pt>
                <c:pt idx="21284">
                  <c:v>30.73</c:v>
                </c:pt>
                <c:pt idx="21285">
                  <c:v>78.989999999999995</c:v>
                </c:pt>
                <c:pt idx="21286">
                  <c:v>10.35</c:v>
                </c:pt>
                <c:pt idx="21287">
                  <c:v>59.21</c:v>
                </c:pt>
                <c:pt idx="21288">
                  <c:v>49.82</c:v>
                </c:pt>
                <c:pt idx="21289">
                  <c:v>38.53</c:v>
                </c:pt>
                <c:pt idx="21290">
                  <c:v>22.96</c:v>
                </c:pt>
                <c:pt idx="21291">
                  <c:v>19.28</c:v>
                </c:pt>
                <c:pt idx="21292">
                  <c:v>14.63</c:v>
                </c:pt>
                <c:pt idx="21293">
                  <c:v>30.92</c:v>
                </c:pt>
                <c:pt idx="21294">
                  <c:v>78.760000000000005</c:v>
                </c:pt>
                <c:pt idx="21295">
                  <c:v>10.19</c:v>
                </c:pt>
                <c:pt idx="21296">
                  <c:v>59.36</c:v>
                </c:pt>
                <c:pt idx="21297">
                  <c:v>49.61</c:v>
                </c:pt>
                <c:pt idx="21298">
                  <c:v>38.76</c:v>
                </c:pt>
                <c:pt idx="21299">
                  <c:v>22.81</c:v>
                </c:pt>
                <c:pt idx="21300">
                  <c:v>19.12</c:v>
                </c:pt>
                <c:pt idx="21301">
                  <c:v>14.84</c:v>
                </c:pt>
                <c:pt idx="21302">
                  <c:v>31.12</c:v>
                </c:pt>
                <c:pt idx="21303">
                  <c:v>78.52</c:v>
                </c:pt>
                <c:pt idx="21304">
                  <c:v>10.029999999999999</c:v>
                </c:pt>
                <c:pt idx="21305">
                  <c:v>59.51</c:v>
                </c:pt>
                <c:pt idx="21306">
                  <c:v>49.4</c:v>
                </c:pt>
                <c:pt idx="21307">
                  <c:v>38.99</c:v>
                </c:pt>
                <c:pt idx="21308">
                  <c:v>22.66</c:v>
                </c:pt>
                <c:pt idx="21309">
                  <c:v>18.96</c:v>
                </c:pt>
                <c:pt idx="21310">
                  <c:v>15.06</c:v>
                </c:pt>
                <c:pt idx="21311">
                  <c:v>31.31</c:v>
                </c:pt>
                <c:pt idx="21312">
                  <c:v>78.28</c:v>
                </c:pt>
                <c:pt idx="21313">
                  <c:v>59.66</c:v>
                </c:pt>
                <c:pt idx="21314">
                  <c:v>49.18</c:v>
                </c:pt>
                <c:pt idx="21315">
                  <c:v>39.22</c:v>
                </c:pt>
                <c:pt idx="21316">
                  <c:v>22.52</c:v>
                </c:pt>
                <c:pt idx="21317">
                  <c:v>18.8</c:v>
                </c:pt>
                <c:pt idx="21318">
                  <c:v>15.27</c:v>
                </c:pt>
                <c:pt idx="21319">
                  <c:v>31.5</c:v>
                </c:pt>
                <c:pt idx="21320">
                  <c:v>78.040000000000006</c:v>
                </c:pt>
                <c:pt idx="21321">
                  <c:v>59.81</c:v>
                </c:pt>
                <c:pt idx="21322">
                  <c:v>48.97</c:v>
                </c:pt>
                <c:pt idx="21323">
                  <c:v>39.450000000000003</c:v>
                </c:pt>
                <c:pt idx="21324">
                  <c:v>22.37</c:v>
                </c:pt>
                <c:pt idx="21325">
                  <c:v>18.64</c:v>
                </c:pt>
                <c:pt idx="21326">
                  <c:v>15.49</c:v>
                </c:pt>
                <c:pt idx="21327">
                  <c:v>31.69</c:v>
                </c:pt>
                <c:pt idx="21328">
                  <c:v>77.8</c:v>
                </c:pt>
                <c:pt idx="21329">
                  <c:v>59.96</c:v>
                </c:pt>
                <c:pt idx="21330">
                  <c:v>48.75</c:v>
                </c:pt>
                <c:pt idx="21331">
                  <c:v>39.68</c:v>
                </c:pt>
                <c:pt idx="21332">
                  <c:v>22.22</c:v>
                </c:pt>
                <c:pt idx="21333">
                  <c:v>18.48</c:v>
                </c:pt>
                <c:pt idx="21334">
                  <c:v>15.7</c:v>
                </c:pt>
                <c:pt idx="21335">
                  <c:v>31.89</c:v>
                </c:pt>
                <c:pt idx="21336">
                  <c:v>77.569999999999993</c:v>
                </c:pt>
                <c:pt idx="21337">
                  <c:v>60.1</c:v>
                </c:pt>
                <c:pt idx="21338">
                  <c:v>48.54</c:v>
                </c:pt>
                <c:pt idx="21339">
                  <c:v>39.909999999999997</c:v>
                </c:pt>
                <c:pt idx="21340">
                  <c:v>22.07</c:v>
                </c:pt>
                <c:pt idx="21341">
                  <c:v>18.32</c:v>
                </c:pt>
                <c:pt idx="21342">
                  <c:v>15.92</c:v>
                </c:pt>
                <c:pt idx="21343">
                  <c:v>32.08</c:v>
                </c:pt>
                <c:pt idx="21344">
                  <c:v>77.33</c:v>
                </c:pt>
                <c:pt idx="21345">
                  <c:v>60.25</c:v>
                </c:pt>
                <c:pt idx="21346">
                  <c:v>48.33</c:v>
                </c:pt>
                <c:pt idx="21347">
                  <c:v>40.15</c:v>
                </c:pt>
                <c:pt idx="21348">
                  <c:v>21.93</c:v>
                </c:pt>
                <c:pt idx="21349">
                  <c:v>18.16</c:v>
                </c:pt>
                <c:pt idx="21350">
                  <c:v>16.14</c:v>
                </c:pt>
                <c:pt idx="21351">
                  <c:v>32.270000000000003</c:v>
                </c:pt>
                <c:pt idx="21352">
                  <c:v>77.09</c:v>
                </c:pt>
                <c:pt idx="21353">
                  <c:v>60.39</c:v>
                </c:pt>
                <c:pt idx="21354">
                  <c:v>48.11</c:v>
                </c:pt>
                <c:pt idx="21355">
                  <c:v>40.380000000000003</c:v>
                </c:pt>
                <c:pt idx="21356">
                  <c:v>21.78</c:v>
                </c:pt>
                <c:pt idx="21357">
                  <c:v>18</c:v>
                </c:pt>
                <c:pt idx="21358">
                  <c:v>16.350000000000001</c:v>
                </c:pt>
                <c:pt idx="21359">
                  <c:v>32.46</c:v>
                </c:pt>
                <c:pt idx="21360">
                  <c:v>76.849999999999994</c:v>
                </c:pt>
                <c:pt idx="21361">
                  <c:v>60.53</c:v>
                </c:pt>
                <c:pt idx="21362">
                  <c:v>47.9</c:v>
                </c:pt>
                <c:pt idx="21363">
                  <c:v>40.61</c:v>
                </c:pt>
                <c:pt idx="21364">
                  <c:v>21.63</c:v>
                </c:pt>
                <c:pt idx="21365">
                  <c:v>17.829999999999998</c:v>
                </c:pt>
                <c:pt idx="21366">
                  <c:v>16.57</c:v>
                </c:pt>
                <c:pt idx="21367">
                  <c:v>32.65</c:v>
                </c:pt>
                <c:pt idx="21368">
                  <c:v>76.61</c:v>
                </c:pt>
                <c:pt idx="21369">
                  <c:v>60.67</c:v>
                </c:pt>
                <c:pt idx="21370">
                  <c:v>47.69</c:v>
                </c:pt>
                <c:pt idx="21371">
                  <c:v>40.840000000000003</c:v>
                </c:pt>
                <c:pt idx="21372">
                  <c:v>21.48</c:v>
                </c:pt>
                <c:pt idx="21373">
                  <c:v>17.670000000000002</c:v>
                </c:pt>
                <c:pt idx="21374">
                  <c:v>16.79</c:v>
                </c:pt>
                <c:pt idx="21375">
                  <c:v>32.840000000000003</c:v>
                </c:pt>
                <c:pt idx="21376">
                  <c:v>76.38</c:v>
                </c:pt>
                <c:pt idx="21377">
                  <c:v>60.81</c:v>
                </c:pt>
                <c:pt idx="21378">
                  <c:v>47.48</c:v>
                </c:pt>
                <c:pt idx="21379">
                  <c:v>41.07</c:v>
                </c:pt>
                <c:pt idx="21380">
                  <c:v>21.34</c:v>
                </c:pt>
                <c:pt idx="21381">
                  <c:v>17.510000000000002</c:v>
                </c:pt>
                <c:pt idx="21382">
                  <c:v>17.010000000000002</c:v>
                </c:pt>
                <c:pt idx="21383">
                  <c:v>33.03</c:v>
                </c:pt>
                <c:pt idx="21384">
                  <c:v>76.14</c:v>
                </c:pt>
                <c:pt idx="21385">
                  <c:v>60.95</c:v>
                </c:pt>
                <c:pt idx="21386">
                  <c:v>47.26</c:v>
                </c:pt>
                <c:pt idx="21387">
                  <c:v>41.3</c:v>
                </c:pt>
                <c:pt idx="21388">
                  <c:v>21.19</c:v>
                </c:pt>
                <c:pt idx="21389">
                  <c:v>17.350000000000001</c:v>
                </c:pt>
                <c:pt idx="21390">
                  <c:v>17.22</c:v>
                </c:pt>
                <c:pt idx="21391">
                  <c:v>33.22</c:v>
                </c:pt>
                <c:pt idx="21392">
                  <c:v>75.900000000000006</c:v>
                </c:pt>
                <c:pt idx="21393">
                  <c:v>61.08</c:v>
                </c:pt>
                <c:pt idx="21394">
                  <c:v>47.05</c:v>
                </c:pt>
                <c:pt idx="21395">
                  <c:v>41.53</c:v>
                </c:pt>
                <c:pt idx="21396">
                  <c:v>21.04</c:v>
                </c:pt>
                <c:pt idx="21397">
                  <c:v>17.190000000000001</c:v>
                </c:pt>
                <c:pt idx="21398">
                  <c:v>17.440000000000001</c:v>
                </c:pt>
                <c:pt idx="21399">
                  <c:v>33.42</c:v>
                </c:pt>
                <c:pt idx="21400">
                  <c:v>75.66</c:v>
                </c:pt>
                <c:pt idx="21401">
                  <c:v>61.21</c:v>
                </c:pt>
                <c:pt idx="21402">
                  <c:v>46.84</c:v>
                </c:pt>
                <c:pt idx="21403">
                  <c:v>41.77</c:v>
                </c:pt>
                <c:pt idx="21404">
                  <c:v>20.89</c:v>
                </c:pt>
                <c:pt idx="21405">
                  <c:v>17.03</c:v>
                </c:pt>
                <c:pt idx="21406">
                  <c:v>17.66</c:v>
                </c:pt>
                <c:pt idx="21407">
                  <c:v>33.61</c:v>
                </c:pt>
                <c:pt idx="21408">
                  <c:v>75.42</c:v>
                </c:pt>
                <c:pt idx="21409">
                  <c:v>61.35</c:v>
                </c:pt>
                <c:pt idx="21410">
                  <c:v>46.63</c:v>
                </c:pt>
                <c:pt idx="21411">
                  <c:v>42</c:v>
                </c:pt>
                <c:pt idx="21412">
                  <c:v>20.75</c:v>
                </c:pt>
                <c:pt idx="21413">
                  <c:v>16.87</c:v>
                </c:pt>
                <c:pt idx="21414">
                  <c:v>17.88</c:v>
                </c:pt>
                <c:pt idx="21415">
                  <c:v>33.79</c:v>
                </c:pt>
                <c:pt idx="21416">
                  <c:v>75.19</c:v>
                </c:pt>
                <c:pt idx="21417">
                  <c:v>61.48</c:v>
                </c:pt>
                <c:pt idx="21418">
                  <c:v>46.42</c:v>
                </c:pt>
                <c:pt idx="21419">
                  <c:v>42.23</c:v>
                </c:pt>
                <c:pt idx="21420">
                  <c:v>20.6</c:v>
                </c:pt>
                <c:pt idx="21421">
                  <c:v>16.71</c:v>
                </c:pt>
                <c:pt idx="21422">
                  <c:v>18.100000000000001</c:v>
                </c:pt>
                <c:pt idx="21423">
                  <c:v>33.979999999999997</c:v>
                </c:pt>
                <c:pt idx="21424">
                  <c:v>74.95</c:v>
                </c:pt>
                <c:pt idx="21425">
                  <c:v>61.6</c:v>
                </c:pt>
                <c:pt idx="21426">
                  <c:v>46.21</c:v>
                </c:pt>
                <c:pt idx="21427">
                  <c:v>42.46</c:v>
                </c:pt>
                <c:pt idx="21428">
                  <c:v>20.45</c:v>
                </c:pt>
                <c:pt idx="21429">
                  <c:v>16.55</c:v>
                </c:pt>
                <c:pt idx="21430">
                  <c:v>18.32</c:v>
                </c:pt>
                <c:pt idx="21431">
                  <c:v>34.17</c:v>
                </c:pt>
                <c:pt idx="21432">
                  <c:v>74.709999999999994</c:v>
                </c:pt>
                <c:pt idx="21433">
                  <c:v>61.73</c:v>
                </c:pt>
                <c:pt idx="21434">
                  <c:v>46</c:v>
                </c:pt>
                <c:pt idx="21435">
                  <c:v>42.69</c:v>
                </c:pt>
                <c:pt idx="21436">
                  <c:v>20.3</c:v>
                </c:pt>
                <c:pt idx="21437">
                  <c:v>16.39</c:v>
                </c:pt>
                <c:pt idx="21438">
                  <c:v>18.54</c:v>
                </c:pt>
                <c:pt idx="21439">
                  <c:v>34.36</c:v>
                </c:pt>
                <c:pt idx="21440">
                  <c:v>74.47</c:v>
                </c:pt>
                <c:pt idx="21441">
                  <c:v>61.85</c:v>
                </c:pt>
                <c:pt idx="21442">
                  <c:v>45.79</c:v>
                </c:pt>
                <c:pt idx="21443">
                  <c:v>42.92</c:v>
                </c:pt>
                <c:pt idx="21444">
                  <c:v>20.16</c:v>
                </c:pt>
                <c:pt idx="21445">
                  <c:v>16.22</c:v>
                </c:pt>
                <c:pt idx="21446">
                  <c:v>18.760000000000002</c:v>
                </c:pt>
                <c:pt idx="21447">
                  <c:v>34.549999999999997</c:v>
                </c:pt>
                <c:pt idx="21448">
                  <c:v>74.239999999999995</c:v>
                </c:pt>
                <c:pt idx="21449">
                  <c:v>61.98</c:v>
                </c:pt>
                <c:pt idx="21450">
                  <c:v>45.58</c:v>
                </c:pt>
                <c:pt idx="21451">
                  <c:v>43.15</c:v>
                </c:pt>
                <c:pt idx="21452">
                  <c:v>20.010000000000002</c:v>
                </c:pt>
                <c:pt idx="21453">
                  <c:v>16.059999999999999</c:v>
                </c:pt>
                <c:pt idx="21454">
                  <c:v>18.98</c:v>
                </c:pt>
                <c:pt idx="21455">
                  <c:v>34.74</c:v>
                </c:pt>
                <c:pt idx="21456">
                  <c:v>74</c:v>
                </c:pt>
                <c:pt idx="21457">
                  <c:v>62.1</c:v>
                </c:pt>
                <c:pt idx="21458">
                  <c:v>45.37</c:v>
                </c:pt>
                <c:pt idx="21459">
                  <c:v>43.38</c:v>
                </c:pt>
                <c:pt idx="21460">
                  <c:v>19.86</c:v>
                </c:pt>
                <c:pt idx="21461">
                  <c:v>15.9</c:v>
                </c:pt>
                <c:pt idx="21462">
                  <c:v>19.2</c:v>
                </c:pt>
                <c:pt idx="21463">
                  <c:v>34.93</c:v>
                </c:pt>
                <c:pt idx="21464">
                  <c:v>73.760000000000005</c:v>
                </c:pt>
                <c:pt idx="21465">
                  <c:v>62.21</c:v>
                </c:pt>
                <c:pt idx="21466">
                  <c:v>45.17</c:v>
                </c:pt>
                <c:pt idx="21467">
                  <c:v>43.61</c:v>
                </c:pt>
                <c:pt idx="21468">
                  <c:v>19.71</c:v>
                </c:pt>
                <c:pt idx="21469">
                  <c:v>15.74</c:v>
                </c:pt>
                <c:pt idx="21470">
                  <c:v>19.43</c:v>
                </c:pt>
                <c:pt idx="21471">
                  <c:v>35.119999999999997</c:v>
                </c:pt>
                <c:pt idx="21472">
                  <c:v>73.53</c:v>
                </c:pt>
                <c:pt idx="21473">
                  <c:v>62.33</c:v>
                </c:pt>
                <c:pt idx="21474">
                  <c:v>44.96</c:v>
                </c:pt>
                <c:pt idx="21475">
                  <c:v>43.85</c:v>
                </c:pt>
                <c:pt idx="21476">
                  <c:v>19.559999999999999</c:v>
                </c:pt>
                <c:pt idx="21477">
                  <c:v>15.58</c:v>
                </c:pt>
                <c:pt idx="21478">
                  <c:v>19.649999999999999</c:v>
                </c:pt>
                <c:pt idx="21479">
                  <c:v>35.299999999999997</c:v>
                </c:pt>
                <c:pt idx="21480">
                  <c:v>73.290000000000006</c:v>
                </c:pt>
                <c:pt idx="21481">
                  <c:v>62.44</c:v>
                </c:pt>
                <c:pt idx="21482">
                  <c:v>44.75</c:v>
                </c:pt>
                <c:pt idx="21483">
                  <c:v>44.08</c:v>
                </c:pt>
                <c:pt idx="21484">
                  <c:v>19.420000000000002</c:v>
                </c:pt>
                <c:pt idx="21485">
                  <c:v>15.42</c:v>
                </c:pt>
                <c:pt idx="21486">
                  <c:v>19.87</c:v>
                </c:pt>
                <c:pt idx="21487">
                  <c:v>35.49</c:v>
                </c:pt>
                <c:pt idx="21488">
                  <c:v>73.05</c:v>
                </c:pt>
                <c:pt idx="21489">
                  <c:v>62.56</c:v>
                </c:pt>
                <c:pt idx="21490">
                  <c:v>44.54</c:v>
                </c:pt>
                <c:pt idx="21491">
                  <c:v>44.31</c:v>
                </c:pt>
                <c:pt idx="21492">
                  <c:v>19.27</c:v>
                </c:pt>
                <c:pt idx="21493">
                  <c:v>15.26</c:v>
                </c:pt>
                <c:pt idx="21494">
                  <c:v>20.09</c:v>
                </c:pt>
                <c:pt idx="21495">
                  <c:v>35.68</c:v>
                </c:pt>
                <c:pt idx="21496">
                  <c:v>72.819999999999993</c:v>
                </c:pt>
                <c:pt idx="21497">
                  <c:v>62.67</c:v>
                </c:pt>
                <c:pt idx="21498">
                  <c:v>44.34</c:v>
                </c:pt>
                <c:pt idx="21499">
                  <c:v>44.54</c:v>
                </c:pt>
                <c:pt idx="21500">
                  <c:v>19.12</c:v>
                </c:pt>
                <c:pt idx="21501">
                  <c:v>15.1</c:v>
                </c:pt>
                <c:pt idx="21502">
                  <c:v>20.32</c:v>
                </c:pt>
                <c:pt idx="21503">
                  <c:v>35.86</c:v>
                </c:pt>
                <c:pt idx="21504">
                  <c:v>72.58</c:v>
                </c:pt>
                <c:pt idx="21505">
                  <c:v>62.77</c:v>
                </c:pt>
                <c:pt idx="21506">
                  <c:v>44.13</c:v>
                </c:pt>
                <c:pt idx="21507">
                  <c:v>44.77</c:v>
                </c:pt>
                <c:pt idx="21508">
                  <c:v>18.97</c:v>
                </c:pt>
                <c:pt idx="21509">
                  <c:v>14.94</c:v>
                </c:pt>
                <c:pt idx="21510">
                  <c:v>20.54</c:v>
                </c:pt>
                <c:pt idx="21511">
                  <c:v>36.049999999999997</c:v>
                </c:pt>
                <c:pt idx="21512">
                  <c:v>72.349999999999994</c:v>
                </c:pt>
                <c:pt idx="21513">
                  <c:v>62.88</c:v>
                </c:pt>
                <c:pt idx="21514">
                  <c:v>43.92</c:v>
                </c:pt>
                <c:pt idx="21515">
                  <c:v>45</c:v>
                </c:pt>
                <c:pt idx="21516">
                  <c:v>18.829999999999998</c:v>
                </c:pt>
                <c:pt idx="21517">
                  <c:v>14.78</c:v>
                </c:pt>
                <c:pt idx="21518">
                  <c:v>20.76</c:v>
                </c:pt>
                <c:pt idx="21519">
                  <c:v>36.24</c:v>
                </c:pt>
                <c:pt idx="21520">
                  <c:v>72.11</c:v>
                </c:pt>
                <c:pt idx="21521">
                  <c:v>62.98</c:v>
                </c:pt>
                <c:pt idx="21522">
                  <c:v>43.72</c:v>
                </c:pt>
                <c:pt idx="21523">
                  <c:v>45.23</c:v>
                </c:pt>
                <c:pt idx="21524">
                  <c:v>18.68</c:v>
                </c:pt>
                <c:pt idx="21525">
                  <c:v>14.62</c:v>
                </c:pt>
                <c:pt idx="21526">
                  <c:v>20.99</c:v>
                </c:pt>
                <c:pt idx="21527">
                  <c:v>36.42</c:v>
                </c:pt>
                <c:pt idx="21528">
                  <c:v>71.87</c:v>
                </c:pt>
                <c:pt idx="21529">
                  <c:v>63.08</c:v>
                </c:pt>
                <c:pt idx="21530">
                  <c:v>43.51</c:v>
                </c:pt>
                <c:pt idx="21531">
                  <c:v>45.46</c:v>
                </c:pt>
                <c:pt idx="21532">
                  <c:v>18.53</c:v>
                </c:pt>
                <c:pt idx="21533">
                  <c:v>14.46</c:v>
                </c:pt>
                <c:pt idx="21534">
                  <c:v>21.21</c:v>
                </c:pt>
                <c:pt idx="21535">
                  <c:v>36.61</c:v>
                </c:pt>
                <c:pt idx="21536">
                  <c:v>71.64</c:v>
                </c:pt>
                <c:pt idx="21537">
                  <c:v>63.18</c:v>
                </c:pt>
                <c:pt idx="21538">
                  <c:v>43.3</c:v>
                </c:pt>
                <c:pt idx="21539">
                  <c:v>45.69</c:v>
                </c:pt>
                <c:pt idx="21540">
                  <c:v>18.38</c:v>
                </c:pt>
                <c:pt idx="21541">
                  <c:v>14.3</c:v>
                </c:pt>
                <c:pt idx="21542">
                  <c:v>21.44</c:v>
                </c:pt>
                <c:pt idx="21543">
                  <c:v>36.79</c:v>
                </c:pt>
                <c:pt idx="21544">
                  <c:v>71.400000000000006</c:v>
                </c:pt>
                <c:pt idx="21545">
                  <c:v>63.28</c:v>
                </c:pt>
                <c:pt idx="21546">
                  <c:v>43.1</c:v>
                </c:pt>
                <c:pt idx="21547">
                  <c:v>45.92</c:v>
                </c:pt>
                <c:pt idx="21548">
                  <c:v>18.239999999999998</c:v>
                </c:pt>
                <c:pt idx="21549">
                  <c:v>14.14</c:v>
                </c:pt>
                <c:pt idx="21550">
                  <c:v>21.66</c:v>
                </c:pt>
                <c:pt idx="21551">
                  <c:v>36.97</c:v>
                </c:pt>
                <c:pt idx="21552">
                  <c:v>71.17</c:v>
                </c:pt>
                <c:pt idx="21553">
                  <c:v>63.37</c:v>
                </c:pt>
                <c:pt idx="21554">
                  <c:v>42.89</c:v>
                </c:pt>
                <c:pt idx="21555">
                  <c:v>46.15</c:v>
                </c:pt>
                <c:pt idx="21556">
                  <c:v>18.09</c:v>
                </c:pt>
                <c:pt idx="21557">
                  <c:v>13.98</c:v>
                </c:pt>
                <c:pt idx="21558">
                  <c:v>21.89</c:v>
                </c:pt>
                <c:pt idx="21559">
                  <c:v>37.159999999999997</c:v>
                </c:pt>
                <c:pt idx="21560">
                  <c:v>70.94</c:v>
                </c:pt>
                <c:pt idx="21561">
                  <c:v>63.47</c:v>
                </c:pt>
                <c:pt idx="21562">
                  <c:v>42.69</c:v>
                </c:pt>
                <c:pt idx="21563">
                  <c:v>46.38</c:v>
                </c:pt>
                <c:pt idx="21564">
                  <c:v>17.940000000000001</c:v>
                </c:pt>
                <c:pt idx="21565">
                  <c:v>13.82</c:v>
                </c:pt>
                <c:pt idx="21566">
                  <c:v>22.11</c:v>
                </c:pt>
                <c:pt idx="21567">
                  <c:v>37.340000000000003</c:v>
                </c:pt>
                <c:pt idx="21568">
                  <c:v>70.7</c:v>
                </c:pt>
                <c:pt idx="21569">
                  <c:v>63.55</c:v>
                </c:pt>
                <c:pt idx="21570">
                  <c:v>42.49</c:v>
                </c:pt>
                <c:pt idx="21571">
                  <c:v>46.61</c:v>
                </c:pt>
                <c:pt idx="21572">
                  <c:v>17.79</c:v>
                </c:pt>
                <c:pt idx="21573">
                  <c:v>13.66</c:v>
                </c:pt>
                <c:pt idx="21574">
                  <c:v>22.34</c:v>
                </c:pt>
                <c:pt idx="21575">
                  <c:v>37.520000000000003</c:v>
                </c:pt>
                <c:pt idx="21576">
                  <c:v>70.47</c:v>
                </c:pt>
                <c:pt idx="21577">
                  <c:v>63.64</c:v>
                </c:pt>
                <c:pt idx="21578">
                  <c:v>42.28</c:v>
                </c:pt>
                <c:pt idx="21579">
                  <c:v>46.84</c:v>
                </c:pt>
                <c:pt idx="21580">
                  <c:v>17.64</c:v>
                </c:pt>
                <c:pt idx="21581">
                  <c:v>13.5</c:v>
                </c:pt>
                <c:pt idx="21582">
                  <c:v>22.56</c:v>
                </c:pt>
                <c:pt idx="21583">
                  <c:v>37.71</c:v>
                </c:pt>
                <c:pt idx="21584">
                  <c:v>70.23</c:v>
                </c:pt>
                <c:pt idx="21585">
                  <c:v>63.73</c:v>
                </c:pt>
                <c:pt idx="21586">
                  <c:v>42.08</c:v>
                </c:pt>
                <c:pt idx="21587">
                  <c:v>47.07</c:v>
                </c:pt>
                <c:pt idx="21588">
                  <c:v>17.5</c:v>
                </c:pt>
                <c:pt idx="21589">
                  <c:v>13.34</c:v>
                </c:pt>
                <c:pt idx="21590">
                  <c:v>22.79</c:v>
                </c:pt>
                <c:pt idx="21591">
                  <c:v>37.89</c:v>
                </c:pt>
                <c:pt idx="21592">
                  <c:v>70</c:v>
                </c:pt>
                <c:pt idx="21593">
                  <c:v>63.81</c:v>
                </c:pt>
                <c:pt idx="21594">
                  <c:v>41.87</c:v>
                </c:pt>
                <c:pt idx="21595">
                  <c:v>47.29</c:v>
                </c:pt>
                <c:pt idx="21596">
                  <c:v>17.350000000000001</c:v>
                </c:pt>
                <c:pt idx="21597">
                  <c:v>13.18</c:v>
                </c:pt>
                <c:pt idx="21598">
                  <c:v>23.02</c:v>
                </c:pt>
                <c:pt idx="21599">
                  <c:v>38.07</c:v>
                </c:pt>
                <c:pt idx="21600">
                  <c:v>69.77</c:v>
                </c:pt>
                <c:pt idx="21601">
                  <c:v>63.89</c:v>
                </c:pt>
                <c:pt idx="21602">
                  <c:v>41.67</c:v>
                </c:pt>
                <c:pt idx="21603">
                  <c:v>47.52</c:v>
                </c:pt>
                <c:pt idx="21604">
                  <c:v>17.2</c:v>
                </c:pt>
                <c:pt idx="21605">
                  <c:v>13.02</c:v>
                </c:pt>
                <c:pt idx="21606">
                  <c:v>23.24</c:v>
                </c:pt>
                <c:pt idx="21607">
                  <c:v>38.25</c:v>
                </c:pt>
                <c:pt idx="21608">
                  <c:v>69.53</c:v>
                </c:pt>
                <c:pt idx="21609">
                  <c:v>63.97</c:v>
                </c:pt>
                <c:pt idx="21610">
                  <c:v>41.47</c:v>
                </c:pt>
                <c:pt idx="21611">
                  <c:v>47.75</c:v>
                </c:pt>
                <c:pt idx="21612">
                  <c:v>17.05</c:v>
                </c:pt>
                <c:pt idx="21613">
                  <c:v>12.86</c:v>
                </c:pt>
                <c:pt idx="21614">
                  <c:v>23.47</c:v>
                </c:pt>
                <c:pt idx="21615">
                  <c:v>38.43</c:v>
                </c:pt>
                <c:pt idx="21616">
                  <c:v>69.3</c:v>
                </c:pt>
                <c:pt idx="21617">
                  <c:v>64.040000000000006</c:v>
                </c:pt>
                <c:pt idx="21618">
                  <c:v>41.27</c:v>
                </c:pt>
                <c:pt idx="21619">
                  <c:v>47.98</c:v>
                </c:pt>
                <c:pt idx="21620">
                  <c:v>16.91</c:v>
                </c:pt>
                <c:pt idx="21621">
                  <c:v>12.7</c:v>
                </c:pt>
                <c:pt idx="21622">
                  <c:v>23.7</c:v>
                </c:pt>
                <c:pt idx="21623">
                  <c:v>38.61</c:v>
                </c:pt>
                <c:pt idx="21624">
                  <c:v>69.069999999999993</c:v>
                </c:pt>
                <c:pt idx="21625">
                  <c:v>64.11</c:v>
                </c:pt>
                <c:pt idx="21626">
                  <c:v>41.06</c:v>
                </c:pt>
                <c:pt idx="21627">
                  <c:v>48.21</c:v>
                </c:pt>
                <c:pt idx="21628">
                  <c:v>16.760000000000002</c:v>
                </c:pt>
                <c:pt idx="21629">
                  <c:v>12.54</c:v>
                </c:pt>
                <c:pt idx="21630">
                  <c:v>23.93</c:v>
                </c:pt>
                <c:pt idx="21631">
                  <c:v>38.79</c:v>
                </c:pt>
                <c:pt idx="21632">
                  <c:v>68.84</c:v>
                </c:pt>
                <c:pt idx="21633">
                  <c:v>64.180000000000007</c:v>
                </c:pt>
                <c:pt idx="21634">
                  <c:v>40.86</c:v>
                </c:pt>
                <c:pt idx="21635">
                  <c:v>48.43</c:v>
                </c:pt>
                <c:pt idx="21636">
                  <c:v>16.61</c:v>
                </c:pt>
                <c:pt idx="21637">
                  <c:v>12.38</c:v>
                </c:pt>
                <c:pt idx="21638">
                  <c:v>24.16</c:v>
                </c:pt>
                <c:pt idx="21639">
                  <c:v>38.97</c:v>
                </c:pt>
                <c:pt idx="21640">
                  <c:v>68.599999999999994</c:v>
                </c:pt>
                <c:pt idx="21641">
                  <c:v>64.25</c:v>
                </c:pt>
                <c:pt idx="21642">
                  <c:v>40.659999999999997</c:v>
                </c:pt>
                <c:pt idx="21643">
                  <c:v>48.66</c:v>
                </c:pt>
                <c:pt idx="21644">
                  <c:v>16.46</c:v>
                </c:pt>
                <c:pt idx="21645">
                  <c:v>12.22</c:v>
                </c:pt>
                <c:pt idx="21646">
                  <c:v>24.39</c:v>
                </c:pt>
                <c:pt idx="21647">
                  <c:v>39.15</c:v>
                </c:pt>
                <c:pt idx="21648">
                  <c:v>68.37</c:v>
                </c:pt>
                <c:pt idx="21649">
                  <c:v>64.31</c:v>
                </c:pt>
                <c:pt idx="21650">
                  <c:v>40.46</c:v>
                </c:pt>
                <c:pt idx="21651">
                  <c:v>48.89</c:v>
                </c:pt>
                <c:pt idx="21652">
                  <c:v>16.309999999999999</c:v>
                </c:pt>
                <c:pt idx="21653">
                  <c:v>12.06</c:v>
                </c:pt>
                <c:pt idx="21654">
                  <c:v>24.61</c:v>
                </c:pt>
                <c:pt idx="21655">
                  <c:v>39.33</c:v>
                </c:pt>
                <c:pt idx="21656">
                  <c:v>68.14</c:v>
                </c:pt>
                <c:pt idx="21657">
                  <c:v>64.37</c:v>
                </c:pt>
                <c:pt idx="21658">
                  <c:v>40.26</c:v>
                </c:pt>
                <c:pt idx="21659">
                  <c:v>49.12</c:v>
                </c:pt>
                <c:pt idx="21660">
                  <c:v>16.170000000000002</c:v>
                </c:pt>
                <c:pt idx="21661">
                  <c:v>11.9</c:v>
                </c:pt>
                <c:pt idx="21662">
                  <c:v>24.84</c:v>
                </c:pt>
                <c:pt idx="21663">
                  <c:v>39.5</c:v>
                </c:pt>
                <c:pt idx="21664">
                  <c:v>67.91</c:v>
                </c:pt>
                <c:pt idx="21665">
                  <c:v>64.430000000000007</c:v>
                </c:pt>
                <c:pt idx="21666">
                  <c:v>40.06</c:v>
                </c:pt>
                <c:pt idx="21667">
                  <c:v>49.34</c:v>
                </c:pt>
                <c:pt idx="21668">
                  <c:v>16.02</c:v>
                </c:pt>
                <c:pt idx="21669">
                  <c:v>11.75</c:v>
                </c:pt>
                <c:pt idx="21670">
                  <c:v>25.07</c:v>
                </c:pt>
                <c:pt idx="21671">
                  <c:v>39.68</c:v>
                </c:pt>
                <c:pt idx="21672">
                  <c:v>67.680000000000007</c:v>
                </c:pt>
                <c:pt idx="21673">
                  <c:v>64.489999999999995</c:v>
                </c:pt>
                <c:pt idx="21674">
                  <c:v>39.86</c:v>
                </c:pt>
                <c:pt idx="21675">
                  <c:v>49.57</c:v>
                </c:pt>
                <c:pt idx="21676">
                  <c:v>15.87</c:v>
                </c:pt>
                <c:pt idx="21677">
                  <c:v>11.59</c:v>
                </c:pt>
                <c:pt idx="21678">
                  <c:v>25.3</c:v>
                </c:pt>
                <c:pt idx="21679">
                  <c:v>39.86</c:v>
                </c:pt>
                <c:pt idx="21680">
                  <c:v>67.45</c:v>
                </c:pt>
                <c:pt idx="21681">
                  <c:v>64.540000000000006</c:v>
                </c:pt>
                <c:pt idx="21682">
                  <c:v>39.659999999999997</c:v>
                </c:pt>
                <c:pt idx="21683">
                  <c:v>49.79</c:v>
                </c:pt>
                <c:pt idx="21684">
                  <c:v>15.72</c:v>
                </c:pt>
                <c:pt idx="21685">
                  <c:v>11.43</c:v>
                </c:pt>
                <c:pt idx="21686">
                  <c:v>25.53</c:v>
                </c:pt>
                <c:pt idx="21687">
                  <c:v>40.03</c:v>
                </c:pt>
                <c:pt idx="21688">
                  <c:v>67.22</c:v>
                </c:pt>
                <c:pt idx="21689">
                  <c:v>64.59</c:v>
                </c:pt>
                <c:pt idx="21690">
                  <c:v>39.46</c:v>
                </c:pt>
                <c:pt idx="21691">
                  <c:v>50.02</c:v>
                </c:pt>
                <c:pt idx="21692">
                  <c:v>15.57</c:v>
                </c:pt>
                <c:pt idx="21693">
                  <c:v>11.27</c:v>
                </c:pt>
                <c:pt idx="21694">
                  <c:v>25.77</c:v>
                </c:pt>
                <c:pt idx="21695">
                  <c:v>40.21</c:v>
                </c:pt>
                <c:pt idx="21696">
                  <c:v>66.989999999999995</c:v>
                </c:pt>
                <c:pt idx="21697">
                  <c:v>64.64</c:v>
                </c:pt>
                <c:pt idx="21698">
                  <c:v>39.26</c:v>
                </c:pt>
                <c:pt idx="21699">
                  <c:v>50.24</c:v>
                </c:pt>
                <c:pt idx="21700">
                  <c:v>15.43</c:v>
                </c:pt>
                <c:pt idx="21701">
                  <c:v>11.11</c:v>
                </c:pt>
                <c:pt idx="21702">
                  <c:v>26</c:v>
                </c:pt>
                <c:pt idx="21703">
                  <c:v>40.380000000000003</c:v>
                </c:pt>
                <c:pt idx="21704">
                  <c:v>66.760000000000005</c:v>
                </c:pt>
                <c:pt idx="21705">
                  <c:v>64.69</c:v>
                </c:pt>
                <c:pt idx="21706">
                  <c:v>39.06</c:v>
                </c:pt>
                <c:pt idx="21707">
                  <c:v>50.47</c:v>
                </c:pt>
                <c:pt idx="21708">
                  <c:v>15.28</c:v>
                </c:pt>
                <c:pt idx="21709">
                  <c:v>10.96</c:v>
                </c:pt>
                <c:pt idx="21710">
                  <c:v>26.23</c:v>
                </c:pt>
                <c:pt idx="21711">
                  <c:v>40.56</c:v>
                </c:pt>
                <c:pt idx="21712">
                  <c:v>66.53</c:v>
                </c:pt>
                <c:pt idx="21713">
                  <c:v>64.73</c:v>
                </c:pt>
                <c:pt idx="21714">
                  <c:v>38.86</c:v>
                </c:pt>
                <c:pt idx="21715">
                  <c:v>50.69</c:v>
                </c:pt>
                <c:pt idx="21716">
                  <c:v>15.13</c:v>
                </c:pt>
                <c:pt idx="21717">
                  <c:v>26.46</c:v>
                </c:pt>
                <c:pt idx="21718">
                  <c:v>40.729999999999997</c:v>
                </c:pt>
                <c:pt idx="21719">
                  <c:v>66.3</c:v>
                </c:pt>
                <c:pt idx="21720">
                  <c:v>64.77</c:v>
                </c:pt>
                <c:pt idx="21721">
                  <c:v>38.659999999999997</c:v>
                </c:pt>
                <c:pt idx="21722">
                  <c:v>50.92</c:v>
                </c:pt>
                <c:pt idx="21723">
                  <c:v>14.98</c:v>
                </c:pt>
                <c:pt idx="21724">
                  <c:v>26.69</c:v>
                </c:pt>
                <c:pt idx="21725">
                  <c:v>40.9</c:v>
                </c:pt>
                <c:pt idx="21726">
                  <c:v>66.069999999999993</c:v>
                </c:pt>
                <c:pt idx="21727">
                  <c:v>64.8</c:v>
                </c:pt>
                <c:pt idx="21728">
                  <c:v>38.47</c:v>
                </c:pt>
                <c:pt idx="21729">
                  <c:v>51.14</c:v>
                </c:pt>
                <c:pt idx="21730">
                  <c:v>14.83</c:v>
                </c:pt>
                <c:pt idx="21731">
                  <c:v>26.92</c:v>
                </c:pt>
                <c:pt idx="21732">
                  <c:v>41.07</c:v>
                </c:pt>
                <c:pt idx="21733">
                  <c:v>65.84</c:v>
                </c:pt>
                <c:pt idx="21734">
                  <c:v>64.84</c:v>
                </c:pt>
                <c:pt idx="21735">
                  <c:v>38.270000000000003</c:v>
                </c:pt>
                <c:pt idx="21736">
                  <c:v>51.36</c:v>
                </c:pt>
                <c:pt idx="21737">
                  <c:v>14.69</c:v>
                </c:pt>
                <c:pt idx="21738">
                  <c:v>10.33</c:v>
                </c:pt>
                <c:pt idx="21739">
                  <c:v>10.35</c:v>
                </c:pt>
                <c:pt idx="21740">
                  <c:v>27.16</c:v>
                </c:pt>
                <c:pt idx="21741">
                  <c:v>41.25</c:v>
                </c:pt>
                <c:pt idx="21742">
                  <c:v>65.61</c:v>
                </c:pt>
                <c:pt idx="21743">
                  <c:v>64.87</c:v>
                </c:pt>
                <c:pt idx="21744">
                  <c:v>38.07</c:v>
                </c:pt>
                <c:pt idx="21745">
                  <c:v>51.59</c:v>
                </c:pt>
                <c:pt idx="21746">
                  <c:v>14.54</c:v>
                </c:pt>
                <c:pt idx="21747">
                  <c:v>10.17</c:v>
                </c:pt>
                <c:pt idx="21748">
                  <c:v>10.51</c:v>
                </c:pt>
                <c:pt idx="21749">
                  <c:v>27.39</c:v>
                </c:pt>
                <c:pt idx="21750">
                  <c:v>41.42</c:v>
                </c:pt>
                <c:pt idx="21751">
                  <c:v>65.39</c:v>
                </c:pt>
                <c:pt idx="21752">
                  <c:v>64.89</c:v>
                </c:pt>
                <c:pt idx="21753">
                  <c:v>37.869999999999997</c:v>
                </c:pt>
                <c:pt idx="21754">
                  <c:v>51.81</c:v>
                </c:pt>
                <c:pt idx="21755">
                  <c:v>14.39</c:v>
                </c:pt>
                <c:pt idx="21756">
                  <c:v>10.01</c:v>
                </c:pt>
                <c:pt idx="21757">
                  <c:v>10.66</c:v>
                </c:pt>
                <c:pt idx="21758">
                  <c:v>27.62</c:v>
                </c:pt>
                <c:pt idx="21759">
                  <c:v>41.59</c:v>
                </c:pt>
                <c:pt idx="21760">
                  <c:v>65.16</c:v>
                </c:pt>
                <c:pt idx="21761">
                  <c:v>64.92</c:v>
                </c:pt>
                <c:pt idx="21762">
                  <c:v>37.68</c:v>
                </c:pt>
                <c:pt idx="21763">
                  <c:v>52.03</c:v>
                </c:pt>
                <c:pt idx="21764">
                  <c:v>14.24</c:v>
                </c:pt>
                <c:pt idx="21765">
                  <c:v>10.81</c:v>
                </c:pt>
                <c:pt idx="21766">
                  <c:v>27.86</c:v>
                </c:pt>
                <c:pt idx="21767">
                  <c:v>41.76</c:v>
                </c:pt>
                <c:pt idx="21768">
                  <c:v>64.930000000000007</c:v>
                </c:pt>
                <c:pt idx="21769">
                  <c:v>64.94</c:v>
                </c:pt>
                <c:pt idx="21770">
                  <c:v>37.479999999999997</c:v>
                </c:pt>
                <c:pt idx="21771">
                  <c:v>52.25</c:v>
                </c:pt>
                <c:pt idx="21772">
                  <c:v>14.09</c:v>
                </c:pt>
                <c:pt idx="21773">
                  <c:v>10.97</c:v>
                </c:pt>
                <c:pt idx="21774">
                  <c:v>28.09</c:v>
                </c:pt>
                <c:pt idx="21775">
                  <c:v>41.92</c:v>
                </c:pt>
                <c:pt idx="21776">
                  <c:v>64.7</c:v>
                </c:pt>
                <c:pt idx="21777">
                  <c:v>64.959999999999994</c:v>
                </c:pt>
                <c:pt idx="21778">
                  <c:v>37.29</c:v>
                </c:pt>
                <c:pt idx="21779">
                  <c:v>52.47</c:v>
                </c:pt>
                <c:pt idx="21780">
                  <c:v>13.94</c:v>
                </c:pt>
                <c:pt idx="21781">
                  <c:v>11.12</c:v>
                </c:pt>
                <c:pt idx="21782">
                  <c:v>28.33</c:v>
                </c:pt>
                <c:pt idx="21783">
                  <c:v>42.09</c:v>
                </c:pt>
                <c:pt idx="21784">
                  <c:v>64.48</c:v>
                </c:pt>
                <c:pt idx="21785">
                  <c:v>64.98</c:v>
                </c:pt>
                <c:pt idx="21786">
                  <c:v>37.090000000000003</c:v>
                </c:pt>
                <c:pt idx="21787">
                  <c:v>52.69</c:v>
                </c:pt>
                <c:pt idx="21788">
                  <c:v>13.8</c:v>
                </c:pt>
                <c:pt idx="21789">
                  <c:v>11.27</c:v>
                </c:pt>
                <c:pt idx="21790">
                  <c:v>28.56</c:v>
                </c:pt>
                <c:pt idx="21791">
                  <c:v>42.26</c:v>
                </c:pt>
                <c:pt idx="21792">
                  <c:v>64.25</c:v>
                </c:pt>
                <c:pt idx="21793">
                  <c:v>64.989999999999995</c:v>
                </c:pt>
                <c:pt idx="21794">
                  <c:v>36.89</c:v>
                </c:pt>
                <c:pt idx="21795">
                  <c:v>52.91</c:v>
                </c:pt>
                <c:pt idx="21796">
                  <c:v>13.65</c:v>
                </c:pt>
                <c:pt idx="21797">
                  <c:v>11.43</c:v>
                </c:pt>
                <c:pt idx="21798">
                  <c:v>28.79</c:v>
                </c:pt>
                <c:pt idx="21799">
                  <c:v>42.43</c:v>
                </c:pt>
                <c:pt idx="21800">
                  <c:v>64.02</c:v>
                </c:pt>
                <c:pt idx="21801">
                  <c:v>65</c:v>
                </c:pt>
                <c:pt idx="21802">
                  <c:v>36.700000000000003</c:v>
                </c:pt>
                <c:pt idx="21803">
                  <c:v>53.13</c:v>
                </c:pt>
                <c:pt idx="21804">
                  <c:v>13.5</c:v>
                </c:pt>
                <c:pt idx="21805">
                  <c:v>11.58</c:v>
                </c:pt>
                <c:pt idx="21806">
                  <c:v>29.03</c:v>
                </c:pt>
                <c:pt idx="21807">
                  <c:v>42.59</c:v>
                </c:pt>
                <c:pt idx="21808">
                  <c:v>63.8</c:v>
                </c:pt>
                <c:pt idx="21809">
                  <c:v>65</c:v>
                </c:pt>
                <c:pt idx="21810">
                  <c:v>36.5</c:v>
                </c:pt>
                <c:pt idx="21811">
                  <c:v>53.35</c:v>
                </c:pt>
                <c:pt idx="21812">
                  <c:v>13.35</c:v>
                </c:pt>
                <c:pt idx="21813">
                  <c:v>11.74</c:v>
                </c:pt>
                <c:pt idx="21814">
                  <c:v>29.26</c:v>
                </c:pt>
                <c:pt idx="21815">
                  <c:v>42.76</c:v>
                </c:pt>
                <c:pt idx="21816">
                  <c:v>63.57</c:v>
                </c:pt>
                <c:pt idx="21817">
                  <c:v>65.010000000000005</c:v>
                </c:pt>
                <c:pt idx="21818">
                  <c:v>36.31</c:v>
                </c:pt>
                <c:pt idx="21819">
                  <c:v>53.57</c:v>
                </c:pt>
                <c:pt idx="21820">
                  <c:v>13.2</c:v>
                </c:pt>
                <c:pt idx="21821">
                  <c:v>11.89</c:v>
                </c:pt>
                <c:pt idx="21822">
                  <c:v>29.5</c:v>
                </c:pt>
                <c:pt idx="21823">
                  <c:v>42.92</c:v>
                </c:pt>
                <c:pt idx="21824">
                  <c:v>63.35</c:v>
                </c:pt>
                <c:pt idx="21825">
                  <c:v>65.010000000000005</c:v>
                </c:pt>
                <c:pt idx="21826">
                  <c:v>36.119999999999997</c:v>
                </c:pt>
                <c:pt idx="21827">
                  <c:v>53.78</c:v>
                </c:pt>
                <c:pt idx="21828">
                  <c:v>13.05</c:v>
                </c:pt>
                <c:pt idx="21829">
                  <c:v>12.05</c:v>
                </c:pt>
                <c:pt idx="21830">
                  <c:v>29.74</c:v>
                </c:pt>
                <c:pt idx="21831">
                  <c:v>43.08</c:v>
                </c:pt>
                <c:pt idx="21832">
                  <c:v>63.12</c:v>
                </c:pt>
                <c:pt idx="21833">
                  <c:v>65.010000000000005</c:v>
                </c:pt>
                <c:pt idx="21834">
                  <c:v>35.92</c:v>
                </c:pt>
                <c:pt idx="21835">
                  <c:v>54</c:v>
                </c:pt>
                <c:pt idx="21836">
                  <c:v>12.9</c:v>
                </c:pt>
                <c:pt idx="21837">
                  <c:v>12.2</c:v>
                </c:pt>
                <c:pt idx="21838">
                  <c:v>29.97</c:v>
                </c:pt>
                <c:pt idx="21839">
                  <c:v>43.25</c:v>
                </c:pt>
                <c:pt idx="21840">
                  <c:v>62.9</c:v>
                </c:pt>
                <c:pt idx="21841">
                  <c:v>65</c:v>
                </c:pt>
                <c:pt idx="21842">
                  <c:v>35.729999999999997</c:v>
                </c:pt>
                <c:pt idx="21843">
                  <c:v>54.22</c:v>
                </c:pt>
                <c:pt idx="21844">
                  <c:v>12.76</c:v>
                </c:pt>
                <c:pt idx="21845">
                  <c:v>12.36</c:v>
                </c:pt>
                <c:pt idx="21846">
                  <c:v>30.21</c:v>
                </c:pt>
                <c:pt idx="21847">
                  <c:v>43.41</c:v>
                </c:pt>
                <c:pt idx="21848">
                  <c:v>62.67</c:v>
                </c:pt>
                <c:pt idx="21849">
                  <c:v>64.989999999999995</c:v>
                </c:pt>
                <c:pt idx="21850">
                  <c:v>35.54</c:v>
                </c:pt>
                <c:pt idx="21851">
                  <c:v>54.43</c:v>
                </c:pt>
                <c:pt idx="21852">
                  <c:v>12.61</c:v>
                </c:pt>
                <c:pt idx="21853">
                  <c:v>12.51</c:v>
                </c:pt>
                <c:pt idx="21854">
                  <c:v>30.45</c:v>
                </c:pt>
                <c:pt idx="21855">
                  <c:v>43.57</c:v>
                </c:pt>
                <c:pt idx="21856">
                  <c:v>62.45</c:v>
                </c:pt>
                <c:pt idx="21857">
                  <c:v>64.98</c:v>
                </c:pt>
                <c:pt idx="21858">
                  <c:v>35.340000000000003</c:v>
                </c:pt>
                <c:pt idx="21859">
                  <c:v>54.65</c:v>
                </c:pt>
                <c:pt idx="21860">
                  <c:v>12.46</c:v>
                </c:pt>
                <c:pt idx="21861">
                  <c:v>12.67</c:v>
                </c:pt>
                <c:pt idx="21862">
                  <c:v>30.68</c:v>
                </c:pt>
                <c:pt idx="21863">
                  <c:v>43.73</c:v>
                </c:pt>
                <c:pt idx="21864">
                  <c:v>62.23</c:v>
                </c:pt>
                <c:pt idx="21865">
                  <c:v>64.97</c:v>
                </c:pt>
                <c:pt idx="21866">
                  <c:v>35.15</c:v>
                </c:pt>
                <c:pt idx="21867">
                  <c:v>54.86</c:v>
                </c:pt>
                <c:pt idx="21868">
                  <c:v>12.31</c:v>
                </c:pt>
                <c:pt idx="21869">
                  <c:v>12.83</c:v>
                </c:pt>
                <c:pt idx="21870">
                  <c:v>30.92</c:v>
                </c:pt>
                <c:pt idx="21871">
                  <c:v>43.89</c:v>
                </c:pt>
                <c:pt idx="21872">
                  <c:v>62</c:v>
                </c:pt>
                <c:pt idx="21873">
                  <c:v>64.95</c:v>
                </c:pt>
                <c:pt idx="21874">
                  <c:v>34.96</c:v>
                </c:pt>
                <c:pt idx="21875">
                  <c:v>55.07</c:v>
                </c:pt>
                <c:pt idx="21876">
                  <c:v>12.16</c:v>
                </c:pt>
                <c:pt idx="21877">
                  <c:v>12.98</c:v>
                </c:pt>
                <c:pt idx="21878">
                  <c:v>31.16</c:v>
                </c:pt>
                <c:pt idx="21879">
                  <c:v>44.05</c:v>
                </c:pt>
                <c:pt idx="21880">
                  <c:v>61.78</c:v>
                </c:pt>
                <c:pt idx="21881">
                  <c:v>64.930000000000007</c:v>
                </c:pt>
                <c:pt idx="21882">
                  <c:v>34.770000000000003</c:v>
                </c:pt>
                <c:pt idx="21883">
                  <c:v>55.29</c:v>
                </c:pt>
                <c:pt idx="21884">
                  <c:v>12.01</c:v>
                </c:pt>
                <c:pt idx="21885">
                  <c:v>13.14</c:v>
                </c:pt>
                <c:pt idx="21886">
                  <c:v>31.4</c:v>
                </c:pt>
                <c:pt idx="21887">
                  <c:v>44.2</c:v>
                </c:pt>
                <c:pt idx="21888">
                  <c:v>61.56</c:v>
                </c:pt>
                <c:pt idx="21889">
                  <c:v>64.91</c:v>
                </c:pt>
                <c:pt idx="21890">
                  <c:v>34.57</c:v>
                </c:pt>
                <c:pt idx="21891">
                  <c:v>55.5</c:v>
                </c:pt>
                <c:pt idx="21892">
                  <c:v>11.86</c:v>
                </c:pt>
                <c:pt idx="21893">
                  <c:v>13.3</c:v>
                </c:pt>
                <c:pt idx="21894">
                  <c:v>31.64</c:v>
                </c:pt>
                <c:pt idx="21895">
                  <c:v>44.36</c:v>
                </c:pt>
                <c:pt idx="21896">
                  <c:v>61.34</c:v>
                </c:pt>
                <c:pt idx="21897">
                  <c:v>64.88</c:v>
                </c:pt>
                <c:pt idx="21898">
                  <c:v>34.380000000000003</c:v>
                </c:pt>
                <c:pt idx="21899">
                  <c:v>55.71</c:v>
                </c:pt>
                <c:pt idx="21900">
                  <c:v>11.72</c:v>
                </c:pt>
                <c:pt idx="21901">
                  <c:v>13.45</c:v>
                </c:pt>
                <c:pt idx="21902">
                  <c:v>31.87</c:v>
                </c:pt>
                <c:pt idx="21903">
                  <c:v>44.52</c:v>
                </c:pt>
                <c:pt idx="21904">
                  <c:v>61.11</c:v>
                </c:pt>
                <c:pt idx="21905">
                  <c:v>64.849999999999994</c:v>
                </c:pt>
                <c:pt idx="21906">
                  <c:v>34.19</c:v>
                </c:pt>
                <c:pt idx="21907">
                  <c:v>55.92</c:v>
                </c:pt>
                <c:pt idx="21908">
                  <c:v>11.57</c:v>
                </c:pt>
                <c:pt idx="21909">
                  <c:v>13.61</c:v>
                </c:pt>
                <c:pt idx="21910">
                  <c:v>32.11</c:v>
                </c:pt>
                <c:pt idx="21911">
                  <c:v>44.67</c:v>
                </c:pt>
                <c:pt idx="21912">
                  <c:v>60.89</c:v>
                </c:pt>
                <c:pt idx="21913">
                  <c:v>64.819999999999993</c:v>
                </c:pt>
                <c:pt idx="21914">
                  <c:v>34</c:v>
                </c:pt>
                <c:pt idx="21915">
                  <c:v>56.13</c:v>
                </c:pt>
                <c:pt idx="21916">
                  <c:v>11.42</c:v>
                </c:pt>
                <c:pt idx="21917">
                  <c:v>13.77</c:v>
                </c:pt>
                <c:pt idx="21918">
                  <c:v>32.35</c:v>
                </c:pt>
                <c:pt idx="21919">
                  <c:v>44.82</c:v>
                </c:pt>
                <c:pt idx="21920">
                  <c:v>60.67</c:v>
                </c:pt>
                <c:pt idx="21921">
                  <c:v>64.78</c:v>
                </c:pt>
                <c:pt idx="21922">
                  <c:v>33.81</c:v>
                </c:pt>
                <c:pt idx="21923">
                  <c:v>56.34</c:v>
                </c:pt>
                <c:pt idx="21924">
                  <c:v>11.27</c:v>
                </c:pt>
                <c:pt idx="21925">
                  <c:v>13.93</c:v>
                </c:pt>
                <c:pt idx="21926">
                  <c:v>32.590000000000003</c:v>
                </c:pt>
                <c:pt idx="21927">
                  <c:v>44.98</c:v>
                </c:pt>
                <c:pt idx="21928">
                  <c:v>60.45</c:v>
                </c:pt>
                <c:pt idx="21929">
                  <c:v>64.739999999999995</c:v>
                </c:pt>
                <c:pt idx="21930">
                  <c:v>33.619999999999997</c:v>
                </c:pt>
                <c:pt idx="21931">
                  <c:v>56.55</c:v>
                </c:pt>
                <c:pt idx="21932">
                  <c:v>11.12</c:v>
                </c:pt>
                <c:pt idx="21933">
                  <c:v>14.09</c:v>
                </c:pt>
                <c:pt idx="21934">
                  <c:v>32.83</c:v>
                </c:pt>
                <c:pt idx="21935">
                  <c:v>45.13</c:v>
                </c:pt>
                <c:pt idx="21936">
                  <c:v>60.23</c:v>
                </c:pt>
                <c:pt idx="21937">
                  <c:v>64.7</c:v>
                </c:pt>
                <c:pt idx="21938">
                  <c:v>33.43</c:v>
                </c:pt>
                <c:pt idx="21939">
                  <c:v>56.75</c:v>
                </c:pt>
                <c:pt idx="21940">
                  <c:v>10.97</c:v>
                </c:pt>
                <c:pt idx="21941">
                  <c:v>14.24</c:v>
                </c:pt>
                <c:pt idx="21942">
                  <c:v>33.07</c:v>
                </c:pt>
                <c:pt idx="21943">
                  <c:v>45.28</c:v>
                </c:pt>
                <c:pt idx="21944">
                  <c:v>60.01</c:v>
                </c:pt>
                <c:pt idx="21945">
                  <c:v>64.66</c:v>
                </c:pt>
                <c:pt idx="21946">
                  <c:v>33.24</c:v>
                </c:pt>
                <c:pt idx="21947">
                  <c:v>56.96</c:v>
                </c:pt>
                <c:pt idx="21948">
                  <c:v>10.82</c:v>
                </c:pt>
                <c:pt idx="21949">
                  <c:v>14.4</c:v>
                </c:pt>
                <c:pt idx="21950">
                  <c:v>33.31</c:v>
                </c:pt>
                <c:pt idx="21951">
                  <c:v>45.43</c:v>
                </c:pt>
                <c:pt idx="21952">
                  <c:v>59.79</c:v>
                </c:pt>
                <c:pt idx="21953">
                  <c:v>64.61</c:v>
                </c:pt>
                <c:pt idx="21954">
                  <c:v>33.049999999999997</c:v>
                </c:pt>
                <c:pt idx="21955">
                  <c:v>57.16</c:v>
                </c:pt>
                <c:pt idx="21956">
                  <c:v>10.67</c:v>
                </c:pt>
                <c:pt idx="21957">
                  <c:v>14.56</c:v>
                </c:pt>
                <c:pt idx="21958">
                  <c:v>33.549999999999997</c:v>
                </c:pt>
                <c:pt idx="21959">
                  <c:v>45.58</c:v>
                </c:pt>
                <c:pt idx="21960">
                  <c:v>59.57</c:v>
                </c:pt>
                <c:pt idx="21961">
                  <c:v>64.56</c:v>
                </c:pt>
                <c:pt idx="21962">
                  <c:v>32.86</c:v>
                </c:pt>
                <c:pt idx="21963">
                  <c:v>57.37</c:v>
                </c:pt>
                <c:pt idx="21964">
                  <c:v>10.52</c:v>
                </c:pt>
                <c:pt idx="21965">
                  <c:v>14.72</c:v>
                </c:pt>
                <c:pt idx="21966">
                  <c:v>33.79</c:v>
                </c:pt>
                <c:pt idx="21967">
                  <c:v>45.73</c:v>
                </c:pt>
                <c:pt idx="21968">
                  <c:v>59.35</c:v>
                </c:pt>
                <c:pt idx="21969">
                  <c:v>64.510000000000005</c:v>
                </c:pt>
                <c:pt idx="21970">
                  <c:v>32.68</c:v>
                </c:pt>
                <c:pt idx="21971">
                  <c:v>57.57</c:v>
                </c:pt>
                <c:pt idx="21972">
                  <c:v>10.37</c:v>
                </c:pt>
                <c:pt idx="21973">
                  <c:v>14.88</c:v>
                </c:pt>
                <c:pt idx="21974">
                  <c:v>34.03</c:v>
                </c:pt>
                <c:pt idx="21975">
                  <c:v>45.87</c:v>
                </c:pt>
                <c:pt idx="21976">
                  <c:v>59.13</c:v>
                </c:pt>
                <c:pt idx="21977">
                  <c:v>64.45</c:v>
                </c:pt>
                <c:pt idx="21978">
                  <c:v>32.49</c:v>
                </c:pt>
                <c:pt idx="21979">
                  <c:v>57.77</c:v>
                </c:pt>
                <c:pt idx="21980">
                  <c:v>10.220000000000001</c:v>
                </c:pt>
                <c:pt idx="21981">
                  <c:v>15.04</c:v>
                </c:pt>
                <c:pt idx="21982">
                  <c:v>34.28</c:v>
                </c:pt>
                <c:pt idx="21983">
                  <c:v>46.02</c:v>
                </c:pt>
                <c:pt idx="21984">
                  <c:v>58.91</c:v>
                </c:pt>
                <c:pt idx="21985">
                  <c:v>64.39</c:v>
                </c:pt>
                <c:pt idx="21986">
                  <c:v>32.299999999999997</c:v>
                </c:pt>
                <c:pt idx="21987">
                  <c:v>57.97</c:v>
                </c:pt>
                <c:pt idx="21988">
                  <c:v>10.08</c:v>
                </c:pt>
                <c:pt idx="21989">
                  <c:v>15.2</c:v>
                </c:pt>
                <c:pt idx="21990">
                  <c:v>34.520000000000003</c:v>
                </c:pt>
                <c:pt idx="21991">
                  <c:v>46.16</c:v>
                </c:pt>
                <c:pt idx="21992">
                  <c:v>58.69</c:v>
                </c:pt>
                <c:pt idx="21993">
                  <c:v>64.33</c:v>
                </c:pt>
                <c:pt idx="21994">
                  <c:v>32.11</c:v>
                </c:pt>
                <c:pt idx="21995">
                  <c:v>58.17</c:v>
                </c:pt>
                <c:pt idx="21996">
                  <c:v>15.36</c:v>
                </c:pt>
                <c:pt idx="21997">
                  <c:v>34.76</c:v>
                </c:pt>
                <c:pt idx="21998">
                  <c:v>46.31</c:v>
                </c:pt>
                <c:pt idx="21999">
                  <c:v>58.48</c:v>
                </c:pt>
                <c:pt idx="22000">
                  <c:v>64.27</c:v>
                </c:pt>
                <c:pt idx="22001">
                  <c:v>31.93</c:v>
                </c:pt>
                <c:pt idx="22002">
                  <c:v>58.37</c:v>
                </c:pt>
                <c:pt idx="22003">
                  <c:v>15.52</c:v>
                </c:pt>
                <c:pt idx="22004">
                  <c:v>35</c:v>
                </c:pt>
                <c:pt idx="22005">
                  <c:v>46.45</c:v>
                </c:pt>
                <c:pt idx="22006">
                  <c:v>58.26</c:v>
                </c:pt>
                <c:pt idx="22007">
                  <c:v>64.2</c:v>
                </c:pt>
                <c:pt idx="22008">
                  <c:v>31.74</c:v>
                </c:pt>
                <c:pt idx="22009">
                  <c:v>58.57</c:v>
                </c:pt>
                <c:pt idx="22010">
                  <c:v>15.68</c:v>
                </c:pt>
                <c:pt idx="22011">
                  <c:v>35.24</c:v>
                </c:pt>
                <c:pt idx="22012">
                  <c:v>46.59</c:v>
                </c:pt>
                <c:pt idx="22013">
                  <c:v>58.04</c:v>
                </c:pt>
                <c:pt idx="22014">
                  <c:v>64.13</c:v>
                </c:pt>
                <c:pt idx="22015">
                  <c:v>31.55</c:v>
                </c:pt>
                <c:pt idx="22016">
                  <c:v>58.77</c:v>
                </c:pt>
                <c:pt idx="22017">
                  <c:v>15.84</c:v>
                </c:pt>
                <c:pt idx="22018">
                  <c:v>35.49</c:v>
                </c:pt>
                <c:pt idx="22019">
                  <c:v>46.73</c:v>
                </c:pt>
                <c:pt idx="22020">
                  <c:v>57.82</c:v>
                </c:pt>
                <c:pt idx="22021">
                  <c:v>64.06</c:v>
                </c:pt>
                <c:pt idx="22022">
                  <c:v>31.37</c:v>
                </c:pt>
                <c:pt idx="22023">
                  <c:v>58.96</c:v>
                </c:pt>
                <c:pt idx="22024">
                  <c:v>16</c:v>
                </c:pt>
                <c:pt idx="22025">
                  <c:v>35.729999999999997</c:v>
                </c:pt>
                <c:pt idx="22026">
                  <c:v>46.87</c:v>
                </c:pt>
                <c:pt idx="22027">
                  <c:v>57.61</c:v>
                </c:pt>
                <c:pt idx="22028">
                  <c:v>63.98</c:v>
                </c:pt>
                <c:pt idx="22029">
                  <c:v>31.18</c:v>
                </c:pt>
                <c:pt idx="22030">
                  <c:v>59.16</c:v>
                </c:pt>
                <c:pt idx="22031">
                  <c:v>16.16</c:v>
                </c:pt>
                <c:pt idx="22032">
                  <c:v>35.97</c:v>
                </c:pt>
                <c:pt idx="22033">
                  <c:v>47.01</c:v>
                </c:pt>
                <c:pt idx="22034">
                  <c:v>57.39</c:v>
                </c:pt>
                <c:pt idx="22035">
                  <c:v>63.91</c:v>
                </c:pt>
                <c:pt idx="22036">
                  <c:v>30.99</c:v>
                </c:pt>
                <c:pt idx="22037">
                  <c:v>59.35</c:v>
                </c:pt>
                <c:pt idx="22038">
                  <c:v>16.329999999999998</c:v>
                </c:pt>
                <c:pt idx="22039">
                  <c:v>36.22</c:v>
                </c:pt>
                <c:pt idx="22040">
                  <c:v>47.14</c:v>
                </c:pt>
                <c:pt idx="22041">
                  <c:v>57.17</c:v>
                </c:pt>
                <c:pt idx="22042">
                  <c:v>63.82</c:v>
                </c:pt>
                <c:pt idx="22043">
                  <c:v>30.81</c:v>
                </c:pt>
                <c:pt idx="22044">
                  <c:v>59.54</c:v>
                </c:pt>
                <c:pt idx="22045">
                  <c:v>16.489999999999998</c:v>
                </c:pt>
                <c:pt idx="22046">
                  <c:v>36.46</c:v>
                </c:pt>
                <c:pt idx="22047">
                  <c:v>47.28</c:v>
                </c:pt>
                <c:pt idx="22048">
                  <c:v>56.96</c:v>
                </c:pt>
                <c:pt idx="22049">
                  <c:v>63.74</c:v>
                </c:pt>
                <c:pt idx="22050">
                  <c:v>30.62</c:v>
                </c:pt>
                <c:pt idx="22051">
                  <c:v>59.73</c:v>
                </c:pt>
                <c:pt idx="22052">
                  <c:v>16.649999999999999</c:v>
                </c:pt>
                <c:pt idx="22053">
                  <c:v>36.700000000000003</c:v>
                </c:pt>
                <c:pt idx="22054">
                  <c:v>47.41</c:v>
                </c:pt>
                <c:pt idx="22055">
                  <c:v>56.74</c:v>
                </c:pt>
                <c:pt idx="22056">
                  <c:v>63.66</c:v>
                </c:pt>
                <c:pt idx="22057">
                  <c:v>30.44</c:v>
                </c:pt>
                <c:pt idx="22058">
                  <c:v>59.92</c:v>
                </c:pt>
                <c:pt idx="22059">
                  <c:v>16.809999999999999</c:v>
                </c:pt>
                <c:pt idx="22060">
                  <c:v>36.950000000000003</c:v>
                </c:pt>
                <c:pt idx="22061">
                  <c:v>47.54</c:v>
                </c:pt>
                <c:pt idx="22062">
                  <c:v>56.53</c:v>
                </c:pt>
                <c:pt idx="22063">
                  <c:v>63.57</c:v>
                </c:pt>
                <c:pt idx="22064">
                  <c:v>30.25</c:v>
                </c:pt>
                <c:pt idx="22065">
                  <c:v>60.11</c:v>
                </c:pt>
                <c:pt idx="22066">
                  <c:v>16.97</c:v>
                </c:pt>
                <c:pt idx="22067">
                  <c:v>37.19</c:v>
                </c:pt>
                <c:pt idx="22068">
                  <c:v>47.68</c:v>
                </c:pt>
                <c:pt idx="22069">
                  <c:v>56.31</c:v>
                </c:pt>
                <c:pt idx="22070">
                  <c:v>63.48</c:v>
                </c:pt>
                <c:pt idx="22071">
                  <c:v>30.07</c:v>
                </c:pt>
                <c:pt idx="22072">
                  <c:v>60.3</c:v>
                </c:pt>
                <c:pt idx="22073">
                  <c:v>17.14</c:v>
                </c:pt>
                <c:pt idx="22074">
                  <c:v>37.44</c:v>
                </c:pt>
                <c:pt idx="22075">
                  <c:v>47.81</c:v>
                </c:pt>
                <c:pt idx="22076">
                  <c:v>56.1</c:v>
                </c:pt>
                <c:pt idx="22077">
                  <c:v>63.38</c:v>
                </c:pt>
                <c:pt idx="22078">
                  <c:v>29.89</c:v>
                </c:pt>
                <c:pt idx="22079">
                  <c:v>60.48</c:v>
                </c:pt>
                <c:pt idx="22080">
                  <c:v>17.3</c:v>
                </c:pt>
                <c:pt idx="22081">
                  <c:v>37.68</c:v>
                </c:pt>
                <c:pt idx="22082">
                  <c:v>47.94</c:v>
                </c:pt>
                <c:pt idx="22083">
                  <c:v>55.89</c:v>
                </c:pt>
                <c:pt idx="22084">
                  <c:v>63.29</c:v>
                </c:pt>
                <c:pt idx="22085">
                  <c:v>29.7</c:v>
                </c:pt>
                <c:pt idx="22086">
                  <c:v>60.67</c:v>
                </c:pt>
                <c:pt idx="22087">
                  <c:v>17.46</c:v>
                </c:pt>
                <c:pt idx="22088">
                  <c:v>37.93</c:v>
                </c:pt>
                <c:pt idx="22089">
                  <c:v>48.06</c:v>
                </c:pt>
                <c:pt idx="22090">
                  <c:v>55.67</c:v>
                </c:pt>
                <c:pt idx="22091">
                  <c:v>63.19</c:v>
                </c:pt>
                <c:pt idx="22092">
                  <c:v>29.52</c:v>
                </c:pt>
                <c:pt idx="22093">
                  <c:v>60.85</c:v>
                </c:pt>
                <c:pt idx="22094">
                  <c:v>17.63</c:v>
                </c:pt>
                <c:pt idx="22095">
                  <c:v>38.17</c:v>
                </c:pt>
                <c:pt idx="22096">
                  <c:v>48.19</c:v>
                </c:pt>
                <c:pt idx="22097">
                  <c:v>55.46</c:v>
                </c:pt>
                <c:pt idx="22098">
                  <c:v>63.09</c:v>
                </c:pt>
                <c:pt idx="22099">
                  <c:v>29.34</c:v>
                </c:pt>
                <c:pt idx="22100">
                  <c:v>61.03</c:v>
                </c:pt>
                <c:pt idx="22101">
                  <c:v>17.79</c:v>
                </c:pt>
                <c:pt idx="22102">
                  <c:v>38.42</c:v>
                </c:pt>
                <c:pt idx="22103">
                  <c:v>48.31</c:v>
                </c:pt>
                <c:pt idx="22104">
                  <c:v>55.25</c:v>
                </c:pt>
                <c:pt idx="22105">
                  <c:v>62.98</c:v>
                </c:pt>
                <c:pt idx="22106">
                  <c:v>29.15</c:v>
                </c:pt>
                <c:pt idx="22107">
                  <c:v>61.21</c:v>
                </c:pt>
                <c:pt idx="22108">
                  <c:v>17.95</c:v>
                </c:pt>
                <c:pt idx="22109">
                  <c:v>38.67</c:v>
                </c:pt>
                <c:pt idx="22110">
                  <c:v>48.44</c:v>
                </c:pt>
                <c:pt idx="22111">
                  <c:v>55.03</c:v>
                </c:pt>
                <c:pt idx="22112">
                  <c:v>62.88</c:v>
                </c:pt>
                <c:pt idx="22113">
                  <c:v>28.97</c:v>
                </c:pt>
                <c:pt idx="22114">
                  <c:v>61.39</c:v>
                </c:pt>
                <c:pt idx="22115">
                  <c:v>18.12</c:v>
                </c:pt>
                <c:pt idx="22116">
                  <c:v>38.909999999999997</c:v>
                </c:pt>
                <c:pt idx="22117">
                  <c:v>48.56</c:v>
                </c:pt>
                <c:pt idx="22118">
                  <c:v>54.82</c:v>
                </c:pt>
                <c:pt idx="22119">
                  <c:v>62.77</c:v>
                </c:pt>
                <c:pt idx="22120">
                  <c:v>28.79</c:v>
                </c:pt>
                <c:pt idx="22121">
                  <c:v>61.56</c:v>
                </c:pt>
                <c:pt idx="22122">
                  <c:v>18.28</c:v>
                </c:pt>
                <c:pt idx="22123">
                  <c:v>39.159999999999997</c:v>
                </c:pt>
                <c:pt idx="22124">
                  <c:v>48.68</c:v>
                </c:pt>
                <c:pt idx="22125">
                  <c:v>54.61</c:v>
                </c:pt>
                <c:pt idx="22126">
                  <c:v>62.66</c:v>
                </c:pt>
                <c:pt idx="22127">
                  <c:v>28.61</c:v>
                </c:pt>
                <c:pt idx="22128">
                  <c:v>61.74</c:v>
                </c:pt>
                <c:pt idx="22129">
                  <c:v>18.45</c:v>
                </c:pt>
                <c:pt idx="22130">
                  <c:v>39.4</c:v>
                </c:pt>
                <c:pt idx="22131">
                  <c:v>48.8</c:v>
                </c:pt>
                <c:pt idx="22132">
                  <c:v>54.4</c:v>
                </c:pt>
                <c:pt idx="22133">
                  <c:v>62.54</c:v>
                </c:pt>
                <c:pt idx="22134">
                  <c:v>28.42</c:v>
                </c:pt>
                <c:pt idx="22135">
                  <c:v>61.91</c:v>
                </c:pt>
                <c:pt idx="22136">
                  <c:v>18.61</c:v>
                </c:pt>
                <c:pt idx="22137">
                  <c:v>39.65</c:v>
                </c:pt>
                <c:pt idx="22138">
                  <c:v>48.92</c:v>
                </c:pt>
                <c:pt idx="22139">
                  <c:v>54.19</c:v>
                </c:pt>
                <c:pt idx="22140">
                  <c:v>62.43</c:v>
                </c:pt>
                <c:pt idx="22141">
                  <c:v>28.24</c:v>
                </c:pt>
                <c:pt idx="22142">
                  <c:v>62.08</c:v>
                </c:pt>
                <c:pt idx="22143">
                  <c:v>18.78</c:v>
                </c:pt>
                <c:pt idx="22144">
                  <c:v>39.9</c:v>
                </c:pt>
                <c:pt idx="22145">
                  <c:v>49.04</c:v>
                </c:pt>
                <c:pt idx="22146">
                  <c:v>53.97</c:v>
                </c:pt>
                <c:pt idx="22147">
                  <c:v>62.31</c:v>
                </c:pt>
                <c:pt idx="22148">
                  <c:v>28.06</c:v>
                </c:pt>
                <c:pt idx="22149">
                  <c:v>62.25</c:v>
                </c:pt>
                <c:pt idx="22150">
                  <c:v>18.940000000000001</c:v>
                </c:pt>
                <c:pt idx="22151">
                  <c:v>40.15</c:v>
                </c:pt>
                <c:pt idx="22152">
                  <c:v>49.15</c:v>
                </c:pt>
                <c:pt idx="22153">
                  <c:v>53.76</c:v>
                </c:pt>
                <c:pt idx="22154">
                  <c:v>62.19</c:v>
                </c:pt>
                <c:pt idx="22155">
                  <c:v>27.88</c:v>
                </c:pt>
                <c:pt idx="22156">
                  <c:v>62.42</c:v>
                </c:pt>
                <c:pt idx="22157">
                  <c:v>19.11</c:v>
                </c:pt>
                <c:pt idx="22158">
                  <c:v>40.39</c:v>
                </c:pt>
                <c:pt idx="22159">
                  <c:v>49.26</c:v>
                </c:pt>
                <c:pt idx="22160">
                  <c:v>53.55</c:v>
                </c:pt>
                <c:pt idx="22161">
                  <c:v>62.07</c:v>
                </c:pt>
                <c:pt idx="22162">
                  <c:v>27.7</c:v>
                </c:pt>
                <c:pt idx="22163">
                  <c:v>62.59</c:v>
                </c:pt>
                <c:pt idx="22164">
                  <c:v>19.28</c:v>
                </c:pt>
                <c:pt idx="22165">
                  <c:v>40.64</c:v>
                </c:pt>
                <c:pt idx="22166">
                  <c:v>49.38</c:v>
                </c:pt>
                <c:pt idx="22167">
                  <c:v>53.34</c:v>
                </c:pt>
                <c:pt idx="22168">
                  <c:v>61.94</c:v>
                </c:pt>
                <c:pt idx="22169">
                  <c:v>27.52</c:v>
                </c:pt>
                <c:pt idx="22170">
                  <c:v>62.75</c:v>
                </c:pt>
                <c:pt idx="22171">
                  <c:v>19.440000000000001</c:v>
                </c:pt>
                <c:pt idx="22172">
                  <c:v>40.89</c:v>
                </c:pt>
                <c:pt idx="22173">
                  <c:v>49.49</c:v>
                </c:pt>
                <c:pt idx="22174">
                  <c:v>53.13</c:v>
                </c:pt>
                <c:pt idx="22175">
                  <c:v>61.82</c:v>
                </c:pt>
                <c:pt idx="22176">
                  <c:v>27.34</c:v>
                </c:pt>
                <c:pt idx="22177">
                  <c:v>62.91</c:v>
                </c:pt>
                <c:pt idx="22178">
                  <c:v>19.61</c:v>
                </c:pt>
                <c:pt idx="22179">
                  <c:v>41.14</c:v>
                </c:pt>
                <c:pt idx="22180">
                  <c:v>49.6</c:v>
                </c:pt>
                <c:pt idx="22181">
                  <c:v>52.93</c:v>
                </c:pt>
                <c:pt idx="22182">
                  <c:v>61.69</c:v>
                </c:pt>
                <c:pt idx="22183">
                  <c:v>27.16</c:v>
                </c:pt>
                <c:pt idx="22184">
                  <c:v>63.07</c:v>
                </c:pt>
                <c:pt idx="22185">
                  <c:v>19.78</c:v>
                </c:pt>
                <c:pt idx="22186">
                  <c:v>41.39</c:v>
                </c:pt>
                <c:pt idx="22187">
                  <c:v>49.7</c:v>
                </c:pt>
                <c:pt idx="22188">
                  <c:v>52.72</c:v>
                </c:pt>
                <c:pt idx="22189">
                  <c:v>61.56</c:v>
                </c:pt>
                <c:pt idx="22190">
                  <c:v>26.98</c:v>
                </c:pt>
                <c:pt idx="22191">
                  <c:v>63.23</c:v>
                </c:pt>
                <c:pt idx="22192">
                  <c:v>19.940000000000001</c:v>
                </c:pt>
                <c:pt idx="22193">
                  <c:v>41.64</c:v>
                </c:pt>
                <c:pt idx="22194">
                  <c:v>49.81</c:v>
                </c:pt>
                <c:pt idx="22195">
                  <c:v>52.51</c:v>
                </c:pt>
                <c:pt idx="22196">
                  <c:v>61.43</c:v>
                </c:pt>
                <c:pt idx="22197">
                  <c:v>26.8</c:v>
                </c:pt>
                <c:pt idx="22198">
                  <c:v>63.39</c:v>
                </c:pt>
                <c:pt idx="22199">
                  <c:v>20.11</c:v>
                </c:pt>
                <c:pt idx="22200">
                  <c:v>41.88</c:v>
                </c:pt>
                <c:pt idx="22201">
                  <c:v>49.92</c:v>
                </c:pt>
                <c:pt idx="22202">
                  <c:v>52.3</c:v>
                </c:pt>
                <c:pt idx="22203">
                  <c:v>61.29</c:v>
                </c:pt>
                <c:pt idx="22204">
                  <c:v>26.63</c:v>
                </c:pt>
                <c:pt idx="22205">
                  <c:v>63.54</c:v>
                </c:pt>
                <c:pt idx="22206">
                  <c:v>20.28</c:v>
                </c:pt>
                <c:pt idx="22207">
                  <c:v>42.13</c:v>
                </c:pt>
                <c:pt idx="22208">
                  <c:v>50.02</c:v>
                </c:pt>
                <c:pt idx="22209">
                  <c:v>52.09</c:v>
                </c:pt>
                <c:pt idx="22210">
                  <c:v>61.16</c:v>
                </c:pt>
                <c:pt idx="22211">
                  <c:v>26.45</c:v>
                </c:pt>
                <c:pt idx="22212">
                  <c:v>63.69</c:v>
                </c:pt>
                <c:pt idx="22213">
                  <c:v>20.45</c:v>
                </c:pt>
                <c:pt idx="22214">
                  <c:v>42.38</c:v>
                </c:pt>
                <c:pt idx="22215">
                  <c:v>50.12</c:v>
                </c:pt>
                <c:pt idx="22216">
                  <c:v>51.89</c:v>
                </c:pt>
                <c:pt idx="22217">
                  <c:v>61.02</c:v>
                </c:pt>
                <c:pt idx="22218">
                  <c:v>26.27</c:v>
                </c:pt>
                <c:pt idx="22219">
                  <c:v>63.84</c:v>
                </c:pt>
                <c:pt idx="22220">
                  <c:v>20.62</c:v>
                </c:pt>
                <c:pt idx="22221">
                  <c:v>42.63</c:v>
                </c:pt>
                <c:pt idx="22222">
                  <c:v>50.22</c:v>
                </c:pt>
                <c:pt idx="22223">
                  <c:v>51.68</c:v>
                </c:pt>
                <c:pt idx="22224">
                  <c:v>60.88</c:v>
                </c:pt>
                <c:pt idx="22225">
                  <c:v>26.09</c:v>
                </c:pt>
                <c:pt idx="22226">
                  <c:v>63.99</c:v>
                </c:pt>
                <c:pt idx="22227">
                  <c:v>20.78</c:v>
                </c:pt>
                <c:pt idx="22228">
                  <c:v>42.88</c:v>
                </c:pt>
                <c:pt idx="22229">
                  <c:v>50.32</c:v>
                </c:pt>
                <c:pt idx="22230">
                  <c:v>51.47</c:v>
                </c:pt>
                <c:pt idx="22231">
                  <c:v>60.73</c:v>
                </c:pt>
                <c:pt idx="22232">
                  <c:v>25.91</c:v>
                </c:pt>
                <c:pt idx="22233">
                  <c:v>64.14</c:v>
                </c:pt>
                <c:pt idx="22234">
                  <c:v>20.95</c:v>
                </c:pt>
                <c:pt idx="22235">
                  <c:v>43.13</c:v>
                </c:pt>
                <c:pt idx="22236">
                  <c:v>50.41</c:v>
                </c:pt>
                <c:pt idx="22237">
                  <c:v>51.26</c:v>
                </c:pt>
                <c:pt idx="22238">
                  <c:v>60.59</c:v>
                </c:pt>
                <c:pt idx="22239">
                  <c:v>25.74</c:v>
                </c:pt>
                <c:pt idx="22240">
                  <c:v>64.28</c:v>
                </c:pt>
                <c:pt idx="22241">
                  <c:v>21.12</c:v>
                </c:pt>
                <c:pt idx="22242">
                  <c:v>43.38</c:v>
                </c:pt>
                <c:pt idx="22243">
                  <c:v>50.51</c:v>
                </c:pt>
                <c:pt idx="22244">
                  <c:v>51.06</c:v>
                </c:pt>
                <c:pt idx="22245">
                  <c:v>60.44</c:v>
                </c:pt>
                <c:pt idx="22246">
                  <c:v>25.56</c:v>
                </c:pt>
                <c:pt idx="22247">
                  <c:v>64.42</c:v>
                </c:pt>
                <c:pt idx="22248">
                  <c:v>21.29</c:v>
                </c:pt>
                <c:pt idx="22249">
                  <c:v>43.63</c:v>
                </c:pt>
                <c:pt idx="22250">
                  <c:v>50.6</c:v>
                </c:pt>
                <c:pt idx="22251">
                  <c:v>50.85</c:v>
                </c:pt>
                <c:pt idx="22252">
                  <c:v>60.3</c:v>
                </c:pt>
                <c:pt idx="22253">
                  <c:v>25.38</c:v>
                </c:pt>
                <c:pt idx="22254">
                  <c:v>64.56</c:v>
                </c:pt>
                <c:pt idx="22255">
                  <c:v>21.46</c:v>
                </c:pt>
                <c:pt idx="22256">
                  <c:v>43.88</c:v>
                </c:pt>
                <c:pt idx="22257">
                  <c:v>50.69</c:v>
                </c:pt>
                <c:pt idx="22258">
                  <c:v>50.65</c:v>
                </c:pt>
                <c:pt idx="22259">
                  <c:v>60.15</c:v>
                </c:pt>
                <c:pt idx="22260">
                  <c:v>25.21</c:v>
                </c:pt>
                <c:pt idx="22261">
                  <c:v>64.7</c:v>
                </c:pt>
                <c:pt idx="22262">
                  <c:v>21.63</c:v>
                </c:pt>
                <c:pt idx="22263">
                  <c:v>44.14</c:v>
                </c:pt>
                <c:pt idx="22264">
                  <c:v>50.78</c:v>
                </c:pt>
                <c:pt idx="22265">
                  <c:v>50.44</c:v>
                </c:pt>
                <c:pt idx="22266">
                  <c:v>59.99</c:v>
                </c:pt>
                <c:pt idx="22267">
                  <c:v>25.03</c:v>
                </c:pt>
                <c:pt idx="22268">
                  <c:v>64.83</c:v>
                </c:pt>
                <c:pt idx="22269">
                  <c:v>21.8</c:v>
                </c:pt>
                <c:pt idx="22270">
                  <c:v>44.39</c:v>
                </c:pt>
                <c:pt idx="22271">
                  <c:v>50.87</c:v>
                </c:pt>
                <c:pt idx="22272">
                  <c:v>50.24</c:v>
                </c:pt>
                <c:pt idx="22273">
                  <c:v>59.84</c:v>
                </c:pt>
                <c:pt idx="22274">
                  <c:v>24.86</c:v>
                </c:pt>
                <c:pt idx="22275">
                  <c:v>64.959999999999994</c:v>
                </c:pt>
                <c:pt idx="22276">
                  <c:v>21.97</c:v>
                </c:pt>
                <c:pt idx="22277">
                  <c:v>44.64</c:v>
                </c:pt>
                <c:pt idx="22278">
                  <c:v>50.96</c:v>
                </c:pt>
                <c:pt idx="22279">
                  <c:v>50.03</c:v>
                </c:pt>
                <c:pt idx="22280">
                  <c:v>59.69</c:v>
                </c:pt>
                <c:pt idx="22281">
                  <c:v>24.68</c:v>
                </c:pt>
                <c:pt idx="22282">
                  <c:v>65.09</c:v>
                </c:pt>
                <c:pt idx="22283">
                  <c:v>22.14</c:v>
                </c:pt>
                <c:pt idx="22284">
                  <c:v>44.89</c:v>
                </c:pt>
                <c:pt idx="22285">
                  <c:v>51.04</c:v>
                </c:pt>
                <c:pt idx="22286">
                  <c:v>49.83</c:v>
                </c:pt>
                <c:pt idx="22287">
                  <c:v>59.53</c:v>
                </c:pt>
                <c:pt idx="22288">
                  <c:v>24.5</c:v>
                </c:pt>
                <c:pt idx="22289">
                  <c:v>65.22</c:v>
                </c:pt>
                <c:pt idx="22290">
                  <c:v>22.31</c:v>
                </c:pt>
                <c:pt idx="22291">
                  <c:v>45.14</c:v>
                </c:pt>
                <c:pt idx="22292">
                  <c:v>51.12</c:v>
                </c:pt>
                <c:pt idx="22293">
                  <c:v>49.63</c:v>
                </c:pt>
                <c:pt idx="22294">
                  <c:v>59.37</c:v>
                </c:pt>
                <c:pt idx="22295">
                  <c:v>24.33</c:v>
                </c:pt>
                <c:pt idx="22296">
                  <c:v>65.34</c:v>
                </c:pt>
                <c:pt idx="22297">
                  <c:v>22.48</c:v>
                </c:pt>
                <c:pt idx="22298">
                  <c:v>45.39</c:v>
                </c:pt>
                <c:pt idx="22299">
                  <c:v>51.21</c:v>
                </c:pt>
                <c:pt idx="22300">
                  <c:v>49.42</c:v>
                </c:pt>
                <c:pt idx="22301">
                  <c:v>59.21</c:v>
                </c:pt>
                <c:pt idx="22302">
                  <c:v>24.15</c:v>
                </c:pt>
                <c:pt idx="22303">
                  <c:v>65.459999999999994</c:v>
                </c:pt>
                <c:pt idx="22304">
                  <c:v>22.66</c:v>
                </c:pt>
                <c:pt idx="22305">
                  <c:v>45.65</c:v>
                </c:pt>
                <c:pt idx="22306">
                  <c:v>51.29</c:v>
                </c:pt>
                <c:pt idx="22307">
                  <c:v>49.22</c:v>
                </c:pt>
                <c:pt idx="22308">
                  <c:v>59.05</c:v>
                </c:pt>
                <c:pt idx="22309">
                  <c:v>23.98</c:v>
                </c:pt>
                <c:pt idx="22310">
                  <c:v>65.58</c:v>
                </c:pt>
                <c:pt idx="22311">
                  <c:v>22.83</c:v>
                </c:pt>
                <c:pt idx="22312">
                  <c:v>45.9</c:v>
                </c:pt>
                <c:pt idx="22313">
                  <c:v>51.36</c:v>
                </c:pt>
                <c:pt idx="22314">
                  <c:v>49.02</c:v>
                </c:pt>
                <c:pt idx="22315">
                  <c:v>58.89</c:v>
                </c:pt>
                <c:pt idx="22316">
                  <c:v>23.81</c:v>
                </c:pt>
                <c:pt idx="22317">
                  <c:v>65.7</c:v>
                </c:pt>
                <c:pt idx="22318">
                  <c:v>23</c:v>
                </c:pt>
                <c:pt idx="22319">
                  <c:v>46.15</c:v>
                </c:pt>
                <c:pt idx="22320">
                  <c:v>51.44</c:v>
                </c:pt>
                <c:pt idx="22321">
                  <c:v>48.82</c:v>
                </c:pt>
                <c:pt idx="22322">
                  <c:v>58.72</c:v>
                </c:pt>
                <c:pt idx="22323">
                  <c:v>23.63</c:v>
                </c:pt>
                <c:pt idx="22324">
                  <c:v>65.81</c:v>
                </c:pt>
                <c:pt idx="22325">
                  <c:v>23.17</c:v>
                </c:pt>
                <c:pt idx="22326">
                  <c:v>46.4</c:v>
                </c:pt>
                <c:pt idx="22327">
                  <c:v>51.51</c:v>
                </c:pt>
                <c:pt idx="22328">
                  <c:v>48.61</c:v>
                </c:pt>
                <c:pt idx="22329">
                  <c:v>58.56</c:v>
                </c:pt>
                <c:pt idx="22330">
                  <c:v>23.46</c:v>
                </c:pt>
                <c:pt idx="22331">
                  <c:v>65.92</c:v>
                </c:pt>
                <c:pt idx="22332">
                  <c:v>23.35</c:v>
                </c:pt>
                <c:pt idx="22333">
                  <c:v>46.66</c:v>
                </c:pt>
                <c:pt idx="22334">
                  <c:v>51.58</c:v>
                </c:pt>
                <c:pt idx="22335">
                  <c:v>48.41</c:v>
                </c:pt>
                <c:pt idx="22336">
                  <c:v>58.39</c:v>
                </c:pt>
                <c:pt idx="22337">
                  <c:v>23.29</c:v>
                </c:pt>
                <c:pt idx="22338">
                  <c:v>66.03</c:v>
                </c:pt>
                <c:pt idx="22339">
                  <c:v>23.52</c:v>
                </c:pt>
                <c:pt idx="22340">
                  <c:v>46.91</c:v>
                </c:pt>
                <c:pt idx="22341">
                  <c:v>51.65</c:v>
                </c:pt>
                <c:pt idx="22342">
                  <c:v>48.21</c:v>
                </c:pt>
                <c:pt idx="22343">
                  <c:v>58.22</c:v>
                </c:pt>
                <c:pt idx="22344">
                  <c:v>23.11</c:v>
                </c:pt>
                <c:pt idx="22345">
                  <c:v>66.13</c:v>
                </c:pt>
                <c:pt idx="22346">
                  <c:v>23.69</c:v>
                </c:pt>
                <c:pt idx="22347">
                  <c:v>47.16</c:v>
                </c:pt>
                <c:pt idx="22348">
                  <c:v>51.72</c:v>
                </c:pt>
                <c:pt idx="22349">
                  <c:v>48.01</c:v>
                </c:pt>
                <c:pt idx="22350">
                  <c:v>58.05</c:v>
                </c:pt>
                <c:pt idx="22351">
                  <c:v>22.94</c:v>
                </c:pt>
                <c:pt idx="22352">
                  <c:v>66.23</c:v>
                </c:pt>
                <c:pt idx="22353">
                  <c:v>23.87</c:v>
                </c:pt>
                <c:pt idx="22354">
                  <c:v>47.41</c:v>
                </c:pt>
                <c:pt idx="22355">
                  <c:v>51.79</c:v>
                </c:pt>
                <c:pt idx="22356">
                  <c:v>47.81</c:v>
                </c:pt>
                <c:pt idx="22357">
                  <c:v>57.88</c:v>
                </c:pt>
                <c:pt idx="22358">
                  <c:v>22.77</c:v>
                </c:pt>
                <c:pt idx="22359">
                  <c:v>66.33</c:v>
                </c:pt>
                <c:pt idx="22360">
                  <c:v>24.04</c:v>
                </c:pt>
                <c:pt idx="22361">
                  <c:v>47.67</c:v>
                </c:pt>
                <c:pt idx="22362">
                  <c:v>51.85</c:v>
                </c:pt>
                <c:pt idx="22363">
                  <c:v>47.61</c:v>
                </c:pt>
                <c:pt idx="22364">
                  <c:v>57.71</c:v>
                </c:pt>
                <c:pt idx="22365">
                  <c:v>22.6</c:v>
                </c:pt>
                <c:pt idx="22366">
                  <c:v>66.430000000000007</c:v>
                </c:pt>
                <c:pt idx="22367">
                  <c:v>24.21</c:v>
                </c:pt>
                <c:pt idx="22368">
                  <c:v>47.92</c:v>
                </c:pt>
                <c:pt idx="22369">
                  <c:v>51.92</c:v>
                </c:pt>
                <c:pt idx="22370">
                  <c:v>47.41</c:v>
                </c:pt>
                <c:pt idx="22371">
                  <c:v>57.54</c:v>
                </c:pt>
                <c:pt idx="22372">
                  <c:v>22.42</c:v>
                </c:pt>
                <c:pt idx="22373">
                  <c:v>66.52</c:v>
                </c:pt>
                <c:pt idx="22374">
                  <c:v>24.39</c:v>
                </c:pt>
                <c:pt idx="22375">
                  <c:v>48.18</c:v>
                </c:pt>
                <c:pt idx="22376">
                  <c:v>51.98</c:v>
                </c:pt>
                <c:pt idx="22377">
                  <c:v>47.21</c:v>
                </c:pt>
                <c:pt idx="22378">
                  <c:v>57.36</c:v>
                </c:pt>
                <c:pt idx="22379">
                  <c:v>22.25</c:v>
                </c:pt>
                <c:pt idx="22380">
                  <c:v>66.61</c:v>
                </c:pt>
                <c:pt idx="22381">
                  <c:v>24.56</c:v>
                </c:pt>
                <c:pt idx="22382">
                  <c:v>48.43</c:v>
                </c:pt>
                <c:pt idx="22383">
                  <c:v>52.03</c:v>
                </c:pt>
                <c:pt idx="22384">
                  <c:v>47.01</c:v>
                </c:pt>
                <c:pt idx="22385">
                  <c:v>57.18</c:v>
                </c:pt>
                <c:pt idx="22386">
                  <c:v>22.08</c:v>
                </c:pt>
                <c:pt idx="22387">
                  <c:v>66.7</c:v>
                </c:pt>
                <c:pt idx="22388">
                  <c:v>24.74</c:v>
                </c:pt>
                <c:pt idx="22389">
                  <c:v>48.68</c:v>
                </c:pt>
                <c:pt idx="22390">
                  <c:v>52.09</c:v>
                </c:pt>
                <c:pt idx="22391">
                  <c:v>46.81</c:v>
                </c:pt>
                <c:pt idx="22392">
                  <c:v>57.01</c:v>
                </c:pt>
                <c:pt idx="22393">
                  <c:v>21.91</c:v>
                </c:pt>
                <c:pt idx="22394">
                  <c:v>66.78</c:v>
                </c:pt>
                <c:pt idx="22395">
                  <c:v>24.91</c:v>
                </c:pt>
                <c:pt idx="22396">
                  <c:v>48.94</c:v>
                </c:pt>
                <c:pt idx="22397">
                  <c:v>52.15</c:v>
                </c:pt>
                <c:pt idx="22398">
                  <c:v>46.61</c:v>
                </c:pt>
                <c:pt idx="22399">
                  <c:v>56.83</c:v>
                </c:pt>
                <c:pt idx="22400">
                  <c:v>21.74</c:v>
                </c:pt>
                <c:pt idx="22401">
                  <c:v>66.86</c:v>
                </c:pt>
                <c:pt idx="22402">
                  <c:v>25.09</c:v>
                </c:pt>
                <c:pt idx="22403">
                  <c:v>49.19</c:v>
                </c:pt>
                <c:pt idx="22404">
                  <c:v>52.2</c:v>
                </c:pt>
                <c:pt idx="22405">
                  <c:v>46.42</c:v>
                </c:pt>
                <c:pt idx="22406">
                  <c:v>56.65</c:v>
                </c:pt>
                <c:pt idx="22407">
                  <c:v>21.57</c:v>
                </c:pt>
                <c:pt idx="22408">
                  <c:v>66.94</c:v>
                </c:pt>
                <c:pt idx="22409">
                  <c:v>25.26</c:v>
                </c:pt>
                <c:pt idx="22410">
                  <c:v>49.45</c:v>
                </c:pt>
                <c:pt idx="22411">
                  <c:v>52.25</c:v>
                </c:pt>
                <c:pt idx="22412">
                  <c:v>46.22</c:v>
                </c:pt>
                <c:pt idx="22413">
                  <c:v>56.46</c:v>
                </c:pt>
                <c:pt idx="22414">
                  <c:v>21.4</c:v>
                </c:pt>
                <c:pt idx="22415">
                  <c:v>67.010000000000005</c:v>
                </c:pt>
                <c:pt idx="22416">
                  <c:v>25.44</c:v>
                </c:pt>
                <c:pt idx="22417">
                  <c:v>49.7</c:v>
                </c:pt>
                <c:pt idx="22418">
                  <c:v>52.3</c:v>
                </c:pt>
                <c:pt idx="22419">
                  <c:v>46.02</c:v>
                </c:pt>
                <c:pt idx="22420">
                  <c:v>56.28</c:v>
                </c:pt>
                <c:pt idx="22421">
                  <c:v>21.23</c:v>
                </c:pt>
                <c:pt idx="22422">
                  <c:v>67.08</c:v>
                </c:pt>
                <c:pt idx="22423">
                  <c:v>25.62</c:v>
                </c:pt>
                <c:pt idx="22424">
                  <c:v>49.96</c:v>
                </c:pt>
                <c:pt idx="22425">
                  <c:v>52.34</c:v>
                </c:pt>
                <c:pt idx="22426">
                  <c:v>45.82</c:v>
                </c:pt>
                <c:pt idx="22427">
                  <c:v>56.1</c:v>
                </c:pt>
                <c:pt idx="22428">
                  <c:v>21.06</c:v>
                </c:pt>
                <c:pt idx="22429">
                  <c:v>67.150000000000006</c:v>
                </c:pt>
                <c:pt idx="22430">
                  <c:v>25.79</c:v>
                </c:pt>
                <c:pt idx="22431">
                  <c:v>50.21</c:v>
                </c:pt>
                <c:pt idx="22432">
                  <c:v>52.39</c:v>
                </c:pt>
                <c:pt idx="22433">
                  <c:v>45.63</c:v>
                </c:pt>
                <c:pt idx="22434">
                  <c:v>55.91</c:v>
                </c:pt>
                <c:pt idx="22435">
                  <c:v>20.89</c:v>
                </c:pt>
                <c:pt idx="22436">
                  <c:v>67.22</c:v>
                </c:pt>
                <c:pt idx="22437">
                  <c:v>25.97</c:v>
                </c:pt>
                <c:pt idx="22438">
                  <c:v>50.47</c:v>
                </c:pt>
                <c:pt idx="22439">
                  <c:v>52.43</c:v>
                </c:pt>
                <c:pt idx="22440">
                  <c:v>45.43</c:v>
                </c:pt>
                <c:pt idx="22441">
                  <c:v>55.73</c:v>
                </c:pt>
                <c:pt idx="22442">
                  <c:v>20.72</c:v>
                </c:pt>
                <c:pt idx="22443">
                  <c:v>67.28</c:v>
                </c:pt>
                <c:pt idx="22444">
                  <c:v>26.15</c:v>
                </c:pt>
                <c:pt idx="22445">
                  <c:v>50.72</c:v>
                </c:pt>
                <c:pt idx="22446">
                  <c:v>52.47</c:v>
                </c:pt>
                <c:pt idx="22447">
                  <c:v>45.23</c:v>
                </c:pt>
                <c:pt idx="22448">
                  <c:v>55.54</c:v>
                </c:pt>
                <c:pt idx="22449">
                  <c:v>20.55</c:v>
                </c:pt>
                <c:pt idx="22450">
                  <c:v>67.33</c:v>
                </c:pt>
                <c:pt idx="22451">
                  <c:v>26.33</c:v>
                </c:pt>
                <c:pt idx="22452">
                  <c:v>50.98</c:v>
                </c:pt>
                <c:pt idx="22453">
                  <c:v>52.51</c:v>
                </c:pt>
                <c:pt idx="22454">
                  <c:v>45.04</c:v>
                </c:pt>
                <c:pt idx="22455">
                  <c:v>55.35</c:v>
                </c:pt>
                <c:pt idx="22456">
                  <c:v>20.38</c:v>
                </c:pt>
                <c:pt idx="22457">
                  <c:v>67.39</c:v>
                </c:pt>
                <c:pt idx="22458">
                  <c:v>26.5</c:v>
                </c:pt>
                <c:pt idx="22459">
                  <c:v>51.23</c:v>
                </c:pt>
                <c:pt idx="22460">
                  <c:v>52.55</c:v>
                </c:pt>
                <c:pt idx="22461">
                  <c:v>44.84</c:v>
                </c:pt>
                <c:pt idx="22462">
                  <c:v>55.16</c:v>
                </c:pt>
                <c:pt idx="22463">
                  <c:v>20.21</c:v>
                </c:pt>
                <c:pt idx="22464">
                  <c:v>67.44</c:v>
                </c:pt>
                <c:pt idx="22465">
                  <c:v>26.68</c:v>
                </c:pt>
                <c:pt idx="22466">
                  <c:v>51.49</c:v>
                </c:pt>
                <c:pt idx="22467">
                  <c:v>52.58</c:v>
                </c:pt>
                <c:pt idx="22468">
                  <c:v>44.65</c:v>
                </c:pt>
                <c:pt idx="22469">
                  <c:v>54.97</c:v>
                </c:pt>
                <c:pt idx="22470">
                  <c:v>20.05</c:v>
                </c:pt>
                <c:pt idx="22471">
                  <c:v>67.48</c:v>
                </c:pt>
                <c:pt idx="22472">
                  <c:v>26.86</c:v>
                </c:pt>
                <c:pt idx="22473">
                  <c:v>51.74</c:v>
                </c:pt>
                <c:pt idx="22474">
                  <c:v>52.62</c:v>
                </c:pt>
                <c:pt idx="22475">
                  <c:v>44.45</c:v>
                </c:pt>
                <c:pt idx="22476">
                  <c:v>54.78</c:v>
                </c:pt>
                <c:pt idx="22477">
                  <c:v>19.88</c:v>
                </c:pt>
                <c:pt idx="22478">
                  <c:v>67.53</c:v>
                </c:pt>
                <c:pt idx="22479">
                  <c:v>27.04</c:v>
                </c:pt>
                <c:pt idx="22480">
                  <c:v>52</c:v>
                </c:pt>
                <c:pt idx="22481">
                  <c:v>52.65</c:v>
                </c:pt>
                <c:pt idx="22482">
                  <c:v>44.26</c:v>
                </c:pt>
                <c:pt idx="22483">
                  <c:v>54.59</c:v>
                </c:pt>
                <c:pt idx="22484">
                  <c:v>19.71</c:v>
                </c:pt>
                <c:pt idx="22485">
                  <c:v>67.569999999999993</c:v>
                </c:pt>
                <c:pt idx="22486">
                  <c:v>27.22</c:v>
                </c:pt>
                <c:pt idx="22487">
                  <c:v>52.26</c:v>
                </c:pt>
                <c:pt idx="22488">
                  <c:v>52.67</c:v>
                </c:pt>
                <c:pt idx="22489">
                  <c:v>44.07</c:v>
                </c:pt>
                <c:pt idx="22490">
                  <c:v>54.4</c:v>
                </c:pt>
                <c:pt idx="22491">
                  <c:v>19.54</c:v>
                </c:pt>
                <c:pt idx="22492">
                  <c:v>67.599999999999994</c:v>
                </c:pt>
                <c:pt idx="22493">
                  <c:v>27.4</c:v>
                </c:pt>
                <c:pt idx="22494">
                  <c:v>52.51</c:v>
                </c:pt>
                <c:pt idx="22495">
                  <c:v>52.7</c:v>
                </c:pt>
                <c:pt idx="22496">
                  <c:v>43.87</c:v>
                </c:pt>
                <c:pt idx="22497">
                  <c:v>54.2</c:v>
                </c:pt>
                <c:pt idx="22498">
                  <c:v>19.38</c:v>
                </c:pt>
                <c:pt idx="22499">
                  <c:v>67.64</c:v>
                </c:pt>
                <c:pt idx="22500">
                  <c:v>27.58</c:v>
                </c:pt>
                <c:pt idx="22501">
                  <c:v>52.77</c:v>
                </c:pt>
                <c:pt idx="22502">
                  <c:v>52.73</c:v>
                </c:pt>
                <c:pt idx="22503">
                  <c:v>43.68</c:v>
                </c:pt>
                <c:pt idx="22504">
                  <c:v>54.01</c:v>
                </c:pt>
                <c:pt idx="22505">
                  <c:v>19.21</c:v>
                </c:pt>
                <c:pt idx="22506">
                  <c:v>67.67</c:v>
                </c:pt>
                <c:pt idx="22507">
                  <c:v>27.76</c:v>
                </c:pt>
                <c:pt idx="22508">
                  <c:v>53.02</c:v>
                </c:pt>
                <c:pt idx="22509">
                  <c:v>52.75</c:v>
                </c:pt>
                <c:pt idx="22510">
                  <c:v>43.49</c:v>
                </c:pt>
                <c:pt idx="22511">
                  <c:v>53.81</c:v>
                </c:pt>
                <c:pt idx="22512">
                  <c:v>19.04</c:v>
                </c:pt>
                <c:pt idx="22513">
                  <c:v>67.69</c:v>
                </c:pt>
                <c:pt idx="22514">
                  <c:v>27.94</c:v>
                </c:pt>
                <c:pt idx="22515">
                  <c:v>53.28</c:v>
                </c:pt>
                <c:pt idx="22516">
                  <c:v>52.77</c:v>
                </c:pt>
                <c:pt idx="22517">
                  <c:v>43.29</c:v>
                </c:pt>
                <c:pt idx="22518">
                  <c:v>53.62</c:v>
                </c:pt>
                <c:pt idx="22519">
                  <c:v>18.88</c:v>
                </c:pt>
                <c:pt idx="22520">
                  <c:v>67.709999999999994</c:v>
                </c:pt>
                <c:pt idx="22521">
                  <c:v>28.12</c:v>
                </c:pt>
                <c:pt idx="22522">
                  <c:v>53.54</c:v>
                </c:pt>
                <c:pt idx="22523">
                  <c:v>52.79</c:v>
                </c:pt>
                <c:pt idx="22524">
                  <c:v>43.1</c:v>
                </c:pt>
                <c:pt idx="22525">
                  <c:v>53.42</c:v>
                </c:pt>
                <c:pt idx="22526">
                  <c:v>18.71</c:v>
                </c:pt>
                <c:pt idx="22527">
                  <c:v>67.73</c:v>
                </c:pt>
                <c:pt idx="22528">
                  <c:v>28.3</c:v>
                </c:pt>
                <c:pt idx="22529">
                  <c:v>53.79</c:v>
                </c:pt>
                <c:pt idx="22530">
                  <c:v>52.8</c:v>
                </c:pt>
                <c:pt idx="22531">
                  <c:v>42.91</c:v>
                </c:pt>
                <c:pt idx="22532">
                  <c:v>53.22</c:v>
                </c:pt>
                <c:pt idx="22533">
                  <c:v>18.54</c:v>
                </c:pt>
                <c:pt idx="22534">
                  <c:v>67.75</c:v>
                </c:pt>
                <c:pt idx="22535">
                  <c:v>28.48</c:v>
                </c:pt>
                <c:pt idx="22536">
                  <c:v>54.05</c:v>
                </c:pt>
                <c:pt idx="22537">
                  <c:v>52.82</c:v>
                </c:pt>
                <c:pt idx="22538">
                  <c:v>42.72</c:v>
                </c:pt>
                <c:pt idx="22539">
                  <c:v>53.02</c:v>
                </c:pt>
                <c:pt idx="22540">
                  <c:v>18.38</c:v>
                </c:pt>
                <c:pt idx="22541">
                  <c:v>67.760000000000005</c:v>
                </c:pt>
                <c:pt idx="22542">
                  <c:v>28.66</c:v>
                </c:pt>
                <c:pt idx="22543">
                  <c:v>54.31</c:v>
                </c:pt>
                <c:pt idx="22544">
                  <c:v>52.83</c:v>
                </c:pt>
                <c:pt idx="22545">
                  <c:v>42.53</c:v>
                </c:pt>
                <c:pt idx="22546">
                  <c:v>52.82</c:v>
                </c:pt>
                <c:pt idx="22547">
                  <c:v>18.21</c:v>
                </c:pt>
                <c:pt idx="22548">
                  <c:v>67.77</c:v>
                </c:pt>
                <c:pt idx="22549">
                  <c:v>28.84</c:v>
                </c:pt>
                <c:pt idx="22550">
                  <c:v>54.56</c:v>
                </c:pt>
                <c:pt idx="22551">
                  <c:v>52.84</c:v>
                </c:pt>
                <c:pt idx="22552">
                  <c:v>42.33</c:v>
                </c:pt>
                <c:pt idx="22553">
                  <c:v>52.62</c:v>
                </c:pt>
                <c:pt idx="22554">
                  <c:v>18.05</c:v>
                </c:pt>
                <c:pt idx="22555">
                  <c:v>67.77</c:v>
                </c:pt>
                <c:pt idx="22556">
                  <c:v>29.03</c:v>
                </c:pt>
                <c:pt idx="22557">
                  <c:v>54.82</c:v>
                </c:pt>
                <c:pt idx="22558">
                  <c:v>52.85</c:v>
                </c:pt>
                <c:pt idx="22559">
                  <c:v>42.14</c:v>
                </c:pt>
                <c:pt idx="22560">
                  <c:v>52.42</c:v>
                </c:pt>
                <c:pt idx="22561">
                  <c:v>17.88</c:v>
                </c:pt>
                <c:pt idx="22562">
                  <c:v>67.77</c:v>
                </c:pt>
                <c:pt idx="22563">
                  <c:v>29.21</c:v>
                </c:pt>
                <c:pt idx="22564">
                  <c:v>55.08</c:v>
                </c:pt>
                <c:pt idx="22565">
                  <c:v>52.85</c:v>
                </c:pt>
                <c:pt idx="22566">
                  <c:v>41.95</c:v>
                </c:pt>
                <c:pt idx="22567">
                  <c:v>52.22</c:v>
                </c:pt>
                <c:pt idx="22568">
                  <c:v>17.72</c:v>
                </c:pt>
                <c:pt idx="22569">
                  <c:v>67.77</c:v>
                </c:pt>
                <c:pt idx="22570">
                  <c:v>29.39</c:v>
                </c:pt>
                <c:pt idx="22571">
                  <c:v>55.33</c:v>
                </c:pt>
                <c:pt idx="22572">
                  <c:v>52.85</c:v>
                </c:pt>
                <c:pt idx="22573">
                  <c:v>41.76</c:v>
                </c:pt>
                <c:pt idx="22574">
                  <c:v>52.02</c:v>
                </c:pt>
                <c:pt idx="22575">
                  <c:v>17.55</c:v>
                </c:pt>
                <c:pt idx="22576">
                  <c:v>67.760000000000005</c:v>
                </c:pt>
                <c:pt idx="22577">
                  <c:v>29.57</c:v>
                </c:pt>
                <c:pt idx="22578">
                  <c:v>55.59</c:v>
                </c:pt>
                <c:pt idx="22579">
                  <c:v>52.86</c:v>
                </c:pt>
                <c:pt idx="22580">
                  <c:v>41.57</c:v>
                </c:pt>
                <c:pt idx="22581">
                  <c:v>51.82</c:v>
                </c:pt>
                <c:pt idx="22582">
                  <c:v>17.39</c:v>
                </c:pt>
                <c:pt idx="22583">
                  <c:v>67.75</c:v>
                </c:pt>
                <c:pt idx="22584">
                  <c:v>29.76</c:v>
                </c:pt>
                <c:pt idx="22585">
                  <c:v>55.85</c:v>
                </c:pt>
                <c:pt idx="22586">
                  <c:v>52.85</c:v>
                </c:pt>
                <c:pt idx="22587">
                  <c:v>41.38</c:v>
                </c:pt>
                <c:pt idx="22588">
                  <c:v>51.61</c:v>
                </c:pt>
                <c:pt idx="22589">
                  <c:v>17.23</c:v>
                </c:pt>
                <c:pt idx="22590">
                  <c:v>67.739999999999995</c:v>
                </c:pt>
                <c:pt idx="22591">
                  <c:v>29.94</c:v>
                </c:pt>
                <c:pt idx="22592">
                  <c:v>56.11</c:v>
                </c:pt>
                <c:pt idx="22593">
                  <c:v>52.85</c:v>
                </c:pt>
                <c:pt idx="22594">
                  <c:v>41.2</c:v>
                </c:pt>
                <c:pt idx="22595">
                  <c:v>51.41</c:v>
                </c:pt>
                <c:pt idx="22596">
                  <c:v>17.059999999999999</c:v>
                </c:pt>
                <c:pt idx="22597">
                  <c:v>67.72</c:v>
                </c:pt>
                <c:pt idx="22598">
                  <c:v>30.12</c:v>
                </c:pt>
                <c:pt idx="22599">
                  <c:v>56.36</c:v>
                </c:pt>
                <c:pt idx="22600">
                  <c:v>52.85</c:v>
                </c:pt>
                <c:pt idx="22601">
                  <c:v>41.01</c:v>
                </c:pt>
                <c:pt idx="22602">
                  <c:v>51.2</c:v>
                </c:pt>
                <c:pt idx="22603">
                  <c:v>16.899999999999999</c:v>
                </c:pt>
                <c:pt idx="22604">
                  <c:v>67.7</c:v>
                </c:pt>
                <c:pt idx="22605">
                  <c:v>30.31</c:v>
                </c:pt>
                <c:pt idx="22606">
                  <c:v>56.62</c:v>
                </c:pt>
                <c:pt idx="22607">
                  <c:v>52.84</c:v>
                </c:pt>
                <c:pt idx="22608">
                  <c:v>40.82</c:v>
                </c:pt>
                <c:pt idx="22609">
                  <c:v>51</c:v>
                </c:pt>
                <c:pt idx="22610">
                  <c:v>16.739999999999998</c:v>
                </c:pt>
                <c:pt idx="22611">
                  <c:v>67.680000000000007</c:v>
                </c:pt>
                <c:pt idx="22612">
                  <c:v>30.49</c:v>
                </c:pt>
                <c:pt idx="22613">
                  <c:v>56.88</c:v>
                </c:pt>
                <c:pt idx="22614">
                  <c:v>52.83</c:v>
                </c:pt>
                <c:pt idx="22615">
                  <c:v>40.630000000000003</c:v>
                </c:pt>
                <c:pt idx="22616">
                  <c:v>50.79</c:v>
                </c:pt>
                <c:pt idx="22617">
                  <c:v>16.57</c:v>
                </c:pt>
                <c:pt idx="22618">
                  <c:v>67.650000000000006</c:v>
                </c:pt>
                <c:pt idx="22619">
                  <c:v>30.68</c:v>
                </c:pt>
                <c:pt idx="22620">
                  <c:v>57.14</c:v>
                </c:pt>
                <c:pt idx="22621">
                  <c:v>52.82</c:v>
                </c:pt>
                <c:pt idx="22622">
                  <c:v>40.44</c:v>
                </c:pt>
                <c:pt idx="22623">
                  <c:v>50.58</c:v>
                </c:pt>
                <c:pt idx="22624">
                  <c:v>16.41</c:v>
                </c:pt>
                <c:pt idx="22625">
                  <c:v>67.62</c:v>
                </c:pt>
                <c:pt idx="22626">
                  <c:v>30.86</c:v>
                </c:pt>
                <c:pt idx="22627">
                  <c:v>57.39</c:v>
                </c:pt>
                <c:pt idx="22628">
                  <c:v>52.81</c:v>
                </c:pt>
                <c:pt idx="22629">
                  <c:v>40.26</c:v>
                </c:pt>
                <c:pt idx="22630">
                  <c:v>50.38</c:v>
                </c:pt>
                <c:pt idx="22631">
                  <c:v>16.25</c:v>
                </c:pt>
                <c:pt idx="22632">
                  <c:v>67.58</c:v>
                </c:pt>
                <c:pt idx="22633">
                  <c:v>31.05</c:v>
                </c:pt>
                <c:pt idx="22634">
                  <c:v>57.65</c:v>
                </c:pt>
                <c:pt idx="22635">
                  <c:v>52.79</c:v>
                </c:pt>
                <c:pt idx="22636">
                  <c:v>40.07</c:v>
                </c:pt>
                <c:pt idx="22637">
                  <c:v>50.17</c:v>
                </c:pt>
                <c:pt idx="22638">
                  <c:v>16.09</c:v>
                </c:pt>
                <c:pt idx="22639">
                  <c:v>67.55</c:v>
                </c:pt>
                <c:pt idx="22640">
                  <c:v>31.23</c:v>
                </c:pt>
                <c:pt idx="22641">
                  <c:v>57.91</c:v>
                </c:pt>
                <c:pt idx="22642">
                  <c:v>52.77</c:v>
                </c:pt>
                <c:pt idx="22643">
                  <c:v>39.880000000000003</c:v>
                </c:pt>
                <c:pt idx="22644">
                  <c:v>49.96</c:v>
                </c:pt>
                <c:pt idx="22645">
                  <c:v>15.92</c:v>
                </c:pt>
                <c:pt idx="22646">
                  <c:v>67.5</c:v>
                </c:pt>
                <c:pt idx="22647">
                  <c:v>31.42</c:v>
                </c:pt>
                <c:pt idx="22648">
                  <c:v>58.17</c:v>
                </c:pt>
                <c:pt idx="22649">
                  <c:v>52.75</c:v>
                </c:pt>
                <c:pt idx="22650">
                  <c:v>39.700000000000003</c:v>
                </c:pt>
                <c:pt idx="22651">
                  <c:v>49.75</c:v>
                </c:pt>
                <c:pt idx="22652">
                  <c:v>15.76</c:v>
                </c:pt>
                <c:pt idx="22653">
                  <c:v>67.459999999999994</c:v>
                </c:pt>
                <c:pt idx="22654">
                  <c:v>31.61</c:v>
                </c:pt>
                <c:pt idx="22655">
                  <c:v>58.42</c:v>
                </c:pt>
                <c:pt idx="22656">
                  <c:v>52.73</c:v>
                </c:pt>
                <c:pt idx="22657">
                  <c:v>39.51</c:v>
                </c:pt>
                <c:pt idx="22658">
                  <c:v>49.54</c:v>
                </c:pt>
                <c:pt idx="22659">
                  <c:v>15.6</c:v>
                </c:pt>
                <c:pt idx="22660">
                  <c:v>67.41</c:v>
                </c:pt>
                <c:pt idx="22661">
                  <c:v>31.79</c:v>
                </c:pt>
                <c:pt idx="22662">
                  <c:v>58.68</c:v>
                </c:pt>
                <c:pt idx="22663">
                  <c:v>52.71</c:v>
                </c:pt>
                <c:pt idx="22664">
                  <c:v>39.32</c:v>
                </c:pt>
                <c:pt idx="22665">
                  <c:v>49.33</c:v>
                </c:pt>
                <c:pt idx="22666">
                  <c:v>15.44</c:v>
                </c:pt>
                <c:pt idx="22667">
                  <c:v>67.36</c:v>
                </c:pt>
                <c:pt idx="22668">
                  <c:v>31.98</c:v>
                </c:pt>
                <c:pt idx="22669">
                  <c:v>58.94</c:v>
                </c:pt>
                <c:pt idx="22670">
                  <c:v>52.68</c:v>
                </c:pt>
                <c:pt idx="22671">
                  <c:v>39.14</c:v>
                </c:pt>
                <c:pt idx="22672">
                  <c:v>49.12</c:v>
                </c:pt>
                <c:pt idx="22673">
                  <c:v>15.28</c:v>
                </c:pt>
                <c:pt idx="22674">
                  <c:v>67.3</c:v>
                </c:pt>
                <c:pt idx="22675">
                  <c:v>32.17</c:v>
                </c:pt>
                <c:pt idx="22676">
                  <c:v>59.2</c:v>
                </c:pt>
                <c:pt idx="22677">
                  <c:v>52.65</c:v>
                </c:pt>
                <c:pt idx="22678">
                  <c:v>38.950000000000003</c:v>
                </c:pt>
                <c:pt idx="22679">
                  <c:v>48.91</c:v>
                </c:pt>
                <c:pt idx="22680">
                  <c:v>15.12</c:v>
                </c:pt>
                <c:pt idx="22681">
                  <c:v>67.239999999999995</c:v>
                </c:pt>
                <c:pt idx="22682">
                  <c:v>32.36</c:v>
                </c:pt>
                <c:pt idx="22683">
                  <c:v>59.45</c:v>
                </c:pt>
                <c:pt idx="22684">
                  <c:v>52.62</c:v>
                </c:pt>
                <c:pt idx="22685">
                  <c:v>38.770000000000003</c:v>
                </c:pt>
                <c:pt idx="22686">
                  <c:v>48.7</c:v>
                </c:pt>
                <c:pt idx="22687">
                  <c:v>14.96</c:v>
                </c:pt>
                <c:pt idx="22688">
                  <c:v>67.180000000000007</c:v>
                </c:pt>
                <c:pt idx="22689">
                  <c:v>32.54</c:v>
                </c:pt>
                <c:pt idx="22690">
                  <c:v>59.71</c:v>
                </c:pt>
                <c:pt idx="22691">
                  <c:v>52.59</c:v>
                </c:pt>
                <c:pt idx="22692">
                  <c:v>38.590000000000003</c:v>
                </c:pt>
                <c:pt idx="22693">
                  <c:v>48.48</c:v>
                </c:pt>
                <c:pt idx="22694">
                  <c:v>14.8</c:v>
                </c:pt>
                <c:pt idx="22695">
                  <c:v>67.12</c:v>
                </c:pt>
                <c:pt idx="22696">
                  <c:v>32.729999999999997</c:v>
                </c:pt>
                <c:pt idx="22697">
                  <c:v>59.97</c:v>
                </c:pt>
                <c:pt idx="22698">
                  <c:v>52.56</c:v>
                </c:pt>
                <c:pt idx="22699">
                  <c:v>38.4</c:v>
                </c:pt>
                <c:pt idx="22700">
                  <c:v>48.27</c:v>
                </c:pt>
                <c:pt idx="22701">
                  <c:v>14.64</c:v>
                </c:pt>
                <c:pt idx="22702">
                  <c:v>67.05</c:v>
                </c:pt>
                <c:pt idx="22703">
                  <c:v>32.92</c:v>
                </c:pt>
                <c:pt idx="22704">
                  <c:v>60.23</c:v>
                </c:pt>
                <c:pt idx="22705">
                  <c:v>52.52</c:v>
                </c:pt>
                <c:pt idx="22706">
                  <c:v>38.22</c:v>
                </c:pt>
                <c:pt idx="22707">
                  <c:v>48.06</c:v>
                </c:pt>
                <c:pt idx="22708">
                  <c:v>14.48</c:v>
                </c:pt>
                <c:pt idx="22709">
                  <c:v>66.98</c:v>
                </c:pt>
                <c:pt idx="22710">
                  <c:v>33.11</c:v>
                </c:pt>
                <c:pt idx="22711">
                  <c:v>60.48</c:v>
                </c:pt>
                <c:pt idx="22712">
                  <c:v>52.48</c:v>
                </c:pt>
                <c:pt idx="22713">
                  <c:v>38.03</c:v>
                </c:pt>
                <c:pt idx="22714">
                  <c:v>47.84</c:v>
                </c:pt>
                <c:pt idx="22715">
                  <c:v>14.32</c:v>
                </c:pt>
                <c:pt idx="22716">
                  <c:v>66.900000000000006</c:v>
                </c:pt>
                <c:pt idx="22717">
                  <c:v>33.299999999999997</c:v>
                </c:pt>
                <c:pt idx="22718">
                  <c:v>60.74</c:v>
                </c:pt>
                <c:pt idx="22719">
                  <c:v>52.44</c:v>
                </c:pt>
                <c:pt idx="22720">
                  <c:v>37.85</c:v>
                </c:pt>
                <c:pt idx="22721">
                  <c:v>47.63</c:v>
                </c:pt>
                <c:pt idx="22722">
                  <c:v>14.16</c:v>
                </c:pt>
                <c:pt idx="22723">
                  <c:v>66.819999999999993</c:v>
                </c:pt>
                <c:pt idx="22724">
                  <c:v>33.49</c:v>
                </c:pt>
                <c:pt idx="22725">
                  <c:v>61</c:v>
                </c:pt>
                <c:pt idx="22726">
                  <c:v>52.4</c:v>
                </c:pt>
                <c:pt idx="22727">
                  <c:v>37.67</c:v>
                </c:pt>
                <c:pt idx="22728">
                  <c:v>47.42</c:v>
                </c:pt>
                <c:pt idx="22729">
                  <c:v>14</c:v>
                </c:pt>
                <c:pt idx="22730">
                  <c:v>66.739999999999995</c:v>
                </c:pt>
                <c:pt idx="22731">
                  <c:v>33.68</c:v>
                </c:pt>
                <c:pt idx="22732">
                  <c:v>61.25</c:v>
                </c:pt>
                <c:pt idx="22733">
                  <c:v>52.35</c:v>
                </c:pt>
                <c:pt idx="22734">
                  <c:v>37.49</c:v>
                </c:pt>
                <c:pt idx="22735">
                  <c:v>47.2</c:v>
                </c:pt>
                <c:pt idx="22736">
                  <c:v>13.84</c:v>
                </c:pt>
                <c:pt idx="22737">
                  <c:v>66.66</c:v>
                </c:pt>
                <c:pt idx="22738">
                  <c:v>33.869999999999997</c:v>
                </c:pt>
                <c:pt idx="22739">
                  <c:v>61.51</c:v>
                </c:pt>
                <c:pt idx="22740">
                  <c:v>52.31</c:v>
                </c:pt>
                <c:pt idx="22741">
                  <c:v>37.299999999999997</c:v>
                </c:pt>
                <c:pt idx="22742">
                  <c:v>46.99</c:v>
                </c:pt>
                <c:pt idx="22743">
                  <c:v>13.68</c:v>
                </c:pt>
                <c:pt idx="22744">
                  <c:v>66.569999999999993</c:v>
                </c:pt>
                <c:pt idx="22745">
                  <c:v>34.06</c:v>
                </c:pt>
                <c:pt idx="22746">
                  <c:v>61.77</c:v>
                </c:pt>
                <c:pt idx="22747">
                  <c:v>52.26</c:v>
                </c:pt>
                <c:pt idx="22748">
                  <c:v>37.119999999999997</c:v>
                </c:pt>
                <c:pt idx="22749">
                  <c:v>46.77</c:v>
                </c:pt>
                <c:pt idx="22750">
                  <c:v>13.52</c:v>
                </c:pt>
                <c:pt idx="22751">
                  <c:v>66.48</c:v>
                </c:pt>
                <c:pt idx="22752">
                  <c:v>34.25</c:v>
                </c:pt>
                <c:pt idx="22753">
                  <c:v>62.03</c:v>
                </c:pt>
                <c:pt idx="22754">
                  <c:v>52.21</c:v>
                </c:pt>
                <c:pt idx="22755">
                  <c:v>36.94</c:v>
                </c:pt>
                <c:pt idx="22756">
                  <c:v>46.56</c:v>
                </c:pt>
                <c:pt idx="22757">
                  <c:v>13.37</c:v>
                </c:pt>
                <c:pt idx="22758">
                  <c:v>66.39</c:v>
                </c:pt>
                <c:pt idx="22759">
                  <c:v>34.44</c:v>
                </c:pt>
                <c:pt idx="22760">
                  <c:v>62.28</c:v>
                </c:pt>
                <c:pt idx="22761">
                  <c:v>52.16</c:v>
                </c:pt>
                <c:pt idx="22762">
                  <c:v>36.76</c:v>
                </c:pt>
                <c:pt idx="22763">
                  <c:v>46.34</c:v>
                </c:pt>
                <c:pt idx="22764">
                  <c:v>13.21</c:v>
                </c:pt>
                <c:pt idx="22765">
                  <c:v>66.290000000000006</c:v>
                </c:pt>
                <c:pt idx="22766">
                  <c:v>34.630000000000003</c:v>
                </c:pt>
                <c:pt idx="22767">
                  <c:v>62.54</c:v>
                </c:pt>
                <c:pt idx="22768">
                  <c:v>52.1</c:v>
                </c:pt>
                <c:pt idx="22769">
                  <c:v>36.58</c:v>
                </c:pt>
                <c:pt idx="22770">
                  <c:v>46.12</c:v>
                </c:pt>
                <c:pt idx="22771">
                  <c:v>13.05</c:v>
                </c:pt>
                <c:pt idx="22772">
                  <c:v>66.2</c:v>
                </c:pt>
                <c:pt idx="22773">
                  <c:v>34.82</c:v>
                </c:pt>
                <c:pt idx="22774">
                  <c:v>62.8</c:v>
                </c:pt>
                <c:pt idx="22775">
                  <c:v>52.05</c:v>
                </c:pt>
                <c:pt idx="22776">
                  <c:v>10.119999999999999</c:v>
                </c:pt>
                <c:pt idx="22777">
                  <c:v>36.4</c:v>
                </c:pt>
                <c:pt idx="22778">
                  <c:v>45.91</c:v>
                </c:pt>
                <c:pt idx="22779">
                  <c:v>12.89</c:v>
                </c:pt>
                <c:pt idx="22780">
                  <c:v>66.099999999999994</c:v>
                </c:pt>
                <c:pt idx="22781">
                  <c:v>35.01</c:v>
                </c:pt>
                <c:pt idx="22782">
                  <c:v>63.05</c:v>
                </c:pt>
                <c:pt idx="22783">
                  <c:v>51.99</c:v>
                </c:pt>
                <c:pt idx="22784">
                  <c:v>10.3</c:v>
                </c:pt>
                <c:pt idx="22785">
                  <c:v>36.22</c:v>
                </c:pt>
                <c:pt idx="22786">
                  <c:v>45.69</c:v>
                </c:pt>
                <c:pt idx="22787">
                  <c:v>12.73</c:v>
                </c:pt>
                <c:pt idx="22788">
                  <c:v>65.989999999999995</c:v>
                </c:pt>
                <c:pt idx="22789">
                  <c:v>35.21</c:v>
                </c:pt>
                <c:pt idx="22790">
                  <c:v>63.31</c:v>
                </c:pt>
                <c:pt idx="22791">
                  <c:v>51.93</c:v>
                </c:pt>
                <c:pt idx="22792">
                  <c:v>10.48</c:v>
                </c:pt>
                <c:pt idx="22793">
                  <c:v>36.04</c:v>
                </c:pt>
                <c:pt idx="22794">
                  <c:v>45.47</c:v>
                </c:pt>
                <c:pt idx="22795">
                  <c:v>12.58</c:v>
                </c:pt>
                <c:pt idx="22796">
                  <c:v>65.88</c:v>
                </c:pt>
                <c:pt idx="22797">
                  <c:v>35.4</c:v>
                </c:pt>
                <c:pt idx="22798">
                  <c:v>63.57</c:v>
                </c:pt>
                <c:pt idx="22799">
                  <c:v>51.87</c:v>
                </c:pt>
                <c:pt idx="22800">
                  <c:v>10.67</c:v>
                </c:pt>
                <c:pt idx="22801">
                  <c:v>35.86</c:v>
                </c:pt>
                <c:pt idx="22802">
                  <c:v>45.25</c:v>
                </c:pt>
                <c:pt idx="22803">
                  <c:v>12.42</c:v>
                </c:pt>
                <c:pt idx="22804">
                  <c:v>65.77</c:v>
                </c:pt>
                <c:pt idx="22805">
                  <c:v>35.590000000000003</c:v>
                </c:pt>
                <c:pt idx="22806">
                  <c:v>63.82</c:v>
                </c:pt>
                <c:pt idx="22807">
                  <c:v>51.8</c:v>
                </c:pt>
                <c:pt idx="22808">
                  <c:v>10.85</c:v>
                </c:pt>
                <c:pt idx="22809">
                  <c:v>35.68</c:v>
                </c:pt>
                <c:pt idx="22810">
                  <c:v>45.04</c:v>
                </c:pt>
                <c:pt idx="22811">
                  <c:v>12.26</c:v>
                </c:pt>
                <c:pt idx="22812">
                  <c:v>65.66</c:v>
                </c:pt>
                <c:pt idx="22813">
                  <c:v>35.78</c:v>
                </c:pt>
                <c:pt idx="22814">
                  <c:v>64.08</c:v>
                </c:pt>
                <c:pt idx="22815">
                  <c:v>51.74</c:v>
                </c:pt>
                <c:pt idx="22816">
                  <c:v>11.03</c:v>
                </c:pt>
                <c:pt idx="22817">
                  <c:v>35.5</c:v>
                </c:pt>
                <c:pt idx="22818">
                  <c:v>44.82</c:v>
                </c:pt>
                <c:pt idx="22819">
                  <c:v>12.11</c:v>
                </c:pt>
                <c:pt idx="22820">
                  <c:v>65.55</c:v>
                </c:pt>
                <c:pt idx="22821">
                  <c:v>35.979999999999997</c:v>
                </c:pt>
                <c:pt idx="22822">
                  <c:v>64.33</c:v>
                </c:pt>
                <c:pt idx="22823">
                  <c:v>51.67</c:v>
                </c:pt>
                <c:pt idx="22824">
                  <c:v>11.22</c:v>
                </c:pt>
                <c:pt idx="22825">
                  <c:v>35.32</c:v>
                </c:pt>
                <c:pt idx="22826">
                  <c:v>44.6</c:v>
                </c:pt>
                <c:pt idx="22827">
                  <c:v>11.95</c:v>
                </c:pt>
                <c:pt idx="22828">
                  <c:v>65.430000000000007</c:v>
                </c:pt>
                <c:pt idx="22829">
                  <c:v>36.17</c:v>
                </c:pt>
                <c:pt idx="22830">
                  <c:v>64.59</c:v>
                </c:pt>
                <c:pt idx="22831">
                  <c:v>51.6</c:v>
                </c:pt>
                <c:pt idx="22832">
                  <c:v>11.4</c:v>
                </c:pt>
                <c:pt idx="22833">
                  <c:v>35.14</c:v>
                </c:pt>
                <c:pt idx="22834">
                  <c:v>44.38</c:v>
                </c:pt>
                <c:pt idx="22835">
                  <c:v>11.79</c:v>
                </c:pt>
                <c:pt idx="22836">
                  <c:v>65.31</c:v>
                </c:pt>
                <c:pt idx="22837">
                  <c:v>36.369999999999997</c:v>
                </c:pt>
                <c:pt idx="22838">
                  <c:v>64.849999999999994</c:v>
                </c:pt>
                <c:pt idx="22839">
                  <c:v>51.53</c:v>
                </c:pt>
                <c:pt idx="22840">
                  <c:v>11.58</c:v>
                </c:pt>
                <c:pt idx="22841">
                  <c:v>34.96</c:v>
                </c:pt>
                <c:pt idx="22842">
                  <c:v>44.16</c:v>
                </c:pt>
                <c:pt idx="22843">
                  <c:v>11.64</c:v>
                </c:pt>
                <c:pt idx="22844">
                  <c:v>65.19</c:v>
                </c:pt>
                <c:pt idx="22845">
                  <c:v>36.56</c:v>
                </c:pt>
                <c:pt idx="22846">
                  <c:v>65.099999999999994</c:v>
                </c:pt>
                <c:pt idx="22847">
                  <c:v>51.45</c:v>
                </c:pt>
                <c:pt idx="22848">
                  <c:v>11.77</c:v>
                </c:pt>
                <c:pt idx="22849">
                  <c:v>34.79</c:v>
                </c:pt>
                <c:pt idx="22850">
                  <c:v>43.94</c:v>
                </c:pt>
                <c:pt idx="22851">
                  <c:v>11.48</c:v>
                </c:pt>
                <c:pt idx="22852">
                  <c:v>65.06</c:v>
                </c:pt>
                <c:pt idx="22853">
                  <c:v>36.75</c:v>
                </c:pt>
                <c:pt idx="22854">
                  <c:v>65.36</c:v>
                </c:pt>
                <c:pt idx="22855">
                  <c:v>51.38</c:v>
                </c:pt>
                <c:pt idx="22856">
                  <c:v>11.95</c:v>
                </c:pt>
                <c:pt idx="22857">
                  <c:v>34.61</c:v>
                </c:pt>
                <c:pt idx="22858">
                  <c:v>43.72</c:v>
                </c:pt>
                <c:pt idx="22859">
                  <c:v>11.33</c:v>
                </c:pt>
                <c:pt idx="22860">
                  <c:v>64.94</c:v>
                </c:pt>
                <c:pt idx="22861">
                  <c:v>36.950000000000003</c:v>
                </c:pt>
                <c:pt idx="22862">
                  <c:v>65.61</c:v>
                </c:pt>
                <c:pt idx="22863">
                  <c:v>51.3</c:v>
                </c:pt>
                <c:pt idx="22864">
                  <c:v>12.14</c:v>
                </c:pt>
                <c:pt idx="22865">
                  <c:v>34.43</c:v>
                </c:pt>
                <c:pt idx="22866">
                  <c:v>43.51</c:v>
                </c:pt>
                <c:pt idx="22867">
                  <c:v>11.17</c:v>
                </c:pt>
                <c:pt idx="22868">
                  <c:v>64.81</c:v>
                </c:pt>
                <c:pt idx="22869">
                  <c:v>37.15</c:v>
                </c:pt>
                <c:pt idx="22870">
                  <c:v>65.87</c:v>
                </c:pt>
                <c:pt idx="22871">
                  <c:v>51.22</c:v>
                </c:pt>
                <c:pt idx="22872">
                  <c:v>12.32</c:v>
                </c:pt>
                <c:pt idx="22873">
                  <c:v>34.25</c:v>
                </c:pt>
                <c:pt idx="22874">
                  <c:v>43.29</c:v>
                </c:pt>
                <c:pt idx="22875">
                  <c:v>11.02</c:v>
                </c:pt>
                <c:pt idx="22876">
                  <c:v>64.680000000000007</c:v>
                </c:pt>
                <c:pt idx="22877">
                  <c:v>37.340000000000003</c:v>
                </c:pt>
                <c:pt idx="22878">
                  <c:v>66.12</c:v>
                </c:pt>
                <c:pt idx="22879">
                  <c:v>51.14</c:v>
                </c:pt>
                <c:pt idx="22880">
                  <c:v>12.51</c:v>
                </c:pt>
                <c:pt idx="22881">
                  <c:v>34.08</c:v>
                </c:pt>
                <c:pt idx="22882">
                  <c:v>43.07</c:v>
                </c:pt>
                <c:pt idx="22883">
                  <c:v>10.86</c:v>
                </c:pt>
                <c:pt idx="22884">
                  <c:v>64.540000000000006</c:v>
                </c:pt>
                <c:pt idx="22885">
                  <c:v>37.54</c:v>
                </c:pt>
                <c:pt idx="22886">
                  <c:v>66.38</c:v>
                </c:pt>
                <c:pt idx="22887">
                  <c:v>51.06</c:v>
                </c:pt>
                <c:pt idx="22888">
                  <c:v>12.7</c:v>
                </c:pt>
                <c:pt idx="22889">
                  <c:v>33.9</c:v>
                </c:pt>
                <c:pt idx="22890">
                  <c:v>42.85</c:v>
                </c:pt>
                <c:pt idx="22891">
                  <c:v>10.71</c:v>
                </c:pt>
                <c:pt idx="22892">
                  <c:v>64.41</c:v>
                </c:pt>
                <c:pt idx="22893">
                  <c:v>37.729999999999997</c:v>
                </c:pt>
                <c:pt idx="22894">
                  <c:v>66.63</c:v>
                </c:pt>
                <c:pt idx="22895">
                  <c:v>50.98</c:v>
                </c:pt>
                <c:pt idx="22896">
                  <c:v>12.88</c:v>
                </c:pt>
                <c:pt idx="22897">
                  <c:v>33.729999999999997</c:v>
                </c:pt>
                <c:pt idx="22898">
                  <c:v>42.63</c:v>
                </c:pt>
                <c:pt idx="22899">
                  <c:v>10.55</c:v>
                </c:pt>
                <c:pt idx="22900">
                  <c:v>64.27</c:v>
                </c:pt>
                <c:pt idx="22901">
                  <c:v>37.93</c:v>
                </c:pt>
                <c:pt idx="22902">
                  <c:v>66.88</c:v>
                </c:pt>
                <c:pt idx="22903">
                  <c:v>50.89</c:v>
                </c:pt>
                <c:pt idx="22904">
                  <c:v>13.07</c:v>
                </c:pt>
                <c:pt idx="22905">
                  <c:v>33.549999999999997</c:v>
                </c:pt>
                <c:pt idx="22906">
                  <c:v>42.41</c:v>
                </c:pt>
                <c:pt idx="22907">
                  <c:v>10.4</c:v>
                </c:pt>
                <c:pt idx="22908">
                  <c:v>64.13</c:v>
                </c:pt>
                <c:pt idx="22909">
                  <c:v>38.130000000000003</c:v>
                </c:pt>
                <c:pt idx="22910">
                  <c:v>67.14</c:v>
                </c:pt>
                <c:pt idx="22911">
                  <c:v>50.8</c:v>
                </c:pt>
                <c:pt idx="22912">
                  <c:v>13.26</c:v>
                </c:pt>
                <c:pt idx="22913">
                  <c:v>33.380000000000003</c:v>
                </c:pt>
                <c:pt idx="22914">
                  <c:v>42.19</c:v>
                </c:pt>
                <c:pt idx="22915">
                  <c:v>10.25</c:v>
                </c:pt>
                <c:pt idx="22916">
                  <c:v>63.98</c:v>
                </c:pt>
                <c:pt idx="22917">
                  <c:v>38.32</c:v>
                </c:pt>
                <c:pt idx="22918">
                  <c:v>67.39</c:v>
                </c:pt>
                <c:pt idx="22919">
                  <c:v>50.71</c:v>
                </c:pt>
                <c:pt idx="22920">
                  <c:v>13.45</c:v>
                </c:pt>
                <c:pt idx="22921">
                  <c:v>33.200000000000003</c:v>
                </c:pt>
                <c:pt idx="22922">
                  <c:v>41.96</c:v>
                </c:pt>
                <c:pt idx="22923">
                  <c:v>10.09</c:v>
                </c:pt>
                <c:pt idx="22924">
                  <c:v>63.84</c:v>
                </c:pt>
                <c:pt idx="22925">
                  <c:v>38.520000000000003</c:v>
                </c:pt>
                <c:pt idx="22926">
                  <c:v>67.64</c:v>
                </c:pt>
                <c:pt idx="22927">
                  <c:v>50.62</c:v>
                </c:pt>
                <c:pt idx="22928">
                  <c:v>13.64</c:v>
                </c:pt>
                <c:pt idx="22929">
                  <c:v>33.03</c:v>
                </c:pt>
                <c:pt idx="22930">
                  <c:v>41.74</c:v>
                </c:pt>
                <c:pt idx="22931">
                  <c:v>63.69</c:v>
                </c:pt>
                <c:pt idx="22932">
                  <c:v>38.72</c:v>
                </c:pt>
                <c:pt idx="22933">
                  <c:v>67.900000000000006</c:v>
                </c:pt>
                <c:pt idx="22934">
                  <c:v>50.53</c:v>
                </c:pt>
                <c:pt idx="22935">
                  <c:v>13.82</c:v>
                </c:pt>
                <c:pt idx="22936">
                  <c:v>32.85</c:v>
                </c:pt>
                <c:pt idx="22937">
                  <c:v>41.52</c:v>
                </c:pt>
                <c:pt idx="22938">
                  <c:v>63.55</c:v>
                </c:pt>
                <c:pt idx="22939">
                  <c:v>38.92</c:v>
                </c:pt>
                <c:pt idx="22940">
                  <c:v>68.150000000000006</c:v>
                </c:pt>
                <c:pt idx="22941">
                  <c:v>50.44</c:v>
                </c:pt>
                <c:pt idx="22942">
                  <c:v>14.01</c:v>
                </c:pt>
                <c:pt idx="22943">
                  <c:v>32.68</c:v>
                </c:pt>
                <c:pt idx="22944">
                  <c:v>41.3</c:v>
                </c:pt>
                <c:pt idx="22945">
                  <c:v>63.4</c:v>
                </c:pt>
                <c:pt idx="22946">
                  <c:v>39.119999999999997</c:v>
                </c:pt>
                <c:pt idx="22947">
                  <c:v>68.400000000000006</c:v>
                </c:pt>
                <c:pt idx="22948">
                  <c:v>50.34</c:v>
                </c:pt>
                <c:pt idx="22949">
                  <c:v>14.2</c:v>
                </c:pt>
                <c:pt idx="22950">
                  <c:v>32.5</c:v>
                </c:pt>
                <c:pt idx="22951">
                  <c:v>41.08</c:v>
                </c:pt>
                <c:pt idx="22952">
                  <c:v>63.24</c:v>
                </c:pt>
                <c:pt idx="22953">
                  <c:v>10.36</c:v>
                </c:pt>
                <c:pt idx="22954">
                  <c:v>39.31</c:v>
                </c:pt>
                <c:pt idx="22955">
                  <c:v>68.650000000000006</c:v>
                </c:pt>
                <c:pt idx="22956">
                  <c:v>50.24</c:v>
                </c:pt>
                <c:pt idx="22957">
                  <c:v>14.39</c:v>
                </c:pt>
                <c:pt idx="22958">
                  <c:v>32.33</c:v>
                </c:pt>
                <c:pt idx="22959">
                  <c:v>40.86</c:v>
                </c:pt>
                <c:pt idx="22960">
                  <c:v>63.09</c:v>
                </c:pt>
                <c:pt idx="22961">
                  <c:v>10.53</c:v>
                </c:pt>
                <c:pt idx="22962">
                  <c:v>39.51</c:v>
                </c:pt>
                <c:pt idx="22963">
                  <c:v>68.900000000000006</c:v>
                </c:pt>
                <c:pt idx="22964">
                  <c:v>50.14</c:v>
                </c:pt>
                <c:pt idx="22965">
                  <c:v>14.58</c:v>
                </c:pt>
                <c:pt idx="22966">
                  <c:v>32.159999999999997</c:v>
                </c:pt>
                <c:pt idx="22967">
                  <c:v>40.64</c:v>
                </c:pt>
                <c:pt idx="22968">
                  <c:v>62.93</c:v>
                </c:pt>
                <c:pt idx="22969">
                  <c:v>10.71</c:v>
                </c:pt>
                <c:pt idx="22970">
                  <c:v>39.71</c:v>
                </c:pt>
                <c:pt idx="22971">
                  <c:v>69.16</c:v>
                </c:pt>
                <c:pt idx="22972">
                  <c:v>50.04</c:v>
                </c:pt>
                <c:pt idx="22973">
                  <c:v>14.77</c:v>
                </c:pt>
                <c:pt idx="22974">
                  <c:v>31.98</c:v>
                </c:pt>
                <c:pt idx="22975">
                  <c:v>40.42</c:v>
                </c:pt>
                <c:pt idx="22976">
                  <c:v>62.78</c:v>
                </c:pt>
                <c:pt idx="22977">
                  <c:v>10.88</c:v>
                </c:pt>
                <c:pt idx="22978">
                  <c:v>39.909999999999997</c:v>
                </c:pt>
                <c:pt idx="22979">
                  <c:v>69.41</c:v>
                </c:pt>
                <c:pt idx="22980">
                  <c:v>49.94</c:v>
                </c:pt>
                <c:pt idx="22981">
                  <c:v>14.96</c:v>
                </c:pt>
                <c:pt idx="22982">
                  <c:v>31.81</c:v>
                </c:pt>
                <c:pt idx="22983">
                  <c:v>40.200000000000003</c:v>
                </c:pt>
                <c:pt idx="22984">
                  <c:v>62.62</c:v>
                </c:pt>
                <c:pt idx="22985">
                  <c:v>11.06</c:v>
                </c:pt>
                <c:pt idx="22986">
                  <c:v>40.11</c:v>
                </c:pt>
                <c:pt idx="22987">
                  <c:v>69.66</c:v>
                </c:pt>
                <c:pt idx="22988">
                  <c:v>49.84</c:v>
                </c:pt>
                <c:pt idx="22989">
                  <c:v>15.16</c:v>
                </c:pt>
                <c:pt idx="22990">
                  <c:v>31.64</c:v>
                </c:pt>
                <c:pt idx="22991">
                  <c:v>39.97</c:v>
                </c:pt>
                <c:pt idx="22992">
                  <c:v>62.46</c:v>
                </c:pt>
                <c:pt idx="22993">
                  <c:v>11.23</c:v>
                </c:pt>
                <c:pt idx="22994">
                  <c:v>40.31</c:v>
                </c:pt>
                <c:pt idx="22995">
                  <c:v>69.91</c:v>
                </c:pt>
                <c:pt idx="22996">
                  <c:v>49.73</c:v>
                </c:pt>
                <c:pt idx="22997">
                  <c:v>15.35</c:v>
                </c:pt>
                <c:pt idx="22998">
                  <c:v>31.47</c:v>
                </c:pt>
                <c:pt idx="22999">
                  <c:v>39.75</c:v>
                </c:pt>
                <c:pt idx="23000">
                  <c:v>62.29</c:v>
                </c:pt>
                <c:pt idx="23001">
                  <c:v>11.41</c:v>
                </c:pt>
                <c:pt idx="23002">
                  <c:v>40.51</c:v>
                </c:pt>
                <c:pt idx="23003">
                  <c:v>70.150000000000006</c:v>
                </c:pt>
                <c:pt idx="23004">
                  <c:v>49.62</c:v>
                </c:pt>
                <c:pt idx="23005">
                  <c:v>15.54</c:v>
                </c:pt>
                <c:pt idx="23006">
                  <c:v>31.29</c:v>
                </c:pt>
                <c:pt idx="23007">
                  <c:v>39.53</c:v>
                </c:pt>
                <c:pt idx="23008">
                  <c:v>62.13</c:v>
                </c:pt>
                <c:pt idx="23009">
                  <c:v>11.58</c:v>
                </c:pt>
                <c:pt idx="23010">
                  <c:v>40.71</c:v>
                </c:pt>
                <c:pt idx="23011">
                  <c:v>70.400000000000006</c:v>
                </c:pt>
                <c:pt idx="23012">
                  <c:v>49.51</c:v>
                </c:pt>
                <c:pt idx="23013">
                  <c:v>15.73</c:v>
                </c:pt>
                <c:pt idx="23014">
                  <c:v>31.12</c:v>
                </c:pt>
                <c:pt idx="23015">
                  <c:v>39.31</c:v>
                </c:pt>
                <c:pt idx="23016">
                  <c:v>61.96</c:v>
                </c:pt>
                <c:pt idx="23017">
                  <c:v>11.76</c:v>
                </c:pt>
                <c:pt idx="23018">
                  <c:v>40.92</c:v>
                </c:pt>
                <c:pt idx="23019">
                  <c:v>70.650000000000006</c:v>
                </c:pt>
                <c:pt idx="23020">
                  <c:v>49.4</c:v>
                </c:pt>
                <c:pt idx="23021">
                  <c:v>15.92</c:v>
                </c:pt>
                <c:pt idx="23022">
                  <c:v>30.95</c:v>
                </c:pt>
                <c:pt idx="23023">
                  <c:v>39.090000000000003</c:v>
                </c:pt>
                <c:pt idx="23024">
                  <c:v>61.79</c:v>
                </c:pt>
                <c:pt idx="23025">
                  <c:v>11.93</c:v>
                </c:pt>
                <c:pt idx="23026">
                  <c:v>41.12</c:v>
                </c:pt>
                <c:pt idx="23027">
                  <c:v>70.900000000000006</c:v>
                </c:pt>
                <c:pt idx="23028">
                  <c:v>49.29</c:v>
                </c:pt>
                <c:pt idx="23029">
                  <c:v>16.12</c:v>
                </c:pt>
                <c:pt idx="23030">
                  <c:v>30.78</c:v>
                </c:pt>
                <c:pt idx="23031">
                  <c:v>38.869999999999997</c:v>
                </c:pt>
                <c:pt idx="23032">
                  <c:v>61.63</c:v>
                </c:pt>
                <c:pt idx="23033">
                  <c:v>12.11</c:v>
                </c:pt>
                <c:pt idx="23034">
                  <c:v>41.32</c:v>
                </c:pt>
                <c:pt idx="23035">
                  <c:v>71.150000000000006</c:v>
                </c:pt>
                <c:pt idx="23036">
                  <c:v>49.18</c:v>
                </c:pt>
                <c:pt idx="23037">
                  <c:v>16.309999999999999</c:v>
                </c:pt>
                <c:pt idx="23038">
                  <c:v>30.61</c:v>
                </c:pt>
                <c:pt idx="23039">
                  <c:v>38.64</c:v>
                </c:pt>
                <c:pt idx="23040">
                  <c:v>61.46</c:v>
                </c:pt>
                <c:pt idx="23041">
                  <c:v>12.29</c:v>
                </c:pt>
                <c:pt idx="23042">
                  <c:v>41.52</c:v>
                </c:pt>
                <c:pt idx="23043">
                  <c:v>71.39</c:v>
                </c:pt>
                <c:pt idx="23044">
                  <c:v>49.06</c:v>
                </c:pt>
                <c:pt idx="23045">
                  <c:v>16.5</c:v>
                </c:pt>
                <c:pt idx="23046">
                  <c:v>30.44</c:v>
                </c:pt>
                <c:pt idx="23047">
                  <c:v>38.42</c:v>
                </c:pt>
                <c:pt idx="23048">
                  <c:v>61.28</c:v>
                </c:pt>
                <c:pt idx="23049">
                  <c:v>12.46</c:v>
                </c:pt>
                <c:pt idx="23050">
                  <c:v>41.72</c:v>
                </c:pt>
                <c:pt idx="23051">
                  <c:v>71.64</c:v>
                </c:pt>
                <c:pt idx="23052">
                  <c:v>48.95</c:v>
                </c:pt>
                <c:pt idx="23053">
                  <c:v>16.7</c:v>
                </c:pt>
                <c:pt idx="23054">
                  <c:v>30.27</c:v>
                </c:pt>
                <c:pt idx="23055">
                  <c:v>38.200000000000003</c:v>
                </c:pt>
                <c:pt idx="23056">
                  <c:v>61.11</c:v>
                </c:pt>
                <c:pt idx="23057">
                  <c:v>12.64</c:v>
                </c:pt>
                <c:pt idx="23058">
                  <c:v>41.93</c:v>
                </c:pt>
                <c:pt idx="23059">
                  <c:v>71.88</c:v>
                </c:pt>
                <c:pt idx="23060">
                  <c:v>48.83</c:v>
                </c:pt>
                <c:pt idx="23061">
                  <c:v>16.89</c:v>
                </c:pt>
                <c:pt idx="23062">
                  <c:v>30.1</c:v>
                </c:pt>
                <c:pt idx="23063">
                  <c:v>37.979999999999997</c:v>
                </c:pt>
                <c:pt idx="23064">
                  <c:v>60.94</c:v>
                </c:pt>
                <c:pt idx="23065">
                  <c:v>12.82</c:v>
                </c:pt>
                <c:pt idx="23066">
                  <c:v>42.13</c:v>
                </c:pt>
                <c:pt idx="23067">
                  <c:v>72.13</c:v>
                </c:pt>
                <c:pt idx="23068">
                  <c:v>48.71</c:v>
                </c:pt>
                <c:pt idx="23069">
                  <c:v>17.09</c:v>
                </c:pt>
                <c:pt idx="23070">
                  <c:v>29.93</c:v>
                </c:pt>
                <c:pt idx="23071">
                  <c:v>37.76</c:v>
                </c:pt>
                <c:pt idx="23072">
                  <c:v>60.76</c:v>
                </c:pt>
                <c:pt idx="23073">
                  <c:v>13</c:v>
                </c:pt>
                <c:pt idx="23074">
                  <c:v>42.33</c:v>
                </c:pt>
                <c:pt idx="23075">
                  <c:v>72.37</c:v>
                </c:pt>
                <c:pt idx="23076">
                  <c:v>48.59</c:v>
                </c:pt>
                <c:pt idx="23077">
                  <c:v>17.28</c:v>
                </c:pt>
                <c:pt idx="23078">
                  <c:v>29.76</c:v>
                </c:pt>
                <c:pt idx="23079">
                  <c:v>10.02</c:v>
                </c:pt>
                <c:pt idx="23080">
                  <c:v>37.53</c:v>
                </c:pt>
                <c:pt idx="23081">
                  <c:v>60.58</c:v>
                </c:pt>
                <c:pt idx="23082">
                  <c:v>13.17</c:v>
                </c:pt>
                <c:pt idx="23083">
                  <c:v>42.54</c:v>
                </c:pt>
                <c:pt idx="23084">
                  <c:v>72.61</c:v>
                </c:pt>
                <c:pt idx="23085">
                  <c:v>48.47</c:v>
                </c:pt>
                <c:pt idx="23086">
                  <c:v>17.48</c:v>
                </c:pt>
                <c:pt idx="23087">
                  <c:v>29.59</c:v>
                </c:pt>
                <c:pt idx="23088">
                  <c:v>10.19</c:v>
                </c:pt>
                <c:pt idx="23089">
                  <c:v>37.31</c:v>
                </c:pt>
                <c:pt idx="23090">
                  <c:v>60.4</c:v>
                </c:pt>
                <c:pt idx="23091">
                  <c:v>13.35</c:v>
                </c:pt>
                <c:pt idx="23092">
                  <c:v>42.74</c:v>
                </c:pt>
                <c:pt idx="23093">
                  <c:v>72.86</c:v>
                </c:pt>
                <c:pt idx="23094">
                  <c:v>48.35</c:v>
                </c:pt>
                <c:pt idx="23095">
                  <c:v>17.670000000000002</c:v>
                </c:pt>
                <c:pt idx="23096">
                  <c:v>29.42</c:v>
                </c:pt>
                <c:pt idx="23097">
                  <c:v>10.36</c:v>
                </c:pt>
                <c:pt idx="23098">
                  <c:v>37.090000000000003</c:v>
                </c:pt>
                <c:pt idx="23099">
                  <c:v>60.23</c:v>
                </c:pt>
                <c:pt idx="23100">
                  <c:v>13.53</c:v>
                </c:pt>
                <c:pt idx="23101">
                  <c:v>42.95</c:v>
                </c:pt>
                <c:pt idx="23102">
                  <c:v>73.099999999999994</c:v>
                </c:pt>
                <c:pt idx="23103">
                  <c:v>48.22</c:v>
                </c:pt>
                <c:pt idx="23104">
                  <c:v>17.87</c:v>
                </c:pt>
                <c:pt idx="23105">
                  <c:v>29.25</c:v>
                </c:pt>
                <c:pt idx="23106">
                  <c:v>10.53</c:v>
                </c:pt>
                <c:pt idx="23107">
                  <c:v>36.869999999999997</c:v>
                </c:pt>
                <c:pt idx="23108">
                  <c:v>60.04</c:v>
                </c:pt>
                <c:pt idx="23109">
                  <c:v>13.71</c:v>
                </c:pt>
                <c:pt idx="23110">
                  <c:v>43.15</c:v>
                </c:pt>
                <c:pt idx="23111">
                  <c:v>73.34</c:v>
                </c:pt>
                <c:pt idx="23112">
                  <c:v>48.1</c:v>
                </c:pt>
                <c:pt idx="23113">
                  <c:v>18.07</c:v>
                </c:pt>
                <c:pt idx="23114">
                  <c:v>29.09</c:v>
                </c:pt>
                <c:pt idx="23115">
                  <c:v>10.71</c:v>
                </c:pt>
                <c:pt idx="23116">
                  <c:v>36.65</c:v>
                </c:pt>
                <c:pt idx="23117">
                  <c:v>59.86</c:v>
                </c:pt>
                <c:pt idx="23118">
                  <c:v>13.89</c:v>
                </c:pt>
                <c:pt idx="23119">
                  <c:v>43.36</c:v>
                </c:pt>
                <c:pt idx="23120">
                  <c:v>73.58</c:v>
                </c:pt>
                <c:pt idx="23121">
                  <c:v>47.97</c:v>
                </c:pt>
                <c:pt idx="23122">
                  <c:v>18.260000000000002</c:v>
                </c:pt>
                <c:pt idx="23123">
                  <c:v>28.92</c:v>
                </c:pt>
                <c:pt idx="23124">
                  <c:v>10.88</c:v>
                </c:pt>
                <c:pt idx="23125">
                  <c:v>36.42</c:v>
                </c:pt>
                <c:pt idx="23126">
                  <c:v>59.68</c:v>
                </c:pt>
                <c:pt idx="23127">
                  <c:v>14.07</c:v>
                </c:pt>
                <c:pt idx="23128">
                  <c:v>43.56</c:v>
                </c:pt>
                <c:pt idx="23129">
                  <c:v>73.819999999999993</c:v>
                </c:pt>
                <c:pt idx="23130">
                  <c:v>47.84</c:v>
                </c:pt>
                <c:pt idx="23131">
                  <c:v>18.46</c:v>
                </c:pt>
                <c:pt idx="23132">
                  <c:v>28.75</c:v>
                </c:pt>
                <c:pt idx="23133">
                  <c:v>11.05</c:v>
                </c:pt>
                <c:pt idx="23134">
                  <c:v>36.200000000000003</c:v>
                </c:pt>
                <c:pt idx="23135">
                  <c:v>59.49</c:v>
                </c:pt>
                <c:pt idx="23136">
                  <c:v>14.25</c:v>
                </c:pt>
                <c:pt idx="23137">
                  <c:v>43.77</c:v>
                </c:pt>
                <c:pt idx="23138">
                  <c:v>74.05</c:v>
                </c:pt>
                <c:pt idx="23139">
                  <c:v>47.71</c:v>
                </c:pt>
                <c:pt idx="23140">
                  <c:v>18.66</c:v>
                </c:pt>
                <c:pt idx="23141">
                  <c:v>28.58</c:v>
                </c:pt>
                <c:pt idx="23142">
                  <c:v>11.23</c:v>
                </c:pt>
                <c:pt idx="23143">
                  <c:v>35.979999999999997</c:v>
                </c:pt>
                <c:pt idx="23144">
                  <c:v>59.31</c:v>
                </c:pt>
                <c:pt idx="23145">
                  <c:v>14.43</c:v>
                </c:pt>
                <c:pt idx="23146">
                  <c:v>43.97</c:v>
                </c:pt>
                <c:pt idx="23147">
                  <c:v>74.290000000000006</c:v>
                </c:pt>
                <c:pt idx="23148">
                  <c:v>47.58</c:v>
                </c:pt>
                <c:pt idx="23149">
                  <c:v>18.86</c:v>
                </c:pt>
                <c:pt idx="23150">
                  <c:v>28.42</c:v>
                </c:pt>
                <c:pt idx="23151">
                  <c:v>11.4</c:v>
                </c:pt>
                <c:pt idx="23152">
                  <c:v>35.76</c:v>
                </c:pt>
                <c:pt idx="23153">
                  <c:v>59.12</c:v>
                </c:pt>
                <c:pt idx="23154">
                  <c:v>14.61</c:v>
                </c:pt>
                <c:pt idx="23155">
                  <c:v>44.18</c:v>
                </c:pt>
                <c:pt idx="23156">
                  <c:v>74.53</c:v>
                </c:pt>
                <c:pt idx="23157">
                  <c:v>47.45</c:v>
                </c:pt>
                <c:pt idx="23158">
                  <c:v>19.05</c:v>
                </c:pt>
                <c:pt idx="23159">
                  <c:v>28.25</c:v>
                </c:pt>
                <c:pt idx="23160">
                  <c:v>11.57</c:v>
                </c:pt>
                <c:pt idx="23161">
                  <c:v>35.54</c:v>
                </c:pt>
                <c:pt idx="23162">
                  <c:v>58.94</c:v>
                </c:pt>
                <c:pt idx="23163">
                  <c:v>14.79</c:v>
                </c:pt>
                <c:pt idx="23164">
                  <c:v>44.39</c:v>
                </c:pt>
                <c:pt idx="23165">
                  <c:v>74.760000000000005</c:v>
                </c:pt>
                <c:pt idx="23166">
                  <c:v>47.31</c:v>
                </c:pt>
                <c:pt idx="23167">
                  <c:v>19.25</c:v>
                </c:pt>
                <c:pt idx="23168">
                  <c:v>28.08</c:v>
                </c:pt>
                <c:pt idx="23169">
                  <c:v>11.75</c:v>
                </c:pt>
                <c:pt idx="23170">
                  <c:v>35.32</c:v>
                </c:pt>
                <c:pt idx="23171">
                  <c:v>58.75</c:v>
                </c:pt>
                <c:pt idx="23172">
                  <c:v>14.97</c:v>
                </c:pt>
                <c:pt idx="23173">
                  <c:v>44.59</c:v>
                </c:pt>
                <c:pt idx="23174">
                  <c:v>74.989999999999995</c:v>
                </c:pt>
                <c:pt idx="23175">
                  <c:v>47.18</c:v>
                </c:pt>
                <c:pt idx="23176">
                  <c:v>19.45</c:v>
                </c:pt>
                <c:pt idx="23177">
                  <c:v>27.92</c:v>
                </c:pt>
                <c:pt idx="23178">
                  <c:v>11.92</c:v>
                </c:pt>
                <c:pt idx="23179">
                  <c:v>35.090000000000003</c:v>
                </c:pt>
                <c:pt idx="23180">
                  <c:v>58.56</c:v>
                </c:pt>
                <c:pt idx="23181">
                  <c:v>15.15</c:v>
                </c:pt>
                <c:pt idx="23182">
                  <c:v>44.8</c:v>
                </c:pt>
                <c:pt idx="23183">
                  <c:v>75.23</c:v>
                </c:pt>
                <c:pt idx="23184">
                  <c:v>47.04</c:v>
                </c:pt>
                <c:pt idx="23185">
                  <c:v>19.649999999999999</c:v>
                </c:pt>
                <c:pt idx="23186">
                  <c:v>27.75</c:v>
                </c:pt>
                <c:pt idx="23187">
                  <c:v>12.1</c:v>
                </c:pt>
                <c:pt idx="23188">
                  <c:v>34.869999999999997</c:v>
                </c:pt>
                <c:pt idx="23189">
                  <c:v>58.37</c:v>
                </c:pt>
                <c:pt idx="23190">
                  <c:v>15.33</c:v>
                </c:pt>
                <c:pt idx="23191">
                  <c:v>45.01</c:v>
                </c:pt>
                <c:pt idx="23192">
                  <c:v>75.459999999999994</c:v>
                </c:pt>
                <c:pt idx="23193">
                  <c:v>46.91</c:v>
                </c:pt>
                <c:pt idx="23194">
                  <c:v>19.850000000000001</c:v>
                </c:pt>
                <c:pt idx="23195">
                  <c:v>27.59</c:v>
                </c:pt>
                <c:pt idx="23196">
                  <c:v>12.27</c:v>
                </c:pt>
                <c:pt idx="23197">
                  <c:v>34.65</c:v>
                </c:pt>
                <c:pt idx="23198">
                  <c:v>58.18</c:v>
                </c:pt>
                <c:pt idx="23199">
                  <c:v>15.51</c:v>
                </c:pt>
                <c:pt idx="23200">
                  <c:v>45.21</c:v>
                </c:pt>
                <c:pt idx="23201">
                  <c:v>75.69</c:v>
                </c:pt>
                <c:pt idx="23202">
                  <c:v>46.77</c:v>
                </c:pt>
                <c:pt idx="23203">
                  <c:v>20.05</c:v>
                </c:pt>
                <c:pt idx="23204">
                  <c:v>27.42</c:v>
                </c:pt>
                <c:pt idx="23205">
                  <c:v>12.45</c:v>
                </c:pt>
                <c:pt idx="23206">
                  <c:v>34.43</c:v>
                </c:pt>
                <c:pt idx="23207">
                  <c:v>57.98</c:v>
                </c:pt>
                <c:pt idx="23208">
                  <c:v>15.69</c:v>
                </c:pt>
                <c:pt idx="23209">
                  <c:v>45.42</c:v>
                </c:pt>
                <c:pt idx="23210">
                  <c:v>75.91</c:v>
                </c:pt>
                <c:pt idx="23211">
                  <c:v>46.63</c:v>
                </c:pt>
                <c:pt idx="23212">
                  <c:v>20.25</c:v>
                </c:pt>
                <c:pt idx="23213">
                  <c:v>27.25</c:v>
                </c:pt>
                <c:pt idx="23214">
                  <c:v>12.63</c:v>
                </c:pt>
                <c:pt idx="23215">
                  <c:v>34.21</c:v>
                </c:pt>
                <c:pt idx="23216">
                  <c:v>57.79</c:v>
                </c:pt>
                <c:pt idx="23217">
                  <c:v>15.88</c:v>
                </c:pt>
                <c:pt idx="23218">
                  <c:v>45.63</c:v>
                </c:pt>
                <c:pt idx="23219">
                  <c:v>76.14</c:v>
                </c:pt>
                <c:pt idx="23220">
                  <c:v>46.49</c:v>
                </c:pt>
                <c:pt idx="23221">
                  <c:v>20.45</c:v>
                </c:pt>
                <c:pt idx="23222">
                  <c:v>27.09</c:v>
                </c:pt>
                <c:pt idx="23223">
                  <c:v>12.8</c:v>
                </c:pt>
                <c:pt idx="23224">
                  <c:v>33.99</c:v>
                </c:pt>
                <c:pt idx="23225">
                  <c:v>57.6</c:v>
                </c:pt>
                <c:pt idx="23226">
                  <c:v>16.059999999999999</c:v>
                </c:pt>
                <c:pt idx="23227">
                  <c:v>45.84</c:v>
                </c:pt>
                <c:pt idx="23228">
                  <c:v>76.37</c:v>
                </c:pt>
                <c:pt idx="23229">
                  <c:v>46.35</c:v>
                </c:pt>
                <c:pt idx="23230">
                  <c:v>20.65</c:v>
                </c:pt>
                <c:pt idx="23231">
                  <c:v>26.93</c:v>
                </c:pt>
                <c:pt idx="23232">
                  <c:v>12.98</c:v>
                </c:pt>
                <c:pt idx="23233">
                  <c:v>33.770000000000003</c:v>
                </c:pt>
                <c:pt idx="23234">
                  <c:v>57.4</c:v>
                </c:pt>
                <c:pt idx="23235">
                  <c:v>16.239999999999998</c:v>
                </c:pt>
                <c:pt idx="23236">
                  <c:v>46.05</c:v>
                </c:pt>
                <c:pt idx="23237">
                  <c:v>76.59</c:v>
                </c:pt>
                <c:pt idx="23238">
                  <c:v>46.2</c:v>
                </c:pt>
                <c:pt idx="23239">
                  <c:v>20.85</c:v>
                </c:pt>
                <c:pt idx="23240">
                  <c:v>26.76</c:v>
                </c:pt>
                <c:pt idx="23241">
                  <c:v>13.16</c:v>
                </c:pt>
                <c:pt idx="23242">
                  <c:v>33.54</c:v>
                </c:pt>
                <c:pt idx="23243">
                  <c:v>57.21</c:v>
                </c:pt>
                <c:pt idx="23244">
                  <c:v>16.420000000000002</c:v>
                </c:pt>
                <c:pt idx="23245">
                  <c:v>46.26</c:v>
                </c:pt>
                <c:pt idx="23246">
                  <c:v>76.81</c:v>
                </c:pt>
                <c:pt idx="23247">
                  <c:v>46.06</c:v>
                </c:pt>
                <c:pt idx="23248">
                  <c:v>21.05</c:v>
                </c:pt>
                <c:pt idx="23249">
                  <c:v>26.6</c:v>
                </c:pt>
                <c:pt idx="23250">
                  <c:v>13.33</c:v>
                </c:pt>
                <c:pt idx="23251">
                  <c:v>33.32</c:v>
                </c:pt>
                <c:pt idx="23252">
                  <c:v>57.01</c:v>
                </c:pt>
                <c:pt idx="23253">
                  <c:v>16.61</c:v>
                </c:pt>
                <c:pt idx="23254">
                  <c:v>46.47</c:v>
                </c:pt>
                <c:pt idx="23255">
                  <c:v>77.03</c:v>
                </c:pt>
                <c:pt idx="23256">
                  <c:v>45.92</c:v>
                </c:pt>
                <c:pt idx="23257">
                  <c:v>21.26</c:v>
                </c:pt>
                <c:pt idx="23258">
                  <c:v>26.43</c:v>
                </c:pt>
                <c:pt idx="23259">
                  <c:v>13.51</c:v>
                </c:pt>
                <c:pt idx="23260">
                  <c:v>33.1</c:v>
                </c:pt>
                <c:pt idx="23261">
                  <c:v>56.81</c:v>
                </c:pt>
                <c:pt idx="23262">
                  <c:v>16.79</c:v>
                </c:pt>
                <c:pt idx="23263">
                  <c:v>46.68</c:v>
                </c:pt>
                <c:pt idx="23264">
                  <c:v>77.25</c:v>
                </c:pt>
                <c:pt idx="23265">
                  <c:v>45.77</c:v>
                </c:pt>
                <c:pt idx="23266">
                  <c:v>21.46</c:v>
                </c:pt>
                <c:pt idx="23267">
                  <c:v>26.27</c:v>
                </c:pt>
                <c:pt idx="23268">
                  <c:v>13.69</c:v>
                </c:pt>
                <c:pt idx="23269">
                  <c:v>32.880000000000003</c:v>
                </c:pt>
                <c:pt idx="23270">
                  <c:v>56.61</c:v>
                </c:pt>
                <c:pt idx="23271">
                  <c:v>16.97</c:v>
                </c:pt>
                <c:pt idx="23272">
                  <c:v>46.89</c:v>
                </c:pt>
                <c:pt idx="23273">
                  <c:v>77.459999999999994</c:v>
                </c:pt>
                <c:pt idx="23274">
                  <c:v>45.62</c:v>
                </c:pt>
                <c:pt idx="23275">
                  <c:v>21.66</c:v>
                </c:pt>
                <c:pt idx="23276">
                  <c:v>26.11</c:v>
                </c:pt>
                <c:pt idx="23277">
                  <c:v>13.87</c:v>
                </c:pt>
                <c:pt idx="23278">
                  <c:v>32.659999999999997</c:v>
                </c:pt>
                <c:pt idx="23279">
                  <c:v>56.41</c:v>
                </c:pt>
                <c:pt idx="23280">
                  <c:v>17.16</c:v>
                </c:pt>
                <c:pt idx="23281">
                  <c:v>47.1</c:v>
                </c:pt>
                <c:pt idx="23282">
                  <c:v>77.680000000000007</c:v>
                </c:pt>
                <c:pt idx="23283">
                  <c:v>45.48</c:v>
                </c:pt>
                <c:pt idx="23284">
                  <c:v>21.86</c:v>
                </c:pt>
                <c:pt idx="23285">
                  <c:v>25.94</c:v>
                </c:pt>
                <c:pt idx="23286">
                  <c:v>14.05</c:v>
                </c:pt>
                <c:pt idx="23287">
                  <c:v>32.44</c:v>
                </c:pt>
                <c:pt idx="23288">
                  <c:v>56.22</c:v>
                </c:pt>
                <c:pt idx="23289">
                  <c:v>17.34</c:v>
                </c:pt>
                <c:pt idx="23290">
                  <c:v>47.31</c:v>
                </c:pt>
                <c:pt idx="23291">
                  <c:v>77.89</c:v>
                </c:pt>
                <c:pt idx="23292">
                  <c:v>45.33</c:v>
                </c:pt>
                <c:pt idx="23293">
                  <c:v>22.07</c:v>
                </c:pt>
                <c:pt idx="23294">
                  <c:v>25.78</c:v>
                </c:pt>
                <c:pt idx="23295">
                  <c:v>14.23</c:v>
                </c:pt>
                <c:pt idx="23296">
                  <c:v>32.22</c:v>
                </c:pt>
                <c:pt idx="23297">
                  <c:v>56.02</c:v>
                </c:pt>
                <c:pt idx="23298">
                  <c:v>17.52</c:v>
                </c:pt>
                <c:pt idx="23299">
                  <c:v>47.52</c:v>
                </c:pt>
                <c:pt idx="23300">
                  <c:v>78.099999999999994</c:v>
                </c:pt>
                <c:pt idx="23301">
                  <c:v>45.18</c:v>
                </c:pt>
                <c:pt idx="23302">
                  <c:v>22.27</c:v>
                </c:pt>
                <c:pt idx="23303">
                  <c:v>25.62</c:v>
                </c:pt>
                <c:pt idx="23304">
                  <c:v>14.4</c:v>
                </c:pt>
                <c:pt idx="23305">
                  <c:v>32</c:v>
                </c:pt>
                <c:pt idx="23306">
                  <c:v>55.81</c:v>
                </c:pt>
                <c:pt idx="23307">
                  <c:v>17.71</c:v>
                </c:pt>
                <c:pt idx="23308">
                  <c:v>47.73</c:v>
                </c:pt>
                <c:pt idx="23309">
                  <c:v>78.3</c:v>
                </c:pt>
                <c:pt idx="23310">
                  <c:v>45.03</c:v>
                </c:pt>
                <c:pt idx="23311">
                  <c:v>22.47</c:v>
                </c:pt>
                <c:pt idx="23312">
                  <c:v>25.46</c:v>
                </c:pt>
                <c:pt idx="23313">
                  <c:v>14.58</c:v>
                </c:pt>
                <c:pt idx="23314">
                  <c:v>31.78</c:v>
                </c:pt>
                <c:pt idx="23315">
                  <c:v>55.61</c:v>
                </c:pt>
                <c:pt idx="23316">
                  <c:v>17.89</c:v>
                </c:pt>
                <c:pt idx="23317">
                  <c:v>47.94</c:v>
                </c:pt>
                <c:pt idx="23318">
                  <c:v>78.510000000000005</c:v>
                </c:pt>
                <c:pt idx="23319">
                  <c:v>44.87</c:v>
                </c:pt>
                <c:pt idx="23320">
                  <c:v>22.68</c:v>
                </c:pt>
                <c:pt idx="23321">
                  <c:v>25.29</c:v>
                </c:pt>
                <c:pt idx="23322">
                  <c:v>14.76</c:v>
                </c:pt>
                <c:pt idx="23323">
                  <c:v>31.56</c:v>
                </c:pt>
                <c:pt idx="23324">
                  <c:v>55.41</c:v>
                </c:pt>
                <c:pt idx="23325">
                  <c:v>18.079999999999998</c:v>
                </c:pt>
                <c:pt idx="23326">
                  <c:v>48.15</c:v>
                </c:pt>
                <c:pt idx="23327">
                  <c:v>78.709999999999994</c:v>
                </c:pt>
                <c:pt idx="23328">
                  <c:v>44.72</c:v>
                </c:pt>
                <c:pt idx="23329">
                  <c:v>22.88</c:v>
                </c:pt>
                <c:pt idx="23330">
                  <c:v>25.13</c:v>
                </c:pt>
                <c:pt idx="23331">
                  <c:v>14.94</c:v>
                </c:pt>
                <c:pt idx="23332">
                  <c:v>31.34</c:v>
                </c:pt>
                <c:pt idx="23333">
                  <c:v>55.21</c:v>
                </c:pt>
                <c:pt idx="23334">
                  <c:v>18.260000000000002</c:v>
                </c:pt>
                <c:pt idx="23335">
                  <c:v>48.37</c:v>
                </c:pt>
                <c:pt idx="23336">
                  <c:v>78.91</c:v>
                </c:pt>
                <c:pt idx="23337">
                  <c:v>44.57</c:v>
                </c:pt>
                <c:pt idx="23338">
                  <c:v>23.09</c:v>
                </c:pt>
                <c:pt idx="23339">
                  <c:v>24.97</c:v>
                </c:pt>
                <c:pt idx="23340">
                  <c:v>15.13</c:v>
                </c:pt>
                <c:pt idx="23341">
                  <c:v>31.12</c:v>
                </c:pt>
                <c:pt idx="23342">
                  <c:v>55</c:v>
                </c:pt>
                <c:pt idx="23343">
                  <c:v>18.45</c:v>
                </c:pt>
                <c:pt idx="23344">
                  <c:v>48.58</c:v>
                </c:pt>
                <c:pt idx="23345">
                  <c:v>79.099999999999994</c:v>
                </c:pt>
                <c:pt idx="23346">
                  <c:v>44.41</c:v>
                </c:pt>
                <c:pt idx="23347">
                  <c:v>23.29</c:v>
                </c:pt>
                <c:pt idx="23348">
                  <c:v>24.81</c:v>
                </c:pt>
                <c:pt idx="23349">
                  <c:v>15.31</c:v>
                </c:pt>
                <c:pt idx="23350">
                  <c:v>30.9</c:v>
                </c:pt>
                <c:pt idx="23351">
                  <c:v>54.8</c:v>
                </c:pt>
                <c:pt idx="23352">
                  <c:v>18.64</c:v>
                </c:pt>
                <c:pt idx="23353">
                  <c:v>48.79</c:v>
                </c:pt>
                <c:pt idx="23354">
                  <c:v>79.290000000000006</c:v>
                </c:pt>
                <c:pt idx="23355">
                  <c:v>44.26</c:v>
                </c:pt>
                <c:pt idx="23356">
                  <c:v>23.5</c:v>
                </c:pt>
                <c:pt idx="23357">
                  <c:v>24.65</c:v>
                </c:pt>
                <c:pt idx="23358">
                  <c:v>15.49</c:v>
                </c:pt>
                <c:pt idx="23359">
                  <c:v>30.68</c:v>
                </c:pt>
                <c:pt idx="23360">
                  <c:v>54.6</c:v>
                </c:pt>
                <c:pt idx="23361">
                  <c:v>18.82</c:v>
                </c:pt>
                <c:pt idx="23362">
                  <c:v>49</c:v>
                </c:pt>
                <c:pt idx="23363">
                  <c:v>79.48</c:v>
                </c:pt>
                <c:pt idx="23364">
                  <c:v>44.1</c:v>
                </c:pt>
                <c:pt idx="23365">
                  <c:v>23.7</c:v>
                </c:pt>
                <c:pt idx="23366">
                  <c:v>24.49</c:v>
                </c:pt>
                <c:pt idx="23367">
                  <c:v>15.67</c:v>
                </c:pt>
                <c:pt idx="23368">
                  <c:v>30.46</c:v>
                </c:pt>
                <c:pt idx="23369">
                  <c:v>54.39</c:v>
                </c:pt>
                <c:pt idx="23370">
                  <c:v>19.010000000000002</c:v>
                </c:pt>
                <c:pt idx="23371">
                  <c:v>49.22</c:v>
                </c:pt>
                <c:pt idx="23372">
                  <c:v>79.67</c:v>
                </c:pt>
                <c:pt idx="23373">
                  <c:v>43.94</c:v>
                </c:pt>
                <c:pt idx="23374">
                  <c:v>23.91</c:v>
                </c:pt>
                <c:pt idx="23375">
                  <c:v>24.33</c:v>
                </c:pt>
                <c:pt idx="23376">
                  <c:v>30.24</c:v>
                </c:pt>
                <c:pt idx="23377">
                  <c:v>54.19</c:v>
                </c:pt>
                <c:pt idx="23378">
                  <c:v>19.190000000000001</c:v>
                </c:pt>
                <c:pt idx="23379">
                  <c:v>49.43</c:v>
                </c:pt>
                <c:pt idx="23380">
                  <c:v>79.849999999999994</c:v>
                </c:pt>
                <c:pt idx="23381">
                  <c:v>43.79</c:v>
                </c:pt>
                <c:pt idx="23382">
                  <c:v>24.11</c:v>
                </c:pt>
                <c:pt idx="23383">
                  <c:v>24.17</c:v>
                </c:pt>
                <c:pt idx="23384">
                  <c:v>16.03</c:v>
                </c:pt>
                <c:pt idx="23385">
                  <c:v>30.02</c:v>
                </c:pt>
                <c:pt idx="23386">
                  <c:v>53.98</c:v>
                </c:pt>
                <c:pt idx="23387">
                  <c:v>19.38</c:v>
                </c:pt>
                <c:pt idx="23388">
                  <c:v>49.64</c:v>
                </c:pt>
                <c:pt idx="23389">
                  <c:v>80.03</c:v>
                </c:pt>
                <c:pt idx="23390">
                  <c:v>43.63</c:v>
                </c:pt>
                <c:pt idx="23391">
                  <c:v>24.32</c:v>
                </c:pt>
                <c:pt idx="23392">
                  <c:v>24.01</c:v>
                </c:pt>
                <c:pt idx="23393">
                  <c:v>16.21</c:v>
                </c:pt>
                <c:pt idx="23394">
                  <c:v>29.8</c:v>
                </c:pt>
                <c:pt idx="23395">
                  <c:v>53.77</c:v>
                </c:pt>
                <c:pt idx="23396">
                  <c:v>19.57</c:v>
                </c:pt>
                <c:pt idx="23397">
                  <c:v>49.86</c:v>
                </c:pt>
                <c:pt idx="23398">
                  <c:v>80.2</c:v>
                </c:pt>
                <c:pt idx="23399">
                  <c:v>43.47</c:v>
                </c:pt>
                <c:pt idx="23400">
                  <c:v>24.53</c:v>
                </c:pt>
                <c:pt idx="23401">
                  <c:v>23.85</c:v>
                </c:pt>
                <c:pt idx="23402">
                  <c:v>16.399999999999999</c:v>
                </c:pt>
                <c:pt idx="23403">
                  <c:v>29.59</c:v>
                </c:pt>
                <c:pt idx="23404">
                  <c:v>53.57</c:v>
                </c:pt>
                <c:pt idx="23405">
                  <c:v>19.760000000000002</c:v>
                </c:pt>
                <c:pt idx="23406">
                  <c:v>50.07</c:v>
                </c:pt>
                <c:pt idx="23407">
                  <c:v>80.37</c:v>
                </c:pt>
                <c:pt idx="23408">
                  <c:v>43.31</c:v>
                </c:pt>
                <c:pt idx="23409">
                  <c:v>24.74</c:v>
                </c:pt>
                <c:pt idx="23410">
                  <c:v>23.69</c:v>
                </c:pt>
                <c:pt idx="23411">
                  <c:v>16.579999999999998</c:v>
                </c:pt>
                <c:pt idx="23412">
                  <c:v>29.37</c:v>
                </c:pt>
                <c:pt idx="23413">
                  <c:v>53.36</c:v>
                </c:pt>
                <c:pt idx="23414">
                  <c:v>19.940000000000001</c:v>
                </c:pt>
                <c:pt idx="23415">
                  <c:v>50.29</c:v>
                </c:pt>
                <c:pt idx="23416">
                  <c:v>80.53</c:v>
                </c:pt>
                <c:pt idx="23417">
                  <c:v>43.14</c:v>
                </c:pt>
                <c:pt idx="23418">
                  <c:v>24.94</c:v>
                </c:pt>
                <c:pt idx="23419">
                  <c:v>23.53</c:v>
                </c:pt>
                <c:pt idx="23420">
                  <c:v>16.760000000000002</c:v>
                </c:pt>
                <c:pt idx="23421">
                  <c:v>29.15</c:v>
                </c:pt>
                <c:pt idx="23422">
                  <c:v>53.15</c:v>
                </c:pt>
                <c:pt idx="23423">
                  <c:v>20.13</c:v>
                </c:pt>
                <c:pt idx="23424">
                  <c:v>50.5</c:v>
                </c:pt>
                <c:pt idx="23425">
                  <c:v>80.69</c:v>
                </c:pt>
                <c:pt idx="23426">
                  <c:v>42.98</c:v>
                </c:pt>
                <c:pt idx="23427">
                  <c:v>25.15</c:v>
                </c:pt>
                <c:pt idx="23428">
                  <c:v>23.37</c:v>
                </c:pt>
                <c:pt idx="23429">
                  <c:v>16.95</c:v>
                </c:pt>
                <c:pt idx="23430">
                  <c:v>28.93</c:v>
                </c:pt>
                <c:pt idx="23431">
                  <c:v>52.94</c:v>
                </c:pt>
                <c:pt idx="23432">
                  <c:v>20.32</c:v>
                </c:pt>
                <c:pt idx="23433">
                  <c:v>50.72</c:v>
                </c:pt>
                <c:pt idx="23434">
                  <c:v>80.849999999999994</c:v>
                </c:pt>
                <c:pt idx="23435">
                  <c:v>42.82</c:v>
                </c:pt>
                <c:pt idx="23436">
                  <c:v>25.36</c:v>
                </c:pt>
                <c:pt idx="23437">
                  <c:v>23.21</c:v>
                </c:pt>
                <c:pt idx="23438">
                  <c:v>17.13</c:v>
                </c:pt>
                <c:pt idx="23439">
                  <c:v>28.71</c:v>
                </c:pt>
                <c:pt idx="23440">
                  <c:v>52.73</c:v>
                </c:pt>
                <c:pt idx="23441">
                  <c:v>20.51</c:v>
                </c:pt>
                <c:pt idx="23442">
                  <c:v>50.93</c:v>
                </c:pt>
                <c:pt idx="23443">
                  <c:v>80.989999999999995</c:v>
                </c:pt>
                <c:pt idx="23444">
                  <c:v>42.65</c:v>
                </c:pt>
                <c:pt idx="23445">
                  <c:v>25.57</c:v>
                </c:pt>
                <c:pt idx="23446">
                  <c:v>23.05</c:v>
                </c:pt>
                <c:pt idx="23447">
                  <c:v>17.309999999999999</c:v>
                </c:pt>
                <c:pt idx="23448">
                  <c:v>28.5</c:v>
                </c:pt>
                <c:pt idx="23449">
                  <c:v>52.53</c:v>
                </c:pt>
                <c:pt idx="23450">
                  <c:v>20.7</c:v>
                </c:pt>
                <c:pt idx="23451">
                  <c:v>51.15</c:v>
                </c:pt>
                <c:pt idx="23452">
                  <c:v>81.14</c:v>
                </c:pt>
                <c:pt idx="23453">
                  <c:v>42.49</c:v>
                </c:pt>
                <c:pt idx="23454">
                  <c:v>25.78</c:v>
                </c:pt>
                <c:pt idx="23455">
                  <c:v>22.89</c:v>
                </c:pt>
                <c:pt idx="23456">
                  <c:v>17.5</c:v>
                </c:pt>
                <c:pt idx="23457">
                  <c:v>28.28</c:v>
                </c:pt>
                <c:pt idx="23458">
                  <c:v>52.32</c:v>
                </c:pt>
                <c:pt idx="23459">
                  <c:v>20.89</c:v>
                </c:pt>
                <c:pt idx="23460">
                  <c:v>51.36</c:v>
                </c:pt>
                <c:pt idx="23461">
                  <c:v>81.27</c:v>
                </c:pt>
                <c:pt idx="23462">
                  <c:v>42.33</c:v>
                </c:pt>
                <c:pt idx="23463">
                  <c:v>25.99</c:v>
                </c:pt>
                <c:pt idx="23464">
                  <c:v>22.73</c:v>
                </c:pt>
                <c:pt idx="23465">
                  <c:v>17.68</c:v>
                </c:pt>
                <c:pt idx="23466">
                  <c:v>28.06</c:v>
                </c:pt>
                <c:pt idx="23467">
                  <c:v>52.11</c:v>
                </c:pt>
                <c:pt idx="23468">
                  <c:v>21.08</c:v>
                </c:pt>
                <c:pt idx="23469">
                  <c:v>51.58</c:v>
                </c:pt>
                <c:pt idx="23470">
                  <c:v>81.41</c:v>
                </c:pt>
                <c:pt idx="23471">
                  <c:v>42.16</c:v>
                </c:pt>
                <c:pt idx="23472">
                  <c:v>26.19</c:v>
                </c:pt>
                <c:pt idx="23473">
                  <c:v>22.58</c:v>
                </c:pt>
                <c:pt idx="23474">
                  <c:v>17.87</c:v>
                </c:pt>
                <c:pt idx="23475">
                  <c:v>27.84</c:v>
                </c:pt>
                <c:pt idx="23476">
                  <c:v>51.9</c:v>
                </c:pt>
                <c:pt idx="23477">
                  <c:v>21.26</c:v>
                </c:pt>
                <c:pt idx="23478">
                  <c:v>51.8</c:v>
                </c:pt>
                <c:pt idx="23479">
                  <c:v>81.53</c:v>
                </c:pt>
                <c:pt idx="23480">
                  <c:v>41.99</c:v>
                </c:pt>
                <c:pt idx="23481">
                  <c:v>26.4</c:v>
                </c:pt>
                <c:pt idx="23482">
                  <c:v>22.42</c:v>
                </c:pt>
                <c:pt idx="23483">
                  <c:v>18.05</c:v>
                </c:pt>
                <c:pt idx="23484">
                  <c:v>27.63</c:v>
                </c:pt>
                <c:pt idx="23485">
                  <c:v>51.69</c:v>
                </c:pt>
                <c:pt idx="23486">
                  <c:v>21.45</c:v>
                </c:pt>
                <c:pt idx="23487">
                  <c:v>52.01</c:v>
                </c:pt>
                <c:pt idx="23488">
                  <c:v>81.650000000000006</c:v>
                </c:pt>
                <c:pt idx="23489">
                  <c:v>41.82</c:v>
                </c:pt>
                <c:pt idx="23490">
                  <c:v>26.61</c:v>
                </c:pt>
                <c:pt idx="23491">
                  <c:v>22.26</c:v>
                </c:pt>
                <c:pt idx="23492">
                  <c:v>18.239999999999998</c:v>
                </c:pt>
                <c:pt idx="23493">
                  <c:v>27.41</c:v>
                </c:pt>
                <c:pt idx="23494">
                  <c:v>51.48</c:v>
                </c:pt>
                <c:pt idx="23495">
                  <c:v>21.64</c:v>
                </c:pt>
                <c:pt idx="23496">
                  <c:v>52.23</c:v>
                </c:pt>
                <c:pt idx="23497">
                  <c:v>81.760000000000005</c:v>
                </c:pt>
                <c:pt idx="23498">
                  <c:v>41.66</c:v>
                </c:pt>
                <c:pt idx="23499">
                  <c:v>26.82</c:v>
                </c:pt>
                <c:pt idx="23500">
                  <c:v>22.1</c:v>
                </c:pt>
                <c:pt idx="23501">
                  <c:v>18.420000000000002</c:v>
                </c:pt>
                <c:pt idx="23502">
                  <c:v>27.19</c:v>
                </c:pt>
                <c:pt idx="23503">
                  <c:v>51.26</c:v>
                </c:pt>
                <c:pt idx="23504">
                  <c:v>21.83</c:v>
                </c:pt>
                <c:pt idx="23505">
                  <c:v>52.45</c:v>
                </c:pt>
                <c:pt idx="23506">
                  <c:v>81.86</c:v>
                </c:pt>
                <c:pt idx="23507">
                  <c:v>41.49</c:v>
                </c:pt>
                <c:pt idx="23508">
                  <c:v>27.04</c:v>
                </c:pt>
                <c:pt idx="23509">
                  <c:v>21.95</c:v>
                </c:pt>
                <c:pt idx="23510">
                  <c:v>18.61</c:v>
                </c:pt>
                <c:pt idx="23511">
                  <c:v>26.98</c:v>
                </c:pt>
                <c:pt idx="23512">
                  <c:v>51.05</c:v>
                </c:pt>
                <c:pt idx="23513">
                  <c:v>22.03</c:v>
                </c:pt>
                <c:pt idx="23514">
                  <c:v>52.67</c:v>
                </c:pt>
                <c:pt idx="23515">
                  <c:v>81.96</c:v>
                </c:pt>
                <c:pt idx="23516">
                  <c:v>41.32</c:v>
                </c:pt>
                <c:pt idx="23517">
                  <c:v>27.25</c:v>
                </c:pt>
                <c:pt idx="23518">
                  <c:v>21.79</c:v>
                </c:pt>
                <c:pt idx="23519">
                  <c:v>18.79</c:v>
                </c:pt>
                <c:pt idx="23520">
                  <c:v>26.76</c:v>
                </c:pt>
                <c:pt idx="23521">
                  <c:v>50.84</c:v>
                </c:pt>
                <c:pt idx="23522">
                  <c:v>22.22</c:v>
                </c:pt>
                <c:pt idx="23523">
                  <c:v>52.88</c:v>
                </c:pt>
                <c:pt idx="23524">
                  <c:v>82.05</c:v>
                </c:pt>
                <c:pt idx="23525">
                  <c:v>41.15</c:v>
                </c:pt>
                <c:pt idx="23526">
                  <c:v>27.46</c:v>
                </c:pt>
                <c:pt idx="23527">
                  <c:v>21.63</c:v>
                </c:pt>
                <c:pt idx="23528">
                  <c:v>18.98</c:v>
                </c:pt>
                <c:pt idx="23529">
                  <c:v>26.54</c:v>
                </c:pt>
                <c:pt idx="23530">
                  <c:v>50.63</c:v>
                </c:pt>
                <c:pt idx="23531">
                  <c:v>22.41</c:v>
                </c:pt>
                <c:pt idx="23532">
                  <c:v>53.1</c:v>
                </c:pt>
                <c:pt idx="23533">
                  <c:v>82.13</c:v>
                </c:pt>
                <c:pt idx="23534">
                  <c:v>40.98</c:v>
                </c:pt>
                <c:pt idx="23535">
                  <c:v>27.67</c:v>
                </c:pt>
                <c:pt idx="23536">
                  <c:v>21.48</c:v>
                </c:pt>
                <c:pt idx="23537">
                  <c:v>19.170000000000002</c:v>
                </c:pt>
                <c:pt idx="23538">
                  <c:v>26.33</c:v>
                </c:pt>
                <c:pt idx="23539">
                  <c:v>50.42</c:v>
                </c:pt>
                <c:pt idx="23540">
                  <c:v>22.6</c:v>
                </c:pt>
                <c:pt idx="23541">
                  <c:v>53.32</c:v>
                </c:pt>
                <c:pt idx="23542">
                  <c:v>82.2</c:v>
                </c:pt>
                <c:pt idx="23543">
                  <c:v>40.81</c:v>
                </c:pt>
                <c:pt idx="23544">
                  <c:v>27.88</c:v>
                </c:pt>
                <c:pt idx="23545">
                  <c:v>21.32</c:v>
                </c:pt>
                <c:pt idx="23546">
                  <c:v>19.350000000000001</c:v>
                </c:pt>
                <c:pt idx="23547">
                  <c:v>26.11</c:v>
                </c:pt>
                <c:pt idx="23548">
                  <c:v>50.2</c:v>
                </c:pt>
                <c:pt idx="23549">
                  <c:v>10.25</c:v>
                </c:pt>
                <c:pt idx="23550">
                  <c:v>22.79</c:v>
                </c:pt>
                <c:pt idx="23551">
                  <c:v>53.54</c:v>
                </c:pt>
                <c:pt idx="23552">
                  <c:v>82.26</c:v>
                </c:pt>
                <c:pt idx="23553">
                  <c:v>40.630000000000003</c:v>
                </c:pt>
                <c:pt idx="23554">
                  <c:v>28.09</c:v>
                </c:pt>
                <c:pt idx="23555">
                  <c:v>21.17</c:v>
                </c:pt>
                <c:pt idx="23556">
                  <c:v>19.54</c:v>
                </c:pt>
                <c:pt idx="23557">
                  <c:v>25.9</c:v>
                </c:pt>
                <c:pt idx="23558">
                  <c:v>49.99</c:v>
                </c:pt>
                <c:pt idx="23559">
                  <c:v>22.98</c:v>
                </c:pt>
                <c:pt idx="23560">
                  <c:v>53.76</c:v>
                </c:pt>
                <c:pt idx="23561">
                  <c:v>82.32</c:v>
                </c:pt>
                <c:pt idx="23562">
                  <c:v>40.46</c:v>
                </c:pt>
                <c:pt idx="23563">
                  <c:v>28.3</c:v>
                </c:pt>
                <c:pt idx="23564">
                  <c:v>21.01</c:v>
                </c:pt>
                <c:pt idx="23565">
                  <c:v>19.73</c:v>
                </c:pt>
                <c:pt idx="23566">
                  <c:v>25.68</c:v>
                </c:pt>
                <c:pt idx="23567">
                  <c:v>49.78</c:v>
                </c:pt>
                <c:pt idx="23568">
                  <c:v>23.17</c:v>
                </c:pt>
                <c:pt idx="23569">
                  <c:v>53.98</c:v>
                </c:pt>
                <c:pt idx="23570">
                  <c:v>82.36</c:v>
                </c:pt>
                <c:pt idx="23571">
                  <c:v>40.29</c:v>
                </c:pt>
                <c:pt idx="23572">
                  <c:v>28.52</c:v>
                </c:pt>
                <c:pt idx="23573">
                  <c:v>20.85</c:v>
                </c:pt>
                <c:pt idx="23574">
                  <c:v>19.91</c:v>
                </c:pt>
                <c:pt idx="23575">
                  <c:v>25.47</c:v>
                </c:pt>
                <c:pt idx="23576">
                  <c:v>49.57</c:v>
                </c:pt>
                <c:pt idx="23577">
                  <c:v>10.68</c:v>
                </c:pt>
                <c:pt idx="23578">
                  <c:v>23.37</c:v>
                </c:pt>
                <c:pt idx="23579">
                  <c:v>54.2</c:v>
                </c:pt>
                <c:pt idx="23580">
                  <c:v>82.4</c:v>
                </c:pt>
                <c:pt idx="23581">
                  <c:v>40.119999999999997</c:v>
                </c:pt>
                <c:pt idx="23582">
                  <c:v>28.73</c:v>
                </c:pt>
                <c:pt idx="23583">
                  <c:v>20.7</c:v>
                </c:pt>
                <c:pt idx="23584">
                  <c:v>20.100000000000001</c:v>
                </c:pt>
                <c:pt idx="23585">
                  <c:v>25.25</c:v>
                </c:pt>
                <c:pt idx="23586">
                  <c:v>49.35</c:v>
                </c:pt>
                <c:pt idx="23587">
                  <c:v>10.82</c:v>
                </c:pt>
                <c:pt idx="23588">
                  <c:v>23.56</c:v>
                </c:pt>
                <c:pt idx="23589">
                  <c:v>54.41</c:v>
                </c:pt>
                <c:pt idx="23590">
                  <c:v>82.43</c:v>
                </c:pt>
                <c:pt idx="23591">
                  <c:v>39.94</c:v>
                </c:pt>
                <c:pt idx="23592">
                  <c:v>28.94</c:v>
                </c:pt>
                <c:pt idx="23593">
                  <c:v>20.54</c:v>
                </c:pt>
                <c:pt idx="23594">
                  <c:v>20.29</c:v>
                </c:pt>
                <c:pt idx="23595">
                  <c:v>25.04</c:v>
                </c:pt>
                <c:pt idx="23596">
                  <c:v>49.14</c:v>
                </c:pt>
                <c:pt idx="23597">
                  <c:v>10.97</c:v>
                </c:pt>
                <c:pt idx="23598">
                  <c:v>23.75</c:v>
                </c:pt>
                <c:pt idx="23599">
                  <c:v>54.63</c:v>
                </c:pt>
                <c:pt idx="23600">
                  <c:v>82.44</c:v>
                </c:pt>
                <c:pt idx="23601">
                  <c:v>39.770000000000003</c:v>
                </c:pt>
                <c:pt idx="23602">
                  <c:v>29.16</c:v>
                </c:pt>
                <c:pt idx="23603">
                  <c:v>20.39</c:v>
                </c:pt>
                <c:pt idx="23604">
                  <c:v>20.48</c:v>
                </c:pt>
                <c:pt idx="23605">
                  <c:v>24.83</c:v>
                </c:pt>
                <c:pt idx="23606">
                  <c:v>48.92</c:v>
                </c:pt>
                <c:pt idx="23607">
                  <c:v>11.11</c:v>
                </c:pt>
                <c:pt idx="23608">
                  <c:v>23.94</c:v>
                </c:pt>
                <c:pt idx="23609">
                  <c:v>54.85</c:v>
                </c:pt>
                <c:pt idx="23610">
                  <c:v>82.45</c:v>
                </c:pt>
                <c:pt idx="23611">
                  <c:v>39.590000000000003</c:v>
                </c:pt>
                <c:pt idx="23612">
                  <c:v>29.37</c:v>
                </c:pt>
                <c:pt idx="23613">
                  <c:v>20.239999999999998</c:v>
                </c:pt>
                <c:pt idx="23614">
                  <c:v>20.66</c:v>
                </c:pt>
                <c:pt idx="23615">
                  <c:v>24.61</c:v>
                </c:pt>
                <c:pt idx="23616">
                  <c:v>48.71</c:v>
                </c:pt>
                <c:pt idx="23617">
                  <c:v>11.26</c:v>
                </c:pt>
                <c:pt idx="23618">
                  <c:v>24.14</c:v>
                </c:pt>
                <c:pt idx="23619">
                  <c:v>55.07</c:v>
                </c:pt>
                <c:pt idx="23620">
                  <c:v>82.45</c:v>
                </c:pt>
                <c:pt idx="23621">
                  <c:v>39.42</c:v>
                </c:pt>
                <c:pt idx="23622">
                  <c:v>29.58</c:v>
                </c:pt>
                <c:pt idx="23623">
                  <c:v>20.079999999999998</c:v>
                </c:pt>
                <c:pt idx="23624">
                  <c:v>20.85</c:v>
                </c:pt>
                <c:pt idx="23625">
                  <c:v>24.4</c:v>
                </c:pt>
                <c:pt idx="23626">
                  <c:v>48.5</c:v>
                </c:pt>
                <c:pt idx="23627">
                  <c:v>11.4</c:v>
                </c:pt>
                <c:pt idx="23628">
                  <c:v>24.33</c:v>
                </c:pt>
                <c:pt idx="23629">
                  <c:v>55.29</c:v>
                </c:pt>
                <c:pt idx="23630">
                  <c:v>82.44</c:v>
                </c:pt>
                <c:pt idx="23631">
                  <c:v>39.24</c:v>
                </c:pt>
                <c:pt idx="23632">
                  <c:v>29.8</c:v>
                </c:pt>
                <c:pt idx="23633">
                  <c:v>19.93</c:v>
                </c:pt>
                <c:pt idx="23634">
                  <c:v>21.04</c:v>
                </c:pt>
                <c:pt idx="23635">
                  <c:v>24.18</c:v>
                </c:pt>
                <c:pt idx="23636">
                  <c:v>48.28</c:v>
                </c:pt>
                <c:pt idx="23637">
                  <c:v>24.52</c:v>
                </c:pt>
                <c:pt idx="23638">
                  <c:v>55.51</c:v>
                </c:pt>
                <c:pt idx="23639">
                  <c:v>82.42</c:v>
                </c:pt>
                <c:pt idx="23640">
                  <c:v>39.06</c:v>
                </c:pt>
                <c:pt idx="23641">
                  <c:v>30.01</c:v>
                </c:pt>
                <c:pt idx="23642">
                  <c:v>19.77</c:v>
                </c:pt>
                <c:pt idx="23643">
                  <c:v>21.23</c:v>
                </c:pt>
                <c:pt idx="23644">
                  <c:v>23.97</c:v>
                </c:pt>
                <c:pt idx="23645">
                  <c:v>48.07</c:v>
                </c:pt>
                <c:pt idx="23646">
                  <c:v>11.69</c:v>
                </c:pt>
                <c:pt idx="23647">
                  <c:v>24.72</c:v>
                </c:pt>
                <c:pt idx="23648">
                  <c:v>55.74</c:v>
                </c:pt>
                <c:pt idx="23649">
                  <c:v>82.39</c:v>
                </c:pt>
                <c:pt idx="23650">
                  <c:v>38.89</c:v>
                </c:pt>
                <c:pt idx="23651">
                  <c:v>30.23</c:v>
                </c:pt>
                <c:pt idx="23652">
                  <c:v>19.62</c:v>
                </c:pt>
                <c:pt idx="23653">
                  <c:v>21.42</c:v>
                </c:pt>
                <c:pt idx="23654">
                  <c:v>23.76</c:v>
                </c:pt>
                <c:pt idx="23655">
                  <c:v>47.85</c:v>
                </c:pt>
                <c:pt idx="23656">
                  <c:v>11.84</c:v>
                </c:pt>
                <c:pt idx="23657">
                  <c:v>24.91</c:v>
                </c:pt>
                <c:pt idx="23658">
                  <c:v>55.96</c:v>
                </c:pt>
                <c:pt idx="23659">
                  <c:v>82.36</c:v>
                </c:pt>
                <c:pt idx="23660">
                  <c:v>38.71</c:v>
                </c:pt>
                <c:pt idx="23661">
                  <c:v>30.44</c:v>
                </c:pt>
                <c:pt idx="23662">
                  <c:v>19.47</c:v>
                </c:pt>
                <c:pt idx="23663">
                  <c:v>21.61</c:v>
                </c:pt>
                <c:pt idx="23664">
                  <c:v>23.55</c:v>
                </c:pt>
                <c:pt idx="23665">
                  <c:v>47.64</c:v>
                </c:pt>
                <c:pt idx="23666">
                  <c:v>11.98</c:v>
                </c:pt>
                <c:pt idx="23667">
                  <c:v>25.11</c:v>
                </c:pt>
                <c:pt idx="23668">
                  <c:v>56.18</c:v>
                </c:pt>
                <c:pt idx="23669">
                  <c:v>82.31</c:v>
                </c:pt>
                <c:pt idx="23670">
                  <c:v>38.53</c:v>
                </c:pt>
                <c:pt idx="23671">
                  <c:v>30.66</c:v>
                </c:pt>
                <c:pt idx="23672">
                  <c:v>19.309999999999999</c:v>
                </c:pt>
                <c:pt idx="23673">
                  <c:v>21.8</c:v>
                </c:pt>
                <c:pt idx="23674">
                  <c:v>23.33</c:v>
                </c:pt>
                <c:pt idx="23675">
                  <c:v>47.42</c:v>
                </c:pt>
                <c:pt idx="23676">
                  <c:v>12.12</c:v>
                </c:pt>
                <c:pt idx="23677">
                  <c:v>25.3</c:v>
                </c:pt>
                <c:pt idx="23678">
                  <c:v>56.4</c:v>
                </c:pt>
                <c:pt idx="23679">
                  <c:v>82.25</c:v>
                </c:pt>
                <c:pt idx="23680">
                  <c:v>38.35</c:v>
                </c:pt>
                <c:pt idx="23681">
                  <c:v>30.87</c:v>
                </c:pt>
                <c:pt idx="23682">
                  <c:v>19.16</c:v>
                </c:pt>
                <c:pt idx="23683">
                  <c:v>21.99</c:v>
                </c:pt>
                <c:pt idx="23684">
                  <c:v>23.12</c:v>
                </c:pt>
                <c:pt idx="23685">
                  <c:v>47.21</c:v>
                </c:pt>
                <c:pt idx="23686">
                  <c:v>12.27</c:v>
                </c:pt>
                <c:pt idx="23687">
                  <c:v>25.5</c:v>
                </c:pt>
                <c:pt idx="23688">
                  <c:v>56.62</c:v>
                </c:pt>
                <c:pt idx="23689">
                  <c:v>82.19</c:v>
                </c:pt>
                <c:pt idx="23690">
                  <c:v>38.17</c:v>
                </c:pt>
                <c:pt idx="23691">
                  <c:v>31.09</c:v>
                </c:pt>
                <c:pt idx="23692">
                  <c:v>19.010000000000002</c:v>
                </c:pt>
                <c:pt idx="23693">
                  <c:v>22.17</c:v>
                </c:pt>
                <c:pt idx="23694">
                  <c:v>22.91</c:v>
                </c:pt>
                <c:pt idx="23695">
                  <c:v>46.99</c:v>
                </c:pt>
                <c:pt idx="23696">
                  <c:v>12.41</c:v>
                </c:pt>
                <c:pt idx="23697">
                  <c:v>25.69</c:v>
                </c:pt>
                <c:pt idx="23698">
                  <c:v>56.84</c:v>
                </c:pt>
                <c:pt idx="23699">
                  <c:v>82.12</c:v>
                </c:pt>
                <c:pt idx="23700">
                  <c:v>37.99</c:v>
                </c:pt>
                <c:pt idx="23701">
                  <c:v>31.31</c:v>
                </c:pt>
                <c:pt idx="23702">
                  <c:v>18.850000000000001</c:v>
                </c:pt>
                <c:pt idx="23703">
                  <c:v>22.36</c:v>
                </c:pt>
                <c:pt idx="23704">
                  <c:v>22.7</c:v>
                </c:pt>
                <c:pt idx="23705">
                  <c:v>46.78</c:v>
                </c:pt>
                <c:pt idx="23706">
                  <c:v>12.56</c:v>
                </c:pt>
                <c:pt idx="23707">
                  <c:v>25.89</c:v>
                </c:pt>
                <c:pt idx="23708">
                  <c:v>57.06</c:v>
                </c:pt>
                <c:pt idx="23709">
                  <c:v>82.04</c:v>
                </c:pt>
                <c:pt idx="23710">
                  <c:v>37.81</c:v>
                </c:pt>
                <c:pt idx="23711">
                  <c:v>31.52</c:v>
                </c:pt>
                <c:pt idx="23712">
                  <c:v>18.7</c:v>
                </c:pt>
                <c:pt idx="23713">
                  <c:v>22.55</c:v>
                </c:pt>
                <c:pt idx="23714">
                  <c:v>22.49</c:v>
                </c:pt>
                <c:pt idx="23715">
                  <c:v>46.56</c:v>
                </c:pt>
                <c:pt idx="23716">
                  <c:v>12.7</c:v>
                </c:pt>
                <c:pt idx="23717">
                  <c:v>26.08</c:v>
                </c:pt>
                <c:pt idx="23718">
                  <c:v>57.29</c:v>
                </c:pt>
                <c:pt idx="23719">
                  <c:v>81.95</c:v>
                </c:pt>
                <c:pt idx="23720">
                  <c:v>37.630000000000003</c:v>
                </c:pt>
                <c:pt idx="23721">
                  <c:v>31.74</c:v>
                </c:pt>
                <c:pt idx="23722">
                  <c:v>18.55</c:v>
                </c:pt>
                <c:pt idx="23723">
                  <c:v>22.74</c:v>
                </c:pt>
                <c:pt idx="23724">
                  <c:v>22.28</c:v>
                </c:pt>
                <c:pt idx="23725">
                  <c:v>46.35</c:v>
                </c:pt>
                <c:pt idx="23726">
                  <c:v>12.85</c:v>
                </c:pt>
                <c:pt idx="23727">
                  <c:v>26.28</c:v>
                </c:pt>
                <c:pt idx="23728">
                  <c:v>57.51</c:v>
                </c:pt>
                <c:pt idx="23729">
                  <c:v>81.86</c:v>
                </c:pt>
                <c:pt idx="23730">
                  <c:v>37.450000000000003</c:v>
                </c:pt>
                <c:pt idx="23731">
                  <c:v>31.96</c:v>
                </c:pt>
                <c:pt idx="23732">
                  <c:v>18.399999999999999</c:v>
                </c:pt>
                <c:pt idx="23733">
                  <c:v>22.93</c:v>
                </c:pt>
                <c:pt idx="23734">
                  <c:v>22.06</c:v>
                </c:pt>
                <c:pt idx="23735">
                  <c:v>46.13</c:v>
                </c:pt>
                <c:pt idx="23736">
                  <c:v>12.99</c:v>
                </c:pt>
                <c:pt idx="23737">
                  <c:v>26.48</c:v>
                </c:pt>
                <c:pt idx="23738">
                  <c:v>57.73</c:v>
                </c:pt>
                <c:pt idx="23739">
                  <c:v>81.75</c:v>
                </c:pt>
                <c:pt idx="23740">
                  <c:v>37.270000000000003</c:v>
                </c:pt>
                <c:pt idx="23741">
                  <c:v>32.17</c:v>
                </c:pt>
                <c:pt idx="23742">
                  <c:v>18.25</c:v>
                </c:pt>
                <c:pt idx="23743">
                  <c:v>23.13</c:v>
                </c:pt>
                <c:pt idx="23744">
                  <c:v>21.85</c:v>
                </c:pt>
                <c:pt idx="23745">
                  <c:v>45.92</c:v>
                </c:pt>
                <c:pt idx="23746">
                  <c:v>13.14</c:v>
                </c:pt>
                <c:pt idx="23747">
                  <c:v>26.67</c:v>
                </c:pt>
                <c:pt idx="23748">
                  <c:v>57.95</c:v>
                </c:pt>
                <c:pt idx="23749">
                  <c:v>81.64</c:v>
                </c:pt>
                <c:pt idx="23750">
                  <c:v>37.090000000000003</c:v>
                </c:pt>
                <c:pt idx="23751">
                  <c:v>32.39</c:v>
                </c:pt>
                <c:pt idx="23752">
                  <c:v>18.09</c:v>
                </c:pt>
                <c:pt idx="23753">
                  <c:v>23.32</c:v>
                </c:pt>
                <c:pt idx="23754">
                  <c:v>21.64</c:v>
                </c:pt>
                <c:pt idx="23755">
                  <c:v>45.7</c:v>
                </c:pt>
                <c:pt idx="23756">
                  <c:v>13.28</c:v>
                </c:pt>
                <c:pt idx="23757">
                  <c:v>26.87</c:v>
                </c:pt>
                <c:pt idx="23758">
                  <c:v>58.18</c:v>
                </c:pt>
                <c:pt idx="23759">
                  <c:v>81.53</c:v>
                </c:pt>
                <c:pt idx="23760">
                  <c:v>36.909999999999997</c:v>
                </c:pt>
                <c:pt idx="23761">
                  <c:v>32.61</c:v>
                </c:pt>
                <c:pt idx="23762">
                  <c:v>17.940000000000001</c:v>
                </c:pt>
                <c:pt idx="23763">
                  <c:v>23.51</c:v>
                </c:pt>
                <c:pt idx="23764">
                  <c:v>21.43</c:v>
                </c:pt>
                <c:pt idx="23765">
                  <c:v>45.49</c:v>
                </c:pt>
                <c:pt idx="23766">
                  <c:v>13.42</c:v>
                </c:pt>
                <c:pt idx="23767">
                  <c:v>27.07</c:v>
                </c:pt>
                <c:pt idx="23768">
                  <c:v>58.4</c:v>
                </c:pt>
                <c:pt idx="23769">
                  <c:v>81.400000000000006</c:v>
                </c:pt>
                <c:pt idx="23770">
                  <c:v>36.72</c:v>
                </c:pt>
                <c:pt idx="23771">
                  <c:v>32.82</c:v>
                </c:pt>
                <c:pt idx="23772">
                  <c:v>17.79</c:v>
                </c:pt>
                <c:pt idx="23773">
                  <c:v>23.7</c:v>
                </c:pt>
                <c:pt idx="23774">
                  <c:v>21.22</c:v>
                </c:pt>
                <c:pt idx="23775">
                  <c:v>45.27</c:v>
                </c:pt>
                <c:pt idx="23776">
                  <c:v>13.57</c:v>
                </c:pt>
                <c:pt idx="23777">
                  <c:v>27.26</c:v>
                </c:pt>
                <c:pt idx="23778">
                  <c:v>58.62</c:v>
                </c:pt>
                <c:pt idx="23779">
                  <c:v>81.28</c:v>
                </c:pt>
                <c:pt idx="23780">
                  <c:v>36.54</c:v>
                </c:pt>
                <c:pt idx="23781">
                  <c:v>33.04</c:v>
                </c:pt>
                <c:pt idx="23782">
                  <c:v>17.64</c:v>
                </c:pt>
                <c:pt idx="23783">
                  <c:v>23.89</c:v>
                </c:pt>
                <c:pt idx="23784">
                  <c:v>21.02</c:v>
                </c:pt>
                <c:pt idx="23785">
                  <c:v>45.05</c:v>
                </c:pt>
                <c:pt idx="23786">
                  <c:v>13.71</c:v>
                </c:pt>
                <c:pt idx="23787">
                  <c:v>27.46</c:v>
                </c:pt>
                <c:pt idx="23788">
                  <c:v>58.85</c:v>
                </c:pt>
                <c:pt idx="23789">
                  <c:v>81.14</c:v>
                </c:pt>
                <c:pt idx="23790">
                  <c:v>36.36</c:v>
                </c:pt>
                <c:pt idx="23791">
                  <c:v>33.26</c:v>
                </c:pt>
                <c:pt idx="23792">
                  <c:v>17.489999999999998</c:v>
                </c:pt>
                <c:pt idx="23793">
                  <c:v>24.08</c:v>
                </c:pt>
                <c:pt idx="23794">
                  <c:v>20.81</c:v>
                </c:pt>
                <c:pt idx="23795">
                  <c:v>44.84</c:v>
                </c:pt>
                <c:pt idx="23796">
                  <c:v>13.86</c:v>
                </c:pt>
                <c:pt idx="23797">
                  <c:v>27.66</c:v>
                </c:pt>
                <c:pt idx="23798">
                  <c:v>59.07</c:v>
                </c:pt>
                <c:pt idx="23799">
                  <c:v>81</c:v>
                </c:pt>
                <c:pt idx="23800">
                  <c:v>36.17</c:v>
                </c:pt>
                <c:pt idx="23801">
                  <c:v>33.479999999999997</c:v>
                </c:pt>
                <c:pt idx="23802">
                  <c:v>17.34</c:v>
                </c:pt>
                <c:pt idx="23803">
                  <c:v>24.27</c:v>
                </c:pt>
                <c:pt idx="23804">
                  <c:v>20.6</c:v>
                </c:pt>
                <c:pt idx="23805">
                  <c:v>44.62</c:v>
                </c:pt>
                <c:pt idx="23806">
                  <c:v>14</c:v>
                </c:pt>
                <c:pt idx="23807">
                  <c:v>27.86</c:v>
                </c:pt>
                <c:pt idx="23808">
                  <c:v>59.29</c:v>
                </c:pt>
                <c:pt idx="23809">
                  <c:v>80.86</c:v>
                </c:pt>
                <c:pt idx="23810">
                  <c:v>35.99</c:v>
                </c:pt>
                <c:pt idx="23811">
                  <c:v>33.700000000000003</c:v>
                </c:pt>
                <c:pt idx="23812">
                  <c:v>17.190000000000001</c:v>
                </c:pt>
                <c:pt idx="23813">
                  <c:v>24.46</c:v>
                </c:pt>
                <c:pt idx="23814">
                  <c:v>20.39</c:v>
                </c:pt>
                <c:pt idx="23815">
                  <c:v>44.41</c:v>
                </c:pt>
                <c:pt idx="23816">
                  <c:v>14.14</c:v>
                </c:pt>
                <c:pt idx="23817">
                  <c:v>28.05</c:v>
                </c:pt>
                <c:pt idx="23818">
                  <c:v>59.52</c:v>
                </c:pt>
                <c:pt idx="23819">
                  <c:v>80.709999999999994</c:v>
                </c:pt>
                <c:pt idx="23820">
                  <c:v>35.81</c:v>
                </c:pt>
                <c:pt idx="23821">
                  <c:v>33.92</c:v>
                </c:pt>
                <c:pt idx="23822">
                  <c:v>17.04</c:v>
                </c:pt>
                <c:pt idx="23823">
                  <c:v>24.65</c:v>
                </c:pt>
                <c:pt idx="23824">
                  <c:v>20.18</c:v>
                </c:pt>
                <c:pt idx="23825">
                  <c:v>44.19</c:v>
                </c:pt>
                <c:pt idx="23826">
                  <c:v>14.29</c:v>
                </c:pt>
                <c:pt idx="23827">
                  <c:v>28.25</c:v>
                </c:pt>
                <c:pt idx="23828">
                  <c:v>59.74</c:v>
                </c:pt>
                <c:pt idx="23829">
                  <c:v>80.55</c:v>
                </c:pt>
                <c:pt idx="23830">
                  <c:v>35.619999999999997</c:v>
                </c:pt>
                <c:pt idx="23831">
                  <c:v>34.14</c:v>
                </c:pt>
                <c:pt idx="23832">
                  <c:v>16.89</c:v>
                </c:pt>
                <c:pt idx="23833">
                  <c:v>24.84</c:v>
                </c:pt>
                <c:pt idx="23834">
                  <c:v>19.97</c:v>
                </c:pt>
                <c:pt idx="23835">
                  <c:v>43.98</c:v>
                </c:pt>
                <c:pt idx="23836">
                  <c:v>14.43</c:v>
                </c:pt>
                <c:pt idx="23837">
                  <c:v>28.45</c:v>
                </c:pt>
                <c:pt idx="23838">
                  <c:v>59.96</c:v>
                </c:pt>
                <c:pt idx="23839">
                  <c:v>80.39</c:v>
                </c:pt>
                <c:pt idx="23840">
                  <c:v>35.44</c:v>
                </c:pt>
                <c:pt idx="23841">
                  <c:v>34.36</c:v>
                </c:pt>
                <c:pt idx="23842">
                  <c:v>16.739999999999998</c:v>
                </c:pt>
                <c:pt idx="23843">
                  <c:v>25.04</c:v>
                </c:pt>
                <c:pt idx="23844">
                  <c:v>19.77</c:v>
                </c:pt>
                <c:pt idx="23845">
                  <c:v>43.76</c:v>
                </c:pt>
                <c:pt idx="23846">
                  <c:v>14.58</c:v>
                </c:pt>
                <c:pt idx="23847">
                  <c:v>28.65</c:v>
                </c:pt>
                <c:pt idx="23848">
                  <c:v>60.19</c:v>
                </c:pt>
                <c:pt idx="23849">
                  <c:v>80.23</c:v>
                </c:pt>
                <c:pt idx="23850">
                  <c:v>35.25</c:v>
                </c:pt>
                <c:pt idx="23851">
                  <c:v>34.58</c:v>
                </c:pt>
                <c:pt idx="23852">
                  <c:v>16.59</c:v>
                </c:pt>
                <c:pt idx="23853">
                  <c:v>25.23</c:v>
                </c:pt>
                <c:pt idx="23854">
                  <c:v>19.559999999999999</c:v>
                </c:pt>
                <c:pt idx="23855">
                  <c:v>43.54</c:v>
                </c:pt>
                <c:pt idx="23856">
                  <c:v>14.72</c:v>
                </c:pt>
                <c:pt idx="23857">
                  <c:v>28.85</c:v>
                </c:pt>
                <c:pt idx="23858">
                  <c:v>10.130000000000001</c:v>
                </c:pt>
                <c:pt idx="23859">
                  <c:v>60.41</c:v>
                </c:pt>
                <c:pt idx="23860">
                  <c:v>80.06</c:v>
                </c:pt>
                <c:pt idx="23861">
                  <c:v>35.07</c:v>
                </c:pt>
                <c:pt idx="23862">
                  <c:v>34.799999999999997</c:v>
                </c:pt>
                <c:pt idx="23863">
                  <c:v>16.440000000000001</c:v>
                </c:pt>
                <c:pt idx="23864">
                  <c:v>25.42</c:v>
                </c:pt>
                <c:pt idx="23865">
                  <c:v>19.350000000000001</c:v>
                </c:pt>
                <c:pt idx="23866">
                  <c:v>43.33</c:v>
                </c:pt>
                <c:pt idx="23867">
                  <c:v>14.86</c:v>
                </c:pt>
                <c:pt idx="23868">
                  <c:v>29.05</c:v>
                </c:pt>
                <c:pt idx="23869">
                  <c:v>10.32</c:v>
                </c:pt>
                <c:pt idx="23870">
                  <c:v>60.64</c:v>
                </c:pt>
                <c:pt idx="23871">
                  <c:v>79.89</c:v>
                </c:pt>
                <c:pt idx="23872">
                  <c:v>34.880000000000003</c:v>
                </c:pt>
                <c:pt idx="23873">
                  <c:v>35.020000000000003</c:v>
                </c:pt>
                <c:pt idx="23874">
                  <c:v>16.29</c:v>
                </c:pt>
                <c:pt idx="23875">
                  <c:v>25.61</c:v>
                </c:pt>
                <c:pt idx="23876">
                  <c:v>19.149999999999999</c:v>
                </c:pt>
                <c:pt idx="23877">
                  <c:v>43.11</c:v>
                </c:pt>
                <c:pt idx="23878">
                  <c:v>15.01</c:v>
                </c:pt>
                <c:pt idx="23879">
                  <c:v>29.25</c:v>
                </c:pt>
                <c:pt idx="23880">
                  <c:v>10.51</c:v>
                </c:pt>
                <c:pt idx="23881">
                  <c:v>60.86</c:v>
                </c:pt>
                <c:pt idx="23882">
                  <c:v>79.709999999999994</c:v>
                </c:pt>
                <c:pt idx="23883">
                  <c:v>34.700000000000003</c:v>
                </c:pt>
                <c:pt idx="23884">
                  <c:v>35.24</c:v>
                </c:pt>
                <c:pt idx="23885">
                  <c:v>16.14</c:v>
                </c:pt>
                <c:pt idx="23886">
                  <c:v>25.8</c:v>
                </c:pt>
                <c:pt idx="23887">
                  <c:v>18.940000000000001</c:v>
                </c:pt>
                <c:pt idx="23888">
                  <c:v>42.9</c:v>
                </c:pt>
                <c:pt idx="23889">
                  <c:v>15.15</c:v>
                </c:pt>
                <c:pt idx="23890">
                  <c:v>29.45</c:v>
                </c:pt>
                <c:pt idx="23891">
                  <c:v>10.7</c:v>
                </c:pt>
                <c:pt idx="23892">
                  <c:v>61.09</c:v>
                </c:pt>
                <c:pt idx="23893">
                  <c:v>79.53</c:v>
                </c:pt>
                <c:pt idx="23894">
                  <c:v>34.51</c:v>
                </c:pt>
                <c:pt idx="23895">
                  <c:v>35.46</c:v>
                </c:pt>
                <c:pt idx="23896">
                  <c:v>15.99</c:v>
                </c:pt>
                <c:pt idx="23897">
                  <c:v>26</c:v>
                </c:pt>
                <c:pt idx="23898">
                  <c:v>18.73</c:v>
                </c:pt>
                <c:pt idx="23899">
                  <c:v>42.68</c:v>
                </c:pt>
                <c:pt idx="23900">
                  <c:v>15.3</c:v>
                </c:pt>
                <c:pt idx="23901">
                  <c:v>29.65</c:v>
                </c:pt>
                <c:pt idx="23902">
                  <c:v>10.89</c:v>
                </c:pt>
                <c:pt idx="23903">
                  <c:v>61.31</c:v>
                </c:pt>
                <c:pt idx="23904">
                  <c:v>79.349999999999994</c:v>
                </c:pt>
                <c:pt idx="23905">
                  <c:v>34.32</c:v>
                </c:pt>
                <c:pt idx="23906">
                  <c:v>35.68</c:v>
                </c:pt>
                <c:pt idx="23907">
                  <c:v>15.84</c:v>
                </c:pt>
                <c:pt idx="23908">
                  <c:v>26.19</c:v>
                </c:pt>
                <c:pt idx="23909">
                  <c:v>18.53</c:v>
                </c:pt>
                <c:pt idx="23910">
                  <c:v>42.47</c:v>
                </c:pt>
                <c:pt idx="23911">
                  <c:v>15.44</c:v>
                </c:pt>
                <c:pt idx="23912">
                  <c:v>29.85</c:v>
                </c:pt>
                <c:pt idx="23913">
                  <c:v>11.08</c:v>
                </c:pt>
                <c:pt idx="23914">
                  <c:v>61.54</c:v>
                </c:pt>
                <c:pt idx="23915">
                  <c:v>79.16</c:v>
                </c:pt>
                <c:pt idx="23916">
                  <c:v>34.14</c:v>
                </c:pt>
                <c:pt idx="23917">
                  <c:v>35.9</c:v>
                </c:pt>
                <c:pt idx="23918">
                  <c:v>15.7</c:v>
                </c:pt>
                <c:pt idx="23919">
                  <c:v>26.38</c:v>
                </c:pt>
                <c:pt idx="23920">
                  <c:v>18.32</c:v>
                </c:pt>
                <c:pt idx="23921">
                  <c:v>42.25</c:v>
                </c:pt>
                <c:pt idx="23922">
                  <c:v>15.58</c:v>
                </c:pt>
                <c:pt idx="23923">
                  <c:v>30.05</c:v>
                </c:pt>
                <c:pt idx="23924">
                  <c:v>11.27</c:v>
                </c:pt>
                <c:pt idx="23925">
                  <c:v>61.76</c:v>
                </c:pt>
                <c:pt idx="23926">
                  <c:v>78.98</c:v>
                </c:pt>
                <c:pt idx="23927">
                  <c:v>33.950000000000003</c:v>
                </c:pt>
                <c:pt idx="23928">
                  <c:v>36.119999999999997</c:v>
                </c:pt>
                <c:pt idx="23929">
                  <c:v>15.55</c:v>
                </c:pt>
                <c:pt idx="23930">
                  <c:v>26.57</c:v>
                </c:pt>
                <c:pt idx="23931">
                  <c:v>18.12</c:v>
                </c:pt>
                <c:pt idx="23932">
                  <c:v>42.04</c:v>
                </c:pt>
                <c:pt idx="23933">
                  <c:v>15.73</c:v>
                </c:pt>
                <c:pt idx="23934">
                  <c:v>30.25</c:v>
                </c:pt>
                <c:pt idx="23935">
                  <c:v>11.46</c:v>
                </c:pt>
                <c:pt idx="23936">
                  <c:v>61.99</c:v>
                </c:pt>
                <c:pt idx="23937">
                  <c:v>78.78</c:v>
                </c:pt>
                <c:pt idx="23938">
                  <c:v>33.76</c:v>
                </c:pt>
                <c:pt idx="23939">
                  <c:v>36.340000000000003</c:v>
                </c:pt>
                <c:pt idx="23940">
                  <c:v>15.4</c:v>
                </c:pt>
                <c:pt idx="23941">
                  <c:v>26.77</c:v>
                </c:pt>
                <c:pt idx="23942">
                  <c:v>17.91</c:v>
                </c:pt>
                <c:pt idx="23943">
                  <c:v>41.82</c:v>
                </c:pt>
                <c:pt idx="23944">
                  <c:v>15.87</c:v>
                </c:pt>
                <c:pt idx="23945">
                  <c:v>30.45</c:v>
                </c:pt>
                <c:pt idx="23946">
                  <c:v>11.65</c:v>
                </c:pt>
                <c:pt idx="23947">
                  <c:v>62.21</c:v>
                </c:pt>
                <c:pt idx="23948">
                  <c:v>78.59</c:v>
                </c:pt>
                <c:pt idx="23949">
                  <c:v>33.58</c:v>
                </c:pt>
                <c:pt idx="23950">
                  <c:v>36.56</c:v>
                </c:pt>
                <c:pt idx="23951">
                  <c:v>15.25</c:v>
                </c:pt>
                <c:pt idx="23952">
                  <c:v>26.96</c:v>
                </c:pt>
                <c:pt idx="23953">
                  <c:v>17.71</c:v>
                </c:pt>
                <c:pt idx="23954">
                  <c:v>41.6</c:v>
                </c:pt>
                <c:pt idx="23955">
                  <c:v>16.02</c:v>
                </c:pt>
                <c:pt idx="23956">
                  <c:v>30.65</c:v>
                </c:pt>
                <c:pt idx="23957">
                  <c:v>11.85</c:v>
                </c:pt>
                <c:pt idx="23958">
                  <c:v>62.44</c:v>
                </c:pt>
                <c:pt idx="23959">
                  <c:v>78.400000000000006</c:v>
                </c:pt>
                <c:pt idx="23960">
                  <c:v>33.39</c:v>
                </c:pt>
                <c:pt idx="23961">
                  <c:v>36.79</c:v>
                </c:pt>
                <c:pt idx="23962">
                  <c:v>15.1</c:v>
                </c:pt>
                <c:pt idx="23963">
                  <c:v>27.15</c:v>
                </c:pt>
                <c:pt idx="23964">
                  <c:v>17.5</c:v>
                </c:pt>
                <c:pt idx="23965">
                  <c:v>41.39</c:v>
                </c:pt>
                <c:pt idx="23966">
                  <c:v>16.16</c:v>
                </c:pt>
                <c:pt idx="23967">
                  <c:v>30.85</c:v>
                </c:pt>
                <c:pt idx="23968">
                  <c:v>12.04</c:v>
                </c:pt>
                <c:pt idx="23969">
                  <c:v>62.66</c:v>
                </c:pt>
                <c:pt idx="23970">
                  <c:v>78.2</c:v>
                </c:pt>
                <c:pt idx="23971">
                  <c:v>33.200000000000003</c:v>
                </c:pt>
                <c:pt idx="23972">
                  <c:v>37.01</c:v>
                </c:pt>
                <c:pt idx="23973">
                  <c:v>14.96</c:v>
                </c:pt>
                <c:pt idx="23974">
                  <c:v>27.34</c:v>
                </c:pt>
                <c:pt idx="23975">
                  <c:v>17.3</c:v>
                </c:pt>
                <c:pt idx="23976">
                  <c:v>41.17</c:v>
                </c:pt>
                <c:pt idx="23977">
                  <c:v>16.3</c:v>
                </c:pt>
                <c:pt idx="23978">
                  <c:v>31.05</c:v>
                </c:pt>
                <c:pt idx="23979">
                  <c:v>12.23</c:v>
                </c:pt>
                <c:pt idx="23980">
                  <c:v>62.89</c:v>
                </c:pt>
                <c:pt idx="23981">
                  <c:v>78</c:v>
                </c:pt>
                <c:pt idx="23982">
                  <c:v>33.01</c:v>
                </c:pt>
                <c:pt idx="23983">
                  <c:v>37.229999999999997</c:v>
                </c:pt>
                <c:pt idx="23984">
                  <c:v>14.81</c:v>
                </c:pt>
                <c:pt idx="23985">
                  <c:v>27.54</c:v>
                </c:pt>
                <c:pt idx="23986">
                  <c:v>17.100000000000001</c:v>
                </c:pt>
                <c:pt idx="23987">
                  <c:v>40.96</c:v>
                </c:pt>
                <c:pt idx="23988">
                  <c:v>16.45</c:v>
                </c:pt>
                <c:pt idx="23989">
                  <c:v>31.26</c:v>
                </c:pt>
                <c:pt idx="23990">
                  <c:v>12.42</c:v>
                </c:pt>
                <c:pt idx="23991">
                  <c:v>63.11</c:v>
                </c:pt>
                <c:pt idx="23992">
                  <c:v>77.790000000000006</c:v>
                </c:pt>
                <c:pt idx="23993">
                  <c:v>32.82</c:v>
                </c:pt>
                <c:pt idx="23994">
                  <c:v>37.450000000000003</c:v>
                </c:pt>
                <c:pt idx="23995">
                  <c:v>14.66</c:v>
                </c:pt>
                <c:pt idx="23996">
                  <c:v>27.73</c:v>
                </c:pt>
                <c:pt idx="23997">
                  <c:v>16.89</c:v>
                </c:pt>
                <c:pt idx="23998">
                  <c:v>40.74</c:v>
                </c:pt>
                <c:pt idx="23999">
                  <c:v>16.59</c:v>
                </c:pt>
                <c:pt idx="24000">
                  <c:v>31.46</c:v>
                </c:pt>
                <c:pt idx="24001">
                  <c:v>12.62</c:v>
                </c:pt>
                <c:pt idx="24002">
                  <c:v>63.34</c:v>
                </c:pt>
                <c:pt idx="24003">
                  <c:v>77.59</c:v>
                </c:pt>
                <c:pt idx="24004">
                  <c:v>32.64</c:v>
                </c:pt>
                <c:pt idx="24005">
                  <c:v>37.68</c:v>
                </c:pt>
                <c:pt idx="24006">
                  <c:v>14.51</c:v>
                </c:pt>
                <c:pt idx="24007">
                  <c:v>27.92</c:v>
                </c:pt>
                <c:pt idx="24008">
                  <c:v>16.690000000000001</c:v>
                </c:pt>
                <c:pt idx="24009">
                  <c:v>40.53</c:v>
                </c:pt>
                <c:pt idx="24010">
                  <c:v>16.739999999999998</c:v>
                </c:pt>
                <c:pt idx="24011">
                  <c:v>31.66</c:v>
                </c:pt>
                <c:pt idx="24012">
                  <c:v>12.81</c:v>
                </c:pt>
                <c:pt idx="24013">
                  <c:v>63.56</c:v>
                </c:pt>
                <c:pt idx="24014">
                  <c:v>77.38</c:v>
                </c:pt>
                <c:pt idx="24015">
                  <c:v>32.450000000000003</c:v>
                </c:pt>
                <c:pt idx="24016">
                  <c:v>37.9</c:v>
                </c:pt>
                <c:pt idx="24017">
                  <c:v>14.37</c:v>
                </c:pt>
                <c:pt idx="24018">
                  <c:v>28.12</c:v>
                </c:pt>
                <c:pt idx="24019">
                  <c:v>16.489999999999998</c:v>
                </c:pt>
                <c:pt idx="24020">
                  <c:v>40.31</c:v>
                </c:pt>
                <c:pt idx="24021">
                  <c:v>16.88</c:v>
                </c:pt>
                <c:pt idx="24022">
                  <c:v>31.86</c:v>
                </c:pt>
                <c:pt idx="24023">
                  <c:v>13.01</c:v>
                </c:pt>
                <c:pt idx="24024">
                  <c:v>63.79</c:v>
                </c:pt>
                <c:pt idx="24025">
                  <c:v>77.180000000000007</c:v>
                </c:pt>
                <c:pt idx="24026">
                  <c:v>32.26</c:v>
                </c:pt>
                <c:pt idx="24027">
                  <c:v>38.119999999999997</c:v>
                </c:pt>
                <c:pt idx="24028">
                  <c:v>14.22</c:v>
                </c:pt>
                <c:pt idx="24029">
                  <c:v>28.31</c:v>
                </c:pt>
                <c:pt idx="24030">
                  <c:v>16.29</c:v>
                </c:pt>
                <c:pt idx="24031">
                  <c:v>40.1</c:v>
                </c:pt>
                <c:pt idx="24032">
                  <c:v>17.02</c:v>
                </c:pt>
                <c:pt idx="24033">
                  <c:v>32.06</c:v>
                </c:pt>
                <c:pt idx="24034">
                  <c:v>13.2</c:v>
                </c:pt>
                <c:pt idx="24035">
                  <c:v>64.010000000000005</c:v>
                </c:pt>
                <c:pt idx="24036">
                  <c:v>76.97</c:v>
                </c:pt>
                <c:pt idx="24037">
                  <c:v>32.07</c:v>
                </c:pt>
                <c:pt idx="24038">
                  <c:v>38.340000000000003</c:v>
                </c:pt>
                <c:pt idx="24039">
                  <c:v>14.07</c:v>
                </c:pt>
                <c:pt idx="24040">
                  <c:v>28.5</c:v>
                </c:pt>
                <c:pt idx="24041">
                  <c:v>16.079999999999998</c:v>
                </c:pt>
                <c:pt idx="24042">
                  <c:v>39.880000000000003</c:v>
                </c:pt>
                <c:pt idx="24043">
                  <c:v>17.170000000000002</c:v>
                </c:pt>
                <c:pt idx="24044">
                  <c:v>32.270000000000003</c:v>
                </c:pt>
                <c:pt idx="24045">
                  <c:v>13.4</c:v>
                </c:pt>
                <c:pt idx="24046">
                  <c:v>64.239999999999995</c:v>
                </c:pt>
                <c:pt idx="24047">
                  <c:v>76.760000000000005</c:v>
                </c:pt>
                <c:pt idx="24048">
                  <c:v>31.88</c:v>
                </c:pt>
                <c:pt idx="24049">
                  <c:v>38.57</c:v>
                </c:pt>
                <c:pt idx="24050">
                  <c:v>13.93</c:v>
                </c:pt>
                <c:pt idx="24051">
                  <c:v>28.69</c:v>
                </c:pt>
                <c:pt idx="24052">
                  <c:v>15.88</c:v>
                </c:pt>
                <c:pt idx="24053">
                  <c:v>39.67</c:v>
                </c:pt>
                <c:pt idx="24054">
                  <c:v>17.309999999999999</c:v>
                </c:pt>
                <c:pt idx="24055">
                  <c:v>32.47</c:v>
                </c:pt>
                <c:pt idx="24056">
                  <c:v>13.59</c:v>
                </c:pt>
                <c:pt idx="24057">
                  <c:v>64.459999999999994</c:v>
                </c:pt>
                <c:pt idx="24058">
                  <c:v>76.540000000000006</c:v>
                </c:pt>
                <c:pt idx="24059">
                  <c:v>31.69</c:v>
                </c:pt>
                <c:pt idx="24060">
                  <c:v>38.79</c:v>
                </c:pt>
                <c:pt idx="24061">
                  <c:v>13.78</c:v>
                </c:pt>
                <c:pt idx="24062">
                  <c:v>28.89</c:v>
                </c:pt>
                <c:pt idx="24063">
                  <c:v>15.68</c:v>
                </c:pt>
                <c:pt idx="24064">
                  <c:v>39.46</c:v>
                </c:pt>
                <c:pt idx="24065">
                  <c:v>17.46</c:v>
                </c:pt>
                <c:pt idx="24066">
                  <c:v>32.67</c:v>
                </c:pt>
                <c:pt idx="24067">
                  <c:v>13.79</c:v>
                </c:pt>
                <c:pt idx="24068">
                  <c:v>64.69</c:v>
                </c:pt>
                <c:pt idx="24069">
                  <c:v>76.33</c:v>
                </c:pt>
                <c:pt idx="24070">
                  <c:v>31.5</c:v>
                </c:pt>
                <c:pt idx="24071">
                  <c:v>39.020000000000003</c:v>
                </c:pt>
                <c:pt idx="24072">
                  <c:v>13.64</c:v>
                </c:pt>
                <c:pt idx="24073">
                  <c:v>29.08</c:v>
                </c:pt>
                <c:pt idx="24074">
                  <c:v>15.48</c:v>
                </c:pt>
                <c:pt idx="24075">
                  <c:v>39.24</c:v>
                </c:pt>
                <c:pt idx="24076">
                  <c:v>17.600000000000001</c:v>
                </c:pt>
                <c:pt idx="24077">
                  <c:v>32.880000000000003</c:v>
                </c:pt>
                <c:pt idx="24078">
                  <c:v>13.98</c:v>
                </c:pt>
                <c:pt idx="24079">
                  <c:v>64.91</c:v>
                </c:pt>
                <c:pt idx="24080">
                  <c:v>76.11</c:v>
                </c:pt>
                <c:pt idx="24081">
                  <c:v>31.32</c:v>
                </c:pt>
                <c:pt idx="24082">
                  <c:v>39.24</c:v>
                </c:pt>
                <c:pt idx="24083">
                  <c:v>13.49</c:v>
                </c:pt>
                <c:pt idx="24084">
                  <c:v>29.27</c:v>
                </c:pt>
                <c:pt idx="24085">
                  <c:v>15.28</c:v>
                </c:pt>
                <c:pt idx="24086">
                  <c:v>39.03</c:v>
                </c:pt>
                <c:pt idx="24087">
                  <c:v>17.739999999999998</c:v>
                </c:pt>
                <c:pt idx="24088">
                  <c:v>33.08</c:v>
                </c:pt>
                <c:pt idx="24089">
                  <c:v>14.18</c:v>
                </c:pt>
                <c:pt idx="24090">
                  <c:v>65.14</c:v>
                </c:pt>
                <c:pt idx="24091">
                  <c:v>75.900000000000006</c:v>
                </c:pt>
                <c:pt idx="24092">
                  <c:v>31.13</c:v>
                </c:pt>
                <c:pt idx="24093">
                  <c:v>39.46</c:v>
                </c:pt>
                <c:pt idx="24094">
                  <c:v>13.34</c:v>
                </c:pt>
                <c:pt idx="24095">
                  <c:v>29.47</c:v>
                </c:pt>
                <c:pt idx="24096">
                  <c:v>15.08</c:v>
                </c:pt>
                <c:pt idx="24097">
                  <c:v>38.81</c:v>
                </c:pt>
                <c:pt idx="24098">
                  <c:v>17.89</c:v>
                </c:pt>
                <c:pt idx="24099">
                  <c:v>33.28</c:v>
                </c:pt>
                <c:pt idx="24100">
                  <c:v>14.38</c:v>
                </c:pt>
                <c:pt idx="24101">
                  <c:v>65.36</c:v>
                </c:pt>
                <c:pt idx="24102">
                  <c:v>75.680000000000007</c:v>
                </c:pt>
                <c:pt idx="24103">
                  <c:v>30.94</c:v>
                </c:pt>
                <c:pt idx="24104">
                  <c:v>39.69</c:v>
                </c:pt>
                <c:pt idx="24105">
                  <c:v>13.2</c:v>
                </c:pt>
                <c:pt idx="24106">
                  <c:v>29.66</c:v>
                </c:pt>
                <c:pt idx="24107">
                  <c:v>14.88</c:v>
                </c:pt>
                <c:pt idx="24108">
                  <c:v>38.6</c:v>
                </c:pt>
                <c:pt idx="24109">
                  <c:v>18.03</c:v>
                </c:pt>
                <c:pt idx="24110">
                  <c:v>33.49</c:v>
                </c:pt>
                <c:pt idx="24111">
                  <c:v>14.57</c:v>
                </c:pt>
                <c:pt idx="24112">
                  <c:v>65.59</c:v>
                </c:pt>
                <c:pt idx="24113">
                  <c:v>75.459999999999994</c:v>
                </c:pt>
                <c:pt idx="24114">
                  <c:v>30.75</c:v>
                </c:pt>
                <c:pt idx="24115">
                  <c:v>39.909999999999997</c:v>
                </c:pt>
                <c:pt idx="24116">
                  <c:v>13.05</c:v>
                </c:pt>
                <c:pt idx="24117">
                  <c:v>29.85</c:v>
                </c:pt>
                <c:pt idx="24118">
                  <c:v>14.68</c:v>
                </c:pt>
                <c:pt idx="24119">
                  <c:v>38.39</c:v>
                </c:pt>
                <c:pt idx="24120">
                  <c:v>18.18</c:v>
                </c:pt>
                <c:pt idx="24121">
                  <c:v>33.69</c:v>
                </c:pt>
                <c:pt idx="24122">
                  <c:v>14.77</c:v>
                </c:pt>
                <c:pt idx="24123">
                  <c:v>65.81</c:v>
                </c:pt>
                <c:pt idx="24124">
                  <c:v>75.239999999999995</c:v>
                </c:pt>
                <c:pt idx="24125">
                  <c:v>30.56</c:v>
                </c:pt>
                <c:pt idx="24126">
                  <c:v>40.14</c:v>
                </c:pt>
                <c:pt idx="24127">
                  <c:v>12.91</c:v>
                </c:pt>
                <c:pt idx="24128">
                  <c:v>30.05</c:v>
                </c:pt>
                <c:pt idx="24129">
                  <c:v>14.48</c:v>
                </c:pt>
                <c:pt idx="24130">
                  <c:v>38.17</c:v>
                </c:pt>
                <c:pt idx="24131">
                  <c:v>18.32</c:v>
                </c:pt>
                <c:pt idx="24132">
                  <c:v>33.9</c:v>
                </c:pt>
                <c:pt idx="24133">
                  <c:v>14.97</c:v>
                </c:pt>
                <c:pt idx="24134">
                  <c:v>66.03</c:v>
                </c:pt>
                <c:pt idx="24135">
                  <c:v>75.02</c:v>
                </c:pt>
                <c:pt idx="24136">
                  <c:v>30.37</c:v>
                </c:pt>
                <c:pt idx="24137">
                  <c:v>40.36</c:v>
                </c:pt>
                <c:pt idx="24138">
                  <c:v>12.76</c:v>
                </c:pt>
                <c:pt idx="24139">
                  <c:v>30.24</c:v>
                </c:pt>
                <c:pt idx="24140">
                  <c:v>14.28</c:v>
                </c:pt>
                <c:pt idx="24141">
                  <c:v>37.96</c:v>
                </c:pt>
                <c:pt idx="24142">
                  <c:v>18.46</c:v>
                </c:pt>
                <c:pt idx="24143">
                  <c:v>34.1</c:v>
                </c:pt>
                <c:pt idx="24144">
                  <c:v>15.17</c:v>
                </c:pt>
                <c:pt idx="24145">
                  <c:v>66.260000000000005</c:v>
                </c:pt>
                <c:pt idx="24146">
                  <c:v>74.8</c:v>
                </c:pt>
                <c:pt idx="24147">
                  <c:v>30.18</c:v>
                </c:pt>
                <c:pt idx="24148">
                  <c:v>40.590000000000003</c:v>
                </c:pt>
                <c:pt idx="24149">
                  <c:v>12.62</c:v>
                </c:pt>
                <c:pt idx="24150">
                  <c:v>30.43</c:v>
                </c:pt>
                <c:pt idx="24151">
                  <c:v>14.09</c:v>
                </c:pt>
                <c:pt idx="24152">
                  <c:v>37.74</c:v>
                </c:pt>
                <c:pt idx="24153">
                  <c:v>18.61</c:v>
                </c:pt>
                <c:pt idx="24154">
                  <c:v>34.31</c:v>
                </c:pt>
                <c:pt idx="24155">
                  <c:v>15.37</c:v>
                </c:pt>
                <c:pt idx="24156">
                  <c:v>66.48</c:v>
                </c:pt>
                <c:pt idx="24157">
                  <c:v>74.58</c:v>
                </c:pt>
                <c:pt idx="24158">
                  <c:v>29.99</c:v>
                </c:pt>
                <c:pt idx="24159">
                  <c:v>40.81</c:v>
                </c:pt>
                <c:pt idx="24160">
                  <c:v>12.47</c:v>
                </c:pt>
                <c:pt idx="24161">
                  <c:v>30.62</c:v>
                </c:pt>
                <c:pt idx="24162">
                  <c:v>13.89</c:v>
                </c:pt>
                <c:pt idx="24163">
                  <c:v>37.53</c:v>
                </c:pt>
                <c:pt idx="24164">
                  <c:v>18.75</c:v>
                </c:pt>
                <c:pt idx="24165">
                  <c:v>34.51</c:v>
                </c:pt>
                <c:pt idx="24166">
                  <c:v>15.57</c:v>
                </c:pt>
                <c:pt idx="24167">
                  <c:v>66.709999999999994</c:v>
                </c:pt>
                <c:pt idx="24168">
                  <c:v>74.349999999999994</c:v>
                </c:pt>
                <c:pt idx="24169">
                  <c:v>29.8</c:v>
                </c:pt>
                <c:pt idx="24170">
                  <c:v>41.04</c:v>
                </c:pt>
                <c:pt idx="24171">
                  <c:v>12.33</c:v>
                </c:pt>
                <c:pt idx="24172">
                  <c:v>30.82</c:v>
                </c:pt>
                <c:pt idx="24173">
                  <c:v>13.69</c:v>
                </c:pt>
                <c:pt idx="24174">
                  <c:v>37.32</c:v>
                </c:pt>
                <c:pt idx="24175">
                  <c:v>18.899999999999999</c:v>
                </c:pt>
                <c:pt idx="24176">
                  <c:v>34.72</c:v>
                </c:pt>
                <c:pt idx="24177">
                  <c:v>15.77</c:v>
                </c:pt>
                <c:pt idx="24178">
                  <c:v>66.930000000000007</c:v>
                </c:pt>
                <c:pt idx="24179">
                  <c:v>74.13</c:v>
                </c:pt>
                <c:pt idx="24180">
                  <c:v>29.61</c:v>
                </c:pt>
                <c:pt idx="24181">
                  <c:v>41.26</c:v>
                </c:pt>
                <c:pt idx="24182">
                  <c:v>12.18</c:v>
                </c:pt>
                <c:pt idx="24183">
                  <c:v>31.01</c:v>
                </c:pt>
                <c:pt idx="24184">
                  <c:v>13.49</c:v>
                </c:pt>
                <c:pt idx="24185">
                  <c:v>37.1</c:v>
                </c:pt>
                <c:pt idx="24186">
                  <c:v>19.04</c:v>
                </c:pt>
                <c:pt idx="24187">
                  <c:v>34.92</c:v>
                </c:pt>
                <c:pt idx="24188">
                  <c:v>15.97</c:v>
                </c:pt>
                <c:pt idx="24189">
                  <c:v>67.16</c:v>
                </c:pt>
                <c:pt idx="24190">
                  <c:v>73.91</c:v>
                </c:pt>
                <c:pt idx="24191">
                  <c:v>29.42</c:v>
                </c:pt>
                <c:pt idx="24192">
                  <c:v>41.49</c:v>
                </c:pt>
                <c:pt idx="24193">
                  <c:v>12.04</c:v>
                </c:pt>
                <c:pt idx="24194">
                  <c:v>31.2</c:v>
                </c:pt>
                <c:pt idx="24195">
                  <c:v>13.3</c:v>
                </c:pt>
                <c:pt idx="24196">
                  <c:v>36.89</c:v>
                </c:pt>
                <c:pt idx="24197">
                  <c:v>19.18</c:v>
                </c:pt>
                <c:pt idx="24198">
                  <c:v>35.130000000000003</c:v>
                </c:pt>
                <c:pt idx="24199">
                  <c:v>16.170000000000002</c:v>
                </c:pt>
                <c:pt idx="24200">
                  <c:v>67.38</c:v>
                </c:pt>
                <c:pt idx="24201">
                  <c:v>73.680000000000007</c:v>
                </c:pt>
                <c:pt idx="24202">
                  <c:v>29.23</c:v>
                </c:pt>
                <c:pt idx="24203">
                  <c:v>41.71</c:v>
                </c:pt>
                <c:pt idx="24204">
                  <c:v>11.9</c:v>
                </c:pt>
                <c:pt idx="24205">
                  <c:v>31.39</c:v>
                </c:pt>
                <c:pt idx="24206">
                  <c:v>13.1</c:v>
                </c:pt>
                <c:pt idx="24207">
                  <c:v>36.68</c:v>
                </c:pt>
                <c:pt idx="24208">
                  <c:v>19.329999999999998</c:v>
                </c:pt>
                <c:pt idx="24209">
                  <c:v>35.33</c:v>
                </c:pt>
                <c:pt idx="24210">
                  <c:v>16.37</c:v>
                </c:pt>
                <c:pt idx="24211">
                  <c:v>67.599999999999994</c:v>
                </c:pt>
                <c:pt idx="24212">
                  <c:v>73.459999999999994</c:v>
                </c:pt>
                <c:pt idx="24213">
                  <c:v>29.04</c:v>
                </c:pt>
                <c:pt idx="24214">
                  <c:v>41.94</c:v>
                </c:pt>
                <c:pt idx="24215">
                  <c:v>11.75</c:v>
                </c:pt>
                <c:pt idx="24216">
                  <c:v>31.59</c:v>
                </c:pt>
                <c:pt idx="24217">
                  <c:v>12.91</c:v>
                </c:pt>
                <c:pt idx="24218">
                  <c:v>36.47</c:v>
                </c:pt>
                <c:pt idx="24219">
                  <c:v>19.47</c:v>
                </c:pt>
                <c:pt idx="24220">
                  <c:v>35.54</c:v>
                </c:pt>
                <c:pt idx="24221">
                  <c:v>16.57</c:v>
                </c:pt>
                <c:pt idx="24222">
                  <c:v>67.819999999999993</c:v>
                </c:pt>
                <c:pt idx="24223">
                  <c:v>73.23</c:v>
                </c:pt>
                <c:pt idx="24224">
                  <c:v>28.85</c:v>
                </c:pt>
                <c:pt idx="24225">
                  <c:v>42.16</c:v>
                </c:pt>
                <c:pt idx="24226">
                  <c:v>11.61</c:v>
                </c:pt>
                <c:pt idx="24227">
                  <c:v>31.78</c:v>
                </c:pt>
                <c:pt idx="24228">
                  <c:v>12.71</c:v>
                </c:pt>
                <c:pt idx="24229">
                  <c:v>36.25</c:v>
                </c:pt>
                <c:pt idx="24230">
                  <c:v>19.62</c:v>
                </c:pt>
                <c:pt idx="24231">
                  <c:v>35.74</c:v>
                </c:pt>
                <c:pt idx="24232">
                  <c:v>16.77</c:v>
                </c:pt>
                <c:pt idx="24233">
                  <c:v>68.05</c:v>
                </c:pt>
                <c:pt idx="24234">
                  <c:v>73</c:v>
                </c:pt>
                <c:pt idx="24235">
                  <c:v>28.66</c:v>
                </c:pt>
                <c:pt idx="24236">
                  <c:v>42.39</c:v>
                </c:pt>
                <c:pt idx="24237">
                  <c:v>11.47</c:v>
                </c:pt>
                <c:pt idx="24238">
                  <c:v>31.97</c:v>
                </c:pt>
                <c:pt idx="24239">
                  <c:v>12.51</c:v>
                </c:pt>
                <c:pt idx="24240">
                  <c:v>36.04</c:v>
                </c:pt>
                <c:pt idx="24241">
                  <c:v>19.760000000000002</c:v>
                </c:pt>
                <c:pt idx="24242">
                  <c:v>35.950000000000003</c:v>
                </c:pt>
                <c:pt idx="24243">
                  <c:v>16.97</c:v>
                </c:pt>
                <c:pt idx="24244">
                  <c:v>68.27</c:v>
                </c:pt>
                <c:pt idx="24245">
                  <c:v>72.77</c:v>
                </c:pt>
                <c:pt idx="24246">
                  <c:v>28.47</c:v>
                </c:pt>
                <c:pt idx="24247">
                  <c:v>42.62</c:v>
                </c:pt>
                <c:pt idx="24248">
                  <c:v>11.32</c:v>
                </c:pt>
                <c:pt idx="24249">
                  <c:v>32.159999999999997</c:v>
                </c:pt>
                <c:pt idx="24250">
                  <c:v>12.32</c:v>
                </c:pt>
                <c:pt idx="24251">
                  <c:v>35.83</c:v>
                </c:pt>
                <c:pt idx="24252">
                  <c:v>19.91</c:v>
                </c:pt>
                <c:pt idx="24253">
                  <c:v>36.159999999999997</c:v>
                </c:pt>
                <c:pt idx="24254">
                  <c:v>17.170000000000002</c:v>
                </c:pt>
                <c:pt idx="24255">
                  <c:v>68.489999999999995</c:v>
                </c:pt>
                <c:pt idx="24256">
                  <c:v>72.55</c:v>
                </c:pt>
                <c:pt idx="24257">
                  <c:v>28.28</c:v>
                </c:pt>
                <c:pt idx="24258">
                  <c:v>42.84</c:v>
                </c:pt>
                <c:pt idx="24259">
                  <c:v>11.18</c:v>
                </c:pt>
                <c:pt idx="24260">
                  <c:v>32.36</c:v>
                </c:pt>
                <c:pt idx="24261">
                  <c:v>12.12</c:v>
                </c:pt>
                <c:pt idx="24262">
                  <c:v>35.619999999999997</c:v>
                </c:pt>
                <c:pt idx="24263">
                  <c:v>20.05</c:v>
                </c:pt>
                <c:pt idx="24264">
                  <c:v>36.36</c:v>
                </c:pt>
                <c:pt idx="24265">
                  <c:v>17.37</c:v>
                </c:pt>
                <c:pt idx="24266">
                  <c:v>68.709999999999994</c:v>
                </c:pt>
                <c:pt idx="24267">
                  <c:v>72.319999999999993</c:v>
                </c:pt>
                <c:pt idx="24268">
                  <c:v>28.09</c:v>
                </c:pt>
                <c:pt idx="24269">
                  <c:v>43.07</c:v>
                </c:pt>
                <c:pt idx="24270">
                  <c:v>11.04</c:v>
                </c:pt>
                <c:pt idx="24271">
                  <c:v>32.549999999999997</c:v>
                </c:pt>
                <c:pt idx="24272">
                  <c:v>11.93</c:v>
                </c:pt>
                <c:pt idx="24273">
                  <c:v>35.409999999999997</c:v>
                </c:pt>
                <c:pt idx="24274">
                  <c:v>20.190000000000001</c:v>
                </c:pt>
                <c:pt idx="24275">
                  <c:v>36.57</c:v>
                </c:pt>
                <c:pt idx="24276">
                  <c:v>17.579999999999998</c:v>
                </c:pt>
                <c:pt idx="24277">
                  <c:v>68.94</c:v>
                </c:pt>
                <c:pt idx="24278">
                  <c:v>72.09</c:v>
                </c:pt>
                <c:pt idx="24279">
                  <c:v>27.89</c:v>
                </c:pt>
                <c:pt idx="24280">
                  <c:v>43.3</c:v>
                </c:pt>
                <c:pt idx="24281">
                  <c:v>10.89</c:v>
                </c:pt>
                <c:pt idx="24282">
                  <c:v>32.74</c:v>
                </c:pt>
                <c:pt idx="24283">
                  <c:v>11.74</c:v>
                </c:pt>
                <c:pt idx="24284">
                  <c:v>35.200000000000003</c:v>
                </c:pt>
                <c:pt idx="24285">
                  <c:v>20.34</c:v>
                </c:pt>
                <c:pt idx="24286">
                  <c:v>36.770000000000003</c:v>
                </c:pt>
                <c:pt idx="24287">
                  <c:v>17.78</c:v>
                </c:pt>
                <c:pt idx="24288">
                  <c:v>69.16</c:v>
                </c:pt>
                <c:pt idx="24289">
                  <c:v>71.86</c:v>
                </c:pt>
                <c:pt idx="24290">
                  <c:v>27.7</c:v>
                </c:pt>
                <c:pt idx="24291">
                  <c:v>43.52</c:v>
                </c:pt>
                <c:pt idx="24292">
                  <c:v>10.75</c:v>
                </c:pt>
                <c:pt idx="24293">
                  <c:v>32.93</c:v>
                </c:pt>
                <c:pt idx="24294">
                  <c:v>11.54</c:v>
                </c:pt>
                <c:pt idx="24295">
                  <c:v>34.979999999999997</c:v>
                </c:pt>
                <c:pt idx="24296">
                  <c:v>20.48</c:v>
                </c:pt>
                <c:pt idx="24297">
                  <c:v>36.979999999999997</c:v>
                </c:pt>
                <c:pt idx="24298">
                  <c:v>17.98</c:v>
                </c:pt>
                <c:pt idx="24299">
                  <c:v>69.38</c:v>
                </c:pt>
                <c:pt idx="24300">
                  <c:v>71.63</c:v>
                </c:pt>
                <c:pt idx="24301">
                  <c:v>27.51</c:v>
                </c:pt>
                <c:pt idx="24302">
                  <c:v>43.75</c:v>
                </c:pt>
                <c:pt idx="24303">
                  <c:v>10.61</c:v>
                </c:pt>
                <c:pt idx="24304">
                  <c:v>33.119999999999997</c:v>
                </c:pt>
                <c:pt idx="24305">
                  <c:v>11.35</c:v>
                </c:pt>
                <c:pt idx="24306">
                  <c:v>34.770000000000003</c:v>
                </c:pt>
                <c:pt idx="24307">
                  <c:v>20.63</c:v>
                </c:pt>
                <c:pt idx="24308">
                  <c:v>37.19</c:v>
                </c:pt>
                <c:pt idx="24309">
                  <c:v>18.190000000000001</c:v>
                </c:pt>
                <c:pt idx="24310">
                  <c:v>69.599999999999994</c:v>
                </c:pt>
                <c:pt idx="24311">
                  <c:v>71.400000000000006</c:v>
                </c:pt>
                <c:pt idx="24312">
                  <c:v>27.32</c:v>
                </c:pt>
                <c:pt idx="24313">
                  <c:v>43.98</c:v>
                </c:pt>
                <c:pt idx="24314">
                  <c:v>10.46</c:v>
                </c:pt>
                <c:pt idx="24315">
                  <c:v>33.32</c:v>
                </c:pt>
                <c:pt idx="24316">
                  <c:v>11.16</c:v>
                </c:pt>
                <c:pt idx="24317">
                  <c:v>34.56</c:v>
                </c:pt>
                <c:pt idx="24318">
                  <c:v>20.77</c:v>
                </c:pt>
                <c:pt idx="24319">
                  <c:v>37.4</c:v>
                </c:pt>
                <c:pt idx="24320">
                  <c:v>18.39</c:v>
                </c:pt>
                <c:pt idx="24321">
                  <c:v>69.819999999999993</c:v>
                </c:pt>
                <c:pt idx="24322">
                  <c:v>71.17</c:v>
                </c:pt>
                <c:pt idx="24323">
                  <c:v>27.13</c:v>
                </c:pt>
                <c:pt idx="24324">
                  <c:v>44.2</c:v>
                </c:pt>
                <c:pt idx="24325">
                  <c:v>10.32</c:v>
                </c:pt>
                <c:pt idx="24326">
                  <c:v>33.51</c:v>
                </c:pt>
                <c:pt idx="24327">
                  <c:v>10.97</c:v>
                </c:pt>
                <c:pt idx="24328">
                  <c:v>34.35</c:v>
                </c:pt>
                <c:pt idx="24329">
                  <c:v>20.92</c:v>
                </c:pt>
                <c:pt idx="24330">
                  <c:v>37.6</c:v>
                </c:pt>
                <c:pt idx="24331">
                  <c:v>18.59</c:v>
                </c:pt>
                <c:pt idx="24332">
                  <c:v>70.040000000000006</c:v>
                </c:pt>
                <c:pt idx="24333">
                  <c:v>70.94</c:v>
                </c:pt>
                <c:pt idx="24334">
                  <c:v>26.94</c:v>
                </c:pt>
                <c:pt idx="24335">
                  <c:v>44.43</c:v>
                </c:pt>
                <c:pt idx="24336">
                  <c:v>10.18</c:v>
                </c:pt>
                <c:pt idx="24337">
                  <c:v>33.700000000000003</c:v>
                </c:pt>
                <c:pt idx="24338">
                  <c:v>10.77</c:v>
                </c:pt>
                <c:pt idx="24339">
                  <c:v>34.14</c:v>
                </c:pt>
                <c:pt idx="24340">
                  <c:v>21.06</c:v>
                </c:pt>
                <c:pt idx="24341">
                  <c:v>37.81</c:v>
                </c:pt>
                <c:pt idx="24342">
                  <c:v>18.8</c:v>
                </c:pt>
                <c:pt idx="24343">
                  <c:v>70.260000000000005</c:v>
                </c:pt>
                <c:pt idx="24344">
                  <c:v>70.709999999999994</c:v>
                </c:pt>
                <c:pt idx="24345">
                  <c:v>26.75</c:v>
                </c:pt>
                <c:pt idx="24346">
                  <c:v>44.66</c:v>
                </c:pt>
                <c:pt idx="24347">
                  <c:v>10.039999999999999</c:v>
                </c:pt>
                <c:pt idx="24348">
                  <c:v>33.89</c:v>
                </c:pt>
                <c:pt idx="24349">
                  <c:v>10.58</c:v>
                </c:pt>
                <c:pt idx="24350">
                  <c:v>33.93</c:v>
                </c:pt>
                <c:pt idx="24351">
                  <c:v>21.2</c:v>
                </c:pt>
                <c:pt idx="24352">
                  <c:v>38.020000000000003</c:v>
                </c:pt>
                <c:pt idx="24353">
                  <c:v>19</c:v>
                </c:pt>
                <c:pt idx="24354">
                  <c:v>70.47</c:v>
                </c:pt>
                <c:pt idx="24355">
                  <c:v>70.48</c:v>
                </c:pt>
                <c:pt idx="24356">
                  <c:v>26.56</c:v>
                </c:pt>
                <c:pt idx="24357">
                  <c:v>44.88</c:v>
                </c:pt>
                <c:pt idx="24358">
                  <c:v>34.08</c:v>
                </c:pt>
                <c:pt idx="24359">
                  <c:v>10.39</c:v>
                </c:pt>
                <c:pt idx="24360">
                  <c:v>33.72</c:v>
                </c:pt>
                <c:pt idx="24361">
                  <c:v>21.35</c:v>
                </c:pt>
                <c:pt idx="24362">
                  <c:v>38.229999999999997</c:v>
                </c:pt>
                <c:pt idx="24363">
                  <c:v>19.21</c:v>
                </c:pt>
                <c:pt idx="24364">
                  <c:v>70.69</c:v>
                </c:pt>
                <c:pt idx="24365">
                  <c:v>70.25</c:v>
                </c:pt>
                <c:pt idx="24366">
                  <c:v>26.37</c:v>
                </c:pt>
                <c:pt idx="24367">
                  <c:v>45.11</c:v>
                </c:pt>
                <c:pt idx="24368">
                  <c:v>34.270000000000003</c:v>
                </c:pt>
                <c:pt idx="24369">
                  <c:v>10.199999999999999</c:v>
                </c:pt>
                <c:pt idx="24370">
                  <c:v>33.51</c:v>
                </c:pt>
                <c:pt idx="24371">
                  <c:v>21.49</c:v>
                </c:pt>
                <c:pt idx="24372">
                  <c:v>38.43</c:v>
                </c:pt>
                <c:pt idx="24373">
                  <c:v>19.41</c:v>
                </c:pt>
                <c:pt idx="24374">
                  <c:v>70.91</c:v>
                </c:pt>
                <c:pt idx="24375">
                  <c:v>70.02</c:v>
                </c:pt>
                <c:pt idx="24376">
                  <c:v>26.18</c:v>
                </c:pt>
                <c:pt idx="24377">
                  <c:v>45.34</c:v>
                </c:pt>
                <c:pt idx="24378">
                  <c:v>34.46</c:v>
                </c:pt>
                <c:pt idx="24379">
                  <c:v>10.01</c:v>
                </c:pt>
                <c:pt idx="24380">
                  <c:v>33.299999999999997</c:v>
                </c:pt>
                <c:pt idx="24381">
                  <c:v>21.64</c:v>
                </c:pt>
                <c:pt idx="24382">
                  <c:v>38.64</c:v>
                </c:pt>
                <c:pt idx="24383">
                  <c:v>19.62</c:v>
                </c:pt>
                <c:pt idx="24384">
                  <c:v>71.13</c:v>
                </c:pt>
                <c:pt idx="24385">
                  <c:v>69.78</c:v>
                </c:pt>
                <c:pt idx="24386">
                  <c:v>25.99</c:v>
                </c:pt>
                <c:pt idx="24387">
                  <c:v>45.57</c:v>
                </c:pt>
                <c:pt idx="24388">
                  <c:v>34.65</c:v>
                </c:pt>
                <c:pt idx="24389">
                  <c:v>33.090000000000003</c:v>
                </c:pt>
                <c:pt idx="24390">
                  <c:v>21.78</c:v>
                </c:pt>
                <c:pt idx="24391">
                  <c:v>38.85</c:v>
                </c:pt>
                <c:pt idx="24392">
                  <c:v>19.829999999999998</c:v>
                </c:pt>
                <c:pt idx="24393">
                  <c:v>71.34</c:v>
                </c:pt>
                <c:pt idx="24394">
                  <c:v>69.55</c:v>
                </c:pt>
                <c:pt idx="24395">
                  <c:v>25.8</c:v>
                </c:pt>
                <c:pt idx="24396">
                  <c:v>45.79</c:v>
                </c:pt>
                <c:pt idx="24397">
                  <c:v>34.840000000000003</c:v>
                </c:pt>
                <c:pt idx="24398">
                  <c:v>32.880000000000003</c:v>
                </c:pt>
                <c:pt idx="24399">
                  <c:v>21.93</c:v>
                </c:pt>
                <c:pt idx="24400">
                  <c:v>39.06</c:v>
                </c:pt>
                <c:pt idx="24401">
                  <c:v>20.03</c:v>
                </c:pt>
                <c:pt idx="24402">
                  <c:v>71.56</c:v>
                </c:pt>
                <c:pt idx="24403">
                  <c:v>69.319999999999993</c:v>
                </c:pt>
                <c:pt idx="24404">
                  <c:v>25.61</c:v>
                </c:pt>
                <c:pt idx="24405">
                  <c:v>46.02</c:v>
                </c:pt>
                <c:pt idx="24406">
                  <c:v>35.03</c:v>
                </c:pt>
                <c:pt idx="24407">
                  <c:v>32.67</c:v>
                </c:pt>
                <c:pt idx="24408">
                  <c:v>22.07</c:v>
                </c:pt>
                <c:pt idx="24409">
                  <c:v>39.270000000000003</c:v>
                </c:pt>
                <c:pt idx="24410">
                  <c:v>20.239999999999998</c:v>
                </c:pt>
                <c:pt idx="24411">
                  <c:v>71.77</c:v>
                </c:pt>
                <c:pt idx="24412">
                  <c:v>69.09</c:v>
                </c:pt>
                <c:pt idx="24413">
                  <c:v>25.42</c:v>
                </c:pt>
                <c:pt idx="24414">
                  <c:v>46.25</c:v>
                </c:pt>
                <c:pt idx="24415">
                  <c:v>35.22</c:v>
                </c:pt>
                <c:pt idx="24416">
                  <c:v>32.46</c:v>
                </c:pt>
                <c:pt idx="24417">
                  <c:v>22.22</c:v>
                </c:pt>
                <c:pt idx="24418">
                  <c:v>39.47</c:v>
                </c:pt>
                <c:pt idx="24419">
                  <c:v>20.45</c:v>
                </c:pt>
                <c:pt idx="24420">
                  <c:v>71.989999999999995</c:v>
                </c:pt>
                <c:pt idx="24421">
                  <c:v>68.86</c:v>
                </c:pt>
                <c:pt idx="24422">
                  <c:v>25.23</c:v>
                </c:pt>
                <c:pt idx="24423">
                  <c:v>46.47</c:v>
                </c:pt>
                <c:pt idx="24424">
                  <c:v>35.409999999999997</c:v>
                </c:pt>
                <c:pt idx="24425">
                  <c:v>32.25</c:v>
                </c:pt>
                <c:pt idx="24426">
                  <c:v>22.36</c:v>
                </c:pt>
                <c:pt idx="24427">
                  <c:v>39.68</c:v>
                </c:pt>
                <c:pt idx="24428">
                  <c:v>20.65</c:v>
                </c:pt>
                <c:pt idx="24429">
                  <c:v>72.2</c:v>
                </c:pt>
                <c:pt idx="24430">
                  <c:v>68.62</c:v>
                </c:pt>
                <c:pt idx="24431">
                  <c:v>25.04</c:v>
                </c:pt>
                <c:pt idx="24432">
                  <c:v>46.7</c:v>
                </c:pt>
                <c:pt idx="24433">
                  <c:v>35.6</c:v>
                </c:pt>
                <c:pt idx="24434">
                  <c:v>32.049999999999997</c:v>
                </c:pt>
                <c:pt idx="24435">
                  <c:v>22.5</c:v>
                </c:pt>
                <c:pt idx="24436">
                  <c:v>39.89</c:v>
                </c:pt>
                <c:pt idx="24437">
                  <c:v>20.86</c:v>
                </c:pt>
                <c:pt idx="24438">
                  <c:v>72.41</c:v>
                </c:pt>
                <c:pt idx="24439">
                  <c:v>68.39</c:v>
                </c:pt>
                <c:pt idx="24440">
                  <c:v>24.85</c:v>
                </c:pt>
                <c:pt idx="24441">
                  <c:v>46.93</c:v>
                </c:pt>
                <c:pt idx="24442">
                  <c:v>35.79</c:v>
                </c:pt>
                <c:pt idx="24443">
                  <c:v>31.84</c:v>
                </c:pt>
                <c:pt idx="24444">
                  <c:v>22.65</c:v>
                </c:pt>
                <c:pt idx="24445">
                  <c:v>40.1</c:v>
                </c:pt>
                <c:pt idx="24446">
                  <c:v>21.07</c:v>
                </c:pt>
                <c:pt idx="24447">
                  <c:v>72.62</c:v>
                </c:pt>
                <c:pt idx="24448">
                  <c:v>68.16</c:v>
                </c:pt>
                <c:pt idx="24449">
                  <c:v>24.66</c:v>
                </c:pt>
                <c:pt idx="24450">
                  <c:v>47.16</c:v>
                </c:pt>
                <c:pt idx="24451">
                  <c:v>35.979999999999997</c:v>
                </c:pt>
                <c:pt idx="24452">
                  <c:v>31.63</c:v>
                </c:pt>
                <c:pt idx="24453">
                  <c:v>22.79</c:v>
                </c:pt>
                <c:pt idx="24454">
                  <c:v>40.31</c:v>
                </c:pt>
                <c:pt idx="24455">
                  <c:v>21.28</c:v>
                </c:pt>
                <c:pt idx="24456">
                  <c:v>72.83</c:v>
                </c:pt>
                <c:pt idx="24457">
                  <c:v>67.92</c:v>
                </c:pt>
                <c:pt idx="24458">
                  <c:v>24.47</c:v>
                </c:pt>
                <c:pt idx="24459">
                  <c:v>47.39</c:v>
                </c:pt>
                <c:pt idx="24460">
                  <c:v>36.17</c:v>
                </c:pt>
                <c:pt idx="24461">
                  <c:v>31.42</c:v>
                </c:pt>
                <c:pt idx="24462">
                  <c:v>22.94</c:v>
                </c:pt>
                <c:pt idx="24463">
                  <c:v>40.520000000000003</c:v>
                </c:pt>
                <c:pt idx="24464">
                  <c:v>21.48</c:v>
                </c:pt>
                <c:pt idx="24465">
                  <c:v>73.040000000000006</c:v>
                </c:pt>
                <c:pt idx="24466">
                  <c:v>67.69</c:v>
                </c:pt>
                <c:pt idx="24467">
                  <c:v>24.28</c:v>
                </c:pt>
                <c:pt idx="24468">
                  <c:v>47.61</c:v>
                </c:pt>
                <c:pt idx="24469">
                  <c:v>36.36</c:v>
                </c:pt>
                <c:pt idx="24470">
                  <c:v>31.21</c:v>
                </c:pt>
                <c:pt idx="24471">
                  <c:v>23.08</c:v>
                </c:pt>
                <c:pt idx="24472">
                  <c:v>40.729999999999997</c:v>
                </c:pt>
                <c:pt idx="24473">
                  <c:v>21.69</c:v>
                </c:pt>
                <c:pt idx="24474">
                  <c:v>73.25</c:v>
                </c:pt>
                <c:pt idx="24475">
                  <c:v>67.459999999999994</c:v>
                </c:pt>
                <c:pt idx="24476">
                  <c:v>24.09</c:v>
                </c:pt>
                <c:pt idx="24477">
                  <c:v>47.84</c:v>
                </c:pt>
                <c:pt idx="24478">
                  <c:v>36.54</c:v>
                </c:pt>
                <c:pt idx="24479">
                  <c:v>31.01</c:v>
                </c:pt>
                <c:pt idx="24480">
                  <c:v>23.23</c:v>
                </c:pt>
                <c:pt idx="24481">
                  <c:v>40.94</c:v>
                </c:pt>
                <c:pt idx="24482">
                  <c:v>21.9</c:v>
                </c:pt>
                <c:pt idx="24483">
                  <c:v>73.459999999999994</c:v>
                </c:pt>
                <c:pt idx="24484">
                  <c:v>67.23</c:v>
                </c:pt>
                <c:pt idx="24485">
                  <c:v>23.9</c:v>
                </c:pt>
                <c:pt idx="24486">
                  <c:v>48.07</c:v>
                </c:pt>
                <c:pt idx="24487">
                  <c:v>36.729999999999997</c:v>
                </c:pt>
                <c:pt idx="24488">
                  <c:v>30.8</c:v>
                </c:pt>
                <c:pt idx="24489">
                  <c:v>23.37</c:v>
                </c:pt>
                <c:pt idx="24490">
                  <c:v>41.14</c:v>
                </c:pt>
                <c:pt idx="24491">
                  <c:v>22.11</c:v>
                </c:pt>
                <c:pt idx="24492">
                  <c:v>73.66</c:v>
                </c:pt>
                <c:pt idx="24493">
                  <c:v>66.989999999999995</c:v>
                </c:pt>
                <c:pt idx="24494">
                  <c:v>23.71</c:v>
                </c:pt>
                <c:pt idx="24495">
                  <c:v>48.3</c:v>
                </c:pt>
                <c:pt idx="24496">
                  <c:v>36.92</c:v>
                </c:pt>
                <c:pt idx="24497">
                  <c:v>30.59</c:v>
                </c:pt>
                <c:pt idx="24498">
                  <c:v>23.52</c:v>
                </c:pt>
                <c:pt idx="24499">
                  <c:v>41.35</c:v>
                </c:pt>
                <c:pt idx="24500">
                  <c:v>22.32</c:v>
                </c:pt>
                <c:pt idx="24501">
                  <c:v>73.87</c:v>
                </c:pt>
                <c:pt idx="24502">
                  <c:v>66.760000000000005</c:v>
                </c:pt>
                <c:pt idx="24503">
                  <c:v>23.52</c:v>
                </c:pt>
                <c:pt idx="24504">
                  <c:v>48.52</c:v>
                </c:pt>
                <c:pt idx="24505">
                  <c:v>37.11</c:v>
                </c:pt>
                <c:pt idx="24506">
                  <c:v>30.38</c:v>
                </c:pt>
                <c:pt idx="24507">
                  <c:v>23.66</c:v>
                </c:pt>
                <c:pt idx="24508">
                  <c:v>41.56</c:v>
                </c:pt>
                <c:pt idx="24509">
                  <c:v>22.53</c:v>
                </c:pt>
                <c:pt idx="24510">
                  <c:v>74.069999999999993</c:v>
                </c:pt>
                <c:pt idx="24511">
                  <c:v>66.53</c:v>
                </c:pt>
                <c:pt idx="24512">
                  <c:v>23.33</c:v>
                </c:pt>
                <c:pt idx="24513">
                  <c:v>48.75</c:v>
                </c:pt>
                <c:pt idx="24514">
                  <c:v>37.29</c:v>
                </c:pt>
                <c:pt idx="24515">
                  <c:v>30.18</c:v>
                </c:pt>
                <c:pt idx="24516">
                  <c:v>23.81</c:v>
                </c:pt>
                <c:pt idx="24517">
                  <c:v>41.77</c:v>
                </c:pt>
                <c:pt idx="24518">
                  <c:v>22.74</c:v>
                </c:pt>
                <c:pt idx="24519">
                  <c:v>74.27</c:v>
                </c:pt>
                <c:pt idx="24520">
                  <c:v>66.3</c:v>
                </c:pt>
                <c:pt idx="24521">
                  <c:v>23.15</c:v>
                </c:pt>
                <c:pt idx="24522">
                  <c:v>48.98</c:v>
                </c:pt>
                <c:pt idx="24523">
                  <c:v>37.479999999999997</c:v>
                </c:pt>
                <c:pt idx="24524">
                  <c:v>29.97</c:v>
                </c:pt>
                <c:pt idx="24525">
                  <c:v>23.95</c:v>
                </c:pt>
                <c:pt idx="24526">
                  <c:v>41.98</c:v>
                </c:pt>
                <c:pt idx="24527">
                  <c:v>22.95</c:v>
                </c:pt>
                <c:pt idx="24528">
                  <c:v>74.47</c:v>
                </c:pt>
                <c:pt idx="24529">
                  <c:v>66.06</c:v>
                </c:pt>
                <c:pt idx="24530">
                  <c:v>22.96</c:v>
                </c:pt>
                <c:pt idx="24531">
                  <c:v>49.21</c:v>
                </c:pt>
                <c:pt idx="24532">
                  <c:v>37.659999999999997</c:v>
                </c:pt>
                <c:pt idx="24533">
                  <c:v>29.77</c:v>
                </c:pt>
                <c:pt idx="24534">
                  <c:v>24.1</c:v>
                </c:pt>
                <c:pt idx="24535">
                  <c:v>42.19</c:v>
                </c:pt>
                <c:pt idx="24536">
                  <c:v>23.16</c:v>
                </c:pt>
                <c:pt idx="24537">
                  <c:v>74.67</c:v>
                </c:pt>
                <c:pt idx="24538">
                  <c:v>65.83</c:v>
                </c:pt>
                <c:pt idx="24539">
                  <c:v>22.77</c:v>
                </c:pt>
                <c:pt idx="24540">
                  <c:v>49.43</c:v>
                </c:pt>
                <c:pt idx="24541">
                  <c:v>37.85</c:v>
                </c:pt>
                <c:pt idx="24542">
                  <c:v>29.56</c:v>
                </c:pt>
                <c:pt idx="24543">
                  <c:v>24.24</c:v>
                </c:pt>
                <c:pt idx="24544">
                  <c:v>42.4</c:v>
                </c:pt>
                <c:pt idx="24545">
                  <c:v>23.37</c:v>
                </c:pt>
                <c:pt idx="24546">
                  <c:v>74.87</c:v>
                </c:pt>
                <c:pt idx="24547">
                  <c:v>65.599999999999994</c:v>
                </c:pt>
                <c:pt idx="24548">
                  <c:v>22.58</c:v>
                </c:pt>
                <c:pt idx="24549">
                  <c:v>49.66</c:v>
                </c:pt>
                <c:pt idx="24550">
                  <c:v>38.04</c:v>
                </c:pt>
                <c:pt idx="24551">
                  <c:v>29.35</c:v>
                </c:pt>
                <c:pt idx="24552">
                  <c:v>24.39</c:v>
                </c:pt>
                <c:pt idx="24553">
                  <c:v>42.61</c:v>
                </c:pt>
                <c:pt idx="24554">
                  <c:v>23.58</c:v>
                </c:pt>
                <c:pt idx="24555">
                  <c:v>75.069999999999993</c:v>
                </c:pt>
                <c:pt idx="24556">
                  <c:v>65.37</c:v>
                </c:pt>
                <c:pt idx="24557">
                  <c:v>22.39</c:v>
                </c:pt>
                <c:pt idx="24558">
                  <c:v>49.89</c:v>
                </c:pt>
                <c:pt idx="24559">
                  <c:v>38.22</c:v>
                </c:pt>
                <c:pt idx="24560">
                  <c:v>29.15</c:v>
                </c:pt>
                <c:pt idx="24561">
                  <c:v>24.53</c:v>
                </c:pt>
                <c:pt idx="24562">
                  <c:v>42.82</c:v>
                </c:pt>
                <c:pt idx="24563">
                  <c:v>23.8</c:v>
                </c:pt>
                <c:pt idx="24564">
                  <c:v>75.260000000000005</c:v>
                </c:pt>
                <c:pt idx="24565">
                  <c:v>65.13</c:v>
                </c:pt>
                <c:pt idx="24566">
                  <c:v>22.2</c:v>
                </c:pt>
                <c:pt idx="24567">
                  <c:v>50.11</c:v>
                </c:pt>
                <c:pt idx="24568">
                  <c:v>38.409999999999997</c:v>
                </c:pt>
                <c:pt idx="24569">
                  <c:v>28.94</c:v>
                </c:pt>
                <c:pt idx="24570">
                  <c:v>24.68</c:v>
                </c:pt>
                <c:pt idx="24571">
                  <c:v>43.03</c:v>
                </c:pt>
                <c:pt idx="24572">
                  <c:v>24.01</c:v>
                </c:pt>
                <c:pt idx="24573">
                  <c:v>75.45</c:v>
                </c:pt>
                <c:pt idx="24574">
                  <c:v>64.900000000000006</c:v>
                </c:pt>
                <c:pt idx="24575">
                  <c:v>50.34</c:v>
                </c:pt>
                <c:pt idx="24576">
                  <c:v>38.590000000000003</c:v>
                </c:pt>
                <c:pt idx="24577">
                  <c:v>28.74</c:v>
                </c:pt>
                <c:pt idx="24578">
                  <c:v>24.82</c:v>
                </c:pt>
                <c:pt idx="24579">
                  <c:v>43.24</c:v>
                </c:pt>
                <c:pt idx="24580">
                  <c:v>24.22</c:v>
                </c:pt>
                <c:pt idx="24581">
                  <c:v>75.64</c:v>
                </c:pt>
                <c:pt idx="24582">
                  <c:v>64.67</c:v>
                </c:pt>
                <c:pt idx="24583">
                  <c:v>21.82</c:v>
                </c:pt>
                <c:pt idx="24584">
                  <c:v>50.57</c:v>
                </c:pt>
                <c:pt idx="24585">
                  <c:v>38.770000000000003</c:v>
                </c:pt>
                <c:pt idx="24586">
                  <c:v>28.53</c:v>
                </c:pt>
                <c:pt idx="24587">
                  <c:v>24.97</c:v>
                </c:pt>
                <c:pt idx="24588">
                  <c:v>43.45</c:v>
                </c:pt>
                <c:pt idx="24589">
                  <c:v>24.43</c:v>
                </c:pt>
                <c:pt idx="24590">
                  <c:v>75.83</c:v>
                </c:pt>
                <c:pt idx="24591">
                  <c:v>64.44</c:v>
                </c:pt>
                <c:pt idx="24592">
                  <c:v>21.64</c:v>
                </c:pt>
                <c:pt idx="24593">
                  <c:v>50.8</c:v>
                </c:pt>
                <c:pt idx="24594">
                  <c:v>38.96</c:v>
                </c:pt>
                <c:pt idx="24595">
                  <c:v>28.33</c:v>
                </c:pt>
                <c:pt idx="24596">
                  <c:v>25.11</c:v>
                </c:pt>
                <c:pt idx="24597">
                  <c:v>43.66</c:v>
                </c:pt>
                <c:pt idx="24598">
                  <c:v>24.64</c:v>
                </c:pt>
                <c:pt idx="24599">
                  <c:v>76.02</c:v>
                </c:pt>
                <c:pt idx="24600">
                  <c:v>64.2</c:v>
                </c:pt>
                <c:pt idx="24601">
                  <c:v>21.45</c:v>
                </c:pt>
                <c:pt idx="24602">
                  <c:v>51.02</c:v>
                </c:pt>
                <c:pt idx="24603">
                  <c:v>39.14</c:v>
                </c:pt>
                <c:pt idx="24604">
                  <c:v>28.13</c:v>
                </c:pt>
                <c:pt idx="24605">
                  <c:v>25.26</c:v>
                </c:pt>
                <c:pt idx="24606">
                  <c:v>43.87</c:v>
                </c:pt>
                <c:pt idx="24607">
                  <c:v>24.86</c:v>
                </c:pt>
                <c:pt idx="24608">
                  <c:v>76.209999999999994</c:v>
                </c:pt>
                <c:pt idx="24609">
                  <c:v>63.97</c:v>
                </c:pt>
                <c:pt idx="24610">
                  <c:v>21.26</c:v>
                </c:pt>
                <c:pt idx="24611">
                  <c:v>51.25</c:v>
                </c:pt>
                <c:pt idx="24612">
                  <c:v>39.32</c:v>
                </c:pt>
                <c:pt idx="24613">
                  <c:v>27.92</c:v>
                </c:pt>
                <c:pt idx="24614">
                  <c:v>25.41</c:v>
                </c:pt>
                <c:pt idx="24615">
                  <c:v>44.08</c:v>
                </c:pt>
                <c:pt idx="24616">
                  <c:v>25.07</c:v>
                </c:pt>
                <c:pt idx="24617">
                  <c:v>76.39</c:v>
                </c:pt>
                <c:pt idx="24618">
                  <c:v>63.74</c:v>
                </c:pt>
                <c:pt idx="24619">
                  <c:v>21.07</c:v>
                </c:pt>
                <c:pt idx="24620">
                  <c:v>51.48</c:v>
                </c:pt>
                <c:pt idx="24621">
                  <c:v>39.5</c:v>
                </c:pt>
                <c:pt idx="24622">
                  <c:v>27.72</c:v>
                </c:pt>
                <c:pt idx="24623">
                  <c:v>25.55</c:v>
                </c:pt>
                <c:pt idx="24624">
                  <c:v>44.29</c:v>
                </c:pt>
                <c:pt idx="24625">
                  <c:v>25.28</c:v>
                </c:pt>
                <c:pt idx="24626">
                  <c:v>76.569999999999993</c:v>
                </c:pt>
                <c:pt idx="24627">
                  <c:v>63.51</c:v>
                </c:pt>
                <c:pt idx="24628">
                  <c:v>20.89</c:v>
                </c:pt>
                <c:pt idx="24629">
                  <c:v>51.7</c:v>
                </c:pt>
                <c:pt idx="24630">
                  <c:v>39.69</c:v>
                </c:pt>
                <c:pt idx="24631">
                  <c:v>27.52</c:v>
                </c:pt>
                <c:pt idx="24632">
                  <c:v>25.7</c:v>
                </c:pt>
                <c:pt idx="24633">
                  <c:v>44.5</c:v>
                </c:pt>
                <c:pt idx="24634">
                  <c:v>25.5</c:v>
                </c:pt>
                <c:pt idx="24635">
                  <c:v>76.75</c:v>
                </c:pt>
                <c:pt idx="24636">
                  <c:v>63.28</c:v>
                </c:pt>
                <c:pt idx="24637">
                  <c:v>20.7</c:v>
                </c:pt>
                <c:pt idx="24638">
                  <c:v>51.93</c:v>
                </c:pt>
                <c:pt idx="24639">
                  <c:v>39.869999999999997</c:v>
                </c:pt>
                <c:pt idx="24640">
                  <c:v>27.31</c:v>
                </c:pt>
                <c:pt idx="24641">
                  <c:v>25.84</c:v>
                </c:pt>
                <c:pt idx="24642">
                  <c:v>44.71</c:v>
                </c:pt>
                <c:pt idx="24643">
                  <c:v>25.71</c:v>
                </c:pt>
                <c:pt idx="24644">
                  <c:v>76.92</c:v>
                </c:pt>
                <c:pt idx="24645">
                  <c:v>63.04</c:v>
                </c:pt>
                <c:pt idx="24646">
                  <c:v>20.51</c:v>
                </c:pt>
                <c:pt idx="24647">
                  <c:v>52.16</c:v>
                </c:pt>
                <c:pt idx="24648">
                  <c:v>40.049999999999997</c:v>
                </c:pt>
                <c:pt idx="24649">
                  <c:v>27.11</c:v>
                </c:pt>
                <c:pt idx="24650">
                  <c:v>25.99</c:v>
                </c:pt>
                <c:pt idx="24651">
                  <c:v>44.92</c:v>
                </c:pt>
                <c:pt idx="24652">
                  <c:v>25.92</c:v>
                </c:pt>
                <c:pt idx="24653">
                  <c:v>77.09</c:v>
                </c:pt>
                <c:pt idx="24654">
                  <c:v>62.81</c:v>
                </c:pt>
                <c:pt idx="24655">
                  <c:v>20.32</c:v>
                </c:pt>
                <c:pt idx="24656">
                  <c:v>52.38</c:v>
                </c:pt>
                <c:pt idx="24657">
                  <c:v>40.229999999999997</c:v>
                </c:pt>
                <c:pt idx="24658">
                  <c:v>26.91</c:v>
                </c:pt>
                <c:pt idx="24659">
                  <c:v>26.13</c:v>
                </c:pt>
                <c:pt idx="24660">
                  <c:v>45.13</c:v>
                </c:pt>
                <c:pt idx="24661">
                  <c:v>26.14</c:v>
                </c:pt>
                <c:pt idx="24662">
                  <c:v>77.260000000000005</c:v>
                </c:pt>
                <c:pt idx="24663">
                  <c:v>62.58</c:v>
                </c:pt>
                <c:pt idx="24664">
                  <c:v>20.14</c:v>
                </c:pt>
                <c:pt idx="24665">
                  <c:v>52.61</c:v>
                </c:pt>
                <c:pt idx="24666">
                  <c:v>40.409999999999997</c:v>
                </c:pt>
                <c:pt idx="24667">
                  <c:v>26.7</c:v>
                </c:pt>
                <c:pt idx="24668">
                  <c:v>26.28</c:v>
                </c:pt>
                <c:pt idx="24669">
                  <c:v>45.34</c:v>
                </c:pt>
                <c:pt idx="24670">
                  <c:v>26.35</c:v>
                </c:pt>
                <c:pt idx="24671">
                  <c:v>77.430000000000007</c:v>
                </c:pt>
                <c:pt idx="24672">
                  <c:v>62.35</c:v>
                </c:pt>
                <c:pt idx="24673">
                  <c:v>19.95</c:v>
                </c:pt>
                <c:pt idx="24674">
                  <c:v>52.83</c:v>
                </c:pt>
                <c:pt idx="24675">
                  <c:v>40.590000000000003</c:v>
                </c:pt>
                <c:pt idx="24676">
                  <c:v>26.5</c:v>
                </c:pt>
                <c:pt idx="24677">
                  <c:v>26.43</c:v>
                </c:pt>
                <c:pt idx="24678">
                  <c:v>45.55</c:v>
                </c:pt>
                <c:pt idx="24679">
                  <c:v>26.57</c:v>
                </c:pt>
                <c:pt idx="24680">
                  <c:v>77.59</c:v>
                </c:pt>
                <c:pt idx="24681">
                  <c:v>62.12</c:v>
                </c:pt>
                <c:pt idx="24682">
                  <c:v>19.760000000000002</c:v>
                </c:pt>
                <c:pt idx="24683">
                  <c:v>53.06</c:v>
                </c:pt>
                <c:pt idx="24684">
                  <c:v>40.770000000000003</c:v>
                </c:pt>
                <c:pt idx="24685">
                  <c:v>26.3</c:v>
                </c:pt>
                <c:pt idx="24686">
                  <c:v>26.57</c:v>
                </c:pt>
                <c:pt idx="24687">
                  <c:v>45.76</c:v>
                </c:pt>
                <c:pt idx="24688">
                  <c:v>26.78</c:v>
                </c:pt>
                <c:pt idx="24689">
                  <c:v>77.75</c:v>
                </c:pt>
                <c:pt idx="24690">
                  <c:v>61.89</c:v>
                </c:pt>
                <c:pt idx="24691">
                  <c:v>19.579999999999998</c:v>
                </c:pt>
                <c:pt idx="24692">
                  <c:v>53.28</c:v>
                </c:pt>
                <c:pt idx="24693">
                  <c:v>40.94</c:v>
                </c:pt>
                <c:pt idx="24694">
                  <c:v>26.1</c:v>
                </c:pt>
                <c:pt idx="24695">
                  <c:v>26.72</c:v>
                </c:pt>
                <c:pt idx="24696">
                  <c:v>45.97</c:v>
                </c:pt>
                <c:pt idx="24697">
                  <c:v>27</c:v>
                </c:pt>
                <c:pt idx="24698">
                  <c:v>77.91</c:v>
                </c:pt>
                <c:pt idx="24699">
                  <c:v>61.66</c:v>
                </c:pt>
                <c:pt idx="24700">
                  <c:v>19.39</c:v>
                </c:pt>
                <c:pt idx="24701">
                  <c:v>53.51</c:v>
                </c:pt>
                <c:pt idx="24702">
                  <c:v>41.12</c:v>
                </c:pt>
                <c:pt idx="24703">
                  <c:v>25.9</c:v>
                </c:pt>
                <c:pt idx="24704">
                  <c:v>26.86</c:v>
                </c:pt>
                <c:pt idx="24705">
                  <c:v>46.18</c:v>
                </c:pt>
                <c:pt idx="24706">
                  <c:v>27.21</c:v>
                </c:pt>
                <c:pt idx="24707">
                  <c:v>78.06</c:v>
                </c:pt>
                <c:pt idx="24708">
                  <c:v>61.43</c:v>
                </c:pt>
                <c:pt idx="24709">
                  <c:v>19.21</c:v>
                </c:pt>
                <c:pt idx="24710">
                  <c:v>53.73</c:v>
                </c:pt>
                <c:pt idx="24711">
                  <c:v>41.3</c:v>
                </c:pt>
                <c:pt idx="24712">
                  <c:v>25.7</c:v>
                </c:pt>
                <c:pt idx="24713">
                  <c:v>27.01</c:v>
                </c:pt>
                <c:pt idx="24714">
                  <c:v>46.39</c:v>
                </c:pt>
                <c:pt idx="24715">
                  <c:v>27.43</c:v>
                </c:pt>
                <c:pt idx="24716">
                  <c:v>78.209999999999994</c:v>
                </c:pt>
                <c:pt idx="24717">
                  <c:v>61.2</c:v>
                </c:pt>
                <c:pt idx="24718">
                  <c:v>19.02</c:v>
                </c:pt>
                <c:pt idx="24719">
                  <c:v>53.96</c:v>
                </c:pt>
                <c:pt idx="24720">
                  <c:v>41.47</c:v>
                </c:pt>
                <c:pt idx="24721">
                  <c:v>25.5</c:v>
                </c:pt>
                <c:pt idx="24722">
                  <c:v>27.16</c:v>
                </c:pt>
                <c:pt idx="24723">
                  <c:v>46.6</c:v>
                </c:pt>
                <c:pt idx="24724">
                  <c:v>27.64</c:v>
                </c:pt>
                <c:pt idx="24725">
                  <c:v>78.36</c:v>
                </c:pt>
                <c:pt idx="24726">
                  <c:v>60.97</c:v>
                </c:pt>
                <c:pt idx="24727">
                  <c:v>18.829999999999998</c:v>
                </c:pt>
                <c:pt idx="24728">
                  <c:v>54.18</c:v>
                </c:pt>
                <c:pt idx="24729">
                  <c:v>41.65</c:v>
                </c:pt>
                <c:pt idx="24730">
                  <c:v>25.3</c:v>
                </c:pt>
                <c:pt idx="24731">
                  <c:v>27.3</c:v>
                </c:pt>
                <c:pt idx="24732">
                  <c:v>46.81</c:v>
                </c:pt>
                <c:pt idx="24733">
                  <c:v>27.86</c:v>
                </c:pt>
                <c:pt idx="24734">
                  <c:v>78.5</c:v>
                </c:pt>
                <c:pt idx="24735">
                  <c:v>60.74</c:v>
                </c:pt>
                <c:pt idx="24736">
                  <c:v>18.649999999999999</c:v>
                </c:pt>
                <c:pt idx="24737">
                  <c:v>54.41</c:v>
                </c:pt>
                <c:pt idx="24738">
                  <c:v>41.83</c:v>
                </c:pt>
                <c:pt idx="24739">
                  <c:v>25.09</c:v>
                </c:pt>
                <c:pt idx="24740">
                  <c:v>27.45</c:v>
                </c:pt>
                <c:pt idx="24741">
                  <c:v>47.01</c:v>
                </c:pt>
                <c:pt idx="24742">
                  <c:v>28.08</c:v>
                </c:pt>
                <c:pt idx="24743">
                  <c:v>78.64</c:v>
                </c:pt>
                <c:pt idx="24744">
                  <c:v>60.51</c:v>
                </c:pt>
                <c:pt idx="24745">
                  <c:v>18.46</c:v>
                </c:pt>
                <c:pt idx="24746">
                  <c:v>54.63</c:v>
                </c:pt>
                <c:pt idx="24747">
                  <c:v>42</c:v>
                </c:pt>
                <c:pt idx="24748">
                  <c:v>24.89</c:v>
                </c:pt>
                <c:pt idx="24749">
                  <c:v>27.6</c:v>
                </c:pt>
                <c:pt idx="24750">
                  <c:v>47.22</c:v>
                </c:pt>
                <c:pt idx="24751">
                  <c:v>28.29</c:v>
                </c:pt>
                <c:pt idx="24752">
                  <c:v>78.77</c:v>
                </c:pt>
                <c:pt idx="24753">
                  <c:v>60.28</c:v>
                </c:pt>
                <c:pt idx="24754">
                  <c:v>18.28</c:v>
                </c:pt>
                <c:pt idx="24755">
                  <c:v>54.86</c:v>
                </c:pt>
                <c:pt idx="24756">
                  <c:v>42.17</c:v>
                </c:pt>
                <c:pt idx="24757">
                  <c:v>24.7</c:v>
                </c:pt>
                <c:pt idx="24758">
                  <c:v>27.74</c:v>
                </c:pt>
                <c:pt idx="24759">
                  <c:v>47.43</c:v>
                </c:pt>
                <c:pt idx="24760">
                  <c:v>28.51</c:v>
                </c:pt>
                <c:pt idx="24761">
                  <c:v>78.900000000000006</c:v>
                </c:pt>
                <c:pt idx="24762">
                  <c:v>60.05</c:v>
                </c:pt>
                <c:pt idx="24763">
                  <c:v>18.09</c:v>
                </c:pt>
                <c:pt idx="24764">
                  <c:v>55.08</c:v>
                </c:pt>
                <c:pt idx="24765">
                  <c:v>42.35</c:v>
                </c:pt>
                <c:pt idx="24766">
                  <c:v>24.5</c:v>
                </c:pt>
                <c:pt idx="24767">
                  <c:v>27.89</c:v>
                </c:pt>
                <c:pt idx="24768">
                  <c:v>47.64</c:v>
                </c:pt>
                <c:pt idx="24769">
                  <c:v>28.73</c:v>
                </c:pt>
                <c:pt idx="24770">
                  <c:v>79.02</c:v>
                </c:pt>
                <c:pt idx="24771">
                  <c:v>59.82</c:v>
                </c:pt>
                <c:pt idx="24772">
                  <c:v>17.91</c:v>
                </c:pt>
                <c:pt idx="24773">
                  <c:v>55.3</c:v>
                </c:pt>
                <c:pt idx="24774">
                  <c:v>42.52</c:v>
                </c:pt>
                <c:pt idx="24775">
                  <c:v>24.3</c:v>
                </c:pt>
                <c:pt idx="24776">
                  <c:v>28.04</c:v>
                </c:pt>
                <c:pt idx="24777">
                  <c:v>47.85</c:v>
                </c:pt>
                <c:pt idx="24778">
                  <c:v>28.94</c:v>
                </c:pt>
                <c:pt idx="24779">
                  <c:v>79.14</c:v>
                </c:pt>
                <c:pt idx="24780">
                  <c:v>59.59</c:v>
                </c:pt>
                <c:pt idx="24781">
                  <c:v>17.73</c:v>
                </c:pt>
                <c:pt idx="24782">
                  <c:v>55.53</c:v>
                </c:pt>
                <c:pt idx="24783">
                  <c:v>42.69</c:v>
                </c:pt>
                <c:pt idx="24784">
                  <c:v>24.1</c:v>
                </c:pt>
                <c:pt idx="24785">
                  <c:v>28.18</c:v>
                </c:pt>
                <c:pt idx="24786">
                  <c:v>48.06</c:v>
                </c:pt>
                <c:pt idx="24787">
                  <c:v>29.16</c:v>
                </c:pt>
                <c:pt idx="24788">
                  <c:v>79.260000000000005</c:v>
                </c:pt>
                <c:pt idx="24789">
                  <c:v>59.36</c:v>
                </c:pt>
                <c:pt idx="24790">
                  <c:v>17.54</c:v>
                </c:pt>
                <c:pt idx="24791">
                  <c:v>55.75</c:v>
                </c:pt>
                <c:pt idx="24792">
                  <c:v>42.86</c:v>
                </c:pt>
                <c:pt idx="24793">
                  <c:v>23.9</c:v>
                </c:pt>
                <c:pt idx="24794">
                  <c:v>28.33</c:v>
                </c:pt>
                <c:pt idx="24795">
                  <c:v>48.27</c:v>
                </c:pt>
                <c:pt idx="24796">
                  <c:v>29.38</c:v>
                </c:pt>
                <c:pt idx="24797">
                  <c:v>79.37</c:v>
                </c:pt>
                <c:pt idx="24798">
                  <c:v>59.13</c:v>
                </c:pt>
                <c:pt idx="24799">
                  <c:v>17.36</c:v>
                </c:pt>
                <c:pt idx="24800">
                  <c:v>55.97</c:v>
                </c:pt>
                <c:pt idx="24801">
                  <c:v>43.03</c:v>
                </c:pt>
                <c:pt idx="24802">
                  <c:v>23.7</c:v>
                </c:pt>
                <c:pt idx="24803">
                  <c:v>28.48</c:v>
                </c:pt>
                <c:pt idx="24804">
                  <c:v>48.48</c:v>
                </c:pt>
                <c:pt idx="24805">
                  <c:v>29.59</c:v>
                </c:pt>
                <c:pt idx="24806">
                  <c:v>79.47</c:v>
                </c:pt>
                <c:pt idx="24807">
                  <c:v>58.9</c:v>
                </c:pt>
                <c:pt idx="24808">
                  <c:v>17.170000000000002</c:v>
                </c:pt>
                <c:pt idx="24809">
                  <c:v>56.19</c:v>
                </c:pt>
                <c:pt idx="24810">
                  <c:v>43.2</c:v>
                </c:pt>
                <c:pt idx="24811">
                  <c:v>23.5</c:v>
                </c:pt>
                <c:pt idx="24812">
                  <c:v>28.62</c:v>
                </c:pt>
                <c:pt idx="24813">
                  <c:v>48.69</c:v>
                </c:pt>
              </c:numCache>
            </c:numRef>
          </c:xVal>
          <c:yVal>
            <c:numRef>
              <c:f>'[azelres (1).xlsx]L1 Data'!$F$1:$F$23344</c:f>
              <c:numCache>
                <c:formatCode>General</c:formatCode>
                <c:ptCount val="23344"/>
                <c:pt idx="0">
                  <c:v>0</c:v>
                </c:pt>
                <c:pt idx="1">
                  <c:v>0.64</c:v>
                </c:pt>
                <c:pt idx="2">
                  <c:v>1.61</c:v>
                </c:pt>
                <c:pt idx="3">
                  <c:v>2.8</c:v>
                </c:pt>
                <c:pt idx="4">
                  <c:v>4.12</c:v>
                </c:pt>
                <c:pt idx="5">
                  <c:v>5.45</c:v>
                </c:pt>
                <c:pt idx="6">
                  <c:v>6.7</c:v>
                </c:pt>
                <c:pt idx="7">
                  <c:v>7.77</c:v>
                </c:pt>
                <c:pt idx="8">
                  <c:v>8.57</c:v>
                </c:pt>
                <c:pt idx="9">
                  <c:v>9.02</c:v>
                </c:pt>
                <c:pt idx="10">
                  <c:v>9.0299999999999994</c:v>
                </c:pt>
                <c:pt idx="11">
                  <c:v>8.5299999999999994</c:v>
                </c:pt>
                <c:pt idx="12">
                  <c:v>7.43</c:v>
                </c:pt>
                <c:pt idx="13">
                  <c:v>5.68</c:v>
                </c:pt>
                <c:pt idx="14">
                  <c:v>3.19</c:v>
                </c:pt>
                <c:pt idx="15">
                  <c:v>-0.08</c:v>
                </c:pt>
                <c:pt idx="16">
                  <c:v>-4.21</c:v>
                </c:pt>
              </c:numCache>
            </c:numRef>
          </c:yVal>
          <c:smooth val="0"/>
          <c:extLst>
            <c:ext xmlns:c16="http://schemas.microsoft.com/office/drawing/2014/chart" uri="{C3380CC4-5D6E-409C-BE32-E72D297353CC}">
              <c16:uniqueId val="{00000001-0B73-42A7-961C-30A239B06EEE}"/>
            </c:ext>
          </c:extLst>
        </c:ser>
        <c:dLbls>
          <c:showLegendKey val="0"/>
          <c:showVal val="0"/>
          <c:showCatName val="0"/>
          <c:showSerName val="0"/>
          <c:showPercent val="0"/>
          <c:showBubbleSize val="0"/>
        </c:dLbls>
        <c:axId val="295512440"/>
        <c:axId val="295510144"/>
      </c:scatterChart>
      <c:valAx>
        <c:axId val="2955124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5510144"/>
        <c:crosses val="autoZero"/>
        <c:crossBetween val="midCat"/>
      </c:valAx>
      <c:valAx>
        <c:axId val="2955101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551244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8575" cap="rnd">
              <a:noFill/>
              <a:round/>
            </a:ln>
            <a:effectLst/>
          </c:spPr>
          <c:marker>
            <c:symbol val="circle"/>
            <c:size val="5"/>
            <c:spPr>
              <a:solidFill>
                <a:schemeClr val="accent1"/>
              </a:solidFill>
              <a:ln w="9525">
                <a:solidFill>
                  <a:schemeClr val="accent1"/>
                </a:solidFill>
              </a:ln>
              <a:effectLst/>
            </c:spPr>
          </c:marker>
          <c:xVal>
            <c:numRef>
              <c:f>'[azelres (1).xlsx]L1 Data'!$D$1:$D$24814</c:f>
              <c:numCache>
                <c:formatCode>0.00</c:formatCode>
                <c:ptCount val="24814"/>
                <c:pt idx="0">
                  <c:v>90</c:v>
                </c:pt>
                <c:pt idx="1">
                  <c:v>85</c:v>
                </c:pt>
                <c:pt idx="2">
                  <c:v>80</c:v>
                </c:pt>
                <c:pt idx="3">
                  <c:v>75</c:v>
                </c:pt>
                <c:pt idx="4">
                  <c:v>70</c:v>
                </c:pt>
                <c:pt idx="5">
                  <c:v>65</c:v>
                </c:pt>
                <c:pt idx="6">
                  <c:v>60</c:v>
                </c:pt>
                <c:pt idx="7">
                  <c:v>55</c:v>
                </c:pt>
                <c:pt idx="8">
                  <c:v>50</c:v>
                </c:pt>
                <c:pt idx="9">
                  <c:v>45</c:v>
                </c:pt>
                <c:pt idx="10">
                  <c:v>40</c:v>
                </c:pt>
                <c:pt idx="11">
                  <c:v>35</c:v>
                </c:pt>
                <c:pt idx="12">
                  <c:v>30</c:v>
                </c:pt>
                <c:pt idx="13">
                  <c:v>25</c:v>
                </c:pt>
                <c:pt idx="14">
                  <c:v>20</c:v>
                </c:pt>
                <c:pt idx="15">
                  <c:v>15</c:v>
                </c:pt>
                <c:pt idx="16">
                  <c:v>10</c:v>
                </c:pt>
                <c:pt idx="17">
                  <c:v>28.04</c:v>
                </c:pt>
                <c:pt idx="18">
                  <c:v>78.599999999999994</c:v>
                </c:pt>
                <c:pt idx="19">
                  <c:v>60.58</c:v>
                </c:pt>
                <c:pt idx="20">
                  <c:v>18.53</c:v>
                </c:pt>
                <c:pt idx="21">
                  <c:v>54.58</c:v>
                </c:pt>
                <c:pt idx="22">
                  <c:v>41.96</c:v>
                </c:pt>
                <c:pt idx="23">
                  <c:v>24.92</c:v>
                </c:pt>
                <c:pt idx="24">
                  <c:v>27.58</c:v>
                </c:pt>
                <c:pt idx="25">
                  <c:v>47.2</c:v>
                </c:pt>
                <c:pt idx="26">
                  <c:v>28.25</c:v>
                </c:pt>
                <c:pt idx="27">
                  <c:v>78.739999999999995</c:v>
                </c:pt>
                <c:pt idx="28">
                  <c:v>60.35</c:v>
                </c:pt>
                <c:pt idx="29">
                  <c:v>18.34</c:v>
                </c:pt>
                <c:pt idx="30">
                  <c:v>54.8</c:v>
                </c:pt>
                <c:pt idx="31">
                  <c:v>42.14</c:v>
                </c:pt>
                <c:pt idx="32">
                  <c:v>24.72</c:v>
                </c:pt>
                <c:pt idx="33">
                  <c:v>27.73</c:v>
                </c:pt>
                <c:pt idx="34">
                  <c:v>47.41</c:v>
                </c:pt>
                <c:pt idx="35">
                  <c:v>28.47</c:v>
                </c:pt>
                <c:pt idx="36">
                  <c:v>78.87</c:v>
                </c:pt>
                <c:pt idx="37">
                  <c:v>60.12</c:v>
                </c:pt>
                <c:pt idx="38">
                  <c:v>18.16</c:v>
                </c:pt>
                <c:pt idx="39">
                  <c:v>55.03</c:v>
                </c:pt>
                <c:pt idx="40">
                  <c:v>42.31</c:v>
                </c:pt>
                <c:pt idx="41">
                  <c:v>24.52</c:v>
                </c:pt>
                <c:pt idx="42">
                  <c:v>27.87</c:v>
                </c:pt>
                <c:pt idx="43">
                  <c:v>47.62</c:v>
                </c:pt>
                <c:pt idx="44">
                  <c:v>28.69</c:v>
                </c:pt>
                <c:pt idx="45">
                  <c:v>78.989999999999995</c:v>
                </c:pt>
                <c:pt idx="46">
                  <c:v>59.89</c:v>
                </c:pt>
                <c:pt idx="47">
                  <c:v>17.97</c:v>
                </c:pt>
                <c:pt idx="48">
                  <c:v>55.25</c:v>
                </c:pt>
                <c:pt idx="49">
                  <c:v>42.48</c:v>
                </c:pt>
                <c:pt idx="50">
                  <c:v>24.32</c:v>
                </c:pt>
                <c:pt idx="51">
                  <c:v>28.02</c:v>
                </c:pt>
                <c:pt idx="52">
                  <c:v>47.83</c:v>
                </c:pt>
                <c:pt idx="53">
                  <c:v>28.9</c:v>
                </c:pt>
                <c:pt idx="54">
                  <c:v>79.11</c:v>
                </c:pt>
                <c:pt idx="55">
                  <c:v>59.66</c:v>
                </c:pt>
                <c:pt idx="56">
                  <c:v>17.79</c:v>
                </c:pt>
                <c:pt idx="57">
                  <c:v>55.47</c:v>
                </c:pt>
                <c:pt idx="58">
                  <c:v>42.66</c:v>
                </c:pt>
                <c:pt idx="59">
                  <c:v>24.12</c:v>
                </c:pt>
                <c:pt idx="60">
                  <c:v>28.17</c:v>
                </c:pt>
                <c:pt idx="61">
                  <c:v>48.04</c:v>
                </c:pt>
                <c:pt idx="62">
                  <c:v>29.12</c:v>
                </c:pt>
                <c:pt idx="63">
                  <c:v>79.23</c:v>
                </c:pt>
                <c:pt idx="64">
                  <c:v>59.43</c:v>
                </c:pt>
                <c:pt idx="65">
                  <c:v>17.600000000000001</c:v>
                </c:pt>
                <c:pt idx="66">
                  <c:v>55.69</c:v>
                </c:pt>
                <c:pt idx="67">
                  <c:v>42.83</c:v>
                </c:pt>
                <c:pt idx="68">
                  <c:v>23.93</c:v>
                </c:pt>
                <c:pt idx="69">
                  <c:v>28.31</c:v>
                </c:pt>
                <c:pt idx="70">
                  <c:v>48.24</c:v>
                </c:pt>
                <c:pt idx="71">
                  <c:v>29.34</c:v>
                </c:pt>
                <c:pt idx="72">
                  <c:v>79.34</c:v>
                </c:pt>
                <c:pt idx="73">
                  <c:v>59.21</c:v>
                </c:pt>
                <c:pt idx="74">
                  <c:v>17.420000000000002</c:v>
                </c:pt>
                <c:pt idx="75">
                  <c:v>55.92</c:v>
                </c:pt>
                <c:pt idx="76">
                  <c:v>43</c:v>
                </c:pt>
                <c:pt idx="77">
                  <c:v>23.73</c:v>
                </c:pt>
                <c:pt idx="78">
                  <c:v>28.46</c:v>
                </c:pt>
                <c:pt idx="79">
                  <c:v>48.45</c:v>
                </c:pt>
                <c:pt idx="80">
                  <c:v>29.56</c:v>
                </c:pt>
                <c:pt idx="81">
                  <c:v>79.44</c:v>
                </c:pt>
                <c:pt idx="82">
                  <c:v>58.98</c:v>
                </c:pt>
                <c:pt idx="83">
                  <c:v>17.239999999999998</c:v>
                </c:pt>
                <c:pt idx="84">
                  <c:v>56.14</c:v>
                </c:pt>
                <c:pt idx="85">
                  <c:v>43.17</c:v>
                </c:pt>
                <c:pt idx="86">
                  <c:v>23.53</c:v>
                </c:pt>
                <c:pt idx="87">
                  <c:v>28.61</c:v>
                </c:pt>
                <c:pt idx="88">
                  <c:v>48.66</c:v>
                </c:pt>
                <c:pt idx="89">
                  <c:v>29.77</c:v>
                </c:pt>
                <c:pt idx="90">
                  <c:v>79.540000000000006</c:v>
                </c:pt>
                <c:pt idx="91">
                  <c:v>58.75</c:v>
                </c:pt>
                <c:pt idx="92">
                  <c:v>17.05</c:v>
                </c:pt>
                <c:pt idx="93">
                  <c:v>56.36</c:v>
                </c:pt>
                <c:pt idx="94">
                  <c:v>43.34</c:v>
                </c:pt>
                <c:pt idx="95">
                  <c:v>23.33</c:v>
                </c:pt>
                <c:pt idx="96">
                  <c:v>28.75</c:v>
                </c:pt>
                <c:pt idx="97">
                  <c:v>48.87</c:v>
                </c:pt>
                <c:pt idx="98">
                  <c:v>29.99</c:v>
                </c:pt>
                <c:pt idx="99">
                  <c:v>79.64</c:v>
                </c:pt>
                <c:pt idx="100">
                  <c:v>58.52</c:v>
                </c:pt>
                <c:pt idx="101">
                  <c:v>16.87</c:v>
                </c:pt>
                <c:pt idx="102">
                  <c:v>56.58</c:v>
                </c:pt>
                <c:pt idx="103">
                  <c:v>43.51</c:v>
                </c:pt>
                <c:pt idx="104">
                  <c:v>23.13</c:v>
                </c:pt>
                <c:pt idx="105">
                  <c:v>28.9</c:v>
                </c:pt>
                <c:pt idx="106">
                  <c:v>49.08</c:v>
                </c:pt>
                <c:pt idx="107">
                  <c:v>30.21</c:v>
                </c:pt>
                <c:pt idx="108">
                  <c:v>79.72</c:v>
                </c:pt>
                <c:pt idx="109">
                  <c:v>58.29</c:v>
                </c:pt>
                <c:pt idx="110">
                  <c:v>16.690000000000001</c:v>
                </c:pt>
                <c:pt idx="111">
                  <c:v>56.8</c:v>
                </c:pt>
                <c:pt idx="112">
                  <c:v>43.67</c:v>
                </c:pt>
                <c:pt idx="113">
                  <c:v>22.94</c:v>
                </c:pt>
                <c:pt idx="114">
                  <c:v>29.05</c:v>
                </c:pt>
                <c:pt idx="115">
                  <c:v>49.29</c:v>
                </c:pt>
                <c:pt idx="116">
                  <c:v>30.43</c:v>
                </c:pt>
                <c:pt idx="117">
                  <c:v>79.8</c:v>
                </c:pt>
                <c:pt idx="118">
                  <c:v>58.07</c:v>
                </c:pt>
                <c:pt idx="119">
                  <c:v>16.5</c:v>
                </c:pt>
                <c:pt idx="120">
                  <c:v>57.02</c:v>
                </c:pt>
                <c:pt idx="121">
                  <c:v>43.84</c:v>
                </c:pt>
                <c:pt idx="122">
                  <c:v>22.74</c:v>
                </c:pt>
                <c:pt idx="123">
                  <c:v>29.2</c:v>
                </c:pt>
                <c:pt idx="124">
                  <c:v>49.49</c:v>
                </c:pt>
                <c:pt idx="125">
                  <c:v>30.65</c:v>
                </c:pt>
                <c:pt idx="126">
                  <c:v>79.88</c:v>
                </c:pt>
                <c:pt idx="127">
                  <c:v>57.84</c:v>
                </c:pt>
                <c:pt idx="128">
                  <c:v>16.32</c:v>
                </c:pt>
                <c:pt idx="129">
                  <c:v>57.24</c:v>
                </c:pt>
                <c:pt idx="130">
                  <c:v>44.01</c:v>
                </c:pt>
                <c:pt idx="131">
                  <c:v>22.54</c:v>
                </c:pt>
                <c:pt idx="132">
                  <c:v>29.34</c:v>
                </c:pt>
                <c:pt idx="133">
                  <c:v>49.7</c:v>
                </c:pt>
                <c:pt idx="134">
                  <c:v>30.86</c:v>
                </c:pt>
                <c:pt idx="135">
                  <c:v>79.95</c:v>
                </c:pt>
                <c:pt idx="136">
                  <c:v>57.61</c:v>
                </c:pt>
                <c:pt idx="137">
                  <c:v>16.14</c:v>
                </c:pt>
                <c:pt idx="138">
                  <c:v>57.46</c:v>
                </c:pt>
                <c:pt idx="139">
                  <c:v>44.17</c:v>
                </c:pt>
                <c:pt idx="140">
                  <c:v>22.35</c:v>
                </c:pt>
                <c:pt idx="141">
                  <c:v>29.49</c:v>
                </c:pt>
                <c:pt idx="142">
                  <c:v>49.91</c:v>
                </c:pt>
                <c:pt idx="143">
                  <c:v>31.08</c:v>
                </c:pt>
                <c:pt idx="144">
                  <c:v>80.010000000000005</c:v>
                </c:pt>
                <c:pt idx="145">
                  <c:v>57.38</c:v>
                </c:pt>
                <c:pt idx="146">
                  <c:v>15.96</c:v>
                </c:pt>
                <c:pt idx="147">
                  <c:v>57.68</c:v>
                </c:pt>
                <c:pt idx="148">
                  <c:v>44.34</c:v>
                </c:pt>
                <c:pt idx="149">
                  <c:v>22.15</c:v>
                </c:pt>
                <c:pt idx="150">
                  <c:v>29.64</c:v>
                </c:pt>
                <c:pt idx="151">
                  <c:v>50.12</c:v>
                </c:pt>
                <c:pt idx="152">
                  <c:v>31.3</c:v>
                </c:pt>
                <c:pt idx="153">
                  <c:v>80.069999999999993</c:v>
                </c:pt>
                <c:pt idx="154">
                  <c:v>57.16</c:v>
                </c:pt>
                <c:pt idx="155">
                  <c:v>15.78</c:v>
                </c:pt>
                <c:pt idx="156">
                  <c:v>57.9</c:v>
                </c:pt>
                <c:pt idx="157">
                  <c:v>44.5</c:v>
                </c:pt>
                <c:pt idx="158">
                  <c:v>21.95</c:v>
                </c:pt>
                <c:pt idx="159">
                  <c:v>29.79</c:v>
                </c:pt>
                <c:pt idx="160">
                  <c:v>50.32</c:v>
                </c:pt>
                <c:pt idx="161">
                  <c:v>31.52</c:v>
                </c:pt>
                <c:pt idx="162">
                  <c:v>80.12</c:v>
                </c:pt>
                <c:pt idx="163">
                  <c:v>56.93</c:v>
                </c:pt>
                <c:pt idx="164">
                  <c:v>15.59</c:v>
                </c:pt>
                <c:pt idx="165">
                  <c:v>58.12</c:v>
                </c:pt>
                <c:pt idx="166">
                  <c:v>44.66</c:v>
                </c:pt>
                <c:pt idx="167">
                  <c:v>21.76</c:v>
                </c:pt>
                <c:pt idx="168">
                  <c:v>29.93</c:v>
                </c:pt>
                <c:pt idx="169">
                  <c:v>50.53</c:v>
                </c:pt>
                <c:pt idx="170">
                  <c:v>31.74</c:v>
                </c:pt>
                <c:pt idx="171">
                  <c:v>80.16</c:v>
                </c:pt>
                <c:pt idx="172">
                  <c:v>56.7</c:v>
                </c:pt>
                <c:pt idx="173">
                  <c:v>15.41</c:v>
                </c:pt>
                <c:pt idx="174">
                  <c:v>58.34</c:v>
                </c:pt>
                <c:pt idx="175">
                  <c:v>44.83</c:v>
                </c:pt>
                <c:pt idx="176">
                  <c:v>21.56</c:v>
                </c:pt>
                <c:pt idx="177">
                  <c:v>30.08</c:v>
                </c:pt>
                <c:pt idx="178">
                  <c:v>50.74</c:v>
                </c:pt>
                <c:pt idx="179">
                  <c:v>31.96</c:v>
                </c:pt>
                <c:pt idx="180">
                  <c:v>80.2</c:v>
                </c:pt>
                <c:pt idx="181">
                  <c:v>56.48</c:v>
                </c:pt>
                <c:pt idx="182">
                  <c:v>15.23</c:v>
                </c:pt>
                <c:pt idx="183">
                  <c:v>58.56</c:v>
                </c:pt>
                <c:pt idx="184">
                  <c:v>44.99</c:v>
                </c:pt>
                <c:pt idx="185">
                  <c:v>21.37</c:v>
                </c:pt>
                <c:pt idx="186">
                  <c:v>30.23</c:v>
                </c:pt>
                <c:pt idx="187">
                  <c:v>50.94</c:v>
                </c:pt>
                <c:pt idx="188">
                  <c:v>32.18</c:v>
                </c:pt>
                <c:pt idx="189">
                  <c:v>80.22</c:v>
                </c:pt>
                <c:pt idx="190">
                  <c:v>56.25</c:v>
                </c:pt>
                <c:pt idx="191">
                  <c:v>15.05</c:v>
                </c:pt>
                <c:pt idx="192">
                  <c:v>58.77</c:v>
                </c:pt>
                <c:pt idx="193">
                  <c:v>45.15</c:v>
                </c:pt>
                <c:pt idx="194">
                  <c:v>21.17</c:v>
                </c:pt>
                <c:pt idx="195">
                  <c:v>30.38</c:v>
                </c:pt>
                <c:pt idx="196">
                  <c:v>51.15</c:v>
                </c:pt>
                <c:pt idx="197">
                  <c:v>32.4</c:v>
                </c:pt>
                <c:pt idx="198">
                  <c:v>80.25</c:v>
                </c:pt>
                <c:pt idx="199">
                  <c:v>56.03</c:v>
                </c:pt>
                <c:pt idx="200">
                  <c:v>14.87</c:v>
                </c:pt>
                <c:pt idx="201">
                  <c:v>58.99</c:v>
                </c:pt>
                <c:pt idx="202">
                  <c:v>45.31</c:v>
                </c:pt>
                <c:pt idx="203">
                  <c:v>20.98</c:v>
                </c:pt>
                <c:pt idx="204">
                  <c:v>30.52</c:v>
                </c:pt>
                <c:pt idx="205">
                  <c:v>51.36</c:v>
                </c:pt>
                <c:pt idx="206">
                  <c:v>32.619999999999997</c:v>
                </c:pt>
                <c:pt idx="207">
                  <c:v>80.260000000000005</c:v>
                </c:pt>
                <c:pt idx="208">
                  <c:v>55.8</c:v>
                </c:pt>
                <c:pt idx="209">
                  <c:v>14.69</c:v>
                </c:pt>
                <c:pt idx="210">
                  <c:v>59.21</c:v>
                </c:pt>
                <c:pt idx="211">
                  <c:v>45.47</c:v>
                </c:pt>
                <c:pt idx="212">
                  <c:v>20.78</c:v>
                </c:pt>
                <c:pt idx="213">
                  <c:v>30.67</c:v>
                </c:pt>
                <c:pt idx="214">
                  <c:v>51.56</c:v>
                </c:pt>
                <c:pt idx="215">
                  <c:v>32.840000000000003</c:v>
                </c:pt>
                <c:pt idx="216">
                  <c:v>80.27</c:v>
                </c:pt>
                <c:pt idx="217">
                  <c:v>55.58</c:v>
                </c:pt>
                <c:pt idx="218">
                  <c:v>14.51</c:v>
                </c:pt>
                <c:pt idx="219">
                  <c:v>59.42</c:v>
                </c:pt>
                <c:pt idx="220">
                  <c:v>45.62</c:v>
                </c:pt>
                <c:pt idx="221">
                  <c:v>20.59</c:v>
                </c:pt>
                <c:pt idx="222">
                  <c:v>30.82</c:v>
                </c:pt>
                <c:pt idx="223">
                  <c:v>51.77</c:v>
                </c:pt>
                <c:pt idx="224">
                  <c:v>33.049999999999997</c:v>
                </c:pt>
                <c:pt idx="225">
                  <c:v>80.27</c:v>
                </c:pt>
                <c:pt idx="226">
                  <c:v>55.35</c:v>
                </c:pt>
                <c:pt idx="227">
                  <c:v>14.33</c:v>
                </c:pt>
                <c:pt idx="228">
                  <c:v>59.64</c:v>
                </c:pt>
                <c:pt idx="229">
                  <c:v>45.78</c:v>
                </c:pt>
                <c:pt idx="230">
                  <c:v>20.399999999999999</c:v>
                </c:pt>
                <c:pt idx="231">
                  <c:v>30.97</c:v>
                </c:pt>
                <c:pt idx="232">
                  <c:v>51.97</c:v>
                </c:pt>
                <c:pt idx="233">
                  <c:v>33.270000000000003</c:v>
                </c:pt>
                <c:pt idx="234">
                  <c:v>80.260000000000005</c:v>
                </c:pt>
                <c:pt idx="235">
                  <c:v>55.13</c:v>
                </c:pt>
                <c:pt idx="236">
                  <c:v>14.15</c:v>
                </c:pt>
                <c:pt idx="237">
                  <c:v>59.85</c:v>
                </c:pt>
                <c:pt idx="238">
                  <c:v>45.94</c:v>
                </c:pt>
                <c:pt idx="239">
                  <c:v>20.2</c:v>
                </c:pt>
                <c:pt idx="240">
                  <c:v>31.12</c:v>
                </c:pt>
                <c:pt idx="241">
                  <c:v>52.18</c:v>
                </c:pt>
                <c:pt idx="242">
                  <c:v>33.49</c:v>
                </c:pt>
                <c:pt idx="243">
                  <c:v>80.239999999999995</c:v>
                </c:pt>
                <c:pt idx="244">
                  <c:v>54.9</c:v>
                </c:pt>
                <c:pt idx="245">
                  <c:v>13.97</c:v>
                </c:pt>
                <c:pt idx="246">
                  <c:v>60.06</c:v>
                </c:pt>
                <c:pt idx="247">
                  <c:v>46.09</c:v>
                </c:pt>
                <c:pt idx="248">
                  <c:v>20.010000000000002</c:v>
                </c:pt>
                <c:pt idx="249">
                  <c:v>31.27</c:v>
                </c:pt>
                <c:pt idx="250">
                  <c:v>52.38</c:v>
                </c:pt>
                <c:pt idx="251">
                  <c:v>33.71</c:v>
                </c:pt>
                <c:pt idx="252">
                  <c:v>80.22</c:v>
                </c:pt>
                <c:pt idx="253">
                  <c:v>54.68</c:v>
                </c:pt>
                <c:pt idx="254">
                  <c:v>13.79</c:v>
                </c:pt>
                <c:pt idx="255">
                  <c:v>60.28</c:v>
                </c:pt>
                <c:pt idx="256">
                  <c:v>46.24</c:v>
                </c:pt>
                <c:pt idx="257">
                  <c:v>19.82</c:v>
                </c:pt>
                <c:pt idx="258">
                  <c:v>31.41</c:v>
                </c:pt>
                <c:pt idx="259">
                  <c:v>52.58</c:v>
                </c:pt>
                <c:pt idx="260">
                  <c:v>33.93</c:v>
                </c:pt>
                <c:pt idx="261">
                  <c:v>80.19</c:v>
                </c:pt>
                <c:pt idx="262">
                  <c:v>54.45</c:v>
                </c:pt>
                <c:pt idx="263">
                  <c:v>13.62</c:v>
                </c:pt>
                <c:pt idx="264">
                  <c:v>60.49</c:v>
                </c:pt>
                <c:pt idx="265">
                  <c:v>46.4</c:v>
                </c:pt>
                <c:pt idx="266">
                  <c:v>19.62</c:v>
                </c:pt>
                <c:pt idx="267">
                  <c:v>31.56</c:v>
                </c:pt>
                <c:pt idx="268">
                  <c:v>52.79</c:v>
                </c:pt>
                <c:pt idx="269">
                  <c:v>34.15</c:v>
                </c:pt>
                <c:pt idx="270">
                  <c:v>80.16</c:v>
                </c:pt>
                <c:pt idx="271">
                  <c:v>54.23</c:v>
                </c:pt>
                <c:pt idx="272">
                  <c:v>13.44</c:v>
                </c:pt>
                <c:pt idx="273">
                  <c:v>60.7</c:v>
                </c:pt>
                <c:pt idx="274">
                  <c:v>46.55</c:v>
                </c:pt>
                <c:pt idx="275">
                  <c:v>19.43</c:v>
                </c:pt>
                <c:pt idx="276">
                  <c:v>31.71</c:v>
                </c:pt>
                <c:pt idx="277">
                  <c:v>52.99</c:v>
                </c:pt>
                <c:pt idx="278">
                  <c:v>34.369999999999997</c:v>
                </c:pt>
                <c:pt idx="279">
                  <c:v>80.11</c:v>
                </c:pt>
                <c:pt idx="280">
                  <c:v>54.01</c:v>
                </c:pt>
                <c:pt idx="281">
                  <c:v>13.26</c:v>
                </c:pt>
                <c:pt idx="282">
                  <c:v>60.91</c:v>
                </c:pt>
                <c:pt idx="283">
                  <c:v>46.7</c:v>
                </c:pt>
                <c:pt idx="284">
                  <c:v>19.239999999999998</c:v>
                </c:pt>
                <c:pt idx="285">
                  <c:v>31.86</c:v>
                </c:pt>
                <c:pt idx="286">
                  <c:v>53.19</c:v>
                </c:pt>
                <c:pt idx="287">
                  <c:v>34.590000000000003</c:v>
                </c:pt>
                <c:pt idx="288">
                  <c:v>80.06</c:v>
                </c:pt>
                <c:pt idx="289">
                  <c:v>53.79</c:v>
                </c:pt>
                <c:pt idx="290">
                  <c:v>13.08</c:v>
                </c:pt>
                <c:pt idx="291">
                  <c:v>61.12</c:v>
                </c:pt>
                <c:pt idx="292">
                  <c:v>46.85</c:v>
                </c:pt>
                <c:pt idx="293">
                  <c:v>19.05</c:v>
                </c:pt>
                <c:pt idx="294">
                  <c:v>32.01</c:v>
                </c:pt>
                <c:pt idx="295">
                  <c:v>53.4</c:v>
                </c:pt>
                <c:pt idx="296">
                  <c:v>34.82</c:v>
                </c:pt>
                <c:pt idx="297">
                  <c:v>80</c:v>
                </c:pt>
                <c:pt idx="298">
                  <c:v>53.56</c:v>
                </c:pt>
                <c:pt idx="299">
                  <c:v>12.9</c:v>
                </c:pt>
                <c:pt idx="300">
                  <c:v>61.33</c:v>
                </c:pt>
                <c:pt idx="301">
                  <c:v>47</c:v>
                </c:pt>
                <c:pt idx="302">
                  <c:v>18.86</c:v>
                </c:pt>
                <c:pt idx="303">
                  <c:v>32.159999999999997</c:v>
                </c:pt>
                <c:pt idx="304">
                  <c:v>53.6</c:v>
                </c:pt>
                <c:pt idx="305">
                  <c:v>35.04</c:v>
                </c:pt>
                <c:pt idx="306">
                  <c:v>79.94</c:v>
                </c:pt>
                <c:pt idx="307">
                  <c:v>53.34</c:v>
                </c:pt>
                <c:pt idx="308">
                  <c:v>12.73</c:v>
                </c:pt>
                <c:pt idx="309">
                  <c:v>61.54</c:v>
                </c:pt>
                <c:pt idx="310">
                  <c:v>47.14</c:v>
                </c:pt>
                <c:pt idx="311">
                  <c:v>18.670000000000002</c:v>
                </c:pt>
                <c:pt idx="312">
                  <c:v>32.31</c:v>
                </c:pt>
                <c:pt idx="313">
                  <c:v>53.8</c:v>
                </c:pt>
                <c:pt idx="314">
                  <c:v>35.26</c:v>
                </c:pt>
                <c:pt idx="315">
                  <c:v>79.87</c:v>
                </c:pt>
                <c:pt idx="316">
                  <c:v>53.12</c:v>
                </c:pt>
                <c:pt idx="317">
                  <c:v>12.55</c:v>
                </c:pt>
                <c:pt idx="318">
                  <c:v>61.75</c:v>
                </c:pt>
                <c:pt idx="319">
                  <c:v>47.29</c:v>
                </c:pt>
                <c:pt idx="320">
                  <c:v>18.47</c:v>
                </c:pt>
                <c:pt idx="321">
                  <c:v>32.46</c:v>
                </c:pt>
                <c:pt idx="322">
                  <c:v>54</c:v>
                </c:pt>
                <c:pt idx="323">
                  <c:v>35.479999999999997</c:v>
                </c:pt>
                <c:pt idx="324">
                  <c:v>79.790000000000006</c:v>
                </c:pt>
                <c:pt idx="325">
                  <c:v>52.9</c:v>
                </c:pt>
                <c:pt idx="326">
                  <c:v>12.37</c:v>
                </c:pt>
                <c:pt idx="327">
                  <c:v>61.95</c:v>
                </c:pt>
                <c:pt idx="328">
                  <c:v>47.43</c:v>
                </c:pt>
                <c:pt idx="329">
                  <c:v>18.28</c:v>
                </c:pt>
                <c:pt idx="330">
                  <c:v>32.61</c:v>
                </c:pt>
                <c:pt idx="331">
                  <c:v>54.2</c:v>
                </c:pt>
                <c:pt idx="332">
                  <c:v>35.700000000000003</c:v>
                </c:pt>
                <c:pt idx="333">
                  <c:v>79.709999999999994</c:v>
                </c:pt>
                <c:pt idx="334">
                  <c:v>52.67</c:v>
                </c:pt>
                <c:pt idx="335">
                  <c:v>12.2</c:v>
                </c:pt>
                <c:pt idx="336">
                  <c:v>62.16</c:v>
                </c:pt>
                <c:pt idx="337">
                  <c:v>47.58</c:v>
                </c:pt>
                <c:pt idx="338">
                  <c:v>18.09</c:v>
                </c:pt>
                <c:pt idx="339">
                  <c:v>32.76</c:v>
                </c:pt>
                <c:pt idx="340">
                  <c:v>54.4</c:v>
                </c:pt>
                <c:pt idx="341">
                  <c:v>35.92</c:v>
                </c:pt>
                <c:pt idx="342">
                  <c:v>79.62</c:v>
                </c:pt>
                <c:pt idx="343">
                  <c:v>52.45</c:v>
                </c:pt>
                <c:pt idx="344">
                  <c:v>12.02</c:v>
                </c:pt>
                <c:pt idx="345">
                  <c:v>62.36</c:v>
                </c:pt>
                <c:pt idx="346">
                  <c:v>47.72</c:v>
                </c:pt>
                <c:pt idx="347">
                  <c:v>17.899999999999999</c:v>
                </c:pt>
                <c:pt idx="348">
                  <c:v>32.909999999999997</c:v>
                </c:pt>
                <c:pt idx="349">
                  <c:v>54.6</c:v>
                </c:pt>
                <c:pt idx="350">
                  <c:v>36.14</c:v>
                </c:pt>
                <c:pt idx="351">
                  <c:v>79.52</c:v>
                </c:pt>
                <c:pt idx="352">
                  <c:v>52.23</c:v>
                </c:pt>
                <c:pt idx="353">
                  <c:v>11.85</c:v>
                </c:pt>
                <c:pt idx="354">
                  <c:v>62.57</c:v>
                </c:pt>
                <c:pt idx="355">
                  <c:v>47.86</c:v>
                </c:pt>
                <c:pt idx="356">
                  <c:v>17.71</c:v>
                </c:pt>
                <c:pt idx="357">
                  <c:v>33.049999999999997</c:v>
                </c:pt>
                <c:pt idx="358">
                  <c:v>54.8</c:v>
                </c:pt>
                <c:pt idx="359">
                  <c:v>36.36</c:v>
                </c:pt>
                <c:pt idx="360">
                  <c:v>79.42</c:v>
                </c:pt>
                <c:pt idx="361">
                  <c:v>52.01</c:v>
                </c:pt>
                <c:pt idx="362">
                  <c:v>11.67</c:v>
                </c:pt>
                <c:pt idx="363">
                  <c:v>62.77</c:v>
                </c:pt>
                <c:pt idx="364">
                  <c:v>48</c:v>
                </c:pt>
                <c:pt idx="365">
                  <c:v>17.52</c:v>
                </c:pt>
                <c:pt idx="366">
                  <c:v>33.200000000000003</c:v>
                </c:pt>
                <c:pt idx="367">
                  <c:v>55</c:v>
                </c:pt>
                <c:pt idx="368">
                  <c:v>36.58</c:v>
                </c:pt>
                <c:pt idx="369">
                  <c:v>79.31</c:v>
                </c:pt>
                <c:pt idx="370">
                  <c:v>51.79</c:v>
                </c:pt>
                <c:pt idx="371">
                  <c:v>11.5</c:v>
                </c:pt>
                <c:pt idx="372">
                  <c:v>62.97</c:v>
                </c:pt>
                <c:pt idx="373">
                  <c:v>48.14</c:v>
                </c:pt>
                <c:pt idx="374">
                  <c:v>17.34</c:v>
                </c:pt>
                <c:pt idx="375">
                  <c:v>33.35</c:v>
                </c:pt>
                <c:pt idx="376">
                  <c:v>55.2</c:v>
                </c:pt>
                <c:pt idx="377">
                  <c:v>36.799999999999997</c:v>
                </c:pt>
                <c:pt idx="378">
                  <c:v>79.19</c:v>
                </c:pt>
                <c:pt idx="379">
                  <c:v>51.57</c:v>
                </c:pt>
                <c:pt idx="380">
                  <c:v>11.32</c:v>
                </c:pt>
                <c:pt idx="381">
                  <c:v>63.17</c:v>
                </c:pt>
                <c:pt idx="382">
                  <c:v>48.28</c:v>
                </c:pt>
                <c:pt idx="383">
                  <c:v>17.149999999999999</c:v>
                </c:pt>
                <c:pt idx="384">
                  <c:v>33.5</c:v>
                </c:pt>
                <c:pt idx="385">
                  <c:v>55.4</c:v>
                </c:pt>
                <c:pt idx="386">
                  <c:v>37.020000000000003</c:v>
                </c:pt>
                <c:pt idx="387">
                  <c:v>79.069999999999993</c:v>
                </c:pt>
                <c:pt idx="388">
                  <c:v>51.35</c:v>
                </c:pt>
                <c:pt idx="389">
                  <c:v>11.15</c:v>
                </c:pt>
                <c:pt idx="390">
                  <c:v>63.37</c:v>
                </c:pt>
                <c:pt idx="391">
                  <c:v>48.41</c:v>
                </c:pt>
                <c:pt idx="392">
                  <c:v>16.96</c:v>
                </c:pt>
                <c:pt idx="393">
                  <c:v>33.65</c:v>
                </c:pt>
                <c:pt idx="394">
                  <c:v>55.6</c:v>
                </c:pt>
                <c:pt idx="395">
                  <c:v>37.24</c:v>
                </c:pt>
                <c:pt idx="396">
                  <c:v>78.95</c:v>
                </c:pt>
                <c:pt idx="397">
                  <c:v>51.13</c:v>
                </c:pt>
                <c:pt idx="398">
                  <c:v>10.97</c:v>
                </c:pt>
                <c:pt idx="399">
                  <c:v>63.57</c:v>
                </c:pt>
                <c:pt idx="400">
                  <c:v>48.55</c:v>
                </c:pt>
                <c:pt idx="401">
                  <c:v>16.77</c:v>
                </c:pt>
                <c:pt idx="402">
                  <c:v>33.799999999999997</c:v>
                </c:pt>
                <c:pt idx="403">
                  <c:v>55.79</c:v>
                </c:pt>
                <c:pt idx="404">
                  <c:v>37.46</c:v>
                </c:pt>
                <c:pt idx="405">
                  <c:v>78.819999999999993</c:v>
                </c:pt>
                <c:pt idx="406">
                  <c:v>50.91</c:v>
                </c:pt>
                <c:pt idx="407">
                  <c:v>10.8</c:v>
                </c:pt>
                <c:pt idx="408">
                  <c:v>63.77</c:v>
                </c:pt>
                <c:pt idx="409">
                  <c:v>48.68</c:v>
                </c:pt>
                <c:pt idx="410">
                  <c:v>16.579999999999998</c:v>
                </c:pt>
                <c:pt idx="411">
                  <c:v>33.950000000000003</c:v>
                </c:pt>
                <c:pt idx="412">
                  <c:v>55.99</c:v>
                </c:pt>
                <c:pt idx="413">
                  <c:v>37.68</c:v>
                </c:pt>
                <c:pt idx="414">
                  <c:v>78.69</c:v>
                </c:pt>
                <c:pt idx="415">
                  <c:v>50.69</c:v>
                </c:pt>
                <c:pt idx="416">
                  <c:v>10.63</c:v>
                </c:pt>
                <c:pt idx="417">
                  <c:v>63.97</c:v>
                </c:pt>
                <c:pt idx="418">
                  <c:v>48.81</c:v>
                </c:pt>
                <c:pt idx="419">
                  <c:v>16.39</c:v>
                </c:pt>
                <c:pt idx="420">
                  <c:v>34.11</c:v>
                </c:pt>
                <c:pt idx="421">
                  <c:v>56.19</c:v>
                </c:pt>
                <c:pt idx="422">
                  <c:v>37.9</c:v>
                </c:pt>
                <c:pt idx="423">
                  <c:v>78.55</c:v>
                </c:pt>
                <c:pt idx="424">
                  <c:v>50.47</c:v>
                </c:pt>
                <c:pt idx="425">
                  <c:v>10.45</c:v>
                </c:pt>
                <c:pt idx="426">
                  <c:v>64.17</c:v>
                </c:pt>
                <c:pt idx="427">
                  <c:v>48.94</c:v>
                </c:pt>
                <c:pt idx="428">
                  <c:v>16.21</c:v>
                </c:pt>
                <c:pt idx="429">
                  <c:v>34.26</c:v>
                </c:pt>
                <c:pt idx="430">
                  <c:v>56.38</c:v>
                </c:pt>
                <c:pt idx="431">
                  <c:v>38.119999999999997</c:v>
                </c:pt>
                <c:pt idx="432">
                  <c:v>78.400000000000006</c:v>
                </c:pt>
                <c:pt idx="433">
                  <c:v>50.26</c:v>
                </c:pt>
                <c:pt idx="434">
                  <c:v>64.36</c:v>
                </c:pt>
                <c:pt idx="435">
                  <c:v>49.07</c:v>
                </c:pt>
                <c:pt idx="436">
                  <c:v>16.02</c:v>
                </c:pt>
                <c:pt idx="437">
                  <c:v>34.409999999999997</c:v>
                </c:pt>
                <c:pt idx="438">
                  <c:v>56.58</c:v>
                </c:pt>
                <c:pt idx="439">
                  <c:v>38.340000000000003</c:v>
                </c:pt>
                <c:pt idx="440">
                  <c:v>78.25</c:v>
                </c:pt>
                <c:pt idx="441">
                  <c:v>50.04</c:v>
                </c:pt>
                <c:pt idx="442">
                  <c:v>10.11</c:v>
                </c:pt>
                <c:pt idx="443">
                  <c:v>64.55</c:v>
                </c:pt>
                <c:pt idx="444">
                  <c:v>49.2</c:v>
                </c:pt>
                <c:pt idx="445">
                  <c:v>15.83</c:v>
                </c:pt>
                <c:pt idx="446">
                  <c:v>34.56</c:v>
                </c:pt>
                <c:pt idx="447">
                  <c:v>56.77</c:v>
                </c:pt>
                <c:pt idx="448">
                  <c:v>38.56</c:v>
                </c:pt>
                <c:pt idx="449">
                  <c:v>78.099999999999994</c:v>
                </c:pt>
                <c:pt idx="450">
                  <c:v>49.82</c:v>
                </c:pt>
                <c:pt idx="451">
                  <c:v>64.75</c:v>
                </c:pt>
                <c:pt idx="452">
                  <c:v>49.33</c:v>
                </c:pt>
                <c:pt idx="453">
                  <c:v>15.65</c:v>
                </c:pt>
                <c:pt idx="454">
                  <c:v>34.71</c:v>
                </c:pt>
                <c:pt idx="455">
                  <c:v>56.96</c:v>
                </c:pt>
                <c:pt idx="456">
                  <c:v>38.78</c:v>
                </c:pt>
                <c:pt idx="457">
                  <c:v>77.94</c:v>
                </c:pt>
                <c:pt idx="458">
                  <c:v>49.6</c:v>
                </c:pt>
                <c:pt idx="459">
                  <c:v>64.94</c:v>
                </c:pt>
                <c:pt idx="460">
                  <c:v>49.45</c:v>
                </c:pt>
                <c:pt idx="461">
                  <c:v>15.46</c:v>
                </c:pt>
                <c:pt idx="462">
                  <c:v>34.86</c:v>
                </c:pt>
                <c:pt idx="463">
                  <c:v>57.15</c:v>
                </c:pt>
                <c:pt idx="464">
                  <c:v>39</c:v>
                </c:pt>
                <c:pt idx="465">
                  <c:v>77.78</c:v>
                </c:pt>
                <c:pt idx="466">
                  <c:v>49.39</c:v>
                </c:pt>
                <c:pt idx="467">
                  <c:v>65.13</c:v>
                </c:pt>
                <c:pt idx="468">
                  <c:v>49.58</c:v>
                </c:pt>
                <c:pt idx="469">
                  <c:v>15.27</c:v>
                </c:pt>
                <c:pt idx="470">
                  <c:v>35.01</c:v>
                </c:pt>
                <c:pt idx="471">
                  <c:v>57.35</c:v>
                </c:pt>
                <c:pt idx="472">
                  <c:v>39.22</c:v>
                </c:pt>
                <c:pt idx="473">
                  <c:v>77.62</c:v>
                </c:pt>
                <c:pt idx="474">
                  <c:v>49.17</c:v>
                </c:pt>
                <c:pt idx="475">
                  <c:v>65.319999999999993</c:v>
                </c:pt>
                <c:pt idx="476">
                  <c:v>49.7</c:v>
                </c:pt>
                <c:pt idx="477">
                  <c:v>15.09</c:v>
                </c:pt>
                <c:pt idx="478">
                  <c:v>35.159999999999997</c:v>
                </c:pt>
                <c:pt idx="479">
                  <c:v>57.54</c:v>
                </c:pt>
                <c:pt idx="480">
                  <c:v>39.450000000000003</c:v>
                </c:pt>
                <c:pt idx="481">
                  <c:v>77.45</c:v>
                </c:pt>
                <c:pt idx="482">
                  <c:v>48.95</c:v>
                </c:pt>
                <c:pt idx="483">
                  <c:v>65.5</c:v>
                </c:pt>
                <c:pt idx="484">
                  <c:v>49.82</c:v>
                </c:pt>
                <c:pt idx="485">
                  <c:v>14.9</c:v>
                </c:pt>
                <c:pt idx="486">
                  <c:v>35.31</c:v>
                </c:pt>
                <c:pt idx="487">
                  <c:v>57.73</c:v>
                </c:pt>
                <c:pt idx="488">
                  <c:v>39.67</c:v>
                </c:pt>
                <c:pt idx="489">
                  <c:v>77.28</c:v>
                </c:pt>
                <c:pt idx="490">
                  <c:v>48.74</c:v>
                </c:pt>
                <c:pt idx="491">
                  <c:v>65.69</c:v>
                </c:pt>
                <c:pt idx="492">
                  <c:v>49.94</c:v>
                </c:pt>
                <c:pt idx="493">
                  <c:v>14.72</c:v>
                </c:pt>
                <c:pt idx="494">
                  <c:v>35.46</c:v>
                </c:pt>
                <c:pt idx="495">
                  <c:v>57.92</c:v>
                </c:pt>
                <c:pt idx="496">
                  <c:v>39.89</c:v>
                </c:pt>
                <c:pt idx="497">
                  <c:v>77.099999999999994</c:v>
                </c:pt>
                <c:pt idx="498">
                  <c:v>48.52</c:v>
                </c:pt>
                <c:pt idx="499">
                  <c:v>65.87</c:v>
                </c:pt>
                <c:pt idx="500">
                  <c:v>50.06</c:v>
                </c:pt>
                <c:pt idx="501">
                  <c:v>14.53</c:v>
                </c:pt>
                <c:pt idx="502">
                  <c:v>35.619999999999997</c:v>
                </c:pt>
                <c:pt idx="503">
                  <c:v>58.11</c:v>
                </c:pt>
                <c:pt idx="504">
                  <c:v>40.11</c:v>
                </c:pt>
                <c:pt idx="505">
                  <c:v>76.92</c:v>
                </c:pt>
                <c:pt idx="506">
                  <c:v>48.3</c:v>
                </c:pt>
                <c:pt idx="507">
                  <c:v>66.05</c:v>
                </c:pt>
                <c:pt idx="508">
                  <c:v>50.18</c:v>
                </c:pt>
                <c:pt idx="509">
                  <c:v>35.770000000000003</c:v>
                </c:pt>
                <c:pt idx="510">
                  <c:v>58.29</c:v>
                </c:pt>
                <c:pt idx="511">
                  <c:v>40.33</c:v>
                </c:pt>
                <c:pt idx="512">
                  <c:v>76.739999999999995</c:v>
                </c:pt>
                <c:pt idx="513">
                  <c:v>48.09</c:v>
                </c:pt>
                <c:pt idx="514">
                  <c:v>66.239999999999995</c:v>
                </c:pt>
                <c:pt idx="515">
                  <c:v>50.29</c:v>
                </c:pt>
                <c:pt idx="516">
                  <c:v>14.16</c:v>
                </c:pt>
                <c:pt idx="517">
                  <c:v>35.92</c:v>
                </c:pt>
                <c:pt idx="518">
                  <c:v>58.48</c:v>
                </c:pt>
                <c:pt idx="519">
                  <c:v>40.54</c:v>
                </c:pt>
                <c:pt idx="520">
                  <c:v>76.55</c:v>
                </c:pt>
                <c:pt idx="521">
                  <c:v>47.87</c:v>
                </c:pt>
                <c:pt idx="522">
                  <c:v>66.42</c:v>
                </c:pt>
                <c:pt idx="523">
                  <c:v>50.4</c:v>
                </c:pt>
                <c:pt idx="524">
                  <c:v>13.98</c:v>
                </c:pt>
                <c:pt idx="525">
                  <c:v>36.07</c:v>
                </c:pt>
                <c:pt idx="526">
                  <c:v>58.67</c:v>
                </c:pt>
                <c:pt idx="527">
                  <c:v>40.76</c:v>
                </c:pt>
                <c:pt idx="528">
                  <c:v>76.37</c:v>
                </c:pt>
                <c:pt idx="529">
                  <c:v>47.66</c:v>
                </c:pt>
                <c:pt idx="530">
                  <c:v>66.59</c:v>
                </c:pt>
                <c:pt idx="531">
                  <c:v>50.51</c:v>
                </c:pt>
                <c:pt idx="532">
                  <c:v>13.8</c:v>
                </c:pt>
                <c:pt idx="533">
                  <c:v>36.22</c:v>
                </c:pt>
                <c:pt idx="534">
                  <c:v>58.85</c:v>
                </c:pt>
                <c:pt idx="535">
                  <c:v>40.98</c:v>
                </c:pt>
                <c:pt idx="536">
                  <c:v>76.180000000000007</c:v>
                </c:pt>
                <c:pt idx="537">
                  <c:v>47.44</c:v>
                </c:pt>
                <c:pt idx="538">
                  <c:v>66.77</c:v>
                </c:pt>
                <c:pt idx="539">
                  <c:v>50.62</c:v>
                </c:pt>
                <c:pt idx="540">
                  <c:v>13.61</c:v>
                </c:pt>
                <c:pt idx="541">
                  <c:v>36.380000000000003</c:v>
                </c:pt>
                <c:pt idx="542">
                  <c:v>59.04</c:v>
                </c:pt>
                <c:pt idx="543">
                  <c:v>41.2</c:v>
                </c:pt>
                <c:pt idx="544">
                  <c:v>75.98</c:v>
                </c:pt>
                <c:pt idx="545">
                  <c:v>47.23</c:v>
                </c:pt>
                <c:pt idx="546">
                  <c:v>66.94</c:v>
                </c:pt>
                <c:pt idx="547">
                  <c:v>50.73</c:v>
                </c:pt>
                <c:pt idx="548">
                  <c:v>13.43</c:v>
                </c:pt>
                <c:pt idx="549">
                  <c:v>36.53</c:v>
                </c:pt>
                <c:pt idx="550">
                  <c:v>59.22</c:v>
                </c:pt>
                <c:pt idx="551">
                  <c:v>41.42</c:v>
                </c:pt>
                <c:pt idx="552">
                  <c:v>75.790000000000006</c:v>
                </c:pt>
                <c:pt idx="553">
                  <c:v>47.02</c:v>
                </c:pt>
                <c:pt idx="554">
                  <c:v>67.12</c:v>
                </c:pt>
                <c:pt idx="555">
                  <c:v>12.55</c:v>
                </c:pt>
                <c:pt idx="556">
                  <c:v>50.84</c:v>
                </c:pt>
                <c:pt idx="557">
                  <c:v>13.25</c:v>
                </c:pt>
                <c:pt idx="558">
                  <c:v>36.68</c:v>
                </c:pt>
                <c:pt idx="559">
                  <c:v>59.4</c:v>
                </c:pt>
                <c:pt idx="560">
                  <c:v>41.64</c:v>
                </c:pt>
                <c:pt idx="561">
                  <c:v>75.59</c:v>
                </c:pt>
                <c:pt idx="562">
                  <c:v>46.8</c:v>
                </c:pt>
                <c:pt idx="563">
                  <c:v>67.290000000000006</c:v>
                </c:pt>
                <c:pt idx="564">
                  <c:v>12.73</c:v>
                </c:pt>
                <c:pt idx="565">
                  <c:v>50.94</c:v>
                </c:pt>
                <c:pt idx="566">
                  <c:v>13.06</c:v>
                </c:pt>
                <c:pt idx="567">
                  <c:v>36.83</c:v>
                </c:pt>
                <c:pt idx="568">
                  <c:v>59.58</c:v>
                </c:pt>
                <c:pt idx="569">
                  <c:v>41.86</c:v>
                </c:pt>
                <c:pt idx="570">
                  <c:v>75.39</c:v>
                </c:pt>
                <c:pt idx="571">
                  <c:v>46.59</c:v>
                </c:pt>
                <c:pt idx="572">
                  <c:v>67.459999999999994</c:v>
                </c:pt>
                <c:pt idx="573">
                  <c:v>12.91</c:v>
                </c:pt>
                <c:pt idx="574">
                  <c:v>51.05</c:v>
                </c:pt>
                <c:pt idx="575">
                  <c:v>12.88</c:v>
                </c:pt>
                <c:pt idx="576">
                  <c:v>36.99</c:v>
                </c:pt>
                <c:pt idx="577">
                  <c:v>59.76</c:v>
                </c:pt>
                <c:pt idx="578">
                  <c:v>42.08</c:v>
                </c:pt>
                <c:pt idx="579">
                  <c:v>75.180000000000007</c:v>
                </c:pt>
                <c:pt idx="580">
                  <c:v>46.38</c:v>
                </c:pt>
                <c:pt idx="581">
                  <c:v>67.62</c:v>
                </c:pt>
                <c:pt idx="582">
                  <c:v>10.35</c:v>
                </c:pt>
                <c:pt idx="583">
                  <c:v>13.09</c:v>
                </c:pt>
                <c:pt idx="584">
                  <c:v>51.15</c:v>
                </c:pt>
                <c:pt idx="585">
                  <c:v>12.7</c:v>
                </c:pt>
                <c:pt idx="586">
                  <c:v>37.14</c:v>
                </c:pt>
                <c:pt idx="587">
                  <c:v>59.94</c:v>
                </c:pt>
                <c:pt idx="588">
                  <c:v>42.3</c:v>
                </c:pt>
                <c:pt idx="589">
                  <c:v>74.98</c:v>
                </c:pt>
                <c:pt idx="590">
                  <c:v>46.16</c:v>
                </c:pt>
                <c:pt idx="591">
                  <c:v>67.790000000000006</c:v>
                </c:pt>
                <c:pt idx="592">
                  <c:v>10.44</c:v>
                </c:pt>
                <c:pt idx="593">
                  <c:v>13.27</c:v>
                </c:pt>
                <c:pt idx="594">
                  <c:v>51.25</c:v>
                </c:pt>
                <c:pt idx="595">
                  <c:v>12.52</c:v>
                </c:pt>
                <c:pt idx="596">
                  <c:v>37.29</c:v>
                </c:pt>
                <c:pt idx="597">
                  <c:v>60.12</c:v>
                </c:pt>
                <c:pt idx="598">
                  <c:v>42.52</c:v>
                </c:pt>
                <c:pt idx="599">
                  <c:v>74.77</c:v>
                </c:pt>
                <c:pt idx="600">
                  <c:v>45.95</c:v>
                </c:pt>
                <c:pt idx="601">
                  <c:v>67.95</c:v>
                </c:pt>
                <c:pt idx="602">
                  <c:v>10.52</c:v>
                </c:pt>
                <c:pt idx="603">
                  <c:v>13.45</c:v>
                </c:pt>
                <c:pt idx="604">
                  <c:v>51.35</c:v>
                </c:pt>
                <c:pt idx="605">
                  <c:v>12.34</c:v>
                </c:pt>
                <c:pt idx="606">
                  <c:v>37.44</c:v>
                </c:pt>
                <c:pt idx="607">
                  <c:v>60.3</c:v>
                </c:pt>
                <c:pt idx="608">
                  <c:v>42.73</c:v>
                </c:pt>
                <c:pt idx="609">
                  <c:v>74.56</c:v>
                </c:pt>
                <c:pt idx="610">
                  <c:v>45.74</c:v>
                </c:pt>
                <c:pt idx="611">
                  <c:v>68.11</c:v>
                </c:pt>
                <c:pt idx="612">
                  <c:v>10.6</c:v>
                </c:pt>
                <c:pt idx="613">
                  <c:v>13.63</c:v>
                </c:pt>
                <c:pt idx="614">
                  <c:v>51.44</c:v>
                </c:pt>
                <c:pt idx="615">
                  <c:v>12.15</c:v>
                </c:pt>
                <c:pt idx="616">
                  <c:v>37.6</c:v>
                </c:pt>
                <c:pt idx="617">
                  <c:v>60.48</c:v>
                </c:pt>
                <c:pt idx="618">
                  <c:v>42.95</c:v>
                </c:pt>
                <c:pt idx="619">
                  <c:v>74.349999999999994</c:v>
                </c:pt>
                <c:pt idx="620">
                  <c:v>45.53</c:v>
                </c:pt>
                <c:pt idx="621">
                  <c:v>68.27</c:v>
                </c:pt>
                <c:pt idx="622">
                  <c:v>10.68</c:v>
                </c:pt>
                <c:pt idx="623">
                  <c:v>13.81</c:v>
                </c:pt>
                <c:pt idx="624">
                  <c:v>51.54</c:v>
                </c:pt>
                <c:pt idx="625">
                  <c:v>11.97</c:v>
                </c:pt>
                <c:pt idx="626">
                  <c:v>37.75</c:v>
                </c:pt>
                <c:pt idx="627">
                  <c:v>60.65</c:v>
                </c:pt>
                <c:pt idx="628">
                  <c:v>43.17</c:v>
                </c:pt>
                <c:pt idx="629">
                  <c:v>74.14</c:v>
                </c:pt>
                <c:pt idx="630">
                  <c:v>45.32</c:v>
                </c:pt>
                <c:pt idx="631">
                  <c:v>68.430000000000007</c:v>
                </c:pt>
                <c:pt idx="632">
                  <c:v>10.76</c:v>
                </c:pt>
                <c:pt idx="633">
                  <c:v>13.99</c:v>
                </c:pt>
                <c:pt idx="634">
                  <c:v>51.63</c:v>
                </c:pt>
                <c:pt idx="635">
                  <c:v>11.79</c:v>
                </c:pt>
                <c:pt idx="636">
                  <c:v>37.9</c:v>
                </c:pt>
                <c:pt idx="637">
                  <c:v>60.82</c:v>
                </c:pt>
                <c:pt idx="638">
                  <c:v>43.39</c:v>
                </c:pt>
                <c:pt idx="639">
                  <c:v>73.92</c:v>
                </c:pt>
                <c:pt idx="640">
                  <c:v>45.11</c:v>
                </c:pt>
                <c:pt idx="641">
                  <c:v>68.58</c:v>
                </c:pt>
                <c:pt idx="642">
                  <c:v>10.84</c:v>
                </c:pt>
                <c:pt idx="643">
                  <c:v>14.17</c:v>
                </c:pt>
                <c:pt idx="644">
                  <c:v>51.72</c:v>
                </c:pt>
                <c:pt idx="645">
                  <c:v>11.61</c:v>
                </c:pt>
                <c:pt idx="646">
                  <c:v>38.06</c:v>
                </c:pt>
                <c:pt idx="647">
                  <c:v>61</c:v>
                </c:pt>
                <c:pt idx="648">
                  <c:v>43.6</c:v>
                </c:pt>
                <c:pt idx="649">
                  <c:v>73.709999999999994</c:v>
                </c:pt>
                <c:pt idx="650">
                  <c:v>44.9</c:v>
                </c:pt>
                <c:pt idx="651">
                  <c:v>68.739999999999995</c:v>
                </c:pt>
                <c:pt idx="652">
                  <c:v>10.91</c:v>
                </c:pt>
                <c:pt idx="653">
                  <c:v>51.81</c:v>
                </c:pt>
                <c:pt idx="654">
                  <c:v>11.43</c:v>
                </c:pt>
                <c:pt idx="655">
                  <c:v>38.21</c:v>
                </c:pt>
                <c:pt idx="656">
                  <c:v>61.17</c:v>
                </c:pt>
                <c:pt idx="657">
                  <c:v>43.82</c:v>
                </c:pt>
                <c:pt idx="658">
                  <c:v>73.489999999999995</c:v>
                </c:pt>
                <c:pt idx="659">
                  <c:v>44.69</c:v>
                </c:pt>
                <c:pt idx="660">
                  <c:v>68.89</c:v>
                </c:pt>
                <c:pt idx="661">
                  <c:v>10.99</c:v>
                </c:pt>
                <c:pt idx="662">
                  <c:v>14.53</c:v>
                </c:pt>
                <c:pt idx="663">
                  <c:v>51.9</c:v>
                </c:pt>
                <c:pt idx="664">
                  <c:v>11.25</c:v>
                </c:pt>
                <c:pt idx="665">
                  <c:v>38.369999999999997</c:v>
                </c:pt>
                <c:pt idx="666">
                  <c:v>61.34</c:v>
                </c:pt>
                <c:pt idx="667">
                  <c:v>44.04</c:v>
                </c:pt>
                <c:pt idx="668">
                  <c:v>73.27</c:v>
                </c:pt>
                <c:pt idx="669">
                  <c:v>44.48</c:v>
                </c:pt>
                <c:pt idx="670">
                  <c:v>69.040000000000006</c:v>
                </c:pt>
                <c:pt idx="671">
                  <c:v>11.06</c:v>
                </c:pt>
                <c:pt idx="672">
                  <c:v>14.71</c:v>
                </c:pt>
                <c:pt idx="673">
                  <c:v>51.98</c:v>
                </c:pt>
                <c:pt idx="674">
                  <c:v>11.07</c:v>
                </c:pt>
                <c:pt idx="675">
                  <c:v>38.520000000000003</c:v>
                </c:pt>
                <c:pt idx="676">
                  <c:v>61.51</c:v>
                </c:pt>
                <c:pt idx="677">
                  <c:v>44.25</c:v>
                </c:pt>
                <c:pt idx="678">
                  <c:v>73.05</c:v>
                </c:pt>
                <c:pt idx="679">
                  <c:v>44.27</c:v>
                </c:pt>
                <c:pt idx="680">
                  <c:v>69.180000000000007</c:v>
                </c:pt>
                <c:pt idx="681">
                  <c:v>11.14</c:v>
                </c:pt>
                <c:pt idx="682">
                  <c:v>14.89</c:v>
                </c:pt>
                <c:pt idx="683">
                  <c:v>52.07</c:v>
                </c:pt>
                <c:pt idx="684">
                  <c:v>10.89</c:v>
                </c:pt>
                <c:pt idx="685">
                  <c:v>38.67</c:v>
                </c:pt>
                <c:pt idx="686">
                  <c:v>61.68</c:v>
                </c:pt>
                <c:pt idx="687">
                  <c:v>44.47</c:v>
                </c:pt>
                <c:pt idx="688">
                  <c:v>72.83</c:v>
                </c:pt>
                <c:pt idx="689">
                  <c:v>44.06</c:v>
                </c:pt>
                <c:pt idx="690">
                  <c:v>69.319999999999993</c:v>
                </c:pt>
                <c:pt idx="691">
                  <c:v>11.21</c:v>
                </c:pt>
                <c:pt idx="692">
                  <c:v>15.07</c:v>
                </c:pt>
                <c:pt idx="693">
                  <c:v>52.15</c:v>
                </c:pt>
                <c:pt idx="694">
                  <c:v>10.72</c:v>
                </c:pt>
                <c:pt idx="695">
                  <c:v>38.83</c:v>
                </c:pt>
                <c:pt idx="696">
                  <c:v>61.84</c:v>
                </c:pt>
                <c:pt idx="697">
                  <c:v>44.69</c:v>
                </c:pt>
                <c:pt idx="698">
                  <c:v>72.599999999999994</c:v>
                </c:pt>
                <c:pt idx="699">
                  <c:v>43.85</c:v>
                </c:pt>
                <c:pt idx="700">
                  <c:v>69.459999999999994</c:v>
                </c:pt>
                <c:pt idx="701">
                  <c:v>11.29</c:v>
                </c:pt>
                <c:pt idx="702">
                  <c:v>52.23</c:v>
                </c:pt>
                <c:pt idx="703">
                  <c:v>10.54</c:v>
                </c:pt>
                <c:pt idx="704">
                  <c:v>38.979999999999997</c:v>
                </c:pt>
                <c:pt idx="705">
                  <c:v>62.01</c:v>
                </c:pt>
                <c:pt idx="706">
                  <c:v>44.9</c:v>
                </c:pt>
                <c:pt idx="707">
                  <c:v>72.38</c:v>
                </c:pt>
                <c:pt idx="708">
                  <c:v>43.64</c:v>
                </c:pt>
                <c:pt idx="709">
                  <c:v>69.599999999999994</c:v>
                </c:pt>
                <c:pt idx="710">
                  <c:v>11.36</c:v>
                </c:pt>
                <c:pt idx="711">
                  <c:v>52.31</c:v>
                </c:pt>
                <c:pt idx="712">
                  <c:v>10.36</c:v>
                </c:pt>
                <c:pt idx="713">
                  <c:v>39.14</c:v>
                </c:pt>
                <c:pt idx="714">
                  <c:v>62.17</c:v>
                </c:pt>
                <c:pt idx="715">
                  <c:v>45.12</c:v>
                </c:pt>
                <c:pt idx="716">
                  <c:v>72.150000000000006</c:v>
                </c:pt>
                <c:pt idx="717">
                  <c:v>43.43</c:v>
                </c:pt>
                <c:pt idx="718">
                  <c:v>69.739999999999995</c:v>
                </c:pt>
                <c:pt idx="719">
                  <c:v>11.43</c:v>
                </c:pt>
                <c:pt idx="720">
                  <c:v>15.61</c:v>
                </c:pt>
                <c:pt idx="721">
                  <c:v>52.38</c:v>
                </c:pt>
                <c:pt idx="722">
                  <c:v>10.18</c:v>
                </c:pt>
                <c:pt idx="723">
                  <c:v>39.29</c:v>
                </c:pt>
                <c:pt idx="724">
                  <c:v>62.33</c:v>
                </c:pt>
                <c:pt idx="725">
                  <c:v>45.33</c:v>
                </c:pt>
                <c:pt idx="726">
                  <c:v>71.92</c:v>
                </c:pt>
                <c:pt idx="727">
                  <c:v>43.22</c:v>
                </c:pt>
                <c:pt idx="728">
                  <c:v>69.87</c:v>
                </c:pt>
                <c:pt idx="729">
                  <c:v>15.79</c:v>
                </c:pt>
                <c:pt idx="730">
                  <c:v>52.46</c:v>
                </c:pt>
                <c:pt idx="731">
                  <c:v>39.450000000000003</c:v>
                </c:pt>
                <c:pt idx="732">
                  <c:v>62.49</c:v>
                </c:pt>
                <c:pt idx="733">
                  <c:v>45.55</c:v>
                </c:pt>
                <c:pt idx="734">
                  <c:v>71.69</c:v>
                </c:pt>
                <c:pt idx="735">
                  <c:v>43.01</c:v>
                </c:pt>
                <c:pt idx="736">
                  <c:v>70</c:v>
                </c:pt>
                <c:pt idx="737">
                  <c:v>11.57</c:v>
                </c:pt>
                <c:pt idx="738">
                  <c:v>15.97</c:v>
                </c:pt>
                <c:pt idx="739">
                  <c:v>52.53</c:v>
                </c:pt>
                <c:pt idx="740">
                  <c:v>39.6</c:v>
                </c:pt>
                <c:pt idx="741">
                  <c:v>62.65</c:v>
                </c:pt>
                <c:pt idx="742">
                  <c:v>45.76</c:v>
                </c:pt>
                <c:pt idx="743">
                  <c:v>71.459999999999994</c:v>
                </c:pt>
                <c:pt idx="744">
                  <c:v>42.81</c:v>
                </c:pt>
                <c:pt idx="745">
                  <c:v>70.13</c:v>
                </c:pt>
                <c:pt idx="746">
                  <c:v>11.64</c:v>
                </c:pt>
                <c:pt idx="747">
                  <c:v>16.14</c:v>
                </c:pt>
                <c:pt idx="748">
                  <c:v>52.6</c:v>
                </c:pt>
                <c:pt idx="749">
                  <c:v>39.76</c:v>
                </c:pt>
                <c:pt idx="750">
                  <c:v>62.81</c:v>
                </c:pt>
                <c:pt idx="751">
                  <c:v>45.98</c:v>
                </c:pt>
                <c:pt idx="752">
                  <c:v>71.23</c:v>
                </c:pt>
                <c:pt idx="753">
                  <c:v>42.6</c:v>
                </c:pt>
                <c:pt idx="754">
                  <c:v>70.25</c:v>
                </c:pt>
                <c:pt idx="755">
                  <c:v>11.7</c:v>
                </c:pt>
                <c:pt idx="756">
                  <c:v>16.32</c:v>
                </c:pt>
                <c:pt idx="757">
                  <c:v>52.67</c:v>
                </c:pt>
                <c:pt idx="758">
                  <c:v>39.909999999999997</c:v>
                </c:pt>
                <c:pt idx="759">
                  <c:v>62.96</c:v>
                </c:pt>
                <c:pt idx="760">
                  <c:v>46.19</c:v>
                </c:pt>
                <c:pt idx="761">
                  <c:v>71</c:v>
                </c:pt>
                <c:pt idx="762">
                  <c:v>42.39</c:v>
                </c:pt>
                <c:pt idx="763">
                  <c:v>70.37</c:v>
                </c:pt>
                <c:pt idx="764">
                  <c:v>11.77</c:v>
                </c:pt>
                <c:pt idx="765">
                  <c:v>16.5</c:v>
                </c:pt>
                <c:pt idx="766">
                  <c:v>52.73</c:v>
                </c:pt>
                <c:pt idx="767">
                  <c:v>40.07</c:v>
                </c:pt>
                <c:pt idx="768">
                  <c:v>63.12</c:v>
                </c:pt>
                <c:pt idx="769">
                  <c:v>46.4</c:v>
                </c:pt>
                <c:pt idx="770">
                  <c:v>70.760000000000005</c:v>
                </c:pt>
                <c:pt idx="771">
                  <c:v>42.19</c:v>
                </c:pt>
                <c:pt idx="772">
                  <c:v>70.489999999999995</c:v>
                </c:pt>
                <c:pt idx="773">
                  <c:v>11.84</c:v>
                </c:pt>
                <c:pt idx="774">
                  <c:v>16.68</c:v>
                </c:pt>
                <c:pt idx="775">
                  <c:v>52.8</c:v>
                </c:pt>
                <c:pt idx="776">
                  <c:v>40.22</c:v>
                </c:pt>
                <c:pt idx="777">
                  <c:v>63.27</c:v>
                </c:pt>
                <c:pt idx="778">
                  <c:v>46.62</c:v>
                </c:pt>
                <c:pt idx="779">
                  <c:v>70.53</c:v>
                </c:pt>
                <c:pt idx="780">
                  <c:v>41.98</c:v>
                </c:pt>
                <c:pt idx="781">
                  <c:v>70.61</c:v>
                </c:pt>
                <c:pt idx="782">
                  <c:v>11.9</c:v>
                </c:pt>
                <c:pt idx="783">
                  <c:v>16.86</c:v>
                </c:pt>
                <c:pt idx="784">
                  <c:v>52.86</c:v>
                </c:pt>
                <c:pt idx="785">
                  <c:v>40.380000000000003</c:v>
                </c:pt>
                <c:pt idx="786">
                  <c:v>63.42</c:v>
                </c:pt>
                <c:pt idx="787">
                  <c:v>46.83</c:v>
                </c:pt>
                <c:pt idx="788">
                  <c:v>70.290000000000006</c:v>
                </c:pt>
                <c:pt idx="789">
                  <c:v>41.77</c:v>
                </c:pt>
                <c:pt idx="790">
                  <c:v>70.72</c:v>
                </c:pt>
                <c:pt idx="791">
                  <c:v>11.96</c:v>
                </c:pt>
                <c:pt idx="792">
                  <c:v>17.04</c:v>
                </c:pt>
                <c:pt idx="793">
                  <c:v>52.92</c:v>
                </c:pt>
                <c:pt idx="794">
                  <c:v>40.54</c:v>
                </c:pt>
                <c:pt idx="795">
                  <c:v>63.57</c:v>
                </c:pt>
                <c:pt idx="796">
                  <c:v>47.04</c:v>
                </c:pt>
                <c:pt idx="797">
                  <c:v>70.06</c:v>
                </c:pt>
                <c:pt idx="798">
                  <c:v>41.57</c:v>
                </c:pt>
                <c:pt idx="799">
                  <c:v>70.83</c:v>
                </c:pt>
                <c:pt idx="800">
                  <c:v>12.03</c:v>
                </c:pt>
                <c:pt idx="801">
                  <c:v>17.22</c:v>
                </c:pt>
                <c:pt idx="802">
                  <c:v>52.97</c:v>
                </c:pt>
                <c:pt idx="803">
                  <c:v>40.69</c:v>
                </c:pt>
                <c:pt idx="804">
                  <c:v>63.72</c:v>
                </c:pt>
                <c:pt idx="805">
                  <c:v>47.25</c:v>
                </c:pt>
                <c:pt idx="806">
                  <c:v>69.819999999999993</c:v>
                </c:pt>
                <c:pt idx="807">
                  <c:v>41.36</c:v>
                </c:pt>
                <c:pt idx="808">
                  <c:v>70.930000000000007</c:v>
                </c:pt>
                <c:pt idx="809">
                  <c:v>12.09</c:v>
                </c:pt>
                <c:pt idx="810">
                  <c:v>17.39</c:v>
                </c:pt>
                <c:pt idx="811">
                  <c:v>53.03</c:v>
                </c:pt>
                <c:pt idx="812">
                  <c:v>40.85</c:v>
                </c:pt>
                <c:pt idx="813">
                  <c:v>63.86</c:v>
                </c:pt>
                <c:pt idx="814">
                  <c:v>47.46</c:v>
                </c:pt>
                <c:pt idx="815">
                  <c:v>69.58</c:v>
                </c:pt>
                <c:pt idx="816">
                  <c:v>41.16</c:v>
                </c:pt>
                <c:pt idx="817">
                  <c:v>71.040000000000006</c:v>
                </c:pt>
                <c:pt idx="818">
                  <c:v>12.15</c:v>
                </c:pt>
                <c:pt idx="819">
                  <c:v>17.57</c:v>
                </c:pt>
                <c:pt idx="820">
                  <c:v>53.08</c:v>
                </c:pt>
                <c:pt idx="821">
                  <c:v>41</c:v>
                </c:pt>
                <c:pt idx="822">
                  <c:v>64.010000000000005</c:v>
                </c:pt>
                <c:pt idx="823">
                  <c:v>47.67</c:v>
                </c:pt>
                <c:pt idx="824">
                  <c:v>69.34</c:v>
                </c:pt>
                <c:pt idx="825">
                  <c:v>40.950000000000003</c:v>
                </c:pt>
                <c:pt idx="826">
                  <c:v>71.13</c:v>
                </c:pt>
                <c:pt idx="827">
                  <c:v>12.21</c:v>
                </c:pt>
                <c:pt idx="828">
                  <c:v>17.75</c:v>
                </c:pt>
                <c:pt idx="829">
                  <c:v>53.13</c:v>
                </c:pt>
                <c:pt idx="830">
                  <c:v>41.16</c:v>
                </c:pt>
                <c:pt idx="831">
                  <c:v>64.150000000000006</c:v>
                </c:pt>
                <c:pt idx="832">
                  <c:v>47.88</c:v>
                </c:pt>
                <c:pt idx="833">
                  <c:v>69.099999999999994</c:v>
                </c:pt>
                <c:pt idx="834">
                  <c:v>40.75</c:v>
                </c:pt>
                <c:pt idx="835">
                  <c:v>71.23</c:v>
                </c:pt>
                <c:pt idx="836">
                  <c:v>12.27</c:v>
                </c:pt>
                <c:pt idx="837">
                  <c:v>17.93</c:v>
                </c:pt>
                <c:pt idx="838">
                  <c:v>53.18</c:v>
                </c:pt>
                <c:pt idx="839">
                  <c:v>41.32</c:v>
                </c:pt>
                <c:pt idx="840">
                  <c:v>64.290000000000006</c:v>
                </c:pt>
                <c:pt idx="841">
                  <c:v>48.09</c:v>
                </c:pt>
                <c:pt idx="842">
                  <c:v>68.86</c:v>
                </c:pt>
                <c:pt idx="843">
                  <c:v>40.54</c:v>
                </c:pt>
                <c:pt idx="844">
                  <c:v>71.319999999999993</c:v>
                </c:pt>
                <c:pt idx="845">
                  <c:v>12.32</c:v>
                </c:pt>
                <c:pt idx="846">
                  <c:v>18.11</c:v>
                </c:pt>
                <c:pt idx="847">
                  <c:v>53.23</c:v>
                </c:pt>
                <c:pt idx="848">
                  <c:v>41.47</c:v>
                </c:pt>
                <c:pt idx="849">
                  <c:v>64.430000000000007</c:v>
                </c:pt>
                <c:pt idx="850">
                  <c:v>48.3</c:v>
                </c:pt>
                <c:pt idx="851">
                  <c:v>68.62</c:v>
                </c:pt>
                <c:pt idx="852">
                  <c:v>40.340000000000003</c:v>
                </c:pt>
                <c:pt idx="853">
                  <c:v>71.41</c:v>
                </c:pt>
                <c:pt idx="854">
                  <c:v>18.28</c:v>
                </c:pt>
                <c:pt idx="855">
                  <c:v>53.28</c:v>
                </c:pt>
                <c:pt idx="856">
                  <c:v>41.63</c:v>
                </c:pt>
                <c:pt idx="857">
                  <c:v>64.56</c:v>
                </c:pt>
                <c:pt idx="858">
                  <c:v>48.51</c:v>
                </c:pt>
                <c:pt idx="859">
                  <c:v>68.38</c:v>
                </c:pt>
                <c:pt idx="860">
                  <c:v>40.14</c:v>
                </c:pt>
                <c:pt idx="861">
                  <c:v>71.5</c:v>
                </c:pt>
                <c:pt idx="862">
                  <c:v>12.44</c:v>
                </c:pt>
                <c:pt idx="863">
                  <c:v>18.46</c:v>
                </c:pt>
                <c:pt idx="864">
                  <c:v>53.32</c:v>
                </c:pt>
                <c:pt idx="865">
                  <c:v>41.79</c:v>
                </c:pt>
                <c:pt idx="866">
                  <c:v>64.7</c:v>
                </c:pt>
                <c:pt idx="867">
                  <c:v>48.72</c:v>
                </c:pt>
                <c:pt idx="868">
                  <c:v>68.14</c:v>
                </c:pt>
                <c:pt idx="869">
                  <c:v>39.93</c:v>
                </c:pt>
                <c:pt idx="870">
                  <c:v>71.58</c:v>
                </c:pt>
                <c:pt idx="871">
                  <c:v>12.49</c:v>
                </c:pt>
                <c:pt idx="872">
                  <c:v>18.64</c:v>
                </c:pt>
                <c:pt idx="873">
                  <c:v>53.36</c:v>
                </c:pt>
                <c:pt idx="874">
                  <c:v>41.95</c:v>
                </c:pt>
                <c:pt idx="875">
                  <c:v>64.83</c:v>
                </c:pt>
                <c:pt idx="876">
                  <c:v>48.93</c:v>
                </c:pt>
                <c:pt idx="877">
                  <c:v>67.900000000000006</c:v>
                </c:pt>
                <c:pt idx="878">
                  <c:v>39.729999999999997</c:v>
                </c:pt>
                <c:pt idx="879">
                  <c:v>71.66</c:v>
                </c:pt>
                <c:pt idx="880">
                  <c:v>12.55</c:v>
                </c:pt>
                <c:pt idx="881">
                  <c:v>18.82</c:v>
                </c:pt>
                <c:pt idx="882">
                  <c:v>53.4</c:v>
                </c:pt>
                <c:pt idx="883">
                  <c:v>42.1</c:v>
                </c:pt>
                <c:pt idx="884">
                  <c:v>64.959999999999994</c:v>
                </c:pt>
                <c:pt idx="885">
                  <c:v>49.13</c:v>
                </c:pt>
                <c:pt idx="886">
                  <c:v>67.650000000000006</c:v>
                </c:pt>
                <c:pt idx="887">
                  <c:v>39.53</c:v>
                </c:pt>
                <c:pt idx="888">
                  <c:v>71.73</c:v>
                </c:pt>
                <c:pt idx="889">
                  <c:v>12.6</c:v>
                </c:pt>
                <c:pt idx="890">
                  <c:v>19</c:v>
                </c:pt>
                <c:pt idx="891">
                  <c:v>53.43</c:v>
                </c:pt>
                <c:pt idx="892">
                  <c:v>42.26</c:v>
                </c:pt>
                <c:pt idx="893">
                  <c:v>65.09</c:v>
                </c:pt>
                <c:pt idx="894">
                  <c:v>49.34</c:v>
                </c:pt>
                <c:pt idx="895">
                  <c:v>67.41</c:v>
                </c:pt>
                <c:pt idx="896">
                  <c:v>39.33</c:v>
                </c:pt>
                <c:pt idx="897">
                  <c:v>71.8</c:v>
                </c:pt>
                <c:pt idx="898">
                  <c:v>12.65</c:v>
                </c:pt>
                <c:pt idx="899">
                  <c:v>19.170000000000002</c:v>
                </c:pt>
                <c:pt idx="900">
                  <c:v>53.47</c:v>
                </c:pt>
                <c:pt idx="901">
                  <c:v>42.42</c:v>
                </c:pt>
                <c:pt idx="902">
                  <c:v>65.209999999999994</c:v>
                </c:pt>
                <c:pt idx="903">
                  <c:v>49.55</c:v>
                </c:pt>
                <c:pt idx="904">
                  <c:v>67.16</c:v>
                </c:pt>
                <c:pt idx="905">
                  <c:v>39.130000000000003</c:v>
                </c:pt>
                <c:pt idx="906">
                  <c:v>71.87</c:v>
                </c:pt>
                <c:pt idx="907">
                  <c:v>12.7</c:v>
                </c:pt>
                <c:pt idx="908">
                  <c:v>19.350000000000001</c:v>
                </c:pt>
                <c:pt idx="909">
                  <c:v>53.5</c:v>
                </c:pt>
                <c:pt idx="910">
                  <c:v>42.58</c:v>
                </c:pt>
                <c:pt idx="911">
                  <c:v>65.34</c:v>
                </c:pt>
                <c:pt idx="912">
                  <c:v>49.75</c:v>
                </c:pt>
                <c:pt idx="913">
                  <c:v>66.92</c:v>
                </c:pt>
                <c:pt idx="914">
                  <c:v>38.92</c:v>
                </c:pt>
                <c:pt idx="915">
                  <c:v>71.930000000000007</c:v>
                </c:pt>
                <c:pt idx="916">
                  <c:v>12.75</c:v>
                </c:pt>
                <c:pt idx="917">
                  <c:v>19.53</c:v>
                </c:pt>
                <c:pt idx="918">
                  <c:v>53.53</c:v>
                </c:pt>
                <c:pt idx="919">
                  <c:v>42.73</c:v>
                </c:pt>
                <c:pt idx="920">
                  <c:v>65.459999999999994</c:v>
                </c:pt>
                <c:pt idx="921">
                  <c:v>49.96</c:v>
                </c:pt>
                <c:pt idx="922">
                  <c:v>66.67</c:v>
                </c:pt>
                <c:pt idx="923">
                  <c:v>38.72</c:v>
                </c:pt>
                <c:pt idx="924">
                  <c:v>71.989999999999995</c:v>
                </c:pt>
                <c:pt idx="925">
                  <c:v>12.8</c:v>
                </c:pt>
                <c:pt idx="926">
                  <c:v>19.7</c:v>
                </c:pt>
                <c:pt idx="927">
                  <c:v>53.56</c:v>
                </c:pt>
                <c:pt idx="928">
                  <c:v>42.89</c:v>
                </c:pt>
                <c:pt idx="929">
                  <c:v>65.58</c:v>
                </c:pt>
                <c:pt idx="930">
                  <c:v>50.16</c:v>
                </c:pt>
                <c:pt idx="931">
                  <c:v>66.430000000000007</c:v>
                </c:pt>
                <c:pt idx="932">
                  <c:v>38.520000000000003</c:v>
                </c:pt>
                <c:pt idx="933">
                  <c:v>72.05</c:v>
                </c:pt>
                <c:pt idx="934">
                  <c:v>12.85</c:v>
                </c:pt>
                <c:pt idx="935">
                  <c:v>19.88</c:v>
                </c:pt>
                <c:pt idx="936">
                  <c:v>53.58</c:v>
                </c:pt>
                <c:pt idx="937">
                  <c:v>43.05</c:v>
                </c:pt>
                <c:pt idx="938">
                  <c:v>65.69</c:v>
                </c:pt>
                <c:pt idx="939">
                  <c:v>50.36</c:v>
                </c:pt>
                <c:pt idx="940">
                  <c:v>66.180000000000007</c:v>
                </c:pt>
                <c:pt idx="941">
                  <c:v>38.32</c:v>
                </c:pt>
                <c:pt idx="942">
                  <c:v>72.099999999999994</c:v>
                </c:pt>
                <c:pt idx="943">
                  <c:v>20.059999999999999</c:v>
                </c:pt>
                <c:pt idx="944">
                  <c:v>53.6</c:v>
                </c:pt>
                <c:pt idx="945">
                  <c:v>43.21</c:v>
                </c:pt>
                <c:pt idx="946">
                  <c:v>65.81</c:v>
                </c:pt>
                <c:pt idx="947">
                  <c:v>50.56</c:v>
                </c:pt>
                <c:pt idx="948">
                  <c:v>65.930000000000007</c:v>
                </c:pt>
                <c:pt idx="949">
                  <c:v>38.119999999999997</c:v>
                </c:pt>
                <c:pt idx="950">
                  <c:v>72.150000000000006</c:v>
                </c:pt>
                <c:pt idx="951">
                  <c:v>20.23</c:v>
                </c:pt>
                <c:pt idx="952">
                  <c:v>53.62</c:v>
                </c:pt>
                <c:pt idx="953">
                  <c:v>43.37</c:v>
                </c:pt>
                <c:pt idx="954">
                  <c:v>65.92</c:v>
                </c:pt>
                <c:pt idx="955">
                  <c:v>50.77</c:v>
                </c:pt>
                <c:pt idx="956">
                  <c:v>65.680000000000007</c:v>
                </c:pt>
                <c:pt idx="957">
                  <c:v>37.92</c:v>
                </c:pt>
                <c:pt idx="958">
                  <c:v>72.19</c:v>
                </c:pt>
                <c:pt idx="959">
                  <c:v>12.99</c:v>
                </c:pt>
                <c:pt idx="960">
                  <c:v>20.41</c:v>
                </c:pt>
                <c:pt idx="961">
                  <c:v>53.64</c:v>
                </c:pt>
                <c:pt idx="962">
                  <c:v>43.53</c:v>
                </c:pt>
                <c:pt idx="963">
                  <c:v>66.03</c:v>
                </c:pt>
                <c:pt idx="964">
                  <c:v>50.97</c:v>
                </c:pt>
                <c:pt idx="965">
                  <c:v>65.44</c:v>
                </c:pt>
                <c:pt idx="966">
                  <c:v>37.72</c:v>
                </c:pt>
                <c:pt idx="967">
                  <c:v>72.23</c:v>
                </c:pt>
                <c:pt idx="968">
                  <c:v>13.03</c:v>
                </c:pt>
                <c:pt idx="969">
                  <c:v>20.59</c:v>
                </c:pt>
                <c:pt idx="970">
                  <c:v>53.66</c:v>
                </c:pt>
                <c:pt idx="971">
                  <c:v>43.69</c:v>
                </c:pt>
                <c:pt idx="972">
                  <c:v>66.13</c:v>
                </c:pt>
                <c:pt idx="973">
                  <c:v>51.17</c:v>
                </c:pt>
                <c:pt idx="974">
                  <c:v>65.19</c:v>
                </c:pt>
                <c:pt idx="975">
                  <c:v>37.520000000000003</c:v>
                </c:pt>
                <c:pt idx="976">
                  <c:v>72.260000000000005</c:v>
                </c:pt>
                <c:pt idx="977">
                  <c:v>13.08</c:v>
                </c:pt>
                <c:pt idx="978">
                  <c:v>20.76</c:v>
                </c:pt>
                <c:pt idx="979">
                  <c:v>53.67</c:v>
                </c:pt>
                <c:pt idx="980">
                  <c:v>43.85</c:v>
                </c:pt>
                <c:pt idx="981">
                  <c:v>66.239999999999995</c:v>
                </c:pt>
                <c:pt idx="982">
                  <c:v>51.37</c:v>
                </c:pt>
                <c:pt idx="983">
                  <c:v>64.94</c:v>
                </c:pt>
                <c:pt idx="984">
                  <c:v>37.33</c:v>
                </c:pt>
                <c:pt idx="985">
                  <c:v>72.290000000000006</c:v>
                </c:pt>
                <c:pt idx="986">
                  <c:v>13.12</c:v>
                </c:pt>
                <c:pt idx="987">
                  <c:v>20.94</c:v>
                </c:pt>
                <c:pt idx="988">
                  <c:v>53.68</c:v>
                </c:pt>
                <c:pt idx="989">
                  <c:v>44</c:v>
                </c:pt>
                <c:pt idx="990">
                  <c:v>66.34</c:v>
                </c:pt>
                <c:pt idx="991">
                  <c:v>51.57</c:v>
                </c:pt>
                <c:pt idx="992">
                  <c:v>64.69</c:v>
                </c:pt>
                <c:pt idx="993">
                  <c:v>37.130000000000003</c:v>
                </c:pt>
                <c:pt idx="994">
                  <c:v>72.319999999999993</c:v>
                </c:pt>
                <c:pt idx="995">
                  <c:v>13.16</c:v>
                </c:pt>
                <c:pt idx="996">
                  <c:v>21.12</c:v>
                </c:pt>
                <c:pt idx="997">
                  <c:v>53.69</c:v>
                </c:pt>
                <c:pt idx="998">
                  <c:v>44.16</c:v>
                </c:pt>
                <c:pt idx="999">
                  <c:v>66.44</c:v>
                </c:pt>
                <c:pt idx="1000">
                  <c:v>51.77</c:v>
                </c:pt>
                <c:pt idx="1001">
                  <c:v>64.44</c:v>
                </c:pt>
                <c:pt idx="1002">
                  <c:v>36.93</c:v>
                </c:pt>
                <c:pt idx="1003">
                  <c:v>72.34</c:v>
                </c:pt>
                <c:pt idx="1004">
                  <c:v>13.2</c:v>
                </c:pt>
                <c:pt idx="1005">
                  <c:v>21.29</c:v>
                </c:pt>
                <c:pt idx="1006">
                  <c:v>53.7</c:v>
                </c:pt>
                <c:pt idx="1007">
                  <c:v>44.32</c:v>
                </c:pt>
                <c:pt idx="1008">
                  <c:v>66.540000000000006</c:v>
                </c:pt>
                <c:pt idx="1009">
                  <c:v>51.96</c:v>
                </c:pt>
                <c:pt idx="1010">
                  <c:v>64.19</c:v>
                </c:pt>
                <c:pt idx="1011">
                  <c:v>36.729999999999997</c:v>
                </c:pt>
                <c:pt idx="1012">
                  <c:v>72.36</c:v>
                </c:pt>
                <c:pt idx="1013">
                  <c:v>13.24</c:v>
                </c:pt>
                <c:pt idx="1014">
                  <c:v>21.47</c:v>
                </c:pt>
                <c:pt idx="1015">
                  <c:v>53.7</c:v>
                </c:pt>
                <c:pt idx="1016">
                  <c:v>44.48</c:v>
                </c:pt>
                <c:pt idx="1017">
                  <c:v>66.63</c:v>
                </c:pt>
                <c:pt idx="1018">
                  <c:v>52.16</c:v>
                </c:pt>
                <c:pt idx="1019">
                  <c:v>63.94</c:v>
                </c:pt>
                <c:pt idx="1020">
                  <c:v>36.53</c:v>
                </c:pt>
                <c:pt idx="1021">
                  <c:v>72.38</c:v>
                </c:pt>
                <c:pt idx="1022">
                  <c:v>13.28</c:v>
                </c:pt>
                <c:pt idx="1023">
                  <c:v>21.64</c:v>
                </c:pt>
                <c:pt idx="1024">
                  <c:v>53.71</c:v>
                </c:pt>
                <c:pt idx="1025">
                  <c:v>44.64</c:v>
                </c:pt>
                <c:pt idx="1026">
                  <c:v>66.72</c:v>
                </c:pt>
                <c:pt idx="1027">
                  <c:v>52.35</c:v>
                </c:pt>
                <c:pt idx="1028">
                  <c:v>63.69</c:v>
                </c:pt>
                <c:pt idx="1029">
                  <c:v>36.340000000000003</c:v>
                </c:pt>
                <c:pt idx="1030">
                  <c:v>72.39</c:v>
                </c:pt>
                <c:pt idx="1031">
                  <c:v>13.32</c:v>
                </c:pt>
                <c:pt idx="1032">
                  <c:v>21.82</c:v>
                </c:pt>
                <c:pt idx="1033">
                  <c:v>53.71</c:v>
                </c:pt>
                <c:pt idx="1034">
                  <c:v>44.8</c:v>
                </c:pt>
                <c:pt idx="1035">
                  <c:v>66.81</c:v>
                </c:pt>
                <c:pt idx="1036">
                  <c:v>52.55</c:v>
                </c:pt>
                <c:pt idx="1037">
                  <c:v>63.44</c:v>
                </c:pt>
                <c:pt idx="1038">
                  <c:v>36.14</c:v>
                </c:pt>
                <c:pt idx="1039">
                  <c:v>72.400000000000006</c:v>
                </c:pt>
                <c:pt idx="1040">
                  <c:v>13.35</c:v>
                </c:pt>
                <c:pt idx="1041">
                  <c:v>22</c:v>
                </c:pt>
                <c:pt idx="1042">
                  <c:v>53.71</c:v>
                </c:pt>
                <c:pt idx="1043">
                  <c:v>44.96</c:v>
                </c:pt>
                <c:pt idx="1044">
                  <c:v>66.89</c:v>
                </c:pt>
                <c:pt idx="1045">
                  <c:v>52.74</c:v>
                </c:pt>
                <c:pt idx="1046">
                  <c:v>63.18</c:v>
                </c:pt>
                <c:pt idx="1047">
                  <c:v>35.94</c:v>
                </c:pt>
                <c:pt idx="1048">
                  <c:v>72.400000000000006</c:v>
                </c:pt>
                <c:pt idx="1049">
                  <c:v>13.39</c:v>
                </c:pt>
                <c:pt idx="1050">
                  <c:v>22.17</c:v>
                </c:pt>
                <c:pt idx="1051">
                  <c:v>53.7</c:v>
                </c:pt>
                <c:pt idx="1052">
                  <c:v>45.12</c:v>
                </c:pt>
                <c:pt idx="1053">
                  <c:v>66.97</c:v>
                </c:pt>
                <c:pt idx="1054">
                  <c:v>52.94</c:v>
                </c:pt>
                <c:pt idx="1055">
                  <c:v>62.93</c:v>
                </c:pt>
                <c:pt idx="1056">
                  <c:v>35.75</c:v>
                </c:pt>
                <c:pt idx="1057">
                  <c:v>72.400000000000006</c:v>
                </c:pt>
                <c:pt idx="1058">
                  <c:v>13.42</c:v>
                </c:pt>
                <c:pt idx="1059">
                  <c:v>22.35</c:v>
                </c:pt>
                <c:pt idx="1060">
                  <c:v>53.69</c:v>
                </c:pt>
                <c:pt idx="1061">
                  <c:v>45.29</c:v>
                </c:pt>
                <c:pt idx="1062">
                  <c:v>67.05</c:v>
                </c:pt>
                <c:pt idx="1063">
                  <c:v>53.13</c:v>
                </c:pt>
                <c:pt idx="1064">
                  <c:v>62.68</c:v>
                </c:pt>
                <c:pt idx="1065">
                  <c:v>35.549999999999997</c:v>
                </c:pt>
                <c:pt idx="1066">
                  <c:v>72.39</c:v>
                </c:pt>
                <c:pt idx="1067">
                  <c:v>13.46</c:v>
                </c:pt>
                <c:pt idx="1068">
                  <c:v>22.52</c:v>
                </c:pt>
                <c:pt idx="1069">
                  <c:v>53.69</c:v>
                </c:pt>
                <c:pt idx="1070">
                  <c:v>45.45</c:v>
                </c:pt>
                <c:pt idx="1071">
                  <c:v>67.13</c:v>
                </c:pt>
                <c:pt idx="1072">
                  <c:v>53.32</c:v>
                </c:pt>
                <c:pt idx="1073">
                  <c:v>62.43</c:v>
                </c:pt>
                <c:pt idx="1074">
                  <c:v>35.35</c:v>
                </c:pt>
                <c:pt idx="1075">
                  <c:v>72.38</c:v>
                </c:pt>
                <c:pt idx="1076">
                  <c:v>13.49</c:v>
                </c:pt>
                <c:pt idx="1077">
                  <c:v>22.7</c:v>
                </c:pt>
                <c:pt idx="1078">
                  <c:v>53.67</c:v>
                </c:pt>
                <c:pt idx="1079">
                  <c:v>45.61</c:v>
                </c:pt>
                <c:pt idx="1080">
                  <c:v>67.2</c:v>
                </c:pt>
                <c:pt idx="1081">
                  <c:v>53.51</c:v>
                </c:pt>
                <c:pt idx="1082">
                  <c:v>62.18</c:v>
                </c:pt>
                <c:pt idx="1083">
                  <c:v>35.159999999999997</c:v>
                </c:pt>
                <c:pt idx="1084">
                  <c:v>72.36</c:v>
                </c:pt>
                <c:pt idx="1085">
                  <c:v>13.52</c:v>
                </c:pt>
                <c:pt idx="1086">
                  <c:v>22.87</c:v>
                </c:pt>
                <c:pt idx="1087">
                  <c:v>53.66</c:v>
                </c:pt>
                <c:pt idx="1088">
                  <c:v>45.77</c:v>
                </c:pt>
                <c:pt idx="1089">
                  <c:v>67.27</c:v>
                </c:pt>
                <c:pt idx="1090">
                  <c:v>53.7</c:v>
                </c:pt>
                <c:pt idx="1091">
                  <c:v>61.92</c:v>
                </c:pt>
                <c:pt idx="1092">
                  <c:v>34.96</c:v>
                </c:pt>
                <c:pt idx="1093">
                  <c:v>72.349999999999994</c:v>
                </c:pt>
                <c:pt idx="1094">
                  <c:v>13.55</c:v>
                </c:pt>
                <c:pt idx="1095">
                  <c:v>23.05</c:v>
                </c:pt>
                <c:pt idx="1096">
                  <c:v>53.64</c:v>
                </c:pt>
                <c:pt idx="1097">
                  <c:v>45.93</c:v>
                </c:pt>
                <c:pt idx="1098">
                  <c:v>67.34</c:v>
                </c:pt>
                <c:pt idx="1099">
                  <c:v>53.89</c:v>
                </c:pt>
                <c:pt idx="1100">
                  <c:v>61.67</c:v>
                </c:pt>
                <c:pt idx="1101">
                  <c:v>34.770000000000003</c:v>
                </c:pt>
                <c:pt idx="1102">
                  <c:v>72.319999999999993</c:v>
                </c:pt>
                <c:pt idx="1103">
                  <c:v>13.58</c:v>
                </c:pt>
                <c:pt idx="1104">
                  <c:v>23.22</c:v>
                </c:pt>
                <c:pt idx="1105">
                  <c:v>53.63</c:v>
                </c:pt>
                <c:pt idx="1106">
                  <c:v>46.09</c:v>
                </c:pt>
                <c:pt idx="1107">
                  <c:v>67.41</c:v>
                </c:pt>
                <c:pt idx="1108">
                  <c:v>54.07</c:v>
                </c:pt>
                <c:pt idx="1109">
                  <c:v>61.42</c:v>
                </c:pt>
                <c:pt idx="1110">
                  <c:v>34.58</c:v>
                </c:pt>
                <c:pt idx="1111">
                  <c:v>72.3</c:v>
                </c:pt>
                <c:pt idx="1112">
                  <c:v>13.61</c:v>
                </c:pt>
                <c:pt idx="1113">
                  <c:v>23.4</c:v>
                </c:pt>
                <c:pt idx="1114">
                  <c:v>53.61</c:v>
                </c:pt>
                <c:pt idx="1115">
                  <c:v>46.25</c:v>
                </c:pt>
                <c:pt idx="1116">
                  <c:v>67.47</c:v>
                </c:pt>
                <c:pt idx="1117">
                  <c:v>54.26</c:v>
                </c:pt>
                <c:pt idx="1118">
                  <c:v>61.16</c:v>
                </c:pt>
                <c:pt idx="1119">
                  <c:v>34.380000000000003</c:v>
                </c:pt>
                <c:pt idx="1120">
                  <c:v>72.260000000000005</c:v>
                </c:pt>
                <c:pt idx="1121">
                  <c:v>13.63</c:v>
                </c:pt>
                <c:pt idx="1122">
                  <c:v>23.57</c:v>
                </c:pt>
                <c:pt idx="1123">
                  <c:v>53.58</c:v>
                </c:pt>
                <c:pt idx="1124">
                  <c:v>46.41</c:v>
                </c:pt>
                <c:pt idx="1125">
                  <c:v>67.53</c:v>
                </c:pt>
                <c:pt idx="1126">
                  <c:v>54.45</c:v>
                </c:pt>
                <c:pt idx="1127">
                  <c:v>60.91</c:v>
                </c:pt>
                <c:pt idx="1128">
                  <c:v>34.19</c:v>
                </c:pt>
                <c:pt idx="1129">
                  <c:v>72.23</c:v>
                </c:pt>
                <c:pt idx="1130">
                  <c:v>13.66</c:v>
                </c:pt>
                <c:pt idx="1131">
                  <c:v>23.74</c:v>
                </c:pt>
                <c:pt idx="1132">
                  <c:v>53.56</c:v>
                </c:pt>
                <c:pt idx="1133">
                  <c:v>46.58</c:v>
                </c:pt>
                <c:pt idx="1134">
                  <c:v>67.58</c:v>
                </c:pt>
                <c:pt idx="1135">
                  <c:v>54.63</c:v>
                </c:pt>
                <c:pt idx="1136">
                  <c:v>60.66</c:v>
                </c:pt>
                <c:pt idx="1137">
                  <c:v>33.99</c:v>
                </c:pt>
                <c:pt idx="1138">
                  <c:v>72.19</c:v>
                </c:pt>
                <c:pt idx="1139">
                  <c:v>13.69</c:v>
                </c:pt>
                <c:pt idx="1140">
                  <c:v>23.92</c:v>
                </c:pt>
                <c:pt idx="1141">
                  <c:v>53.53</c:v>
                </c:pt>
                <c:pt idx="1142">
                  <c:v>46.74</c:v>
                </c:pt>
                <c:pt idx="1143">
                  <c:v>67.63</c:v>
                </c:pt>
                <c:pt idx="1144">
                  <c:v>54.81</c:v>
                </c:pt>
                <c:pt idx="1145">
                  <c:v>60.4</c:v>
                </c:pt>
                <c:pt idx="1146">
                  <c:v>33.799999999999997</c:v>
                </c:pt>
                <c:pt idx="1147">
                  <c:v>72.150000000000006</c:v>
                </c:pt>
                <c:pt idx="1148">
                  <c:v>13.71</c:v>
                </c:pt>
                <c:pt idx="1149">
                  <c:v>24.09</c:v>
                </c:pt>
                <c:pt idx="1150">
                  <c:v>53.5</c:v>
                </c:pt>
                <c:pt idx="1151">
                  <c:v>46.9</c:v>
                </c:pt>
                <c:pt idx="1152">
                  <c:v>67.680000000000007</c:v>
                </c:pt>
                <c:pt idx="1153">
                  <c:v>54.99</c:v>
                </c:pt>
                <c:pt idx="1154">
                  <c:v>60.15</c:v>
                </c:pt>
                <c:pt idx="1155">
                  <c:v>33.61</c:v>
                </c:pt>
                <c:pt idx="1156">
                  <c:v>72.099999999999994</c:v>
                </c:pt>
                <c:pt idx="1157">
                  <c:v>13.73</c:v>
                </c:pt>
                <c:pt idx="1158">
                  <c:v>24.27</c:v>
                </c:pt>
                <c:pt idx="1159">
                  <c:v>53.47</c:v>
                </c:pt>
                <c:pt idx="1160">
                  <c:v>47.06</c:v>
                </c:pt>
                <c:pt idx="1161">
                  <c:v>67.73</c:v>
                </c:pt>
                <c:pt idx="1162">
                  <c:v>55.17</c:v>
                </c:pt>
                <c:pt idx="1163">
                  <c:v>59.89</c:v>
                </c:pt>
                <c:pt idx="1164">
                  <c:v>33.42</c:v>
                </c:pt>
                <c:pt idx="1165">
                  <c:v>72.05</c:v>
                </c:pt>
                <c:pt idx="1166">
                  <c:v>13.76</c:v>
                </c:pt>
                <c:pt idx="1167">
                  <c:v>24.44</c:v>
                </c:pt>
                <c:pt idx="1168">
                  <c:v>53.44</c:v>
                </c:pt>
                <c:pt idx="1169">
                  <c:v>47.23</c:v>
                </c:pt>
                <c:pt idx="1170">
                  <c:v>67.77</c:v>
                </c:pt>
                <c:pt idx="1171">
                  <c:v>55.35</c:v>
                </c:pt>
                <c:pt idx="1172">
                  <c:v>59.64</c:v>
                </c:pt>
                <c:pt idx="1173">
                  <c:v>33.22</c:v>
                </c:pt>
                <c:pt idx="1174">
                  <c:v>71.989999999999995</c:v>
                </c:pt>
                <c:pt idx="1175">
                  <c:v>13.78</c:v>
                </c:pt>
                <c:pt idx="1176">
                  <c:v>24.61</c:v>
                </c:pt>
                <c:pt idx="1177">
                  <c:v>53.4</c:v>
                </c:pt>
                <c:pt idx="1178">
                  <c:v>47.39</c:v>
                </c:pt>
                <c:pt idx="1179">
                  <c:v>67.81</c:v>
                </c:pt>
                <c:pt idx="1180">
                  <c:v>55.53</c:v>
                </c:pt>
                <c:pt idx="1181">
                  <c:v>59.38</c:v>
                </c:pt>
                <c:pt idx="1182">
                  <c:v>33.03</c:v>
                </c:pt>
                <c:pt idx="1183">
                  <c:v>71.930000000000007</c:v>
                </c:pt>
                <c:pt idx="1184">
                  <c:v>13.8</c:v>
                </c:pt>
                <c:pt idx="1185">
                  <c:v>24.79</c:v>
                </c:pt>
                <c:pt idx="1186">
                  <c:v>53.36</c:v>
                </c:pt>
                <c:pt idx="1187">
                  <c:v>47.55</c:v>
                </c:pt>
                <c:pt idx="1188">
                  <c:v>67.84</c:v>
                </c:pt>
                <c:pt idx="1189">
                  <c:v>55.71</c:v>
                </c:pt>
                <c:pt idx="1190">
                  <c:v>59.13</c:v>
                </c:pt>
                <c:pt idx="1191">
                  <c:v>32.840000000000003</c:v>
                </c:pt>
                <c:pt idx="1192">
                  <c:v>71.87</c:v>
                </c:pt>
                <c:pt idx="1193">
                  <c:v>13.82</c:v>
                </c:pt>
                <c:pt idx="1194">
                  <c:v>24.96</c:v>
                </c:pt>
                <c:pt idx="1195">
                  <c:v>53.32</c:v>
                </c:pt>
                <c:pt idx="1196">
                  <c:v>47.72</c:v>
                </c:pt>
                <c:pt idx="1197">
                  <c:v>67.88</c:v>
                </c:pt>
                <c:pt idx="1198">
                  <c:v>55.88</c:v>
                </c:pt>
                <c:pt idx="1199">
                  <c:v>58.88</c:v>
                </c:pt>
                <c:pt idx="1200">
                  <c:v>32.65</c:v>
                </c:pt>
                <c:pt idx="1201">
                  <c:v>71.81</c:v>
                </c:pt>
                <c:pt idx="1202">
                  <c:v>13.84</c:v>
                </c:pt>
                <c:pt idx="1203">
                  <c:v>25.13</c:v>
                </c:pt>
                <c:pt idx="1204">
                  <c:v>53.28</c:v>
                </c:pt>
                <c:pt idx="1205">
                  <c:v>47.88</c:v>
                </c:pt>
                <c:pt idx="1206">
                  <c:v>67.91</c:v>
                </c:pt>
                <c:pt idx="1207">
                  <c:v>56.06</c:v>
                </c:pt>
                <c:pt idx="1208">
                  <c:v>58.62</c:v>
                </c:pt>
                <c:pt idx="1209">
                  <c:v>32.46</c:v>
                </c:pt>
                <c:pt idx="1210">
                  <c:v>71.739999999999995</c:v>
                </c:pt>
                <c:pt idx="1211">
                  <c:v>13.85</c:v>
                </c:pt>
                <c:pt idx="1212">
                  <c:v>25.31</c:v>
                </c:pt>
                <c:pt idx="1213">
                  <c:v>53.24</c:v>
                </c:pt>
                <c:pt idx="1214">
                  <c:v>48.04</c:v>
                </c:pt>
                <c:pt idx="1215">
                  <c:v>67.930000000000007</c:v>
                </c:pt>
                <c:pt idx="1216">
                  <c:v>56.23</c:v>
                </c:pt>
                <c:pt idx="1217">
                  <c:v>58.37</c:v>
                </c:pt>
                <c:pt idx="1218">
                  <c:v>32.270000000000003</c:v>
                </c:pt>
                <c:pt idx="1219">
                  <c:v>71.66</c:v>
                </c:pt>
                <c:pt idx="1220">
                  <c:v>13.87</c:v>
                </c:pt>
                <c:pt idx="1221">
                  <c:v>25.48</c:v>
                </c:pt>
                <c:pt idx="1222">
                  <c:v>53.19</c:v>
                </c:pt>
                <c:pt idx="1223">
                  <c:v>48.21</c:v>
                </c:pt>
                <c:pt idx="1224">
                  <c:v>67.95</c:v>
                </c:pt>
                <c:pt idx="1225">
                  <c:v>56.4</c:v>
                </c:pt>
                <c:pt idx="1226">
                  <c:v>58.11</c:v>
                </c:pt>
                <c:pt idx="1227">
                  <c:v>32.08</c:v>
                </c:pt>
                <c:pt idx="1228">
                  <c:v>71.58</c:v>
                </c:pt>
                <c:pt idx="1229">
                  <c:v>13.88</c:v>
                </c:pt>
                <c:pt idx="1230">
                  <c:v>25.65</c:v>
                </c:pt>
                <c:pt idx="1231">
                  <c:v>53.14</c:v>
                </c:pt>
                <c:pt idx="1232">
                  <c:v>48.37</c:v>
                </c:pt>
                <c:pt idx="1233">
                  <c:v>67.97</c:v>
                </c:pt>
                <c:pt idx="1234">
                  <c:v>56.57</c:v>
                </c:pt>
                <c:pt idx="1235">
                  <c:v>57.86</c:v>
                </c:pt>
                <c:pt idx="1236">
                  <c:v>31.89</c:v>
                </c:pt>
                <c:pt idx="1237">
                  <c:v>71.5</c:v>
                </c:pt>
                <c:pt idx="1238">
                  <c:v>13.9</c:v>
                </c:pt>
                <c:pt idx="1239">
                  <c:v>25.83</c:v>
                </c:pt>
                <c:pt idx="1240">
                  <c:v>53.09</c:v>
                </c:pt>
                <c:pt idx="1241">
                  <c:v>48.53</c:v>
                </c:pt>
                <c:pt idx="1242">
                  <c:v>67.989999999999995</c:v>
                </c:pt>
                <c:pt idx="1243">
                  <c:v>56.74</c:v>
                </c:pt>
                <c:pt idx="1244">
                  <c:v>57.6</c:v>
                </c:pt>
                <c:pt idx="1245">
                  <c:v>31.7</c:v>
                </c:pt>
                <c:pt idx="1246">
                  <c:v>71.42</c:v>
                </c:pt>
                <c:pt idx="1247">
                  <c:v>13.91</c:v>
                </c:pt>
                <c:pt idx="1248">
                  <c:v>26</c:v>
                </c:pt>
                <c:pt idx="1249">
                  <c:v>53.04</c:v>
                </c:pt>
                <c:pt idx="1250">
                  <c:v>48.7</c:v>
                </c:pt>
                <c:pt idx="1251">
                  <c:v>68</c:v>
                </c:pt>
                <c:pt idx="1252">
                  <c:v>56.91</c:v>
                </c:pt>
                <c:pt idx="1253">
                  <c:v>57.34</c:v>
                </c:pt>
                <c:pt idx="1254">
                  <c:v>31.51</c:v>
                </c:pt>
                <c:pt idx="1255">
                  <c:v>71.33</c:v>
                </c:pt>
                <c:pt idx="1256">
                  <c:v>13.92</c:v>
                </c:pt>
                <c:pt idx="1257">
                  <c:v>26.17</c:v>
                </c:pt>
                <c:pt idx="1258">
                  <c:v>52.98</c:v>
                </c:pt>
                <c:pt idx="1259">
                  <c:v>48.86</c:v>
                </c:pt>
                <c:pt idx="1260">
                  <c:v>68.010000000000005</c:v>
                </c:pt>
                <c:pt idx="1261">
                  <c:v>57.07</c:v>
                </c:pt>
                <c:pt idx="1262">
                  <c:v>57.09</c:v>
                </c:pt>
                <c:pt idx="1263">
                  <c:v>31.32</c:v>
                </c:pt>
                <c:pt idx="1264">
                  <c:v>71.239999999999995</c:v>
                </c:pt>
                <c:pt idx="1265">
                  <c:v>13.93</c:v>
                </c:pt>
                <c:pt idx="1266">
                  <c:v>26.34</c:v>
                </c:pt>
                <c:pt idx="1267">
                  <c:v>52.92</c:v>
                </c:pt>
                <c:pt idx="1268">
                  <c:v>49.03</c:v>
                </c:pt>
                <c:pt idx="1269">
                  <c:v>68.010000000000005</c:v>
                </c:pt>
                <c:pt idx="1270">
                  <c:v>57.24</c:v>
                </c:pt>
                <c:pt idx="1271">
                  <c:v>56.83</c:v>
                </c:pt>
                <c:pt idx="1272">
                  <c:v>31.13</c:v>
                </c:pt>
                <c:pt idx="1273">
                  <c:v>71.14</c:v>
                </c:pt>
                <c:pt idx="1274">
                  <c:v>13.94</c:v>
                </c:pt>
                <c:pt idx="1275">
                  <c:v>26.52</c:v>
                </c:pt>
                <c:pt idx="1276">
                  <c:v>52.86</c:v>
                </c:pt>
                <c:pt idx="1277">
                  <c:v>49.19</c:v>
                </c:pt>
                <c:pt idx="1278">
                  <c:v>68.02</c:v>
                </c:pt>
                <c:pt idx="1279">
                  <c:v>57.4</c:v>
                </c:pt>
                <c:pt idx="1280">
                  <c:v>56.58</c:v>
                </c:pt>
                <c:pt idx="1281">
                  <c:v>30.94</c:v>
                </c:pt>
                <c:pt idx="1282">
                  <c:v>71.040000000000006</c:v>
                </c:pt>
                <c:pt idx="1283">
                  <c:v>13.95</c:v>
                </c:pt>
                <c:pt idx="1284">
                  <c:v>26.69</c:v>
                </c:pt>
                <c:pt idx="1285">
                  <c:v>52.8</c:v>
                </c:pt>
                <c:pt idx="1286">
                  <c:v>49.36</c:v>
                </c:pt>
                <c:pt idx="1287">
                  <c:v>68.010000000000005</c:v>
                </c:pt>
                <c:pt idx="1288">
                  <c:v>57.56</c:v>
                </c:pt>
                <c:pt idx="1289">
                  <c:v>56.32</c:v>
                </c:pt>
                <c:pt idx="1290">
                  <c:v>30.76</c:v>
                </c:pt>
                <c:pt idx="1291">
                  <c:v>70.94</c:v>
                </c:pt>
                <c:pt idx="1292">
                  <c:v>13.96</c:v>
                </c:pt>
                <c:pt idx="1293">
                  <c:v>26.86</c:v>
                </c:pt>
                <c:pt idx="1294">
                  <c:v>52.74</c:v>
                </c:pt>
                <c:pt idx="1295">
                  <c:v>49.52</c:v>
                </c:pt>
                <c:pt idx="1296">
                  <c:v>68.010000000000005</c:v>
                </c:pt>
                <c:pt idx="1297">
                  <c:v>57.72</c:v>
                </c:pt>
                <c:pt idx="1298">
                  <c:v>56.07</c:v>
                </c:pt>
                <c:pt idx="1299">
                  <c:v>30.57</c:v>
                </c:pt>
                <c:pt idx="1300">
                  <c:v>70.84</c:v>
                </c:pt>
                <c:pt idx="1301">
                  <c:v>13.97</c:v>
                </c:pt>
                <c:pt idx="1302">
                  <c:v>27.03</c:v>
                </c:pt>
                <c:pt idx="1303">
                  <c:v>52.67</c:v>
                </c:pt>
                <c:pt idx="1304">
                  <c:v>49.69</c:v>
                </c:pt>
                <c:pt idx="1305">
                  <c:v>68</c:v>
                </c:pt>
                <c:pt idx="1306">
                  <c:v>57.88</c:v>
                </c:pt>
                <c:pt idx="1307">
                  <c:v>55.81</c:v>
                </c:pt>
                <c:pt idx="1308">
                  <c:v>30.38</c:v>
                </c:pt>
                <c:pt idx="1309">
                  <c:v>70.73</c:v>
                </c:pt>
                <c:pt idx="1310">
                  <c:v>13.98</c:v>
                </c:pt>
                <c:pt idx="1311">
                  <c:v>27.2</c:v>
                </c:pt>
                <c:pt idx="1312">
                  <c:v>52.6</c:v>
                </c:pt>
                <c:pt idx="1313">
                  <c:v>49.85</c:v>
                </c:pt>
                <c:pt idx="1314">
                  <c:v>67.989999999999995</c:v>
                </c:pt>
                <c:pt idx="1315">
                  <c:v>58.04</c:v>
                </c:pt>
                <c:pt idx="1316">
                  <c:v>55.56</c:v>
                </c:pt>
                <c:pt idx="1317">
                  <c:v>30.19</c:v>
                </c:pt>
                <c:pt idx="1318">
                  <c:v>70.62</c:v>
                </c:pt>
                <c:pt idx="1319">
                  <c:v>13.98</c:v>
                </c:pt>
                <c:pt idx="1320">
                  <c:v>27.37</c:v>
                </c:pt>
                <c:pt idx="1321">
                  <c:v>52.53</c:v>
                </c:pt>
                <c:pt idx="1322">
                  <c:v>50.02</c:v>
                </c:pt>
                <c:pt idx="1323">
                  <c:v>67.97</c:v>
                </c:pt>
                <c:pt idx="1324">
                  <c:v>58.19</c:v>
                </c:pt>
                <c:pt idx="1325">
                  <c:v>55.3</c:v>
                </c:pt>
                <c:pt idx="1326">
                  <c:v>30.01</c:v>
                </c:pt>
                <c:pt idx="1327">
                  <c:v>70.5</c:v>
                </c:pt>
                <c:pt idx="1328">
                  <c:v>13.98</c:v>
                </c:pt>
                <c:pt idx="1329">
                  <c:v>27.55</c:v>
                </c:pt>
                <c:pt idx="1330">
                  <c:v>52.46</c:v>
                </c:pt>
                <c:pt idx="1331">
                  <c:v>50.19</c:v>
                </c:pt>
                <c:pt idx="1332">
                  <c:v>67.95</c:v>
                </c:pt>
                <c:pt idx="1333">
                  <c:v>58.34</c:v>
                </c:pt>
                <c:pt idx="1334">
                  <c:v>55.04</c:v>
                </c:pt>
                <c:pt idx="1335">
                  <c:v>29.82</c:v>
                </c:pt>
                <c:pt idx="1336">
                  <c:v>70.39</c:v>
                </c:pt>
                <c:pt idx="1337">
                  <c:v>13.99</c:v>
                </c:pt>
                <c:pt idx="1338">
                  <c:v>27.72</c:v>
                </c:pt>
                <c:pt idx="1339">
                  <c:v>52.39</c:v>
                </c:pt>
                <c:pt idx="1340">
                  <c:v>50.35</c:v>
                </c:pt>
                <c:pt idx="1341">
                  <c:v>67.930000000000007</c:v>
                </c:pt>
                <c:pt idx="1342">
                  <c:v>58.5</c:v>
                </c:pt>
                <c:pt idx="1343">
                  <c:v>54.79</c:v>
                </c:pt>
                <c:pt idx="1344">
                  <c:v>29.63</c:v>
                </c:pt>
                <c:pt idx="1345">
                  <c:v>70.27</c:v>
                </c:pt>
                <c:pt idx="1346">
                  <c:v>13.99</c:v>
                </c:pt>
                <c:pt idx="1347">
                  <c:v>27.89</c:v>
                </c:pt>
                <c:pt idx="1348">
                  <c:v>52.31</c:v>
                </c:pt>
                <c:pt idx="1349">
                  <c:v>50.52</c:v>
                </c:pt>
                <c:pt idx="1350">
                  <c:v>67.91</c:v>
                </c:pt>
                <c:pt idx="1351">
                  <c:v>58.64</c:v>
                </c:pt>
                <c:pt idx="1352">
                  <c:v>54.53</c:v>
                </c:pt>
                <c:pt idx="1353">
                  <c:v>29.45</c:v>
                </c:pt>
                <c:pt idx="1354">
                  <c:v>70.14</c:v>
                </c:pt>
                <c:pt idx="1355">
                  <c:v>13.99</c:v>
                </c:pt>
                <c:pt idx="1356">
                  <c:v>28.06</c:v>
                </c:pt>
                <c:pt idx="1357">
                  <c:v>52.23</c:v>
                </c:pt>
                <c:pt idx="1358">
                  <c:v>50.68</c:v>
                </c:pt>
                <c:pt idx="1359">
                  <c:v>67.88</c:v>
                </c:pt>
                <c:pt idx="1360">
                  <c:v>58.79</c:v>
                </c:pt>
                <c:pt idx="1361">
                  <c:v>54.28</c:v>
                </c:pt>
                <c:pt idx="1362">
                  <c:v>29.26</c:v>
                </c:pt>
                <c:pt idx="1363">
                  <c:v>70.02</c:v>
                </c:pt>
                <c:pt idx="1364">
                  <c:v>13.99</c:v>
                </c:pt>
                <c:pt idx="1365">
                  <c:v>28.23</c:v>
                </c:pt>
                <c:pt idx="1366">
                  <c:v>52.15</c:v>
                </c:pt>
                <c:pt idx="1367">
                  <c:v>50.85</c:v>
                </c:pt>
                <c:pt idx="1368">
                  <c:v>67.84</c:v>
                </c:pt>
                <c:pt idx="1369">
                  <c:v>58.94</c:v>
                </c:pt>
                <c:pt idx="1370">
                  <c:v>54.02</c:v>
                </c:pt>
                <c:pt idx="1371">
                  <c:v>29.08</c:v>
                </c:pt>
                <c:pt idx="1372">
                  <c:v>69.89</c:v>
                </c:pt>
                <c:pt idx="1373">
                  <c:v>13.99</c:v>
                </c:pt>
                <c:pt idx="1374">
                  <c:v>28.4</c:v>
                </c:pt>
                <c:pt idx="1375">
                  <c:v>52.07</c:v>
                </c:pt>
                <c:pt idx="1376">
                  <c:v>51.02</c:v>
                </c:pt>
                <c:pt idx="1377">
                  <c:v>67.81</c:v>
                </c:pt>
                <c:pt idx="1378">
                  <c:v>59.08</c:v>
                </c:pt>
                <c:pt idx="1379">
                  <c:v>53.77</c:v>
                </c:pt>
                <c:pt idx="1380">
                  <c:v>28.89</c:v>
                </c:pt>
                <c:pt idx="1381">
                  <c:v>69.760000000000005</c:v>
                </c:pt>
                <c:pt idx="1382">
                  <c:v>13.99</c:v>
                </c:pt>
                <c:pt idx="1383">
                  <c:v>28.57</c:v>
                </c:pt>
                <c:pt idx="1384">
                  <c:v>51.99</c:v>
                </c:pt>
                <c:pt idx="1385">
                  <c:v>51.18</c:v>
                </c:pt>
                <c:pt idx="1386">
                  <c:v>67.77</c:v>
                </c:pt>
                <c:pt idx="1387">
                  <c:v>59.23</c:v>
                </c:pt>
                <c:pt idx="1388">
                  <c:v>53.51</c:v>
                </c:pt>
                <c:pt idx="1389">
                  <c:v>28.71</c:v>
                </c:pt>
                <c:pt idx="1390">
                  <c:v>69.63</c:v>
                </c:pt>
                <c:pt idx="1391">
                  <c:v>13.99</c:v>
                </c:pt>
                <c:pt idx="1392">
                  <c:v>28.74</c:v>
                </c:pt>
                <c:pt idx="1393">
                  <c:v>51.9</c:v>
                </c:pt>
                <c:pt idx="1394">
                  <c:v>51.35</c:v>
                </c:pt>
                <c:pt idx="1395">
                  <c:v>67.73</c:v>
                </c:pt>
                <c:pt idx="1396">
                  <c:v>59.37</c:v>
                </c:pt>
                <c:pt idx="1397">
                  <c:v>53.25</c:v>
                </c:pt>
                <c:pt idx="1398">
                  <c:v>28.52</c:v>
                </c:pt>
                <c:pt idx="1399">
                  <c:v>69.489999999999995</c:v>
                </c:pt>
                <c:pt idx="1400">
                  <c:v>13.98</c:v>
                </c:pt>
                <c:pt idx="1401">
                  <c:v>28.91</c:v>
                </c:pt>
                <c:pt idx="1402">
                  <c:v>51.81</c:v>
                </c:pt>
                <c:pt idx="1403">
                  <c:v>51.52</c:v>
                </c:pt>
                <c:pt idx="1404">
                  <c:v>67.680000000000007</c:v>
                </c:pt>
                <c:pt idx="1405">
                  <c:v>59.5</c:v>
                </c:pt>
                <c:pt idx="1406">
                  <c:v>53</c:v>
                </c:pt>
                <c:pt idx="1407">
                  <c:v>28.34</c:v>
                </c:pt>
                <c:pt idx="1408">
                  <c:v>69.349999999999994</c:v>
                </c:pt>
                <c:pt idx="1409">
                  <c:v>13.98</c:v>
                </c:pt>
                <c:pt idx="1410">
                  <c:v>29.08</c:v>
                </c:pt>
                <c:pt idx="1411">
                  <c:v>51.72</c:v>
                </c:pt>
                <c:pt idx="1412">
                  <c:v>51.69</c:v>
                </c:pt>
                <c:pt idx="1413">
                  <c:v>67.63</c:v>
                </c:pt>
                <c:pt idx="1414">
                  <c:v>59.64</c:v>
                </c:pt>
                <c:pt idx="1415">
                  <c:v>52.74</c:v>
                </c:pt>
                <c:pt idx="1416">
                  <c:v>28.16</c:v>
                </c:pt>
                <c:pt idx="1417">
                  <c:v>69.209999999999994</c:v>
                </c:pt>
                <c:pt idx="1418">
                  <c:v>13.97</c:v>
                </c:pt>
                <c:pt idx="1419">
                  <c:v>29.25</c:v>
                </c:pt>
                <c:pt idx="1420">
                  <c:v>51.63</c:v>
                </c:pt>
                <c:pt idx="1421">
                  <c:v>51.85</c:v>
                </c:pt>
                <c:pt idx="1422">
                  <c:v>67.58</c:v>
                </c:pt>
                <c:pt idx="1423">
                  <c:v>59.78</c:v>
                </c:pt>
                <c:pt idx="1424">
                  <c:v>52.49</c:v>
                </c:pt>
                <c:pt idx="1425">
                  <c:v>27.97</c:v>
                </c:pt>
                <c:pt idx="1426">
                  <c:v>69.06</c:v>
                </c:pt>
                <c:pt idx="1427">
                  <c:v>13.96</c:v>
                </c:pt>
                <c:pt idx="1428">
                  <c:v>29.42</c:v>
                </c:pt>
                <c:pt idx="1429">
                  <c:v>51.54</c:v>
                </c:pt>
                <c:pt idx="1430">
                  <c:v>52.02</c:v>
                </c:pt>
                <c:pt idx="1431">
                  <c:v>67.52</c:v>
                </c:pt>
                <c:pt idx="1432">
                  <c:v>59.91</c:v>
                </c:pt>
                <c:pt idx="1433">
                  <c:v>52.23</c:v>
                </c:pt>
                <c:pt idx="1434">
                  <c:v>27.79</c:v>
                </c:pt>
                <c:pt idx="1435">
                  <c:v>68.92</c:v>
                </c:pt>
                <c:pt idx="1436">
                  <c:v>13.96</c:v>
                </c:pt>
                <c:pt idx="1437">
                  <c:v>29.59</c:v>
                </c:pt>
                <c:pt idx="1438">
                  <c:v>51.44</c:v>
                </c:pt>
                <c:pt idx="1439">
                  <c:v>52.19</c:v>
                </c:pt>
                <c:pt idx="1440">
                  <c:v>67.459999999999994</c:v>
                </c:pt>
                <c:pt idx="1441">
                  <c:v>60.04</c:v>
                </c:pt>
                <c:pt idx="1442">
                  <c:v>51.98</c:v>
                </c:pt>
                <c:pt idx="1443">
                  <c:v>27.61</c:v>
                </c:pt>
                <c:pt idx="1444">
                  <c:v>68.77</c:v>
                </c:pt>
                <c:pt idx="1445">
                  <c:v>13.95</c:v>
                </c:pt>
                <c:pt idx="1446">
                  <c:v>29.76</c:v>
                </c:pt>
                <c:pt idx="1447">
                  <c:v>51.34</c:v>
                </c:pt>
                <c:pt idx="1448">
                  <c:v>52.36</c:v>
                </c:pt>
                <c:pt idx="1449">
                  <c:v>67.400000000000006</c:v>
                </c:pt>
                <c:pt idx="1450">
                  <c:v>60.17</c:v>
                </c:pt>
                <c:pt idx="1451">
                  <c:v>51.72</c:v>
                </c:pt>
                <c:pt idx="1452">
                  <c:v>27.43</c:v>
                </c:pt>
                <c:pt idx="1453">
                  <c:v>68.62</c:v>
                </c:pt>
                <c:pt idx="1454">
                  <c:v>13.94</c:v>
                </c:pt>
                <c:pt idx="1455">
                  <c:v>29.93</c:v>
                </c:pt>
                <c:pt idx="1456">
                  <c:v>51.24</c:v>
                </c:pt>
                <c:pt idx="1457">
                  <c:v>52.53</c:v>
                </c:pt>
                <c:pt idx="1458">
                  <c:v>67.34</c:v>
                </c:pt>
                <c:pt idx="1459">
                  <c:v>60.29</c:v>
                </c:pt>
                <c:pt idx="1460">
                  <c:v>51.47</c:v>
                </c:pt>
                <c:pt idx="1461">
                  <c:v>27.24</c:v>
                </c:pt>
                <c:pt idx="1462">
                  <c:v>68.47</c:v>
                </c:pt>
                <c:pt idx="1463">
                  <c:v>13.93</c:v>
                </c:pt>
                <c:pt idx="1464">
                  <c:v>30.1</c:v>
                </c:pt>
                <c:pt idx="1465">
                  <c:v>51.14</c:v>
                </c:pt>
                <c:pt idx="1466">
                  <c:v>52.69</c:v>
                </c:pt>
                <c:pt idx="1467">
                  <c:v>67.27</c:v>
                </c:pt>
                <c:pt idx="1468">
                  <c:v>60.42</c:v>
                </c:pt>
                <c:pt idx="1469">
                  <c:v>51.21</c:v>
                </c:pt>
                <c:pt idx="1470">
                  <c:v>27.06</c:v>
                </c:pt>
                <c:pt idx="1471">
                  <c:v>68.31</c:v>
                </c:pt>
                <c:pt idx="1472">
                  <c:v>13.91</c:v>
                </c:pt>
                <c:pt idx="1473">
                  <c:v>30.26</c:v>
                </c:pt>
                <c:pt idx="1474">
                  <c:v>51.04</c:v>
                </c:pt>
                <c:pt idx="1475">
                  <c:v>52.86</c:v>
                </c:pt>
                <c:pt idx="1476">
                  <c:v>67.2</c:v>
                </c:pt>
                <c:pt idx="1477">
                  <c:v>60.54</c:v>
                </c:pt>
                <c:pt idx="1478">
                  <c:v>50.96</c:v>
                </c:pt>
                <c:pt idx="1479">
                  <c:v>26.88</c:v>
                </c:pt>
                <c:pt idx="1480">
                  <c:v>68.150000000000006</c:v>
                </c:pt>
                <c:pt idx="1481">
                  <c:v>13.9</c:v>
                </c:pt>
                <c:pt idx="1482">
                  <c:v>30.43</c:v>
                </c:pt>
                <c:pt idx="1483">
                  <c:v>50.94</c:v>
                </c:pt>
                <c:pt idx="1484">
                  <c:v>53.03</c:v>
                </c:pt>
                <c:pt idx="1485">
                  <c:v>67.12</c:v>
                </c:pt>
                <c:pt idx="1486">
                  <c:v>60.66</c:v>
                </c:pt>
                <c:pt idx="1487">
                  <c:v>50.7</c:v>
                </c:pt>
                <c:pt idx="1488">
                  <c:v>26.7</c:v>
                </c:pt>
                <c:pt idx="1489">
                  <c:v>68</c:v>
                </c:pt>
                <c:pt idx="1490">
                  <c:v>13.89</c:v>
                </c:pt>
                <c:pt idx="1491">
                  <c:v>30.6</c:v>
                </c:pt>
                <c:pt idx="1492">
                  <c:v>50.83</c:v>
                </c:pt>
                <c:pt idx="1493">
                  <c:v>53.2</c:v>
                </c:pt>
                <c:pt idx="1494">
                  <c:v>67.040000000000006</c:v>
                </c:pt>
                <c:pt idx="1495">
                  <c:v>60.78</c:v>
                </c:pt>
                <c:pt idx="1496">
                  <c:v>50.45</c:v>
                </c:pt>
                <c:pt idx="1497">
                  <c:v>26.52</c:v>
                </c:pt>
                <c:pt idx="1498">
                  <c:v>67.83</c:v>
                </c:pt>
                <c:pt idx="1499">
                  <c:v>13.87</c:v>
                </c:pt>
                <c:pt idx="1500">
                  <c:v>30.77</c:v>
                </c:pt>
                <c:pt idx="1501">
                  <c:v>50.72</c:v>
                </c:pt>
                <c:pt idx="1502">
                  <c:v>53.37</c:v>
                </c:pt>
                <c:pt idx="1503">
                  <c:v>66.959999999999994</c:v>
                </c:pt>
                <c:pt idx="1504">
                  <c:v>60.89</c:v>
                </c:pt>
                <c:pt idx="1505">
                  <c:v>50.19</c:v>
                </c:pt>
                <c:pt idx="1506">
                  <c:v>26.34</c:v>
                </c:pt>
                <c:pt idx="1507">
                  <c:v>67.67</c:v>
                </c:pt>
                <c:pt idx="1508">
                  <c:v>13.86</c:v>
                </c:pt>
                <c:pt idx="1509">
                  <c:v>30.94</c:v>
                </c:pt>
                <c:pt idx="1510">
                  <c:v>50.61</c:v>
                </c:pt>
                <c:pt idx="1511">
                  <c:v>53.54</c:v>
                </c:pt>
                <c:pt idx="1512">
                  <c:v>66.88</c:v>
                </c:pt>
                <c:pt idx="1513">
                  <c:v>61</c:v>
                </c:pt>
                <c:pt idx="1514">
                  <c:v>49.94</c:v>
                </c:pt>
                <c:pt idx="1515">
                  <c:v>26.16</c:v>
                </c:pt>
                <c:pt idx="1516">
                  <c:v>67.510000000000005</c:v>
                </c:pt>
                <c:pt idx="1517">
                  <c:v>13.84</c:v>
                </c:pt>
                <c:pt idx="1518">
                  <c:v>31.11</c:v>
                </c:pt>
                <c:pt idx="1519">
                  <c:v>50.5</c:v>
                </c:pt>
                <c:pt idx="1520">
                  <c:v>53.71</c:v>
                </c:pt>
                <c:pt idx="1521">
                  <c:v>66.790000000000006</c:v>
                </c:pt>
                <c:pt idx="1522">
                  <c:v>61.11</c:v>
                </c:pt>
                <c:pt idx="1523">
                  <c:v>49.68</c:v>
                </c:pt>
                <c:pt idx="1524">
                  <c:v>25.98</c:v>
                </c:pt>
                <c:pt idx="1525">
                  <c:v>67.34</c:v>
                </c:pt>
                <c:pt idx="1526">
                  <c:v>13.82</c:v>
                </c:pt>
                <c:pt idx="1527">
                  <c:v>31.27</c:v>
                </c:pt>
                <c:pt idx="1528">
                  <c:v>50.39</c:v>
                </c:pt>
                <c:pt idx="1529">
                  <c:v>53.88</c:v>
                </c:pt>
                <c:pt idx="1530">
                  <c:v>66.7</c:v>
                </c:pt>
                <c:pt idx="1531">
                  <c:v>61.22</c:v>
                </c:pt>
                <c:pt idx="1532">
                  <c:v>49.43</c:v>
                </c:pt>
                <c:pt idx="1533">
                  <c:v>25.8</c:v>
                </c:pt>
                <c:pt idx="1534">
                  <c:v>67.17</c:v>
                </c:pt>
                <c:pt idx="1535">
                  <c:v>13.81</c:v>
                </c:pt>
                <c:pt idx="1536">
                  <c:v>31.44</c:v>
                </c:pt>
                <c:pt idx="1537">
                  <c:v>50.27</c:v>
                </c:pt>
                <c:pt idx="1538">
                  <c:v>54.05</c:v>
                </c:pt>
                <c:pt idx="1539">
                  <c:v>66.61</c:v>
                </c:pt>
                <c:pt idx="1540">
                  <c:v>61.33</c:v>
                </c:pt>
                <c:pt idx="1541">
                  <c:v>49.17</c:v>
                </c:pt>
                <c:pt idx="1542">
                  <c:v>25.62</c:v>
                </c:pt>
                <c:pt idx="1543">
                  <c:v>67</c:v>
                </c:pt>
                <c:pt idx="1544">
                  <c:v>13.79</c:v>
                </c:pt>
                <c:pt idx="1545">
                  <c:v>31.61</c:v>
                </c:pt>
                <c:pt idx="1546">
                  <c:v>50.16</c:v>
                </c:pt>
                <c:pt idx="1547">
                  <c:v>54.22</c:v>
                </c:pt>
                <c:pt idx="1548">
                  <c:v>66.52</c:v>
                </c:pt>
                <c:pt idx="1549">
                  <c:v>61.43</c:v>
                </c:pt>
                <c:pt idx="1550">
                  <c:v>48.92</c:v>
                </c:pt>
                <c:pt idx="1551">
                  <c:v>25.44</c:v>
                </c:pt>
                <c:pt idx="1552">
                  <c:v>66.83</c:v>
                </c:pt>
                <c:pt idx="1553">
                  <c:v>13.77</c:v>
                </c:pt>
                <c:pt idx="1554">
                  <c:v>31.78</c:v>
                </c:pt>
                <c:pt idx="1555">
                  <c:v>50.04</c:v>
                </c:pt>
                <c:pt idx="1556">
                  <c:v>54.39</c:v>
                </c:pt>
                <c:pt idx="1557">
                  <c:v>66.42</c:v>
                </c:pt>
                <c:pt idx="1558">
                  <c:v>61.53</c:v>
                </c:pt>
                <c:pt idx="1559">
                  <c:v>48.66</c:v>
                </c:pt>
                <c:pt idx="1560">
                  <c:v>25.26</c:v>
                </c:pt>
                <c:pt idx="1561">
                  <c:v>66.66</c:v>
                </c:pt>
                <c:pt idx="1562">
                  <c:v>13.74</c:v>
                </c:pt>
                <c:pt idx="1563">
                  <c:v>31.94</c:v>
                </c:pt>
                <c:pt idx="1564">
                  <c:v>49.92</c:v>
                </c:pt>
                <c:pt idx="1565">
                  <c:v>54.56</c:v>
                </c:pt>
                <c:pt idx="1566">
                  <c:v>66.319999999999993</c:v>
                </c:pt>
                <c:pt idx="1567">
                  <c:v>61.63</c:v>
                </c:pt>
                <c:pt idx="1568">
                  <c:v>48.41</c:v>
                </c:pt>
                <c:pt idx="1569">
                  <c:v>25.08</c:v>
                </c:pt>
                <c:pt idx="1570">
                  <c:v>66.48</c:v>
                </c:pt>
                <c:pt idx="1571">
                  <c:v>13.72</c:v>
                </c:pt>
                <c:pt idx="1572">
                  <c:v>32.11</c:v>
                </c:pt>
                <c:pt idx="1573">
                  <c:v>49.8</c:v>
                </c:pt>
                <c:pt idx="1574">
                  <c:v>54.73</c:v>
                </c:pt>
                <c:pt idx="1575">
                  <c:v>66.209999999999994</c:v>
                </c:pt>
                <c:pt idx="1576">
                  <c:v>61.73</c:v>
                </c:pt>
                <c:pt idx="1577">
                  <c:v>48.15</c:v>
                </c:pt>
                <c:pt idx="1578">
                  <c:v>24.9</c:v>
                </c:pt>
                <c:pt idx="1579">
                  <c:v>66.3</c:v>
                </c:pt>
                <c:pt idx="1580">
                  <c:v>13.7</c:v>
                </c:pt>
                <c:pt idx="1581">
                  <c:v>32.28</c:v>
                </c:pt>
                <c:pt idx="1582">
                  <c:v>49.68</c:v>
                </c:pt>
                <c:pt idx="1583">
                  <c:v>10.11</c:v>
                </c:pt>
                <c:pt idx="1584">
                  <c:v>54.9</c:v>
                </c:pt>
                <c:pt idx="1585">
                  <c:v>66.11</c:v>
                </c:pt>
                <c:pt idx="1586">
                  <c:v>61.82</c:v>
                </c:pt>
                <c:pt idx="1587">
                  <c:v>47.9</c:v>
                </c:pt>
                <c:pt idx="1588">
                  <c:v>24.73</c:v>
                </c:pt>
                <c:pt idx="1589">
                  <c:v>66.13</c:v>
                </c:pt>
                <c:pt idx="1590">
                  <c:v>13.67</c:v>
                </c:pt>
                <c:pt idx="1591">
                  <c:v>32.44</c:v>
                </c:pt>
                <c:pt idx="1592">
                  <c:v>49.55</c:v>
                </c:pt>
                <c:pt idx="1593">
                  <c:v>10.24</c:v>
                </c:pt>
                <c:pt idx="1594">
                  <c:v>55.07</c:v>
                </c:pt>
                <c:pt idx="1595">
                  <c:v>66</c:v>
                </c:pt>
                <c:pt idx="1596">
                  <c:v>61.91</c:v>
                </c:pt>
                <c:pt idx="1597">
                  <c:v>47.65</c:v>
                </c:pt>
                <c:pt idx="1598">
                  <c:v>24.55</c:v>
                </c:pt>
                <c:pt idx="1599">
                  <c:v>65.95</c:v>
                </c:pt>
                <c:pt idx="1600">
                  <c:v>13.65</c:v>
                </c:pt>
                <c:pt idx="1601">
                  <c:v>32.61</c:v>
                </c:pt>
                <c:pt idx="1602">
                  <c:v>49.43</c:v>
                </c:pt>
                <c:pt idx="1603">
                  <c:v>10.37</c:v>
                </c:pt>
                <c:pt idx="1604">
                  <c:v>55.24</c:v>
                </c:pt>
                <c:pt idx="1605">
                  <c:v>65.88</c:v>
                </c:pt>
                <c:pt idx="1606">
                  <c:v>62</c:v>
                </c:pt>
                <c:pt idx="1607">
                  <c:v>47.39</c:v>
                </c:pt>
                <c:pt idx="1608">
                  <c:v>24.37</c:v>
                </c:pt>
                <c:pt idx="1609">
                  <c:v>65.760000000000005</c:v>
                </c:pt>
                <c:pt idx="1610">
                  <c:v>13.62</c:v>
                </c:pt>
                <c:pt idx="1611">
                  <c:v>32.770000000000003</c:v>
                </c:pt>
                <c:pt idx="1612">
                  <c:v>49.3</c:v>
                </c:pt>
                <c:pt idx="1613">
                  <c:v>10.5</c:v>
                </c:pt>
                <c:pt idx="1614">
                  <c:v>55.41</c:v>
                </c:pt>
                <c:pt idx="1615">
                  <c:v>65.77</c:v>
                </c:pt>
                <c:pt idx="1616">
                  <c:v>62.08</c:v>
                </c:pt>
                <c:pt idx="1617">
                  <c:v>47.14</c:v>
                </c:pt>
                <c:pt idx="1618">
                  <c:v>24.19</c:v>
                </c:pt>
                <c:pt idx="1619">
                  <c:v>65.58</c:v>
                </c:pt>
                <c:pt idx="1620">
                  <c:v>13.59</c:v>
                </c:pt>
                <c:pt idx="1621">
                  <c:v>32.94</c:v>
                </c:pt>
                <c:pt idx="1622">
                  <c:v>49.17</c:v>
                </c:pt>
                <c:pt idx="1623">
                  <c:v>10.63</c:v>
                </c:pt>
                <c:pt idx="1624">
                  <c:v>55.58</c:v>
                </c:pt>
                <c:pt idx="1625">
                  <c:v>65.650000000000006</c:v>
                </c:pt>
                <c:pt idx="1626">
                  <c:v>62.17</c:v>
                </c:pt>
                <c:pt idx="1627">
                  <c:v>46.89</c:v>
                </c:pt>
                <c:pt idx="1628">
                  <c:v>24.02</c:v>
                </c:pt>
                <c:pt idx="1629">
                  <c:v>65.400000000000006</c:v>
                </c:pt>
                <c:pt idx="1630">
                  <c:v>13.57</c:v>
                </c:pt>
                <c:pt idx="1631">
                  <c:v>33.11</c:v>
                </c:pt>
                <c:pt idx="1632">
                  <c:v>49.04</c:v>
                </c:pt>
                <c:pt idx="1633">
                  <c:v>10.76</c:v>
                </c:pt>
                <c:pt idx="1634">
                  <c:v>55.76</c:v>
                </c:pt>
                <c:pt idx="1635">
                  <c:v>65.53</c:v>
                </c:pt>
                <c:pt idx="1636">
                  <c:v>62.25</c:v>
                </c:pt>
                <c:pt idx="1637">
                  <c:v>46.63</c:v>
                </c:pt>
                <c:pt idx="1638">
                  <c:v>23.84</c:v>
                </c:pt>
                <c:pt idx="1639">
                  <c:v>65.209999999999994</c:v>
                </c:pt>
                <c:pt idx="1640">
                  <c:v>13.54</c:v>
                </c:pt>
                <c:pt idx="1641">
                  <c:v>33.270000000000003</c:v>
                </c:pt>
                <c:pt idx="1642">
                  <c:v>48.91</c:v>
                </c:pt>
                <c:pt idx="1643">
                  <c:v>10.89</c:v>
                </c:pt>
                <c:pt idx="1644">
                  <c:v>55.93</c:v>
                </c:pt>
                <c:pt idx="1645">
                  <c:v>65.41</c:v>
                </c:pt>
                <c:pt idx="1646">
                  <c:v>62.32</c:v>
                </c:pt>
                <c:pt idx="1647">
                  <c:v>46.38</c:v>
                </c:pt>
                <c:pt idx="1648">
                  <c:v>23.66</c:v>
                </c:pt>
                <c:pt idx="1649">
                  <c:v>65.03</c:v>
                </c:pt>
                <c:pt idx="1650">
                  <c:v>13.51</c:v>
                </c:pt>
                <c:pt idx="1651">
                  <c:v>33.44</c:v>
                </c:pt>
                <c:pt idx="1652">
                  <c:v>48.78</c:v>
                </c:pt>
                <c:pt idx="1653">
                  <c:v>11.03</c:v>
                </c:pt>
                <c:pt idx="1654">
                  <c:v>56.1</c:v>
                </c:pt>
                <c:pt idx="1655">
                  <c:v>65.290000000000006</c:v>
                </c:pt>
                <c:pt idx="1656">
                  <c:v>62.4</c:v>
                </c:pt>
                <c:pt idx="1657">
                  <c:v>46.13</c:v>
                </c:pt>
                <c:pt idx="1658">
                  <c:v>23.49</c:v>
                </c:pt>
                <c:pt idx="1659">
                  <c:v>64.84</c:v>
                </c:pt>
                <c:pt idx="1660">
                  <c:v>13.48</c:v>
                </c:pt>
                <c:pt idx="1661">
                  <c:v>33.6</c:v>
                </c:pt>
                <c:pt idx="1662">
                  <c:v>48.64</c:v>
                </c:pt>
                <c:pt idx="1663">
                  <c:v>11.16</c:v>
                </c:pt>
                <c:pt idx="1664">
                  <c:v>56.27</c:v>
                </c:pt>
                <c:pt idx="1665">
                  <c:v>65.16</c:v>
                </c:pt>
                <c:pt idx="1666">
                  <c:v>62.47</c:v>
                </c:pt>
                <c:pt idx="1667">
                  <c:v>45.87</c:v>
                </c:pt>
                <c:pt idx="1668">
                  <c:v>23.31</c:v>
                </c:pt>
                <c:pt idx="1669">
                  <c:v>64.650000000000006</c:v>
                </c:pt>
                <c:pt idx="1670">
                  <c:v>13.45</c:v>
                </c:pt>
                <c:pt idx="1671">
                  <c:v>33.770000000000003</c:v>
                </c:pt>
                <c:pt idx="1672">
                  <c:v>48.51</c:v>
                </c:pt>
                <c:pt idx="1673">
                  <c:v>11.29</c:v>
                </c:pt>
                <c:pt idx="1674">
                  <c:v>56.44</c:v>
                </c:pt>
                <c:pt idx="1675">
                  <c:v>65.03</c:v>
                </c:pt>
                <c:pt idx="1676">
                  <c:v>62.54</c:v>
                </c:pt>
                <c:pt idx="1677">
                  <c:v>45.62</c:v>
                </c:pt>
                <c:pt idx="1678">
                  <c:v>23.14</c:v>
                </c:pt>
                <c:pt idx="1679">
                  <c:v>64.459999999999994</c:v>
                </c:pt>
                <c:pt idx="1680">
                  <c:v>13.41</c:v>
                </c:pt>
                <c:pt idx="1681">
                  <c:v>33.93</c:v>
                </c:pt>
                <c:pt idx="1682">
                  <c:v>48.37</c:v>
                </c:pt>
                <c:pt idx="1683">
                  <c:v>11.42</c:v>
                </c:pt>
                <c:pt idx="1684">
                  <c:v>56.62</c:v>
                </c:pt>
                <c:pt idx="1685">
                  <c:v>64.900000000000006</c:v>
                </c:pt>
                <c:pt idx="1686">
                  <c:v>62.61</c:v>
                </c:pt>
                <c:pt idx="1687">
                  <c:v>45.37</c:v>
                </c:pt>
                <c:pt idx="1688">
                  <c:v>22.96</c:v>
                </c:pt>
                <c:pt idx="1689">
                  <c:v>64.27</c:v>
                </c:pt>
                <c:pt idx="1690">
                  <c:v>13.38</c:v>
                </c:pt>
                <c:pt idx="1691">
                  <c:v>34.1</c:v>
                </c:pt>
                <c:pt idx="1692">
                  <c:v>48.23</c:v>
                </c:pt>
                <c:pt idx="1693">
                  <c:v>11.55</c:v>
                </c:pt>
                <c:pt idx="1694">
                  <c:v>56.79</c:v>
                </c:pt>
                <c:pt idx="1695">
                  <c:v>64.760000000000005</c:v>
                </c:pt>
                <c:pt idx="1696">
                  <c:v>62.67</c:v>
                </c:pt>
                <c:pt idx="1697">
                  <c:v>45.12</c:v>
                </c:pt>
                <c:pt idx="1698">
                  <c:v>22.79</c:v>
                </c:pt>
                <c:pt idx="1699">
                  <c:v>64.069999999999993</c:v>
                </c:pt>
                <c:pt idx="1700">
                  <c:v>13.34</c:v>
                </c:pt>
                <c:pt idx="1701">
                  <c:v>34.26</c:v>
                </c:pt>
                <c:pt idx="1702">
                  <c:v>48.09</c:v>
                </c:pt>
                <c:pt idx="1703">
                  <c:v>11.68</c:v>
                </c:pt>
                <c:pt idx="1704">
                  <c:v>56.96</c:v>
                </c:pt>
                <c:pt idx="1705">
                  <c:v>64.63</c:v>
                </c:pt>
                <c:pt idx="1706">
                  <c:v>62.73</c:v>
                </c:pt>
                <c:pt idx="1707">
                  <c:v>44.86</c:v>
                </c:pt>
                <c:pt idx="1708">
                  <c:v>22.61</c:v>
                </c:pt>
                <c:pt idx="1709">
                  <c:v>63.88</c:v>
                </c:pt>
                <c:pt idx="1710">
                  <c:v>13.31</c:v>
                </c:pt>
                <c:pt idx="1711">
                  <c:v>34.42</c:v>
                </c:pt>
                <c:pt idx="1712">
                  <c:v>47.95</c:v>
                </c:pt>
                <c:pt idx="1713">
                  <c:v>11.81</c:v>
                </c:pt>
                <c:pt idx="1714">
                  <c:v>57.13</c:v>
                </c:pt>
                <c:pt idx="1715">
                  <c:v>64.489999999999995</c:v>
                </c:pt>
                <c:pt idx="1716">
                  <c:v>62.79</c:v>
                </c:pt>
                <c:pt idx="1717">
                  <c:v>44.61</c:v>
                </c:pt>
                <c:pt idx="1718">
                  <c:v>22.44</c:v>
                </c:pt>
                <c:pt idx="1719">
                  <c:v>63.69</c:v>
                </c:pt>
                <c:pt idx="1720">
                  <c:v>13.27</c:v>
                </c:pt>
                <c:pt idx="1721">
                  <c:v>34.590000000000003</c:v>
                </c:pt>
                <c:pt idx="1722">
                  <c:v>47.81</c:v>
                </c:pt>
                <c:pt idx="1723">
                  <c:v>11.94</c:v>
                </c:pt>
                <c:pt idx="1724">
                  <c:v>57.31</c:v>
                </c:pt>
                <c:pt idx="1725">
                  <c:v>64.349999999999994</c:v>
                </c:pt>
                <c:pt idx="1726">
                  <c:v>62.84</c:v>
                </c:pt>
                <c:pt idx="1727">
                  <c:v>44.36</c:v>
                </c:pt>
                <c:pt idx="1728">
                  <c:v>22.26</c:v>
                </c:pt>
                <c:pt idx="1729">
                  <c:v>63.49</c:v>
                </c:pt>
                <c:pt idx="1730">
                  <c:v>13.24</c:v>
                </c:pt>
                <c:pt idx="1731">
                  <c:v>34.75</c:v>
                </c:pt>
                <c:pt idx="1732">
                  <c:v>47.66</c:v>
                </c:pt>
                <c:pt idx="1733">
                  <c:v>12.07</c:v>
                </c:pt>
                <c:pt idx="1734">
                  <c:v>57.48</c:v>
                </c:pt>
                <c:pt idx="1735">
                  <c:v>64.209999999999994</c:v>
                </c:pt>
                <c:pt idx="1736">
                  <c:v>62.9</c:v>
                </c:pt>
                <c:pt idx="1737">
                  <c:v>44.11</c:v>
                </c:pt>
                <c:pt idx="1738">
                  <c:v>22.09</c:v>
                </c:pt>
                <c:pt idx="1739">
                  <c:v>63.29</c:v>
                </c:pt>
                <c:pt idx="1740">
                  <c:v>13.2</c:v>
                </c:pt>
                <c:pt idx="1741">
                  <c:v>34.92</c:v>
                </c:pt>
                <c:pt idx="1742">
                  <c:v>47.52</c:v>
                </c:pt>
                <c:pt idx="1743">
                  <c:v>12.2</c:v>
                </c:pt>
                <c:pt idx="1744">
                  <c:v>57.65</c:v>
                </c:pt>
                <c:pt idx="1745">
                  <c:v>64.06</c:v>
                </c:pt>
                <c:pt idx="1746">
                  <c:v>62.94</c:v>
                </c:pt>
                <c:pt idx="1747">
                  <c:v>43.85</c:v>
                </c:pt>
                <c:pt idx="1748">
                  <c:v>21.92</c:v>
                </c:pt>
                <c:pt idx="1749">
                  <c:v>63.1</c:v>
                </c:pt>
                <c:pt idx="1750">
                  <c:v>13.16</c:v>
                </c:pt>
                <c:pt idx="1751">
                  <c:v>35.08</c:v>
                </c:pt>
                <c:pt idx="1752">
                  <c:v>47.37</c:v>
                </c:pt>
                <c:pt idx="1753">
                  <c:v>12.33</c:v>
                </c:pt>
                <c:pt idx="1754">
                  <c:v>57.83</c:v>
                </c:pt>
                <c:pt idx="1755">
                  <c:v>63.91</c:v>
                </c:pt>
                <c:pt idx="1756">
                  <c:v>62.99</c:v>
                </c:pt>
                <c:pt idx="1757">
                  <c:v>43.6</c:v>
                </c:pt>
                <c:pt idx="1758">
                  <c:v>21.74</c:v>
                </c:pt>
                <c:pt idx="1759">
                  <c:v>62.9</c:v>
                </c:pt>
                <c:pt idx="1760">
                  <c:v>13.12</c:v>
                </c:pt>
                <c:pt idx="1761">
                  <c:v>35.24</c:v>
                </c:pt>
                <c:pt idx="1762">
                  <c:v>47.22</c:v>
                </c:pt>
                <c:pt idx="1763">
                  <c:v>12.46</c:v>
                </c:pt>
                <c:pt idx="1764">
                  <c:v>58</c:v>
                </c:pt>
                <c:pt idx="1765">
                  <c:v>63.76</c:v>
                </c:pt>
                <c:pt idx="1766">
                  <c:v>63.03</c:v>
                </c:pt>
                <c:pt idx="1767">
                  <c:v>43.35</c:v>
                </c:pt>
                <c:pt idx="1768">
                  <c:v>21.57</c:v>
                </c:pt>
                <c:pt idx="1769">
                  <c:v>62.7</c:v>
                </c:pt>
                <c:pt idx="1770">
                  <c:v>13.08</c:v>
                </c:pt>
                <c:pt idx="1771">
                  <c:v>35.409999999999997</c:v>
                </c:pt>
                <c:pt idx="1772">
                  <c:v>47.07</c:v>
                </c:pt>
                <c:pt idx="1773">
                  <c:v>12.59</c:v>
                </c:pt>
                <c:pt idx="1774">
                  <c:v>58.17</c:v>
                </c:pt>
                <c:pt idx="1775">
                  <c:v>63.61</c:v>
                </c:pt>
                <c:pt idx="1776">
                  <c:v>63.07</c:v>
                </c:pt>
                <c:pt idx="1777">
                  <c:v>43.1</c:v>
                </c:pt>
                <c:pt idx="1778">
                  <c:v>21.4</c:v>
                </c:pt>
                <c:pt idx="1779">
                  <c:v>62.5</c:v>
                </c:pt>
                <c:pt idx="1780">
                  <c:v>13.04</c:v>
                </c:pt>
                <c:pt idx="1781">
                  <c:v>35.57</c:v>
                </c:pt>
                <c:pt idx="1782">
                  <c:v>46.92</c:v>
                </c:pt>
                <c:pt idx="1783">
                  <c:v>12.72</c:v>
                </c:pt>
                <c:pt idx="1784">
                  <c:v>58.35</c:v>
                </c:pt>
                <c:pt idx="1785">
                  <c:v>63.46</c:v>
                </c:pt>
                <c:pt idx="1786">
                  <c:v>63.11</c:v>
                </c:pt>
                <c:pt idx="1787">
                  <c:v>42.85</c:v>
                </c:pt>
                <c:pt idx="1788">
                  <c:v>21.23</c:v>
                </c:pt>
                <c:pt idx="1789">
                  <c:v>62.3</c:v>
                </c:pt>
                <c:pt idx="1790">
                  <c:v>12.99</c:v>
                </c:pt>
                <c:pt idx="1791">
                  <c:v>35.729999999999997</c:v>
                </c:pt>
                <c:pt idx="1792">
                  <c:v>46.77</c:v>
                </c:pt>
                <c:pt idx="1793">
                  <c:v>12.85</c:v>
                </c:pt>
                <c:pt idx="1794">
                  <c:v>58.52</c:v>
                </c:pt>
                <c:pt idx="1795">
                  <c:v>63.31</c:v>
                </c:pt>
                <c:pt idx="1796">
                  <c:v>63.15</c:v>
                </c:pt>
                <c:pt idx="1797">
                  <c:v>42.6</c:v>
                </c:pt>
                <c:pt idx="1798">
                  <c:v>21.06</c:v>
                </c:pt>
                <c:pt idx="1799">
                  <c:v>62.09</c:v>
                </c:pt>
                <c:pt idx="1800">
                  <c:v>12.95</c:v>
                </c:pt>
                <c:pt idx="1801">
                  <c:v>35.89</c:v>
                </c:pt>
                <c:pt idx="1802">
                  <c:v>46.62</c:v>
                </c:pt>
                <c:pt idx="1803">
                  <c:v>12.98</c:v>
                </c:pt>
                <c:pt idx="1804">
                  <c:v>58.69</c:v>
                </c:pt>
                <c:pt idx="1805">
                  <c:v>63.15</c:v>
                </c:pt>
                <c:pt idx="1806">
                  <c:v>63.18</c:v>
                </c:pt>
                <c:pt idx="1807">
                  <c:v>42.35</c:v>
                </c:pt>
                <c:pt idx="1808">
                  <c:v>20.88</c:v>
                </c:pt>
                <c:pt idx="1809">
                  <c:v>61.89</c:v>
                </c:pt>
                <c:pt idx="1810">
                  <c:v>12.91</c:v>
                </c:pt>
                <c:pt idx="1811">
                  <c:v>36.06</c:v>
                </c:pt>
                <c:pt idx="1812">
                  <c:v>46.47</c:v>
                </c:pt>
                <c:pt idx="1813">
                  <c:v>13.11</c:v>
                </c:pt>
                <c:pt idx="1814">
                  <c:v>58.87</c:v>
                </c:pt>
                <c:pt idx="1815">
                  <c:v>62.99</c:v>
                </c:pt>
                <c:pt idx="1816">
                  <c:v>63.21</c:v>
                </c:pt>
                <c:pt idx="1817">
                  <c:v>42.1</c:v>
                </c:pt>
                <c:pt idx="1818">
                  <c:v>20.71</c:v>
                </c:pt>
                <c:pt idx="1819">
                  <c:v>61.69</c:v>
                </c:pt>
                <c:pt idx="1820">
                  <c:v>12.86</c:v>
                </c:pt>
                <c:pt idx="1821">
                  <c:v>36.22</c:v>
                </c:pt>
                <c:pt idx="1822">
                  <c:v>46.31</c:v>
                </c:pt>
                <c:pt idx="1823">
                  <c:v>59.04</c:v>
                </c:pt>
                <c:pt idx="1824">
                  <c:v>62.83</c:v>
                </c:pt>
                <c:pt idx="1825">
                  <c:v>63.23</c:v>
                </c:pt>
                <c:pt idx="1826">
                  <c:v>41.85</c:v>
                </c:pt>
                <c:pt idx="1827">
                  <c:v>20.54</c:v>
                </c:pt>
                <c:pt idx="1828">
                  <c:v>61.48</c:v>
                </c:pt>
                <c:pt idx="1829">
                  <c:v>12.81</c:v>
                </c:pt>
                <c:pt idx="1830">
                  <c:v>36.380000000000003</c:v>
                </c:pt>
                <c:pt idx="1831">
                  <c:v>46.16</c:v>
                </c:pt>
                <c:pt idx="1832">
                  <c:v>13.37</c:v>
                </c:pt>
                <c:pt idx="1833">
                  <c:v>59.22</c:v>
                </c:pt>
                <c:pt idx="1834">
                  <c:v>62.67</c:v>
                </c:pt>
                <c:pt idx="1835">
                  <c:v>63.25</c:v>
                </c:pt>
                <c:pt idx="1836">
                  <c:v>41.6</c:v>
                </c:pt>
                <c:pt idx="1837">
                  <c:v>20.37</c:v>
                </c:pt>
                <c:pt idx="1838">
                  <c:v>61.28</c:v>
                </c:pt>
                <c:pt idx="1839">
                  <c:v>12.77</c:v>
                </c:pt>
                <c:pt idx="1840">
                  <c:v>36.54</c:v>
                </c:pt>
                <c:pt idx="1841">
                  <c:v>46</c:v>
                </c:pt>
                <c:pt idx="1842">
                  <c:v>13.5</c:v>
                </c:pt>
                <c:pt idx="1843">
                  <c:v>59.39</c:v>
                </c:pt>
                <c:pt idx="1844">
                  <c:v>62.5</c:v>
                </c:pt>
                <c:pt idx="1845">
                  <c:v>63.27</c:v>
                </c:pt>
                <c:pt idx="1846">
                  <c:v>41.35</c:v>
                </c:pt>
                <c:pt idx="1847">
                  <c:v>20.2</c:v>
                </c:pt>
                <c:pt idx="1848">
                  <c:v>61.07</c:v>
                </c:pt>
                <c:pt idx="1849">
                  <c:v>36.700000000000003</c:v>
                </c:pt>
                <c:pt idx="1850">
                  <c:v>45.84</c:v>
                </c:pt>
                <c:pt idx="1851">
                  <c:v>13.62</c:v>
                </c:pt>
                <c:pt idx="1852">
                  <c:v>59.57</c:v>
                </c:pt>
                <c:pt idx="1853">
                  <c:v>62.34</c:v>
                </c:pt>
                <c:pt idx="1854">
                  <c:v>63.29</c:v>
                </c:pt>
                <c:pt idx="1855">
                  <c:v>41.1</c:v>
                </c:pt>
                <c:pt idx="1856">
                  <c:v>20.03</c:v>
                </c:pt>
                <c:pt idx="1857">
                  <c:v>60.87</c:v>
                </c:pt>
                <c:pt idx="1858">
                  <c:v>36.86</c:v>
                </c:pt>
                <c:pt idx="1859">
                  <c:v>45.68</c:v>
                </c:pt>
                <c:pt idx="1860">
                  <c:v>10.130000000000001</c:v>
                </c:pt>
                <c:pt idx="1861">
                  <c:v>13.75</c:v>
                </c:pt>
                <c:pt idx="1862">
                  <c:v>59.74</c:v>
                </c:pt>
                <c:pt idx="1863">
                  <c:v>62.17</c:v>
                </c:pt>
                <c:pt idx="1864">
                  <c:v>63.3</c:v>
                </c:pt>
                <c:pt idx="1865">
                  <c:v>40.85</c:v>
                </c:pt>
                <c:pt idx="1866">
                  <c:v>19.86</c:v>
                </c:pt>
                <c:pt idx="1867">
                  <c:v>60.66</c:v>
                </c:pt>
                <c:pt idx="1868">
                  <c:v>12.62</c:v>
                </c:pt>
                <c:pt idx="1869">
                  <c:v>37.020000000000003</c:v>
                </c:pt>
                <c:pt idx="1870">
                  <c:v>45.52</c:v>
                </c:pt>
                <c:pt idx="1871">
                  <c:v>10.29</c:v>
                </c:pt>
                <c:pt idx="1872">
                  <c:v>13.88</c:v>
                </c:pt>
                <c:pt idx="1873">
                  <c:v>59.92</c:v>
                </c:pt>
                <c:pt idx="1874">
                  <c:v>62</c:v>
                </c:pt>
                <c:pt idx="1875">
                  <c:v>63.31</c:v>
                </c:pt>
                <c:pt idx="1876">
                  <c:v>40.6</c:v>
                </c:pt>
                <c:pt idx="1877">
                  <c:v>19.690000000000001</c:v>
                </c:pt>
                <c:pt idx="1878">
                  <c:v>60.45</c:v>
                </c:pt>
                <c:pt idx="1879">
                  <c:v>12.57</c:v>
                </c:pt>
                <c:pt idx="1880">
                  <c:v>37.18</c:v>
                </c:pt>
                <c:pt idx="1881">
                  <c:v>45.36</c:v>
                </c:pt>
                <c:pt idx="1882">
                  <c:v>10.46</c:v>
                </c:pt>
                <c:pt idx="1883">
                  <c:v>14.01</c:v>
                </c:pt>
                <c:pt idx="1884">
                  <c:v>60.09</c:v>
                </c:pt>
                <c:pt idx="1885">
                  <c:v>61.83</c:v>
                </c:pt>
                <c:pt idx="1886">
                  <c:v>63.32</c:v>
                </c:pt>
                <c:pt idx="1887">
                  <c:v>40.35</c:v>
                </c:pt>
                <c:pt idx="1888">
                  <c:v>19.52</c:v>
                </c:pt>
                <c:pt idx="1889">
                  <c:v>60.24</c:v>
                </c:pt>
                <c:pt idx="1890">
                  <c:v>12.52</c:v>
                </c:pt>
                <c:pt idx="1891">
                  <c:v>37.35</c:v>
                </c:pt>
                <c:pt idx="1892">
                  <c:v>45.2</c:v>
                </c:pt>
                <c:pt idx="1893">
                  <c:v>10.62</c:v>
                </c:pt>
                <c:pt idx="1894">
                  <c:v>14.14</c:v>
                </c:pt>
                <c:pt idx="1895">
                  <c:v>60.27</c:v>
                </c:pt>
                <c:pt idx="1896">
                  <c:v>61.66</c:v>
                </c:pt>
                <c:pt idx="1897">
                  <c:v>63.32</c:v>
                </c:pt>
                <c:pt idx="1898">
                  <c:v>40.1</c:v>
                </c:pt>
                <c:pt idx="1899">
                  <c:v>19.350000000000001</c:v>
                </c:pt>
                <c:pt idx="1900">
                  <c:v>60.03</c:v>
                </c:pt>
                <c:pt idx="1901">
                  <c:v>37.51</c:v>
                </c:pt>
                <c:pt idx="1902">
                  <c:v>45.04</c:v>
                </c:pt>
                <c:pt idx="1903">
                  <c:v>10.78</c:v>
                </c:pt>
                <c:pt idx="1904">
                  <c:v>14.26</c:v>
                </c:pt>
                <c:pt idx="1905">
                  <c:v>60.44</c:v>
                </c:pt>
                <c:pt idx="1906">
                  <c:v>61.49</c:v>
                </c:pt>
                <c:pt idx="1907">
                  <c:v>63.32</c:v>
                </c:pt>
                <c:pt idx="1908">
                  <c:v>39.85</c:v>
                </c:pt>
                <c:pt idx="1909">
                  <c:v>19.18</c:v>
                </c:pt>
                <c:pt idx="1910">
                  <c:v>59.82</c:v>
                </c:pt>
                <c:pt idx="1911">
                  <c:v>12.42</c:v>
                </c:pt>
                <c:pt idx="1912">
                  <c:v>37.67</c:v>
                </c:pt>
                <c:pt idx="1913">
                  <c:v>44.87</c:v>
                </c:pt>
                <c:pt idx="1914">
                  <c:v>10.94</c:v>
                </c:pt>
                <c:pt idx="1915">
                  <c:v>14.39</c:v>
                </c:pt>
                <c:pt idx="1916">
                  <c:v>60.62</c:v>
                </c:pt>
                <c:pt idx="1917">
                  <c:v>61.31</c:v>
                </c:pt>
                <c:pt idx="1918">
                  <c:v>63.32</c:v>
                </c:pt>
                <c:pt idx="1919">
                  <c:v>39.6</c:v>
                </c:pt>
                <c:pt idx="1920">
                  <c:v>19.010000000000002</c:v>
                </c:pt>
                <c:pt idx="1921">
                  <c:v>59.61</c:v>
                </c:pt>
                <c:pt idx="1922">
                  <c:v>37.83</c:v>
                </c:pt>
                <c:pt idx="1923">
                  <c:v>44.71</c:v>
                </c:pt>
                <c:pt idx="1924">
                  <c:v>11.1</c:v>
                </c:pt>
                <c:pt idx="1925">
                  <c:v>14.52</c:v>
                </c:pt>
                <c:pt idx="1926">
                  <c:v>60.79</c:v>
                </c:pt>
                <c:pt idx="1927">
                  <c:v>61.14</c:v>
                </c:pt>
                <c:pt idx="1928">
                  <c:v>63.32</c:v>
                </c:pt>
                <c:pt idx="1929">
                  <c:v>39.36</c:v>
                </c:pt>
                <c:pt idx="1930">
                  <c:v>18.850000000000001</c:v>
                </c:pt>
                <c:pt idx="1931">
                  <c:v>59.4</c:v>
                </c:pt>
                <c:pt idx="1932">
                  <c:v>12.31</c:v>
                </c:pt>
                <c:pt idx="1933">
                  <c:v>37.979999999999997</c:v>
                </c:pt>
                <c:pt idx="1934">
                  <c:v>44.54</c:v>
                </c:pt>
                <c:pt idx="1935">
                  <c:v>11.26</c:v>
                </c:pt>
                <c:pt idx="1936">
                  <c:v>14.65</c:v>
                </c:pt>
                <c:pt idx="1937">
                  <c:v>60.97</c:v>
                </c:pt>
                <c:pt idx="1938">
                  <c:v>60.96</c:v>
                </c:pt>
                <c:pt idx="1939">
                  <c:v>63.31</c:v>
                </c:pt>
                <c:pt idx="1940">
                  <c:v>39.11</c:v>
                </c:pt>
                <c:pt idx="1941">
                  <c:v>18.68</c:v>
                </c:pt>
                <c:pt idx="1942">
                  <c:v>59.19</c:v>
                </c:pt>
                <c:pt idx="1943">
                  <c:v>12.25</c:v>
                </c:pt>
                <c:pt idx="1944">
                  <c:v>38.14</c:v>
                </c:pt>
                <c:pt idx="1945">
                  <c:v>44.37</c:v>
                </c:pt>
                <c:pt idx="1946">
                  <c:v>11.43</c:v>
                </c:pt>
                <c:pt idx="1947">
                  <c:v>14.77</c:v>
                </c:pt>
                <c:pt idx="1948">
                  <c:v>61.15</c:v>
                </c:pt>
                <c:pt idx="1949">
                  <c:v>60.78</c:v>
                </c:pt>
                <c:pt idx="1950">
                  <c:v>63.3</c:v>
                </c:pt>
                <c:pt idx="1951">
                  <c:v>38.86</c:v>
                </c:pt>
                <c:pt idx="1952">
                  <c:v>18.510000000000002</c:v>
                </c:pt>
                <c:pt idx="1953">
                  <c:v>58.98</c:v>
                </c:pt>
                <c:pt idx="1954">
                  <c:v>12.2</c:v>
                </c:pt>
                <c:pt idx="1955">
                  <c:v>38.299999999999997</c:v>
                </c:pt>
                <c:pt idx="1956">
                  <c:v>44.21</c:v>
                </c:pt>
                <c:pt idx="1957">
                  <c:v>11.59</c:v>
                </c:pt>
                <c:pt idx="1958">
                  <c:v>14.9</c:v>
                </c:pt>
                <c:pt idx="1959">
                  <c:v>61.32</c:v>
                </c:pt>
                <c:pt idx="1960">
                  <c:v>60.6</c:v>
                </c:pt>
                <c:pt idx="1961">
                  <c:v>63.28</c:v>
                </c:pt>
                <c:pt idx="1962">
                  <c:v>38.61</c:v>
                </c:pt>
                <c:pt idx="1963">
                  <c:v>18.34</c:v>
                </c:pt>
                <c:pt idx="1964">
                  <c:v>58.77</c:v>
                </c:pt>
                <c:pt idx="1965">
                  <c:v>12.14</c:v>
                </c:pt>
                <c:pt idx="1966">
                  <c:v>38.46</c:v>
                </c:pt>
                <c:pt idx="1967">
                  <c:v>44.04</c:v>
                </c:pt>
                <c:pt idx="1968">
                  <c:v>11.75</c:v>
                </c:pt>
                <c:pt idx="1969">
                  <c:v>15.03</c:v>
                </c:pt>
                <c:pt idx="1970">
                  <c:v>61.5</c:v>
                </c:pt>
                <c:pt idx="1971">
                  <c:v>60.42</c:v>
                </c:pt>
                <c:pt idx="1972">
                  <c:v>63.27</c:v>
                </c:pt>
                <c:pt idx="1973">
                  <c:v>38.369999999999997</c:v>
                </c:pt>
                <c:pt idx="1974">
                  <c:v>18.170000000000002</c:v>
                </c:pt>
                <c:pt idx="1975">
                  <c:v>58.55</c:v>
                </c:pt>
                <c:pt idx="1976">
                  <c:v>12.08</c:v>
                </c:pt>
                <c:pt idx="1977">
                  <c:v>38.619999999999997</c:v>
                </c:pt>
                <c:pt idx="1978">
                  <c:v>43.87</c:v>
                </c:pt>
                <c:pt idx="1979">
                  <c:v>11.91</c:v>
                </c:pt>
                <c:pt idx="1980">
                  <c:v>15.15</c:v>
                </c:pt>
                <c:pt idx="1981">
                  <c:v>61.67</c:v>
                </c:pt>
                <c:pt idx="1982">
                  <c:v>60.23</c:v>
                </c:pt>
                <c:pt idx="1983">
                  <c:v>63.25</c:v>
                </c:pt>
                <c:pt idx="1984">
                  <c:v>38.119999999999997</c:v>
                </c:pt>
                <c:pt idx="1985">
                  <c:v>18.010000000000002</c:v>
                </c:pt>
                <c:pt idx="1986">
                  <c:v>58.34</c:v>
                </c:pt>
                <c:pt idx="1987">
                  <c:v>12.02</c:v>
                </c:pt>
                <c:pt idx="1988">
                  <c:v>38.78</c:v>
                </c:pt>
                <c:pt idx="1989">
                  <c:v>43.7</c:v>
                </c:pt>
                <c:pt idx="1990">
                  <c:v>12.07</c:v>
                </c:pt>
                <c:pt idx="1991">
                  <c:v>15.28</c:v>
                </c:pt>
                <c:pt idx="1992">
                  <c:v>61.85</c:v>
                </c:pt>
                <c:pt idx="1993">
                  <c:v>60.05</c:v>
                </c:pt>
                <c:pt idx="1994">
                  <c:v>63.22</c:v>
                </c:pt>
                <c:pt idx="1995">
                  <c:v>37.869999999999997</c:v>
                </c:pt>
                <c:pt idx="1996">
                  <c:v>17.84</c:v>
                </c:pt>
                <c:pt idx="1997">
                  <c:v>58.13</c:v>
                </c:pt>
                <c:pt idx="1998">
                  <c:v>11.96</c:v>
                </c:pt>
                <c:pt idx="1999">
                  <c:v>38.94</c:v>
                </c:pt>
                <c:pt idx="2000">
                  <c:v>43.53</c:v>
                </c:pt>
                <c:pt idx="2001">
                  <c:v>12.23</c:v>
                </c:pt>
                <c:pt idx="2002">
                  <c:v>15.4</c:v>
                </c:pt>
                <c:pt idx="2003">
                  <c:v>62.03</c:v>
                </c:pt>
                <c:pt idx="2004">
                  <c:v>59.86</c:v>
                </c:pt>
                <c:pt idx="2005">
                  <c:v>63.2</c:v>
                </c:pt>
                <c:pt idx="2006">
                  <c:v>37.630000000000003</c:v>
                </c:pt>
                <c:pt idx="2007">
                  <c:v>17.670000000000002</c:v>
                </c:pt>
                <c:pt idx="2008">
                  <c:v>57.91</c:v>
                </c:pt>
                <c:pt idx="2009">
                  <c:v>11.9</c:v>
                </c:pt>
                <c:pt idx="2010">
                  <c:v>39.1</c:v>
                </c:pt>
                <c:pt idx="2011">
                  <c:v>43.35</c:v>
                </c:pt>
                <c:pt idx="2012">
                  <c:v>12.39</c:v>
                </c:pt>
                <c:pt idx="2013">
                  <c:v>15.53</c:v>
                </c:pt>
                <c:pt idx="2014">
                  <c:v>62.2</c:v>
                </c:pt>
                <c:pt idx="2015">
                  <c:v>59.68</c:v>
                </c:pt>
                <c:pt idx="2016">
                  <c:v>63.17</c:v>
                </c:pt>
                <c:pt idx="2017">
                  <c:v>37.380000000000003</c:v>
                </c:pt>
                <c:pt idx="2018">
                  <c:v>17.510000000000002</c:v>
                </c:pt>
                <c:pt idx="2019">
                  <c:v>57.7</c:v>
                </c:pt>
                <c:pt idx="2020">
                  <c:v>11.84</c:v>
                </c:pt>
                <c:pt idx="2021">
                  <c:v>39.25</c:v>
                </c:pt>
                <c:pt idx="2022">
                  <c:v>43.18</c:v>
                </c:pt>
                <c:pt idx="2023">
                  <c:v>12.55</c:v>
                </c:pt>
                <c:pt idx="2024">
                  <c:v>15.65</c:v>
                </c:pt>
                <c:pt idx="2025">
                  <c:v>62.38</c:v>
                </c:pt>
                <c:pt idx="2026">
                  <c:v>59.49</c:v>
                </c:pt>
                <c:pt idx="2027">
                  <c:v>63.13</c:v>
                </c:pt>
                <c:pt idx="2028">
                  <c:v>37.130000000000003</c:v>
                </c:pt>
                <c:pt idx="2029">
                  <c:v>17.34</c:v>
                </c:pt>
                <c:pt idx="2030">
                  <c:v>57.48</c:v>
                </c:pt>
                <c:pt idx="2031">
                  <c:v>11.78</c:v>
                </c:pt>
                <c:pt idx="2032">
                  <c:v>39.409999999999997</c:v>
                </c:pt>
                <c:pt idx="2033">
                  <c:v>43.01</c:v>
                </c:pt>
                <c:pt idx="2034">
                  <c:v>12.72</c:v>
                </c:pt>
                <c:pt idx="2035">
                  <c:v>15.78</c:v>
                </c:pt>
                <c:pt idx="2036">
                  <c:v>62.56</c:v>
                </c:pt>
                <c:pt idx="2037">
                  <c:v>59.3</c:v>
                </c:pt>
                <c:pt idx="2038">
                  <c:v>63.1</c:v>
                </c:pt>
                <c:pt idx="2039">
                  <c:v>36.89</c:v>
                </c:pt>
                <c:pt idx="2040">
                  <c:v>17.18</c:v>
                </c:pt>
                <c:pt idx="2041">
                  <c:v>57.27</c:v>
                </c:pt>
                <c:pt idx="2042">
                  <c:v>11.72</c:v>
                </c:pt>
                <c:pt idx="2043">
                  <c:v>39.57</c:v>
                </c:pt>
                <c:pt idx="2044">
                  <c:v>42.83</c:v>
                </c:pt>
                <c:pt idx="2045">
                  <c:v>12.88</c:v>
                </c:pt>
                <c:pt idx="2046">
                  <c:v>15.9</c:v>
                </c:pt>
                <c:pt idx="2047">
                  <c:v>62.73</c:v>
                </c:pt>
                <c:pt idx="2048">
                  <c:v>59.11</c:v>
                </c:pt>
                <c:pt idx="2049">
                  <c:v>63.06</c:v>
                </c:pt>
                <c:pt idx="2050">
                  <c:v>36.64</c:v>
                </c:pt>
                <c:pt idx="2051">
                  <c:v>17.010000000000002</c:v>
                </c:pt>
                <c:pt idx="2052">
                  <c:v>57.05</c:v>
                </c:pt>
                <c:pt idx="2053">
                  <c:v>11.66</c:v>
                </c:pt>
                <c:pt idx="2054">
                  <c:v>39.729999999999997</c:v>
                </c:pt>
                <c:pt idx="2055">
                  <c:v>42.66</c:v>
                </c:pt>
                <c:pt idx="2056">
                  <c:v>13.04</c:v>
                </c:pt>
                <c:pt idx="2057">
                  <c:v>16.03</c:v>
                </c:pt>
                <c:pt idx="2058">
                  <c:v>62.91</c:v>
                </c:pt>
                <c:pt idx="2059">
                  <c:v>58.92</c:v>
                </c:pt>
                <c:pt idx="2060">
                  <c:v>63.02</c:v>
                </c:pt>
                <c:pt idx="2061">
                  <c:v>36.4</c:v>
                </c:pt>
                <c:pt idx="2062">
                  <c:v>16.850000000000001</c:v>
                </c:pt>
                <c:pt idx="2063">
                  <c:v>56.84</c:v>
                </c:pt>
                <c:pt idx="2064">
                  <c:v>11.59</c:v>
                </c:pt>
                <c:pt idx="2065">
                  <c:v>39.880000000000003</c:v>
                </c:pt>
                <c:pt idx="2066">
                  <c:v>42.48</c:v>
                </c:pt>
                <c:pt idx="2067">
                  <c:v>13.2</c:v>
                </c:pt>
                <c:pt idx="2068">
                  <c:v>16.149999999999999</c:v>
                </c:pt>
                <c:pt idx="2069">
                  <c:v>63.09</c:v>
                </c:pt>
                <c:pt idx="2070">
                  <c:v>58.72</c:v>
                </c:pt>
                <c:pt idx="2071">
                  <c:v>62.98</c:v>
                </c:pt>
                <c:pt idx="2072">
                  <c:v>36.15</c:v>
                </c:pt>
                <c:pt idx="2073">
                  <c:v>16.68</c:v>
                </c:pt>
                <c:pt idx="2074">
                  <c:v>56.62</c:v>
                </c:pt>
                <c:pt idx="2075">
                  <c:v>11.53</c:v>
                </c:pt>
                <c:pt idx="2076">
                  <c:v>40.04</c:v>
                </c:pt>
                <c:pt idx="2077">
                  <c:v>42.3</c:v>
                </c:pt>
                <c:pt idx="2078">
                  <c:v>13.36</c:v>
                </c:pt>
                <c:pt idx="2079">
                  <c:v>16.27</c:v>
                </c:pt>
                <c:pt idx="2080">
                  <c:v>63.26</c:v>
                </c:pt>
                <c:pt idx="2081">
                  <c:v>58.53</c:v>
                </c:pt>
                <c:pt idx="2082">
                  <c:v>62.93</c:v>
                </c:pt>
                <c:pt idx="2083">
                  <c:v>35.909999999999997</c:v>
                </c:pt>
                <c:pt idx="2084">
                  <c:v>16.52</c:v>
                </c:pt>
                <c:pt idx="2085">
                  <c:v>56.41</c:v>
                </c:pt>
                <c:pt idx="2086">
                  <c:v>11.46</c:v>
                </c:pt>
                <c:pt idx="2087">
                  <c:v>40.200000000000003</c:v>
                </c:pt>
                <c:pt idx="2088">
                  <c:v>42.13</c:v>
                </c:pt>
                <c:pt idx="2089">
                  <c:v>13.52</c:v>
                </c:pt>
                <c:pt idx="2090">
                  <c:v>16.399999999999999</c:v>
                </c:pt>
                <c:pt idx="2091">
                  <c:v>63.44</c:v>
                </c:pt>
                <c:pt idx="2092">
                  <c:v>58.33</c:v>
                </c:pt>
                <c:pt idx="2093">
                  <c:v>62.88</c:v>
                </c:pt>
                <c:pt idx="2094">
                  <c:v>35.659999999999997</c:v>
                </c:pt>
                <c:pt idx="2095">
                  <c:v>16.350000000000001</c:v>
                </c:pt>
                <c:pt idx="2096">
                  <c:v>56.19</c:v>
                </c:pt>
                <c:pt idx="2097">
                  <c:v>11.4</c:v>
                </c:pt>
                <c:pt idx="2098">
                  <c:v>40.35</c:v>
                </c:pt>
                <c:pt idx="2099">
                  <c:v>41.95</c:v>
                </c:pt>
                <c:pt idx="2100">
                  <c:v>13.68</c:v>
                </c:pt>
                <c:pt idx="2101">
                  <c:v>16.52</c:v>
                </c:pt>
                <c:pt idx="2102">
                  <c:v>63.62</c:v>
                </c:pt>
                <c:pt idx="2103">
                  <c:v>58.14</c:v>
                </c:pt>
                <c:pt idx="2104">
                  <c:v>62.83</c:v>
                </c:pt>
                <c:pt idx="2105">
                  <c:v>35.42</c:v>
                </c:pt>
                <c:pt idx="2106">
                  <c:v>16.190000000000001</c:v>
                </c:pt>
                <c:pt idx="2107">
                  <c:v>55.97</c:v>
                </c:pt>
                <c:pt idx="2108">
                  <c:v>11.33</c:v>
                </c:pt>
                <c:pt idx="2109">
                  <c:v>40.51</c:v>
                </c:pt>
                <c:pt idx="2110">
                  <c:v>41.77</c:v>
                </c:pt>
                <c:pt idx="2111">
                  <c:v>13.84</c:v>
                </c:pt>
                <c:pt idx="2112">
                  <c:v>16.64</c:v>
                </c:pt>
                <c:pt idx="2113">
                  <c:v>63.79</c:v>
                </c:pt>
                <c:pt idx="2114">
                  <c:v>57.94</c:v>
                </c:pt>
                <c:pt idx="2115">
                  <c:v>62.77</c:v>
                </c:pt>
                <c:pt idx="2116">
                  <c:v>35.17</c:v>
                </c:pt>
                <c:pt idx="2117">
                  <c:v>16.02</c:v>
                </c:pt>
                <c:pt idx="2118">
                  <c:v>55.75</c:v>
                </c:pt>
                <c:pt idx="2119">
                  <c:v>11.26</c:v>
                </c:pt>
                <c:pt idx="2120">
                  <c:v>40.659999999999997</c:v>
                </c:pt>
                <c:pt idx="2121">
                  <c:v>41.59</c:v>
                </c:pt>
                <c:pt idx="2122">
                  <c:v>14</c:v>
                </c:pt>
                <c:pt idx="2123">
                  <c:v>16.760000000000002</c:v>
                </c:pt>
                <c:pt idx="2124">
                  <c:v>63.97</c:v>
                </c:pt>
                <c:pt idx="2125">
                  <c:v>57.74</c:v>
                </c:pt>
                <c:pt idx="2126">
                  <c:v>62.71</c:v>
                </c:pt>
                <c:pt idx="2127">
                  <c:v>34.93</c:v>
                </c:pt>
                <c:pt idx="2128">
                  <c:v>15.86</c:v>
                </c:pt>
                <c:pt idx="2129">
                  <c:v>55.54</c:v>
                </c:pt>
                <c:pt idx="2130">
                  <c:v>11.19</c:v>
                </c:pt>
                <c:pt idx="2131">
                  <c:v>40.82</c:v>
                </c:pt>
                <c:pt idx="2132">
                  <c:v>41.41</c:v>
                </c:pt>
                <c:pt idx="2133">
                  <c:v>14.16</c:v>
                </c:pt>
                <c:pt idx="2134">
                  <c:v>16.89</c:v>
                </c:pt>
                <c:pt idx="2135">
                  <c:v>64.150000000000006</c:v>
                </c:pt>
                <c:pt idx="2136">
                  <c:v>57.54</c:v>
                </c:pt>
                <c:pt idx="2137">
                  <c:v>62.65</c:v>
                </c:pt>
                <c:pt idx="2138">
                  <c:v>34.68</c:v>
                </c:pt>
                <c:pt idx="2139">
                  <c:v>15.7</c:v>
                </c:pt>
                <c:pt idx="2140">
                  <c:v>55.32</c:v>
                </c:pt>
                <c:pt idx="2141">
                  <c:v>11.12</c:v>
                </c:pt>
                <c:pt idx="2142">
                  <c:v>40.97</c:v>
                </c:pt>
                <c:pt idx="2143">
                  <c:v>41.23</c:v>
                </c:pt>
                <c:pt idx="2144">
                  <c:v>14.32</c:v>
                </c:pt>
                <c:pt idx="2145">
                  <c:v>17.010000000000002</c:v>
                </c:pt>
                <c:pt idx="2146">
                  <c:v>64.319999999999993</c:v>
                </c:pt>
                <c:pt idx="2147">
                  <c:v>57.34</c:v>
                </c:pt>
                <c:pt idx="2148">
                  <c:v>62.59</c:v>
                </c:pt>
                <c:pt idx="2149">
                  <c:v>34.44</c:v>
                </c:pt>
                <c:pt idx="2150">
                  <c:v>15.53</c:v>
                </c:pt>
                <c:pt idx="2151">
                  <c:v>55.1</c:v>
                </c:pt>
                <c:pt idx="2152">
                  <c:v>11.05</c:v>
                </c:pt>
                <c:pt idx="2153">
                  <c:v>41.13</c:v>
                </c:pt>
                <c:pt idx="2154">
                  <c:v>41.04</c:v>
                </c:pt>
                <c:pt idx="2155">
                  <c:v>14.49</c:v>
                </c:pt>
                <c:pt idx="2156">
                  <c:v>17.13</c:v>
                </c:pt>
                <c:pt idx="2157">
                  <c:v>64.5</c:v>
                </c:pt>
                <c:pt idx="2158">
                  <c:v>57.14</c:v>
                </c:pt>
                <c:pt idx="2159">
                  <c:v>62.52</c:v>
                </c:pt>
                <c:pt idx="2160">
                  <c:v>10.039999999999999</c:v>
                </c:pt>
                <c:pt idx="2161">
                  <c:v>34.200000000000003</c:v>
                </c:pt>
                <c:pt idx="2162">
                  <c:v>15.37</c:v>
                </c:pt>
                <c:pt idx="2163">
                  <c:v>54.88</c:v>
                </c:pt>
                <c:pt idx="2164">
                  <c:v>10.98</c:v>
                </c:pt>
                <c:pt idx="2165">
                  <c:v>41.28</c:v>
                </c:pt>
                <c:pt idx="2166">
                  <c:v>40.86</c:v>
                </c:pt>
                <c:pt idx="2167">
                  <c:v>14.65</c:v>
                </c:pt>
                <c:pt idx="2168">
                  <c:v>17.25</c:v>
                </c:pt>
                <c:pt idx="2169">
                  <c:v>64.680000000000007</c:v>
                </c:pt>
                <c:pt idx="2170">
                  <c:v>56.94</c:v>
                </c:pt>
                <c:pt idx="2171">
                  <c:v>62.45</c:v>
                </c:pt>
                <c:pt idx="2172">
                  <c:v>10.199999999999999</c:v>
                </c:pt>
                <c:pt idx="2173">
                  <c:v>33.96</c:v>
                </c:pt>
                <c:pt idx="2174">
                  <c:v>15.21</c:v>
                </c:pt>
                <c:pt idx="2175">
                  <c:v>54.66</c:v>
                </c:pt>
                <c:pt idx="2176">
                  <c:v>10.91</c:v>
                </c:pt>
                <c:pt idx="2177">
                  <c:v>41.44</c:v>
                </c:pt>
                <c:pt idx="2178">
                  <c:v>40.68</c:v>
                </c:pt>
                <c:pt idx="2179">
                  <c:v>14.81</c:v>
                </c:pt>
                <c:pt idx="2180">
                  <c:v>17.37</c:v>
                </c:pt>
                <c:pt idx="2181">
                  <c:v>64.86</c:v>
                </c:pt>
                <c:pt idx="2182">
                  <c:v>56.74</c:v>
                </c:pt>
                <c:pt idx="2183">
                  <c:v>62.38</c:v>
                </c:pt>
                <c:pt idx="2184">
                  <c:v>33.71</c:v>
                </c:pt>
                <c:pt idx="2185">
                  <c:v>15.05</c:v>
                </c:pt>
                <c:pt idx="2186">
                  <c:v>54.44</c:v>
                </c:pt>
                <c:pt idx="2187">
                  <c:v>10.84</c:v>
                </c:pt>
                <c:pt idx="2188">
                  <c:v>41.59</c:v>
                </c:pt>
                <c:pt idx="2189">
                  <c:v>40.5</c:v>
                </c:pt>
                <c:pt idx="2190">
                  <c:v>14.97</c:v>
                </c:pt>
                <c:pt idx="2191">
                  <c:v>17.489999999999998</c:v>
                </c:pt>
                <c:pt idx="2192">
                  <c:v>65.03</c:v>
                </c:pt>
                <c:pt idx="2193">
                  <c:v>56.54</c:v>
                </c:pt>
                <c:pt idx="2194">
                  <c:v>62.3</c:v>
                </c:pt>
                <c:pt idx="2195">
                  <c:v>10.5</c:v>
                </c:pt>
                <c:pt idx="2196">
                  <c:v>33.47</c:v>
                </c:pt>
                <c:pt idx="2197">
                  <c:v>14.88</c:v>
                </c:pt>
                <c:pt idx="2198">
                  <c:v>54.23</c:v>
                </c:pt>
                <c:pt idx="2199">
                  <c:v>10.77</c:v>
                </c:pt>
                <c:pt idx="2200">
                  <c:v>41.75</c:v>
                </c:pt>
                <c:pt idx="2201">
                  <c:v>40.31</c:v>
                </c:pt>
                <c:pt idx="2202">
                  <c:v>15.13</c:v>
                </c:pt>
                <c:pt idx="2203">
                  <c:v>17.61</c:v>
                </c:pt>
                <c:pt idx="2204">
                  <c:v>65.209999999999994</c:v>
                </c:pt>
                <c:pt idx="2205">
                  <c:v>56.33</c:v>
                </c:pt>
                <c:pt idx="2206">
                  <c:v>62.23</c:v>
                </c:pt>
                <c:pt idx="2207">
                  <c:v>10.65</c:v>
                </c:pt>
                <c:pt idx="2208">
                  <c:v>33.229999999999997</c:v>
                </c:pt>
                <c:pt idx="2209">
                  <c:v>14.72</c:v>
                </c:pt>
                <c:pt idx="2210">
                  <c:v>54.01</c:v>
                </c:pt>
                <c:pt idx="2211">
                  <c:v>10.69</c:v>
                </c:pt>
                <c:pt idx="2212">
                  <c:v>41.9</c:v>
                </c:pt>
                <c:pt idx="2213">
                  <c:v>40.130000000000003</c:v>
                </c:pt>
                <c:pt idx="2214">
                  <c:v>15.29</c:v>
                </c:pt>
                <c:pt idx="2215">
                  <c:v>17.73</c:v>
                </c:pt>
                <c:pt idx="2216">
                  <c:v>65.39</c:v>
                </c:pt>
                <c:pt idx="2217">
                  <c:v>56.13</c:v>
                </c:pt>
                <c:pt idx="2218">
                  <c:v>62.15</c:v>
                </c:pt>
                <c:pt idx="2219">
                  <c:v>10.8</c:v>
                </c:pt>
                <c:pt idx="2220">
                  <c:v>32.99</c:v>
                </c:pt>
                <c:pt idx="2221">
                  <c:v>14.56</c:v>
                </c:pt>
                <c:pt idx="2222">
                  <c:v>53.79</c:v>
                </c:pt>
                <c:pt idx="2223">
                  <c:v>10.62</c:v>
                </c:pt>
                <c:pt idx="2224">
                  <c:v>42.05</c:v>
                </c:pt>
                <c:pt idx="2225">
                  <c:v>39.94</c:v>
                </c:pt>
                <c:pt idx="2226">
                  <c:v>15.45</c:v>
                </c:pt>
                <c:pt idx="2227">
                  <c:v>17.850000000000001</c:v>
                </c:pt>
                <c:pt idx="2228">
                  <c:v>65.56</c:v>
                </c:pt>
                <c:pt idx="2229">
                  <c:v>55.92</c:v>
                </c:pt>
                <c:pt idx="2230">
                  <c:v>62.06</c:v>
                </c:pt>
                <c:pt idx="2231">
                  <c:v>10.96</c:v>
                </c:pt>
                <c:pt idx="2232">
                  <c:v>32.75</c:v>
                </c:pt>
                <c:pt idx="2233">
                  <c:v>14.4</c:v>
                </c:pt>
                <c:pt idx="2234">
                  <c:v>53.57</c:v>
                </c:pt>
                <c:pt idx="2235">
                  <c:v>10.55</c:v>
                </c:pt>
                <c:pt idx="2236">
                  <c:v>42.21</c:v>
                </c:pt>
                <c:pt idx="2237">
                  <c:v>39.75</c:v>
                </c:pt>
                <c:pt idx="2238">
                  <c:v>15.61</c:v>
                </c:pt>
                <c:pt idx="2239">
                  <c:v>17.97</c:v>
                </c:pt>
                <c:pt idx="2240">
                  <c:v>65.739999999999995</c:v>
                </c:pt>
                <c:pt idx="2241">
                  <c:v>55.72</c:v>
                </c:pt>
                <c:pt idx="2242">
                  <c:v>61.98</c:v>
                </c:pt>
                <c:pt idx="2243">
                  <c:v>11.11</c:v>
                </c:pt>
                <c:pt idx="2244">
                  <c:v>32.5</c:v>
                </c:pt>
                <c:pt idx="2245">
                  <c:v>14.24</c:v>
                </c:pt>
                <c:pt idx="2246">
                  <c:v>53.35</c:v>
                </c:pt>
                <c:pt idx="2247">
                  <c:v>10.47</c:v>
                </c:pt>
                <c:pt idx="2248">
                  <c:v>42.36</c:v>
                </c:pt>
                <c:pt idx="2249">
                  <c:v>39.57</c:v>
                </c:pt>
                <c:pt idx="2250">
                  <c:v>15.77</c:v>
                </c:pt>
                <c:pt idx="2251">
                  <c:v>18.09</c:v>
                </c:pt>
                <c:pt idx="2252">
                  <c:v>65.92</c:v>
                </c:pt>
                <c:pt idx="2253">
                  <c:v>55.51</c:v>
                </c:pt>
                <c:pt idx="2254">
                  <c:v>61.89</c:v>
                </c:pt>
                <c:pt idx="2255">
                  <c:v>11.26</c:v>
                </c:pt>
                <c:pt idx="2256">
                  <c:v>32.26</c:v>
                </c:pt>
                <c:pt idx="2257">
                  <c:v>14.08</c:v>
                </c:pt>
                <c:pt idx="2258">
                  <c:v>53.13</c:v>
                </c:pt>
                <c:pt idx="2259">
                  <c:v>10.39</c:v>
                </c:pt>
                <c:pt idx="2260">
                  <c:v>42.51</c:v>
                </c:pt>
                <c:pt idx="2261">
                  <c:v>39.380000000000003</c:v>
                </c:pt>
                <c:pt idx="2262">
                  <c:v>15.93</c:v>
                </c:pt>
                <c:pt idx="2263">
                  <c:v>18.2</c:v>
                </c:pt>
                <c:pt idx="2264">
                  <c:v>66.099999999999994</c:v>
                </c:pt>
                <c:pt idx="2265">
                  <c:v>55.3</c:v>
                </c:pt>
                <c:pt idx="2266">
                  <c:v>61.8</c:v>
                </c:pt>
                <c:pt idx="2267">
                  <c:v>11.42</c:v>
                </c:pt>
                <c:pt idx="2268">
                  <c:v>32.020000000000003</c:v>
                </c:pt>
                <c:pt idx="2269">
                  <c:v>13.92</c:v>
                </c:pt>
                <c:pt idx="2270">
                  <c:v>52.91</c:v>
                </c:pt>
                <c:pt idx="2271">
                  <c:v>10.32</c:v>
                </c:pt>
                <c:pt idx="2272">
                  <c:v>42.67</c:v>
                </c:pt>
                <c:pt idx="2273">
                  <c:v>39.19</c:v>
                </c:pt>
                <c:pt idx="2274">
                  <c:v>16.09</c:v>
                </c:pt>
                <c:pt idx="2275">
                  <c:v>18.32</c:v>
                </c:pt>
                <c:pt idx="2276">
                  <c:v>66.27</c:v>
                </c:pt>
                <c:pt idx="2277">
                  <c:v>55.09</c:v>
                </c:pt>
                <c:pt idx="2278">
                  <c:v>61.71</c:v>
                </c:pt>
                <c:pt idx="2279">
                  <c:v>11.57</c:v>
                </c:pt>
                <c:pt idx="2280">
                  <c:v>31.78</c:v>
                </c:pt>
                <c:pt idx="2281">
                  <c:v>13.75</c:v>
                </c:pt>
                <c:pt idx="2282">
                  <c:v>52.69</c:v>
                </c:pt>
                <c:pt idx="2283">
                  <c:v>10.24</c:v>
                </c:pt>
                <c:pt idx="2284">
                  <c:v>42.82</c:v>
                </c:pt>
                <c:pt idx="2285">
                  <c:v>39.01</c:v>
                </c:pt>
                <c:pt idx="2286">
                  <c:v>16.25</c:v>
                </c:pt>
                <c:pt idx="2287">
                  <c:v>18.440000000000001</c:v>
                </c:pt>
                <c:pt idx="2288">
                  <c:v>66.45</c:v>
                </c:pt>
                <c:pt idx="2289">
                  <c:v>54.88</c:v>
                </c:pt>
                <c:pt idx="2290">
                  <c:v>61.61</c:v>
                </c:pt>
                <c:pt idx="2291">
                  <c:v>11.72</c:v>
                </c:pt>
                <c:pt idx="2292">
                  <c:v>31.54</c:v>
                </c:pt>
                <c:pt idx="2293">
                  <c:v>13.59</c:v>
                </c:pt>
                <c:pt idx="2294">
                  <c:v>52.47</c:v>
                </c:pt>
                <c:pt idx="2295">
                  <c:v>10.16</c:v>
                </c:pt>
                <c:pt idx="2296">
                  <c:v>42.97</c:v>
                </c:pt>
                <c:pt idx="2297">
                  <c:v>38.82</c:v>
                </c:pt>
                <c:pt idx="2298">
                  <c:v>16.41</c:v>
                </c:pt>
                <c:pt idx="2299">
                  <c:v>18.559999999999999</c:v>
                </c:pt>
                <c:pt idx="2300">
                  <c:v>66.63</c:v>
                </c:pt>
                <c:pt idx="2301">
                  <c:v>54.67</c:v>
                </c:pt>
                <c:pt idx="2302">
                  <c:v>61.51</c:v>
                </c:pt>
                <c:pt idx="2303">
                  <c:v>11.88</c:v>
                </c:pt>
                <c:pt idx="2304">
                  <c:v>31.3</c:v>
                </c:pt>
                <c:pt idx="2305">
                  <c:v>13.43</c:v>
                </c:pt>
                <c:pt idx="2306">
                  <c:v>52.25</c:v>
                </c:pt>
                <c:pt idx="2307">
                  <c:v>10.08</c:v>
                </c:pt>
                <c:pt idx="2308">
                  <c:v>43.12</c:v>
                </c:pt>
                <c:pt idx="2309">
                  <c:v>38.630000000000003</c:v>
                </c:pt>
                <c:pt idx="2310">
                  <c:v>16.57</c:v>
                </c:pt>
                <c:pt idx="2311">
                  <c:v>18.670000000000002</c:v>
                </c:pt>
                <c:pt idx="2312">
                  <c:v>66.8</c:v>
                </c:pt>
                <c:pt idx="2313">
                  <c:v>54.46</c:v>
                </c:pt>
                <c:pt idx="2314">
                  <c:v>61.41</c:v>
                </c:pt>
                <c:pt idx="2315">
                  <c:v>12.03</c:v>
                </c:pt>
                <c:pt idx="2316">
                  <c:v>31.06</c:v>
                </c:pt>
                <c:pt idx="2317">
                  <c:v>13.27</c:v>
                </c:pt>
                <c:pt idx="2318">
                  <c:v>52.03</c:v>
                </c:pt>
                <c:pt idx="2319">
                  <c:v>43.27</c:v>
                </c:pt>
                <c:pt idx="2320">
                  <c:v>38.44</c:v>
                </c:pt>
                <c:pt idx="2321">
                  <c:v>16.73</c:v>
                </c:pt>
                <c:pt idx="2322">
                  <c:v>18.79</c:v>
                </c:pt>
                <c:pt idx="2323">
                  <c:v>66.98</c:v>
                </c:pt>
                <c:pt idx="2324">
                  <c:v>54.25</c:v>
                </c:pt>
                <c:pt idx="2325">
                  <c:v>61.31</c:v>
                </c:pt>
                <c:pt idx="2326">
                  <c:v>12.18</c:v>
                </c:pt>
                <c:pt idx="2327">
                  <c:v>30.82</c:v>
                </c:pt>
                <c:pt idx="2328">
                  <c:v>13.12</c:v>
                </c:pt>
                <c:pt idx="2329">
                  <c:v>51.81</c:v>
                </c:pt>
                <c:pt idx="2330">
                  <c:v>43.42</c:v>
                </c:pt>
                <c:pt idx="2331">
                  <c:v>38.25</c:v>
                </c:pt>
                <c:pt idx="2332">
                  <c:v>16.89</c:v>
                </c:pt>
                <c:pt idx="2333">
                  <c:v>18.899999999999999</c:v>
                </c:pt>
                <c:pt idx="2334">
                  <c:v>67.16</c:v>
                </c:pt>
                <c:pt idx="2335">
                  <c:v>54.04</c:v>
                </c:pt>
                <c:pt idx="2336">
                  <c:v>61.21</c:v>
                </c:pt>
                <c:pt idx="2337">
                  <c:v>12.34</c:v>
                </c:pt>
                <c:pt idx="2338">
                  <c:v>30.58</c:v>
                </c:pt>
                <c:pt idx="2339">
                  <c:v>12.96</c:v>
                </c:pt>
                <c:pt idx="2340">
                  <c:v>51.59</c:v>
                </c:pt>
                <c:pt idx="2341">
                  <c:v>43.58</c:v>
                </c:pt>
                <c:pt idx="2342">
                  <c:v>38.06</c:v>
                </c:pt>
                <c:pt idx="2343">
                  <c:v>17.05</c:v>
                </c:pt>
                <c:pt idx="2344">
                  <c:v>19.02</c:v>
                </c:pt>
                <c:pt idx="2345">
                  <c:v>67.34</c:v>
                </c:pt>
                <c:pt idx="2346">
                  <c:v>53.83</c:v>
                </c:pt>
                <c:pt idx="2347">
                  <c:v>61.1</c:v>
                </c:pt>
                <c:pt idx="2348">
                  <c:v>12.49</c:v>
                </c:pt>
                <c:pt idx="2349">
                  <c:v>30.34</c:v>
                </c:pt>
                <c:pt idx="2350">
                  <c:v>12.8</c:v>
                </c:pt>
                <c:pt idx="2351">
                  <c:v>51.37</c:v>
                </c:pt>
                <c:pt idx="2352">
                  <c:v>43.73</c:v>
                </c:pt>
                <c:pt idx="2353">
                  <c:v>37.869999999999997</c:v>
                </c:pt>
                <c:pt idx="2354">
                  <c:v>17.21</c:v>
                </c:pt>
                <c:pt idx="2355">
                  <c:v>19.13</c:v>
                </c:pt>
                <c:pt idx="2356">
                  <c:v>67.510000000000005</c:v>
                </c:pt>
                <c:pt idx="2357">
                  <c:v>53.62</c:v>
                </c:pt>
                <c:pt idx="2358">
                  <c:v>60.99</c:v>
                </c:pt>
                <c:pt idx="2359">
                  <c:v>12.64</c:v>
                </c:pt>
                <c:pt idx="2360">
                  <c:v>30.11</c:v>
                </c:pt>
                <c:pt idx="2361">
                  <c:v>12.64</c:v>
                </c:pt>
                <c:pt idx="2362">
                  <c:v>51.14</c:v>
                </c:pt>
                <c:pt idx="2363">
                  <c:v>43.88</c:v>
                </c:pt>
                <c:pt idx="2364">
                  <c:v>37.67</c:v>
                </c:pt>
                <c:pt idx="2365">
                  <c:v>17.37</c:v>
                </c:pt>
                <c:pt idx="2366">
                  <c:v>19.25</c:v>
                </c:pt>
                <c:pt idx="2367">
                  <c:v>67.69</c:v>
                </c:pt>
                <c:pt idx="2368">
                  <c:v>53.4</c:v>
                </c:pt>
                <c:pt idx="2369">
                  <c:v>60.88</c:v>
                </c:pt>
                <c:pt idx="2370">
                  <c:v>12.8</c:v>
                </c:pt>
                <c:pt idx="2371">
                  <c:v>29.87</c:v>
                </c:pt>
                <c:pt idx="2372">
                  <c:v>12.48</c:v>
                </c:pt>
                <c:pt idx="2373">
                  <c:v>50.92</c:v>
                </c:pt>
                <c:pt idx="2374">
                  <c:v>44.03</c:v>
                </c:pt>
                <c:pt idx="2375">
                  <c:v>37.479999999999997</c:v>
                </c:pt>
                <c:pt idx="2376">
                  <c:v>17.53</c:v>
                </c:pt>
                <c:pt idx="2377">
                  <c:v>19.36</c:v>
                </c:pt>
                <c:pt idx="2378">
                  <c:v>67.87</c:v>
                </c:pt>
                <c:pt idx="2379">
                  <c:v>53.19</c:v>
                </c:pt>
                <c:pt idx="2380">
                  <c:v>60.77</c:v>
                </c:pt>
                <c:pt idx="2381">
                  <c:v>12.95</c:v>
                </c:pt>
                <c:pt idx="2382">
                  <c:v>29.63</c:v>
                </c:pt>
                <c:pt idx="2383">
                  <c:v>12.32</c:v>
                </c:pt>
                <c:pt idx="2384">
                  <c:v>50.7</c:v>
                </c:pt>
                <c:pt idx="2385">
                  <c:v>44.18</c:v>
                </c:pt>
                <c:pt idx="2386">
                  <c:v>37.29</c:v>
                </c:pt>
                <c:pt idx="2387">
                  <c:v>17.690000000000001</c:v>
                </c:pt>
                <c:pt idx="2388">
                  <c:v>19.47</c:v>
                </c:pt>
                <c:pt idx="2389">
                  <c:v>68.040000000000006</c:v>
                </c:pt>
                <c:pt idx="2390">
                  <c:v>52.97</c:v>
                </c:pt>
                <c:pt idx="2391">
                  <c:v>60.65</c:v>
                </c:pt>
                <c:pt idx="2392">
                  <c:v>13.1</c:v>
                </c:pt>
                <c:pt idx="2393">
                  <c:v>29.39</c:v>
                </c:pt>
                <c:pt idx="2394">
                  <c:v>12.16</c:v>
                </c:pt>
                <c:pt idx="2395">
                  <c:v>50.48</c:v>
                </c:pt>
                <c:pt idx="2396">
                  <c:v>44.33</c:v>
                </c:pt>
                <c:pt idx="2397">
                  <c:v>37.1</c:v>
                </c:pt>
                <c:pt idx="2398">
                  <c:v>17.850000000000001</c:v>
                </c:pt>
                <c:pt idx="2399">
                  <c:v>19.59</c:v>
                </c:pt>
                <c:pt idx="2400">
                  <c:v>68.22</c:v>
                </c:pt>
                <c:pt idx="2401">
                  <c:v>52.76</c:v>
                </c:pt>
                <c:pt idx="2402">
                  <c:v>60.53</c:v>
                </c:pt>
                <c:pt idx="2403">
                  <c:v>13.26</c:v>
                </c:pt>
                <c:pt idx="2404">
                  <c:v>29.16</c:v>
                </c:pt>
                <c:pt idx="2405">
                  <c:v>12.01</c:v>
                </c:pt>
                <c:pt idx="2406">
                  <c:v>50.26</c:v>
                </c:pt>
                <c:pt idx="2407">
                  <c:v>44.48</c:v>
                </c:pt>
                <c:pt idx="2408">
                  <c:v>36.9</c:v>
                </c:pt>
                <c:pt idx="2409">
                  <c:v>18.010000000000002</c:v>
                </c:pt>
                <c:pt idx="2410">
                  <c:v>19.7</c:v>
                </c:pt>
                <c:pt idx="2411">
                  <c:v>68.39</c:v>
                </c:pt>
                <c:pt idx="2412">
                  <c:v>52.54</c:v>
                </c:pt>
                <c:pt idx="2413">
                  <c:v>60.41</c:v>
                </c:pt>
                <c:pt idx="2414">
                  <c:v>13.41</c:v>
                </c:pt>
                <c:pt idx="2415">
                  <c:v>28.92</c:v>
                </c:pt>
                <c:pt idx="2416">
                  <c:v>11.85</c:v>
                </c:pt>
                <c:pt idx="2417">
                  <c:v>50.04</c:v>
                </c:pt>
                <c:pt idx="2418">
                  <c:v>44.62</c:v>
                </c:pt>
                <c:pt idx="2419">
                  <c:v>36.71</c:v>
                </c:pt>
                <c:pt idx="2420">
                  <c:v>18.170000000000002</c:v>
                </c:pt>
                <c:pt idx="2421">
                  <c:v>19.809999999999999</c:v>
                </c:pt>
                <c:pt idx="2422">
                  <c:v>68.569999999999993</c:v>
                </c:pt>
                <c:pt idx="2423">
                  <c:v>52.33</c:v>
                </c:pt>
                <c:pt idx="2424">
                  <c:v>60.29</c:v>
                </c:pt>
                <c:pt idx="2425">
                  <c:v>13.57</c:v>
                </c:pt>
                <c:pt idx="2426">
                  <c:v>28.68</c:v>
                </c:pt>
                <c:pt idx="2427">
                  <c:v>11.69</c:v>
                </c:pt>
                <c:pt idx="2428">
                  <c:v>49.82</c:v>
                </c:pt>
                <c:pt idx="2429">
                  <c:v>44.77</c:v>
                </c:pt>
                <c:pt idx="2430">
                  <c:v>36.520000000000003</c:v>
                </c:pt>
                <c:pt idx="2431">
                  <c:v>18.329999999999998</c:v>
                </c:pt>
                <c:pt idx="2432">
                  <c:v>19.920000000000002</c:v>
                </c:pt>
                <c:pt idx="2433">
                  <c:v>68.75</c:v>
                </c:pt>
                <c:pt idx="2434">
                  <c:v>52.11</c:v>
                </c:pt>
                <c:pt idx="2435">
                  <c:v>60.16</c:v>
                </c:pt>
                <c:pt idx="2436">
                  <c:v>13.72</c:v>
                </c:pt>
                <c:pt idx="2437">
                  <c:v>28.45</c:v>
                </c:pt>
                <c:pt idx="2438">
                  <c:v>11.53</c:v>
                </c:pt>
                <c:pt idx="2439">
                  <c:v>49.6</c:v>
                </c:pt>
                <c:pt idx="2440">
                  <c:v>44.92</c:v>
                </c:pt>
                <c:pt idx="2441">
                  <c:v>36.32</c:v>
                </c:pt>
                <c:pt idx="2442">
                  <c:v>18.489999999999998</c:v>
                </c:pt>
                <c:pt idx="2443">
                  <c:v>20.03</c:v>
                </c:pt>
                <c:pt idx="2444">
                  <c:v>68.92</c:v>
                </c:pt>
                <c:pt idx="2445">
                  <c:v>51.89</c:v>
                </c:pt>
                <c:pt idx="2446">
                  <c:v>60.04</c:v>
                </c:pt>
                <c:pt idx="2447">
                  <c:v>13.87</c:v>
                </c:pt>
                <c:pt idx="2448">
                  <c:v>28.21</c:v>
                </c:pt>
                <c:pt idx="2449">
                  <c:v>11.38</c:v>
                </c:pt>
                <c:pt idx="2450">
                  <c:v>49.38</c:v>
                </c:pt>
                <c:pt idx="2451">
                  <c:v>45.07</c:v>
                </c:pt>
                <c:pt idx="2452">
                  <c:v>36.130000000000003</c:v>
                </c:pt>
                <c:pt idx="2453">
                  <c:v>18.649999999999999</c:v>
                </c:pt>
                <c:pt idx="2454">
                  <c:v>20.14</c:v>
                </c:pt>
                <c:pt idx="2455">
                  <c:v>69.099999999999994</c:v>
                </c:pt>
                <c:pt idx="2456">
                  <c:v>51.68</c:v>
                </c:pt>
                <c:pt idx="2457">
                  <c:v>59.91</c:v>
                </c:pt>
                <c:pt idx="2458">
                  <c:v>14.03</c:v>
                </c:pt>
                <c:pt idx="2459">
                  <c:v>27.97</c:v>
                </c:pt>
                <c:pt idx="2460">
                  <c:v>11.22</c:v>
                </c:pt>
                <c:pt idx="2461">
                  <c:v>49.16</c:v>
                </c:pt>
                <c:pt idx="2462">
                  <c:v>45.22</c:v>
                </c:pt>
                <c:pt idx="2463">
                  <c:v>35.93</c:v>
                </c:pt>
                <c:pt idx="2464">
                  <c:v>18.809999999999999</c:v>
                </c:pt>
                <c:pt idx="2465">
                  <c:v>20.25</c:v>
                </c:pt>
                <c:pt idx="2466">
                  <c:v>69.27</c:v>
                </c:pt>
                <c:pt idx="2467">
                  <c:v>51.46</c:v>
                </c:pt>
                <c:pt idx="2468">
                  <c:v>59.78</c:v>
                </c:pt>
                <c:pt idx="2469">
                  <c:v>14.18</c:v>
                </c:pt>
                <c:pt idx="2470">
                  <c:v>27.74</c:v>
                </c:pt>
                <c:pt idx="2471">
                  <c:v>11.06</c:v>
                </c:pt>
                <c:pt idx="2472">
                  <c:v>48.94</c:v>
                </c:pt>
                <c:pt idx="2473">
                  <c:v>45.37</c:v>
                </c:pt>
                <c:pt idx="2474">
                  <c:v>35.74</c:v>
                </c:pt>
                <c:pt idx="2475">
                  <c:v>18.97</c:v>
                </c:pt>
                <c:pt idx="2476">
                  <c:v>20.36</c:v>
                </c:pt>
                <c:pt idx="2477">
                  <c:v>69.45</c:v>
                </c:pt>
                <c:pt idx="2478">
                  <c:v>51.24</c:v>
                </c:pt>
                <c:pt idx="2479">
                  <c:v>59.65</c:v>
                </c:pt>
                <c:pt idx="2480">
                  <c:v>14.34</c:v>
                </c:pt>
                <c:pt idx="2481">
                  <c:v>27.5</c:v>
                </c:pt>
                <c:pt idx="2482">
                  <c:v>10.91</c:v>
                </c:pt>
                <c:pt idx="2483">
                  <c:v>48.71</c:v>
                </c:pt>
                <c:pt idx="2484">
                  <c:v>45.51</c:v>
                </c:pt>
                <c:pt idx="2485">
                  <c:v>35.54</c:v>
                </c:pt>
                <c:pt idx="2486">
                  <c:v>19.13</c:v>
                </c:pt>
                <c:pt idx="2487">
                  <c:v>20.47</c:v>
                </c:pt>
                <c:pt idx="2488">
                  <c:v>69.62</c:v>
                </c:pt>
                <c:pt idx="2489">
                  <c:v>51.02</c:v>
                </c:pt>
                <c:pt idx="2490">
                  <c:v>59.51</c:v>
                </c:pt>
                <c:pt idx="2491">
                  <c:v>14.49</c:v>
                </c:pt>
                <c:pt idx="2492">
                  <c:v>27.27</c:v>
                </c:pt>
                <c:pt idx="2493">
                  <c:v>10.75</c:v>
                </c:pt>
                <c:pt idx="2494">
                  <c:v>48.49</c:v>
                </c:pt>
                <c:pt idx="2495">
                  <c:v>45.66</c:v>
                </c:pt>
                <c:pt idx="2496">
                  <c:v>35.340000000000003</c:v>
                </c:pt>
                <c:pt idx="2497">
                  <c:v>19.29</c:v>
                </c:pt>
                <c:pt idx="2498">
                  <c:v>20.58</c:v>
                </c:pt>
                <c:pt idx="2499">
                  <c:v>69.8</c:v>
                </c:pt>
                <c:pt idx="2500">
                  <c:v>50.8</c:v>
                </c:pt>
                <c:pt idx="2501">
                  <c:v>59.38</c:v>
                </c:pt>
                <c:pt idx="2502">
                  <c:v>14.64</c:v>
                </c:pt>
                <c:pt idx="2503">
                  <c:v>27.03</c:v>
                </c:pt>
                <c:pt idx="2504">
                  <c:v>10.6</c:v>
                </c:pt>
                <c:pt idx="2505">
                  <c:v>48.27</c:v>
                </c:pt>
                <c:pt idx="2506">
                  <c:v>45.81</c:v>
                </c:pt>
                <c:pt idx="2507">
                  <c:v>35.15</c:v>
                </c:pt>
                <c:pt idx="2508">
                  <c:v>19.45</c:v>
                </c:pt>
                <c:pt idx="2509">
                  <c:v>20.69</c:v>
                </c:pt>
                <c:pt idx="2510">
                  <c:v>69.97</c:v>
                </c:pt>
                <c:pt idx="2511">
                  <c:v>50.58</c:v>
                </c:pt>
                <c:pt idx="2512">
                  <c:v>59.24</c:v>
                </c:pt>
                <c:pt idx="2513">
                  <c:v>14.8</c:v>
                </c:pt>
                <c:pt idx="2514">
                  <c:v>26.8</c:v>
                </c:pt>
                <c:pt idx="2515">
                  <c:v>10.44</c:v>
                </c:pt>
                <c:pt idx="2516">
                  <c:v>48.05</c:v>
                </c:pt>
                <c:pt idx="2517">
                  <c:v>45.95</c:v>
                </c:pt>
                <c:pt idx="2518">
                  <c:v>34.950000000000003</c:v>
                </c:pt>
                <c:pt idx="2519">
                  <c:v>19.61</c:v>
                </c:pt>
                <c:pt idx="2520">
                  <c:v>20.79</c:v>
                </c:pt>
                <c:pt idx="2521">
                  <c:v>70.14</c:v>
                </c:pt>
                <c:pt idx="2522">
                  <c:v>50.36</c:v>
                </c:pt>
                <c:pt idx="2523">
                  <c:v>59.1</c:v>
                </c:pt>
                <c:pt idx="2524">
                  <c:v>14.95</c:v>
                </c:pt>
                <c:pt idx="2525">
                  <c:v>26.57</c:v>
                </c:pt>
                <c:pt idx="2526">
                  <c:v>10.28</c:v>
                </c:pt>
                <c:pt idx="2527">
                  <c:v>47.83</c:v>
                </c:pt>
                <c:pt idx="2528">
                  <c:v>46.1</c:v>
                </c:pt>
                <c:pt idx="2529">
                  <c:v>34.75</c:v>
                </c:pt>
                <c:pt idx="2530">
                  <c:v>19.77</c:v>
                </c:pt>
                <c:pt idx="2531">
                  <c:v>20.9</c:v>
                </c:pt>
                <c:pt idx="2532">
                  <c:v>70.319999999999993</c:v>
                </c:pt>
                <c:pt idx="2533">
                  <c:v>50.14</c:v>
                </c:pt>
                <c:pt idx="2534">
                  <c:v>58.96</c:v>
                </c:pt>
                <c:pt idx="2535">
                  <c:v>15.11</c:v>
                </c:pt>
                <c:pt idx="2536">
                  <c:v>26.33</c:v>
                </c:pt>
                <c:pt idx="2537">
                  <c:v>10.130000000000001</c:v>
                </c:pt>
                <c:pt idx="2538">
                  <c:v>47.61</c:v>
                </c:pt>
                <c:pt idx="2539">
                  <c:v>46.25</c:v>
                </c:pt>
                <c:pt idx="2540">
                  <c:v>34.56</c:v>
                </c:pt>
                <c:pt idx="2541">
                  <c:v>19.93</c:v>
                </c:pt>
                <c:pt idx="2542">
                  <c:v>21</c:v>
                </c:pt>
                <c:pt idx="2543">
                  <c:v>70.489999999999995</c:v>
                </c:pt>
                <c:pt idx="2544">
                  <c:v>49.92</c:v>
                </c:pt>
                <c:pt idx="2545">
                  <c:v>58.81</c:v>
                </c:pt>
                <c:pt idx="2546">
                  <c:v>15.26</c:v>
                </c:pt>
                <c:pt idx="2547">
                  <c:v>26.1</c:v>
                </c:pt>
                <c:pt idx="2548">
                  <c:v>47.39</c:v>
                </c:pt>
                <c:pt idx="2549">
                  <c:v>46.39</c:v>
                </c:pt>
                <c:pt idx="2550">
                  <c:v>34.36</c:v>
                </c:pt>
                <c:pt idx="2551">
                  <c:v>20.079999999999998</c:v>
                </c:pt>
                <c:pt idx="2552">
                  <c:v>21.11</c:v>
                </c:pt>
                <c:pt idx="2553">
                  <c:v>70.66</c:v>
                </c:pt>
                <c:pt idx="2554">
                  <c:v>49.7</c:v>
                </c:pt>
                <c:pt idx="2555">
                  <c:v>58.67</c:v>
                </c:pt>
                <c:pt idx="2556">
                  <c:v>15.41</c:v>
                </c:pt>
                <c:pt idx="2557">
                  <c:v>25.87</c:v>
                </c:pt>
                <c:pt idx="2558">
                  <c:v>47.17</c:v>
                </c:pt>
                <c:pt idx="2559">
                  <c:v>46.54</c:v>
                </c:pt>
                <c:pt idx="2560">
                  <c:v>34.159999999999997</c:v>
                </c:pt>
                <c:pt idx="2561">
                  <c:v>20.239999999999998</c:v>
                </c:pt>
                <c:pt idx="2562">
                  <c:v>21.21</c:v>
                </c:pt>
                <c:pt idx="2563">
                  <c:v>70.84</c:v>
                </c:pt>
                <c:pt idx="2564">
                  <c:v>49.48</c:v>
                </c:pt>
                <c:pt idx="2565">
                  <c:v>58.52</c:v>
                </c:pt>
                <c:pt idx="2566">
                  <c:v>15.57</c:v>
                </c:pt>
                <c:pt idx="2567">
                  <c:v>25.63</c:v>
                </c:pt>
                <c:pt idx="2568">
                  <c:v>46.95</c:v>
                </c:pt>
                <c:pt idx="2569">
                  <c:v>46.68</c:v>
                </c:pt>
                <c:pt idx="2570">
                  <c:v>33.96</c:v>
                </c:pt>
                <c:pt idx="2571">
                  <c:v>20.399999999999999</c:v>
                </c:pt>
                <c:pt idx="2572">
                  <c:v>21.32</c:v>
                </c:pt>
                <c:pt idx="2573">
                  <c:v>71.010000000000005</c:v>
                </c:pt>
                <c:pt idx="2574">
                  <c:v>49.26</c:v>
                </c:pt>
                <c:pt idx="2575">
                  <c:v>58.37</c:v>
                </c:pt>
                <c:pt idx="2576">
                  <c:v>15.72</c:v>
                </c:pt>
                <c:pt idx="2577">
                  <c:v>25.4</c:v>
                </c:pt>
                <c:pt idx="2578">
                  <c:v>46.73</c:v>
                </c:pt>
                <c:pt idx="2579">
                  <c:v>46.83</c:v>
                </c:pt>
                <c:pt idx="2580">
                  <c:v>33.76</c:v>
                </c:pt>
                <c:pt idx="2581">
                  <c:v>20.56</c:v>
                </c:pt>
                <c:pt idx="2582">
                  <c:v>21.42</c:v>
                </c:pt>
                <c:pt idx="2583">
                  <c:v>71.180000000000007</c:v>
                </c:pt>
                <c:pt idx="2584">
                  <c:v>49.04</c:v>
                </c:pt>
                <c:pt idx="2585">
                  <c:v>58.22</c:v>
                </c:pt>
                <c:pt idx="2586">
                  <c:v>25.17</c:v>
                </c:pt>
                <c:pt idx="2587">
                  <c:v>46.51</c:v>
                </c:pt>
                <c:pt idx="2588">
                  <c:v>46.97</c:v>
                </c:pt>
                <c:pt idx="2589">
                  <c:v>33.57</c:v>
                </c:pt>
                <c:pt idx="2590">
                  <c:v>20.72</c:v>
                </c:pt>
                <c:pt idx="2591">
                  <c:v>21.53</c:v>
                </c:pt>
                <c:pt idx="2592">
                  <c:v>71.349999999999994</c:v>
                </c:pt>
                <c:pt idx="2593">
                  <c:v>48.82</c:v>
                </c:pt>
                <c:pt idx="2594">
                  <c:v>58.07</c:v>
                </c:pt>
                <c:pt idx="2595">
                  <c:v>16.03</c:v>
                </c:pt>
                <c:pt idx="2596">
                  <c:v>24.94</c:v>
                </c:pt>
                <c:pt idx="2597">
                  <c:v>46.29</c:v>
                </c:pt>
                <c:pt idx="2598">
                  <c:v>47.12</c:v>
                </c:pt>
                <c:pt idx="2599">
                  <c:v>33.369999999999997</c:v>
                </c:pt>
                <c:pt idx="2600">
                  <c:v>20.88</c:v>
                </c:pt>
                <c:pt idx="2601">
                  <c:v>21.63</c:v>
                </c:pt>
                <c:pt idx="2602">
                  <c:v>71.52</c:v>
                </c:pt>
                <c:pt idx="2603">
                  <c:v>48.59</c:v>
                </c:pt>
                <c:pt idx="2604">
                  <c:v>57.92</c:v>
                </c:pt>
                <c:pt idx="2605">
                  <c:v>16.18</c:v>
                </c:pt>
                <c:pt idx="2606">
                  <c:v>24.71</c:v>
                </c:pt>
                <c:pt idx="2607">
                  <c:v>46.07</c:v>
                </c:pt>
                <c:pt idx="2608">
                  <c:v>47.26</c:v>
                </c:pt>
                <c:pt idx="2609">
                  <c:v>33.17</c:v>
                </c:pt>
                <c:pt idx="2610">
                  <c:v>21.04</c:v>
                </c:pt>
                <c:pt idx="2611">
                  <c:v>21.73</c:v>
                </c:pt>
                <c:pt idx="2612">
                  <c:v>71.7</c:v>
                </c:pt>
                <c:pt idx="2613">
                  <c:v>48.37</c:v>
                </c:pt>
                <c:pt idx="2614">
                  <c:v>57.76</c:v>
                </c:pt>
                <c:pt idx="2615">
                  <c:v>16.34</c:v>
                </c:pt>
                <c:pt idx="2616">
                  <c:v>24.47</c:v>
                </c:pt>
                <c:pt idx="2617">
                  <c:v>45.84</c:v>
                </c:pt>
                <c:pt idx="2618">
                  <c:v>47.4</c:v>
                </c:pt>
                <c:pt idx="2619">
                  <c:v>32.97</c:v>
                </c:pt>
                <c:pt idx="2620">
                  <c:v>21.2</c:v>
                </c:pt>
                <c:pt idx="2621">
                  <c:v>21.83</c:v>
                </c:pt>
                <c:pt idx="2622">
                  <c:v>71.87</c:v>
                </c:pt>
                <c:pt idx="2623">
                  <c:v>48.15</c:v>
                </c:pt>
                <c:pt idx="2624">
                  <c:v>57.61</c:v>
                </c:pt>
                <c:pt idx="2625">
                  <c:v>16.489999999999998</c:v>
                </c:pt>
                <c:pt idx="2626">
                  <c:v>24.24</c:v>
                </c:pt>
                <c:pt idx="2627">
                  <c:v>45.62</c:v>
                </c:pt>
                <c:pt idx="2628">
                  <c:v>47.55</c:v>
                </c:pt>
                <c:pt idx="2629">
                  <c:v>32.770000000000003</c:v>
                </c:pt>
                <c:pt idx="2630">
                  <c:v>21.36</c:v>
                </c:pt>
                <c:pt idx="2631">
                  <c:v>21.93</c:v>
                </c:pt>
                <c:pt idx="2632">
                  <c:v>72.040000000000006</c:v>
                </c:pt>
                <c:pt idx="2633">
                  <c:v>47.92</c:v>
                </c:pt>
                <c:pt idx="2634">
                  <c:v>57.45</c:v>
                </c:pt>
                <c:pt idx="2635">
                  <c:v>16.64</c:v>
                </c:pt>
                <c:pt idx="2636">
                  <c:v>24.01</c:v>
                </c:pt>
                <c:pt idx="2637">
                  <c:v>45.4</c:v>
                </c:pt>
                <c:pt idx="2638">
                  <c:v>47.69</c:v>
                </c:pt>
                <c:pt idx="2639">
                  <c:v>32.57</c:v>
                </c:pt>
                <c:pt idx="2640">
                  <c:v>21.52</c:v>
                </c:pt>
                <c:pt idx="2641">
                  <c:v>22.03</c:v>
                </c:pt>
                <c:pt idx="2642">
                  <c:v>72.2</c:v>
                </c:pt>
                <c:pt idx="2643">
                  <c:v>47.7</c:v>
                </c:pt>
                <c:pt idx="2644">
                  <c:v>57.29</c:v>
                </c:pt>
                <c:pt idx="2645">
                  <c:v>16.8</c:v>
                </c:pt>
                <c:pt idx="2646">
                  <c:v>23.78</c:v>
                </c:pt>
                <c:pt idx="2647">
                  <c:v>45.18</c:v>
                </c:pt>
                <c:pt idx="2648">
                  <c:v>47.83</c:v>
                </c:pt>
                <c:pt idx="2649">
                  <c:v>32.369999999999997</c:v>
                </c:pt>
                <c:pt idx="2650">
                  <c:v>21.67</c:v>
                </c:pt>
                <c:pt idx="2651">
                  <c:v>22.13</c:v>
                </c:pt>
                <c:pt idx="2652">
                  <c:v>72.37</c:v>
                </c:pt>
                <c:pt idx="2653">
                  <c:v>47.48</c:v>
                </c:pt>
                <c:pt idx="2654">
                  <c:v>57.13</c:v>
                </c:pt>
                <c:pt idx="2655">
                  <c:v>16.95</c:v>
                </c:pt>
                <c:pt idx="2656">
                  <c:v>23.55</c:v>
                </c:pt>
                <c:pt idx="2657">
                  <c:v>44.96</c:v>
                </c:pt>
                <c:pt idx="2658">
                  <c:v>47.97</c:v>
                </c:pt>
                <c:pt idx="2659">
                  <c:v>32.17</c:v>
                </c:pt>
                <c:pt idx="2660">
                  <c:v>21.83</c:v>
                </c:pt>
                <c:pt idx="2661">
                  <c:v>22.23</c:v>
                </c:pt>
                <c:pt idx="2662">
                  <c:v>72.540000000000006</c:v>
                </c:pt>
                <c:pt idx="2663">
                  <c:v>47.25</c:v>
                </c:pt>
                <c:pt idx="2664">
                  <c:v>56.97</c:v>
                </c:pt>
                <c:pt idx="2665">
                  <c:v>17.100000000000001</c:v>
                </c:pt>
                <c:pt idx="2666">
                  <c:v>23.32</c:v>
                </c:pt>
                <c:pt idx="2667">
                  <c:v>44.74</c:v>
                </c:pt>
                <c:pt idx="2668">
                  <c:v>48.12</c:v>
                </c:pt>
                <c:pt idx="2669">
                  <c:v>31.97</c:v>
                </c:pt>
                <c:pt idx="2670">
                  <c:v>21.99</c:v>
                </c:pt>
                <c:pt idx="2671">
                  <c:v>22.33</c:v>
                </c:pt>
                <c:pt idx="2672">
                  <c:v>72.709999999999994</c:v>
                </c:pt>
                <c:pt idx="2673">
                  <c:v>47.03</c:v>
                </c:pt>
                <c:pt idx="2674">
                  <c:v>56.81</c:v>
                </c:pt>
                <c:pt idx="2675">
                  <c:v>17.25</c:v>
                </c:pt>
                <c:pt idx="2676">
                  <c:v>23.09</c:v>
                </c:pt>
                <c:pt idx="2677">
                  <c:v>44.52</c:v>
                </c:pt>
                <c:pt idx="2678">
                  <c:v>48.26</c:v>
                </c:pt>
                <c:pt idx="2679">
                  <c:v>31.77</c:v>
                </c:pt>
                <c:pt idx="2680">
                  <c:v>22.15</c:v>
                </c:pt>
                <c:pt idx="2681">
                  <c:v>22.42</c:v>
                </c:pt>
                <c:pt idx="2682">
                  <c:v>72.88</c:v>
                </c:pt>
                <c:pt idx="2683">
                  <c:v>46.81</c:v>
                </c:pt>
                <c:pt idx="2684">
                  <c:v>56.64</c:v>
                </c:pt>
                <c:pt idx="2685">
                  <c:v>17.41</c:v>
                </c:pt>
                <c:pt idx="2686">
                  <c:v>22.87</c:v>
                </c:pt>
                <c:pt idx="2687">
                  <c:v>44.31</c:v>
                </c:pt>
                <c:pt idx="2688">
                  <c:v>48.4</c:v>
                </c:pt>
                <c:pt idx="2689">
                  <c:v>31.57</c:v>
                </c:pt>
                <c:pt idx="2690">
                  <c:v>22.31</c:v>
                </c:pt>
                <c:pt idx="2691">
                  <c:v>22.52</c:v>
                </c:pt>
                <c:pt idx="2692">
                  <c:v>73.040000000000006</c:v>
                </c:pt>
                <c:pt idx="2693">
                  <c:v>46.58</c:v>
                </c:pt>
                <c:pt idx="2694">
                  <c:v>56.48</c:v>
                </c:pt>
                <c:pt idx="2695">
                  <c:v>17.559999999999999</c:v>
                </c:pt>
                <c:pt idx="2696">
                  <c:v>22.64</c:v>
                </c:pt>
                <c:pt idx="2697">
                  <c:v>44.09</c:v>
                </c:pt>
                <c:pt idx="2698">
                  <c:v>48.54</c:v>
                </c:pt>
                <c:pt idx="2699">
                  <c:v>31.37</c:v>
                </c:pt>
                <c:pt idx="2700">
                  <c:v>22.47</c:v>
                </c:pt>
                <c:pt idx="2701">
                  <c:v>22.62</c:v>
                </c:pt>
                <c:pt idx="2702">
                  <c:v>73.209999999999994</c:v>
                </c:pt>
                <c:pt idx="2703">
                  <c:v>46.36</c:v>
                </c:pt>
                <c:pt idx="2704">
                  <c:v>56.31</c:v>
                </c:pt>
                <c:pt idx="2705">
                  <c:v>17.71</c:v>
                </c:pt>
                <c:pt idx="2706">
                  <c:v>22.41</c:v>
                </c:pt>
                <c:pt idx="2707">
                  <c:v>43.87</c:v>
                </c:pt>
                <c:pt idx="2708">
                  <c:v>48.68</c:v>
                </c:pt>
                <c:pt idx="2709">
                  <c:v>31.17</c:v>
                </c:pt>
                <c:pt idx="2710">
                  <c:v>22.63</c:v>
                </c:pt>
                <c:pt idx="2711">
                  <c:v>22.71</c:v>
                </c:pt>
                <c:pt idx="2712">
                  <c:v>73.37</c:v>
                </c:pt>
                <c:pt idx="2713">
                  <c:v>46.13</c:v>
                </c:pt>
                <c:pt idx="2714">
                  <c:v>56.14</c:v>
                </c:pt>
                <c:pt idx="2715">
                  <c:v>17.87</c:v>
                </c:pt>
                <c:pt idx="2716">
                  <c:v>22.18</c:v>
                </c:pt>
                <c:pt idx="2717">
                  <c:v>43.65</c:v>
                </c:pt>
                <c:pt idx="2718">
                  <c:v>48.82</c:v>
                </c:pt>
                <c:pt idx="2719">
                  <c:v>30.96</c:v>
                </c:pt>
                <c:pt idx="2720">
                  <c:v>22.79</c:v>
                </c:pt>
                <c:pt idx="2721">
                  <c:v>22.81</c:v>
                </c:pt>
                <c:pt idx="2722">
                  <c:v>73.540000000000006</c:v>
                </c:pt>
                <c:pt idx="2723">
                  <c:v>45.91</c:v>
                </c:pt>
                <c:pt idx="2724">
                  <c:v>55.97</c:v>
                </c:pt>
                <c:pt idx="2725">
                  <c:v>18.02</c:v>
                </c:pt>
                <c:pt idx="2726">
                  <c:v>21.95</c:v>
                </c:pt>
                <c:pt idx="2727">
                  <c:v>43.43</c:v>
                </c:pt>
                <c:pt idx="2728">
                  <c:v>48.96</c:v>
                </c:pt>
                <c:pt idx="2729">
                  <c:v>30.76</c:v>
                </c:pt>
                <c:pt idx="2730">
                  <c:v>22.94</c:v>
                </c:pt>
                <c:pt idx="2731">
                  <c:v>22.9</c:v>
                </c:pt>
                <c:pt idx="2732">
                  <c:v>73.7</c:v>
                </c:pt>
                <c:pt idx="2733">
                  <c:v>45.68</c:v>
                </c:pt>
                <c:pt idx="2734">
                  <c:v>55.8</c:v>
                </c:pt>
                <c:pt idx="2735">
                  <c:v>18.170000000000002</c:v>
                </c:pt>
                <c:pt idx="2736">
                  <c:v>21.73</c:v>
                </c:pt>
                <c:pt idx="2737">
                  <c:v>43.21</c:v>
                </c:pt>
                <c:pt idx="2738">
                  <c:v>49.1</c:v>
                </c:pt>
                <c:pt idx="2739">
                  <c:v>30.56</c:v>
                </c:pt>
                <c:pt idx="2740">
                  <c:v>23.1</c:v>
                </c:pt>
                <c:pt idx="2741">
                  <c:v>22.99</c:v>
                </c:pt>
                <c:pt idx="2742">
                  <c:v>73.86</c:v>
                </c:pt>
                <c:pt idx="2743">
                  <c:v>45.46</c:v>
                </c:pt>
                <c:pt idx="2744">
                  <c:v>55.63</c:v>
                </c:pt>
                <c:pt idx="2745">
                  <c:v>18.32</c:v>
                </c:pt>
                <c:pt idx="2746">
                  <c:v>21.5</c:v>
                </c:pt>
                <c:pt idx="2747">
                  <c:v>42.99</c:v>
                </c:pt>
                <c:pt idx="2748">
                  <c:v>49.24</c:v>
                </c:pt>
                <c:pt idx="2749">
                  <c:v>30.36</c:v>
                </c:pt>
                <c:pt idx="2750">
                  <c:v>23.26</c:v>
                </c:pt>
                <c:pt idx="2751">
                  <c:v>23.09</c:v>
                </c:pt>
                <c:pt idx="2752">
                  <c:v>74.03</c:v>
                </c:pt>
                <c:pt idx="2753">
                  <c:v>45.23</c:v>
                </c:pt>
                <c:pt idx="2754">
                  <c:v>55.45</c:v>
                </c:pt>
                <c:pt idx="2755">
                  <c:v>18.48</c:v>
                </c:pt>
                <c:pt idx="2756">
                  <c:v>21.27</c:v>
                </c:pt>
                <c:pt idx="2757">
                  <c:v>42.77</c:v>
                </c:pt>
                <c:pt idx="2758">
                  <c:v>49.38</c:v>
                </c:pt>
                <c:pt idx="2759">
                  <c:v>30.16</c:v>
                </c:pt>
                <c:pt idx="2760">
                  <c:v>23.42</c:v>
                </c:pt>
                <c:pt idx="2761">
                  <c:v>23.18</c:v>
                </c:pt>
                <c:pt idx="2762">
                  <c:v>74.19</c:v>
                </c:pt>
                <c:pt idx="2763">
                  <c:v>45.01</c:v>
                </c:pt>
                <c:pt idx="2764">
                  <c:v>55.28</c:v>
                </c:pt>
                <c:pt idx="2765">
                  <c:v>18.63</c:v>
                </c:pt>
                <c:pt idx="2766">
                  <c:v>21.05</c:v>
                </c:pt>
                <c:pt idx="2767">
                  <c:v>42.55</c:v>
                </c:pt>
                <c:pt idx="2768">
                  <c:v>49.52</c:v>
                </c:pt>
                <c:pt idx="2769">
                  <c:v>29.96</c:v>
                </c:pt>
                <c:pt idx="2770">
                  <c:v>23.58</c:v>
                </c:pt>
                <c:pt idx="2771">
                  <c:v>23.27</c:v>
                </c:pt>
                <c:pt idx="2772">
                  <c:v>74.349999999999994</c:v>
                </c:pt>
                <c:pt idx="2773">
                  <c:v>44.78</c:v>
                </c:pt>
                <c:pt idx="2774">
                  <c:v>55.1</c:v>
                </c:pt>
                <c:pt idx="2775">
                  <c:v>18.78</c:v>
                </c:pt>
                <c:pt idx="2776">
                  <c:v>11.4</c:v>
                </c:pt>
                <c:pt idx="2777">
                  <c:v>20.82</c:v>
                </c:pt>
                <c:pt idx="2778">
                  <c:v>42.33</c:v>
                </c:pt>
                <c:pt idx="2779">
                  <c:v>49.66</c:v>
                </c:pt>
                <c:pt idx="2780">
                  <c:v>29.75</c:v>
                </c:pt>
                <c:pt idx="2781">
                  <c:v>23.74</c:v>
                </c:pt>
                <c:pt idx="2782">
                  <c:v>23.36</c:v>
                </c:pt>
                <c:pt idx="2783">
                  <c:v>74.510000000000005</c:v>
                </c:pt>
                <c:pt idx="2784">
                  <c:v>44.56</c:v>
                </c:pt>
                <c:pt idx="2785">
                  <c:v>54.93</c:v>
                </c:pt>
                <c:pt idx="2786">
                  <c:v>18.93</c:v>
                </c:pt>
                <c:pt idx="2787">
                  <c:v>11.61</c:v>
                </c:pt>
                <c:pt idx="2788">
                  <c:v>20.6</c:v>
                </c:pt>
                <c:pt idx="2789">
                  <c:v>42.12</c:v>
                </c:pt>
                <c:pt idx="2790">
                  <c:v>49.8</c:v>
                </c:pt>
                <c:pt idx="2791">
                  <c:v>29.55</c:v>
                </c:pt>
                <c:pt idx="2792">
                  <c:v>23.89</c:v>
                </c:pt>
                <c:pt idx="2793">
                  <c:v>23.45</c:v>
                </c:pt>
                <c:pt idx="2794">
                  <c:v>74.67</c:v>
                </c:pt>
                <c:pt idx="2795">
                  <c:v>44.33</c:v>
                </c:pt>
                <c:pt idx="2796">
                  <c:v>54.75</c:v>
                </c:pt>
                <c:pt idx="2797">
                  <c:v>19.079999999999998</c:v>
                </c:pt>
                <c:pt idx="2798">
                  <c:v>11.82</c:v>
                </c:pt>
                <c:pt idx="2799">
                  <c:v>20.37</c:v>
                </c:pt>
                <c:pt idx="2800">
                  <c:v>41.9</c:v>
                </c:pt>
                <c:pt idx="2801">
                  <c:v>49.94</c:v>
                </c:pt>
                <c:pt idx="2802">
                  <c:v>29.35</c:v>
                </c:pt>
                <c:pt idx="2803">
                  <c:v>24.05</c:v>
                </c:pt>
                <c:pt idx="2804">
                  <c:v>23.54</c:v>
                </c:pt>
                <c:pt idx="2805">
                  <c:v>74.819999999999993</c:v>
                </c:pt>
                <c:pt idx="2806">
                  <c:v>44.11</c:v>
                </c:pt>
                <c:pt idx="2807">
                  <c:v>54.57</c:v>
                </c:pt>
                <c:pt idx="2808">
                  <c:v>19.23</c:v>
                </c:pt>
                <c:pt idx="2809">
                  <c:v>12.02</c:v>
                </c:pt>
                <c:pt idx="2810">
                  <c:v>20.149999999999999</c:v>
                </c:pt>
                <c:pt idx="2811">
                  <c:v>41.68</c:v>
                </c:pt>
                <c:pt idx="2812">
                  <c:v>50.07</c:v>
                </c:pt>
                <c:pt idx="2813">
                  <c:v>29.15</c:v>
                </c:pt>
                <c:pt idx="2814">
                  <c:v>24.21</c:v>
                </c:pt>
                <c:pt idx="2815">
                  <c:v>23.63</c:v>
                </c:pt>
                <c:pt idx="2816">
                  <c:v>74.98</c:v>
                </c:pt>
                <c:pt idx="2817">
                  <c:v>43.88</c:v>
                </c:pt>
                <c:pt idx="2818">
                  <c:v>54.39</c:v>
                </c:pt>
                <c:pt idx="2819">
                  <c:v>19.38</c:v>
                </c:pt>
                <c:pt idx="2820">
                  <c:v>12.23</c:v>
                </c:pt>
                <c:pt idx="2821">
                  <c:v>19.920000000000002</c:v>
                </c:pt>
                <c:pt idx="2822">
                  <c:v>41.46</c:v>
                </c:pt>
                <c:pt idx="2823">
                  <c:v>50.21</c:v>
                </c:pt>
                <c:pt idx="2824">
                  <c:v>28.94</c:v>
                </c:pt>
                <c:pt idx="2825">
                  <c:v>24.37</c:v>
                </c:pt>
                <c:pt idx="2826">
                  <c:v>23.71</c:v>
                </c:pt>
                <c:pt idx="2827">
                  <c:v>75.13</c:v>
                </c:pt>
                <c:pt idx="2828">
                  <c:v>43.65</c:v>
                </c:pt>
                <c:pt idx="2829">
                  <c:v>54.21</c:v>
                </c:pt>
                <c:pt idx="2830">
                  <c:v>19.54</c:v>
                </c:pt>
                <c:pt idx="2831">
                  <c:v>12.44</c:v>
                </c:pt>
                <c:pt idx="2832">
                  <c:v>19.7</c:v>
                </c:pt>
                <c:pt idx="2833">
                  <c:v>41.24</c:v>
                </c:pt>
                <c:pt idx="2834">
                  <c:v>50.35</c:v>
                </c:pt>
                <c:pt idx="2835">
                  <c:v>28.74</c:v>
                </c:pt>
                <c:pt idx="2836">
                  <c:v>24.53</c:v>
                </c:pt>
                <c:pt idx="2837">
                  <c:v>23.8</c:v>
                </c:pt>
                <c:pt idx="2838">
                  <c:v>75.290000000000006</c:v>
                </c:pt>
                <c:pt idx="2839">
                  <c:v>43.43</c:v>
                </c:pt>
                <c:pt idx="2840">
                  <c:v>54.03</c:v>
                </c:pt>
                <c:pt idx="2841">
                  <c:v>19.690000000000001</c:v>
                </c:pt>
                <c:pt idx="2842">
                  <c:v>12.65</c:v>
                </c:pt>
                <c:pt idx="2843">
                  <c:v>19.47</c:v>
                </c:pt>
                <c:pt idx="2844">
                  <c:v>41.03</c:v>
                </c:pt>
                <c:pt idx="2845">
                  <c:v>50.48</c:v>
                </c:pt>
                <c:pt idx="2846">
                  <c:v>28.54</c:v>
                </c:pt>
                <c:pt idx="2847">
                  <c:v>24.68</c:v>
                </c:pt>
                <c:pt idx="2848">
                  <c:v>23.89</c:v>
                </c:pt>
                <c:pt idx="2849">
                  <c:v>75.44</c:v>
                </c:pt>
                <c:pt idx="2850">
                  <c:v>43.2</c:v>
                </c:pt>
                <c:pt idx="2851">
                  <c:v>53.85</c:v>
                </c:pt>
                <c:pt idx="2852">
                  <c:v>19.84</c:v>
                </c:pt>
                <c:pt idx="2853">
                  <c:v>12.86</c:v>
                </c:pt>
                <c:pt idx="2854">
                  <c:v>19.25</c:v>
                </c:pt>
                <c:pt idx="2855">
                  <c:v>40.81</c:v>
                </c:pt>
                <c:pt idx="2856">
                  <c:v>50.62</c:v>
                </c:pt>
                <c:pt idx="2857">
                  <c:v>28.34</c:v>
                </c:pt>
                <c:pt idx="2858">
                  <c:v>24.84</c:v>
                </c:pt>
                <c:pt idx="2859">
                  <c:v>23.97</c:v>
                </c:pt>
                <c:pt idx="2860">
                  <c:v>75.59</c:v>
                </c:pt>
                <c:pt idx="2861">
                  <c:v>42.98</c:v>
                </c:pt>
                <c:pt idx="2862">
                  <c:v>53.66</c:v>
                </c:pt>
                <c:pt idx="2863">
                  <c:v>19.989999999999998</c:v>
                </c:pt>
                <c:pt idx="2864">
                  <c:v>13.06</c:v>
                </c:pt>
                <c:pt idx="2865">
                  <c:v>19.03</c:v>
                </c:pt>
                <c:pt idx="2866">
                  <c:v>40.590000000000003</c:v>
                </c:pt>
                <c:pt idx="2867">
                  <c:v>50.76</c:v>
                </c:pt>
                <c:pt idx="2868">
                  <c:v>28.13</c:v>
                </c:pt>
                <c:pt idx="2869">
                  <c:v>25</c:v>
                </c:pt>
                <c:pt idx="2870">
                  <c:v>24.05</c:v>
                </c:pt>
                <c:pt idx="2871">
                  <c:v>75.739999999999995</c:v>
                </c:pt>
                <c:pt idx="2872">
                  <c:v>42.75</c:v>
                </c:pt>
                <c:pt idx="2873">
                  <c:v>53.48</c:v>
                </c:pt>
                <c:pt idx="2874">
                  <c:v>20.14</c:v>
                </c:pt>
                <c:pt idx="2875">
                  <c:v>18.809999999999999</c:v>
                </c:pt>
                <c:pt idx="2876">
                  <c:v>40.380000000000003</c:v>
                </c:pt>
                <c:pt idx="2877">
                  <c:v>50.89</c:v>
                </c:pt>
                <c:pt idx="2878">
                  <c:v>27.93</c:v>
                </c:pt>
                <c:pt idx="2879">
                  <c:v>25.16</c:v>
                </c:pt>
                <c:pt idx="2880">
                  <c:v>24.14</c:v>
                </c:pt>
                <c:pt idx="2881">
                  <c:v>75.89</c:v>
                </c:pt>
                <c:pt idx="2882">
                  <c:v>42.52</c:v>
                </c:pt>
                <c:pt idx="2883">
                  <c:v>53.3</c:v>
                </c:pt>
                <c:pt idx="2884">
                  <c:v>20.29</c:v>
                </c:pt>
                <c:pt idx="2885">
                  <c:v>13.48</c:v>
                </c:pt>
                <c:pt idx="2886">
                  <c:v>18.579999999999998</c:v>
                </c:pt>
                <c:pt idx="2887">
                  <c:v>40.159999999999997</c:v>
                </c:pt>
                <c:pt idx="2888">
                  <c:v>51.03</c:v>
                </c:pt>
                <c:pt idx="2889">
                  <c:v>27.73</c:v>
                </c:pt>
                <c:pt idx="2890">
                  <c:v>25.32</c:v>
                </c:pt>
                <c:pt idx="2891">
                  <c:v>24.22</c:v>
                </c:pt>
                <c:pt idx="2892">
                  <c:v>76.040000000000006</c:v>
                </c:pt>
                <c:pt idx="2893">
                  <c:v>42.3</c:v>
                </c:pt>
                <c:pt idx="2894">
                  <c:v>53.11</c:v>
                </c:pt>
                <c:pt idx="2895">
                  <c:v>20.440000000000001</c:v>
                </c:pt>
                <c:pt idx="2896">
                  <c:v>18.36</c:v>
                </c:pt>
                <c:pt idx="2897">
                  <c:v>39.94</c:v>
                </c:pt>
                <c:pt idx="2898">
                  <c:v>51.16</c:v>
                </c:pt>
                <c:pt idx="2899">
                  <c:v>27.52</c:v>
                </c:pt>
                <c:pt idx="2900">
                  <c:v>25.47</c:v>
                </c:pt>
                <c:pt idx="2901">
                  <c:v>24.3</c:v>
                </c:pt>
                <c:pt idx="2902">
                  <c:v>76.180000000000007</c:v>
                </c:pt>
                <c:pt idx="2903">
                  <c:v>42.07</c:v>
                </c:pt>
                <c:pt idx="2904">
                  <c:v>52.92</c:v>
                </c:pt>
                <c:pt idx="2905">
                  <c:v>20.59</c:v>
                </c:pt>
                <c:pt idx="2906">
                  <c:v>13.9</c:v>
                </c:pt>
                <c:pt idx="2907">
                  <c:v>18.14</c:v>
                </c:pt>
                <c:pt idx="2908">
                  <c:v>39.729999999999997</c:v>
                </c:pt>
                <c:pt idx="2909">
                  <c:v>51.3</c:v>
                </c:pt>
                <c:pt idx="2910">
                  <c:v>27.32</c:v>
                </c:pt>
                <c:pt idx="2911">
                  <c:v>25.63</c:v>
                </c:pt>
                <c:pt idx="2912">
                  <c:v>24.38</c:v>
                </c:pt>
                <c:pt idx="2913">
                  <c:v>76.33</c:v>
                </c:pt>
                <c:pt idx="2914">
                  <c:v>41.85</c:v>
                </c:pt>
                <c:pt idx="2915">
                  <c:v>52.73</c:v>
                </c:pt>
                <c:pt idx="2916">
                  <c:v>20.74</c:v>
                </c:pt>
                <c:pt idx="2917">
                  <c:v>14.11</c:v>
                </c:pt>
                <c:pt idx="2918">
                  <c:v>17.920000000000002</c:v>
                </c:pt>
                <c:pt idx="2919">
                  <c:v>39.51</c:v>
                </c:pt>
                <c:pt idx="2920">
                  <c:v>51.43</c:v>
                </c:pt>
                <c:pt idx="2921">
                  <c:v>27.12</c:v>
                </c:pt>
                <c:pt idx="2922">
                  <c:v>25.79</c:v>
                </c:pt>
                <c:pt idx="2923">
                  <c:v>24.46</c:v>
                </c:pt>
                <c:pt idx="2924">
                  <c:v>76.47</c:v>
                </c:pt>
                <c:pt idx="2925">
                  <c:v>41.62</c:v>
                </c:pt>
                <c:pt idx="2926">
                  <c:v>52.55</c:v>
                </c:pt>
                <c:pt idx="2927">
                  <c:v>20.88</c:v>
                </c:pt>
                <c:pt idx="2928">
                  <c:v>14.32</c:v>
                </c:pt>
                <c:pt idx="2929">
                  <c:v>17.7</c:v>
                </c:pt>
                <c:pt idx="2930">
                  <c:v>39.29</c:v>
                </c:pt>
                <c:pt idx="2931">
                  <c:v>51.56</c:v>
                </c:pt>
                <c:pt idx="2932">
                  <c:v>26.92</c:v>
                </c:pt>
                <c:pt idx="2933">
                  <c:v>25.95</c:v>
                </c:pt>
                <c:pt idx="2934">
                  <c:v>24.54</c:v>
                </c:pt>
                <c:pt idx="2935">
                  <c:v>76.61</c:v>
                </c:pt>
                <c:pt idx="2936">
                  <c:v>41.39</c:v>
                </c:pt>
                <c:pt idx="2937">
                  <c:v>52.36</c:v>
                </c:pt>
                <c:pt idx="2938">
                  <c:v>21.03</c:v>
                </c:pt>
                <c:pt idx="2939">
                  <c:v>14.53</c:v>
                </c:pt>
                <c:pt idx="2940">
                  <c:v>17.48</c:v>
                </c:pt>
                <c:pt idx="2941">
                  <c:v>39.08</c:v>
                </c:pt>
                <c:pt idx="2942">
                  <c:v>51.7</c:v>
                </c:pt>
                <c:pt idx="2943">
                  <c:v>26.71</c:v>
                </c:pt>
                <c:pt idx="2944">
                  <c:v>26.1</c:v>
                </c:pt>
                <c:pt idx="2945">
                  <c:v>24.62</c:v>
                </c:pt>
                <c:pt idx="2946">
                  <c:v>76.75</c:v>
                </c:pt>
                <c:pt idx="2947">
                  <c:v>41.17</c:v>
                </c:pt>
                <c:pt idx="2948">
                  <c:v>52.17</c:v>
                </c:pt>
                <c:pt idx="2949">
                  <c:v>21.18</c:v>
                </c:pt>
                <c:pt idx="2950">
                  <c:v>14.74</c:v>
                </c:pt>
                <c:pt idx="2951">
                  <c:v>17.260000000000002</c:v>
                </c:pt>
                <c:pt idx="2952">
                  <c:v>38.86</c:v>
                </c:pt>
                <c:pt idx="2953">
                  <c:v>51.83</c:v>
                </c:pt>
                <c:pt idx="2954">
                  <c:v>26.51</c:v>
                </c:pt>
                <c:pt idx="2955">
                  <c:v>26.26</c:v>
                </c:pt>
                <c:pt idx="2956">
                  <c:v>24.7</c:v>
                </c:pt>
                <c:pt idx="2957">
                  <c:v>76.89</c:v>
                </c:pt>
                <c:pt idx="2958">
                  <c:v>40.94</c:v>
                </c:pt>
                <c:pt idx="2959">
                  <c:v>51.98</c:v>
                </c:pt>
                <c:pt idx="2960">
                  <c:v>21.33</c:v>
                </c:pt>
                <c:pt idx="2961">
                  <c:v>14.95</c:v>
                </c:pt>
                <c:pt idx="2962">
                  <c:v>17.04</c:v>
                </c:pt>
                <c:pt idx="2963">
                  <c:v>38.65</c:v>
                </c:pt>
                <c:pt idx="2964">
                  <c:v>51.96</c:v>
                </c:pt>
                <c:pt idx="2965">
                  <c:v>26.31</c:v>
                </c:pt>
                <c:pt idx="2966">
                  <c:v>26.42</c:v>
                </c:pt>
                <c:pt idx="2967">
                  <c:v>24.78</c:v>
                </c:pt>
                <c:pt idx="2968">
                  <c:v>77.02</c:v>
                </c:pt>
                <c:pt idx="2969">
                  <c:v>40.71</c:v>
                </c:pt>
                <c:pt idx="2970">
                  <c:v>51.78</c:v>
                </c:pt>
                <c:pt idx="2971">
                  <c:v>21.48</c:v>
                </c:pt>
                <c:pt idx="2972">
                  <c:v>15.16</c:v>
                </c:pt>
                <c:pt idx="2973">
                  <c:v>16.82</c:v>
                </c:pt>
                <c:pt idx="2974">
                  <c:v>38.43</c:v>
                </c:pt>
                <c:pt idx="2975">
                  <c:v>52.1</c:v>
                </c:pt>
                <c:pt idx="2976">
                  <c:v>26.1</c:v>
                </c:pt>
                <c:pt idx="2977">
                  <c:v>26.58</c:v>
                </c:pt>
                <c:pt idx="2978">
                  <c:v>24.85</c:v>
                </c:pt>
                <c:pt idx="2979">
                  <c:v>77.16</c:v>
                </c:pt>
                <c:pt idx="2980">
                  <c:v>40.49</c:v>
                </c:pt>
                <c:pt idx="2981">
                  <c:v>51.59</c:v>
                </c:pt>
                <c:pt idx="2982">
                  <c:v>21.62</c:v>
                </c:pt>
                <c:pt idx="2983">
                  <c:v>15.37</c:v>
                </c:pt>
                <c:pt idx="2984">
                  <c:v>16.600000000000001</c:v>
                </c:pt>
                <c:pt idx="2985">
                  <c:v>38.22</c:v>
                </c:pt>
                <c:pt idx="2986">
                  <c:v>52.23</c:v>
                </c:pt>
                <c:pt idx="2987">
                  <c:v>25.9</c:v>
                </c:pt>
                <c:pt idx="2988">
                  <c:v>26.73</c:v>
                </c:pt>
                <c:pt idx="2989">
                  <c:v>24.93</c:v>
                </c:pt>
                <c:pt idx="2990">
                  <c:v>77.290000000000006</c:v>
                </c:pt>
                <c:pt idx="2991">
                  <c:v>40.26</c:v>
                </c:pt>
                <c:pt idx="2992">
                  <c:v>51.4</c:v>
                </c:pt>
                <c:pt idx="2993">
                  <c:v>21.77</c:v>
                </c:pt>
                <c:pt idx="2994">
                  <c:v>15.58</c:v>
                </c:pt>
                <c:pt idx="2995">
                  <c:v>16.38</c:v>
                </c:pt>
                <c:pt idx="2996">
                  <c:v>38</c:v>
                </c:pt>
                <c:pt idx="2997">
                  <c:v>52.36</c:v>
                </c:pt>
                <c:pt idx="2998">
                  <c:v>25.7</c:v>
                </c:pt>
                <c:pt idx="2999">
                  <c:v>26.89</c:v>
                </c:pt>
                <c:pt idx="3000">
                  <c:v>25</c:v>
                </c:pt>
                <c:pt idx="3001">
                  <c:v>77.42</c:v>
                </c:pt>
                <c:pt idx="3002">
                  <c:v>40.04</c:v>
                </c:pt>
                <c:pt idx="3003">
                  <c:v>51.2</c:v>
                </c:pt>
                <c:pt idx="3004">
                  <c:v>21.92</c:v>
                </c:pt>
                <c:pt idx="3005">
                  <c:v>15.79</c:v>
                </c:pt>
                <c:pt idx="3006">
                  <c:v>16.16</c:v>
                </c:pt>
                <c:pt idx="3007">
                  <c:v>37.79</c:v>
                </c:pt>
                <c:pt idx="3008">
                  <c:v>52.49</c:v>
                </c:pt>
                <c:pt idx="3009">
                  <c:v>25.49</c:v>
                </c:pt>
                <c:pt idx="3010">
                  <c:v>27.05</c:v>
                </c:pt>
                <c:pt idx="3011">
                  <c:v>25.08</c:v>
                </c:pt>
                <c:pt idx="3012">
                  <c:v>77.55</c:v>
                </c:pt>
                <c:pt idx="3013">
                  <c:v>39.81</c:v>
                </c:pt>
                <c:pt idx="3014">
                  <c:v>51.01</c:v>
                </c:pt>
                <c:pt idx="3015">
                  <c:v>22.07</c:v>
                </c:pt>
                <c:pt idx="3016">
                  <c:v>16</c:v>
                </c:pt>
                <c:pt idx="3017">
                  <c:v>15.94</c:v>
                </c:pt>
                <c:pt idx="3018">
                  <c:v>37.57</c:v>
                </c:pt>
                <c:pt idx="3019">
                  <c:v>52.62</c:v>
                </c:pt>
                <c:pt idx="3020">
                  <c:v>25.29</c:v>
                </c:pt>
                <c:pt idx="3021">
                  <c:v>27.21</c:v>
                </c:pt>
                <c:pt idx="3022">
                  <c:v>25.15</c:v>
                </c:pt>
                <c:pt idx="3023">
                  <c:v>77.67</c:v>
                </c:pt>
                <c:pt idx="3024">
                  <c:v>39.58</c:v>
                </c:pt>
                <c:pt idx="3025">
                  <c:v>50.82</c:v>
                </c:pt>
                <c:pt idx="3026">
                  <c:v>22.21</c:v>
                </c:pt>
                <c:pt idx="3027">
                  <c:v>16.21</c:v>
                </c:pt>
                <c:pt idx="3028">
                  <c:v>15.73</c:v>
                </c:pt>
                <c:pt idx="3029">
                  <c:v>37.36</c:v>
                </c:pt>
                <c:pt idx="3030">
                  <c:v>52.75</c:v>
                </c:pt>
                <c:pt idx="3031">
                  <c:v>25.09</c:v>
                </c:pt>
                <c:pt idx="3032">
                  <c:v>27.36</c:v>
                </c:pt>
                <c:pt idx="3033">
                  <c:v>25.22</c:v>
                </c:pt>
                <c:pt idx="3034">
                  <c:v>77.8</c:v>
                </c:pt>
                <c:pt idx="3035">
                  <c:v>39.36</c:v>
                </c:pt>
                <c:pt idx="3036">
                  <c:v>50.62</c:v>
                </c:pt>
                <c:pt idx="3037">
                  <c:v>22.36</c:v>
                </c:pt>
                <c:pt idx="3038">
                  <c:v>16.420000000000002</c:v>
                </c:pt>
                <c:pt idx="3039">
                  <c:v>15.51</c:v>
                </c:pt>
                <c:pt idx="3040">
                  <c:v>37.14</c:v>
                </c:pt>
                <c:pt idx="3041">
                  <c:v>52.88</c:v>
                </c:pt>
                <c:pt idx="3042">
                  <c:v>24.88</c:v>
                </c:pt>
                <c:pt idx="3043">
                  <c:v>27.52</c:v>
                </c:pt>
                <c:pt idx="3044">
                  <c:v>25.29</c:v>
                </c:pt>
                <c:pt idx="3045">
                  <c:v>77.92</c:v>
                </c:pt>
                <c:pt idx="3046">
                  <c:v>39.130000000000003</c:v>
                </c:pt>
                <c:pt idx="3047">
                  <c:v>50.42</c:v>
                </c:pt>
                <c:pt idx="3048">
                  <c:v>22.5</c:v>
                </c:pt>
                <c:pt idx="3049">
                  <c:v>16.63</c:v>
                </c:pt>
                <c:pt idx="3050">
                  <c:v>15.29</c:v>
                </c:pt>
                <c:pt idx="3051">
                  <c:v>36.93</c:v>
                </c:pt>
                <c:pt idx="3052">
                  <c:v>53.01</c:v>
                </c:pt>
                <c:pt idx="3053">
                  <c:v>24.68</c:v>
                </c:pt>
                <c:pt idx="3054">
                  <c:v>27.68</c:v>
                </c:pt>
                <c:pt idx="3055">
                  <c:v>25.36</c:v>
                </c:pt>
                <c:pt idx="3056">
                  <c:v>78.03</c:v>
                </c:pt>
                <c:pt idx="3057">
                  <c:v>38.909999999999997</c:v>
                </c:pt>
                <c:pt idx="3058">
                  <c:v>50.23</c:v>
                </c:pt>
                <c:pt idx="3059">
                  <c:v>22.65</c:v>
                </c:pt>
                <c:pt idx="3060">
                  <c:v>16.84</c:v>
                </c:pt>
                <c:pt idx="3061">
                  <c:v>15.08</c:v>
                </c:pt>
                <c:pt idx="3062">
                  <c:v>36.72</c:v>
                </c:pt>
                <c:pt idx="3063">
                  <c:v>53.14</c:v>
                </c:pt>
                <c:pt idx="3064">
                  <c:v>24.48</c:v>
                </c:pt>
                <c:pt idx="3065">
                  <c:v>27.83</c:v>
                </c:pt>
                <c:pt idx="3066">
                  <c:v>25.43</c:v>
                </c:pt>
                <c:pt idx="3067">
                  <c:v>78.150000000000006</c:v>
                </c:pt>
                <c:pt idx="3068">
                  <c:v>38.68</c:v>
                </c:pt>
                <c:pt idx="3069">
                  <c:v>50.03</c:v>
                </c:pt>
                <c:pt idx="3070">
                  <c:v>22.8</c:v>
                </c:pt>
                <c:pt idx="3071">
                  <c:v>17.05</c:v>
                </c:pt>
                <c:pt idx="3072">
                  <c:v>14.86</c:v>
                </c:pt>
                <c:pt idx="3073">
                  <c:v>36.5</c:v>
                </c:pt>
                <c:pt idx="3074">
                  <c:v>53.27</c:v>
                </c:pt>
                <c:pt idx="3075">
                  <c:v>24.27</c:v>
                </c:pt>
                <c:pt idx="3076">
                  <c:v>27.99</c:v>
                </c:pt>
                <c:pt idx="3077">
                  <c:v>25.5</c:v>
                </c:pt>
                <c:pt idx="3078">
                  <c:v>78.260000000000005</c:v>
                </c:pt>
                <c:pt idx="3079">
                  <c:v>38.450000000000003</c:v>
                </c:pt>
                <c:pt idx="3080">
                  <c:v>49.83</c:v>
                </c:pt>
                <c:pt idx="3081">
                  <c:v>22.94</c:v>
                </c:pt>
                <c:pt idx="3082">
                  <c:v>17.27</c:v>
                </c:pt>
                <c:pt idx="3083">
                  <c:v>14.64</c:v>
                </c:pt>
                <c:pt idx="3084">
                  <c:v>36.29</c:v>
                </c:pt>
                <c:pt idx="3085">
                  <c:v>53.4</c:v>
                </c:pt>
                <c:pt idx="3086">
                  <c:v>24.07</c:v>
                </c:pt>
                <c:pt idx="3087">
                  <c:v>28.15</c:v>
                </c:pt>
                <c:pt idx="3088">
                  <c:v>25.57</c:v>
                </c:pt>
                <c:pt idx="3089">
                  <c:v>78.37</c:v>
                </c:pt>
                <c:pt idx="3090">
                  <c:v>38.229999999999997</c:v>
                </c:pt>
                <c:pt idx="3091">
                  <c:v>49.63</c:v>
                </c:pt>
                <c:pt idx="3092">
                  <c:v>23.08</c:v>
                </c:pt>
                <c:pt idx="3093">
                  <c:v>17.48</c:v>
                </c:pt>
                <c:pt idx="3094">
                  <c:v>14.43</c:v>
                </c:pt>
                <c:pt idx="3095">
                  <c:v>36.08</c:v>
                </c:pt>
                <c:pt idx="3096">
                  <c:v>53.53</c:v>
                </c:pt>
                <c:pt idx="3097">
                  <c:v>23.87</c:v>
                </c:pt>
                <c:pt idx="3098">
                  <c:v>28.3</c:v>
                </c:pt>
                <c:pt idx="3099">
                  <c:v>25.63</c:v>
                </c:pt>
                <c:pt idx="3100">
                  <c:v>78.48</c:v>
                </c:pt>
                <c:pt idx="3101">
                  <c:v>38</c:v>
                </c:pt>
                <c:pt idx="3102">
                  <c:v>49.43</c:v>
                </c:pt>
                <c:pt idx="3103">
                  <c:v>23.23</c:v>
                </c:pt>
                <c:pt idx="3104">
                  <c:v>17.690000000000001</c:v>
                </c:pt>
                <c:pt idx="3105">
                  <c:v>14.21</c:v>
                </c:pt>
                <c:pt idx="3106">
                  <c:v>35.86</c:v>
                </c:pt>
                <c:pt idx="3107">
                  <c:v>53.66</c:v>
                </c:pt>
                <c:pt idx="3108">
                  <c:v>23.66</c:v>
                </c:pt>
                <c:pt idx="3109">
                  <c:v>28.46</c:v>
                </c:pt>
                <c:pt idx="3110">
                  <c:v>25.7</c:v>
                </c:pt>
                <c:pt idx="3111">
                  <c:v>78.58</c:v>
                </c:pt>
                <c:pt idx="3112">
                  <c:v>37.78</c:v>
                </c:pt>
                <c:pt idx="3113">
                  <c:v>49.23</c:v>
                </c:pt>
                <c:pt idx="3114">
                  <c:v>23.37</c:v>
                </c:pt>
                <c:pt idx="3115">
                  <c:v>17.899999999999999</c:v>
                </c:pt>
                <c:pt idx="3116">
                  <c:v>14</c:v>
                </c:pt>
                <c:pt idx="3117">
                  <c:v>35.65</c:v>
                </c:pt>
                <c:pt idx="3118">
                  <c:v>53.78</c:v>
                </c:pt>
                <c:pt idx="3119">
                  <c:v>23.46</c:v>
                </c:pt>
                <c:pt idx="3120">
                  <c:v>28.62</c:v>
                </c:pt>
                <c:pt idx="3121">
                  <c:v>25.76</c:v>
                </c:pt>
                <c:pt idx="3122">
                  <c:v>78.680000000000007</c:v>
                </c:pt>
                <c:pt idx="3123">
                  <c:v>37.549999999999997</c:v>
                </c:pt>
                <c:pt idx="3124">
                  <c:v>49.03</c:v>
                </c:pt>
                <c:pt idx="3125">
                  <c:v>23.52</c:v>
                </c:pt>
                <c:pt idx="3126">
                  <c:v>18.11</c:v>
                </c:pt>
                <c:pt idx="3127">
                  <c:v>13.78</c:v>
                </c:pt>
                <c:pt idx="3128">
                  <c:v>35.44</c:v>
                </c:pt>
                <c:pt idx="3129">
                  <c:v>53.91</c:v>
                </c:pt>
                <c:pt idx="3130">
                  <c:v>23.26</c:v>
                </c:pt>
                <c:pt idx="3131">
                  <c:v>28.78</c:v>
                </c:pt>
                <c:pt idx="3132">
                  <c:v>25.83</c:v>
                </c:pt>
                <c:pt idx="3133">
                  <c:v>78.78</c:v>
                </c:pt>
                <c:pt idx="3134">
                  <c:v>37.33</c:v>
                </c:pt>
                <c:pt idx="3135">
                  <c:v>48.83</c:v>
                </c:pt>
                <c:pt idx="3136">
                  <c:v>23.66</c:v>
                </c:pt>
                <c:pt idx="3137">
                  <c:v>18.329999999999998</c:v>
                </c:pt>
                <c:pt idx="3138">
                  <c:v>13.57</c:v>
                </c:pt>
                <c:pt idx="3139">
                  <c:v>35.229999999999997</c:v>
                </c:pt>
                <c:pt idx="3140">
                  <c:v>54.04</c:v>
                </c:pt>
                <c:pt idx="3141">
                  <c:v>23.05</c:v>
                </c:pt>
                <c:pt idx="3142">
                  <c:v>28.93</c:v>
                </c:pt>
                <c:pt idx="3143">
                  <c:v>25.89</c:v>
                </c:pt>
                <c:pt idx="3144">
                  <c:v>78.87</c:v>
                </c:pt>
                <c:pt idx="3145">
                  <c:v>37.1</c:v>
                </c:pt>
                <c:pt idx="3146">
                  <c:v>48.63</c:v>
                </c:pt>
                <c:pt idx="3147">
                  <c:v>23.8</c:v>
                </c:pt>
                <c:pt idx="3148">
                  <c:v>18.54</c:v>
                </c:pt>
                <c:pt idx="3149">
                  <c:v>13.36</c:v>
                </c:pt>
                <c:pt idx="3150">
                  <c:v>35.020000000000003</c:v>
                </c:pt>
                <c:pt idx="3151">
                  <c:v>54.16</c:v>
                </c:pt>
                <c:pt idx="3152">
                  <c:v>22.85</c:v>
                </c:pt>
                <c:pt idx="3153">
                  <c:v>29.09</c:v>
                </c:pt>
                <c:pt idx="3154">
                  <c:v>25.95</c:v>
                </c:pt>
                <c:pt idx="3155">
                  <c:v>78.97</c:v>
                </c:pt>
                <c:pt idx="3156">
                  <c:v>36.869999999999997</c:v>
                </c:pt>
                <c:pt idx="3157">
                  <c:v>48.43</c:v>
                </c:pt>
                <c:pt idx="3158">
                  <c:v>23.94</c:v>
                </c:pt>
                <c:pt idx="3159">
                  <c:v>18.75</c:v>
                </c:pt>
                <c:pt idx="3160">
                  <c:v>13.14</c:v>
                </c:pt>
                <c:pt idx="3161">
                  <c:v>34.799999999999997</c:v>
                </c:pt>
                <c:pt idx="3162">
                  <c:v>54.29</c:v>
                </c:pt>
                <c:pt idx="3163">
                  <c:v>22.65</c:v>
                </c:pt>
                <c:pt idx="3164">
                  <c:v>29.25</c:v>
                </c:pt>
                <c:pt idx="3165">
                  <c:v>26.01</c:v>
                </c:pt>
                <c:pt idx="3166">
                  <c:v>79.05</c:v>
                </c:pt>
                <c:pt idx="3167">
                  <c:v>36.65</c:v>
                </c:pt>
                <c:pt idx="3168">
                  <c:v>48.23</c:v>
                </c:pt>
                <c:pt idx="3169">
                  <c:v>24.09</c:v>
                </c:pt>
                <c:pt idx="3170">
                  <c:v>18.96</c:v>
                </c:pt>
                <c:pt idx="3171">
                  <c:v>12.93</c:v>
                </c:pt>
                <c:pt idx="3172">
                  <c:v>34.590000000000003</c:v>
                </c:pt>
                <c:pt idx="3173">
                  <c:v>54.42</c:v>
                </c:pt>
                <c:pt idx="3174">
                  <c:v>22.45</c:v>
                </c:pt>
                <c:pt idx="3175">
                  <c:v>29.4</c:v>
                </c:pt>
                <c:pt idx="3176">
                  <c:v>26.07</c:v>
                </c:pt>
                <c:pt idx="3177">
                  <c:v>79.14</c:v>
                </c:pt>
                <c:pt idx="3178">
                  <c:v>36.42</c:v>
                </c:pt>
                <c:pt idx="3179">
                  <c:v>48.03</c:v>
                </c:pt>
                <c:pt idx="3180">
                  <c:v>24.23</c:v>
                </c:pt>
                <c:pt idx="3181">
                  <c:v>19.18</c:v>
                </c:pt>
                <c:pt idx="3182">
                  <c:v>12.72</c:v>
                </c:pt>
                <c:pt idx="3183">
                  <c:v>34.380000000000003</c:v>
                </c:pt>
                <c:pt idx="3184">
                  <c:v>54.54</c:v>
                </c:pt>
                <c:pt idx="3185">
                  <c:v>22.24</c:v>
                </c:pt>
                <c:pt idx="3186">
                  <c:v>29.56</c:v>
                </c:pt>
                <c:pt idx="3187">
                  <c:v>26.13</c:v>
                </c:pt>
                <c:pt idx="3188">
                  <c:v>79.22</c:v>
                </c:pt>
                <c:pt idx="3189">
                  <c:v>36.200000000000003</c:v>
                </c:pt>
                <c:pt idx="3190">
                  <c:v>47.82</c:v>
                </c:pt>
                <c:pt idx="3191">
                  <c:v>24.37</c:v>
                </c:pt>
                <c:pt idx="3192">
                  <c:v>19.39</c:v>
                </c:pt>
                <c:pt idx="3193">
                  <c:v>12.51</c:v>
                </c:pt>
                <c:pt idx="3194">
                  <c:v>34.17</c:v>
                </c:pt>
                <c:pt idx="3195">
                  <c:v>54.67</c:v>
                </c:pt>
                <c:pt idx="3196">
                  <c:v>22.04</c:v>
                </c:pt>
                <c:pt idx="3197">
                  <c:v>29.72</c:v>
                </c:pt>
                <c:pt idx="3198">
                  <c:v>26.19</c:v>
                </c:pt>
                <c:pt idx="3199">
                  <c:v>79.290000000000006</c:v>
                </c:pt>
                <c:pt idx="3200">
                  <c:v>35.97</c:v>
                </c:pt>
                <c:pt idx="3201">
                  <c:v>47.62</c:v>
                </c:pt>
                <c:pt idx="3202">
                  <c:v>24.51</c:v>
                </c:pt>
                <c:pt idx="3203">
                  <c:v>19.600000000000001</c:v>
                </c:pt>
                <c:pt idx="3204">
                  <c:v>12.3</c:v>
                </c:pt>
                <c:pt idx="3205">
                  <c:v>33.96</c:v>
                </c:pt>
                <c:pt idx="3206">
                  <c:v>54.79</c:v>
                </c:pt>
                <c:pt idx="3207">
                  <c:v>21.84</c:v>
                </c:pt>
                <c:pt idx="3208">
                  <c:v>29.87</c:v>
                </c:pt>
                <c:pt idx="3209">
                  <c:v>26.25</c:v>
                </c:pt>
                <c:pt idx="3210">
                  <c:v>79.37</c:v>
                </c:pt>
                <c:pt idx="3211">
                  <c:v>35.75</c:v>
                </c:pt>
                <c:pt idx="3212">
                  <c:v>47.42</c:v>
                </c:pt>
                <c:pt idx="3213">
                  <c:v>24.65</c:v>
                </c:pt>
                <c:pt idx="3214">
                  <c:v>19.82</c:v>
                </c:pt>
                <c:pt idx="3215">
                  <c:v>12.08</c:v>
                </c:pt>
                <c:pt idx="3216">
                  <c:v>33.75</c:v>
                </c:pt>
                <c:pt idx="3217">
                  <c:v>54.91</c:v>
                </c:pt>
                <c:pt idx="3218">
                  <c:v>21.63</c:v>
                </c:pt>
                <c:pt idx="3219">
                  <c:v>30.03</c:v>
                </c:pt>
                <c:pt idx="3220">
                  <c:v>26.3</c:v>
                </c:pt>
                <c:pt idx="3221">
                  <c:v>79.44</c:v>
                </c:pt>
                <c:pt idx="3222">
                  <c:v>35.53</c:v>
                </c:pt>
                <c:pt idx="3223">
                  <c:v>47.21</c:v>
                </c:pt>
                <c:pt idx="3224">
                  <c:v>24.79</c:v>
                </c:pt>
                <c:pt idx="3225">
                  <c:v>20.03</c:v>
                </c:pt>
                <c:pt idx="3226">
                  <c:v>11.87</c:v>
                </c:pt>
                <c:pt idx="3227">
                  <c:v>33.54</c:v>
                </c:pt>
                <c:pt idx="3228">
                  <c:v>55.04</c:v>
                </c:pt>
                <c:pt idx="3229">
                  <c:v>21.43</c:v>
                </c:pt>
                <c:pt idx="3230">
                  <c:v>30.18</c:v>
                </c:pt>
                <c:pt idx="3231">
                  <c:v>26.36</c:v>
                </c:pt>
                <c:pt idx="3232">
                  <c:v>79.5</c:v>
                </c:pt>
                <c:pt idx="3233">
                  <c:v>35.299999999999997</c:v>
                </c:pt>
                <c:pt idx="3234">
                  <c:v>47.01</c:v>
                </c:pt>
                <c:pt idx="3235">
                  <c:v>24.93</c:v>
                </c:pt>
                <c:pt idx="3236">
                  <c:v>20.239999999999998</c:v>
                </c:pt>
                <c:pt idx="3237">
                  <c:v>11.66</c:v>
                </c:pt>
                <c:pt idx="3238">
                  <c:v>33.33</c:v>
                </c:pt>
                <c:pt idx="3239">
                  <c:v>55.16</c:v>
                </c:pt>
                <c:pt idx="3240">
                  <c:v>21.23</c:v>
                </c:pt>
                <c:pt idx="3241">
                  <c:v>30.34</c:v>
                </c:pt>
                <c:pt idx="3242">
                  <c:v>26.41</c:v>
                </c:pt>
                <c:pt idx="3243">
                  <c:v>79.56</c:v>
                </c:pt>
                <c:pt idx="3244">
                  <c:v>35.08</c:v>
                </c:pt>
                <c:pt idx="3245">
                  <c:v>46.8</c:v>
                </c:pt>
                <c:pt idx="3246">
                  <c:v>25.07</c:v>
                </c:pt>
                <c:pt idx="3247">
                  <c:v>20.46</c:v>
                </c:pt>
                <c:pt idx="3248">
                  <c:v>11.45</c:v>
                </c:pt>
                <c:pt idx="3249">
                  <c:v>33.119999999999997</c:v>
                </c:pt>
                <c:pt idx="3250">
                  <c:v>55.28</c:v>
                </c:pt>
                <c:pt idx="3251">
                  <c:v>21.03</c:v>
                </c:pt>
                <c:pt idx="3252">
                  <c:v>30.5</c:v>
                </c:pt>
                <c:pt idx="3253">
                  <c:v>26.46</c:v>
                </c:pt>
                <c:pt idx="3254">
                  <c:v>79.62</c:v>
                </c:pt>
                <c:pt idx="3255">
                  <c:v>34.85</c:v>
                </c:pt>
                <c:pt idx="3256">
                  <c:v>46.6</c:v>
                </c:pt>
                <c:pt idx="3257">
                  <c:v>25.2</c:v>
                </c:pt>
                <c:pt idx="3258">
                  <c:v>20.67</c:v>
                </c:pt>
                <c:pt idx="3259">
                  <c:v>11.24</c:v>
                </c:pt>
                <c:pt idx="3260">
                  <c:v>32.909999999999997</c:v>
                </c:pt>
                <c:pt idx="3261">
                  <c:v>55.41</c:v>
                </c:pt>
                <c:pt idx="3262">
                  <c:v>20.83</c:v>
                </c:pt>
                <c:pt idx="3263">
                  <c:v>30.65</c:v>
                </c:pt>
                <c:pt idx="3264">
                  <c:v>26.52</c:v>
                </c:pt>
                <c:pt idx="3265">
                  <c:v>79.67</c:v>
                </c:pt>
                <c:pt idx="3266">
                  <c:v>34.630000000000003</c:v>
                </c:pt>
                <c:pt idx="3267">
                  <c:v>46.39</c:v>
                </c:pt>
                <c:pt idx="3268">
                  <c:v>25.34</c:v>
                </c:pt>
                <c:pt idx="3269">
                  <c:v>20.88</c:v>
                </c:pt>
                <c:pt idx="3270">
                  <c:v>11.03</c:v>
                </c:pt>
                <c:pt idx="3271">
                  <c:v>32.700000000000003</c:v>
                </c:pt>
                <c:pt idx="3272">
                  <c:v>55.53</c:v>
                </c:pt>
                <c:pt idx="3273">
                  <c:v>20.62</c:v>
                </c:pt>
                <c:pt idx="3274">
                  <c:v>30.81</c:v>
                </c:pt>
                <c:pt idx="3275">
                  <c:v>26.57</c:v>
                </c:pt>
                <c:pt idx="3276">
                  <c:v>79.72</c:v>
                </c:pt>
                <c:pt idx="3277">
                  <c:v>34.4</c:v>
                </c:pt>
                <c:pt idx="3278">
                  <c:v>46.19</c:v>
                </c:pt>
                <c:pt idx="3279">
                  <c:v>25.48</c:v>
                </c:pt>
                <c:pt idx="3280">
                  <c:v>21.1</c:v>
                </c:pt>
                <c:pt idx="3281">
                  <c:v>10.83</c:v>
                </c:pt>
                <c:pt idx="3282">
                  <c:v>32.49</c:v>
                </c:pt>
                <c:pt idx="3283">
                  <c:v>55.65</c:v>
                </c:pt>
                <c:pt idx="3284">
                  <c:v>20.420000000000002</c:v>
                </c:pt>
                <c:pt idx="3285">
                  <c:v>30.97</c:v>
                </c:pt>
                <c:pt idx="3286">
                  <c:v>26.62</c:v>
                </c:pt>
                <c:pt idx="3287">
                  <c:v>79.760000000000005</c:v>
                </c:pt>
                <c:pt idx="3288">
                  <c:v>34.18</c:v>
                </c:pt>
                <c:pt idx="3289">
                  <c:v>45.98</c:v>
                </c:pt>
                <c:pt idx="3290">
                  <c:v>25.62</c:v>
                </c:pt>
                <c:pt idx="3291">
                  <c:v>21.31</c:v>
                </c:pt>
                <c:pt idx="3292">
                  <c:v>10.62</c:v>
                </c:pt>
                <c:pt idx="3293">
                  <c:v>32.28</c:v>
                </c:pt>
                <c:pt idx="3294">
                  <c:v>55.77</c:v>
                </c:pt>
                <c:pt idx="3295">
                  <c:v>20.22</c:v>
                </c:pt>
                <c:pt idx="3296">
                  <c:v>31.12</c:v>
                </c:pt>
                <c:pt idx="3297">
                  <c:v>26.67</c:v>
                </c:pt>
                <c:pt idx="3298">
                  <c:v>79.8</c:v>
                </c:pt>
                <c:pt idx="3299">
                  <c:v>33.96</c:v>
                </c:pt>
                <c:pt idx="3300">
                  <c:v>45.78</c:v>
                </c:pt>
                <c:pt idx="3301">
                  <c:v>25.75</c:v>
                </c:pt>
                <c:pt idx="3302">
                  <c:v>21.53</c:v>
                </c:pt>
                <c:pt idx="3303">
                  <c:v>10.41</c:v>
                </c:pt>
                <c:pt idx="3304">
                  <c:v>32.08</c:v>
                </c:pt>
                <c:pt idx="3305">
                  <c:v>55.89</c:v>
                </c:pt>
                <c:pt idx="3306">
                  <c:v>20.02</c:v>
                </c:pt>
                <c:pt idx="3307">
                  <c:v>31.28</c:v>
                </c:pt>
                <c:pt idx="3308">
                  <c:v>26.72</c:v>
                </c:pt>
                <c:pt idx="3309">
                  <c:v>79.83</c:v>
                </c:pt>
                <c:pt idx="3310">
                  <c:v>33.729999999999997</c:v>
                </c:pt>
                <c:pt idx="3311">
                  <c:v>45.57</c:v>
                </c:pt>
                <c:pt idx="3312">
                  <c:v>25.89</c:v>
                </c:pt>
                <c:pt idx="3313">
                  <c:v>21.74</c:v>
                </c:pt>
                <c:pt idx="3314">
                  <c:v>10.199999999999999</c:v>
                </c:pt>
                <c:pt idx="3315">
                  <c:v>31.87</c:v>
                </c:pt>
                <c:pt idx="3316">
                  <c:v>56.01</c:v>
                </c:pt>
                <c:pt idx="3317">
                  <c:v>19.809999999999999</c:v>
                </c:pt>
                <c:pt idx="3318">
                  <c:v>31.43</c:v>
                </c:pt>
                <c:pt idx="3319">
                  <c:v>26.76</c:v>
                </c:pt>
                <c:pt idx="3320">
                  <c:v>79.86</c:v>
                </c:pt>
                <c:pt idx="3321">
                  <c:v>33.51</c:v>
                </c:pt>
                <c:pt idx="3322">
                  <c:v>45.36</c:v>
                </c:pt>
                <c:pt idx="3323">
                  <c:v>26.02</c:v>
                </c:pt>
                <c:pt idx="3324">
                  <c:v>21.95</c:v>
                </c:pt>
                <c:pt idx="3325">
                  <c:v>31.66</c:v>
                </c:pt>
                <c:pt idx="3326">
                  <c:v>56.13</c:v>
                </c:pt>
                <c:pt idx="3327">
                  <c:v>19.61</c:v>
                </c:pt>
                <c:pt idx="3328">
                  <c:v>31.59</c:v>
                </c:pt>
                <c:pt idx="3329">
                  <c:v>26.81</c:v>
                </c:pt>
                <c:pt idx="3330">
                  <c:v>79.89</c:v>
                </c:pt>
                <c:pt idx="3331">
                  <c:v>33.29</c:v>
                </c:pt>
                <c:pt idx="3332">
                  <c:v>45.16</c:v>
                </c:pt>
                <c:pt idx="3333">
                  <c:v>26.16</c:v>
                </c:pt>
                <c:pt idx="3334">
                  <c:v>22.17</c:v>
                </c:pt>
                <c:pt idx="3335">
                  <c:v>31.45</c:v>
                </c:pt>
                <c:pt idx="3336">
                  <c:v>56.25</c:v>
                </c:pt>
                <c:pt idx="3337">
                  <c:v>19.41</c:v>
                </c:pt>
                <c:pt idx="3338">
                  <c:v>31.75</c:v>
                </c:pt>
                <c:pt idx="3339">
                  <c:v>26.85</c:v>
                </c:pt>
                <c:pt idx="3340">
                  <c:v>79.91</c:v>
                </c:pt>
                <c:pt idx="3341">
                  <c:v>33.06</c:v>
                </c:pt>
                <c:pt idx="3342">
                  <c:v>44.95</c:v>
                </c:pt>
                <c:pt idx="3343">
                  <c:v>26.29</c:v>
                </c:pt>
                <c:pt idx="3344">
                  <c:v>22.38</c:v>
                </c:pt>
                <c:pt idx="3345">
                  <c:v>31.24</c:v>
                </c:pt>
                <c:pt idx="3346">
                  <c:v>56.37</c:v>
                </c:pt>
                <c:pt idx="3347">
                  <c:v>19.21</c:v>
                </c:pt>
                <c:pt idx="3348">
                  <c:v>31.9</c:v>
                </c:pt>
                <c:pt idx="3349">
                  <c:v>26.9</c:v>
                </c:pt>
                <c:pt idx="3350">
                  <c:v>79.92</c:v>
                </c:pt>
                <c:pt idx="3351">
                  <c:v>32.840000000000003</c:v>
                </c:pt>
                <c:pt idx="3352">
                  <c:v>44.74</c:v>
                </c:pt>
                <c:pt idx="3353">
                  <c:v>26.43</c:v>
                </c:pt>
                <c:pt idx="3354">
                  <c:v>22.6</c:v>
                </c:pt>
                <c:pt idx="3355">
                  <c:v>31.04</c:v>
                </c:pt>
                <c:pt idx="3356">
                  <c:v>56.49</c:v>
                </c:pt>
                <c:pt idx="3357">
                  <c:v>19.010000000000002</c:v>
                </c:pt>
                <c:pt idx="3358">
                  <c:v>32.06</c:v>
                </c:pt>
                <c:pt idx="3359">
                  <c:v>26.94</c:v>
                </c:pt>
                <c:pt idx="3360">
                  <c:v>79.930000000000007</c:v>
                </c:pt>
                <c:pt idx="3361">
                  <c:v>32.619999999999997</c:v>
                </c:pt>
                <c:pt idx="3362">
                  <c:v>44.53</c:v>
                </c:pt>
                <c:pt idx="3363">
                  <c:v>26.56</c:v>
                </c:pt>
                <c:pt idx="3364">
                  <c:v>22.81</c:v>
                </c:pt>
                <c:pt idx="3365">
                  <c:v>30.83</c:v>
                </c:pt>
                <c:pt idx="3366">
                  <c:v>56.6</c:v>
                </c:pt>
                <c:pt idx="3367">
                  <c:v>18.809999999999999</c:v>
                </c:pt>
                <c:pt idx="3368">
                  <c:v>32.21</c:v>
                </c:pt>
                <c:pt idx="3369">
                  <c:v>26.98</c:v>
                </c:pt>
                <c:pt idx="3370">
                  <c:v>79.94</c:v>
                </c:pt>
                <c:pt idx="3371">
                  <c:v>32.4</c:v>
                </c:pt>
                <c:pt idx="3372">
                  <c:v>44.33</c:v>
                </c:pt>
                <c:pt idx="3373">
                  <c:v>26.69</c:v>
                </c:pt>
                <c:pt idx="3374">
                  <c:v>23.03</c:v>
                </c:pt>
                <c:pt idx="3375">
                  <c:v>30.62</c:v>
                </c:pt>
                <c:pt idx="3376">
                  <c:v>56.72</c:v>
                </c:pt>
                <c:pt idx="3377">
                  <c:v>18.61</c:v>
                </c:pt>
                <c:pt idx="3378">
                  <c:v>32.369999999999997</c:v>
                </c:pt>
                <c:pt idx="3379">
                  <c:v>27.02</c:v>
                </c:pt>
                <c:pt idx="3380">
                  <c:v>79.94</c:v>
                </c:pt>
                <c:pt idx="3381">
                  <c:v>32.17</c:v>
                </c:pt>
                <c:pt idx="3382">
                  <c:v>44.12</c:v>
                </c:pt>
                <c:pt idx="3383">
                  <c:v>26.82</c:v>
                </c:pt>
                <c:pt idx="3384">
                  <c:v>23.24</c:v>
                </c:pt>
                <c:pt idx="3385">
                  <c:v>30.42</c:v>
                </c:pt>
                <c:pt idx="3386">
                  <c:v>56.84</c:v>
                </c:pt>
                <c:pt idx="3387">
                  <c:v>18.399999999999999</c:v>
                </c:pt>
                <c:pt idx="3388">
                  <c:v>32.520000000000003</c:v>
                </c:pt>
                <c:pt idx="3389">
                  <c:v>27.06</c:v>
                </c:pt>
                <c:pt idx="3390">
                  <c:v>79.930000000000007</c:v>
                </c:pt>
                <c:pt idx="3391">
                  <c:v>31.95</c:v>
                </c:pt>
                <c:pt idx="3392">
                  <c:v>43.91</c:v>
                </c:pt>
                <c:pt idx="3393">
                  <c:v>26.96</c:v>
                </c:pt>
                <c:pt idx="3394">
                  <c:v>23.46</c:v>
                </c:pt>
                <c:pt idx="3395">
                  <c:v>30.21</c:v>
                </c:pt>
                <c:pt idx="3396">
                  <c:v>56.95</c:v>
                </c:pt>
                <c:pt idx="3397">
                  <c:v>18.2</c:v>
                </c:pt>
                <c:pt idx="3398">
                  <c:v>32.68</c:v>
                </c:pt>
                <c:pt idx="3399">
                  <c:v>27.1</c:v>
                </c:pt>
                <c:pt idx="3400">
                  <c:v>79.92</c:v>
                </c:pt>
                <c:pt idx="3401">
                  <c:v>31.73</c:v>
                </c:pt>
                <c:pt idx="3402">
                  <c:v>43.7</c:v>
                </c:pt>
                <c:pt idx="3403">
                  <c:v>27.09</c:v>
                </c:pt>
                <c:pt idx="3404">
                  <c:v>23.67</c:v>
                </c:pt>
                <c:pt idx="3405">
                  <c:v>30.01</c:v>
                </c:pt>
                <c:pt idx="3406">
                  <c:v>57.07</c:v>
                </c:pt>
                <c:pt idx="3407">
                  <c:v>18</c:v>
                </c:pt>
                <c:pt idx="3408">
                  <c:v>32.840000000000003</c:v>
                </c:pt>
                <c:pt idx="3409">
                  <c:v>27.14</c:v>
                </c:pt>
                <c:pt idx="3410">
                  <c:v>79.91</c:v>
                </c:pt>
                <c:pt idx="3411">
                  <c:v>31.51</c:v>
                </c:pt>
                <c:pt idx="3412">
                  <c:v>43.49</c:v>
                </c:pt>
                <c:pt idx="3413">
                  <c:v>27.22</c:v>
                </c:pt>
                <c:pt idx="3414">
                  <c:v>23.89</c:v>
                </c:pt>
                <c:pt idx="3415">
                  <c:v>29.8</c:v>
                </c:pt>
                <c:pt idx="3416">
                  <c:v>57.19</c:v>
                </c:pt>
                <c:pt idx="3417">
                  <c:v>17.8</c:v>
                </c:pt>
                <c:pt idx="3418">
                  <c:v>32.99</c:v>
                </c:pt>
                <c:pt idx="3419">
                  <c:v>27.18</c:v>
                </c:pt>
                <c:pt idx="3420">
                  <c:v>79.89</c:v>
                </c:pt>
                <c:pt idx="3421">
                  <c:v>31.29</c:v>
                </c:pt>
                <c:pt idx="3422">
                  <c:v>43.28</c:v>
                </c:pt>
                <c:pt idx="3423">
                  <c:v>27.35</c:v>
                </c:pt>
                <c:pt idx="3424">
                  <c:v>24.11</c:v>
                </c:pt>
                <c:pt idx="3425">
                  <c:v>29.6</c:v>
                </c:pt>
                <c:pt idx="3426">
                  <c:v>57.3</c:v>
                </c:pt>
                <c:pt idx="3427">
                  <c:v>17.600000000000001</c:v>
                </c:pt>
                <c:pt idx="3428">
                  <c:v>33.15</c:v>
                </c:pt>
                <c:pt idx="3429">
                  <c:v>27.21</c:v>
                </c:pt>
                <c:pt idx="3430">
                  <c:v>79.86</c:v>
                </c:pt>
                <c:pt idx="3431">
                  <c:v>31.07</c:v>
                </c:pt>
                <c:pt idx="3432">
                  <c:v>43.07</c:v>
                </c:pt>
                <c:pt idx="3433">
                  <c:v>27.48</c:v>
                </c:pt>
                <c:pt idx="3434">
                  <c:v>24.32</c:v>
                </c:pt>
                <c:pt idx="3435">
                  <c:v>29.39</c:v>
                </c:pt>
                <c:pt idx="3436">
                  <c:v>57.41</c:v>
                </c:pt>
                <c:pt idx="3437">
                  <c:v>17.399999999999999</c:v>
                </c:pt>
                <c:pt idx="3438">
                  <c:v>33.299999999999997</c:v>
                </c:pt>
                <c:pt idx="3439">
                  <c:v>27.25</c:v>
                </c:pt>
                <c:pt idx="3440">
                  <c:v>79.84</c:v>
                </c:pt>
                <c:pt idx="3441">
                  <c:v>30.84</c:v>
                </c:pt>
                <c:pt idx="3442">
                  <c:v>42.86</c:v>
                </c:pt>
                <c:pt idx="3443">
                  <c:v>27.6</c:v>
                </c:pt>
                <c:pt idx="3444">
                  <c:v>24.54</c:v>
                </c:pt>
                <c:pt idx="3445">
                  <c:v>29.19</c:v>
                </c:pt>
                <c:pt idx="3446">
                  <c:v>57.53</c:v>
                </c:pt>
                <c:pt idx="3447">
                  <c:v>17.2</c:v>
                </c:pt>
                <c:pt idx="3448">
                  <c:v>33.46</c:v>
                </c:pt>
                <c:pt idx="3449">
                  <c:v>27.28</c:v>
                </c:pt>
                <c:pt idx="3450">
                  <c:v>79.8</c:v>
                </c:pt>
                <c:pt idx="3451">
                  <c:v>30.62</c:v>
                </c:pt>
                <c:pt idx="3452">
                  <c:v>42.65</c:v>
                </c:pt>
                <c:pt idx="3453">
                  <c:v>27.73</c:v>
                </c:pt>
                <c:pt idx="3454">
                  <c:v>24.75</c:v>
                </c:pt>
                <c:pt idx="3455">
                  <c:v>28.98</c:v>
                </c:pt>
                <c:pt idx="3456">
                  <c:v>57.64</c:v>
                </c:pt>
                <c:pt idx="3457">
                  <c:v>17</c:v>
                </c:pt>
                <c:pt idx="3458">
                  <c:v>33.61</c:v>
                </c:pt>
                <c:pt idx="3459">
                  <c:v>27.31</c:v>
                </c:pt>
                <c:pt idx="3460">
                  <c:v>79.760000000000005</c:v>
                </c:pt>
                <c:pt idx="3461">
                  <c:v>30.4</c:v>
                </c:pt>
                <c:pt idx="3462">
                  <c:v>42.44</c:v>
                </c:pt>
                <c:pt idx="3463">
                  <c:v>27.86</c:v>
                </c:pt>
                <c:pt idx="3464">
                  <c:v>24.97</c:v>
                </c:pt>
                <c:pt idx="3465">
                  <c:v>28.78</c:v>
                </c:pt>
                <c:pt idx="3466">
                  <c:v>57.76</c:v>
                </c:pt>
                <c:pt idx="3467">
                  <c:v>16.8</c:v>
                </c:pt>
                <c:pt idx="3468">
                  <c:v>33.770000000000003</c:v>
                </c:pt>
                <c:pt idx="3469">
                  <c:v>27.34</c:v>
                </c:pt>
                <c:pt idx="3470">
                  <c:v>79.72</c:v>
                </c:pt>
                <c:pt idx="3471">
                  <c:v>30.18</c:v>
                </c:pt>
                <c:pt idx="3472">
                  <c:v>42.23</c:v>
                </c:pt>
                <c:pt idx="3473">
                  <c:v>27.99</c:v>
                </c:pt>
                <c:pt idx="3474">
                  <c:v>25.19</c:v>
                </c:pt>
                <c:pt idx="3475">
                  <c:v>28.57</c:v>
                </c:pt>
                <c:pt idx="3476">
                  <c:v>57.87</c:v>
                </c:pt>
                <c:pt idx="3477">
                  <c:v>16.600000000000001</c:v>
                </c:pt>
                <c:pt idx="3478">
                  <c:v>33.92</c:v>
                </c:pt>
                <c:pt idx="3479">
                  <c:v>27.37</c:v>
                </c:pt>
                <c:pt idx="3480">
                  <c:v>79.67</c:v>
                </c:pt>
                <c:pt idx="3481">
                  <c:v>29.96</c:v>
                </c:pt>
                <c:pt idx="3482">
                  <c:v>42.02</c:v>
                </c:pt>
                <c:pt idx="3483">
                  <c:v>28.11</c:v>
                </c:pt>
                <c:pt idx="3484">
                  <c:v>25.4</c:v>
                </c:pt>
                <c:pt idx="3485">
                  <c:v>28.37</c:v>
                </c:pt>
                <c:pt idx="3486">
                  <c:v>57.98</c:v>
                </c:pt>
                <c:pt idx="3487">
                  <c:v>16.399999999999999</c:v>
                </c:pt>
                <c:pt idx="3488">
                  <c:v>34.08</c:v>
                </c:pt>
                <c:pt idx="3489">
                  <c:v>27.4</c:v>
                </c:pt>
                <c:pt idx="3490">
                  <c:v>79.62</c:v>
                </c:pt>
                <c:pt idx="3491">
                  <c:v>29.74</c:v>
                </c:pt>
                <c:pt idx="3492">
                  <c:v>41.81</c:v>
                </c:pt>
                <c:pt idx="3493">
                  <c:v>28.24</c:v>
                </c:pt>
                <c:pt idx="3494">
                  <c:v>25.62</c:v>
                </c:pt>
                <c:pt idx="3495">
                  <c:v>28.17</c:v>
                </c:pt>
                <c:pt idx="3496">
                  <c:v>58.09</c:v>
                </c:pt>
                <c:pt idx="3497">
                  <c:v>16.2</c:v>
                </c:pt>
                <c:pt idx="3498">
                  <c:v>34.229999999999997</c:v>
                </c:pt>
                <c:pt idx="3499">
                  <c:v>27.43</c:v>
                </c:pt>
                <c:pt idx="3500">
                  <c:v>79.56</c:v>
                </c:pt>
                <c:pt idx="3501">
                  <c:v>29.52</c:v>
                </c:pt>
                <c:pt idx="3502">
                  <c:v>41.6</c:v>
                </c:pt>
                <c:pt idx="3503">
                  <c:v>28.36</c:v>
                </c:pt>
                <c:pt idx="3504">
                  <c:v>25.83</c:v>
                </c:pt>
                <c:pt idx="3505">
                  <c:v>27.96</c:v>
                </c:pt>
                <c:pt idx="3506">
                  <c:v>58.2</c:v>
                </c:pt>
                <c:pt idx="3507">
                  <c:v>16</c:v>
                </c:pt>
                <c:pt idx="3508">
                  <c:v>34.39</c:v>
                </c:pt>
                <c:pt idx="3509">
                  <c:v>27.46</c:v>
                </c:pt>
                <c:pt idx="3510">
                  <c:v>79.5</c:v>
                </c:pt>
                <c:pt idx="3511">
                  <c:v>29.3</c:v>
                </c:pt>
                <c:pt idx="3512">
                  <c:v>41.39</c:v>
                </c:pt>
                <c:pt idx="3513">
                  <c:v>28.49</c:v>
                </c:pt>
                <c:pt idx="3514">
                  <c:v>26.05</c:v>
                </c:pt>
                <c:pt idx="3515">
                  <c:v>27.76</c:v>
                </c:pt>
                <c:pt idx="3516">
                  <c:v>58.31</c:v>
                </c:pt>
                <c:pt idx="3517">
                  <c:v>15.8</c:v>
                </c:pt>
                <c:pt idx="3518">
                  <c:v>34.54</c:v>
                </c:pt>
                <c:pt idx="3519">
                  <c:v>27.48</c:v>
                </c:pt>
                <c:pt idx="3520">
                  <c:v>79.430000000000007</c:v>
                </c:pt>
                <c:pt idx="3521">
                  <c:v>29.08</c:v>
                </c:pt>
                <c:pt idx="3522">
                  <c:v>41.18</c:v>
                </c:pt>
                <c:pt idx="3523">
                  <c:v>28.61</c:v>
                </c:pt>
                <c:pt idx="3524">
                  <c:v>26.27</c:v>
                </c:pt>
                <c:pt idx="3525">
                  <c:v>27.56</c:v>
                </c:pt>
                <c:pt idx="3526">
                  <c:v>58.42</c:v>
                </c:pt>
                <c:pt idx="3527">
                  <c:v>15.6</c:v>
                </c:pt>
                <c:pt idx="3528">
                  <c:v>34.700000000000003</c:v>
                </c:pt>
                <c:pt idx="3529">
                  <c:v>27.51</c:v>
                </c:pt>
                <c:pt idx="3530">
                  <c:v>79.36</c:v>
                </c:pt>
                <c:pt idx="3531">
                  <c:v>28.86</c:v>
                </c:pt>
                <c:pt idx="3532">
                  <c:v>40.97</c:v>
                </c:pt>
                <c:pt idx="3533">
                  <c:v>28.73</c:v>
                </c:pt>
                <c:pt idx="3534">
                  <c:v>26.48</c:v>
                </c:pt>
                <c:pt idx="3535">
                  <c:v>27.35</c:v>
                </c:pt>
                <c:pt idx="3536">
                  <c:v>58.53</c:v>
                </c:pt>
                <c:pt idx="3537">
                  <c:v>15.4</c:v>
                </c:pt>
                <c:pt idx="3538">
                  <c:v>34.85</c:v>
                </c:pt>
                <c:pt idx="3539">
                  <c:v>27.53</c:v>
                </c:pt>
                <c:pt idx="3540">
                  <c:v>79.28</c:v>
                </c:pt>
                <c:pt idx="3541">
                  <c:v>28.65</c:v>
                </c:pt>
                <c:pt idx="3542">
                  <c:v>40.76</c:v>
                </c:pt>
                <c:pt idx="3543">
                  <c:v>28.85</c:v>
                </c:pt>
                <c:pt idx="3544">
                  <c:v>26.7</c:v>
                </c:pt>
                <c:pt idx="3545">
                  <c:v>27.15</c:v>
                </c:pt>
                <c:pt idx="3546">
                  <c:v>58.64</c:v>
                </c:pt>
                <c:pt idx="3547">
                  <c:v>15.21</c:v>
                </c:pt>
                <c:pt idx="3548">
                  <c:v>35.01</c:v>
                </c:pt>
                <c:pt idx="3549">
                  <c:v>27.55</c:v>
                </c:pt>
                <c:pt idx="3550">
                  <c:v>79.2</c:v>
                </c:pt>
                <c:pt idx="3551">
                  <c:v>28.43</c:v>
                </c:pt>
                <c:pt idx="3552">
                  <c:v>40.549999999999997</c:v>
                </c:pt>
                <c:pt idx="3553">
                  <c:v>28.97</c:v>
                </c:pt>
                <c:pt idx="3554">
                  <c:v>26.92</c:v>
                </c:pt>
                <c:pt idx="3555">
                  <c:v>26.95</c:v>
                </c:pt>
                <c:pt idx="3556">
                  <c:v>58.75</c:v>
                </c:pt>
                <c:pt idx="3557">
                  <c:v>15.01</c:v>
                </c:pt>
                <c:pt idx="3558">
                  <c:v>35.159999999999997</c:v>
                </c:pt>
                <c:pt idx="3559">
                  <c:v>27.57</c:v>
                </c:pt>
                <c:pt idx="3560">
                  <c:v>79.12</c:v>
                </c:pt>
                <c:pt idx="3561">
                  <c:v>28.21</c:v>
                </c:pt>
                <c:pt idx="3562">
                  <c:v>40.340000000000003</c:v>
                </c:pt>
                <c:pt idx="3563">
                  <c:v>29.09</c:v>
                </c:pt>
                <c:pt idx="3564">
                  <c:v>27.13</c:v>
                </c:pt>
                <c:pt idx="3565">
                  <c:v>26.75</c:v>
                </c:pt>
                <c:pt idx="3566">
                  <c:v>58.86</c:v>
                </c:pt>
                <c:pt idx="3567">
                  <c:v>14.81</c:v>
                </c:pt>
                <c:pt idx="3568">
                  <c:v>35.32</c:v>
                </c:pt>
                <c:pt idx="3569">
                  <c:v>27.59</c:v>
                </c:pt>
                <c:pt idx="3570">
                  <c:v>79.03</c:v>
                </c:pt>
                <c:pt idx="3571">
                  <c:v>27.99</c:v>
                </c:pt>
                <c:pt idx="3572">
                  <c:v>40.130000000000003</c:v>
                </c:pt>
                <c:pt idx="3573">
                  <c:v>29.21</c:v>
                </c:pt>
                <c:pt idx="3574">
                  <c:v>27.35</c:v>
                </c:pt>
                <c:pt idx="3575">
                  <c:v>26.55</c:v>
                </c:pt>
                <c:pt idx="3576">
                  <c:v>58.97</c:v>
                </c:pt>
                <c:pt idx="3577">
                  <c:v>14.61</c:v>
                </c:pt>
                <c:pt idx="3578">
                  <c:v>35.47</c:v>
                </c:pt>
                <c:pt idx="3579">
                  <c:v>27.61</c:v>
                </c:pt>
                <c:pt idx="3580">
                  <c:v>78.94</c:v>
                </c:pt>
                <c:pt idx="3581">
                  <c:v>27.77</c:v>
                </c:pt>
                <c:pt idx="3582">
                  <c:v>39.92</c:v>
                </c:pt>
                <c:pt idx="3583">
                  <c:v>29.33</c:v>
                </c:pt>
                <c:pt idx="3584">
                  <c:v>27.57</c:v>
                </c:pt>
                <c:pt idx="3585">
                  <c:v>26.35</c:v>
                </c:pt>
                <c:pt idx="3586">
                  <c:v>59.07</c:v>
                </c:pt>
                <c:pt idx="3587">
                  <c:v>14.41</c:v>
                </c:pt>
                <c:pt idx="3588">
                  <c:v>35.630000000000003</c:v>
                </c:pt>
                <c:pt idx="3589">
                  <c:v>27.63</c:v>
                </c:pt>
                <c:pt idx="3590">
                  <c:v>78.84</c:v>
                </c:pt>
                <c:pt idx="3591">
                  <c:v>27.55</c:v>
                </c:pt>
                <c:pt idx="3592">
                  <c:v>39.71</c:v>
                </c:pt>
                <c:pt idx="3593">
                  <c:v>29.45</c:v>
                </c:pt>
                <c:pt idx="3594">
                  <c:v>27.79</c:v>
                </c:pt>
                <c:pt idx="3595">
                  <c:v>26.15</c:v>
                </c:pt>
                <c:pt idx="3596">
                  <c:v>59.18</c:v>
                </c:pt>
                <c:pt idx="3597">
                  <c:v>14.21</c:v>
                </c:pt>
                <c:pt idx="3598">
                  <c:v>35.78</c:v>
                </c:pt>
                <c:pt idx="3599">
                  <c:v>27.65</c:v>
                </c:pt>
                <c:pt idx="3600">
                  <c:v>78.739999999999995</c:v>
                </c:pt>
                <c:pt idx="3601">
                  <c:v>27.34</c:v>
                </c:pt>
                <c:pt idx="3602">
                  <c:v>39.5</c:v>
                </c:pt>
                <c:pt idx="3603">
                  <c:v>29.57</c:v>
                </c:pt>
                <c:pt idx="3604">
                  <c:v>28</c:v>
                </c:pt>
                <c:pt idx="3605">
                  <c:v>25.95</c:v>
                </c:pt>
                <c:pt idx="3606">
                  <c:v>59.29</c:v>
                </c:pt>
                <c:pt idx="3607">
                  <c:v>14.02</c:v>
                </c:pt>
                <c:pt idx="3608">
                  <c:v>35.94</c:v>
                </c:pt>
                <c:pt idx="3609">
                  <c:v>27.66</c:v>
                </c:pt>
                <c:pt idx="3610">
                  <c:v>78.63</c:v>
                </c:pt>
                <c:pt idx="3611">
                  <c:v>27.12</c:v>
                </c:pt>
                <c:pt idx="3612">
                  <c:v>39.29</c:v>
                </c:pt>
                <c:pt idx="3613">
                  <c:v>29.68</c:v>
                </c:pt>
                <c:pt idx="3614">
                  <c:v>28.22</c:v>
                </c:pt>
                <c:pt idx="3615">
                  <c:v>25.75</c:v>
                </c:pt>
                <c:pt idx="3616">
                  <c:v>59.39</c:v>
                </c:pt>
                <c:pt idx="3617">
                  <c:v>13.82</c:v>
                </c:pt>
                <c:pt idx="3618">
                  <c:v>36.090000000000003</c:v>
                </c:pt>
                <c:pt idx="3619">
                  <c:v>27.68</c:v>
                </c:pt>
                <c:pt idx="3620">
                  <c:v>78.53</c:v>
                </c:pt>
                <c:pt idx="3621">
                  <c:v>26.9</c:v>
                </c:pt>
                <c:pt idx="3622">
                  <c:v>39.08</c:v>
                </c:pt>
                <c:pt idx="3623">
                  <c:v>29.8</c:v>
                </c:pt>
                <c:pt idx="3624">
                  <c:v>28.44</c:v>
                </c:pt>
                <c:pt idx="3625">
                  <c:v>25.55</c:v>
                </c:pt>
                <c:pt idx="3626">
                  <c:v>59.5</c:v>
                </c:pt>
                <c:pt idx="3627">
                  <c:v>13.62</c:v>
                </c:pt>
                <c:pt idx="3628">
                  <c:v>36.25</c:v>
                </c:pt>
                <c:pt idx="3629">
                  <c:v>27.69</c:v>
                </c:pt>
                <c:pt idx="3630">
                  <c:v>78.42</c:v>
                </c:pt>
                <c:pt idx="3631">
                  <c:v>26.69</c:v>
                </c:pt>
                <c:pt idx="3632">
                  <c:v>38.86</c:v>
                </c:pt>
                <c:pt idx="3633">
                  <c:v>29.91</c:v>
                </c:pt>
                <c:pt idx="3634">
                  <c:v>28.66</c:v>
                </c:pt>
                <c:pt idx="3635">
                  <c:v>25.35</c:v>
                </c:pt>
                <c:pt idx="3636">
                  <c:v>59.6</c:v>
                </c:pt>
                <c:pt idx="3637">
                  <c:v>13.42</c:v>
                </c:pt>
                <c:pt idx="3638">
                  <c:v>36.4</c:v>
                </c:pt>
                <c:pt idx="3639">
                  <c:v>27.7</c:v>
                </c:pt>
                <c:pt idx="3640">
                  <c:v>78.3</c:v>
                </c:pt>
                <c:pt idx="3641">
                  <c:v>26.47</c:v>
                </c:pt>
                <c:pt idx="3642">
                  <c:v>38.65</c:v>
                </c:pt>
                <c:pt idx="3643">
                  <c:v>30.03</c:v>
                </c:pt>
                <c:pt idx="3644">
                  <c:v>28.87</c:v>
                </c:pt>
                <c:pt idx="3645">
                  <c:v>25.15</c:v>
                </c:pt>
                <c:pt idx="3646">
                  <c:v>59.7</c:v>
                </c:pt>
                <c:pt idx="3647">
                  <c:v>13.23</c:v>
                </c:pt>
                <c:pt idx="3648">
                  <c:v>36.56</c:v>
                </c:pt>
                <c:pt idx="3649">
                  <c:v>27.72</c:v>
                </c:pt>
                <c:pt idx="3650">
                  <c:v>78.180000000000007</c:v>
                </c:pt>
                <c:pt idx="3651">
                  <c:v>26.25</c:v>
                </c:pt>
                <c:pt idx="3652">
                  <c:v>38.44</c:v>
                </c:pt>
                <c:pt idx="3653">
                  <c:v>30.14</c:v>
                </c:pt>
                <c:pt idx="3654">
                  <c:v>29.09</c:v>
                </c:pt>
                <c:pt idx="3655">
                  <c:v>24.95</c:v>
                </c:pt>
                <c:pt idx="3656">
                  <c:v>59.81</c:v>
                </c:pt>
                <c:pt idx="3657">
                  <c:v>13.03</c:v>
                </c:pt>
                <c:pt idx="3658">
                  <c:v>36.71</c:v>
                </c:pt>
                <c:pt idx="3659">
                  <c:v>27.73</c:v>
                </c:pt>
                <c:pt idx="3660">
                  <c:v>78.06</c:v>
                </c:pt>
                <c:pt idx="3661">
                  <c:v>26.04</c:v>
                </c:pt>
                <c:pt idx="3662">
                  <c:v>38.229999999999997</c:v>
                </c:pt>
                <c:pt idx="3663">
                  <c:v>30.25</c:v>
                </c:pt>
                <c:pt idx="3664">
                  <c:v>29.31</c:v>
                </c:pt>
                <c:pt idx="3665">
                  <c:v>24.75</c:v>
                </c:pt>
                <c:pt idx="3666">
                  <c:v>59.91</c:v>
                </c:pt>
                <c:pt idx="3667">
                  <c:v>12.83</c:v>
                </c:pt>
                <c:pt idx="3668">
                  <c:v>36.869999999999997</c:v>
                </c:pt>
                <c:pt idx="3669">
                  <c:v>27.73</c:v>
                </c:pt>
                <c:pt idx="3670">
                  <c:v>77.94</c:v>
                </c:pt>
                <c:pt idx="3671">
                  <c:v>25.82</c:v>
                </c:pt>
                <c:pt idx="3672">
                  <c:v>38.020000000000003</c:v>
                </c:pt>
                <c:pt idx="3673">
                  <c:v>30.37</c:v>
                </c:pt>
                <c:pt idx="3674">
                  <c:v>29.53</c:v>
                </c:pt>
                <c:pt idx="3675">
                  <c:v>24.55</c:v>
                </c:pt>
                <c:pt idx="3676">
                  <c:v>60.01</c:v>
                </c:pt>
                <c:pt idx="3677">
                  <c:v>12.63</c:v>
                </c:pt>
                <c:pt idx="3678">
                  <c:v>37.020000000000003</c:v>
                </c:pt>
                <c:pt idx="3679">
                  <c:v>27.74</c:v>
                </c:pt>
                <c:pt idx="3680">
                  <c:v>77.81</c:v>
                </c:pt>
                <c:pt idx="3681">
                  <c:v>25.61</c:v>
                </c:pt>
                <c:pt idx="3682">
                  <c:v>37.81</c:v>
                </c:pt>
                <c:pt idx="3683">
                  <c:v>30.48</c:v>
                </c:pt>
                <c:pt idx="3684">
                  <c:v>29.75</c:v>
                </c:pt>
                <c:pt idx="3685">
                  <c:v>24.35</c:v>
                </c:pt>
                <c:pt idx="3686">
                  <c:v>60.11</c:v>
                </c:pt>
                <c:pt idx="3687">
                  <c:v>37.17</c:v>
                </c:pt>
                <c:pt idx="3688">
                  <c:v>27.75</c:v>
                </c:pt>
                <c:pt idx="3689">
                  <c:v>77.680000000000007</c:v>
                </c:pt>
                <c:pt idx="3690">
                  <c:v>25.39</c:v>
                </c:pt>
                <c:pt idx="3691">
                  <c:v>37.6</c:v>
                </c:pt>
                <c:pt idx="3692">
                  <c:v>30.59</c:v>
                </c:pt>
                <c:pt idx="3693">
                  <c:v>29.96</c:v>
                </c:pt>
                <c:pt idx="3694">
                  <c:v>24.16</c:v>
                </c:pt>
                <c:pt idx="3695">
                  <c:v>60.21</c:v>
                </c:pt>
                <c:pt idx="3696">
                  <c:v>12.24</c:v>
                </c:pt>
                <c:pt idx="3697">
                  <c:v>37.33</c:v>
                </c:pt>
                <c:pt idx="3698">
                  <c:v>27.75</c:v>
                </c:pt>
                <c:pt idx="3699">
                  <c:v>77.540000000000006</c:v>
                </c:pt>
                <c:pt idx="3700">
                  <c:v>25.18</c:v>
                </c:pt>
                <c:pt idx="3701">
                  <c:v>37.39</c:v>
                </c:pt>
                <c:pt idx="3702">
                  <c:v>30.7</c:v>
                </c:pt>
                <c:pt idx="3703">
                  <c:v>30.18</c:v>
                </c:pt>
                <c:pt idx="3704">
                  <c:v>23.96</c:v>
                </c:pt>
                <c:pt idx="3705">
                  <c:v>60.31</c:v>
                </c:pt>
                <c:pt idx="3706">
                  <c:v>12.05</c:v>
                </c:pt>
                <c:pt idx="3707">
                  <c:v>37.479999999999997</c:v>
                </c:pt>
                <c:pt idx="3708">
                  <c:v>27.76</c:v>
                </c:pt>
                <c:pt idx="3709">
                  <c:v>77.41</c:v>
                </c:pt>
                <c:pt idx="3710">
                  <c:v>24.96</c:v>
                </c:pt>
                <c:pt idx="3711">
                  <c:v>37.18</c:v>
                </c:pt>
                <c:pt idx="3712">
                  <c:v>30.8</c:v>
                </c:pt>
                <c:pt idx="3713">
                  <c:v>30.4</c:v>
                </c:pt>
                <c:pt idx="3714">
                  <c:v>23.76</c:v>
                </c:pt>
                <c:pt idx="3715">
                  <c:v>60.41</c:v>
                </c:pt>
                <c:pt idx="3716">
                  <c:v>11.85</c:v>
                </c:pt>
                <c:pt idx="3717">
                  <c:v>37.64</c:v>
                </c:pt>
                <c:pt idx="3718">
                  <c:v>27.76</c:v>
                </c:pt>
                <c:pt idx="3719">
                  <c:v>77.27</c:v>
                </c:pt>
                <c:pt idx="3720">
                  <c:v>24.75</c:v>
                </c:pt>
                <c:pt idx="3721">
                  <c:v>36.96</c:v>
                </c:pt>
                <c:pt idx="3722">
                  <c:v>30.91</c:v>
                </c:pt>
                <c:pt idx="3723">
                  <c:v>30.62</c:v>
                </c:pt>
                <c:pt idx="3724">
                  <c:v>23.56</c:v>
                </c:pt>
                <c:pt idx="3725">
                  <c:v>60.51</c:v>
                </c:pt>
                <c:pt idx="3726">
                  <c:v>11.65</c:v>
                </c:pt>
                <c:pt idx="3727">
                  <c:v>37.79</c:v>
                </c:pt>
                <c:pt idx="3728">
                  <c:v>27.76</c:v>
                </c:pt>
                <c:pt idx="3729">
                  <c:v>77.12</c:v>
                </c:pt>
                <c:pt idx="3730">
                  <c:v>24.53</c:v>
                </c:pt>
                <c:pt idx="3731">
                  <c:v>36.75</c:v>
                </c:pt>
                <c:pt idx="3732">
                  <c:v>31.02</c:v>
                </c:pt>
                <c:pt idx="3733">
                  <c:v>30.84</c:v>
                </c:pt>
                <c:pt idx="3734">
                  <c:v>23.37</c:v>
                </c:pt>
                <c:pt idx="3735">
                  <c:v>60.61</c:v>
                </c:pt>
                <c:pt idx="3736">
                  <c:v>11.46</c:v>
                </c:pt>
                <c:pt idx="3737">
                  <c:v>37.94</c:v>
                </c:pt>
                <c:pt idx="3738">
                  <c:v>27.76</c:v>
                </c:pt>
                <c:pt idx="3739">
                  <c:v>76.98</c:v>
                </c:pt>
                <c:pt idx="3740">
                  <c:v>24.32</c:v>
                </c:pt>
                <c:pt idx="3741">
                  <c:v>36.54</c:v>
                </c:pt>
                <c:pt idx="3742">
                  <c:v>31.12</c:v>
                </c:pt>
                <c:pt idx="3743">
                  <c:v>31.06</c:v>
                </c:pt>
                <c:pt idx="3744">
                  <c:v>23.17</c:v>
                </c:pt>
                <c:pt idx="3745">
                  <c:v>60.71</c:v>
                </c:pt>
                <c:pt idx="3746">
                  <c:v>11.26</c:v>
                </c:pt>
                <c:pt idx="3747">
                  <c:v>38.1</c:v>
                </c:pt>
                <c:pt idx="3748">
                  <c:v>27.76</c:v>
                </c:pt>
                <c:pt idx="3749">
                  <c:v>76.83</c:v>
                </c:pt>
                <c:pt idx="3750">
                  <c:v>24.11</c:v>
                </c:pt>
                <c:pt idx="3751">
                  <c:v>36.33</c:v>
                </c:pt>
                <c:pt idx="3752">
                  <c:v>31.23</c:v>
                </c:pt>
                <c:pt idx="3753">
                  <c:v>31.27</c:v>
                </c:pt>
                <c:pt idx="3754">
                  <c:v>22.97</c:v>
                </c:pt>
                <c:pt idx="3755">
                  <c:v>60.81</c:v>
                </c:pt>
                <c:pt idx="3756">
                  <c:v>11.07</c:v>
                </c:pt>
                <c:pt idx="3757">
                  <c:v>38.25</c:v>
                </c:pt>
                <c:pt idx="3758">
                  <c:v>27.76</c:v>
                </c:pt>
                <c:pt idx="3759">
                  <c:v>76.680000000000007</c:v>
                </c:pt>
                <c:pt idx="3760">
                  <c:v>23.89</c:v>
                </c:pt>
                <c:pt idx="3761">
                  <c:v>36.119999999999997</c:v>
                </c:pt>
                <c:pt idx="3762">
                  <c:v>31.33</c:v>
                </c:pt>
                <c:pt idx="3763">
                  <c:v>31.49</c:v>
                </c:pt>
                <c:pt idx="3764">
                  <c:v>22.78</c:v>
                </c:pt>
                <c:pt idx="3765">
                  <c:v>60.9</c:v>
                </c:pt>
                <c:pt idx="3766">
                  <c:v>10.87</c:v>
                </c:pt>
                <c:pt idx="3767">
                  <c:v>38.409999999999997</c:v>
                </c:pt>
                <c:pt idx="3768">
                  <c:v>27.76</c:v>
                </c:pt>
                <c:pt idx="3769">
                  <c:v>76.53</c:v>
                </c:pt>
                <c:pt idx="3770">
                  <c:v>23.68</c:v>
                </c:pt>
                <c:pt idx="3771">
                  <c:v>35.909999999999997</c:v>
                </c:pt>
                <c:pt idx="3772">
                  <c:v>31.44</c:v>
                </c:pt>
                <c:pt idx="3773">
                  <c:v>31.71</c:v>
                </c:pt>
                <c:pt idx="3774">
                  <c:v>22.58</c:v>
                </c:pt>
                <c:pt idx="3775">
                  <c:v>61</c:v>
                </c:pt>
                <c:pt idx="3776">
                  <c:v>10.68</c:v>
                </c:pt>
                <c:pt idx="3777">
                  <c:v>38.56</c:v>
                </c:pt>
                <c:pt idx="3778">
                  <c:v>27.76</c:v>
                </c:pt>
                <c:pt idx="3779">
                  <c:v>76.37</c:v>
                </c:pt>
                <c:pt idx="3780">
                  <c:v>23.47</c:v>
                </c:pt>
                <c:pt idx="3781">
                  <c:v>35.700000000000003</c:v>
                </c:pt>
                <c:pt idx="3782">
                  <c:v>31.54</c:v>
                </c:pt>
                <c:pt idx="3783">
                  <c:v>31.93</c:v>
                </c:pt>
                <c:pt idx="3784">
                  <c:v>22.39</c:v>
                </c:pt>
                <c:pt idx="3785">
                  <c:v>61.09</c:v>
                </c:pt>
                <c:pt idx="3786">
                  <c:v>10.48</c:v>
                </c:pt>
                <c:pt idx="3787">
                  <c:v>38.71</c:v>
                </c:pt>
                <c:pt idx="3788">
                  <c:v>27.75</c:v>
                </c:pt>
                <c:pt idx="3789">
                  <c:v>76.22</c:v>
                </c:pt>
                <c:pt idx="3790">
                  <c:v>23.25</c:v>
                </c:pt>
                <c:pt idx="3791">
                  <c:v>35.49</c:v>
                </c:pt>
                <c:pt idx="3792">
                  <c:v>31.64</c:v>
                </c:pt>
                <c:pt idx="3793">
                  <c:v>32.15</c:v>
                </c:pt>
                <c:pt idx="3794">
                  <c:v>22.19</c:v>
                </c:pt>
                <c:pt idx="3795">
                  <c:v>61.19</c:v>
                </c:pt>
                <c:pt idx="3796">
                  <c:v>10.29</c:v>
                </c:pt>
                <c:pt idx="3797">
                  <c:v>38.869999999999997</c:v>
                </c:pt>
                <c:pt idx="3798">
                  <c:v>27.75</c:v>
                </c:pt>
                <c:pt idx="3799">
                  <c:v>76.06</c:v>
                </c:pt>
                <c:pt idx="3800">
                  <c:v>23.04</c:v>
                </c:pt>
                <c:pt idx="3801">
                  <c:v>35.28</c:v>
                </c:pt>
                <c:pt idx="3802">
                  <c:v>31.74</c:v>
                </c:pt>
                <c:pt idx="3803">
                  <c:v>32.369999999999997</c:v>
                </c:pt>
                <c:pt idx="3804">
                  <c:v>22</c:v>
                </c:pt>
                <c:pt idx="3805">
                  <c:v>61.28</c:v>
                </c:pt>
                <c:pt idx="3806">
                  <c:v>39.020000000000003</c:v>
                </c:pt>
                <c:pt idx="3807">
                  <c:v>27.74</c:v>
                </c:pt>
                <c:pt idx="3808">
                  <c:v>75.900000000000006</c:v>
                </c:pt>
                <c:pt idx="3809">
                  <c:v>22.83</c:v>
                </c:pt>
                <c:pt idx="3810">
                  <c:v>35.07</c:v>
                </c:pt>
                <c:pt idx="3811">
                  <c:v>31.84</c:v>
                </c:pt>
                <c:pt idx="3812">
                  <c:v>32.590000000000003</c:v>
                </c:pt>
                <c:pt idx="3813">
                  <c:v>21.8</c:v>
                </c:pt>
                <c:pt idx="3814">
                  <c:v>61.38</c:v>
                </c:pt>
                <c:pt idx="3815">
                  <c:v>39.18</c:v>
                </c:pt>
                <c:pt idx="3816">
                  <c:v>27.73</c:v>
                </c:pt>
                <c:pt idx="3817">
                  <c:v>75.73</c:v>
                </c:pt>
                <c:pt idx="3818">
                  <c:v>22.62</c:v>
                </c:pt>
                <c:pt idx="3819">
                  <c:v>34.86</c:v>
                </c:pt>
                <c:pt idx="3820">
                  <c:v>31.94</c:v>
                </c:pt>
                <c:pt idx="3821">
                  <c:v>32.799999999999997</c:v>
                </c:pt>
                <c:pt idx="3822">
                  <c:v>21.61</c:v>
                </c:pt>
                <c:pt idx="3823">
                  <c:v>61.47</c:v>
                </c:pt>
                <c:pt idx="3824">
                  <c:v>39.33</c:v>
                </c:pt>
                <c:pt idx="3825">
                  <c:v>27.72</c:v>
                </c:pt>
                <c:pt idx="3826">
                  <c:v>75.569999999999993</c:v>
                </c:pt>
                <c:pt idx="3827">
                  <c:v>22.41</c:v>
                </c:pt>
                <c:pt idx="3828">
                  <c:v>34.65</c:v>
                </c:pt>
                <c:pt idx="3829">
                  <c:v>32.03</c:v>
                </c:pt>
                <c:pt idx="3830">
                  <c:v>33.020000000000003</c:v>
                </c:pt>
                <c:pt idx="3831">
                  <c:v>21.42</c:v>
                </c:pt>
                <c:pt idx="3832">
                  <c:v>61.56</c:v>
                </c:pt>
                <c:pt idx="3833">
                  <c:v>39.479999999999997</c:v>
                </c:pt>
                <c:pt idx="3834">
                  <c:v>27.71</c:v>
                </c:pt>
                <c:pt idx="3835">
                  <c:v>75.400000000000006</c:v>
                </c:pt>
                <c:pt idx="3836">
                  <c:v>22.2</c:v>
                </c:pt>
                <c:pt idx="3837">
                  <c:v>34.44</c:v>
                </c:pt>
                <c:pt idx="3838">
                  <c:v>32.130000000000003</c:v>
                </c:pt>
                <c:pt idx="3839">
                  <c:v>33.24</c:v>
                </c:pt>
                <c:pt idx="3840">
                  <c:v>21.22</c:v>
                </c:pt>
                <c:pt idx="3841">
                  <c:v>61.65</c:v>
                </c:pt>
                <c:pt idx="3842">
                  <c:v>39.64</c:v>
                </c:pt>
                <c:pt idx="3843">
                  <c:v>27.7</c:v>
                </c:pt>
                <c:pt idx="3844">
                  <c:v>75.23</c:v>
                </c:pt>
                <c:pt idx="3845">
                  <c:v>21.99</c:v>
                </c:pt>
                <c:pt idx="3846">
                  <c:v>34.229999999999997</c:v>
                </c:pt>
                <c:pt idx="3847">
                  <c:v>32.22</c:v>
                </c:pt>
                <c:pt idx="3848">
                  <c:v>33.46</c:v>
                </c:pt>
                <c:pt idx="3849">
                  <c:v>21.03</c:v>
                </c:pt>
                <c:pt idx="3850">
                  <c:v>61.74</c:v>
                </c:pt>
                <c:pt idx="3851">
                  <c:v>39.79</c:v>
                </c:pt>
                <c:pt idx="3852">
                  <c:v>27.68</c:v>
                </c:pt>
                <c:pt idx="3853">
                  <c:v>75.06</c:v>
                </c:pt>
                <c:pt idx="3854">
                  <c:v>21.78</c:v>
                </c:pt>
                <c:pt idx="3855">
                  <c:v>34.020000000000003</c:v>
                </c:pt>
                <c:pt idx="3856">
                  <c:v>32.32</c:v>
                </c:pt>
                <c:pt idx="3857">
                  <c:v>33.68</c:v>
                </c:pt>
                <c:pt idx="3858">
                  <c:v>20.84</c:v>
                </c:pt>
                <c:pt idx="3859">
                  <c:v>61.83</c:v>
                </c:pt>
                <c:pt idx="3860">
                  <c:v>39.94</c:v>
                </c:pt>
                <c:pt idx="3861">
                  <c:v>27.67</c:v>
                </c:pt>
                <c:pt idx="3862">
                  <c:v>74.89</c:v>
                </c:pt>
                <c:pt idx="3863">
                  <c:v>21.57</c:v>
                </c:pt>
                <c:pt idx="3864">
                  <c:v>33.81</c:v>
                </c:pt>
                <c:pt idx="3865">
                  <c:v>32.409999999999997</c:v>
                </c:pt>
                <c:pt idx="3866">
                  <c:v>33.9</c:v>
                </c:pt>
                <c:pt idx="3867">
                  <c:v>20.64</c:v>
                </c:pt>
                <c:pt idx="3868">
                  <c:v>61.92</c:v>
                </c:pt>
                <c:pt idx="3869">
                  <c:v>40.1</c:v>
                </c:pt>
                <c:pt idx="3870">
                  <c:v>27.66</c:v>
                </c:pt>
                <c:pt idx="3871">
                  <c:v>74.709999999999994</c:v>
                </c:pt>
                <c:pt idx="3872">
                  <c:v>21.36</c:v>
                </c:pt>
                <c:pt idx="3873">
                  <c:v>33.6</c:v>
                </c:pt>
                <c:pt idx="3874">
                  <c:v>32.5</c:v>
                </c:pt>
                <c:pt idx="3875">
                  <c:v>34.119999999999997</c:v>
                </c:pt>
                <c:pt idx="3876">
                  <c:v>20.45</c:v>
                </c:pt>
                <c:pt idx="3877">
                  <c:v>62.01</c:v>
                </c:pt>
                <c:pt idx="3878">
                  <c:v>40.25</c:v>
                </c:pt>
                <c:pt idx="3879">
                  <c:v>27.64</c:v>
                </c:pt>
                <c:pt idx="3880">
                  <c:v>74.540000000000006</c:v>
                </c:pt>
                <c:pt idx="3881">
                  <c:v>21.15</c:v>
                </c:pt>
                <c:pt idx="3882">
                  <c:v>33.39</c:v>
                </c:pt>
                <c:pt idx="3883">
                  <c:v>32.6</c:v>
                </c:pt>
                <c:pt idx="3884">
                  <c:v>34.340000000000003</c:v>
                </c:pt>
                <c:pt idx="3885">
                  <c:v>20.260000000000002</c:v>
                </c:pt>
                <c:pt idx="3886">
                  <c:v>62.1</c:v>
                </c:pt>
                <c:pt idx="3887">
                  <c:v>40.4</c:v>
                </c:pt>
                <c:pt idx="3888">
                  <c:v>27.62</c:v>
                </c:pt>
                <c:pt idx="3889">
                  <c:v>74.36</c:v>
                </c:pt>
                <c:pt idx="3890">
                  <c:v>20.94</c:v>
                </c:pt>
                <c:pt idx="3891">
                  <c:v>33.18</c:v>
                </c:pt>
                <c:pt idx="3892">
                  <c:v>32.69</c:v>
                </c:pt>
                <c:pt idx="3893">
                  <c:v>34.56</c:v>
                </c:pt>
                <c:pt idx="3894">
                  <c:v>20.07</c:v>
                </c:pt>
                <c:pt idx="3895">
                  <c:v>62.19</c:v>
                </c:pt>
                <c:pt idx="3896">
                  <c:v>40.56</c:v>
                </c:pt>
                <c:pt idx="3897">
                  <c:v>27.6</c:v>
                </c:pt>
                <c:pt idx="3898">
                  <c:v>10.35</c:v>
                </c:pt>
                <c:pt idx="3899">
                  <c:v>74.180000000000007</c:v>
                </c:pt>
                <c:pt idx="3900">
                  <c:v>20.73</c:v>
                </c:pt>
                <c:pt idx="3901">
                  <c:v>32.97</c:v>
                </c:pt>
                <c:pt idx="3902">
                  <c:v>32.770000000000003</c:v>
                </c:pt>
                <c:pt idx="3903">
                  <c:v>34.78</c:v>
                </c:pt>
                <c:pt idx="3904">
                  <c:v>19.88</c:v>
                </c:pt>
                <c:pt idx="3905">
                  <c:v>62.27</c:v>
                </c:pt>
                <c:pt idx="3906">
                  <c:v>40.71</c:v>
                </c:pt>
                <c:pt idx="3907">
                  <c:v>27.58</c:v>
                </c:pt>
                <c:pt idx="3908">
                  <c:v>10.46</c:v>
                </c:pt>
                <c:pt idx="3909">
                  <c:v>74</c:v>
                </c:pt>
                <c:pt idx="3910">
                  <c:v>20.52</c:v>
                </c:pt>
                <c:pt idx="3911">
                  <c:v>32.76</c:v>
                </c:pt>
                <c:pt idx="3912">
                  <c:v>32.86</c:v>
                </c:pt>
                <c:pt idx="3913">
                  <c:v>34.99</c:v>
                </c:pt>
                <c:pt idx="3914">
                  <c:v>19.68</c:v>
                </c:pt>
                <c:pt idx="3915">
                  <c:v>62.36</c:v>
                </c:pt>
                <c:pt idx="3916">
                  <c:v>40.86</c:v>
                </c:pt>
                <c:pt idx="3917">
                  <c:v>27.56</c:v>
                </c:pt>
                <c:pt idx="3918">
                  <c:v>10.57</c:v>
                </c:pt>
                <c:pt idx="3919">
                  <c:v>73.819999999999993</c:v>
                </c:pt>
                <c:pt idx="3920">
                  <c:v>20.309999999999999</c:v>
                </c:pt>
                <c:pt idx="3921">
                  <c:v>32.549999999999997</c:v>
                </c:pt>
                <c:pt idx="3922">
                  <c:v>32.950000000000003</c:v>
                </c:pt>
                <c:pt idx="3923">
                  <c:v>35.21</c:v>
                </c:pt>
                <c:pt idx="3924">
                  <c:v>19.489999999999998</c:v>
                </c:pt>
                <c:pt idx="3925">
                  <c:v>62.45</c:v>
                </c:pt>
                <c:pt idx="3926">
                  <c:v>41.01</c:v>
                </c:pt>
                <c:pt idx="3927">
                  <c:v>27.54</c:v>
                </c:pt>
                <c:pt idx="3928">
                  <c:v>10.68</c:v>
                </c:pt>
                <c:pt idx="3929">
                  <c:v>73.63</c:v>
                </c:pt>
                <c:pt idx="3930">
                  <c:v>20.100000000000001</c:v>
                </c:pt>
                <c:pt idx="3931">
                  <c:v>32.340000000000003</c:v>
                </c:pt>
                <c:pt idx="3932">
                  <c:v>33.04</c:v>
                </c:pt>
                <c:pt idx="3933">
                  <c:v>35.43</c:v>
                </c:pt>
                <c:pt idx="3934">
                  <c:v>19.3</c:v>
                </c:pt>
                <c:pt idx="3935">
                  <c:v>62.53</c:v>
                </c:pt>
                <c:pt idx="3936">
                  <c:v>41.17</c:v>
                </c:pt>
                <c:pt idx="3937">
                  <c:v>27.52</c:v>
                </c:pt>
                <c:pt idx="3938">
                  <c:v>10.79</c:v>
                </c:pt>
                <c:pt idx="3939">
                  <c:v>73.45</c:v>
                </c:pt>
                <c:pt idx="3940">
                  <c:v>19.899999999999999</c:v>
                </c:pt>
                <c:pt idx="3941">
                  <c:v>32.130000000000003</c:v>
                </c:pt>
                <c:pt idx="3942">
                  <c:v>33.119999999999997</c:v>
                </c:pt>
                <c:pt idx="3943">
                  <c:v>35.65</c:v>
                </c:pt>
                <c:pt idx="3944">
                  <c:v>19.11</c:v>
                </c:pt>
                <c:pt idx="3945">
                  <c:v>62.62</c:v>
                </c:pt>
                <c:pt idx="3946">
                  <c:v>41.32</c:v>
                </c:pt>
                <c:pt idx="3947">
                  <c:v>27.49</c:v>
                </c:pt>
                <c:pt idx="3948">
                  <c:v>10.9</c:v>
                </c:pt>
                <c:pt idx="3949">
                  <c:v>73.260000000000005</c:v>
                </c:pt>
                <c:pt idx="3950">
                  <c:v>19.690000000000001</c:v>
                </c:pt>
                <c:pt idx="3951">
                  <c:v>31.92</c:v>
                </c:pt>
                <c:pt idx="3952">
                  <c:v>33.200000000000003</c:v>
                </c:pt>
                <c:pt idx="3953">
                  <c:v>35.869999999999997</c:v>
                </c:pt>
                <c:pt idx="3954">
                  <c:v>18.920000000000002</c:v>
                </c:pt>
                <c:pt idx="3955">
                  <c:v>62.7</c:v>
                </c:pt>
                <c:pt idx="3956">
                  <c:v>41.47</c:v>
                </c:pt>
                <c:pt idx="3957">
                  <c:v>27.47</c:v>
                </c:pt>
                <c:pt idx="3958">
                  <c:v>11.01</c:v>
                </c:pt>
                <c:pt idx="3959">
                  <c:v>73.069999999999993</c:v>
                </c:pt>
                <c:pt idx="3960">
                  <c:v>19.48</c:v>
                </c:pt>
                <c:pt idx="3961">
                  <c:v>31.71</c:v>
                </c:pt>
                <c:pt idx="3962">
                  <c:v>33.29</c:v>
                </c:pt>
                <c:pt idx="3963">
                  <c:v>36.090000000000003</c:v>
                </c:pt>
                <c:pt idx="3964">
                  <c:v>18.73</c:v>
                </c:pt>
                <c:pt idx="3965">
                  <c:v>62.78</c:v>
                </c:pt>
                <c:pt idx="3966">
                  <c:v>41.63</c:v>
                </c:pt>
                <c:pt idx="3967">
                  <c:v>27.44</c:v>
                </c:pt>
                <c:pt idx="3968">
                  <c:v>11.11</c:v>
                </c:pt>
                <c:pt idx="3969">
                  <c:v>72.88</c:v>
                </c:pt>
                <c:pt idx="3970">
                  <c:v>19.28</c:v>
                </c:pt>
                <c:pt idx="3971">
                  <c:v>31.5</c:v>
                </c:pt>
                <c:pt idx="3972">
                  <c:v>33.369999999999997</c:v>
                </c:pt>
                <c:pt idx="3973">
                  <c:v>36.31</c:v>
                </c:pt>
                <c:pt idx="3974">
                  <c:v>18.54</c:v>
                </c:pt>
                <c:pt idx="3975">
                  <c:v>62.86</c:v>
                </c:pt>
                <c:pt idx="3976">
                  <c:v>41.78</c:v>
                </c:pt>
                <c:pt idx="3977">
                  <c:v>27.41</c:v>
                </c:pt>
                <c:pt idx="3978">
                  <c:v>11.22</c:v>
                </c:pt>
                <c:pt idx="3979">
                  <c:v>72.69</c:v>
                </c:pt>
                <c:pt idx="3980">
                  <c:v>19.07</c:v>
                </c:pt>
                <c:pt idx="3981">
                  <c:v>31.29</c:v>
                </c:pt>
                <c:pt idx="3982">
                  <c:v>33.450000000000003</c:v>
                </c:pt>
                <c:pt idx="3983">
                  <c:v>36.53</c:v>
                </c:pt>
                <c:pt idx="3984">
                  <c:v>18.350000000000001</c:v>
                </c:pt>
                <c:pt idx="3985">
                  <c:v>62.94</c:v>
                </c:pt>
                <c:pt idx="3986">
                  <c:v>41.93</c:v>
                </c:pt>
                <c:pt idx="3987">
                  <c:v>27.38</c:v>
                </c:pt>
                <c:pt idx="3988">
                  <c:v>11.32</c:v>
                </c:pt>
                <c:pt idx="3989">
                  <c:v>72.5</c:v>
                </c:pt>
                <c:pt idx="3990">
                  <c:v>18.86</c:v>
                </c:pt>
                <c:pt idx="3991">
                  <c:v>31.09</c:v>
                </c:pt>
                <c:pt idx="3992">
                  <c:v>33.53</c:v>
                </c:pt>
                <c:pt idx="3993">
                  <c:v>36.75</c:v>
                </c:pt>
                <c:pt idx="3994">
                  <c:v>18.16</c:v>
                </c:pt>
                <c:pt idx="3995">
                  <c:v>63.02</c:v>
                </c:pt>
                <c:pt idx="3996">
                  <c:v>42.08</c:v>
                </c:pt>
                <c:pt idx="3997">
                  <c:v>27.35</c:v>
                </c:pt>
                <c:pt idx="3998">
                  <c:v>11.43</c:v>
                </c:pt>
                <c:pt idx="3999">
                  <c:v>72.31</c:v>
                </c:pt>
                <c:pt idx="4000">
                  <c:v>18.66</c:v>
                </c:pt>
                <c:pt idx="4001">
                  <c:v>30.88</c:v>
                </c:pt>
                <c:pt idx="4002">
                  <c:v>33.6</c:v>
                </c:pt>
                <c:pt idx="4003">
                  <c:v>36.97</c:v>
                </c:pt>
                <c:pt idx="4004">
                  <c:v>17.98</c:v>
                </c:pt>
                <c:pt idx="4005">
                  <c:v>63.1</c:v>
                </c:pt>
                <c:pt idx="4006">
                  <c:v>42.24</c:v>
                </c:pt>
                <c:pt idx="4007">
                  <c:v>27.32</c:v>
                </c:pt>
                <c:pt idx="4008">
                  <c:v>11.53</c:v>
                </c:pt>
                <c:pt idx="4009">
                  <c:v>72.11</c:v>
                </c:pt>
                <c:pt idx="4010">
                  <c:v>18.45</c:v>
                </c:pt>
                <c:pt idx="4011">
                  <c:v>30.67</c:v>
                </c:pt>
                <c:pt idx="4012">
                  <c:v>33.68</c:v>
                </c:pt>
                <c:pt idx="4013">
                  <c:v>37.19</c:v>
                </c:pt>
                <c:pt idx="4014">
                  <c:v>17.79</c:v>
                </c:pt>
                <c:pt idx="4015">
                  <c:v>63.18</c:v>
                </c:pt>
                <c:pt idx="4016">
                  <c:v>42.39</c:v>
                </c:pt>
                <c:pt idx="4017">
                  <c:v>27.29</c:v>
                </c:pt>
                <c:pt idx="4018">
                  <c:v>11.64</c:v>
                </c:pt>
                <c:pt idx="4019">
                  <c:v>71.92</c:v>
                </c:pt>
                <c:pt idx="4020">
                  <c:v>18.25</c:v>
                </c:pt>
                <c:pt idx="4021">
                  <c:v>30.46</c:v>
                </c:pt>
                <c:pt idx="4022">
                  <c:v>33.76</c:v>
                </c:pt>
                <c:pt idx="4023">
                  <c:v>37.409999999999997</c:v>
                </c:pt>
                <c:pt idx="4024">
                  <c:v>17.600000000000001</c:v>
                </c:pt>
                <c:pt idx="4025">
                  <c:v>63.26</c:v>
                </c:pt>
                <c:pt idx="4026">
                  <c:v>42.54</c:v>
                </c:pt>
                <c:pt idx="4027">
                  <c:v>27.25</c:v>
                </c:pt>
                <c:pt idx="4028">
                  <c:v>11.74</c:v>
                </c:pt>
                <c:pt idx="4029">
                  <c:v>71.72</c:v>
                </c:pt>
                <c:pt idx="4030">
                  <c:v>18.04</c:v>
                </c:pt>
                <c:pt idx="4031">
                  <c:v>30.25</c:v>
                </c:pt>
                <c:pt idx="4032">
                  <c:v>33.83</c:v>
                </c:pt>
                <c:pt idx="4033">
                  <c:v>37.630000000000003</c:v>
                </c:pt>
                <c:pt idx="4034">
                  <c:v>17.41</c:v>
                </c:pt>
                <c:pt idx="4035">
                  <c:v>63.34</c:v>
                </c:pt>
                <c:pt idx="4036">
                  <c:v>42.69</c:v>
                </c:pt>
                <c:pt idx="4037">
                  <c:v>27.22</c:v>
                </c:pt>
                <c:pt idx="4038">
                  <c:v>11.84</c:v>
                </c:pt>
                <c:pt idx="4039">
                  <c:v>71.53</c:v>
                </c:pt>
                <c:pt idx="4040">
                  <c:v>17.84</c:v>
                </c:pt>
                <c:pt idx="4041">
                  <c:v>30.05</c:v>
                </c:pt>
                <c:pt idx="4042">
                  <c:v>33.909999999999997</c:v>
                </c:pt>
                <c:pt idx="4043">
                  <c:v>37.85</c:v>
                </c:pt>
                <c:pt idx="4044">
                  <c:v>17.22</c:v>
                </c:pt>
                <c:pt idx="4045">
                  <c:v>63.42</c:v>
                </c:pt>
                <c:pt idx="4046">
                  <c:v>42.85</c:v>
                </c:pt>
                <c:pt idx="4047">
                  <c:v>27.18</c:v>
                </c:pt>
                <c:pt idx="4048">
                  <c:v>11.94</c:v>
                </c:pt>
                <c:pt idx="4049">
                  <c:v>71.33</c:v>
                </c:pt>
                <c:pt idx="4050">
                  <c:v>17.64</c:v>
                </c:pt>
                <c:pt idx="4051">
                  <c:v>29.84</c:v>
                </c:pt>
                <c:pt idx="4052">
                  <c:v>33.979999999999997</c:v>
                </c:pt>
                <c:pt idx="4053">
                  <c:v>38.07</c:v>
                </c:pt>
                <c:pt idx="4054">
                  <c:v>17.04</c:v>
                </c:pt>
                <c:pt idx="4055">
                  <c:v>63.49</c:v>
                </c:pt>
                <c:pt idx="4056">
                  <c:v>43</c:v>
                </c:pt>
                <c:pt idx="4057">
                  <c:v>27.15</c:v>
                </c:pt>
                <c:pt idx="4058">
                  <c:v>12.04</c:v>
                </c:pt>
                <c:pt idx="4059">
                  <c:v>71.13</c:v>
                </c:pt>
                <c:pt idx="4060">
                  <c:v>17.43</c:v>
                </c:pt>
                <c:pt idx="4061">
                  <c:v>29.63</c:v>
                </c:pt>
                <c:pt idx="4062">
                  <c:v>34.049999999999997</c:v>
                </c:pt>
                <c:pt idx="4063">
                  <c:v>38.29</c:v>
                </c:pt>
                <c:pt idx="4064">
                  <c:v>16.850000000000001</c:v>
                </c:pt>
                <c:pt idx="4065">
                  <c:v>63.57</c:v>
                </c:pt>
                <c:pt idx="4066">
                  <c:v>43.15</c:v>
                </c:pt>
                <c:pt idx="4067">
                  <c:v>27.11</c:v>
                </c:pt>
                <c:pt idx="4068">
                  <c:v>12.14</c:v>
                </c:pt>
                <c:pt idx="4069">
                  <c:v>70.930000000000007</c:v>
                </c:pt>
                <c:pt idx="4070">
                  <c:v>17.23</c:v>
                </c:pt>
                <c:pt idx="4071">
                  <c:v>29.42</c:v>
                </c:pt>
                <c:pt idx="4072">
                  <c:v>34.119999999999997</c:v>
                </c:pt>
                <c:pt idx="4073">
                  <c:v>38.5</c:v>
                </c:pt>
                <c:pt idx="4074">
                  <c:v>16.66</c:v>
                </c:pt>
                <c:pt idx="4075">
                  <c:v>63.64</c:v>
                </c:pt>
                <c:pt idx="4076">
                  <c:v>43.3</c:v>
                </c:pt>
                <c:pt idx="4077">
                  <c:v>27.07</c:v>
                </c:pt>
                <c:pt idx="4078">
                  <c:v>12.24</c:v>
                </c:pt>
                <c:pt idx="4079">
                  <c:v>70.73</c:v>
                </c:pt>
                <c:pt idx="4080">
                  <c:v>17.03</c:v>
                </c:pt>
                <c:pt idx="4081">
                  <c:v>29.22</c:v>
                </c:pt>
                <c:pt idx="4082">
                  <c:v>34.19</c:v>
                </c:pt>
                <c:pt idx="4083">
                  <c:v>38.72</c:v>
                </c:pt>
                <c:pt idx="4084">
                  <c:v>16.48</c:v>
                </c:pt>
                <c:pt idx="4085">
                  <c:v>63.71</c:v>
                </c:pt>
                <c:pt idx="4086">
                  <c:v>43.45</c:v>
                </c:pt>
                <c:pt idx="4087">
                  <c:v>27.03</c:v>
                </c:pt>
                <c:pt idx="4088">
                  <c:v>12.34</c:v>
                </c:pt>
                <c:pt idx="4089">
                  <c:v>70.52</c:v>
                </c:pt>
                <c:pt idx="4090">
                  <c:v>16.82</c:v>
                </c:pt>
                <c:pt idx="4091">
                  <c:v>29.01</c:v>
                </c:pt>
                <c:pt idx="4092">
                  <c:v>34.25</c:v>
                </c:pt>
                <c:pt idx="4093">
                  <c:v>38.94</c:v>
                </c:pt>
                <c:pt idx="4094">
                  <c:v>16.29</c:v>
                </c:pt>
                <c:pt idx="4095">
                  <c:v>63.79</c:v>
                </c:pt>
                <c:pt idx="4096">
                  <c:v>43.61</c:v>
                </c:pt>
                <c:pt idx="4097">
                  <c:v>26.99</c:v>
                </c:pt>
                <c:pt idx="4098">
                  <c:v>12.44</c:v>
                </c:pt>
                <c:pt idx="4099">
                  <c:v>70.319999999999993</c:v>
                </c:pt>
                <c:pt idx="4100">
                  <c:v>16.62</c:v>
                </c:pt>
                <c:pt idx="4101">
                  <c:v>28.8</c:v>
                </c:pt>
                <c:pt idx="4102">
                  <c:v>34.32</c:v>
                </c:pt>
                <c:pt idx="4103">
                  <c:v>39.159999999999997</c:v>
                </c:pt>
                <c:pt idx="4104">
                  <c:v>16.100000000000001</c:v>
                </c:pt>
                <c:pt idx="4105">
                  <c:v>63.86</c:v>
                </c:pt>
                <c:pt idx="4106">
                  <c:v>43.76</c:v>
                </c:pt>
                <c:pt idx="4107">
                  <c:v>26.94</c:v>
                </c:pt>
                <c:pt idx="4108">
                  <c:v>12.53</c:v>
                </c:pt>
                <c:pt idx="4109">
                  <c:v>70.12</c:v>
                </c:pt>
                <c:pt idx="4110">
                  <c:v>16.420000000000002</c:v>
                </c:pt>
                <c:pt idx="4111">
                  <c:v>28.6</c:v>
                </c:pt>
                <c:pt idx="4112">
                  <c:v>34.39</c:v>
                </c:pt>
                <c:pt idx="4113">
                  <c:v>39.380000000000003</c:v>
                </c:pt>
                <c:pt idx="4114">
                  <c:v>15.92</c:v>
                </c:pt>
                <c:pt idx="4115">
                  <c:v>63.93</c:v>
                </c:pt>
                <c:pt idx="4116">
                  <c:v>43.91</c:v>
                </c:pt>
                <c:pt idx="4117">
                  <c:v>26.9</c:v>
                </c:pt>
                <c:pt idx="4118">
                  <c:v>12.63</c:v>
                </c:pt>
                <c:pt idx="4119">
                  <c:v>69.91</c:v>
                </c:pt>
                <c:pt idx="4120">
                  <c:v>16.22</c:v>
                </c:pt>
                <c:pt idx="4121">
                  <c:v>28.39</c:v>
                </c:pt>
                <c:pt idx="4122">
                  <c:v>34.450000000000003</c:v>
                </c:pt>
                <c:pt idx="4123">
                  <c:v>39.6</c:v>
                </c:pt>
                <c:pt idx="4124">
                  <c:v>15.73</c:v>
                </c:pt>
                <c:pt idx="4125">
                  <c:v>64</c:v>
                </c:pt>
                <c:pt idx="4126">
                  <c:v>44.06</c:v>
                </c:pt>
                <c:pt idx="4127">
                  <c:v>26.86</c:v>
                </c:pt>
                <c:pt idx="4128">
                  <c:v>12.72</c:v>
                </c:pt>
                <c:pt idx="4129">
                  <c:v>69.709999999999994</c:v>
                </c:pt>
                <c:pt idx="4130">
                  <c:v>16.02</c:v>
                </c:pt>
                <c:pt idx="4131">
                  <c:v>28.18</c:v>
                </c:pt>
                <c:pt idx="4132">
                  <c:v>34.51</c:v>
                </c:pt>
                <c:pt idx="4133">
                  <c:v>39.82</c:v>
                </c:pt>
                <c:pt idx="4134">
                  <c:v>15.55</c:v>
                </c:pt>
                <c:pt idx="4135">
                  <c:v>64.069999999999993</c:v>
                </c:pt>
                <c:pt idx="4136">
                  <c:v>44.21</c:v>
                </c:pt>
                <c:pt idx="4137">
                  <c:v>26.81</c:v>
                </c:pt>
                <c:pt idx="4138">
                  <c:v>12.82</c:v>
                </c:pt>
                <c:pt idx="4139">
                  <c:v>69.5</c:v>
                </c:pt>
                <c:pt idx="4140">
                  <c:v>27.98</c:v>
                </c:pt>
                <c:pt idx="4141">
                  <c:v>34.57</c:v>
                </c:pt>
                <c:pt idx="4142">
                  <c:v>40.04</c:v>
                </c:pt>
                <c:pt idx="4143">
                  <c:v>15.36</c:v>
                </c:pt>
                <c:pt idx="4144">
                  <c:v>64.14</c:v>
                </c:pt>
                <c:pt idx="4145">
                  <c:v>44.36</c:v>
                </c:pt>
                <c:pt idx="4146">
                  <c:v>26.76</c:v>
                </c:pt>
                <c:pt idx="4147">
                  <c:v>12.91</c:v>
                </c:pt>
                <c:pt idx="4148">
                  <c:v>69.290000000000006</c:v>
                </c:pt>
                <c:pt idx="4149">
                  <c:v>15.62</c:v>
                </c:pt>
                <c:pt idx="4150">
                  <c:v>27.77</c:v>
                </c:pt>
                <c:pt idx="4151">
                  <c:v>34.630000000000003</c:v>
                </c:pt>
                <c:pt idx="4152">
                  <c:v>40.26</c:v>
                </c:pt>
                <c:pt idx="4153">
                  <c:v>15.18</c:v>
                </c:pt>
                <c:pt idx="4154">
                  <c:v>64.209999999999994</c:v>
                </c:pt>
                <c:pt idx="4155">
                  <c:v>44.52</c:v>
                </c:pt>
                <c:pt idx="4156">
                  <c:v>26.71</c:v>
                </c:pt>
                <c:pt idx="4157">
                  <c:v>13</c:v>
                </c:pt>
                <c:pt idx="4158">
                  <c:v>69.09</c:v>
                </c:pt>
                <c:pt idx="4159">
                  <c:v>15.42</c:v>
                </c:pt>
                <c:pt idx="4160">
                  <c:v>27.57</c:v>
                </c:pt>
                <c:pt idx="4161">
                  <c:v>34.69</c:v>
                </c:pt>
                <c:pt idx="4162">
                  <c:v>40.479999999999997</c:v>
                </c:pt>
                <c:pt idx="4163">
                  <c:v>15</c:v>
                </c:pt>
                <c:pt idx="4164">
                  <c:v>64.27</c:v>
                </c:pt>
                <c:pt idx="4165">
                  <c:v>44.67</c:v>
                </c:pt>
                <c:pt idx="4166">
                  <c:v>26.66</c:v>
                </c:pt>
                <c:pt idx="4167">
                  <c:v>13.09</c:v>
                </c:pt>
                <c:pt idx="4168">
                  <c:v>68.88</c:v>
                </c:pt>
                <c:pt idx="4169">
                  <c:v>15.22</c:v>
                </c:pt>
                <c:pt idx="4170">
                  <c:v>27.36</c:v>
                </c:pt>
                <c:pt idx="4171">
                  <c:v>34.75</c:v>
                </c:pt>
                <c:pt idx="4172">
                  <c:v>40.700000000000003</c:v>
                </c:pt>
                <c:pt idx="4173">
                  <c:v>14.81</c:v>
                </c:pt>
                <c:pt idx="4174">
                  <c:v>64.34</c:v>
                </c:pt>
                <c:pt idx="4175">
                  <c:v>44.82</c:v>
                </c:pt>
                <c:pt idx="4176">
                  <c:v>26.61</c:v>
                </c:pt>
                <c:pt idx="4177">
                  <c:v>13.18</c:v>
                </c:pt>
                <c:pt idx="4178">
                  <c:v>68.67</c:v>
                </c:pt>
                <c:pt idx="4179">
                  <c:v>15.02</c:v>
                </c:pt>
                <c:pt idx="4180">
                  <c:v>27.16</c:v>
                </c:pt>
                <c:pt idx="4181">
                  <c:v>34.81</c:v>
                </c:pt>
                <c:pt idx="4182">
                  <c:v>40.92</c:v>
                </c:pt>
                <c:pt idx="4183">
                  <c:v>14.63</c:v>
                </c:pt>
                <c:pt idx="4184">
                  <c:v>64.400000000000006</c:v>
                </c:pt>
                <c:pt idx="4185">
                  <c:v>44.97</c:v>
                </c:pt>
                <c:pt idx="4186">
                  <c:v>26.56</c:v>
                </c:pt>
                <c:pt idx="4187">
                  <c:v>68.459999999999994</c:v>
                </c:pt>
                <c:pt idx="4188">
                  <c:v>14.82</c:v>
                </c:pt>
                <c:pt idx="4189">
                  <c:v>26.95</c:v>
                </c:pt>
                <c:pt idx="4190">
                  <c:v>34.86</c:v>
                </c:pt>
                <c:pt idx="4191">
                  <c:v>41.14</c:v>
                </c:pt>
                <c:pt idx="4192">
                  <c:v>14.44</c:v>
                </c:pt>
                <c:pt idx="4193">
                  <c:v>64.47</c:v>
                </c:pt>
                <c:pt idx="4194">
                  <c:v>45.12</c:v>
                </c:pt>
                <c:pt idx="4195">
                  <c:v>26.51</c:v>
                </c:pt>
                <c:pt idx="4196">
                  <c:v>13.36</c:v>
                </c:pt>
                <c:pt idx="4197">
                  <c:v>68.25</c:v>
                </c:pt>
                <c:pt idx="4198">
                  <c:v>14.62</c:v>
                </c:pt>
                <c:pt idx="4199">
                  <c:v>26.75</c:v>
                </c:pt>
                <c:pt idx="4200">
                  <c:v>34.909999999999997</c:v>
                </c:pt>
                <c:pt idx="4201">
                  <c:v>41.36</c:v>
                </c:pt>
                <c:pt idx="4202">
                  <c:v>14.26</c:v>
                </c:pt>
                <c:pt idx="4203">
                  <c:v>64.53</c:v>
                </c:pt>
                <c:pt idx="4204">
                  <c:v>45.27</c:v>
                </c:pt>
                <c:pt idx="4205">
                  <c:v>26.46</c:v>
                </c:pt>
                <c:pt idx="4206">
                  <c:v>68.040000000000006</c:v>
                </c:pt>
                <c:pt idx="4207">
                  <c:v>14.42</c:v>
                </c:pt>
                <c:pt idx="4208">
                  <c:v>26.54</c:v>
                </c:pt>
                <c:pt idx="4209">
                  <c:v>34.97</c:v>
                </c:pt>
                <c:pt idx="4210">
                  <c:v>41.57</c:v>
                </c:pt>
                <c:pt idx="4211">
                  <c:v>14.08</c:v>
                </c:pt>
                <c:pt idx="4212">
                  <c:v>64.59</c:v>
                </c:pt>
                <c:pt idx="4213">
                  <c:v>45.42</c:v>
                </c:pt>
                <c:pt idx="4214">
                  <c:v>26.4</c:v>
                </c:pt>
                <c:pt idx="4215">
                  <c:v>13.54</c:v>
                </c:pt>
                <c:pt idx="4216">
                  <c:v>67.83</c:v>
                </c:pt>
                <c:pt idx="4217">
                  <c:v>14.22</c:v>
                </c:pt>
                <c:pt idx="4218">
                  <c:v>26.34</c:v>
                </c:pt>
                <c:pt idx="4219">
                  <c:v>35.020000000000003</c:v>
                </c:pt>
                <c:pt idx="4220">
                  <c:v>41.79</c:v>
                </c:pt>
                <c:pt idx="4221">
                  <c:v>13.9</c:v>
                </c:pt>
                <c:pt idx="4222">
                  <c:v>64.66</c:v>
                </c:pt>
                <c:pt idx="4223">
                  <c:v>45.57</c:v>
                </c:pt>
                <c:pt idx="4224">
                  <c:v>26.35</c:v>
                </c:pt>
                <c:pt idx="4225">
                  <c:v>67.61</c:v>
                </c:pt>
                <c:pt idx="4226">
                  <c:v>14.03</c:v>
                </c:pt>
                <c:pt idx="4227">
                  <c:v>26.13</c:v>
                </c:pt>
                <c:pt idx="4228">
                  <c:v>35.07</c:v>
                </c:pt>
                <c:pt idx="4229">
                  <c:v>42.01</c:v>
                </c:pt>
                <c:pt idx="4230">
                  <c:v>13.71</c:v>
                </c:pt>
                <c:pt idx="4231">
                  <c:v>64.72</c:v>
                </c:pt>
                <c:pt idx="4232">
                  <c:v>45.73</c:v>
                </c:pt>
                <c:pt idx="4233">
                  <c:v>26.29</c:v>
                </c:pt>
                <c:pt idx="4234">
                  <c:v>13.71</c:v>
                </c:pt>
                <c:pt idx="4235">
                  <c:v>67.400000000000006</c:v>
                </c:pt>
                <c:pt idx="4236">
                  <c:v>13.83</c:v>
                </c:pt>
                <c:pt idx="4237">
                  <c:v>35.119999999999997</c:v>
                </c:pt>
                <c:pt idx="4238">
                  <c:v>42.23</c:v>
                </c:pt>
                <c:pt idx="4239">
                  <c:v>13.53</c:v>
                </c:pt>
                <c:pt idx="4240">
                  <c:v>64.78</c:v>
                </c:pt>
                <c:pt idx="4241">
                  <c:v>45.88</c:v>
                </c:pt>
                <c:pt idx="4242">
                  <c:v>26.23</c:v>
                </c:pt>
                <c:pt idx="4243">
                  <c:v>13.79</c:v>
                </c:pt>
                <c:pt idx="4244">
                  <c:v>67.19</c:v>
                </c:pt>
                <c:pt idx="4245">
                  <c:v>13.63</c:v>
                </c:pt>
                <c:pt idx="4246">
                  <c:v>25.72</c:v>
                </c:pt>
                <c:pt idx="4247">
                  <c:v>35.159999999999997</c:v>
                </c:pt>
                <c:pt idx="4248">
                  <c:v>42.45</c:v>
                </c:pt>
                <c:pt idx="4249">
                  <c:v>13.35</c:v>
                </c:pt>
                <c:pt idx="4250">
                  <c:v>64.84</c:v>
                </c:pt>
                <c:pt idx="4251">
                  <c:v>46.03</c:v>
                </c:pt>
                <c:pt idx="4252">
                  <c:v>26.17</c:v>
                </c:pt>
                <c:pt idx="4253">
                  <c:v>13.88</c:v>
                </c:pt>
                <c:pt idx="4254">
                  <c:v>66.97</c:v>
                </c:pt>
                <c:pt idx="4255">
                  <c:v>13.43</c:v>
                </c:pt>
                <c:pt idx="4256">
                  <c:v>25.52</c:v>
                </c:pt>
                <c:pt idx="4257">
                  <c:v>35.21</c:v>
                </c:pt>
                <c:pt idx="4258">
                  <c:v>42.67</c:v>
                </c:pt>
                <c:pt idx="4259">
                  <c:v>13.17</c:v>
                </c:pt>
                <c:pt idx="4260">
                  <c:v>64.900000000000006</c:v>
                </c:pt>
                <c:pt idx="4261">
                  <c:v>46.18</c:v>
                </c:pt>
                <c:pt idx="4262">
                  <c:v>26.11</c:v>
                </c:pt>
                <c:pt idx="4263">
                  <c:v>13.96</c:v>
                </c:pt>
                <c:pt idx="4264">
                  <c:v>66.760000000000005</c:v>
                </c:pt>
                <c:pt idx="4265">
                  <c:v>13.24</c:v>
                </c:pt>
                <c:pt idx="4266">
                  <c:v>25.32</c:v>
                </c:pt>
                <c:pt idx="4267">
                  <c:v>35.25</c:v>
                </c:pt>
                <c:pt idx="4268">
                  <c:v>42.89</c:v>
                </c:pt>
                <c:pt idx="4269">
                  <c:v>12.99</c:v>
                </c:pt>
                <c:pt idx="4270">
                  <c:v>64.95</c:v>
                </c:pt>
                <c:pt idx="4271">
                  <c:v>46.33</c:v>
                </c:pt>
                <c:pt idx="4272">
                  <c:v>26.05</c:v>
                </c:pt>
                <c:pt idx="4273">
                  <c:v>14.04</c:v>
                </c:pt>
                <c:pt idx="4274">
                  <c:v>66.540000000000006</c:v>
                </c:pt>
                <c:pt idx="4275">
                  <c:v>13.04</c:v>
                </c:pt>
                <c:pt idx="4276">
                  <c:v>25.11</c:v>
                </c:pt>
                <c:pt idx="4277">
                  <c:v>35.299999999999997</c:v>
                </c:pt>
                <c:pt idx="4278">
                  <c:v>43.11</c:v>
                </c:pt>
                <c:pt idx="4279">
                  <c:v>12.81</c:v>
                </c:pt>
                <c:pt idx="4280">
                  <c:v>65.010000000000005</c:v>
                </c:pt>
                <c:pt idx="4281">
                  <c:v>46.48</c:v>
                </c:pt>
                <c:pt idx="4282">
                  <c:v>25.99</c:v>
                </c:pt>
                <c:pt idx="4283">
                  <c:v>14.12</c:v>
                </c:pt>
                <c:pt idx="4284">
                  <c:v>66.33</c:v>
                </c:pt>
                <c:pt idx="4285">
                  <c:v>12.85</c:v>
                </c:pt>
                <c:pt idx="4286">
                  <c:v>24.91</c:v>
                </c:pt>
                <c:pt idx="4287">
                  <c:v>35.340000000000003</c:v>
                </c:pt>
                <c:pt idx="4288">
                  <c:v>43.33</c:v>
                </c:pt>
                <c:pt idx="4289">
                  <c:v>12.63</c:v>
                </c:pt>
                <c:pt idx="4290">
                  <c:v>65.06</c:v>
                </c:pt>
                <c:pt idx="4291">
                  <c:v>46.63</c:v>
                </c:pt>
                <c:pt idx="4292">
                  <c:v>25.93</c:v>
                </c:pt>
                <c:pt idx="4293">
                  <c:v>14.2</c:v>
                </c:pt>
                <c:pt idx="4294">
                  <c:v>66.11</c:v>
                </c:pt>
                <c:pt idx="4295">
                  <c:v>12.65</c:v>
                </c:pt>
                <c:pt idx="4296">
                  <c:v>24.71</c:v>
                </c:pt>
                <c:pt idx="4297">
                  <c:v>35.380000000000003</c:v>
                </c:pt>
                <c:pt idx="4298">
                  <c:v>43.54</c:v>
                </c:pt>
                <c:pt idx="4299">
                  <c:v>12.45</c:v>
                </c:pt>
                <c:pt idx="4300">
                  <c:v>65.12</c:v>
                </c:pt>
                <c:pt idx="4301">
                  <c:v>46.78</c:v>
                </c:pt>
                <c:pt idx="4302">
                  <c:v>25.86</c:v>
                </c:pt>
                <c:pt idx="4303">
                  <c:v>14.28</c:v>
                </c:pt>
                <c:pt idx="4304">
                  <c:v>65.89</c:v>
                </c:pt>
                <c:pt idx="4305">
                  <c:v>12.46</c:v>
                </c:pt>
                <c:pt idx="4306">
                  <c:v>24.51</c:v>
                </c:pt>
                <c:pt idx="4307">
                  <c:v>35.42</c:v>
                </c:pt>
                <c:pt idx="4308">
                  <c:v>43.76</c:v>
                </c:pt>
                <c:pt idx="4309">
                  <c:v>12.27</c:v>
                </c:pt>
                <c:pt idx="4310">
                  <c:v>65.17</c:v>
                </c:pt>
                <c:pt idx="4311">
                  <c:v>46.93</c:v>
                </c:pt>
                <c:pt idx="4312">
                  <c:v>25.8</c:v>
                </c:pt>
                <c:pt idx="4313">
                  <c:v>14.36</c:v>
                </c:pt>
                <c:pt idx="4314">
                  <c:v>65.67</c:v>
                </c:pt>
                <c:pt idx="4315">
                  <c:v>12.26</c:v>
                </c:pt>
                <c:pt idx="4316">
                  <c:v>24.3</c:v>
                </c:pt>
                <c:pt idx="4317">
                  <c:v>35.450000000000003</c:v>
                </c:pt>
                <c:pt idx="4318">
                  <c:v>43.98</c:v>
                </c:pt>
                <c:pt idx="4319">
                  <c:v>12.09</c:v>
                </c:pt>
                <c:pt idx="4320">
                  <c:v>65.23</c:v>
                </c:pt>
                <c:pt idx="4321">
                  <c:v>47.08</c:v>
                </c:pt>
                <c:pt idx="4322">
                  <c:v>25.73</c:v>
                </c:pt>
                <c:pt idx="4323">
                  <c:v>14.44</c:v>
                </c:pt>
                <c:pt idx="4324">
                  <c:v>65.459999999999994</c:v>
                </c:pt>
                <c:pt idx="4325">
                  <c:v>12.07</c:v>
                </c:pt>
                <c:pt idx="4326">
                  <c:v>24.1</c:v>
                </c:pt>
                <c:pt idx="4327">
                  <c:v>35.49</c:v>
                </c:pt>
                <c:pt idx="4328">
                  <c:v>44.2</c:v>
                </c:pt>
                <c:pt idx="4329">
                  <c:v>11.91</c:v>
                </c:pt>
                <c:pt idx="4330">
                  <c:v>65.28</c:v>
                </c:pt>
                <c:pt idx="4331">
                  <c:v>47.23</c:v>
                </c:pt>
                <c:pt idx="4332">
                  <c:v>25.66</c:v>
                </c:pt>
                <c:pt idx="4333">
                  <c:v>14.51</c:v>
                </c:pt>
                <c:pt idx="4334">
                  <c:v>65.239999999999995</c:v>
                </c:pt>
                <c:pt idx="4335">
                  <c:v>11.88</c:v>
                </c:pt>
                <c:pt idx="4336">
                  <c:v>23.9</c:v>
                </c:pt>
                <c:pt idx="4337">
                  <c:v>35.53</c:v>
                </c:pt>
                <c:pt idx="4338">
                  <c:v>44.42</c:v>
                </c:pt>
                <c:pt idx="4339">
                  <c:v>11.73</c:v>
                </c:pt>
                <c:pt idx="4340">
                  <c:v>65.33</c:v>
                </c:pt>
                <c:pt idx="4341">
                  <c:v>47.38</c:v>
                </c:pt>
                <c:pt idx="4342">
                  <c:v>25.59</c:v>
                </c:pt>
                <c:pt idx="4343">
                  <c:v>14.59</c:v>
                </c:pt>
                <c:pt idx="4344">
                  <c:v>65.02</c:v>
                </c:pt>
                <c:pt idx="4345">
                  <c:v>11.68</c:v>
                </c:pt>
                <c:pt idx="4346">
                  <c:v>23.7</c:v>
                </c:pt>
                <c:pt idx="4347">
                  <c:v>35.56</c:v>
                </c:pt>
                <c:pt idx="4348">
                  <c:v>44.64</c:v>
                </c:pt>
                <c:pt idx="4349">
                  <c:v>11.55</c:v>
                </c:pt>
                <c:pt idx="4350">
                  <c:v>65.38</c:v>
                </c:pt>
                <c:pt idx="4351">
                  <c:v>47.53</c:v>
                </c:pt>
                <c:pt idx="4352">
                  <c:v>25.52</c:v>
                </c:pt>
                <c:pt idx="4353">
                  <c:v>14.66</c:v>
                </c:pt>
                <c:pt idx="4354">
                  <c:v>64.8</c:v>
                </c:pt>
                <c:pt idx="4355">
                  <c:v>11.49</c:v>
                </c:pt>
                <c:pt idx="4356">
                  <c:v>23.5</c:v>
                </c:pt>
                <c:pt idx="4357">
                  <c:v>35.590000000000003</c:v>
                </c:pt>
                <c:pt idx="4358">
                  <c:v>44.85</c:v>
                </c:pt>
                <c:pt idx="4359">
                  <c:v>11.37</c:v>
                </c:pt>
                <c:pt idx="4360">
                  <c:v>65.430000000000007</c:v>
                </c:pt>
                <c:pt idx="4361">
                  <c:v>47.68</c:v>
                </c:pt>
                <c:pt idx="4362">
                  <c:v>25.45</c:v>
                </c:pt>
                <c:pt idx="4363">
                  <c:v>14.74</c:v>
                </c:pt>
                <c:pt idx="4364">
                  <c:v>64.58</c:v>
                </c:pt>
                <c:pt idx="4365">
                  <c:v>11.3</c:v>
                </c:pt>
                <c:pt idx="4366">
                  <c:v>23.29</c:v>
                </c:pt>
                <c:pt idx="4367">
                  <c:v>35.619999999999997</c:v>
                </c:pt>
                <c:pt idx="4368">
                  <c:v>45.07</c:v>
                </c:pt>
                <c:pt idx="4369">
                  <c:v>11.19</c:v>
                </c:pt>
                <c:pt idx="4370">
                  <c:v>65.47</c:v>
                </c:pt>
                <c:pt idx="4371">
                  <c:v>47.83</c:v>
                </c:pt>
                <c:pt idx="4372">
                  <c:v>25.38</c:v>
                </c:pt>
                <c:pt idx="4373">
                  <c:v>14.81</c:v>
                </c:pt>
                <c:pt idx="4374">
                  <c:v>64.36</c:v>
                </c:pt>
                <c:pt idx="4375">
                  <c:v>11.11</c:v>
                </c:pt>
                <c:pt idx="4376">
                  <c:v>23.09</c:v>
                </c:pt>
                <c:pt idx="4377">
                  <c:v>35.65</c:v>
                </c:pt>
                <c:pt idx="4378">
                  <c:v>45.29</c:v>
                </c:pt>
                <c:pt idx="4379">
                  <c:v>11.02</c:v>
                </c:pt>
                <c:pt idx="4380">
                  <c:v>65.52</c:v>
                </c:pt>
                <c:pt idx="4381">
                  <c:v>47.98</c:v>
                </c:pt>
                <c:pt idx="4382">
                  <c:v>25.31</c:v>
                </c:pt>
                <c:pt idx="4383">
                  <c:v>14.88</c:v>
                </c:pt>
                <c:pt idx="4384">
                  <c:v>64.14</c:v>
                </c:pt>
                <c:pt idx="4385">
                  <c:v>10.92</c:v>
                </c:pt>
                <c:pt idx="4386">
                  <c:v>22.89</c:v>
                </c:pt>
                <c:pt idx="4387">
                  <c:v>35.68</c:v>
                </c:pt>
                <c:pt idx="4388">
                  <c:v>45.51</c:v>
                </c:pt>
                <c:pt idx="4389">
                  <c:v>10.84</c:v>
                </c:pt>
                <c:pt idx="4390">
                  <c:v>65.569999999999993</c:v>
                </c:pt>
                <c:pt idx="4391">
                  <c:v>48.13</c:v>
                </c:pt>
                <c:pt idx="4392">
                  <c:v>25.23</c:v>
                </c:pt>
                <c:pt idx="4393">
                  <c:v>14.95</c:v>
                </c:pt>
                <c:pt idx="4394">
                  <c:v>63.92</c:v>
                </c:pt>
                <c:pt idx="4395">
                  <c:v>10.72</c:v>
                </c:pt>
                <c:pt idx="4396">
                  <c:v>22.69</c:v>
                </c:pt>
                <c:pt idx="4397">
                  <c:v>35.71</c:v>
                </c:pt>
                <c:pt idx="4398">
                  <c:v>45.73</c:v>
                </c:pt>
                <c:pt idx="4399">
                  <c:v>10.66</c:v>
                </c:pt>
                <c:pt idx="4400">
                  <c:v>65.61</c:v>
                </c:pt>
                <c:pt idx="4401">
                  <c:v>48.28</c:v>
                </c:pt>
                <c:pt idx="4402">
                  <c:v>25.16</c:v>
                </c:pt>
                <c:pt idx="4403">
                  <c:v>15.02</c:v>
                </c:pt>
                <c:pt idx="4404">
                  <c:v>63.7</c:v>
                </c:pt>
                <c:pt idx="4405">
                  <c:v>10.53</c:v>
                </c:pt>
                <c:pt idx="4406">
                  <c:v>22.49</c:v>
                </c:pt>
                <c:pt idx="4407">
                  <c:v>35.729999999999997</c:v>
                </c:pt>
                <c:pt idx="4408">
                  <c:v>45.94</c:v>
                </c:pt>
                <c:pt idx="4409">
                  <c:v>10.48</c:v>
                </c:pt>
                <c:pt idx="4410">
                  <c:v>65.66</c:v>
                </c:pt>
                <c:pt idx="4411">
                  <c:v>48.43</c:v>
                </c:pt>
                <c:pt idx="4412">
                  <c:v>25.08</c:v>
                </c:pt>
                <c:pt idx="4413">
                  <c:v>15.09</c:v>
                </c:pt>
                <c:pt idx="4414">
                  <c:v>63.47</c:v>
                </c:pt>
                <c:pt idx="4415">
                  <c:v>10.34</c:v>
                </c:pt>
                <c:pt idx="4416">
                  <c:v>22.29</c:v>
                </c:pt>
                <c:pt idx="4417">
                  <c:v>35.75</c:v>
                </c:pt>
                <c:pt idx="4418">
                  <c:v>46.16</c:v>
                </c:pt>
                <c:pt idx="4419">
                  <c:v>10.31</c:v>
                </c:pt>
                <c:pt idx="4420">
                  <c:v>65.7</c:v>
                </c:pt>
                <c:pt idx="4421">
                  <c:v>48.58</c:v>
                </c:pt>
                <c:pt idx="4422">
                  <c:v>25.01</c:v>
                </c:pt>
                <c:pt idx="4423">
                  <c:v>15.16</c:v>
                </c:pt>
                <c:pt idx="4424">
                  <c:v>63.25</c:v>
                </c:pt>
                <c:pt idx="4425">
                  <c:v>10.15</c:v>
                </c:pt>
                <c:pt idx="4426">
                  <c:v>22.09</c:v>
                </c:pt>
                <c:pt idx="4427">
                  <c:v>35.78</c:v>
                </c:pt>
                <c:pt idx="4428">
                  <c:v>46.38</c:v>
                </c:pt>
                <c:pt idx="4429">
                  <c:v>10.130000000000001</c:v>
                </c:pt>
                <c:pt idx="4430">
                  <c:v>65.739999999999995</c:v>
                </c:pt>
                <c:pt idx="4431">
                  <c:v>48.73</c:v>
                </c:pt>
                <c:pt idx="4432">
                  <c:v>24.93</c:v>
                </c:pt>
                <c:pt idx="4433">
                  <c:v>15.23</c:v>
                </c:pt>
                <c:pt idx="4434">
                  <c:v>63.03</c:v>
                </c:pt>
                <c:pt idx="4435">
                  <c:v>21.89</c:v>
                </c:pt>
                <c:pt idx="4436">
                  <c:v>35.799999999999997</c:v>
                </c:pt>
                <c:pt idx="4437">
                  <c:v>46.6</c:v>
                </c:pt>
                <c:pt idx="4438">
                  <c:v>65.78</c:v>
                </c:pt>
                <c:pt idx="4439">
                  <c:v>48.88</c:v>
                </c:pt>
                <c:pt idx="4440">
                  <c:v>24.85</c:v>
                </c:pt>
                <c:pt idx="4441">
                  <c:v>15.3</c:v>
                </c:pt>
                <c:pt idx="4442">
                  <c:v>62.81</c:v>
                </c:pt>
                <c:pt idx="4443">
                  <c:v>21.69</c:v>
                </c:pt>
                <c:pt idx="4444">
                  <c:v>35.82</c:v>
                </c:pt>
                <c:pt idx="4445">
                  <c:v>46.81</c:v>
                </c:pt>
                <c:pt idx="4446">
                  <c:v>65.819999999999993</c:v>
                </c:pt>
                <c:pt idx="4447">
                  <c:v>49.03</c:v>
                </c:pt>
                <c:pt idx="4448">
                  <c:v>24.77</c:v>
                </c:pt>
                <c:pt idx="4449">
                  <c:v>15.36</c:v>
                </c:pt>
                <c:pt idx="4450">
                  <c:v>62.58</c:v>
                </c:pt>
                <c:pt idx="4451">
                  <c:v>21.49</c:v>
                </c:pt>
                <c:pt idx="4452">
                  <c:v>35.840000000000003</c:v>
                </c:pt>
                <c:pt idx="4453">
                  <c:v>47.03</c:v>
                </c:pt>
                <c:pt idx="4454">
                  <c:v>65.86</c:v>
                </c:pt>
                <c:pt idx="4455">
                  <c:v>49.17</c:v>
                </c:pt>
                <c:pt idx="4456">
                  <c:v>24.69</c:v>
                </c:pt>
                <c:pt idx="4457">
                  <c:v>15.43</c:v>
                </c:pt>
                <c:pt idx="4458">
                  <c:v>62.36</c:v>
                </c:pt>
                <c:pt idx="4459">
                  <c:v>21.29</c:v>
                </c:pt>
                <c:pt idx="4460">
                  <c:v>35.85</c:v>
                </c:pt>
                <c:pt idx="4461">
                  <c:v>47.25</c:v>
                </c:pt>
                <c:pt idx="4462">
                  <c:v>65.900000000000006</c:v>
                </c:pt>
                <c:pt idx="4463">
                  <c:v>49.32</c:v>
                </c:pt>
                <c:pt idx="4464">
                  <c:v>24.61</c:v>
                </c:pt>
                <c:pt idx="4465">
                  <c:v>15.49</c:v>
                </c:pt>
                <c:pt idx="4466">
                  <c:v>62.13</c:v>
                </c:pt>
                <c:pt idx="4467">
                  <c:v>21.1</c:v>
                </c:pt>
                <c:pt idx="4468">
                  <c:v>35.869999999999997</c:v>
                </c:pt>
                <c:pt idx="4469">
                  <c:v>47.46</c:v>
                </c:pt>
                <c:pt idx="4470">
                  <c:v>65.94</c:v>
                </c:pt>
                <c:pt idx="4471">
                  <c:v>49.47</c:v>
                </c:pt>
                <c:pt idx="4472">
                  <c:v>24.53</c:v>
                </c:pt>
                <c:pt idx="4473">
                  <c:v>15.55</c:v>
                </c:pt>
                <c:pt idx="4474">
                  <c:v>61.91</c:v>
                </c:pt>
                <c:pt idx="4475">
                  <c:v>20.9</c:v>
                </c:pt>
                <c:pt idx="4476">
                  <c:v>35.880000000000003</c:v>
                </c:pt>
                <c:pt idx="4477">
                  <c:v>47.68</c:v>
                </c:pt>
                <c:pt idx="4478">
                  <c:v>65.97</c:v>
                </c:pt>
                <c:pt idx="4479">
                  <c:v>49.62</c:v>
                </c:pt>
                <c:pt idx="4480">
                  <c:v>24.44</c:v>
                </c:pt>
                <c:pt idx="4481">
                  <c:v>15.61</c:v>
                </c:pt>
                <c:pt idx="4482">
                  <c:v>61.68</c:v>
                </c:pt>
                <c:pt idx="4483">
                  <c:v>20.7</c:v>
                </c:pt>
                <c:pt idx="4484">
                  <c:v>35.89</c:v>
                </c:pt>
                <c:pt idx="4485">
                  <c:v>47.9</c:v>
                </c:pt>
                <c:pt idx="4486">
                  <c:v>66.010000000000005</c:v>
                </c:pt>
                <c:pt idx="4487">
                  <c:v>49.77</c:v>
                </c:pt>
                <c:pt idx="4488">
                  <c:v>24.36</c:v>
                </c:pt>
                <c:pt idx="4489">
                  <c:v>15.67</c:v>
                </c:pt>
                <c:pt idx="4490">
                  <c:v>61.46</c:v>
                </c:pt>
                <c:pt idx="4491">
                  <c:v>20.5</c:v>
                </c:pt>
                <c:pt idx="4492">
                  <c:v>35.9</c:v>
                </c:pt>
                <c:pt idx="4493">
                  <c:v>48.11</c:v>
                </c:pt>
                <c:pt idx="4494">
                  <c:v>66.040000000000006</c:v>
                </c:pt>
                <c:pt idx="4495">
                  <c:v>49.92</c:v>
                </c:pt>
                <c:pt idx="4496">
                  <c:v>24.27</c:v>
                </c:pt>
                <c:pt idx="4497">
                  <c:v>15.73</c:v>
                </c:pt>
                <c:pt idx="4498">
                  <c:v>61.23</c:v>
                </c:pt>
                <c:pt idx="4499">
                  <c:v>20.3</c:v>
                </c:pt>
                <c:pt idx="4500">
                  <c:v>35.909999999999997</c:v>
                </c:pt>
                <c:pt idx="4501">
                  <c:v>48.33</c:v>
                </c:pt>
                <c:pt idx="4502">
                  <c:v>66.08</c:v>
                </c:pt>
                <c:pt idx="4503">
                  <c:v>50.07</c:v>
                </c:pt>
                <c:pt idx="4504">
                  <c:v>24.19</c:v>
                </c:pt>
                <c:pt idx="4505">
                  <c:v>15.79</c:v>
                </c:pt>
                <c:pt idx="4506">
                  <c:v>61.01</c:v>
                </c:pt>
                <c:pt idx="4507">
                  <c:v>20.11</c:v>
                </c:pt>
                <c:pt idx="4508">
                  <c:v>35.92</c:v>
                </c:pt>
                <c:pt idx="4509">
                  <c:v>48.55</c:v>
                </c:pt>
                <c:pt idx="4510">
                  <c:v>66.11</c:v>
                </c:pt>
                <c:pt idx="4511">
                  <c:v>50.21</c:v>
                </c:pt>
                <c:pt idx="4512">
                  <c:v>24.1</c:v>
                </c:pt>
                <c:pt idx="4513">
                  <c:v>15.85</c:v>
                </c:pt>
                <c:pt idx="4514">
                  <c:v>60.78</c:v>
                </c:pt>
                <c:pt idx="4515">
                  <c:v>19.91</c:v>
                </c:pt>
                <c:pt idx="4516">
                  <c:v>35.93</c:v>
                </c:pt>
                <c:pt idx="4517">
                  <c:v>48.76</c:v>
                </c:pt>
                <c:pt idx="4518">
                  <c:v>66.14</c:v>
                </c:pt>
                <c:pt idx="4519">
                  <c:v>50.36</c:v>
                </c:pt>
                <c:pt idx="4520">
                  <c:v>24.01</c:v>
                </c:pt>
                <c:pt idx="4521">
                  <c:v>15.91</c:v>
                </c:pt>
                <c:pt idx="4522">
                  <c:v>60.55</c:v>
                </c:pt>
                <c:pt idx="4523">
                  <c:v>19.71</c:v>
                </c:pt>
                <c:pt idx="4524">
                  <c:v>35.93</c:v>
                </c:pt>
                <c:pt idx="4525">
                  <c:v>48.98</c:v>
                </c:pt>
                <c:pt idx="4526">
                  <c:v>66.17</c:v>
                </c:pt>
                <c:pt idx="4527">
                  <c:v>50.51</c:v>
                </c:pt>
                <c:pt idx="4528">
                  <c:v>23.92</c:v>
                </c:pt>
                <c:pt idx="4529">
                  <c:v>15.96</c:v>
                </c:pt>
                <c:pt idx="4530">
                  <c:v>60.33</c:v>
                </c:pt>
                <c:pt idx="4531">
                  <c:v>19.510000000000002</c:v>
                </c:pt>
                <c:pt idx="4532">
                  <c:v>35.94</c:v>
                </c:pt>
                <c:pt idx="4533">
                  <c:v>49.19</c:v>
                </c:pt>
                <c:pt idx="4534">
                  <c:v>66.2</c:v>
                </c:pt>
                <c:pt idx="4535">
                  <c:v>50.66</c:v>
                </c:pt>
                <c:pt idx="4536">
                  <c:v>23.83</c:v>
                </c:pt>
                <c:pt idx="4537">
                  <c:v>16.02</c:v>
                </c:pt>
                <c:pt idx="4538">
                  <c:v>60.1</c:v>
                </c:pt>
                <c:pt idx="4539">
                  <c:v>19.32</c:v>
                </c:pt>
                <c:pt idx="4540">
                  <c:v>35.94</c:v>
                </c:pt>
                <c:pt idx="4541">
                  <c:v>49.41</c:v>
                </c:pt>
                <c:pt idx="4542">
                  <c:v>66.22</c:v>
                </c:pt>
                <c:pt idx="4543">
                  <c:v>50.8</c:v>
                </c:pt>
                <c:pt idx="4544">
                  <c:v>23.74</c:v>
                </c:pt>
                <c:pt idx="4545">
                  <c:v>16.07</c:v>
                </c:pt>
                <c:pt idx="4546">
                  <c:v>59.87</c:v>
                </c:pt>
                <c:pt idx="4547">
                  <c:v>19.12</c:v>
                </c:pt>
                <c:pt idx="4548">
                  <c:v>35.94</c:v>
                </c:pt>
                <c:pt idx="4549">
                  <c:v>49.63</c:v>
                </c:pt>
                <c:pt idx="4550">
                  <c:v>66.25</c:v>
                </c:pt>
                <c:pt idx="4551">
                  <c:v>50.95</c:v>
                </c:pt>
                <c:pt idx="4552">
                  <c:v>23.65</c:v>
                </c:pt>
                <c:pt idx="4553">
                  <c:v>16.12</c:v>
                </c:pt>
                <c:pt idx="4554">
                  <c:v>59.65</c:v>
                </c:pt>
                <c:pt idx="4555">
                  <c:v>18.93</c:v>
                </c:pt>
                <c:pt idx="4556">
                  <c:v>35.94</c:v>
                </c:pt>
                <c:pt idx="4557">
                  <c:v>49.84</c:v>
                </c:pt>
                <c:pt idx="4558">
                  <c:v>66.28</c:v>
                </c:pt>
                <c:pt idx="4559">
                  <c:v>51.1</c:v>
                </c:pt>
                <c:pt idx="4560">
                  <c:v>23.56</c:v>
                </c:pt>
                <c:pt idx="4561">
                  <c:v>16.18</c:v>
                </c:pt>
                <c:pt idx="4562">
                  <c:v>59.42</c:v>
                </c:pt>
                <c:pt idx="4563">
                  <c:v>18.73</c:v>
                </c:pt>
                <c:pt idx="4564">
                  <c:v>35.94</c:v>
                </c:pt>
                <c:pt idx="4565">
                  <c:v>50.06</c:v>
                </c:pt>
                <c:pt idx="4566">
                  <c:v>66.3</c:v>
                </c:pt>
                <c:pt idx="4567">
                  <c:v>51.25</c:v>
                </c:pt>
                <c:pt idx="4568">
                  <c:v>23.46</c:v>
                </c:pt>
                <c:pt idx="4569">
                  <c:v>16.23</c:v>
                </c:pt>
                <c:pt idx="4570">
                  <c:v>59.19</c:v>
                </c:pt>
                <c:pt idx="4571">
                  <c:v>18.53</c:v>
                </c:pt>
                <c:pt idx="4572">
                  <c:v>35.93</c:v>
                </c:pt>
                <c:pt idx="4573">
                  <c:v>50.27</c:v>
                </c:pt>
                <c:pt idx="4574">
                  <c:v>66.319999999999993</c:v>
                </c:pt>
                <c:pt idx="4575">
                  <c:v>51.39</c:v>
                </c:pt>
                <c:pt idx="4576">
                  <c:v>23.37</c:v>
                </c:pt>
                <c:pt idx="4577">
                  <c:v>16.28</c:v>
                </c:pt>
                <c:pt idx="4578">
                  <c:v>58.96</c:v>
                </c:pt>
                <c:pt idx="4579">
                  <c:v>18.34</c:v>
                </c:pt>
                <c:pt idx="4580">
                  <c:v>35.93</c:v>
                </c:pt>
                <c:pt idx="4581">
                  <c:v>50.49</c:v>
                </c:pt>
                <c:pt idx="4582">
                  <c:v>66.349999999999994</c:v>
                </c:pt>
                <c:pt idx="4583">
                  <c:v>51.54</c:v>
                </c:pt>
                <c:pt idx="4584">
                  <c:v>23.27</c:v>
                </c:pt>
                <c:pt idx="4585">
                  <c:v>16.329999999999998</c:v>
                </c:pt>
                <c:pt idx="4586">
                  <c:v>58.73</c:v>
                </c:pt>
                <c:pt idx="4587">
                  <c:v>18.14</c:v>
                </c:pt>
                <c:pt idx="4588">
                  <c:v>35.92</c:v>
                </c:pt>
                <c:pt idx="4589">
                  <c:v>50.7</c:v>
                </c:pt>
                <c:pt idx="4590">
                  <c:v>66.37</c:v>
                </c:pt>
                <c:pt idx="4591">
                  <c:v>51.69</c:v>
                </c:pt>
                <c:pt idx="4592">
                  <c:v>23.18</c:v>
                </c:pt>
                <c:pt idx="4593">
                  <c:v>16.37</c:v>
                </c:pt>
                <c:pt idx="4594">
                  <c:v>58.5</c:v>
                </c:pt>
                <c:pt idx="4595">
                  <c:v>17.95</c:v>
                </c:pt>
                <c:pt idx="4596">
                  <c:v>35.92</c:v>
                </c:pt>
                <c:pt idx="4597">
                  <c:v>50.91</c:v>
                </c:pt>
                <c:pt idx="4598">
                  <c:v>66.39</c:v>
                </c:pt>
                <c:pt idx="4599">
                  <c:v>51.83</c:v>
                </c:pt>
                <c:pt idx="4600">
                  <c:v>23.08</c:v>
                </c:pt>
                <c:pt idx="4601">
                  <c:v>16.420000000000002</c:v>
                </c:pt>
                <c:pt idx="4602">
                  <c:v>58.28</c:v>
                </c:pt>
                <c:pt idx="4603">
                  <c:v>17.760000000000002</c:v>
                </c:pt>
                <c:pt idx="4604">
                  <c:v>35.909999999999997</c:v>
                </c:pt>
                <c:pt idx="4605">
                  <c:v>51.13</c:v>
                </c:pt>
                <c:pt idx="4606">
                  <c:v>66.41</c:v>
                </c:pt>
                <c:pt idx="4607">
                  <c:v>51.98</c:v>
                </c:pt>
                <c:pt idx="4608">
                  <c:v>22.98</c:v>
                </c:pt>
                <c:pt idx="4609">
                  <c:v>16.47</c:v>
                </c:pt>
                <c:pt idx="4610">
                  <c:v>58.05</c:v>
                </c:pt>
                <c:pt idx="4611">
                  <c:v>17.559999999999999</c:v>
                </c:pt>
                <c:pt idx="4612">
                  <c:v>35.9</c:v>
                </c:pt>
                <c:pt idx="4613">
                  <c:v>51.34</c:v>
                </c:pt>
                <c:pt idx="4614">
                  <c:v>66.42</c:v>
                </c:pt>
                <c:pt idx="4615">
                  <c:v>52.13</c:v>
                </c:pt>
                <c:pt idx="4616">
                  <c:v>22.88</c:v>
                </c:pt>
                <c:pt idx="4617">
                  <c:v>16.510000000000002</c:v>
                </c:pt>
                <c:pt idx="4618">
                  <c:v>57.82</c:v>
                </c:pt>
                <c:pt idx="4619">
                  <c:v>17.37</c:v>
                </c:pt>
                <c:pt idx="4620">
                  <c:v>35.880000000000003</c:v>
                </c:pt>
                <c:pt idx="4621">
                  <c:v>51.56</c:v>
                </c:pt>
                <c:pt idx="4622">
                  <c:v>66.44</c:v>
                </c:pt>
                <c:pt idx="4623">
                  <c:v>52.27</c:v>
                </c:pt>
                <c:pt idx="4624">
                  <c:v>22.78</c:v>
                </c:pt>
                <c:pt idx="4625">
                  <c:v>16.55</c:v>
                </c:pt>
                <c:pt idx="4626">
                  <c:v>57.59</c:v>
                </c:pt>
                <c:pt idx="4627">
                  <c:v>17.170000000000002</c:v>
                </c:pt>
                <c:pt idx="4628">
                  <c:v>35.869999999999997</c:v>
                </c:pt>
                <c:pt idx="4629">
                  <c:v>51.77</c:v>
                </c:pt>
                <c:pt idx="4630">
                  <c:v>66.459999999999994</c:v>
                </c:pt>
                <c:pt idx="4631">
                  <c:v>52.42</c:v>
                </c:pt>
                <c:pt idx="4632">
                  <c:v>22.68</c:v>
                </c:pt>
                <c:pt idx="4633">
                  <c:v>16.600000000000001</c:v>
                </c:pt>
                <c:pt idx="4634">
                  <c:v>57.36</c:v>
                </c:pt>
                <c:pt idx="4635">
                  <c:v>16.98</c:v>
                </c:pt>
                <c:pt idx="4636">
                  <c:v>35.85</c:v>
                </c:pt>
                <c:pt idx="4637">
                  <c:v>51.98</c:v>
                </c:pt>
                <c:pt idx="4638">
                  <c:v>66.47</c:v>
                </c:pt>
                <c:pt idx="4639">
                  <c:v>52.57</c:v>
                </c:pt>
                <c:pt idx="4640">
                  <c:v>22.58</c:v>
                </c:pt>
                <c:pt idx="4641">
                  <c:v>16.64</c:v>
                </c:pt>
                <c:pt idx="4642">
                  <c:v>57.13</c:v>
                </c:pt>
                <c:pt idx="4643">
                  <c:v>16.79</c:v>
                </c:pt>
                <c:pt idx="4644">
                  <c:v>35.840000000000003</c:v>
                </c:pt>
                <c:pt idx="4645">
                  <c:v>52.2</c:v>
                </c:pt>
                <c:pt idx="4646">
                  <c:v>66.48</c:v>
                </c:pt>
                <c:pt idx="4647">
                  <c:v>52.71</c:v>
                </c:pt>
                <c:pt idx="4648">
                  <c:v>22.48</c:v>
                </c:pt>
                <c:pt idx="4649">
                  <c:v>16.68</c:v>
                </c:pt>
                <c:pt idx="4650">
                  <c:v>56.9</c:v>
                </c:pt>
                <c:pt idx="4651">
                  <c:v>16.59</c:v>
                </c:pt>
                <c:pt idx="4652">
                  <c:v>35.82</c:v>
                </c:pt>
                <c:pt idx="4653">
                  <c:v>52.41</c:v>
                </c:pt>
                <c:pt idx="4654">
                  <c:v>66.5</c:v>
                </c:pt>
                <c:pt idx="4655">
                  <c:v>52.86</c:v>
                </c:pt>
                <c:pt idx="4656">
                  <c:v>22.37</c:v>
                </c:pt>
                <c:pt idx="4657">
                  <c:v>16.72</c:v>
                </c:pt>
                <c:pt idx="4658">
                  <c:v>56.67</c:v>
                </c:pt>
                <c:pt idx="4659">
                  <c:v>16.399999999999999</c:v>
                </c:pt>
                <c:pt idx="4660">
                  <c:v>35.799999999999997</c:v>
                </c:pt>
                <c:pt idx="4661">
                  <c:v>52.62</c:v>
                </c:pt>
                <c:pt idx="4662">
                  <c:v>66.510000000000005</c:v>
                </c:pt>
                <c:pt idx="4663">
                  <c:v>53</c:v>
                </c:pt>
                <c:pt idx="4664">
                  <c:v>22.27</c:v>
                </c:pt>
                <c:pt idx="4665">
                  <c:v>16.760000000000002</c:v>
                </c:pt>
                <c:pt idx="4666">
                  <c:v>56.43</c:v>
                </c:pt>
                <c:pt idx="4667">
                  <c:v>16.21</c:v>
                </c:pt>
                <c:pt idx="4668">
                  <c:v>35.78</c:v>
                </c:pt>
                <c:pt idx="4669">
                  <c:v>52.84</c:v>
                </c:pt>
                <c:pt idx="4670">
                  <c:v>66.52</c:v>
                </c:pt>
                <c:pt idx="4671">
                  <c:v>53.15</c:v>
                </c:pt>
                <c:pt idx="4672">
                  <c:v>22.17</c:v>
                </c:pt>
                <c:pt idx="4673">
                  <c:v>16.8</c:v>
                </c:pt>
                <c:pt idx="4674">
                  <c:v>56.2</c:v>
                </c:pt>
                <c:pt idx="4675">
                  <c:v>16.02</c:v>
                </c:pt>
                <c:pt idx="4676">
                  <c:v>35.76</c:v>
                </c:pt>
                <c:pt idx="4677">
                  <c:v>53.05</c:v>
                </c:pt>
                <c:pt idx="4678">
                  <c:v>66.53</c:v>
                </c:pt>
                <c:pt idx="4679">
                  <c:v>53.29</c:v>
                </c:pt>
                <c:pt idx="4680">
                  <c:v>22.06</c:v>
                </c:pt>
                <c:pt idx="4681">
                  <c:v>16.829999999999998</c:v>
                </c:pt>
                <c:pt idx="4682">
                  <c:v>55.97</c:v>
                </c:pt>
                <c:pt idx="4683">
                  <c:v>15.82</c:v>
                </c:pt>
                <c:pt idx="4684">
                  <c:v>35.729999999999997</c:v>
                </c:pt>
                <c:pt idx="4685">
                  <c:v>53.26</c:v>
                </c:pt>
                <c:pt idx="4686">
                  <c:v>66.53</c:v>
                </c:pt>
                <c:pt idx="4687">
                  <c:v>53.44</c:v>
                </c:pt>
                <c:pt idx="4688">
                  <c:v>21.95</c:v>
                </c:pt>
                <c:pt idx="4689">
                  <c:v>16.87</c:v>
                </c:pt>
                <c:pt idx="4690">
                  <c:v>55.74</c:v>
                </c:pt>
                <c:pt idx="4691">
                  <c:v>15.63</c:v>
                </c:pt>
                <c:pt idx="4692">
                  <c:v>35.71</c:v>
                </c:pt>
                <c:pt idx="4693">
                  <c:v>53.47</c:v>
                </c:pt>
                <c:pt idx="4694">
                  <c:v>66.540000000000006</c:v>
                </c:pt>
                <c:pt idx="4695">
                  <c:v>53.58</c:v>
                </c:pt>
                <c:pt idx="4696">
                  <c:v>21.85</c:v>
                </c:pt>
                <c:pt idx="4697">
                  <c:v>16.91</c:v>
                </c:pt>
                <c:pt idx="4698">
                  <c:v>55.51</c:v>
                </c:pt>
                <c:pt idx="4699">
                  <c:v>15.44</c:v>
                </c:pt>
                <c:pt idx="4700">
                  <c:v>35.68</c:v>
                </c:pt>
                <c:pt idx="4701">
                  <c:v>53.68</c:v>
                </c:pt>
                <c:pt idx="4702">
                  <c:v>66.55</c:v>
                </c:pt>
                <c:pt idx="4703">
                  <c:v>53.73</c:v>
                </c:pt>
                <c:pt idx="4704">
                  <c:v>21.74</c:v>
                </c:pt>
                <c:pt idx="4705">
                  <c:v>16.940000000000001</c:v>
                </c:pt>
                <c:pt idx="4706">
                  <c:v>55.28</c:v>
                </c:pt>
                <c:pt idx="4707">
                  <c:v>15.25</c:v>
                </c:pt>
                <c:pt idx="4708">
                  <c:v>35.65</c:v>
                </c:pt>
                <c:pt idx="4709">
                  <c:v>53.89</c:v>
                </c:pt>
                <c:pt idx="4710">
                  <c:v>66.55</c:v>
                </c:pt>
                <c:pt idx="4711">
                  <c:v>53.87</c:v>
                </c:pt>
                <c:pt idx="4712">
                  <c:v>21.63</c:v>
                </c:pt>
                <c:pt idx="4713">
                  <c:v>16.97</c:v>
                </c:pt>
                <c:pt idx="4714">
                  <c:v>55.05</c:v>
                </c:pt>
                <c:pt idx="4715">
                  <c:v>15.06</c:v>
                </c:pt>
                <c:pt idx="4716">
                  <c:v>35.619999999999997</c:v>
                </c:pt>
                <c:pt idx="4717">
                  <c:v>54.1</c:v>
                </c:pt>
                <c:pt idx="4718">
                  <c:v>66.55</c:v>
                </c:pt>
                <c:pt idx="4719">
                  <c:v>54.02</c:v>
                </c:pt>
                <c:pt idx="4720">
                  <c:v>21.52</c:v>
                </c:pt>
                <c:pt idx="4721">
                  <c:v>17</c:v>
                </c:pt>
                <c:pt idx="4722">
                  <c:v>54.81</c:v>
                </c:pt>
                <c:pt idx="4723">
                  <c:v>14.87</c:v>
                </c:pt>
                <c:pt idx="4724">
                  <c:v>35.590000000000003</c:v>
                </c:pt>
                <c:pt idx="4725">
                  <c:v>54.32</c:v>
                </c:pt>
                <c:pt idx="4726">
                  <c:v>66.56</c:v>
                </c:pt>
                <c:pt idx="4727">
                  <c:v>54.16</c:v>
                </c:pt>
                <c:pt idx="4728">
                  <c:v>21.41</c:v>
                </c:pt>
                <c:pt idx="4729">
                  <c:v>17.03</c:v>
                </c:pt>
                <c:pt idx="4730">
                  <c:v>54.58</c:v>
                </c:pt>
                <c:pt idx="4731">
                  <c:v>14.68</c:v>
                </c:pt>
                <c:pt idx="4732">
                  <c:v>35.56</c:v>
                </c:pt>
                <c:pt idx="4733">
                  <c:v>54.53</c:v>
                </c:pt>
                <c:pt idx="4734">
                  <c:v>66.56</c:v>
                </c:pt>
                <c:pt idx="4735">
                  <c:v>54.31</c:v>
                </c:pt>
                <c:pt idx="4736">
                  <c:v>21.3</c:v>
                </c:pt>
                <c:pt idx="4737">
                  <c:v>17.059999999999999</c:v>
                </c:pt>
                <c:pt idx="4738">
                  <c:v>54.35</c:v>
                </c:pt>
                <c:pt idx="4739">
                  <c:v>14.49</c:v>
                </c:pt>
                <c:pt idx="4740">
                  <c:v>35.53</c:v>
                </c:pt>
                <c:pt idx="4741">
                  <c:v>54.74</c:v>
                </c:pt>
                <c:pt idx="4742">
                  <c:v>66.56</c:v>
                </c:pt>
                <c:pt idx="4743">
                  <c:v>54.45</c:v>
                </c:pt>
                <c:pt idx="4744">
                  <c:v>21.19</c:v>
                </c:pt>
                <c:pt idx="4745">
                  <c:v>17.09</c:v>
                </c:pt>
                <c:pt idx="4746">
                  <c:v>54.12</c:v>
                </c:pt>
                <c:pt idx="4747">
                  <c:v>14.3</c:v>
                </c:pt>
                <c:pt idx="4748">
                  <c:v>35.49</c:v>
                </c:pt>
                <c:pt idx="4749">
                  <c:v>54.95</c:v>
                </c:pt>
                <c:pt idx="4750">
                  <c:v>66.56</c:v>
                </c:pt>
                <c:pt idx="4751">
                  <c:v>54.59</c:v>
                </c:pt>
                <c:pt idx="4752">
                  <c:v>21.07</c:v>
                </c:pt>
                <c:pt idx="4753">
                  <c:v>17.12</c:v>
                </c:pt>
                <c:pt idx="4754">
                  <c:v>53.89</c:v>
                </c:pt>
                <c:pt idx="4755">
                  <c:v>14.11</c:v>
                </c:pt>
                <c:pt idx="4756">
                  <c:v>35.450000000000003</c:v>
                </c:pt>
                <c:pt idx="4757">
                  <c:v>55.16</c:v>
                </c:pt>
                <c:pt idx="4758">
                  <c:v>66.55</c:v>
                </c:pt>
                <c:pt idx="4759">
                  <c:v>54.74</c:v>
                </c:pt>
                <c:pt idx="4760">
                  <c:v>20.96</c:v>
                </c:pt>
                <c:pt idx="4761">
                  <c:v>17.149999999999999</c:v>
                </c:pt>
                <c:pt idx="4762">
                  <c:v>53.65</c:v>
                </c:pt>
                <c:pt idx="4763">
                  <c:v>13.92</c:v>
                </c:pt>
                <c:pt idx="4764">
                  <c:v>35.42</c:v>
                </c:pt>
                <c:pt idx="4765">
                  <c:v>55.36</c:v>
                </c:pt>
                <c:pt idx="4766">
                  <c:v>66.55</c:v>
                </c:pt>
                <c:pt idx="4767">
                  <c:v>54.88</c:v>
                </c:pt>
                <c:pt idx="4768">
                  <c:v>20.84</c:v>
                </c:pt>
                <c:pt idx="4769">
                  <c:v>17.170000000000002</c:v>
                </c:pt>
                <c:pt idx="4770">
                  <c:v>53.42</c:v>
                </c:pt>
                <c:pt idx="4771">
                  <c:v>13.73</c:v>
                </c:pt>
                <c:pt idx="4772">
                  <c:v>35.380000000000003</c:v>
                </c:pt>
                <c:pt idx="4773">
                  <c:v>55.57</c:v>
                </c:pt>
                <c:pt idx="4774">
                  <c:v>66.540000000000006</c:v>
                </c:pt>
                <c:pt idx="4775">
                  <c:v>55.02</c:v>
                </c:pt>
                <c:pt idx="4776">
                  <c:v>20.73</c:v>
                </c:pt>
                <c:pt idx="4777">
                  <c:v>17.2</c:v>
                </c:pt>
                <c:pt idx="4778">
                  <c:v>53.19</c:v>
                </c:pt>
                <c:pt idx="4779">
                  <c:v>13.54</c:v>
                </c:pt>
                <c:pt idx="4780">
                  <c:v>35.340000000000003</c:v>
                </c:pt>
                <c:pt idx="4781">
                  <c:v>55.78</c:v>
                </c:pt>
                <c:pt idx="4782">
                  <c:v>66.540000000000006</c:v>
                </c:pt>
                <c:pt idx="4783">
                  <c:v>55.16</c:v>
                </c:pt>
                <c:pt idx="4784">
                  <c:v>20.61</c:v>
                </c:pt>
                <c:pt idx="4785">
                  <c:v>17.22</c:v>
                </c:pt>
                <c:pt idx="4786">
                  <c:v>52.95</c:v>
                </c:pt>
                <c:pt idx="4787">
                  <c:v>13.35</c:v>
                </c:pt>
                <c:pt idx="4788">
                  <c:v>35.29</c:v>
                </c:pt>
                <c:pt idx="4789">
                  <c:v>55.99</c:v>
                </c:pt>
                <c:pt idx="4790">
                  <c:v>66.53</c:v>
                </c:pt>
                <c:pt idx="4791">
                  <c:v>55.31</c:v>
                </c:pt>
                <c:pt idx="4792">
                  <c:v>20.5</c:v>
                </c:pt>
                <c:pt idx="4793">
                  <c:v>17.239999999999998</c:v>
                </c:pt>
                <c:pt idx="4794">
                  <c:v>52.72</c:v>
                </c:pt>
                <c:pt idx="4795">
                  <c:v>13.17</c:v>
                </c:pt>
                <c:pt idx="4796">
                  <c:v>35.25</c:v>
                </c:pt>
                <c:pt idx="4797">
                  <c:v>56.2</c:v>
                </c:pt>
                <c:pt idx="4798">
                  <c:v>66.52</c:v>
                </c:pt>
                <c:pt idx="4799">
                  <c:v>55.45</c:v>
                </c:pt>
                <c:pt idx="4800">
                  <c:v>20.38</c:v>
                </c:pt>
                <c:pt idx="4801">
                  <c:v>17.27</c:v>
                </c:pt>
                <c:pt idx="4802">
                  <c:v>52.49</c:v>
                </c:pt>
                <c:pt idx="4803">
                  <c:v>12.98</c:v>
                </c:pt>
                <c:pt idx="4804">
                  <c:v>35.21</c:v>
                </c:pt>
                <c:pt idx="4805">
                  <c:v>56.41</c:v>
                </c:pt>
                <c:pt idx="4806">
                  <c:v>66.510000000000005</c:v>
                </c:pt>
                <c:pt idx="4807">
                  <c:v>55.59</c:v>
                </c:pt>
                <c:pt idx="4808">
                  <c:v>20.260000000000002</c:v>
                </c:pt>
                <c:pt idx="4809">
                  <c:v>17.29</c:v>
                </c:pt>
                <c:pt idx="4810">
                  <c:v>52.25</c:v>
                </c:pt>
                <c:pt idx="4811">
                  <c:v>12.79</c:v>
                </c:pt>
                <c:pt idx="4812">
                  <c:v>35.159999999999997</c:v>
                </c:pt>
                <c:pt idx="4813">
                  <c:v>56.61</c:v>
                </c:pt>
                <c:pt idx="4814">
                  <c:v>66.5</c:v>
                </c:pt>
                <c:pt idx="4815">
                  <c:v>55.73</c:v>
                </c:pt>
                <c:pt idx="4816">
                  <c:v>20.14</c:v>
                </c:pt>
                <c:pt idx="4817">
                  <c:v>17.309999999999999</c:v>
                </c:pt>
                <c:pt idx="4818">
                  <c:v>52.02</c:v>
                </c:pt>
                <c:pt idx="4819">
                  <c:v>12.6</c:v>
                </c:pt>
                <c:pt idx="4820">
                  <c:v>35.11</c:v>
                </c:pt>
                <c:pt idx="4821">
                  <c:v>56.82</c:v>
                </c:pt>
                <c:pt idx="4822">
                  <c:v>66.489999999999995</c:v>
                </c:pt>
                <c:pt idx="4823">
                  <c:v>55.88</c:v>
                </c:pt>
                <c:pt idx="4824">
                  <c:v>20.02</c:v>
                </c:pt>
                <c:pt idx="4825">
                  <c:v>17.329999999999998</c:v>
                </c:pt>
                <c:pt idx="4826">
                  <c:v>51.79</c:v>
                </c:pt>
                <c:pt idx="4827">
                  <c:v>12.42</c:v>
                </c:pt>
                <c:pt idx="4828">
                  <c:v>35.06</c:v>
                </c:pt>
                <c:pt idx="4829">
                  <c:v>57.03</c:v>
                </c:pt>
                <c:pt idx="4830">
                  <c:v>66.48</c:v>
                </c:pt>
                <c:pt idx="4831">
                  <c:v>56.02</c:v>
                </c:pt>
                <c:pt idx="4832">
                  <c:v>19.899999999999999</c:v>
                </c:pt>
                <c:pt idx="4833">
                  <c:v>17.34</c:v>
                </c:pt>
                <c:pt idx="4834">
                  <c:v>51.55</c:v>
                </c:pt>
                <c:pt idx="4835">
                  <c:v>12.23</c:v>
                </c:pt>
                <c:pt idx="4836">
                  <c:v>35.01</c:v>
                </c:pt>
                <c:pt idx="4837">
                  <c:v>57.23</c:v>
                </c:pt>
                <c:pt idx="4838">
                  <c:v>66.47</c:v>
                </c:pt>
                <c:pt idx="4839">
                  <c:v>56.16</c:v>
                </c:pt>
                <c:pt idx="4840">
                  <c:v>19.78</c:v>
                </c:pt>
                <c:pt idx="4841">
                  <c:v>17.36</c:v>
                </c:pt>
                <c:pt idx="4842">
                  <c:v>51.32</c:v>
                </c:pt>
                <c:pt idx="4843">
                  <c:v>12.04</c:v>
                </c:pt>
                <c:pt idx="4844">
                  <c:v>34.96</c:v>
                </c:pt>
                <c:pt idx="4845">
                  <c:v>57.44</c:v>
                </c:pt>
                <c:pt idx="4846">
                  <c:v>66.45</c:v>
                </c:pt>
                <c:pt idx="4847">
                  <c:v>56.3</c:v>
                </c:pt>
                <c:pt idx="4848">
                  <c:v>19.66</c:v>
                </c:pt>
                <c:pt idx="4849">
                  <c:v>17.38</c:v>
                </c:pt>
                <c:pt idx="4850">
                  <c:v>51.09</c:v>
                </c:pt>
                <c:pt idx="4851">
                  <c:v>11.86</c:v>
                </c:pt>
                <c:pt idx="4852">
                  <c:v>34.909999999999997</c:v>
                </c:pt>
                <c:pt idx="4853">
                  <c:v>57.64</c:v>
                </c:pt>
                <c:pt idx="4854">
                  <c:v>66.430000000000007</c:v>
                </c:pt>
                <c:pt idx="4855">
                  <c:v>56.44</c:v>
                </c:pt>
                <c:pt idx="4856">
                  <c:v>19.54</c:v>
                </c:pt>
                <c:pt idx="4857">
                  <c:v>17.39</c:v>
                </c:pt>
                <c:pt idx="4858">
                  <c:v>50.85</c:v>
                </c:pt>
                <c:pt idx="4859">
                  <c:v>11.67</c:v>
                </c:pt>
                <c:pt idx="4860">
                  <c:v>34.85</c:v>
                </c:pt>
                <c:pt idx="4861">
                  <c:v>57.85</c:v>
                </c:pt>
                <c:pt idx="4862">
                  <c:v>66.42</c:v>
                </c:pt>
                <c:pt idx="4863">
                  <c:v>56.58</c:v>
                </c:pt>
                <c:pt idx="4864">
                  <c:v>19.41</c:v>
                </c:pt>
                <c:pt idx="4865">
                  <c:v>17.399999999999999</c:v>
                </c:pt>
                <c:pt idx="4866">
                  <c:v>50.62</c:v>
                </c:pt>
                <c:pt idx="4867">
                  <c:v>11.49</c:v>
                </c:pt>
                <c:pt idx="4868">
                  <c:v>34.79</c:v>
                </c:pt>
                <c:pt idx="4869">
                  <c:v>58.05</c:v>
                </c:pt>
                <c:pt idx="4870">
                  <c:v>66.400000000000006</c:v>
                </c:pt>
                <c:pt idx="4871">
                  <c:v>56.72</c:v>
                </c:pt>
                <c:pt idx="4872">
                  <c:v>19.29</c:v>
                </c:pt>
                <c:pt idx="4873">
                  <c:v>17.420000000000002</c:v>
                </c:pt>
                <c:pt idx="4874">
                  <c:v>50.38</c:v>
                </c:pt>
                <c:pt idx="4875">
                  <c:v>11.3</c:v>
                </c:pt>
                <c:pt idx="4876">
                  <c:v>34.74</c:v>
                </c:pt>
                <c:pt idx="4877">
                  <c:v>58.26</c:v>
                </c:pt>
                <c:pt idx="4878">
                  <c:v>66.38</c:v>
                </c:pt>
                <c:pt idx="4879">
                  <c:v>56.86</c:v>
                </c:pt>
                <c:pt idx="4880">
                  <c:v>19.170000000000002</c:v>
                </c:pt>
                <c:pt idx="4881">
                  <c:v>17.43</c:v>
                </c:pt>
                <c:pt idx="4882">
                  <c:v>50.15</c:v>
                </c:pt>
                <c:pt idx="4883">
                  <c:v>11.11</c:v>
                </c:pt>
                <c:pt idx="4884">
                  <c:v>34.68</c:v>
                </c:pt>
                <c:pt idx="4885">
                  <c:v>58.46</c:v>
                </c:pt>
                <c:pt idx="4886">
                  <c:v>66.36</c:v>
                </c:pt>
                <c:pt idx="4887">
                  <c:v>57</c:v>
                </c:pt>
                <c:pt idx="4888">
                  <c:v>19.04</c:v>
                </c:pt>
                <c:pt idx="4889">
                  <c:v>17.440000000000001</c:v>
                </c:pt>
                <c:pt idx="4890">
                  <c:v>49.91</c:v>
                </c:pt>
                <c:pt idx="4891">
                  <c:v>10.93</c:v>
                </c:pt>
                <c:pt idx="4892">
                  <c:v>34.619999999999997</c:v>
                </c:pt>
                <c:pt idx="4893">
                  <c:v>58.67</c:v>
                </c:pt>
                <c:pt idx="4894">
                  <c:v>66.34</c:v>
                </c:pt>
                <c:pt idx="4895">
                  <c:v>57.14</c:v>
                </c:pt>
                <c:pt idx="4896">
                  <c:v>18.920000000000002</c:v>
                </c:pt>
                <c:pt idx="4897">
                  <c:v>17.45</c:v>
                </c:pt>
                <c:pt idx="4898">
                  <c:v>49.68</c:v>
                </c:pt>
                <c:pt idx="4899">
                  <c:v>10.75</c:v>
                </c:pt>
                <c:pt idx="4900">
                  <c:v>14.76</c:v>
                </c:pt>
                <c:pt idx="4901">
                  <c:v>34.56</c:v>
                </c:pt>
                <c:pt idx="4902">
                  <c:v>58.87</c:v>
                </c:pt>
                <c:pt idx="4903">
                  <c:v>66.31</c:v>
                </c:pt>
                <c:pt idx="4904">
                  <c:v>57.28</c:v>
                </c:pt>
                <c:pt idx="4905">
                  <c:v>18.79</c:v>
                </c:pt>
                <c:pt idx="4906">
                  <c:v>17.46</c:v>
                </c:pt>
                <c:pt idx="4907">
                  <c:v>49.45</c:v>
                </c:pt>
                <c:pt idx="4908">
                  <c:v>10.56</c:v>
                </c:pt>
                <c:pt idx="4909">
                  <c:v>14.93</c:v>
                </c:pt>
                <c:pt idx="4910">
                  <c:v>34.49</c:v>
                </c:pt>
                <c:pt idx="4911">
                  <c:v>59.07</c:v>
                </c:pt>
                <c:pt idx="4912">
                  <c:v>66.290000000000006</c:v>
                </c:pt>
                <c:pt idx="4913">
                  <c:v>57.42</c:v>
                </c:pt>
                <c:pt idx="4914">
                  <c:v>18.66</c:v>
                </c:pt>
                <c:pt idx="4915">
                  <c:v>17.46</c:v>
                </c:pt>
                <c:pt idx="4916">
                  <c:v>49.21</c:v>
                </c:pt>
                <c:pt idx="4917">
                  <c:v>10.38</c:v>
                </c:pt>
                <c:pt idx="4918">
                  <c:v>15.11</c:v>
                </c:pt>
                <c:pt idx="4919">
                  <c:v>34.43</c:v>
                </c:pt>
                <c:pt idx="4920">
                  <c:v>59.27</c:v>
                </c:pt>
                <c:pt idx="4921">
                  <c:v>66.260000000000005</c:v>
                </c:pt>
                <c:pt idx="4922">
                  <c:v>57.56</c:v>
                </c:pt>
                <c:pt idx="4923">
                  <c:v>18.54</c:v>
                </c:pt>
                <c:pt idx="4924">
                  <c:v>17.47</c:v>
                </c:pt>
                <c:pt idx="4925">
                  <c:v>48.98</c:v>
                </c:pt>
                <c:pt idx="4926">
                  <c:v>15.29</c:v>
                </c:pt>
                <c:pt idx="4927">
                  <c:v>34.36</c:v>
                </c:pt>
                <c:pt idx="4928">
                  <c:v>59.48</c:v>
                </c:pt>
                <c:pt idx="4929">
                  <c:v>66.239999999999995</c:v>
                </c:pt>
                <c:pt idx="4930">
                  <c:v>57.7</c:v>
                </c:pt>
                <c:pt idx="4931">
                  <c:v>18.41</c:v>
                </c:pt>
                <c:pt idx="4932">
                  <c:v>17.47</c:v>
                </c:pt>
                <c:pt idx="4933">
                  <c:v>48.74</c:v>
                </c:pt>
                <c:pt idx="4934">
                  <c:v>15.47</c:v>
                </c:pt>
                <c:pt idx="4935">
                  <c:v>34.299999999999997</c:v>
                </c:pt>
                <c:pt idx="4936">
                  <c:v>59.68</c:v>
                </c:pt>
                <c:pt idx="4937">
                  <c:v>66.209999999999994</c:v>
                </c:pt>
                <c:pt idx="4938">
                  <c:v>57.83</c:v>
                </c:pt>
                <c:pt idx="4939">
                  <c:v>18.28</c:v>
                </c:pt>
                <c:pt idx="4940">
                  <c:v>17.48</c:v>
                </c:pt>
                <c:pt idx="4941">
                  <c:v>48.51</c:v>
                </c:pt>
                <c:pt idx="4942">
                  <c:v>15.65</c:v>
                </c:pt>
                <c:pt idx="4943">
                  <c:v>34.229999999999997</c:v>
                </c:pt>
                <c:pt idx="4944">
                  <c:v>59.88</c:v>
                </c:pt>
                <c:pt idx="4945">
                  <c:v>66.180000000000007</c:v>
                </c:pt>
                <c:pt idx="4946">
                  <c:v>57.97</c:v>
                </c:pt>
                <c:pt idx="4947">
                  <c:v>18.149999999999999</c:v>
                </c:pt>
                <c:pt idx="4948">
                  <c:v>17.48</c:v>
                </c:pt>
                <c:pt idx="4949">
                  <c:v>48.27</c:v>
                </c:pt>
                <c:pt idx="4950">
                  <c:v>15.83</c:v>
                </c:pt>
                <c:pt idx="4951">
                  <c:v>34.159999999999997</c:v>
                </c:pt>
                <c:pt idx="4952">
                  <c:v>60.08</c:v>
                </c:pt>
                <c:pt idx="4953">
                  <c:v>66.150000000000006</c:v>
                </c:pt>
                <c:pt idx="4954">
                  <c:v>58.11</c:v>
                </c:pt>
                <c:pt idx="4955">
                  <c:v>18.02</c:v>
                </c:pt>
                <c:pt idx="4956">
                  <c:v>17.48</c:v>
                </c:pt>
                <c:pt idx="4957">
                  <c:v>48.04</c:v>
                </c:pt>
                <c:pt idx="4958">
                  <c:v>16</c:v>
                </c:pt>
                <c:pt idx="4959">
                  <c:v>34.090000000000003</c:v>
                </c:pt>
                <c:pt idx="4960">
                  <c:v>60.28</c:v>
                </c:pt>
                <c:pt idx="4961">
                  <c:v>66.12</c:v>
                </c:pt>
                <c:pt idx="4962">
                  <c:v>58.25</c:v>
                </c:pt>
                <c:pt idx="4963">
                  <c:v>17.89</c:v>
                </c:pt>
                <c:pt idx="4964">
                  <c:v>17.489999999999998</c:v>
                </c:pt>
                <c:pt idx="4965">
                  <c:v>47.8</c:v>
                </c:pt>
                <c:pt idx="4966">
                  <c:v>16.18</c:v>
                </c:pt>
                <c:pt idx="4967">
                  <c:v>34.020000000000003</c:v>
                </c:pt>
                <c:pt idx="4968">
                  <c:v>60.48</c:v>
                </c:pt>
                <c:pt idx="4969">
                  <c:v>66.09</c:v>
                </c:pt>
                <c:pt idx="4970">
                  <c:v>58.38</c:v>
                </c:pt>
                <c:pt idx="4971">
                  <c:v>17.760000000000002</c:v>
                </c:pt>
                <c:pt idx="4972">
                  <c:v>17.489999999999998</c:v>
                </c:pt>
                <c:pt idx="4973">
                  <c:v>47.57</c:v>
                </c:pt>
                <c:pt idx="4974">
                  <c:v>16.36</c:v>
                </c:pt>
                <c:pt idx="4975">
                  <c:v>33.94</c:v>
                </c:pt>
                <c:pt idx="4976">
                  <c:v>60.68</c:v>
                </c:pt>
                <c:pt idx="4977">
                  <c:v>66.05</c:v>
                </c:pt>
                <c:pt idx="4978">
                  <c:v>58.52</c:v>
                </c:pt>
                <c:pt idx="4979">
                  <c:v>17.62</c:v>
                </c:pt>
                <c:pt idx="4980">
                  <c:v>17.489999999999998</c:v>
                </c:pt>
                <c:pt idx="4981">
                  <c:v>47.33</c:v>
                </c:pt>
                <c:pt idx="4982">
                  <c:v>16.54</c:v>
                </c:pt>
                <c:pt idx="4983">
                  <c:v>33.869999999999997</c:v>
                </c:pt>
                <c:pt idx="4984">
                  <c:v>60.87</c:v>
                </c:pt>
                <c:pt idx="4985">
                  <c:v>66.02</c:v>
                </c:pt>
                <c:pt idx="4986">
                  <c:v>58.66</c:v>
                </c:pt>
                <c:pt idx="4987">
                  <c:v>17.489999999999998</c:v>
                </c:pt>
                <c:pt idx="4988">
                  <c:v>17.48</c:v>
                </c:pt>
                <c:pt idx="4989">
                  <c:v>47.1</c:v>
                </c:pt>
                <c:pt idx="4990">
                  <c:v>16.72</c:v>
                </c:pt>
                <c:pt idx="4991">
                  <c:v>33.79</c:v>
                </c:pt>
                <c:pt idx="4992">
                  <c:v>61.07</c:v>
                </c:pt>
                <c:pt idx="4993">
                  <c:v>65.98</c:v>
                </c:pt>
                <c:pt idx="4994">
                  <c:v>58.79</c:v>
                </c:pt>
                <c:pt idx="4995">
                  <c:v>17.36</c:v>
                </c:pt>
                <c:pt idx="4996">
                  <c:v>17.48</c:v>
                </c:pt>
                <c:pt idx="4997">
                  <c:v>46.86</c:v>
                </c:pt>
                <c:pt idx="4998">
                  <c:v>16.89</c:v>
                </c:pt>
                <c:pt idx="4999">
                  <c:v>33.72</c:v>
                </c:pt>
                <c:pt idx="5000">
                  <c:v>61.27</c:v>
                </c:pt>
                <c:pt idx="5001">
                  <c:v>65.95</c:v>
                </c:pt>
                <c:pt idx="5002">
                  <c:v>58.93</c:v>
                </c:pt>
                <c:pt idx="5003">
                  <c:v>17.22</c:v>
                </c:pt>
                <c:pt idx="5004">
                  <c:v>17.48</c:v>
                </c:pt>
                <c:pt idx="5005">
                  <c:v>46.63</c:v>
                </c:pt>
                <c:pt idx="5006">
                  <c:v>17.07</c:v>
                </c:pt>
                <c:pt idx="5007">
                  <c:v>33.64</c:v>
                </c:pt>
                <c:pt idx="5008">
                  <c:v>61.47</c:v>
                </c:pt>
                <c:pt idx="5009">
                  <c:v>65.91</c:v>
                </c:pt>
                <c:pt idx="5010">
                  <c:v>59.06</c:v>
                </c:pt>
                <c:pt idx="5011">
                  <c:v>17.09</c:v>
                </c:pt>
                <c:pt idx="5012">
                  <c:v>17.47</c:v>
                </c:pt>
                <c:pt idx="5013">
                  <c:v>46.39</c:v>
                </c:pt>
                <c:pt idx="5014">
                  <c:v>17.25</c:v>
                </c:pt>
                <c:pt idx="5015">
                  <c:v>33.56</c:v>
                </c:pt>
                <c:pt idx="5016">
                  <c:v>61.66</c:v>
                </c:pt>
                <c:pt idx="5017">
                  <c:v>65.87</c:v>
                </c:pt>
                <c:pt idx="5018">
                  <c:v>59.2</c:v>
                </c:pt>
                <c:pt idx="5019">
                  <c:v>16.96</c:v>
                </c:pt>
                <c:pt idx="5020">
                  <c:v>17.47</c:v>
                </c:pt>
                <c:pt idx="5021">
                  <c:v>46.16</c:v>
                </c:pt>
                <c:pt idx="5022">
                  <c:v>17.43</c:v>
                </c:pt>
                <c:pt idx="5023">
                  <c:v>33.479999999999997</c:v>
                </c:pt>
                <c:pt idx="5024">
                  <c:v>61.86</c:v>
                </c:pt>
                <c:pt idx="5025">
                  <c:v>65.83</c:v>
                </c:pt>
                <c:pt idx="5026">
                  <c:v>59.33</c:v>
                </c:pt>
                <c:pt idx="5027">
                  <c:v>16.82</c:v>
                </c:pt>
                <c:pt idx="5028">
                  <c:v>17.46</c:v>
                </c:pt>
                <c:pt idx="5029">
                  <c:v>45.92</c:v>
                </c:pt>
                <c:pt idx="5030">
                  <c:v>17.61</c:v>
                </c:pt>
                <c:pt idx="5031">
                  <c:v>33.4</c:v>
                </c:pt>
                <c:pt idx="5032">
                  <c:v>62.05</c:v>
                </c:pt>
                <c:pt idx="5033">
                  <c:v>10.52</c:v>
                </c:pt>
                <c:pt idx="5034">
                  <c:v>65.790000000000006</c:v>
                </c:pt>
                <c:pt idx="5035">
                  <c:v>59.47</c:v>
                </c:pt>
                <c:pt idx="5036">
                  <c:v>16.68</c:v>
                </c:pt>
                <c:pt idx="5037">
                  <c:v>17.45</c:v>
                </c:pt>
                <c:pt idx="5038">
                  <c:v>45.69</c:v>
                </c:pt>
                <c:pt idx="5039">
                  <c:v>17.78</c:v>
                </c:pt>
                <c:pt idx="5040">
                  <c:v>33.31</c:v>
                </c:pt>
                <c:pt idx="5041">
                  <c:v>62.25</c:v>
                </c:pt>
                <c:pt idx="5042">
                  <c:v>10.72</c:v>
                </c:pt>
                <c:pt idx="5043">
                  <c:v>65.75</c:v>
                </c:pt>
                <c:pt idx="5044">
                  <c:v>59.6</c:v>
                </c:pt>
                <c:pt idx="5045">
                  <c:v>16.55</c:v>
                </c:pt>
                <c:pt idx="5046">
                  <c:v>17.440000000000001</c:v>
                </c:pt>
                <c:pt idx="5047">
                  <c:v>45.45</c:v>
                </c:pt>
                <c:pt idx="5048">
                  <c:v>17.96</c:v>
                </c:pt>
                <c:pt idx="5049">
                  <c:v>33.229999999999997</c:v>
                </c:pt>
                <c:pt idx="5050">
                  <c:v>62.44</c:v>
                </c:pt>
                <c:pt idx="5051">
                  <c:v>10.91</c:v>
                </c:pt>
                <c:pt idx="5052">
                  <c:v>65.709999999999994</c:v>
                </c:pt>
                <c:pt idx="5053">
                  <c:v>59.73</c:v>
                </c:pt>
                <c:pt idx="5054">
                  <c:v>16.41</c:v>
                </c:pt>
                <c:pt idx="5055">
                  <c:v>17.43</c:v>
                </c:pt>
                <c:pt idx="5056">
                  <c:v>45.22</c:v>
                </c:pt>
                <c:pt idx="5057">
                  <c:v>18.14</c:v>
                </c:pt>
                <c:pt idx="5058">
                  <c:v>33.14</c:v>
                </c:pt>
                <c:pt idx="5059">
                  <c:v>62.63</c:v>
                </c:pt>
                <c:pt idx="5060">
                  <c:v>11.11</c:v>
                </c:pt>
                <c:pt idx="5061">
                  <c:v>65.66</c:v>
                </c:pt>
                <c:pt idx="5062">
                  <c:v>59.87</c:v>
                </c:pt>
                <c:pt idx="5063">
                  <c:v>16.27</c:v>
                </c:pt>
                <c:pt idx="5064">
                  <c:v>17.420000000000002</c:v>
                </c:pt>
                <c:pt idx="5065">
                  <c:v>44.98</c:v>
                </c:pt>
                <c:pt idx="5066">
                  <c:v>18.309999999999999</c:v>
                </c:pt>
                <c:pt idx="5067">
                  <c:v>33.06</c:v>
                </c:pt>
                <c:pt idx="5068">
                  <c:v>62.83</c:v>
                </c:pt>
                <c:pt idx="5069">
                  <c:v>11.31</c:v>
                </c:pt>
                <c:pt idx="5070">
                  <c:v>65.62</c:v>
                </c:pt>
                <c:pt idx="5071">
                  <c:v>60</c:v>
                </c:pt>
                <c:pt idx="5072">
                  <c:v>16.13</c:v>
                </c:pt>
                <c:pt idx="5073">
                  <c:v>17.41</c:v>
                </c:pt>
                <c:pt idx="5074">
                  <c:v>44.75</c:v>
                </c:pt>
                <c:pt idx="5075">
                  <c:v>18.489999999999998</c:v>
                </c:pt>
                <c:pt idx="5076">
                  <c:v>32.97</c:v>
                </c:pt>
                <c:pt idx="5077">
                  <c:v>63.02</c:v>
                </c:pt>
                <c:pt idx="5078">
                  <c:v>11.5</c:v>
                </c:pt>
                <c:pt idx="5079">
                  <c:v>65.569999999999993</c:v>
                </c:pt>
                <c:pt idx="5080">
                  <c:v>60.13</c:v>
                </c:pt>
                <c:pt idx="5081">
                  <c:v>16</c:v>
                </c:pt>
                <c:pt idx="5082">
                  <c:v>17.399999999999999</c:v>
                </c:pt>
                <c:pt idx="5083">
                  <c:v>44.51</c:v>
                </c:pt>
                <c:pt idx="5084">
                  <c:v>18.670000000000002</c:v>
                </c:pt>
                <c:pt idx="5085">
                  <c:v>32.880000000000003</c:v>
                </c:pt>
                <c:pt idx="5086">
                  <c:v>63.21</c:v>
                </c:pt>
                <c:pt idx="5087">
                  <c:v>11.7</c:v>
                </c:pt>
                <c:pt idx="5088">
                  <c:v>65.52</c:v>
                </c:pt>
                <c:pt idx="5089">
                  <c:v>60.26</c:v>
                </c:pt>
                <c:pt idx="5090">
                  <c:v>15.86</c:v>
                </c:pt>
                <c:pt idx="5091">
                  <c:v>17.39</c:v>
                </c:pt>
                <c:pt idx="5092">
                  <c:v>44.27</c:v>
                </c:pt>
                <c:pt idx="5093">
                  <c:v>18.850000000000001</c:v>
                </c:pt>
                <c:pt idx="5094">
                  <c:v>32.79</c:v>
                </c:pt>
                <c:pt idx="5095">
                  <c:v>63.4</c:v>
                </c:pt>
                <c:pt idx="5096">
                  <c:v>11.9</c:v>
                </c:pt>
                <c:pt idx="5097">
                  <c:v>65.47</c:v>
                </c:pt>
                <c:pt idx="5098">
                  <c:v>60.39</c:v>
                </c:pt>
                <c:pt idx="5099">
                  <c:v>15.72</c:v>
                </c:pt>
                <c:pt idx="5100">
                  <c:v>17.37</c:v>
                </c:pt>
                <c:pt idx="5101">
                  <c:v>44.04</c:v>
                </c:pt>
                <c:pt idx="5102">
                  <c:v>19.02</c:v>
                </c:pt>
                <c:pt idx="5103">
                  <c:v>32.700000000000003</c:v>
                </c:pt>
                <c:pt idx="5104">
                  <c:v>63.59</c:v>
                </c:pt>
                <c:pt idx="5105">
                  <c:v>12.1</c:v>
                </c:pt>
                <c:pt idx="5106">
                  <c:v>65.42</c:v>
                </c:pt>
                <c:pt idx="5107">
                  <c:v>60.53</c:v>
                </c:pt>
                <c:pt idx="5108">
                  <c:v>15.58</c:v>
                </c:pt>
                <c:pt idx="5109">
                  <c:v>17.36</c:v>
                </c:pt>
                <c:pt idx="5110">
                  <c:v>43.8</c:v>
                </c:pt>
                <c:pt idx="5111">
                  <c:v>19.2</c:v>
                </c:pt>
                <c:pt idx="5112">
                  <c:v>32.6</c:v>
                </c:pt>
                <c:pt idx="5113">
                  <c:v>63.78</c:v>
                </c:pt>
                <c:pt idx="5114">
                  <c:v>12.29</c:v>
                </c:pt>
                <c:pt idx="5115">
                  <c:v>65.37</c:v>
                </c:pt>
                <c:pt idx="5116">
                  <c:v>60.66</c:v>
                </c:pt>
                <c:pt idx="5117">
                  <c:v>15.43</c:v>
                </c:pt>
                <c:pt idx="5118">
                  <c:v>17.34</c:v>
                </c:pt>
                <c:pt idx="5119">
                  <c:v>43.57</c:v>
                </c:pt>
                <c:pt idx="5120">
                  <c:v>19.38</c:v>
                </c:pt>
                <c:pt idx="5121">
                  <c:v>32.51</c:v>
                </c:pt>
                <c:pt idx="5122">
                  <c:v>63.97</c:v>
                </c:pt>
                <c:pt idx="5123">
                  <c:v>12.49</c:v>
                </c:pt>
                <c:pt idx="5124">
                  <c:v>65.319999999999993</c:v>
                </c:pt>
                <c:pt idx="5125">
                  <c:v>60.79</c:v>
                </c:pt>
                <c:pt idx="5126">
                  <c:v>15.29</c:v>
                </c:pt>
                <c:pt idx="5127">
                  <c:v>17.32</c:v>
                </c:pt>
                <c:pt idx="5128">
                  <c:v>43.33</c:v>
                </c:pt>
                <c:pt idx="5129">
                  <c:v>19.55</c:v>
                </c:pt>
                <c:pt idx="5130">
                  <c:v>32.409999999999997</c:v>
                </c:pt>
                <c:pt idx="5131">
                  <c:v>64.150000000000006</c:v>
                </c:pt>
                <c:pt idx="5132">
                  <c:v>12.69</c:v>
                </c:pt>
                <c:pt idx="5133">
                  <c:v>65.27</c:v>
                </c:pt>
                <c:pt idx="5134">
                  <c:v>60.92</c:v>
                </c:pt>
                <c:pt idx="5135">
                  <c:v>15.15</c:v>
                </c:pt>
                <c:pt idx="5136">
                  <c:v>17.3</c:v>
                </c:pt>
                <c:pt idx="5137">
                  <c:v>43.1</c:v>
                </c:pt>
                <c:pt idx="5138">
                  <c:v>19.73</c:v>
                </c:pt>
                <c:pt idx="5139">
                  <c:v>32.32</c:v>
                </c:pt>
                <c:pt idx="5140">
                  <c:v>64.34</c:v>
                </c:pt>
                <c:pt idx="5141">
                  <c:v>12.89</c:v>
                </c:pt>
                <c:pt idx="5142">
                  <c:v>65.209999999999994</c:v>
                </c:pt>
                <c:pt idx="5143">
                  <c:v>61.05</c:v>
                </c:pt>
                <c:pt idx="5144">
                  <c:v>15.01</c:v>
                </c:pt>
                <c:pt idx="5145">
                  <c:v>17.28</c:v>
                </c:pt>
                <c:pt idx="5146">
                  <c:v>42.86</c:v>
                </c:pt>
                <c:pt idx="5147">
                  <c:v>19.899999999999999</c:v>
                </c:pt>
                <c:pt idx="5148">
                  <c:v>32.22</c:v>
                </c:pt>
                <c:pt idx="5149">
                  <c:v>64.53</c:v>
                </c:pt>
                <c:pt idx="5150">
                  <c:v>13.09</c:v>
                </c:pt>
                <c:pt idx="5151">
                  <c:v>65.16</c:v>
                </c:pt>
                <c:pt idx="5152">
                  <c:v>61.17</c:v>
                </c:pt>
                <c:pt idx="5153">
                  <c:v>14.87</c:v>
                </c:pt>
                <c:pt idx="5154">
                  <c:v>17.260000000000002</c:v>
                </c:pt>
                <c:pt idx="5155">
                  <c:v>42.63</c:v>
                </c:pt>
                <c:pt idx="5156">
                  <c:v>20.079999999999998</c:v>
                </c:pt>
                <c:pt idx="5157">
                  <c:v>32.119999999999997</c:v>
                </c:pt>
                <c:pt idx="5158">
                  <c:v>64.709999999999994</c:v>
                </c:pt>
                <c:pt idx="5159">
                  <c:v>13.28</c:v>
                </c:pt>
                <c:pt idx="5160">
                  <c:v>65.099999999999994</c:v>
                </c:pt>
                <c:pt idx="5161">
                  <c:v>61.3</c:v>
                </c:pt>
                <c:pt idx="5162">
                  <c:v>14.72</c:v>
                </c:pt>
                <c:pt idx="5163">
                  <c:v>17.239999999999998</c:v>
                </c:pt>
                <c:pt idx="5164">
                  <c:v>42.39</c:v>
                </c:pt>
                <c:pt idx="5165">
                  <c:v>20.260000000000002</c:v>
                </c:pt>
                <c:pt idx="5166">
                  <c:v>32.020000000000003</c:v>
                </c:pt>
                <c:pt idx="5167">
                  <c:v>64.900000000000006</c:v>
                </c:pt>
                <c:pt idx="5168">
                  <c:v>13.48</c:v>
                </c:pt>
                <c:pt idx="5169">
                  <c:v>65.05</c:v>
                </c:pt>
                <c:pt idx="5170">
                  <c:v>61.43</c:v>
                </c:pt>
                <c:pt idx="5171">
                  <c:v>14.58</c:v>
                </c:pt>
                <c:pt idx="5172">
                  <c:v>17.22</c:v>
                </c:pt>
                <c:pt idx="5173">
                  <c:v>42.16</c:v>
                </c:pt>
                <c:pt idx="5174">
                  <c:v>20.43</c:v>
                </c:pt>
                <c:pt idx="5175">
                  <c:v>31.92</c:v>
                </c:pt>
                <c:pt idx="5176">
                  <c:v>65.08</c:v>
                </c:pt>
                <c:pt idx="5177">
                  <c:v>13.68</c:v>
                </c:pt>
                <c:pt idx="5178">
                  <c:v>64.989999999999995</c:v>
                </c:pt>
                <c:pt idx="5179">
                  <c:v>61.56</c:v>
                </c:pt>
                <c:pt idx="5180">
                  <c:v>14.43</c:v>
                </c:pt>
                <c:pt idx="5181">
                  <c:v>17.2</c:v>
                </c:pt>
                <c:pt idx="5182">
                  <c:v>41.92</c:v>
                </c:pt>
                <c:pt idx="5183">
                  <c:v>20.61</c:v>
                </c:pt>
                <c:pt idx="5184">
                  <c:v>31.82</c:v>
                </c:pt>
                <c:pt idx="5185">
                  <c:v>65.260000000000005</c:v>
                </c:pt>
                <c:pt idx="5186">
                  <c:v>13.88</c:v>
                </c:pt>
                <c:pt idx="5187">
                  <c:v>64.930000000000007</c:v>
                </c:pt>
                <c:pt idx="5188">
                  <c:v>61.69</c:v>
                </c:pt>
                <c:pt idx="5189">
                  <c:v>14.29</c:v>
                </c:pt>
                <c:pt idx="5190">
                  <c:v>17.170000000000002</c:v>
                </c:pt>
                <c:pt idx="5191">
                  <c:v>41.69</c:v>
                </c:pt>
                <c:pt idx="5192">
                  <c:v>20.78</c:v>
                </c:pt>
                <c:pt idx="5193">
                  <c:v>31.72</c:v>
                </c:pt>
                <c:pt idx="5194">
                  <c:v>65.45</c:v>
                </c:pt>
                <c:pt idx="5195">
                  <c:v>14.08</c:v>
                </c:pt>
                <c:pt idx="5196">
                  <c:v>64.87</c:v>
                </c:pt>
                <c:pt idx="5197">
                  <c:v>61.81</c:v>
                </c:pt>
                <c:pt idx="5198">
                  <c:v>14.14</c:v>
                </c:pt>
                <c:pt idx="5199">
                  <c:v>17.149999999999999</c:v>
                </c:pt>
                <c:pt idx="5200">
                  <c:v>41.45</c:v>
                </c:pt>
                <c:pt idx="5201">
                  <c:v>20.96</c:v>
                </c:pt>
                <c:pt idx="5202">
                  <c:v>31.61</c:v>
                </c:pt>
                <c:pt idx="5203">
                  <c:v>65.63</c:v>
                </c:pt>
                <c:pt idx="5204">
                  <c:v>14.28</c:v>
                </c:pt>
                <c:pt idx="5205">
                  <c:v>64.81</c:v>
                </c:pt>
                <c:pt idx="5206">
                  <c:v>61.94</c:v>
                </c:pt>
                <c:pt idx="5207">
                  <c:v>14</c:v>
                </c:pt>
                <c:pt idx="5208">
                  <c:v>17.12</c:v>
                </c:pt>
                <c:pt idx="5209">
                  <c:v>41.22</c:v>
                </c:pt>
                <c:pt idx="5210">
                  <c:v>21.14</c:v>
                </c:pt>
                <c:pt idx="5211">
                  <c:v>31.51</c:v>
                </c:pt>
                <c:pt idx="5212">
                  <c:v>65.81</c:v>
                </c:pt>
                <c:pt idx="5213">
                  <c:v>14.47</c:v>
                </c:pt>
                <c:pt idx="5214">
                  <c:v>64.739999999999995</c:v>
                </c:pt>
                <c:pt idx="5215">
                  <c:v>62.06</c:v>
                </c:pt>
                <c:pt idx="5216">
                  <c:v>13.85</c:v>
                </c:pt>
                <c:pt idx="5217">
                  <c:v>17.09</c:v>
                </c:pt>
                <c:pt idx="5218">
                  <c:v>40.98</c:v>
                </c:pt>
                <c:pt idx="5219">
                  <c:v>21.31</c:v>
                </c:pt>
                <c:pt idx="5220">
                  <c:v>31.4</c:v>
                </c:pt>
                <c:pt idx="5221">
                  <c:v>65.989999999999995</c:v>
                </c:pt>
                <c:pt idx="5222">
                  <c:v>14.67</c:v>
                </c:pt>
                <c:pt idx="5223">
                  <c:v>64.680000000000007</c:v>
                </c:pt>
                <c:pt idx="5224">
                  <c:v>62.19</c:v>
                </c:pt>
                <c:pt idx="5225">
                  <c:v>13.71</c:v>
                </c:pt>
                <c:pt idx="5226">
                  <c:v>17.07</c:v>
                </c:pt>
                <c:pt idx="5227">
                  <c:v>40.75</c:v>
                </c:pt>
                <c:pt idx="5228">
                  <c:v>21.49</c:v>
                </c:pt>
                <c:pt idx="5229">
                  <c:v>31.29</c:v>
                </c:pt>
                <c:pt idx="5230">
                  <c:v>66.17</c:v>
                </c:pt>
                <c:pt idx="5231">
                  <c:v>14.87</c:v>
                </c:pt>
                <c:pt idx="5232">
                  <c:v>64.62</c:v>
                </c:pt>
                <c:pt idx="5233">
                  <c:v>62.31</c:v>
                </c:pt>
                <c:pt idx="5234">
                  <c:v>13.56</c:v>
                </c:pt>
                <c:pt idx="5235">
                  <c:v>17.04</c:v>
                </c:pt>
                <c:pt idx="5236">
                  <c:v>40.51</c:v>
                </c:pt>
                <c:pt idx="5237">
                  <c:v>21.66</c:v>
                </c:pt>
                <c:pt idx="5238">
                  <c:v>31.19</c:v>
                </c:pt>
                <c:pt idx="5239">
                  <c:v>66.34</c:v>
                </c:pt>
                <c:pt idx="5240">
                  <c:v>15.07</c:v>
                </c:pt>
                <c:pt idx="5241">
                  <c:v>64.55</c:v>
                </c:pt>
                <c:pt idx="5242">
                  <c:v>62.44</c:v>
                </c:pt>
                <c:pt idx="5243">
                  <c:v>13.41</c:v>
                </c:pt>
                <c:pt idx="5244">
                  <c:v>17.010000000000002</c:v>
                </c:pt>
                <c:pt idx="5245">
                  <c:v>40.270000000000003</c:v>
                </c:pt>
                <c:pt idx="5246">
                  <c:v>21.84</c:v>
                </c:pt>
                <c:pt idx="5247">
                  <c:v>31.08</c:v>
                </c:pt>
                <c:pt idx="5248">
                  <c:v>66.52</c:v>
                </c:pt>
                <c:pt idx="5249">
                  <c:v>15.27</c:v>
                </c:pt>
                <c:pt idx="5250">
                  <c:v>64.489999999999995</c:v>
                </c:pt>
                <c:pt idx="5251">
                  <c:v>62.56</c:v>
                </c:pt>
                <c:pt idx="5252">
                  <c:v>13.26</c:v>
                </c:pt>
                <c:pt idx="5253">
                  <c:v>16.98</c:v>
                </c:pt>
                <c:pt idx="5254">
                  <c:v>40.04</c:v>
                </c:pt>
                <c:pt idx="5255">
                  <c:v>22.01</c:v>
                </c:pt>
                <c:pt idx="5256">
                  <c:v>30.97</c:v>
                </c:pt>
                <c:pt idx="5257">
                  <c:v>66.7</c:v>
                </c:pt>
                <c:pt idx="5258">
                  <c:v>15.47</c:v>
                </c:pt>
                <c:pt idx="5259">
                  <c:v>64.42</c:v>
                </c:pt>
                <c:pt idx="5260">
                  <c:v>62.68</c:v>
                </c:pt>
                <c:pt idx="5261">
                  <c:v>13.11</c:v>
                </c:pt>
                <c:pt idx="5262">
                  <c:v>16.940000000000001</c:v>
                </c:pt>
                <c:pt idx="5263">
                  <c:v>39.799999999999997</c:v>
                </c:pt>
                <c:pt idx="5264">
                  <c:v>22.19</c:v>
                </c:pt>
                <c:pt idx="5265">
                  <c:v>30.85</c:v>
                </c:pt>
                <c:pt idx="5266">
                  <c:v>66.87</c:v>
                </c:pt>
                <c:pt idx="5267">
                  <c:v>15.67</c:v>
                </c:pt>
                <c:pt idx="5268">
                  <c:v>64.349999999999994</c:v>
                </c:pt>
                <c:pt idx="5269">
                  <c:v>62.8</c:v>
                </c:pt>
                <c:pt idx="5270">
                  <c:v>12.97</c:v>
                </c:pt>
                <c:pt idx="5271">
                  <c:v>16.91</c:v>
                </c:pt>
                <c:pt idx="5272">
                  <c:v>39.57</c:v>
                </c:pt>
                <c:pt idx="5273">
                  <c:v>22.36</c:v>
                </c:pt>
                <c:pt idx="5274">
                  <c:v>30.74</c:v>
                </c:pt>
                <c:pt idx="5275">
                  <c:v>67.05</c:v>
                </c:pt>
                <c:pt idx="5276">
                  <c:v>15.87</c:v>
                </c:pt>
                <c:pt idx="5277">
                  <c:v>64.28</c:v>
                </c:pt>
                <c:pt idx="5278">
                  <c:v>62.93</c:v>
                </c:pt>
                <c:pt idx="5279">
                  <c:v>12.82</c:v>
                </c:pt>
                <c:pt idx="5280">
                  <c:v>16.88</c:v>
                </c:pt>
                <c:pt idx="5281">
                  <c:v>39.33</c:v>
                </c:pt>
                <c:pt idx="5282">
                  <c:v>22.54</c:v>
                </c:pt>
                <c:pt idx="5283">
                  <c:v>30.63</c:v>
                </c:pt>
                <c:pt idx="5284">
                  <c:v>67.22</c:v>
                </c:pt>
                <c:pt idx="5285">
                  <c:v>16.07</c:v>
                </c:pt>
                <c:pt idx="5286">
                  <c:v>64.209999999999994</c:v>
                </c:pt>
                <c:pt idx="5287">
                  <c:v>63.05</c:v>
                </c:pt>
                <c:pt idx="5288">
                  <c:v>12.67</c:v>
                </c:pt>
                <c:pt idx="5289">
                  <c:v>16.84</c:v>
                </c:pt>
                <c:pt idx="5290">
                  <c:v>39.1</c:v>
                </c:pt>
                <c:pt idx="5291">
                  <c:v>22.71</c:v>
                </c:pt>
                <c:pt idx="5292">
                  <c:v>30.51</c:v>
                </c:pt>
                <c:pt idx="5293">
                  <c:v>67.39</c:v>
                </c:pt>
                <c:pt idx="5294">
                  <c:v>16.27</c:v>
                </c:pt>
                <c:pt idx="5295">
                  <c:v>64.14</c:v>
                </c:pt>
                <c:pt idx="5296">
                  <c:v>63.17</c:v>
                </c:pt>
                <c:pt idx="5297">
                  <c:v>12.52</c:v>
                </c:pt>
                <c:pt idx="5298">
                  <c:v>16.809999999999999</c:v>
                </c:pt>
                <c:pt idx="5299">
                  <c:v>38.86</c:v>
                </c:pt>
                <c:pt idx="5300">
                  <c:v>22.89</c:v>
                </c:pt>
                <c:pt idx="5301">
                  <c:v>30.4</c:v>
                </c:pt>
                <c:pt idx="5302">
                  <c:v>67.56</c:v>
                </c:pt>
                <c:pt idx="5303">
                  <c:v>16.47</c:v>
                </c:pt>
                <c:pt idx="5304">
                  <c:v>64.069999999999993</c:v>
                </c:pt>
                <c:pt idx="5305">
                  <c:v>63.29</c:v>
                </c:pt>
                <c:pt idx="5306">
                  <c:v>12.37</c:v>
                </c:pt>
                <c:pt idx="5307">
                  <c:v>16.77</c:v>
                </c:pt>
                <c:pt idx="5308">
                  <c:v>38.630000000000003</c:v>
                </c:pt>
                <c:pt idx="5309">
                  <c:v>23.06</c:v>
                </c:pt>
                <c:pt idx="5310">
                  <c:v>30.28</c:v>
                </c:pt>
                <c:pt idx="5311">
                  <c:v>67.73</c:v>
                </c:pt>
                <c:pt idx="5312">
                  <c:v>16.670000000000002</c:v>
                </c:pt>
                <c:pt idx="5313">
                  <c:v>63.99</c:v>
                </c:pt>
                <c:pt idx="5314">
                  <c:v>63.4</c:v>
                </c:pt>
                <c:pt idx="5315">
                  <c:v>12.22</c:v>
                </c:pt>
                <c:pt idx="5316">
                  <c:v>16.739999999999998</c:v>
                </c:pt>
                <c:pt idx="5317">
                  <c:v>38.4</c:v>
                </c:pt>
                <c:pt idx="5318">
                  <c:v>23.24</c:v>
                </c:pt>
                <c:pt idx="5319">
                  <c:v>30.16</c:v>
                </c:pt>
                <c:pt idx="5320">
                  <c:v>67.900000000000006</c:v>
                </c:pt>
                <c:pt idx="5321">
                  <c:v>16.87</c:v>
                </c:pt>
                <c:pt idx="5322">
                  <c:v>63.92</c:v>
                </c:pt>
                <c:pt idx="5323">
                  <c:v>63.52</c:v>
                </c:pt>
                <c:pt idx="5324">
                  <c:v>12.06</c:v>
                </c:pt>
                <c:pt idx="5325">
                  <c:v>16.7</c:v>
                </c:pt>
                <c:pt idx="5326">
                  <c:v>38.159999999999997</c:v>
                </c:pt>
                <c:pt idx="5327">
                  <c:v>23.41</c:v>
                </c:pt>
                <c:pt idx="5328">
                  <c:v>30.05</c:v>
                </c:pt>
                <c:pt idx="5329">
                  <c:v>68.069999999999993</c:v>
                </c:pt>
                <c:pt idx="5330">
                  <c:v>17.07</c:v>
                </c:pt>
                <c:pt idx="5331">
                  <c:v>63.85</c:v>
                </c:pt>
                <c:pt idx="5332">
                  <c:v>63.64</c:v>
                </c:pt>
                <c:pt idx="5333">
                  <c:v>11.91</c:v>
                </c:pt>
                <c:pt idx="5334">
                  <c:v>16.66</c:v>
                </c:pt>
                <c:pt idx="5335">
                  <c:v>37.93</c:v>
                </c:pt>
                <c:pt idx="5336">
                  <c:v>23.58</c:v>
                </c:pt>
                <c:pt idx="5337">
                  <c:v>29.93</c:v>
                </c:pt>
                <c:pt idx="5338">
                  <c:v>68.23</c:v>
                </c:pt>
                <c:pt idx="5339">
                  <c:v>17.27</c:v>
                </c:pt>
                <c:pt idx="5340">
                  <c:v>63.77</c:v>
                </c:pt>
                <c:pt idx="5341">
                  <c:v>63.76</c:v>
                </c:pt>
                <c:pt idx="5342">
                  <c:v>11.76</c:v>
                </c:pt>
                <c:pt idx="5343">
                  <c:v>16.62</c:v>
                </c:pt>
                <c:pt idx="5344">
                  <c:v>37.69</c:v>
                </c:pt>
                <c:pt idx="5345">
                  <c:v>23.76</c:v>
                </c:pt>
                <c:pt idx="5346">
                  <c:v>29.81</c:v>
                </c:pt>
                <c:pt idx="5347">
                  <c:v>68.400000000000006</c:v>
                </c:pt>
                <c:pt idx="5348">
                  <c:v>17.47</c:v>
                </c:pt>
                <c:pt idx="5349">
                  <c:v>63.69</c:v>
                </c:pt>
                <c:pt idx="5350">
                  <c:v>63.87</c:v>
                </c:pt>
                <c:pt idx="5351">
                  <c:v>11.61</c:v>
                </c:pt>
                <c:pt idx="5352">
                  <c:v>16.579999999999998</c:v>
                </c:pt>
                <c:pt idx="5353">
                  <c:v>37.46</c:v>
                </c:pt>
                <c:pt idx="5354">
                  <c:v>23.93</c:v>
                </c:pt>
                <c:pt idx="5355">
                  <c:v>29.69</c:v>
                </c:pt>
                <c:pt idx="5356">
                  <c:v>68.56</c:v>
                </c:pt>
                <c:pt idx="5357">
                  <c:v>17.670000000000002</c:v>
                </c:pt>
                <c:pt idx="5358">
                  <c:v>63.62</c:v>
                </c:pt>
                <c:pt idx="5359">
                  <c:v>63.99</c:v>
                </c:pt>
                <c:pt idx="5360">
                  <c:v>11.45</c:v>
                </c:pt>
                <c:pt idx="5361">
                  <c:v>16.54</c:v>
                </c:pt>
                <c:pt idx="5362">
                  <c:v>37.22</c:v>
                </c:pt>
                <c:pt idx="5363">
                  <c:v>24.11</c:v>
                </c:pt>
                <c:pt idx="5364">
                  <c:v>29.56</c:v>
                </c:pt>
                <c:pt idx="5365">
                  <c:v>68.72</c:v>
                </c:pt>
                <c:pt idx="5366">
                  <c:v>17.87</c:v>
                </c:pt>
                <c:pt idx="5367">
                  <c:v>63.54</c:v>
                </c:pt>
                <c:pt idx="5368">
                  <c:v>64.099999999999994</c:v>
                </c:pt>
                <c:pt idx="5369">
                  <c:v>11.3</c:v>
                </c:pt>
                <c:pt idx="5370">
                  <c:v>16.489999999999998</c:v>
                </c:pt>
                <c:pt idx="5371">
                  <c:v>36.99</c:v>
                </c:pt>
                <c:pt idx="5372">
                  <c:v>24.28</c:v>
                </c:pt>
                <c:pt idx="5373">
                  <c:v>29.44</c:v>
                </c:pt>
                <c:pt idx="5374">
                  <c:v>68.88</c:v>
                </c:pt>
                <c:pt idx="5375">
                  <c:v>18.07</c:v>
                </c:pt>
                <c:pt idx="5376">
                  <c:v>63.46</c:v>
                </c:pt>
                <c:pt idx="5377">
                  <c:v>64.22</c:v>
                </c:pt>
                <c:pt idx="5378">
                  <c:v>11.15</c:v>
                </c:pt>
                <c:pt idx="5379">
                  <c:v>16.45</c:v>
                </c:pt>
                <c:pt idx="5380">
                  <c:v>36.75</c:v>
                </c:pt>
                <c:pt idx="5381">
                  <c:v>24.45</c:v>
                </c:pt>
                <c:pt idx="5382">
                  <c:v>29.32</c:v>
                </c:pt>
                <c:pt idx="5383">
                  <c:v>69.040000000000006</c:v>
                </c:pt>
                <c:pt idx="5384">
                  <c:v>18.27</c:v>
                </c:pt>
                <c:pt idx="5385">
                  <c:v>63.38</c:v>
                </c:pt>
                <c:pt idx="5386">
                  <c:v>64.33</c:v>
                </c:pt>
                <c:pt idx="5387">
                  <c:v>10.99</c:v>
                </c:pt>
                <c:pt idx="5388">
                  <c:v>16.41</c:v>
                </c:pt>
                <c:pt idx="5389">
                  <c:v>36.520000000000003</c:v>
                </c:pt>
                <c:pt idx="5390">
                  <c:v>24.63</c:v>
                </c:pt>
                <c:pt idx="5391">
                  <c:v>29.19</c:v>
                </c:pt>
                <c:pt idx="5392">
                  <c:v>69.2</c:v>
                </c:pt>
                <c:pt idx="5393">
                  <c:v>18.47</c:v>
                </c:pt>
                <c:pt idx="5394">
                  <c:v>63.29</c:v>
                </c:pt>
                <c:pt idx="5395">
                  <c:v>64.45</c:v>
                </c:pt>
                <c:pt idx="5396">
                  <c:v>10.84</c:v>
                </c:pt>
                <c:pt idx="5397">
                  <c:v>16.36</c:v>
                </c:pt>
                <c:pt idx="5398">
                  <c:v>36.28</c:v>
                </c:pt>
                <c:pt idx="5399">
                  <c:v>24.8</c:v>
                </c:pt>
                <c:pt idx="5400">
                  <c:v>29.07</c:v>
                </c:pt>
                <c:pt idx="5401">
                  <c:v>69.36</c:v>
                </c:pt>
                <c:pt idx="5402">
                  <c:v>18.670000000000002</c:v>
                </c:pt>
                <c:pt idx="5403">
                  <c:v>63.21</c:v>
                </c:pt>
                <c:pt idx="5404">
                  <c:v>64.56</c:v>
                </c:pt>
                <c:pt idx="5405">
                  <c:v>10.69</c:v>
                </c:pt>
                <c:pt idx="5406">
                  <c:v>16.309999999999999</c:v>
                </c:pt>
                <c:pt idx="5407">
                  <c:v>36.049999999999997</c:v>
                </c:pt>
                <c:pt idx="5408">
                  <c:v>24.97</c:v>
                </c:pt>
                <c:pt idx="5409">
                  <c:v>28.94</c:v>
                </c:pt>
                <c:pt idx="5410">
                  <c:v>69.52</c:v>
                </c:pt>
                <c:pt idx="5411">
                  <c:v>18.87</c:v>
                </c:pt>
                <c:pt idx="5412">
                  <c:v>63.13</c:v>
                </c:pt>
                <c:pt idx="5413">
                  <c:v>64.67</c:v>
                </c:pt>
                <c:pt idx="5414">
                  <c:v>10.53</c:v>
                </c:pt>
                <c:pt idx="5415">
                  <c:v>16.27</c:v>
                </c:pt>
                <c:pt idx="5416">
                  <c:v>35.82</c:v>
                </c:pt>
                <c:pt idx="5417">
                  <c:v>25.15</c:v>
                </c:pt>
                <c:pt idx="5418">
                  <c:v>28.81</c:v>
                </c:pt>
                <c:pt idx="5419">
                  <c:v>69.67</c:v>
                </c:pt>
                <c:pt idx="5420">
                  <c:v>19.07</c:v>
                </c:pt>
                <c:pt idx="5421">
                  <c:v>63.05</c:v>
                </c:pt>
                <c:pt idx="5422">
                  <c:v>64.78</c:v>
                </c:pt>
                <c:pt idx="5423">
                  <c:v>10.37</c:v>
                </c:pt>
                <c:pt idx="5424">
                  <c:v>16.22</c:v>
                </c:pt>
                <c:pt idx="5425">
                  <c:v>35.58</c:v>
                </c:pt>
                <c:pt idx="5426">
                  <c:v>25.32</c:v>
                </c:pt>
                <c:pt idx="5427">
                  <c:v>28.68</c:v>
                </c:pt>
                <c:pt idx="5428">
                  <c:v>69.819999999999993</c:v>
                </c:pt>
                <c:pt idx="5429">
                  <c:v>19.27</c:v>
                </c:pt>
                <c:pt idx="5430">
                  <c:v>62.96</c:v>
                </c:pt>
                <c:pt idx="5431">
                  <c:v>64.89</c:v>
                </c:pt>
                <c:pt idx="5432">
                  <c:v>10.220000000000001</c:v>
                </c:pt>
                <c:pt idx="5433">
                  <c:v>16.170000000000002</c:v>
                </c:pt>
                <c:pt idx="5434">
                  <c:v>35.35</c:v>
                </c:pt>
                <c:pt idx="5435">
                  <c:v>25.49</c:v>
                </c:pt>
                <c:pt idx="5436">
                  <c:v>28.55</c:v>
                </c:pt>
                <c:pt idx="5437">
                  <c:v>69.98</c:v>
                </c:pt>
                <c:pt idx="5438">
                  <c:v>19.47</c:v>
                </c:pt>
                <c:pt idx="5439">
                  <c:v>62.87</c:v>
                </c:pt>
                <c:pt idx="5440">
                  <c:v>65</c:v>
                </c:pt>
                <c:pt idx="5441">
                  <c:v>16.12</c:v>
                </c:pt>
                <c:pt idx="5442">
                  <c:v>35.11</c:v>
                </c:pt>
                <c:pt idx="5443">
                  <c:v>25.66</c:v>
                </c:pt>
                <c:pt idx="5444">
                  <c:v>28.42</c:v>
                </c:pt>
                <c:pt idx="5445">
                  <c:v>70.13</c:v>
                </c:pt>
                <c:pt idx="5446">
                  <c:v>19.670000000000002</c:v>
                </c:pt>
                <c:pt idx="5447">
                  <c:v>62.79</c:v>
                </c:pt>
                <c:pt idx="5448">
                  <c:v>65.11</c:v>
                </c:pt>
                <c:pt idx="5449">
                  <c:v>16.07</c:v>
                </c:pt>
                <c:pt idx="5450">
                  <c:v>34.880000000000003</c:v>
                </c:pt>
                <c:pt idx="5451">
                  <c:v>25.84</c:v>
                </c:pt>
                <c:pt idx="5452">
                  <c:v>28.29</c:v>
                </c:pt>
                <c:pt idx="5453">
                  <c:v>70.27</c:v>
                </c:pt>
                <c:pt idx="5454">
                  <c:v>19.87</c:v>
                </c:pt>
                <c:pt idx="5455">
                  <c:v>62.7</c:v>
                </c:pt>
                <c:pt idx="5456">
                  <c:v>65.209999999999994</c:v>
                </c:pt>
                <c:pt idx="5457">
                  <c:v>16.02</c:v>
                </c:pt>
                <c:pt idx="5458">
                  <c:v>34.65</c:v>
                </c:pt>
                <c:pt idx="5459">
                  <c:v>26.01</c:v>
                </c:pt>
                <c:pt idx="5460">
                  <c:v>28.16</c:v>
                </c:pt>
                <c:pt idx="5461">
                  <c:v>70.42</c:v>
                </c:pt>
                <c:pt idx="5462">
                  <c:v>20.07</c:v>
                </c:pt>
                <c:pt idx="5463">
                  <c:v>62.61</c:v>
                </c:pt>
                <c:pt idx="5464">
                  <c:v>65.319999999999993</c:v>
                </c:pt>
                <c:pt idx="5465">
                  <c:v>15.97</c:v>
                </c:pt>
                <c:pt idx="5466">
                  <c:v>34.409999999999997</c:v>
                </c:pt>
                <c:pt idx="5467">
                  <c:v>26.18</c:v>
                </c:pt>
                <c:pt idx="5468">
                  <c:v>28.03</c:v>
                </c:pt>
                <c:pt idx="5469">
                  <c:v>70.569999999999993</c:v>
                </c:pt>
                <c:pt idx="5470">
                  <c:v>20.27</c:v>
                </c:pt>
                <c:pt idx="5471">
                  <c:v>62.52</c:v>
                </c:pt>
                <c:pt idx="5472">
                  <c:v>65.42</c:v>
                </c:pt>
                <c:pt idx="5473">
                  <c:v>15.92</c:v>
                </c:pt>
                <c:pt idx="5474">
                  <c:v>34.18</c:v>
                </c:pt>
                <c:pt idx="5475">
                  <c:v>26.35</c:v>
                </c:pt>
                <c:pt idx="5476">
                  <c:v>27.89</c:v>
                </c:pt>
                <c:pt idx="5477">
                  <c:v>70.709999999999994</c:v>
                </c:pt>
                <c:pt idx="5478">
                  <c:v>20.47</c:v>
                </c:pt>
                <c:pt idx="5479">
                  <c:v>62.43</c:v>
                </c:pt>
                <c:pt idx="5480">
                  <c:v>65.53</c:v>
                </c:pt>
                <c:pt idx="5481">
                  <c:v>15.86</c:v>
                </c:pt>
                <c:pt idx="5482">
                  <c:v>33.950000000000003</c:v>
                </c:pt>
                <c:pt idx="5483">
                  <c:v>26.53</c:v>
                </c:pt>
                <c:pt idx="5484">
                  <c:v>27.76</c:v>
                </c:pt>
                <c:pt idx="5485">
                  <c:v>70.849999999999994</c:v>
                </c:pt>
                <c:pt idx="5486">
                  <c:v>20.67</c:v>
                </c:pt>
                <c:pt idx="5487">
                  <c:v>62.34</c:v>
                </c:pt>
                <c:pt idx="5488">
                  <c:v>65.63</c:v>
                </c:pt>
                <c:pt idx="5489">
                  <c:v>15.81</c:v>
                </c:pt>
                <c:pt idx="5490">
                  <c:v>33.71</c:v>
                </c:pt>
                <c:pt idx="5491">
                  <c:v>26.7</c:v>
                </c:pt>
                <c:pt idx="5492">
                  <c:v>27.62</c:v>
                </c:pt>
                <c:pt idx="5493">
                  <c:v>70.989999999999995</c:v>
                </c:pt>
                <c:pt idx="5494">
                  <c:v>20.87</c:v>
                </c:pt>
                <c:pt idx="5495">
                  <c:v>62.25</c:v>
                </c:pt>
                <c:pt idx="5496">
                  <c:v>65.739999999999995</c:v>
                </c:pt>
                <c:pt idx="5497">
                  <c:v>15.75</c:v>
                </c:pt>
                <c:pt idx="5498">
                  <c:v>33.479999999999997</c:v>
                </c:pt>
                <c:pt idx="5499">
                  <c:v>26.87</c:v>
                </c:pt>
                <c:pt idx="5500">
                  <c:v>27.49</c:v>
                </c:pt>
                <c:pt idx="5501">
                  <c:v>71.13</c:v>
                </c:pt>
                <c:pt idx="5502">
                  <c:v>21.07</c:v>
                </c:pt>
                <c:pt idx="5503">
                  <c:v>62.16</c:v>
                </c:pt>
                <c:pt idx="5504">
                  <c:v>65.84</c:v>
                </c:pt>
                <c:pt idx="5505">
                  <c:v>15.7</c:v>
                </c:pt>
                <c:pt idx="5506">
                  <c:v>33.25</c:v>
                </c:pt>
                <c:pt idx="5507">
                  <c:v>27.04</c:v>
                </c:pt>
                <c:pt idx="5508">
                  <c:v>27.35</c:v>
                </c:pt>
                <c:pt idx="5509">
                  <c:v>71.27</c:v>
                </c:pt>
                <c:pt idx="5510">
                  <c:v>21.27</c:v>
                </c:pt>
                <c:pt idx="5511">
                  <c:v>62.06</c:v>
                </c:pt>
                <c:pt idx="5512">
                  <c:v>65.94</c:v>
                </c:pt>
                <c:pt idx="5513">
                  <c:v>15.64</c:v>
                </c:pt>
                <c:pt idx="5514">
                  <c:v>33.01</c:v>
                </c:pt>
                <c:pt idx="5515">
                  <c:v>27.21</c:v>
                </c:pt>
                <c:pt idx="5516">
                  <c:v>27.21</c:v>
                </c:pt>
                <c:pt idx="5517">
                  <c:v>71.400000000000006</c:v>
                </c:pt>
                <c:pt idx="5518">
                  <c:v>21.47</c:v>
                </c:pt>
                <c:pt idx="5519">
                  <c:v>61.97</c:v>
                </c:pt>
                <c:pt idx="5520">
                  <c:v>66.040000000000006</c:v>
                </c:pt>
                <c:pt idx="5521">
                  <c:v>15.58</c:v>
                </c:pt>
                <c:pt idx="5522">
                  <c:v>32.78</c:v>
                </c:pt>
                <c:pt idx="5523">
                  <c:v>27.38</c:v>
                </c:pt>
                <c:pt idx="5524">
                  <c:v>27.08</c:v>
                </c:pt>
                <c:pt idx="5525">
                  <c:v>71.540000000000006</c:v>
                </c:pt>
                <c:pt idx="5526">
                  <c:v>21.67</c:v>
                </c:pt>
                <c:pt idx="5527">
                  <c:v>61.87</c:v>
                </c:pt>
                <c:pt idx="5528">
                  <c:v>66.14</c:v>
                </c:pt>
                <c:pt idx="5529">
                  <c:v>15.52</c:v>
                </c:pt>
                <c:pt idx="5530">
                  <c:v>32.549999999999997</c:v>
                </c:pt>
                <c:pt idx="5531">
                  <c:v>27.55</c:v>
                </c:pt>
                <c:pt idx="5532">
                  <c:v>26.94</c:v>
                </c:pt>
                <c:pt idx="5533">
                  <c:v>71.67</c:v>
                </c:pt>
                <c:pt idx="5534">
                  <c:v>21.87</c:v>
                </c:pt>
                <c:pt idx="5535">
                  <c:v>61.78</c:v>
                </c:pt>
                <c:pt idx="5536">
                  <c:v>66.239999999999995</c:v>
                </c:pt>
                <c:pt idx="5537">
                  <c:v>15.47</c:v>
                </c:pt>
                <c:pt idx="5538">
                  <c:v>32.31</c:v>
                </c:pt>
                <c:pt idx="5539">
                  <c:v>27.73</c:v>
                </c:pt>
                <c:pt idx="5540">
                  <c:v>26.8</c:v>
                </c:pt>
                <c:pt idx="5541">
                  <c:v>71.8</c:v>
                </c:pt>
                <c:pt idx="5542">
                  <c:v>22.07</c:v>
                </c:pt>
                <c:pt idx="5543">
                  <c:v>61.68</c:v>
                </c:pt>
                <c:pt idx="5544">
                  <c:v>66.33</c:v>
                </c:pt>
                <c:pt idx="5545">
                  <c:v>15.41</c:v>
                </c:pt>
                <c:pt idx="5546">
                  <c:v>32.08</c:v>
                </c:pt>
                <c:pt idx="5547">
                  <c:v>27.9</c:v>
                </c:pt>
                <c:pt idx="5548">
                  <c:v>26.66</c:v>
                </c:pt>
                <c:pt idx="5549">
                  <c:v>71.930000000000007</c:v>
                </c:pt>
                <c:pt idx="5550">
                  <c:v>22.27</c:v>
                </c:pt>
                <c:pt idx="5551">
                  <c:v>61.58</c:v>
                </c:pt>
                <c:pt idx="5552">
                  <c:v>66.430000000000007</c:v>
                </c:pt>
                <c:pt idx="5553">
                  <c:v>15.34</c:v>
                </c:pt>
                <c:pt idx="5554">
                  <c:v>31.85</c:v>
                </c:pt>
                <c:pt idx="5555">
                  <c:v>28.07</c:v>
                </c:pt>
                <c:pt idx="5556">
                  <c:v>26.52</c:v>
                </c:pt>
                <c:pt idx="5557">
                  <c:v>72.05</c:v>
                </c:pt>
                <c:pt idx="5558">
                  <c:v>22.47</c:v>
                </c:pt>
                <c:pt idx="5559">
                  <c:v>61.48</c:v>
                </c:pt>
                <c:pt idx="5560">
                  <c:v>66.52</c:v>
                </c:pt>
                <c:pt idx="5561">
                  <c:v>15.28</c:v>
                </c:pt>
                <c:pt idx="5562">
                  <c:v>31.62</c:v>
                </c:pt>
                <c:pt idx="5563">
                  <c:v>28.24</c:v>
                </c:pt>
                <c:pt idx="5564">
                  <c:v>26.37</c:v>
                </c:pt>
                <c:pt idx="5565">
                  <c:v>72.180000000000007</c:v>
                </c:pt>
                <c:pt idx="5566">
                  <c:v>22.67</c:v>
                </c:pt>
                <c:pt idx="5567">
                  <c:v>61.38</c:v>
                </c:pt>
                <c:pt idx="5568">
                  <c:v>66.62</c:v>
                </c:pt>
                <c:pt idx="5569">
                  <c:v>15.22</c:v>
                </c:pt>
                <c:pt idx="5570">
                  <c:v>31.38</c:v>
                </c:pt>
                <c:pt idx="5571">
                  <c:v>28.41</c:v>
                </c:pt>
                <c:pt idx="5572">
                  <c:v>26.23</c:v>
                </c:pt>
                <c:pt idx="5573">
                  <c:v>72.3</c:v>
                </c:pt>
                <c:pt idx="5574">
                  <c:v>22.87</c:v>
                </c:pt>
                <c:pt idx="5575">
                  <c:v>61.28</c:v>
                </c:pt>
                <c:pt idx="5576">
                  <c:v>66.709999999999994</c:v>
                </c:pt>
                <c:pt idx="5577">
                  <c:v>15.16</c:v>
                </c:pt>
                <c:pt idx="5578">
                  <c:v>31.15</c:v>
                </c:pt>
                <c:pt idx="5579">
                  <c:v>28.58</c:v>
                </c:pt>
                <c:pt idx="5580">
                  <c:v>26.09</c:v>
                </c:pt>
                <c:pt idx="5581">
                  <c:v>72.42</c:v>
                </c:pt>
                <c:pt idx="5582">
                  <c:v>23.07</c:v>
                </c:pt>
                <c:pt idx="5583">
                  <c:v>61.18</c:v>
                </c:pt>
                <c:pt idx="5584">
                  <c:v>66.8</c:v>
                </c:pt>
                <c:pt idx="5585">
                  <c:v>15.09</c:v>
                </c:pt>
                <c:pt idx="5586">
                  <c:v>30.92</c:v>
                </c:pt>
                <c:pt idx="5587">
                  <c:v>28.75</c:v>
                </c:pt>
                <c:pt idx="5588">
                  <c:v>25.94</c:v>
                </c:pt>
                <c:pt idx="5589">
                  <c:v>72.540000000000006</c:v>
                </c:pt>
                <c:pt idx="5590">
                  <c:v>23.27</c:v>
                </c:pt>
                <c:pt idx="5591">
                  <c:v>61.08</c:v>
                </c:pt>
                <c:pt idx="5592">
                  <c:v>66.89</c:v>
                </c:pt>
                <c:pt idx="5593">
                  <c:v>15.03</c:v>
                </c:pt>
                <c:pt idx="5594">
                  <c:v>30.69</c:v>
                </c:pt>
                <c:pt idx="5595">
                  <c:v>28.92</c:v>
                </c:pt>
                <c:pt idx="5596">
                  <c:v>25.8</c:v>
                </c:pt>
                <c:pt idx="5597">
                  <c:v>72.650000000000006</c:v>
                </c:pt>
                <c:pt idx="5598">
                  <c:v>23.47</c:v>
                </c:pt>
                <c:pt idx="5599">
                  <c:v>60.98</c:v>
                </c:pt>
                <c:pt idx="5600">
                  <c:v>66.98</c:v>
                </c:pt>
                <c:pt idx="5601">
                  <c:v>14.96</c:v>
                </c:pt>
                <c:pt idx="5602">
                  <c:v>30.46</c:v>
                </c:pt>
                <c:pt idx="5603">
                  <c:v>29.09</c:v>
                </c:pt>
                <c:pt idx="5604">
                  <c:v>25.65</c:v>
                </c:pt>
                <c:pt idx="5605">
                  <c:v>72.77</c:v>
                </c:pt>
                <c:pt idx="5606">
                  <c:v>23.67</c:v>
                </c:pt>
                <c:pt idx="5607">
                  <c:v>60.88</c:v>
                </c:pt>
                <c:pt idx="5608">
                  <c:v>67.069999999999993</c:v>
                </c:pt>
                <c:pt idx="5609">
                  <c:v>14.9</c:v>
                </c:pt>
                <c:pt idx="5610">
                  <c:v>30.22</c:v>
                </c:pt>
                <c:pt idx="5611">
                  <c:v>29.26</c:v>
                </c:pt>
                <c:pt idx="5612">
                  <c:v>25.51</c:v>
                </c:pt>
                <c:pt idx="5613">
                  <c:v>72.88</c:v>
                </c:pt>
                <c:pt idx="5614">
                  <c:v>23.87</c:v>
                </c:pt>
                <c:pt idx="5615">
                  <c:v>60.77</c:v>
                </c:pt>
                <c:pt idx="5616">
                  <c:v>67.16</c:v>
                </c:pt>
                <c:pt idx="5617">
                  <c:v>14.83</c:v>
                </c:pt>
                <c:pt idx="5618">
                  <c:v>29.99</c:v>
                </c:pt>
                <c:pt idx="5619">
                  <c:v>29.43</c:v>
                </c:pt>
                <c:pt idx="5620">
                  <c:v>25.36</c:v>
                </c:pt>
                <c:pt idx="5621">
                  <c:v>72.989999999999995</c:v>
                </c:pt>
                <c:pt idx="5622">
                  <c:v>24.07</c:v>
                </c:pt>
                <c:pt idx="5623">
                  <c:v>60.67</c:v>
                </c:pt>
                <c:pt idx="5624">
                  <c:v>67.239999999999995</c:v>
                </c:pt>
                <c:pt idx="5625">
                  <c:v>14.76</c:v>
                </c:pt>
                <c:pt idx="5626">
                  <c:v>29.76</c:v>
                </c:pt>
                <c:pt idx="5627">
                  <c:v>29.6</c:v>
                </c:pt>
                <c:pt idx="5628">
                  <c:v>25.21</c:v>
                </c:pt>
                <c:pt idx="5629">
                  <c:v>73.09</c:v>
                </c:pt>
                <c:pt idx="5630">
                  <c:v>24.27</c:v>
                </c:pt>
                <c:pt idx="5631">
                  <c:v>60.56</c:v>
                </c:pt>
                <c:pt idx="5632">
                  <c:v>67.33</c:v>
                </c:pt>
                <c:pt idx="5633">
                  <c:v>14.7</c:v>
                </c:pt>
                <c:pt idx="5634">
                  <c:v>29.53</c:v>
                </c:pt>
                <c:pt idx="5635">
                  <c:v>29.77</c:v>
                </c:pt>
                <c:pt idx="5636">
                  <c:v>25.07</c:v>
                </c:pt>
                <c:pt idx="5637">
                  <c:v>73.2</c:v>
                </c:pt>
                <c:pt idx="5638">
                  <c:v>24.47</c:v>
                </c:pt>
                <c:pt idx="5639">
                  <c:v>60.46</c:v>
                </c:pt>
                <c:pt idx="5640">
                  <c:v>67.41</c:v>
                </c:pt>
                <c:pt idx="5641">
                  <c:v>14.63</c:v>
                </c:pt>
                <c:pt idx="5642">
                  <c:v>29.3</c:v>
                </c:pt>
                <c:pt idx="5643">
                  <c:v>29.94</c:v>
                </c:pt>
                <c:pt idx="5644">
                  <c:v>24.92</c:v>
                </c:pt>
                <c:pt idx="5645">
                  <c:v>73.3</c:v>
                </c:pt>
                <c:pt idx="5646">
                  <c:v>24.67</c:v>
                </c:pt>
                <c:pt idx="5647">
                  <c:v>60.35</c:v>
                </c:pt>
                <c:pt idx="5648">
                  <c:v>67.5</c:v>
                </c:pt>
                <c:pt idx="5649">
                  <c:v>14.56</c:v>
                </c:pt>
                <c:pt idx="5650">
                  <c:v>29.07</c:v>
                </c:pt>
                <c:pt idx="5651">
                  <c:v>30.11</c:v>
                </c:pt>
                <c:pt idx="5652">
                  <c:v>24.77</c:v>
                </c:pt>
                <c:pt idx="5653">
                  <c:v>73.400000000000006</c:v>
                </c:pt>
                <c:pt idx="5654">
                  <c:v>24.87</c:v>
                </c:pt>
                <c:pt idx="5655">
                  <c:v>60.24</c:v>
                </c:pt>
                <c:pt idx="5656">
                  <c:v>67.58</c:v>
                </c:pt>
                <c:pt idx="5657">
                  <c:v>14.49</c:v>
                </c:pt>
                <c:pt idx="5658">
                  <c:v>28.83</c:v>
                </c:pt>
                <c:pt idx="5659">
                  <c:v>30.28</c:v>
                </c:pt>
                <c:pt idx="5660">
                  <c:v>24.62</c:v>
                </c:pt>
                <c:pt idx="5661">
                  <c:v>73.5</c:v>
                </c:pt>
                <c:pt idx="5662">
                  <c:v>25.07</c:v>
                </c:pt>
                <c:pt idx="5663">
                  <c:v>60.13</c:v>
                </c:pt>
                <c:pt idx="5664">
                  <c:v>67.66</c:v>
                </c:pt>
                <c:pt idx="5665">
                  <c:v>14.42</c:v>
                </c:pt>
                <c:pt idx="5666">
                  <c:v>28.6</c:v>
                </c:pt>
                <c:pt idx="5667">
                  <c:v>30.44</c:v>
                </c:pt>
                <c:pt idx="5668">
                  <c:v>24.47</c:v>
                </c:pt>
                <c:pt idx="5669">
                  <c:v>73.59</c:v>
                </c:pt>
                <c:pt idx="5670">
                  <c:v>25.27</c:v>
                </c:pt>
                <c:pt idx="5671">
                  <c:v>60.02</c:v>
                </c:pt>
                <c:pt idx="5672">
                  <c:v>67.739999999999995</c:v>
                </c:pt>
                <c:pt idx="5673">
                  <c:v>14.34</c:v>
                </c:pt>
                <c:pt idx="5674">
                  <c:v>28.37</c:v>
                </c:pt>
                <c:pt idx="5675">
                  <c:v>30.61</c:v>
                </c:pt>
                <c:pt idx="5676">
                  <c:v>24.31</c:v>
                </c:pt>
                <c:pt idx="5677">
                  <c:v>73.680000000000007</c:v>
                </c:pt>
                <c:pt idx="5678">
                  <c:v>25.47</c:v>
                </c:pt>
                <c:pt idx="5679">
                  <c:v>59.91</c:v>
                </c:pt>
                <c:pt idx="5680">
                  <c:v>67.81</c:v>
                </c:pt>
                <c:pt idx="5681">
                  <c:v>14.27</c:v>
                </c:pt>
                <c:pt idx="5682">
                  <c:v>28.14</c:v>
                </c:pt>
                <c:pt idx="5683">
                  <c:v>30.78</c:v>
                </c:pt>
                <c:pt idx="5684">
                  <c:v>24.16</c:v>
                </c:pt>
                <c:pt idx="5685">
                  <c:v>73.77</c:v>
                </c:pt>
                <c:pt idx="5686">
                  <c:v>25.66</c:v>
                </c:pt>
                <c:pt idx="5687">
                  <c:v>59.8</c:v>
                </c:pt>
                <c:pt idx="5688">
                  <c:v>67.89</c:v>
                </c:pt>
                <c:pt idx="5689">
                  <c:v>14.2</c:v>
                </c:pt>
                <c:pt idx="5690">
                  <c:v>27.91</c:v>
                </c:pt>
                <c:pt idx="5691">
                  <c:v>30.95</c:v>
                </c:pt>
                <c:pt idx="5692">
                  <c:v>24.01</c:v>
                </c:pt>
                <c:pt idx="5693">
                  <c:v>73.86</c:v>
                </c:pt>
                <c:pt idx="5694">
                  <c:v>25.86</c:v>
                </c:pt>
                <c:pt idx="5695">
                  <c:v>59.69</c:v>
                </c:pt>
                <c:pt idx="5696">
                  <c:v>67.959999999999994</c:v>
                </c:pt>
                <c:pt idx="5697">
                  <c:v>14.12</c:v>
                </c:pt>
                <c:pt idx="5698">
                  <c:v>27.68</c:v>
                </c:pt>
                <c:pt idx="5699">
                  <c:v>31.12</c:v>
                </c:pt>
                <c:pt idx="5700">
                  <c:v>23.86</c:v>
                </c:pt>
                <c:pt idx="5701">
                  <c:v>73.95</c:v>
                </c:pt>
                <c:pt idx="5702">
                  <c:v>26.06</c:v>
                </c:pt>
                <c:pt idx="5703">
                  <c:v>59.58</c:v>
                </c:pt>
                <c:pt idx="5704">
                  <c:v>68.040000000000006</c:v>
                </c:pt>
                <c:pt idx="5705">
                  <c:v>14.05</c:v>
                </c:pt>
                <c:pt idx="5706">
                  <c:v>27.45</c:v>
                </c:pt>
                <c:pt idx="5707">
                  <c:v>31.29</c:v>
                </c:pt>
                <c:pt idx="5708">
                  <c:v>23.7</c:v>
                </c:pt>
                <c:pt idx="5709">
                  <c:v>74.03</c:v>
                </c:pt>
                <c:pt idx="5710">
                  <c:v>26.26</c:v>
                </c:pt>
                <c:pt idx="5711">
                  <c:v>59.47</c:v>
                </c:pt>
                <c:pt idx="5712">
                  <c:v>68.11</c:v>
                </c:pt>
                <c:pt idx="5713">
                  <c:v>13.98</c:v>
                </c:pt>
                <c:pt idx="5714">
                  <c:v>27.22</c:v>
                </c:pt>
                <c:pt idx="5715">
                  <c:v>31.45</c:v>
                </c:pt>
                <c:pt idx="5716">
                  <c:v>23.55</c:v>
                </c:pt>
                <c:pt idx="5717">
                  <c:v>74.11</c:v>
                </c:pt>
                <c:pt idx="5718">
                  <c:v>26.46</c:v>
                </c:pt>
                <c:pt idx="5719">
                  <c:v>59.35</c:v>
                </c:pt>
                <c:pt idx="5720">
                  <c:v>68.180000000000007</c:v>
                </c:pt>
                <c:pt idx="5721">
                  <c:v>13.9</c:v>
                </c:pt>
                <c:pt idx="5722">
                  <c:v>26.99</c:v>
                </c:pt>
                <c:pt idx="5723">
                  <c:v>31.62</c:v>
                </c:pt>
                <c:pt idx="5724">
                  <c:v>23.39</c:v>
                </c:pt>
                <c:pt idx="5725">
                  <c:v>74.180000000000007</c:v>
                </c:pt>
                <c:pt idx="5726">
                  <c:v>26.66</c:v>
                </c:pt>
                <c:pt idx="5727">
                  <c:v>59.24</c:v>
                </c:pt>
                <c:pt idx="5728">
                  <c:v>68.25</c:v>
                </c:pt>
                <c:pt idx="5729">
                  <c:v>13.82</c:v>
                </c:pt>
                <c:pt idx="5730">
                  <c:v>26.76</c:v>
                </c:pt>
                <c:pt idx="5731">
                  <c:v>31.79</c:v>
                </c:pt>
                <c:pt idx="5732">
                  <c:v>23.24</c:v>
                </c:pt>
                <c:pt idx="5733">
                  <c:v>74.260000000000005</c:v>
                </c:pt>
                <c:pt idx="5734">
                  <c:v>26.85</c:v>
                </c:pt>
                <c:pt idx="5735">
                  <c:v>59.13</c:v>
                </c:pt>
                <c:pt idx="5736">
                  <c:v>68.319999999999993</c:v>
                </c:pt>
                <c:pt idx="5737">
                  <c:v>13.75</c:v>
                </c:pt>
                <c:pt idx="5738">
                  <c:v>26.53</c:v>
                </c:pt>
                <c:pt idx="5739">
                  <c:v>31.96</c:v>
                </c:pt>
                <c:pt idx="5740">
                  <c:v>23.08</c:v>
                </c:pt>
                <c:pt idx="5741">
                  <c:v>74.33</c:v>
                </c:pt>
                <c:pt idx="5742">
                  <c:v>27.05</c:v>
                </c:pt>
                <c:pt idx="5743">
                  <c:v>59.01</c:v>
                </c:pt>
                <c:pt idx="5744">
                  <c:v>68.38</c:v>
                </c:pt>
                <c:pt idx="5745">
                  <c:v>13.67</c:v>
                </c:pt>
                <c:pt idx="5746">
                  <c:v>26.3</c:v>
                </c:pt>
                <c:pt idx="5747">
                  <c:v>32.130000000000003</c:v>
                </c:pt>
                <c:pt idx="5748">
                  <c:v>22.93</c:v>
                </c:pt>
                <c:pt idx="5749">
                  <c:v>74.400000000000006</c:v>
                </c:pt>
                <c:pt idx="5750">
                  <c:v>27.25</c:v>
                </c:pt>
                <c:pt idx="5751">
                  <c:v>58.89</c:v>
                </c:pt>
                <c:pt idx="5752">
                  <c:v>68.45</c:v>
                </c:pt>
                <c:pt idx="5753">
                  <c:v>13.59</c:v>
                </c:pt>
                <c:pt idx="5754">
                  <c:v>26.07</c:v>
                </c:pt>
                <c:pt idx="5755">
                  <c:v>32.29</c:v>
                </c:pt>
                <c:pt idx="5756">
                  <c:v>22.77</c:v>
                </c:pt>
                <c:pt idx="5757">
                  <c:v>74.459999999999994</c:v>
                </c:pt>
                <c:pt idx="5758">
                  <c:v>27.45</c:v>
                </c:pt>
                <c:pt idx="5759">
                  <c:v>58.78</c:v>
                </c:pt>
                <c:pt idx="5760">
                  <c:v>68.510000000000005</c:v>
                </c:pt>
                <c:pt idx="5761">
                  <c:v>13.51</c:v>
                </c:pt>
                <c:pt idx="5762">
                  <c:v>25.84</c:v>
                </c:pt>
                <c:pt idx="5763">
                  <c:v>32.46</c:v>
                </c:pt>
                <c:pt idx="5764">
                  <c:v>22.61</c:v>
                </c:pt>
                <c:pt idx="5765">
                  <c:v>74.53</c:v>
                </c:pt>
                <c:pt idx="5766">
                  <c:v>27.65</c:v>
                </c:pt>
                <c:pt idx="5767">
                  <c:v>58.66</c:v>
                </c:pt>
                <c:pt idx="5768">
                  <c:v>68.58</c:v>
                </c:pt>
                <c:pt idx="5769">
                  <c:v>13.43</c:v>
                </c:pt>
                <c:pt idx="5770">
                  <c:v>25.61</c:v>
                </c:pt>
                <c:pt idx="5771">
                  <c:v>32.630000000000003</c:v>
                </c:pt>
                <c:pt idx="5772">
                  <c:v>22.45</c:v>
                </c:pt>
                <c:pt idx="5773">
                  <c:v>74.59</c:v>
                </c:pt>
                <c:pt idx="5774">
                  <c:v>27.84</c:v>
                </c:pt>
                <c:pt idx="5775">
                  <c:v>58.54</c:v>
                </c:pt>
                <c:pt idx="5776">
                  <c:v>68.64</c:v>
                </c:pt>
                <c:pt idx="5777">
                  <c:v>13.35</c:v>
                </c:pt>
                <c:pt idx="5778">
                  <c:v>25.38</c:v>
                </c:pt>
                <c:pt idx="5779">
                  <c:v>32.79</c:v>
                </c:pt>
                <c:pt idx="5780">
                  <c:v>22.3</c:v>
                </c:pt>
                <c:pt idx="5781">
                  <c:v>74.64</c:v>
                </c:pt>
                <c:pt idx="5782">
                  <c:v>28.04</c:v>
                </c:pt>
                <c:pt idx="5783">
                  <c:v>58.42</c:v>
                </c:pt>
                <c:pt idx="5784">
                  <c:v>68.7</c:v>
                </c:pt>
                <c:pt idx="5785">
                  <c:v>13.27</c:v>
                </c:pt>
                <c:pt idx="5786">
                  <c:v>25.15</c:v>
                </c:pt>
                <c:pt idx="5787">
                  <c:v>32.96</c:v>
                </c:pt>
                <c:pt idx="5788">
                  <c:v>22.14</c:v>
                </c:pt>
                <c:pt idx="5789">
                  <c:v>74.7</c:v>
                </c:pt>
                <c:pt idx="5790">
                  <c:v>28.24</c:v>
                </c:pt>
                <c:pt idx="5791">
                  <c:v>58.3</c:v>
                </c:pt>
                <c:pt idx="5792">
                  <c:v>68.75</c:v>
                </c:pt>
                <c:pt idx="5793">
                  <c:v>13.19</c:v>
                </c:pt>
                <c:pt idx="5794">
                  <c:v>24.92</c:v>
                </c:pt>
                <c:pt idx="5795">
                  <c:v>33.130000000000003</c:v>
                </c:pt>
                <c:pt idx="5796">
                  <c:v>21.98</c:v>
                </c:pt>
                <c:pt idx="5797">
                  <c:v>74.75</c:v>
                </c:pt>
                <c:pt idx="5798">
                  <c:v>28.43</c:v>
                </c:pt>
                <c:pt idx="5799">
                  <c:v>58.18</c:v>
                </c:pt>
                <c:pt idx="5800">
                  <c:v>68.81</c:v>
                </c:pt>
                <c:pt idx="5801">
                  <c:v>13.11</c:v>
                </c:pt>
                <c:pt idx="5802">
                  <c:v>24.7</c:v>
                </c:pt>
                <c:pt idx="5803">
                  <c:v>33.29</c:v>
                </c:pt>
                <c:pt idx="5804">
                  <c:v>21.82</c:v>
                </c:pt>
                <c:pt idx="5805">
                  <c:v>74.790000000000006</c:v>
                </c:pt>
                <c:pt idx="5806">
                  <c:v>28.63</c:v>
                </c:pt>
                <c:pt idx="5807">
                  <c:v>58.06</c:v>
                </c:pt>
                <c:pt idx="5808">
                  <c:v>68.86</c:v>
                </c:pt>
                <c:pt idx="5809">
                  <c:v>13.02</c:v>
                </c:pt>
                <c:pt idx="5810">
                  <c:v>24.47</c:v>
                </c:pt>
                <c:pt idx="5811">
                  <c:v>33.46</c:v>
                </c:pt>
                <c:pt idx="5812">
                  <c:v>21.66</c:v>
                </c:pt>
                <c:pt idx="5813">
                  <c:v>74.84</c:v>
                </c:pt>
                <c:pt idx="5814">
                  <c:v>28.83</c:v>
                </c:pt>
                <c:pt idx="5815">
                  <c:v>57.94</c:v>
                </c:pt>
                <c:pt idx="5816">
                  <c:v>68.92</c:v>
                </c:pt>
                <c:pt idx="5817">
                  <c:v>12.94</c:v>
                </c:pt>
                <c:pt idx="5818">
                  <c:v>24.24</c:v>
                </c:pt>
                <c:pt idx="5819">
                  <c:v>33.619999999999997</c:v>
                </c:pt>
                <c:pt idx="5820">
                  <c:v>21.49</c:v>
                </c:pt>
                <c:pt idx="5821">
                  <c:v>74.88</c:v>
                </c:pt>
                <c:pt idx="5822">
                  <c:v>29.02</c:v>
                </c:pt>
                <c:pt idx="5823">
                  <c:v>57.82</c:v>
                </c:pt>
                <c:pt idx="5824">
                  <c:v>68.97</c:v>
                </c:pt>
                <c:pt idx="5825">
                  <c:v>12.86</c:v>
                </c:pt>
                <c:pt idx="5826">
                  <c:v>24.01</c:v>
                </c:pt>
                <c:pt idx="5827">
                  <c:v>33.79</c:v>
                </c:pt>
                <c:pt idx="5828">
                  <c:v>21.33</c:v>
                </c:pt>
                <c:pt idx="5829">
                  <c:v>74.92</c:v>
                </c:pt>
                <c:pt idx="5830">
                  <c:v>29.22</c:v>
                </c:pt>
                <c:pt idx="5831">
                  <c:v>57.7</c:v>
                </c:pt>
                <c:pt idx="5832">
                  <c:v>69.02</c:v>
                </c:pt>
                <c:pt idx="5833">
                  <c:v>12.77</c:v>
                </c:pt>
                <c:pt idx="5834">
                  <c:v>23.78</c:v>
                </c:pt>
                <c:pt idx="5835">
                  <c:v>33.96</c:v>
                </c:pt>
                <c:pt idx="5836">
                  <c:v>21.17</c:v>
                </c:pt>
                <c:pt idx="5837">
                  <c:v>74.959999999999994</c:v>
                </c:pt>
                <c:pt idx="5838">
                  <c:v>29.42</c:v>
                </c:pt>
                <c:pt idx="5839">
                  <c:v>57.58</c:v>
                </c:pt>
                <c:pt idx="5840">
                  <c:v>69.069999999999993</c:v>
                </c:pt>
                <c:pt idx="5841">
                  <c:v>12.69</c:v>
                </c:pt>
                <c:pt idx="5842">
                  <c:v>23.55</c:v>
                </c:pt>
                <c:pt idx="5843">
                  <c:v>34.119999999999997</c:v>
                </c:pt>
                <c:pt idx="5844">
                  <c:v>21.01</c:v>
                </c:pt>
                <c:pt idx="5845">
                  <c:v>74.989999999999995</c:v>
                </c:pt>
                <c:pt idx="5846">
                  <c:v>29.61</c:v>
                </c:pt>
                <c:pt idx="5847">
                  <c:v>57.45</c:v>
                </c:pt>
                <c:pt idx="5848">
                  <c:v>69.11</c:v>
                </c:pt>
                <c:pt idx="5849">
                  <c:v>12.6</c:v>
                </c:pt>
                <c:pt idx="5850">
                  <c:v>23.33</c:v>
                </c:pt>
                <c:pt idx="5851">
                  <c:v>34.29</c:v>
                </c:pt>
                <c:pt idx="5852">
                  <c:v>20.85</c:v>
                </c:pt>
                <c:pt idx="5853">
                  <c:v>75.02</c:v>
                </c:pt>
                <c:pt idx="5854">
                  <c:v>29.81</c:v>
                </c:pt>
                <c:pt idx="5855">
                  <c:v>57.33</c:v>
                </c:pt>
                <c:pt idx="5856">
                  <c:v>69.16</c:v>
                </c:pt>
                <c:pt idx="5857">
                  <c:v>12.51</c:v>
                </c:pt>
                <c:pt idx="5858">
                  <c:v>23.1</c:v>
                </c:pt>
                <c:pt idx="5859">
                  <c:v>34.450000000000003</c:v>
                </c:pt>
                <c:pt idx="5860">
                  <c:v>20.68</c:v>
                </c:pt>
                <c:pt idx="5861">
                  <c:v>75.040000000000006</c:v>
                </c:pt>
                <c:pt idx="5862">
                  <c:v>30</c:v>
                </c:pt>
                <c:pt idx="5863">
                  <c:v>57.2</c:v>
                </c:pt>
                <c:pt idx="5864">
                  <c:v>69.2</c:v>
                </c:pt>
                <c:pt idx="5865">
                  <c:v>12.43</c:v>
                </c:pt>
                <c:pt idx="5866">
                  <c:v>22.87</c:v>
                </c:pt>
                <c:pt idx="5867">
                  <c:v>34.619999999999997</c:v>
                </c:pt>
                <c:pt idx="5868">
                  <c:v>20.52</c:v>
                </c:pt>
                <c:pt idx="5869">
                  <c:v>75.069999999999993</c:v>
                </c:pt>
                <c:pt idx="5870">
                  <c:v>30.2</c:v>
                </c:pt>
                <c:pt idx="5871">
                  <c:v>57.08</c:v>
                </c:pt>
                <c:pt idx="5872">
                  <c:v>69.239999999999995</c:v>
                </c:pt>
                <c:pt idx="5873">
                  <c:v>12.34</c:v>
                </c:pt>
                <c:pt idx="5874">
                  <c:v>22.64</c:v>
                </c:pt>
                <c:pt idx="5875">
                  <c:v>34.78</c:v>
                </c:pt>
                <c:pt idx="5876">
                  <c:v>20.350000000000001</c:v>
                </c:pt>
                <c:pt idx="5877">
                  <c:v>75.09</c:v>
                </c:pt>
                <c:pt idx="5878">
                  <c:v>30.39</c:v>
                </c:pt>
                <c:pt idx="5879">
                  <c:v>56.95</c:v>
                </c:pt>
                <c:pt idx="5880">
                  <c:v>69.28</c:v>
                </c:pt>
                <c:pt idx="5881">
                  <c:v>12.25</c:v>
                </c:pt>
                <c:pt idx="5882">
                  <c:v>22.42</c:v>
                </c:pt>
                <c:pt idx="5883">
                  <c:v>34.94</c:v>
                </c:pt>
                <c:pt idx="5884">
                  <c:v>20.190000000000001</c:v>
                </c:pt>
                <c:pt idx="5885">
                  <c:v>75.11</c:v>
                </c:pt>
                <c:pt idx="5886">
                  <c:v>30.58</c:v>
                </c:pt>
                <c:pt idx="5887">
                  <c:v>56.82</c:v>
                </c:pt>
                <c:pt idx="5888">
                  <c:v>69.319999999999993</c:v>
                </c:pt>
                <c:pt idx="5889">
                  <c:v>12.16</c:v>
                </c:pt>
                <c:pt idx="5890">
                  <c:v>22.19</c:v>
                </c:pt>
                <c:pt idx="5891">
                  <c:v>35.11</c:v>
                </c:pt>
                <c:pt idx="5892">
                  <c:v>20.02</c:v>
                </c:pt>
                <c:pt idx="5893">
                  <c:v>75.12</c:v>
                </c:pt>
                <c:pt idx="5894">
                  <c:v>30.78</c:v>
                </c:pt>
                <c:pt idx="5895">
                  <c:v>56.7</c:v>
                </c:pt>
                <c:pt idx="5896">
                  <c:v>69.349999999999994</c:v>
                </c:pt>
                <c:pt idx="5897">
                  <c:v>12.07</c:v>
                </c:pt>
                <c:pt idx="5898">
                  <c:v>21.96</c:v>
                </c:pt>
                <c:pt idx="5899">
                  <c:v>35.270000000000003</c:v>
                </c:pt>
                <c:pt idx="5900">
                  <c:v>19.86</c:v>
                </c:pt>
                <c:pt idx="5901">
                  <c:v>75.13</c:v>
                </c:pt>
                <c:pt idx="5902">
                  <c:v>30.97</c:v>
                </c:pt>
                <c:pt idx="5903">
                  <c:v>56.57</c:v>
                </c:pt>
                <c:pt idx="5904">
                  <c:v>69.39</c:v>
                </c:pt>
                <c:pt idx="5905">
                  <c:v>11.99</c:v>
                </c:pt>
                <c:pt idx="5906">
                  <c:v>21.74</c:v>
                </c:pt>
                <c:pt idx="5907">
                  <c:v>35.44</c:v>
                </c:pt>
                <c:pt idx="5908">
                  <c:v>19.690000000000001</c:v>
                </c:pt>
                <c:pt idx="5909">
                  <c:v>75.14</c:v>
                </c:pt>
                <c:pt idx="5910">
                  <c:v>31.17</c:v>
                </c:pt>
                <c:pt idx="5911">
                  <c:v>56.44</c:v>
                </c:pt>
                <c:pt idx="5912">
                  <c:v>69.42</c:v>
                </c:pt>
                <c:pt idx="5913">
                  <c:v>11.9</c:v>
                </c:pt>
                <c:pt idx="5914">
                  <c:v>21.51</c:v>
                </c:pt>
                <c:pt idx="5915">
                  <c:v>35.6</c:v>
                </c:pt>
                <c:pt idx="5916">
                  <c:v>19.53</c:v>
                </c:pt>
                <c:pt idx="5917">
                  <c:v>75.14</c:v>
                </c:pt>
                <c:pt idx="5918">
                  <c:v>31.36</c:v>
                </c:pt>
                <c:pt idx="5919">
                  <c:v>56.31</c:v>
                </c:pt>
                <c:pt idx="5920">
                  <c:v>69.45</c:v>
                </c:pt>
                <c:pt idx="5921">
                  <c:v>11.8</c:v>
                </c:pt>
                <c:pt idx="5922">
                  <c:v>21.28</c:v>
                </c:pt>
                <c:pt idx="5923">
                  <c:v>35.770000000000003</c:v>
                </c:pt>
                <c:pt idx="5924">
                  <c:v>19.36</c:v>
                </c:pt>
                <c:pt idx="5925">
                  <c:v>75.14</c:v>
                </c:pt>
                <c:pt idx="5926">
                  <c:v>31.55</c:v>
                </c:pt>
                <c:pt idx="5927">
                  <c:v>56.18</c:v>
                </c:pt>
                <c:pt idx="5928">
                  <c:v>69.48</c:v>
                </c:pt>
                <c:pt idx="5929">
                  <c:v>11.71</c:v>
                </c:pt>
                <c:pt idx="5930">
                  <c:v>21.06</c:v>
                </c:pt>
                <c:pt idx="5931">
                  <c:v>35.93</c:v>
                </c:pt>
                <c:pt idx="5932">
                  <c:v>19.190000000000001</c:v>
                </c:pt>
                <c:pt idx="5933">
                  <c:v>75.14</c:v>
                </c:pt>
                <c:pt idx="5934">
                  <c:v>31.74</c:v>
                </c:pt>
                <c:pt idx="5935">
                  <c:v>56.05</c:v>
                </c:pt>
                <c:pt idx="5936">
                  <c:v>69.510000000000005</c:v>
                </c:pt>
                <c:pt idx="5937">
                  <c:v>11.62</c:v>
                </c:pt>
                <c:pt idx="5938">
                  <c:v>20.83</c:v>
                </c:pt>
                <c:pt idx="5939">
                  <c:v>36.090000000000003</c:v>
                </c:pt>
                <c:pt idx="5940">
                  <c:v>19.02</c:v>
                </c:pt>
                <c:pt idx="5941">
                  <c:v>75.14</c:v>
                </c:pt>
                <c:pt idx="5942">
                  <c:v>31.94</c:v>
                </c:pt>
                <c:pt idx="5943">
                  <c:v>55.92</c:v>
                </c:pt>
                <c:pt idx="5944">
                  <c:v>69.53</c:v>
                </c:pt>
                <c:pt idx="5945">
                  <c:v>11.53</c:v>
                </c:pt>
                <c:pt idx="5946">
                  <c:v>20.6</c:v>
                </c:pt>
                <c:pt idx="5947">
                  <c:v>36.26</c:v>
                </c:pt>
                <c:pt idx="5948">
                  <c:v>18.86</c:v>
                </c:pt>
                <c:pt idx="5949">
                  <c:v>75.13</c:v>
                </c:pt>
                <c:pt idx="5950">
                  <c:v>32.130000000000003</c:v>
                </c:pt>
                <c:pt idx="5951">
                  <c:v>55.79</c:v>
                </c:pt>
                <c:pt idx="5952">
                  <c:v>69.56</c:v>
                </c:pt>
                <c:pt idx="5953">
                  <c:v>11.44</c:v>
                </c:pt>
                <c:pt idx="5954">
                  <c:v>20.38</c:v>
                </c:pt>
                <c:pt idx="5955">
                  <c:v>36.42</c:v>
                </c:pt>
                <c:pt idx="5956">
                  <c:v>18.690000000000001</c:v>
                </c:pt>
                <c:pt idx="5957">
                  <c:v>75.12</c:v>
                </c:pt>
                <c:pt idx="5958">
                  <c:v>32.32</c:v>
                </c:pt>
                <c:pt idx="5959">
                  <c:v>55.66</c:v>
                </c:pt>
                <c:pt idx="5960">
                  <c:v>69.58</c:v>
                </c:pt>
                <c:pt idx="5961">
                  <c:v>11.34</c:v>
                </c:pt>
                <c:pt idx="5962">
                  <c:v>20.149999999999999</c:v>
                </c:pt>
                <c:pt idx="5963">
                  <c:v>36.58</c:v>
                </c:pt>
                <c:pt idx="5964">
                  <c:v>18.52</c:v>
                </c:pt>
                <c:pt idx="5965">
                  <c:v>75.11</c:v>
                </c:pt>
                <c:pt idx="5966">
                  <c:v>32.51</c:v>
                </c:pt>
                <c:pt idx="5967">
                  <c:v>55.53</c:v>
                </c:pt>
                <c:pt idx="5968">
                  <c:v>69.599999999999994</c:v>
                </c:pt>
                <c:pt idx="5969">
                  <c:v>11.25</c:v>
                </c:pt>
                <c:pt idx="5970">
                  <c:v>19.93</c:v>
                </c:pt>
                <c:pt idx="5971">
                  <c:v>36.74</c:v>
                </c:pt>
                <c:pt idx="5972">
                  <c:v>18.350000000000001</c:v>
                </c:pt>
                <c:pt idx="5973">
                  <c:v>75.09</c:v>
                </c:pt>
                <c:pt idx="5974">
                  <c:v>32.700000000000003</c:v>
                </c:pt>
                <c:pt idx="5975">
                  <c:v>55.39</c:v>
                </c:pt>
                <c:pt idx="5976">
                  <c:v>69.62</c:v>
                </c:pt>
                <c:pt idx="5977">
                  <c:v>11.16</c:v>
                </c:pt>
                <c:pt idx="5978">
                  <c:v>19.7</c:v>
                </c:pt>
                <c:pt idx="5979">
                  <c:v>36.909999999999997</c:v>
                </c:pt>
                <c:pt idx="5980">
                  <c:v>18.18</c:v>
                </c:pt>
                <c:pt idx="5981">
                  <c:v>75.069999999999993</c:v>
                </c:pt>
                <c:pt idx="5982">
                  <c:v>32.89</c:v>
                </c:pt>
                <c:pt idx="5983">
                  <c:v>55.26</c:v>
                </c:pt>
                <c:pt idx="5984">
                  <c:v>69.63</c:v>
                </c:pt>
                <c:pt idx="5985">
                  <c:v>11.06</c:v>
                </c:pt>
                <c:pt idx="5986">
                  <c:v>19.48</c:v>
                </c:pt>
                <c:pt idx="5987">
                  <c:v>37.07</c:v>
                </c:pt>
                <c:pt idx="5988">
                  <c:v>18.010000000000002</c:v>
                </c:pt>
                <c:pt idx="5989">
                  <c:v>75.05</c:v>
                </c:pt>
                <c:pt idx="5990">
                  <c:v>33.08</c:v>
                </c:pt>
                <c:pt idx="5991">
                  <c:v>55.13</c:v>
                </c:pt>
                <c:pt idx="5992">
                  <c:v>69.650000000000006</c:v>
                </c:pt>
                <c:pt idx="5993">
                  <c:v>10.97</c:v>
                </c:pt>
                <c:pt idx="5994">
                  <c:v>19.25</c:v>
                </c:pt>
                <c:pt idx="5995">
                  <c:v>37.229999999999997</c:v>
                </c:pt>
                <c:pt idx="5996">
                  <c:v>17.84</c:v>
                </c:pt>
                <c:pt idx="5997">
                  <c:v>75.02</c:v>
                </c:pt>
                <c:pt idx="5998">
                  <c:v>33.270000000000003</c:v>
                </c:pt>
                <c:pt idx="5999">
                  <c:v>54.99</c:v>
                </c:pt>
                <c:pt idx="6000">
                  <c:v>69.66</c:v>
                </c:pt>
                <c:pt idx="6001">
                  <c:v>10.87</c:v>
                </c:pt>
                <c:pt idx="6002">
                  <c:v>19.03</c:v>
                </c:pt>
                <c:pt idx="6003">
                  <c:v>37.39</c:v>
                </c:pt>
                <c:pt idx="6004">
                  <c:v>17.670000000000002</c:v>
                </c:pt>
                <c:pt idx="6005">
                  <c:v>74.989999999999995</c:v>
                </c:pt>
                <c:pt idx="6006">
                  <c:v>33.46</c:v>
                </c:pt>
                <c:pt idx="6007">
                  <c:v>54.86</c:v>
                </c:pt>
                <c:pt idx="6008">
                  <c:v>69.67</c:v>
                </c:pt>
                <c:pt idx="6009">
                  <c:v>10.77</c:v>
                </c:pt>
                <c:pt idx="6010">
                  <c:v>18.8</c:v>
                </c:pt>
                <c:pt idx="6011">
                  <c:v>37.549999999999997</c:v>
                </c:pt>
                <c:pt idx="6012">
                  <c:v>17.5</c:v>
                </c:pt>
                <c:pt idx="6013">
                  <c:v>74.959999999999994</c:v>
                </c:pt>
                <c:pt idx="6014">
                  <c:v>33.65</c:v>
                </c:pt>
                <c:pt idx="6015">
                  <c:v>54.72</c:v>
                </c:pt>
                <c:pt idx="6016">
                  <c:v>69.680000000000007</c:v>
                </c:pt>
                <c:pt idx="6017">
                  <c:v>10.68</c:v>
                </c:pt>
                <c:pt idx="6018">
                  <c:v>18.579999999999998</c:v>
                </c:pt>
                <c:pt idx="6019">
                  <c:v>37.72</c:v>
                </c:pt>
                <c:pt idx="6020">
                  <c:v>17.329999999999998</c:v>
                </c:pt>
                <c:pt idx="6021">
                  <c:v>74.930000000000007</c:v>
                </c:pt>
                <c:pt idx="6022">
                  <c:v>33.840000000000003</c:v>
                </c:pt>
                <c:pt idx="6023">
                  <c:v>54.58</c:v>
                </c:pt>
                <c:pt idx="6024">
                  <c:v>69.69</c:v>
                </c:pt>
                <c:pt idx="6025">
                  <c:v>10.58</c:v>
                </c:pt>
                <c:pt idx="6026">
                  <c:v>18.36</c:v>
                </c:pt>
                <c:pt idx="6027">
                  <c:v>37.880000000000003</c:v>
                </c:pt>
                <c:pt idx="6028">
                  <c:v>17.16</c:v>
                </c:pt>
                <c:pt idx="6029">
                  <c:v>74.89</c:v>
                </c:pt>
                <c:pt idx="6030">
                  <c:v>34.03</c:v>
                </c:pt>
                <c:pt idx="6031">
                  <c:v>54.45</c:v>
                </c:pt>
                <c:pt idx="6032">
                  <c:v>69.69</c:v>
                </c:pt>
                <c:pt idx="6033">
                  <c:v>10.48</c:v>
                </c:pt>
                <c:pt idx="6034">
                  <c:v>18.13</c:v>
                </c:pt>
                <c:pt idx="6035">
                  <c:v>38.04</c:v>
                </c:pt>
                <c:pt idx="6036">
                  <c:v>16.98</c:v>
                </c:pt>
                <c:pt idx="6037">
                  <c:v>74.849999999999994</c:v>
                </c:pt>
                <c:pt idx="6038">
                  <c:v>34.21</c:v>
                </c:pt>
                <c:pt idx="6039">
                  <c:v>54.31</c:v>
                </c:pt>
                <c:pt idx="6040">
                  <c:v>69.7</c:v>
                </c:pt>
                <c:pt idx="6041">
                  <c:v>10.39</c:v>
                </c:pt>
                <c:pt idx="6042">
                  <c:v>17.91</c:v>
                </c:pt>
                <c:pt idx="6043">
                  <c:v>38.200000000000003</c:v>
                </c:pt>
                <c:pt idx="6044">
                  <c:v>16.809999999999999</c:v>
                </c:pt>
                <c:pt idx="6045">
                  <c:v>74.81</c:v>
                </c:pt>
                <c:pt idx="6046">
                  <c:v>34.4</c:v>
                </c:pt>
                <c:pt idx="6047">
                  <c:v>54.17</c:v>
                </c:pt>
                <c:pt idx="6048">
                  <c:v>69.7</c:v>
                </c:pt>
                <c:pt idx="6049">
                  <c:v>10.29</c:v>
                </c:pt>
                <c:pt idx="6050">
                  <c:v>17.68</c:v>
                </c:pt>
                <c:pt idx="6051">
                  <c:v>38.36</c:v>
                </c:pt>
                <c:pt idx="6052">
                  <c:v>16.64</c:v>
                </c:pt>
                <c:pt idx="6053">
                  <c:v>74.760000000000005</c:v>
                </c:pt>
                <c:pt idx="6054">
                  <c:v>34.590000000000003</c:v>
                </c:pt>
                <c:pt idx="6055">
                  <c:v>54.03</c:v>
                </c:pt>
                <c:pt idx="6056">
                  <c:v>69.7</c:v>
                </c:pt>
                <c:pt idx="6057">
                  <c:v>10.19</c:v>
                </c:pt>
                <c:pt idx="6058">
                  <c:v>17.46</c:v>
                </c:pt>
                <c:pt idx="6059">
                  <c:v>38.520000000000003</c:v>
                </c:pt>
                <c:pt idx="6060">
                  <c:v>16.47</c:v>
                </c:pt>
                <c:pt idx="6061">
                  <c:v>74.709999999999994</c:v>
                </c:pt>
                <c:pt idx="6062">
                  <c:v>34.770000000000003</c:v>
                </c:pt>
                <c:pt idx="6063">
                  <c:v>53.9</c:v>
                </c:pt>
                <c:pt idx="6064">
                  <c:v>69.69</c:v>
                </c:pt>
                <c:pt idx="6065">
                  <c:v>10.09</c:v>
                </c:pt>
                <c:pt idx="6066">
                  <c:v>17.239999999999998</c:v>
                </c:pt>
                <c:pt idx="6067">
                  <c:v>38.68</c:v>
                </c:pt>
                <c:pt idx="6068">
                  <c:v>16.29</c:v>
                </c:pt>
                <c:pt idx="6069">
                  <c:v>74.66</c:v>
                </c:pt>
                <c:pt idx="6070">
                  <c:v>34.96</c:v>
                </c:pt>
                <c:pt idx="6071">
                  <c:v>53.76</c:v>
                </c:pt>
                <c:pt idx="6072">
                  <c:v>69.69</c:v>
                </c:pt>
                <c:pt idx="6073">
                  <c:v>17.02</c:v>
                </c:pt>
                <c:pt idx="6074">
                  <c:v>38.840000000000003</c:v>
                </c:pt>
                <c:pt idx="6075">
                  <c:v>16.12</c:v>
                </c:pt>
                <c:pt idx="6076">
                  <c:v>74.61</c:v>
                </c:pt>
                <c:pt idx="6077">
                  <c:v>35.14</c:v>
                </c:pt>
                <c:pt idx="6078">
                  <c:v>53.62</c:v>
                </c:pt>
                <c:pt idx="6079">
                  <c:v>69.680000000000007</c:v>
                </c:pt>
                <c:pt idx="6080">
                  <c:v>16.79</c:v>
                </c:pt>
                <c:pt idx="6081">
                  <c:v>39</c:v>
                </c:pt>
                <c:pt idx="6082">
                  <c:v>15.95</c:v>
                </c:pt>
                <c:pt idx="6083">
                  <c:v>74.55</c:v>
                </c:pt>
                <c:pt idx="6084">
                  <c:v>35.33</c:v>
                </c:pt>
                <c:pt idx="6085">
                  <c:v>53.48</c:v>
                </c:pt>
                <c:pt idx="6086">
                  <c:v>69.67</c:v>
                </c:pt>
                <c:pt idx="6087">
                  <c:v>16.57</c:v>
                </c:pt>
                <c:pt idx="6088">
                  <c:v>39.159999999999997</c:v>
                </c:pt>
                <c:pt idx="6089">
                  <c:v>15.77</c:v>
                </c:pt>
                <c:pt idx="6090">
                  <c:v>74.489999999999995</c:v>
                </c:pt>
                <c:pt idx="6091">
                  <c:v>35.51</c:v>
                </c:pt>
                <c:pt idx="6092">
                  <c:v>53.34</c:v>
                </c:pt>
                <c:pt idx="6093">
                  <c:v>69.66</c:v>
                </c:pt>
                <c:pt idx="6094">
                  <c:v>16.350000000000001</c:v>
                </c:pt>
                <c:pt idx="6095">
                  <c:v>39.32</c:v>
                </c:pt>
                <c:pt idx="6096">
                  <c:v>15.6</c:v>
                </c:pt>
                <c:pt idx="6097">
                  <c:v>74.430000000000007</c:v>
                </c:pt>
                <c:pt idx="6098">
                  <c:v>35.700000000000003</c:v>
                </c:pt>
                <c:pt idx="6099">
                  <c:v>53.2</c:v>
                </c:pt>
                <c:pt idx="6100">
                  <c:v>69.650000000000006</c:v>
                </c:pt>
                <c:pt idx="6101">
                  <c:v>16.13</c:v>
                </c:pt>
                <c:pt idx="6102">
                  <c:v>39.479999999999997</c:v>
                </c:pt>
                <c:pt idx="6103">
                  <c:v>15.42</c:v>
                </c:pt>
                <c:pt idx="6104">
                  <c:v>74.37</c:v>
                </c:pt>
                <c:pt idx="6105">
                  <c:v>35.880000000000003</c:v>
                </c:pt>
                <c:pt idx="6106">
                  <c:v>53.05</c:v>
                </c:pt>
                <c:pt idx="6107">
                  <c:v>69.64</c:v>
                </c:pt>
                <c:pt idx="6108">
                  <c:v>15.9</c:v>
                </c:pt>
                <c:pt idx="6109">
                  <c:v>39.64</c:v>
                </c:pt>
                <c:pt idx="6110">
                  <c:v>15.25</c:v>
                </c:pt>
                <c:pt idx="6111">
                  <c:v>74.3</c:v>
                </c:pt>
                <c:pt idx="6112">
                  <c:v>36.06</c:v>
                </c:pt>
                <c:pt idx="6113">
                  <c:v>52.91</c:v>
                </c:pt>
                <c:pt idx="6114">
                  <c:v>69.62</c:v>
                </c:pt>
                <c:pt idx="6115">
                  <c:v>15.68</c:v>
                </c:pt>
                <c:pt idx="6116">
                  <c:v>39.799999999999997</c:v>
                </c:pt>
                <c:pt idx="6117">
                  <c:v>15.07</c:v>
                </c:pt>
                <c:pt idx="6118">
                  <c:v>74.23</c:v>
                </c:pt>
                <c:pt idx="6119">
                  <c:v>36.25</c:v>
                </c:pt>
                <c:pt idx="6120">
                  <c:v>52.77</c:v>
                </c:pt>
                <c:pt idx="6121">
                  <c:v>69.599999999999994</c:v>
                </c:pt>
                <c:pt idx="6122">
                  <c:v>15.46</c:v>
                </c:pt>
                <c:pt idx="6123">
                  <c:v>39.96</c:v>
                </c:pt>
                <c:pt idx="6124">
                  <c:v>74.16</c:v>
                </c:pt>
                <c:pt idx="6125">
                  <c:v>36.43</c:v>
                </c:pt>
                <c:pt idx="6126">
                  <c:v>52.63</c:v>
                </c:pt>
                <c:pt idx="6127">
                  <c:v>69.58</c:v>
                </c:pt>
                <c:pt idx="6128">
                  <c:v>15.24</c:v>
                </c:pt>
                <c:pt idx="6129">
                  <c:v>40.119999999999997</c:v>
                </c:pt>
                <c:pt idx="6130">
                  <c:v>14.72</c:v>
                </c:pt>
                <c:pt idx="6131">
                  <c:v>74.08</c:v>
                </c:pt>
                <c:pt idx="6132">
                  <c:v>36.61</c:v>
                </c:pt>
                <c:pt idx="6133">
                  <c:v>52.48</c:v>
                </c:pt>
                <c:pt idx="6134">
                  <c:v>69.56</c:v>
                </c:pt>
                <c:pt idx="6135">
                  <c:v>15.02</c:v>
                </c:pt>
                <c:pt idx="6136">
                  <c:v>40.270000000000003</c:v>
                </c:pt>
                <c:pt idx="6137">
                  <c:v>14.55</c:v>
                </c:pt>
                <c:pt idx="6138">
                  <c:v>74.010000000000005</c:v>
                </c:pt>
                <c:pt idx="6139">
                  <c:v>36.79</c:v>
                </c:pt>
                <c:pt idx="6140">
                  <c:v>52.34</c:v>
                </c:pt>
                <c:pt idx="6141">
                  <c:v>69.53</c:v>
                </c:pt>
                <c:pt idx="6142">
                  <c:v>14.8</c:v>
                </c:pt>
                <c:pt idx="6143">
                  <c:v>40.43</c:v>
                </c:pt>
                <c:pt idx="6144">
                  <c:v>14.37</c:v>
                </c:pt>
                <c:pt idx="6145">
                  <c:v>73.930000000000007</c:v>
                </c:pt>
                <c:pt idx="6146">
                  <c:v>36.97</c:v>
                </c:pt>
                <c:pt idx="6147">
                  <c:v>52.19</c:v>
                </c:pt>
                <c:pt idx="6148">
                  <c:v>69.510000000000005</c:v>
                </c:pt>
                <c:pt idx="6149">
                  <c:v>14.58</c:v>
                </c:pt>
                <c:pt idx="6150">
                  <c:v>40.590000000000003</c:v>
                </c:pt>
                <c:pt idx="6151">
                  <c:v>14.2</c:v>
                </c:pt>
                <c:pt idx="6152">
                  <c:v>73.849999999999994</c:v>
                </c:pt>
                <c:pt idx="6153">
                  <c:v>37.15</c:v>
                </c:pt>
                <c:pt idx="6154">
                  <c:v>52.05</c:v>
                </c:pt>
                <c:pt idx="6155">
                  <c:v>69.48</c:v>
                </c:pt>
                <c:pt idx="6156">
                  <c:v>14.36</c:v>
                </c:pt>
                <c:pt idx="6157">
                  <c:v>40.75</c:v>
                </c:pt>
                <c:pt idx="6158">
                  <c:v>14.02</c:v>
                </c:pt>
                <c:pt idx="6159">
                  <c:v>73.77</c:v>
                </c:pt>
                <c:pt idx="6160">
                  <c:v>37.33</c:v>
                </c:pt>
                <c:pt idx="6161">
                  <c:v>51.9</c:v>
                </c:pt>
                <c:pt idx="6162">
                  <c:v>69.45</c:v>
                </c:pt>
                <c:pt idx="6163">
                  <c:v>14.14</c:v>
                </c:pt>
                <c:pt idx="6164">
                  <c:v>40.909999999999997</c:v>
                </c:pt>
                <c:pt idx="6165">
                  <c:v>13.84</c:v>
                </c:pt>
                <c:pt idx="6166">
                  <c:v>73.680000000000007</c:v>
                </c:pt>
                <c:pt idx="6167">
                  <c:v>10.17</c:v>
                </c:pt>
                <c:pt idx="6168">
                  <c:v>37.51</c:v>
                </c:pt>
                <c:pt idx="6169">
                  <c:v>51.76</c:v>
                </c:pt>
                <c:pt idx="6170">
                  <c:v>69.42</c:v>
                </c:pt>
                <c:pt idx="6171">
                  <c:v>13.91</c:v>
                </c:pt>
                <c:pt idx="6172">
                  <c:v>41.06</c:v>
                </c:pt>
                <c:pt idx="6173">
                  <c:v>13.67</c:v>
                </c:pt>
                <c:pt idx="6174">
                  <c:v>73.599999999999994</c:v>
                </c:pt>
                <c:pt idx="6175">
                  <c:v>10.3</c:v>
                </c:pt>
                <c:pt idx="6176">
                  <c:v>37.68</c:v>
                </c:pt>
                <c:pt idx="6177">
                  <c:v>51.61</c:v>
                </c:pt>
                <c:pt idx="6178">
                  <c:v>69.38</c:v>
                </c:pt>
                <c:pt idx="6179">
                  <c:v>13.69</c:v>
                </c:pt>
                <c:pt idx="6180">
                  <c:v>41.22</c:v>
                </c:pt>
                <c:pt idx="6181">
                  <c:v>13.49</c:v>
                </c:pt>
                <c:pt idx="6182">
                  <c:v>73.510000000000005</c:v>
                </c:pt>
                <c:pt idx="6183">
                  <c:v>10.42</c:v>
                </c:pt>
                <c:pt idx="6184">
                  <c:v>37.86</c:v>
                </c:pt>
                <c:pt idx="6185">
                  <c:v>51.47</c:v>
                </c:pt>
                <c:pt idx="6186">
                  <c:v>69.349999999999994</c:v>
                </c:pt>
                <c:pt idx="6187">
                  <c:v>13.48</c:v>
                </c:pt>
                <c:pt idx="6188">
                  <c:v>41.38</c:v>
                </c:pt>
                <c:pt idx="6189">
                  <c:v>13.31</c:v>
                </c:pt>
                <c:pt idx="6190">
                  <c:v>73.42</c:v>
                </c:pt>
                <c:pt idx="6191">
                  <c:v>10.54</c:v>
                </c:pt>
                <c:pt idx="6192">
                  <c:v>38.04</c:v>
                </c:pt>
                <c:pt idx="6193">
                  <c:v>51.32</c:v>
                </c:pt>
                <c:pt idx="6194">
                  <c:v>69.31</c:v>
                </c:pt>
                <c:pt idx="6195">
                  <c:v>13.26</c:v>
                </c:pt>
                <c:pt idx="6196">
                  <c:v>41.53</c:v>
                </c:pt>
                <c:pt idx="6197">
                  <c:v>13.13</c:v>
                </c:pt>
                <c:pt idx="6198">
                  <c:v>73.319999999999993</c:v>
                </c:pt>
                <c:pt idx="6199">
                  <c:v>10.66</c:v>
                </c:pt>
                <c:pt idx="6200">
                  <c:v>38.21</c:v>
                </c:pt>
                <c:pt idx="6201">
                  <c:v>51.17</c:v>
                </c:pt>
                <c:pt idx="6202">
                  <c:v>69.27</c:v>
                </c:pt>
                <c:pt idx="6203">
                  <c:v>13.04</c:v>
                </c:pt>
                <c:pt idx="6204">
                  <c:v>41.69</c:v>
                </c:pt>
                <c:pt idx="6205">
                  <c:v>12.96</c:v>
                </c:pt>
                <c:pt idx="6206">
                  <c:v>73.23</c:v>
                </c:pt>
                <c:pt idx="6207">
                  <c:v>10.79</c:v>
                </c:pt>
                <c:pt idx="6208">
                  <c:v>38.39</c:v>
                </c:pt>
                <c:pt idx="6209">
                  <c:v>51.02</c:v>
                </c:pt>
                <c:pt idx="6210">
                  <c:v>69.23</c:v>
                </c:pt>
                <c:pt idx="6211">
                  <c:v>12.82</c:v>
                </c:pt>
                <c:pt idx="6212">
                  <c:v>41.85</c:v>
                </c:pt>
                <c:pt idx="6213">
                  <c:v>12.78</c:v>
                </c:pt>
                <c:pt idx="6214">
                  <c:v>73.13</c:v>
                </c:pt>
                <c:pt idx="6215">
                  <c:v>10.91</c:v>
                </c:pt>
                <c:pt idx="6216">
                  <c:v>38.56</c:v>
                </c:pt>
                <c:pt idx="6217">
                  <c:v>50.87</c:v>
                </c:pt>
                <c:pt idx="6218">
                  <c:v>69.19</c:v>
                </c:pt>
                <c:pt idx="6219">
                  <c:v>10.130000000000001</c:v>
                </c:pt>
                <c:pt idx="6220">
                  <c:v>12.6</c:v>
                </c:pt>
                <c:pt idx="6221">
                  <c:v>42</c:v>
                </c:pt>
                <c:pt idx="6222">
                  <c:v>12.6</c:v>
                </c:pt>
                <c:pt idx="6223">
                  <c:v>73.03</c:v>
                </c:pt>
                <c:pt idx="6224">
                  <c:v>11.03</c:v>
                </c:pt>
                <c:pt idx="6225">
                  <c:v>38.74</c:v>
                </c:pt>
                <c:pt idx="6226">
                  <c:v>50.73</c:v>
                </c:pt>
                <c:pt idx="6227">
                  <c:v>69.14</c:v>
                </c:pt>
                <c:pt idx="6228">
                  <c:v>10.199999999999999</c:v>
                </c:pt>
                <c:pt idx="6229">
                  <c:v>12.38</c:v>
                </c:pt>
                <c:pt idx="6230">
                  <c:v>42.16</c:v>
                </c:pt>
                <c:pt idx="6231">
                  <c:v>12.42</c:v>
                </c:pt>
                <c:pt idx="6232">
                  <c:v>72.930000000000007</c:v>
                </c:pt>
                <c:pt idx="6233">
                  <c:v>11.15</c:v>
                </c:pt>
                <c:pt idx="6234">
                  <c:v>38.909999999999997</c:v>
                </c:pt>
                <c:pt idx="6235">
                  <c:v>50.58</c:v>
                </c:pt>
                <c:pt idx="6236">
                  <c:v>69.09</c:v>
                </c:pt>
                <c:pt idx="6237">
                  <c:v>10.26</c:v>
                </c:pt>
                <c:pt idx="6238">
                  <c:v>12.16</c:v>
                </c:pt>
                <c:pt idx="6239">
                  <c:v>42.31</c:v>
                </c:pt>
                <c:pt idx="6240">
                  <c:v>12.24</c:v>
                </c:pt>
                <c:pt idx="6241">
                  <c:v>72.83</c:v>
                </c:pt>
                <c:pt idx="6242">
                  <c:v>11.27</c:v>
                </c:pt>
                <c:pt idx="6243">
                  <c:v>39.08</c:v>
                </c:pt>
                <c:pt idx="6244">
                  <c:v>50.43</c:v>
                </c:pt>
                <c:pt idx="6245">
                  <c:v>69.05</c:v>
                </c:pt>
                <c:pt idx="6246">
                  <c:v>10.32</c:v>
                </c:pt>
                <c:pt idx="6247">
                  <c:v>11.94</c:v>
                </c:pt>
                <c:pt idx="6248">
                  <c:v>42.47</c:v>
                </c:pt>
                <c:pt idx="6249">
                  <c:v>12.07</c:v>
                </c:pt>
                <c:pt idx="6250">
                  <c:v>72.73</c:v>
                </c:pt>
                <c:pt idx="6251">
                  <c:v>11.4</c:v>
                </c:pt>
                <c:pt idx="6252">
                  <c:v>39.25</c:v>
                </c:pt>
                <c:pt idx="6253">
                  <c:v>50.28</c:v>
                </c:pt>
                <c:pt idx="6254">
                  <c:v>68.989999999999995</c:v>
                </c:pt>
                <c:pt idx="6255">
                  <c:v>10.38</c:v>
                </c:pt>
                <c:pt idx="6256">
                  <c:v>11.73</c:v>
                </c:pt>
                <c:pt idx="6257">
                  <c:v>42.63</c:v>
                </c:pt>
                <c:pt idx="6258">
                  <c:v>11.89</c:v>
                </c:pt>
                <c:pt idx="6259">
                  <c:v>72.62</c:v>
                </c:pt>
                <c:pt idx="6260">
                  <c:v>11.52</c:v>
                </c:pt>
                <c:pt idx="6261">
                  <c:v>39.42</c:v>
                </c:pt>
                <c:pt idx="6262">
                  <c:v>50.13</c:v>
                </c:pt>
                <c:pt idx="6263">
                  <c:v>68.94</c:v>
                </c:pt>
                <c:pt idx="6264">
                  <c:v>10.44</c:v>
                </c:pt>
                <c:pt idx="6265">
                  <c:v>11.51</c:v>
                </c:pt>
                <c:pt idx="6266">
                  <c:v>42.78</c:v>
                </c:pt>
                <c:pt idx="6267">
                  <c:v>11.71</c:v>
                </c:pt>
                <c:pt idx="6268">
                  <c:v>72.510000000000005</c:v>
                </c:pt>
                <c:pt idx="6269">
                  <c:v>11.64</c:v>
                </c:pt>
                <c:pt idx="6270">
                  <c:v>39.590000000000003</c:v>
                </c:pt>
                <c:pt idx="6271">
                  <c:v>49.97</c:v>
                </c:pt>
                <c:pt idx="6272">
                  <c:v>68.89</c:v>
                </c:pt>
                <c:pt idx="6273">
                  <c:v>10.5</c:v>
                </c:pt>
                <c:pt idx="6274">
                  <c:v>11.29</c:v>
                </c:pt>
                <c:pt idx="6275">
                  <c:v>42.94</c:v>
                </c:pt>
                <c:pt idx="6276">
                  <c:v>11.53</c:v>
                </c:pt>
                <c:pt idx="6277">
                  <c:v>72.400000000000006</c:v>
                </c:pt>
                <c:pt idx="6278">
                  <c:v>11.76</c:v>
                </c:pt>
                <c:pt idx="6279">
                  <c:v>39.76</c:v>
                </c:pt>
                <c:pt idx="6280">
                  <c:v>49.82</c:v>
                </c:pt>
                <c:pt idx="6281">
                  <c:v>68.83</c:v>
                </c:pt>
                <c:pt idx="6282">
                  <c:v>10.56</c:v>
                </c:pt>
                <c:pt idx="6283">
                  <c:v>11.07</c:v>
                </c:pt>
                <c:pt idx="6284">
                  <c:v>43.09</c:v>
                </c:pt>
                <c:pt idx="6285">
                  <c:v>11.35</c:v>
                </c:pt>
                <c:pt idx="6286">
                  <c:v>72.290000000000006</c:v>
                </c:pt>
                <c:pt idx="6287">
                  <c:v>11.88</c:v>
                </c:pt>
                <c:pt idx="6288">
                  <c:v>39.93</c:v>
                </c:pt>
                <c:pt idx="6289">
                  <c:v>49.67</c:v>
                </c:pt>
                <c:pt idx="6290">
                  <c:v>68.77</c:v>
                </c:pt>
                <c:pt idx="6291">
                  <c:v>10.61</c:v>
                </c:pt>
                <c:pt idx="6292">
                  <c:v>10.86</c:v>
                </c:pt>
                <c:pt idx="6293">
                  <c:v>43.24</c:v>
                </c:pt>
                <c:pt idx="6294">
                  <c:v>11.17</c:v>
                </c:pt>
                <c:pt idx="6295">
                  <c:v>72.180000000000007</c:v>
                </c:pt>
                <c:pt idx="6296">
                  <c:v>12</c:v>
                </c:pt>
                <c:pt idx="6297">
                  <c:v>40.1</c:v>
                </c:pt>
                <c:pt idx="6298">
                  <c:v>49.52</c:v>
                </c:pt>
                <c:pt idx="6299">
                  <c:v>68.709999999999994</c:v>
                </c:pt>
                <c:pt idx="6300">
                  <c:v>10.67</c:v>
                </c:pt>
                <c:pt idx="6301">
                  <c:v>10.64</c:v>
                </c:pt>
                <c:pt idx="6302">
                  <c:v>43.4</c:v>
                </c:pt>
                <c:pt idx="6303">
                  <c:v>10.99</c:v>
                </c:pt>
                <c:pt idx="6304">
                  <c:v>72.069999999999993</c:v>
                </c:pt>
                <c:pt idx="6305">
                  <c:v>12.12</c:v>
                </c:pt>
                <c:pt idx="6306">
                  <c:v>40.270000000000003</c:v>
                </c:pt>
                <c:pt idx="6307">
                  <c:v>49.37</c:v>
                </c:pt>
                <c:pt idx="6308">
                  <c:v>68.650000000000006</c:v>
                </c:pt>
                <c:pt idx="6309">
                  <c:v>10.73</c:v>
                </c:pt>
                <c:pt idx="6310">
                  <c:v>10.42</c:v>
                </c:pt>
                <c:pt idx="6311">
                  <c:v>43.55</c:v>
                </c:pt>
                <c:pt idx="6312">
                  <c:v>10.81</c:v>
                </c:pt>
                <c:pt idx="6313">
                  <c:v>71.95</c:v>
                </c:pt>
                <c:pt idx="6314">
                  <c:v>12.24</c:v>
                </c:pt>
                <c:pt idx="6315">
                  <c:v>40.43</c:v>
                </c:pt>
                <c:pt idx="6316">
                  <c:v>49.21</c:v>
                </c:pt>
                <c:pt idx="6317">
                  <c:v>68.59</c:v>
                </c:pt>
                <c:pt idx="6318">
                  <c:v>10.78</c:v>
                </c:pt>
                <c:pt idx="6319">
                  <c:v>10.210000000000001</c:v>
                </c:pt>
                <c:pt idx="6320">
                  <c:v>43.71</c:v>
                </c:pt>
                <c:pt idx="6321">
                  <c:v>10.63</c:v>
                </c:pt>
                <c:pt idx="6322">
                  <c:v>10.15</c:v>
                </c:pt>
                <c:pt idx="6323">
                  <c:v>71.84</c:v>
                </c:pt>
                <c:pt idx="6324">
                  <c:v>12.36</c:v>
                </c:pt>
                <c:pt idx="6325">
                  <c:v>40.6</c:v>
                </c:pt>
                <c:pt idx="6326">
                  <c:v>49.06</c:v>
                </c:pt>
                <c:pt idx="6327">
                  <c:v>68.52</c:v>
                </c:pt>
                <c:pt idx="6328">
                  <c:v>10.84</c:v>
                </c:pt>
                <c:pt idx="6329">
                  <c:v>43.86</c:v>
                </c:pt>
                <c:pt idx="6330">
                  <c:v>10.45</c:v>
                </c:pt>
                <c:pt idx="6331">
                  <c:v>10.36</c:v>
                </c:pt>
                <c:pt idx="6332">
                  <c:v>71.72</c:v>
                </c:pt>
                <c:pt idx="6333">
                  <c:v>12.47</c:v>
                </c:pt>
                <c:pt idx="6334">
                  <c:v>40.76</c:v>
                </c:pt>
                <c:pt idx="6335">
                  <c:v>48.91</c:v>
                </c:pt>
                <c:pt idx="6336">
                  <c:v>68.459999999999994</c:v>
                </c:pt>
                <c:pt idx="6337">
                  <c:v>10.89</c:v>
                </c:pt>
                <c:pt idx="6338">
                  <c:v>44.01</c:v>
                </c:pt>
                <c:pt idx="6339">
                  <c:v>10.27</c:v>
                </c:pt>
                <c:pt idx="6340">
                  <c:v>10.57</c:v>
                </c:pt>
                <c:pt idx="6341">
                  <c:v>71.599999999999994</c:v>
                </c:pt>
                <c:pt idx="6342">
                  <c:v>12.59</c:v>
                </c:pt>
                <c:pt idx="6343">
                  <c:v>40.92</c:v>
                </c:pt>
                <c:pt idx="6344">
                  <c:v>48.75</c:v>
                </c:pt>
                <c:pt idx="6345">
                  <c:v>68.39</c:v>
                </c:pt>
                <c:pt idx="6346">
                  <c:v>10.94</c:v>
                </c:pt>
                <c:pt idx="6347">
                  <c:v>44.17</c:v>
                </c:pt>
                <c:pt idx="6348">
                  <c:v>10.77</c:v>
                </c:pt>
                <c:pt idx="6349">
                  <c:v>71.48</c:v>
                </c:pt>
                <c:pt idx="6350">
                  <c:v>12.71</c:v>
                </c:pt>
                <c:pt idx="6351">
                  <c:v>41.09</c:v>
                </c:pt>
                <c:pt idx="6352">
                  <c:v>48.6</c:v>
                </c:pt>
                <c:pt idx="6353">
                  <c:v>68.319999999999993</c:v>
                </c:pt>
                <c:pt idx="6354">
                  <c:v>11</c:v>
                </c:pt>
                <c:pt idx="6355">
                  <c:v>44.32</c:v>
                </c:pt>
                <c:pt idx="6356">
                  <c:v>10.98</c:v>
                </c:pt>
                <c:pt idx="6357">
                  <c:v>71.36</c:v>
                </c:pt>
                <c:pt idx="6358">
                  <c:v>12.83</c:v>
                </c:pt>
                <c:pt idx="6359">
                  <c:v>41.25</c:v>
                </c:pt>
                <c:pt idx="6360">
                  <c:v>48.44</c:v>
                </c:pt>
                <c:pt idx="6361">
                  <c:v>68.239999999999995</c:v>
                </c:pt>
                <c:pt idx="6362">
                  <c:v>11.05</c:v>
                </c:pt>
                <c:pt idx="6363">
                  <c:v>44.47</c:v>
                </c:pt>
                <c:pt idx="6364">
                  <c:v>11.19</c:v>
                </c:pt>
                <c:pt idx="6365">
                  <c:v>71.23</c:v>
                </c:pt>
                <c:pt idx="6366">
                  <c:v>12.95</c:v>
                </c:pt>
                <c:pt idx="6367">
                  <c:v>41.41</c:v>
                </c:pt>
                <c:pt idx="6368">
                  <c:v>48.29</c:v>
                </c:pt>
                <c:pt idx="6369">
                  <c:v>68.17</c:v>
                </c:pt>
                <c:pt idx="6370">
                  <c:v>11.1</c:v>
                </c:pt>
                <c:pt idx="6371">
                  <c:v>44.62</c:v>
                </c:pt>
                <c:pt idx="6372">
                  <c:v>11.4</c:v>
                </c:pt>
                <c:pt idx="6373">
                  <c:v>71.11</c:v>
                </c:pt>
                <c:pt idx="6374">
                  <c:v>13.06</c:v>
                </c:pt>
                <c:pt idx="6375">
                  <c:v>41.57</c:v>
                </c:pt>
                <c:pt idx="6376">
                  <c:v>48.13</c:v>
                </c:pt>
                <c:pt idx="6377">
                  <c:v>68.09</c:v>
                </c:pt>
                <c:pt idx="6378">
                  <c:v>11.15</c:v>
                </c:pt>
                <c:pt idx="6379">
                  <c:v>44.78</c:v>
                </c:pt>
                <c:pt idx="6380">
                  <c:v>11.61</c:v>
                </c:pt>
                <c:pt idx="6381">
                  <c:v>70.98</c:v>
                </c:pt>
                <c:pt idx="6382">
                  <c:v>13.18</c:v>
                </c:pt>
                <c:pt idx="6383">
                  <c:v>41.73</c:v>
                </c:pt>
                <c:pt idx="6384">
                  <c:v>47.98</c:v>
                </c:pt>
                <c:pt idx="6385">
                  <c:v>68.02</c:v>
                </c:pt>
                <c:pt idx="6386">
                  <c:v>11.2</c:v>
                </c:pt>
                <c:pt idx="6387">
                  <c:v>44.93</c:v>
                </c:pt>
                <c:pt idx="6388">
                  <c:v>11.81</c:v>
                </c:pt>
                <c:pt idx="6389">
                  <c:v>70.86</c:v>
                </c:pt>
                <c:pt idx="6390">
                  <c:v>13.3</c:v>
                </c:pt>
                <c:pt idx="6391">
                  <c:v>41.89</c:v>
                </c:pt>
                <c:pt idx="6392">
                  <c:v>47.82</c:v>
                </c:pt>
                <c:pt idx="6393">
                  <c:v>67.94</c:v>
                </c:pt>
                <c:pt idx="6394">
                  <c:v>11.25</c:v>
                </c:pt>
                <c:pt idx="6395">
                  <c:v>45.08</c:v>
                </c:pt>
                <c:pt idx="6396">
                  <c:v>12.02</c:v>
                </c:pt>
                <c:pt idx="6397">
                  <c:v>70.73</c:v>
                </c:pt>
                <c:pt idx="6398">
                  <c:v>13.41</c:v>
                </c:pt>
                <c:pt idx="6399">
                  <c:v>42.04</c:v>
                </c:pt>
                <c:pt idx="6400">
                  <c:v>47.66</c:v>
                </c:pt>
                <c:pt idx="6401">
                  <c:v>67.86</c:v>
                </c:pt>
                <c:pt idx="6402">
                  <c:v>11.3</c:v>
                </c:pt>
                <c:pt idx="6403">
                  <c:v>45.23</c:v>
                </c:pt>
                <c:pt idx="6404">
                  <c:v>12.23</c:v>
                </c:pt>
                <c:pt idx="6405">
                  <c:v>70.599999999999994</c:v>
                </c:pt>
                <c:pt idx="6406">
                  <c:v>13.53</c:v>
                </c:pt>
                <c:pt idx="6407">
                  <c:v>42.2</c:v>
                </c:pt>
                <c:pt idx="6408">
                  <c:v>47.51</c:v>
                </c:pt>
                <c:pt idx="6409">
                  <c:v>67.77</c:v>
                </c:pt>
                <c:pt idx="6410">
                  <c:v>11.34</c:v>
                </c:pt>
                <c:pt idx="6411">
                  <c:v>45.38</c:v>
                </c:pt>
                <c:pt idx="6412">
                  <c:v>12.44</c:v>
                </c:pt>
                <c:pt idx="6413">
                  <c:v>70.47</c:v>
                </c:pt>
                <c:pt idx="6414">
                  <c:v>13.64</c:v>
                </c:pt>
                <c:pt idx="6415">
                  <c:v>42.36</c:v>
                </c:pt>
                <c:pt idx="6416">
                  <c:v>47.35</c:v>
                </c:pt>
                <c:pt idx="6417">
                  <c:v>67.69</c:v>
                </c:pt>
                <c:pt idx="6418">
                  <c:v>11.39</c:v>
                </c:pt>
                <c:pt idx="6419">
                  <c:v>45.53</c:v>
                </c:pt>
                <c:pt idx="6420">
                  <c:v>12.65</c:v>
                </c:pt>
                <c:pt idx="6421">
                  <c:v>70.34</c:v>
                </c:pt>
                <c:pt idx="6422">
                  <c:v>13.76</c:v>
                </c:pt>
                <c:pt idx="6423">
                  <c:v>42.51</c:v>
                </c:pt>
                <c:pt idx="6424">
                  <c:v>47.19</c:v>
                </c:pt>
                <c:pt idx="6425">
                  <c:v>67.61</c:v>
                </c:pt>
                <c:pt idx="6426">
                  <c:v>11.43</c:v>
                </c:pt>
                <c:pt idx="6427">
                  <c:v>45.69</c:v>
                </c:pt>
                <c:pt idx="6428">
                  <c:v>12.86</c:v>
                </c:pt>
                <c:pt idx="6429">
                  <c:v>70.209999999999994</c:v>
                </c:pt>
                <c:pt idx="6430">
                  <c:v>13.87</c:v>
                </c:pt>
                <c:pt idx="6431">
                  <c:v>42.66</c:v>
                </c:pt>
                <c:pt idx="6432">
                  <c:v>47.03</c:v>
                </c:pt>
                <c:pt idx="6433">
                  <c:v>67.52</c:v>
                </c:pt>
                <c:pt idx="6434">
                  <c:v>11.48</c:v>
                </c:pt>
                <c:pt idx="6435">
                  <c:v>45.84</c:v>
                </c:pt>
                <c:pt idx="6436">
                  <c:v>13.07</c:v>
                </c:pt>
                <c:pt idx="6437">
                  <c:v>70.08</c:v>
                </c:pt>
                <c:pt idx="6438">
                  <c:v>13.99</c:v>
                </c:pt>
                <c:pt idx="6439">
                  <c:v>42.82</c:v>
                </c:pt>
                <c:pt idx="6440">
                  <c:v>46.87</c:v>
                </c:pt>
                <c:pt idx="6441">
                  <c:v>67.430000000000007</c:v>
                </c:pt>
                <c:pt idx="6442">
                  <c:v>11.52</c:v>
                </c:pt>
                <c:pt idx="6443">
                  <c:v>45.99</c:v>
                </c:pt>
                <c:pt idx="6444">
                  <c:v>13.29</c:v>
                </c:pt>
                <c:pt idx="6445">
                  <c:v>69.94</c:v>
                </c:pt>
                <c:pt idx="6446">
                  <c:v>14.1</c:v>
                </c:pt>
                <c:pt idx="6447">
                  <c:v>42.97</c:v>
                </c:pt>
                <c:pt idx="6448">
                  <c:v>46.71</c:v>
                </c:pt>
                <c:pt idx="6449">
                  <c:v>67.34</c:v>
                </c:pt>
                <c:pt idx="6450">
                  <c:v>11.57</c:v>
                </c:pt>
                <c:pt idx="6451">
                  <c:v>46.14</c:v>
                </c:pt>
                <c:pt idx="6452">
                  <c:v>13.5</c:v>
                </c:pt>
                <c:pt idx="6453">
                  <c:v>69.81</c:v>
                </c:pt>
                <c:pt idx="6454">
                  <c:v>14.21</c:v>
                </c:pt>
                <c:pt idx="6455">
                  <c:v>43.12</c:v>
                </c:pt>
                <c:pt idx="6456">
                  <c:v>46.56</c:v>
                </c:pt>
                <c:pt idx="6457">
                  <c:v>67.25</c:v>
                </c:pt>
                <c:pt idx="6458">
                  <c:v>11.61</c:v>
                </c:pt>
                <c:pt idx="6459">
                  <c:v>46.29</c:v>
                </c:pt>
                <c:pt idx="6460">
                  <c:v>13.71</c:v>
                </c:pt>
                <c:pt idx="6461">
                  <c:v>69.67</c:v>
                </c:pt>
                <c:pt idx="6462">
                  <c:v>14.33</c:v>
                </c:pt>
                <c:pt idx="6463">
                  <c:v>43.27</c:v>
                </c:pt>
                <c:pt idx="6464">
                  <c:v>46.4</c:v>
                </c:pt>
                <c:pt idx="6465">
                  <c:v>67.150000000000006</c:v>
                </c:pt>
                <c:pt idx="6466">
                  <c:v>11.65</c:v>
                </c:pt>
                <c:pt idx="6467">
                  <c:v>46.44</c:v>
                </c:pt>
                <c:pt idx="6468">
                  <c:v>13.92</c:v>
                </c:pt>
                <c:pt idx="6469">
                  <c:v>69.53</c:v>
                </c:pt>
                <c:pt idx="6470">
                  <c:v>14.44</c:v>
                </c:pt>
                <c:pt idx="6471">
                  <c:v>43.41</c:v>
                </c:pt>
                <c:pt idx="6472">
                  <c:v>46.24</c:v>
                </c:pt>
                <c:pt idx="6473">
                  <c:v>67.06</c:v>
                </c:pt>
                <c:pt idx="6474">
                  <c:v>11.69</c:v>
                </c:pt>
                <c:pt idx="6475">
                  <c:v>46.59</c:v>
                </c:pt>
                <c:pt idx="6476">
                  <c:v>14.13</c:v>
                </c:pt>
                <c:pt idx="6477">
                  <c:v>69.400000000000006</c:v>
                </c:pt>
                <c:pt idx="6478">
                  <c:v>14.55</c:v>
                </c:pt>
                <c:pt idx="6479">
                  <c:v>43.56</c:v>
                </c:pt>
                <c:pt idx="6480">
                  <c:v>46.08</c:v>
                </c:pt>
                <c:pt idx="6481">
                  <c:v>66.959999999999994</c:v>
                </c:pt>
                <c:pt idx="6482">
                  <c:v>11.73</c:v>
                </c:pt>
                <c:pt idx="6483">
                  <c:v>46.73</c:v>
                </c:pt>
                <c:pt idx="6484">
                  <c:v>14.34</c:v>
                </c:pt>
                <c:pt idx="6485">
                  <c:v>69.260000000000005</c:v>
                </c:pt>
                <c:pt idx="6486">
                  <c:v>14.66</c:v>
                </c:pt>
                <c:pt idx="6487">
                  <c:v>43.71</c:v>
                </c:pt>
                <c:pt idx="6488">
                  <c:v>45.91</c:v>
                </c:pt>
                <c:pt idx="6489">
                  <c:v>66.86</c:v>
                </c:pt>
                <c:pt idx="6490">
                  <c:v>11.77</c:v>
                </c:pt>
                <c:pt idx="6491">
                  <c:v>46.88</c:v>
                </c:pt>
                <c:pt idx="6492">
                  <c:v>14.56</c:v>
                </c:pt>
                <c:pt idx="6493">
                  <c:v>69.12</c:v>
                </c:pt>
                <c:pt idx="6494">
                  <c:v>14.77</c:v>
                </c:pt>
                <c:pt idx="6495">
                  <c:v>43.85</c:v>
                </c:pt>
                <c:pt idx="6496">
                  <c:v>45.75</c:v>
                </c:pt>
                <c:pt idx="6497">
                  <c:v>66.77</c:v>
                </c:pt>
                <c:pt idx="6498">
                  <c:v>11.81</c:v>
                </c:pt>
                <c:pt idx="6499">
                  <c:v>47.03</c:v>
                </c:pt>
                <c:pt idx="6500">
                  <c:v>14.77</c:v>
                </c:pt>
                <c:pt idx="6501">
                  <c:v>68.98</c:v>
                </c:pt>
                <c:pt idx="6502">
                  <c:v>14.89</c:v>
                </c:pt>
                <c:pt idx="6503">
                  <c:v>43.99</c:v>
                </c:pt>
                <c:pt idx="6504">
                  <c:v>45.59</c:v>
                </c:pt>
                <c:pt idx="6505">
                  <c:v>66.66</c:v>
                </c:pt>
                <c:pt idx="6506">
                  <c:v>11.85</c:v>
                </c:pt>
                <c:pt idx="6507">
                  <c:v>47.18</c:v>
                </c:pt>
                <c:pt idx="6508">
                  <c:v>14.98</c:v>
                </c:pt>
                <c:pt idx="6509">
                  <c:v>68.84</c:v>
                </c:pt>
                <c:pt idx="6510">
                  <c:v>15</c:v>
                </c:pt>
                <c:pt idx="6511">
                  <c:v>44.14</c:v>
                </c:pt>
                <c:pt idx="6512">
                  <c:v>45.43</c:v>
                </c:pt>
                <c:pt idx="6513">
                  <c:v>66.56</c:v>
                </c:pt>
                <c:pt idx="6514">
                  <c:v>11.89</c:v>
                </c:pt>
                <c:pt idx="6515">
                  <c:v>47.33</c:v>
                </c:pt>
                <c:pt idx="6516">
                  <c:v>15.19</c:v>
                </c:pt>
                <c:pt idx="6517">
                  <c:v>68.7</c:v>
                </c:pt>
                <c:pt idx="6518">
                  <c:v>15.11</c:v>
                </c:pt>
                <c:pt idx="6519">
                  <c:v>44.28</c:v>
                </c:pt>
                <c:pt idx="6520">
                  <c:v>45.27</c:v>
                </c:pt>
                <c:pt idx="6521">
                  <c:v>66.459999999999994</c:v>
                </c:pt>
                <c:pt idx="6522">
                  <c:v>11.92</c:v>
                </c:pt>
                <c:pt idx="6523">
                  <c:v>47.48</c:v>
                </c:pt>
                <c:pt idx="6524">
                  <c:v>15.41</c:v>
                </c:pt>
                <c:pt idx="6525">
                  <c:v>68.55</c:v>
                </c:pt>
                <c:pt idx="6526">
                  <c:v>15.21</c:v>
                </c:pt>
                <c:pt idx="6527">
                  <c:v>44.42</c:v>
                </c:pt>
                <c:pt idx="6528">
                  <c:v>45.11</c:v>
                </c:pt>
                <c:pt idx="6529">
                  <c:v>66.349999999999994</c:v>
                </c:pt>
                <c:pt idx="6530">
                  <c:v>11.96</c:v>
                </c:pt>
                <c:pt idx="6531">
                  <c:v>47.62</c:v>
                </c:pt>
                <c:pt idx="6532">
                  <c:v>15.62</c:v>
                </c:pt>
                <c:pt idx="6533">
                  <c:v>68.41</c:v>
                </c:pt>
                <c:pt idx="6534">
                  <c:v>15.32</c:v>
                </c:pt>
                <c:pt idx="6535">
                  <c:v>44.56</c:v>
                </c:pt>
                <c:pt idx="6536">
                  <c:v>44.94</c:v>
                </c:pt>
                <c:pt idx="6537">
                  <c:v>66.25</c:v>
                </c:pt>
                <c:pt idx="6538">
                  <c:v>11.99</c:v>
                </c:pt>
                <c:pt idx="6539">
                  <c:v>47.77</c:v>
                </c:pt>
                <c:pt idx="6540">
                  <c:v>15.83</c:v>
                </c:pt>
                <c:pt idx="6541">
                  <c:v>68.27</c:v>
                </c:pt>
                <c:pt idx="6542">
                  <c:v>15.43</c:v>
                </c:pt>
                <c:pt idx="6543">
                  <c:v>44.69</c:v>
                </c:pt>
                <c:pt idx="6544">
                  <c:v>44.78</c:v>
                </c:pt>
                <c:pt idx="6545">
                  <c:v>66.14</c:v>
                </c:pt>
                <c:pt idx="6546">
                  <c:v>12.03</c:v>
                </c:pt>
                <c:pt idx="6547">
                  <c:v>47.92</c:v>
                </c:pt>
                <c:pt idx="6548">
                  <c:v>16.05</c:v>
                </c:pt>
                <c:pt idx="6549">
                  <c:v>68.12</c:v>
                </c:pt>
                <c:pt idx="6550">
                  <c:v>15.54</c:v>
                </c:pt>
                <c:pt idx="6551">
                  <c:v>44.83</c:v>
                </c:pt>
                <c:pt idx="6552">
                  <c:v>44.62</c:v>
                </c:pt>
                <c:pt idx="6553">
                  <c:v>66.03</c:v>
                </c:pt>
                <c:pt idx="6554">
                  <c:v>12.06</c:v>
                </c:pt>
                <c:pt idx="6555">
                  <c:v>48.07</c:v>
                </c:pt>
                <c:pt idx="6556">
                  <c:v>16.260000000000002</c:v>
                </c:pt>
                <c:pt idx="6557">
                  <c:v>67.98</c:v>
                </c:pt>
                <c:pt idx="6558">
                  <c:v>15.65</c:v>
                </c:pt>
                <c:pt idx="6559">
                  <c:v>44.97</c:v>
                </c:pt>
                <c:pt idx="6560">
                  <c:v>44.45</c:v>
                </c:pt>
                <c:pt idx="6561">
                  <c:v>65.92</c:v>
                </c:pt>
                <c:pt idx="6562">
                  <c:v>12.09</c:v>
                </c:pt>
                <c:pt idx="6563">
                  <c:v>48.21</c:v>
                </c:pt>
                <c:pt idx="6564">
                  <c:v>16.48</c:v>
                </c:pt>
                <c:pt idx="6565">
                  <c:v>67.83</c:v>
                </c:pt>
                <c:pt idx="6566">
                  <c:v>15.75</c:v>
                </c:pt>
                <c:pt idx="6567">
                  <c:v>45.1</c:v>
                </c:pt>
                <c:pt idx="6568">
                  <c:v>44.29</c:v>
                </c:pt>
                <c:pt idx="6569">
                  <c:v>65.81</c:v>
                </c:pt>
                <c:pt idx="6570">
                  <c:v>12.12</c:v>
                </c:pt>
                <c:pt idx="6571">
                  <c:v>48.36</c:v>
                </c:pt>
                <c:pt idx="6572">
                  <c:v>16.690000000000001</c:v>
                </c:pt>
                <c:pt idx="6573">
                  <c:v>67.69</c:v>
                </c:pt>
                <c:pt idx="6574">
                  <c:v>15.86</c:v>
                </c:pt>
                <c:pt idx="6575">
                  <c:v>45.23</c:v>
                </c:pt>
                <c:pt idx="6576">
                  <c:v>44.13</c:v>
                </c:pt>
                <c:pt idx="6577">
                  <c:v>65.69</c:v>
                </c:pt>
                <c:pt idx="6578">
                  <c:v>12.15</c:v>
                </c:pt>
                <c:pt idx="6579">
                  <c:v>48.51</c:v>
                </c:pt>
                <c:pt idx="6580">
                  <c:v>16.91</c:v>
                </c:pt>
                <c:pt idx="6581">
                  <c:v>67.540000000000006</c:v>
                </c:pt>
                <c:pt idx="6582">
                  <c:v>15.97</c:v>
                </c:pt>
                <c:pt idx="6583">
                  <c:v>45.36</c:v>
                </c:pt>
                <c:pt idx="6584">
                  <c:v>43.96</c:v>
                </c:pt>
                <c:pt idx="6585">
                  <c:v>65.58</c:v>
                </c:pt>
                <c:pt idx="6586">
                  <c:v>12.18</c:v>
                </c:pt>
                <c:pt idx="6587">
                  <c:v>48.65</c:v>
                </c:pt>
                <c:pt idx="6588">
                  <c:v>17.12</c:v>
                </c:pt>
                <c:pt idx="6589">
                  <c:v>67.39</c:v>
                </c:pt>
                <c:pt idx="6590">
                  <c:v>16.07</c:v>
                </c:pt>
                <c:pt idx="6591">
                  <c:v>45.49</c:v>
                </c:pt>
                <c:pt idx="6592">
                  <c:v>43.8</c:v>
                </c:pt>
                <c:pt idx="6593">
                  <c:v>65.459999999999994</c:v>
                </c:pt>
                <c:pt idx="6594">
                  <c:v>12.21</c:v>
                </c:pt>
                <c:pt idx="6595">
                  <c:v>48.8</c:v>
                </c:pt>
                <c:pt idx="6596">
                  <c:v>17.34</c:v>
                </c:pt>
                <c:pt idx="6597">
                  <c:v>67.25</c:v>
                </c:pt>
                <c:pt idx="6598">
                  <c:v>16.18</c:v>
                </c:pt>
                <c:pt idx="6599">
                  <c:v>45.62</c:v>
                </c:pt>
                <c:pt idx="6600">
                  <c:v>43.63</c:v>
                </c:pt>
                <c:pt idx="6601">
                  <c:v>65.349999999999994</c:v>
                </c:pt>
                <c:pt idx="6602">
                  <c:v>12.24</c:v>
                </c:pt>
                <c:pt idx="6603">
                  <c:v>48.94</c:v>
                </c:pt>
                <c:pt idx="6604">
                  <c:v>17.55</c:v>
                </c:pt>
                <c:pt idx="6605">
                  <c:v>67.099999999999994</c:v>
                </c:pt>
                <c:pt idx="6606">
                  <c:v>16.28</c:v>
                </c:pt>
                <c:pt idx="6607">
                  <c:v>45.75</c:v>
                </c:pt>
                <c:pt idx="6608">
                  <c:v>43.47</c:v>
                </c:pt>
                <c:pt idx="6609">
                  <c:v>65.23</c:v>
                </c:pt>
                <c:pt idx="6610">
                  <c:v>12.27</c:v>
                </c:pt>
                <c:pt idx="6611">
                  <c:v>49.09</c:v>
                </c:pt>
                <c:pt idx="6612">
                  <c:v>17.77</c:v>
                </c:pt>
                <c:pt idx="6613">
                  <c:v>66.95</c:v>
                </c:pt>
                <c:pt idx="6614">
                  <c:v>16.39</c:v>
                </c:pt>
                <c:pt idx="6615">
                  <c:v>45.88</c:v>
                </c:pt>
                <c:pt idx="6616">
                  <c:v>43.3</c:v>
                </c:pt>
                <c:pt idx="6617">
                  <c:v>65.11</c:v>
                </c:pt>
                <c:pt idx="6618">
                  <c:v>12.29</c:v>
                </c:pt>
                <c:pt idx="6619">
                  <c:v>49.23</c:v>
                </c:pt>
                <c:pt idx="6620">
                  <c:v>17.989999999999998</c:v>
                </c:pt>
                <c:pt idx="6621">
                  <c:v>66.8</c:v>
                </c:pt>
                <c:pt idx="6622">
                  <c:v>16.489999999999998</c:v>
                </c:pt>
                <c:pt idx="6623">
                  <c:v>46</c:v>
                </c:pt>
                <c:pt idx="6624">
                  <c:v>43.13</c:v>
                </c:pt>
                <c:pt idx="6625">
                  <c:v>64.989999999999995</c:v>
                </c:pt>
                <c:pt idx="6626">
                  <c:v>12.32</c:v>
                </c:pt>
                <c:pt idx="6627">
                  <c:v>49.38</c:v>
                </c:pt>
                <c:pt idx="6628">
                  <c:v>18.2</c:v>
                </c:pt>
                <c:pt idx="6629">
                  <c:v>66.650000000000006</c:v>
                </c:pt>
                <c:pt idx="6630">
                  <c:v>16.59</c:v>
                </c:pt>
                <c:pt idx="6631">
                  <c:v>46.12</c:v>
                </c:pt>
                <c:pt idx="6632">
                  <c:v>42.97</c:v>
                </c:pt>
                <c:pt idx="6633">
                  <c:v>64.87</c:v>
                </c:pt>
                <c:pt idx="6634">
                  <c:v>12.34</c:v>
                </c:pt>
                <c:pt idx="6635">
                  <c:v>49.52</c:v>
                </c:pt>
                <c:pt idx="6636">
                  <c:v>18.420000000000002</c:v>
                </c:pt>
                <c:pt idx="6637">
                  <c:v>66.5</c:v>
                </c:pt>
                <c:pt idx="6638">
                  <c:v>16.690000000000001</c:v>
                </c:pt>
                <c:pt idx="6639">
                  <c:v>46.25</c:v>
                </c:pt>
                <c:pt idx="6640">
                  <c:v>42.8</c:v>
                </c:pt>
                <c:pt idx="6641">
                  <c:v>64.739999999999995</c:v>
                </c:pt>
                <c:pt idx="6642">
                  <c:v>12.37</c:v>
                </c:pt>
                <c:pt idx="6643">
                  <c:v>49.67</c:v>
                </c:pt>
                <c:pt idx="6644">
                  <c:v>18.64</c:v>
                </c:pt>
                <c:pt idx="6645">
                  <c:v>66.349999999999994</c:v>
                </c:pt>
                <c:pt idx="6646">
                  <c:v>16.8</c:v>
                </c:pt>
                <c:pt idx="6647">
                  <c:v>46.37</c:v>
                </c:pt>
                <c:pt idx="6648">
                  <c:v>42.63</c:v>
                </c:pt>
                <c:pt idx="6649">
                  <c:v>64.62</c:v>
                </c:pt>
                <c:pt idx="6650">
                  <c:v>12.39</c:v>
                </c:pt>
                <c:pt idx="6651">
                  <c:v>49.81</c:v>
                </c:pt>
                <c:pt idx="6652">
                  <c:v>18.850000000000001</c:v>
                </c:pt>
                <c:pt idx="6653">
                  <c:v>66.2</c:v>
                </c:pt>
                <c:pt idx="6654">
                  <c:v>16.899999999999999</c:v>
                </c:pt>
                <c:pt idx="6655">
                  <c:v>46.48</c:v>
                </c:pt>
                <c:pt idx="6656">
                  <c:v>42.47</c:v>
                </c:pt>
                <c:pt idx="6657">
                  <c:v>64.489999999999995</c:v>
                </c:pt>
                <c:pt idx="6658">
                  <c:v>12.41</c:v>
                </c:pt>
                <c:pt idx="6659">
                  <c:v>49.95</c:v>
                </c:pt>
                <c:pt idx="6660">
                  <c:v>19.07</c:v>
                </c:pt>
                <c:pt idx="6661">
                  <c:v>66.05</c:v>
                </c:pt>
                <c:pt idx="6662">
                  <c:v>17</c:v>
                </c:pt>
                <c:pt idx="6663">
                  <c:v>46.6</c:v>
                </c:pt>
                <c:pt idx="6664">
                  <c:v>42.3</c:v>
                </c:pt>
                <c:pt idx="6665">
                  <c:v>64.37</c:v>
                </c:pt>
                <c:pt idx="6666">
                  <c:v>12.43</c:v>
                </c:pt>
                <c:pt idx="6667">
                  <c:v>50.1</c:v>
                </c:pt>
                <c:pt idx="6668">
                  <c:v>19.29</c:v>
                </c:pt>
                <c:pt idx="6669">
                  <c:v>65.89</c:v>
                </c:pt>
                <c:pt idx="6670">
                  <c:v>17.100000000000001</c:v>
                </c:pt>
                <c:pt idx="6671">
                  <c:v>46.72</c:v>
                </c:pt>
                <c:pt idx="6672">
                  <c:v>42.13</c:v>
                </c:pt>
                <c:pt idx="6673">
                  <c:v>64.239999999999995</c:v>
                </c:pt>
                <c:pt idx="6674">
                  <c:v>12.45</c:v>
                </c:pt>
                <c:pt idx="6675">
                  <c:v>50.24</c:v>
                </c:pt>
                <c:pt idx="6676">
                  <c:v>19.510000000000002</c:v>
                </c:pt>
                <c:pt idx="6677">
                  <c:v>65.739999999999995</c:v>
                </c:pt>
                <c:pt idx="6678">
                  <c:v>17.2</c:v>
                </c:pt>
                <c:pt idx="6679">
                  <c:v>46.83</c:v>
                </c:pt>
                <c:pt idx="6680">
                  <c:v>41.96</c:v>
                </c:pt>
                <c:pt idx="6681">
                  <c:v>64.11</c:v>
                </c:pt>
                <c:pt idx="6682">
                  <c:v>12.47</c:v>
                </c:pt>
                <c:pt idx="6683">
                  <c:v>10.37</c:v>
                </c:pt>
                <c:pt idx="6684">
                  <c:v>50.38</c:v>
                </c:pt>
                <c:pt idx="6685">
                  <c:v>19.73</c:v>
                </c:pt>
                <c:pt idx="6686">
                  <c:v>65.59</c:v>
                </c:pt>
                <c:pt idx="6687">
                  <c:v>17.3</c:v>
                </c:pt>
                <c:pt idx="6688">
                  <c:v>46.95</c:v>
                </c:pt>
                <c:pt idx="6689">
                  <c:v>41.79</c:v>
                </c:pt>
                <c:pt idx="6690">
                  <c:v>63.98</c:v>
                </c:pt>
                <c:pt idx="6691">
                  <c:v>12.49</c:v>
                </c:pt>
                <c:pt idx="6692">
                  <c:v>10.54</c:v>
                </c:pt>
                <c:pt idx="6693">
                  <c:v>50.52</c:v>
                </c:pt>
                <c:pt idx="6694">
                  <c:v>19.940000000000001</c:v>
                </c:pt>
                <c:pt idx="6695">
                  <c:v>65.430000000000007</c:v>
                </c:pt>
                <c:pt idx="6696">
                  <c:v>17.399999999999999</c:v>
                </c:pt>
                <c:pt idx="6697">
                  <c:v>47.06</c:v>
                </c:pt>
                <c:pt idx="6698">
                  <c:v>41.63</c:v>
                </c:pt>
                <c:pt idx="6699">
                  <c:v>63.85</c:v>
                </c:pt>
                <c:pt idx="6700">
                  <c:v>12.51</c:v>
                </c:pt>
                <c:pt idx="6701">
                  <c:v>10.72</c:v>
                </c:pt>
                <c:pt idx="6702">
                  <c:v>50.67</c:v>
                </c:pt>
                <c:pt idx="6703">
                  <c:v>20.16</c:v>
                </c:pt>
                <c:pt idx="6704">
                  <c:v>65.28</c:v>
                </c:pt>
                <c:pt idx="6705">
                  <c:v>17.489999999999998</c:v>
                </c:pt>
                <c:pt idx="6706">
                  <c:v>47.17</c:v>
                </c:pt>
                <c:pt idx="6707">
                  <c:v>41.46</c:v>
                </c:pt>
                <c:pt idx="6708">
                  <c:v>63.72</c:v>
                </c:pt>
                <c:pt idx="6709">
                  <c:v>12.52</c:v>
                </c:pt>
                <c:pt idx="6710">
                  <c:v>10.89</c:v>
                </c:pt>
                <c:pt idx="6711">
                  <c:v>50.81</c:v>
                </c:pt>
                <c:pt idx="6712">
                  <c:v>20.38</c:v>
                </c:pt>
                <c:pt idx="6713">
                  <c:v>65.13</c:v>
                </c:pt>
                <c:pt idx="6714">
                  <c:v>17.59</c:v>
                </c:pt>
                <c:pt idx="6715">
                  <c:v>47.28</c:v>
                </c:pt>
                <c:pt idx="6716">
                  <c:v>41.29</c:v>
                </c:pt>
                <c:pt idx="6717">
                  <c:v>63.58</c:v>
                </c:pt>
                <c:pt idx="6718">
                  <c:v>12.54</c:v>
                </c:pt>
                <c:pt idx="6719">
                  <c:v>11.06</c:v>
                </c:pt>
                <c:pt idx="6720">
                  <c:v>50.95</c:v>
                </c:pt>
                <c:pt idx="6721">
                  <c:v>20.6</c:v>
                </c:pt>
                <c:pt idx="6722">
                  <c:v>64.97</c:v>
                </c:pt>
                <c:pt idx="6723">
                  <c:v>17.690000000000001</c:v>
                </c:pt>
                <c:pt idx="6724">
                  <c:v>47.38</c:v>
                </c:pt>
                <c:pt idx="6725">
                  <c:v>41.12</c:v>
                </c:pt>
                <c:pt idx="6726">
                  <c:v>63.45</c:v>
                </c:pt>
                <c:pt idx="6727">
                  <c:v>12.56</c:v>
                </c:pt>
                <c:pt idx="6728">
                  <c:v>11.23</c:v>
                </c:pt>
                <c:pt idx="6729">
                  <c:v>51.09</c:v>
                </c:pt>
                <c:pt idx="6730">
                  <c:v>20.82</c:v>
                </c:pt>
                <c:pt idx="6731">
                  <c:v>64.819999999999993</c:v>
                </c:pt>
                <c:pt idx="6732">
                  <c:v>17.78</c:v>
                </c:pt>
                <c:pt idx="6733">
                  <c:v>47.49</c:v>
                </c:pt>
                <c:pt idx="6734">
                  <c:v>40.950000000000003</c:v>
                </c:pt>
                <c:pt idx="6735">
                  <c:v>63.31</c:v>
                </c:pt>
                <c:pt idx="6736">
                  <c:v>12.57</c:v>
                </c:pt>
                <c:pt idx="6737">
                  <c:v>11.4</c:v>
                </c:pt>
                <c:pt idx="6738">
                  <c:v>51.23</c:v>
                </c:pt>
                <c:pt idx="6739">
                  <c:v>21.04</c:v>
                </c:pt>
                <c:pt idx="6740">
                  <c:v>64.66</c:v>
                </c:pt>
                <c:pt idx="6741">
                  <c:v>17.88</c:v>
                </c:pt>
                <c:pt idx="6742">
                  <c:v>47.59</c:v>
                </c:pt>
                <c:pt idx="6743">
                  <c:v>40.78</c:v>
                </c:pt>
                <c:pt idx="6744">
                  <c:v>63.18</c:v>
                </c:pt>
                <c:pt idx="6745">
                  <c:v>12.58</c:v>
                </c:pt>
                <c:pt idx="6746">
                  <c:v>51.37</c:v>
                </c:pt>
                <c:pt idx="6747">
                  <c:v>21.26</c:v>
                </c:pt>
                <c:pt idx="6748">
                  <c:v>64.510000000000005</c:v>
                </c:pt>
                <c:pt idx="6749">
                  <c:v>17.97</c:v>
                </c:pt>
                <c:pt idx="6750">
                  <c:v>47.69</c:v>
                </c:pt>
                <c:pt idx="6751">
                  <c:v>40.61</c:v>
                </c:pt>
                <c:pt idx="6752">
                  <c:v>63.04</c:v>
                </c:pt>
                <c:pt idx="6753">
                  <c:v>12.6</c:v>
                </c:pt>
                <c:pt idx="6754">
                  <c:v>51.51</c:v>
                </c:pt>
                <c:pt idx="6755">
                  <c:v>21.48</c:v>
                </c:pt>
                <c:pt idx="6756">
                  <c:v>64.349999999999994</c:v>
                </c:pt>
                <c:pt idx="6757">
                  <c:v>18.07</c:v>
                </c:pt>
                <c:pt idx="6758">
                  <c:v>47.79</c:v>
                </c:pt>
                <c:pt idx="6759">
                  <c:v>40.44</c:v>
                </c:pt>
                <c:pt idx="6760">
                  <c:v>62.9</c:v>
                </c:pt>
                <c:pt idx="6761">
                  <c:v>12.61</c:v>
                </c:pt>
                <c:pt idx="6762">
                  <c:v>51.65</c:v>
                </c:pt>
                <c:pt idx="6763">
                  <c:v>21.7</c:v>
                </c:pt>
                <c:pt idx="6764">
                  <c:v>64.2</c:v>
                </c:pt>
                <c:pt idx="6765">
                  <c:v>18.16</c:v>
                </c:pt>
                <c:pt idx="6766">
                  <c:v>47.89</c:v>
                </c:pt>
                <c:pt idx="6767">
                  <c:v>40.270000000000003</c:v>
                </c:pt>
                <c:pt idx="6768">
                  <c:v>62.76</c:v>
                </c:pt>
                <c:pt idx="6769">
                  <c:v>12.62</c:v>
                </c:pt>
                <c:pt idx="6770">
                  <c:v>12.08</c:v>
                </c:pt>
                <c:pt idx="6771">
                  <c:v>51.79</c:v>
                </c:pt>
                <c:pt idx="6772">
                  <c:v>21.92</c:v>
                </c:pt>
                <c:pt idx="6773">
                  <c:v>64.040000000000006</c:v>
                </c:pt>
                <c:pt idx="6774">
                  <c:v>18.25</c:v>
                </c:pt>
                <c:pt idx="6775">
                  <c:v>47.99</c:v>
                </c:pt>
                <c:pt idx="6776">
                  <c:v>40.090000000000003</c:v>
                </c:pt>
                <c:pt idx="6777">
                  <c:v>62.62</c:v>
                </c:pt>
                <c:pt idx="6778">
                  <c:v>12.63</c:v>
                </c:pt>
                <c:pt idx="6779">
                  <c:v>51.93</c:v>
                </c:pt>
                <c:pt idx="6780">
                  <c:v>22.14</c:v>
                </c:pt>
                <c:pt idx="6781">
                  <c:v>63.88</c:v>
                </c:pt>
                <c:pt idx="6782">
                  <c:v>18.34</c:v>
                </c:pt>
                <c:pt idx="6783">
                  <c:v>48.09</c:v>
                </c:pt>
                <c:pt idx="6784">
                  <c:v>39.92</c:v>
                </c:pt>
                <c:pt idx="6785">
                  <c:v>62.48</c:v>
                </c:pt>
                <c:pt idx="6786">
                  <c:v>12.64</c:v>
                </c:pt>
                <c:pt idx="6787">
                  <c:v>12.42</c:v>
                </c:pt>
                <c:pt idx="6788">
                  <c:v>52.07</c:v>
                </c:pt>
                <c:pt idx="6789">
                  <c:v>22.36</c:v>
                </c:pt>
                <c:pt idx="6790">
                  <c:v>63.73</c:v>
                </c:pt>
                <c:pt idx="6791">
                  <c:v>18.43</c:v>
                </c:pt>
                <c:pt idx="6792">
                  <c:v>48.18</c:v>
                </c:pt>
                <c:pt idx="6793">
                  <c:v>39.75</c:v>
                </c:pt>
                <c:pt idx="6794">
                  <c:v>62.34</c:v>
                </c:pt>
                <c:pt idx="6795">
                  <c:v>12.64</c:v>
                </c:pt>
                <c:pt idx="6796">
                  <c:v>52.21</c:v>
                </c:pt>
                <c:pt idx="6797">
                  <c:v>22.58</c:v>
                </c:pt>
                <c:pt idx="6798">
                  <c:v>63.57</c:v>
                </c:pt>
                <c:pt idx="6799">
                  <c:v>18.53</c:v>
                </c:pt>
                <c:pt idx="6800">
                  <c:v>48.27</c:v>
                </c:pt>
                <c:pt idx="6801">
                  <c:v>39.58</c:v>
                </c:pt>
                <c:pt idx="6802">
                  <c:v>62.2</c:v>
                </c:pt>
                <c:pt idx="6803">
                  <c:v>12.65</c:v>
                </c:pt>
                <c:pt idx="6804">
                  <c:v>52.35</c:v>
                </c:pt>
                <c:pt idx="6805">
                  <c:v>22.8</c:v>
                </c:pt>
                <c:pt idx="6806">
                  <c:v>63.41</c:v>
                </c:pt>
                <c:pt idx="6807">
                  <c:v>18.62</c:v>
                </c:pt>
                <c:pt idx="6808">
                  <c:v>48.36</c:v>
                </c:pt>
                <c:pt idx="6809">
                  <c:v>39.409999999999997</c:v>
                </c:pt>
                <c:pt idx="6810">
                  <c:v>62.05</c:v>
                </c:pt>
                <c:pt idx="6811">
                  <c:v>12.66</c:v>
                </c:pt>
                <c:pt idx="6812">
                  <c:v>12.92</c:v>
                </c:pt>
                <c:pt idx="6813">
                  <c:v>52.49</c:v>
                </c:pt>
                <c:pt idx="6814">
                  <c:v>23.03</c:v>
                </c:pt>
                <c:pt idx="6815">
                  <c:v>63.25</c:v>
                </c:pt>
                <c:pt idx="6816">
                  <c:v>18.7</c:v>
                </c:pt>
                <c:pt idx="6817">
                  <c:v>48.45</c:v>
                </c:pt>
                <c:pt idx="6818">
                  <c:v>39.24</c:v>
                </c:pt>
                <c:pt idx="6819">
                  <c:v>61.91</c:v>
                </c:pt>
                <c:pt idx="6820">
                  <c:v>12.66</c:v>
                </c:pt>
                <c:pt idx="6821">
                  <c:v>13.09</c:v>
                </c:pt>
                <c:pt idx="6822">
                  <c:v>52.63</c:v>
                </c:pt>
                <c:pt idx="6823">
                  <c:v>23.25</c:v>
                </c:pt>
                <c:pt idx="6824">
                  <c:v>63.1</c:v>
                </c:pt>
                <c:pt idx="6825">
                  <c:v>18.79</c:v>
                </c:pt>
                <c:pt idx="6826">
                  <c:v>48.54</c:v>
                </c:pt>
                <c:pt idx="6827">
                  <c:v>39.06</c:v>
                </c:pt>
                <c:pt idx="6828">
                  <c:v>61.76</c:v>
                </c:pt>
                <c:pt idx="6829">
                  <c:v>12.67</c:v>
                </c:pt>
                <c:pt idx="6830">
                  <c:v>13.26</c:v>
                </c:pt>
                <c:pt idx="6831">
                  <c:v>52.77</c:v>
                </c:pt>
                <c:pt idx="6832">
                  <c:v>23.47</c:v>
                </c:pt>
                <c:pt idx="6833">
                  <c:v>62.94</c:v>
                </c:pt>
                <c:pt idx="6834">
                  <c:v>18.88</c:v>
                </c:pt>
                <c:pt idx="6835">
                  <c:v>48.62</c:v>
                </c:pt>
                <c:pt idx="6836">
                  <c:v>38.89</c:v>
                </c:pt>
                <c:pt idx="6837">
                  <c:v>61.61</c:v>
                </c:pt>
                <c:pt idx="6838">
                  <c:v>12.67</c:v>
                </c:pt>
                <c:pt idx="6839">
                  <c:v>13.42</c:v>
                </c:pt>
                <c:pt idx="6840">
                  <c:v>52.9</c:v>
                </c:pt>
                <c:pt idx="6841">
                  <c:v>23.69</c:v>
                </c:pt>
                <c:pt idx="6842">
                  <c:v>62.78</c:v>
                </c:pt>
                <c:pt idx="6843">
                  <c:v>18.97</c:v>
                </c:pt>
                <c:pt idx="6844">
                  <c:v>48.71</c:v>
                </c:pt>
                <c:pt idx="6845">
                  <c:v>38.72</c:v>
                </c:pt>
                <c:pt idx="6846">
                  <c:v>61.47</c:v>
                </c:pt>
                <c:pt idx="6847">
                  <c:v>12.67</c:v>
                </c:pt>
                <c:pt idx="6848">
                  <c:v>13.59</c:v>
                </c:pt>
                <c:pt idx="6849">
                  <c:v>53.04</c:v>
                </c:pt>
                <c:pt idx="6850">
                  <c:v>23.91</c:v>
                </c:pt>
                <c:pt idx="6851">
                  <c:v>62.62</c:v>
                </c:pt>
                <c:pt idx="6852">
                  <c:v>19.05</c:v>
                </c:pt>
                <c:pt idx="6853">
                  <c:v>48.79</c:v>
                </c:pt>
                <c:pt idx="6854">
                  <c:v>38.54</c:v>
                </c:pt>
                <c:pt idx="6855">
                  <c:v>61.32</c:v>
                </c:pt>
                <c:pt idx="6856">
                  <c:v>12.67</c:v>
                </c:pt>
                <c:pt idx="6857">
                  <c:v>13.75</c:v>
                </c:pt>
                <c:pt idx="6858">
                  <c:v>53.18</c:v>
                </c:pt>
                <c:pt idx="6859">
                  <c:v>24.14</c:v>
                </c:pt>
                <c:pt idx="6860">
                  <c:v>62.46</c:v>
                </c:pt>
                <c:pt idx="6861">
                  <c:v>19.14</c:v>
                </c:pt>
                <c:pt idx="6862">
                  <c:v>48.87</c:v>
                </c:pt>
                <c:pt idx="6863">
                  <c:v>38.369999999999997</c:v>
                </c:pt>
                <c:pt idx="6864">
                  <c:v>61.17</c:v>
                </c:pt>
                <c:pt idx="6865">
                  <c:v>12.68</c:v>
                </c:pt>
                <c:pt idx="6866">
                  <c:v>13.92</c:v>
                </c:pt>
                <c:pt idx="6867">
                  <c:v>53.31</c:v>
                </c:pt>
                <c:pt idx="6868">
                  <c:v>24.36</c:v>
                </c:pt>
                <c:pt idx="6869">
                  <c:v>62.31</c:v>
                </c:pt>
                <c:pt idx="6870">
                  <c:v>19.23</c:v>
                </c:pt>
                <c:pt idx="6871">
                  <c:v>48.95</c:v>
                </c:pt>
                <c:pt idx="6872">
                  <c:v>38.200000000000003</c:v>
                </c:pt>
                <c:pt idx="6873">
                  <c:v>61.02</c:v>
                </c:pt>
                <c:pt idx="6874">
                  <c:v>12.67</c:v>
                </c:pt>
                <c:pt idx="6875">
                  <c:v>14.08</c:v>
                </c:pt>
                <c:pt idx="6876">
                  <c:v>53.45</c:v>
                </c:pt>
                <c:pt idx="6877">
                  <c:v>24.58</c:v>
                </c:pt>
                <c:pt idx="6878">
                  <c:v>62.15</c:v>
                </c:pt>
                <c:pt idx="6879">
                  <c:v>19.309999999999999</c:v>
                </c:pt>
                <c:pt idx="6880">
                  <c:v>49.02</c:v>
                </c:pt>
                <c:pt idx="6881">
                  <c:v>38.020000000000003</c:v>
                </c:pt>
                <c:pt idx="6882">
                  <c:v>60.87</c:v>
                </c:pt>
                <c:pt idx="6883">
                  <c:v>12.67</c:v>
                </c:pt>
                <c:pt idx="6884">
                  <c:v>14.25</c:v>
                </c:pt>
                <c:pt idx="6885">
                  <c:v>53.59</c:v>
                </c:pt>
                <c:pt idx="6886">
                  <c:v>24.81</c:v>
                </c:pt>
                <c:pt idx="6887">
                  <c:v>61.99</c:v>
                </c:pt>
                <c:pt idx="6888">
                  <c:v>19.39</c:v>
                </c:pt>
                <c:pt idx="6889">
                  <c:v>49.1</c:v>
                </c:pt>
                <c:pt idx="6890">
                  <c:v>37.85</c:v>
                </c:pt>
                <c:pt idx="6891">
                  <c:v>60.72</c:v>
                </c:pt>
                <c:pt idx="6892">
                  <c:v>12.67</c:v>
                </c:pt>
                <c:pt idx="6893">
                  <c:v>14.41</c:v>
                </c:pt>
                <c:pt idx="6894">
                  <c:v>53.72</c:v>
                </c:pt>
                <c:pt idx="6895">
                  <c:v>25.03</c:v>
                </c:pt>
                <c:pt idx="6896">
                  <c:v>61.83</c:v>
                </c:pt>
                <c:pt idx="6897">
                  <c:v>19.48</c:v>
                </c:pt>
                <c:pt idx="6898">
                  <c:v>49.17</c:v>
                </c:pt>
                <c:pt idx="6899">
                  <c:v>37.67</c:v>
                </c:pt>
                <c:pt idx="6900">
                  <c:v>60.56</c:v>
                </c:pt>
                <c:pt idx="6901">
                  <c:v>12.67</c:v>
                </c:pt>
                <c:pt idx="6902">
                  <c:v>14.58</c:v>
                </c:pt>
                <c:pt idx="6903">
                  <c:v>53.86</c:v>
                </c:pt>
                <c:pt idx="6904">
                  <c:v>25.25</c:v>
                </c:pt>
                <c:pt idx="6905">
                  <c:v>61.67</c:v>
                </c:pt>
                <c:pt idx="6906">
                  <c:v>19.559999999999999</c:v>
                </c:pt>
                <c:pt idx="6907">
                  <c:v>49.24</c:v>
                </c:pt>
                <c:pt idx="6908">
                  <c:v>37.5</c:v>
                </c:pt>
                <c:pt idx="6909">
                  <c:v>60.41</c:v>
                </c:pt>
                <c:pt idx="6910">
                  <c:v>12.67</c:v>
                </c:pt>
                <c:pt idx="6911">
                  <c:v>14.74</c:v>
                </c:pt>
                <c:pt idx="6912">
                  <c:v>53.99</c:v>
                </c:pt>
                <c:pt idx="6913">
                  <c:v>25.48</c:v>
                </c:pt>
                <c:pt idx="6914">
                  <c:v>61.51</c:v>
                </c:pt>
                <c:pt idx="6915">
                  <c:v>19.64</c:v>
                </c:pt>
                <c:pt idx="6916">
                  <c:v>49.31</c:v>
                </c:pt>
                <c:pt idx="6917">
                  <c:v>37.32</c:v>
                </c:pt>
                <c:pt idx="6918">
                  <c:v>60.26</c:v>
                </c:pt>
                <c:pt idx="6919">
                  <c:v>12.66</c:v>
                </c:pt>
                <c:pt idx="6920">
                  <c:v>14.9</c:v>
                </c:pt>
                <c:pt idx="6921">
                  <c:v>54.13</c:v>
                </c:pt>
                <c:pt idx="6922">
                  <c:v>25.7</c:v>
                </c:pt>
                <c:pt idx="6923">
                  <c:v>61.35</c:v>
                </c:pt>
                <c:pt idx="6924">
                  <c:v>19.72</c:v>
                </c:pt>
                <c:pt idx="6925">
                  <c:v>49.38</c:v>
                </c:pt>
                <c:pt idx="6926">
                  <c:v>37.15</c:v>
                </c:pt>
                <c:pt idx="6927">
                  <c:v>60.1</c:v>
                </c:pt>
                <c:pt idx="6928">
                  <c:v>12.65</c:v>
                </c:pt>
                <c:pt idx="6929">
                  <c:v>15.06</c:v>
                </c:pt>
                <c:pt idx="6930">
                  <c:v>54.26</c:v>
                </c:pt>
                <c:pt idx="6931">
                  <c:v>25.93</c:v>
                </c:pt>
                <c:pt idx="6932">
                  <c:v>61.19</c:v>
                </c:pt>
                <c:pt idx="6933">
                  <c:v>19.8</c:v>
                </c:pt>
                <c:pt idx="6934">
                  <c:v>49.44</c:v>
                </c:pt>
                <c:pt idx="6935">
                  <c:v>36.97</c:v>
                </c:pt>
                <c:pt idx="6936">
                  <c:v>59.95</c:v>
                </c:pt>
                <c:pt idx="6937">
                  <c:v>12.65</c:v>
                </c:pt>
                <c:pt idx="6938">
                  <c:v>15.22</c:v>
                </c:pt>
                <c:pt idx="6939">
                  <c:v>54.4</c:v>
                </c:pt>
                <c:pt idx="6940">
                  <c:v>26.15</c:v>
                </c:pt>
                <c:pt idx="6941">
                  <c:v>61.03</c:v>
                </c:pt>
                <c:pt idx="6942">
                  <c:v>19.88</c:v>
                </c:pt>
                <c:pt idx="6943">
                  <c:v>49.5</c:v>
                </c:pt>
                <c:pt idx="6944">
                  <c:v>36.799999999999997</c:v>
                </c:pt>
                <c:pt idx="6945">
                  <c:v>59.79</c:v>
                </c:pt>
                <c:pt idx="6946">
                  <c:v>12.64</c:v>
                </c:pt>
                <c:pt idx="6947">
                  <c:v>15.39</c:v>
                </c:pt>
                <c:pt idx="6948">
                  <c:v>54.53</c:v>
                </c:pt>
                <c:pt idx="6949">
                  <c:v>26.38</c:v>
                </c:pt>
                <c:pt idx="6950">
                  <c:v>60.87</c:v>
                </c:pt>
                <c:pt idx="6951">
                  <c:v>19.96</c:v>
                </c:pt>
                <c:pt idx="6952">
                  <c:v>49.57</c:v>
                </c:pt>
                <c:pt idx="6953">
                  <c:v>36.619999999999997</c:v>
                </c:pt>
                <c:pt idx="6954">
                  <c:v>59.63</c:v>
                </c:pt>
                <c:pt idx="6955">
                  <c:v>12.63</c:v>
                </c:pt>
                <c:pt idx="6956">
                  <c:v>15.55</c:v>
                </c:pt>
                <c:pt idx="6957">
                  <c:v>54.66</c:v>
                </c:pt>
                <c:pt idx="6958">
                  <c:v>26.6</c:v>
                </c:pt>
                <c:pt idx="6959">
                  <c:v>60.71</c:v>
                </c:pt>
                <c:pt idx="6960">
                  <c:v>20.03</c:v>
                </c:pt>
                <c:pt idx="6961">
                  <c:v>49.62</c:v>
                </c:pt>
                <c:pt idx="6962">
                  <c:v>36.44</c:v>
                </c:pt>
                <c:pt idx="6963">
                  <c:v>59.47</c:v>
                </c:pt>
                <c:pt idx="6964">
                  <c:v>12.62</c:v>
                </c:pt>
                <c:pt idx="6965">
                  <c:v>15.71</c:v>
                </c:pt>
                <c:pt idx="6966">
                  <c:v>54.8</c:v>
                </c:pt>
                <c:pt idx="6967">
                  <c:v>26.83</c:v>
                </c:pt>
                <c:pt idx="6968">
                  <c:v>60.55</c:v>
                </c:pt>
                <c:pt idx="6969">
                  <c:v>20.11</c:v>
                </c:pt>
                <c:pt idx="6970">
                  <c:v>49.68</c:v>
                </c:pt>
                <c:pt idx="6971">
                  <c:v>36.270000000000003</c:v>
                </c:pt>
                <c:pt idx="6972">
                  <c:v>59.32</c:v>
                </c:pt>
                <c:pt idx="6973">
                  <c:v>12.61</c:v>
                </c:pt>
                <c:pt idx="6974">
                  <c:v>15.87</c:v>
                </c:pt>
                <c:pt idx="6975">
                  <c:v>54.93</c:v>
                </c:pt>
                <c:pt idx="6976">
                  <c:v>27.05</c:v>
                </c:pt>
                <c:pt idx="6977">
                  <c:v>60.39</c:v>
                </c:pt>
                <c:pt idx="6978">
                  <c:v>20.190000000000001</c:v>
                </c:pt>
                <c:pt idx="6979">
                  <c:v>49.74</c:v>
                </c:pt>
                <c:pt idx="6980">
                  <c:v>36.090000000000003</c:v>
                </c:pt>
                <c:pt idx="6981">
                  <c:v>59.16</c:v>
                </c:pt>
                <c:pt idx="6982">
                  <c:v>12.6</c:v>
                </c:pt>
                <c:pt idx="6983">
                  <c:v>16.03</c:v>
                </c:pt>
                <c:pt idx="6984">
                  <c:v>55.06</c:v>
                </c:pt>
                <c:pt idx="6985">
                  <c:v>27.28</c:v>
                </c:pt>
                <c:pt idx="6986">
                  <c:v>60.23</c:v>
                </c:pt>
                <c:pt idx="6987">
                  <c:v>20.260000000000002</c:v>
                </c:pt>
                <c:pt idx="6988">
                  <c:v>49.79</c:v>
                </c:pt>
                <c:pt idx="6989">
                  <c:v>35.909999999999997</c:v>
                </c:pt>
                <c:pt idx="6990">
                  <c:v>59</c:v>
                </c:pt>
                <c:pt idx="6991">
                  <c:v>12.59</c:v>
                </c:pt>
                <c:pt idx="6992">
                  <c:v>16.18</c:v>
                </c:pt>
                <c:pt idx="6993">
                  <c:v>55.19</c:v>
                </c:pt>
                <c:pt idx="6994">
                  <c:v>27.5</c:v>
                </c:pt>
                <c:pt idx="6995">
                  <c:v>60.07</c:v>
                </c:pt>
                <c:pt idx="6996">
                  <c:v>20.34</c:v>
                </c:pt>
                <c:pt idx="6997">
                  <c:v>49.84</c:v>
                </c:pt>
                <c:pt idx="6998">
                  <c:v>35.74</c:v>
                </c:pt>
                <c:pt idx="6999">
                  <c:v>58.84</c:v>
                </c:pt>
                <c:pt idx="7000">
                  <c:v>12.58</c:v>
                </c:pt>
                <c:pt idx="7001">
                  <c:v>16.34</c:v>
                </c:pt>
                <c:pt idx="7002">
                  <c:v>55.32</c:v>
                </c:pt>
                <c:pt idx="7003">
                  <c:v>27.73</c:v>
                </c:pt>
                <c:pt idx="7004">
                  <c:v>59.91</c:v>
                </c:pt>
                <c:pt idx="7005">
                  <c:v>20.41</c:v>
                </c:pt>
                <c:pt idx="7006">
                  <c:v>49.89</c:v>
                </c:pt>
                <c:pt idx="7007">
                  <c:v>35.56</c:v>
                </c:pt>
                <c:pt idx="7008">
                  <c:v>58.67</c:v>
                </c:pt>
                <c:pt idx="7009">
                  <c:v>12.56</c:v>
                </c:pt>
                <c:pt idx="7010">
                  <c:v>16.5</c:v>
                </c:pt>
                <c:pt idx="7011">
                  <c:v>55.46</c:v>
                </c:pt>
                <c:pt idx="7012">
                  <c:v>27.96</c:v>
                </c:pt>
                <c:pt idx="7013">
                  <c:v>59.75</c:v>
                </c:pt>
                <c:pt idx="7014">
                  <c:v>20.48</c:v>
                </c:pt>
                <c:pt idx="7015">
                  <c:v>49.94</c:v>
                </c:pt>
                <c:pt idx="7016">
                  <c:v>35.380000000000003</c:v>
                </c:pt>
                <c:pt idx="7017">
                  <c:v>58.51</c:v>
                </c:pt>
                <c:pt idx="7018">
                  <c:v>12.55</c:v>
                </c:pt>
                <c:pt idx="7019">
                  <c:v>16.66</c:v>
                </c:pt>
                <c:pt idx="7020">
                  <c:v>55.59</c:v>
                </c:pt>
                <c:pt idx="7021">
                  <c:v>28.18</c:v>
                </c:pt>
                <c:pt idx="7022">
                  <c:v>59.59</c:v>
                </c:pt>
                <c:pt idx="7023">
                  <c:v>20.55</c:v>
                </c:pt>
                <c:pt idx="7024">
                  <c:v>49.99</c:v>
                </c:pt>
                <c:pt idx="7025">
                  <c:v>35.21</c:v>
                </c:pt>
                <c:pt idx="7026">
                  <c:v>58.35</c:v>
                </c:pt>
                <c:pt idx="7027">
                  <c:v>12.53</c:v>
                </c:pt>
                <c:pt idx="7028">
                  <c:v>16.809999999999999</c:v>
                </c:pt>
                <c:pt idx="7029">
                  <c:v>55.72</c:v>
                </c:pt>
                <c:pt idx="7030">
                  <c:v>28.41</c:v>
                </c:pt>
                <c:pt idx="7031">
                  <c:v>59.43</c:v>
                </c:pt>
                <c:pt idx="7032">
                  <c:v>20.62</c:v>
                </c:pt>
                <c:pt idx="7033">
                  <c:v>50.03</c:v>
                </c:pt>
                <c:pt idx="7034">
                  <c:v>35.03</c:v>
                </c:pt>
                <c:pt idx="7035">
                  <c:v>58.19</c:v>
                </c:pt>
                <c:pt idx="7036">
                  <c:v>12.52</c:v>
                </c:pt>
                <c:pt idx="7037">
                  <c:v>16.97</c:v>
                </c:pt>
                <c:pt idx="7038">
                  <c:v>55.85</c:v>
                </c:pt>
                <c:pt idx="7039">
                  <c:v>28.64</c:v>
                </c:pt>
                <c:pt idx="7040">
                  <c:v>59.27</c:v>
                </c:pt>
                <c:pt idx="7041">
                  <c:v>20.69</c:v>
                </c:pt>
                <c:pt idx="7042">
                  <c:v>50.07</c:v>
                </c:pt>
                <c:pt idx="7043">
                  <c:v>34.85</c:v>
                </c:pt>
                <c:pt idx="7044">
                  <c:v>58.02</c:v>
                </c:pt>
                <c:pt idx="7045">
                  <c:v>12.5</c:v>
                </c:pt>
                <c:pt idx="7046">
                  <c:v>17.13</c:v>
                </c:pt>
                <c:pt idx="7047">
                  <c:v>55.98</c:v>
                </c:pt>
                <c:pt idx="7048">
                  <c:v>28.86</c:v>
                </c:pt>
                <c:pt idx="7049">
                  <c:v>59.1</c:v>
                </c:pt>
                <c:pt idx="7050">
                  <c:v>20.76</c:v>
                </c:pt>
                <c:pt idx="7051">
                  <c:v>50.11</c:v>
                </c:pt>
                <c:pt idx="7052">
                  <c:v>34.67</c:v>
                </c:pt>
                <c:pt idx="7053">
                  <c:v>57.86</c:v>
                </c:pt>
                <c:pt idx="7054">
                  <c:v>12.48</c:v>
                </c:pt>
                <c:pt idx="7055">
                  <c:v>17.28</c:v>
                </c:pt>
                <c:pt idx="7056">
                  <c:v>56.11</c:v>
                </c:pt>
                <c:pt idx="7057">
                  <c:v>29.09</c:v>
                </c:pt>
                <c:pt idx="7058">
                  <c:v>58.94</c:v>
                </c:pt>
                <c:pt idx="7059">
                  <c:v>20.83</c:v>
                </c:pt>
                <c:pt idx="7060">
                  <c:v>50.15</c:v>
                </c:pt>
                <c:pt idx="7061">
                  <c:v>34.49</c:v>
                </c:pt>
                <c:pt idx="7062">
                  <c:v>57.69</c:v>
                </c:pt>
                <c:pt idx="7063">
                  <c:v>12.46</c:v>
                </c:pt>
                <c:pt idx="7064">
                  <c:v>17.440000000000001</c:v>
                </c:pt>
                <c:pt idx="7065">
                  <c:v>56.24</c:v>
                </c:pt>
                <c:pt idx="7066">
                  <c:v>29.32</c:v>
                </c:pt>
                <c:pt idx="7067">
                  <c:v>58.78</c:v>
                </c:pt>
                <c:pt idx="7068">
                  <c:v>20.9</c:v>
                </c:pt>
                <c:pt idx="7069">
                  <c:v>50.19</c:v>
                </c:pt>
                <c:pt idx="7070">
                  <c:v>34.31</c:v>
                </c:pt>
                <c:pt idx="7071">
                  <c:v>57.53</c:v>
                </c:pt>
                <c:pt idx="7072">
                  <c:v>12.44</c:v>
                </c:pt>
                <c:pt idx="7073">
                  <c:v>17.59</c:v>
                </c:pt>
                <c:pt idx="7074">
                  <c:v>56.37</c:v>
                </c:pt>
                <c:pt idx="7075">
                  <c:v>29.55</c:v>
                </c:pt>
                <c:pt idx="7076">
                  <c:v>58.62</c:v>
                </c:pt>
                <c:pt idx="7077">
                  <c:v>20.96</c:v>
                </c:pt>
                <c:pt idx="7078">
                  <c:v>50.22</c:v>
                </c:pt>
                <c:pt idx="7079">
                  <c:v>34.14</c:v>
                </c:pt>
                <c:pt idx="7080">
                  <c:v>57.36</c:v>
                </c:pt>
                <c:pt idx="7081">
                  <c:v>12.42</c:v>
                </c:pt>
                <c:pt idx="7082">
                  <c:v>17.739999999999998</c:v>
                </c:pt>
                <c:pt idx="7083">
                  <c:v>56.49</c:v>
                </c:pt>
                <c:pt idx="7084">
                  <c:v>29.77</c:v>
                </c:pt>
                <c:pt idx="7085">
                  <c:v>58.46</c:v>
                </c:pt>
                <c:pt idx="7086">
                  <c:v>21.03</c:v>
                </c:pt>
                <c:pt idx="7087">
                  <c:v>50.25</c:v>
                </c:pt>
                <c:pt idx="7088">
                  <c:v>33.96</c:v>
                </c:pt>
                <c:pt idx="7089">
                  <c:v>57.19</c:v>
                </c:pt>
                <c:pt idx="7090">
                  <c:v>12.4</c:v>
                </c:pt>
                <c:pt idx="7091">
                  <c:v>17.899999999999999</c:v>
                </c:pt>
                <c:pt idx="7092">
                  <c:v>56.62</c:v>
                </c:pt>
                <c:pt idx="7093">
                  <c:v>30</c:v>
                </c:pt>
                <c:pt idx="7094">
                  <c:v>58.3</c:v>
                </c:pt>
                <c:pt idx="7095">
                  <c:v>21.1</c:v>
                </c:pt>
                <c:pt idx="7096">
                  <c:v>50.28</c:v>
                </c:pt>
                <c:pt idx="7097">
                  <c:v>33.78</c:v>
                </c:pt>
                <c:pt idx="7098">
                  <c:v>57.03</c:v>
                </c:pt>
                <c:pt idx="7099">
                  <c:v>12.37</c:v>
                </c:pt>
                <c:pt idx="7100">
                  <c:v>18.05</c:v>
                </c:pt>
                <c:pt idx="7101">
                  <c:v>56.75</c:v>
                </c:pt>
                <c:pt idx="7102">
                  <c:v>30.23</c:v>
                </c:pt>
                <c:pt idx="7103">
                  <c:v>58.14</c:v>
                </c:pt>
                <c:pt idx="7104">
                  <c:v>21.16</c:v>
                </c:pt>
                <c:pt idx="7105">
                  <c:v>50.31</c:v>
                </c:pt>
                <c:pt idx="7106">
                  <c:v>33.6</c:v>
                </c:pt>
                <c:pt idx="7107">
                  <c:v>56.86</c:v>
                </c:pt>
                <c:pt idx="7108">
                  <c:v>12.35</c:v>
                </c:pt>
                <c:pt idx="7109">
                  <c:v>18.2</c:v>
                </c:pt>
                <c:pt idx="7110">
                  <c:v>56.88</c:v>
                </c:pt>
                <c:pt idx="7111">
                  <c:v>30.46</c:v>
                </c:pt>
                <c:pt idx="7112">
                  <c:v>57.98</c:v>
                </c:pt>
                <c:pt idx="7113">
                  <c:v>21.22</c:v>
                </c:pt>
                <c:pt idx="7114">
                  <c:v>50.33</c:v>
                </c:pt>
                <c:pt idx="7115">
                  <c:v>33.42</c:v>
                </c:pt>
                <c:pt idx="7116">
                  <c:v>56.69</c:v>
                </c:pt>
                <c:pt idx="7117">
                  <c:v>12.33</c:v>
                </c:pt>
                <c:pt idx="7118">
                  <c:v>18.350000000000001</c:v>
                </c:pt>
                <c:pt idx="7119">
                  <c:v>57</c:v>
                </c:pt>
                <c:pt idx="7120">
                  <c:v>30.69</c:v>
                </c:pt>
                <c:pt idx="7121">
                  <c:v>57.82</c:v>
                </c:pt>
                <c:pt idx="7122">
                  <c:v>21.28</c:v>
                </c:pt>
                <c:pt idx="7123">
                  <c:v>50.36</c:v>
                </c:pt>
                <c:pt idx="7124">
                  <c:v>33.24</c:v>
                </c:pt>
                <c:pt idx="7125">
                  <c:v>56.52</c:v>
                </c:pt>
                <c:pt idx="7126">
                  <c:v>12.3</c:v>
                </c:pt>
                <c:pt idx="7127">
                  <c:v>18.5</c:v>
                </c:pt>
                <c:pt idx="7128">
                  <c:v>57.13</c:v>
                </c:pt>
                <c:pt idx="7129">
                  <c:v>30.92</c:v>
                </c:pt>
                <c:pt idx="7130">
                  <c:v>57.65</c:v>
                </c:pt>
                <c:pt idx="7131">
                  <c:v>21.35</c:v>
                </c:pt>
                <c:pt idx="7132">
                  <c:v>50.38</c:v>
                </c:pt>
                <c:pt idx="7133">
                  <c:v>33.06</c:v>
                </c:pt>
                <c:pt idx="7134">
                  <c:v>56.35</c:v>
                </c:pt>
                <c:pt idx="7135">
                  <c:v>12.27</c:v>
                </c:pt>
                <c:pt idx="7136">
                  <c:v>18.649999999999999</c:v>
                </c:pt>
                <c:pt idx="7137">
                  <c:v>57.26</c:v>
                </c:pt>
                <c:pt idx="7138">
                  <c:v>31.14</c:v>
                </c:pt>
                <c:pt idx="7139">
                  <c:v>57.49</c:v>
                </c:pt>
                <c:pt idx="7140">
                  <c:v>21.41</c:v>
                </c:pt>
                <c:pt idx="7141">
                  <c:v>50.4</c:v>
                </c:pt>
                <c:pt idx="7142">
                  <c:v>32.880000000000003</c:v>
                </c:pt>
                <c:pt idx="7143">
                  <c:v>56.18</c:v>
                </c:pt>
                <c:pt idx="7144">
                  <c:v>12.24</c:v>
                </c:pt>
                <c:pt idx="7145">
                  <c:v>18.8</c:v>
                </c:pt>
                <c:pt idx="7146">
                  <c:v>57.38</c:v>
                </c:pt>
                <c:pt idx="7147">
                  <c:v>31.37</c:v>
                </c:pt>
                <c:pt idx="7148">
                  <c:v>57.33</c:v>
                </c:pt>
                <c:pt idx="7149">
                  <c:v>21.47</c:v>
                </c:pt>
                <c:pt idx="7150">
                  <c:v>50.41</c:v>
                </c:pt>
                <c:pt idx="7151">
                  <c:v>32.700000000000003</c:v>
                </c:pt>
                <c:pt idx="7152">
                  <c:v>56.01</c:v>
                </c:pt>
                <c:pt idx="7153">
                  <c:v>12.22</c:v>
                </c:pt>
                <c:pt idx="7154">
                  <c:v>18.95</c:v>
                </c:pt>
                <c:pt idx="7155">
                  <c:v>57.51</c:v>
                </c:pt>
                <c:pt idx="7156">
                  <c:v>31.6</c:v>
                </c:pt>
                <c:pt idx="7157">
                  <c:v>57.17</c:v>
                </c:pt>
                <c:pt idx="7158">
                  <c:v>21.52</c:v>
                </c:pt>
                <c:pt idx="7159">
                  <c:v>50.43</c:v>
                </c:pt>
                <c:pt idx="7160">
                  <c:v>32.520000000000003</c:v>
                </c:pt>
                <c:pt idx="7161">
                  <c:v>55.84</c:v>
                </c:pt>
                <c:pt idx="7162">
                  <c:v>12.19</c:v>
                </c:pt>
                <c:pt idx="7163">
                  <c:v>19.100000000000001</c:v>
                </c:pt>
                <c:pt idx="7164">
                  <c:v>57.63</c:v>
                </c:pt>
                <c:pt idx="7165">
                  <c:v>31.83</c:v>
                </c:pt>
                <c:pt idx="7166">
                  <c:v>57.01</c:v>
                </c:pt>
                <c:pt idx="7167">
                  <c:v>21.58</c:v>
                </c:pt>
                <c:pt idx="7168">
                  <c:v>50.44</c:v>
                </c:pt>
                <c:pt idx="7169">
                  <c:v>32.340000000000003</c:v>
                </c:pt>
                <c:pt idx="7170">
                  <c:v>55.67</c:v>
                </c:pt>
                <c:pt idx="7171">
                  <c:v>12.16</c:v>
                </c:pt>
                <c:pt idx="7172">
                  <c:v>19.239999999999998</c:v>
                </c:pt>
                <c:pt idx="7173">
                  <c:v>57.76</c:v>
                </c:pt>
                <c:pt idx="7174">
                  <c:v>32.06</c:v>
                </c:pt>
                <c:pt idx="7175">
                  <c:v>56.85</c:v>
                </c:pt>
                <c:pt idx="7176">
                  <c:v>21.64</c:v>
                </c:pt>
                <c:pt idx="7177">
                  <c:v>50.45</c:v>
                </c:pt>
                <c:pt idx="7178">
                  <c:v>32.159999999999997</c:v>
                </c:pt>
                <c:pt idx="7179">
                  <c:v>55.49</c:v>
                </c:pt>
                <c:pt idx="7180">
                  <c:v>12.13</c:v>
                </c:pt>
                <c:pt idx="7181">
                  <c:v>19.39</c:v>
                </c:pt>
                <c:pt idx="7182">
                  <c:v>57.88</c:v>
                </c:pt>
                <c:pt idx="7183">
                  <c:v>32.29</c:v>
                </c:pt>
                <c:pt idx="7184">
                  <c:v>56.69</c:v>
                </c:pt>
                <c:pt idx="7185">
                  <c:v>21.69</c:v>
                </c:pt>
                <c:pt idx="7186">
                  <c:v>50.46</c:v>
                </c:pt>
                <c:pt idx="7187">
                  <c:v>31.97</c:v>
                </c:pt>
                <c:pt idx="7188">
                  <c:v>55.32</c:v>
                </c:pt>
                <c:pt idx="7189">
                  <c:v>12.09</c:v>
                </c:pt>
                <c:pt idx="7190">
                  <c:v>19.54</c:v>
                </c:pt>
                <c:pt idx="7191">
                  <c:v>58.01</c:v>
                </c:pt>
                <c:pt idx="7192">
                  <c:v>32.520000000000003</c:v>
                </c:pt>
                <c:pt idx="7193">
                  <c:v>56.52</c:v>
                </c:pt>
                <c:pt idx="7194">
                  <c:v>21.75</c:v>
                </c:pt>
                <c:pt idx="7195">
                  <c:v>50.47</c:v>
                </c:pt>
                <c:pt idx="7196">
                  <c:v>31.79</c:v>
                </c:pt>
                <c:pt idx="7197">
                  <c:v>55.15</c:v>
                </c:pt>
                <c:pt idx="7198">
                  <c:v>12.06</c:v>
                </c:pt>
                <c:pt idx="7199">
                  <c:v>19.68</c:v>
                </c:pt>
                <c:pt idx="7200">
                  <c:v>58.13</c:v>
                </c:pt>
                <c:pt idx="7201">
                  <c:v>32.75</c:v>
                </c:pt>
                <c:pt idx="7202">
                  <c:v>56.36</c:v>
                </c:pt>
                <c:pt idx="7203">
                  <c:v>21.8</c:v>
                </c:pt>
                <c:pt idx="7204">
                  <c:v>50.48</c:v>
                </c:pt>
                <c:pt idx="7205">
                  <c:v>31.61</c:v>
                </c:pt>
                <c:pt idx="7206">
                  <c:v>54.97</c:v>
                </c:pt>
                <c:pt idx="7207">
                  <c:v>12.03</c:v>
                </c:pt>
                <c:pt idx="7208">
                  <c:v>19.829999999999998</c:v>
                </c:pt>
                <c:pt idx="7209">
                  <c:v>58.25</c:v>
                </c:pt>
                <c:pt idx="7210">
                  <c:v>32.979999999999997</c:v>
                </c:pt>
                <c:pt idx="7211">
                  <c:v>56.2</c:v>
                </c:pt>
                <c:pt idx="7212">
                  <c:v>21.85</c:v>
                </c:pt>
                <c:pt idx="7213">
                  <c:v>50.48</c:v>
                </c:pt>
                <c:pt idx="7214">
                  <c:v>31.43</c:v>
                </c:pt>
                <c:pt idx="7215">
                  <c:v>54.8</c:v>
                </c:pt>
                <c:pt idx="7216">
                  <c:v>11.99</c:v>
                </c:pt>
                <c:pt idx="7217">
                  <c:v>19.97</c:v>
                </c:pt>
                <c:pt idx="7218">
                  <c:v>58.38</c:v>
                </c:pt>
                <c:pt idx="7219">
                  <c:v>33.21</c:v>
                </c:pt>
                <c:pt idx="7220">
                  <c:v>56.04</c:v>
                </c:pt>
                <c:pt idx="7221">
                  <c:v>21.91</c:v>
                </c:pt>
                <c:pt idx="7222">
                  <c:v>50.48</c:v>
                </c:pt>
                <c:pt idx="7223">
                  <c:v>31.25</c:v>
                </c:pt>
                <c:pt idx="7224">
                  <c:v>54.63</c:v>
                </c:pt>
                <c:pt idx="7225">
                  <c:v>11.96</c:v>
                </c:pt>
                <c:pt idx="7226">
                  <c:v>20.12</c:v>
                </c:pt>
                <c:pt idx="7227">
                  <c:v>58.5</c:v>
                </c:pt>
                <c:pt idx="7228">
                  <c:v>33.44</c:v>
                </c:pt>
                <c:pt idx="7229">
                  <c:v>55.88</c:v>
                </c:pt>
                <c:pt idx="7230">
                  <c:v>21.96</c:v>
                </c:pt>
                <c:pt idx="7231">
                  <c:v>50.48</c:v>
                </c:pt>
                <c:pt idx="7232">
                  <c:v>31.07</c:v>
                </c:pt>
                <c:pt idx="7233">
                  <c:v>54.45</c:v>
                </c:pt>
                <c:pt idx="7234">
                  <c:v>11.92</c:v>
                </c:pt>
                <c:pt idx="7235">
                  <c:v>20.260000000000002</c:v>
                </c:pt>
                <c:pt idx="7236">
                  <c:v>58.62</c:v>
                </c:pt>
                <c:pt idx="7237">
                  <c:v>33.68</c:v>
                </c:pt>
                <c:pt idx="7238">
                  <c:v>55.72</c:v>
                </c:pt>
                <c:pt idx="7239">
                  <c:v>22.01</c:v>
                </c:pt>
                <c:pt idx="7240">
                  <c:v>50.47</c:v>
                </c:pt>
                <c:pt idx="7241">
                  <c:v>30.88</c:v>
                </c:pt>
                <c:pt idx="7242">
                  <c:v>54.27</c:v>
                </c:pt>
                <c:pt idx="7243">
                  <c:v>11.88</c:v>
                </c:pt>
                <c:pt idx="7244">
                  <c:v>20.399999999999999</c:v>
                </c:pt>
                <c:pt idx="7245">
                  <c:v>58.74</c:v>
                </c:pt>
                <c:pt idx="7246">
                  <c:v>33.909999999999997</c:v>
                </c:pt>
                <c:pt idx="7247">
                  <c:v>55.56</c:v>
                </c:pt>
                <c:pt idx="7248">
                  <c:v>22.06</c:v>
                </c:pt>
                <c:pt idx="7249">
                  <c:v>50.47</c:v>
                </c:pt>
                <c:pt idx="7250">
                  <c:v>30.7</c:v>
                </c:pt>
                <c:pt idx="7251">
                  <c:v>54.1</c:v>
                </c:pt>
                <c:pt idx="7252">
                  <c:v>11.84</c:v>
                </c:pt>
                <c:pt idx="7253">
                  <c:v>20.54</c:v>
                </c:pt>
                <c:pt idx="7254">
                  <c:v>58.86</c:v>
                </c:pt>
                <c:pt idx="7255">
                  <c:v>34.14</c:v>
                </c:pt>
                <c:pt idx="7256">
                  <c:v>55.4</c:v>
                </c:pt>
                <c:pt idx="7257">
                  <c:v>22.1</c:v>
                </c:pt>
                <c:pt idx="7258">
                  <c:v>50.46</c:v>
                </c:pt>
                <c:pt idx="7259">
                  <c:v>30.52</c:v>
                </c:pt>
                <c:pt idx="7260">
                  <c:v>53.92</c:v>
                </c:pt>
                <c:pt idx="7261">
                  <c:v>11.8</c:v>
                </c:pt>
                <c:pt idx="7262">
                  <c:v>20.68</c:v>
                </c:pt>
                <c:pt idx="7263">
                  <c:v>58.98</c:v>
                </c:pt>
                <c:pt idx="7264">
                  <c:v>34.369999999999997</c:v>
                </c:pt>
                <c:pt idx="7265">
                  <c:v>55.23</c:v>
                </c:pt>
                <c:pt idx="7266">
                  <c:v>22.15</c:v>
                </c:pt>
                <c:pt idx="7267">
                  <c:v>50.45</c:v>
                </c:pt>
                <c:pt idx="7268">
                  <c:v>30.34</c:v>
                </c:pt>
                <c:pt idx="7269">
                  <c:v>53.74</c:v>
                </c:pt>
                <c:pt idx="7270">
                  <c:v>11.76</c:v>
                </c:pt>
                <c:pt idx="7271">
                  <c:v>20.82</c:v>
                </c:pt>
                <c:pt idx="7272">
                  <c:v>59.1</c:v>
                </c:pt>
                <c:pt idx="7273">
                  <c:v>34.6</c:v>
                </c:pt>
                <c:pt idx="7274">
                  <c:v>55.07</c:v>
                </c:pt>
                <c:pt idx="7275">
                  <c:v>22.2</c:v>
                </c:pt>
                <c:pt idx="7276">
                  <c:v>50.44</c:v>
                </c:pt>
                <c:pt idx="7277">
                  <c:v>30.16</c:v>
                </c:pt>
                <c:pt idx="7278">
                  <c:v>53.57</c:v>
                </c:pt>
                <c:pt idx="7279">
                  <c:v>11.72</c:v>
                </c:pt>
                <c:pt idx="7280">
                  <c:v>20.96</c:v>
                </c:pt>
                <c:pt idx="7281">
                  <c:v>59.22</c:v>
                </c:pt>
                <c:pt idx="7282">
                  <c:v>34.83</c:v>
                </c:pt>
                <c:pt idx="7283">
                  <c:v>54.91</c:v>
                </c:pt>
                <c:pt idx="7284">
                  <c:v>22.24</c:v>
                </c:pt>
                <c:pt idx="7285">
                  <c:v>50.43</c:v>
                </c:pt>
                <c:pt idx="7286">
                  <c:v>29.97</c:v>
                </c:pt>
                <c:pt idx="7287">
                  <c:v>53.39</c:v>
                </c:pt>
                <c:pt idx="7288">
                  <c:v>11.68</c:v>
                </c:pt>
                <c:pt idx="7289">
                  <c:v>21.1</c:v>
                </c:pt>
                <c:pt idx="7290">
                  <c:v>59.34</c:v>
                </c:pt>
                <c:pt idx="7291">
                  <c:v>35.07</c:v>
                </c:pt>
                <c:pt idx="7292">
                  <c:v>54.75</c:v>
                </c:pt>
                <c:pt idx="7293">
                  <c:v>22.29</c:v>
                </c:pt>
                <c:pt idx="7294">
                  <c:v>50.41</c:v>
                </c:pt>
                <c:pt idx="7295">
                  <c:v>29.79</c:v>
                </c:pt>
                <c:pt idx="7296">
                  <c:v>53.21</c:v>
                </c:pt>
                <c:pt idx="7297">
                  <c:v>11.64</c:v>
                </c:pt>
                <c:pt idx="7298">
                  <c:v>21.24</c:v>
                </c:pt>
                <c:pt idx="7299">
                  <c:v>59.46</c:v>
                </c:pt>
                <c:pt idx="7300">
                  <c:v>35.299999999999997</c:v>
                </c:pt>
                <c:pt idx="7301">
                  <c:v>54.59</c:v>
                </c:pt>
                <c:pt idx="7302">
                  <c:v>22.33</c:v>
                </c:pt>
                <c:pt idx="7303">
                  <c:v>50.39</c:v>
                </c:pt>
                <c:pt idx="7304">
                  <c:v>29.61</c:v>
                </c:pt>
                <c:pt idx="7305">
                  <c:v>53.03</c:v>
                </c:pt>
                <c:pt idx="7306">
                  <c:v>11.59</c:v>
                </c:pt>
                <c:pt idx="7307">
                  <c:v>21.38</c:v>
                </c:pt>
                <c:pt idx="7308">
                  <c:v>59.58</c:v>
                </c:pt>
                <c:pt idx="7309">
                  <c:v>35.53</c:v>
                </c:pt>
                <c:pt idx="7310">
                  <c:v>54.43</c:v>
                </c:pt>
                <c:pt idx="7311">
                  <c:v>22.37</c:v>
                </c:pt>
                <c:pt idx="7312">
                  <c:v>50.37</c:v>
                </c:pt>
                <c:pt idx="7313">
                  <c:v>29.42</c:v>
                </c:pt>
                <c:pt idx="7314">
                  <c:v>52.85</c:v>
                </c:pt>
                <c:pt idx="7315">
                  <c:v>11.55</c:v>
                </c:pt>
                <c:pt idx="7316">
                  <c:v>21.51</c:v>
                </c:pt>
                <c:pt idx="7317">
                  <c:v>59.7</c:v>
                </c:pt>
                <c:pt idx="7318">
                  <c:v>35.76</c:v>
                </c:pt>
                <c:pt idx="7319">
                  <c:v>54.27</c:v>
                </c:pt>
                <c:pt idx="7320">
                  <c:v>22.41</c:v>
                </c:pt>
                <c:pt idx="7321">
                  <c:v>50.35</c:v>
                </c:pt>
                <c:pt idx="7322">
                  <c:v>29.24</c:v>
                </c:pt>
                <c:pt idx="7323">
                  <c:v>52.67</c:v>
                </c:pt>
                <c:pt idx="7324">
                  <c:v>11.5</c:v>
                </c:pt>
                <c:pt idx="7325">
                  <c:v>21.65</c:v>
                </c:pt>
                <c:pt idx="7326">
                  <c:v>59.82</c:v>
                </c:pt>
                <c:pt idx="7327">
                  <c:v>35.99</c:v>
                </c:pt>
                <c:pt idx="7328">
                  <c:v>54.11</c:v>
                </c:pt>
                <c:pt idx="7329">
                  <c:v>22.45</c:v>
                </c:pt>
                <c:pt idx="7330">
                  <c:v>50.33</c:v>
                </c:pt>
                <c:pt idx="7331">
                  <c:v>29.06</c:v>
                </c:pt>
                <c:pt idx="7332">
                  <c:v>52.49</c:v>
                </c:pt>
                <c:pt idx="7333">
                  <c:v>11.45</c:v>
                </c:pt>
                <c:pt idx="7334">
                  <c:v>21.78</c:v>
                </c:pt>
                <c:pt idx="7335">
                  <c:v>59.93</c:v>
                </c:pt>
                <c:pt idx="7336">
                  <c:v>36.229999999999997</c:v>
                </c:pt>
                <c:pt idx="7337">
                  <c:v>53.94</c:v>
                </c:pt>
                <c:pt idx="7338">
                  <c:v>22.49</c:v>
                </c:pt>
                <c:pt idx="7339">
                  <c:v>50.3</c:v>
                </c:pt>
                <c:pt idx="7340">
                  <c:v>28.87</c:v>
                </c:pt>
                <c:pt idx="7341">
                  <c:v>52.31</c:v>
                </c:pt>
                <c:pt idx="7342">
                  <c:v>11.41</c:v>
                </c:pt>
                <c:pt idx="7343">
                  <c:v>21.92</c:v>
                </c:pt>
                <c:pt idx="7344">
                  <c:v>60.05</c:v>
                </c:pt>
                <c:pt idx="7345">
                  <c:v>36.46</c:v>
                </c:pt>
                <c:pt idx="7346">
                  <c:v>53.78</c:v>
                </c:pt>
                <c:pt idx="7347">
                  <c:v>22.53</c:v>
                </c:pt>
                <c:pt idx="7348">
                  <c:v>50.27</c:v>
                </c:pt>
                <c:pt idx="7349">
                  <c:v>28.69</c:v>
                </c:pt>
                <c:pt idx="7350">
                  <c:v>52.13</c:v>
                </c:pt>
                <c:pt idx="7351">
                  <c:v>11.36</c:v>
                </c:pt>
                <c:pt idx="7352">
                  <c:v>22.05</c:v>
                </c:pt>
                <c:pt idx="7353">
                  <c:v>60.17</c:v>
                </c:pt>
                <c:pt idx="7354">
                  <c:v>36.69</c:v>
                </c:pt>
                <c:pt idx="7355">
                  <c:v>53.62</c:v>
                </c:pt>
                <c:pt idx="7356">
                  <c:v>22.57</c:v>
                </c:pt>
                <c:pt idx="7357">
                  <c:v>50.24</c:v>
                </c:pt>
                <c:pt idx="7358">
                  <c:v>28.5</c:v>
                </c:pt>
                <c:pt idx="7359">
                  <c:v>51.95</c:v>
                </c:pt>
                <c:pt idx="7360">
                  <c:v>11.31</c:v>
                </c:pt>
                <c:pt idx="7361">
                  <c:v>22.18</c:v>
                </c:pt>
                <c:pt idx="7362">
                  <c:v>60.28</c:v>
                </c:pt>
                <c:pt idx="7363">
                  <c:v>36.93</c:v>
                </c:pt>
                <c:pt idx="7364">
                  <c:v>53.46</c:v>
                </c:pt>
                <c:pt idx="7365">
                  <c:v>22.6</c:v>
                </c:pt>
                <c:pt idx="7366">
                  <c:v>50.21</c:v>
                </c:pt>
                <c:pt idx="7367">
                  <c:v>28.32</c:v>
                </c:pt>
                <c:pt idx="7368">
                  <c:v>51.77</c:v>
                </c:pt>
                <c:pt idx="7369">
                  <c:v>11.26</c:v>
                </c:pt>
                <c:pt idx="7370">
                  <c:v>22.31</c:v>
                </c:pt>
                <c:pt idx="7371">
                  <c:v>60.4</c:v>
                </c:pt>
                <c:pt idx="7372">
                  <c:v>37.159999999999997</c:v>
                </c:pt>
                <c:pt idx="7373">
                  <c:v>53.3</c:v>
                </c:pt>
                <c:pt idx="7374">
                  <c:v>22.64</c:v>
                </c:pt>
                <c:pt idx="7375">
                  <c:v>50.18</c:v>
                </c:pt>
                <c:pt idx="7376">
                  <c:v>28.14</c:v>
                </c:pt>
                <c:pt idx="7377">
                  <c:v>51.59</c:v>
                </c:pt>
                <c:pt idx="7378">
                  <c:v>11.21</c:v>
                </c:pt>
                <c:pt idx="7379">
                  <c:v>22.44</c:v>
                </c:pt>
                <c:pt idx="7380">
                  <c:v>60.51</c:v>
                </c:pt>
                <c:pt idx="7381">
                  <c:v>37.39</c:v>
                </c:pt>
                <c:pt idx="7382">
                  <c:v>53.14</c:v>
                </c:pt>
                <c:pt idx="7383">
                  <c:v>22.67</c:v>
                </c:pt>
                <c:pt idx="7384">
                  <c:v>50.14</c:v>
                </c:pt>
                <c:pt idx="7385">
                  <c:v>27.95</c:v>
                </c:pt>
                <c:pt idx="7386">
                  <c:v>51.4</c:v>
                </c:pt>
                <c:pt idx="7387">
                  <c:v>11.16</c:v>
                </c:pt>
                <c:pt idx="7388">
                  <c:v>22.57</c:v>
                </c:pt>
                <c:pt idx="7389">
                  <c:v>60.63</c:v>
                </c:pt>
                <c:pt idx="7390">
                  <c:v>37.630000000000003</c:v>
                </c:pt>
                <c:pt idx="7391">
                  <c:v>52.98</c:v>
                </c:pt>
                <c:pt idx="7392">
                  <c:v>22.7</c:v>
                </c:pt>
                <c:pt idx="7393">
                  <c:v>50.1</c:v>
                </c:pt>
                <c:pt idx="7394">
                  <c:v>27.77</c:v>
                </c:pt>
                <c:pt idx="7395">
                  <c:v>51.22</c:v>
                </c:pt>
                <c:pt idx="7396">
                  <c:v>11.1</c:v>
                </c:pt>
                <c:pt idx="7397">
                  <c:v>22.7</c:v>
                </c:pt>
                <c:pt idx="7398">
                  <c:v>60.74</c:v>
                </c:pt>
                <c:pt idx="7399">
                  <c:v>37.86</c:v>
                </c:pt>
                <c:pt idx="7400">
                  <c:v>52.82</c:v>
                </c:pt>
                <c:pt idx="7401">
                  <c:v>22.73</c:v>
                </c:pt>
                <c:pt idx="7402">
                  <c:v>50.06</c:v>
                </c:pt>
                <c:pt idx="7403">
                  <c:v>27.58</c:v>
                </c:pt>
                <c:pt idx="7404">
                  <c:v>51.04</c:v>
                </c:pt>
                <c:pt idx="7405">
                  <c:v>11.05</c:v>
                </c:pt>
                <c:pt idx="7406">
                  <c:v>22.83</c:v>
                </c:pt>
                <c:pt idx="7407">
                  <c:v>60.85</c:v>
                </c:pt>
                <c:pt idx="7408">
                  <c:v>38.1</c:v>
                </c:pt>
                <c:pt idx="7409">
                  <c:v>52.66</c:v>
                </c:pt>
                <c:pt idx="7410">
                  <c:v>22.77</c:v>
                </c:pt>
                <c:pt idx="7411">
                  <c:v>50.02</c:v>
                </c:pt>
                <c:pt idx="7412">
                  <c:v>27.4</c:v>
                </c:pt>
                <c:pt idx="7413">
                  <c:v>50.86</c:v>
                </c:pt>
                <c:pt idx="7414">
                  <c:v>10.99</c:v>
                </c:pt>
                <c:pt idx="7415">
                  <c:v>22.96</c:v>
                </c:pt>
                <c:pt idx="7416">
                  <c:v>60.97</c:v>
                </c:pt>
                <c:pt idx="7417">
                  <c:v>38.33</c:v>
                </c:pt>
                <c:pt idx="7418">
                  <c:v>52.5</c:v>
                </c:pt>
                <c:pt idx="7419">
                  <c:v>22.79</c:v>
                </c:pt>
                <c:pt idx="7420">
                  <c:v>49.98</c:v>
                </c:pt>
                <c:pt idx="7421">
                  <c:v>27.21</c:v>
                </c:pt>
                <c:pt idx="7422">
                  <c:v>50.67</c:v>
                </c:pt>
                <c:pt idx="7423">
                  <c:v>10.94</c:v>
                </c:pt>
                <c:pt idx="7424">
                  <c:v>23.09</c:v>
                </c:pt>
                <c:pt idx="7425">
                  <c:v>61.08</c:v>
                </c:pt>
                <c:pt idx="7426">
                  <c:v>38.56</c:v>
                </c:pt>
                <c:pt idx="7427">
                  <c:v>52.34</c:v>
                </c:pt>
                <c:pt idx="7428">
                  <c:v>22.82</c:v>
                </c:pt>
                <c:pt idx="7429">
                  <c:v>49.93</c:v>
                </c:pt>
                <c:pt idx="7430">
                  <c:v>27.03</c:v>
                </c:pt>
                <c:pt idx="7431">
                  <c:v>50.49</c:v>
                </c:pt>
                <c:pt idx="7432">
                  <c:v>10.88</c:v>
                </c:pt>
                <c:pt idx="7433">
                  <c:v>23.21</c:v>
                </c:pt>
                <c:pt idx="7434">
                  <c:v>61.19</c:v>
                </c:pt>
                <c:pt idx="7435">
                  <c:v>38.799999999999997</c:v>
                </c:pt>
                <c:pt idx="7436">
                  <c:v>52.17</c:v>
                </c:pt>
                <c:pt idx="7437">
                  <c:v>22.85</c:v>
                </c:pt>
                <c:pt idx="7438">
                  <c:v>49.88</c:v>
                </c:pt>
                <c:pt idx="7439">
                  <c:v>26.84</c:v>
                </c:pt>
                <c:pt idx="7440">
                  <c:v>50.3</c:v>
                </c:pt>
                <c:pt idx="7441">
                  <c:v>10.83</c:v>
                </c:pt>
                <c:pt idx="7442">
                  <c:v>23.34</c:v>
                </c:pt>
                <c:pt idx="7443">
                  <c:v>61.3</c:v>
                </c:pt>
                <c:pt idx="7444">
                  <c:v>39.03</c:v>
                </c:pt>
                <c:pt idx="7445">
                  <c:v>52.01</c:v>
                </c:pt>
                <c:pt idx="7446">
                  <c:v>22.88</c:v>
                </c:pt>
                <c:pt idx="7447">
                  <c:v>49.83</c:v>
                </c:pt>
                <c:pt idx="7448">
                  <c:v>26.66</c:v>
                </c:pt>
                <c:pt idx="7449">
                  <c:v>50.12</c:v>
                </c:pt>
                <c:pt idx="7450">
                  <c:v>10.77</c:v>
                </c:pt>
                <c:pt idx="7451">
                  <c:v>23.46</c:v>
                </c:pt>
                <c:pt idx="7452">
                  <c:v>61.41</c:v>
                </c:pt>
                <c:pt idx="7453">
                  <c:v>39.270000000000003</c:v>
                </c:pt>
                <c:pt idx="7454">
                  <c:v>51.85</c:v>
                </c:pt>
                <c:pt idx="7455">
                  <c:v>22.9</c:v>
                </c:pt>
                <c:pt idx="7456">
                  <c:v>49.78</c:v>
                </c:pt>
                <c:pt idx="7457">
                  <c:v>26.47</c:v>
                </c:pt>
                <c:pt idx="7458">
                  <c:v>49.93</c:v>
                </c:pt>
                <c:pt idx="7459">
                  <c:v>10.71</c:v>
                </c:pt>
                <c:pt idx="7460">
                  <c:v>23.59</c:v>
                </c:pt>
                <c:pt idx="7461">
                  <c:v>61.52</c:v>
                </c:pt>
                <c:pt idx="7462">
                  <c:v>39.5</c:v>
                </c:pt>
                <c:pt idx="7463">
                  <c:v>51.69</c:v>
                </c:pt>
                <c:pt idx="7464">
                  <c:v>22.93</c:v>
                </c:pt>
                <c:pt idx="7465">
                  <c:v>49.73</c:v>
                </c:pt>
                <c:pt idx="7466">
                  <c:v>26.28</c:v>
                </c:pt>
                <c:pt idx="7467">
                  <c:v>49.75</c:v>
                </c:pt>
                <c:pt idx="7468">
                  <c:v>10.65</c:v>
                </c:pt>
                <c:pt idx="7469">
                  <c:v>23.71</c:v>
                </c:pt>
                <c:pt idx="7470">
                  <c:v>61.63</c:v>
                </c:pt>
                <c:pt idx="7471">
                  <c:v>39.74</c:v>
                </c:pt>
                <c:pt idx="7472">
                  <c:v>51.53</c:v>
                </c:pt>
                <c:pt idx="7473">
                  <c:v>22.95</c:v>
                </c:pt>
                <c:pt idx="7474">
                  <c:v>49.67</c:v>
                </c:pt>
                <c:pt idx="7475">
                  <c:v>26.1</c:v>
                </c:pt>
                <c:pt idx="7476">
                  <c:v>49.56</c:v>
                </c:pt>
                <c:pt idx="7477">
                  <c:v>10.59</c:v>
                </c:pt>
                <c:pt idx="7478">
                  <c:v>23.83</c:v>
                </c:pt>
                <c:pt idx="7479">
                  <c:v>61.74</c:v>
                </c:pt>
                <c:pt idx="7480">
                  <c:v>39.97</c:v>
                </c:pt>
                <c:pt idx="7481">
                  <c:v>51.37</c:v>
                </c:pt>
                <c:pt idx="7482">
                  <c:v>22.97</c:v>
                </c:pt>
                <c:pt idx="7483">
                  <c:v>49.61</c:v>
                </c:pt>
                <c:pt idx="7484">
                  <c:v>25.91</c:v>
                </c:pt>
                <c:pt idx="7485">
                  <c:v>49.38</c:v>
                </c:pt>
                <c:pt idx="7486">
                  <c:v>10.53</c:v>
                </c:pt>
                <c:pt idx="7487">
                  <c:v>23.95</c:v>
                </c:pt>
                <c:pt idx="7488">
                  <c:v>61.85</c:v>
                </c:pt>
                <c:pt idx="7489">
                  <c:v>40.21</c:v>
                </c:pt>
                <c:pt idx="7490">
                  <c:v>51.21</c:v>
                </c:pt>
                <c:pt idx="7491">
                  <c:v>22.99</c:v>
                </c:pt>
                <c:pt idx="7492">
                  <c:v>49.56</c:v>
                </c:pt>
                <c:pt idx="7493">
                  <c:v>25.73</c:v>
                </c:pt>
                <c:pt idx="7494">
                  <c:v>49.19</c:v>
                </c:pt>
                <c:pt idx="7495">
                  <c:v>10.46</c:v>
                </c:pt>
                <c:pt idx="7496">
                  <c:v>24.07</c:v>
                </c:pt>
                <c:pt idx="7497">
                  <c:v>61.96</c:v>
                </c:pt>
                <c:pt idx="7498">
                  <c:v>40.44</c:v>
                </c:pt>
                <c:pt idx="7499">
                  <c:v>51.05</c:v>
                </c:pt>
                <c:pt idx="7500">
                  <c:v>23.01</c:v>
                </c:pt>
                <c:pt idx="7501">
                  <c:v>49.49</c:v>
                </c:pt>
                <c:pt idx="7502">
                  <c:v>25.54</c:v>
                </c:pt>
                <c:pt idx="7503">
                  <c:v>49</c:v>
                </c:pt>
                <c:pt idx="7504">
                  <c:v>10.4</c:v>
                </c:pt>
                <c:pt idx="7505">
                  <c:v>24.19</c:v>
                </c:pt>
                <c:pt idx="7506">
                  <c:v>62.06</c:v>
                </c:pt>
                <c:pt idx="7507">
                  <c:v>40.68</c:v>
                </c:pt>
                <c:pt idx="7508">
                  <c:v>50.89</c:v>
                </c:pt>
                <c:pt idx="7509">
                  <c:v>23.03</c:v>
                </c:pt>
                <c:pt idx="7510">
                  <c:v>49.43</c:v>
                </c:pt>
                <c:pt idx="7511">
                  <c:v>25.36</c:v>
                </c:pt>
                <c:pt idx="7512">
                  <c:v>48.82</c:v>
                </c:pt>
                <c:pt idx="7513">
                  <c:v>10.34</c:v>
                </c:pt>
                <c:pt idx="7514">
                  <c:v>24.31</c:v>
                </c:pt>
                <c:pt idx="7515">
                  <c:v>62.17</c:v>
                </c:pt>
                <c:pt idx="7516">
                  <c:v>40.909999999999997</c:v>
                </c:pt>
                <c:pt idx="7517">
                  <c:v>50.73</c:v>
                </c:pt>
                <c:pt idx="7518">
                  <c:v>23.05</c:v>
                </c:pt>
                <c:pt idx="7519">
                  <c:v>49.37</c:v>
                </c:pt>
                <c:pt idx="7520">
                  <c:v>25.17</c:v>
                </c:pt>
                <c:pt idx="7521">
                  <c:v>48.63</c:v>
                </c:pt>
                <c:pt idx="7522">
                  <c:v>10.27</c:v>
                </c:pt>
                <c:pt idx="7523">
                  <c:v>24.43</c:v>
                </c:pt>
                <c:pt idx="7524">
                  <c:v>62.28</c:v>
                </c:pt>
                <c:pt idx="7525">
                  <c:v>41.15</c:v>
                </c:pt>
                <c:pt idx="7526">
                  <c:v>50.57</c:v>
                </c:pt>
                <c:pt idx="7527">
                  <c:v>23.07</c:v>
                </c:pt>
                <c:pt idx="7528">
                  <c:v>49.3</c:v>
                </c:pt>
                <c:pt idx="7529">
                  <c:v>24.98</c:v>
                </c:pt>
                <c:pt idx="7530">
                  <c:v>48.44</c:v>
                </c:pt>
                <c:pt idx="7531">
                  <c:v>10.210000000000001</c:v>
                </c:pt>
                <c:pt idx="7532">
                  <c:v>24.54</c:v>
                </c:pt>
                <c:pt idx="7533">
                  <c:v>62.38</c:v>
                </c:pt>
                <c:pt idx="7534">
                  <c:v>41.39</c:v>
                </c:pt>
                <c:pt idx="7535">
                  <c:v>50.41</c:v>
                </c:pt>
                <c:pt idx="7536">
                  <c:v>23.08</c:v>
                </c:pt>
                <c:pt idx="7537">
                  <c:v>49.23</c:v>
                </c:pt>
                <c:pt idx="7538">
                  <c:v>24.8</c:v>
                </c:pt>
                <c:pt idx="7539">
                  <c:v>48.25</c:v>
                </c:pt>
                <c:pt idx="7540">
                  <c:v>10.14</c:v>
                </c:pt>
                <c:pt idx="7541">
                  <c:v>24.66</c:v>
                </c:pt>
                <c:pt idx="7542">
                  <c:v>62.49</c:v>
                </c:pt>
                <c:pt idx="7543">
                  <c:v>41.62</c:v>
                </c:pt>
                <c:pt idx="7544">
                  <c:v>50.25</c:v>
                </c:pt>
                <c:pt idx="7545">
                  <c:v>23.1</c:v>
                </c:pt>
                <c:pt idx="7546">
                  <c:v>49.16</c:v>
                </c:pt>
                <c:pt idx="7547">
                  <c:v>24.61</c:v>
                </c:pt>
                <c:pt idx="7548">
                  <c:v>48.07</c:v>
                </c:pt>
                <c:pt idx="7549">
                  <c:v>24.77</c:v>
                </c:pt>
                <c:pt idx="7550">
                  <c:v>62.59</c:v>
                </c:pt>
                <c:pt idx="7551">
                  <c:v>41.86</c:v>
                </c:pt>
                <c:pt idx="7552">
                  <c:v>50.09</c:v>
                </c:pt>
                <c:pt idx="7553">
                  <c:v>23.11</c:v>
                </c:pt>
                <c:pt idx="7554">
                  <c:v>49.09</c:v>
                </c:pt>
                <c:pt idx="7555">
                  <c:v>24.42</c:v>
                </c:pt>
                <c:pt idx="7556">
                  <c:v>47.88</c:v>
                </c:pt>
                <c:pt idx="7557">
                  <c:v>24.89</c:v>
                </c:pt>
                <c:pt idx="7558">
                  <c:v>62.7</c:v>
                </c:pt>
                <c:pt idx="7559">
                  <c:v>42.09</c:v>
                </c:pt>
                <c:pt idx="7560">
                  <c:v>49.93</c:v>
                </c:pt>
                <c:pt idx="7561">
                  <c:v>23.12</c:v>
                </c:pt>
                <c:pt idx="7562">
                  <c:v>49.01</c:v>
                </c:pt>
                <c:pt idx="7563">
                  <c:v>24.24</c:v>
                </c:pt>
                <c:pt idx="7564">
                  <c:v>47.69</c:v>
                </c:pt>
                <c:pt idx="7565">
                  <c:v>25</c:v>
                </c:pt>
                <c:pt idx="7566">
                  <c:v>62.8</c:v>
                </c:pt>
                <c:pt idx="7567">
                  <c:v>42.33</c:v>
                </c:pt>
                <c:pt idx="7568">
                  <c:v>49.77</c:v>
                </c:pt>
                <c:pt idx="7569">
                  <c:v>23.13</c:v>
                </c:pt>
                <c:pt idx="7570">
                  <c:v>48.94</c:v>
                </c:pt>
                <c:pt idx="7571">
                  <c:v>24.05</c:v>
                </c:pt>
                <c:pt idx="7572">
                  <c:v>47.5</c:v>
                </c:pt>
                <c:pt idx="7573">
                  <c:v>25.11</c:v>
                </c:pt>
                <c:pt idx="7574">
                  <c:v>62.91</c:v>
                </c:pt>
                <c:pt idx="7575">
                  <c:v>42.57</c:v>
                </c:pt>
                <c:pt idx="7576">
                  <c:v>49.61</c:v>
                </c:pt>
                <c:pt idx="7577">
                  <c:v>23.14</c:v>
                </c:pt>
                <c:pt idx="7578">
                  <c:v>48.86</c:v>
                </c:pt>
                <c:pt idx="7579">
                  <c:v>23.86</c:v>
                </c:pt>
                <c:pt idx="7580">
                  <c:v>47.31</c:v>
                </c:pt>
                <c:pt idx="7581">
                  <c:v>25.22</c:v>
                </c:pt>
                <c:pt idx="7582">
                  <c:v>63.01</c:v>
                </c:pt>
                <c:pt idx="7583">
                  <c:v>42.8</c:v>
                </c:pt>
                <c:pt idx="7584">
                  <c:v>49.45</c:v>
                </c:pt>
                <c:pt idx="7585">
                  <c:v>23.15</c:v>
                </c:pt>
                <c:pt idx="7586">
                  <c:v>48.78</c:v>
                </c:pt>
                <c:pt idx="7587">
                  <c:v>23.67</c:v>
                </c:pt>
                <c:pt idx="7588">
                  <c:v>47.12</c:v>
                </c:pt>
                <c:pt idx="7589">
                  <c:v>25.33</c:v>
                </c:pt>
                <c:pt idx="7590">
                  <c:v>63.11</c:v>
                </c:pt>
                <c:pt idx="7591">
                  <c:v>43.04</c:v>
                </c:pt>
                <c:pt idx="7592">
                  <c:v>49.29</c:v>
                </c:pt>
                <c:pt idx="7593">
                  <c:v>23.16</c:v>
                </c:pt>
                <c:pt idx="7594">
                  <c:v>48.7</c:v>
                </c:pt>
                <c:pt idx="7595">
                  <c:v>23.49</c:v>
                </c:pt>
                <c:pt idx="7596">
                  <c:v>46.93</c:v>
                </c:pt>
                <c:pt idx="7597">
                  <c:v>25.44</c:v>
                </c:pt>
                <c:pt idx="7598">
                  <c:v>63.21</c:v>
                </c:pt>
                <c:pt idx="7599">
                  <c:v>43.28</c:v>
                </c:pt>
                <c:pt idx="7600">
                  <c:v>49.13</c:v>
                </c:pt>
                <c:pt idx="7601">
                  <c:v>23.17</c:v>
                </c:pt>
                <c:pt idx="7602">
                  <c:v>48.62</c:v>
                </c:pt>
                <c:pt idx="7603">
                  <c:v>23.3</c:v>
                </c:pt>
                <c:pt idx="7604">
                  <c:v>46.74</c:v>
                </c:pt>
                <c:pt idx="7605">
                  <c:v>25.55</c:v>
                </c:pt>
                <c:pt idx="7606">
                  <c:v>63.31</c:v>
                </c:pt>
                <c:pt idx="7607">
                  <c:v>43.51</c:v>
                </c:pt>
                <c:pt idx="7608">
                  <c:v>48.98</c:v>
                </c:pt>
                <c:pt idx="7609">
                  <c:v>23.17</c:v>
                </c:pt>
                <c:pt idx="7610">
                  <c:v>48.53</c:v>
                </c:pt>
                <c:pt idx="7611">
                  <c:v>23.11</c:v>
                </c:pt>
                <c:pt idx="7612">
                  <c:v>46.55</c:v>
                </c:pt>
                <c:pt idx="7613">
                  <c:v>25.65</c:v>
                </c:pt>
                <c:pt idx="7614">
                  <c:v>63.41</c:v>
                </c:pt>
                <c:pt idx="7615">
                  <c:v>43.75</c:v>
                </c:pt>
                <c:pt idx="7616">
                  <c:v>48.82</c:v>
                </c:pt>
                <c:pt idx="7617">
                  <c:v>23.18</c:v>
                </c:pt>
                <c:pt idx="7618">
                  <c:v>48.45</c:v>
                </c:pt>
                <c:pt idx="7619">
                  <c:v>22.92</c:v>
                </c:pt>
                <c:pt idx="7620">
                  <c:v>46.36</c:v>
                </c:pt>
                <c:pt idx="7621">
                  <c:v>25.76</c:v>
                </c:pt>
                <c:pt idx="7622">
                  <c:v>63.51</c:v>
                </c:pt>
                <c:pt idx="7623">
                  <c:v>43.99</c:v>
                </c:pt>
                <c:pt idx="7624">
                  <c:v>48.66</c:v>
                </c:pt>
                <c:pt idx="7625">
                  <c:v>23.18</c:v>
                </c:pt>
                <c:pt idx="7626">
                  <c:v>48.36</c:v>
                </c:pt>
                <c:pt idx="7627">
                  <c:v>22.74</c:v>
                </c:pt>
                <c:pt idx="7628">
                  <c:v>46.17</c:v>
                </c:pt>
                <c:pt idx="7629">
                  <c:v>25.86</c:v>
                </c:pt>
                <c:pt idx="7630">
                  <c:v>63.61</c:v>
                </c:pt>
                <c:pt idx="7631">
                  <c:v>44.23</c:v>
                </c:pt>
                <c:pt idx="7632">
                  <c:v>48.5</c:v>
                </c:pt>
                <c:pt idx="7633">
                  <c:v>23.18</c:v>
                </c:pt>
                <c:pt idx="7634">
                  <c:v>48.27</c:v>
                </c:pt>
                <c:pt idx="7635">
                  <c:v>22.55</c:v>
                </c:pt>
                <c:pt idx="7636">
                  <c:v>45.98</c:v>
                </c:pt>
                <c:pt idx="7637">
                  <c:v>25.97</c:v>
                </c:pt>
                <c:pt idx="7638">
                  <c:v>63.71</c:v>
                </c:pt>
                <c:pt idx="7639">
                  <c:v>44.46</c:v>
                </c:pt>
                <c:pt idx="7640">
                  <c:v>48.34</c:v>
                </c:pt>
                <c:pt idx="7641">
                  <c:v>23.18</c:v>
                </c:pt>
                <c:pt idx="7642">
                  <c:v>48.18</c:v>
                </c:pt>
                <c:pt idx="7643">
                  <c:v>22.36</c:v>
                </c:pt>
                <c:pt idx="7644">
                  <c:v>45.79</c:v>
                </c:pt>
                <c:pt idx="7645">
                  <c:v>26.07</c:v>
                </c:pt>
                <c:pt idx="7646">
                  <c:v>63.8</c:v>
                </c:pt>
                <c:pt idx="7647">
                  <c:v>44.7</c:v>
                </c:pt>
                <c:pt idx="7648">
                  <c:v>48.18</c:v>
                </c:pt>
                <c:pt idx="7649">
                  <c:v>23.18</c:v>
                </c:pt>
                <c:pt idx="7650">
                  <c:v>48.08</c:v>
                </c:pt>
                <c:pt idx="7651">
                  <c:v>22.17</c:v>
                </c:pt>
                <c:pt idx="7652">
                  <c:v>45.6</c:v>
                </c:pt>
                <c:pt idx="7653">
                  <c:v>26.17</c:v>
                </c:pt>
                <c:pt idx="7654">
                  <c:v>63.9</c:v>
                </c:pt>
                <c:pt idx="7655">
                  <c:v>44.94</c:v>
                </c:pt>
                <c:pt idx="7656">
                  <c:v>48.02</c:v>
                </c:pt>
                <c:pt idx="7657">
                  <c:v>23.18</c:v>
                </c:pt>
                <c:pt idx="7658">
                  <c:v>47.99</c:v>
                </c:pt>
                <c:pt idx="7659">
                  <c:v>21.98</c:v>
                </c:pt>
                <c:pt idx="7660">
                  <c:v>45.41</c:v>
                </c:pt>
                <c:pt idx="7661">
                  <c:v>26.27</c:v>
                </c:pt>
                <c:pt idx="7662">
                  <c:v>64</c:v>
                </c:pt>
                <c:pt idx="7663">
                  <c:v>45.18</c:v>
                </c:pt>
                <c:pt idx="7664">
                  <c:v>47.86</c:v>
                </c:pt>
                <c:pt idx="7665">
                  <c:v>23.18</c:v>
                </c:pt>
                <c:pt idx="7666">
                  <c:v>47.89</c:v>
                </c:pt>
                <c:pt idx="7667">
                  <c:v>21.8</c:v>
                </c:pt>
                <c:pt idx="7668">
                  <c:v>45.21</c:v>
                </c:pt>
                <c:pt idx="7669">
                  <c:v>26.37</c:v>
                </c:pt>
                <c:pt idx="7670">
                  <c:v>64.09</c:v>
                </c:pt>
                <c:pt idx="7671">
                  <c:v>45.41</c:v>
                </c:pt>
                <c:pt idx="7672">
                  <c:v>47.7</c:v>
                </c:pt>
                <c:pt idx="7673">
                  <c:v>23.18</c:v>
                </c:pt>
                <c:pt idx="7674">
                  <c:v>47.8</c:v>
                </c:pt>
                <c:pt idx="7675">
                  <c:v>21.61</c:v>
                </c:pt>
                <c:pt idx="7676">
                  <c:v>45.02</c:v>
                </c:pt>
                <c:pt idx="7677">
                  <c:v>26.47</c:v>
                </c:pt>
                <c:pt idx="7678">
                  <c:v>64.19</c:v>
                </c:pt>
                <c:pt idx="7679">
                  <c:v>45.65</c:v>
                </c:pt>
                <c:pt idx="7680">
                  <c:v>47.54</c:v>
                </c:pt>
                <c:pt idx="7681">
                  <c:v>23.17</c:v>
                </c:pt>
                <c:pt idx="7682">
                  <c:v>47.7</c:v>
                </c:pt>
                <c:pt idx="7683">
                  <c:v>21.42</c:v>
                </c:pt>
                <c:pt idx="7684">
                  <c:v>44.83</c:v>
                </c:pt>
                <c:pt idx="7685">
                  <c:v>26.57</c:v>
                </c:pt>
                <c:pt idx="7686">
                  <c:v>64.28</c:v>
                </c:pt>
                <c:pt idx="7687">
                  <c:v>45.89</c:v>
                </c:pt>
                <c:pt idx="7688">
                  <c:v>47.39</c:v>
                </c:pt>
                <c:pt idx="7689">
                  <c:v>23.17</c:v>
                </c:pt>
                <c:pt idx="7690">
                  <c:v>47.6</c:v>
                </c:pt>
                <c:pt idx="7691">
                  <c:v>21.23</c:v>
                </c:pt>
                <c:pt idx="7692">
                  <c:v>44.64</c:v>
                </c:pt>
                <c:pt idx="7693">
                  <c:v>26.66</c:v>
                </c:pt>
                <c:pt idx="7694">
                  <c:v>64.38</c:v>
                </c:pt>
                <c:pt idx="7695">
                  <c:v>46.13</c:v>
                </c:pt>
                <c:pt idx="7696">
                  <c:v>47.23</c:v>
                </c:pt>
                <c:pt idx="7697">
                  <c:v>23.16</c:v>
                </c:pt>
                <c:pt idx="7698">
                  <c:v>47.49</c:v>
                </c:pt>
                <c:pt idx="7699">
                  <c:v>21.04</c:v>
                </c:pt>
                <c:pt idx="7700">
                  <c:v>44.44</c:v>
                </c:pt>
                <c:pt idx="7701">
                  <c:v>26.76</c:v>
                </c:pt>
                <c:pt idx="7702">
                  <c:v>64.47</c:v>
                </c:pt>
                <c:pt idx="7703">
                  <c:v>46.36</c:v>
                </c:pt>
                <c:pt idx="7704">
                  <c:v>47.07</c:v>
                </c:pt>
                <c:pt idx="7705">
                  <c:v>23.15</c:v>
                </c:pt>
                <c:pt idx="7706">
                  <c:v>47.39</c:v>
                </c:pt>
                <c:pt idx="7707">
                  <c:v>20.85</c:v>
                </c:pt>
                <c:pt idx="7708">
                  <c:v>44.25</c:v>
                </c:pt>
                <c:pt idx="7709">
                  <c:v>26.85</c:v>
                </c:pt>
                <c:pt idx="7710">
                  <c:v>64.56</c:v>
                </c:pt>
                <c:pt idx="7711">
                  <c:v>46.6</c:v>
                </c:pt>
                <c:pt idx="7712">
                  <c:v>46.91</c:v>
                </c:pt>
                <c:pt idx="7713">
                  <c:v>23.14</c:v>
                </c:pt>
                <c:pt idx="7714">
                  <c:v>47.28</c:v>
                </c:pt>
                <c:pt idx="7715">
                  <c:v>20.67</c:v>
                </c:pt>
                <c:pt idx="7716">
                  <c:v>44.06</c:v>
                </c:pt>
                <c:pt idx="7717">
                  <c:v>26.95</c:v>
                </c:pt>
                <c:pt idx="7718">
                  <c:v>64.650000000000006</c:v>
                </c:pt>
                <c:pt idx="7719">
                  <c:v>46.84</c:v>
                </c:pt>
                <c:pt idx="7720">
                  <c:v>46.75</c:v>
                </c:pt>
                <c:pt idx="7721">
                  <c:v>23.13</c:v>
                </c:pt>
                <c:pt idx="7722">
                  <c:v>47.18</c:v>
                </c:pt>
                <c:pt idx="7723">
                  <c:v>20.48</c:v>
                </c:pt>
                <c:pt idx="7724">
                  <c:v>43.87</c:v>
                </c:pt>
                <c:pt idx="7725">
                  <c:v>27.04</c:v>
                </c:pt>
                <c:pt idx="7726">
                  <c:v>64.739999999999995</c:v>
                </c:pt>
                <c:pt idx="7727">
                  <c:v>47.08</c:v>
                </c:pt>
                <c:pt idx="7728">
                  <c:v>46.59</c:v>
                </c:pt>
                <c:pt idx="7729">
                  <c:v>23.12</c:v>
                </c:pt>
                <c:pt idx="7730">
                  <c:v>47.07</c:v>
                </c:pt>
                <c:pt idx="7731">
                  <c:v>20.29</c:v>
                </c:pt>
                <c:pt idx="7732">
                  <c:v>43.67</c:v>
                </c:pt>
                <c:pt idx="7733">
                  <c:v>27.13</c:v>
                </c:pt>
                <c:pt idx="7734">
                  <c:v>64.83</c:v>
                </c:pt>
                <c:pt idx="7735">
                  <c:v>47.32</c:v>
                </c:pt>
                <c:pt idx="7736">
                  <c:v>46.44</c:v>
                </c:pt>
                <c:pt idx="7737">
                  <c:v>23.11</c:v>
                </c:pt>
                <c:pt idx="7738">
                  <c:v>46.96</c:v>
                </c:pt>
                <c:pt idx="7739">
                  <c:v>20.100000000000001</c:v>
                </c:pt>
                <c:pt idx="7740">
                  <c:v>43.48</c:v>
                </c:pt>
                <c:pt idx="7741">
                  <c:v>27.22</c:v>
                </c:pt>
                <c:pt idx="7742">
                  <c:v>64.92</c:v>
                </c:pt>
                <c:pt idx="7743">
                  <c:v>47.56</c:v>
                </c:pt>
                <c:pt idx="7744">
                  <c:v>46.28</c:v>
                </c:pt>
                <c:pt idx="7745">
                  <c:v>23.1</c:v>
                </c:pt>
                <c:pt idx="7746">
                  <c:v>46.85</c:v>
                </c:pt>
                <c:pt idx="7747">
                  <c:v>19.91</c:v>
                </c:pt>
                <c:pt idx="7748">
                  <c:v>43.29</c:v>
                </c:pt>
                <c:pt idx="7749">
                  <c:v>27.31</c:v>
                </c:pt>
                <c:pt idx="7750">
                  <c:v>65.010000000000005</c:v>
                </c:pt>
                <c:pt idx="7751">
                  <c:v>47.79</c:v>
                </c:pt>
                <c:pt idx="7752">
                  <c:v>46.12</c:v>
                </c:pt>
                <c:pt idx="7753">
                  <c:v>23.08</c:v>
                </c:pt>
                <c:pt idx="7754">
                  <c:v>46.73</c:v>
                </c:pt>
                <c:pt idx="7755">
                  <c:v>19.72</c:v>
                </c:pt>
                <c:pt idx="7756">
                  <c:v>43.09</c:v>
                </c:pt>
                <c:pt idx="7757">
                  <c:v>27.39</c:v>
                </c:pt>
                <c:pt idx="7758">
                  <c:v>65.099999999999994</c:v>
                </c:pt>
                <c:pt idx="7759">
                  <c:v>48.03</c:v>
                </c:pt>
                <c:pt idx="7760">
                  <c:v>45.96</c:v>
                </c:pt>
                <c:pt idx="7761">
                  <c:v>23.06</c:v>
                </c:pt>
                <c:pt idx="7762">
                  <c:v>46.62</c:v>
                </c:pt>
                <c:pt idx="7763">
                  <c:v>19.53</c:v>
                </c:pt>
                <c:pt idx="7764">
                  <c:v>42.9</c:v>
                </c:pt>
                <c:pt idx="7765">
                  <c:v>27.48</c:v>
                </c:pt>
                <c:pt idx="7766">
                  <c:v>65.19</c:v>
                </c:pt>
                <c:pt idx="7767">
                  <c:v>48.27</c:v>
                </c:pt>
                <c:pt idx="7768">
                  <c:v>45.8</c:v>
                </c:pt>
                <c:pt idx="7769">
                  <c:v>23.05</c:v>
                </c:pt>
                <c:pt idx="7770">
                  <c:v>46.5</c:v>
                </c:pt>
                <c:pt idx="7771">
                  <c:v>19.34</c:v>
                </c:pt>
                <c:pt idx="7772">
                  <c:v>42.7</c:v>
                </c:pt>
                <c:pt idx="7773">
                  <c:v>27.57</c:v>
                </c:pt>
                <c:pt idx="7774">
                  <c:v>65.27</c:v>
                </c:pt>
                <c:pt idx="7775">
                  <c:v>48.51</c:v>
                </c:pt>
                <c:pt idx="7776">
                  <c:v>45.65</c:v>
                </c:pt>
                <c:pt idx="7777">
                  <c:v>23.03</c:v>
                </c:pt>
                <c:pt idx="7778">
                  <c:v>46.39</c:v>
                </c:pt>
                <c:pt idx="7779">
                  <c:v>19.149999999999999</c:v>
                </c:pt>
                <c:pt idx="7780">
                  <c:v>42.51</c:v>
                </c:pt>
                <c:pt idx="7781">
                  <c:v>27.65</c:v>
                </c:pt>
                <c:pt idx="7782">
                  <c:v>65.36</c:v>
                </c:pt>
                <c:pt idx="7783">
                  <c:v>48.75</c:v>
                </c:pt>
                <c:pt idx="7784">
                  <c:v>45.49</c:v>
                </c:pt>
                <c:pt idx="7785">
                  <c:v>23.01</c:v>
                </c:pt>
                <c:pt idx="7786">
                  <c:v>46.27</c:v>
                </c:pt>
                <c:pt idx="7787">
                  <c:v>18.96</c:v>
                </c:pt>
                <c:pt idx="7788">
                  <c:v>42.31</c:v>
                </c:pt>
                <c:pt idx="7789">
                  <c:v>27.73</c:v>
                </c:pt>
                <c:pt idx="7790">
                  <c:v>65.44</c:v>
                </c:pt>
                <c:pt idx="7791">
                  <c:v>48.99</c:v>
                </c:pt>
                <c:pt idx="7792">
                  <c:v>45.33</c:v>
                </c:pt>
                <c:pt idx="7793">
                  <c:v>22.99</c:v>
                </c:pt>
                <c:pt idx="7794">
                  <c:v>46.15</c:v>
                </c:pt>
                <c:pt idx="7795">
                  <c:v>18.77</c:v>
                </c:pt>
                <c:pt idx="7796">
                  <c:v>42.12</c:v>
                </c:pt>
                <c:pt idx="7797">
                  <c:v>27.82</c:v>
                </c:pt>
                <c:pt idx="7798">
                  <c:v>65.53</c:v>
                </c:pt>
                <c:pt idx="7799">
                  <c:v>49.23</c:v>
                </c:pt>
                <c:pt idx="7800">
                  <c:v>45.17</c:v>
                </c:pt>
                <c:pt idx="7801">
                  <c:v>22.97</c:v>
                </c:pt>
                <c:pt idx="7802">
                  <c:v>46.03</c:v>
                </c:pt>
                <c:pt idx="7803">
                  <c:v>18.59</c:v>
                </c:pt>
                <c:pt idx="7804">
                  <c:v>41.92</c:v>
                </c:pt>
                <c:pt idx="7805">
                  <c:v>27.9</c:v>
                </c:pt>
                <c:pt idx="7806">
                  <c:v>65.61</c:v>
                </c:pt>
                <c:pt idx="7807">
                  <c:v>49.47</c:v>
                </c:pt>
                <c:pt idx="7808">
                  <c:v>45.02</c:v>
                </c:pt>
                <c:pt idx="7809">
                  <c:v>22.95</c:v>
                </c:pt>
                <c:pt idx="7810">
                  <c:v>45.9</c:v>
                </c:pt>
                <c:pt idx="7811">
                  <c:v>18.399999999999999</c:v>
                </c:pt>
                <c:pt idx="7812">
                  <c:v>41.73</c:v>
                </c:pt>
                <c:pt idx="7813">
                  <c:v>27.98</c:v>
                </c:pt>
                <c:pt idx="7814">
                  <c:v>65.69</c:v>
                </c:pt>
                <c:pt idx="7815">
                  <c:v>49.71</c:v>
                </c:pt>
                <c:pt idx="7816">
                  <c:v>44.86</c:v>
                </c:pt>
                <c:pt idx="7817">
                  <c:v>22.92</c:v>
                </c:pt>
                <c:pt idx="7818">
                  <c:v>45.78</c:v>
                </c:pt>
                <c:pt idx="7819">
                  <c:v>18.21</c:v>
                </c:pt>
                <c:pt idx="7820">
                  <c:v>41.53</c:v>
                </c:pt>
                <c:pt idx="7821">
                  <c:v>28.05</c:v>
                </c:pt>
                <c:pt idx="7822">
                  <c:v>65.77</c:v>
                </c:pt>
                <c:pt idx="7823">
                  <c:v>49.94</c:v>
                </c:pt>
                <c:pt idx="7824">
                  <c:v>44.7</c:v>
                </c:pt>
                <c:pt idx="7825">
                  <c:v>22.9</c:v>
                </c:pt>
                <c:pt idx="7826">
                  <c:v>45.66</c:v>
                </c:pt>
                <c:pt idx="7827">
                  <c:v>18.02</c:v>
                </c:pt>
                <c:pt idx="7828">
                  <c:v>41.34</c:v>
                </c:pt>
                <c:pt idx="7829">
                  <c:v>28.13</c:v>
                </c:pt>
                <c:pt idx="7830">
                  <c:v>65.849999999999994</c:v>
                </c:pt>
                <c:pt idx="7831">
                  <c:v>50.18</c:v>
                </c:pt>
                <c:pt idx="7832">
                  <c:v>44.55</c:v>
                </c:pt>
                <c:pt idx="7833">
                  <c:v>22.87</c:v>
                </c:pt>
                <c:pt idx="7834">
                  <c:v>45.53</c:v>
                </c:pt>
                <c:pt idx="7835">
                  <c:v>17.829999999999998</c:v>
                </c:pt>
                <c:pt idx="7836">
                  <c:v>41.14</c:v>
                </c:pt>
                <c:pt idx="7837">
                  <c:v>28.21</c:v>
                </c:pt>
                <c:pt idx="7838">
                  <c:v>65.930000000000007</c:v>
                </c:pt>
                <c:pt idx="7839">
                  <c:v>50.42</c:v>
                </c:pt>
                <c:pt idx="7840">
                  <c:v>44.39</c:v>
                </c:pt>
                <c:pt idx="7841">
                  <c:v>22.84</c:v>
                </c:pt>
                <c:pt idx="7842">
                  <c:v>45.4</c:v>
                </c:pt>
                <c:pt idx="7843">
                  <c:v>17.64</c:v>
                </c:pt>
                <c:pt idx="7844">
                  <c:v>40.950000000000003</c:v>
                </c:pt>
                <c:pt idx="7845">
                  <c:v>28.28</c:v>
                </c:pt>
                <c:pt idx="7846">
                  <c:v>66.010000000000005</c:v>
                </c:pt>
                <c:pt idx="7847">
                  <c:v>50.66</c:v>
                </c:pt>
                <c:pt idx="7848">
                  <c:v>44.23</c:v>
                </c:pt>
                <c:pt idx="7849">
                  <c:v>22.82</c:v>
                </c:pt>
                <c:pt idx="7850">
                  <c:v>45.27</c:v>
                </c:pt>
                <c:pt idx="7851">
                  <c:v>17.45</c:v>
                </c:pt>
                <c:pt idx="7852">
                  <c:v>40.75</c:v>
                </c:pt>
                <c:pt idx="7853">
                  <c:v>28.36</c:v>
                </c:pt>
                <c:pt idx="7854">
                  <c:v>66.09</c:v>
                </c:pt>
                <c:pt idx="7855">
                  <c:v>50.9</c:v>
                </c:pt>
                <c:pt idx="7856">
                  <c:v>44.07</c:v>
                </c:pt>
                <c:pt idx="7857">
                  <c:v>22.79</c:v>
                </c:pt>
                <c:pt idx="7858">
                  <c:v>45.14</c:v>
                </c:pt>
                <c:pt idx="7859">
                  <c:v>17.260000000000002</c:v>
                </c:pt>
                <c:pt idx="7860">
                  <c:v>40.56</c:v>
                </c:pt>
                <c:pt idx="7861">
                  <c:v>28.43</c:v>
                </c:pt>
                <c:pt idx="7862">
                  <c:v>66.17</c:v>
                </c:pt>
                <c:pt idx="7863">
                  <c:v>51.14</c:v>
                </c:pt>
                <c:pt idx="7864">
                  <c:v>43.92</c:v>
                </c:pt>
                <c:pt idx="7865">
                  <c:v>22.76</c:v>
                </c:pt>
                <c:pt idx="7866">
                  <c:v>45.01</c:v>
                </c:pt>
                <c:pt idx="7867">
                  <c:v>17.07</c:v>
                </c:pt>
                <c:pt idx="7868">
                  <c:v>40.36</c:v>
                </c:pt>
                <c:pt idx="7869">
                  <c:v>28.5</c:v>
                </c:pt>
                <c:pt idx="7870">
                  <c:v>66.25</c:v>
                </c:pt>
                <c:pt idx="7871">
                  <c:v>51.38</c:v>
                </c:pt>
                <c:pt idx="7872">
                  <c:v>43.76</c:v>
                </c:pt>
                <c:pt idx="7873">
                  <c:v>22.72</c:v>
                </c:pt>
                <c:pt idx="7874">
                  <c:v>44.88</c:v>
                </c:pt>
                <c:pt idx="7875">
                  <c:v>16.88</c:v>
                </c:pt>
                <c:pt idx="7876">
                  <c:v>40.159999999999997</c:v>
                </c:pt>
                <c:pt idx="7877">
                  <c:v>28.57</c:v>
                </c:pt>
                <c:pt idx="7878">
                  <c:v>66.319999999999993</c:v>
                </c:pt>
                <c:pt idx="7879">
                  <c:v>51.62</c:v>
                </c:pt>
                <c:pt idx="7880">
                  <c:v>43.6</c:v>
                </c:pt>
                <c:pt idx="7881">
                  <c:v>22.69</c:v>
                </c:pt>
                <c:pt idx="7882">
                  <c:v>44.75</c:v>
                </c:pt>
                <c:pt idx="7883">
                  <c:v>16.690000000000001</c:v>
                </c:pt>
                <c:pt idx="7884">
                  <c:v>39.97</c:v>
                </c:pt>
                <c:pt idx="7885">
                  <c:v>28.64</c:v>
                </c:pt>
                <c:pt idx="7886">
                  <c:v>66.400000000000006</c:v>
                </c:pt>
                <c:pt idx="7887">
                  <c:v>51.86</c:v>
                </c:pt>
                <c:pt idx="7888">
                  <c:v>43.45</c:v>
                </c:pt>
                <c:pt idx="7889">
                  <c:v>22.66</c:v>
                </c:pt>
                <c:pt idx="7890">
                  <c:v>44.61</c:v>
                </c:pt>
                <c:pt idx="7891">
                  <c:v>16.5</c:v>
                </c:pt>
                <c:pt idx="7892">
                  <c:v>39.770000000000003</c:v>
                </c:pt>
                <c:pt idx="7893">
                  <c:v>28.71</c:v>
                </c:pt>
                <c:pt idx="7894">
                  <c:v>66.47</c:v>
                </c:pt>
                <c:pt idx="7895">
                  <c:v>52.1</c:v>
                </c:pt>
                <c:pt idx="7896">
                  <c:v>43.29</c:v>
                </c:pt>
                <c:pt idx="7897">
                  <c:v>22.62</c:v>
                </c:pt>
                <c:pt idx="7898">
                  <c:v>44.47</c:v>
                </c:pt>
                <c:pt idx="7899">
                  <c:v>16.309999999999999</c:v>
                </c:pt>
                <c:pt idx="7900">
                  <c:v>39.57</c:v>
                </c:pt>
                <c:pt idx="7901">
                  <c:v>28.77</c:v>
                </c:pt>
                <c:pt idx="7902">
                  <c:v>66.540000000000006</c:v>
                </c:pt>
                <c:pt idx="7903">
                  <c:v>52.34</c:v>
                </c:pt>
                <c:pt idx="7904">
                  <c:v>43.13</c:v>
                </c:pt>
                <c:pt idx="7905">
                  <c:v>22.59</c:v>
                </c:pt>
                <c:pt idx="7906">
                  <c:v>44.34</c:v>
                </c:pt>
                <c:pt idx="7907">
                  <c:v>16.12</c:v>
                </c:pt>
                <c:pt idx="7908">
                  <c:v>39.380000000000003</c:v>
                </c:pt>
                <c:pt idx="7909">
                  <c:v>28.84</c:v>
                </c:pt>
                <c:pt idx="7910">
                  <c:v>66.62</c:v>
                </c:pt>
                <c:pt idx="7911">
                  <c:v>52.58</c:v>
                </c:pt>
                <c:pt idx="7912">
                  <c:v>42.98</c:v>
                </c:pt>
                <c:pt idx="7913">
                  <c:v>22.55</c:v>
                </c:pt>
                <c:pt idx="7914">
                  <c:v>44.2</c:v>
                </c:pt>
                <c:pt idx="7915">
                  <c:v>15.93</c:v>
                </c:pt>
                <c:pt idx="7916">
                  <c:v>39.18</c:v>
                </c:pt>
                <c:pt idx="7917">
                  <c:v>28.9</c:v>
                </c:pt>
                <c:pt idx="7918">
                  <c:v>66.69</c:v>
                </c:pt>
                <c:pt idx="7919">
                  <c:v>52.82</c:v>
                </c:pt>
                <c:pt idx="7920">
                  <c:v>42.82</c:v>
                </c:pt>
                <c:pt idx="7921">
                  <c:v>22.51</c:v>
                </c:pt>
                <c:pt idx="7922">
                  <c:v>44.06</c:v>
                </c:pt>
                <c:pt idx="7923">
                  <c:v>15.74</c:v>
                </c:pt>
                <c:pt idx="7924">
                  <c:v>38.979999999999997</c:v>
                </c:pt>
                <c:pt idx="7925">
                  <c:v>28.97</c:v>
                </c:pt>
                <c:pt idx="7926">
                  <c:v>66.760000000000005</c:v>
                </c:pt>
                <c:pt idx="7927">
                  <c:v>53.06</c:v>
                </c:pt>
                <c:pt idx="7928">
                  <c:v>42.67</c:v>
                </c:pt>
                <c:pt idx="7929">
                  <c:v>22.47</c:v>
                </c:pt>
                <c:pt idx="7930">
                  <c:v>43.92</c:v>
                </c:pt>
                <c:pt idx="7931">
                  <c:v>15.55</c:v>
                </c:pt>
                <c:pt idx="7932">
                  <c:v>38.79</c:v>
                </c:pt>
                <c:pt idx="7933">
                  <c:v>29.03</c:v>
                </c:pt>
                <c:pt idx="7934">
                  <c:v>66.83</c:v>
                </c:pt>
                <c:pt idx="7935">
                  <c:v>53.29</c:v>
                </c:pt>
                <c:pt idx="7936">
                  <c:v>42.51</c:v>
                </c:pt>
                <c:pt idx="7937">
                  <c:v>22.43</c:v>
                </c:pt>
                <c:pt idx="7938">
                  <c:v>43.78</c:v>
                </c:pt>
                <c:pt idx="7939">
                  <c:v>15.36</c:v>
                </c:pt>
                <c:pt idx="7940">
                  <c:v>38.590000000000003</c:v>
                </c:pt>
                <c:pt idx="7941">
                  <c:v>29.09</c:v>
                </c:pt>
                <c:pt idx="7942">
                  <c:v>66.900000000000006</c:v>
                </c:pt>
                <c:pt idx="7943">
                  <c:v>53.53</c:v>
                </c:pt>
                <c:pt idx="7944">
                  <c:v>42.35</c:v>
                </c:pt>
                <c:pt idx="7945">
                  <c:v>22.39</c:v>
                </c:pt>
                <c:pt idx="7946">
                  <c:v>43.64</c:v>
                </c:pt>
                <c:pt idx="7947">
                  <c:v>15.16</c:v>
                </c:pt>
                <c:pt idx="7948">
                  <c:v>38.39</c:v>
                </c:pt>
                <c:pt idx="7949">
                  <c:v>29.15</c:v>
                </c:pt>
                <c:pt idx="7950">
                  <c:v>66.959999999999994</c:v>
                </c:pt>
                <c:pt idx="7951">
                  <c:v>53.77</c:v>
                </c:pt>
                <c:pt idx="7952">
                  <c:v>42.2</c:v>
                </c:pt>
                <c:pt idx="7953">
                  <c:v>22.35</c:v>
                </c:pt>
                <c:pt idx="7954">
                  <c:v>43.49</c:v>
                </c:pt>
                <c:pt idx="7955">
                  <c:v>14.97</c:v>
                </c:pt>
                <c:pt idx="7956">
                  <c:v>38.19</c:v>
                </c:pt>
                <c:pt idx="7957">
                  <c:v>29.2</c:v>
                </c:pt>
                <c:pt idx="7958">
                  <c:v>67.03</c:v>
                </c:pt>
                <c:pt idx="7959">
                  <c:v>54.01</c:v>
                </c:pt>
                <c:pt idx="7960">
                  <c:v>42.04</c:v>
                </c:pt>
                <c:pt idx="7961">
                  <c:v>22.3</c:v>
                </c:pt>
                <c:pt idx="7962">
                  <c:v>43.35</c:v>
                </c:pt>
                <c:pt idx="7963">
                  <c:v>14.78</c:v>
                </c:pt>
                <c:pt idx="7964">
                  <c:v>38</c:v>
                </c:pt>
                <c:pt idx="7965">
                  <c:v>29.26</c:v>
                </c:pt>
                <c:pt idx="7966">
                  <c:v>67.099999999999994</c:v>
                </c:pt>
                <c:pt idx="7967">
                  <c:v>54.25</c:v>
                </c:pt>
                <c:pt idx="7968">
                  <c:v>41.89</c:v>
                </c:pt>
                <c:pt idx="7969">
                  <c:v>22.26</c:v>
                </c:pt>
                <c:pt idx="7970">
                  <c:v>43.2</c:v>
                </c:pt>
                <c:pt idx="7971">
                  <c:v>14.59</c:v>
                </c:pt>
                <c:pt idx="7972">
                  <c:v>37.799999999999997</c:v>
                </c:pt>
                <c:pt idx="7973">
                  <c:v>29.32</c:v>
                </c:pt>
                <c:pt idx="7974">
                  <c:v>67.16</c:v>
                </c:pt>
                <c:pt idx="7975">
                  <c:v>54.49</c:v>
                </c:pt>
                <c:pt idx="7976">
                  <c:v>41.73</c:v>
                </c:pt>
                <c:pt idx="7977">
                  <c:v>22.21</c:v>
                </c:pt>
                <c:pt idx="7978">
                  <c:v>43.05</c:v>
                </c:pt>
                <c:pt idx="7979">
                  <c:v>14.4</c:v>
                </c:pt>
                <c:pt idx="7980">
                  <c:v>37.6</c:v>
                </c:pt>
                <c:pt idx="7981">
                  <c:v>29.37</c:v>
                </c:pt>
                <c:pt idx="7982">
                  <c:v>67.22</c:v>
                </c:pt>
                <c:pt idx="7983">
                  <c:v>54.73</c:v>
                </c:pt>
                <c:pt idx="7984">
                  <c:v>41.57</c:v>
                </c:pt>
                <c:pt idx="7985">
                  <c:v>22.16</c:v>
                </c:pt>
                <c:pt idx="7986">
                  <c:v>42.91</c:v>
                </c:pt>
                <c:pt idx="7987">
                  <c:v>14.21</c:v>
                </c:pt>
                <c:pt idx="7988">
                  <c:v>37.4</c:v>
                </c:pt>
                <c:pt idx="7989">
                  <c:v>29.42</c:v>
                </c:pt>
                <c:pt idx="7990">
                  <c:v>67.290000000000006</c:v>
                </c:pt>
                <c:pt idx="7991">
                  <c:v>54.97</c:v>
                </c:pt>
                <c:pt idx="7992">
                  <c:v>41.42</c:v>
                </c:pt>
                <c:pt idx="7993">
                  <c:v>22.12</c:v>
                </c:pt>
                <c:pt idx="7994">
                  <c:v>42.76</c:v>
                </c:pt>
                <c:pt idx="7995">
                  <c:v>14.02</c:v>
                </c:pt>
                <c:pt idx="7996">
                  <c:v>37.21</c:v>
                </c:pt>
                <c:pt idx="7997">
                  <c:v>29.47</c:v>
                </c:pt>
                <c:pt idx="7998">
                  <c:v>67.349999999999994</c:v>
                </c:pt>
                <c:pt idx="7999">
                  <c:v>55.21</c:v>
                </c:pt>
                <c:pt idx="8000">
                  <c:v>41.26</c:v>
                </c:pt>
                <c:pt idx="8001">
                  <c:v>22.07</c:v>
                </c:pt>
                <c:pt idx="8002">
                  <c:v>42.61</c:v>
                </c:pt>
                <c:pt idx="8003">
                  <c:v>13.83</c:v>
                </c:pt>
                <c:pt idx="8004">
                  <c:v>37.01</c:v>
                </c:pt>
                <c:pt idx="8005">
                  <c:v>29.52</c:v>
                </c:pt>
                <c:pt idx="8006">
                  <c:v>67.41</c:v>
                </c:pt>
                <c:pt idx="8007">
                  <c:v>55.45</c:v>
                </c:pt>
                <c:pt idx="8008">
                  <c:v>41.11</c:v>
                </c:pt>
                <c:pt idx="8009">
                  <c:v>22.02</c:v>
                </c:pt>
                <c:pt idx="8010">
                  <c:v>42.46</c:v>
                </c:pt>
                <c:pt idx="8011">
                  <c:v>13.64</c:v>
                </c:pt>
                <c:pt idx="8012">
                  <c:v>36.81</c:v>
                </c:pt>
                <c:pt idx="8013">
                  <c:v>29.57</c:v>
                </c:pt>
                <c:pt idx="8014">
                  <c:v>67.47</c:v>
                </c:pt>
                <c:pt idx="8015">
                  <c:v>55.69</c:v>
                </c:pt>
                <c:pt idx="8016">
                  <c:v>40.950000000000003</c:v>
                </c:pt>
                <c:pt idx="8017">
                  <c:v>21.97</c:v>
                </c:pt>
                <c:pt idx="8018">
                  <c:v>42.31</c:v>
                </c:pt>
                <c:pt idx="8019">
                  <c:v>13.45</c:v>
                </c:pt>
                <c:pt idx="8020">
                  <c:v>36.61</c:v>
                </c:pt>
                <c:pt idx="8021">
                  <c:v>29.62</c:v>
                </c:pt>
                <c:pt idx="8022">
                  <c:v>67.53</c:v>
                </c:pt>
                <c:pt idx="8023">
                  <c:v>55.93</c:v>
                </c:pt>
                <c:pt idx="8024">
                  <c:v>40.799999999999997</c:v>
                </c:pt>
                <c:pt idx="8025">
                  <c:v>21.91</c:v>
                </c:pt>
                <c:pt idx="8026">
                  <c:v>42.15</c:v>
                </c:pt>
                <c:pt idx="8027">
                  <c:v>13.26</c:v>
                </c:pt>
                <c:pt idx="8028">
                  <c:v>36.409999999999997</c:v>
                </c:pt>
                <c:pt idx="8029">
                  <c:v>29.67</c:v>
                </c:pt>
                <c:pt idx="8030">
                  <c:v>67.59</c:v>
                </c:pt>
                <c:pt idx="8031">
                  <c:v>56.17</c:v>
                </c:pt>
                <c:pt idx="8032">
                  <c:v>40.64</c:v>
                </c:pt>
                <c:pt idx="8033">
                  <c:v>21.86</c:v>
                </c:pt>
                <c:pt idx="8034">
                  <c:v>42</c:v>
                </c:pt>
                <c:pt idx="8035">
                  <c:v>13.07</c:v>
                </c:pt>
                <c:pt idx="8036">
                  <c:v>36.21</c:v>
                </c:pt>
                <c:pt idx="8037">
                  <c:v>29.71</c:v>
                </c:pt>
                <c:pt idx="8038">
                  <c:v>67.64</c:v>
                </c:pt>
                <c:pt idx="8039">
                  <c:v>56.41</c:v>
                </c:pt>
                <c:pt idx="8040">
                  <c:v>40.49</c:v>
                </c:pt>
                <c:pt idx="8041">
                  <c:v>21.8</c:v>
                </c:pt>
                <c:pt idx="8042">
                  <c:v>41.85</c:v>
                </c:pt>
                <c:pt idx="8043">
                  <c:v>12.88</c:v>
                </c:pt>
                <c:pt idx="8044">
                  <c:v>36.020000000000003</c:v>
                </c:pt>
                <c:pt idx="8045">
                  <c:v>29.76</c:v>
                </c:pt>
                <c:pt idx="8046">
                  <c:v>67.7</c:v>
                </c:pt>
                <c:pt idx="8047">
                  <c:v>56.65</c:v>
                </c:pt>
                <c:pt idx="8048">
                  <c:v>40.33</c:v>
                </c:pt>
                <c:pt idx="8049">
                  <c:v>21.75</c:v>
                </c:pt>
                <c:pt idx="8050">
                  <c:v>41.69</c:v>
                </c:pt>
                <c:pt idx="8051">
                  <c:v>12.69</c:v>
                </c:pt>
                <c:pt idx="8052">
                  <c:v>35.82</c:v>
                </c:pt>
                <c:pt idx="8053">
                  <c:v>29.8</c:v>
                </c:pt>
                <c:pt idx="8054">
                  <c:v>67.760000000000005</c:v>
                </c:pt>
                <c:pt idx="8055">
                  <c:v>56.89</c:v>
                </c:pt>
                <c:pt idx="8056">
                  <c:v>40.18</c:v>
                </c:pt>
                <c:pt idx="8057">
                  <c:v>21.69</c:v>
                </c:pt>
                <c:pt idx="8058">
                  <c:v>41.54</c:v>
                </c:pt>
                <c:pt idx="8059">
                  <c:v>12.49</c:v>
                </c:pt>
                <c:pt idx="8060">
                  <c:v>35.619999999999997</c:v>
                </c:pt>
                <c:pt idx="8061">
                  <c:v>29.84</c:v>
                </c:pt>
                <c:pt idx="8062">
                  <c:v>67.81</c:v>
                </c:pt>
                <c:pt idx="8063">
                  <c:v>57.12</c:v>
                </c:pt>
                <c:pt idx="8064">
                  <c:v>40.020000000000003</c:v>
                </c:pt>
                <c:pt idx="8065">
                  <c:v>21.63</c:v>
                </c:pt>
                <c:pt idx="8066">
                  <c:v>41.38</c:v>
                </c:pt>
                <c:pt idx="8067">
                  <c:v>12.3</c:v>
                </c:pt>
                <c:pt idx="8068">
                  <c:v>35.42</c:v>
                </c:pt>
                <c:pt idx="8069">
                  <c:v>29.88</c:v>
                </c:pt>
                <c:pt idx="8070">
                  <c:v>67.86</c:v>
                </c:pt>
                <c:pt idx="8071">
                  <c:v>57.36</c:v>
                </c:pt>
                <c:pt idx="8072">
                  <c:v>39.869999999999997</c:v>
                </c:pt>
                <c:pt idx="8073">
                  <c:v>21.57</c:v>
                </c:pt>
                <c:pt idx="8074">
                  <c:v>41.22</c:v>
                </c:pt>
                <c:pt idx="8075">
                  <c:v>12.11</c:v>
                </c:pt>
                <c:pt idx="8076">
                  <c:v>35.22</c:v>
                </c:pt>
                <c:pt idx="8077">
                  <c:v>29.92</c:v>
                </c:pt>
                <c:pt idx="8078">
                  <c:v>67.91</c:v>
                </c:pt>
                <c:pt idx="8079">
                  <c:v>57.6</c:v>
                </c:pt>
                <c:pt idx="8080">
                  <c:v>39.71</c:v>
                </c:pt>
                <c:pt idx="8081">
                  <c:v>21.51</c:v>
                </c:pt>
                <c:pt idx="8082">
                  <c:v>41.06</c:v>
                </c:pt>
                <c:pt idx="8083">
                  <c:v>11.92</c:v>
                </c:pt>
                <c:pt idx="8084">
                  <c:v>35.020000000000003</c:v>
                </c:pt>
                <c:pt idx="8085">
                  <c:v>29.96</c:v>
                </c:pt>
                <c:pt idx="8086">
                  <c:v>67.959999999999994</c:v>
                </c:pt>
                <c:pt idx="8087">
                  <c:v>57.84</c:v>
                </c:pt>
                <c:pt idx="8088">
                  <c:v>39.56</c:v>
                </c:pt>
                <c:pt idx="8089">
                  <c:v>21.45</c:v>
                </c:pt>
                <c:pt idx="8090">
                  <c:v>40.9</c:v>
                </c:pt>
                <c:pt idx="8091">
                  <c:v>11.73</c:v>
                </c:pt>
                <c:pt idx="8092">
                  <c:v>34.82</c:v>
                </c:pt>
                <c:pt idx="8093">
                  <c:v>29.99</c:v>
                </c:pt>
                <c:pt idx="8094">
                  <c:v>10.5</c:v>
                </c:pt>
                <c:pt idx="8095">
                  <c:v>68.010000000000005</c:v>
                </c:pt>
                <c:pt idx="8096">
                  <c:v>58.08</c:v>
                </c:pt>
                <c:pt idx="8097">
                  <c:v>39.4</c:v>
                </c:pt>
                <c:pt idx="8098">
                  <c:v>21.39</c:v>
                </c:pt>
                <c:pt idx="8099">
                  <c:v>40.74</c:v>
                </c:pt>
                <c:pt idx="8100">
                  <c:v>11.54</c:v>
                </c:pt>
                <c:pt idx="8101">
                  <c:v>34.619999999999997</c:v>
                </c:pt>
                <c:pt idx="8102">
                  <c:v>30.03</c:v>
                </c:pt>
                <c:pt idx="8103">
                  <c:v>10.69</c:v>
                </c:pt>
                <c:pt idx="8104">
                  <c:v>68.06</c:v>
                </c:pt>
                <c:pt idx="8105">
                  <c:v>58.32</c:v>
                </c:pt>
                <c:pt idx="8106">
                  <c:v>39.25</c:v>
                </c:pt>
                <c:pt idx="8107">
                  <c:v>21.33</c:v>
                </c:pt>
                <c:pt idx="8108">
                  <c:v>40.58</c:v>
                </c:pt>
                <c:pt idx="8109">
                  <c:v>11.35</c:v>
                </c:pt>
                <c:pt idx="8110">
                  <c:v>34.43</c:v>
                </c:pt>
                <c:pt idx="8111">
                  <c:v>30.06</c:v>
                </c:pt>
                <c:pt idx="8112">
                  <c:v>10.88</c:v>
                </c:pt>
                <c:pt idx="8113">
                  <c:v>68.11</c:v>
                </c:pt>
                <c:pt idx="8114">
                  <c:v>58.56</c:v>
                </c:pt>
                <c:pt idx="8115">
                  <c:v>39.090000000000003</c:v>
                </c:pt>
                <c:pt idx="8116">
                  <c:v>21.26</c:v>
                </c:pt>
                <c:pt idx="8117">
                  <c:v>40.42</c:v>
                </c:pt>
                <c:pt idx="8118">
                  <c:v>11.16</c:v>
                </c:pt>
                <c:pt idx="8119">
                  <c:v>34.229999999999997</c:v>
                </c:pt>
                <c:pt idx="8120">
                  <c:v>30.09</c:v>
                </c:pt>
                <c:pt idx="8121">
                  <c:v>11.07</c:v>
                </c:pt>
                <c:pt idx="8122">
                  <c:v>68.16</c:v>
                </c:pt>
                <c:pt idx="8123">
                  <c:v>58.8</c:v>
                </c:pt>
                <c:pt idx="8124">
                  <c:v>38.94</c:v>
                </c:pt>
                <c:pt idx="8125">
                  <c:v>21.2</c:v>
                </c:pt>
                <c:pt idx="8126">
                  <c:v>40.26</c:v>
                </c:pt>
                <c:pt idx="8127">
                  <c:v>10.97</c:v>
                </c:pt>
                <c:pt idx="8128">
                  <c:v>34.03</c:v>
                </c:pt>
                <c:pt idx="8129">
                  <c:v>30.12</c:v>
                </c:pt>
                <c:pt idx="8130">
                  <c:v>11.26</c:v>
                </c:pt>
                <c:pt idx="8131">
                  <c:v>68.2</c:v>
                </c:pt>
                <c:pt idx="8132">
                  <c:v>59.04</c:v>
                </c:pt>
                <c:pt idx="8133">
                  <c:v>38.78</c:v>
                </c:pt>
                <c:pt idx="8134">
                  <c:v>21.13</c:v>
                </c:pt>
                <c:pt idx="8135">
                  <c:v>40.1</c:v>
                </c:pt>
                <c:pt idx="8136">
                  <c:v>10.78</c:v>
                </c:pt>
                <c:pt idx="8137">
                  <c:v>33.83</c:v>
                </c:pt>
                <c:pt idx="8138">
                  <c:v>30.15</c:v>
                </c:pt>
                <c:pt idx="8139">
                  <c:v>11.45</c:v>
                </c:pt>
                <c:pt idx="8140">
                  <c:v>68.25</c:v>
                </c:pt>
                <c:pt idx="8141">
                  <c:v>59.27</c:v>
                </c:pt>
                <c:pt idx="8142">
                  <c:v>38.630000000000003</c:v>
                </c:pt>
                <c:pt idx="8143">
                  <c:v>21.06</c:v>
                </c:pt>
                <c:pt idx="8144">
                  <c:v>39.93</c:v>
                </c:pt>
                <c:pt idx="8145">
                  <c:v>10.58</c:v>
                </c:pt>
                <c:pt idx="8146">
                  <c:v>33.630000000000003</c:v>
                </c:pt>
                <c:pt idx="8147">
                  <c:v>30.18</c:v>
                </c:pt>
                <c:pt idx="8148">
                  <c:v>11.64</c:v>
                </c:pt>
                <c:pt idx="8149">
                  <c:v>68.290000000000006</c:v>
                </c:pt>
                <c:pt idx="8150">
                  <c:v>59.51</c:v>
                </c:pt>
                <c:pt idx="8151">
                  <c:v>38.479999999999997</c:v>
                </c:pt>
                <c:pt idx="8152">
                  <c:v>21</c:v>
                </c:pt>
                <c:pt idx="8153">
                  <c:v>39.770000000000003</c:v>
                </c:pt>
                <c:pt idx="8154">
                  <c:v>10.39</c:v>
                </c:pt>
                <c:pt idx="8155">
                  <c:v>33.43</c:v>
                </c:pt>
                <c:pt idx="8156">
                  <c:v>30.21</c:v>
                </c:pt>
                <c:pt idx="8157">
                  <c:v>11.82</c:v>
                </c:pt>
                <c:pt idx="8158">
                  <c:v>68.33</c:v>
                </c:pt>
                <c:pt idx="8159">
                  <c:v>59.75</c:v>
                </c:pt>
                <c:pt idx="8160">
                  <c:v>38.32</c:v>
                </c:pt>
                <c:pt idx="8161">
                  <c:v>20.93</c:v>
                </c:pt>
                <c:pt idx="8162">
                  <c:v>39.6</c:v>
                </c:pt>
                <c:pt idx="8163">
                  <c:v>10.199999999999999</c:v>
                </c:pt>
                <c:pt idx="8164">
                  <c:v>33.229999999999997</c:v>
                </c:pt>
                <c:pt idx="8165">
                  <c:v>30.23</c:v>
                </c:pt>
                <c:pt idx="8166">
                  <c:v>12.01</c:v>
                </c:pt>
                <c:pt idx="8167">
                  <c:v>68.37</c:v>
                </c:pt>
                <c:pt idx="8168">
                  <c:v>59.99</c:v>
                </c:pt>
                <c:pt idx="8169">
                  <c:v>38.17</c:v>
                </c:pt>
                <c:pt idx="8170">
                  <c:v>20.86</c:v>
                </c:pt>
                <c:pt idx="8171">
                  <c:v>39.44</c:v>
                </c:pt>
                <c:pt idx="8172">
                  <c:v>10.01</c:v>
                </c:pt>
                <c:pt idx="8173">
                  <c:v>33.03</c:v>
                </c:pt>
                <c:pt idx="8174">
                  <c:v>30.26</c:v>
                </c:pt>
                <c:pt idx="8175">
                  <c:v>12.2</c:v>
                </c:pt>
                <c:pt idx="8176">
                  <c:v>68.41</c:v>
                </c:pt>
                <c:pt idx="8177">
                  <c:v>60.23</c:v>
                </c:pt>
                <c:pt idx="8178">
                  <c:v>38.01</c:v>
                </c:pt>
                <c:pt idx="8179">
                  <c:v>20.79</c:v>
                </c:pt>
                <c:pt idx="8180">
                  <c:v>39.270000000000003</c:v>
                </c:pt>
                <c:pt idx="8181">
                  <c:v>32.83</c:v>
                </c:pt>
                <c:pt idx="8182">
                  <c:v>30.28</c:v>
                </c:pt>
                <c:pt idx="8183">
                  <c:v>12.4</c:v>
                </c:pt>
                <c:pt idx="8184">
                  <c:v>68.45</c:v>
                </c:pt>
                <c:pt idx="8185">
                  <c:v>60.47</c:v>
                </c:pt>
                <c:pt idx="8186">
                  <c:v>37.86</c:v>
                </c:pt>
                <c:pt idx="8187">
                  <c:v>20.71</c:v>
                </c:pt>
                <c:pt idx="8188">
                  <c:v>39.11</c:v>
                </c:pt>
                <c:pt idx="8189">
                  <c:v>32.630000000000003</c:v>
                </c:pt>
                <c:pt idx="8190">
                  <c:v>30.3</c:v>
                </c:pt>
                <c:pt idx="8191">
                  <c:v>12.59</c:v>
                </c:pt>
                <c:pt idx="8192">
                  <c:v>68.489999999999995</c:v>
                </c:pt>
                <c:pt idx="8193">
                  <c:v>60.7</c:v>
                </c:pt>
                <c:pt idx="8194">
                  <c:v>37.71</c:v>
                </c:pt>
                <c:pt idx="8195">
                  <c:v>20.64</c:v>
                </c:pt>
                <c:pt idx="8196">
                  <c:v>38.94</c:v>
                </c:pt>
                <c:pt idx="8197">
                  <c:v>32.43</c:v>
                </c:pt>
                <c:pt idx="8198">
                  <c:v>30.32</c:v>
                </c:pt>
                <c:pt idx="8199">
                  <c:v>12.78</c:v>
                </c:pt>
                <c:pt idx="8200">
                  <c:v>68.52</c:v>
                </c:pt>
                <c:pt idx="8201">
                  <c:v>60.94</c:v>
                </c:pt>
                <c:pt idx="8202">
                  <c:v>37.549999999999997</c:v>
                </c:pt>
                <c:pt idx="8203">
                  <c:v>20.56</c:v>
                </c:pt>
                <c:pt idx="8204">
                  <c:v>38.770000000000003</c:v>
                </c:pt>
                <c:pt idx="8205">
                  <c:v>32.229999999999997</c:v>
                </c:pt>
                <c:pt idx="8206">
                  <c:v>30.34</c:v>
                </c:pt>
                <c:pt idx="8207">
                  <c:v>12.97</c:v>
                </c:pt>
                <c:pt idx="8208">
                  <c:v>68.56</c:v>
                </c:pt>
                <c:pt idx="8209">
                  <c:v>61.18</c:v>
                </c:pt>
                <c:pt idx="8210">
                  <c:v>37.4</c:v>
                </c:pt>
                <c:pt idx="8211">
                  <c:v>20.49</c:v>
                </c:pt>
                <c:pt idx="8212">
                  <c:v>38.6</c:v>
                </c:pt>
                <c:pt idx="8213">
                  <c:v>32.03</c:v>
                </c:pt>
                <c:pt idx="8214">
                  <c:v>30.36</c:v>
                </c:pt>
                <c:pt idx="8215">
                  <c:v>13.16</c:v>
                </c:pt>
                <c:pt idx="8216">
                  <c:v>68.59</c:v>
                </c:pt>
                <c:pt idx="8217">
                  <c:v>61.42</c:v>
                </c:pt>
                <c:pt idx="8218">
                  <c:v>37.25</c:v>
                </c:pt>
                <c:pt idx="8219">
                  <c:v>20.41</c:v>
                </c:pt>
                <c:pt idx="8220">
                  <c:v>38.43</c:v>
                </c:pt>
                <c:pt idx="8221">
                  <c:v>31.83</c:v>
                </c:pt>
                <c:pt idx="8222">
                  <c:v>30.37</c:v>
                </c:pt>
                <c:pt idx="8223">
                  <c:v>13.35</c:v>
                </c:pt>
                <c:pt idx="8224">
                  <c:v>68.62</c:v>
                </c:pt>
                <c:pt idx="8225">
                  <c:v>61.65</c:v>
                </c:pt>
                <c:pt idx="8226">
                  <c:v>37.090000000000003</c:v>
                </c:pt>
                <c:pt idx="8227">
                  <c:v>20.34</c:v>
                </c:pt>
                <c:pt idx="8228">
                  <c:v>38.26</c:v>
                </c:pt>
                <c:pt idx="8229">
                  <c:v>31.63</c:v>
                </c:pt>
                <c:pt idx="8230">
                  <c:v>30.39</c:v>
                </c:pt>
                <c:pt idx="8231">
                  <c:v>13.54</c:v>
                </c:pt>
                <c:pt idx="8232">
                  <c:v>68.650000000000006</c:v>
                </c:pt>
                <c:pt idx="8233">
                  <c:v>61.89</c:v>
                </c:pt>
                <c:pt idx="8234">
                  <c:v>36.94</c:v>
                </c:pt>
                <c:pt idx="8235">
                  <c:v>20.260000000000002</c:v>
                </c:pt>
                <c:pt idx="8236">
                  <c:v>38.090000000000003</c:v>
                </c:pt>
                <c:pt idx="8237">
                  <c:v>31.43</c:v>
                </c:pt>
                <c:pt idx="8238">
                  <c:v>30.4</c:v>
                </c:pt>
                <c:pt idx="8239">
                  <c:v>13.73</c:v>
                </c:pt>
                <c:pt idx="8240">
                  <c:v>68.680000000000007</c:v>
                </c:pt>
                <c:pt idx="8241">
                  <c:v>62.13</c:v>
                </c:pt>
                <c:pt idx="8242">
                  <c:v>36.78</c:v>
                </c:pt>
                <c:pt idx="8243">
                  <c:v>20.18</c:v>
                </c:pt>
                <c:pt idx="8244">
                  <c:v>37.92</c:v>
                </c:pt>
                <c:pt idx="8245">
                  <c:v>31.23</c:v>
                </c:pt>
                <c:pt idx="8246">
                  <c:v>30.41</c:v>
                </c:pt>
                <c:pt idx="8247">
                  <c:v>13.93</c:v>
                </c:pt>
                <c:pt idx="8248">
                  <c:v>68.709999999999994</c:v>
                </c:pt>
                <c:pt idx="8249">
                  <c:v>62.37</c:v>
                </c:pt>
                <c:pt idx="8250">
                  <c:v>36.630000000000003</c:v>
                </c:pt>
                <c:pt idx="8251">
                  <c:v>20.100000000000001</c:v>
                </c:pt>
                <c:pt idx="8252">
                  <c:v>37.75</c:v>
                </c:pt>
                <c:pt idx="8253">
                  <c:v>31.03</c:v>
                </c:pt>
                <c:pt idx="8254">
                  <c:v>30.42</c:v>
                </c:pt>
                <c:pt idx="8255">
                  <c:v>14.12</c:v>
                </c:pt>
                <c:pt idx="8256">
                  <c:v>68.739999999999995</c:v>
                </c:pt>
                <c:pt idx="8257">
                  <c:v>62.6</c:v>
                </c:pt>
                <c:pt idx="8258">
                  <c:v>36.479999999999997</c:v>
                </c:pt>
                <c:pt idx="8259">
                  <c:v>20.02</c:v>
                </c:pt>
                <c:pt idx="8260">
                  <c:v>37.57</c:v>
                </c:pt>
                <c:pt idx="8261">
                  <c:v>30.83</c:v>
                </c:pt>
                <c:pt idx="8262">
                  <c:v>30.43</c:v>
                </c:pt>
                <c:pt idx="8263">
                  <c:v>14.31</c:v>
                </c:pt>
                <c:pt idx="8264">
                  <c:v>68.77</c:v>
                </c:pt>
                <c:pt idx="8265">
                  <c:v>62.84</c:v>
                </c:pt>
                <c:pt idx="8266">
                  <c:v>36.32</c:v>
                </c:pt>
                <c:pt idx="8267">
                  <c:v>19.93</c:v>
                </c:pt>
                <c:pt idx="8268">
                  <c:v>37.4</c:v>
                </c:pt>
                <c:pt idx="8269">
                  <c:v>30.63</c:v>
                </c:pt>
                <c:pt idx="8270">
                  <c:v>30.44</c:v>
                </c:pt>
                <c:pt idx="8271">
                  <c:v>14.5</c:v>
                </c:pt>
                <c:pt idx="8272">
                  <c:v>68.790000000000006</c:v>
                </c:pt>
                <c:pt idx="8273">
                  <c:v>63.08</c:v>
                </c:pt>
                <c:pt idx="8274">
                  <c:v>36.17</c:v>
                </c:pt>
                <c:pt idx="8275">
                  <c:v>19.850000000000001</c:v>
                </c:pt>
                <c:pt idx="8276">
                  <c:v>37.229999999999997</c:v>
                </c:pt>
                <c:pt idx="8277">
                  <c:v>30.43</c:v>
                </c:pt>
                <c:pt idx="8278">
                  <c:v>30.45</c:v>
                </c:pt>
                <c:pt idx="8279">
                  <c:v>14.7</c:v>
                </c:pt>
                <c:pt idx="8280">
                  <c:v>68.819999999999993</c:v>
                </c:pt>
                <c:pt idx="8281">
                  <c:v>63.31</c:v>
                </c:pt>
                <c:pt idx="8282">
                  <c:v>36.020000000000003</c:v>
                </c:pt>
                <c:pt idx="8283">
                  <c:v>19.77</c:v>
                </c:pt>
                <c:pt idx="8284">
                  <c:v>37.049999999999997</c:v>
                </c:pt>
                <c:pt idx="8285">
                  <c:v>30.23</c:v>
                </c:pt>
                <c:pt idx="8286">
                  <c:v>30.45</c:v>
                </c:pt>
                <c:pt idx="8287">
                  <c:v>14.89</c:v>
                </c:pt>
                <c:pt idx="8288">
                  <c:v>68.84</c:v>
                </c:pt>
                <c:pt idx="8289">
                  <c:v>63.55</c:v>
                </c:pt>
                <c:pt idx="8290">
                  <c:v>35.869999999999997</c:v>
                </c:pt>
                <c:pt idx="8291">
                  <c:v>19.68</c:v>
                </c:pt>
                <c:pt idx="8292">
                  <c:v>36.880000000000003</c:v>
                </c:pt>
                <c:pt idx="8293">
                  <c:v>30.03</c:v>
                </c:pt>
                <c:pt idx="8294">
                  <c:v>30.46</c:v>
                </c:pt>
                <c:pt idx="8295">
                  <c:v>15.08</c:v>
                </c:pt>
                <c:pt idx="8296">
                  <c:v>68.86</c:v>
                </c:pt>
                <c:pt idx="8297">
                  <c:v>63.78</c:v>
                </c:pt>
                <c:pt idx="8298">
                  <c:v>35.71</c:v>
                </c:pt>
                <c:pt idx="8299">
                  <c:v>19.59</c:v>
                </c:pt>
                <c:pt idx="8300">
                  <c:v>36.71</c:v>
                </c:pt>
                <c:pt idx="8301">
                  <c:v>29.83</c:v>
                </c:pt>
                <c:pt idx="8302">
                  <c:v>30.46</c:v>
                </c:pt>
                <c:pt idx="8303">
                  <c:v>15.28</c:v>
                </c:pt>
                <c:pt idx="8304">
                  <c:v>68.88</c:v>
                </c:pt>
                <c:pt idx="8305">
                  <c:v>64.02</c:v>
                </c:pt>
                <c:pt idx="8306">
                  <c:v>35.56</c:v>
                </c:pt>
                <c:pt idx="8307">
                  <c:v>19.510000000000002</c:v>
                </c:pt>
                <c:pt idx="8308">
                  <c:v>36.53</c:v>
                </c:pt>
                <c:pt idx="8309">
                  <c:v>29.63</c:v>
                </c:pt>
                <c:pt idx="8310">
                  <c:v>30.46</c:v>
                </c:pt>
                <c:pt idx="8311">
                  <c:v>15.47</c:v>
                </c:pt>
                <c:pt idx="8312">
                  <c:v>68.900000000000006</c:v>
                </c:pt>
                <c:pt idx="8313">
                  <c:v>64.260000000000005</c:v>
                </c:pt>
                <c:pt idx="8314">
                  <c:v>35.409999999999997</c:v>
                </c:pt>
                <c:pt idx="8315">
                  <c:v>19.420000000000002</c:v>
                </c:pt>
                <c:pt idx="8316">
                  <c:v>36.35</c:v>
                </c:pt>
                <c:pt idx="8317">
                  <c:v>29.43</c:v>
                </c:pt>
                <c:pt idx="8318">
                  <c:v>30.46</c:v>
                </c:pt>
                <c:pt idx="8319">
                  <c:v>15.67</c:v>
                </c:pt>
                <c:pt idx="8320">
                  <c:v>68.92</c:v>
                </c:pt>
                <c:pt idx="8321">
                  <c:v>64.489999999999995</c:v>
                </c:pt>
                <c:pt idx="8322">
                  <c:v>35.25</c:v>
                </c:pt>
                <c:pt idx="8323">
                  <c:v>19.329999999999998</c:v>
                </c:pt>
                <c:pt idx="8324">
                  <c:v>36.18</c:v>
                </c:pt>
                <c:pt idx="8325">
                  <c:v>29.23</c:v>
                </c:pt>
                <c:pt idx="8326">
                  <c:v>30.46</c:v>
                </c:pt>
                <c:pt idx="8327">
                  <c:v>15.86</c:v>
                </c:pt>
                <c:pt idx="8328">
                  <c:v>68.930000000000007</c:v>
                </c:pt>
                <c:pt idx="8329">
                  <c:v>64.73</c:v>
                </c:pt>
                <c:pt idx="8330">
                  <c:v>35.1</c:v>
                </c:pt>
                <c:pt idx="8331">
                  <c:v>19.239999999999998</c:v>
                </c:pt>
                <c:pt idx="8332">
                  <c:v>36</c:v>
                </c:pt>
                <c:pt idx="8333">
                  <c:v>29.03</c:v>
                </c:pt>
                <c:pt idx="8334">
                  <c:v>30.46</c:v>
                </c:pt>
                <c:pt idx="8335">
                  <c:v>16.059999999999999</c:v>
                </c:pt>
                <c:pt idx="8336">
                  <c:v>68.95</c:v>
                </c:pt>
                <c:pt idx="8337">
                  <c:v>64.959999999999994</c:v>
                </c:pt>
                <c:pt idx="8338">
                  <c:v>34.950000000000003</c:v>
                </c:pt>
                <c:pt idx="8339">
                  <c:v>19.149999999999999</c:v>
                </c:pt>
                <c:pt idx="8340">
                  <c:v>35.82</c:v>
                </c:pt>
                <c:pt idx="8341">
                  <c:v>28.83</c:v>
                </c:pt>
                <c:pt idx="8342">
                  <c:v>30.45</c:v>
                </c:pt>
                <c:pt idx="8343">
                  <c:v>16.25</c:v>
                </c:pt>
                <c:pt idx="8344">
                  <c:v>68.959999999999994</c:v>
                </c:pt>
                <c:pt idx="8345">
                  <c:v>65.2</c:v>
                </c:pt>
                <c:pt idx="8346">
                  <c:v>34.799999999999997</c:v>
                </c:pt>
                <c:pt idx="8347">
                  <c:v>19.059999999999999</c:v>
                </c:pt>
                <c:pt idx="8348">
                  <c:v>35.65</c:v>
                </c:pt>
                <c:pt idx="8349">
                  <c:v>28.63</c:v>
                </c:pt>
                <c:pt idx="8350">
                  <c:v>30.45</c:v>
                </c:pt>
                <c:pt idx="8351">
                  <c:v>16.45</c:v>
                </c:pt>
                <c:pt idx="8352">
                  <c:v>68.98</c:v>
                </c:pt>
                <c:pt idx="8353">
                  <c:v>65.430000000000007</c:v>
                </c:pt>
                <c:pt idx="8354">
                  <c:v>34.64</c:v>
                </c:pt>
                <c:pt idx="8355">
                  <c:v>18.97</c:v>
                </c:pt>
                <c:pt idx="8356">
                  <c:v>35.47</c:v>
                </c:pt>
                <c:pt idx="8357">
                  <c:v>28.43</c:v>
                </c:pt>
                <c:pt idx="8358">
                  <c:v>30.44</c:v>
                </c:pt>
                <c:pt idx="8359">
                  <c:v>16.64</c:v>
                </c:pt>
                <c:pt idx="8360">
                  <c:v>68.989999999999995</c:v>
                </c:pt>
                <c:pt idx="8361">
                  <c:v>65.66</c:v>
                </c:pt>
                <c:pt idx="8362">
                  <c:v>34.49</c:v>
                </c:pt>
                <c:pt idx="8363">
                  <c:v>18.87</c:v>
                </c:pt>
                <c:pt idx="8364">
                  <c:v>35.29</c:v>
                </c:pt>
                <c:pt idx="8365">
                  <c:v>28.23</c:v>
                </c:pt>
                <c:pt idx="8366">
                  <c:v>30.44</c:v>
                </c:pt>
                <c:pt idx="8367">
                  <c:v>16.84</c:v>
                </c:pt>
                <c:pt idx="8368">
                  <c:v>69</c:v>
                </c:pt>
                <c:pt idx="8369">
                  <c:v>65.900000000000006</c:v>
                </c:pt>
                <c:pt idx="8370">
                  <c:v>34.340000000000003</c:v>
                </c:pt>
                <c:pt idx="8371">
                  <c:v>18.78</c:v>
                </c:pt>
                <c:pt idx="8372">
                  <c:v>35.11</c:v>
                </c:pt>
                <c:pt idx="8373">
                  <c:v>28.03</c:v>
                </c:pt>
                <c:pt idx="8374">
                  <c:v>30.43</c:v>
                </c:pt>
                <c:pt idx="8375">
                  <c:v>17.03</c:v>
                </c:pt>
                <c:pt idx="8376">
                  <c:v>69.010000000000005</c:v>
                </c:pt>
                <c:pt idx="8377">
                  <c:v>66.13</c:v>
                </c:pt>
                <c:pt idx="8378">
                  <c:v>34.19</c:v>
                </c:pt>
                <c:pt idx="8379">
                  <c:v>18.68</c:v>
                </c:pt>
                <c:pt idx="8380">
                  <c:v>34.93</c:v>
                </c:pt>
                <c:pt idx="8381">
                  <c:v>27.83</c:v>
                </c:pt>
                <c:pt idx="8382">
                  <c:v>30.42</c:v>
                </c:pt>
                <c:pt idx="8383">
                  <c:v>17.23</c:v>
                </c:pt>
                <c:pt idx="8384">
                  <c:v>69.010000000000005</c:v>
                </c:pt>
                <c:pt idx="8385">
                  <c:v>66.37</c:v>
                </c:pt>
                <c:pt idx="8386">
                  <c:v>34.03</c:v>
                </c:pt>
                <c:pt idx="8387">
                  <c:v>18.59</c:v>
                </c:pt>
                <c:pt idx="8388">
                  <c:v>34.75</c:v>
                </c:pt>
                <c:pt idx="8389">
                  <c:v>27.63</c:v>
                </c:pt>
                <c:pt idx="8390">
                  <c:v>30.4</c:v>
                </c:pt>
                <c:pt idx="8391">
                  <c:v>17.420000000000002</c:v>
                </c:pt>
                <c:pt idx="8392">
                  <c:v>69.02</c:v>
                </c:pt>
                <c:pt idx="8393">
                  <c:v>66.599999999999994</c:v>
                </c:pt>
                <c:pt idx="8394">
                  <c:v>33.880000000000003</c:v>
                </c:pt>
                <c:pt idx="8395">
                  <c:v>18.489999999999998</c:v>
                </c:pt>
                <c:pt idx="8396">
                  <c:v>34.57</c:v>
                </c:pt>
                <c:pt idx="8397">
                  <c:v>27.43</c:v>
                </c:pt>
                <c:pt idx="8398">
                  <c:v>30.39</c:v>
                </c:pt>
                <c:pt idx="8399">
                  <c:v>17.62</c:v>
                </c:pt>
                <c:pt idx="8400">
                  <c:v>69.02</c:v>
                </c:pt>
                <c:pt idx="8401">
                  <c:v>66.83</c:v>
                </c:pt>
                <c:pt idx="8402">
                  <c:v>33.729999999999997</c:v>
                </c:pt>
                <c:pt idx="8403">
                  <c:v>18.39</c:v>
                </c:pt>
                <c:pt idx="8404">
                  <c:v>34.39</c:v>
                </c:pt>
                <c:pt idx="8405">
                  <c:v>27.23</c:v>
                </c:pt>
                <c:pt idx="8406">
                  <c:v>30.38</c:v>
                </c:pt>
                <c:pt idx="8407">
                  <c:v>17.82</c:v>
                </c:pt>
                <c:pt idx="8408">
                  <c:v>69.03</c:v>
                </c:pt>
                <c:pt idx="8409">
                  <c:v>67.06</c:v>
                </c:pt>
                <c:pt idx="8410">
                  <c:v>33.58</c:v>
                </c:pt>
                <c:pt idx="8411">
                  <c:v>18.29</c:v>
                </c:pt>
                <c:pt idx="8412">
                  <c:v>34.21</c:v>
                </c:pt>
                <c:pt idx="8413">
                  <c:v>27.03</c:v>
                </c:pt>
                <c:pt idx="8414">
                  <c:v>30.36</c:v>
                </c:pt>
                <c:pt idx="8415">
                  <c:v>18.010000000000002</c:v>
                </c:pt>
                <c:pt idx="8416">
                  <c:v>69.03</c:v>
                </c:pt>
                <c:pt idx="8417">
                  <c:v>67.3</c:v>
                </c:pt>
                <c:pt idx="8418">
                  <c:v>33.42</c:v>
                </c:pt>
                <c:pt idx="8419">
                  <c:v>18.190000000000001</c:v>
                </c:pt>
                <c:pt idx="8420">
                  <c:v>34.03</c:v>
                </c:pt>
                <c:pt idx="8421">
                  <c:v>26.83</c:v>
                </c:pt>
                <c:pt idx="8422">
                  <c:v>30.34</c:v>
                </c:pt>
                <c:pt idx="8423">
                  <c:v>18.21</c:v>
                </c:pt>
                <c:pt idx="8424">
                  <c:v>69.03</c:v>
                </c:pt>
                <c:pt idx="8425">
                  <c:v>67.53</c:v>
                </c:pt>
                <c:pt idx="8426">
                  <c:v>33.270000000000003</c:v>
                </c:pt>
                <c:pt idx="8427">
                  <c:v>18.09</c:v>
                </c:pt>
                <c:pt idx="8428">
                  <c:v>33.85</c:v>
                </c:pt>
                <c:pt idx="8429">
                  <c:v>26.63</c:v>
                </c:pt>
                <c:pt idx="8430">
                  <c:v>30.33</c:v>
                </c:pt>
                <c:pt idx="8431">
                  <c:v>18.41</c:v>
                </c:pt>
                <c:pt idx="8432">
                  <c:v>69.03</c:v>
                </c:pt>
                <c:pt idx="8433">
                  <c:v>67.760000000000005</c:v>
                </c:pt>
                <c:pt idx="8434">
                  <c:v>33.119999999999997</c:v>
                </c:pt>
                <c:pt idx="8435">
                  <c:v>17.989999999999998</c:v>
                </c:pt>
                <c:pt idx="8436">
                  <c:v>33.67</c:v>
                </c:pt>
                <c:pt idx="8437">
                  <c:v>26.43</c:v>
                </c:pt>
                <c:pt idx="8438">
                  <c:v>30.31</c:v>
                </c:pt>
                <c:pt idx="8439">
                  <c:v>18.61</c:v>
                </c:pt>
                <c:pt idx="8440">
                  <c:v>69.03</c:v>
                </c:pt>
                <c:pt idx="8441">
                  <c:v>67.989999999999995</c:v>
                </c:pt>
                <c:pt idx="8442">
                  <c:v>32.97</c:v>
                </c:pt>
                <c:pt idx="8443">
                  <c:v>17.89</c:v>
                </c:pt>
                <c:pt idx="8444">
                  <c:v>33.479999999999997</c:v>
                </c:pt>
                <c:pt idx="8445">
                  <c:v>26.23</c:v>
                </c:pt>
                <c:pt idx="8446">
                  <c:v>30.29</c:v>
                </c:pt>
                <c:pt idx="8447">
                  <c:v>18.8</c:v>
                </c:pt>
                <c:pt idx="8448">
                  <c:v>69.03</c:v>
                </c:pt>
                <c:pt idx="8449">
                  <c:v>68.22</c:v>
                </c:pt>
                <c:pt idx="8450">
                  <c:v>32.82</c:v>
                </c:pt>
                <c:pt idx="8451">
                  <c:v>17.78</c:v>
                </c:pt>
                <c:pt idx="8452">
                  <c:v>33.299999999999997</c:v>
                </c:pt>
                <c:pt idx="8453">
                  <c:v>26.03</c:v>
                </c:pt>
                <c:pt idx="8454">
                  <c:v>30.26</c:v>
                </c:pt>
                <c:pt idx="8455">
                  <c:v>19</c:v>
                </c:pt>
                <c:pt idx="8456">
                  <c:v>69.02</c:v>
                </c:pt>
                <c:pt idx="8457">
                  <c:v>68.45</c:v>
                </c:pt>
                <c:pt idx="8458">
                  <c:v>32.659999999999997</c:v>
                </c:pt>
                <c:pt idx="8459">
                  <c:v>17.68</c:v>
                </c:pt>
                <c:pt idx="8460">
                  <c:v>33.119999999999997</c:v>
                </c:pt>
                <c:pt idx="8461">
                  <c:v>25.83</c:v>
                </c:pt>
                <c:pt idx="8462">
                  <c:v>30.24</c:v>
                </c:pt>
                <c:pt idx="8463">
                  <c:v>19.2</c:v>
                </c:pt>
                <c:pt idx="8464">
                  <c:v>69.02</c:v>
                </c:pt>
                <c:pt idx="8465">
                  <c:v>68.680000000000007</c:v>
                </c:pt>
                <c:pt idx="8466">
                  <c:v>32.51</c:v>
                </c:pt>
                <c:pt idx="8467">
                  <c:v>17.57</c:v>
                </c:pt>
                <c:pt idx="8468">
                  <c:v>32.94</c:v>
                </c:pt>
                <c:pt idx="8469">
                  <c:v>25.63</c:v>
                </c:pt>
                <c:pt idx="8470">
                  <c:v>30.22</c:v>
                </c:pt>
                <c:pt idx="8471">
                  <c:v>19.399999999999999</c:v>
                </c:pt>
                <c:pt idx="8472">
                  <c:v>69.010000000000005</c:v>
                </c:pt>
                <c:pt idx="8473">
                  <c:v>68.91</c:v>
                </c:pt>
                <c:pt idx="8474">
                  <c:v>32.36</c:v>
                </c:pt>
                <c:pt idx="8475">
                  <c:v>17.47</c:v>
                </c:pt>
                <c:pt idx="8476">
                  <c:v>32.75</c:v>
                </c:pt>
                <c:pt idx="8477">
                  <c:v>25.43</c:v>
                </c:pt>
                <c:pt idx="8478">
                  <c:v>30.19</c:v>
                </c:pt>
                <c:pt idx="8479">
                  <c:v>19.600000000000001</c:v>
                </c:pt>
                <c:pt idx="8480">
                  <c:v>69</c:v>
                </c:pt>
                <c:pt idx="8481">
                  <c:v>69.14</c:v>
                </c:pt>
                <c:pt idx="8482">
                  <c:v>32.21</c:v>
                </c:pt>
                <c:pt idx="8483">
                  <c:v>17.36</c:v>
                </c:pt>
                <c:pt idx="8484">
                  <c:v>32.57</c:v>
                </c:pt>
                <c:pt idx="8485">
                  <c:v>25.23</c:v>
                </c:pt>
                <c:pt idx="8486">
                  <c:v>30.16</c:v>
                </c:pt>
                <c:pt idx="8487">
                  <c:v>19.8</c:v>
                </c:pt>
                <c:pt idx="8488">
                  <c:v>68.989999999999995</c:v>
                </c:pt>
                <c:pt idx="8489">
                  <c:v>69.37</c:v>
                </c:pt>
                <c:pt idx="8490">
                  <c:v>32.06</c:v>
                </c:pt>
                <c:pt idx="8491">
                  <c:v>17.260000000000002</c:v>
                </c:pt>
                <c:pt idx="8492">
                  <c:v>32.39</c:v>
                </c:pt>
                <c:pt idx="8493">
                  <c:v>25.03</c:v>
                </c:pt>
                <c:pt idx="8494">
                  <c:v>30.14</c:v>
                </c:pt>
                <c:pt idx="8495">
                  <c:v>19.989999999999998</c:v>
                </c:pt>
                <c:pt idx="8496">
                  <c:v>68.98</c:v>
                </c:pt>
                <c:pt idx="8497">
                  <c:v>69.599999999999994</c:v>
                </c:pt>
                <c:pt idx="8498">
                  <c:v>31.9</c:v>
                </c:pt>
                <c:pt idx="8499">
                  <c:v>17.149999999999999</c:v>
                </c:pt>
                <c:pt idx="8500">
                  <c:v>32.200000000000003</c:v>
                </c:pt>
                <c:pt idx="8501">
                  <c:v>24.83</c:v>
                </c:pt>
                <c:pt idx="8502">
                  <c:v>30.11</c:v>
                </c:pt>
                <c:pt idx="8503">
                  <c:v>20.190000000000001</c:v>
                </c:pt>
                <c:pt idx="8504">
                  <c:v>68.97</c:v>
                </c:pt>
                <c:pt idx="8505">
                  <c:v>69.83</c:v>
                </c:pt>
                <c:pt idx="8506">
                  <c:v>31.75</c:v>
                </c:pt>
                <c:pt idx="8507">
                  <c:v>17.04</c:v>
                </c:pt>
                <c:pt idx="8508">
                  <c:v>32.020000000000003</c:v>
                </c:pt>
                <c:pt idx="8509">
                  <c:v>24.63</c:v>
                </c:pt>
                <c:pt idx="8510">
                  <c:v>30.07</c:v>
                </c:pt>
                <c:pt idx="8511">
                  <c:v>20.39</c:v>
                </c:pt>
                <c:pt idx="8512">
                  <c:v>68.959999999999994</c:v>
                </c:pt>
                <c:pt idx="8513">
                  <c:v>70.06</c:v>
                </c:pt>
                <c:pt idx="8514">
                  <c:v>31.6</c:v>
                </c:pt>
                <c:pt idx="8515">
                  <c:v>16.93</c:v>
                </c:pt>
                <c:pt idx="8516">
                  <c:v>31.83</c:v>
                </c:pt>
                <c:pt idx="8517">
                  <c:v>10.19</c:v>
                </c:pt>
                <c:pt idx="8518">
                  <c:v>24.43</c:v>
                </c:pt>
                <c:pt idx="8519">
                  <c:v>30.04</c:v>
                </c:pt>
                <c:pt idx="8520">
                  <c:v>20.59</c:v>
                </c:pt>
                <c:pt idx="8521">
                  <c:v>68.94</c:v>
                </c:pt>
                <c:pt idx="8522">
                  <c:v>70.28</c:v>
                </c:pt>
                <c:pt idx="8523">
                  <c:v>31.45</c:v>
                </c:pt>
                <c:pt idx="8524">
                  <c:v>16.82</c:v>
                </c:pt>
                <c:pt idx="8525">
                  <c:v>31.65</c:v>
                </c:pt>
                <c:pt idx="8526">
                  <c:v>10.38</c:v>
                </c:pt>
                <c:pt idx="8527">
                  <c:v>24.23</c:v>
                </c:pt>
                <c:pt idx="8528">
                  <c:v>30.01</c:v>
                </c:pt>
                <c:pt idx="8529">
                  <c:v>20.79</c:v>
                </c:pt>
                <c:pt idx="8530">
                  <c:v>68.930000000000007</c:v>
                </c:pt>
                <c:pt idx="8531">
                  <c:v>70.510000000000005</c:v>
                </c:pt>
                <c:pt idx="8532">
                  <c:v>31.3</c:v>
                </c:pt>
                <c:pt idx="8533">
                  <c:v>16.71</c:v>
                </c:pt>
                <c:pt idx="8534">
                  <c:v>31.46</c:v>
                </c:pt>
                <c:pt idx="8535">
                  <c:v>10.57</c:v>
                </c:pt>
                <c:pt idx="8536">
                  <c:v>24.03</c:v>
                </c:pt>
                <c:pt idx="8537">
                  <c:v>29.97</c:v>
                </c:pt>
                <c:pt idx="8538">
                  <c:v>20.99</c:v>
                </c:pt>
                <c:pt idx="8539">
                  <c:v>68.91</c:v>
                </c:pt>
                <c:pt idx="8540">
                  <c:v>70.73</c:v>
                </c:pt>
                <c:pt idx="8541">
                  <c:v>31.15</c:v>
                </c:pt>
                <c:pt idx="8542">
                  <c:v>16.59</c:v>
                </c:pt>
                <c:pt idx="8543">
                  <c:v>31.28</c:v>
                </c:pt>
                <c:pt idx="8544">
                  <c:v>10.76</c:v>
                </c:pt>
                <c:pt idx="8545">
                  <c:v>23.83</c:v>
                </c:pt>
                <c:pt idx="8546">
                  <c:v>29.94</c:v>
                </c:pt>
                <c:pt idx="8547">
                  <c:v>21.19</c:v>
                </c:pt>
                <c:pt idx="8548">
                  <c:v>68.89</c:v>
                </c:pt>
                <c:pt idx="8549">
                  <c:v>70.959999999999994</c:v>
                </c:pt>
                <c:pt idx="8550">
                  <c:v>31</c:v>
                </c:pt>
                <c:pt idx="8551">
                  <c:v>16.48</c:v>
                </c:pt>
                <c:pt idx="8552">
                  <c:v>31.09</c:v>
                </c:pt>
                <c:pt idx="8553">
                  <c:v>10.95</c:v>
                </c:pt>
                <c:pt idx="8554">
                  <c:v>23.63</c:v>
                </c:pt>
                <c:pt idx="8555">
                  <c:v>29.9</c:v>
                </c:pt>
                <c:pt idx="8556">
                  <c:v>21.39</c:v>
                </c:pt>
                <c:pt idx="8557">
                  <c:v>68.87</c:v>
                </c:pt>
                <c:pt idx="8558">
                  <c:v>71.19</c:v>
                </c:pt>
                <c:pt idx="8559">
                  <c:v>30.84</c:v>
                </c:pt>
                <c:pt idx="8560">
                  <c:v>16.37</c:v>
                </c:pt>
                <c:pt idx="8561">
                  <c:v>30.91</c:v>
                </c:pt>
                <c:pt idx="8562">
                  <c:v>11.14</c:v>
                </c:pt>
                <c:pt idx="8563">
                  <c:v>23.43</c:v>
                </c:pt>
                <c:pt idx="8564">
                  <c:v>29.86</c:v>
                </c:pt>
                <c:pt idx="8565">
                  <c:v>21.59</c:v>
                </c:pt>
                <c:pt idx="8566">
                  <c:v>68.849999999999994</c:v>
                </c:pt>
                <c:pt idx="8567">
                  <c:v>71.41</c:v>
                </c:pt>
                <c:pt idx="8568">
                  <c:v>30.69</c:v>
                </c:pt>
                <c:pt idx="8569">
                  <c:v>16.25</c:v>
                </c:pt>
                <c:pt idx="8570">
                  <c:v>30.72</c:v>
                </c:pt>
                <c:pt idx="8571">
                  <c:v>11.33</c:v>
                </c:pt>
                <c:pt idx="8572">
                  <c:v>23.23</c:v>
                </c:pt>
                <c:pt idx="8573">
                  <c:v>29.82</c:v>
                </c:pt>
                <c:pt idx="8574">
                  <c:v>21.79</c:v>
                </c:pt>
                <c:pt idx="8575">
                  <c:v>68.83</c:v>
                </c:pt>
                <c:pt idx="8576">
                  <c:v>71.63</c:v>
                </c:pt>
                <c:pt idx="8577">
                  <c:v>30.54</c:v>
                </c:pt>
                <c:pt idx="8578">
                  <c:v>16.14</c:v>
                </c:pt>
                <c:pt idx="8579">
                  <c:v>30.54</c:v>
                </c:pt>
                <c:pt idx="8580">
                  <c:v>11.53</c:v>
                </c:pt>
                <c:pt idx="8581">
                  <c:v>23.03</c:v>
                </c:pt>
                <c:pt idx="8582">
                  <c:v>29.78</c:v>
                </c:pt>
                <c:pt idx="8583">
                  <c:v>21.99</c:v>
                </c:pt>
                <c:pt idx="8584">
                  <c:v>68.8</c:v>
                </c:pt>
                <c:pt idx="8585">
                  <c:v>71.86</c:v>
                </c:pt>
                <c:pt idx="8586">
                  <c:v>30.39</c:v>
                </c:pt>
                <c:pt idx="8587">
                  <c:v>16.02</c:v>
                </c:pt>
                <c:pt idx="8588">
                  <c:v>30.35</c:v>
                </c:pt>
                <c:pt idx="8589">
                  <c:v>11.72</c:v>
                </c:pt>
                <c:pt idx="8590">
                  <c:v>22.84</c:v>
                </c:pt>
                <c:pt idx="8591">
                  <c:v>29.74</c:v>
                </c:pt>
                <c:pt idx="8592">
                  <c:v>22.19</c:v>
                </c:pt>
                <c:pt idx="8593">
                  <c:v>68.78</c:v>
                </c:pt>
                <c:pt idx="8594">
                  <c:v>72.08</c:v>
                </c:pt>
                <c:pt idx="8595">
                  <c:v>30.24</c:v>
                </c:pt>
                <c:pt idx="8596">
                  <c:v>15.9</c:v>
                </c:pt>
                <c:pt idx="8597">
                  <c:v>30.17</c:v>
                </c:pt>
                <c:pt idx="8598">
                  <c:v>11.91</c:v>
                </c:pt>
                <c:pt idx="8599">
                  <c:v>22.64</c:v>
                </c:pt>
                <c:pt idx="8600">
                  <c:v>29.7</c:v>
                </c:pt>
                <c:pt idx="8601">
                  <c:v>22.4</c:v>
                </c:pt>
                <c:pt idx="8602">
                  <c:v>68.75</c:v>
                </c:pt>
                <c:pt idx="8603">
                  <c:v>72.3</c:v>
                </c:pt>
                <c:pt idx="8604">
                  <c:v>30.09</c:v>
                </c:pt>
                <c:pt idx="8605">
                  <c:v>15.79</c:v>
                </c:pt>
                <c:pt idx="8606">
                  <c:v>29.98</c:v>
                </c:pt>
                <c:pt idx="8607">
                  <c:v>12.11</c:v>
                </c:pt>
                <c:pt idx="8608">
                  <c:v>22.44</c:v>
                </c:pt>
                <c:pt idx="8609">
                  <c:v>29.65</c:v>
                </c:pt>
                <c:pt idx="8610">
                  <c:v>22.6</c:v>
                </c:pt>
                <c:pt idx="8611">
                  <c:v>68.72</c:v>
                </c:pt>
                <c:pt idx="8612">
                  <c:v>72.52</c:v>
                </c:pt>
                <c:pt idx="8613">
                  <c:v>29.94</c:v>
                </c:pt>
                <c:pt idx="8614">
                  <c:v>15.67</c:v>
                </c:pt>
                <c:pt idx="8615">
                  <c:v>29.79</c:v>
                </c:pt>
                <c:pt idx="8616">
                  <c:v>12.3</c:v>
                </c:pt>
                <c:pt idx="8617">
                  <c:v>22.24</c:v>
                </c:pt>
                <c:pt idx="8618">
                  <c:v>29.61</c:v>
                </c:pt>
                <c:pt idx="8619">
                  <c:v>22.8</c:v>
                </c:pt>
                <c:pt idx="8620">
                  <c:v>68.69</c:v>
                </c:pt>
                <c:pt idx="8621">
                  <c:v>72.739999999999995</c:v>
                </c:pt>
                <c:pt idx="8622">
                  <c:v>29.79</c:v>
                </c:pt>
                <c:pt idx="8623">
                  <c:v>15.55</c:v>
                </c:pt>
                <c:pt idx="8624">
                  <c:v>29.61</c:v>
                </c:pt>
                <c:pt idx="8625">
                  <c:v>12.49</c:v>
                </c:pt>
                <c:pt idx="8626">
                  <c:v>22.04</c:v>
                </c:pt>
                <c:pt idx="8627">
                  <c:v>29.56</c:v>
                </c:pt>
                <c:pt idx="8628">
                  <c:v>23</c:v>
                </c:pt>
                <c:pt idx="8629">
                  <c:v>68.66</c:v>
                </c:pt>
                <c:pt idx="8630">
                  <c:v>72.959999999999994</c:v>
                </c:pt>
                <c:pt idx="8631">
                  <c:v>29.63</c:v>
                </c:pt>
                <c:pt idx="8632">
                  <c:v>15.43</c:v>
                </c:pt>
                <c:pt idx="8633">
                  <c:v>29.42</c:v>
                </c:pt>
                <c:pt idx="8634">
                  <c:v>12.69</c:v>
                </c:pt>
                <c:pt idx="8635">
                  <c:v>21.84</c:v>
                </c:pt>
                <c:pt idx="8636">
                  <c:v>29.51</c:v>
                </c:pt>
                <c:pt idx="8637">
                  <c:v>23.2</c:v>
                </c:pt>
                <c:pt idx="8638">
                  <c:v>68.63</c:v>
                </c:pt>
                <c:pt idx="8639">
                  <c:v>73.180000000000007</c:v>
                </c:pt>
                <c:pt idx="8640">
                  <c:v>29.48</c:v>
                </c:pt>
                <c:pt idx="8641">
                  <c:v>15.31</c:v>
                </c:pt>
                <c:pt idx="8642">
                  <c:v>29.23</c:v>
                </c:pt>
                <c:pt idx="8643">
                  <c:v>12.88</c:v>
                </c:pt>
                <c:pt idx="8644">
                  <c:v>21.64</c:v>
                </c:pt>
                <c:pt idx="8645">
                  <c:v>29.46</c:v>
                </c:pt>
                <c:pt idx="8646">
                  <c:v>23.4</c:v>
                </c:pt>
                <c:pt idx="8647">
                  <c:v>68.599999999999994</c:v>
                </c:pt>
                <c:pt idx="8648">
                  <c:v>73.400000000000006</c:v>
                </c:pt>
                <c:pt idx="8649">
                  <c:v>29.33</c:v>
                </c:pt>
                <c:pt idx="8650">
                  <c:v>15.19</c:v>
                </c:pt>
                <c:pt idx="8651">
                  <c:v>29.05</c:v>
                </c:pt>
                <c:pt idx="8652">
                  <c:v>13.08</c:v>
                </c:pt>
                <c:pt idx="8653">
                  <c:v>21.44</c:v>
                </c:pt>
                <c:pt idx="8654">
                  <c:v>29.41</c:v>
                </c:pt>
                <c:pt idx="8655">
                  <c:v>23.61</c:v>
                </c:pt>
                <c:pt idx="8656">
                  <c:v>68.56</c:v>
                </c:pt>
                <c:pt idx="8657">
                  <c:v>73.62</c:v>
                </c:pt>
                <c:pt idx="8658">
                  <c:v>29.18</c:v>
                </c:pt>
                <c:pt idx="8659">
                  <c:v>15.07</c:v>
                </c:pt>
                <c:pt idx="8660">
                  <c:v>28.86</c:v>
                </c:pt>
                <c:pt idx="8661">
                  <c:v>13.28</c:v>
                </c:pt>
                <c:pt idx="8662">
                  <c:v>21.24</c:v>
                </c:pt>
                <c:pt idx="8663">
                  <c:v>29.36</c:v>
                </c:pt>
                <c:pt idx="8664">
                  <c:v>23.81</c:v>
                </c:pt>
                <c:pt idx="8665">
                  <c:v>68.53</c:v>
                </c:pt>
                <c:pt idx="8666">
                  <c:v>73.83</c:v>
                </c:pt>
                <c:pt idx="8667">
                  <c:v>29.03</c:v>
                </c:pt>
                <c:pt idx="8668">
                  <c:v>14.94</c:v>
                </c:pt>
                <c:pt idx="8669">
                  <c:v>28.67</c:v>
                </c:pt>
                <c:pt idx="8670">
                  <c:v>13.47</c:v>
                </c:pt>
                <c:pt idx="8671">
                  <c:v>21.04</c:v>
                </c:pt>
                <c:pt idx="8672">
                  <c:v>29.31</c:v>
                </c:pt>
                <c:pt idx="8673">
                  <c:v>24.01</c:v>
                </c:pt>
                <c:pt idx="8674">
                  <c:v>68.489999999999995</c:v>
                </c:pt>
                <c:pt idx="8675">
                  <c:v>74.05</c:v>
                </c:pt>
                <c:pt idx="8676">
                  <c:v>28.88</c:v>
                </c:pt>
                <c:pt idx="8677">
                  <c:v>14.82</c:v>
                </c:pt>
                <c:pt idx="8678">
                  <c:v>28.48</c:v>
                </c:pt>
                <c:pt idx="8679">
                  <c:v>13.67</c:v>
                </c:pt>
                <c:pt idx="8680">
                  <c:v>20.84</c:v>
                </c:pt>
                <c:pt idx="8681">
                  <c:v>29.26</c:v>
                </c:pt>
                <c:pt idx="8682">
                  <c:v>24.21</c:v>
                </c:pt>
                <c:pt idx="8683">
                  <c:v>68.45</c:v>
                </c:pt>
                <c:pt idx="8684">
                  <c:v>74.260000000000005</c:v>
                </c:pt>
                <c:pt idx="8685">
                  <c:v>28.73</c:v>
                </c:pt>
                <c:pt idx="8686">
                  <c:v>14.7</c:v>
                </c:pt>
                <c:pt idx="8687">
                  <c:v>28.3</c:v>
                </c:pt>
                <c:pt idx="8688">
                  <c:v>13.86</c:v>
                </c:pt>
                <c:pt idx="8689">
                  <c:v>20.64</c:v>
                </c:pt>
                <c:pt idx="8690">
                  <c:v>29.2</c:v>
                </c:pt>
                <c:pt idx="8691">
                  <c:v>24.42</c:v>
                </c:pt>
                <c:pt idx="8692">
                  <c:v>68.41</c:v>
                </c:pt>
                <c:pt idx="8693">
                  <c:v>74.48</c:v>
                </c:pt>
                <c:pt idx="8694">
                  <c:v>28.58</c:v>
                </c:pt>
                <c:pt idx="8695">
                  <c:v>14.57</c:v>
                </c:pt>
                <c:pt idx="8696">
                  <c:v>28.11</c:v>
                </c:pt>
                <c:pt idx="8697">
                  <c:v>14.06</c:v>
                </c:pt>
                <c:pt idx="8698">
                  <c:v>20.440000000000001</c:v>
                </c:pt>
                <c:pt idx="8699">
                  <c:v>29.14</c:v>
                </c:pt>
                <c:pt idx="8700">
                  <c:v>24.62</c:v>
                </c:pt>
                <c:pt idx="8701">
                  <c:v>68.37</c:v>
                </c:pt>
                <c:pt idx="8702">
                  <c:v>74.69</c:v>
                </c:pt>
                <c:pt idx="8703">
                  <c:v>28.43</c:v>
                </c:pt>
                <c:pt idx="8704">
                  <c:v>14.45</c:v>
                </c:pt>
                <c:pt idx="8705">
                  <c:v>27.92</c:v>
                </c:pt>
                <c:pt idx="8706">
                  <c:v>14.26</c:v>
                </c:pt>
                <c:pt idx="8707">
                  <c:v>20.239999999999998</c:v>
                </c:pt>
                <c:pt idx="8708">
                  <c:v>29.09</c:v>
                </c:pt>
                <c:pt idx="8709">
                  <c:v>24.82</c:v>
                </c:pt>
                <c:pt idx="8710">
                  <c:v>68.33</c:v>
                </c:pt>
                <c:pt idx="8711">
                  <c:v>74.900000000000006</c:v>
                </c:pt>
                <c:pt idx="8712">
                  <c:v>28.28</c:v>
                </c:pt>
                <c:pt idx="8713">
                  <c:v>14.32</c:v>
                </c:pt>
                <c:pt idx="8714">
                  <c:v>27.73</c:v>
                </c:pt>
                <c:pt idx="8715">
                  <c:v>14.46</c:v>
                </c:pt>
                <c:pt idx="8716">
                  <c:v>20.04</c:v>
                </c:pt>
                <c:pt idx="8717">
                  <c:v>29.03</c:v>
                </c:pt>
                <c:pt idx="8718">
                  <c:v>25.03</c:v>
                </c:pt>
                <c:pt idx="8719">
                  <c:v>68.290000000000006</c:v>
                </c:pt>
                <c:pt idx="8720">
                  <c:v>75.11</c:v>
                </c:pt>
                <c:pt idx="8721">
                  <c:v>28.13</c:v>
                </c:pt>
                <c:pt idx="8722">
                  <c:v>14.19</c:v>
                </c:pt>
                <c:pt idx="8723">
                  <c:v>27.55</c:v>
                </c:pt>
                <c:pt idx="8724">
                  <c:v>14.66</c:v>
                </c:pt>
                <c:pt idx="8725">
                  <c:v>19.84</c:v>
                </c:pt>
                <c:pt idx="8726">
                  <c:v>28.97</c:v>
                </c:pt>
                <c:pt idx="8727">
                  <c:v>25.23</c:v>
                </c:pt>
                <c:pt idx="8728">
                  <c:v>68.239999999999995</c:v>
                </c:pt>
                <c:pt idx="8729">
                  <c:v>75.319999999999993</c:v>
                </c:pt>
                <c:pt idx="8730">
                  <c:v>27.97</c:v>
                </c:pt>
                <c:pt idx="8731">
                  <c:v>14.07</c:v>
                </c:pt>
                <c:pt idx="8732">
                  <c:v>27.36</c:v>
                </c:pt>
                <c:pt idx="8733">
                  <c:v>14.85</c:v>
                </c:pt>
                <c:pt idx="8734">
                  <c:v>19.649999999999999</c:v>
                </c:pt>
                <c:pt idx="8735">
                  <c:v>28.91</c:v>
                </c:pt>
                <c:pt idx="8736">
                  <c:v>25.43</c:v>
                </c:pt>
                <c:pt idx="8737">
                  <c:v>68.2</c:v>
                </c:pt>
                <c:pt idx="8738">
                  <c:v>75.53</c:v>
                </c:pt>
                <c:pt idx="8739">
                  <c:v>27.82</c:v>
                </c:pt>
                <c:pt idx="8740">
                  <c:v>13.94</c:v>
                </c:pt>
                <c:pt idx="8741">
                  <c:v>27.17</c:v>
                </c:pt>
                <c:pt idx="8742">
                  <c:v>15.05</c:v>
                </c:pt>
                <c:pt idx="8743">
                  <c:v>19.45</c:v>
                </c:pt>
                <c:pt idx="8744">
                  <c:v>28.85</c:v>
                </c:pt>
                <c:pt idx="8745">
                  <c:v>25.64</c:v>
                </c:pt>
                <c:pt idx="8746">
                  <c:v>68.150000000000006</c:v>
                </c:pt>
                <c:pt idx="8747">
                  <c:v>75.739999999999995</c:v>
                </c:pt>
                <c:pt idx="8748">
                  <c:v>27.67</c:v>
                </c:pt>
                <c:pt idx="8749">
                  <c:v>13.81</c:v>
                </c:pt>
                <c:pt idx="8750">
                  <c:v>26.98</c:v>
                </c:pt>
                <c:pt idx="8751">
                  <c:v>15.25</c:v>
                </c:pt>
                <c:pt idx="8752">
                  <c:v>19.25</c:v>
                </c:pt>
                <c:pt idx="8753">
                  <c:v>28.78</c:v>
                </c:pt>
                <c:pt idx="8754">
                  <c:v>25.84</c:v>
                </c:pt>
                <c:pt idx="8755">
                  <c:v>68.099999999999994</c:v>
                </c:pt>
                <c:pt idx="8756">
                  <c:v>75.94</c:v>
                </c:pt>
                <c:pt idx="8757">
                  <c:v>27.52</c:v>
                </c:pt>
                <c:pt idx="8758">
                  <c:v>13.68</c:v>
                </c:pt>
                <c:pt idx="8759">
                  <c:v>26.79</c:v>
                </c:pt>
                <c:pt idx="8760">
                  <c:v>15.45</c:v>
                </c:pt>
                <c:pt idx="8761">
                  <c:v>19.05</c:v>
                </c:pt>
                <c:pt idx="8762">
                  <c:v>28.72</c:v>
                </c:pt>
                <c:pt idx="8763">
                  <c:v>26.04</c:v>
                </c:pt>
                <c:pt idx="8764">
                  <c:v>68.05</c:v>
                </c:pt>
                <c:pt idx="8765">
                  <c:v>76.150000000000006</c:v>
                </c:pt>
                <c:pt idx="8766">
                  <c:v>27.37</c:v>
                </c:pt>
                <c:pt idx="8767">
                  <c:v>13.55</c:v>
                </c:pt>
                <c:pt idx="8768">
                  <c:v>26.61</c:v>
                </c:pt>
                <c:pt idx="8769">
                  <c:v>15.65</c:v>
                </c:pt>
                <c:pt idx="8770">
                  <c:v>18.850000000000001</c:v>
                </c:pt>
                <c:pt idx="8771">
                  <c:v>28.66</c:v>
                </c:pt>
                <c:pt idx="8772">
                  <c:v>26.25</c:v>
                </c:pt>
                <c:pt idx="8773">
                  <c:v>68</c:v>
                </c:pt>
                <c:pt idx="8774">
                  <c:v>76.349999999999994</c:v>
                </c:pt>
                <c:pt idx="8775">
                  <c:v>27.22</c:v>
                </c:pt>
                <c:pt idx="8776">
                  <c:v>13.42</c:v>
                </c:pt>
                <c:pt idx="8777">
                  <c:v>26.42</c:v>
                </c:pt>
                <c:pt idx="8778">
                  <c:v>15.85</c:v>
                </c:pt>
                <c:pt idx="8779">
                  <c:v>18.649999999999999</c:v>
                </c:pt>
                <c:pt idx="8780">
                  <c:v>28.59</c:v>
                </c:pt>
                <c:pt idx="8781">
                  <c:v>26.45</c:v>
                </c:pt>
                <c:pt idx="8782">
                  <c:v>67.95</c:v>
                </c:pt>
                <c:pt idx="8783">
                  <c:v>76.55</c:v>
                </c:pt>
                <c:pt idx="8784">
                  <c:v>27.07</c:v>
                </c:pt>
                <c:pt idx="8785">
                  <c:v>13.29</c:v>
                </c:pt>
                <c:pt idx="8786">
                  <c:v>26.23</c:v>
                </c:pt>
                <c:pt idx="8787">
                  <c:v>16.05</c:v>
                </c:pt>
                <c:pt idx="8788">
                  <c:v>18.45</c:v>
                </c:pt>
                <c:pt idx="8789">
                  <c:v>28.52</c:v>
                </c:pt>
                <c:pt idx="8790">
                  <c:v>26.66</c:v>
                </c:pt>
                <c:pt idx="8791">
                  <c:v>67.900000000000006</c:v>
                </c:pt>
                <c:pt idx="8792">
                  <c:v>76.75</c:v>
                </c:pt>
                <c:pt idx="8793">
                  <c:v>26.92</c:v>
                </c:pt>
                <c:pt idx="8794">
                  <c:v>13.16</c:v>
                </c:pt>
                <c:pt idx="8795">
                  <c:v>26.04</c:v>
                </c:pt>
                <c:pt idx="8796">
                  <c:v>16.25</c:v>
                </c:pt>
                <c:pt idx="8797">
                  <c:v>18.25</c:v>
                </c:pt>
                <c:pt idx="8798">
                  <c:v>28.45</c:v>
                </c:pt>
                <c:pt idx="8799">
                  <c:v>26.86</c:v>
                </c:pt>
                <c:pt idx="8800">
                  <c:v>67.84</c:v>
                </c:pt>
                <c:pt idx="8801">
                  <c:v>76.95</c:v>
                </c:pt>
                <c:pt idx="8802">
                  <c:v>26.77</c:v>
                </c:pt>
                <c:pt idx="8803">
                  <c:v>13.02</c:v>
                </c:pt>
                <c:pt idx="8804">
                  <c:v>25.85</c:v>
                </c:pt>
                <c:pt idx="8805">
                  <c:v>16.46</c:v>
                </c:pt>
                <c:pt idx="8806">
                  <c:v>18.05</c:v>
                </c:pt>
                <c:pt idx="8807">
                  <c:v>28.38</c:v>
                </c:pt>
                <c:pt idx="8808">
                  <c:v>27.06</c:v>
                </c:pt>
                <c:pt idx="8809">
                  <c:v>67.790000000000006</c:v>
                </c:pt>
                <c:pt idx="8810">
                  <c:v>77.150000000000006</c:v>
                </c:pt>
                <c:pt idx="8811">
                  <c:v>26.62</c:v>
                </c:pt>
                <c:pt idx="8812">
                  <c:v>12.89</c:v>
                </c:pt>
                <c:pt idx="8813">
                  <c:v>25.66</c:v>
                </c:pt>
                <c:pt idx="8814">
                  <c:v>16.66</c:v>
                </c:pt>
                <c:pt idx="8815">
                  <c:v>17.86</c:v>
                </c:pt>
                <c:pt idx="8816">
                  <c:v>28.31</c:v>
                </c:pt>
                <c:pt idx="8817">
                  <c:v>27.27</c:v>
                </c:pt>
                <c:pt idx="8818">
                  <c:v>67.73</c:v>
                </c:pt>
                <c:pt idx="8819">
                  <c:v>77.34</c:v>
                </c:pt>
                <c:pt idx="8820">
                  <c:v>26.47</c:v>
                </c:pt>
                <c:pt idx="8821">
                  <c:v>12.76</c:v>
                </c:pt>
                <c:pt idx="8822">
                  <c:v>25.48</c:v>
                </c:pt>
                <c:pt idx="8823">
                  <c:v>16.86</c:v>
                </c:pt>
                <c:pt idx="8824">
                  <c:v>17.66</c:v>
                </c:pt>
                <c:pt idx="8825">
                  <c:v>28.24</c:v>
                </c:pt>
                <c:pt idx="8826">
                  <c:v>27.47</c:v>
                </c:pt>
                <c:pt idx="8827">
                  <c:v>67.67</c:v>
                </c:pt>
                <c:pt idx="8828">
                  <c:v>77.540000000000006</c:v>
                </c:pt>
                <c:pt idx="8829">
                  <c:v>26.32</c:v>
                </c:pt>
                <c:pt idx="8830">
                  <c:v>12.62</c:v>
                </c:pt>
                <c:pt idx="8831">
                  <c:v>25.29</c:v>
                </c:pt>
                <c:pt idx="8832">
                  <c:v>17.059999999999999</c:v>
                </c:pt>
                <c:pt idx="8833">
                  <c:v>17.46</c:v>
                </c:pt>
                <c:pt idx="8834">
                  <c:v>28.17</c:v>
                </c:pt>
                <c:pt idx="8835">
                  <c:v>27.68</c:v>
                </c:pt>
                <c:pt idx="8836">
                  <c:v>67.61</c:v>
                </c:pt>
                <c:pt idx="8837">
                  <c:v>77.73</c:v>
                </c:pt>
                <c:pt idx="8838">
                  <c:v>26.17</c:v>
                </c:pt>
                <c:pt idx="8839">
                  <c:v>12.49</c:v>
                </c:pt>
                <c:pt idx="8840">
                  <c:v>25.1</c:v>
                </c:pt>
                <c:pt idx="8841">
                  <c:v>17.260000000000002</c:v>
                </c:pt>
                <c:pt idx="8842">
                  <c:v>17.260000000000002</c:v>
                </c:pt>
                <c:pt idx="8843">
                  <c:v>28.1</c:v>
                </c:pt>
                <c:pt idx="8844">
                  <c:v>27.88</c:v>
                </c:pt>
                <c:pt idx="8845">
                  <c:v>67.55</c:v>
                </c:pt>
                <c:pt idx="8846">
                  <c:v>77.92</c:v>
                </c:pt>
                <c:pt idx="8847">
                  <c:v>26.02</c:v>
                </c:pt>
                <c:pt idx="8848">
                  <c:v>12.35</c:v>
                </c:pt>
                <c:pt idx="8849">
                  <c:v>24.91</c:v>
                </c:pt>
                <c:pt idx="8850">
                  <c:v>17.47</c:v>
                </c:pt>
                <c:pt idx="8851">
                  <c:v>17.059999999999999</c:v>
                </c:pt>
                <c:pt idx="8852">
                  <c:v>28.02</c:v>
                </c:pt>
                <c:pt idx="8853">
                  <c:v>28.09</c:v>
                </c:pt>
                <c:pt idx="8854">
                  <c:v>67.489999999999995</c:v>
                </c:pt>
                <c:pt idx="8855">
                  <c:v>78.11</c:v>
                </c:pt>
                <c:pt idx="8856">
                  <c:v>25.87</c:v>
                </c:pt>
                <c:pt idx="8857">
                  <c:v>24.72</c:v>
                </c:pt>
                <c:pt idx="8858">
                  <c:v>17.670000000000002</c:v>
                </c:pt>
                <c:pt idx="8859">
                  <c:v>16.86</c:v>
                </c:pt>
                <c:pt idx="8860">
                  <c:v>27.95</c:v>
                </c:pt>
                <c:pt idx="8861">
                  <c:v>28.29</c:v>
                </c:pt>
                <c:pt idx="8862">
                  <c:v>67.430000000000007</c:v>
                </c:pt>
                <c:pt idx="8863">
                  <c:v>78.290000000000006</c:v>
                </c:pt>
                <c:pt idx="8864">
                  <c:v>25.72</c:v>
                </c:pt>
                <c:pt idx="8865">
                  <c:v>12.08</c:v>
                </c:pt>
                <c:pt idx="8866">
                  <c:v>24.54</c:v>
                </c:pt>
                <c:pt idx="8867">
                  <c:v>17.88</c:v>
                </c:pt>
                <c:pt idx="8868">
                  <c:v>16.670000000000002</c:v>
                </c:pt>
                <c:pt idx="8869">
                  <c:v>27.87</c:v>
                </c:pt>
                <c:pt idx="8870">
                  <c:v>28.5</c:v>
                </c:pt>
                <c:pt idx="8871">
                  <c:v>67.36</c:v>
                </c:pt>
                <c:pt idx="8872">
                  <c:v>78.47</c:v>
                </c:pt>
                <c:pt idx="8873">
                  <c:v>25.57</c:v>
                </c:pt>
                <c:pt idx="8874">
                  <c:v>11.94</c:v>
                </c:pt>
                <c:pt idx="8875">
                  <c:v>24.35</c:v>
                </c:pt>
                <c:pt idx="8876">
                  <c:v>18.079999999999998</c:v>
                </c:pt>
                <c:pt idx="8877">
                  <c:v>16.47</c:v>
                </c:pt>
                <c:pt idx="8878">
                  <c:v>27.79</c:v>
                </c:pt>
                <c:pt idx="8879">
                  <c:v>28.7</c:v>
                </c:pt>
                <c:pt idx="8880">
                  <c:v>67.3</c:v>
                </c:pt>
                <c:pt idx="8881">
                  <c:v>78.66</c:v>
                </c:pt>
                <c:pt idx="8882">
                  <c:v>25.42</c:v>
                </c:pt>
                <c:pt idx="8883">
                  <c:v>11.8</c:v>
                </c:pt>
                <c:pt idx="8884">
                  <c:v>24.16</c:v>
                </c:pt>
                <c:pt idx="8885">
                  <c:v>18.28</c:v>
                </c:pt>
                <c:pt idx="8886">
                  <c:v>16.27</c:v>
                </c:pt>
                <c:pt idx="8887">
                  <c:v>27.71</c:v>
                </c:pt>
                <c:pt idx="8888">
                  <c:v>28.91</c:v>
                </c:pt>
                <c:pt idx="8889">
                  <c:v>67.23</c:v>
                </c:pt>
                <c:pt idx="8890">
                  <c:v>78.83</c:v>
                </c:pt>
                <c:pt idx="8891">
                  <c:v>25.27</c:v>
                </c:pt>
                <c:pt idx="8892">
                  <c:v>11.67</c:v>
                </c:pt>
                <c:pt idx="8893">
                  <c:v>23.97</c:v>
                </c:pt>
                <c:pt idx="8894">
                  <c:v>18.489999999999998</c:v>
                </c:pt>
                <c:pt idx="8895">
                  <c:v>16.07</c:v>
                </c:pt>
                <c:pt idx="8896">
                  <c:v>27.63</c:v>
                </c:pt>
                <c:pt idx="8897">
                  <c:v>29.12</c:v>
                </c:pt>
                <c:pt idx="8898">
                  <c:v>67.16</c:v>
                </c:pt>
                <c:pt idx="8899">
                  <c:v>79.010000000000005</c:v>
                </c:pt>
                <c:pt idx="8900">
                  <c:v>25.12</c:v>
                </c:pt>
                <c:pt idx="8901">
                  <c:v>11.53</c:v>
                </c:pt>
                <c:pt idx="8902">
                  <c:v>23.78</c:v>
                </c:pt>
                <c:pt idx="8903">
                  <c:v>18.690000000000001</c:v>
                </c:pt>
                <c:pt idx="8904">
                  <c:v>15.87</c:v>
                </c:pt>
                <c:pt idx="8905">
                  <c:v>27.55</c:v>
                </c:pt>
                <c:pt idx="8906">
                  <c:v>29.32</c:v>
                </c:pt>
                <c:pt idx="8907">
                  <c:v>67.099999999999994</c:v>
                </c:pt>
                <c:pt idx="8908">
                  <c:v>79.180000000000007</c:v>
                </c:pt>
                <c:pt idx="8909">
                  <c:v>24.97</c:v>
                </c:pt>
                <c:pt idx="8910">
                  <c:v>11.39</c:v>
                </c:pt>
                <c:pt idx="8911">
                  <c:v>23.6</c:v>
                </c:pt>
                <c:pt idx="8912">
                  <c:v>18.899999999999999</c:v>
                </c:pt>
                <c:pt idx="8913">
                  <c:v>15.68</c:v>
                </c:pt>
                <c:pt idx="8914">
                  <c:v>27.47</c:v>
                </c:pt>
                <c:pt idx="8915">
                  <c:v>29.53</c:v>
                </c:pt>
                <c:pt idx="8916">
                  <c:v>67.03</c:v>
                </c:pt>
                <c:pt idx="8917">
                  <c:v>79.349999999999994</c:v>
                </c:pt>
                <c:pt idx="8918">
                  <c:v>24.81</c:v>
                </c:pt>
                <c:pt idx="8919">
                  <c:v>11.25</c:v>
                </c:pt>
                <c:pt idx="8920">
                  <c:v>23.41</c:v>
                </c:pt>
                <c:pt idx="8921">
                  <c:v>19.100000000000001</c:v>
                </c:pt>
                <c:pt idx="8922">
                  <c:v>15.48</c:v>
                </c:pt>
                <c:pt idx="8923">
                  <c:v>27.39</c:v>
                </c:pt>
                <c:pt idx="8924">
                  <c:v>29.73</c:v>
                </c:pt>
                <c:pt idx="8925">
                  <c:v>66.959999999999994</c:v>
                </c:pt>
                <c:pt idx="8926">
                  <c:v>79.52</c:v>
                </c:pt>
                <c:pt idx="8927">
                  <c:v>24.66</c:v>
                </c:pt>
                <c:pt idx="8928">
                  <c:v>11.11</c:v>
                </c:pt>
                <c:pt idx="8929">
                  <c:v>23.22</c:v>
                </c:pt>
                <c:pt idx="8930">
                  <c:v>19.309999999999999</c:v>
                </c:pt>
                <c:pt idx="8931">
                  <c:v>15.28</c:v>
                </c:pt>
                <c:pt idx="8932">
                  <c:v>27.31</c:v>
                </c:pt>
                <c:pt idx="8933">
                  <c:v>29.94</c:v>
                </c:pt>
                <c:pt idx="8934">
                  <c:v>66.88</c:v>
                </c:pt>
                <c:pt idx="8935">
                  <c:v>79.69</c:v>
                </c:pt>
                <c:pt idx="8936">
                  <c:v>24.51</c:v>
                </c:pt>
                <c:pt idx="8937">
                  <c:v>10.97</c:v>
                </c:pt>
                <c:pt idx="8938">
                  <c:v>23.03</c:v>
                </c:pt>
                <c:pt idx="8939">
                  <c:v>19.52</c:v>
                </c:pt>
                <c:pt idx="8940">
                  <c:v>15.08</c:v>
                </c:pt>
                <c:pt idx="8941">
                  <c:v>27.22</c:v>
                </c:pt>
                <c:pt idx="8942">
                  <c:v>30.15</c:v>
                </c:pt>
                <c:pt idx="8943">
                  <c:v>66.81</c:v>
                </c:pt>
                <c:pt idx="8944">
                  <c:v>79.849999999999994</c:v>
                </c:pt>
                <c:pt idx="8945">
                  <c:v>24.36</c:v>
                </c:pt>
                <c:pt idx="8946">
                  <c:v>10.82</c:v>
                </c:pt>
                <c:pt idx="8947">
                  <c:v>22.84</c:v>
                </c:pt>
                <c:pt idx="8948">
                  <c:v>19.72</c:v>
                </c:pt>
                <c:pt idx="8949">
                  <c:v>14.89</c:v>
                </c:pt>
                <c:pt idx="8950">
                  <c:v>27.14</c:v>
                </c:pt>
                <c:pt idx="8951">
                  <c:v>30.35</c:v>
                </c:pt>
                <c:pt idx="8952">
                  <c:v>66.739999999999995</c:v>
                </c:pt>
                <c:pt idx="8953">
                  <c:v>80.010000000000005</c:v>
                </c:pt>
                <c:pt idx="8954">
                  <c:v>24.21</c:v>
                </c:pt>
                <c:pt idx="8955">
                  <c:v>10.68</c:v>
                </c:pt>
                <c:pt idx="8956">
                  <c:v>22.66</c:v>
                </c:pt>
                <c:pt idx="8957">
                  <c:v>19.93</c:v>
                </c:pt>
                <c:pt idx="8958">
                  <c:v>14.69</c:v>
                </c:pt>
                <c:pt idx="8959">
                  <c:v>27.05</c:v>
                </c:pt>
                <c:pt idx="8960">
                  <c:v>30.56</c:v>
                </c:pt>
                <c:pt idx="8961">
                  <c:v>66.66</c:v>
                </c:pt>
                <c:pt idx="8962">
                  <c:v>80.16</c:v>
                </c:pt>
                <c:pt idx="8963">
                  <c:v>24.06</c:v>
                </c:pt>
                <c:pt idx="8964">
                  <c:v>10.54</c:v>
                </c:pt>
                <c:pt idx="8965">
                  <c:v>22.47</c:v>
                </c:pt>
                <c:pt idx="8966">
                  <c:v>20.14</c:v>
                </c:pt>
                <c:pt idx="8967">
                  <c:v>14.49</c:v>
                </c:pt>
                <c:pt idx="8968">
                  <c:v>26.96</c:v>
                </c:pt>
                <c:pt idx="8969">
                  <c:v>30.76</c:v>
                </c:pt>
                <c:pt idx="8970">
                  <c:v>66.59</c:v>
                </c:pt>
                <c:pt idx="8971">
                  <c:v>80.31</c:v>
                </c:pt>
                <c:pt idx="8972">
                  <c:v>23.91</c:v>
                </c:pt>
                <c:pt idx="8973">
                  <c:v>10.4</c:v>
                </c:pt>
                <c:pt idx="8974">
                  <c:v>22.28</c:v>
                </c:pt>
                <c:pt idx="8975">
                  <c:v>20.350000000000001</c:v>
                </c:pt>
                <c:pt idx="8976">
                  <c:v>14.29</c:v>
                </c:pt>
                <c:pt idx="8977">
                  <c:v>26.88</c:v>
                </c:pt>
                <c:pt idx="8978">
                  <c:v>30.97</c:v>
                </c:pt>
                <c:pt idx="8979">
                  <c:v>66.510000000000005</c:v>
                </c:pt>
                <c:pt idx="8980">
                  <c:v>80.459999999999994</c:v>
                </c:pt>
                <c:pt idx="8981">
                  <c:v>23.76</c:v>
                </c:pt>
                <c:pt idx="8982">
                  <c:v>10.25</c:v>
                </c:pt>
                <c:pt idx="8983">
                  <c:v>22.09</c:v>
                </c:pt>
                <c:pt idx="8984">
                  <c:v>20.55</c:v>
                </c:pt>
                <c:pt idx="8985">
                  <c:v>14.1</c:v>
                </c:pt>
                <c:pt idx="8986">
                  <c:v>26.79</c:v>
                </c:pt>
                <c:pt idx="8987">
                  <c:v>31.18</c:v>
                </c:pt>
                <c:pt idx="8988">
                  <c:v>66.430000000000007</c:v>
                </c:pt>
                <c:pt idx="8989">
                  <c:v>80.61</c:v>
                </c:pt>
                <c:pt idx="8990">
                  <c:v>23.61</c:v>
                </c:pt>
                <c:pt idx="8991">
                  <c:v>21.91</c:v>
                </c:pt>
                <c:pt idx="8992">
                  <c:v>20.76</c:v>
                </c:pt>
                <c:pt idx="8993">
                  <c:v>13.9</c:v>
                </c:pt>
                <c:pt idx="8994">
                  <c:v>26.7</c:v>
                </c:pt>
                <c:pt idx="8995">
                  <c:v>31.38</c:v>
                </c:pt>
                <c:pt idx="8996">
                  <c:v>66.349999999999994</c:v>
                </c:pt>
                <c:pt idx="8997">
                  <c:v>80.75</c:v>
                </c:pt>
                <c:pt idx="8998">
                  <c:v>23.46</c:v>
                </c:pt>
                <c:pt idx="8999">
                  <c:v>21.72</c:v>
                </c:pt>
                <c:pt idx="9000">
                  <c:v>20.97</c:v>
                </c:pt>
                <c:pt idx="9001">
                  <c:v>13.7</c:v>
                </c:pt>
                <c:pt idx="9002">
                  <c:v>26.61</c:v>
                </c:pt>
                <c:pt idx="9003">
                  <c:v>31.59</c:v>
                </c:pt>
                <c:pt idx="9004">
                  <c:v>66.27</c:v>
                </c:pt>
                <c:pt idx="9005">
                  <c:v>80.88</c:v>
                </c:pt>
                <c:pt idx="9006">
                  <c:v>23.31</c:v>
                </c:pt>
                <c:pt idx="9007">
                  <c:v>21.53</c:v>
                </c:pt>
                <c:pt idx="9008">
                  <c:v>21.18</c:v>
                </c:pt>
                <c:pt idx="9009">
                  <c:v>13.51</c:v>
                </c:pt>
                <c:pt idx="9010">
                  <c:v>26.51</c:v>
                </c:pt>
                <c:pt idx="9011">
                  <c:v>31.8</c:v>
                </c:pt>
                <c:pt idx="9012">
                  <c:v>66.19</c:v>
                </c:pt>
                <c:pt idx="9013">
                  <c:v>81.010000000000005</c:v>
                </c:pt>
                <c:pt idx="9014">
                  <c:v>23.16</c:v>
                </c:pt>
                <c:pt idx="9015">
                  <c:v>21.35</c:v>
                </c:pt>
                <c:pt idx="9016">
                  <c:v>21.39</c:v>
                </c:pt>
                <c:pt idx="9017">
                  <c:v>13.31</c:v>
                </c:pt>
                <c:pt idx="9018">
                  <c:v>26.42</c:v>
                </c:pt>
                <c:pt idx="9019">
                  <c:v>32</c:v>
                </c:pt>
                <c:pt idx="9020">
                  <c:v>66.11</c:v>
                </c:pt>
                <c:pt idx="9021">
                  <c:v>81.14</c:v>
                </c:pt>
                <c:pt idx="9022">
                  <c:v>23.01</c:v>
                </c:pt>
                <c:pt idx="9023">
                  <c:v>21.16</c:v>
                </c:pt>
                <c:pt idx="9024">
                  <c:v>21.6</c:v>
                </c:pt>
                <c:pt idx="9025">
                  <c:v>13.11</c:v>
                </c:pt>
                <c:pt idx="9026">
                  <c:v>26.33</c:v>
                </c:pt>
                <c:pt idx="9027">
                  <c:v>32.21</c:v>
                </c:pt>
                <c:pt idx="9028">
                  <c:v>66.02</c:v>
                </c:pt>
                <c:pt idx="9029">
                  <c:v>81.260000000000005</c:v>
                </c:pt>
                <c:pt idx="9030">
                  <c:v>22.86</c:v>
                </c:pt>
                <c:pt idx="9031">
                  <c:v>20.97</c:v>
                </c:pt>
                <c:pt idx="9032">
                  <c:v>21.81</c:v>
                </c:pt>
                <c:pt idx="9033">
                  <c:v>12.92</c:v>
                </c:pt>
                <c:pt idx="9034">
                  <c:v>26.23</c:v>
                </c:pt>
                <c:pt idx="9035">
                  <c:v>32.409999999999997</c:v>
                </c:pt>
                <c:pt idx="9036">
                  <c:v>65.94</c:v>
                </c:pt>
                <c:pt idx="9037">
                  <c:v>81.38</c:v>
                </c:pt>
                <c:pt idx="9038">
                  <c:v>22.71</c:v>
                </c:pt>
                <c:pt idx="9039">
                  <c:v>20.79</c:v>
                </c:pt>
                <c:pt idx="9040">
                  <c:v>22.02</c:v>
                </c:pt>
                <c:pt idx="9041">
                  <c:v>12.72</c:v>
                </c:pt>
                <c:pt idx="9042">
                  <c:v>26.14</c:v>
                </c:pt>
                <c:pt idx="9043">
                  <c:v>32.619999999999997</c:v>
                </c:pt>
                <c:pt idx="9044">
                  <c:v>65.849999999999994</c:v>
                </c:pt>
                <c:pt idx="9045">
                  <c:v>81.489999999999995</c:v>
                </c:pt>
                <c:pt idx="9046">
                  <c:v>22.56</c:v>
                </c:pt>
                <c:pt idx="9047">
                  <c:v>20.6</c:v>
                </c:pt>
                <c:pt idx="9048">
                  <c:v>22.23</c:v>
                </c:pt>
                <c:pt idx="9049">
                  <c:v>12.52</c:v>
                </c:pt>
                <c:pt idx="9050">
                  <c:v>26.04</c:v>
                </c:pt>
                <c:pt idx="9051">
                  <c:v>32.83</c:v>
                </c:pt>
                <c:pt idx="9052">
                  <c:v>65.77</c:v>
                </c:pt>
                <c:pt idx="9053">
                  <c:v>81.59</c:v>
                </c:pt>
                <c:pt idx="9054">
                  <c:v>22.41</c:v>
                </c:pt>
                <c:pt idx="9055">
                  <c:v>20.41</c:v>
                </c:pt>
                <c:pt idx="9056">
                  <c:v>22.44</c:v>
                </c:pt>
                <c:pt idx="9057">
                  <c:v>12.33</c:v>
                </c:pt>
                <c:pt idx="9058">
                  <c:v>25.95</c:v>
                </c:pt>
                <c:pt idx="9059">
                  <c:v>33.03</c:v>
                </c:pt>
                <c:pt idx="9060">
                  <c:v>65.680000000000007</c:v>
                </c:pt>
                <c:pt idx="9061">
                  <c:v>81.69</c:v>
                </c:pt>
                <c:pt idx="9062">
                  <c:v>22.26</c:v>
                </c:pt>
                <c:pt idx="9063">
                  <c:v>20.23</c:v>
                </c:pt>
                <c:pt idx="9064">
                  <c:v>22.65</c:v>
                </c:pt>
                <c:pt idx="9065">
                  <c:v>12.13</c:v>
                </c:pt>
                <c:pt idx="9066">
                  <c:v>25.85</c:v>
                </c:pt>
                <c:pt idx="9067">
                  <c:v>33.24</c:v>
                </c:pt>
                <c:pt idx="9068">
                  <c:v>65.59</c:v>
                </c:pt>
                <c:pt idx="9069">
                  <c:v>81.790000000000006</c:v>
                </c:pt>
                <c:pt idx="9070">
                  <c:v>22.11</c:v>
                </c:pt>
                <c:pt idx="9071">
                  <c:v>20.04</c:v>
                </c:pt>
                <c:pt idx="9072">
                  <c:v>22.86</c:v>
                </c:pt>
                <c:pt idx="9073">
                  <c:v>11.93</c:v>
                </c:pt>
                <c:pt idx="9074">
                  <c:v>25.75</c:v>
                </c:pt>
                <c:pt idx="9075">
                  <c:v>33.450000000000003</c:v>
                </c:pt>
                <c:pt idx="9076">
                  <c:v>65.5</c:v>
                </c:pt>
                <c:pt idx="9077">
                  <c:v>81.88</c:v>
                </c:pt>
                <c:pt idx="9078">
                  <c:v>21.96</c:v>
                </c:pt>
                <c:pt idx="9079">
                  <c:v>19.850000000000001</c:v>
                </c:pt>
                <c:pt idx="9080">
                  <c:v>23.07</c:v>
                </c:pt>
                <c:pt idx="9081">
                  <c:v>11.74</c:v>
                </c:pt>
                <c:pt idx="9082">
                  <c:v>25.65</c:v>
                </c:pt>
                <c:pt idx="9083">
                  <c:v>33.65</c:v>
                </c:pt>
                <c:pt idx="9084">
                  <c:v>65.41</c:v>
                </c:pt>
                <c:pt idx="9085">
                  <c:v>81.96</c:v>
                </c:pt>
                <c:pt idx="9086">
                  <c:v>21.81</c:v>
                </c:pt>
                <c:pt idx="9087">
                  <c:v>19.670000000000002</c:v>
                </c:pt>
                <c:pt idx="9088">
                  <c:v>23.29</c:v>
                </c:pt>
                <c:pt idx="9089">
                  <c:v>11.54</c:v>
                </c:pt>
                <c:pt idx="9090">
                  <c:v>25.55</c:v>
                </c:pt>
                <c:pt idx="9091">
                  <c:v>33.86</c:v>
                </c:pt>
                <c:pt idx="9092">
                  <c:v>65.319999999999993</c:v>
                </c:pt>
                <c:pt idx="9093">
                  <c:v>82.04</c:v>
                </c:pt>
                <c:pt idx="9094">
                  <c:v>21.66</c:v>
                </c:pt>
                <c:pt idx="9095">
                  <c:v>19.48</c:v>
                </c:pt>
                <c:pt idx="9096">
                  <c:v>23.5</c:v>
                </c:pt>
                <c:pt idx="9097">
                  <c:v>11.35</c:v>
                </c:pt>
                <c:pt idx="9098">
                  <c:v>25.45</c:v>
                </c:pt>
                <c:pt idx="9099">
                  <c:v>34.07</c:v>
                </c:pt>
                <c:pt idx="9100">
                  <c:v>65.23</c:v>
                </c:pt>
                <c:pt idx="9101">
                  <c:v>82.11</c:v>
                </c:pt>
                <c:pt idx="9102">
                  <c:v>21.51</c:v>
                </c:pt>
                <c:pt idx="9103">
                  <c:v>19.3</c:v>
                </c:pt>
                <c:pt idx="9104">
                  <c:v>23.71</c:v>
                </c:pt>
                <c:pt idx="9105">
                  <c:v>11.15</c:v>
                </c:pt>
                <c:pt idx="9106">
                  <c:v>25.35</c:v>
                </c:pt>
                <c:pt idx="9107">
                  <c:v>34.270000000000003</c:v>
                </c:pt>
                <c:pt idx="9108">
                  <c:v>65.13</c:v>
                </c:pt>
                <c:pt idx="9109">
                  <c:v>82.17</c:v>
                </c:pt>
                <c:pt idx="9110">
                  <c:v>21.36</c:v>
                </c:pt>
                <c:pt idx="9111">
                  <c:v>19.11</c:v>
                </c:pt>
                <c:pt idx="9112">
                  <c:v>23.92</c:v>
                </c:pt>
                <c:pt idx="9113">
                  <c:v>10.96</c:v>
                </c:pt>
                <c:pt idx="9114">
                  <c:v>25.25</c:v>
                </c:pt>
                <c:pt idx="9115">
                  <c:v>34.479999999999997</c:v>
                </c:pt>
                <c:pt idx="9116">
                  <c:v>65.040000000000006</c:v>
                </c:pt>
                <c:pt idx="9117">
                  <c:v>82.22</c:v>
                </c:pt>
                <c:pt idx="9118">
                  <c:v>21.21</c:v>
                </c:pt>
                <c:pt idx="9119">
                  <c:v>18.93</c:v>
                </c:pt>
                <c:pt idx="9120">
                  <c:v>24.14</c:v>
                </c:pt>
                <c:pt idx="9121">
                  <c:v>10.76</c:v>
                </c:pt>
                <c:pt idx="9122">
                  <c:v>25.14</c:v>
                </c:pt>
                <c:pt idx="9123">
                  <c:v>34.69</c:v>
                </c:pt>
                <c:pt idx="9124">
                  <c:v>64.94</c:v>
                </c:pt>
                <c:pt idx="9125">
                  <c:v>82.27</c:v>
                </c:pt>
                <c:pt idx="9126">
                  <c:v>21.06</c:v>
                </c:pt>
                <c:pt idx="9127">
                  <c:v>18.739999999999998</c:v>
                </c:pt>
                <c:pt idx="9128">
                  <c:v>24.35</c:v>
                </c:pt>
                <c:pt idx="9129">
                  <c:v>10.56</c:v>
                </c:pt>
                <c:pt idx="9130">
                  <c:v>25.04</c:v>
                </c:pt>
                <c:pt idx="9131">
                  <c:v>34.89</c:v>
                </c:pt>
                <c:pt idx="9132">
                  <c:v>64.849999999999994</c:v>
                </c:pt>
                <c:pt idx="9133">
                  <c:v>82.31</c:v>
                </c:pt>
                <c:pt idx="9134">
                  <c:v>20.91</c:v>
                </c:pt>
                <c:pt idx="9135">
                  <c:v>18.559999999999999</c:v>
                </c:pt>
                <c:pt idx="9136">
                  <c:v>24.56</c:v>
                </c:pt>
                <c:pt idx="9137">
                  <c:v>10.37</c:v>
                </c:pt>
                <c:pt idx="9138">
                  <c:v>24.93</c:v>
                </c:pt>
                <c:pt idx="9139">
                  <c:v>35.1</c:v>
                </c:pt>
                <c:pt idx="9140">
                  <c:v>64.75</c:v>
                </c:pt>
                <c:pt idx="9141">
                  <c:v>82.35</c:v>
                </c:pt>
                <c:pt idx="9142">
                  <c:v>20.76</c:v>
                </c:pt>
                <c:pt idx="9143">
                  <c:v>18.37</c:v>
                </c:pt>
                <c:pt idx="9144">
                  <c:v>24.78</c:v>
                </c:pt>
                <c:pt idx="9145">
                  <c:v>10.17</c:v>
                </c:pt>
                <c:pt idx="9146">
                  <c:v>24.83</c:v>
                </c:pt>
                <c:pt idx="9147">
                  <c:v>35.31</c:v>
                </c:pt>
                <c:pt idx="9148">
                  <c:v>64.650000000000006</c:v>
                </c:pt>
                <c:pt idx="9149">
                  <c:v>82.38</c:v>
                </c:pt>
                <c:pt idx="9150">
                  <c:v>20.61</c:v>
                </c:pt>
                <c:pt idx="9151">
                  <c:v>18.190000000000001</c:v>
                </c:pt>
                <c:pt idx="9152">
                  <c:v>24.99</c:v>
                </c:pt>
                <c:pt idx="9153">
                  <c:v>24.72</c:v>
                </c:pt>
                <c:pt idx="9154">
                  <c:v>35.51</c:v>
                </c:pt>
                <c:pt idx="9155">
                  <c:v>64.55</c:v>
                </c:pt>
                <c:pt idx="9156">
                  <c:v>82.4</c:v>
                </c:pt>
                <c:pt idx="9157">
                  <c:v>20.46</c:v>
                </c:pt>
                <c:pt idx="9158">
                  <c:v>18</c:v>
                </c:pt>
                <c:pt idx="9159">
                  <c:v>25.2</c:v>
                </c:pt>
                <c:pt idx="9160">
                  <c:v>24.61</c:v>
                </c:pt>
                <c:pt idx="9161">
                  <c:v>35.72</c:v>
                </c:pt>
                <c:pt idx="9162">
                  <c:v>64.45</c:v>
                </c:pt>
                <c:pt idx="9163">
                  <c:v>82.41</c:v>
                </c:pt>
                <c:pt idx="9164">
                  <c:v>20.309999999999999</c:v>
                </c:pt>
                <c:pt idx="9165">
                  <c:v>17.82</c:v>
                </c:pt>
                <c:pt idx="9166">
                  <c:v>25.42</c:v>
                </c:pt>
                <c:pt idx="9167">
                  <c:v>24.51</c:v>
                </c:pt>
                <c:pt idx="9168">
                  <c:v>35.93</c:v>
                </c:pt>
                <c:pt idx="9169">
                  <c:v>64.349999999999994</c:v>
                </c:pt>
                <c:pt idx="9170">
                  <c:v>82.42</c:v>
                </c:pt>
                <c:pt idx="9171">
                  <c:v>20.16</c:v>
                </c:pt>
                <c:pt idx="9172">
                  <c:v>17.63</c:v>
                </c:pt>
                <c:pt idx="9173">
                  <c:v>25.63</c:v>
                </c:pt>
                <c:pt idx="9174">
                  <c:v>24.4</c:v>
                </c:pt>
                <c:pt idx="9175">
                  <c:v>36.130000000000003</c:v>
                </c:pt>
                <c:pt idx="9176">
                  <c:v>64.25</c:v>
                </c:pt>
                <c:pt idx="9177">
                  <c:v>82.41</c:v>
                </c:pt>
                <c:pt idx="9178">
                  <c:v>20.010000000000002</c:v>
                </c:pt>
                <c:pt idx="9179">
                  <c:v>17.45</c:v>
                </c:pt>
                <c:pt idx="9180">
                  <c:v>25.85</c:v>
                </c:pt>
                <c:pt idx="9181">
                  <c:v>24.29</c:v>
                </c:pt>
                <c:pt idx="9182">
                  <c:v>36.340000000000003</c:v>
                </c:pt>
                <c:pt idx="9183">
                  <c:v>64.150000000000006</c:v>
                </c:pt>
                <c:pt idx="9184">
                  <c:v>82.4</c:v>
                </c:pt>
                <c:pt idx="9185">
                  <c:v>19.86</c:v>
                </c:pt>
                <c:pt idx="9186">
                  <c:v>17.27</c:v>
                </c:pt>
                <c:pt idx="9187">
                  <c:v>26.06</c:v>
                </c:pt>
                <c:pt idx="9188">
                  <c:v>24.18</c:v>
                </c:pt>
                <c:pt idx="9189">
                  <c:v>36.54</c:v>
                </c:pt>
                <c:pt idx="9190">
                  <c:v>64.040000000000006</c:v>
                </c:pt>
                <c:pt idx="9191">
                  <c:v>82.39</c:v>
                </c:pt>
                <c:pt idx="9192">
                  <c:v>19.71</c:v>
                </c:pt>
                <c:pt idx="9193">
                  <c:v>17.079999999999998</c:v>
                </c:pt>
                <c:pt idx="9194">
                  <c:v>26.28</c:v>
                </c:pt>
                <c:pt idx="9195">
                  <c:v>24.07</c:v>
                </c:pt>
                <c:pt idx="9196">
                  <c:v>36.75</c:v>
                </c:pt>
                <c:pt idx="9197">
                  <c:v>63.94</c:v>
                </c:pt>
                <c:pt idx="9198">
                  <c:v>82.36</c:v>
                </c:pt>
                <c:pt idx="9199">
                  <c:v>19.559999999999999</c:v>
                </c:pt>
                <c:pt idx="9200">
                  <c:v>16.899999999999999</c:v>
                </c:pt>
                <c:pt idx="9201">
                  <c:v>26.5</c:v>
                </c:pt>
                <c:pt idx="9202">
                  <c:v>23.96</c:v>
                </c:pt>
                <c:pt idx="9203">
                  <c:v>36.96</c:v>
                </c:pt>
                <c:pt idx="9204">
                  <c:v>63.83</c:v>
                </c:pt>
                <c:pt idx="9205">
                  <c:v>82.33</c:v>
                </c:pt>
                <c:pt idx="9206">
                  <c:v>19.41</c:v>
                </c:pt>
                <c:pt idx="9207">
                  <c:v>16.72</c:v>
                </c:pt>
                <c:pt idx="9208">
                  <c:v>26.71</c:v>
                </c:pt>
                <c:pt idx="9209">
                  <c:v>23.85</c:v>
                </c:pt>
                <c:pt idx="9210">
                  <c:v>37.159999999999997</c:v>
                </c:pt>
                <c:pt idx="9211">
                  <c:v>63.73</c:v>
                </c:pt>
                <c:pt idx="9212">
                  <c:v>82.3</c:v>
                </c:pt>
                <c:pt idx="9213">
                  <c:v>19.260000000000002</c:v>
                </c:pt>
                <c:pt idx="9214">
                  <c:v>16.53</c:v>
                </c:pt>
                <c:pt idx="9215">
                  <c:v>26.93</c:v>
                </c:pt>
                <c:pt idx="9216">
                  <c:v>23.73</c:v>
                </c:pt>
                <c:pt idx="9217">
                  <c:v>37.369999999999997</c:v>
                </c:pt>
                <c:pt idx="9218">
                  <c:v>63.62</c:v>
                </c:pt>
                <c:pt idx="9219">
                  <c:v>82.25</c:v>
                </c:pt>
                <c:pt idx="9220">
                  <c:v>19.11</c:v>
                </c:pt>
                <c:pt idx="9221">
                  <c:v>16.350000000000001</c:v>
                </c:pt>
                <c:pt idx="9222">
                  <c:v>27.14</c:v>
                </c:pt>
                <c:pt idx="9223">
                  <c:v>23.62</c:v>
                </c:pt>
                <c:pt idx="9224">
                  <c:v>37.57</c:v>
                </c:pt>
                <c:pt idx="9225">
                  <c:v>63.51</c:v>
                </c:pt>
                <c:pt idx="9226">
                  <c:v>82.2</c:v>
                </c:pt>
                <c:pt idx="9227">
                  <c:v>18.96</c:v>
                </c:pt>
                <c:pt idx="9228">
                  <c:v>16.170000000000002</c:v>
                </c:pt>
                <c:pt idx="9229">
                  <c:v>27.36</c:v>
                </c:pt>
                <c:pt idx="9230">
                  <c:v>23.51</c:v>
                </c:pt>
                <c:pt idx="9231">
                  <c:v>37.78</c:v>
                </c:pt>
                <c:pt idx="9232">
                  <c:v>63.4</c:v>
                </c:pt>
                <c:pt idx="9233">
                  <c:v>82.14</c:v>
                </c:pt>
                <c:pt idx="9234">
                  <c:v>18.809999999999999</c:v>
                </c:pt>
                <c:pt idx="9235">
                  <c:v>15.99</c:v>
                </c:pt>
                <c:pt idx="9236">
                  <c:v>27.58</c:v>
                </c:pt>
                <c:pt idx="9237">
                  <c:v>23.39</c:v>
                </c:pt>
                <c:pt idx="9238">
                  <c:v>37.979999999999997</c:v>
                </c:pt>
                <c:pt idx="9239">
                  <c:v>63.3</c:v>
                </c:pt>
                <c:pt idx="9240">
                  <c:v>82.08</c:v>
                </c:pt>
                <c:pt idx="9241">
                  <c:v>18.66</c:v>
                </c:pt>
                <c:pt idx="9242">
                  <c:v>15.8</c:v>
                </c:pt>
                <c:pt idx="9243">
                  <c:v>27.8</c:v>
                </c:pt>
                <c:pt idx="9244">
                  <c:v>23.28</c:v>
                </c:pt>
                <c:pt idx="9245">
                  <c:v>38.19</c:v>
                </c:pt>
                <c:pt idx="9246">
                  <c:v>63.19</c:v>
                </c:pt>
                <c:pt idx="9247">
                  <c:v>82</c:v>
                </c:pt>
                <c:pt idx="9248">
                  <c:v>18.510000000000002</c:v>
                </c:pt>
                <c:pt idx="9249">
                  <c:v>15.62</c:v>
                </c:pt>
                <c:pt idx="9250">
                  <c:v>28.01</c:v>
                </c:pt>
                <c:pt idx="9251">
                  <c:v>23.16</c:v>
                </c:pt>
                <c:pt idx="9252">
                  <c:v>38.39</c:v>
                </c:pt>
                <c:pt idx="9253">
                  <c:v>63.07</c:v>
                </c:pt>
                <c:pt idx="9254">
                  <c:v>81.93</c:v>
                </c:pt>
                <c:pt idx="9255">
                  <c:v>18.36</c:v>
                </c:pt>
                <c:pt idx="9256">
                  <c:v>15.44</c:v>
                </c:pt>
                <c:pt idx="9257">
                  <c:v>28.23</c:v>
                </c:pt>
                <c:pt idx="9258">
                  <c:v>23.05</c:v>
                </c:pt>
                <c:pt idx="9259">
                  <c:v>38.6</c:v>
                </c:pt>
                <c:pt idx="9260">
                  <c:v>62.96</c:v>
                </c:pt>
                <c:pt idx="9261">
                  <c:v>81.84</c:v>
                </c:pt>
                <c:pt idx="9262">
                  <c:v>18.21</c:v>
                </c:pt>
                <c:pt idx="9263">
                  <c:v>15.26</c:v>
                </c:pt>
                <c:pt idx="9264">
                  <c:v>28.45</c:v>
                </c:pt>
                <c:pt idx="9265">
                  <c:v>22.93</c:v>
                </c:pt>
                <c:pt idx="9266">
                  <c:v>38.799999999999997</c:v>
                </c:pt>
                <c:pt idx="9267">
                  <c:v>62.85</c:v>
                </c:pt>
                <c:pt idx="9268">
                  <c:v>81.760000000000005</c:v>
                </c:pt>
                <c:pt idx="9269">
                  <c:v>18.059999999999999</c:v>
                </c:pt>
                <c:pt idx="9270">
                  <c:v>15.08</c:v>
                </c:pt>
                <c:pt idx="9271">
                  <c:v>28.67</c:v>
                </c:pt>
                <c:pt idx="9272">
                  <c:v>22.81</c:v>
                </c:pt>
                <c:pt idx="9273">
                  <c:v>39.01</c:v>
                </c:pt>
                <c:pt idx="9274">
                  <c:v>62.74</c:v>
                </c:pt>
                <c:pt idx="9275">
                  <c:v>81.66</c:v>
                </c:pt>
                <c:pt idx="9276">
                  <c:v>17.91</c:v>
                </c:pt>
                <c:pt idx="9277">
                  <c:v>14.9</c:v>
                </c:pt>
                <c:pt idx="9278">
                  <c:v>28.89</c:v>
                </c:pt>
                <c:pt idx="9279">
                  <c:v>22.69</c:v>
                </c:pt>
                <c:pt idx="9280">
                  <c:v>39.21</c:v>
                </c:pt>
                <c:pt idx="9281">
                  <c:v>62.62</c:v>
                </c:pt>
                <c:pt idx="9282">
                  <c:v>81.56</c:v>
                </c:pt>
                <c:pt idx="9283">
                  <c:v>17.760000000000002</c:v>
                </c:pt>
                <c:pt idx="9284">
                  <c:v>14.72</c:v>
                </c:pt>
                <c:pt idx="9285">
                  <c:v>29.1</c:v>
                </c:pt>
                <c:pt idx="9286">
                  <c:v>22.57</c:v>
                </c:pt>
                <c:pt idx="9287">
                  <c:v>39.42</c:v>
                </c:pt>
                <c:pt idx="9288">
                  <c:v>62.51</c:v>
                </c:pt>
                <c:pt idx="9289">
                  <c:v>81.459999999999994</c:v>
                </c:pt>
                <c:pt idx="9290">
                  <c:v>17.61</c:v>
                </c:pt>
                <c:pt idx="9291">
                  <c:v>14.54</c:v>
                </c:pt>
                <c:pt idx="9292">
                  <c:v>29.32</c:v>
                </c:pt>
                <c:pt idx="9293">
                  <c:v>22.45</c:v>
                </c:pt>
                <c:pt idx="9294">
                  <c:v>39.619999999999997</c:v>
                </c:pt>
                <c:pt idx="9295">
                  <c:v>62.39</c:v>
                </c:pt>
                <c:pt idx="9296">
                  <c:v>81.349999999999994</c:v>
                </c:pt>
                <c:pt idx="9297">
                  <c:v>17.46</c:v>
                </c:pt>
                <c:pt idx="9298">
                  <c:v>14.36</c:v>
                </c:pt>
                <c:pt idx="9299">
                  <c:v>29.54</c:v>
                </c:pt>
                <c:pt idx="9300">
                  <c:v>22.33</c:v>
                </c:pt>
                <c:pt idx="9301">
                  <c:v>39.83</c:v>
                </c:pt>
                <c:pt idx="9302">
                  <c:v>62.28</c:v>
                </c:pt>
                <c:pt idx="9303">
                  <c:v>81.23</c:v>
                </c:pt>
                <c:pt idx="9304">
                  <c:v>17.309999999999999</c:v>
                </c:pt>
                <c:pt idx="9305">
                  <c:v>14.18</c:v>
                </c:pt>
                <c:pt idx="9306">
                  <c:v>29.76</c:v>
                </c:pt>
                <c:pt idx="9307">
                  <c:v>22.21</c:v>
                </c:pt>
                <c:pt idx="9308">
                  <c:v>40.03</c:v>
                </c:pt>
                <c:pt idx="9309">
                  <c:v>62.16</c:v>
                </c:pt>
                <c:pt idx="9310">
                  <c:v>81.11</c:v>
                </c:pt>
                <c:pt idx="9311">
                  <c:v>17.16</c:v>
                </c:pt>
                <c:pt idx="9312">
                  <c:v>14</c:v>
                </c:pt>
                <c:pt idx="9313">
                  <c:v>29.98</c:v>
                </c:pt>
                <c:pt idx="9314">
                  <c:v>22.09</c:v>
                </c:pt>
                <c:pt idx="9315">
                  <c:v>40.229999999999997</c:v>
                </c:pt>
                <c:pt idx="9316">
                  <c:v>62.04</c:v>
                </c:pt>
                <c:pt idx="9317">
                  <c:v>80.989999999999995</c:v>
                </c:pt>
                <c:pt idx="9318">
                  <c:v>17.010000000000002</c:v>
                </c:pt>
                <c:pt idx="9319">
                  <c:v>13.82</c:v>
                </c:pt>
                <c:pt idx="9320">
                  <c:v>30.2</c:v>
                </c:pt>
                <c:pt idx="9321">
                  <c:v>21.97</c:v>
                </c:pt>
                <c:pt idx="9322">
                  <c:v>40.44</c:v>
                </c:pt>
                <c:pt idx="9323">
                  <c:v>61.92</c:v>
                </c:pt>
                <c:pt idx="9324">
                  <c:v>80.86</c:v>
                </c:pt>
                <c:pt idx="9325">
                  <c:v>16.86</c:v>
                </c:pt>
                <c:pt idx="9326">
                  <c:v>13.64</c:v>
                </c:pt>
                <c:pt idx="9327">
                  <c:v>30.42</c:v>
                </c:pt>
                <c:pt idx="9328">
                  <c:v>21.85</c:v>
                </c:pt>
                <c:pt idx="9329">
                  <c:v>40.64</c:v>
                </c:pt>
                <c:pt idx="9330">
                  <c:v>61.8</c:v>
                </c:pt>
                <c:pt idx="9331">
                  <c:v>80.73</c:v>
                </c:pt>
                <c:pt idx="9332">
                  <c:v>16.71</c:v>
                </c:pt>
                <c:pt idx="9333">
                  <c:v>13.46</c:v>
                </c:pt>
                <c:pt idx="9334">
                  <c:v>30.64</c:v>
                </c:pt>
                <c:pt idx="9335">
                  <c:v>21.73</c:v>
                </c:pt>
                <c:pt idx="9336">
                  <c:v>40.840000000000003</c:v>
                </c:pt>
                <c:pt idx="9337">
                  <c:v>61.68</c:v>
                </c:pt>
                <c:pt idx="9338">
                  <c:v>80.599999999999994</c:v>
                </c:pt>
                <c:pt idx="9339">
                  <c:v>16.559999999999999</c:v>
                </c:pt>
                <c:pt idx="9340">
                  <c:v>13.28</c:v>
                </c:pt>
                <c:pt idx="9341">
                  <c:v>30.86</c:v>
                </c:pt>
                <c:pt idx="9342">
                  <c:v>21.6</c:v>
                </c:pt>
                <c:pt idx="9343">
                  <c:v>41.05</c:v>
                </c:pt>
                <c:pt idx="9344">
                  <c:v>61.56</c:v>
                </c:pt>
                <c:pt idx="9345">
                  <c:v>80.459999999999994</c:v>
                </c:pt>
                <c:pt idx="9346">
                  <c:v>16.41</c:v>
                </c:pt>
                <c:pt idx="9347">
                  <c:v>13.1</c:v>
                </c:pt>
                <c:pt idx="9348">
                  <c:v>31.08</c:v>
                </c:pt>
                <c:pt idx="9349">
                  <c:v>21.48</c:v>
                </c:pt>
                <c:pt idx="9350">
                  <c:v>41.25</c:v>
                </c:pt>
                <c:pt idx="9351">
                  <c:v>61.44</c:v>
                </c:pt>
                <c:pt idx="9352">
                  <c:v>80.319999999999993</c:v>
                </c:pt>
                <c:pt idx="9353">
                  <c:v>16.260000000000002</c:v>
                </c:pt>
                <c:pt idx="9354">
                  <c:v>12.92</c:v>
                </c:pt>
                <c:pt idx="9355">
                  <c:v>31.3</c:v>
                </c:pt>
                <c:pt idx="9356">
                  <c:v>21.36</c:v>
                </c:pt>
                <c:pt idx="9357">
                  <c:v>41.45</c:v>
                </c:pt>
                <c:pt idx="9358">
                  <c:v>61.32</c:v>
                </c:pt>
                <c:pt idx="9359">
                  <c:v>80.17</c:v>
                </c:pt>
                <c:pt idx="9360">
                  <c:v>16.11</c:v>
                </c:pt>
                <c:pt idx="9361">
                  <c:v>12.74</c:v>
                </c:pt>
                <c:pt idx="9362">
                  <c:v>31.52</c:v>
                </c:pt>
                <c:pt idx="9363">
                  <c:v>21.23</c:v>
                </c:pt>
                <c:pt idx="9364">
                  <c:v>41.65</c:v>
                </c:pt>
                <c:pt idx="9365">
                  <c:v>61.19</c:v>
                </c:pt>
                <c:pt idx="9366">
                  <c:v>80.02</c:v>
                </c:pt>
                <c:pt idx="9367">
                  <c:v>15.95</c:v>
                </c:pt>
                <c:pt idx="9368">
                  <c:v>12.57</c:v>
                </c:pt>
                <c:pt idx="9369">
                  <c:v>31.74</c:v>
                </c:pt>
                <c:pt idx="9370">
                  <c:v>21.11</c:v>
                </c:pt>
                <c:pt idx="9371">
                  <c:v>41.85</c:v>
                </c:pt>
                <c:pt idx="9372">
                  <c:v>61.07</c:v>
                </c:pt>
                <c:pt idx="9373">
                  <c:v>79.87</c:v>
                </c:pt>
                <c:pt idx="9374">
                  <c:v>15.8</c:v>
                </c:pt>
                <c:pt idx="9375">
                  <c:v>12.39</c:v>
                </c:pt>
                <c:pt idx="9376">
                  <c:v>31.96</c:v>
                </c:pt>
                <c:pt idx="9377">
                  <c:v>10.199999999999999</c:v>
                </c:pt>
                <c:pt idx="9378">
                  <c:v>20.98</c:v>
                </c:pt>
                <c:pt idx="9379">
                  <c:v>42.06</c:v>
                </c:pt>
                <c:pt idx="9380">
                  <c:v>60.95</c:v>
                </c:pt>
                <c:pt idx="9381">
                  <c:v>79.72</c:v>
                </c:pt>
                <c:pt idx="9382">
                  <c:v>15.65</c:v>
                </c:pt>
                <c:pt idx="9383">
                  <c:v>12.21</c:v>
                </c:pt>
                <c:pt idx="9384">
                  <c:v>32.19</c:v>
                </c:pt>
                <c:pt idx="9385">
                  <c:v>10.4</c:v>
                </c:pt>
                <c:pt idx="9386">
                  <c:v>20.85</c:v>
                </c:pt>
                <c:pt idx="9387">
                  <c:v>42.26</c:v>
                </c:pt>
                <c:pt idx="9388">
                  <c:v>60.82</c:v>
                </c:pt>
                <c:pt idx="9389">
                  <c:v>79.56</c:v>
                </c:pt>
                <c:pt idx="9390">
                  <c:v>15.5</c:v>
                </c:pt>
                <c:pt idx="9391">
                  <c:v>12.04</c:v>
                </c:pt>
                <c:pt idx="9392">
                  <c:v>32.409999999999997</c:v>
                </c:pt>
                <c:pt idx="9393">
                  <c:v>10.61</c:v>
                </c:pt>
                <c:pt idx="9394">
                  <c:v>20.73</c:v>
                </c:pt>
                <c:pt idx="9395">
                  <c:v>42.46</c:v>
                </c:pt>
                <c:pt idx="9396">
                  <c:v>60.7</c:v>
                </c:pt>
                <c:pt idx="9397">
                  <c:v>79.400000000000006</c:v>
                </c:pt>
                <c:pt idx="9398">
                  <c:v>15.35</c:v>
                </c:pt>
                <c:pt idx="9399">
                  <c:v>11.86</c:v>
                </c:pt>
                <c:pt idx="9400">
                  <c:v>32.630000000000003</c:v>
                </c:pt>
                <c:pt idx="9401">
                  <c:v>10.81</c:v>
                </c:pt>
                <c:pt idx="9402">
                  <c:v>20.6</c:v>
                </c:pt>
                <c:pt idx="9403">
                  <c:v>42.66</c:v>
                </c:pt>
                <c:pt idx="9404">
                  <c:v>60.57</c:v>
                </c:pt>
                <c:pt idx="9405">
                  <c:v>79.239999999999995</c:v>
                </c:pt>
                <c:pt idx="9406">
                  <c:v>15.2</c:v>
                </c:pt>
                <c:pt idx="9407">
                  <c:v>11.68</c:v>
                </c:pt>
                <c:pt idx="9408">
                  <c:v>32.85</c:v>
                </c:pt>
                <c:pt idx="9409">
                  <c:v>11.01</c:v>
                </c:pt>
                <c:pt idx="9410">
                  <c:v>20.47</c:v>
                </c:pt>
                <c:pt idx="9411">
                  <c:v>42.86</c:v>
                </c:pt>
                <c:pt idx="9412">
                  <c:v>60.44</c:v>
                </c:pt>
                <c:pt idx="9413">
                  <c:v>79.069999999999993</c:v>
                </c:pt>
                <c:pt idx="9414">
                  <c:v>15.05</c:v>
                </c:pt>
                <c:pt idx="9415">
                  <c:v>11.51</c:v>
                </c:pt>
                <c:pt idx="9416">
                  <c:v>33.07</c:v>
                </c:pt>
                <c:pt idx="9417">
                  <c:v>11.22</c:v>
                </c:pt>
                <c:pt idx="9418">
                  <c:v>20.34</c:v>
                </c:pt>
                <c:pt idx="9419">
                  <c:v>43.06</c:v>
                </c:pt>
                <c:pt idx="9420">
                  <c:v>60.31</c:v>
                </c:pt>
                <c:pt idx="9421">
                  <c:v>78.91</c:v>
                </c:pt>
                <c:pt idx="9422">
                  <c:v>14.9</c:v>
                </c:pt>
                <c:pt idx="9423">
                  <c:v>11.33</c:v>
                </c:pt>
                <c:pt idx="9424">
                  <c:v>33.29</c:v>
                </c:pt>
                <c:pt idx="9425">
                  <c:v>11.43</c:v>
                </c:pt>
                <c:pt idx="9426">
                  <c:v>20.22</c:v>
                </c:pt>
                <c:pt idx="9427">
                  <c:v>43.26</c:v>
                </c:pt>
                <c:pt idx="9428">
                  <c:v>60.19</c:v>
                </c:pt>
                <c:pt idx="9429">
                  <c:v>78.739999999999995</c:v>
                </c:pt>
                <c:pt idx="9430">
                  <c:v>14.75</c:v>
                </c:pt>
                <c:pt idx="9431">
                  <c:v>11.16</c:v>
                </c:pt>
                <c:pt idx="9432">
                  <c:v>33.520000000000003</c:v>
                </c:pt>
                <c:pt idx="9433">
                  <c:v>11.63</c:v>
                </c:pt>
                <c:pt idx="9434">
                  <c:v>20.09</c:v>
                </c:pt>
                <c:pt idx="9435">
                  <c:v>43.46</c:v>
                </c:pt>
                <c:pt idx="9436">
                  <c:v>60.06</c:v>
                </c:pt>
                <c:pt idx="9437">
                  <c:v>78.569999999999993</c:v>
                </c:pt>
                <c:pt idx="9438">
                  <c:v>14.6</c:v>
                </c:pt>
                <c:pt idx="9439">
                  <c:v>10.98</c:v>
                </c:pt>
                <c:pt idx="9440">
                  <c:v>33.74</c:v>
                </c:pt>
                <c:pt idx="9441">
                  <c:v>11.84</c:v>
                </c:pt>
                <c:pt idx="9442">
                  <c:v>19.96</c:v>
                </c:pt>
                <c:pt idx="9443">
                  <c:v>43.66</c:v>
                </c:pt>
                <c:pt idx="9444">
                  <c:v>59.93</c:v>
                </c:pt>
                <c:pt idx="9445">
                  <c:v>78.400000000000006</c:v>
                </c:pt>
                <c:pt idx="9446">
                  <c:v>14.45</c:v>
                </c:pt>
                <c:pt idx="9447">
                  <c:v>10.81</c:v>
                </c:pt>
                <c:pt idx="9448">
                  <c:v>33.96</c:v>
                </c:pt>
                <c:pt idx="9449">
                  <c:v>12.04</c:v>
                </c:pt>
                <c:pt idx="9450">
                  <c:v>19.829999999999998</c:v>
                </c:pt>
                <c:pt idx="9451">
                  <c:v>43.85</c:v>
                </c:pt>
                <c:pt idx="9452">
                  <c:v>59.8</c:v>
                </c:pt>
                <c:pt idx="9453">
                  <c:v>78.22</c:v>
                </c:pt>
                <c:pt idx="9454">
                  <c:v>14.3</c:v>
                </c:pt>
                <c:pt idx="9455">
                  <c:v>34.18</c:v>
                </c:pt>
                <c:pt idx="9456">
                  <c:v>12.25</c:v>
                </c:pt>
                <c:pt idx="9457">
                  <c:v>19.7</c:v>
                </c:pt>
                <c:pt idx="9458">
                  <c:v>44.05</c:v>
                </c:pt>
                <c:pt idx="9459">
                  <c:v>59.67</c:v>
                </c:pt>
                <c:pt idx="9460">
                  <c:v>78.05</c:v>
                </c:pt>
                <c:pt idx="9461">
                  <c:v>14.15</c:v>
                </c:pt>
                <c:pt idx="9462">
                  <c:v>10.46</c:v>
                </c:pt>
                <c:pt idx="9463">
                  <c:v>34.409999999999997</c:v>
                </c:pt>
                <c:pt idx="9464">
                  <c:v>12.46</c:v>
                </c:pt>
                <c:pt idx="9465">
                  <c:v>19.57</c:v>
                </c:pt>
                <c:pt idx="9466">
                  <c:v>44.25</c:v>
                </c:pt>
                <c:pt idx="9467">
                  <c:v>59.53</c:v>
                </c:pt>
                <c:pt idx="9468">
                  <c:v>77.87</c:v>
                </c:pt>
                <c:pt idx="9469">
                  <c:v>14</c:v>
                </c:pt>
                <c:pt idx="9470">
                  <c:v>10.28</c:v>
                </c:pt>
                <c:pt idx="9471">
                  <c:v>34.630000000000003</c:v>
                </c:pt>
                <c:pt idx="9472">
                  <c:v>12.67</c:v>
                </c:pt>
                <c:pt idx="9473">
                  <c:v>19.440000000000001</c:v>
                </c:pt>
                <c:pt idx="9474">
                  <c:v>44.45</c:v>
                </c:pt>
                <c:pt idx="9475">
                  <c:v>59.4</c:v>
                </c:pt>
                <c:pt idx="9476">
                  <c:v>77.69</c:v>
                </c:pt>
                <c:pt idx="9477">
                  <c:v>13.85</c:v>
                </c:pt>
                <c:pt idx="9478">
                  <c:v>10.11</c:v>
                </c:pt>
                <c:pt idx="9479">
                  <c:v>34.85</c:v>
                </c:pt>
                <c:pt idx="9480">
                  <c:v>12.87</c:v>
                </c:pt>
                <c:pt idx="9481">
                  <c:v>19.309999999999999</c:v>
                </c:pt>
                <c:pt idx="9482">
                  <c:v>44.64</c:v>
                </c:pt>
                <c:pt idx="9483">
                  <c:v>59.27</c:v>
                </c:pt>
                <c:pt idx="9484">
                  <c:v>77.510000000000005</c:v>
                </c:pt>
                <c:pt idx="9485">
                  <c:v>13.7</c:v>
                </c:pt>
                <c:pt idx="9486">
                  <c:v>35.08</c:v>
                </c:pt>
                <c:pt idx="9487">
                  <c:v>13.08</c:v>
                </c:pt>
                <c:pt idx="9488">
                  <c:v>19.170000000000002</c:v>
                </c:pt>
                <c:pt idx="9489">
                  <c:v>44.84</c:v>
                </c:pt>
                <c:pt idx="9490">
                  <c:v>59.14</c:v>
                </c:pt>
                <c:pt idx="9491">
                  <c:v>77.33</c:v>
                </c:pt>
                <c:pt idx="9492">
                  <c:v>13.55</c:v>
                </c:pt>
                <c:pt idx="9493">
                  <c:v>35.299999999999997</c:v>
                </c:pt>
                <c:pt idx="9494">
                  <c:v>13.29</c:v>
                </c:pt>
                <c:pt idx="9495">
                  <c:v>19.04</c:v>
                </c:pt>
                <c:pt idx="9496">
                  <c:v>45.04</c:v>
                </c:pt>
                <c:pt idx="9497">
                  <c:v>59</c:v>
                </c:pt>
                <c:pt idx="9498">
                  <c:v>77.150000000000006</c:v>
                </c:pt>
                <c:pt idx="9499">
                  <c:v>13.4</c:v>
                </c:pt>
                <c:pt idx="9500">
                  <c:v>35.520000000000003</c:v>
                </c:pt>
                <c:pt idx="9501">
                  <c:v>13.5</c:v>
                </c:pt>
                <c:pt idx="9502">
                  <c:v>18.91</c:v>
                </c:pt>
                <c:pt idx="9503">
                  <c:v>45.23</c:v>
                </c:pt>
                <c:pt idx="9504">
                  <c:v>58.87</c:v>
                </c:pt>
                <c:pt idx="9505">
                  <c:v>76.97</c:v>
                </c:pt>
                <c:pt idx="9506">
                  <c:v>13.24</c:v>
                </c:pt>
                <c:pt idx="9507">
                  <c:v>35.75</c:v>
                </c:pt>
                <c:pt idx="9508">
                  <c:v>13.71</c:v>
                </c:pt>
                <c:pt idx="9509">
                  <c:v>18.78</c:v>
                </c:pt>
                <c:pt idx="9510">
                  <c:v>45.43</c:v>
                </c:pt>
                <c:pt idx="9511">
                  <c:v>58.73</c:v>
                </c:pt>
                <c:pt idx="9512">
                  <c:v>76.78</c:v>
                </c:pt>
                <c:pt idx="9513">
                  <c:v>13.09</c:v>
                </c:pt>
                <c:pt idx="9514">
                  <c:v>35.97</c:v>
                </c:pt>
                <c:pt idx="9515">
                  <c:v>13.92</c:v>
                </c:pt>
                <c:pt idx="9516">
                  <c:v>18.64</c:v>
                </c:pt>
                <c:pt idx="9517">
                  <c:v>45.62</c:v>
                </c:pt>
                <c:pt idx="9518">
                  <c:v>58.6</c:v>
                </c:pt>
                <c:pt idx="9519">
                  <c:v>76.599999999999994</c:v>
                </c:pt>
                <c:pt idx="9520">
                  <c:v>12.94</c:v>
                </c:pt>
                <c:pt idx="9521">
                  <c:v>36.19</c:v>
                </c:pt>
                <c:pt idx="9522">
                  <c:v>14.13</c:v>
                </c:pt>
                <c:pt idx="9523">
                  <c:v>18.510000000000002</c:v>
                </c:pt>
                <c:pt idx="9524">
                  <c:v>45.82</c:v>
                </c:pt>
                <c:pt idx="9525">
                  <c:v>58.46</c:v>
                </c:pt>
                <c:pt idx="9526">
                  <c:v>76.41</c:v>
                </c:pt>
                <c:pt idx="9527">
                  <c:v>12.79</c:v>
                </c:pt>
                <c:pt idx="9528">
                  <c:v>36.42</c:v>
                </c:pt>
                <c:pt idx="9529">
                  <c:v>14.34</c:v>
                </c:pt>
                <c:pt idx="9530">
                  <c:v>18.38</c:v>
                </c:pt>
                <c:pt idx="9531">
                  <c:v>46.01</c:v>
                </c:pt>
                <c:pt idx="9532">
                  <c:v>58.32</c:v>
                </c:pt>
                <c:pt idx="9533">
                  <c:v>76.22</c:v>
                </c:pt>
                <c:pt idx="9534">
                  <c:v>12.64</c:v>
                </c:pt>
                <c:pt idx="9535">
                  <c:v>36.64</c:v>
                </c:pt>
                <c:pt idx="9536">
                  <c:v>14.55</c:v>
                </c:pt>
                <c:pt idx="9537">
                  <c:v>18.239999999999998</c:v>
                </c:pt>
                <c:pt idx="9538">
                  <c:v>46.2</c:v>
                </c:pt>
                <c:pt idx="9539">
                  <c:v>58.19</c:v>
                </c:pt>
                <c:pt idx="9540">
                  <c:v>76.03</c:v>
                </c:pt>
                <c:pt idx="9541">
                  <c:v>12.49</c:v>
                </c:pt>
                <c:pt idx="9542">
                  <c:v>36.86</c:v>
                </c:pt>
                <c:pt idx="9543">
                  <c:v>14.76</c:v>
                </c:pt>
                <c:pt idx="9544">
                  <c:v>18.11</c:v>
                </c:pt>
                <c:pt idx="9545">
                  <c:v>46.39</c:v>
                </c:pt>
                <c:pt idx="9546">
                  <c:v>58.05</c:v>
                </c:pt>
                <c:pt idx="9547">
                  <c:v>75.84</c:v>
                </c:pt>
                <c:pt idx="9548">
                  <c:v>12.34</c:v>
                </c:pt>
                <c:pt idx="9549">
                  <c:v>37.090000000000003</c:v>
                </c:pt>
                <c:pt idx="9550">
                  <c:v>14.97</c:v>
                </c:pt>
                <c:pt idx="9551">
                  <c:v>17.97</c:v>
                </c:pt>
                <c:pt idx="9552">
                  <c:v>46.59</c:v>
                </c:pt>
                <c:pt idx="9553">
                  <c:v>57.91</c:v>
                </c:pt>
                <c:pt idx="9554">
                  <c:v>75.650000000000006</c:v>
                </c:pt>
                <c:pt idx="9555">
                  <c:v>12.19</c:v>
                </c:pt>
                <c:pt idx="9556">
                  <c:v>37.31</c:v>
                </c:pt>
                <c:pt idx="9557">
                  <c:v>15.18</c:v>
                </c:pt>
                <c:pt idx="9558">
                  <c:v>17.84</c:v>
                </c:pt>
                <c:pt idx="9559">
                  <c:v>46.78</c:v>
                </c:pt>
                <c:pt idx="9560">
                  <c:v>57.77</c:v>
                </c:pt>
                <c:pt idx="9561">
                  <c:v>75.459999999999994</c:v>
                </c:pt>
                <c:pt idx="9562">
                  <c:v>12.04</c:v>
                </c:pt>
                <c:pt idx="9563">
                  <c:v>37.54</c:v>
                </c:pt>
                <c:pt idx="9564">
                  <c:v>15.39</c:v>
                </c:pt>
                <c:pt idx="9565">
                  <c:v>17.7</c:v>
                </c:pt>
                <c:pt idx="9566">
                  <c:v>46.97</c:v>
                </c:pt>
                <c:pt idx="9567">
                  <c:v>57.63</c:v>
                </c:pt>
                <c:pt idx="9568">
                  <c:v>75.27</c:v>
                </c:pt>
                <c:pt idx="9569">
                  <c:v>11.89</c:v>
                </c:pt>
                <c:pt idx="9570">
                  <c:v>37.76</c:v>
                </c:pt>
                <c:pt idx="9571">
                  <c:v>15.61</c:v>
                </c:pt>
                <c:pt idx="9572">
                  <c:v>17.57</c:v>
                </c:pt>
                <c:pt idx="9573">
                  <c:v>47.16</c:v>
                </c:pt>
                <c:pt idx="9574">
                  <c:v>57.49</c:v>
                </c:pt>
                <c:pt idx="9575">
                  <c:v>75.08</c:v>
                </c:pt>
                <c:pt idx="9576">
                  <c:v>11.74</c:v>
                </c:pt>
                <c:pt idx="9577">
                  <c:v>37.99</c:v>
                </c:pt>
                <c:pt idx="9578">
                  <c:v>15.82</c:v>
                </c:pt>
                <c:pt idx="9579">
                  <c:v>17.43</c:v>
                </c:pt>
                <c:pt idx="9580">
                  <c:v>47.35</c:v>
                </c:pt>
                <c:pt idx="9581">
                  <c:v>57.35</c:v>
                </c:pt>
                <c:pt idx="9582">
                  <c:v>74.89</c:v>
                </c:pt>
                <c:pt idx="9583">
                  <c:v>11.58</c:v>
                </c:pt>
                <c:pt idx="9584">
                  <c:v>38.21</c:v>
                </c:pt>
                <c:pt idx="9585">
                  <c:v>16.03</c:v>
                </c:pt>
                <c:pt idx="9586">
                  <c:v>17.29</c:v>
                </c:pt>
                <c:pt idx="9587">
                  <c:v>47.54</c:v>
                </c:pt>
                <c:pt idx="9588">
                  <c:v>57.21</c:v>
                </c:pt>
                <c:pt idx="9589">
                  <c:v>74.69</c:v>
                </c:pt>
                <c:pt idx="9590">
                  <c:v>11.43</c:v>
                </c:pt>
                <c:pt idx="9591">
                  <c:v>38.43</c:v>
                </c:pt>
                <c:pt idx="9592">
                  <c:v>16.239999999999998</c:v>
                </c:pt>
                <c:pt idx="9593">
                  <c:v>17.16</c:v>
                </c:pt>
                <c:pt idx="9594">
                  <c:v>47.73</c:v>
                </c:pt>
                <c:pt idx="9595">
                  <c:v>57.07</c:v>
                </c:pt>
                <c:pt idx="9596">
                  <c:v>74.5</c:v>
                </c:pt>
                <c:pt idx="9597">
                  <c:v>11.28</c:v>
                </c:pt>
                <c:pt idx="9598">
                  <c:v>38.659999999999997</c:v>
                </c:pt>
                <c:pt idx="9599">
                  <c:v>16.46</c:v>
                </c:pt>
                <c:pt idx="9600">
                  <c:v>17.02</c:v>
                </c:pt>
                <c:pt idx="9601">
                  <c:v>47.91</c:v>
                </c:pt>
                <c:pt idx="9602">
                  <c:v>56.92</c:v>
                </c:pt>
                <c:pt idx="9603">
                  <c:v>74.3</c:v>
                </c:pt>
                <c:pt idx="9604">
                  <c:v>11.13</c:v>
                </c:pt>
                <c:pt idx="9605">
                  <c:v>38.880000000000003</c:v>
                </c:pt>
                <c:pt idx="9606">
                  <c:v>16.670000000000002</c:v>
                </c:pt>
                <c:pt idx="9607">
                  <c:v>16.88</c:v>
                </c:pt>
                <c:pt idx="9608">
                  <c:v>48.1</c:v>
                </c:pt>
                <c:pt idx="9609">
                  <c:v>56.78</c:v>
                </c:pt>
                <c:pt idx="9610">
                  <c:v>74.11</c:v>
                </c:pt>
                <c:pt idx="9611">
                  <c:v>10.98</c:v>
                </c:pt>
                <c:pt idx="9612">
                  <c:v>39.11</c:v>
                </c:pt>
                <c:pt idx="9613">
                  <c:v>16.89</c:v>
                </c:pt>
                <c:pt idx="9614">
                  <c:v>16.739999999999998</c:v>
                </c:pt>
                <c:pt idx="9615">
                  <c:v>48.29</c:v>
                </c:pt>
                <c:pt idx="9616">
                  <c:v>56.64</c:v>
                </c:pt>
                <c:pt idx="9617">
                  <c:v>73.91</c:v>
                </c:pt>
                <c:pt idx="9618">
                  <c:v>10.83</c:v>
                </c:pt>
                <c:pt idx="9619">
                  <c:v>39.33</c:v>
                </c:pt>
                <c:pt idx="9620">
                  <c:v>17.100000000000001</c:v>
                </c:pt>
                <c:pt idx="9621">
                  <c:v>16.61</c:v>
                </c:pt>
                <c:pt idx="9622">
                  <c:v>48.47</c:v>
                </c:pt>
                <c:pt idx="9623">
                  <c:v>56.49</c:v>
                </c:pt>
                <c:pt idx="9624">
                  <c:v>73.72</c:v>
                </c:pt>
                <c:pt idx="9625">
                  <c:v>10.68</c:v>
                </c:pt>
                <c:pt idx="9626">
                  <c:v>39.56</c:v>
                </c:pt>
                <c:pt idx="9627">
                  <c:v>17.32</c:v>
                </c:pt>
                <c:pt idx="9628">
                  <c:v>16.47</c:v>
                </c:pt>
                <c:pt idx="9629">
                  <c:v>48.66</c:v>
                </c:pt>
                <c:pt idx="9630">
                  <c:v>56.35</c:v>
                </c:pt>
                <c:pt idx="9631">
                  <c:v>73.52</c:v>
                </c:pt>
                <c:pt idx="9632">
                  <c:v>10.53</c:v>
                </c:pt>
                <c:pt idx="9633">
                  <c:v>39.78</c:v>
                </c:pt>
                <c:pt idx="9634">
                  <c:v>17.53</c:v>
                </c:pt>
                <c:pt idx="9635">
                  <c:v>16.329999999999998</c:v>
                </c:pt>
                <c:pt idx="9636">
                  <c:v>48.84</c:v>
                </c:pt>
                <c:pt idx="9637">
                  <c:v>56.2</c:v>
                </c:pt>
                <c:pt idx="9638">
                  <c:v>73.319999999999993</c:v>
                </c:pt>
                <c:pt idx="9639">
                  <c:v>10.37</c:v>
                </c:pt>
                <c:pt idx="9640">
                  <c:v>40</c:v>
                </c:pt>
                <c:pt idx="9641">
                  <c:v>17.75</c:v>
                </c:pt>
                <c:pt idx="9642">
                  <c:v>16.190000000000001</c:v>
                </c:pt>
                <c:pt idx="9643">
                  <c:v>49.03</c:v>
                </c:pt>
                <c:pt idx="9644">
                  <c:v>56.06</c:v>
                </c:pt>
                <c:pt idx="9645">
                  <c:v>73.12</c:v>
                </c:pt>
                <c:pt idx="9646">
                  <c:v>10.220000000000001</c:v>
                </c:pt>
                <c:pt idx="9647">
                  <c:v>40.229999999999997</c:v>
                </c:pt>
                <c:pt idx="9648">
                  <c:v>17.96</c:v>
                </c:pt>
                <c:pt idx="9649">
                  <c:v>16.05</c:v>
                </c:pt>
                <c:pt idx="9650">
                  <c:v>49.21</c:v>
                </c:pt>
                <c:pt idx="9651">
                  <c:v>55.91</c:v>
                </c:pt>
                <c:pt idx="9652">
                  <c:v>72.930000000000007</c:v>
                </c:pt>
                <c:pt idx="9653">
                  <c:v>10.07</c:v>
                </c:pt>
                <c:pt idx="9654">
                  <c:v>40.450000000000003</c:v>
                </c:pt>
                <c:pt idx="9655">
                  <c:v>18.18</c:v>
                </c:pt>
                <c:pt idx="9656">
                  <c:v>15.91</c:v>
                </c:pt>
                <c:pt idx="9657">
                  <c:v>49.39</c:v>
                </c:pt>
                <c:pt idx="9658">
                  <c:v>55.76</c:v>
                </c:pt>
                <c:pt idx="9659">
                  <c:v>72.73</c:v>
                </c:pt>
                <c:pt idx="9660">
                  <c:v>40.68</c:v>
                </c:pt>
                <c:pt idx="9661">
                  <c:v>18.399999999999999</c:v>
                </c:pt>
                <c:pt idx="9662">
                  <c:v>15.77</c:v>
                </c:pt>
                <c:pt idx="9663">
                  <c:v>49.57</c:v>
                </c:pt>
                <c:pt idx="9664">
                  <c:v>55.62</c:v>
                </c:pt>
                <c:pt idx="9665">
                  <c:v>72.53</c:v>
                </c:pt>
                <c:pt idx="9666">
                  <c:v>40.9</c:v>
                </c:pt>
                <c:pt idx="9667">
                  <c:v>18.61</c:v>
                </c:pt>
                <c:pt idx="9668">
                  <c:v>15.64</c:v>
                </c:pt>
                <c:pt idx="9669">
                  <c:v>49.76</c:v>
                </c:pt>
                <c:pt idx="9670">
                  <c:v>55.47</c:v>
                </c:pt>
                <c:pt idx="9671">
                  <c:v>72.33</c:v>
                </c:pt>
                <c:pt idx="9672">
                  <c:v>41.13</c:v>
                </c:pt>
                <c:pt idx="9673">
                  <c:v>18.829999999999998</c:v>
                </c:pt>
                <c:pt idx="9674">
                  <c:v>15.5</c:v>
                </c:pt>
                <c:pt idx="9675">
                  <c:v>49.93</c:v>
                </c:pt>
                <c:pt idx="9676">
                  <c:v>55.32</c:v>
                </c:pt>
                <c:pt idx="9677">
                  <c:v>72.13</c:v>
                </c:pt>
                <c:pt idx="9678">
                  <c:v>41.35</c:v>
                </c:pt>
                <c:pt idx="9679">
                  <c:v>19.05</c:v>
                </c:pt>
                <c:pt idx="9680">
                  <c:v>15.36</c:v>
                </c:pt>
                <c:pt idx="9681">
                  <c:v>50.11</c:v>
                </c:pt>
                <c:pt idx="9682">
                  <c:v>55.17</c:v>
                </c:pt>
                <c:pt idx="9683">
                  <c:v>71.930000000000007</c:v>
                </c:pt>
                <c:pt idx="9684">
                  <c:v>41.58</c:v>
                </c:pt>
                <c:pt idx="9685">
                  <c:v>19.260000000000002</c:v>
                </c:pt>
                <c:pt idx="9686">
                  <c:v>15.22</c:v>
                </c:pt>
                <c:pt idx="9687">
                  <c:v>50.29</c:v>
                </c:pt>
                <c:pt idx="9688">
                  <c:v>55.02</c:v>
                </c:pt>
                <c:pt idx="9689">
                  <c:v>71.73</c:v>
                </c:pt>
                <c:pt idx="9690">
                  <c:v>41.8</c:v>
                </c:pt>
                <c:pt idx="9691">
                  <c:v>19.48</c:v>
                </c:pt>
                <c:pt idx="9692">
                  <c:v>15.08</c:v>
                </c:pt>
                <c:pt idx="9693">
                  <c:v>50.47</c:v>
                </c:pt>
                <c:pt idx="9694">
                  <c:v>54.87</c:v>
                </c:pt>
                <c:pt idx="9695">
                  <c:v>71.53</c:v>
                </c:pt>
                <c:pt idx="9696">
                  <c:v>42.02</c:v>
                </c:pt>
                <c:pt idx="9697">
                  <c:v>19.7</c:v>
                </c:pt>
                <c:pt idx="9698">
                  <c:v>14.94</c:v>
                </c:pt>
                <c:pt idx="9699">
                  <c:v>50.65</c:v>
                </c:pt>
                <c:pt idx="9700">
                  <c:v>54.72</c:v>
                </c:pt>
                <c:pt idx="9701">
                  <c:v>71.33</c:v>
                </c:pt>
                <c:pt idx="9702">
                  <c:v>42.25</c:v>
                </c:pt>
                <c:pt idx="9703">
                  <c:v>19.920000000000002</c:v>
                </c:pt>
                <c:pt idx="9704">
                  <c:v>14.79</c:v>
                </c:pt>
                <c:pt idx="9705">
                  <c:v>50.82</c:v>
                </c:pt>
                <c:pt idx="9706">
                  <c:v>54.57</c:v>
                </c:pt>
                <c:pt idx="9707">
                  <c:v>71.13</c:v>
                </c:pt>
                <c:pt idx="9708">
                  <c:v>42.47</c:v>
                </c:pt>
                <c:pt idx="9709">
                  <c:v>20.14</c:v>
                </c:pt>
                <c:pt idx="9710">
                  <c:v>14.65</c:v>
                </c:pt>
                <c:pt idx="9711">
                  <c:v>51</c:v>
                </c:pt>
                <c:pt idx="9712">
                  <c:v>54.42</c:v>
                </c:pt>
                <c:pt idx="9713">
                  <c:v>70.930000000000007</c:v>
                </c:pt>
                <c:pt idx="9714">
                  <c:v>42.7</c:v>
                </c:pt>
                <c:pt idx="9715">
                  <c:v>20.36</c:v>
                </c:pt>
                <c:pt idx="9716">
                  <c:v>14.51</c:v>
                </c:pt>
                <c:pt idx="9717">
                  <c:v>51.17</c:v>
                </c:pt>
                <c:pt idx="9718">
                  <c:v>54.27</c:v>
                </c:pt>
                <c:pt idx="9719">
                  <c:v>70.73</c:v>
                </c:pt>
                <c:pt idx="9720">
                  <c:v>42.92</c:v>
                </c:pt>
                <c:pt idx="9721">
                  <c:v>20.58</c:v>
                </c:pt>
                <c:pt idx="9722">
                  <c:v>14.37</c:v>
                </c:pt>
                <c:pt idx="9723">
                  <c:v>51.34</c:v>
                </c:pt>
                <c:pt idx="9724">
                  <c:v>54.12</c:v>
                </c:pt>
                <c:pt idx="9725">
                  <c:v>70.53</c:v>
                </c:pt>
                <c:pt idx="9726">
                  <c:v>43.14</c:v>
                </c:pt>
                <c:pt idx="9727">
                  <c:v>20.8</c:v>
                </c:pt>
                <c:pt idx="9728">
                  <c:v>14.23</c:v>
                </c:pt>
                <c:pt idx="9729">
                  <c:v>51.51</c:v>
                </c:pt>
                <c:pt idx="9730">
                  <c:v>53.97</c:v>
                </c:pt>
                <c:pt idx="9731">
                  <c:v>70.33</c:v>
                </c:pt>
                <c:pt idx="9732">
                  <c:v>43.37</c:v>
                </c:pt>
                <c:pt idx="9733">
                  <c:v>21.02</c:v>
                </c:pt>
                <c:pt idx="9734">
                  <c:v>14.09</c:v>
                </c:pt>
                <c:pt idx="9735">
                  <c:v>51.68</c:v>
                </c:pt>
                <c:pt idx="9736">
                  <c:v>53.82</c:v>
                </c:pt>
                <c:pt idx="9737">
                  <c:v>70.13</c:v>
                </c:pt>
                <c:pt idx="9738">
                  <c:v>43.59</c:v>
                </c:pt>
                <c:pt idx="9739">
                  <c:v>21.24</c:v>
                </c:pt>
                <c:pt idx="9740">
                  <c:v>13.95</c:v>
                </c:pt>
                <c:pt idx="9741">
                  <c:v>51.85</c:v>
                </c:pt>
                <c:pt idx="9742">
                  <c:v>53.66</c:v>
                </c:pt>
                <c:pt idx="9743">
                  <c:v>69.930000000000007</c:v>
                </c:pt>
                <c:pt idx="9744">
                  <c:v>43.81</c:v>
                </c:pt>
                <c:pt idx="9745">
                  <c:v>21.46</c:v>
                </c:pt>
                <c:pt idx="9746">
                  <c:v>13.81</c:v>
                </c:pt>
                <c:pt idx="9747">
                  <c:v>52.02</c:v>
                </c:pt>
                <c:pt idx="9748">
                  <c:v>53.51</c:v>
                </c:pt>
                <c:pt idx="9749">
                  <c:v>69.73</c:v>
                </c:pt>
                <c:pt idx="9750">
                  <c:v>44.04</c:v>
                </c:pt>
                <c:pt idx="9751">
                  <c:v>21.68</c:v>
                </c:pt>
                <c:pt idx="9752">
                  <c:v>13.66</c:v>
                </c:pt>
                <c:pt idx="9753">
                  <c:v>52.19</c:v>
                </c:pt>
                <c:pt idx="9754">
                  <c:v>53.35</c:v>
                </c:pt>
                <c:pt idx="9755">
                  <c:v>69.53</c:v>
                </c:pt>
                <c:pt idx="9756">
                  <c:v>44.26</c:v>
                </c:pt>
                <c:pt idx="9757">
                  <c:v>21.9</c:v>
                </c:pt>
                <c:pt idx="9758">
                  <c:v>13.52</c:v>
                </c:pt>
                <c:pt idx="9759">
                  <c:v>52.36</c:v>
                </c:pt>
                <c:pt idx="9760">
                  <c:v>53.2</c:v>
                </c:pt>
                <c:pt idx="9761">
                  <c:v>69.33</c:v>
                </c:pt>
                <c:pt idx="9762">
                  <c:v>44.48</c:v>
                </c:pt>
                <c:pt idx="9763">
                  <c:v>22.12</c:v>
                </c:pt>
                <c:pt idx="9764">
                  <c:v>13.38</c:v>
                </c:pt>
                <c:pt idx="9765">
                  <c:v>52.52</c:v>
                </c:pt>
                <c:pt idx="9766">
                  <c:v>53.04</c:v>
                </c:pt>
                <c:pt idx="9767">
                  <c:v>69.12</c:v>
                </c:pt>
                <c:pt idx="9768">
                  <c:v>44.71</c:v>
                </c:pt>
                <c:pt idx="9769">
                  <c:v>22.35</c:v>
                </c:pt>
                <c:pt idx="9770">
                  <c:v>13.24</c:v>
                </c:pt>
                <c:pt idx="9771">
                  <c:v>52.69</c:v>
                </c:pt>
                <c:pt idx="9772">
                  <c:v>52.89</c:v>
                </c:pt>
                <c:pt idx="9773">
                  <c:v>68.92</c:v>
                </c:pt>
                <c:pt idx="9774">
                  <c:v>44.93</c:v>
                </c:pt>
                <c:pt idx="9775">
                  <c:v>22.57</c:v>
                </c:pt>
                <c:pt idx="9776">
                  <c:v>13.1</c:v>
                </c:pt>
                <c:pt idx="9777">
                  <c:v>52.85</c:v>
                </c:pt>
                <c:pt idx="9778">
                  <c:v>52.73</c:v>
                </c:pt>
                <c:pt idx="9779">
                  <c:v>68.72</c:v>
                </c:pt>
                <c:pt idx="9780">
                  <c:v>45.15</c:v>
                </c:pt>
                <c:pt idx="9781">
                  <c:v>22.79</c:v>
                </c:pt>
                <c:pt idx="9782">
                  <c:v>12.95</c:v>
                </c:pt>
                <c:pt idx="9783">
                  <c:v>53.01</c:v>
                </c:pt>
                <c:pt idx="9784">
                  <c:v>52.58</c:v>
                </c:pt>
                <c:pt idx="9785">
                  <c:v>68.52</c:v>
                </c:pt>
                <c:pt idx="9786">
                  <c:v>45.37</c:v>
                </c:pt>
                <c:pt idx="9787">
                  <c:v>23.02</c:v>
                </c:pt>
                <c:pt idx="9788">
                  <c:v>12.81</c:v>
                </c:pt>
                <c:pt idx="9789">
                  <c:v>53.17</c:v>
                </c:pt>
                <c:pt idx="9790">
                  <c:v>52.42</c:v>
                </c:pt>
                <c:pt idx="9791">
                  <c:v>68.319999999999993</c:v>
                </c:pt>
                <c:pt idx="9792">
                  <c:v>45.6</c:v>
                </c:pt>
                <c:pt idx="9793">
                  <c:v>23.24</c:v>
                </c:pt>
                <c:pt idx="9794">
                  <c:v>12.67</c:v>
                </c:pt>
                <c:pt idx="9795">
                  <c:v>53.33</c:v>
                </c:pt>
                <c:pt idx="9796">
                  <c:v>52.26</c:v>
                </c:pt>
                <c:pt idx="9797">
                  <c:v>68.12</c:v>
                </c:pt>
                <c:pt idx="9798">
                  <c:v>45.82</c:v>
                </c:pt>
                <c:pt idx="9799">
                  <c:v>23.46</c:v>
                </c:pt>
                <c:pt idx="9800">
                  <c:v>12.53</c:v>
                </c:pt>
                <c:pt idx="9801">
                  <c:v>53.49</c:v>
                </c:pt>
                <c:pt idx="9802">
                  <c:v>52.11</c:v>
                </c:pt>
                <c:pt idx="9803">
                  <c:v>67.92</c:v>
                </c:pt>
                <c:pt idx="9804">
                  <c:v>46.04</c:v>
                </c:pt>
                <c:pt idx="9805">
                  <c:v>23.69</c:v>
                </c:pt>
                <c:pt idx="9806">
                  <c:v>12.38</c:v>
                </c:pt>
                <c:pt idx="9807">
                  <c:v>53.65</c:v>
                </c:pt>
                <c:pt idx="9808">
                  <c:v>51.95</c:v>
                </c:pt>
                <c:pt idx="9809">
                  <c:v>67.72</c:v>
                </c:pt>
                <c:pt idx="9810">
                  <c:v>46.26</c:v>
                </c:pt>
                <c:pt idx="9811">
                  <c:v>23.91</c:v>
                </c:pt>
                <c:pt idx="9812">
                  <c:v>12.24</c:v>
                </c:pt>
                <c:pt idx="9813">
                  <c:v>53.8</c:v>
                </c:pt>
                <c:pt idx="9814">
                  <c:v>51.79</c:v>
                </c:pt>
                <c:pt idx="9815">
                  <c:v>67.510000000000005</c:v>
                </c:pt>
                <c:pt idx="9816">
                  <c:v>46.48</c:v>
                </c:pt>
                <c:pt idx="9817">
                  <c:v>24.14</c:v>
                </c:pt>
                <c:pt idx="9818">
                  <c:v>12.1</c:v>
                </c:pt>
                <c:pt idx="9819">
                  <c:v>53.96</c:v>
                </c:pt>
                <c:pt idx="9820">
                  <c:v>51.63</c:v>
                </c:pt>
                <c:pt idx="9821">
                  <c:v>67.31</c:v>
                </c:pt>
                <c:pt idx="9822">
                  <c:v>46.71</c:v>
                </c:pt>
                <c:pt idx="9823">
                  <c:v>24.36</c:v>
                </c:pt>
                <c:pt idx="9824">
                  <c:v>54.11</c:v>
                </c:pt>
                <c:pt idx="9825">
                  <c:v>51.47</c:v>
                </c:pt>
                <c:pt idx="9826">
                  <c:v>67.11</c:v>
                </c:pt>
                <c:pt idx="9827">
                  <c:v>46.93</c:v>
                </c:pt>
                <c:pt idx="9828">
                  <c:v>24.59</c:v>
                </c:pt>
                <c:pt idx="9829">
                  <c:v>54.26</c:v>
                </c:pt>
                <c:pt idx="9830">
                  <c:v>51.31</c:v>
                </c:pt>
                <c:pt idx="9831">
                  <c:v>66.91</c:v>
                </c:pt>
                <c:pt idx="9832">
                  <c:v>47.15</c:v>
                </c:pt>
                <c:pt idx="9833">
                  <c:v>24.81</c:v>
                </c:pt>
                <c:pt idx="9834">
                  <c:v>54.42</c:v>
                </c:pt>
                <c:pt idx="9835">
                  <c:v>51.15</c:v>
                </c:pt>
                <c:pt idx="9836">
                  <c:v>66.709999999999994</c:v>
                </c:pt>
                <c:pt idx="9837">
                  <c:v>47.37</c:v>
                </c:pt>
                <c:pt idx="9838">
                  <c:v>25.04</c:v>
                </c:pt>
                <c:pt idx="9839">
                  <c:v>54.56</c:v>
                </c:pt>
                <c:pt idx="9840">
                  <c:v>50.99</c:v>
                </c:pt>
                <c:pt idx="9841">
                  <c:v>66.510000000000005</c:v>
                </c:pt>
                <c:pt idx="9842">
                  <c:v>47.59</c:v>
                </c:pt>
                <c:pt idx="9843">
                  <c:v>25.26</c:v>
                </c:pt>
                <c:pt idx="9844">
                  <c:v>54.71</c:v>
                </c:pt>
                <c:pt idx="9845">
                  <c:v>50.83</c:v>
                </c:pt>
                <c:pt idx="9846">
                  <c:v>66.31</c:v>
                </c:pt>
                <c:pt idx="9847">
                  <c:v>47.81</c:v>
                </c:pt>
                <c:pt idx="9848">
                  <c:v>25.49</c:v>
                </c:pt>
                <c:pt idx="9849">
                  <c:v>54.86</c:v>
                </c:pt>
                <c:pt idx="9850">
                  <c:v>50.67</c:v>
                </c:pt>
                <c:pt idx="9851">
                  <c:v>66.11</c:v>
                </c:pt>
                <c:pt idx="9852">
                  <c:v>48.03</c:v>
                </c:pt>
                <c:pt idx="9853">
                  <c:v>25.72</c:v>
                </c:pt>
                <c:pt idx="9854">
                  <c:v>55</c:v>
                </c:pt>
                <c:pt idx="9855">
                  <c:v>50.51</c:v>
                </c:pt>
                <c:pt idx="9856">
                  <c:v>65.91</c:v>
                </c:pt>
                <c:pt idx="9857">
                  <c:v>48.25</c:v>
                </c:pt>
                <c:pt idx="9858">
                  <c:v>25.94</c:v>
                </c:pt>
                <c:pt idx="9859">
                  <c:v>55.15</c:v>
                </c:pt>
                <c:pt idx="9860">
                  <c:v>50.35</c:v>
                </c:pt>
                <c:pt idx="9861">
                  <c:v>65.709999999999994</c:v>
                </c:pt>
                <c:pt idx="9862">
                  <c:v>48.46</c:v>
                </c:pt>
                <c:pt idx="9863">
                  <c:v>26.17</c:v>
                </c:pt>
                <c:pt idx="9864">
                  <c:v>55.29</c:v>
                </c:pt>
                <c:pt idx="9865">
                  <c:v>50.19</c:v>
                </c:pt>
                <c:pt idx="9866">
                  <c:v>65.510000000000005</c:v>
                </c:pt>
                <c:pt idx="9867">
                  <c:v>48.68</c:v>
                </c:pt>
                <c:pt idx="9868">
                  <c:v>26.4</c:v>
                </c:pt>
                <c:pt idx="9869">
                  <c:v>55.43</c:v>
                </c:pt>
                <c:pt idx="9870">
                  <c:v>50.03</c:v>
                </c:pt>
                <c:pt idx="9871">
                  <c:v>65.31</c:v>
                </c:pt>
                <c:pt idx="9872">
                  <c:v>48.9</c:v>
                </c:pt>
                <c:pt idx="9873">
                  <c:v>26.63</c:v>
                </c:pt>
                <c:pt idx="9874">
                  <c:v>55.57</c:v>
                </c:pt>
                <c:pt idx="9875">
                  <c:v>49.86</c:v>
                </c:pt>
                <c:pt idx="9876">
                  <c:v>65.11</c:v>
                </c:pt>
                <c:pt idx="9877">
                  <c:v>49.12</c:v>
                </c:pt>
                <c:pt idx="9878">
                  <c:v>26.86</c:v>
                </c:pt>
                <c:pt idx="9879">
                  <c:v>55.71</c:v>
                </c:pt>
                <c:pt idx="9880">
                  <c:v>49.7</c:v>
                </c:pt>
                <c:pt idx="9881">
                  <c:v>64.900000000000006</c:v>
                </c:pt>
                <c:pt idx="9882">
                  <c:v>49.34</c:v>
                </c:pt>
                <c:pt idx="9883">
                  <c:v>27.08</c:v>
                </c:pt>
                <c:pt idx="9884">
                  <c:v>55.84</c:v>
                </c:pt>
                <c:pt idx="9885">
                  <c:v>49.54</c:v>
                </c:pt>
                <c:pt idx="9886">
                  <c:v>64.7</c:v>
                </c:pt>
                <c:pt idx="9887">
                  <c:v>49.55</c:v>
                </c:pt>
                <c:pt idx="9888">
                  <c:v>27.31</c:v>
                </c:pt>
                <c:pt idx="9889">
                  <c:v>55.98</c:v>
                </c:pt>
                <c:pt idx="9890">
                  <c:v>49.37</c:v>
                </c:pt>
                <c:pt idx="9891">
                  <c:v>64.5</c:v>
                </c:pt>
                <c:pt idx="9892">
                  <c:v>49.77</c:v>
                </c:pt>
                <c:pt idx="9893">
                  <c:v>27.54</c:v>
                </c:pt>
                <c:pt idx="9894">
                  <c:v>56.11</c:v>
                </c:pt>
                <c:pt idx="9895">
                  <c:v>49.21</c:v>
                </c:pt>
                <c:pt idx="9896">
                  <c:v>64.3</c:v>
                </c:pt>
                <c:pt idx="9897">
                  <c:v>49.99</c:v>
                </c:pt>
                <c:pt idx="9898">
                  <c:v>27.77</c:v>
                </c:pt>
                <c:pt idx="9899">
                  <c:v>56.24</c:v>
                </c:pt>
                <c:pt idx="9900">
                  <c:v>49.04</c:v>
                </c:pt>
                <c:pt idx="9901">
                  <c:v>64.099999999999994</c:v>
                </c:pt>
                <c:pt idx="9902">
                  <c:v>50.2</c:v>
                </c:pt>
                <c:pt idx="9903">
                  <c:v>28</c:v>
                </c:pt>
                <c:pt idx="9904">
                  <c:v>56.37</c:v>
                </c:pt>
                <c:pt idx="9905">
                  <c:v>48.88</c:v>
                </c:pt>
                <c:pt idx="9906">
                  <c:v>63.91</c:v>
                </c:pt>
                <c:pt idx="9907">
                  <c:v>50.42</c:v>
                </c:pt>
                <c:pt idx="9908">
                  <c:v>28.23</c:v>
                </c:pt>
                <c:pt idx="9909">
                  <c:v>56.5</c:v>
                </c:pt>
                <c:pt idx="9910">
                  <c:v>48.71</c:v>
                </c:pt>
                <c:pt idx="9911">
                  <c:v>63.71</c:v>
                </c:pt>
                <c:pt idx="9912">
                  <c:v>50.63</c:v>
                </c:pt>
                <c:pt idx="9913">
                  <c:v>28.46</c:v>
                </c:pt>
                <c:pt idx="9914">
                  <c:v>56.62</c:v>
                </c:pt>
                <c:pt idx="9915">
                  <c:v>48.55</c:v>
                </c:pt>
                <c:pt idx="9916">
                  <c:v>63.51</c:v>
                </c:pt>
                <c:pt idx="9917">
                  <c:v>50.85</c:v>
                </c:pt>
                <c:pt idx="9918">
                  <c:v>28.69</c:v>
                </c:pt>
                <c:pt idx="9919">
                  <c:v>56.74</c:v>
                </c:pt>
                <c:pt idx="9920">
                  <c:v>48.38</c:v>
                </c:pt>
                <c:pt idx="9921">
                  <c:v>63.31</c:v>
                </c:pt>
                <c:pt idx="9922">
                  <c:v>51.06</c:v>
                </c:pt>
                <c:pt idx="9923">
                  <c:v>28.92</c:v>
                </c:pt>
                <c:pt idx="9924">
                  <c:v>56.87</c:v>
                </c:pt>
                <c:pt idx="9925">
                  <c:v>48.22</c:v>
                </c:pt>
                <c:pt idx="9926">
                  <c:v>63.11</c:v>
                </c:pt>
                <c:pt idx="9927">
                  <c:v>51.28</c:v>
                </c:pt>
                <c:pt idx="9928">
                  <c:v>29.15</c:v>
                </c:pt>
                <c:pt idx="9929">
                  <c:v>56.99</c:v>
                </c:pt>
                <c:pt idx="9930">
                  <c:v>48.05</c:v>
                </c:pt>
                <c:pt idx="9931">
                  <c:v>62.91</c:v>
                </c:pt>
                <c:pt idx="9932">
                  <c:v>51.49</c:v>
                </c:pt>
                <c:pt idx="9933">
                  <c:v>29.39</c:v>
                </c:pt>
                <c:pt idx="9934">
                  <c:v>57.11</c:v>
                </c:pt>
                <c:pt idx="9935">
                  <c:v>47.88</c:v>
                </c:pt>
                <c:pt idx="9936">
                  <c:v>62.71</c:v>
                </c:pt>
                <c:pt idx="9937">
                  <c:v>51.7</c:v>
                </c:pt>
                <c:pt idx="9938">
                  <c:v>29.62</c:v>
                </c:pt>
                <c:pt idx="9939">
                  <c:v>57.22</c:v>
                </c:pt>
                <c:pt idx="9940">
                  <c:v>47.71</c:v>
                </c:pt>
                <c:pt idx="9941">
                  <c:v>62.51</c:v>
                </c:pt>
                <c:pt idx="9942">
                  <c:v>51.91</c:v>
                </c:pt>
                <c:pt idx="9943">
                  <c:v>29.85</c:v>
                </c:pt>
                <c:pt idx="9944">
                  <c:v>57.34</c:v>
                </c:pt>
                <c:pt idx="9945">
                  <c:v>47.55</c:v>
                </c:pt>
                <c:pt idx="9946">
                  <c:v>62.31</c:v>
                </c:pt>
                <c:pt idx="9947">
                  <c:v>52.12</c:v>
                </c:pt>
                <c:pt idx="9948">
                  <c:v>30.08</c:v>
                </c:pt>
                <c:pt idx="9949">
                  <c:v>57.45</c:v>
                </c:pt>
                <c:pt idx="9950">
                  <c:v>47.38</c:v>
                </c:pt>
                <c:pt idx="9951">
                  <c:v>62.11</c:v>
                </c:pt>
                <c:pt idx="9952">
                  <c:v>52.34</c:v>
                </c:pt>
                <c:pt idx="9953">
                  <c:v>30.32</c:v>
                </c:pt>
                <c:pt idx="9954">
                  <c:v>57.56</c:v>
                </c:pt>
                <c:pt idx="9955">
                  <c:v>47.21</c:v>
                </c:pt>
                <c:pt idx="9956">
                  <c:v>61.92</c:v>
                </c:pt>
                <c:pt idx="9957">
                  <c:v>52.55</c:v>
                </c:pt>
                <c:pt idx="9958">
                  <c:v>30.55</c:v>
                </c:pt>
                <c:pt idx="9959">
                  <c:v>57.67</c:v>
                </c:pt>
                <c:pt idx="9960">
                  <c:v>47.04</c:v>
                </c:pt>
                <c:pt idx="9961">
                  <c:v>61.72</c:v>
                </c:pt>
                <c:pt idx="9962">
                  <c:v>52.76</c:v>
                </c:pt>
                <c:pt idx="9963">
                  <c:v>30.78</c:v>
                </c:pt>
                <c:pt idx="9964">
                  <c:v>57.78</c:v>
                </c:pt>
                <c:pt idx="9965">
                  <c:v>46.87</c:v>
                </c:pt>
                <c:pt idx="9966">
                  <c:v>61.52</c:v>
                </c:pt>
                <c:pt idx="9967">
                  <c:v>52.96</c:v>
                </c:pt>
                <c:pt idx="9968">
                  <c:v>31.01</c:v>
                </c:pt>
                <c:pt idx="9969">
                  <c:v>57.88</c:v>
                </c:pt>
                <c:pt idx="9970">
                  <c:v>46.7</c:v>
                </c:pt>
                <c:pt idx="9971">
                  <c:v>61.32</c:v>
                </c:pt>
                <c:pt idx="9972">
                  <c:v>53.17</c:v>
                </c:pt>
                <c:pt idx="9973">
                  <c:v>31.25</c:v>
                </c:pt>
                <c:pt idx="9974">
                  <c:v>10.35</c:v>
                </c:pt>
                <c:pt idx="9975">
                  <c:v>57.98</c:v>
                </c:pt>
                <c:pt idx="9976">
                  <c:v>46.54</c:v>
                </c:pt>
                <c:pt idx="9977">
                  <c:v>61.13</c:v>
                </c:pt>
                <c:pt idx="9978">
                  <c:v>53.38</c:v>
                </c:pt>
                <c:pt idx="9979">
                  <c:v>31.48</c:v>
                </c:pt>
                <c:pt idx="9980">
                  <c:v>10.51</c:v>
                </c:pt>
                <c:pt idx="9981">
                  <c:v>58.08</c:v>
                </c:pt>
                <c:pt idx="9982">
                  <c:v>46.37</c:v>
                </c:pt>
                <c:pt idx="9983">
                  <c:v>60.93</c:v>
                </c:pt>
                <c:pt idx="9984">
                  <c:v>53.59</c:v>
                </c:pt>
                <c:pt idx="9985">
                  <c:v>31.72</c:v>
                </c:pt>
                <c:pt idx="9986">
                  <c:v>10.67</c:v>
                </c:pt>
                <c:pt idx="9987">
                  <c:v>58.18</c:v>
                </c:pt>
                <c:pt idx="9988">
                  <c:v>46.2</c:v>
                </c:pt>
                <c:pt idx="9989">
                  <c:v>60.73</c:v>
                </c:pt>
                <c:pt idx="9990">
                  <c:v>53.79</c:v>
                </c:pt>
                <c:pt idx="9991">
                  <c:v>31.95</c:v>
                </c:pt>
                <c:pt idx="9992">
                  <c:v>10.83</c:v>
                </c:pt>
                <c:pt idx="9993">
                  <c:v>58.28</c:v>
                </c:pt>
                <c:pt idx="9994">
                  <c:v>46.02</c:v>
                </c:pt>
                <c:pt idx="9995">
                  <c:v>60.53</c:v>
                </c:pt>
                <c:pt idx="9996">
                  <c:v>54</c:v>
                </c:pt>
                <c:pt idx="9997">
                  <c:v>32.19</c:v>
                </c:pt>
                <c:pt idx="9998">
                  <c:v>10.99</c:v>
                </c:pt>
                <c:pt idx="9999">
                  <c:v>58.37</c:v>
                </c:pt>
                <c:pt idx="10000">
                  <c:v>45.85</c:v>
                </c:pt>
                <c:pt idx="10001">
                  <c:v>60.34</c:v>
                </c:pt>
                <c:pt idx="10002">
                  <c:v>54.21</c:v>
                </c:pt>
                <c:pt idx="10003">
                  <c:v>32.42</c:v>
                </c:pt>
                <c:pt idx="10004">
                  <c:v>11.16</c:v>
                </c:pt>
                <c:pt idx="10005">
                  <c:v>58.46</c:v>
                </c:pt>
                <c:pt idx="10006">
                  <c:v>45.68</c:v>
                </c:pt>
                <c:pt idx="10007">
                  <c:v>60.14</c:v>
                </c:pt>
                <c:pt idx="10008">
                  <c:v>54.41</c:v>
                </c:pt>
                <c:pt idx="10009">
                  <c:v>32.659999999999997</c:v>
                </c:pt>
                <c:pt idx="10010">
                  <c:v>11.32</c:v>
                </c:pt>
                <c:pt idx="10011">
                  <c:v>58.55</c:v>
                </c:pt>
                <c:pt idx="10012">
                  <c:v>45.51</c:v>
                </c:pt>
                <c:pt idx="10013">
                  <c:v>59.94</c:v>
                </c:pt>
                <c:pt idx="10014">
                  <c:v>54.61</c:v>
                </c:pt>
                <c:pt idx="10015">
                  <c:v>32.89</c:v>
                </c:pt>
                <c:pt idx="10016">
                  <c:v>11.48</c:v>
                </c:pt>
                <c:pt idx="10017">
                  <c:v>58.64</c:v>
                </c:pt>
                <c:pt idx="10018">
                  <c:v>45.34</c:v>
                </c:pt>
                <c:pt idx="10019">
                  <c:v>59.75</c:v>
                </c:pt>
                <c:pt idx="10020">
                  <c:v>54.82</c:v>
                </c:pt>
                <c:pt idx="10021">
                  <c:v>33.130000000000003</c:v>
                </c:pt>
                <c:pt idx="10022">
                  <c:v>11.64</c:v>
                </c:pt>
                <c:pt idx="10023">
                  <c:v>58.73</c:v>
                </c:pt>
                <c:pt idx="10024">
                  <c:v>45.17</c:v>
                </c:pt>
                <c:pt idx="10025">
                  <c:v>59.55</c:v>
                </c:pt>
                <c:pt idx="10026">
                  <c:v>55.02</c:v>
                </c:pt>
                <c:pt idx="10027">
                  <c:v>33.369999999999997</c:v>
                </c:pt>
                <c:pt idx="10028">
                  <c:v>11.81</c:v>
                </c:pt>
                <c:pt idx="10029">
                  <c:v>58.81</c:v>
                </c:pt>
                <c:pt idx="10030">
                  <c:v>45</c:v>
                </c:pt>
                <c:pt idx="10031">
                  <c:v>59.36</c:v>
                </c:pt>
                <c:pt idx="10032">
                  <c:v>55.22</c:v>
                </c:pt>
                <c:pt idx="10033">
                  <c:v>33.6</c:v>
                </c:pt>
                <c:pt idx="10034">
                  <c:v>11.97</c:v>
                </c:pt>
                <c:pt idx="10035">
                  <c:v>58.89</c:v>
                </c:pt>
                <c:pt idx="10036">
                  <c:v>44.82</c:v>
                </c:pt>
                <c:pt idx="10037">
                  <c:v>59.16</c:v>
                </c:pt>
                <c:pt idx="10038">
                  <c:v>55.42</c:v>
                </c:pt>
                <c:pt idx="10039">
                  <c:v>33.840000000000003</c:v>
                </c:pt>
                <c:pt idx="10040">
                  <c:v>58.97</c:v>
                </c:pt>
                <c:pt idx="10041">
                  <c:v>44.65</c:v>
                </c:pt>
                <c:pt idx="10042">
                  <c:v>58.96</c:v>
                </c:pt>
                <c:pt idx="10043">
                  <c:v>55.62</c:v>
                </c:pt>
                <c:pt idx="10044">
                  <c:v>34.08</c:v>
                </c:pt>
                <c:pt idx="10045">
                  <c:v>59.05</c:v>
                </c:pt>
                <c:pt idx="10046">
                  <c:v>44.48</c:v>
                </c:pt>
                <c:pt idx="10047">
                  <c:v>58.77</c:v>
                </c:pt>
                <c:pt idx="10048">
                  <c:v>55.82</c:v>
                </c:pt>
                <c:pt idx="10049">
                  <c:v>34.31</c:v>
                </c:pt>
                <c:pt idx="10050">
                  <c:v>12.46</c:v>
                </c:pt>
                <c:pt idx="10051">
                  <c:v>59.12</c:v>
                </c:pt>
                <c:pt idx="10052">
                  <c:v>44.31</c:v>
                </c:pt>
                <c:pt idx="10053">
                  <c:v>58.57</c:v>
                </c:pt>
                <c:pt idx="10054">
                  <c:v>56.02</c:v>
                </c:pt>
                <c:pt idx="10055">
                  <c:v>34.549999999999997</c:v>
                </c:pt>
                <c:pt idx="10056">
                  <c:v>12.62</c:v>
                </c:pt>
                <c:pt idx="10057">
                  <c:v>59.19</c:v>
                </c:pt>
                <c:pt idx="10058">
                  <c:v>44.13</c:v>
                </c:pt>
                <c:pt idx="10059">
                  <c:v>58.38</c:v>
                </c:pt>
                <c:pt idx="10060">
                  <c:v>56.21</c:v>
                </c:pt>
                <c:pt idx="10061">
                  <c:v>34.79</c:v>
                </c:pt>
                <c:pt idx="10062">
                  <c:v>12.79</c:v>
                </c:pt>
                <c:pt idx="10063">
                  <c:v>59.26</c:v>
                </c:pt>
                <c:pt idx="10064">
                  <c:v>43.96</c:v>
                </c:pt>
                <c:pt idx="10065">
                  <c:v>58.19</c:v>
                </c:pt>
                <c:pt idx="10066">
                  <c:v>56.41</c:v>
                </c:pt>
                <c:pt idx="10067">
                  <c:v>35.03</c:v>
                </c:pt>
                <c:pt idx="10068">
                  <c:v>12.95</c:v>
                </c:pt>
                <c:pt idx="10069">
                  <c:v>59.33</c:v>
                </c:pt>
                <c:pt idx="10070">
                  <c:v>43.78</c:v>
                </c:pt>
                <c:pt idx="10071">
                  <c:v>57.99</c:v>
                </c:pt>
                <c:pt idx="10072">
                  <c:v>56.6</c:v>
                </c:pt>
                <c:pt idx="10073">
                  <c:v>35.270000000000003</c:v>
                </c:pt>
                <c:pt idx="10074">
                  <c:v>13.11</c:v>
                </c:pt>
                <c:pt idx="10075">
                  <c:v>59.39</c:v>
                </c:pt>
                <c:pt idx="10076">
                  <c:v>43.61</c:v>
                </c:pt>
                <c:pt idx="10077">
                  <c:v>57.8</c:v>
                </c:pt>
                <c:pt idx="10078">
                  <c:v>56.8</c:v>
                </c:pt>
                <c:pt idx="10079">
                  <c:v>35.5</c:v>
                </c:pt>
                <c:pt idx="10080">
                  <c:v>13.28</c:v>
                </c:pt>
                <c:pt idx="10081">
                  <c:v>59.45</c:v>
                </c:pt>
                <c:pt idx="10082">
                  <c:v>43.43</c:v>
                </c:pt>
                <c:pt idx="10083">
                  <c:v>57.6</c:v>
                </c:pt>
                <c:pt idx="10084">
                  <c:v>56.99</c:v>
                </c:pt>
                <c:pt idx="10085">
                  <c:v>35.74</c:v>
                </c:pt>
                <c:pt idx="10086">
                  <c:v>13.44</c:v>
                </c:pt>
                <c:pt idx="10087">
                  <c:v>59.51</c:v>
                </c:pt>
                <c:pt idx="10088">
                  <c:v>43.26</c:v>
                </c:pt>
                <c:pt idx="10089">
                  <c:v>57.41</c:v>
                </c:pt>
                <c:pt idx="10090">
                  <c:v>57.18</c:v>
                </c:pt>
                <c:pt idx="10091">
                  <c:v>35.979999999999997</c:v>
                </c:pt>
                <c:pt idx="10092">
                  <c:v>13.61</c:v>
                </c:pt>
                <c:pt idx="10093">
                  <c:v>59.57</c:v>
                </c:pt>
                <c:pt idx="10094">
                  <c:v>43.08</c:v>
                </c:pt>
                <c:pt idx="10095">
                  <c:v>57.22</c:v>
                </c:pt>
                <c:pt idx="10096">
                  <c:v>57.37</c:v>
                </c:pt>
                <c:pt idx="10097">
                  <c:v>36.22</c:v>
                </c:pt>
                <c:pt idx="10098">
                  <c:v>13.77</c:v>
                </c:pt>
                <c:pt idx="10099">
                  <c:v>59.62</c:v>
                </c:pt>
                <c:pt idx="10100">
                  <c:v>42.91</c:v>
                </c:pt>
                <c:pt idx="10101">
                  <c:v>57.02</c:v>
                </c:pt>
                <c:pt idx="10102">
                  <c:v>57.56</c:v>
                </c:pt>
                <c:pt idx="10103">
                  <c:v>36.46</c:v>
                </c:pt>
                <c:pt idx="10104">
                  <c:v>13.94</c:v>
                </c:pt>
                <c:pt idx="10105">
                  <c:v>59.68</c:v>
                </c:pt>
                <c:pt idx="10106">
                  <c:v>42.73</c:v>
                </c:pt>
                <c:pt idx="10107">
                  <c:v>56.83</c:v>
                </c:pt>
                <c:pt idx="10108">
                  <c:v>57.75</c:v>
                </c:pt>
                <c:pt idx="10109">
                  <c:v>36.700000000000003</c:v>
                </c:pt>
                <c:pt idx="10110">
                  <c:v>14.1</c:v>
                </c:pt>
                <c:pt idx="10111">
                  <c:v>59.73</c:v>
                </c:pt>
                <c:pt idx="10112">
                  <c:v>42.56</c:v>
                </c:pt>
                <c:pt idx="10113">
                  <c:v>56.64</c:v>
                </c:pt>
                <c:pt idx="10114">
                  <c:v>57.94</c:v>
                </c:pt>
                <c:pt idx="10115">
                  <c:v>36.94</c:v>
                </c:pt>
                <c:pt idx="10116">
                  <c:v>14.27</c:v>
                </c:pt>
                <c:pt idx="10117">
                  <c:v>59.77</c:v>
                </c:pt>
                <c:pt idx="10118">
                  <c:v>42.38</c:v>
                </c:pt>
                <c:pt idx="10119">
                  <c:v>56.44</c:v>
                </c:pt>
                <c:pt idx="10120">
                  <c:v>58.12</c:v>
                </c:pt>
                <c:pt idx="10121">
                  <c:v>37.18</c:v>
                </c:pt>
                <c:pt idx="10122">
                  <c:v>14.44</c:v>
                </c:pt>
                <c:pt idx="10123">
                  <c:v>59.82</c:v>
                </c:pt>
                <c:pt idx="10124">
                  <c:v>42.21</c:v>
                </c:pt>
                <c:pt idx="10125">
                  <c:v>56.25</c:v>
                </c:pt>
                <c:pt idx="10126">
                  <c:v>58.31</c:v>
                </c:pt>
                <c:pt idx="10127">
                  <c:v>37.42</c:v>
                </c:pt>
                <c:pt idx="10128">
                  <c:v>14.6</c:v>
                </c:pt>
                <c:pt idx="10129">
                  <c:v>59.86</c:v>
                </c:pt>
                <c:pt idx="10130">
                  <c:v>42.03</c:v>
                </c:pt>
                <c:pt idx="10131">
                  <c:v>56.06</c:v>
                </c:pt>
                <c:pt idx="10132">
                  <c:v>58.49</c:v>
                </c:pt>
                <c:pt idx="10133">
                  <c:v>37.659999999999997</c:v>
                </c:pt>
                <c:pt idx="10134">
                  <c:v>14.77</c:v>
                </c:pt>
                <c:pt idx="10135">
                  <c:v>59.9</c:v>
                </c:pt>
                <c:pt idx="10136">
                  <c:v>41.85</c:v>
                </c:pt>
                <c:pt idx="10137">
                  <c:v>55.87</c:v>
                </c:pt>
                <c:pt idx="10138">
                  <c:v>58.68</c:v>
                </c:pt>
                <c:pt idx="10139">
                  <c:v>37.909999999999997</c:v>
                </c:pt>
                <c:pt idx="10140">
                  <c:v>14.93</c:v>
                </c:pt>
                <c:pt idx="10141">
                  <c:v>59.93</c:v>
                </c:pt>
                <c:pt idx="10142">
                  <c:v>41.67</c:v>
                </c:pt>
                <c:pt idx="10143">
                  <c:v>55.67</c:v>
                </c:pt>
                <c:pt idx="10144">
                  <c:v>58.86</c:v>
                </c:pt>
                <c:pt idx="10145">
                  <c:v>38.15</c:v>
                </c:pt>
                <c:pt idx="10146">
                  <c:v>15.1</c:v>
                </c:pt>
                <c:pt idx="10147">
                  <c:v>59.97</c:v>
                </c:pt>
                <c:pt idx="10148">
                  <c:v>41.5</c:v>
                </c:pt>
                <c:pt idx="10149">
                  <c:v>55.48</c:v>
                </c:pt>
                <c:pt idx="10150">
                  <c:v>59.04</c:v>
                </c:pt>
                <c:pt idx="10151">
                  <c:v>38.39</c:v>
                </c:pt>
                <c:pt idx="10152">
                  <c:v>15.27</c:v>
                </c:pt>
                <c:pt idx="10153">
                  <c:v>60</c:v>
                </c:pt>
                <c:pt idx="10154">
                  <c:v>41.32</c:v>
                </c:pt>
                <c:pt idx="10155">
                  <c:v>55.29</c:v>
                </c:pt>
                <c:pt idx="10156">
                  <c:v>59.22</c:v>
                </c:pt>
                <c:pt idx="10157">
                  <c:v>38.630000000000003</c:v>
                </c:pt>
                <c:pt idx="10158">
                  <c:v>15.44</c:v>
                </c:pt>
                <c:pt idx="10159">
                  <c:v>60.03</c:v>
                </c:pt>
                <c:pt idx="10160">
                  <c:v>41.14</c:v>
                </c:pt>
                <c:pt idx="10161">
                  <c:v>55.1</c:v>
                </c:pt>
                <c:pt idx="10162">
                  <c:v>59.39</c:v>
                </c:pt>
                <c:pt idx="10163">
                  <c:v>38.869999999999997</c:v>
                </c:pt>
                <c:pt idx="10164">
                  <c:v>15.6</c:v>
                </c:pt>
                <c:pt idx="10165">
                  <c:v>60.05</c:v>
                </c:pt>
                <c:pt idx="10166">
                  <c:v>40.96</c:v>
                </c:pt>
                <c:pt idx="10167">
                  <c:v>54.91</c:v>
                </c:pt>
                <c:pt idx="10168">
                  <c:v>59.57</c:v>
                </c:pt>
                <c:pt idx="10169">
                  <c:v>39.119999999999997</c:v>
                </c:pt>
                <c:pt idx="10170">
                  <c:v>15.77</c:v>
                </c:pt>
                <c:pt idx="10171">
                  <c:v>60.08</c:v>
                </c:pt>
                <c:pt idx="10172">
                  <c:v>40.79</c:v>
                </c:pt>
                <c:pt idx="10173">
                  <c:v>54.72</c:v>
                </c:pt>
                <c:pt idx="10174">
                  <c:v>59.74</c:v>
                </c:pt>
                <c:pt idx="10175">
                  <c:v>39.36</c:v>
                </c:pt>
                <c:pt idx="10176">
                  <c:v>15.94</c:v>
                </c:pt>
                <c:pt idx="10177">
                  <c:v>60.1</c:v>
                </c:pt>
                <c:pt idx="10178">
                  <c:v>40.61</c:v>
                </c:pt>
                <c:pt idx="10179">
                  <c:v>54.53</c:v>
                </c:pt>
                <c:pt idx="10180">
                  <c:v>59.92</c:v>
                </c:pt>
                <c:pt idx="10181">
                  <c:v>39.6</c:v>
                </c:pt>
                <c:pt idx="10182">
                  <c:v>16.11</c:v>
                </c:pt>
                <c:pt idx="10183">
                  <c:v>60.12</c:v>
                </c:pt>
                <c:pt idx="10184">
                  <c:v>40.43</c:v>
                </c:pt>
                <c:pt idx="10185">
                  <c:v>54.34</c:v>
                </c:pt>
                <c:pt idx="10186">
                  <c:v>60.09</c:v>
                </c:pt>
                <c:pt idx="10187">
                  <c:v>39.85</c:v>
                </c:pt>
                <c:pt idx="10188">
                  <c:v>16.27</c:v>
                </c:pt>
                <c:pt idx="10189">
                  <c:v>60.13</c:v>
                </c:pt>
                <c:pt idx="10190">
                  <c:v>40.25</c:v>
                </c:pt>
                <c:pt idx="10191">
                  <c:v>54.15</c:v>
                </c:pt>
                <c:pt idx="10192">
                  <c:v>60.26</c:v>
                </c:pt>
                <c:pt idx="10193">
                  <c:v>40.090000000000003</c:v>
                </c:pt>
                <c:pt idx="10194">
                  <c:v>16.440000000000001</c:v>
                </c:pt>
                <c:pt idx="10195">
                  <c:v>60.14</c:v>
                </c:pt>
                <c:pt idx="10196">
                  <c:v>40.07</c:v>
                </c:pt>
                <c:pt idx="10197">
                  <c:v>53.96</c:v>
                </c:pt>
                <c:pt idx="10198">
                  <c:v>60.43</c:v>
                </c:pt>
                <c:pt idx="10199">
                  <c:v>40.33</c:v>
                </c:pt>
                <c:pt idx="10200">
                  <c:v>16.61</c:v>
                </c:pt>
                <c:pt idx="10201">
                  <c:v>60.15</c:v>
                </c:pt>
                <c:pt idx="10202">
                  <c:v>39.89</c:v>
                </c:pt>
                <c:pt idx="10203">
                  <c:v>53.77</c:v>
                </c:pt>
                <c:pt idx="10204">
                  <c:v>60.59</c:v>
                </c:pt>
                <c:pt idx="10205">
                  <c:v>40.58</c:v>
                </c:pt>
                <c:pt idx="10206">
                  <c:v>16.78</c:v>
                </c:pt>
                <c:pt idx="10207">
                  <c:v>60.16</c:v>
                </c:pt>
                <c:pt idx="10208">
                  <c:v>39.71</c:v>
                </c:pt>
                <c:pt idx="10209">
                  <c:v>53.58</c:v>
                </c:pt>
                <c:pt idx="10210">
                  <c:v>60.76</c:v>
                </c:pt>
                <c:pt idx="10211">
                  <c:v>40.82</c:v>
                </c:pt>
                <c:pt idx="10212">
                  <c:v>16.95</c:v>
                </c:pt>
                <c:pt idx="10213">
                  <c:v>60.17</c:v>
                </c:pt>
                <c:pt idx="10214">
                  <c:v>39.53</c:v>
                </c:pt>
                <c:pt idx="10215">
                  <c:v>53.39</c:v>
                </c:pt>
                <c:pt idx="10216">
                  <c:v>60.92</c:v>
                </c:pt>
                <c:pt idx="10217">
                  <c:v>41.07</c:v>
                </c:pt>
                <c:pt idx="10218">
                  <c:v>17.12</c:v>
                </c:pt>
                <c:pt idx="10219">
                  <c:v>60.17</c:v>
                </c:pt>
                <c:pt idx="10220">
                  <c:v>39.35</c:v>
                </c:pt>
                <c:pt idx="10221">
                  <c:v>53.2</c:v>
                </c:pt>
                <c:pt idx="10222">
                  <c:v>61.08</c:v>
                </c:pt>
                <c:pt idx="10223">
                  <c:v>41.31</c:v>
                </c:pt>
                <c:pt idx="10224">
                  <c:v>17.29</c:v>
                </c:pt>
                <c:pt idx="10225">
                  <c:v>60.17</c:v>
                </c:pt>
                <c:pt idx="10226">
                  <c:v>39.17</c:v>
                </c:pt>
                <c:pt idx="10227">
                  <c:v>53.01</c:v>
                </c:pt>
                <c:pt idx="10228">
                  <c:v>61.24</c:v>
                </c:pt>
                <c:pt idx="10229">
                  <c:v>41.55</c:v>
                </c:pt>
                <c:pt idx="10230">
                  <c:v>17.46</c:v>
                </c:pt>
                <c:pt idx="10231">
                  <c:v>60.16</c:v>
                </c:pt>
                <c:pt idx="10232">
                  <c:v>38.99</c:v>
                </c:pt>
                <c:pt idx="10233">
                  <c:v>52.82</c:v>
                </c:pt>
                <c:pt idx="10234">
                  <c:v>61.4</c:v>
                </c:pt>
                <c:pt idx="10235">
                  <c:v>41.8</c:v>
                </c:pt>
                <c:pt idx="10236">
                  <c:v>17.63</c:v>
                </c:pt>
                <c:pt idx="10237">
                  <c:v>60.16</c:v>
                </c:pt>
                <c:pt idx="10238">
                  <c:v>38.81</c:v>
                </c:pt>
                <c:pt idx="10239">
                  <c:v>52.64</c:v>
                </c:pt>
                <c:pt idx="10240">
                  <c:v>61.56</c:v>
                </c:pt>
                <c:pt idx="10241">
                  <c:v>42.05</c:v>
                </c:pt>
                <c:pt idx="10242">
                  <c:v>17.8</c:v>
                </c:pt>
                <c:pt idx="10243">
                  <c:v>60.15</c:v>
                </c:pt>
                <c:pt idx="10244">
                  <c:v>38.630000000000003</c:v>
                </c:pt>
                <c:pt idx="10245">
                  <c:v>52.45</c:v>
                </c:pt>
                <c:pt idx="10246">
                  <c:v>61.71</c:v>
                </c:pt>
                <c:pt idx="10247">
                  <c:v>42.29</c:v>
                </c:pt>
                <c:pt idx="10248">
                  <c:v>17.97</c:v>
                </c:pt>
                <c:pt idx="10249">
                  <c:v>60.14</c:v>
                </c:pt>
                <c:pt idx="10250">
                  <c:v>38.450000000000003</c:v>
                </c:pt>
                <c:pt idx="10251">
                  <c:v>52.26</c:v>
                </c:pt>
                <c:pt idx="10252">
                  <c:v>61.87</c:v>
                </c:pt>
                <c:pt idx="10253">
                  <c:v>42.54</c:v>
                </c:pt>
                <c:pt idx="10254">
                  <c:v>18.14</c:v>
                </c:pt>
                <c:pt idx="10255">
                  <c:v>60.12</c:v>
                </c:pt>
                <c:pt idx="10256">
                  <c:v>38.270000000000003</c:v>
                </c:pt>
                <c:pt idx="10257">
                  <c:v>52.07</c:v>
                </c:pt>
                <c:pt idx="10258">
                  <c:v>62.02</c:v>
                </c:pt>
                <c:pt idx="10259">
                  <c:v>42.78</c:v>
                </c:pt>
                <c:pt idx="10260">
                  <c:v>18.309999999999999</c:v>
                </c:pt>
                <c:pt idx="10261">
                  <c:v>60.11</c:v>
                </c:pt>
                <c:pt idx="10262">
                  <c:v>38.08</c:v>
                </c:pt>
                <c:pt idx="10263">
                  <c:v>51.89</c:v>
                </c:pt>
                <c:pt idx="10264">
                  <c:v>62.17</c:v>
                </c:pt>
                <c:pt idx="10265">
                  <c:v>43.03</c:v>
                </c:pt>
                <c:pt idx="10266">
                  <c:v>18.48</c:v>
                </c:pt>
                <c:pt idx="10267">
                  <c:v>60.09</c:v>
                </c:pt>
                <c:pt idx="10268">
                  <c:v>37.9</c:v>
                </c:pt>
                <c:pt idx="10269">
                  <c:v>51.7</c:v>
                </c:pt>
                <c:pt idx="10270">
                  <c:v>62.32</c:v>
                </c:pt>
                <c:pt idx="10271">
                  <c:v>43.28</c:v>
                </c:pt>
                <c:pt idx="10272">
                  <c:v>18.649999999999999</c:v>
                </c:pt>
                <c:pt idx="10273">
                  <c:v>60.06</c:v>
                </c:pt>
                <c:pt idx="10274">
                  <c:v>37.72</c:v>
                </c:pt>
                <c:pt idx="10275">
                  <c:v>51.51</c:v>
                </c:pt>
                <c:pt idx="10276">
                  <c:v>62.46</c:v>
                </c:pt>
                <c:pt idx="10277">
                  <c:v>43.52</c:v>
                </c:pt>
                <c:pt idx="10278">
                  <c:v>18.82</c:v>
                </c:pt>
                <c:pt idx="10279">
                  <c:v>60.04</c:v>
                </c:pt>
                <c:pt idx="10280">
                  <c:v>37.54</c:v>
                </c:pt>
                <c:pt idx="10281">
                  <c:v>51.32</c:v>
                </c:pt>
                <c:pt idx="10282">
                  <c:v>62.6</c:v>
                </c:pt>
                <c:pt idx="10283">
                  <c:v>43.77</c:v>
                </c:pt>
                <c:pt idx="10284">
                  <c:v>18.989999999999998</c:v>
                </c:pt>
                <c:pt idx="10285">
                  <c:v>60.01</c:v>
                </c:pt>
                <c:pt idx="10286">
                  <c:v>37.36</c:v>
                </c:pt>
                <c:pt idx="10287">
                  <c:v>51.14</c:v>
                </c:pt>
                <c:pt idx="10288">
                  <c:v>62.75</c:v>
                </c:pt>
                <c:pt idx="10289">
                  <c:v>44.02</c:v>
                </c:pt>
                <c:pt idx="10290">
                  <c:v>19.170000000000002</c:v>
                </c:pt>
                <c:pt idx="10291">
                  <c:v>59.98</c:v>
                </c:pt>
                <c:pt idx="10292">
                  <c:v>37.17</c:v>
                </c:pt>
                <c:pt idx="10293">
                  <c:v>50.95</c:v>
                </c:pt>
                <c:pt idx="10294">
                  <c:v>62.89</c:v>
                </c:pt>
                <c:pt idx="10295">
                  <c:v>44.26</c:v>
                </c:pt>
                <c:pt idx="10296">
                  <c:v>19.34</c:v>
                </c:pt>
                <c:pt idx="10297">
                  <c:v>59.95</c:v>
                </c:pt>
                <c:pt idx="10298">
                  <c:v>10.130000000000001</c:v>
                </c:pt>
                <c:pt idx="10299">
                  <c:v>36.99</c:v>
                </c:pt>
                <c:pt idx="10300">
                  <c:v>50.77</c:v>
                </c:pt>
                <c:pt idx="10301">
                  <c:v>63.02</c:v>
                </c:pt>
                <c:pt idx="10302">
                  <c:v>44.51</c:v>
                </c:pt>
                <c:pt idx="10303">
                  <c:v>19.510000000000002</c:v>
                </c:pt>
                <c:pt idx="10304">
                  <c:v>59.91</c:v>
                </c:pt>
                <c:pt idx="10305">
                  <c:v>10.16</c:v>
                </c:pt>
                <c:pt idx="10306">
                  <c:v>36.81</c:v>
                </c:pt>
                <c:pt idx="10307">
                  <c:v>50.58</c:v>
                </c:pt>
                <c:pt idx="10308">
                  <c:v>63.16</c:v>
                </c:pt>
                <c:pt idx="10309">
                  <c:v>44.76</c:v>
                </c:pt>
                <c:pt idx="10310">
                  <c:v>19.68</c:v>
                </c:pt>
                <c:pt idx="10311">
                  <c:v>59.88</c:v>
                </c:pt>
                <c:pt idx="10312">
                  <c:v>10.199999999999999</c:v>
                </c:pt>
                <c:pt idx="10313">
                  <c:v>36.619999999999997</c:v>
                </c:pt>
                <c:pt idx="10314">
                  <c:v>50.4</c:v>
                </c:pt>
                <c:pt idx="10315">
                  <c:v>63.29</c:v>
                </c:pt>
                <c:pt idx="10316">
                  <c:v>45.01</c:v>
                </c:pt>
                <c:pt idx="10317">
                  <c:v>19.86</c:v>
                </c:pt>
                <c:pt idx="10318">
                  <c:v>59.83</c:v>
                </c:pt>
                <c:pt idx="10319">
                  <c:v>10.23</c:v>
                </c:pt>
                <c:pt idx="10320">
                  <c:v>36.44</c:v>
                </c:pt>
                <c:pt idx="10321">
                  <c:v>50.21</c:v>
                </c:pt>
                <c:pt idx="10322">
                  <c:v>63.42</c:v>
                </c:pt>
                <c:pt idx="10323">
                  <c:v>45.26</c:v>
                </c:pt>
                <c:pt idx="10324">
                  <c:v>20.03</c:v>
                </c:pt>
                <c:pt idx="10325">
                  <c:v>59.79</c:v>
                </c:pt>
                <c:pt idx="10326">
                  <c:v>10.26</c:v>
                </c:pt>
                <c:pt idx="10327">
                  <c:v>36.26</c:v>
                </c:pt>
                <c:pt idx="10328">
                  <c:v>50.03</c:v>
                </c:pt>
                <c:pt idx="10329">
                  <c:v>63.55</c:v>
                </c:pt>
                <c:pt idx="10330">
                  <c:v>45.5</c:v>
                </c:pt>
                <c:pt idx="10331">
                  <c:v>20.2</c:v>
                </c:pt>
                <c:pt idx="10332">
                  <c:v>59.75</c:v>
                </c:pt>
                <c:pt idx="10333">
                  <c:v>10.3</c:v>
                </c:pt>
                <c:pt idx="10334">
                  <c:v>36.07</c:v>
                </c:pt>
                <c:pt idx="10335">
                  <c:v>49.84</c:v>
                </c:pt>
                <c:pt idx="10336">
                  <c:v>63.68</c:v>
                </c:pt>
                <c:pt idx="10337">
                  <c:v>45.75</c:v>
                </c:pt>
                <c:pt idx="10338">
                  <c:v>20.38</c:v>
                </c:pt>
                <c:pt idx="10339">
                  <c:v>59.7</c:v>
                </c:pt>
                <c:pt idx="10340">
                  <c:v>10.33</c:v>
                </c:pt>
                <c:pt idx="10341">
                  <c:v>35.89</c:v>
                </c:pt>
                <c:pt idx="10342">
                  <c:v>49.66</c:v>
                </c:pt>
                <c:pt idx="10343">
                  <c:v>63.8</c:v>
                </c:pt>
                <c:pt idx="10344">
                  <c:v>46</c:v>
                </c:pt>
                <c:pt idx="10345">
                  <c:v>20.55</c:v>
                </c:pt>
                <c:pt idx="10346">
                  <c:v>59.65</c:v>
                </c:pt>
                <c:pt idx="10347">
                  <c:v>10.36</c:v>
                </c:pt>
                <c:pt idx="10348">
                  <c:v>35.71</c:v>
                </c:pt>
                <c:pt idx="10349">
                  <c:v>49.47</c:v>
                </c:pt>
                <c:pt idx="10350">
                  <c:v>63.92</c:v>
                </c:pt>
                <c:pt idx="10351">
                  <c:v>46.25</c:v>
                </c:pt>
                <c:pt idx="10352">
                  <c:v>20.72</c:v>
                </c:pt>
                <c:pt idx="10353">
                  <c:v>59.59</c:v>
                </c:pt>
                <c:pt idx="10354">
                  <c:v>10.39</c:v>
                </c:pt>
                <c:pt idx="10355">
                  <c:v>35.520000000000003</c:v>
                </c:pt>
                <c:pt idx="10356">
                  <c:v>49.29</c:v>
                </c:pt>
                <c:pt idx="10357">
                  <c:v>64.040000000000006</c:v>
                </c:pt>
                <c:pt idx="10358">
                  <c:v>46.5</c:v>
                </c:pt>
                <c:pt idx="10359">
                  <c:v>20.9</c:v>
                </c:pt>
                <c:pt idx="10360">
                  <c:v>59.54</c:v>
                </c:pt>
                <c:pt idx="10361">
                  <c:v>10.42</c:v>
                </c:pt>
                <c:pt idx="10362">
                  <c:v>35.340000000000003</c:v>
                </c:pt>
                <c:pt idx="10363">
                  <c:v>49.1</c:v>
                </c:pt>
                <c:pt idx="10364">
                  <c:v>64.16</c:v>
                </c:pt>
                <c:pt idx="10365">
                  <c:v>46.75</c:v>
                </c:pt>
                <c:pt idx="10366">
                  <c:v>21.07</c:v>
                </c:pt>
                <c:pt idx="10367">
                  <c:v>59.48</c:v>
                </c:pt>
                <c:pt idx="10368">
                  <c:v>10.44</c:v>
                </c:pt>
                <c:pt idx="10369">
                  <c:v>35.15</c:v>
                </c:pt>
                <c:pt idx="10370">
                  <c:v>48.92</c:v>
                </c:pt>
                <c:pt idx="10371">
                  <c:v>64.27</c:v>
                </c:pt>
                <c:pt idx="10372">
                  <c:v>47</c:v>
                </c:pt>
                <c:pt idx="10373">
                  <c:v>21.25</c:v>
                </c:pt>
                <c:pt idx="10374">
                  <c:v>59.42</c:v>
                </c:pt>
                <c:pt idx="10375">
                  <c:v>10.47</c:v>
                </c:pt>
                <c:pt idx="10376">
                  <c:v>34.97</c:v>
                </c:pt>
                <c:pt idx="10377">
                  <c:v>48.74</c:v>
                </c:pt>
                <c:pt idx="10378">
                  <c:v>64.38</c:v>
                </c:pt>
                <c:pt idx="10379">
                  <c:v>47.25</c:v>
                </c:pt>
                <c:pt idx="10380">
                  <c:v>21.42</c:v>
                </c:pt>
                <c:pt idx="10381">
                  <c:v>59.35</c:v>
                </c:pt>
                <c:pt idx="10382">
                  <c:v>10.5</c:v>
                </c:pt>
                <c:pt idx="10383">
                  <c:v>34.78</c:v>
                </c:pt>
                <c:pt idx="10384">
                  <c:v>48.55</c:v>
                </c:pt>
                <c:pt idx="10385">
                  <c:v>64.489999999999995</c:v>
                </c:pt>
                <c:pt idx="10386">
                  <c:v>47.5</c:v>
                </c:pt>
                <c:pt idx="10387">
                  <c:v>21.6</c:v>
                </c:pt>
                <c:pt idx="10388">
                  <c:v>59.29</c:v>
                </c:pt>
                <c:pt idx="10389">
                  <c:v>10.52</c:v>
                </c:pt>
                <c:pt idx="10390">
                  <c:v>34.6</c:v>
                </c:pt>
                <c:pt idx="10391">
                  <c:v>48.37</c:v>
                </c:pt>
                <c:pt idx="10392">
                  <c:v>64.599999999999994</c:v>
                </c:pt>
                <c:pt idx="10393">
                  <c:v>47.75</c:v>
                </c:pt>
                <c:pt idx="10394">
                  <c:v>21.77</c:v>
                </c:pt>
                <c:pt idx="10395">
                  <c:v>59.22</c:v>
                </c:pt>
                <c:pt idx="10396">
                  <c:v>10.55</c:v>
                </c:pt>
                <c:pt idx="10397">
                  <c:v>34.409999999999997</c:v>
                </c:pt>
                <c:pt idx="10398">
                  <c:v>48.19</c:v>
                </c:pt>
                <c:pt idx="10399">
                  <c:v>64.7</c:v>
                </c:pt>
                <c:pt idx="10400">
                  <c:v>48</c:v>
                </c:pt>
                <c:pt idx="10401">
                  <c:v>21.95</c:v>
                </c:pt>
                <c:pt idx="10402">
                  <c:v>59.15</c:v>
                </c:pt>
                <c:pt idx="10403">
                  <c:v>10.57</c:v>
                </c:pt>
                <c:pt idx="10404">
                  <c:v>34.229999999999997</c:v>
                </c:pt>
                <c:pt idx="10405">
                  <c:v>48.01</c:v>
                </c:pt>
                <c:pt idx="10406">
                  <c:v>64.8</c:v>
                </c:pt>
                <c:pt idx="10407">
                  <c:v>48.25</c:v>
                </c:pt>
                <c:pt idx="10408">
                  <c:v>22.12</c:v>
                </c:pt>
                <c:pt idx="10409">
                  <c:v>59.07</c:v>
                </c:pt>
                <c:pt idx="10410">
                  <c:v>10.59</c:v>
                </c:pt>
                <c:pt idx="10411">
                  <c:v>34.04</c:v>
                </c:pt>
                <c:pt idx="10412">
                  <c:v>47.82</c:v>
                </c:pt>
                <c:pt idx="10413">
                  <c:v>64.900000000000006</c:v>
                </c:pt>
                <c:pt idx="10414">
                  <c:v>48.5</c:v>
                </c:pt>
                <c:pt idx="10415">
                  <c:v>22.3</c:v>
                </c:pt>
                <c:pt idx="10416">
                  <c:v>59</c:v>
                </c:pt>
                <c:pt idx="10417">
                  <c:v>10.61</c:v>
                </c:pt>
                <c:pt idx="10418">
                  <c:v>33.85</c:v>
                </c:pt>
                <c:pt idx="10419">
                  <c:v>47.64</c:v>
                </c:pt>
                <c:pt idx="10420">
                  <c:v>64.989999999999995</c:v>
                </c:pt>
                <c:pt idx="10421">
                  <c:v>48.75</c:v>
                </c:pt>
                <c:pt idx="10422">
                  <c:v>22.47</c:v>
                </c:pt>
                <c:pt idx="10423">
                  <c:v>58.92</c:v>
                </c:pt>
                <c:pt idx="10424">
                  <c:v>10.63</c:v>
                </c:pt>
                <c:pt idx="10425">
                  <c:v>33.67</c:v>
                </c:pt>
                <c:pt idx="10426">
                  <c:v>47.46</c:v>
                </c:pt>
                <c:pt idx="10427">
                  <c:v>65.09</c:v>
                </c:pt>
                <c:pt idx="10428">
                  <c:v>49.01</c:v>
                </c:pt>
                <c:pt idx="10429">
                  <c:v>22.65</c:v>
                </c:pt>
                <c:pt idx="10430">
                  <c:v>58.84</c:v>
                </c:pt>
                <c:pt idx="10431">
                  <c:v>10.65</c:v>
                </c:pt>
                <c:pt idx="10432">
                  <c:v>33.479999999999997</c:v>
                </c:pt>
                <c:pt idx="10433">
                  <c:v>47.28</c:v>
                </c:pt>
                <c:pt idx="10434">
                  <c:v>65.180000000000007</c:v>
                </c:pt>
                <c:pt idx="10435">
                  <c:v>49.26</c:v>
                </c:pt>
                <c:pt idx="10436">
                  <c:v>22.83</c:v>
                </c:pt>
                <c:pt idx="10437">
                  <c:v>58.76</c:v>
                </c:pt>
                <c:pt idx="10438">
                  <c:v>10.67</c:v>
                </c:pt>
                <c:pt idx="10439">
                  <c:v>33.299999999999997</c:v>
                </c:pt>
                <c:pt idx="10440">
                  <c:v>47.1</c:v>
                </c:pt>
                <c:pt idx="10441">
                  <c:v>65.260000000000005</c:v>
                </c:pt>
                <c:pt idx="10442">
                  <c:v>49.51</c:v>
                </c:pt>
                <c:pt idx="10443">
                  <c:v>23</c:v>
                </c:pt>
                <c:pt idx="10444">
                  <c:v>58.67</c:v>
                </c:pt>
                <c:pt idx="10445">
                  <c:v>10.69</c:v>
                </c:pt>
                <c:pt idx="10446">
                  <c:v>33.11</c:v>
                </c:pt>
                <c:pt idx="10447">
                  <c:v>46.92</c:v>
                </c:pt>
                <c:pt idx="10448">
                  <c:v>65.349999999999994</c:v>
                </c:pt>
                <c:pt idx="10449">
                  <c:v>49.76</c:v>
                </c:pt>
                <c:pt idx="10450">
                  <c:v>23.18</c:v>
                </c:pt>
                <c:pt idx="10451">
                  <c:v>58.58</c:v>
                </c:pt>
                <c:pt idx="10452">
                  <c:v>10.71</c:v>
                </c:pt>
                <c:pt idx="10453">
                  <c:v>32.92</c:v>
                </c:pt>
                <c:pt idx="10454">
                  <c:v>46.74</c:v>
                </c:pt>
                <c:pt idx="10455">
                  <c:v>65.430000000000007</c:v>
                </c:pt>
                <c:pt idx="10456">
                  <c:v>50.01</c:v>
                </c:pt>
                <c:pt idx="10457">
                  <c:v>23.36</c:v>
                </c:pt>
                <c:pt idx="10458">
                  <c:v>58.49</c:v>
                </c:pt>
                <c:pt idx="10459">
                  <c:v>10.73</c:v>
                </c:pt>
                <c:pt idx="10460">
                  <c:v>32.74</c:v>
                </c:pt>
                <c:pt idx="10461">
                  <c:v>46.56</c:v>
                </c:pt>
                <c:pt idx="10462">
                  <c:v>65.510000000000005</c:v>
                </c:pt>
                <c:pt idx="10463">
                  <c:v>50.26</c:v>
                </c:pt>
                <c:pt idx="10464">
                  <c:v>23.53</c:v>
                </c:pt>
                <c:pt idx="10465">
                  <c:v>58.4</c:v>
                </c:pt>
                <c:pt idx="10466">
                  <c:v>10.74</c:v>
                </c:pt>
                <c:pt idx="10467">
                  <c:v>32.549999999999997</c:v>
                </c:pt>
                <c:pt idx="10468">
                  <c:v>46.38</c:v>
                </c:pt>
                <c:pt idx="10469">
                  <c:v>65.58</c:v>
                </c:pt>
                <c:pt idx="10470">
                  <c:v>50.52</c:v>
                </c:pt>
                <c:pt idx="10471">
                  <c:v>23.71</c:v>
                </c:pt>
                <c:pt idx="10472">
                  <c:v>58.31</c:v>
                </c:pt>
                <c:pt idx="10473">
                  <c:v>10.76</c:v>
                </c:pt>
                <c:pt idx="10474">
                  <c:v>32.36</c:v>
                </c:pt>
                <c:pt idx="10475">
                  <c:v>46.2</c:v>
                </c:pt>
                <c:pt idx="10476">
                  <c:v>65.66</c:v>
                </c:pt>
                <c:pt idx="10477">
                  <c:v>50.77</c:v>
                </c:pt>
                <c:pt idx="10478">
                  <c:v>23.89</c:v>
                </c:pt>
                <c:pt idx="10479">
                  <c:v>58.21</c:v>
                </c:pt>
                <c:pt idx="10480">
                  <c:v>10.77</c:v>
                </c:pt>
                <c:pt idx="10481">
                  <c:v>32.18</c:v>
                </c:pt>
                <c:pt idx="10482">
                  <c:v>46.02</c:v>
                </c:pt>
                <c:pt idx="10483">
                  <c:v>65.73</c:v>
                </c:pt>
                <c:pt idx="10484">
                  <c:v>51.02</c:v>
                </c:pt>
                <c:pt idx="10485">
                  <c:v>24.07</c:v>
                </c:pt>
                <c:pt idx="10486">
                  <c:v>58.11</c:v>
                </c:pt>
                <c:pt idx="10487">
                  <c:v>10.78</c:v>
                </c:pt>
                <c:pt idx="10488">
                  <c:v>31.99</c:v>
                </c:pt>
                <c:pt idx="10489">
                  <c:v>45.84</c:v>
                </c:pt>
                <c:pt idx="10490">
                  <c:v>65.790000000000006</c:v>
                </c:pt>
                <c:pt idx="10491">
                  <c:v>51.28</c:v>
                </c:pt>
                <c:pt idx="10492">
                  <c:v>24.25</c:v>
                </c:pt>
                <c:pt idx="10493">
                  <c:v>58.01</c:v>
                </c:pt>
                <c:pt idx="10494">
                  <c:v>10.8</c:v>
                </c:pt>
                <c:pt idx="10495">
                  <c:v>31.8</c:v>
                </c:pt>
                <c:pt idx="10496">
                  <c:v>45.66</c:v>
                </c:pt>
                <c:pt idx="10497">
                  <c:v>65.86</c:v>
                </c:pt>
                <c:pt idx="10498">
                  <c:v>51.53</c:v>
                </c:pt>
                <c:pt idx="10499">
                  <c:v>24.42</c:v>
                </c:pt>
                <c:pt idx="10500">
                  <c:v>57.91</c:v>
                </c:pt>
                <c:pt idx="10501">
                  <c:v>10.81</c:v>
                </c:pt>
                <c:pt idx="10502">
                  <c:v>31.61</c:v>
                </c:pt>
                <c:pt idx="10503">
                  <c:v>45.48</c:v>
                </c:pt>
                <c:pt idx="10504">
                  <c:v>65.92</c:v>
                </c:pt>
                <c:pt idx="10505">
                  <c:v>51.78</c:v>
                </c:pt>
                <c:pt idx="10506">
                  <c:v>24.6</c:v>
                </c:pt>
                <c:pt idx="10507">
                  <c:v>57.8</c:v>
                </c:pt>
                <c:pt idx="10508">
                  <c:v>10.82</c:v>
                </c:pt>
                <c:pt idx="10509">
                  <c:v>31.43</c:v>
                </c:pt>
                <c:pt idx="10510">
                  <c:v>45.3</c:v>
                </c:pt>
                <c:pt idx="10511">
                  <c:v>65.97</c:v>
                </c:pt>
                <c:pt idx="10512">
                  <c:v>52.04</c:v>
                </c:pt>
                <c:pt idx="10513">
                  <c:v>24.78</c:v>
                </c:pt>
                <c:pt idx="10514">
                  <c:v>57.7</c:v>
                </c:pt>
                <c:pt idx="10515">
                  <c:v>10.83</c:v>
                </c:pt>
                <c:pt idx="10516">
                  <c:v>31.24</c:v>
                </c:pt>
                <c:pt idx="10517">
                  <c:v>45.12</c:v>
                </c:pt>
                <c:pt idx="10518">
                  <c:v>66.03</c:v>
                </c:pt>
                <c:pt idx="10519">
                  <c:v>52.29</c:v>
                </c:pt>
                <c:pt idx="10520">
                  <c:v>24.96</c:v>
                </c:pt>
                <c:pt idx="10521">
                  <c:v>57.59</c:v>
                </c:pt>
                <c:pt idx="10522">
                  <c:v>10.84</c:v>
                </c:pt>
                <c:pt idx="10523">
                  <c:v>31.05</c:v>
                </c:pt>
                <c:pt idx="10524">
                  <c:v>44.94</c:v>
                </c:pt>
                <c:pt idx="10525">
                  <c:v>66.08</c:v>
                </c:pt>
                <c:pt idx="10526">
                  <c:v>52.54</c:v>
                </c:pt>
                <c:pt idx="10527">
                  <c:v>25.14</c:v>
                </c:pt>
                <c:pt idx="10528">
                  <c:v>57.47</c:v>
                </c:pt>
                <c:pt idx="10529">
                  <c:v>10.84</c:v>
                </c:pt>
                <c:pt idx="10530">
                  <c:v>30.86</c:v>
                </c:pt>
                <c:pt idx="10531">
                  <c:v>44.77</c:v>
                </c:pt>
                <c:pt idx="10532">
                  <c:v>66.13</c:v>
                </c:pt>
                <c:pt idx="10533">
                  <c:v>52.8</c:v>
                </c:pt>
                <c:pt idx="10534">
                  <c:v>25.32</c:v>
                </c:pt>
                <c:pt idx="10535">
                  <c:v>57.36</c:v>
                </c:pt>
                <c:pt idx="10536">
                  <c:v>10.85</c:v>
                </c:pt>
                <c:pt idx="10537">
                  <c:v>30.67</c:v>
                </c:pt>
                <c:pt idx="10538">
                  <c:v>44.59</c:v>
                </c:pt>
                <c:pt idx="10539">
                  <c:v>66.17</c:v>
                </c:pt>
                <c:pt idx="10540">
                  <c:v>53.05</c:v>
                </c:pt>
                <c:pt idx="10541">
                  <c:v>25.5</c:v>
                </c:pt>
                <c:pt idx="10542">
                  <c:v>57.25</c:v>
                </c:pt>
                <c:pt idx="10543">
                  <c:v>10.86</c:v>
                </c:pt>
                <c:pt idx="10544">
                  <c:v>30.48</c:v>
                </c:pt>
                <c:pt idx="10545">
                  <c:v>44.41</c:v>
                </c:pt>
                <c:pt idx="10546">
                  <c:v>66.209999999999994</c:v>
                </c:pt>
                <c:pt idx="10547">
                  <c:v>53.31</c:v>
                </c:pt>
                <c:pt idx="10548">
                  <c:v>25.68</c:v>
                </c:pt>
                <c:pt idx="10549">
                  <c:v>57.13</c:v>
                </c:pt>
                <c:pt idx="10550">
                  <c:v>10.86</c:v>
                </c:pt>
                <c:pt idx="10551">
                  <c:v>30.3</c:v>
                </c:pt>
                <c:pt idx="10552">
                  <c:v>44.23</c:v>
                </c:pt>
                <c:pt idx="10553">
                  <c:v>66.25</c:v>
                </c:pt>
                <c:pt idx="10554">
                  <c:v>53.56</c:v>
                </c:pt>
                <c:pt idx="10555">
                  <c:v>25.86</c:v>
                </c:pt>
                <c:pt idx="10556">
                  <c:v>57.01</c:v>
                </c:pt>
                <c:pt idx="10557">
                  <c:v>10.86</c:v>
                </c:pt>
                <c:pt idx="10558">
                  <c:v>30.11</c:v>
                </c:pt>
                <c:pt idx="10559">
                  <c:v>44.06</c:v>
                </c:pt>
                <c:pt idx="10560">
                  <c:v>66.28</c:v>
                </c:pt>
                <c:pt idx="10561">
                  <c:v>53.81</c:v>
                </c:pt>
                <c:pt idx="10562">
                  <c:v>26.04</c:v>
                </c:pt>
                <c:pt idx="10563">
                  <c:v>56.89</c:v>
                </c:pt>
                <c:pt idx="10564">
                  <c:v>10.87</c:v>
                </c:pt>
                <c:pt idx="10565">
                  <c:v>29.92</c:v>
                </c:pt>
                <c:pt idx="10566">
                  <c:v>43.88</c:v>
                </c:pt>
                <c:pt idx="10567">
                  <c:v>66.319999999999993</c:v>
                </c:pt>
                <c:pt idx="10568">
                  <c:v>54.07</c:v>
                </c:pt>
                <c:pt idx="10569">
                  <c:v>26.22</c:v>
                </c:pt>
                <c:pt idx="10570">
                  <c:v>56.77</c:v>
                </c:pt>
                <c:pt idx="10571">
                  <c:v>10.87</c:v>
                </c:pt>
                <c:pt idx="10572">
                  <c:v>29.73</c:v>
                </c:pt>
                <c:pt idx="10573">
                  <c:v>43.7</c:v>
                </c:pt>
                <c:pt idx="10574">
                  <c:v>66.34</c:v>
                </c:pt>
                <c:pt idx="10575">
                  <c:v>54.32</c:v>
                </c:pt>
                <c:pt idx="10576">
                  <c:v>26.4</c:v>
                </c:pt>
                <c:pt idx="10577">
                  <c:v>56.64</c:v>
                </c:pt>
                <c:pt idx="10578">
                  <c:v>10.87</c:v>
                </c:pt>
                <c:pt idx="10579">
                  <c:v>29.54</c:v>
                </c:pt>
                <c:pt idx="10580">
                  <c:v>43.53</c:v>
                </c:pt>
                <c:pt idx="10581">
                  <c:v>66.37</c:v>
                </c:pt>
                <c:pt idx="10582">
                  <c:v>54.58</c:v>
                </c:pt>
                <c:pt idx="10583">
                  <c:v>26.58</c:v>
                </c:pt>
                <c:pt idx="10584">
                  <c:v>56.51</c:v>
                </c:pt>
                <c:pt idx="10585">
                  <c:v>10.87</c:v>
                </c:pt>
                <c:pt idx="10586">
                  <c:v>29.35</c:v>
                </c:pt>
                <c:pt idx="10587">
                  <c:v>43.35</c:v>
                </c:pt>
                <c:pt idx="10588">
                  <c:v>66.39</c:v>
                </c:pt>
                <c:pt idx="10589">
                  <c:v>54.83</c:v>
                </c:pt>
                <c:pt idx="10590">
                  <c:v>26.76</c:v>
                </c:pt>
                <c:pt idx="10591">
                  <c:v>56.39</c:v>
                </c:pt>
                <c:pt idx="10592">
                  <c:v>10.87</c:v>
                </c:pt>
                <c:pt idx="10593">
                  <c:v>29.16</c:v>
                </c:pt>
                <c:pt idx="10594">
                  <c:v>43.17</c:v>
                </c:pt>
                <c:pt idx="10595">
                  <c:v>66.41</c:v>
                </c:pt>
                <c:pt idx="10596">
                  <c:v>55.09</c:v>
                </c:pt>
                <c:pt idx="10597">
                  <c:v>26.95</c:v>
                </c:pt>
                <c:pt idx="10598">
                  <c:v>56.26</c:v>
                </c:pt>
                <c:pt idx="10599">
                  <c:v>10.87</c:v>
                </c:pt>
                <c:pt idx="10600">
                  <c:v>28.97</c:v>
                </c:pt>
                <c:pt idx="10601">
                  <c:v>43</c:v>
                </c:pt>
                <c:pt idx="10602">
                  <c:v>66.42</c:v>
                </c:pt>
                <c:pt idx="10603">
                  <c:v>55.35</c:v>
                </c:pt>
                <c:pt idx="10604">
                  <c:v>27.13</c:v>
                </c:pt>
                <c:pt idx="10605">
                  <c:v>56.12</c:v>
                </c:pt>
                <c:pt idx="10606">
                  <c:v>10.87</c:v>
                </c:pt>
                <c:pt idx="10607">
                  <c:v>28.78</c:v>
                </c:pt>
                <c:pt idx="10608">
                  <c:v>42.82</c:v>
                </c:pt>
                <c:pt idx="10609">
                  <c:v>66.44</c:v>
                </c:pt>
                <c:pt idx="10610">
                  <c:v>55.6</c:v>
                </c:pt>
                <c:pt idx="10611">
                  <c:v>27.31</c:v>
                </c:pt>
                <c:pt idx="10612">
                  <c:v>55.99</c:v>
                </c:pt>
                <c:pt idx="10613">
                  <c:v>10.86</c:v>
                </c:pt>
                <c:pt idx="10614">
                  <c:v>28.59</c:v>
                </c:pt>
                <c:pt idx="10615">
                  <c:v>42.65</c:v>
                </c:pt>
                <c:pt idx="10616">
                  <c:v>66.44</c:v>
                </c:pt>
                <c:pt idx="10617">
                  <c:v>55.86</c:v>
                </c:pt>
                <c:pt idx="10618">
                  <c:v>27.49</c:v>
                </c:pt>
                <c:pt idx="10619">
                  <c:v>55.85</c:v>
                </c:pt>
                <c:pt idx="10620">
                  <c:v>10.86</c:v>
                </c:pt>
                <c:pt idx="10621">
                  <c:v>28.4</c:v>
                </c:pt>
                <c:pt idx="10622">
                  <c:v>42.47</c:v>
                </c:pt>
                <c:pt idx="10623">
                  <c:v>66.45</c:v>
                </c:pt>
                <c:pt idx="10624">
                  <c:v>56.11</c:v>
                </c:pt>
                <c:pt idx="10625">
                  <c:v>27.67</c:v>
                </c:pt>
                <c:pt idx="10626">
                  <c:v>55.72</c:v>
                </c:pt>
                <c:pt idx="10627">
                  <c:v>10.86</c:v>
                </c:pt>
                <c:pt idx="10628">
                  <c:v>28.21</c:v>
                </c:pt>
                <c:pt idx="10629">
                  <c:v>42.3</c:v>
                </c:pt>
                <c:pt idx="10630">
                  <c:v>66.45</c:v>
                </c:pt>
                <c:pt idx="10631">
                  <c:v>56.37</c:v>
                </c:pt>
                <c:pt idx="10632">
                  <c:v>27.86</c:v>
                </c:pt>
                <c:pt idx="10633">
                  <c:v>55.58</c:v>
                </c:pt>
                <c:pt idx="10634">
                  <c:v>10.85</c:v>
                </c:pt>
                <c:pt idx="10635">
                  <c:v>28.02</c:v>
                </c:pt>
                <c:pt idx="10636">
                  <c:v>42.12</c:v>
                </c:pt>
                <c:pt idx="10637">
                  <c:v>66.45</c:v>
                </c:pt>
                <c:pt idx="10638">
                  <c:v>56.63</c:v>
                </c:pt>
                <c:pt idx="10639">
                  <c:v>28.04</c:v>
                </c:pt>
                <c:pt idx="10640">
                  <c:v>55.44</c:v>
                </c:pt>
                <c:pt idx="10641">
                  <c:v>10.84</c:v>
                </c:pt>
                <c:pt idx="10642">
                  <c:v>27.83</c:v>
                </c:pt>
                <c:pt idx="10643">
                  <c:v>41.95</c:v>
                </c:pt>
                <c:pt idx="10644">
                  <c:v>66.44</c:v>
                </c:pt>
                <c:pt idx="10645">
                  <c:v>56.88</c:v>
                </c:pt>
                <c:pt idx="10646">
                  <c:v>28.22</c:v>
                </c:pt>
                <c:pt idx="10647">
                  <c:v>55.29</c:v>
                </c:pt>
                <c:pt idx="10648">
                  <c:v>10.84</c:v>
                </c:pt>
                <c:pt idx="10649">
                  <c:v>27.64</c:v>
                </c:pt>
                <c:pt idx="10650">
                  <c:v>41.77</c:v>
                </c:pt>
                <c:pt idx="10651">
                  <c:v>66.44</c:v>
                </c:pt>
                <c:pt idx="10652">
                  <c:v>57.14</c:v>
                </c:pt>
                <c:pt idx="10653">
                  <c:v>10.220000000000001</c:v>
                </c:pt>
                <c:pt idx="10654">
                  <c:v>28.41</c:v>
                </c:pt>
                <c:pt idx="10655">
                  <c:v>55.15</c:v>
                </c:pt>
                <c:pt idx="10656">
                  <c:v>10.83</c:v>
                </c:pt>
                <c:pt idx="10657">
                  <c:v>27.45</c:v>
                </c:pt>
                <c:pt idx="10658">
                  <c:v>41.6</c:v>
                </c:pt>
                <c:pt idx="10659">
                  <c:v>66.42</c:v>
                </c:pt>
                <c:pt idx="10660">
                  <c:v>57.39</c:v>
                </c:pt>
                <c:pt idx="10661">
                  <c:v>10.37</c:v>
                </c:pt>
                <c:pt idx="10662">
                  <c:v>28.59</c:v>
                </c:pt>
                <c:pt idx="10663">
                  <c:v>55.01</c:v>
                </c:pt>
                <c:pt idx="10664">
                  <c:v>10.82</c:v>
                </c:pt>
                <c:pt idx="10665">
                  <c:v>27.26</c:v>
                </c:pt>
                <c:pt idx="10666">
                  <c:v>41.42</c:v>
                </c:pt>
                <c:pt idx="10667">
                  <c:v>66.41</c:v>
                </c:pt>
                <c:pt idx="10668">
                  <c:v>57.65</c:v>
                </c:pt>
                <c:pt idx="10669">
                  <c:v>10.52</c:v>
                </c:pt>
                <c:pt idx="10670">
                  <c:v>28.77</c:v>
                </c:pt>
                <c:pt idx="10671">
                  <c:v>54.86</c:v>
                </c:pt>
                <c:pt idx="10672">
                  <c:v>10.81</c:v>
                </c:pt>
                <c:pt idx="10673">
                  <c:v>27.07</c:v>
                </c:pt>
                <c:pt idx="10674">
                  <c:v>41.25</c:v>
                </c:pt>
                <c:pt idx="10675">
                  <c:v>66.39</c:v>
                </c:pt>
                <c:pt idx="10676">
                  <c:v>57.91</c:v>
                </c:pt>
                <c:pt idx="10677">
                  <c:v>10.67</c:v>
                </c:pt>
                <c:pt idx="10678">
                  <c:v>28.96</c:v>
                </c:pt>
                <c:pt idx="10679">
                  <c:v>54.71</c:v>
                </c:pt>
                <c:pt idx="10680">
                  <c:v>10.79</c:v>
                </c:pt>
                <c:pt idx="10681">
                  <c:v>26.88</c:v>
                </c:pt>
                <c:pt idx="10682">
                  <c:v>41.08</c:v>
                </c:pt>
                <c:pt idx="10683">
                  <c:v>66.37</c:v>
                </c:pt>
                <c:pt idx="10684">
                  <c:v>58.17</c:v>
                </c:pt>
                <c:pt idx="10685">
                  <c:v>10.81</c:v>
                </c:pt>
                <c:pt idx="10686">
                  <c:v>29.14</c:v>
                </c:pt>
                <c:pt idx="10687">
                  <c:v>54.56</c:v>
                </c:pt>
                <c:pt idx="10688">
                  <c:v>10.78</c:v>
                </c:pt>
                <c:pt idx="10689">
                  <c:v>26.69</c:v>
                </c:pt>
                <c:pt idx="10690">
                  <c:v>40.9</c:v>
                </c:pt>
                <c:pt idx="10691">
                  <c:v>66.349999999999994</c:v>
                </c:pt>
                <c:pt idx="10692">
                  <c:v>58.42</c:v>
                </c:pt>
                <c:pt idx="10693">
                  <c:v>10.96</c:v>
                </c:pt>
                <c:pt idx="10694">
                  <c:v>29.33</c:v>
                </c:pt>
                <c:pt idx="10695">
                  <c:v>54.41</c:v>
                </c:pt>
                <c:pt idx="10696">
                  <c:v>10.77</c:v>
                </c:pt>
                <c:pt idx="10697">
                  <c:v>26.5</c:v>
                </c:pt>
                <c:pt idx="10698">
                  <c:v>40.729999999999997</c:v>
                </c:pt>
                <c:pt idx="10699">
                  <c:v>66.319999999999993</c:v>
                </c:pt>
                <c:pt idx="10700">
                  <c:v>58.68</c:v>
                </c:pt>
                <c:pt idx="10701">
                  <c:v>11.11</c:v>
                </c:pt>
                <c:pt idx="10702">
                  <c:v>29.51</c:v>
                </c:pt>
                <c:pt idx="10703">
                  <c:v>54.26</c:v>
                </c:pt>
                <c:pt idx="10704">
                  <c:v>10.75</c:v>
                </c:pt>
                <c:pt idx="10705">
                  <c:v>26.31</c:v>
                </c:pt>
                <c:pt idx="10706">
                  <c:v>40.56</c:v>
                </c:pt>
                <c:pt idx="10707">
                  <c:v>66.290000000000006</c:v>
                </c:pt>
                <c:pt idx="10708">
                  <c:v>58.94</c:v>
                </c:pt>
                <c:pt idx="10709">
                  <c:v>11.26</c:v>
                </c:pt>
                <c:pt idx="10710">
                  <c:v>29.7</c:v>
                </c:pt>
                <c:pt idx="10711">
                  <c:v>54.1</c:v>
                </c:pt>
                <c:pt idx="10712">
                  <c:v>10.74</c:v>
                </c:pt>
                <c:pt idx="10713">
                  <c:v>26.12</c:v>
                </c:pt>
                <c:pt idx="10714">
                  <c:v>40.39</c:v>
                </c:pt>
                <c:pt idx="10715">
                  <c:v>66.25</c:v>
                </c:pt>
                <c:pt idx="10716">
                  <c:v>59.19</c:v>
                </c:pt>
                <c:pt idx="10717">
                  <c:v>11.41</c:v>
                </c:pt>
                <c:pt idx="10718">
                  <c:v>29.88</c:v>
                </c:pt>
                <c:pt idx="10719">
                  <c:v>53.95</c:v>
                </c:pt>
                <c:pt idx="10720">
                  <c:v>10.72</c:v>
                </c:pt>
                <c:pt idx="10721">
                  <c:v>25.93</c:v>
                </c:pt>
                <c:pt idx="10722">
                  <c:v>40.21</c:v>
                </c:pt>
                <c:pt idx="10723">
                  <c:v>66.209999999999994</c:v>
                </c:pt>
                <c:pt idx="10724">
                  <c:v>59.45</c:v>
                </c:pt>
                <c:pt idx="10725">
                  <c:v>11.56</c:v>
                </c:pt>
                <c:pt idx="10726">
                  <c:v>30.07</c:v>
                </c:pt>
                <c:pt idx="10727">
                  <c:v>53.79</c:v>
                </c:pt>
                <c:pt idx="10728">
                  <c:v>10.71</c:v>
                </c:pt>
                <c:pt idx="10729">
                  <c:v>25.74</c:v>
                </c:pt>
                <c:pt idx="10730">
                  <c:v>40.04</c:v>
                </c:pt>
                <c:pt idx="10731">
                  <c:v>66.17</c:v>
                </c:pt>
                <c:pt idx="10732">
                  <c:v>59.71</c:v>
                </c:pt>
                <c:pt idx="10733">
                  <c:v>11.71</c:v>
                </c:pt>
                <c:pt idx="10734">
                  <c:v>30.25</c:v>
                </c:pt>
                <c:pt idx="10735">
                  <c:v>53.63</c:v>
                </c:pt>
                <c:pt idx="10736">
                  <c:v>10.69</c:v>
                </c:pt>
                <c:pt idx="10737">
                  <c:v>25.55</c:v>
                </c:pt>
                <c:pt idx="10738">
                  <c:v>39.869999999999997</c:v>
                </c:pt>
                <c:pt idx="10739">
                  <c:v>66.13</c:v>
                </c:pt>
                <c:pt idx="10740">
                  <c:v>59.97</c:v>
                </c:pt>
                <c:pt idx="10741">
                  <c:v>11.86</c:v>
                </c:pt>
                <c:pt idx="10742">
                  <c:v>30.44</c:v>
                </c:pt>
                <c:pt idx="10743">
                  <c:v>53.47</c:v>
                </c:pt>
                <c:pt idx="10744">
                  <c:v>10.67</c:v>
                </c:pt>
                <c:pt idx="10745">
                  <c:v>25.35</c:v>
                </c:pt>
                <c:pt idx="10746">
                  <c:v>39.700000000000003</c:v>
                </c:pt>
                <c:pt idx="10747">
                  <c:v>66.08</c:v>
                </c:pt>
                <c:pt idx="10748">
                  <c:v>60.23</c:v>
                </c:pt>
                <c:pt idx="10749">
                  <c:v>12.01</c:v>
                </c:pt>
                <c:pt idx="10750">
                  <c:v>30.62</c:v>
                </c:pt>
                <c:pt idx="10751">
                  <c:v>53.31</c:v>
                </c:pt>
                <c:pt idx="10752">
                  <c:v>10.65</c:v>
                </c:pt>
                <c:pt idx="10753">
                  <c:v>25.16</c:v>
                </c:pt>
                <c:pt idx="10754">
                  <c:v>39.53</c:v>
                </c:pt>
                <c:pt idx="10755">
                  <c:v>66.03</c:v>
                </c:pt>
                <c:pt idx="10756">
                  <c:v>60.48</c:v>
                </c:pt>
                <c:pt idx="10757">
                  <c:v>12.16</c:v>
                </c:pt>
                <c:pt idx="10758">
                  <c:v>30.81</c:v>
                </c:pt>
                <c:pt idx="10759">
                  <c:v>53.15</c:v>
                </c:pt>
                <c:pt idx="10760">
                  <c:v>10.63</c:v>
                </c:pt>
                <c:pt idx="10761">
                  <c:v>24.97</c:v>
                </c:pt>
                <c:pt idx="10762">
                  <c:v>39.36</c:v>
                </c:pt>
                <c:pt idx="10763">
                  <c:v>65.98</c:v>
                </c:pt>
                <c:pt idx="10764">
                  <c:v>60.74</c:v>
                </c:pt>
                <c:pt idx="10765">
                  <c:v>12.31</c:v>
                </c:pt>
                <c:pt idx="10766">
                  <c:v>30.99</c:v>
                </c:pt>
                <c:pt idx="10767">
                  <c:v>52.98</c:v>
                </c:pt>
                <c:pt idx="10768">
                  <c:v>10.61</c:v>
                </c:pt>
                <c:pt idx="10769">
                  <c:v>24.78</c:v>
                </c:pt>
                <c:pt idx="10770">
                  <c:v>39.19</c:v>
                </c:pt>
                <c:pt idx="10771">
                  <c:v>65.92</c:v>
                </c:pt>
                <c:pt idx="10772">
                  <c:v>61</c:v>
                </c:pt>
                <c:pt idx="10773">
                  <c:v>12.46</c:v>
                </c:pt>
                <c:pt idx="10774">
                  <c:v>31.18</c:v>
                </c:pt>
                <c:pt idx="10775">
                  <c:v>52.82</c:v>
                </c:pt>
                <c:pt idx="10776">
                  <c:v>10.59</c:v>
                </c:pt>
                <c:pt idx="10777">
                  <c:v>24.59</c:v>
                </c:pt>
                <c:pt idx="10778">
                  <c:v>39.020000000000003</c:v>
                </c:pt>
                <c:pt idx="10779">
                  <c:v>65.86</c:v>
                </c:pt>
                <c:pt idx="10780">
                  <c:v>61.26</c:v>
                </c:pt>
                <c:pt idx="10781">
                  <c:v>12.61</c:v>
                </c:pt>
                <c:pt idx="10782">
                  <c:v>31.37</c:v>
                </c:pt>
                <c:pt idx="10783">
                  <c:v>52.65</c:v>
                </c:pt>
                <c:pt idx="10784">
                  <c:v>10.56</c:v>
                </c:pt>
                <c:pt idx="10785">
                  <c:v>24.4</c:v>
                </c:pt>
                <c:pt idx="10786">
                  <c:v>38.840000000000003</c:v>
                </c:pt>
                <c:pt idx="10787">
                  <c:v>65.8</c:v>
                </c:pt>
                <c:pt idx="10788">
                  <c:v>61.52</c:v>
                </c:pt>
                <c:pt idx="10789">
                  <c:v>12.76</c:v>
                </c:pt>
                <c:pt idx="10790">
                  <c:v>31.55</c:v>
                </c:pt>
                <c:pt idx="10791">
                  <c:v>52.49</c:v>
                </c:pt>
                <c:pt idx="10792">
                  <c:v>10.54</c:v>
                </c:pt>
                <c:pt idx="10793">
                  <c:v>24.2</c:v>
                </c:pt>
                <c:pt idx="10794">
                  <c:v>38.67</c:v>
                </c:pt>
                <c:pt idx="10795">
                  <c:v>65.73</c:v>
                </c:pt>
                <c:pt idx="10796">
                  <c:v>61.77</c:v>
                </c:pt>
                <c:pt idx="10797">
                  <c:v>12.9</c:v>
                </c:pt>
                <c:pt idx="10798">
                  <c:v>31.74</c:v>
                </c:pt>
                <c:pt idx="10799">
                  <c:v>52.32</c:v>
                </c:pt>
                <c:pt idx="10800">
                  <c:v>10.51</c:v>
                </c:pt>
                <c:pt idx="10801">
                  <c:v>24.01</c:v>
                </c:pt>
                <c:pt idx="10802">
                  <c:v>38.5</c:v>
                </c:pt>
                <c:pt idx="10803">
                  <c:v>65.67</c:v>
                </c:pt>
                <c:pt idx="10804">
                  <c:v>62.03</c:v>
                </c:pt>
                <c:pt idx="10805">
                  <c:v>13.05</c:v>
                </c:pt>
                <c:pt idx="10806">
                  <c:v>31.93</c:v>
                </c:pt>
                <c:pt idx="10807">
                  <c:v>52.15</c:v>
                </c:pt>
                <c:pt idx="10808">
                  <c:v>10.49</c:v>
                </c:pt>
                <c:pt idx="10809">
                  <c:v>23.82</c:v>
                </c:pt>
                <c:pt idx="10810">
                  <c:v>38.33</c:v>
                </c:pt>
                <c:pt idx="10811">
                  <c:v>65.59</c:v>
                </c:pt>
                <c:pt idx="10812">
                  <c:v>62.29</c:v>
                </c:pt>
                <c:pt idx="10813">
                  <c:v>13.2</c:v>
                </c:pt>
                <c:pt idx="10814">
                  <c:v>32.119999999999997</c:v>
                </c:pt>
                <c:pt idx="10815">
                  <c:v>51.98</c:v>
                </c:pt>
                <c:pt idx="10816">
                  <c:v>10.46</c:v>
                </c:pt>
                <c:pt idx="10817">
                  <c:v>23.63</c:v>
                </c:pt>
                <c:pt idx="10818">
                  <c:v>38.17</c:v>
                </c:pt>
                <c:pt idx="10819">
                  <c:v>65.52</c:v>
                </c:pt>
                <c:pt idx="10820">
                  <c:v>62.55</c:v>
                </c:pt>
                <c:pt idx="10821">
                  <c:v>13.35</c:v>
                </c:pt>
                <c:pt idx="10822">
                  <c:v>32.299999999999997</c:v>
                </c:pt>
                <c:pt idx="10823">
                  <c:v>51.81</c:v>
                </c:pt>
                <c:pt idx="10824">
                  <c:v>10.43</c:v>
                </c:pt>
                <c:pt idx="10825">
                  <c:v>23.44</c:v>
                </c:pt>
                <c:pt idx="10826">
                  <c:v>38</c:v>
                </c:pt>
                <c:pt idx="10827">
                  <c:v>65.44</c:v>
                </c:pt>
                <c:pt idx="10828">
                  <c:v>62.81</c:v>
                </c:pt>
                <c:pt idx="10829">
                  <c:v>13.5</c:v>
                </c:pt>
                <c:pt idx="10830">
                  <c:v>32.49</c:v>
                </c:pt>
                <c:pt idx="10831">
                  <c:v>51.63</c:v>
                </c:pt>
                <c:pt idx="10832">
                  <c:v>10.4</c:v>
                </c:pt>
                <c:pt idx="10833">
                  <c:v>23.24</c:v>
                </c:pt>
                <c:pt idx="10834">
                  <c:v>37.83</c:v>
                </c:pt>
                <c:pt idx="10835">
                  <c:v>65.36</c:v>
                </c:pt>
                <c:pt idx="10836">
                  <c:v>63.07</c:v>
                </c:pt>
                <c:pt idx="10837">
                  <c:v>13.65</c:v>
                </c:pt>
                <c:pt idx="10838">
                  <c:v>32.68</c:v>
                </c:pt>
                <c:pt idx="10839">
                  <c:v>51.46</c:v>
                </c:pt>
                <c:pt idx="10840">
                  <c:v>10.37</c:v>
                </c:pt>
                <c:pt idx="10841">
                  <c:v>23.05</c:v>
                </c:pt>
                <c:pt idx="10842">
                  <c:v>37.659999999999997</c:v>
                </c:pt>
                <c:pt idx="10843">
                  <c:v>65.28</c:v>
                </c:pt>
                <c:pt idx="10844">
                  <c:v>63.33</c:v>
                </c:pt>
                <c:pt idx="10845">
                  <c:v>13.8</c:v>
                </c:pt>
                <c:pt idx="10846">
                  <c:v>32.869999999999997</c:v>
                </c:pt>
                <c:pt idx="10847">
                  <c:v>51.28</c:v>
                </c:pt>
                <c:pt idx="10848">
                  <c:v>10.34</c:v>
                </c:pt>
                <c:pt idx="10849">
                  <c:v>22.86</c:v>
                </c:pt>
                <c:pt idx="10850">
                  <c:v>37.49</c:v>
                </c:pt>
                <c:pt idx="10851">
                  <c:v>65.19</c:v>
                </c:pt>
                <c:pt idx="10852">
                  <c:v>63.59</c:v>
                </c:pt>
                <c:pt idx="10853">
                  <c:v>13.95</c:v>
                </c:pt>
                <c:pt idx="10854">
                  <c:v>33.06</c:v>
                </c:pt>
                <c:pt idx="10855">
                  <c:v>51.11</c:v>
                </c:pt>
                <c:pt idx="10856">
                  <c:v>10.31</c:v>
                </c:pt>
                <c:pt idx="10857">
                  <c:v>22.67</c:v>
                </c:pt>
                <c:pt idx="10858">
                  <c:v>37.32</c:v>
                </c:pt>
                <c:pt idx="10859">
                  <c:v>65.11</c:v>
                </c:pt>
                <c:pt idx="10860">
                  <c:v>63.85</c:v>
                </c:pt>
                <c:pt idx="10861">
                  <c:v>14.1</c:v>
                </c:pt>
                <c:pt idx="10862">
                  <c:v>33.25</c:v>
                </c:pt>
                <c:pt idx="10863">
                  <c:v>50.93</c:v>
                </c:pt>
                <c:pt idx="10864">
                  <c:v>10.28</c:v>
                </c:pt>
                <c:pt idx="10865">
                  <c:v>22.47</c:v>
                </c:pt>
                <c:pt idx="10866">
                  <c:v>37.15</c:v>
                </c:pt>
                <c:pt idx="10867">
                  <c:v>65.010000000000005</c:v>
                </c:pt>
                <c:pt idx="10868">
                  <c:v>64.099999999999994</c:v>
                </c:pt>
                <c:pt idx="10869">
                  <c:v>14.26</c:v>
                </c:pt>
                <c:pt idx="10870">
                  <c:v>33.43</c:v>
                </c:pt>
                <c:pt idx="10871">
                  <c:v>50.75</c:v>
                </c:pt>
                <c:pt idx="10872">
                  <c:v>10.24</c:v>
                </c:pt>
                <c:pt idx="10873">
                  <c:v>22.28</c:v>
                </c:pt>
                <c:pt idx="10874">
                  <c:v>36.979999999999997</c:v>
                </c:pt>
                <c:pt idx="10875">
                  <c:v>64.92</c:v>
                </c:pt>
                <c:pt idx="10876">
                  <c:v>64.36</c:v>
                </c:pt>
                <c:pt idx="10877">
                  <c:v>14.41</c:v>
                </c:pt>
                <c:pt idx="10878">
                  <c:v>33.619999999999997</c:v>
                </c:pt>
                <c:pt idx="10879">
                  <c:v>50.57</c:v>
                </c:pt>
                <c:pt idx="10880">
                  <c:v>10.210000000000001</c:v>
                </c:pt>
                <c:pt idx="10881">
                  <c:v>22.09</c:v>
                </c:pt>
                <c:pt idx="10882">
                  <c:v>36.82</c:v>
                </c:pt>
                <c:pt idx="10883">
                  <c:v>64.819999999999993</c:v>
                </c:pt>
                <c:pt idx="10884">
                  <c:v>64.62</c:v>
                </c:pt>
                <c:pt idx="10885">
                  <c:v>14.56</c:v>
                </c:pt>
                <c:pt idx="10886">
                  <c:v>33.81</c:v>
                </c:pt>
                <c:pt idx="10887">
                  <c:v>50.39</c:v>
                </c:pt>
                <c:pt idx="10888">
                  <c:v>21.9</c:v>
                </c:pt>
                <c:pt idx="10889">
                  <c:v>36.65</c:v>
                </c:pt>
                <c:pt idx="10890">
                  <c:v>64.72</c:v>
                </c:pt>
                <c:pt idx="10891">
                  <c:v>64.88</c:v>
                </c:pt>
                <c:pt idx="10892">
                  <c:v>14.71</c:v>
                </c:pt>
                <c:pt idx="10893">
                  <c:v>34</c:v>
                </c:pt>
                <c:pt idx="10894">
                  <c:v>50.21</c:v>
                </c:pt>
                <c:pt idx="10895">
                  <c:v>10.14</c:v>
                </c:pt>
                <c:pt idx="10896">
                  <c:v>21.7</c:v>
                </c:pt>
                <c:pt idx="10897">
                  <c:v>36.479999999999997</c:v>
                </c:pt>
                <c:pt idx="10898">
                  <c:v>64.62</c:v>
                </c:pt>
                <c:pt idx="10899">
                  <c:v>65.14</c:v>
                </c:pt>
                <c:pt idx="10900">
                  <c:v>34.19</c:v>
                </c:pt>
                <c:pt idx="10901">
                  <c:v>50.03</c:v>
                </c:pt>
                <c:pt idx="10902">
                  <c:v>21.51</c:v>
                </c:pt>
                <c:pt idx="10903">
                  <c:v>36.31</c:v>
                </c:pt>
                <c:pt idx="10904">
                  <c:v>64.52</c:v>
                </c:pt>
                <c:pt idx="10905">
                  <c:v>65.400000000000006</c:v>
                </c:pt>
                <c:pt idx="10906">
                  <c:v>15.01</c:v>
                </c:pt>
                <c:pt idx="10907">
                  <c:v>34.380000000000003</c:v>
                </c:pt>
                <c:pt idx="10908">
                  <c:v>49.85</c:v>
                </c:pt>
                <c:pt idx="10909">
                  <c:v>21.32</c:v>
                </c:pt>
                <c:pt idx="10910">
                  <c:v>36.15</c:v>
                </c:pt>
                <c:pt idx="10911">
                  <c:v>64.41</c:v>
                </c:pt>
                <c:pt idx="10912">
                  <c:v>65.66</c:v>
                </c:pt>
                <c:pt idx="10913">
                  <c:v>15.16</c:v>
                </c:pt>
                <c:pt idx="10914">
                  <c:v>34.57</c:v>
                </c:pt>
                <c:pt idx="10915">
                  <c:v>49.66</c:v>
                </c:pt>
                <c:pt idx="10916">
                  <c:v>21.12</c:v>
                </c:pt>
                <c:pt idx="10917">
                  <c:v>35.979999999999997</c:v>
                </c:pt>
                <c:pt idx="10918">
                  <c:v>64.3</c:v>
                </c:pt>
                <c:pt idx="10919">
                  <c:v>65.92</c:v>
                </c:pt>
                <c:pt idx="10920">
                  <c:v>15.31</c:v>
                </c:pt>
                <c:pt idx="10921">
                  <c:v>34.76</c:v>
                </c:pt>
                <c:pt idx="10922">
                  <c:v>49.48</c:v>
                </c:pt>
                <c:pt idx="10923">
                  <c:v>20.93</c:v>
                </c:pt>
                <c:pt idx="10924">
                  <c:v>35.81</c:v>
                </c:pt>
                <c:pt idx="10925">
                  <c:v>64.19</c:v>
                </c:pt>
                <c:pt idx="10926">
                  <c:v>66.180000000000007</c:v>
                </c:pt>
                <c:pt idx="10927">
                  <c:v>15.46</c:v>
                </c:pt>
                <c:pt idx="10928">
                  <c:v>34.950000000000003</c:v>
                </c:pt>
                <c:pt idx="10929">
                  <c:v>49.29</c:v>
                </c:pt>
                <c:pt idx="10930">
                  <c:v>20.74</c:v>
                </c:pt>
                <c:pt idx="10931">
                  <c:v>35.65</c:v>
                </c:pt>
                <c:pt idx="10932">
                  <c:v>64.08</c:v>
                </c:pt>
                <c:pt idx="10933">
                  <c:v>66.44</c:v>
                </c:pt>
                <c:pt idx="10934">
                  <c:v>15.61</c:v>
                </c:pt>
                <c:pt idx="10935">
                  <c:v>35.14</c:v>
                </c:pt>
                <c:pt idx="10936">
                  <c:v>49.11</c:v>
                </c:pt>
                <c:pt idx="10937">
                  <c:v>20.54</c:v>
                </c:pt>
                <c:pt idx="10938">
                  <c:v>35.479999999999997</c:v>
                </c:pt>
                <c:pt idx="10939">
                  <c:v>63.96</c:v>
                </c:pt>
                <c:pt idx="10940">
                  <c:v>66.7</c:v>
                </c:pt>
                <c:pt idx="10941">
                  <c:v>15.76</c:v>
                </c:pt>
                <c:pt idx="10942">
                  <c:v>35.33</c:v>
                </c:pt>
                <c:pt idx="10943">
                  <c:v>48.92</c:v>
                </c:pt>
                <c:pt idx="10944">
                  <c:v>20.350000000000001</c:v>
                </c:pt>
                <c:pt idx="10945">
                  <c:v>35.31</c:v>
                </c:pt>
                <c:pt idx="10946">
                  <c:v>63.84</c:v>
                </c:pt>
                <c:pt idx="10947">
                  <c:v>66.959999999999994</c:v>
                </c:pt>
                <c:pt idx="10948">
                  <c:v>15.91</c:v>
                </c:pt>
                <c:pt idx="10949">
                  <c:v>35.53</c:v>
                </c:pt>
                <c:pt idx="10950">
                  <c:v>48.73</c:v>
                </c:pt>
                <c:pt idx="10951">
                  <c:v>20.16</c:v>
                </c:pt>
                <c:pt idx="10952">
                  <c:v>35.15</c:v>
                </c:pt>
                <c:pt idx="10953">
                  <c:v>63.72</c:v>
                </c:pt>
                <c:pt idx="10954">
                  <c:v>67.22</c:v>
                </c:pt>
                <c:pt idx="10955">
                  <c:v>16.059999999999999</c:v>
                </c:pt>
                <c:pt idx="10956">
                  <c:v>35.72</c:v>
                </c:pt>
                <c:pt idx="10957">
                  <c:v>48.55</c:v>
                </c:pt>
                <c:pt idx="10958">
                  <c:v>19.96</c:v>
                </c:pt>
                <c:pt idx="10959">
                  <c:v>34.979999999999997</c:v>
                </c:pt>
                <c:pt idx="10960">
                  <c:v>63.6</c:v>
                </c:pt>
                <c:pt idx="10961">
                  <c:v>67.48</c:v>
                </c:pt>
                <c:pt idx="10962">
                  <c:v>16.22</c:v>
                </c:pt>
                <c:pt idx="10963">
                  <c:v>35.909999999999997</c:v>
                </c:pt>
                <c:pt idx="10964">
                  <c:v>48.36</c:v>
                </c:pt>
                <c:pt idx="10965">
                  <c:v>19.77</c:v>
                </c:pt>
                <c:pt idx="10966">
                  <c:v>34.82</c:v>
                </c:pt>
                <c:pt idx="10967">
                  <c:v>63.47</c:v>
                </c:pt>
                <c:pt idx="10968">
                  <c:v>67.739999999999995</c:v>
                </c:pt>
                <c:pt idx="10969">
                  <c:v>16.37</c:v>
                </c:pt>
                <c:pt idx="10970">
                  <c:v>36.1</c:v>
                </c:pt>
                <c:pt idx="10971">
                  <c:v>48.17</c:v>
                </c:pt>
                <c:pt idx="10972">
                  <c:v>19.579999999999998</c:v>
                </c:pt>
                <c:pt idx="10973">
                  <c:v>34.65</c:v>
                </c:pt>
                <c:pt idx="10974">
                  <c:v>63.34</c:v>
                </c:pt>
                <c:pt idx="10975">
                  <c:v>68</c:v>
                </c:pt>
                <c:pt idx="10976">
                  <c:v>16.52</c:v>
                </c:pt>
                <c:pt idx="10977">
                  <c:v>36.29</c:v>
                </c:pt>
                <c:pt idx="10978">
                  <c:v>47.97</c:v>
                </c:pt>
                <c:pt idx="10979">
                  <c:v>19.38</c:v>
                </c:pt>
                <c:pt idx="10980">
                  <c:v>34.49</c:v>
                </c:pt>
                <c:pt idx="10981">
                  <c:v>63.21</c:v>
                </c:pt>
                <c:pt idx="10982">
                  <c:v>68.260000000000005</c:v>
                </c:pt>
                <c:pt idx="10983">
                  <c:v>16.670000000000002</c:v>
                </c:pt>
                <c:pt idx="10984">
                  <c:v>36.479999999999997</c:v>
                </c:pt>
                <c:pt idx="10985">
                  <c:v>47.78</c:v>
                </c:pt>
                <c:pt idx="10986">
                  <c:v>19.190000000000001</c:v>
                </c:pt>
                <c:pt idx="10987">
                  <c:v>34.32</c:v>
                </c:pt>
                <c:pt idx="10988">
                  <c:v>63.08</c:v>
                </c:pt>
                <c:pt idx="10989">
                  <c:v>68.52</c:v>
                </c:pt>
                <c:pt idx="10990">
                  <c:v>16.82</c:v>
                </c:pt>
                <c:pt idx="10991">
                  <c:v>36.68</c:v>
                </c:pt>
                <c:pt idx="10992">
                  <c:v>47.59</c:v>
                </c:pt>
                <c:pt idx="10993">
                  <c:v>19</c:v>
                </c:pt>
                <c:pt idx="10994">
                  <c:v>34.159999999999997</c:v>
                </c:pt>
                <c:pt idx="10995">
                  <c:v>62.95</c:v>
                </c:pt>
                <c:pt idx="10996">
                  <c:v>68.78</c:v>
                </c:pt>
                <c:pt idx="10997">
                  <c:v>16.97</c:v>
                </c:pt>
                <c:pt idx="10998">
                  <c:v>36.869999999999997</c:v>
                </c:pt>
                <c:pt idx="10999">
                  <c:v>47.4</c:v>
                </c:pt>
                <c:pt idx="11000">
                  <c:v>18.8</c:v>
                </c:pt>
                <c:pt idx="11001">
                  <c:v>33.99</c:v>
                </c:pt>
                <c:pt idx="11002">
                  <c:v>62.81</c:v>
                </c:pt>
                <c:pt idx="11003">
                  <c:v>69.040000000000006</c:v>
                </c:pt>
                <c:pt idx="11004">
                  <c:v>17.13</c:v>
                </c:pt>
                <c:pt idx="11005">
                  <c:v>37.06</c:v>
                </c:pt>
                <c:pt idx="11006">
                  <c:v>47.2</c:v>
                </c:pt>
                <c:pt idx="11007">
                  <c:v>18.61</c:v>
                </c:pt>
                <c:pt idx="11008">
                  <c:v>33.83</c:v>
                </c:pt>
                <c:pt idx="11009">
                  <c:v>62.67</c:v>
                </c:pt>
                <c:pt idx="11010">
                  <c:v>69.3</c:v>
                </c:pt>
                <c:pt idx="11011">
                  <c:v>17.28</c:v>
                </c:pt>
                <c:pt idx="11012">
                  <c:v>37.25</c:v>
                </c:pt>
                <c:pt idx="11013">
                  <c:v>47.01</c:v>
                </c:pt>
                <c:pt idx="11014">
                  <c:v>18.420000000000002</c:v>
                </c:pt>
                <c:pt idx="11015">
                  <c:v>33.659999999999997</c:v>
                </c:pt>
                <c:pt idx="11016">
                  <c:v>62.53</c:v>
                </c:pt>
                <c:pt idx="11017">
                  <c:v>69.56</c:v>
                </c:pt>
                <c:pt idx="11018">
                  <c:v>17.43</c:v>
                </c:pt>
                <c:pt idx="11019">
                  <c:v>37.450000000000003</c:v>
                </c:pt>
                <c:pt idx="11020">
                  <c:v>46.82</c:v>
                </c:pt>
                <c:pt idx="11021">
                  <c:v>18.22</c:v>
                </c:pt>
                <c:pt idx="11022">
                  <c:v>33.5</c:v>
                </c:pt>
                <c:pt idx="11023">
                  <c:v>62.39</c:v>
                </c:pt>
                <c:pt idx="11024">
                  <c:v>69.819999999999993</c:v>
                </c:pt>
                <c:pt idx="11025">
                  <c:v>17.579999999999998</c:v>
                </c:pt>
                <c:pt idx="11026">
                  <c:v>37.64</c:v>
                </c:pt>
                <c:pt idx="11027">
                  <c:v>46.62</c:v>
                </c:pt>
                <c:pt idx="11028">
                  <c:v>18.03</c:v>
                </c:pt>
                <c:pt idx="11029">
                  <c:v>33.33</c:v>
                </c:pt>
                <c:pt idx="11030">
                  <c:v>62.25</c:v>
                </c:pt>
                <c:pt idx="11031">
                  <c:v>70.08</c:v>
                </c:pt>
                <c:pt idx="11032">
                  <c:v>17.73</c:v>
                </c:pt>
                <c:pt idx="11033">
                  <c:v>37.83</c:v>
                </c:pt>
                <c:pt idx="11034">
                  <c:v>46.42</c:v>
                </c:pt>
                <c:pt idx="11035">
                  <c:v>17.829999999999998</c:v>
                </c:pt>
                <c:pt idx="11036">
                  <c:v>33.17</c:v>
                </c:pt>
                <c:pt idx="11037">
                  <c:v>62.1</c:v>
                </c:pt>
                <c:pt idx="11038">
                  <c:v>70.34</c:v>
                </c:pt>
                <c:pt idx="11039">
                  <c:v>17.89</c:v>
                </c:pt>
                <c:pt idx="11040">
                  <c:v>38.03</c:v>
                </c:pt>
                <c:pt idx="11041">
                  <c:v>46.23</c:v>
                </c:pt>
                <c:pt idx="11042">
                  <c:v>17.64</c:v>
                </c:pt>
                <c:pt idx="11043">
                  <c:v>33.01</c:v>
                </c:pt>
                <c:pt idx="11044">
                  <c:v>61.96</c:v>
                </c:pt>
                <c:pt idx="11045">
                  <c:v>70.599999999999994</c:v>
                </c:pt>
                <c:pt idx="11046">
                  <c:v>18.04</c:v>
                </c:pt>
                <c:pt idx="11047">
                  <c:v>38.22</c:v>
                </c:pt>
                <c:pt idx="11048">
                  <c:v>46.03</c:v>
                </c:pt>
                <c:pt idx="11049">
                  <c:v>17.45</c:v>
                </c:pt>
                <c:pt idx="11050">
                  <c:v>32.840000000000003</c:v>
                </c:pt>
                <c:pt idx="11051">
                  <c:v>61.81</c:v>
                </c:pt>
                <c:pt idx="11052">
                  <c:v>70.86</c:v>
                </c:pt>
                <c:pt idx="11053">
                  <c:v>18.190000000000001</c:v>
                </c:pt>
                <c:pt idx="11054">
                  <c:v>38.409999999999997</c:v>
                </c:pt>
                <c:pt idx="11055">
                  <c:v>45.83</c:v>
                </c:pt>
                <c:pt idx="11056">
                  <c:v>17.25</c:v>
                </c:pt>
                <c:pt idx="11057">
                  <c:v>32.68</c:v>
                </c:pt>
                <c:pt idx="11058">
                  <c:v>61.66</c:v>
                </c:pt>
                <c:pt idx="11059">
                  <c:v>71.12</c:v>
                </c:pt>
                <c:pt idx="11060">
                  <c:v>18.34</c:v>
                </c:pt>
                <c:pt idx="11061">
                  <c:v>38.61</c:v>
                </c:pt>
                <c:pt idx="11062">
                  <c:v>10.07</c:v>
                </c:pt>
                <c:pt idx="11063">
                  <c:v>45.63</c:v>
                </c:pt>
                <c:pt idx="11064">
                  <c:v>17.059999999999999</c:v>
                </c:pt>
                <c:pt idx="11065">
                  <c:v>32.520000000000003</c:v>
                </c:pt>
                <c:pt idx="11066">
                  <c:v>61.5</c:v>
                </c:pt>
                <c:pt idx="11067">
                  <c:v>71.38</c:v>
                </c:pt>
                <c:pt idx="11068">
                  <c:v>18.5</c:v>
                </c:pt>
                <c:pt idx="11069">
                  <c:v>38.799999999999997</c:v>
                </c:pt>
                <c:pt idx="11070">
                  <c:v>10.25</c:v>
                </c:pt>
                <c:pt idx="11071">
                  <c:v>45.44</c:v>
                </c:pt>
                <c:pt idx="11072">
                  <c:v>16.87</c:v>
                </c:pt>
                <c:pt idx="11073">
                  <c:v>32.36</c:v>
                </c:pt>
                <c:pt idx="11074">
                  <c:v>61.35</c:v>
                </c:pt>
                <c:pt idx="11075">
                  <c:v>71.64</c:v>
                </c:pt>
                <c:pt idx="11076">
                  <c:v>18.649999999999999</c:v>
                </c:pt>
                <c:pt idx="11077">
                  <c:v>39</c:v>
                </c:pt>
                <c:pt idx="11078">
                  <c:v>10.43</c:v>
                </c:pt>
                <c:pt idx="11079">
                  <c:v>45.24</c:v>
                </c:pt>
                <c:pt idx="11080">
                  <c:v>16.670000000000002</c:v>
                </c:pt>
                <c:pt idx="11081">
                  <c:v>32.19</c:v>
                </c:pt>
                <c:pt idx="11082">
                  <c:v>61.19</c:v>
                </c:pt>
                <c:pt idx="11083">
                  <c:v>71.900000000000006</c:v>
                </c:pt>
                <c:pt idx="11084">
                  <c:v>18.8</c:v>
                </c:pt>
                <c:pt idx="11085">
                  <c:v>39.19</c:v>
                </c:pt>
                <c:pt idx="11086">
                  <c:v>10.61</c:v>
                </c:pt>
                <c:pt idx="11087">
                  <c:v>45.04</c:v>
                </c:pt>
                <c:pt idx="11088">
                  <c:v>16.48</c:v>
                </c:pt>
                <c:pt idx="11089">
                  <c:v>32.03</c:v>
                </c:pt>
                <c:pt idx="11090">
                  <c:v>61.04</c:v>
                </c:pt>
                <c:pt idx="11091">
                  <c:v>72.16</c:v>
                </c:pt>
                <c:pt idx="11092">
                  <c:v>18.95</c:v>
                </c:pt>
                <c:pt idx="11093">
                  <c:v>39.39</c:v>
                </c:pt>
                <c:pt idx="11094">
                  <c:v>10.79</c:v>
                </c:pt>
                <c:pt idx="11095">
                  <c:v>44.84</c:v>
                </c:pt>
                <c:pt idx="11096">
                  <c:v>16.28</c:v>
                </c:pt>
                <c:pt idx="11097">
                  <c:v>31.87</c:v>
                </c:pt>
                <c:pt idx="11098">
                  <c:v>60.88</c:v>
                </c:pt>
                <c:pt idx="11099">
                  <c:v>72.42</c:v>
                </c:pt>
                <c:pt idx="11100">
                  <c:v>19.11</c:v>
                </c:pt>
                <c:pt idx="11101">
                  <c:v>39.58</c:v>
                </c:pt>
                <c:pt idx="11102">
                  <c:v>10.97</c:v>
                </c:pt>
                <c:pt idx="11103">
                  <c:v>44.63</c:v>
                </c:pt>
                <c:pt idx="11104">
                  <c:v>16.09</c:v>
                </c:pt>
                <c:pt idx="11105">
                  <c:v>31.71</c:v>
                </c:pt>
                <c:pt idx="11106">
                  <c:v>60.72</c:v>
                </c:pt>
                <c:pt idx="11107">
                  <c:v>72.680000000000007</c:v>
                </c:pt>
                <c:pt idx="11108">
                  <c:v>19.260000000000002</c:v>
                </c:pt>
                <c:pt idx="11109">
                  <c:v>39.78</c:v>
                </c:pt>
                <c:pt idx="11110">
                  <c:v>11.15</c:v>
                </c:pt>
                <c:pt idx="11111">
                  <c:v>44.43</c:v>
                </c:pt>
                <c:pt idx="11112">
                  <c:v>15.89</c:v>
                </c:pt>
                <c:pt idx="11113">
                  <c:v>31.55</c:v>
                </c:pt>
                <c:pt idx="11114">
                  <c:v>60.55</c:v>
                </c:pt>
                <c:pt idx="11115">
                  <c:v>72.94</c:v>
                </c:pt>
                <c:pt idx="11116">
                  <c:v>19.41</c:v>
                </c:pt>
                <c:pt idx="11117">
                  <c:v>39.97</c:v>
                </c:pt>
                <c:pt idx="11118">
                  <c:v>11.33</c:v>
                </c:pt>
                <c:pt idx="11119">
                  <c:v>44.23</c:v>
                </c:pt>
                <c:pt idx="11120">
                  <c:v>15.7</c:v>
                </c:pt>
                <c:pt idx="11121">
                  <c:v>31.38</c:v>
                </c:pt>
                <c:pt idx="11122">
                  <c:v>60.39</c:v>
                </c:pt>
                <c:pt idx="11123">
                  <c:v>73.2</c:v>
                </c:pt>
                <c:pt idx="11124">
                  <c:v>19.57</c:v>
                </c:pt>
                <c:pt idx="11125">
                  <c:v>40.17</c:v>
                </c:pt>
                <c:pt idx="11126">
                  <c:v>11.51</c:v>
                </c:pt>
                <c:pt idx="11127">
                  <c:v>44.03</c:v>
                </c:pt>
                <c:pt idx="11128">
                  <c:v>15.51</c:v>
                </c:pt>
                <c:pt idx="11129">
                  <c:v>31.22</c:v>
                </c:pt>
                <c:pt idx="11130">
                  <c:v>60.22</c:v>
                </c:pt>
                <c:pt idx="11131">
                  <c:v>73.459999999999994</c:v>
                </c:pt>
                <c:pt idx="11132">
                  <c:v>19.72</c:v>
                </c:pt>
                <c:pt idx="11133">
                  <c:v>40.36</c:v>
                </c:pt>
                <c:pt idx="11134">
                  <c:v>11.69</c:v>
                </c:pt>
                <c:pt idx="11135">
                  <c:v>43.83</c:v>
                </c:pt>
                <c:pt idx="11136">
                  <c:v>15.31</c:v>
                </c:pt>
                <c:pt idx="11137">
                  <c:v>31.06</c:v>
                </c:pt>
                <c:pt idx="11138">
                  <c:v>60.06</c:v>
                </c:pt>
                <c:pt idx="11139">
                  <c:v>73.72</c:v>
                </c:pt>
                <c:pt idx="11140">
                  <c:v>19.87</c:v>
                </c:pt>
                <c:pt idx="11141">
                  <c:v>40.56</c:v>
                </c:pt>
                <c:pt idx="11142">
                  <c:v>11.87</c:v>
                </c:pt>
                <c:pt idx="11143">
                  <c:v>43.62</c:v>
                </c:pt>
                <c:pt idx="11144">
                  <c:v>15.12</c:v>
                </c:pt>
                <c:pt idx="11145">
                  <c:v>30.9</c:v>
                </c:pt>
                <c:pt idx="11146">
                  <c:v>59.89</c:v>
                </c:pt>
                <c:pt idx="11147">
                  <c:v>73.98</c:v>
                </c:pt>
                <c:pt idx="11148">
                  <c:v>20.03</c:v>
                </c:pt>
                <c:pt idx="11149">
                  <c:v>40.75</c:v>
                </c:pt>
                <c:pt idx="11150">
                  <c:v>12.06</c:v>
                </c:pt>
                <c:pt idx="11151">
                  <c:v>43.42</c:v>
                </c:pt>
                <c:pt idx="11152">
                  <c:v>14.92</c:v>
                </c:pt>
                <c:pt idx="11153">
                  <c:v>30.74</c:v>
                </c:pt>
                <c:pt idx="11154">
                  <c:v>59.72</c:v>
                </c:pt>
                <c:pt idx="11155">
                  <c:v>74.239999999999995</c:v>
                </c:pt>
                <c:pt idx="11156">
                  <c:v>20.18</c:v>
                </c:pt>
                <c:pt idx="11157">
                  <c:v>40.950000000000003</c:v>
                </c:pt>
                <c:pt idx="11158">
                  <c:v>12.24</c:v>
                </c:pt>
                <c:pt idx="11159">
                  <c:v>43.22</c:v>
                </c:pt>
                <c:pt idx="11160">
                  <c:v>14.73</c:v>
                </c:pt>
                <c:pt idx="11161">
                  <c:v>30.58</c:v>
                </c:pt>
                <c:pt idx="11162">
                  <c:v>59.55</c:v>
                </c:pt>
                <c:pt idx="11163">
                  <c:v>74.5</c:v>
                </c:pt>
                <c:pt idx="11164">
                  <c:v>20.34</c:v>
                </c:pt>
                <c:pt idx="11165">
                  <c:v>41.14</c:v>
                </c:pt>
                <c:pt idx="11166">
                  <c:v>12.42</c:v>
                </c:pt>
                <c:pt idx="11167">
                  <c:v>43.01</c:v>
                </c:pt>
                <c:pt idx="11168">
                  <c:v>14.54</c:v>
                </c:pt>
                <c:pt idx="11169">
                  <c:v>30.42</c:v>
                </c:pt>
                <c:pt idx="11170">
                  <c:v>59.38</c:v>
                </c:pt>
                <c:pt idx="11171">
                  <c:v>74.760000000000005</c:v>
                </c:pt>
                <c:pt idx="11172">
                  <c:v>20.49</c:v>
                </c:pt>
                <c:pt idx="11173">
                  <c:v>41.34</c:v>
                </c:pt>
                <c:pt idx="11174">
                  <c:v>12.61</c:v>
                </c:pt>
                <c:pt idx="11175">
                  <c:v>42.81</c:v>
                </c:pt>
                <c:pt idx="11176">
                  <c:v>14.34</c:v>
                </c:pt>
                <c:pt idx="11177">
                  <c:v>30.26</c:v>
                </c:pt>
                <c:pt idx="11178">
                  <c:v>59.21</c:v>
                </c:pt>
                <c:pt idx="11179">
                  <c:v>75.02</c:v>
                </c:pt>
                <c:pt idx="11180">
                  <c:v>20.64</c:v>
                </c:pt>
                <c:pt idx="11181">
                  <c:v>41.54</c:v>
                </c:pt>
                <c:pt idx="11182">
                  <c:v>12.79</c:v>
                </c:pt>
                <c:pt idx="11183">
                  <c:v>42.6</c:v>
                </c:pt>
                <c:pt idx="11184">
                  <c:v>14.15</c:v>
                </c:pt>
                <c:pt idx="11185">
                  <c:v>30.1</c:v>
                </c:pt>
                <c:pt idx="11186">
                  <c:v>59.03</c:v>
                </c:pt>
                <c:pt idx="11187">
                  <c:v>75.28</c:v>
                </c:pt>
                <c:pt idx="11188">
                  <c:v>20.8</c:v>
                </c:pt>
                <c:pt idx="11189">
                  <c:v>41.73</c:v>
                </c:pt>
                <c:pt idx="11190">
                  <c:v>12.98</c:v>
                </c:pt>
                <c:pt idx="11191">
                  <c:v>42.4</c:v>
                </c:pt>
                <c:pt idx="11192">
                  <c:v>13.95</c:v>
                </c:pt>
                <c:pt idx="11193">
                  <c:v>29.94</c:v>
                </c:pt>
                <c:pt idx="11194">
                  <c:v>58.86</c:v>
                </c:pt>
                <c:pt idx="11195">
                  <c:v>75.540000000000006</c:v>
                </c:pt>
                <c:pt idx="11196">
                  <c:v>20.95</c:v>
                </c:pt>
                <c:pt idx="11197">
                  <c:v>41.93</c:v>
                </c:pt>
                <c:pt idx="11198">
                  <c:v>13.16</c:v>
                </c:pt>
                <c:pt idx="11199">
                  <c:v>42.19</c:v>
                </c:pt>
                <c:pt idx="11200">
                  <c:v>13.76</c:v>
                </c:pt>
                <c:pt idx="11201">
                  <c:v>29.78</c:v>
                </c:pt>
                <c:pt idx="11202">
                  <c:v>58.68</c:v>
                </c:pt>
                <c:pt idx="11203">
                  <c:v>75.790000000000006</c:v>
                </c:pt>
                <c:pt idx="11204">
                  <c:v>21.11</c:v>
                </c:pt>
                <c:pt idx="11205">
                  <c:v>42.13</c:v>
                </c:pt>
                <c:pt idx="11206">
                  <c:v>13.35</c:v>
                </c:pt>
                <c:pt idx="11207">
                  <c:v>41.99</c:v>
                </c:pt>
                <c:pt idx="11208">
                  <c:v>13.56</c:v>
                </c:pt>
                <c:pt idx="11209">
                  <c:v>29.62</c:v>
                </c:pt>
                <c:pt idx="11210">
                  <c:v>58.5</c:v>
                </c:pt>
                <c:pt idx="11211">
                  <c:v>76.05</c:v>
                </c:pt>
                <c:pt idx="11212">
                  <c:v>21.26</c:v>
                </c:pt>
                <c:pt idx="11213">
                  <c:v>42.32</c:v>
                </c:pt>
                <c:pt idx="11214">
                  <c:v>13.53</c:v>
                </c:pt>
                <c:pt idx="11215">
                  <c:v>41.78</c:v>
                </c:pt>
                <c:pt idx="11216">
                  <c:v>13.37</c:v>
                </c:pt>
                <c:pt idx="11217">
                  <c:v>29.46</c:v>
                </c:pt>
                <c:pt idx="11218">
                  <c:v>58.32</c:v>
                </c:pt>
                <c:pt idx="11219">
                  <c:v>76.31</c:v>
                </c:pt>
                <c:pt idx="11220">
                  <c:v>21.42</c:v>
                </c:pt>
                <c:pt idx="11221">
                  <c:v>42.52</c:v>
                </c:pt>
                <c:pt idx="11222">
                  <c:v>13.72</c:v>
                </c:pt>
                <c:pt idx="11223">
                  <c:v>41.57</c:v>
                </c:pt>
                <c:pt idx="11224">
                  <c:v>13.18</c:v>
                </c:pt>
                <c:pt idx="11225">
                  <c:v>29.3</c:v>
                </c:pt>
                <c:pt idx="11226">
                  <c:v>58.14</c:v>
                </c:pt>
                <c:pt idx="11227">
                  <c:v>76.569999999999993</c:v>
                </c:pt>
                <c:pt idx="11228">
                  <c:v>21.57</c:v>
                </c:pt>
                <c:pt idx="11229">
                  <c:v>42.72</c:v>
                </c:pt>
                <c:pt idx="11230">
                  <c:v>13.9</c:v>
                </c:pt>
                <c:pt idx="11231">
                  <c:v>41.37</c:v>
                </c:pt>
                <c:pt idx="11232">
                  <c:v>12.98</c:v>
                </c:pt>
                <c:pt idx="11233">
                  <c:v>29.14</c:v>
                </c:pt>
                <c:pt idx="11234">
                  <c:v>57.96</c:v>
                </c:pt>
                <c:pt idx="11235">
                  <c:v>76.83</c:v>
                </c:pt>
                <c:pt idx="11236">
                  <c:v>21.73</c:v>
                </c:pt>
                <c:pt idx="11237">
                  <c:v>42.91</c:v>
                </c:pt>
                <c:pt idx="11238">
                  <c:v>14.09</c:v>
                </c:pt>
                <c:pt idx="11239">
                  <c:v>41.16</c:v>
                </c:pt>
                <c:pt idx="11240">
                  <c:v>12.79</c:v>
                </c:pt>
                <c:pt idx="11241">
                  <c:v>28.98</c:v>
                </c:pt>
                <c:pt idx="11242">
                  <c:v>57.78</c:v>
                </c:pt>
                <c:pt idx="11243">
                  <c:v>77.09</c:v>
                </c:pt>
                <c:pt idx="11244">
                  <c:v>21.88</c:v>
                </c:pt>
                <c:pt idx="11245">
                  <c:v>43.11</c:v>
                </c:pt>
                <c:pt idx="11246">
                  <c:v>14.28</c:v>
                </c:pt>
                <c:pt idx="11247">
                  <c:v>40.950000000000003</c:v>
                </c:pt>
                <c:pt idx="11248">
                  <c:v>12.59</c:v>
                </c:pt>
                <c:pt idx="11249">
                  <c:v>28.82</c:v>
                </c:pt>
                <c:pt idx="11250">
                  <c:v>57.6</c:v>
                </c:pt>
                <c:pt idx="11251">
                  <c:v>77.349999999999994</c:v>
                </c:pt>
                <c:pt idx="11252">
                  <c:v>22.04</c:v>
                </c:pt>
                <c:pt idx="11253">
                  <c:v>43.31</c:v>
                </c:pt>
                <c:pt idx="11254">
                  <c:v>14.46</c:v>
                </c:pt>
                <c:pt idx="11255">
                  <c:v>40.74</c:v>
                </c:pt>
                <c:pt idx="11256">
                  <c:v>12.4</c:v>
                </c:pt>
                <c:pt idx="11257">
                  <c:v>28.66</c:v>
                </c:pt>
                <c:pt idx="11258">
                  <c:v>57.41</c:v>
                </c:pt>
                <c:pt idx="11259">
                  <c:v>77.61</c:v>
                </c:pt>
                <c:pt idx="11260">
                  <c:v>22.19</c:v>
                </c:pt>
                <c:pt idx="11261">
                  <c:v>43.51</c:v>
                </c:pt>
                <c:pt idx="11262">
                  <c:v>14.65</c:v>
                </c:pt>
                <c:pt idx="11263">
                  <c:v>40.53</c:v>
                </c:pt>
                <c:pt idx="11264">
                  <c:v>12.2</c:v>
                </c:pt>
                <c:pt idx="11265">
                  <c:v>28.5</c:v>
                </c:pt>
                <c:pt idx="11266">
                  <c:v>57.23</c:v>
                </c:pt>
                <c:pt idx="11267">
                  <c:v>77.86</c:v>
                </c:pt>
                <c:pt idx="11268">
                  <c:v>22.35</c:v>
                </c:pt>
                <c:pt idx="11269">
                  <c:v>43.7</c:v>
                </c:pt>
                <c:pt idx="11270">
                  <c:v>14.84</c:v>
                </c:pt>
                <c:pt idx="11271">
                  <c:v>40.33</c:v>
                </c:pt>
                <c:pt idx="11272">
                  <c:v>12.01</c:v>
                </c:pt>
                <c:pt idx="11273">
                  <c:v>28.35</c:v>
                </c:pt>
                <c:pt idx="11274">
                  <c:v>57.04</c:v>
                </c:pt>
                <c:pt idx="11275">
                  <c:v>78.12</c:v>
                </c:pt>
                <c:pt idx="11276">
                  <c:v>22.5</c:v>
                </c:pt>
                <c:pt idx="11277">
                  <c:v>43.9</c:v>
                </c:pt>
                <c:pt idx="11278">
                  <c:v>15.03</c:v>
                </c:pt>
                <c:pt idx="11279">
                  <c:v>40.119999999999997</c:v>
                </c:pt>
                <c:pt idx="11280">
                  <c:v>11.82</c:v>
                </c:pt>
                <c:pt idx="11281">
                  <c:v>28.19</c:v>
                </c:pt>
                <c:pt idx="11282">
                  <c:v>56.85</c:v>
                </c:pt>
                <c:pt idx="11283">
                  <c:v>78.38</c:v>
                </c:pt>
                <c:pt idx="11284">
                  <c:v>22.66</c:v>
                </c:pt>
                <c:pt idx="11285">
                  <c:v>44.1</c:v>
                </c:pt>
                <c:pt idx="11286">
                  <c:v>15.22</c:v>
                </c:pt>
                <c:pt idx="11287">
                  <c:v>39.909999999999997</c:v>
                </c:pt>
                <c:pt idx="11288">
                  <c:v>11.62</c:v>
                </c:pt>
                <c:pt idx="11289">
                  <c:v>28.03</c:v>
                </c:pt>
                <c:pt idx="11290">
                  <c:v>56.67</c:v>
                </c:pt>
                <c:pt idx="11291">
                  <c:v>78.64</c:v>
                </c:pt>
                <c:pt idx="11292">
                  <c:v>22.81</c:v>
                </c:pt>
                <c:pt idx="11293">
                  <c:v>44.3</c:v>
                </c:pt>
                <c:pt idx="11294">
                  <c:v>15.41</c:v>
                </c:pt>
                <c:pt idx="11295">
                  <c:v>39.700000000000003</c:v>
                </c:pt>
                <c:pt idx="11296">
                  <c:v>11.43</c:v>
                </c:pt>
                <c:pt idx="11297">
                  <c:v>27.87</c:v>
                </c:pt>
                <c:pt idx="11298">
                  <c:v>56.48</c:v>
                </c:pt>
                <c:pt idx="11299">
                  <c:v>78.900000000000006</c:v>
                </c:pt>
                <c:pt idx="11300">
                  <c:v>22.97</c:v>
                </c:pt>
                <c:pt idx="11301">
                  <c:v>44.5</c:v>
                </c:pt>
                <c:pt idx="11302">
                  <c:v>15.59</c:v>
                </c:pt>
                <c:pt idx="11303">
                  <c:v>39.49</c:v>
                </c:pt>
                <c:pt idx="11304">
                  <c:v>11.23</c:v>
                </c:pt>
                <c:pt idx="11305">
                  <c:v>27.71</c:v>
                </c:pt>
                <c:pt idx="11306">
                  <c:v>56.29</c:v>
                </c:pt>
                <c:pt idx="11307">
                  <c:v>79.150000000000006</c:v>
                </c:pt>
                <c:pt idx="11308">
                  <c:v>23.12</c:v>
                </c:pt>
                <c:pt idx="11309">
                  <c:v>44.69</c:v>
                </c:pt>
                <c:pt idx="11310">
                  <c:v>15.78</c:v>
                </c:pt>
                <c:pt idx="11311">
                  <c:v>39.28</c:v>
                </c:pt>
                <c:pt idx="11312">
                  <c:v>11.04</c:v>
                </c:pt>
                <c:pt idx="11313">
                  <c:v>27.56</c:v>
                </c:pt>
                <c:pt idx="11314">
                  <c:v>56.1</c:v>
                </c:pt>
                <c:pt idx="11315">
                  <c:v>79.41</c:v>
                </c:pt>
                <c:pt idx="11316">
                  <c:v>23.28</c:v>
                </c:pt>
                <c:pt idx="11317">
                  <c:v>44.89</c:v>
                </c:pt>
                <c:pt idx="11318">
                  <c:v>15.97</c:v>
                </c:pt>
                <c:pt idx="11319">
                  <c:v>39.07</c:v>
                </c:pt>
                <c:pt idx="11320">
                  <c:v>10.84</c:v>
                </c:pt>
                <c:pt idx="11321">
                  <c:v>27.4</c:v>
                </c:pt>
                <c:pt idx="11322">
                  <c:v>55.91</c:v>
                </c:pt>
                <c:pt idx="11323">
                  <c:v>79.67</c:v>
                </c:pt>
                <c:pt idx="11324">
                  <c:v>23.44</c:v>
                </c:pt>
                <c:pt idx="11325">
                  <c:v>45.09</c:v>
                </c:pt>
                <c:pt idx="11326">
                  <c:v>16.16</c:v>
                </c:pt>
                <c:pt idx="11327">
                  <c:v>38.86</c:v>
                </c:pt>
                <c:pt idx="11328">
                  <c:v>10.65</c:v>
                </c:pt>
                <c:pt idx="11329">
                  <c:v>27.24</c:v>
                </c:pt>
                <c:pt idx="11330">
                  <c:v>55.71</c:v>
                </c:pt>
                <c:pt idx="11331">
                  <c:v>79.92</c:v>
                </c:pt>
                <c:pt idx="11332">
                  <c:v>23.59</c:v>
                </c:pt>
                <c:pt idx="11333">
                  <c:v>45.29</c:v>
                </c:pt>
                <c:pt idx="11334">
                  <c:v>16.350000000000001</c:v>
                </c:pt>
                <c:pt idx="11335">
                  <c:v>38.65</c:v>
                </c:pt>
                <c:pt idx="11336">
                  <c:v>10.46</c:v>
                </c:pt>
                <c:pt idx="11337">
                  <c:v>27.09</c:v>
                </c:pt>
                <c:pt idx="11338">
                  <c:v>55.52</c:v>
                </c:pt>
                <c:pt idx="11339">
                  <c:v>80.180000000000007</c:v>
                </c:pt>
                <c:pt idx="11340">
                  <c:v>23.75</c:v>
                </c:pt>
                <c:pt idx="11341">
                  <c:v>45.49</c:v>
                </c:pt>
                <c:pt idx="11342">
                  <c:v>16.54</c:v>
                </c:pt>
                <c:pt idx="11343">
                  <c:v>38.44</c:v>
                </c:pt>
                <c:pt idx="11344">
                  <c:v>10.26</c:v>
                </c:pt>
                <c:pt idx="11345">
                  <c:v>26.93</c:v>
                </c:pt>
                <c:pt idx="11346">
                  <c:v>55.33</c:v>
                </c:pt>
                <c:pt idx="11347">
                  <c:v>80.44</c:v>
                </c:pt>
                <c:pt idx="11348">
                  <c:v>23.91</c:v>
                </c:pt>
                <c:pt idx="11349">
                  <c:v>45.69</c:v>
                </c:pt>
                <c:pt idx="11350">
                  <c:v>16.739999999999998</c:v>
                </c:pt>
                <c:pt idx="11351">
                  <c:v>38.229999999999997</c:v>
                </c:pt>
                <c:pt idx="11352">
                  <c:v>10.07</c:v>
                </c:pt>
                <c:pt idx="11353">
                  <c:v>26.77</c:v>
                </c:pt>
                <c:pt idx="11354">
                  <c:v>55.13</c:v>
                </c:pt>
                <c:pt idx="11355">
                  <c:v>80.69</c:v>
                </c:pt>
                <c:pt idx="11356">
                  <c:v>24.06</c:v>
                </c:pt>
                <c:pt idx="11357">
                  <c:v>45.88</c:v>
                </c:pt>
                <c:pt idx="11358">
                  <c:v>16.93</c:v>
                </c:pt>
                <c:pt idx="11359">
                  <c:v>38.020000000000003</c:v>
                </c:pt>
                <c:pt idx="11360">
                  <c:v>26.61</c:v>
                </c:pt>
                <c:pt idx="11361">
                  <c:v>54.94</c:v>
                </c:pt>
                <c:pt idx="11362">
                  <c:v>80.95</c:v>
                </c:pt>
                <c:pt idx="11363">
                  <c:v>24.22</c:v>
                </c:pt>
                <c:pt idx="11364">
                  <c:v>46.08</c:v>
                </c:pt>
                <c:pt idx="11365">
                  <c:v>17.12</c:v>
                </c:pt>
                <c:pt idx="11366">
                  <c:v>37.81</c:v>
                </c:pt>
                <c:pt idx="11367">
                  <c:v>26.46</c:v>
                </c:pt>
                <c:pt idx="11368">
                  <c:v>54.74</c:v>
                </c:pt>
                <c:pt idx="11369">
                  <c:v>81.2</c:v>
                </c:pt>
                <c:pt idx="11370">
                  <c:v>24.38</c:v>
                </c:pt>
                <c:pt idx="11371">
                  <c:v>46.28</c:v>
                </c:pt>
                <c:pt idx="11372">
                  <c:v>17.309999999999999</c:v>
                </c:pt>
                <c:pt idx="11373">
                  <c:v>37.6</c:v>
                </c:pt>
                <c:pt idx="11374">
                  <c:v>26.3</c:v>
                </c:pt>
                <c:pt idx="11375">
                  <c:v>54.55</c:v>
                </c:pt>
                <c:pt idx="11376">
                  <c:v>81.459999999999994</c:v>
                </c:pt>
                <c:pt idx="11377">
                  <c:v>24.53</c:v>
                </c:pt>
                <c:pt idx="11378">
                  <c:v>46.48</c:v>
                </c:pt>
                <c:pt idx="11379">
                  <c:v>17.5</c:v>
                </c:pt>
                <c:pt idx="11380">
                  <c:v>37.39</c:v>
                </c:pt>
                <c:pt idx="11381">
                  <c:v>26.15</c:v>
                </c:pt>
                <c:pt idx="11382">
                  <c:v>54.35</c:v>
                </c:pt>
                <c:pt idx="11383">
                  <c:v>81.709999999999994</c:v>
                </c:pt>
                <c:pt idx="11384">
                  <c:v>24.69</c:v>
                </c:pt>
                <c:pt idx="11385">
                  <c:v>46.68</c:v>
                </c:pt>
                <c:pt idx="11386">
                  <c:v>17.7</c:v>
                </c:pt>
                <c:pt idx="11387">
                  <c:v>37.18</c:v>
                </c:pt>
                <c:pt idx="11388">
                  <c:v>25.99</c:v>
                </c:pt>
                <c:pt idx="11389">
                  <c:v>54.15</c:v>
                </c:pt>
                <c:pt idx="11390">
                  <c:v>81.97</c:v>
                </c:pt>
                <c:pt idx="11391">
                  <c:v>24.85</c:v>
                </c:pt>
                <c:pt idx="11392">
                  <c:v>46.88</c:v>
                </c:pt>
                <c:pt idx="11393">
                  <c:v>17.89</c:v>
                </c:pt>
                <c:pt idx="11394">
                  <c:v>36.97</c:v>
                </c:pt>
                <c:pt idx="11395">
                  <c:v>25.83</c:v>
                </c:pt>
                <c:pt idx="11396">
                  <c:v>53.95</c:v>
                </c:pt>
                <c:pt idx="11397">
                  <c:v>82.22</c:v>
                </c:pt>
                <c:pt idx="11398">
                  <c:v>25</c:v>
                </c:pt>
                <c:pt idx="11399">
                  <c:v>47.08</c:v>
                </c:pt>
                <c:pt idx="11400">
                  <c:v>18.079999999999998</c:v>
                </c:pt>
                <c:pt idx="11401">
                  <c:v>36.76</c:v>
                </c:pt>
                <c:pt idx="11402">
                  <c:v>25.68</c:v>
                </c:pt>
                <c:pt idx="11403">
                  <c:v>53.75</c:v>
                </c:pt>
                <c:pt idx="11404">
                  <c:v>82.47</c:v>
                </c:pt>
                <c:pt idx="11405">
                  <c:v>25.16</c:v>
                </c:pt>
                <c:pt idx="11406">
                  <c:v>47.28</c:v>
                </c:pt>
                <c:pt idx="11407">
                  <c:v>18.28</c:v>
                </c:pt>
                <c:pt idx="11408">
                  <c:v>36.54</c:v>
                </c:pt>
                <c:pt idx="11409">
                  <c:v>25.52</c:v>
                </c:pt>
                <c:pt idx="11410">
                  <c:v>53.55</c:v>
                </c:pt>
                <c:pt idx="11411">
                  <c:v>82.73</c:v>
                </c:pt>
                <c:pt idx="11412">
                  <c:v>25.32</c:v>
                </c:pt>
                <c:pt idx="11413">
                  <c:v>47.48</c:v>
                </c:pt>
                <c:pt idx="11414">
                  <c:v>18.47</c:v>
                </c:pt>
                <c:pt idx="11415">
                  <c:v>36.33</c:v>
                </c:pt>
                <c:pt idx="11416">
                  <c:v>25.37</c:v>
                </c:pt>
                <c:pt idx="11417">
                  <c:v>53.35</c:v>
                </c:pt>
                <c:pt idx="11418">
                  <c:v>82.98</c:v>
                </c:pt>
                <c:pt idx="11419">
                  <c:v>25.48</c:v>
                </c:pt>
                <c:pt idx="11420">
                  <c:v>47.68</c:v>
                </c:pt>
                <c:pt idx="11421">
                  <c:v>18.66</c:v>
                </c:pt>
                <c:pt idx="11422">
                  <c:v>36.119999999999997</c:v>
                </c:pt>
                <c:pt idx="11423">
                  <c:v>25.21</c:v>
                </c:pt>
                <c:pt idx="11424">
                  <c:v>53.15</c:v>
                </c:pt>
                <c:pt idx="11425">
                  <c:v>83.23</c:v>
                </c:pt>
                <c:pt idx="11426">
                  <c:v>25.64</c:v>
                </c:pt>
                <c:pt idx="11427">
                  <c:v>47.87</c:v>
                </c:pt>
                <c:pt idx="11428">
                  <c:v>35.909999999999997</c:v>
                </c:pt>
                <c:pt idx="11429">
                  <c:v>25.06</c:v>
                </c:pt>
                <c:pt idx="11430">
                  <c:v>52.95</c:v>
                </c:pt>
                <c:pt idx="11431">
                  <c:v>83.48</c:v>
                </c:pt>
                <c:pt idx="11432">
                  <c:v>25.79</c:v>
                </c:pt>
                <c:pt idx="11433">
                  <c:v>48.07</c:v>
                </c:pt>
                <c:pt idx="11434">
                  <c:v>19.05</c:v>
                </c:pt>
                <c:pt idx="11435">
                  <c:v>35.700000000000003</c:v>
                </c:pt>
                <c:pt idx="11436">
                  <c:v>24.9</c:v>
                </c:pt>
                <c:pt idx="11437">
                  <c:v>52.75</c:v>
                </c:pt>
                <c:pt idx="11438">
                  <c:v>83.73</c:v>
                </c:pt>
                <c:pt idx="11439">
                  <c:v>25.95</c:v>
                </c:pt>
                <c:pt idx="11440">
                  <c:v>48.27</c:v>
                </c:pt>
                <c:pt idx="11441">
                  <c:v>19.25</c:v>
                </c:pt>
                <c:pt idx="11442">
                  <c:v>35.49</c:v>
                </c:pt>
                <c:pt idx="11443">
                  <c:v>24.75</c:v>
                </c:pt>
                <c:pt idx="11444">
                  <c:v>52.55</c:v>
                </c:pt>
                <c:pt idx="11445">
                  <c:v>83.98</c:v>
                </c:pt>
                <c:pt idx="11446">
                  <c:v>26.11</c:v>
                </c:pt>
                <c:pt idx="11447">
                  <c:v>48.47</c:v>
                </c:pt>
                <c:pt idx="11448">
                  <c:v>19.440000000000001</c:v>
                </c:pt>
                <c:pt idx="11449">
                  <c:v>35.270000000000003</c:v>
                </c:pt>
                <c:pt idx="11450">
                  <c:v>24.59</c:v>
                </c:pt>
                <c:pt idx="11451">
                  <c:v>52.34</c:v>
                </c:pt>
                <c:pt idx="11452">
                  <c:v>84.23</c:v>
                </c:pt>
                <c:pt idx="11453">
                  <c:v>26.27</c:v>
                </c:pt>
                <c:pt idx="11454">
                  <c:v>48.67</c:v>
                </c:pt>
                <c:pt idx="11455">
                  <c:v>19.64</c:v>
                </c:pt>
                <c:pt idx="11456">
                  <c:v>35.06</c:v>
                </c:pt>
                <c:pt idx="11457">
                  <c:v>24.44</c:v>
                </c:pt>
                <c:pt idx="11458">
                  <c:v>52.14</c:v>
                </c:pt>
                <c:pt idx="11459">
                  <c:v>84.48</c:v>
                </c:pt>
                <c:pt idx="11460">
                  <c:v>26.43</c:v>
                </c:pt>
                <c:pt idx="11461">
                  <c:v>48.87</c:v>
                </c:pt>
                <c:pt idx="11462">
                  <c:v>19.829999999999998</c:v>
                </c:pt>
                <c:pt idx="11463">
                  <c:v>34.85</c:v>
                </c:pt>
                <c:pt idx="11464">
                  <c:v>24.28</c:v>
                </c:pt>
                <c:pt idx="11465">
                  <c:v>51.94</c:v>
                </c:pt>
                <c:pt idx="11466">
                  <c:v>84.72</c:v>
                </c:pt>
                <c:pt idx="11467">
                  <c:v>26.59</c:v>
                </c:pt>
                <c:pt idx="11468">
                  <c:v>49.07</c:v>
                </c:pt>
                <c:pt idx="11469">
                  <c:v>20.03</c:v>
                </c:pt>
                <c:pt idx="11470">
                  <c:v>34.64</c:v>
                </c:pt>
                <c:pt idx="11471">
                  <c:v>24.13</c:v>
                </c:pt>
                <c:pt idx="11472">
                  <c:v>51.73</c:v>
                </c:pt>
                <c:pt idx="11473">
                  <c:v>84.97</c:v>
                </c:pt>
                <c:pt idx="11474">
                  <c:v>26.75</c:v>
                </c:pt>
                <c:pt idx="11475">
                  <c:v>49.27</c:v>
                </c:pt>
                <c:pt idx="11476">
                  <c:v>20.23</c:v>
                </c:pt>
                <c:pt idx="11477">
                  <c:v>34.43</c:v>
                </c:pt>
                <c:pt idx="11478">
                  <c:v>23.97</c:v>
                </c:pt>
                <c:pt idx="11479">
                  <c:v>51.53</c:v>
                </c:pt>
                <c:pt idx="11480">
                  <c:v>85.21</c:v>
                </c:pt>
                <c:pt idx="11481">
                  <c:v>26.9</c:v>
                </c:pt>
                <c:pt idx="11482">
                  <c:v>49.47</c:v>
                </c:pt>
                <c:pt idx="11483">
                  <c:v>20.420000000000002</c:v>
                </c:pt>
                <c:pt idx="11484">
                  <c:v>34.22</c:v>
                </c:pt>
                <c:pt idx="11485">
                  <c:v>23.82</c:v>
                </c:pt>
                <c:pt idx="11486">
                  <c:v>51.32</c:v>
                </c:pt>
                <c:pt idx="11487">
                  <c:v>85.45</c:v>
                </c:pt>
                <c:pt idx="11488">
                  <c:v>27.06</c:v>
                </c:pt>
                <c:pt idx="11489">
                  <c:v>49.67</c:v>
                </c:pt>
                <c:pt idx="11490">
                  <c:v>20.62</c:v>
                </c:pt>
                <c:pt idx="11491">
                  <c:v>34</c:v>
                </c:pt>
                <c:pt idx="11492">
                  <c:v>23.67</c:v>
                </c:pt>
                <c:pt idx="11493">
                  <c:v>51.12</c:v>
                </c:pt>
                <c:pt idx="11494">
                  <c:v>85.69</c:v>
                </c:pt>
                <c:pt idx="11495">
                  <c:v>27.22</c:v>
                </c:pt>
                <c:pt idx="11496">
                  <c:v>49.87</c:v>
                </c:pt>
                <c:pt idx="11497">
                  <c:v>20.82</c:v>
                </c:pt>
                <c:pt idx="11498">
                  <c:v>33.79</c:v>
                </c:pt>
                <c:pt idx="11499">
                  <c:v>23.51</c:v>
                </c:pt>
                <c:pt idx="11500">
                  <c:v>50.91</c:v>
                </c:pt>
                <c:pt idx="11501">
                  <c:v>85.93</c:v>
                </c:pt>
                <c:pt idx="11502">
                  <c:v>27.38</c:v>
                </c:pt>
                <c:pt idx="11503">
                  <c:v>50.07</c:v>
                </c:pt>
                <c:pt idx="11504">
                  <c:v>21.01</c:v>
                </c:pt>
                <c:pt idx="11505">
                  <c:v>33.58</c:v>
                </c:pt>
                <c:pt idx="11506">
                  <c:v>23.36</c:v>
                </c:pt>
                <c:pt idx="11507">
                  <c:v>50.71</c:v>
                </c:pt>
                <c:pt idx="11508">
                  <c:v>86.16</c:v>
                </c:pt>
                <c:pt idx="11509">
                  <c:v>27.54</c:v>
                </c:pt>
                <c:pt idx="11510">
                  <c:v>50.27</c:v>
                </c:pt>
                <c:pt idx="11511">
                  <c:v>21.21</c:v>
                </c:pt>
                <c:pt idx="11512">
                  <c:v>33.369999999999997</c:v>
                </c:pt>
                <c:pt idx="11513">
                  <c:v>23.21</c:v>
                </c:pt>
                <c:pt idx="11514">
                  <c:v>50.5</c:v>
                </c:pt>
                <c:pt idx="11515">
                  <c:v>86.39</c:v>
                </c:pt>
                <c:pt idx="11516">
                  <c:v>27.7</c:v>
                </c:pt>
                <c:pt idx="11517">
                  <c:v>50.47</c:v>
                </c:pt>
                <c:pt idx="11518">
                  <c:v>21.41</c:v>
                </c:pt>
                <c:pt idx="11519">
                  <c:v>33.159999999999997</c:v>
                </c:pt>
                <c:pt idx="11520">
                  <c:v>23.05</c:v>
                </c:pt>
                <c:pt idx="11521">
                  <c:v>50.29</c:v>
                </c:pt>
                <c:pt idx="11522">
                  <c:v>86.62</c:v>
                </c:pt>
                <c:pt idx="11523">
                  <c:v>27.86</c:v>
                </c:pt>
                <c:pt idx="11524">
                  <c:v>50.67</c:v>
                </c:pt>
                <c:pt idx="11525">
                  <c:v>21.61</c:v>
                </c:pt>
                <c:pt idx="11526">
                  <c:v>32.94</c:v>
                </c:pt>
                <c:pt idx="11527">
                  <c:v>22.9</c:v>
                </c:pt>
                <c:pt idx="11528">
                  <c:v>50.08</c:v>
                </c:pt>
                <c:pt idx="11529">
                  <c:v>86.84</c:v>
                </c:pt>
                <c:pt idx="11530">
                  <c:v>28.02</c:v>
                </c:pt>
                <c:pt idx="11531">
                  <c:v>50.86</c:v>
                </c:pt>
                <c:pt idx="11532">
                  <c:v>21.81</c:v>
                </c:pt>
                <c:pt idx="11533">
                  <c:v>32.729999999999997</c:v>
                </c:pt>
                <c:pt idx="11534">
                  <c:v>22.75</c:v>
                </c:pt>
                <c:pt idx="11535">
                  <c:v>49.88</c:v>
                </c:pt>
                <c:pt idx="11536">
                  <c:v>87.06</c:v>
                </c:pt>
                <c:pt idx="11537">
                  <c:v>28.18</c:v>
                </c:pt>
                <c:pt idx="11538">
                  <c:v>51.06</c:v>
                </c:pt>
                <c:pt idx="11539">
                  <c:v>22</c:v>
                </c:pt>
                <c:pt idx="11540">
                  <c:v>32.520000000000003</c:v>
                </c:pt>
                <c:pt idx="11541">
                  <c:v>22.59</c:v>
                </c:pt>
                <c:pt idx="11542">
                  <c:v>49.67</c:v>
                </c:pt>
                <c:pt idx="11543">
                  <c:v>87.27</c:v>
                </c:pt>
                <c:pt idx="11544">
                  <c:v>28.34</c:v>
                </c:pt>
                <c:pt idx="11545">
                  <c:v>51.26</c:v>
                </c:pt>
                <c:pt idx="11546">
                  <c:v>22.2</c:v>
                </c:pt>
                <c:pt idx="11547">
                  <c:v>32.31</c:v>
                </c:pt>
                <c:pt idx="11548">
                  <c:v>22.44</c:v>
                </c:pt>
                <c:pt idx="11549">
                  <c:v>49.46</c:v>
                </c:pt>
                <c:pt idx="11550">
                  <c:v>87.46</c:v>
                </c:pt>
                <c:pt idx="11551">
                  <c:v>28.5</c:v>
                </c:pt>
                <c:pt idx="11552">
                  <c:v>51.46</c:v>
                </c:pt>
                <c:pt idx="11553">
                  <c:v>22.4</c:v>
                </c:pt>
                <c:pt idx="11554">
                  <c:v>32.1</c:v>
                </c:pt>
                <c:pt idx="11555">
                  <c:v>22.29</c:v>
                </c:pt>
                <c:pt idx="11556">
                  <c:v>49.25</c:v>
                </c:pt>
                <c:pt idx="11557">
                  <c:v>87.65</c:v>
                </c:pt>
                <c:pt idx="11558">
                  <c:v>28.66</c:v>
                </c:pt>
                <c:pt idx="11559">
                  <c:v>51.66</c:v>
                </c:pt>
                <c:pt idx="11560">
                  <c:v>22.6</c:v>
                </c:pt>
                <c:pt idx="11561">
                  <c:v>31.88</c:v>
                </c:pt>
                <c:pt idx="11562">
                  <c:v>22.13</c:v>
                </c:pt>
                <c:pt idx="11563">
                  <c:v>49.04</c:v>
                </c:pt>
                <c:pt idx="11564">
                  <c:v>87.83</c:v>
                </c:pt>
                <c:pt idx="11565">
                  <c:v>28.82</c:v>
                </c:pt>
                <c:pt idx="11566">
                  <c:v>51.86</c:v>
                </c:pt>
                <c:pt idx="11567">
                  <c:v>22.8</c:v>
                </c:pt>
                <c:pt idx="11568">
                  <c:v>31.67</c:v>
                </c:pt>
                <c:pt idx="11569">
                  <c:v>21.98</c:v>
                </c:pt>
                <c:pt idx="11570">
                  <c:v>48.83</c:v>
                </c:pt>
                <c:pt idx="11571">
                  <c:v>87.98</c:v>
                </c:pt>
                <c:pt idx="11572">
                  <c:v>28.99</c:v>
                </c:pt>
                <c:pt idx="11573">
                  <c:v>52.06</c:v>
                </c:pt>
                <c:pt idx="11574">
                  <c:v>23</c:v>
                </c:pt>
                <c:pt idx="11575">
                  <c:v>31.46</c:v>
                </c:pt>
                <c:pt idx="11576">
                  <c:v>21.83</c:v>
                </c:pt>
                <c:pt idx="11577">
                  <c:v>48.62</c:v>
                </c:pt>
                <c:pt idx="11578">
                  <c:v>88.12</c:v>
                </c:pt>
                <c:pt idx="11579">
                  <c:v>29.15</c:v>
                </c:pt>
                <c:pt idx="11580">
                  <c:v>52.26</c:v>
                </c:pt>
                <c:pt idx="11581">
                  <c:v>23.2</c:v>
                </c:pt>
                <c:pt idx="11582">
                  <c:v>31.25</c:v>
                </c:pt>
                <c:pt idx="11583">
                  <c:v>21.68</c:v>
                </c:pt>
                <c:pt idx="11584">
                  <c:v>48.42</c:v>
                </c:pt>
                <c:pt idx="11585">
                  <c:v>88.22</c:v>
                </c:pt>
                <c:pt idx="11586">
                  <c:v>29.31</c:v>
                </c:pt>
                <c:pt idx="11587">
                  <c:v>52.46</c:v>
                </c:pt>
                <c:pt idx="11588">
                  <c:v>23.4</c:v>
                </c:pt>
                <c:pt idx="11589">
                  <c:v>31.04</c:v>
                </c:pt>
                <c:pt idx="11590">
                  <c:v>21.53</c:v>
                </c:pt>
                <c:pt idx="11591">
                  <c:v>48.21</c:v>
                </c:pt>
                <c:pt idx="11592">
                  <c:v>88.3</c:v>
                </c:pt>
                <c:pt idx="11593">
                  <c:v>29.47</c:v>
                </c:pt>
                <c:pt idx="11594">
                  <c:v>52.65</c:v>
                </c:pt>
                <c:pt idx="11595">
                  <c:v>23.6</c:v>
                </c:pt>
                <c:pt idx="11596">
                  <c:v>30.83</c:v>
                </c:pt>
                <c:pt idx="11597">
                  <c:v>21.37</c:v>
                </c:pt>
                <c:pt idx="11598">
                  <c:v>48</c:v>
                </c:pt>
                <c:pt idx="11599">
                  <c:v>88.33</c:v>
                </c:pt>
                <c:pt idx="11600">
                  <c:v>29.63</c:v>
                </c:pt>
                <c:pt idx="11601">
                  <c:v>52.85</c:v>
                </c:pt>
                <c:pt idx="11602">
                  <c:v>23.8</c:v>
                </c:pt>
                <c:pt idx="11603">
                  <c:v>30.61</c:v>
                </c:pt>
                <c:pt idx="11604">
                  <c:v>21.22</c:v>
                </c:pt>
                <c:pt idx="11605">
                  <c:v>47.78</c:v>
                </c:pt>
                <c:pt idx="11606">
                  <c:v>88.33</c:v>
                </c:pt>
                <c:pt idx="11607">
                  <c:v>29.79</c:v>
                </c:pt>
                <c:pt idx="11608">
                  <c:v>53.05</c:v>
                </c:pt>
                <c:pt idx="11609">
                  <c:v>24</c:v>
                </c:pt>
                <c:pt idx="11610">
                  <c:v>30.4</c:v>
                </c:pt>
                <c:pt idx="11611">
                  <c:v>21.07</c:v>
                </c:pt>
                <c:pt idx="11612">
                  <c:v>47.57</c:v>
                </c:pt>
                <c:pt idx="11613">
                  <c:v>88.29</c:v>
                </c:pt>
                <c:pt idx="11614">
                  <c:v>29.95</c:v>
                </c:pt>
                <c:pt idx="11615">
                  <c:v>53.25</c:v>
                </c:pt>
                <c:pt idx="11616">
                  <c:v>24.2</c:v>
                </c:pt>
                <c:pt idx="11617">
                  <c:v>30.19</c:v>
                </c:pt>
                <c:pt idx="11618">
                  <c:v>20.92</c:v>
                </c:pt>
                <c:pt idx="11619">
                  <c:v>47.36</c:v>
                </c:pt>
                <c:pt idx="11620">
                  <c:v>88.21</c:v>
                </c:pt>
                <c:pt idx="11621">
                  <c:v>30.12</c:v>
                </c:pt>
                <c:pt idx="11622">
                  <c:v>53.45</c:v>
                </c:pt>
                <c:pt idx="11623">
                  <c:v>24.4</c:v>
                </c:pt>
                <c:pt idx="11624">
                  <c:v>29.98</c:v>
                </c:pt>
                <c:pt idx="11625">
                  <c:v>20.77</c:v>
                </c:pt>
                <c:pt idx="11626">
                  <c:v>47.15</c:v>
                </c:pt>
                <c:pt idx="11627">
                  <c:v>88.11</c:v>
                </c:pt>
                <c:pt idx="11628">
                  <c:v>30.28</c:v>
                </c:pt>
                <c:pt idx="11629">
                  <c:v>53.65</c:v>
                </c:pt>
                <c:pt idx="11630">
                  <c:v>24.6</c:v>
                </c:pt>
                <c:pt idx="11631">
                  <c:v>29.77</c:v>
                </c:pt>
                <c:pt idx="11632">
                  <c:v>20.62</c:v>
                </c:pt>
                <c:pt idx="11633">
                  <c:v>46.94</c:v>
                </c:pt>
                <c:pt idx="11634">
                  <c:v>87.97</c:v>
                </c:pt>
                <c:pt idx="11635">
                  <c:v>30.44</c:v>
                </c:pt>
                <c:pt idx="11636">
                  <c:v>53.84</c:v>
                </c:pt>
                <c:pt idx="11637">
                  <c:v>24.81</c:v>
                </c:pt>
                <c:pt idx="11638">
                  <c:v>29.56</c:v>
                </c:pt>
                <c:pt idx="11639">
                  <c:v>20.46</c:v>
                </c:pt>
                <c:pt idx="11640">
                  <c:v>46.73</c:v>
                </c:pt>
                <c:pt idx="11641">
                  <c:v>87.82</c:v>
                </c:pt>
                <c:pt idx="11642">
                  <c:v>30.6</c:v>
                </c:pt>
                <c:pt idx="11643">
                  <c:v>54.04</c:v>
                </c:pt>
                <c:pt idx="11644">
                  <c:v>25.01</c:v>
                </c:pt>
                <c:pt idx="11645">
                  <c:v>29.35</c:v>
                </c:pt>
                <c:pt idx="11646">
                  <c:v>20.309999999999999</c:v>
                </c:pt>
                <c:pt idx="11647">
                  <c:v>46.52</c:v>
                </c:pt>
                <c:pt idx="11648">
                  <c:v>87.64</c:v>
                </c:pt>
                <c:pt idx="11649">
                  <c:v>30.77</c:v>
                </c:pt>
                <c:pt idx="11650">
                  <c:v>54.24</c:v>
                </c:pt>
                <c:pt idx="11651">
                  <c:v>25.21</c:v>
                </c:pt>
                <c:pt idx="11652">
                  <c:v>29.14</c:v>
                </c:pt>
                <c:pt idx="11653">
                  <c:v>20.16</c:v>
                </c:pt>
                <c:pt idx="11654">
                  <c:v>46.31</c:v>
                </c:pt>
                <c:pt idx="11655">
                  <c:v>87.46</c:v>
                </c:pt>
                <c:pt idx="11656">
                  <c:v>30.93</c:v>
                </c:pt>
                <c:pt idx="11657">
                  <c:v>54.44</c:v>
                </c:pt>
                <c:pt idx="11658">
                  <c:v>25.41</c:v>
                </c:pt>
                <c:pt idx="11659">
                  <c:v>28.92</c:v>
                </c:pt>
                <c:pt idx="11660">
                  <c:v>20.010000000000002</c:v>
                </c:pt>
                <c:pt idx="11661">
                  <c:v>46.09</c:v>
                </c:pt>
                <c:pt idx="11662">
                  <c:v>87.26</c:v>
                </c:pt>
                <c:pt idx="11663">
                  <c:v>31.09</c:v>
                </c:pt>
                <c:pt idx="11664">
                  <c:v>54.63</c:v>
                </c:pt>
                <c:pt idx="11665">
                  <c:v>25.61</c:v>
                </c:pt>
                <c:pt idx="11666">
                  <c:v>28.71</c:v>
                </c:pt>
                <c:pt idx="11667">
                  <c:v>19.86</c:v>
                </c:pt>
                <c:pt idx="11668">
                  <c:v>45.88</c:v>
                </c:pt>
                <c:pt idx="11669">
                  <c:v>87.05</c:v>
                </c:pt>
                <c:pt idx="11670">
                  <c:v>31.26</c:v>
                </c:pt>
                <c:pt idx="11671">
                  <c:v>54.83</c:v>
                </c:pt>
                <c:pt idx="11672">
                  <c:v>25.82</c:v>
                </c:pt>
                <c:pt idx="11673">
                  <c:v>28.5</c:v>
                </c:pt>
                <c:pt idx="11674">
                  <c:v>19.71</c:v>
                </c:pt>
                <c:pt idx="11675">
                  <c:v>45.67</c:v>
                </c:pt>
                <c:pt idx="11676">
                  <c:v>86.84</c:v>
                </c:pt>
                <c:pt idx="11677">
                  <c:v>31.42</c:v>
                </c:pt>
                <c:pt idx="11678">
                  <c:v>55.03</c:v>
                </c:pt>
                <c:pt idx="11679">
                  <c:v>26.02</c:v>
                </c:pt>
                <c:pt idx="11680">
                  <c:v>28.29</c:v>
                </c:pt>
                <c:pt idx="11681">
                  <c:v>19.559999999999999</c:v>
                </c:pt>
                <c:pt idx="11682">
                  <c:v>45.46</c:v>
                </c:pt>
                <c:pt idx="11683">
                  <c:v>86.62</c:v>
                </c:pt>
                <c:pt idx="11684">
                  <c:v>31.58</c:v>
                </c:pt>
                <c:pt idx="11685">
                  <c:v>55.22</c:v>
                </c:pt>
                <c:pt idx="11686">
                  <c:v>26.22</c:v>
                </c:pt>
                <c:pt idx="11687">
                  <c:v>28.08</c:v>
                </c:pt>
                <c:pt idx="11688">
                  <c:v>19.41</c:v>
                </c:pt>
                <c:pt idx="11689">
                  <c:v>45.25</c:v>
                </c:pt>
                <c:pt idx="11690">
                  <c:v>86.4</c:v>
                </c:pt>
                <c:pt idx="11691">
                  <c:v>31.75</c:v>
                </c:pt>
                <c:pt idx="11692">
                  <c:v>55.42</c:v>
                </c:pt>
                <c:pt idx="11693">
                  <c:v>26.42</c:v>
                </c:pt>
                <c:pt idx="11694">
                  <c:v>27.87</c:v>
                </c:pt>
                <c:pt idx="11695">
                  <c:v>19.260000000000002</c:v>
                </c:pt>
                <c:pt idx="11696">
                  <c:v>45.03</c:v>
                </c:pt>
                <c:pt idx="11697">
                  <c:v>86.17</c:v>
                </c:pt>
                <c:pt idx="11698">
                  <c:v>31.91</c:v>
                </c:pt>
                <c:pt idx="11699">
                  <c:v>55.61</c:v>
                </c:pt>
                <c:pt idx="11700">
                  <c:v>26.63</c:v>
                </c:pt>
                <c:pt idx="11701">
                  <c:v>27.66</c:v>
                </c:pt>
                <c:pt idx="11702">
                  <c:v>19.11</c:v>
                </c:pt>
                <c:pt idx="11703">
                  <c:v>44.82</c:v>
                </c:pt>
                <c:pt idx="11704">
                  <c:v>85.94</c:v>
                </c:pt>
                <c:pt idx="11705">
                  <c:v>32.07</c:v>
                </c:pt>
                <c:pt idx="11706">
                  <c:v>55.81</c:v>
                </c:pt>
                <c:pt idx="11707">
                  <c:v>26.83</c:v>
                </c:pt>
                <c:pt idx="11708">
                  <c:v>27.45</c:v>
                </c:pt>
                <c:pt idx="11709">
                  <c:v>18.96</c:v>
                </c:pt>
                <c:pt idx="11710">
                  <c:v>44.61</c:v>
                </c:pt>
                <c:pt idx="11711">
                  <c:v>85.71</c:v>
                </c:pt>
                <c:pt idx="11712">
                  <c:v>32.24</c:v>
                </c:pt>
                <c:pt idx="11713">
                  <c:v>56.01</c:v>
                </c:pt>
                <c:pt idx="11714">
                  <c:v>27.03</c:v>
                </c:pt>
                <c:pt idx="11715">
                  <c:v>27.24</c:v>
                </c:pt>
                <c:pt idx="11716">
                  <c:v>18.809999999999999</c:v>
                </c:pt>
                <c:pt idx="11717">
                  <c:v>44.4</c:v>
                </c:pt>
                <c:pt idx="11718">
                  <c:v>85.47</c:v>
                </c:pt>
                <c:pt idx="11719">
                  <c:v>32.4</c:v>
                </c:pt>
                <c:pt idx="11720">
                  <c:v>56.2</c:v>
                </c:pt>
                <c:pt idx="11721">
                  <c:v>27.24</c:v>
                </c:pt>
                <c:pt idx="11722">
                  <c:v>27.03</c:v>
                </c:pt>
                <c:pt idx="11723">
                  <c:v>18.66</c:v>
                </c:pt>
                <c:pt idx="11724">
                  <c:v>44.18</c:v>
                </c:pt>
                <c:pt idx="11725">
                  <c:v>85.24</c:v>
                </c:pt>
                <c:pt idx="11726">
                  <c:v>32.57</c:v>
                </c:pt>
                <c:pt idx="11727">
                  <c:v>56.4</c:v>
                </c:pt>
                <c:pt idx="11728">
                  <c:v>27.44</c:v>
                </c:pt>
                <c:pt idx="11729">
                  <c:v>26.82</c:v>
                </c:pt>
                <c:pt idx="11730">
                  <c:v>18.510000000000002</c:v>
                </c:pt>
                <c:pt idx="11731">
                  <c:v>43.97</c:v>
                </c:pt>
                <c:pt idx="11732">
                  <c:v>85</c:v>
                </c:pt>
                <c:pt idx="11733">
                  <c:v>32.729999999999997</c:v>
                </c:pt>
                <c:pt idx="11734">
                  <c:v>56.59</c:v>
                </c:pt>
                <c:pt idx="11735">
                  <c:v>27.65</c:v>
                </c:pt>
                <c:pt idx="11736">
                  <c:v>26.61</c:v>
                </c:pt>
                <c:pt idx="11737">
                  <c:v>18.36</c:v>
                </c:pt>
                <c:pt idx="11738">
                  <c:v>43.76</c:v>
                </c:pt>
                <c:pt idx="11739">
                  <c:v>84.76</c:v>
                </c:pt>
                <c:pt idx="11740">
                  <c:v>32.9</c:v>
                </c:pt>
                <c:pt idx="11741">
                  <c:v>56.79</c:v>
                </c:pt>
                <c:pt idx="11742">
                  <c:v>27.85</c:v>
                </c:pt>
                <c:pt idx="11743">
                  <c:v>26.41</c:v>
                </c:pt>
                <c:pt idx="11744">
                  <c:v>18.21</c:v>
                </c:pt>
                <c:pt idx="11745">
                  <c:v>43.54</c:v>
                </c:pt>
                <c:pt idx="11746">
                  <c:v>84.52</c:v>
                </c:pt>
                <c:pt idx="11747">
                  <c:v>33.06</c:v>
                </c:pt>
                <c:pt idx="11748">
                  <c:v>56.98</c:v>
                </c:pt>
                <c:pt idx="11749">
                  <c:v>28.05</c:v>
                </c:pt>
                <c:pt idx="11750">
                  <c:v>26.2</c:v>
                </c:pt>
                <c:pt idx="11751">
                  <c:v>18.059999999999999</c:v>
                </c:pt>
                <c:pt idx="11752">
                  <c:v>43.33</c:v>
                </c:pt>
                <c:pt idx="11753">
                  <c:v>84.28</c:v>
                </c:pt>
                <c:pt idx="11754">
                  <c:v>33.229999999999997</c:v>
                </c:pt>
                <c:pt idx="11755">
                  <c:v>57.17</c:v>
                </c:pt>
                <c:pt idx="11756">
                  <c:v>28.26</c:v>
                </c:pt>
                <c:pt idx="11757">
                  <c:v>25.99</c:v>
                </c:pt>
                <c:pt idx="11758">
                  <c:v>17.91</c:v>
                </c:pt>
                <c:pt idx="11759">
                  <c:v>43.12</c:v>
                </c:pt>
                <c:pt idx="11760">
                  <c:v>84.04</c:v>
                </c:pt>
                <c:pt idx="11761">
                  <c:v>33.39</c:v>
                </c:pt>
                <c:pt idx="11762">
                  <c:v>57.37</c:v>
                </c:pt>
                <c:pt idx="11763">
                  <c:v>28.46</c:v>
                </c:pt>
                <c:pt idx="11764">
                  <c:v>25.78</c:v>
                </c:pt>
                <c:pt idx="11765">
                  <c:v>17.760000000000002</c:v>
                </c:pt>
                <c:pt idx="11766">
                  <c:v>10.24</c:v>
                </c:pt>
                <c:pt idx="11767">
                  <c:v>42.91</c:v>
                </c:pt>
                <c:pt idx="11768">
                  <c:v>83.79</c:v>
                </c:pt>
                <c:pt idx="11769">
                  <c:v>33.56</c:v>
                </c:pt>
                <c:pt idx="11770">
                  <c:v>57.56</c:v>
                </c:pt>
                <c:pt idx="11771">
                  <c:v>28.67</c:v>
                </c:pt>
                <c:pt idx="11772">
                  <c:v>25.57</c:v>
                </c:pt>
                <c:pt idx="11773">
                  <c:v>17.61</c:v>
                </c:pt>
                <c:pt idx="11774">
                  <c:v>10.39</c:v>
                </c:pt>
                <c:pt idx="11775">
                  <c:v>42.69</c:v>
                </c:pt>
                <c:pt idx="11776">
                  <c:v>83.55</c:v>
                </c:pt>
                <c:pt idx="11777">
                  <c:v>33.72</c:v>
                </c:pt>
                <c:pt idx="11778">
                  <c:v>57.75</c:v>
                </c:pt>
                <c:pt idx="11779">
                  <c:v>28.87</c:v>
                </c:pt>
                <c:pt idx="11780">
                  <c:v>25.36</c:v>
                </c:pt>
                <c:pt idx="11781">
                  <c:v>17.46</c:v>
                </c:pt>
                <c:pt idx="11782">
                  <c:v>10.53</c:v>
                </c:pt>
                <c:pt idx="11783">
                  <c:v>42.48</c:v>
                </c:pt>
                <c:pt idx="11784">
                  <c:v>83.31</c:v>
                </c:pt>
                <c:pt idx="11785">
                  <c:v>33.89</c:v>
                </c:pt>
                <c:pt idx="11786">
                  <c:v>57.94</c:v>
                </c:pt>
                <c:pt idx="11787">
                  <c:v>29.08</c:v>
                </c:pt>
                <c:pt idx="11788">
                  <c:v>25.15</c:v>
                </c:pt>
                <c:pt idx="11789">
                  <c:v>17.309999999999999</c:v>
                </c:pt>
                <c:pt idx="11790">
                  <c:v>10.68</c:v>
                </c:pt>
                <c:pt idx="11791">
                  <c:v>42.27</c:v>
                </c:pt>
                <c:pt idx="11792">
                  <c:v>83.06</c:v>
                </c:pt>
                <c:pt idx="11793">
                  <c:v>34.06</c:v>
                </c:pt>
                <c:pt idx="11794">
                  <c:v>58.14</c:v>
                </c:pt>
                <c:pt idx="11795">
                  <c:v>29.28</c:v>
                </c:pt>
                <c:pt idx="11796">
                  <c:v>24.95</c:v>
                </c:pt>
                <c:pt idx="11797">
                  <c:v>17.16</c:v>
                </c:pt>
                <c:pt idx="11798">
                  <c:v>10.82</c:v>
                </c:pt>
                <c:pt idx="11799">
                  <c:v>42.05</c:v>
                </c:pt>
                <c:pt idx="11800">
                  <c:v>82.82</c:v>
                </c:pt>
                <c:pt idx="11801">
                  <c:v>34.22</c:v>
                </c:pt>
                <c:pt idx="11802">
                  <c:v>58.33</c:v>
                </c:pt>
                <c:pt idx="11803">
                  <c:v>29.49</c:v>
                </c:pt>
                <c:pt idx="11804">
                  <c:v>24.74</c:v>
                </c:pt>
                <c:pt idx="11805">
                  <c:v>17.010000000000002</c:v>
                </c:pt>
                <c:pt idx="11806">
                  <c:v>10.97</c:v>
                </c:pt>
                <c:pt idx="11807">
                  <c:v>41.84</c:v>
                </c:pt>
                <c:pt idx="11808">
                  <c:v>82.58</c:v>
                </c:pt>
                <c:pt idx="11809">
                  <c:v>34.39</c:v>
                </c:pt>
                <c:pt idx="11810">
                  <c:v>58.52</c:v>
                </c:pt>
                <c:pt idx="11811">
                  <c:v>29.69</c:v>
                </c:pt>
                <c:pt idx="11812">
                  <c:v>24.53</c:v>
                </c:pt>
                <c:pt idx="11813">
                  <c:v>16.86</c:v>
                </c:pt>
                <c:pt idx="11814">
                  <c:v>11.12</c:v>
                </c:pt>
                <c:pt idx="11815">
                  <c:v>41.63</c:v>
                </c:pt>
                <c:pt idx="11816">
                  <c:v>82.33</c:v>
                </c:pt>
                <c:pt idx="11817">
                  <c:v>34.549999999999997</c:v>
                </c:pt>
                <c:pt idx="11818">
                  <c:v>58.71</c:v>
                </c:pt>
                <c:pt idx="11819">
                  <c:v>29.9</c:v>
                </c:pt>
                <c:pt idx="11820">
                  <c:v>24.32</c:v>
                </c:pt>
                <c:pt idx="11821">
                  <c:v>16.72</c:v>
                </c:pt>
                <c:pt idx="11822">
                  <c:v>11.26</c:v>
                </c:pt>
                <c:pt idx="11823">
                  <c:v>41.41</c:v>
                </c:pt>
                <c:pt idx="11824">
                  <c:v>82.09</c:v>
                </c:pt>
                <c:pt idx="11825">
                  <c:v>34.72</c:v>
                </c:pt>
                <c:pt idx="11826">
                  <c:v>58.9</c:v>
                </c:pt>
                <c:pt idx="11827">
                  <c:v>30.1</c:v>
                </c:pt>
                <c:pt idx="11828">
                  <c:v>24.12</c:v>
                </c:pt>
                <c:pt idx="11829">
                  <c:v>16.57</c:v>
                </c:pt>
                <c:pt idx="11830">
                  <c:v>11.41</c:v>
                </c:pt>
                <c:pt idx="11831">
                  <c:v>41.2</c:v>
                </c:pt>
                <c:pt idx="11832">
                  <c:v>81.84</c:v>
                </c:pt>
                <c:pt idx="11833">
                  <c:v>34.89</c:v>
                </c:pt>
                <c:pt idx="11834">
                  <c:v>59.09</c:v>
                </c:pt>
                <c:pt idx="11835">
                  <c:v>30.31</c:v>
                </c:pt>
                <c:pt idx="11836">
                  <c:v>23.91</c:v>
                </c:pt>
                <c:pt idx="11837">
                  <c:v>16.420000000000002</c:v>
                </c:pt>
                <c:pt idx="11838">
                  <c:v>11.55</c:v>
                </c:pt>
                <c:pt idx="11839">
                  <c:v>40.99</c:v>
                </c:pt>
                <c:pt idx="11840">
                  <c:v>81.599999999999994</c:v>
                </c:pt>
                <c:pt idx="11841">
                  <c:v>35.06</c:v>
                </c:pt>
                <c:pt idx="11842">
                  <c:v>59.28</c:v>
                </c:pt>
                <c:pt idx="11843">
                  <c:v>30.51</c:v>
                </c:pt>
                <c:pt idx="11844">
                  <c:v>23.7</c:v>
                </c:pt>
                <c:pt idx="11845">
                  <c:v>16.27</c:v>
                </c:pt>
                <c:pt idx="11846">
                  <c:v>11.7</c:v>
                </c:pt>
                <c:pt idx="11847">
                  <c:v>40.770000000000003</c:v>
                </c:pt>
                <c:pt idx="11848">
                  <c:v>81.349999999999994</c:v>
                </c:pt>
                <c:pt idx="11849">
                  <c:v>35.22</c:v>
                </c:pt>
                <c:pt idx="11850">
                  <c:v>59.47</c:v>
                </c:pt>
                <c:pt idx="11851">
                  <c:v>30.72</c:v>
                </c:pt>
                <c:pt idx="11852">
                  <c:v>23.5</c:v>
                </c:pt>
                <c:pt idx="11853">
                  <c:v>16.12</c:v>
                </c:pt>
                <c:pt idx="11854">
                  <c:v>11.85</c:v>
                </c:pt>
                <c:pt idx="11855">
                  <c:v>40.56</c:v>
                </c:pt>
                <c:pt idx="11856">
                  <c:v>81.11</c:v>
                </c:pt>
                <c:pt idx="11857">
                  <c:v>35.39</c:v>
                </c:pt>
                <c:pt idx="11858">
                  <c:v>59.66</c:v>
                </c:pt>
                <c:pt idx="11859">
                  <c:v>30.92</c:v>
                </c:pt>
                <c:pt idx="11860">
                  <c:v>23.29</c:v>
                </c:pt>
                <c:pt idx="11861">
                  <c:v>15.97</c:v>
                </c:pt>
                <c:pt idx="11862">
                  <c:v>11.99</c:v>
                </c:pt>
                <c:pt idx="11863">
                  <c:v>40.35</c:v>
                </c:pt>
                <c:pt idx="11864">
                  <c:v>80.86</c:v>
                </c:pt>
                <c:pt idx="11865">
                  <c:v>35.56</c:v>
                </c:pt>
                <c:pt idx="11866">
                  <c:v>59.84</c:v>
                </c:pt>
                <c:pt idx="11867">
                  <c:v>31.13</c:v>
                </c:pt>
                <c:pt idx="11868">
                  <c:v>23.08</c:v>
                </c:pt>
                <c:pt idx="11869">
                  <c:v>15.82</c:v>
                </c:pt>
                <c:pt idx="11870">
                  <c:v>12.14</c:v>
                </c:pt>
                <c:pt idx="11871">
                  <c:v>40.130000000000003</c:v>
                </c:pt>
                <c:pt idx="11872">
                  <c:v>80.62</c:v>
                </c:pt>
                <c:pt idx="11873">
                  <c:v>35.729999999999997</c:v>
                </c:pt>
                <c:pt idx="11874">
                  <c:v>60.03</c:v>
                </c:pt>
                <c:pt idx="11875">
                  <c:v>31.33</c:v>
                </c:pt>
                <c:pt idx="11876">
                  <c:v>22.88</c:v>
                </c:pt>
                <c:pt idx="11877">
                  <c:v>15.68</c:v>
                </c:pt>
                <c:pt idx="11878">
                  <c:v>12.29</c:v>
                </c:pt>
                <c:pt idx="11879">
                  <c:v>39.92</c:v>
                </c:pt>
                <c:pt idx="11880">
                  <c:v>80.37</c:v>
                </c:pt>
                <c:pt idx="11881">
                  <c:v>35.89</c:v>
                </c:pt>
                <c:pt idx="11882">
                  <c:v>60.22</c:v>
                </c:pt>
                <c:pt idx="11883">
                  <c:v>31.54</c:v>
                </c:pt>
                <c:pt idx="11884">
                  <c:v>22.67</c:v>
                </c:pt>
                <c:pt idx="11885">
                  <c:v>15.53</c:v>
                </c:pt>
                <c:pt idx="11886">
                  <c:v>12.43</c:v>
                </c:pt>
                <c:pt idx="11887">
                  <c:v>39.71</c:v>
                </c:pt>
                <c:pt idx="11888">
                  <c:v>80.13</c:v>
                </c:pt>
                <c:pt idx="11889">
                  <c:v>36.06</c:v>
                </c:pt>
                <c:pt idx="11890">
                  <c:v>60.4</c:v>
                </c:pt>
                <c:pt idx="11891">
                  <c:v>31.74</c:v>
                </c:pt>
                <c:pt idx="11892">
                  <c:v>22.47</c:v>
                </c:pt>
                <c:pt idx="11893">
                  <c:v>15.38</c:v>
                </c:pt>
                <c:pt idx="11894">
                  <c:v>12.58</c:v>
                </c:pt>
                <c:pt idx="11895">
                  <c:v>39.5</c:v>
                </c:pt>
                <c:pt idx="11896">
                  <c:v>79.88</c:v>
                </c:pt>
                <c:pt idx="11897">
                  <c:v>36.229999999999997</c:v>
                </c:pt>
                <c:pt idx="11898">
                  <c:v>60.59</c:v>
                </c:pt>
                <c:pt idx="11899">
                  <c:v>31.95</c:v>
                </c:pt>
                <c:pt idx="11900">
                  <c:v>22.26</c:v>
                </c:pt>
                <c:pt idx="11901">
                  <c:v>15.23</c:v>
                </c:pt>
                <c:pt idx="11902">
                  <c:v>12.73</c:v>
                </c:pt>
                <c:pt idx="11903">
                  <c:v>39.28</c:v>
                </c:pt>
                <c:pt idx="11904">
                  <c:v>79.64</c:v>
                </c:pt>
                <c:pt idx="11905">
                  <c:v>36.4</c:v>
                </c:pt>
                <c:pt idx="11906">
                  <c:v>60.78</c:v>
                </c:pt>
                <c:pt idx="11907">
                  <c:v>32.159999999999997</c:v>
                </c:pt>
                <c:pt idx="11908">
                  <c:v>22.06</c:v>
                </c:pt>
                <c:pt idx="11909">
                  <c:v>15.08</c:v>
                </c:pt>
                <c:pt idx="11910">
                  <c:v>12.87</c:v>
                </c:pt>
                <c:pt idx="11911">
                  <c:v>39.07</c:v>
                </c:pt>
                <c:pt idx="11912">
                  <c:v>79.39</c:v>
                </c:pt>
                <c:pt idx="11913">
                  <c:v>36.57</c:v>
                </c:pt>
                <c:pt idx="11914">
                  <c:v>60.96</c:v>
                </c:pt>
                <c:pt idx="11915">
                  <c:v>32.36</c:v>
                </c:pt>
                <c:pt idx="11916">
                  <c:v>21.85</c:v>
                </c:pt>
                <c:pt idx="11917">
                  <c:v>14.94</c:v>
                </c:pt>
                <c:pt idx="11918">
                  <c:v>13.02</c:v>
                </c:pt>
                <c:pt idx="11919">
                  <c:v>38.86</c:v>
                </c:pt>
                <c:pt idx="11920">
                  <c:v>79.150000000000006</c:v>
                </c:pt>
                <c:pt idx="11921">
                  <c:v>36.74</c:v>
                </c:pt>
                <c:pt idx="11922">
                  <c:v>61.14</c:v>
                </c:pt>
                <c:pt idx="11923">
                  <c:v>32.57</c:v>
                </c:pt>
                <c:pt idx="11924">
                  <c:v>21.65</c:v>
                </c:pt>
                <c:pt idx="11925">
                  <c:v>14.79</c:v>
                </c:pt>
                <c:pt idx="11926">
                  <c:v>13.17</c:v>
                </c:pt>
                <c:pt idx="11927">
                  <c:v>38.65</c:v>
                </c:pt>
                <c:pt idx="11928">
                  <c:v>78.900000000000006</c:v>
                </c:pt>
                <c:pt idx="11929">
                  <c:v>36.909999999999997</c:v>
                </c:pt>
                <c:pt idx="11930">
                  <c:v>61.33</c:v>
                </c:pt>
                <c:pt idx="11931">
                  <c:v>32.770000000000003</c:v>
                </c:pt>
                <c:pt idx="11932">
                  <c:v>21.44</c:v>
                </c:pt>
                <c:pt idx="11933">
                  <c:v>14.64</c:v>
                </c:pt>
                <c:pt idx="11934">
                  <c:v>13.32</c:v>
                </c:pt>
                <c:pt idx="11935">
                  <c:v>38.43</c:v>
                </c:pt>
                <c:pt idx="11936">
                  <c:v>78.66</c:v>
                </c:pt>
                <c:pt idx="11937">
                  <c:v>37.08</c:v>
                </c:pt>
                <c:pt idx="11938">
                  <c:v>61.51</c:v>
                </c:pt>
                <c:pt idx="11939">
                  <c:v>32.979999999999997</c:v>
                </c:pt>
                <c:pt idx="11940">
                  <c:v>21.24</c:v>
                </c:pt>
                <c:pt idx="11941">
                  <c:v>14.49</c:v>
                </c:pt>
                <c:pt idx="11942">
                  <c:v>13.46</c:v>
                </c:pt>
                <c:pt idx="11943">
                  <c:v>38.22</c:v>
                </c:pt>
                <c:pt idx="11944">
                  <c:v>78.41</c:v>
                </c:pt>
                <c:pt idx="11945">
                  <c:v>37.25</c:v>
                </c:pt>
                <c:pt idx="11946">
                  <c:v>61.69</c:v>
                </c:pt>
                <c:pt idx="11947">
                  <c:v>33.18</c:v>
                </c:pt>
                <c:pt idx="11948">
                  <c:v>21.04</c:v>
                </c:pt>
                <c:pt idx="11949">
                  <c:v>14.35</c:v>
                </c:pt>
                <c:pt idx="11950">
                  <c:v>13.61</c:v>
                </c:pt>
                <c:pt idx="11951">
                  <c:v>38.01</c:v>
                </c:pt>
                <c:pt idx="11952">
                  <c:v>78.17</c:v>
                </c:pt>
                <c:pt idx="11953">
                  <c:v>37.42</c:v>
                </c:pt>
                <c:pt idx="11954">
                  <c:v>61.87</c:v>
                </c:pt>
                <c:pt idx="11955">
                  <c:v>33.39</c:v>
                </c:pt>
                <c:pt idx="11956">
                  <c:v>20.83</c:v>
                </c:pt>
                <c:pt idx="11957">
                  <c:v>14.2</c:v>
                </c:pt>
                <c:pt idx="11958">
                  <c:v>13.76</c:v>
                </c:pt>
                <c:pt idx="11959">
                  <c:v>37.799999999999997</c:v>
                </c:pt>
                <c:pt idx="11960">
                  <c:v>77.92</c:v>
                </c:pt>
                <c:pt idx="11961">
                  <c:v>37.590000000000003</c:v>
                </c:pt>
                <c:pt idx="11962">
                  <c:v>62.05</c:v>
                </c:pt>
                <c:pt idx="11963">
                  <c:v>33.6</c:v>
                </c:pt>
                <c:pt idx="11964">
                  <c:v>20.63</c:v>
                </c:pt>
                <c:pt idx="11965">
                  <c:v>14.05</c:v>
                </c:pt>
                <c:pt idx="11966">
                  <c:v>13.91</c:v>
                </c:pt>
                <c:pt idx="11967">
                  <c:v>37.58</c:v>
                </c:pt>
                <c:pt idx="11968">
                  <c:v>77.680000000000007</c:v>
                </c:pt>
                <c:pt idx="11969">
                  <c:v>37.76</c:v>
                </c:pt>
                <c:pt idx="11970">
                  <c:v>62.23</c:v>
                </c:pt>
                <c:pt idx="11971">
                  <c:v>33.799999999999997</c:v>
                </c:pt>
                <c:pt idx="11972">
                  <c:v>20.43</c:v>
                </c:pt>
                <c:pt idx="11973">
                  <c:v>13.9</c:v>
                </c:pt>
                <c:pt idx="11974">
                  <c:v>14.06</c:v>
                </c:pt>
                <c:pt idx="11975">
                  <c:v>37.369999999999997</c:v>
                </c:pt>
                <c:pt idx="11976">
                  <c:v>77.44</c:v>
                </c:pt>
                <c:pt idx="11977">
                  <c:v>37.93</c:v>
                </c:pt>
                <c:pt idx="11978">
                  <c:v>62.41</c:v>
                </c:pt>
                <c:pt idx="11979">
                  <c:v>34.01</c:v>
                </c:pt>
                <c:pt idx="11980">
                  <c:v>20.22</c:v>
                </c:pt>
                <c:pt idx="11981">
                  <c:v>13.76</c:v>
                </c:pt>
                <c:pt idx="11982">
                  <c:v>14.21</c:v>
                </c:pt>
                <c:pt idx="11983">
                  <c:v>37.159999999999997</c:v>
                </c:pt>
                <c:pt idx="11984">
                  <c:v>77.19</c:v>
                </c:pt>
                <c:pt idx="11985">
                  <c:v>38.1</c:v>
                </c:pt>
                <c:pt idx="11986">
                  <c:v>62.59</c:v>
                </c:pt>
                <c:pt idx="11987">
                  <c:v>34.21</c:v>
                </c:pt>
                <c:pt idx="11988">
                  <c:v>20.02</c:v>
                </c:pt>
                <c:pt idx="11989">
                  <c:v>13.61</c:v>
                </c:pt>
                <c:pt idx="11990">
                  <c:v>14.35</c:v>
                </c:pt>
                <c:pt idx="11991">
                  <c:v>36.950000000000003</c:v>
                </c:pt>
                <c:pt idx="11992">
                  <c:v>76.95</c:v>
                </c:pt>
                <c:pt idx="11993">
                  <c:v>38.270000000000003</c:v>
                </c:pt>
                <c:pt idx="11994">
                  <c:v>62.76</c:v>
                </c:pt>
                <c:pt idx="11995">
                  <c:v>34.42</c:v>
                </c:pt>
                <c:pt idx="11996">
                  <c:v>19.82</c:v>
                </c:pt>
                <c:pt idx="11997">
                  <c:v>13.46</c:v>
                </c:pt>
                <c:pt idx="11998">
                  <c:v>14.5</c:v>
                </c:pt>
                <c:pt idx="11999">
                  <c:v>36.74</c:v>
                </c:pt>
                <c:pt idx="12000">
                  <c:v>76.709999999999994</c:v>
                </c:pt>
                <c:pt idx="12001">
                  <c:v>38.44</c:v>
                </c:pt>
                <c:pt idx="12002">
                  <c:v>62.94</c:v>
                </c:pt>
                <c:pt idx="12003">
                  <c:v>34.630000000000003</c:v>
                </c:pt>
                <c:pt idx="12004">
                  <c:v>19.62</c:v>
                </c:pt>
                <c:pt idx="12005">
                  <c:v>13.32</c:v>
                </c:pt>
                <c:pt idx="12006">
                  <c:v>14.65</c:v>
                </c:pt>
                <c:pt idx="12007">
                  <c:v>36.520000000000003</c:v>
                </c:pt>
                <c:pt idx="12008">
                  <c:v>76.459999999999994</c:v>
                </c:pt>
                <c:pt idx="12009">
                  <c:v>38.61</c:v>
                </c:pt>
                <c:pt idx="12010">
                  <c:v>63.11</c:v>
                </c:pt>
                <c:pt idx="12011">
                  <c:v>34.83</c:v>
                </c:pt>
                <c:pt idx="12012">
                  <c:v>19.41</c:v>
                </c:pt>
                <c:pt idx="12013">
                  <c:v>13.17</c:v>
                </c:pt>
                <c:pt idx="12014">
                  <c:v>14.8</c:v>
                </c:pt>
                <c:pt idx="12015">
                  <c:v>36.31</c:v>
                </c:pt>
                <c:pt idx="12016">
                  <c:v>76.22</c:v>
                </c:pt>
                <c:pt idx="12017">
                  <c:v>38.78</c:v>
                </c:pt>
                <c:pt idx="12018">
                  <c:v>63.29</c:v>
                </c:pt>
                <c:pt idx="12019">
                  <c:v>35.04</c:v>
                </c:pt>
                <c:pt idx="12020">
                  <c:v>19.21</c:v>
                </c:pt>
                <c:pt idx="12021">
                  <c:v>13.02</c:v>
                </c:pt>
                <c:pt idx="12022">
                  <c:v>14.95</c:v>
                </c:pt>
                <c:pt idx="12023">
                  <c:v>36.1</c:v>
                </c:pt>
                <c:pt idx="12024">
                  <c:v>75.98</c:v>
                </c:pt>
                <c:pt idx="12025">
                  <c:v>38.950000000000003</c:v>
                </c:pt>
                <c:pt idx="12026">
                  <c:v>63.46</c:v>
                </c:pt>
                <c:pt idx="12027">
                  <c:v>35.24</c:v>
                </c:pt>
                <c:pt idx="12028">
                  <c:v>19.010000000000002</c:v>
                </c:pt>
                <c:pt idx="12029">
                  <c:v>12.88</c:v>
                </c:pt>
                <c:pt idx="12030">
                  <c:v>15.1</c:v>
                </c:pt>
                <c:pt idx="12031">
                  <c:v>35.89</c:v>
                </c:pt>
                <c:pt idx="12032">
                  <c:v>75.73</c:v>
                </c:pt>
                <c:pt idx="12033">
                  <c:v>39.119999999999997</c:v>
                </c:pt>
                <c:pt idx="12034">
                  <c:v>63.63</c:v>
                </c:pt>
                <c:pt idx="12035">
                  <c:v>35.450000000000003</c:v>
                </c:pt>
                <c:pt idx="12036">
                  <c:v>18.809999999999999</c:v>
                </c:pt>
                <c:pt idx="12037">
                  <c:v>12.73</c:v>
                </c:pt>
                <c:pt idx="12038">
                  <c:v>15.25</c:v>
                </c:pt>
                <c:pt idx="12039">
                  <c:v>35.68</c:v>
                </c:pt>
                <c:pt idx="12040">
                  <c:v>75.489999999999995</c:v>
                </c:pt>
                <c:pt idx="12041">
                  <c:v>39.299999999999997</c:v>
                </c:pt>
                <c:pt idx="12042">
                  <c:v>63.81</c:v>
                </c:pt>
                <c:pt idx="12043">
                  <c:v>35.65</c:v>
                </c:pt>
                <c:pt idx="12044">
                  <c:v>18.61</c:v>
                </c:pt>
                <c:pt idx="12045">
                  <c:v>12.58</c:v>
                </c:pt>
                <c:pt idx="12046">
                  <c:v>15.4</c:v>
                </c:pt>
                <c:pt idx="12047">
                  <c:v>35.47</c:v>
                </c:pt>
                <c:pt idx="12048">
                  <c:v>75.25</c:v>
                </c:pt>
                <c:pt idx="12049">
                  <c:v>39.47</c:v>
                </c:pt>
                <c:pt idx="12050">
                  <c:v>63.98</c:v>
                </c:pt>
                <c:pt idx="12051">
                  <c:v>35.86</c:v>
                </c:pt>
                <c:pt idx="12052">
                  <c:v>18.41</c:v>
                </c:pt>
                <c:pt idx="12053">
                  <c:v>12.44</c:v>
                </c:pt>
                <c:pt idx="12054">
                  <c:v>15.55</c:v>
                </c:pt>
                <c:pt idx="12055">
                  <c:v>35.26</c:v>
                </c:pt>
                <c:pt idx="12056">
                  <c:v>75.010000000000005</c:v>
                </c:pt>
                <c:pt idx="12057">
                  <c:v>39.64</c:v>
                </c:pt>
                <c:pt idx="12058">
                  <c:v>64.14</c:v>
                </c:pt>
                <c:pt idx="12059">
                  <c:v>36.06</c:v>
                </c:pt>
                <c:pt idx="12060">
                  <c:v>18.21</c:v>
                </c:pt>
                <c:pt idx="12061">
                  <c:v>12.29</c:v>
                </c:pt>
                <c:pt idx="12062">
                  <c:v>15.7</c:v>
                </c:pt>
                <c:pt idx="12063">
                  <c:v>35.049999999999997</c:v>
                </c:pt>
                <c:pt idx="12064">
                  <c:v>74.77</c:v>
                </c:pt>
                <c:pt idx="12065">
                  <c:v>39.81</c:v>
                </c:pt>
                <c:pt idx="12066">
                  <c:v>64.31</c:v>
                </c:pt>
                <c:pt idx="12067">
                  <c:v>36.270000000000003</c:v>
                </c:pt>
                <c:pt idx="12068">
                  <c:v>18.010000000000002</c:v>
                </c:pt>
                <c:pt idx="12069">
                  <c:v>12.14</c:v>
                </c:pt>
                <c:pt idx="12070">
                  <c:v>15.85</c:v>
                </c:pt>
                <c:pt idx="12071">
                  <c:v>34.83</c:v>
                </c:pt>
                <c:pt idx="12072">
                  <c:v>74.52</c:v>
                </c:pt>
                <c:pt idx="12073">
                  <c:v>39.99</c:v>
                </c:pt>
                <c:pt idx="12074">
                  <c:v>64.48</c:v>
                </c:pt>
                <c:pt idx="12075">
                  <c:v>36.47</c:v>
                </c:pt>
                <c:pt idx="12076">
                  <c:v>17.809999999999999</c:v>
                </c:pt>
                <c:pt idx="12077">
                  <c:v>12</c:v>
                </c:pt>
                <c:pt idx="12078">
                  <c:v>16</c:v>
                </c:pt>
                <c:pt idx="12079">
                  <c:v>34.619999999999997</c:v>
                </c:pt>
                <c:pt idx="12080">
                  <c:v>74.28</c:v>
                </c:pt>
                <c:pt idx="12081">
                  <c:v>40.159999999999997</c:v>
                </c:pt>
                <c:pt idx="12082">
                  <c:v>64.650000000000006</c:v>
                </c:pt>
                <c:pt idx="12083">
                  <c:v>36.68</c:v>
                </c:pt>
                <c:pt idx="12084">
                  <c:v>17.61</c:v>
                </c:pt>
                <c:pt idx="12085">
                  <c:v>11.85</c:v>
                </c:pt>
                <c:pt idx="12086">
                  <c:v>16.149999999999999</c:v>
                </c:pt>
                <c:pt idx="12087">
                  <c:v>34.409999999999997</c:v>
                </c:pt>
                <c:pt idx="12088">
                  <c:v>74.040000000000006</c:v>
                </c:pt>
                <c:pt idx="12089">
                  <c:v>40.33</c:v>
                </c:pt>
                <c:pt idx="12090">
                  <c:v>64.81</c:v>
                </c:pt>
                <c:pt idx="12091">
                  <c:v>36.880000000000003</c:v>
                </c:pt>
                <c:pt idx="12092">
                  <c:v>17.41</c:v>
                </c:pt>
                <c:pt idx="12093">
                  <c:v>11.71</c:v>
                </c:pt>
                <c:pt idx="12094">
                  <c:v>16.3</c:v>
                </c:pt>
                <c:pt idx="12095">
                  <c:v>34.200000000000003</c:v>
                </c:pt>
                <c:pt idx="12096">
                  <c:v>73.8</c:v>
                </c:pt>
                <c:pt idx="12097">
                  <c:v>40.51</c:v>
                </c:pt>
                <c:pt idx="12098">
                  <c:v>64.97</c:v>
                </c:pt>
                <c:pt idx="12099">
                  <c:v>37.090000000000003</c:v>
                </c:pt>
                <c:pt idx="12100">
                  <c:v>17.21</c:v>
                </c:pt>
                <c:pt idx="12101">
                  <c:v>11.56</c:v>
                </c:pt>
                <c:pt idx="12102">
                  <c:v>16.45</c:v>
                </c:pt>
                <c:pt idx="12103">
                  <c:v>33.99</c:v>
                </c:pt>
                <c:pt idx="12104">
                  <c:v>73.56</c:v>
                </c:pt>
                <c:pt idx="12105">
                  <c:v>40.68</c:v>
                </c:pt>
                <c:pt idx="12106">
                  <c:v>65.14</c:v>
                </c:pt>
                <c:pt idx="12107">
                  <c:v>37.29</c:v>
                </c:pt>
                <c:pt idx="12108">
                  <c:v>17.02</c:v>
                </c:pt>
                <c:pt idx="12109">
                  <c:v>11.41</c:v>
                </c:pt>
                <c:pt idx="12110">
                  <c:v>16.600000000000001</c:v>
                </c:pt>
                <c:pt idx="12111">
                  <c:v>33.78</c:v>
                </c:pt>
                <c:pt idx="12112">
                  <c:v>73.319999999999993</c:v>
                </c:pt>
                <c:pt idx="12113">
                  <c:v>40.85</c:v>
                </c:pt>
                <c:pt idx="12114">
                  <c:v>65.3</c:v>
                </c:pt>
                <c:pt idx="12115">
                  <c:v>37.5</c:v>
                </c:pt>
                <c:pt idx="12116">
                  <c:v>16.82</c:v>
                </c:pt>
                <c:pt idx="12117">
                  <c:v>11.27</c:v>
                </c:pt>
                <c:pt idx="12118">
                  <c:v>16.75</c:v>
                </c:pt>
                <c:pt idx="12119">
                  <c:v>33.57</c:v>
                </c:pt>
                <c:pt idx="12120">
                  <c:v>73.08</c:v>
                </c:pt>
                <c:pt idx="12121">
                  <c:v>41.03</c:v>
                </c:pt>
                <c:pt idx="12122">
                  <c:v>65.459999999999994</c:v>
                </c:pt>
                <c:pt idx="12123">
                  <c:v>37.700000000000003</c:v>
                </c:pt>
                <c:pt idx="12124">
                  <c:v>16.62</c:v>
                </c:pt>
                <c:pt idx="12125">
                  <c:v>11.12</c:v>
                </c:pt>
                <c:pt idx="12126">
                  <c:v>16.899999999999999</c:v>
                </c:pt>
                <c:pt idx="12127">
                  <c:v>33.36</c:v>
                </c:pt>
                <c:pt idx="12128">
                  <c:v>72.84</c:v>
                </c:pt>
                <c:pt idx="12129">
                  <c:v>41.2</c:v>
                </c:pt>
                <c:pt idx="12130">
                  <c:v>65.62</c:v>
                </c:pt>
                <c:pt idx="12131">
                  <c:v>37.909999999999997</c:v>
                </c:pt>
                <c:pt idx="12132">
                  <c:v>16.420000000000002</c:v>
                </c:pt>
                <c:pt idx="12133">
                  <c:v>10.97</c:v>
                </c:pt>
                <c:pt idx="12134">
                  <c:v>17.05</c:v>
                </c:pt>
                <c:pt idx="12135">
                  <c:v>33.15</c:v>
                </c:pt>
                <c:pt idx="12136">
                  <c:v>72.599999999999994</c:v>
                </c:pt>
                <c:pt idx="12137">
                  <c:v>41.38</c:v>
                </c:pt>
                <c:pt idx="12138">
                  <c:v>65.77</c:v>
                </c:pt>
                <c:pt idx="12139">
                  <c:v>38.11</c:v>
                </c:pt>
                <c:pt idx="12140">
                  <c:v>16.23</c:v>
                </c:pt>
                <c:pt idx="12141">
                  <c:v>10.83</c:v>
                </c:pt>
                <c:pt idx="12142">
                  <c:v>17.2</c:v>
                </c:pt>
                <c:pt idx="12143">
                  <c:v>32.950000000000003</c:v>
                </c:pt>
                <c:pt idx="12144">
                  <c:v>72.36</c:v>
                </c:pt>
                <c:pt idx="12145">
                  <c:v>41.55</c:v>
                </c:pt>
                <c:pt idx="12146">
                  <c:v>65.930000000000007</c:v>
                </c:pt>
                <c:pt idx="12147">
                  <c:v>38.31</c:v>
                </c:pt>
                <c:pt idx="12148">
                  <c:v>16.03</c:v>
                </c:pt>
                <c:pt idx="12149">
                  <c:v>10.68</c:v>
                </c:pt>
                <c:pt idx="12150">
                  <c:v>17.36</c:v>
                </c:pt>
                <c:pt idx="12151">
                  <c:v>32.74</c:v>
                </c:pt>
                <c:pt idx="12152">
                  <c:v>72.12</c:v>
                </c:pt>
                <c:pt idx="12153">
                  <c:v>41.73</c:v>
                </c:pt>
                <c:pt idx="12154">
                  <c:v>66.08</c:v>
                </c:pt>
                <c:pt idx="12155">
                  <c:v>38.520000000000003</c:v>
                </c:pt>
                <c:pt idx="12156">
                  <c:v>15.83</c:v>
                </c:pt>
                <c:pt idx="12157">
                  <c:v>10.54</c:v>
                </c:pt>
                <c:pt idx="12158">
                  <c:v>17.510000000000002</c:v>
                </c:pt>
                <c:pt idx="12159">
                  <c:v>32.53</c:v>
                </c:pt>
                <c:pt idx="12160">
                  <c:v>71.88</c:v>
                </c:pt>
                <c:pt idx="12161">
                  <c:v>41.9</c:v>
                </c:pt>
                <c:pt idx="12162">
                  <c:v>66.23</c:v>
                </c:pt>
                <c:pt idx="12163">
                  <c:v>38.72</c:v>
                </c:pt>
                <c:pt idx="12164">
                  <c:v>15.64</c:v>
                </c:pt>
                <c:pt idx="12165">
                  <c:v>10.39</c:v>
                </c:pt>
                <c:pt idx="12166">
                  <c:v>17.66</c:v>
                </c:pt>
                <c:pt idx="12167">
                  <c:v>32.32</c:v>
                </c:pt>
                <c:pt idx="12168">
                  <c:v>71.64</c:v>
                </c:pt>
                <c:pt idx="12169">
                  <c:v>42.08</c:v>
                </c:pt>
                <c:pt idx="12170">
                  <c:v>66.39</c:v>
                </c:pt>
                <c:pt idx="12171">
                  <c:v>38.92</c:v>
                </c:pt>
                <c:pt idx="12172">
                  <c:v>15.44</c:v>
                </c:pt>
                <c:pt idx="12173">
                  <c:v>10.25</c:v>
                </c:pt>
                <c:pt idx="12174">
                  <c:v>17.809999999999999</c:v>
                </c:pt>
                <c:pt idx="12175">
                  <c:v>32.11</c:v>
                </c:pt>
                <c:pt idx="12176">
                  <c:v>71.400000000000006</c:v>
                </c:pt>
                <c:pt idx="12177">
                  <c:v>42.25</c:v>
                </c:pt>
                <c:pt idx="12178">
                  <c:v>66.540000000000006</c:v>
                </c:pt>
                <c:pt idx="12179">
                  <c:v>39.130000000000003</c:v>
                </c:pt>
                <c:pt idx="12180">
                  <c:v>15.24</c:v>
                </c:pt>
                <c:pt idx="12181">
                  <c:v>10.1</c:v>
                </c:pt>
                <c:pt idx="12182">
                  <c:v>17.96</c:v>
                </c:pt>
                <c:pt idx="12183">
                  <c:v>31.9</c:v>
                </c:pt>
                <c:pt idx="12184">
                  <c:v>71.17</c:v>
                </c:pt>
                <c:pt idx="12185">
                  <c:v>42.43</c:v>
                </c:pt>
                <c:pt idx="12186">
                  <c:v>66.680000000000007</c:v>
                </c:pt>
                <c:pt idx="12187">
                  <c:v>39.33</c:v>
                </c:pt>
                <c:pt idx="12188">
                  <c:v>10.28</c:v>
                </c:pt>
                <c:pt idx="12189">
                  <c:v>15.05</c:v>
                </c:pt>
                <c:pt idx="12190">
                  <c:v>18.12</c:v>
                </c:pt>
                <c:pt idx="12191">
                  <c:v>31.69</c:v>
                </c:pt>
                <c:pt idx="12192">
                  <c:v>70.930000000000007</c:v>
                </c:pt>
                <c:pt idx="12193">
                  <c:v>42.6</c:v>
                </c:pt>
                <c:pt idx="12194">
                  <c:v>66.83</c:v>
                </c:pt>
                <c:pt idx="12195">
                  <c:v>39.53</c:v>
                </c:pt>
                <c:pt idx="12196">
                  <c:v>10.36</c:v>
                </c:pt>
                <c:pt idx="12197">
                  <c:v>14.85</c:v>
                </c:pt>
                <c:pt idx="12198">
                  <c:v>18.27</c:v>
                </c:pt>
                <c:pt idx="12199">
                  <c:v>31.49</c:v>
                </c:pt>
                <c:pt idx="12200">
                  <c:v>70.69</c:v>
                </c:pt>
                <c:pt idx="12201">
                  <c:v>42.78</c:v>
                </c:pt>
                <c:pt idx="12202">
                  <c:v>66.97</c:v>
                </c:pt>
                <c:pt idx="12203">
                  <c:v>39.729999999999997</c:v>
                </c:pt>
                <c:pt idx="12204">
                  <c:v>10.44</c:v>
                </c:pt>
                <c:pt idx="12205">
                  <c:v>14.66</c:v>
                </c:pt>
                <c:pt idx="12206">
                  <c:v>18.420000000000002</c:v>
                </c:pt>
                <c:pt idx="12207">
                  <c:v>31.28</c:v>
                </c:pt>
                <c:pt idx="12208">
                  <c:v>70.45</c:v>
                </c:pt>
                <c:pt idx="12209">
                  <c:v>42.96</c:v>
                </c:pt>
                <c:pt idx="12210">
                  <c:v>67.12</c:v>
                </c:pt>
                <c:pt idx="12211">
                  <c:v>39.94</c:v>
                </c:pt>
                <c:pt idx="12212">
                  <c:v>10.52</c:v>
                </c:pt>
                <c:pt idx="12213">
                  <c:v>14.47</c:v>
                </c:pt>
                <c:pt idx="12214">
                  <c:v>18.579999999999998</c:v>
                </c:pt>
                <c:pt idx="12215">
                  <c:v>31.07</c:v>
                </c:pt>
                <c:pt idx="12216">
                  <c:v>70.22</c:v>
                </c:pt>
                <c:pt idx="12217">
                  <c:v>43.13</c:v>
                </c:pt>
                <c:pt idx="12218">
                  <c:v>67.260000000000005</c:v>
                </c:pt>
                <c:pt idx="12219">
                  <c:v>40.14</c:v>
                </c:pt>
                <c:pt idx="12220">
                  <c:v>10.6</c:v>
                </c:pt>
                <c:pt idx="12221">
                  <c:v>14.27</c:v>
                </c:pt>
                <c:pt idx="12222">
                  <c:v>18.73</c:v>
                </c:pt>
                <c:pt idx="12223">
                  <c:v>30.86</c:v>
                </c:pt>
                <c:pt idx="12224">
                  <c:v>69.98</c:v>
                </c:pt>
                <c:pt idx="12225">
                  <c:v>43.31</c:v>
                </c:pt>
                <c:pt idx="12226">
                  <c:v>67.400000000000006</c:v>
                </c:pt>
                <c:pt idx="12227">
                  <c:v>40.340000000000003</c:v>
                </c:pt>
                <c:pt idx="12228">
                  <c:v>10.68</c:v>
                </c:pt>
                <c:pt idx="12229">
                  <c:v>14.08</c:v>
                </c:pt>
                <c:pt idx="12230">
                  <c:v>18.88</c:v>
                </c:pt>
                <c:pt idx="12231">
                  <c:v>30.66</c:v>
                </c:pt>
                <c:pt idx="12232">
                  <c:v>69.739999999999995</c:v>
                </c:pt>
                <c:pt idx="12233">
                  <c:v>43.49</c:v>
                </c:pt>
                <c:pt idx="12234">
                  <c:v>67.540000000000006</c:v>
                </c:pt>
                <c:pt idx="12235">
                  <c:v>40.54</c:v>
                </c:pt>
                <c:pt idx="12236">
                  <c:v>10.76</c:v>
                </c:pt>
                <c:pt idx="12237">
                  <c:v>13.88</c:v>
                </c:pt>
                <c:pt idx="12238">
                  <c:v>19.04</c:v>
                </c:pt>
                <c:pt idx="12239">
                  <c:v>30.45</c:v>
                </c:pt>
                <c:pt idx="12240">
                  <c:v>69.510000000000005</c:v>
                </c:pt>
                <c:pt idx="12241">
                  <c:v>43.66</c:v>
                </c:pt>
                <c:pt idx="12242">
                  <c:v>67.67</c:v>
                </c:pt>
                <c:pt idx="12243">
                  <c:v>40.74</c:v>
                </c:pt>
                <c:pt idx="12244">
                  <c:v>10.84</c:v>
                </c:pt>
                <c:pt idx="12245">
                  <c:v>13.69</c:v>
                </c:pt>
                <c:pt idx="12246">
                  <c:v>19.190000000000001</c:v>
                </c:pt>
                <c:pt idx="12247">
                  <c:v>30.24</c:v>
                </c:pt>
                <c:pt idx="12248">
                  <c:v>69.27</c:v>
                </c:pt>
                <c:pt idx="12249">
                  <c:v>43.84</c:v>
                </c:pt>
                <c:pt idx="12250">
                  <c:v>67.81</c:v>
                </c:pt>
                <c:pt idx="12251">
                  <c:v>40.94</c:v>
                </c:pt>
                <c:pt idx="12252">
                  <c:v>10.91</c:v>
                </c:pt>
                <c:pt idx="12253">
                  <c:v>13.5</c:v>
                </c:pt>
                <c:pt idx="12254">
                  <c:v>19.34</c:v>
                </c:pt>
                <c:pt idx="12255">
                  <c:v>30.03</c:v>
                </c:pt>
                <c:pt idx="12256">
                  <c:v>69.03</c:v>
                </c:pt>
                <c:pt idx="12257">
                  <c:v>44.02</c:v>
                </c:pt>
                <c:pt idx="12258">
                  <c:v>67.94</c:v>
                </c:pt>
                <c:pt idx="12259">
                  <c:v>41.14</c:v>
                </c:pt>
                <c:pt idx="12260">
                  <c:v>10.99</c:v>
                </c:pt>
                <c:pt idx="12261">
                  <c:v>13.31</c:v>
                </c:pt>
                <c:pt idx="12262">
                  <c:v>19.5</c:v>
                </c:pt>
                <c:pt idx="12263">
                  <c:v>29.83</c:v>
                </c:pt>
                <c:pt idx="12264">
                  <c:v>68.8</c:v>
                </c:pt>
                <c:pt idx="12265">
                  <c:v>44.2</c:v>
                </c:pt>
                <c:pt idx="12266">
                  <c:v>68.069999999999993</c:v>
                </c:pt>
                <c:pt idx="12267">
                  <c:v>41.34</c:v>
                </c:pt>
                <c:pt idx="12268">
                  <c:v>11.06</c:v>
                </c:pt>
                <c:pt idx="12269">
                  <c:v>13.11</c:v>
                </c:pt>
                <c:pt idx="12270">
                  <c:v>19.649999999999999</c:v>
                </c:pt>
                <c:pt idx="12271">
                  <c:v>29.62</c:v>
                </c:pt>
                <c:pt idx="12272">
                  <c:v>68.56</c:v>
                </c:pt>
                <c:pt idx="12273">
                  <c:v>44.37</c:v>
                </c:pt>
                <c:pt idx="12274">
                  <c:v>68.2</c:v>
                </c:pt>
                <c:pt idx="12275">
                  <c:v>41.54</c:v>
                </c:pt>
                <c:pt idx="12276">
                  <c:v>11.13</c:v>
                </c:pt>
                <c:pt idx="12277">
                  <c:v>12.92</c:v>
                </c:pt>
                <c:pt idx="12278">
                  <c:v>19.809999999999999</c:v>
                </c:pt>
                <c:pt idx="12279">
                  <c:v>29.42</c:v>
                </c:pt>
                <c:pt idx="12280">
                  <c:v>68.33</c:v>
                </c:pt>
                <c:pt idx="12281">
                  <c:v>44.55</c:v>
                </c:pt>
                <c:pt idx="12282">
                  <c:v>68.319999999999993</c:v>
                </c:pt>
                <c:pt idx="12283">
                  <c:v>41.74</c:v>
                </c:pt>
                <c:pt idx="12284">
                  <c:v>11.21</c:v>
                </c:pt>
                <c:pt idx="12285">
                  <c:v>12.73</c:v>
                </c:pt>
                <c:pt idx="12286">
                  <c:v>19.96</c:v>
                </c:pt>
                <c:pt idx="12287">
                  <c:v>29.21</c:v>
                </c:pt>
                <c:pt idx="12288">
                  <c:v>68.09</c:v>
                </c:pt>
                <c:pt idx="12289">
                  <c:v>44.73</c:v>
                </c:pt>
                <c:pt idx="12290">
                  <c:v>68.44</c:v>
                </c:pt>
                <c:pt idx="12291">
                  <c:v>41.94</c:v>
                </c:pt>
                <c:pt idx="12292">
                  <c:v>11.28</c:v>
                </c:pt>
                <c:pt idx="12293">
                  <c:v>12.54</c:v>
                </c:pt>
                <c:pt idx="12294">
                  <c:v>20.11</c:v>
                </c:pt>
                <c:pt idx="12295">
                  <c:v>29</c:v>
                </c:pt>
                <c:pt idx="12296">
                  <c:v>67.86</c:v>
                </c:pt>
                <c:pt idx="12297">
                  <c:v>44.91</c:v>
                </c:pt>
                <c:pt idx="12298">
                  <c:v>68.569999999999993</c:v>
                </c:pt>
                <c:pt idx="12299">
                  <c:v>42.14</c:v>
                </c:pt>
                <c:pt idx="12300">
                  <c:v>11.35</c:v>
                </c:pt>
                <c:pt idx="12301">
                  <c:v>12.35</c:v>
                </c:pt>
                <c:pt idx="12302">
                  <c:v>20.27</c:v>
                </c:pt>
                <c:pt idx="12303">
                  <c:v>28.8</c:v>
                </c:pt>
                <c:pt idx="12304">
                  <c:v>67.62</c:v>
                </c:pt>
                <c:pt idx="12305">
                  <c:v>45.09</c:v>
                </c:pt>
                <c:pt idx="12306">
                  <c:v>68.69</c:v>
                </c:pt>
                <c:pt idx="12307">
                  <c:v>42.34</c:v>
                </c:pt>
                <c:pt idx="12308">
                  <c:v>11.42</c:v>
                </c:pt>
                <c:pt idx="12309">
                  <c:v>12.16</c:v>
                </c:pt>
                <c:pt idx="12310">
                  <c:v>20.420000000000002</c:v>
                </c:pt>
                <c:pt idx="12311">
                  <c:v>28.59</c:v>
                </c:pt>
                <c:pt idx="12312">
                  <c:v>67.39</c:v>
                </c:pt>
                <c:pt idx="12313">
                  <c:v>45.27</c:v>
                </c:pt>
                <c:pt idx="12314">
                  <c:v>68.8</c:v>
                </c:pt>
                <c:pt idx="12315">
                  <c:v>42.54</c:v>
                </c:pt>
                <c:pt idx="12316">
                  <c:v>11.48</c:v>
                </c:pt>
                <c:pt idx="12317">
                  <c:v>11.97</c:v>
                </c:pt>
                <c:pt idx="12318">
                  <c:v>20.58</c:v>
                </c:pt>
                <c:pt idx="12319">
                  <c:v>28.39</c:v>
                </c:pt>
                <c:pt idx="12320">
                  <c:v>67.16</c:v>
                </c:pt>
                <c:pt idx="12321">
                  <c:v>45.45</c:v>
                </c:pt>
                <c:pt idx="12322">
                  <c:v>68.92</c:v>
                </c:pt>
                <c:pt idx="12323">
                  <c:v>42.74</c:v>
                </c:pt>
                <c:pt idx="12324">
                  <c:v>11.55</c:v>
                </c:pt>
                <c:pt idx="12325">
                  <c:v>11.78</c:v>
                </c:pt>
                <c:pt idx="12326">
                  <c:v>20.73</c:v>
                </c:pt>
                <c:pt idx="12327">
                  <c:v>28.18</c:v>
                </c:pt>
                <c:pt idx="12328">
                  <c:v>66.92</c:v>
                </c:pt>
                <c:pt idx="12329">
                  <c:v>45.63</c:v>
                </c:pt>
                <c:pt idx="12330">
                  <c:v>69.03</c:v>
                </c:pt>
                <c:pt idx="12331">
                  <c:v>42.93</c:v>
                </c:pt>
                <c:pt idx="12332">
                  <c:v>11.62</c:v>
                </c:pt>
                <c:pt idx="12333">
                  <c:v>11.59</c:v>
                </c:pt>
                <c:pt idx="12334">
                  <c:v>20.89</c:v>
                </c:pt>
                <c:pt idx="12335">
                  <c:v>27.98</c:v>
                </c:pt>
                <c:pt idx="12336">
                  <c:v>66.69</c:v>
                </c:pt>
                <c:pt idx="12337">
                  <c:v>45.8</c:v>
                </c:pt>
                <c:pt idx="12338">
                  <c:v>69.14</c:v>
                </c:pt>
                <c:pt idx="12339">
                  <c:v>43.13</c:v>
                </c:pt>
                <c:pt idx="12340">
                  <c:v>11.68</c:v>
                </c:pt>
                <c:pt idx="12341">
                  <c:v>11.4</c:v>
                </c:pt>
                <c:pt idx="12342">
                  <c:v>21.05</c:v>
                </c:pt>
                <c:pt idx="12343">
                  <c:v>27.77</c:v>
                </c:pt>
                <c:pt idx="12344">
                  <c:v>66.459999999999994</c:v>
                </c:pt>
                <c:pt idx="12345">
                  <c:v>45.98</c:v>
                </c:pt>
                <c:pt idx="12346">
                  <c:v>69.25</c:v>
                </c:pt>
                <c:pt idx="12347">
                  <c:v>43.33</c:v>
                </c:pt>
                <c:pt idx="12348">
                  <c:v>11.75</c:v>
                </c:pt>
                <c:pt idx="12349">
                  <c:v>11.22</c:v>
                </c:pt>
                <c:pt idx="12350">
                  <c:v>21.2</c:v>
                </c:pt>
                <c:pt idx="12351">
                  <c:v>27.57</c:v>
                </c:pt>
                <c:pt idx="12352">
                  <c:v>66.23</c:v>
                </c:pt>
                <c:pt idx="12353">
                  <c:v>46.16</c:v>
                </c:pt>
                <c:pt idx="12354">
                  <c:v>69.349999999999994</c:v>
                </c:pt>
                <c:pt idx="12355">
                  <c:v>43.52</c:v>
                </c:pt>
                <c:pt idx="12356">
                  <c:v>11.81</c:v>
                </c:pt>
                <c:pt idx="12357">
                  <c:v>11.03</c:v>
                </c:pt>
                <c:pt idx="12358">
                  <c:v>21.36</c:v>
                </c:pt>
                <c:pt idx="12359">
                  <c:v>27.37</c:v>
                </c:pt>
                <c:pt idx="12360">
                  <c:v>65.989999999999995</c:v>
                </c:pt>
                <c:pt idx="12361">
                  <c:v>46.35</c:v>
                </c:pt>
                <c:pt idx="12362">
                  <c:v>69.459999999999994</c:v>
                </c:pt>
                <c:pt idx="12363">
                  <c:v>43.72</c:v>
                </c:pt>
                <c:pt idx="12364">
                  <c:v>11.87</c:v>
                </c:pt>
                <c:pt idx="12365">
                  <c:v>10.84</c:v>
                </c:pt>
                <c:pt idx="12366">
                  <c:v>21.51</c:v>
                </c:pt>
                <c:pt idx="12367">
                  <c:v>27.16</c:v>
                </c:pt>
                <c:pt idx="12368">
                  <c:v>65.760000000000005</c:v>
                </c:pt>
                <c:pt idx="12369">
                  <c:v>46.53</c:v>
                </c:pt>
                <c:pt idx="12370">
                  <c:v>69.56</c:v>
                </c:pt>
                <c:pt idx="12371">
                  <c:v>43.91</c:v>
                </c:pt>
                <c:pt idx="12372">
                  <c:v>11.94</c:v>
                </c:pt>
                <c:pt idx="12373">
                  <c:v>10.65</c:v>
                </c:pt>
                <c:pt idx="12374">
                  <c:v>21.67</c:v>
                </c:pt>
                <c:pt idx="12375">
                  <c:v>26.96</c:v>
                </c:pt>
                <c:pt idx="12376">
                  <c:v>65.53</c:v>
                </c:pt>
                <c:pt idx="12377">
                  <c:v>46.71</c:v>
                </c:pt>
                <c:pt idx="12378">
                  <c:v>69.650000000000006</c:v>
                </c:pt>
                <c:pt idx="12379">
                  <c:v>44.11</c:v>
                </c:pt>
                <c:pt idx="12380">
                  <c:v>12</c:v>
                </c:pt>
                <c:pt idx="12381">
                  <c:v>10.47</c:v>
                </c:pt>
                <c:pt idx="12382">
                  <c:v>21.83</c:v>
                </c:pt>
                <c:pt idx="12383">
                  <c:v>26.76</c:v>
                </c:pt>
                <c:pt idx="12384">
                  <c:v>65.3</c:v>
                </c:pt>
                <c:pt idx="12385">
                  <c:v>46.89</c:v>
                </c:pt>
                <c:pt idx="12386">
                  <c:v>69.75</c:v>
                </c:pt>
                <c:pt idx="12387">
                  <c:v>44.3</c:v>
                </c:pt>
                <c:pt idx="12388">
                  <c:v>12.06</c:v>
                </c:pt>
                <c:pt idx="12389">
                  <c:v>10.28</c:v>
                </c:pt>
                <c:pt idx="12390">
                  <c:v>21.99</c:v>
                </c:pt>
                <c:pt idx="12391">
                  <c:v>26.55</c:v>
                </c:pt>
                <c:pt idx="12392">
                  <c:v>65.069999999999993</c:v>
                </c:pt>
                <c:pt idx="12393">
                  <c:v>47.07</c:v>
                </c:pt>
                <c:pt idx="12394">
                  <c:v>69.84</c:v>
                </c:pt>
                <c:pt idx="12395">
                  <c:v>44.5</c:v>
                </c:pt>
                <c:pt idx="12396">
                  <c:v>12.12</c:v>
                </c:pt>
                <c:pt idx="12397">
                  <c:v>10.09</c:v>
                </c:pt>
                <c:pt idx="12398">
                  <c:v>22.14</c:v>
                </c:pt>
                <c:pt idx="12399">
                  <c:v>26.35</c:v>
                </c:pt>
                <c:pt idx="12400">
                  <c:v>64.84</c:v>
                </c:pt>
                <c:pt idx="12401">
                  <c:v>47.25</c:v>
                </c:pt>
                <c:pt idx="12402">
                  <c:v>69.930000000000007</c:v>
                </c:pt>
                <c:pt idx="12403">
                  <c:v>44.69</c:v>
                </c:pt>
                <c:pt idx="12404">
                  <c:v>12.17</c:v>
                </c:pt>
                <c:pt idx="12405">
                  <c:v>22.3</c:v>
                </c:pt>
                <c:pt idx="12406">
                  <c:v>26.15</c:v>
                </c:pt>
                <c:pt idx="12407">
                  <c:v>64.61</c:v>
                </c:pt>
                <c:pt idx="12408">
                  <c:v>47.43</c:v>
                </c:pt>
                <c:pt idx="12409">
                  <c:v>70.010000000000005</c:v>
                </c:pt>
                <c:pt idx="12410">
                  <c:v>44.88</c:v>
                </c:pt>
                <c:pt idx="12411">
                  <c:v>12.23</c:v>
                </c:pt>
                <c:pt idx="12412">
                  <c:v>22.46</c:v>
                </c:pt>
                <c:pt idx="12413">
                  <c:v>25.94</c:v>
                </c:pt>
                <c:pt idx="12414">
                  <c:v>64.38</c:v>
                </c:pt>
                <c:pt idx="12415">
                  <c:v>47.61</c:v>
                </c:pt>
                <c:pt idx="12416">
                  <c:v>70.099999999999994</c:v>
                </c:pt>
                <c:pt idx="12417">
                  <c:v>45.07</c:v>
                </c:pt>
                <c:pt idx="12418">
                  <c:v>12.29</c:v>
                </c:pt>
                <c:pt idx="12419">
                  <c:v>22.61</c:v>
                </c:pt>
                <c:pt idx="12420">
                  <c:v>25.74</c:v>
                </c:pt>
                <c:pt idx="12421">
                  <c:v>64.150000000000006</c:v>
                </c:pt>
                <c:pt idx="12422">
                  <c:v>47.8</c:v>
                </c:pt>
                <c:pt idx="12423">
                  <c:v>70.180000000000007</c:v>
                </c:pt>
                <c:pt idx="12424">
                  <c:v>45.27</c:v>
                </c:pt>
                <c:pt idx="12425">
                  <c:v>12.34</c:v>
                </c:pt>
                <c:pt idx="12426">
                  <c:v>22.77</c:v>
                </c:pt>
                <c:pt idx="12427">
                  <c:v>25.54</c:v>
                </c:pt>
                <c:pt idx="12428">
                  <c:v>63.92</c:v>
                </c:pt>
                <c:pt idx="12429">
                  <c:v>47.98</c:v>
                </c:pt>
                <c:pt idx="12430">
                  <c:v>70.260000000000005</c:v>
                </c:pt>
                <c:pt idx="12431">
                  <c:v>45.46</c:v>
                </c:pt>
                <c:pt idx="12432">
                  <c:v>12.4</c:v>
                </c:pt>
                <c:pt idx="12433">
                  <c:v>22.93</c:v>
                </c:pt>
                <c:pt idx="12434">
                  <c:v>25.34</c:v>
                </c:pt>
                <c:pt idx="12435">
                  <c:v>63.69</c:v>
                </c:pt>
                <c:pt idx="12436">
                  <c:v>48.16</c:v>
                </c:pt>
                <c:pt idx="12437">
                  <c:v>70.33</c:v>
                </c:pt>
                <c:pt idx="12438">
                  <c:v>45.65</c:v>
                </c:pt>
                <c:pt idx="12439">
                  <c:v>12.45</c:v>
                </c:pt>
                <c:pt idx="12440">
                  <c:v>23.09</c:v>
                </c:pt>
                <c:pt idx="12441">
                  <c:v>25.14</c:v>
                </c:pt>
                <c:pt idx="12442">
                  <c:v>63.46</c:v>
                </c:pt>
                <c:pt idx="12443">
                  <c:v>48.34</c:v>
                </c:pt>
                <c:pt idx="12444">
                  <c:v>70.400000000000006</c:v>
                </c:pt>
                <c:pt idx="12445">
                  <c:v>45.84</c:v>
                </c:pt>
                <c:pt idx="12446">
                  <c:v>12.5</c:v>
                </c:pt>
                <c:pt idx="12447">
                  <c:v>23.25</c:v>
                </c:pt>
                <c:pt idx="12448">
                  <c:v>24.94</c:v>
                </c:pt>
                <c:pt idx="12449">
                  <c:v>63.23</c:v>
                </c:pt>
                <c:pt idx="12450">
                  <c:v>48.53</c:v>
                </c:pt>
                <c:pt idx="12451">
                  <c:v>70.47</c:v>
                </c:pt>
                <c:pt idx="12452">
                  <c:v>46.03</c:v>
                </c:pt>
                <c:pt idx="12453">
                  <c:v>12.55</c:v>
                </c:pt>
                <c:pt idx="12454">
                  <c:v>23.41</c:v>
                </c:pt>
                <c:pt idx="12455">
                  <c:v>24.74</c:v>
                </c:pt>
                <c:pt idx="12456">
                  <c:v>63</c:v>
                </c:pt>
                <c:pt idx="12457">
                  <c:v>48.71</c:v>
                </c:pt>
                <c:pt idx="12458">
                  <c:v>70.540000000000006</c:v>
                </c:pt>
                <c:pt idx="12459">
                  <c:v>46.22</c:v>
                </c:pt>
                <c:pt idx="12460">
                  <c:v>12.6</c:v>
                </c:pt>
                <c:pt idx="12461">
                  <c:v>23.57</c:v>
                </c:pt>
                <c:pt idx="12462">
                  <c:v>24.53</c:v>
                </c:pt>
                <c:pt idx="12463">
                  <c:v>62.77</c:v>
                </c:pt>
                <c:pt idx="12464">
                  <c:v>48.89</c:v>
                </c:pt>
                <c:pt idx="12465">
                  <c:v>70.599999999999994</c:v>
                </c:pt>
                <c:pt idx="12466">
                  <c:v>46.4</c:v>
                </c:pt>
                <c:pt idx="12467">
                  <c:v>12.65</c:v>
                </c:pt>
                <c:pt idx="12468">
                  <c:v>23.72</c:v>
                </c:pt>
                <c:pt idx="12469">
                  <c:v>24.33</c:v>
                </c:pt>
                <c:pt idx="12470">
                  <c:v>62.55</c:v>
                </c:pt>
                <c:pt idx="12471">
                  <c:v>49.08</c:v>
                </c:pt>
                <c:pt idx="12472">
                  <c:v>70.66</c:v>
                </c:pt>
                <c:pt idx="12473">
                  <c:v>46.59</c:v>
                </c:pt>
                <c:pt idx="12474">
                  <c:v>12.7</c:v>
                </c:pt>
                <c:pt idx="12475">
                  <c:v>23.88</c:v>
                </c:pt>
                <c:pt idx="12476">
                  <c:v>24.13</c:v>
                </c:pt>
                <c:pt idx="12477">
                  <c:v>62.32</c:v>
                </c:pt>
                <c:pt idx="12478">
                  <c:v>49.26</c:v>
                </c:pt>
                <c:pt idx="12479">
                  <c:v>70.72</c:v>
                </c:pt>
                <c:pt idx="12480">
                  <c:v>46.78</c:v>
                </c:pt>
                <c:pt idx="12481">
                  <c:v>12.75</c:v>
                </c:pt>
                <c:pt idx="12482">
                  <c:v>24.04</c:v>
                </c:pt>
                <c:pt idx="12483">
                  <c:v>23.93</c:v>
                </c:pt>
                <c:pt idx="12484">
                  <c:v>62.09</c:v>
                </c:pt>
                <c:pt idx="12485">
                  <c:v>49.45</c:v>
                </c:pt>
                <c:pt idx="12486">
                  <c:v>70.77</c:v>
                </c:pt>
                <c:pt idx="12487">
                  <c:v>46.96</c:v>
                </c:pt>
                <c:pt idx="12488">
                  <c:v>12.79</c:v>
                </c:pt>
                <c:pt idx="12489">
                  <c:v>24.2</c:v>
                </c:pt>
                <c:pt idx="12490">
                  <c:v>23.73</c:v>
                </c:pt>
                <c:pt idx="12491">
                  <c:v>61.87</c:v>
                </c:pt>
                <c:pt idx="12492">
                  <c:v>49.63</c:v>
                </c:pt>
                <c:pt idx="12493">
                  <c:v>70.819999999999993</c:v>
                </c:pt>
                <c:pt idx="12494">
                  <c:v>47.15</c:v>
                </c:pt>
                <c:pt idx="12495">
                  <c:v>12.84</c:v>
                </c:pt>
                <c:pt idx="12496">
                  <c:v>24.36</c:v>
                </c:pt>
                <c:pt idx="12497">
                  <c:v>23.53</c:v>
                </c:pt>
                <c:pt idx="12498">
                  <c:v>61.64</c:v>
                </c:pt>
                <c:pt idx="12499">
                  <c:v>49.81</c:v>
                </c:pt>
                <c:pt idx="12500">
                  <c:v>70.86</c:v>
                </c:pt>
                <c:pt idx="12501">
                  <c:v>47.33</c:v>
                </c:pt>
                <c:pt idx="12502">
                  <c:v>12.88</c:v>
                </c:pt>
                <c:pt idx="12503">
                  <c:v>24.52</c:v>
                </c:pt>
                <c:pt idx="12504">
                  <c:v>23.34</c:v>
                </c:pt>
                <c:pt idx="12505">
                  <c:v>61.41</c:v>
                </c:pt>
                <c:pt idx="12506">
                  <c:v>50</c:v>
                </c:pt>
                <c:pt idx="12507">
                  <c:v>70.91</c:v>
                </c:pt>
                <c:pt idx="12508">
                  <c:v>47.52</c:v>
                </c:pt>
                <c:pt idx="12509">
                  <c:v>12.93</c:v>
                </c:pt>
                <c:pt idx="12510">
                  <c:v>24.68</c:v>
                </c:pt>
                <c:pt idx="12511">
                  <c:v>23.14</c:v>
                </c:pt>
                <c:pt idx="12512">
                  <c:v>61.19</c:v>
                </c:pt>
                <c:pt idx="12513">
                  <c:v>50.18</c:v>
                </c:pt>
                <c:pt idx="12514">
                  <c:v>70.95</c:v>
                </c:pt>
                <c:pt idx="12515">
                  <c:v>47.7</c:v>
                </c:pt>
                <c:pt idx="12516">
                  <c:v>12.97</c:v>
                </c:pt>
                <c:pt idx="12517">
                  <c:v>24.84</c:v>
                </c:pt>
                <c:pt idx="12518">
                  <c:v>22.94</c:v>
                </c:pt>
                <c:pt idx="12519">
                  <c:v>60.96</c:v>
                </c:pt>
                <c:pt idx="12520">
                  <c:v>50.37</c:v>
                </c:pt>
                <c:pt idx="12521">
                  <c:v>70.98</c:v>
                </c:pt>
                <c:pt idx="12522">
                  <c:v>47.88</c:v>
                </c:pt>
                <c:pt idx="12523">
                  <c:v>13.01</c:v>
                </c:pt>
                <c:pt idx="12524">
                  <c:v>25</c:v>
                </c:pt>
                <c:pt idx="12525">
                  <c:v>22.74</c:v>
                </c:pt>
                <c:pt idx="12526">
                  <c:v>60.74</c:v>
                </c:pt>
                <c:pt idx="12527">
                  <c:v>50.55</c:v>
                </c:pt>
                <c:pt idx="12528">
                  <c:v>71.010000000000005</c:v>
                </c:pt>
                <c:pt idx="12529">
                  <c:v>48.07</c:v>
                </c:pt>
                <c:pt idx="12530">
                  <c:v>13.05</c:v>
                </c:pt>
                <c:pt idx="12531">
                  <c:v>25.17</c:v>
                </c:pt>
                <c:pt idx="12532">
                  <c:v>22.54</c:v>
                </c:pt>
                <c:pt idx="12533">
                  <c:v>60.51</c:v>
                </c:pt>
                <c:pt idx="12534">
                  <c:v>50.74</c:v>
                </c:pt>
                <c:pt idx="12535">
                  <c:v>71.040000000000006</c:v>
                </c:pt>
                <c:pt idx="12536">
                  <c:v>48.25</c:v>
                </c:pt>
                <c:pt idx="12537">
                  <c:v>13.09</c:v>
                </c:pt>
                <c:pt idx="12538">
                  <c:v>25.33</c:v>
                </c:pt>
                <c:pt idx="12539">
                  <c:v>22.34</c:v>
                </c:pt>
                <c:pt idx="12540">
                  <c:v>60.29</c:v>
                </c:pt>
                <c:pt idx="12541">
                  <c:v>50.93</c:v>
                </c:pt>
                <c:pt idx="12542">
                  <c:v>71.069999999999993</c:v>
                </c:pt>
                <c:pt idx="12543">
                  <c:v>48.43</c:v>
                </c:pt>
                <c:pt idx="12544">
                  <c:v>13.13</c:v>
                </c:pt>
                <c:pt idx="12545">
                  <c:v>25.49</c:v>
                </c:pt>
                <c:pt idx="12546">
                  <c:v>22.15</c:v>
                </c:pt>
                <c:pt idx="12547">
                  <c:v>60.06</c:v>
                </c:pt>
                <c:pt idx="12548">
                  <c:v>51.11</c:v>
                </c:pt>
                <c:pt idx="12549">
                  <c:v>71.09</c:v>
                </c:pt>
                <c:pt idx="12550">
                  <c:v>48.61</c:v>
                </c:pt>
                <c:pt idx="12551">
                  <c:v>13.16</c:v>
                </c:pt>
                <c:pt idx="12552">
                  <c:v>25.65</c:v>
                </c:pt>
                <c:pt idx="12553">
                  <c:v>21.95</c:v>
                </c:pt>
                <c:pt idx="12554">
                  <c:v>59.84</c:v>
                </c:pt>
                <c:pt idx="12555">
                  <c:v>51.3</c:v>
                </c:pt>
                <c:pt idx="12556">
                  <c:v>71.11</c:v>
                </c:pt>
                <c:pt idx="12557">
                  <c:v>48.79</c:v>
                </c:pt>
                <c:pt idx="12558">
                  <c:v>13.2</c:v>
                </c:pt>
                <c:pt idx="12559">
                  <c:v>25.81</c:v>
                </c:pt>
                <c:pt idx="12560">
                  <c:v>21.75</c:v>
                </c:pt>
                <c:pt idx="12561">
                  <c:v>59.62</c:v>
                </c:pt>
                <c:pt idx="12562">
                  <c:v>51.49</c:v>
                </c:pt>
                <c:pt idx="12563">
                  <c:v>71.13</c:v>
                </c:pt>
                <c:pt idx="12564">
                  <c:v>48.96</c:v>
                </c:pt>
                <c:pt idx="12565">
                  <c:v>13.23</c:v>
                </c:pt>
                <c:pt idx="12566">
                  <c:v>25.97</c:v>
                </c:pt>
                <c:pt idx="12567">
                  <c:v>21.55</c:v>
                </c:pt>
                <c:pt idx="12568">
                  <c:v>59.39</c:v>
                </c:pt>
                <c:pt idx="12569">
                  <c:v>51.67</c:v>
                </c:pt>
                <c:pt idx="12570">
                  <c:v>71.14</c:v>
                </c:pt>
                <c:pt idx="12571">
                  <c:v>49.14</c:v>
                </c:pt>
                <c:pt idx="12572">
                  <c:v>13.27</c:v>
                </c:pt>
                <c:pt idx="12573">
                  <c:v>26.14</c:v>
                </c:pt>
                <c:pt idx="12574">
                  <c:v>21.36</c:v>
                </c:pt>
                <c:pt idx="12575">
                  <c:v>59.17</c:v>
                </c:pt>
                <c:pt idx="12576">
                  <c:v>51.86</c:v>
                </c:pt>
                <c:pt idx="12577">
                  <c:v>71.150000000000006</c:v>
                </c:pt>
                <c:pt idx="12578">
                  <c:v>49.32</c:v>
                </c:pt>
                <c:pt idx="12579">
                  <c:v>13.3</c:v>
                </c:pt>
                <c:pt idx="12580">
                  <c:v>26.3</c:v>
                </c:pt>
                <c:pt idx="12581">
                  <c:v>21.16</c:v>
                </c:pt>
                <c:pt idx="12582">
                  <c:v>58.95</c:v>
                </c:pt>
                <c:pt idx="12583">
                  <c:v>52.05</c:v>
                </c:pt>
                <c:pt idx="12584">
                  <c:v>71.150000000000006</c:v>
                </c:pt>
                <c:pt idx="12585">
                  <c:v>49.49</c:v>
                </c:pt>
                <c:pt idx="12586">
                  <c:v>13.33</c:v>
                </c:pt>
                <c:pt idx="12587">
                  <c:v>26.46</c:v>
                </c:pt>
                <c:pt idx="12588">
                  <c:v>20.96</c:v>
                </c:pt>
                <c:pt idx="12589">
                  <c:v>58.73</c:v>
                </c:pt>
                <c:pt idx="12590">
                  <c:v>52.23</c:v>
                </c:pt>
                <c:pt idx="12591">
                  <c:v>71.150000000000006</c:v>
                </c:pt>
                <c:pt idx="12592">
                  <c:v>49.67</c:v>
                </c:pt>
                <c:pt idx="12593">
                  <c:v>13.37</c:v>
                </c:pt>
                <c:pt idx="12594">
                  <c:v>26.62</c:v>
                </c:pt>
                <c:pt idx="12595">
                  <c:v>20.77</c:v>
                </c:pt>
                <c:pt idx="12596">
                  <c:v>58.5</c:v>
                </c:pt>
                <c:pt idx="12597">
                  <c:v>52.42</c:v>
                </c:pt>
                <c:pt idx="12598">
                  <c:v>71.150000000000006</c:v>
                </c:pt>
                <c:pt idx="12599">
                  <c:v>49.84</c:v>
                </c:pt>
                <c:pt idx="12600">
                  <c:v>13.4</c:v>
                </c:pt>
                <c:pt idx="12601">
                  <c:v>26.79</c:v>
                </c:pt>
                <c:pt idx="12602">
                  <c:v>20.57</c:v>
                </c:pt>
                <c:pt idx="12603">
                  <c:v>58.28</c:v>
                </c:pt>
                <c:pt idx="12604">
                  <c:v>52.61</c:v>
                </c:pt>
                <c:pt idx="12605">
                  <c:v>71.14</c:v>
                </c:pt>
                <c:pt idx="12606">
                  <c:v>50.01</c:v>
                </c:pt>
                <c:pt idx="12607">
                  <c:v>13.42</c:v>
                </c:pt>
                <c:pt idx="12608">
                  <c:v>26.95</c:v>
                </c:pt>
                <c:pt idx="12609">
                  <c:v>20.38</c:v>
                </c:pt>
                <c:pt idx="12610">
                  <c:v>58.06</c:v>
                </c:pt>
                <c:pt idx="12611">
                  <c:v>52.8</c:v>
                </c:pt>
                <c:pt idx="12612">
                  <c:v>71.13</c:v>
                </c:pt>
                <c:pt idx="12613">
                  <c:v>50.18</c:v>
                </c:pt>
                <c:pt idx="12614">
                  <c:v>13.45</c:v>
                </c:pt>
                <c:pt idx="12615">
                  <c:v>27.11</c:v>
                </c:pt>
                <c:pt idx="12616">
                  <c:v>20.18</c:v>
                </c:pt>
                <c:pt idx="12617">
                  <c:v>57.84</c:v>
                </c:pt>
                <c:pt idx="12618">
                  <c:v>52.99</c:v>
                </c:pt>
                <c:pt idx="12619">
                  <c:v>71.12</c:v>
                </c:pt>
                <c:pt idx="12620">
                  <c:v>50.35</c:v>
                </c:pt>
                <c:pt idx="12621">
                  <c:v>13.48</c:v>
                </c:pt>
                <c:pt idx="12622">
                  <c:v>27.28</c:v>
                </c:pt>
                <c:pt idx="12623">
                  <c:v>19.989999999999998</c:v>
                </c:pt>
                <c:pt idx="12624">
                  <c:v>57.62</c:v>
                </c:pt>
                <c:pt idx="12625">
                  <c:v>53.17</c:v>
                </c:pt>
                <c:pt idx="12626">
                  <c:v>71.099999999999994</c:v>
                </c:pt>
                <c:pt idx="12627">
                  <c:v>50.52</c:v>
                </c:pt>
                <c:pt idx="12628">
                  <c:v>13.51</c:v>
                </c:pt>
                <c:pt idx="12629">
                  <c:v>27.44</c:v>
                </c:pt>
                <c:pt idx="12630">
                  <c:v>19.79</c:v>
                </c:pt>
                <c:pt idx="12631">
                  <c:v>57.4</c:v>
                </c:pt>
                <c:pt idx="12632">
                  <c:v>53.36</c:v>
                </c:pt>
                <c:pt idx="12633">
                  <c:v>71.08</c:v>
                </c:pt>
                <c:pt idx="12634">
                  <c:v>50.69</c:v>
                </c:pt>
                <c:pt idx="12635">
                  <c:v>13.53</c:v>
                </c:pt>
                <c:pt idx="12636">
                  <c:v>27.61</c:v>
                </c:pt>
                <c:pt idx="12637">
                  <c:v>19.600000000000001</c:v>
                </c:pt>
                <c:pt idx="12638">
                  <c:v>57.18</c:v>
                </c:pt>
                <c:pt idx="12639">
                  <c:v>53.55</c:v>
                </c:pt>
                <c:pt idx="12640">
                  <c:v>71.06</c:v>
                </c:pt>
                <c:pt idx="12641">
                  <c:v>50.86</c:v>
                </c:pt>
                <c:pt idx="12642">
                  <c:v>13.56</c:v>
                </c:pt>
                <c:pt idx="12643">
                  <c:v>27.77</c:v>
                </c:pt>
                <c:pt idx="12644">
                  <c:v>19.399999999999999</c:v>
                </c:pt>
                <c:pt idx="12645">
                  <c:v>56.96</c:v>
                </c:pt>
                <c:pt idx="12646">
                  <c:v>53.74</c:v>
                </c:pt>
                <c:pt idx="12647">
                  <c:v>71.03</c:v>
                </c:pt>
                <c:pt idx="12648">
                  <c:v>51.02</c:v>
                </c:pt>
                <c:pt idx="12649">
                  <c:v>13.58</c:v>
                </c:pt>
                <c:pt idx="12650">
                  <c:v>27.94</c:v>
                </c:pt>
                <c:pt idx="12651">
                  <c:v>19.21</c:v>
                </c:pt>
                <c:pt idx="12652">
                  <c:v>56.74</c:v>
                </c:pt>
                <c:pt idx="12653">
                  <c:v>53.93</c:v>
                </c:pt>
                <c:pt idx="12654">
                  <c:v>71</c:v>
                </c:pt>
                <c:pt idx="12655">
                  <c:v>51.19</c:v>
                </c:pt>
                <c:pt idx="12656">
                  <c:v>13.6</c:v>
                </c:pt>
                <c:pt idx="12657">
                  <c:v>28.1</c:v>
                </c:pt>
                <c:pt idx="12658">
                  <c:v>19.02</c:v>
                </c:pt>
                <c:pt idx="12659">
                  <c:v>56.52</c:v>
                </c:pt>
                <c:pt idx="12660">
                  <c:v>54.12</c:v>
                </c:pt>
                <c:pt idx="12661">
                  <c:v>70.959999999999994</c:v>
                </c:pt>
                <c:pt idx="12662">
                  <c:v>51.35</c:v>
                </c:pt>
                <c:pt idx="12663">
                  <c:v>13.62</c:v>
                </c:pt>
                <c:pt idx="12664">
                  <c:v>28.27</c:v>
                </c:pt>
                <c:pt idx="12665">
                  <c:v>18.82</c:v>
                </c:pt>
                <c:pt idx="12666">
                  <c:v>56.3</c:v>
                </c:pt>
                <c:pt idx="12667">
                  <c:v>54.31</c:v>
                </c:pt>
                <c:pt idx="12668">
                  <c:v>70.930000000000007</c:v>
                </c:pt>
                <c:pt idx="12669">
                  <c:v>51.52</c:v>
                </c:pt>
                <c:pt idx="12670">
                  <c:v>13.64</c:v>
                </c:pt>
                <c:pt idx="12671">
                  <c:v>28.43</c:v>
                </c:pt>
                <c:pt idx="12672">
                  <c:v>18.63</c:v>
                </c:pt>
                <c:pt idx="12673">
                  <c:v>56.09</c:v>
                </c:pt>
                <c:pt idx="12674">
                  <c:v>54.5</c:v>
                </c:pt>
                <c:pt idx="12675">
                  <c:v>70.88</c:v>
                </c:pt>
                <c:pt idx="12676">
                  <c:v>51.68</c:v>
                </c:pt>
                <c:pt idx="12677">
                  <c:v>13.66</c:v>
                </c:pt>
                <c:pt idx="12678">
                  <c:v>28.6</c:v>
                </c:pt>
                <c:pt idx="12679">
                  <c:v>18.440000000000001</c:v>
                </c:pt>
                <c:pt idx="12680">
                  <c:v>55.87</c:v>
                </c:pt>
                <c:pt idx="12681">
                  <c:v>54.69</c:v>
                </c:pt>
                <c:pt idx="12682">
                  <c:v>70.84</c:v>
                </c:pt>
                <c:pt idx="12683">
                  <c:v>51.84</c:v>
                </c:pt>
                <c:pt idx="12684">
                  <c:v>13.68</c:v>
                </c:pt>
                <c:pt idx="12685">
                  <c:v>11.94</c:v>
                </c:pt>
                <c:pt idx="12686">
                  <c:v>28.76</c:v>
                </c:pt>
                <c:pt idx="12687">
                  <c:v>18.239999999999998</c:v>
                </c:pt>
                <c:pt idx="12688">
                  <c:v>55.65</c:v>
                </c:pt>
                <c:pt idx="12689">
                  <c:v>54.88</c:v>
                </c:pt>
                <c:pt idx="12690">
                  <c:v>70.790000000000006</c:v>
                </c:pt>
                <c:pt idx="12691">
                  <c:v>52</c:v>
                </c:pt>
                <c:pt idx="12692">
                  <c:v>13.7</c:v>
                </c:pt>
                <c:pt idx="12693">
                  <c:v>12.11</c:v>
                </c:pt>
                <c:pt idx="12694">
                  <c:v>28.93</c:v>
                </c:pt>
                <c:pt idx="12695">
                  <c:v>18.05</c:v>
                </c:pt>
                <c:pt idx="12696">
                  <c:v>55.43</c:v>
                </c:pt>
                <c:pt idx="12697">
                  <c:v>55.07</c:v>
                </c:pt>
                <c:pt idx="12698">
                  <c:v>70.739999999999995</c:v>
                </c:pt>
                <c:pt idx="12699">
                  <c:v>52.16</c:v>
                </c:pt>
                <c:pt idx="12700">
                  <c:v>13.71</c:v>
                </c:pt>
                <c:pt idx="12701">
                  <c:v>12.29</c:v>
                </c:pt>
                <c:pt idx="12702">
                  <c:v>29.1</c:v>
                </c:pt>
                <c:pt idx="12703">
                  <c:v>17.86</c:v>
                </c:pt>
                <c:pt idx="12704">
                  <c:v>55.22</c:v>
                </c:pt>
                <c:pt idx="12705">
                  <c:v>55.26</c:v>
                </c:pt>
                <c:pt idx="12706">
                  <c:v>70.680000000000007</c:v>
                </c:pt>
                <c:pt idx="12707">
                  <c:v>52.31</c:v>
                </c:pt>
                <c:pt idx="12708">
                  <c:v>13.73</c:v>
                </c:pt>
                <c:pt idx="12709">
                  <c:v>29.26</c:v>
                </c:pt>
                <c:pt idx="12710">
                  <c:v>17.670000000000002</c:v>
                </c:pt>
                <c:pt idx="12711">
                  <c:v>55</c:v>
                </c:pt>
                <c:pt idx="12712">
                  <c:v>55.45</c:v>
                </c:pt>
                <c:pt idx="12713">
                  <c:v>70.62</c:v>
                </c:pt>
                <c:pt idx="12714">
                  <c:v>52.47</c:v>
                </c:pt>
                <c:pt idx="12715">
                  <c:v>13.74</c:v>
                </c:pt>
                <c:pt idx="12716">
                  <c:v>29.43</c:v>
                </c:pt>
                <c:pt idx="12717">
                  <c:v>17.48</c:v>
                </c:pt>
                <c:pt idx="12718">
                  <c:v>54.78</c:v>
                </c:pt>
                <c:pt idx="12719">
                  <c:v>55.64</c:v>
                </c:pt>
                <c:pt idx="12720">
                  <c:v>70.56</c:v>
                </c:pt>
                <c:pt idx="12721">
                  <c:v>52.62</c:v>
                </c:pt>
                <c:pt idx="12722">
                  <c:v>13.75</c:v>
                </c:pt>
                <c:pt idx="12723">
                  <c:v>12.8</c:v>
                </c:pt>
                <c:pt idx="12724">
                  <c:v>29.6</c:v>
                </c:pt>
                <c:pt idx="12725">
                  <c:v>17.29</c:v>
                </c:pt>
                <c:pt idx="12726">
                  <c:v>54.57</c:v>
                </c:pt>
                <c:pt idx="12727">
                  <c:v>55.84</c:v>
                </c:pt>
                <c:pt idx="12728">
                  <c:v>70.5</c:v>
                </c:pt>
                <c:pt idx="12729">
                  <c:v>52.78</c:v>
                </c:pt>
                <c:pt idx="12730">
                  <c:v>13.77</c:v>
                </c:pt>
                <c:pt idx="12731">
                  <c:v>12.97</c:v>
                </c:pt>
                <c:pt idx="12732">
                  <c:v>29.76</c:v>
                </c:pt>
                <c:pt idx="12733">
                  <c:v>17.09</c:v>
                </c:pt>
                <c:pt idx="12734">
                  <c:v>54.35</c:v>
                </c:pt>
                <c:pt idx="12735">
                  <c:v>56.03</c:v>
                </c:pt>
                <c:pt idx="12736">
                  <c:v>70.430000000000007</c:v>
                </c:pt>
                <c:pt idx="12737">
                  <c:v>52.93</c:v>
                </c:pt>
                <c:pt idx="12738">
                  <c:v>13.78</c:v>
                </c:pt>
                <c:pt idx="12739">
                  <c:v>13.15</c:v>
                </c:pt>
                <c:pt idx="12740">
                  <c:v>29.93</c:v>
                </c:pt>
                <c:pt idx="12741">
                  <c:v>16.899999999999999</c:v>
                </c:pt>
                <c:pt idx="12742">
                  <c:v>54.14</c:v>
                </c:pt>
                <c:pt idx="12743">
                  <c:v>56.22</c:v>
                </c:pt>
                <c:pt idx="12744">
                  <c:v>70.349999999999994</c:v>
                </c:pt>
                <c:pt idx="12745">
                  <c:v>53.08</c:v>
                </c:pt>
                <c:pt idx="12746">
                  <c:v>13.79</c:v>
                </c:pt>
                <c:pt idx="12747">
                  <c:v>13.32</c:v>
                </c:pt>
                <c:pt idx="12748">
                  <c:v>30.1</c:v>
                </c:pt>
                <c:pt idx="12749">
                  <c:v>16.71</c:v>
                </c:pt>
                <c:pt idx="12750">
                  <c:v>53.92</c:v>
                </c:pt>
                <c:pt idx="12751">
                  <c:v>56.41</c:v>
                </c:pt>
                <c:pt idx="12752">
                  <c:v>70.28</c:v>
                </c:pt>
                <c:pt idx="12753">
                  <c:v>53.23</c:v>
                </c:pt>
                <c:pt idx="12754">
                  <c:v>13.79</c:v>
                </c:pt>
                <c:pt idx="12755">
                  <c:v>13.49</c:v>
                </c:pt>
                <c:pt idx="12756">
                  <c:v>30.27</c:v>
                </c:pt>
                <c:pt idx="12757">
                  <c:v>16.52</c:v>
                </c:pt>
                <c:pt idx="12758">
                  <c:v>53.71</c:v>
                </c:pt>
                <c:pt idx="12759">
                  <c:v>56.6</c:v>
                </c:pt>
                <c:pt idx="12760">
                  <c:v>70.2</c:v>
                </c:pt>
                <c:pt idx="12761">
                  <c:v>53.38</c:v>
                </c:pt>
                <c:pt idx="12762">
                  <c:v>13.8</c:v>
                </c:pt>
                <c:pt idx="12763">
                  <c:v>13.66</c:v>
                </c:pt>
                <c:pt idx="12764">
                  <c:v>30.44</c:v>
                </c:pt>
                <c:pt idx="12765">
                  <c:v>16.329999999999998</c:v>
                </c:pt>
                <c:pt idx="12766">
                  <c:v>53.49</c:v>
                </c:pt>
                <c:pt idx="12767">
                  <c:v>56.8</c:v>
                </c:pt>
                <c:pt idx="12768">
                  <c:v>70.12</c:v>
                </c:pt>
                <c:pt idx="12769">
                  <c:v>53.52</c:v>
                </c:pt>
                <c:pt idx="12770">
                  <c:v>13.81</c:v>
                </c:pt>
                <c:pt idx="12771">
                  <c:v>30.6</c:v>
                </c:pt>
                <c:pt idx="12772">
                  <c:v>16.14</c:v>
                </c:pt>
                <c:pt idx="12773">
                  <c:v>53.28</c:v>
                </c:pt>
                <c:pt idx="12774">
                  <c:v>56.99</c:v>
                </c:pt>
                <c:pt idx="12775">
                  <c:v>70.03</c:v>
                </c:pt>
                <c:pt idx="12776">
                  <c:v>53.67</c:v>
                </c:pt>
                <c:pt idx="12777">
                  <c:v>13.82</c:v>
                </c:pt>
                <c:pt idx="12778">
                  <c:v>14.01</c:v>
                </c:pt>
                <c:pt idx="12779">
                  <c:v>30.77</c:v>
                </c:pt>
                <c:pt idx="12780">
                  <c:v>15.95</c:v>
                </c:pt>
                <c:pt idx="12781">
                  <c:v>53.06</c:v>
                </c:pt>
                <c:pt idx="12782">
                  <c:v>57.18</c:v>
                </c:pt>
                <c:pt idx="12783">
                  <c:v>69.95</c:v>
                </c:pt>
                <c:pt idx="12784">
                  <c:v>53.81</c:v>
                </c:pt>
                <c:pt idx="12785">
                  <c:v>13.82</c:v>
                </c:pt>
                <c:pt idx="12786">
                  <c:v>14.18</c:v>
                </c:pt>
                <c:pt idx="12787">
                  <c:v>30.94</c:v>
                </c:pt>
                <c:pt idx="12788">
                  <c:v>15.77</c:v>
                </c:pt>
                <c:pt idx="12789">
                  <c:v>52.85</c:v>
                </c:pt>
                <c:pt idx="12790">
                  <c:v>57.38</c:v>
                </c:pt>
                <c:pt idx="12791">
                  <c:v>69.849999999999994</c:v>
                </c:pt>
                <c:pt idx="12792">
                  <c:v>53.95</c:v>
                </c:pt>
                <c:pt idx="12793">
                  <c:v>13.82</c:v>
                </c:pt>
                <c:pt idx="12794">
                  <c:v>14.35</c:v>
                </c:pt>
                <c:pt idx="12795">
                  <c:v>31.11</c:v>
                </c:pt>
                <c:pt idx="12796">
                  <c:v>15.58</c:v>
                </c:pt>
                <c:pt idx="12797">
                  <c:v>52.64</c:v>
                </c:pt>
                <c:pt idx="12798">
                  <c:v>57.57</c:v>
                </c:pt>
                <c:pt idx="12799">
                  <c:v>69.760000000000005</c:v>
                </c:pt>
                <c:pt idx="12800">
                  <c:v>54.09</c:v>
                </c:pt>
                <c:pt idx="12801">
                  <c:v>13.83</c:v>
                </c:pt>
                <c:pt idx="12802">
                  <c:v>14.52</c:v>
                </c:pt>
                <c:pt idx="12803">
                  <c:v>31.28</c:v>
                </c:pt>
                <c:pt idx="12804">
                  <c:v>15.39</c:v>
                </c:pt>
                <c:pt idx="12805">
                  <c:v>52.43</c:v>
                </c:pt>
                <c:pt idx="12806">
                  <c:v>57.76</c:v>
                </c:pt>
                <c:pt idx="12807">
                  <c:v>69.66</c:v>
                </c:pt>
                <c:pt idx="12808">
                  <c:v>54.23</c:v>
                </c:pt>
                <c:pt idx="12809">
                  <c:v>13.83</c:v>
                </c:pt>
                <c:pt idx="12810">
                  <c:v>14.69</c:v>
                </c:pt>
                <c:pt idx="12811">
                  <c:v>31.45</c:v>
                </c:pt>
                <c:pt idx="12812">
                  <c:v>15.2</c:v>
                </c:pt>
                <c:pt idx="12813">
                  <c:v>52.21</c:v>
                </c:pt>
                <c:pt idx="12814">
                  <c:v>57.96</c:v>
                </c:pt>
                <c:pt idx="12815">
                  <c:v>69.56</c:v>
                </c:pt>
                <c:pt idx="12816">
                  <c:v>54.37</c:v>
                </c:pt>
                <c:pt idx="12817">
                  <c:v>13.83</c:v>
                </c:pt>
                <c:pt idx="12818">
                  <c:v>14.86</c:v>
                </c:pt>
                <c:pt idx="12819">
                  <c:v>31.62</c:v>
                </c:pt>
                <c:pt idx="12820">
                  <c:v>15.01</c:v>
                </c:pt>
                <c:pt idx="12821">
                  <c:v>52</c:v>
                </c:pt>
                <c:pt idx="12822">
                  <c:v>58.15</c:v>
                </c:pt>
                <c:pt idx="12823">
                  <c:v>69.459999999999994</c:v>
                </c:pt>
                <c:pt idx="12824">
                  <c:v>54.51</c:v>
                </c:pt>
                <c:pt idx="12825">
                  <c:v>13.83</c:v>
                </c:pt>
                <c:pt idx="12826">
                  <c:v>15.03</c:v>
                </c:pt>
                <c:pt idx="12827">
                  <c:v>31.79</c:v>
                </c:pt>
                <c:pt idx="12828">
                  <c:v>14.82</c:v>
                </c:pt>
                <c:pt idx="12829">
                  <c:v>51.79</c:v>
                </c:pt>
                <c:pt idx="12830">
                  <c:v>58.34</c:v>
                </c:pt>
                <c:pt idx="12831">
                  <c:v>69.36</c:v>
                </c:pt>
                <c:pt idx="12832">
                  <c:v>54.64</c:v>
                </c:pt>
                <c:pt idx="12833">
                  <c:v>13.83</c:v>
                </c:pt>
                <c:pt idx="12834">
                  <c:v>15.21</c:v>
                </c:pt>
                <c:pt idx="12835">
                  <c:v>31.96</c:v>
                </c:pt>
                <c:pt idx="12836">
                  <c:v>14.64</c:v>
                </c:pt>
                <c:pt idx="12837">
                  <c:v>51.58</c:v>
                </c:pt>
                <c:pt idx="12838">
                  <c:v>58.54</c:v>
                </c:pt>
                <c:pt idx="12839">
                  <c:v>69.25</c:v>
                </c:pt>
                <c:pt idx="12840">
                  <c:v>54.77</c:v>
                </c:pt>
                <c:pt idx="12841">
                  <c:v>13.83</c:v>
                </c:pt>
                <c:pt idx="12842">
                  <c:v>15.38</c:v>
                </c:pt>
                <c:pt idx="12843">
                  <c:v>32.130000000000003</c:v>
                </c:pt>
                <c:pt idx="12844">
                  <c:v>14.45</c:v>
                </c:pt>
                <c:pt idx="12845">
                  <c:v>51.37</c:v>
                </c:pt>
                <c:pt idx="12846">
                  <c:v>58.73</c:v>
                </c:pt>
                <c:pt idx="12847">
                  <c:v>69.14</c:v>
                </c:pt>
                <c:pt idx="12848">
                  <c:v>54.91</c:v>
                </c:pt>
                <c:pt idx="12849">
                  <c:v>13.82</c:v>
                </c:pt>
                <c:pt idx="12850">
                  <c:v>15.55</c:v>
                </c:pt>
                <c:pt idx="12851">
                  <c:v>32.299999999999997</c:v>
                </c:pt>
                <c:pt idx="12852">
                  <c:v>14.26</c:v>
                </c:pt>
                <c:pt idx="12853">
                  <c:v>51.16</c:v>
                </c:pt>
                <c:pt idx="12854">
                  <c:v>58.93</c:v>
                </c:pt>
                <c:pt idx="12855">
                  <c:v>69.02</c:v>
                </c:pt>
                <c:pt idx="12856">
                  <c:v>55.04</c:v>
                </c:pt>
                <c:pt idx="12857">
                  <c:v>13.82</c:v>
                </c:pt>
                <c:pt idx="12858">
                  <c:v>15.72</c:v>
                </c:pt>
                <c:pt idx="12859">
                  <c:v>32.47</c:v>
                </c:pt>
                <c:pt idx="12860">
                  <c:v>14.08</c:v>
                </c:pt>
                <c:pt idx="12861">
                  <c:v>50.95</c:v>
                </c:pt>
                <c:pt idx="12862">
                  <c:v>59.12</c:v>
                </c:pt>
                <c:pt idx="12863">
                  <c:v>68.900000000000006</c:v>
                </c:pt>
                <c:pt idx="12864">
                  <c:v>55.16</c:v>
                </c:pt>
                <c:pt idx="12865">
                  <c:v>13.81</c:v>
                </c:pt>
                <c:pt idx="12866">
                  <c:v>15.89</c:v>
                </c:pt>
                <c:pt idx="12867">
                  <c:v>32.65</c:v>
                </c:pt>
                <c:pt idx="12868">
                  <c:v>13.89</c:v>
                </c:pt>
                <c:pt idx="12869">
                  <c:v>50.74</c:v>
                </c:pt>
                <c:pt idx="12870">
                  <c:v>59.32</c:v>
                </c:pt>
                <c:pt idx="12871">
                  <c:v>68.78</c:v>
                </c:pt>
                <c:pt idx="12872">
                  <c:v>55.29</c:v>
                </c:pt>
                <c:pt idx="12873">
                  <c:v>13.81</c:v>
                </c:pt>
                <c:pt idx="12874">
                  <c:v>16.059999999999999</c:v>
                </c:pt>
                <c:pt idx="12875">
                  <c:v>32.82</c:v>
                </c:pt>
                <c:pt idx="12876">
                  <c:v>13.7</c:v>
                </c:pt>
                <c:pt idx="12877">
                  <c:v>50.53</c:v>
                </c:pt>
                <c:pt idx="12878">
                  <c:v>59.51</c:v>
                </c:pt>
                <c:pt idx="12879">
                  <c:v>68.66</c:v>
                </c:pt>
                <c:pt idx="12880">
                  <c:v>55.41</c:v>
                </c:pt>
                <c:pt idx="12881">
                  <c:v>13.8</c:v>
                </c:pt>
                <c:pt idx="12882">
                  <c:v>16.23</c:v>
                </c:pt>
                <c:pt idx="12883">
                  <c:v>32.99</c:v>
                </c:pt>
                <c:pt idx="12884">
                  <c:v>13.52</c:v>
                </c:pt>
                <c:pt idx="12885">
                  <c:v>50.32</c:v>
                </c:pt>
                <c:pt idx="12886">
                  <c:v>59.71</c:v>
                </c:pt>
                <c:pt idx="12887">
                  <c:v>68.540000000000006</c:v>
                </c:pt>
                <c:pt idx="12888">
                  <c:v>55.54</c:v>
                </c:pt>
                <c:pt idx="12889">
                  <c:v>13.79</c:v>
                </c:pt>
                <c:pt idx="12890">
                  <c:v>16.399999999999999</c:v>
                </c:pt>
                <c:pt idx="12891">
                  <c:v>33.159999999999997</c:v>
                </c:pt>
                <c:pt idx="12892">
                  <c:v>13.33</c:v>
                </c:pt>
                <c:pt idx="12893">
                  <c:v>50.11</c:v>
                </c:pt>
                <c:pt idx="12894">
                  <c:v>59.9</c:v>
                </c:pt>
                <c:pt idx="12895">
                  <c:v>68.41</c:v>
                </c:pt>
                <c:pt idx="12896">
                  <c:v>55.66</c:v>
                </c:pt>
                <c:pt idx="12897">
                  <c:v>13.78</c:v>
                </c:pt>
                <c:pt idx="12898">
                  <c:v>16.57</c:v>
                </c:pt>
                <c:pt idx="12899">
                  <c:v>33.340000000000003</c:v>
                </c:pt>
                <c:pt idx="12900">
                  <c:v>13.15</c:v>
                </c:pt>
                <c:pt idx="12901">
                  <c:v>49.9</c:v>
                </c:pt>
                <c:pt idx="12902">
                  <c:v>60.1</c:v>
                </c:pt>
                <c:pt idx="12903">
                  <c:v>68.28</c:v>
                </c:pt>
                <c:pt idx="12904">
                  <c:v>55.78</c:v>
                </c:pt>
                <c:pt idx="12905">
                  <c:v>13.77</c:v>
                </c:pt>
                <c:pt idx="12906">
                  <c:v>16.739999999999998</c:v>
                </c:pt>
                <c:pt idx="12907">
                  <c:v>33.51</c:v>
                </c:pt>
                <c:pt idx="12908">
                  <c:v>12.96</c:v>
                </c:pt>
                <c:pt idx="12909">
                  <c:v>49.69</c:v>
                </c:pt>
                <c:pt idx="12910">
                  <c:v>60.3</c:v>
                </c:pt>
                <c:pt idx="12911">
                  <c:v>68.150000000000006</c:v>
                </c:pt>
                <c:pt idx="12912">
                  <c:v>55.89</c:v>
                </c:pt>
                <c:pt idx="12913">
                  <c:v>13.76</c:v>
                </c:pt>
                <c:pt idx="12914">
                  <c:v>16.920000000000002</c:v>
                </c:pt>
                <c:pt idx="12915">
                  <c:v>33.68</c:v>
                </c:pt>
                <c:pt idx="12916">
                  <c:v>12.78</c:v>
                </c:pt>
                <c:pt idx="12917">
                  <c:v>49.48</c:v>
                </c:pt>
                <c:pt idx="12918">
                  <c:v>60.49</c:v>
                </c:pt>
                <c:pt idx="12919">
                  <c:v>68.02</c:v>
                </c:pt>
                <c:pt idx="12920">
                  <c:v>56.01</c:v>
                </c:pt>
                <c:pt idx="12921">
                  <c:v>17.09</c:v>
                </c:pt>
                <c:pt idx="12922">
                  <c:v>33.85</c:v>
                </c:pt>
                <c:pt idx="12923">
                  <c:v>12.59</c:v>
                </c:pt>
                <c:pt idx="12924">
                  <c:v>49.28</c:v>
                </c:pt>
                <c:pt idx="12925">
                  <c:v>60.69</c:v>
                </c:pt>
                <c:pt idx="12926">
                  <c:v>67.88</c:v>
                </c:pt>
                <c:pt idx="12927">
                  <c:v>56.12</c:v>
                </c:pt>
                <c:pt idx="12928">
                  <c:v>13.74</c:v>
                </c:pt>
                <c:pt idx="12929">
                  <c:v>17.260000000000002</c:v>
                </c:pt>
                <c:pt idx="12930">
                  <c:v>34.03</c:v>
                </c:pt>
                <c:pt idx="12931">
                  <c:v>49.07</c:v>
                </c:pt>
                <c:pt idx="12932">
                  <c:v>60.89</c:v>
                </c:pt>
                <c:pt idx="12933">
                  <c:v>67.739999999999995</c:v>
                </c:pt>
                <c:pt idx="12934">
                  <c:v>56.24</c:v>
                </c:pt>
                <c:pt idx="12935">
                  <c:v>13.72</c:v>
                </c:pt>
                <c:pt idx="12936">
                  <c:v>17.43</c:v>
                </c:pt>
                <c:pt idx="12937">
                  <c:v>34.200000000000003</c:v>
                </c:pt>
                <c:pt idx="12938">
                  <c:v>12.22</c:v>
                </c:pt>
                <c:pt idx="12939">
                  <c:v>48.86</c:v>
                </c:pt>
                <c:pt idx="12940">
                  <c:v>61.08</c:v>
                </c:pt>
                <c:pt idx="12941">
                  <c:v>67.599999999999994</c:v>
                </c:pt>
                <c:pt idx="12942">
                  <c:v>56.35</c:v>
                </c:pt>
                <c:pt idx="12943">
                  <c:v>13.71</c:v>
                </c:pt>
                <c:pt idx="12944">
                  <c:v>17.600000000000001</c:v>
                </c:pt>
                <c:pt idx="12945">
                  <c:v>34.380000000000003</c:v>
                </c:pt>
                <c:pt idx="12946">
                  <c:v>12.04</c:v>
                </c:pt>
                <c:pt idx="12947">
                  <c:v>48.65</c:v>
                </c:pt>
                <c:pt idx="12948">
                  <c:v>61.28</c:v>
                </c:pt>
                <c:pt idx="12949">
                  <c:v>67.45</c:v>
                </c:pt>
                <c:pt idx="12950">
                  <c:v>56.45</c:v>
                </c:pt>
                <c:pt idx="12951">
                  <c:v>13.69</c:v>
                </c:pt>
                <c:pt idx="12952">
                  <c:v>17.77</c:v>
                </c:pt>
                <c:pt idx="12953">
                  <c:v>34.549999999999997</c:v>
                </c:pt>
                <c:pt idx="12954">
                  <c:v>11.86</c:v>
                </c:pt>
                <c:pt idx="12955">
                  <c:v>48.45</c:v>
                </c:pt>
                <c:pt idx="12956">
                  <c:v>61.48</c:v>
                </c:pt>
                <c:pt idx="12957">
                  <c:v>67.31</c:v>
                </c:pt>
                <c:pt idx="12958">
                  <c:v>56.56</c:v>
                </c:pt>
                <c:pt idx="12959">
                  <c:v>13.67</c:v>
                </c:pt>
                <c:pt idx="12960">
                  <c:v>17.940000000000001</c:v>
                </c:pt>
                <c:pt idx="12961">
                  <c:v>34.729999999999997</c:v>
                </c:pt>
                <c:pt idx="12962">
                  <c:v>11.67</c:v>
                </c:pt>
                <c:pt idx="12963">
                  <c:v>48.24</c:v>
                </c:pt>
                <c:pt idx="12964">
                  <c:v>61.67</c:v>
                </c:pt>
                <c:pt idx="12965">
                  <c:v>67.16</c:v>
                </c:pt>
                <c:pt idx="12966">
                  <c:v>56.66</c:v>
                </c:pt>
                <c:pt idx="12967">
                  <c:v>13.66</c:v>
                </c:pt>
                <c:pt idx="12968">
                  <c:v>18.11</c:v>
                </c:pt>
                <c:pt idx="12969">
                  <c:v>34.9</c:v>
                </c:pt>
                <c:pt idx="12970">
                  <c:v>11.49</c:v>
                </c:pt>
                <c:pt idx="12971">
                  <c:v>48.04</c:v>
                </c:pt>
                <c:pt idx="12972">
                  <c:v>61.87</c:v>
                </c:pt>
                <c:pt idx="12973">
                  <c:v>67.010000000000005</c:v>
                </c:pt>
                <c:pt idx="12974">
                  <c:v>56.77</c:v>
                </c:pt>
                <c:pt idx="12975">
                  <c:v>13.64</c:v>
                </c:pt>
                <c:pt idx="12976">
                  <c:v>18.28</c:v>
                </c:pt>
                <c:pt idx="12977">
                  <c:v>35.08</c:v>
                </c:pt>
                <c:pt idx="12978">
                  <c:v>11.31</c:v>
                </c:pt>
                <c:pt idx="12979">
                  <c:v>47.83</c:v>
                </c:pt>
                <c:pt idx="12980">
                  <c:v>62.07</c:v>
                </c:pt>
                <c:pt idx="12981">
                  <c:v>66.86</c:v>
                </c:pt>
                <c:pt idx="12982">
                  <c:v>56.87</c:v>
                </c:pt>
                <c:pt idx="12983">
                  <c:v>13.62</c:v>
                </c:pt>
                <c:pt idx="12984">
                  <c:v>18.45</c:v>
                </c:pt>
                <c:pt idx="12985">
                  <c:v>35.25</c:v>
                </c:pt>
                <c:pt idx="12986">
                  <c:v>11.13</c:v>
                </c:pt>
                <c:pt idx="12987">
                  <c:v>47.63</c:v>
                </c:pt>
                <c:pt idx="12988">
                  <c:v>62.27</c:v>
                </c:pt>
                <c:pt idx="12989">
                  <c:v>66.709999999999994</c:v>
                </c:pt>
                <c:pt idx="12990">
                  <c:v>56.96</c:v>
                </c:pt>
                <c:pt idx="12991">
                  <c:v>13.6</c:v>
                </c:pt>
                <c:pt idx="12992">
                  <c:v>18.62</c:v>
                </c:pt>
                <c:pt idx="12993">
                  <c:v>35.43</c:v>
                </c:pt>
                <c:pt idx="12994">
                  <c:v>10.94</c:v>
                </c:pt>
                <c:pt idx="12995">
                  <c:v>47.42</c:v>
                </c:pt>
                <c:pt idx="12996">
                  <c:v>62.46</c:v>
                </c:pt>
                <c:pt idx="12997">
                  <c:v>66.55</c:v>
                </c:pt>
                <c:pt idx="12998">
                  <c:v>57.06</c:v>
                </c:pt>
                <c:pt idx="12999">
                  <c:v>13.57</c:v>
                </c:pt>
                <c:pt idx="13000">
                  <c:v>18.79</c:v>
                </c:pt>
                <c:pt idx="13001">
                  <c:v>35.6</c:v>
                </c:pt>
                <c:pt idx="13002">
                  <c:v>10.76</c:v>
                </c:pt>
                <c:pt idx="13003">
                  <c:v>47.22</c:v>
                </c:pt>
                <c:pt idx="13004">
                  <c:v>62.66</c:v>
                </c:pt>
                <c:pt idx="13005">
                  <c:v>66.39</c:v>
                </c:pt>
                <c:pt idx="13006">
                  <c:v>57.16</c:v>
                </c:pt>
                <c:pt idx="13007">
                  <c:v>13.55</c:v>
                </c:pt>
                <c:pt idx="13008">
                  <c:v>18.96</c:v>
                </c:pt>
                <c:pt idx="13009">
                  <c:v>35.78</c:v>
                </c:pt>
                <c:pt idx="13010">
                  <c:v>10.58</c:v>
                </c:pt>
                <c:pt idx="13011">
                  <c:v>47.01</c:v>
                </c:pt>
                <c:pt idx="13012">
                  <c:v>62.86</c:v>
                </c:pt>
                <c:pt idx="13013">
                  <c:v>66.23</c:v>
                </c:pt>
                <c:pt idx="13014">
                  <c:v>57.25</c:v>
                </c:pt>
                <c:pt idx="13015">
                  <c:v>13.53</c:v>
                </c:pt>
                <c:pt idx="13016">
                  <c:v>19.13</c:v>
                </c:pt>
                <c:pt idx="13017">
                  <c:v>35.96</c:v>
                </c:pt>
                <c:pt idx="13018">
                  <c:v>10.4</c:v>
                </c:pt>
                <c:pt idx="13019">
                  <c:v>46.81</c:v>
                </c:pt>
                <c:pt idx="13020">
                  <c:v>63.06</c:v>
                </c:pt>
                <c:pt idx="13021">
                  <c:v>66.069999999999993</c:v>
                </c:pt>
                <c:pt idx="13022">
                  <c:v>57.34</c:v>
                </c:pt>
                <c:pt idx="13023">
                  <c:v>13.5</c:v>
                </c:pt>
                <c:pt idx="13024">
                  <c:v>19.3</c:v>
                </c:pt>
                <c:pt idx="13025">
                  <c:v>36.130000000000003</c:v>
                </c:pt>
                <c:pt idx="13026">
                  <c:v>10.220000000000001</c:v>
                </c:pt>
                <c:pt idx="13027">
                  <c:v>46.61</c:v>
                </c:pt>
                <c:pt idx="13028">
                  <c:v>63.26</c:v>
                </c:pt>
                <c:pt idx="13029">
                  <c:v>65.91</c:v>
                </c:pt>
                <c:pt idx="13030">
                  <c:v>57.42</c:v>
                </c:pt>
                <c:pt idx="13031">
                  <c:v>13.48</c:v>
                </c:pt>
                <c:pt idx="13032">
                  <c:v>19.47</c:v>
                </c:pt>
                <c:pt idx="13033">
                  <c:v>36.31</c:v>
                </c:pt>
                <c:pt idx="13034">
                  <c:v>46.4</c:v>
                </c:pt>
                <c:pt idx="13035">
                  <c:v>63.46</c:v>
                </c:pt>
                <c:pt idx="13036">
                  <c:v>65.739999999999995</c:v>
                </c:pt>
                <c:pt idx="13037">
                  <c:v>57.51</c:v>
                </c:pt>
                <c:pt idx="13038">
                  <c:v>13.45</c:v>
                </c:pt>
                <c:pt idx="13039">
                  <c:v>19.64</c:v>
                </c:pt>
                <c:pt idx="13040">
                  <c:v>36.49</c:v>
                </c:pt>
                <c:pt idx="13041">
                  <c:v>46.2</c:v>
                </c:pt>
                <c:pt idx="13042">
                  <c:v>63.66</c:v>
                </c:pt>
                <c:pt idx="13043">
                  <c:v>65.58</c:v>
                </c:pt>
                <c:pt idx="13044">
                  <c:v>57.59</c:v>
                </c:pt>
                <c:pt idx="13045">
                  <c:v>13.42</c:v>
                </c:pt>
                <c:pt idx="13046">
                  <c:v>19.809999999999999</c:v>
                </c:pt>
                <c:pt idx="13047">
                  <c:v>36.659999999999997</c:v>
                </c:pt>
                <c:pt idx="13048">
                  <c:v>46</c:v>
                </c:pt>
                <c:pt idx="13049">
                  <c:v>63.85</c:v>
                </c:pt>
                <c:pt idx="13050">
                  <c:v>65.41</c:v>
                </c:pt>
                <c:pt idx="13051">
                  <c:v>57.67</c:v>
                </c:pt>
                <c:pt idx="13052">
                  <c:v>13.39</c:v>
                </c:pt>
                <c:pt idx="13053">
                  <c:v>19.98</c:v>
                </c:pt>
                <c:pt idx="13054">
                  <c:v>36.840000000000003</c:v>
                </c:pt>
                <c:pt idx="13055">
                  <c:v>45.8</c:v>
                </c:pt>
                <c:pt idx="13056">
                  <c:v>64.05</c:v>
                </c:pt>
                <c:pt idx="13057">
                  <c:v>65.239999999999995</c:v>
                </c:pt>
                <c:pt idx="13058">
                  <c:v>57.75</c:v>
                </c:pt>
                <c:pt idx="13059">
                  <c:v>13.37</c:v>
                </c:pt>
                <c:pt idx="13060">
                  <c:v>20.149999999999999</c:v>
                </c:pt>
                <c:pt idx="13061">
                  <c:v>37.020000000000003</c:v>
                </c:pt>
                <c:pt idx="13062">
                  <c:v>45.59</c:v>
                </c:pt>
                <c:pt idx="13063">
                  <c:v>64.25</c:v>
                </c:pt>
                <c:pt idx="13064">
                  <c:v>65.06</c:v>
                </c:pt>
                <c:pt idx="13065">
                  <c:v>57.83</c:v>
                </c:pt>
                <c:pt idx="13066">
                  <c:v>13.34</c:v>
                </c:pt>
                <c:pt idx="13067">
                  <c:v>20.32</c:v>
                </c:pt>
                <c:pt idx="13068">
                  <c:v>37.200000000000003</c:v>
                </c:pt>
                <c:pt idx="13069">
                  <c:v>45.39</c:v>
                </c:pt>
                <c:pt idx="13070">
                  <c:v>64.45</c:v>
                </c:pt>
                <c:pt idx="13071">
                  <c:v>64.89</c:v>
                </c:pt>
                <c:pt idx="13072">
                  <c:v>57.9</c:v>
                </c:pt>
                <c:pt idx="13073">
                  <c:v>13.3</c:v>
                </c:pt>
                <c:pt idx="13074">
                  <c:v>20.49</c:v>
                </c:pt>
                <c:pt idx="13075">
                  <c:v>37.380000000000003</c:v>
                </c:pt>
                <c:pt idx="13076">
                  <c:v>45.19</c:v>
                </c:pt>
                <c:pt idx="13077">
                  <c:v>64.650000000000006</c:v>
                </c:pt>
                <c:pt idx="13078">
                  <c:v>64.72</c:v>
                </c:pt>
                <c:pt idx="13079">
                  <c:v>57.98</c:v>
                </c:pt>
                <c:pt idx="13080">
                  <c:v>13.27</c:v>
                </c:pt>
                <c:pt idx="13081">
                  <c:v>20.66</c:v>
                </c:pt>
                <c:pt idx="13082">
                  <c:v>37.56</c:v>
                </c:pt>
                <c:pt idx="13083">
                  <c:v>44.99</c:v>
                </c:pt>
                <c:pt idx="13084">
                  <c:v>64.849999999999994</c:v>
                </c:pt>
                <c:pt idx="13085">
                  <c:v>64.540000000000006</c:v>
                </c:pt>
                <c:pt idx="13086">
                  <c:v>58.05</c:v>
                </c:pt>
                <c:pt idx="13087">
                  <c:v>13.24</c:v>
                </c:pt>
                <c:pt idx="13088">
                  <c:v>20.83</c:v>
                </c:pt>
                <c:pt idx="13089">
                  <c:v>37.74</c:v>
                </c:pt>
                <c:pt idx="13090">
                  <c:v>44.79</c:v>
                </c:pt>
                <c:pt idx="13091">
                  <c:v>65.05</c:v>
                </c:pt>
                <c:pt idx="13092">
                  <c:v>64.36</c:v>
                </c:pt>
                <c:pt idx="13093">
                  <c:v>58.11</c:v>
                </c:pt>
                <c:pt idx="13094">
                  <c:v>13.2</c:v>
                </c:pt>
                <c:pt idx="13095">
                  <c:v>21</c:v>
                </c:pt>
                <c:pt idx="13096">
                  <c:v>37.92</c:v>
                </c:pt>
                <c:pt idx="13097">
                  <c:v>44.59</c:v>
                </c:pt>
                <c:pt idx="13098">
                  <c:v>65.25</c:v>
                </c:pt>
                <c:pt idx="13099">
                  <c:v>64.180000000000007</c:v>
                </c:pt>
                <c:pt idx="13100">
                  <c:v>58.18</c:v>
                </c:pt>
                <c:pt idx="13101">
                  <c:v>13.17</c:v>
                </c:pt>
                <c:pt idx="13102">
                  <c:v>21.16</c:v>
                </c:pt>
                <c:pt idx="13103">
                  <c:v>38.1</c:v>
                </c:pt>
                <c:pt idx="13104">
                  <c:v>44.39</c:v>
                </c:pt>
                <c:pt idx="13105">
                  <c:v>65.45</c:v>
                </c:pt>
                <c:pt idx="13106">
                  <c:v>64</c:v>
                </c:pt>
                <c:pt idx="13107">
                  <c:v>58.24</c:v>
                </c:pt>
                <c:pt idx="13108">
                  <c:v>13.13</c:v>
                </c:pt>
                <c:pt idx="13109">
                  <c:v>21.33</c:v>
                </c:pt>
                <c:pt idx="13110">
                  <c:v>38.28</c:v>
                </c:pt>
                <c:pt idx="13111">
                  <c:v>44.19</c:v>
                </c:pt>
                <c:pt idx="13112">
                  <c:v>65.650000000000006</c:v>
                </c:pt>
                <c:pt idx="13113">
                  <c:v>63.82</c:v>
                </c:pt>
                <c:pt idx="13114">
                  <c:v>58.3</c:v>
                </c:pt>
                <c:pt idx="13115">
                  <c:v>13.1</c:v>
                </c:pt>
                <c:pt idx="13116">
                  <c:v>21.5</c:v>
                </c:pt>
                <c:pt idx="13117">
                  <c:v>38.46</c:v>
                </c:pt>
                <c:pt idx="13118">
                  <c:v>43.99</c:v>
                </c:pt>
                <c:pt idx="13119">
                  <c:v>65.849999999999994</c:v>
                </c:pt>
                <c:pt idx="13120">
                  <c:v>63.64</c:v>
                </c:pt>
                <c:pt idx="13121">
                  <c:v>58.36</c:v>
                </c:pt>
                <c:pt idx="13122">
                  <c:v>13.06</c:v>
                </c:pt>
                <c:pt idx="13123">
                  <c:v>21.67</c:v>
                </c:pt>
                <c:pt idx="13124">
                  <c:v>38.64</c:v>
                </c:pt>
                <c:pt idx="13125">
                  <c:v>43.79</c:v>
                </c:pt>
                <c:pt idx="13126">
                  <c:v>66.05</c:v>
                </c:pt>
                <c:pt idx="13127">
                  <c:v>63.45</c:v>
                </c:pt>
                <c:pt idx="13128">
                  <c:v>58.42</c:v>
                </c:pt>
                <c:pt idx="13129">
                  <c:v>13.02</c:v>
                </c:pt>
                <c:pt idx="13130">
                  <c:v>21.84</c:v>
                </c:pt>
                <c:pt idx="13131">
                  <c:v>38.82</c:v>
                </c:pt>
                <c:pt idx="13132">
                  <c:v>43.59</c:v>
                </c:pt>
                <c:pt idx="13133">
                  <c:v>66.25</c:v>
                </c:pt>
                <c:pt idx="13134">
                  <c:v>63.26</c:v>
                </c:pt>
                <c:pt idx="13135">
                  <c:v>58.47</c:v>
                </c:pt>
                <c:pt idx="13136">
                  <c:v>12.98</c:v>
                </c:pt>
                <c:pt idx="13137">
                  <c:v>22.01</c:v>
                </c:pt>
                <c:pt idx="13138">
                  <c:v>39</c:v>
                </c:pt>
                <c:pt idx="13139">
                  <c:v>43.4</c:v>
                </c:pt>
                <c:pt idx="13140">
                  <c:v>66.45</c:v>
                </c:pt>
                <c:pt idx="13141">
                  <c:v>63.08</c:v>
                </c:pt>
                <c:pt idx="13142">
                  <c:v>58.52</c:v>
                </c:pt>
                <c:pt idx="13143">
                  <c:v>22.18</c:v>
                </c:pt>
                <c:pt idx="13144">
                  <c:v>39.18</c:v>
                </c:pt>
                <c:pt idx="13145">
                  <c:v>43.2</c:v>
                </c:pt>
                <c:pt idx="13146">
                  <c:v>66.650000000000006</c:v>
                </c:pt>
                <c:pt idx="13147">
                  <c:v>62.89</c:v>
                </c:pt>
                <c:pt idx="13148">
                  <c:v>58.57</c:v>
                </c:pt>
                <c:pt idx="13149">
                  <c:v>12.9</c:v>
                </c:pt>
                <c:pt idx="13150">
                  <c:v>22.35</c:v>
                </c:pt>
                <c:pt idx="13151">
                  <c:v>39.36</c:v>
                </c:pt>
                <c:pt idx="13152">
                  <c:v>43</c:v>
                </c:pt>
                <c:pt idx="13153">
                  <c:v>66.849999999999994</c:v>
                </c:pt>
                <c:pt idx="13154">
                  <c:v>62.7</c:v>
                </c:pt>
                <c:pt idx="13155">
                  <c:v>58.62</c:v>
                </c:pt>
                <c:pt idx="13156">
                  <c:v>12.86</c:v>
                </c:pt>
                <c:pt idx="13157">
                  <c:v>22.51</c:v>
                </c:pt>
                <c:pt idx="13158">
                  <c:v>39.54</c:v>
                </c:pt>
                <c:pt idx="13159">
                  <c:v>42.8</c:v>
                </c:pt>
                <c:pt idx="13160">
                  <c:v>67.05</c:v>
                </c:pt>
                <c:pt idx="13161">
                  <c:v>62.51</c:v>
                </c:pt>
                <c:pt idx="13162">
                  <c:v>58.66</c:v>
                </c:pt>
                <c:pt idx="13163">
                  <c:v>12.82</c:v>
                </c:pt>
                <c:pt idx="13164">
                  <c:v>22.68</c:v>
                </c:pt>
                <c:pt idx="13165">
                  <c:v>39.729999999999997</c:v>
                </c:pt>
                <c:pt idx="13166">
                  <c:v>42.61</c:v>
                </c:pt>
                <c:pt idx="13167">
                  <c:v>67.25</c:v>
                </c:pt>
                <c:pt idx="13168">
                  <c:v>62.31</c:v>
                </c:pt>
                <c:pt idx="13169">
                  <c:v>58.7</c:v>
                </c:pt>
                <c:pt idx="13170">
                  <c:v>12.77</c:v>
                </c:pt>
                <c:pt idx="13171">
                  <c:v>22.85</c:v>
                </c:pt>
                <c:pt idx="13172">
                  <c:v>39.909999999999997</c:v>
                </c:pt>
                <c:pt idx="13173">
                  <c:v>42.41</c:v>
                </c:pt>
                <c:pt idx="13174">
                  <c:v>67.459999999999994</c:v>
                </c:pt>
                <c:pt idx="13175">
                  <c:v>62.12</c:v>
                </c:pt>
                <c:pt idx="13176">
                  <c:v>58.74</c:v>
                </c:pt>
                <c:pt idx="13177">
                  <c:v>12.73</c:v>
                </c:pt>
                <c:pt idx="13178">
                  <c:v>23.02</c:v>
                </c:pt>
                <c:pt idx="13179">
                  <c:v>40.090000000000003</c:v>
                </c:pt>
                <c:pt idx="13180">
                  <c:v>42.21</c:v>
                </c:pt>
                <c:pt idx="13181">
                  <c:v>67.66</c:v>
                </c:pt>
                <c:pt idx="13182">
                  <c:v>61.93</c:v>
                </c:pt>
                <c:pt idx="13183">
                  <c:v>58.78</c:v>
                </c:pt>
                <c:pt idx="13184">
                  <c:v>12.68</c:v>
                </c:pt>
                <c:pt idx="13185">
                  <c:v>23.19</c:v>
                </c:pt>
                <c:pt idx="13186">
                  <c:v>40.28</c:v>
                </c:pt>
                <c:pt idx="13187">
                  <c:v>42.02</c:v>
                </c:pt>
                <c:pt idx="13188">
                  <c:v>67.86</c:v>
                </c:pt>
                <c:pt idx="13189">
                  <c:v>61.73</c:v>
                </c:pt>
                <c:pt idx="13190">
                  <c:v>58.81</c:v>
                </c:pt>
                <c:pt idx="13191">
                  <c:v>12.63</c:v>
                </c:pt>
                <c:pt idx="13192">
                  <c:v>23.36</c:v>
                </c:pt>
                <c:pt idx="13193">
                  <c:v>40.46</c:v>
                </c:pt>
                <c:pt idx="13194">
                  <c:v>41.82</c:v>
                </c:pt>
                <c:pt idx="13195">
                  <c:v>68.06</c:v>
                </c:pt>
                <c:pt idx="13196">
                  <c:v>61.53</c:v>
                </c:pt>
                <c:pt idx="13197">
                  <c:v>58.84</c:v>
                </c:pt>
                <c:pt idx="13198">
                  <c:v>12.59</c:v>
                </c:pt>
                <c:pt idx="13199">
                  <c:v>23.52</c:v>
                </c:pt>
                <c:pt idx="13200">
                  <c:v>40.64</c:v>
                </c:pt>
                <c:pt idx="13201">
                  <c:v>41.63</c:v>
                </c:pt>
                <c:pt idx="13202">
                  <c:v>68.260000000000005</c:v>
                </c:pt>
                <c:pt idx="13203">
                  <c:v>61.34</c:v>
                </c:pt>
                <c:pt idx="13204">
                  <c:v>58.87</c:v>
                </c:pt>
                <c:pt idx="13205">
                  <c:v>12.54</c:v>
                </c:pt>
                <c:pt idx="13206">
                  <c:v>23.69</c:v>
                </c:pt>
                <c:pt idx="13207">
                  <c:v>40.83</c:v>
                </c:pt>
                <c:pt idx="13208">
                  <c:v>41.43</c:v>
                </c:pt>
                <c:pt idx="13209">
                  <c:v>68.459999999999994</c:v>
                </c:pt>
                <c:pt idx="13210">
                  <c:v>61.14</c:v>
                </c:pt>
                <c:pt idx="13211">
                  <c:v>58.9</c:v>
                </c:pt>
                <c:pt idx="13212">
                  <c:v>12.49</c:v>
                </c:pt>
                <c:pt idx="13213">
                  <c:v>23.86</c:v>
                </c:pt>
                <c:pt idx="13214">
                  <c:v>41.01</c:v>
                </c:pt>
                <c:pt idx="13215">
                  <c:v>41.24</c:v>
                </c:pt>
                <c:pt idx="13216">
                  <c:v>68.66</c:v>
                </c:pt>
                <c:pt idx="13217">
                  <c:v>60.94</c:v>
                </c:pt>
                <c:pt idx="13218">
                  <c:v>58.92</c:v>
                </c:pt>
                <c:pt idx="13219">
                  <c:v>12.44</c:v>
                </c:pt>
                <c:pt idx="13220">
                  <c:v>24.03</c:v>
                </c:pt>
                <c:pt idx="13221">
                  <c:v>41.2</c:v>
                </c:pt>
                <c:pt idx="13222">
                  <c:v>41.04</c:v>
                </c:pt>
                <c:pt idx="13223">
                  <c:v>68.86</c:v>
                </c:pt>
                <c:pt idx="13224">
                  <c:v>60.74</c:v>
                </c:pt>
                <c:pt idx="13225">
                  <c:v>58.94</c:v>
                </c:pt>
                <c:pt idx="13226">
                  <c:v>12.39</c:v>
                </c:pt>
                <c:pt idx="13227">
                  <c:v>24.2</c:v>
                </c:pt>
                <c:pt idx="13228">
                  <c:v>41.38</c:v>
                </c:pt>
                <c:pt idx="13229">
                  <c:v>40.85</c:v>
                </c:pt>
                <c:pt idx="13230">
                  <c:v>69.06</c:v>
                </c:pt>
                <c:pt idx="13231">
                  <c:v>60.54</c:v>
                </c:pt>
                <c:pt idx="13232">
                  <c:v>58.96</c:v>
                </c:pt>
                <c:pt idx="13233">
                  <c:v>12.34</c:v>
                </c:pt>
                <c:pt idx="13234">
                  <c:v>24.36</c:v>
                </c:pt>
                <c:pt idx="13235">
                  <c:v>41.57</c:v>
                </c:pt>
                <c:pt idx="13236">
                  <c:v>40.659999999999997</c:v>
                </c:pt>
                <c:pt idx="13237">
                  <c:v>69.260000000000005</c:v>
                </c:pt>
                <c:pt idx="13238">
                  <c:v>60.33</c:v>
                </c:pt>
                <c:pt idx="13239">
                  <c:v>58.98</c:v>
                </c:pt>
                <c:pt idx="13240">
                  <c:v>12.29</c:v>
                </c:pt>
                <c:pt idx="13241">
                  <c:v>24.53</c:v>
                </c:pt>
                <c:pt idx="13242">
                  <c:v>41.75</c:v>
                </c:pt>
                <c:pt idx="13243">
                  <c:v>40.46</c:v>
                </c:pt>
                <c:pt idx="13244">
                  <c:v>69.459999999999994</c:v>
                </c:pt>
                <c:pt idx="13245">
                  <c:v>60.13</c:v>
                </c:pt>
                <c:pt idx="13246">
                  <c:v>58.99</c:v>
                </c:pt>
                <c:pt idx="13247">
                  <c:v>12.23</c:v>
                </c:pt>
                <c:pt idx="13248">
                  <c:v>24.7</c:v>
                </c:pt>
                <c:pt idx="13249">
                  <c:v>41.94</c:v>
                </c:pt>
                <c:pt idx="13250">
                  <c:v>40.270000000000003</c:v>
                </c:pt>
                <c:pt idx="13251">
                  <c:v>69.67</c:v>
                </c:pt>
                <c:pt idx="13252">
                  <c:v>59.92</c:v>
                </c:pt>
                <c:pt idx="13253">
                  <c:v>59</c:v>
                </c:pt>
                <c:pt idx="13254">
                  <c:v>12.18</c:v>
                </c:pt>
                <c:pt idx="13255">
                  <c:v>24.87</c:v>
                </c:pt>
                <c:pt idx="13256">
                  <c:v>42.12</c:v>
                </c:pt>
                <c:pt idx="13257">
                  <c:v>40.08</c:v>
                </c:pt>
                <c:pt idx="13258">
                  <c:v>69.87</c:v>
                </c:pt>
                <c:pt idx="13259">
                  <c:v>59.72</c:v>
                </c:pt>
                <c:pt idx="13260">
                  <c:v>59.01</c:v>
                </c:pt>
                <c:pt idx="13261">
                  <c:v>12.12</c:v>
                </c:pt>
                <c:pt idx="13262">
                  <c:v>25.03</c:v>
                </c:pt>
                <c:pt idx="13263">
                  <c:v>42.31</c:v>
                </c:pt>
                <c:pt idx="13264">
                  <c:v>39.89</c:v>
                </c:pt>
                <c:pt idx="13265">
                  <c:v>70.069999999999993</c:v>
                </c:pt>
                <c:pt idx="13266">
                  <c:v>59.51</c:v>
                </c:pt>
                <c:pt idx="13267">
                  <c:v>59.02</c:v>
                </c:pt>
                <c:pt idx="13268">
                  <c:v>12.07</c:v>
                </c:pt>
                <c:pt idx="13269">
                  <c:v>25.2</c:v>
                </c:pt>
                <c:pt idx="13270">
                  <c:v>42.5</c:v>
                </c:pt>
                <c:pt idx="13271">
                  <c:v>39.69</c:v>
                </c:pt>
                <c:pt idx="13272">
                  <c:v>70.27</c:v>
                </c:pt>
                <c:pt idx="13273">
                  <c:v>59.31</c:v>
                </c:pt>
                <c:pt idx="13274">
                  <c:v>59.02</c:v>
                </c:pt>
                <c:pt idx="13275">
                  <c:v>12.01</c:v>
                </c:pt>
                <c:pt idx="13276">
                  <c:v>25.37</c:v>
                </c:pt>
                <c:pt idx="13277">
                  <c:v>42.68</c:v>
                </c:pt>
                <c:pt idx="13278">
                  <c:v>39.5</c:v>
                </c:pt>
                <c:pt idx="13279">
                  <c:v>70.47</c:v>
                </c:pt>
                <c:pt idx="13280">
                  <c:v>59.1</c:v>
                </c:pt>
                <c:pt idx="13281">
                  <c:v>59.02</c:v>
                </c:pt>
                <c:pt idx="13282">
                  <c:v>11.95</c:v>
                </c:pt>
                <c:pt idx="13283">
                  <c:v>25.53</c:v>
                </c:pt>
                <c:pt idx="13284">
                  <c:v>42.87</c:v>
                </c:pt>
                <c:pt idx="13285">
                  <c:v>39.31</c:v>
                </c:pt>
                <c:pt idx="13286">
                  <c:v>70.67</c:v>
                </c:pt>
                <c:pt idx="13287">
                  <c:v>58.89</c:v>
                </c:pt>
                <c:pt idx="13288">
                  <c:v>59.02</c:v>
                </c:pt>
                <c:pt idx="13289">
                  <c:v>11.9</c:v>
                </c:pt>
                <c:pt idx="13290">
                  <c:v>25.7</c:v>
                </c:pt>
                <c:pt idx="13291">
                  <c:v>43.06</c:v>
                </c:pt>
                <c:pt idx="13292">
                  <c:v>39.119999999999997</c:v>
                </c:pt>
                <c:pt idx="13293">
                  <c:v>70.87</c:v>
                </c:pt>
                <c:pt idx="13294">
                  <c:v>58.68</c:v>
                </c:pt>
                <c:pt idx="13295">
                  <c:v>59.02</c:v>
                </c:pt>
                <c:pt idx="13296">
                  <c:v>11.84</c:v>
                </c:pt>
                <c:pt idx="13297">
                  <c:v>25.87</c:v>
                </c:pt>
                <c:pt idx="13298">
                  <c:v>43.25</c:v>
                </c:pt>
                <c:pt idx="13299">
                  <c:v>38.93</c:v>
                </c:pt>
                <c:pt idx="13300">
                  <c:v>71.069999999999993</c:v>
                </c:pt>
                <c:pt idx="13301">
                  <c:v>58.47</c:v>
                </c:pt>
                <c:pt idx="13302">
                  <c:v>59.01</c:v>
                </c:pt>
                <c:pt idx="13303">
                  <c:v>11.78</c:v>
                </c:pt>
                <c:pt idx="13304">
                  <c:v>26.03</c:v>
                </c:pt>
                <c:pt idx="13305">
                  <c:v>43.44</c:v>
                </c:pt>
                <c:pt idx="13306">
                  <c:v>38.74</c:v>
                </c:pt>
                <c:pt idx="13307">
                  <c:v>71.27</c:v>
                </c:pt>
                <c:pt idx="13308">
                  <c:v>58.26</c:v>
                </c:pt>
                <c:pt idx="13309">
                  <c:v>59</c:v>
                </c:pt>
                <c:pt idx="13310">
                  <c:v>11.72</c:v>
                </c:pt>
                <c:pt idx="13311">
                  <c:v>26.2</c:v>
                </c:pt>
                <c:pt idx="13312">
                  <c:v>43.62</c:v>
                </c:pt>
                <c:pt idx="13313">
                  <c:v>38.549999999999997</c:v>
                </c:pt>
                <c:pt idx="13314">
                  <c:v>71.47</c:v>
                </c:pt>
                <c:pt idx="13315">
                  <c:v>58.05</c:v>
                </c:pt>
                <c:pt idx="13316">
                  <c:v>58.99</c:v>
                </c:pt>
                <c:pt idx="13317">
                  <c:v>11.66</c:v>
                </c:pt>
                <c:pt idx="13318">
                  <c:v>26.37</c:v>
                </c:pt>
                <c:pt idx="13319">
                  <c:v>43.81</c:v>
                </c:pt>
                <c:pt idx="13320">
                  <c:v>38.36</c:v>
                </c:pt>
                <c:pt idx="13321">
                  <c:v>71.67</c:v>
                </c:pt>
                <c:pt idx="13322">
                  <c:v>57.84</c:v>
                </c:pt>
                <c:pt idx="13323">
                  <c:v>58.97</c:v>
                </c:pt>
                <c:pt idx="13324">
                  <c:v>11.59</c:v>
                </c:pt>
                <c:pt idx="13325">
                  <c:v>26.53</c:v>
                </c:pt>
                <c:pt idx="13326">
                  <c:v>44</c:v>
                </c:pt>
                <c:pt idx="13327">
                  <c:v>38.17</c:v>
                </c:pt>
                <c:pt idx="13328">
                  <c:v>71.87</c:v>
                </c:pt>
                <c:pt idx="13329">
                  <c:v>57.62</c:v>
                </c:pt>
                <c:pt idx="13330">
                  <c:v>58.96</c:v>
                </c:pt>
                <c:pt idx="13331">
                  <c:v>11.53</c:v>
                </c:pt>
                <c:pt idx="13332">
                  <c:v>26.7</c:v>
                </c:pt>
                <c:pt idx="13333">
                  <c:v>44.19</c:v>
                </c:pt>
                <c:pt idx="13334">
                  <c:v>37.979999999999997</c:v>
                </c:pt>
                <c:pt idx="13335">
                  <c:v>72.069999999999993</c:v>
                </c:pt>
                <c:pt idx="13336">
                  <c:v>57.41</c:v>
                </c:pt>
                <c:pt idx="13337">
                  <c:v>58.94</c:v>
                </c:pt>
                <c:pt idx="13338">
                  <c:v>11.47</c:v>
                </c:pt>
                <c:pt idx="13339">
                  <c:v>26.87</c:v>
                </c:pt>
                <c:pt idx="13340">
                  <c:v>44.38</c:v>
                </c:pt>
                <c:pt idx="13341">
                  <c:v>37.79</c:v>
                </c:pt>
                <c:pt idx="13342">
                  <c:v>72.27</c:v>
                </c:pt>
                <c:pt idx="13343">
                  <c:v>57.2</c:v>
                </c:pt>
                <c:pt idx="13344">
                  <c:v>58.92</c:v>
                </c:pt>
                <c:pt idx="13345">
                  <c:v>11.4</c:v>
                </c:pt>
                <c:pt idx="13346">
                  <c:v>27.03</c:v>
                </c:pt>
                <c:pt idx="13347">
                  <c:v>44.57</c:v>
                </c:pt>
                <c:pt idx="13348">
                  <c:v>37.6</c:v>
                </c:pt>
                <c:pt idx="13349">
                  <c:v>72.47</c:v>
                </c:pt>
                <c:pt idx="13350">
                  <c:v>56.98</c:v>
                </c:pt>
                <c:pt idx="13351">
                  <c:v>58.89</c:v>
                </c:pt>
                <c:pt idx="13352">
                  <c:v>11.34</c:v>
                </c:pt>
                <c:pt idx="13353">
                  <c:v>27.2</c:v>
                </c:pt>
                <c:pt idx="13354">
                  <c:v>44.76</c:v>
                </c:pt>
                <c:pt idx="13355">
                  <c:v>37.409999999999997</c:v>
                </c:pt>
                <c:pt idx="13356">
                  <c:v>72.67</c:v>
                </c:pt>
                <c:pt idx="13357">
                  <c:v>56.77</c:v>
                </c:pt>
                <c:pt idx="13358">
                  <c:v>58.87</c:v>
                </c:pt>
                <c:pt idx="13359">
                  <c:v>11.27</c:v>
                </c:pt>
                <c:pt idx="13360">
                  <c:v>27.37</c:v>
                </c:pt>
                <c:pt idx="13361">
                  <c:v>44.95</c:v>
                </c:pt>
                <c:pt idx="13362">
                  <c:v>37.229999999999997</c:v>
                </c:pt>
                <c:pt idx="13363">
                  <c:v>72.87</c:v>
                </c:pt>
                <c:pt idx="13364">
                  <c:v>56.55</c:v>
                </c:pt>
                <c:pt idx="13365">
                  <c:v>58.84</c:v>
                </c:pt>
                <c:pt idx="13366">
                  <c:v>11.21</c:v>
                </c:pt>
                <c:pt idx="13367">
                  <c:v>27.53</c:v>
                </c:pt>
                <c:pt idx="13368">
                  <c:v>45.14</c:v>
                </c:pt>
                <c:pt idx="13369">
                  <c:v>37.04</c:v>
                </c:pt>
                <c:pt idx="13370">
                  <c:v>73.069999999999993</c:v>
                </c:pt>
                <c:pt idx="13371">
                  <c:v>56.34</c:v>
                </c:pt>
                <c:pt idx="13372">
                  <c:v>58.8</c:v>
                </c:pt>
                <c:pt idx="13373">
                  <c:v>11.14</c:v>
                </c:pt>
                <c:pt idx="13374">
                  <c:v>27.7</c:v>
                </c:pt>
                <c:pt idx="13375">
                  <c:v>45.33</c:v>
                </c:pt>
                <c:pt idx="13376">
                  <c:v>36.85</c:v>
                </c:pt>
                <c:pt idx="13377">
                  <c:v>73.27</c:v>
                </c:pt>
                <c:pt idx="13378">
                  <c:v>56.12</c:v>
                </c:pt>
                <c:pt idx="13379">
                  <c:v>58.77</c:v>
                </c:pt>
                <c:pt idx="13380">
                  <c:v>11.07</c:v>
                </c:pt>
                <c:pt idx="13381">
                  <c:v>27.86</c:v>
                </c:pt>
                <c:pt idx="13382">
                  <c:v>45.53</c:v>
                </c:pt>
                <c:pt idx="13383">
                  <c:v>36.659999999999997</c:v>
                </c:pt>
                <c:pt idx="13384">
                  <c:v>73.459999999999994</c:v>
                </c:pt>
                <c:pt idx="13385">
                  <c:v>55.9</c:v>
                </c:pt>
                <c:pt idx="13386">
                  <c:v>58.73</c:v>
                </c:pt>
                <c:pt idx="13387">
                  <c:v>11</c:v>
                </c:pt>
                <c:pt idx="13388">
                  <c:v>28.03</c:v>
                </c:pt>
                <c:pt idx="13389">
                  <c:v>45.72</c:v>
                </c:pt>
                <c:pt idx="13390">
                  <c:v>36.479999999999997</c:v>
                </c:pt>
                <c:pt idx="13391">
                  <c:v>73.66</c:v>
                </c:pt>
                <c:pt idx="13392">
                  <c:v>55.68</c:v>
                </c:pt>
                <c:pt idx="13393">
                  <c:v>58.69</c:v>
                </c:pt>
                <c:pt idx="13394">
                  <c:v>10.93</c:v>
                </c:pt>
                <c:pt idx="13395">
                  <c:v>28.19</c:v>
                </c:pt>
                <c:pt idx="13396">
                  <c:v>45.91</c:v>
                </c:pt>
                <c:pt idx="13397">
                  <c:v>36.29</c:v>
                </c:pt>
                <c:pt idx="13398">
                  <c:v>73.86</c:v>
                </c:pt>
                <c:pt idx="13399">
                  <c:v>55.46</c:v>
                </c:pt>
                <c:pt idx="13400">
                  <c:v>58.65</c:v>
                </c:pt>
                <c:pt idx="13401">
                  <c:v>10.86</c:v>
                </c:pt>
                <c:pt idx="13402">
                  <c:v>28.36</c:v>
                </c:pt>
                <c:pt idx="13403">
                  <c:v>46.1</c:v>
                </c:pt>
                <c:pt idx="13404">
                  <c:v>36.11</c:v>
                </c:pt>
                <c:pt idx="13405">
                  <c:v>74.06</c:v>
                </c:pt>
                <c:pt idx="13406">
                  <c:v>55.25</c:v>
                </c:pt>
                <c:pt idx="13407">
                  <c:v>58.61</c:v>
                </c:pt>
                <c:pt idx="13408">
                  <c:v>10.79</c:v>
                </c:pt>
                <c:pt idx="13409">
                  <c:v>28.53</c:v>
                </c:pt>
                <c:pt idx="13410">
                  <c:v>46.3</c:v>
                </c:pt>
                <c:pt idx="13411">
                  <c:v>35.92</c:v>
                </c:pt>
                <c:pt idx="13412">
                  <c:v>74.25</c:v>
                </c:pt>
                <c:pt idx="13413">
                  <c:v>55.03</c:v>
                </c:pt>
                <c:pt idx="13414">
                  <c:v>58.56</c:v>
                </c:pt>
                <c:pt idx="13415">
                  <c:v>10.72</c:v>
                </c:pt>
                <c:pt idx="13416">
                  <c:v>28.69</c:v>
                </c:pt>
                <c:pt idx="13417">
                  <c:v>46.49</c:v>
                </c:pt>
                <c:pt idx="13418">
                  <c:v>35.729999999999997</c:v>
                </c:pt>
                <c:pt idx="13419">
                  <c:v>74.45</c:v>
                </c:pt>
                <c:pt idx="13420">
                  <c:v>54.81</c:v>
                </c:pt>
                <c:pt idx="13421">
                  <c:v>58.51</c:v>
                </c:pt>
                <c:pt idx="13422">
                  <c:v>10.65</c:v>
                </c:pt>
                <c:pt idx="13423">
                  <c:v>28.86</c:v>
                </c:pt>
                <c:pt idx="13424">
                  <c:v>46.68</c:v>
                </c:pt>
                <c:pt idx="13425">
                  <c:v>35.549999999999997</c:v>
                </c:pt>
                <c:pt idx="13426">
                  <c:v>74.650000000000006</c:v>
                </c:pt>
                <c:pt idx="13427">
                  <c:v>54.59</c:v>
                </c:pt>
                <c:pt idx="13428">
                  <c:v>58.46</c:v>
                </c:pt>
                <c:pt idx="13429">
                  <c:v>10.57</c:v>
                </c:pt>
                <c:pt idx="13430">
                  <c:v>29.02</c:v>
                </c:pt>
                <c:pt idx="13431">
                  <c:v>46.88</c:v>
                </c:pt>
                <c:pt idx="13432">
                  <c:v>35.36</c:v>
                </c:pt>
                <c:pt idx="13433">
                  <c:v>74.84</c:v>
                </c:pt>
                <c:pt idx="13434">
                  <c:v>54.36</c:v>
                </c:pt>
                <c:pt idx="13435">
                  <c:v>58.41</c:v>
                </c:pt>
                <c:pt idx="13436">
                  <c:v>10.5</c:v>
                </c:pt>
                <c:pt idx="13437">
                  <c:v>29.19</c:v>
                </c:pt>
                <c:pt idx="13438">
                  <c:v>47.07</c:v>
                </c:pt>
                <c:pt idx="13439">
                  <c:v>35.18</c:v>
                </c:pt>
                <c:pt idx="13440">
                  <c:v>75.040000000000006</c:v>
                </c:pt>
                <c:pt idx="13441">
                  <c:v>54.14</c:v>
                </c:pt>
                <c:pt idx="13442">
                  <c:v>58.35</c:v>
                </c:pt>
                <c:pt idx="13443">
                  <c:v>10.43</c:v>
                </c:pt>
                <c:pt idx="13444">
                  <c:v>29.35</c:v>
                </c:pt>
                <c:pt idx="13445">
                  <c:v>47.26</c:v>
                </c:pt>
                <c:pt idx="13446">
                  <c:v>35</c:v>
                </c:pt>
                <c:pt idx="13447">
                  <c:v>75.23</c:v>
                </c:pt>
                <c:pt idx="13448">
                  <c:v>53.92</c:v>
                </c:pt>
                <c:pt idx="13449">
                  <c:v>58.29</c:v>
                </c:pt>
                <c:pt idx="13450">
                  <c:v>10.35</c:v>
                </c:pt>
                <c:pt idx="13451">
                  <c:v>29.52</c:v>
                </c:pt>
                <c:pt idx="13452">
                  <c:v>47.46</c:v>
                </c:pt>
                <c:pt idx="13453">
                  <c:v>34.81</c:v>
                </c:pt>
                <c:pt idx="13454">
                  <c:v>75.430000000000007</c:v>
                </c:pt>
                <c:pt idx="13455">
                  <c:v>53.7</c:v>
                </c:pt>
                <c:pt idx="13456">
                  <c:v>58.23</c:v>
                </c:pt>
                <c:pt idx="13457">
                  <c:v>10.28</c:v>
                </c:pt>
                <c:pt idx="13458">
                  <c:v>29.68</c:v>
                </c:pt>
                <c:pt idx="13459">
                  <c:v>47.65</c:v>
                </c:pt>
                <c:pt idx="13460">
                  <c:v>34.630000000000003</c:v>
                </c:pt>
                <c:pt idx="13461">
                  <c:v>75.62</c:v>
                </c:pt>
                <c:pt idx="13462">
                  <c:v>53.48</c:v>
                </c:pt>
                <c:pt idx="13463">
                  <c:v>58.17</c:v>
                </c:pt>
                <c:pt idx="13464">
                  <c:v>10.199999999999999</c:v>
                </c:pt>
                <c:pt idx="13465">
                  <c:v>29.84</c:v>
                </c:pt>
                <c:pt idx="13466">
                  <c:v>47.85</c:v>
                </c:pt>
                <c:pt idx="13467">
                  <c:v>34.44</c:v>
                </c:pt>
                <c:pt idx="13468">
                  <c:v>75.81</c:v>
                </c:pt>
                <c:pt idx="13469">
                  <c:v>53.25</c:v>
                </c:pt>
                <c:pt idx="13470">
                  <c:v>58.1</c:v>
                </c:pt>
                <c:pt idx="13471">
                  <c:v>10.119999999999999</c:v>
                </c:pt>
                <c:pt idx="13472">
                  <c:v>30.01</c:v>
                </c:pt>
                <c:pt idx="13473">
                  <c:v>48.04</c:v>
                </c:pt>
                <c:pt idx="13474">
                  <c:v>34.26</c:v>
                </c:pt>
                <c:pt idx="13475">
                  <c:v>76</c:v>
                </c:pt>
                <c:pt idx="13476">
                  <c:v>53.03</c:v>
                </c:pt>
                <c:pt idx="13477">
                  <c:v>58.04</c:v>
                </c:pt>
                <c:pt idx="13478">
                  <c:v>10.039999999999999</c:v>
                </c:pt>
                <c:pt idx="13479">
                  <c:v>30.17</c:v>
                </c:pt>
                <c:pt idx="13480">
                  <c:v>48.24</c:v>
                </c:pt>
                <c:pt idx="13481">
                  <c:v>34.08</c:v>
                </c:pt>
                <c:pt idx="13482">
                  <c:v>76.2</c:v>
                </c:pt>
                <c:pt idx="13483">
                  <c:v>52.81</c:v>
                </c:pt>
                <c:pt idx="13484">
                  <c:v>57.97</c:v>
                </c:pt>
                <c:pt idx="13485">
                  <c:v>30.34</c:v>
                </c:pt>
                <c:pt idx="13486">
                  <c:v>48.44</c:v>
                </c:pt>
                <c:pt idx="13487">
                  <c:v>33.9</c:v>
                </c:pt>
                <c:pt idx="13488">
                  <c:v>76.39</c:v>
                </c:pt>
                <c:pt idx="13489">
                  <c:v>52.58</c:v>
                </c:pt>
                <c:pt idx="13490">
                  <c:v>57.89</c:v>
                </c:pt>
                <c:pt idx="13491">
                  <c:v>30.5</c:v>
                </c:pt>
                <c:pt idx="13492">
                  <c:v>48.63</c:v>
                </c:pt>
                <c:pt idx="13493">
                  <c:v>33.71</c:v>
                </c:pt>
                <c:pt idx="13494">
                  <c:v>76.58</c:v>
                </c:pt>
                <c:pt idx="13495">
                  <c:v>52.36</c:v>
                </c:pt>
                <c:pt idx="13496">
                  <c:v>57.82</c:v>
                </c:pt>
                <c:pt idx="13497">
                  <c:v>30.67</c:v>
                </c:pt>
                <c:pt idx="13498">
                  <c:v>48.83</c:v>
                </c:pt>
                <c:pt idx="13499">
                  <c:v>33.53</c:v>
                </c:pt>
                <c:pt idx="13500">
                  <c:v>76.77</c:v>
                </c:pt>
                <c:pt idx="13501">
                  <c:v>52.13</c:v>
                </c:pt>
                <c:pt idx="13502">
                  <c:v>57.74</c:v>
                </c:pt>
                <c:pt idx="13503">
                  <c:v>30.83</c:v>
                </c:pt>
                <c:pt idx="13504">
                  <c:v>49.03</c:v>
                </c:pt>
                <c:pt idx="13505">
                  <c:v>33.35</c:v>
                </c:pt>
                <c:pt idx="13506">
                  <c:v>76.95</c:v>
                </c:pt>
                <c:pt idx="13507">
                  <c:v>51.91</c:v>
                </c:pt>
                <c:pt idx="13508">
                  <c:v>57.67</c:v>
                </c:pt>
                <c:pt idx="13509">
                  <c:v>30.99</c:v>
                </c:pt>
                <c:pt idx="13510">
                  <c:v>49.22</c:v>
                </c:pt>
                <c:pt idx="13511">
                  <c:v>33.17</c:v>
                </c:pt>
                <c:pt idx="13512">
                  <c:v>77.14</c:v>
                </c:pt>
                <c:pt idx="13513">
                  <c:v>51.68</c:v>
                </c:pt>
                <c:pt idx="13514">
                  <c:v>57.58</c:v>
                </c:pt>
                <c:pt idx="13515">
                  <c:v>31.16</c:v>
                </c:pt>
                <c:pt idx="13516">
                  <c:v>49.42</c:v>
                </c:pt>
                <c:pt idx="13517">
                  <c:v>10.28</c:v>
                </c:pt>
                <c:pt idx="13518">
                  <c:v>32.99</c:v>
                </c:pt>
                <c:pt idx="13519">
                  <c:v>77.33</c:v>
                </c:pt>
                <c:pt idx="13520">
                  <c:v>51.46</c:v>
                </c:pt>
                <c:pt idx="13521">
                  <c:v>57.5</c:v>
                </c:pt>
                <c:pt idx="13522">
                  <c:v>31.32</c:v>
                </c:pt>
                <c:pt idx="13523">
                  <c:v>49.62</c:v>
                </c:pt>
                <c:pt idx="13524">
                  <c:v>10.44</c:v>
                </c:pt>
                <c:pt idx="13525">
                  <c:v>32.81</c:v>
                </c:pt>
                <c:pt idx="13526">
                  <c:v>77.510000000000005</c:v>
                </c:pt>
                <c:pt idx="13527">
                  <c:v>51.23</c:v>
                </c:pt>
                <c:pt idx="13528">
                  <c:v>57.42</c:v>
                </c:pt>
                <c:pt idx="13529">
                  <c:v>31.48</c:v>
                </c:pt>
                <c:pt idx="13530">
                  <c:v>49.82</c:v>
                </c:pt>
                <c:pt idx="13531">
                  <c:v>10.6</c:v>
                </c:pt>
                <c:pt idx="13532">
                  <c:v>32.630000000000003</c:v>
                </c:pt>
                <c:pt idx="13533">
                  <c:v>77.7</c:v>
                </c:pt>
                <c:pt idx="13534">
                  <c:v>51.01</c:v>
                </c:pt>
                <c:pt idx="13535">
                  <c:v>57.33</c:v>
                </c:pt>
                <c:pt idx="13536">
                  <c:v>31.65</c:v>
                </c:pt>
                <c:pt idx="13537">
                  <c:v>50.02</c:v>
                </c:pt>
                <c:pt idx="13538">
                  <c:v>10.76</c:v>
                </c:pt>
                <c:pt idx="13539">
                  <c:v>32.450000000000003</c:v>
                </c:pt>
                <c:pt idx="13540">
                  <c:v>77.88</c:v>
                </c:pt>
                <c:pt idx="13541">
                  <c:v>50.78</c:v>
                </c:pt>
                <c:pt idx="13542">
                  <c:v>57.24</c:v>
                </c:pt>
                <c:pt idx="13543">
                  <c:v>31.81</c:v>
                </c:pt>
                <c:pt idx="13544">
                  <c:v>50.21</c:v>
                </c:pt>
                <c:pt idx="13545">
                  <c:v>10.92</c:v>
                </c:pt>
                <c:pt idx="13546">
                  <c:v>32.270000000000003</c:v>
                </c:pt>
                <c:pt idx="13547">
                  <c:v>78.06</c:v>
                </c:pt>
                <c:pt idx="13548">
                  <c:v>50.55</c:v>
                </c:pt>
                <c:pt idx="13549">
                  <c:v>57.15</c:v>
                </c:pt>
                <c:pt idx="13550">
                  <c:v>31.97</c:v>
                </c:pt>
                <c:pt idx="13551">
                  <c:v>50.41</c:v>
                </c:pt>
                <c:pt idx="13552">
                  <c:v>11.08</c:v>
                </c:pt>
                <c:pt idx="13553">
                  <c:v>32.090000000000003</c:v>
                </c:pt>
                <c:pt idx="13554">
                  <c:v>78.239999999999995</c:v>
                </c:pt>
                <c:pt idx="13555">
                  <c:v>50.33</c:v>
                </c:pt>
                <c:pt idx="13556">
                  <c:v>57.05</c:v>
                </c:pt>
                <c:pt idx="13557">
                  <c:v>32.14</c:v>
                </c:pt>
                <c:pt idx="13558">
                  <c:v>50.61</c:v>
                </c:pt>
                <c:pt idx="13559">
                  <c:v>11.24</c:v>
                </c:pt>
                <c:pt idx="13560">
                  <c:v>31.91</c:v>
                </c:pt>
                <c:pt idx="13561">
                  <c:v>78.42</c:v>
                </c:pt>
                <c:pt idx="13562">
                  <c:v>50.1</c:v>
                </c:pt>
                <c:pt idx="13563">
                  <c:v>56.96</c:v>
                </c:pt>
                <c:pt idx="13564">
                  <c:v>32.299999999999997</c:v>
                </c:pt>
                <c:pt idx="13565">
                  <c:v>50.81</c:v>
                </c:pt>
                <c:pt idx="13566">
                  <c:v>11.4</c:v>
                </c:pt>
                <c:pt idx="13567">
                  <c:v>31.73</c:v>
                </c:pt>
                <c:pt idx="13568">
                  <c:v>78.599999999999994</c:v>
                </c:pt>
                <c:pt idx="13569">
                  <c:v>49.87</c:v>
                </c:pt>
                <c:pt idx="13570">
                  <c:v>56.86</c:v>
                </c:pt>
                <c:pt idx="13571">
                  <c:v>32.46</c:v>
                </c:pt>
                <c:pt idx="13572">
                  <c:v>51.01</c:v>
                </c:pt>
                <c:pt idx="13573">
                  <c:v>11.56</c:v>
                </c:pt>
                <c:pt idx="13574">
                  <c:v>31.55</c:v>
                </c:pt>
                <c:pt idx="13575">
                  <c:v>78.77</c:v>
                </c:pt>
                <c:pt idx="13576">
                  <c:v>49.64</c:v>
                </c:pt>
                <c:pt idx="13577">
                  <c:v>56.76</c:v>
                </c:pt>
                <c:pt idx="13578">
                  <c:v>32.630000000000003</c:v>
                </c:pt>
                <c:pt idx="13579">
                  <c:v>51.21</c:v>
                </c:pt>
                <c:pt idx="13580">
                  <c:v>11.72</c:v>
                </c:pt>
                <c:pt idx="13581">
                  <c:v>31.37</c:v>
                </c:pt>
                <c:pt idx="13582">
                  <c:v>78.95</c:v>
                </c:pt>
                <c:pt idx="13583">
                  <c:v>49.42</c:v>
                </c:pt>
                <c:pt idx="13584">
                  <c:v>56.66</c:v>
                </c:pt>
                <c:pt idx="13585">
                  <c:v>32.79</c:v>
                </c:pt>
                <c:pt idx="13586">
                  <c:v>51.41</c:v>
                </c:pt>
                <c:pt idx="13587">
                  <c:v>11.88</c:v>
                </c:pt>
                <c:pt idx="13588">
                  <c:v>31.19</c:v>
                </c:pt>
                <c:pt idx="13589">
                  <c:v>79.12</c:v>
                </c:pt>
                <c:pt idx="13590">
                  <c:v>49.19</c:v>
                </c:pt>
                <c:pt idx="13591">
                  <c:v>56.56</c:v>
                </c:pt>
                <c:pt idx="13592">
                  <c:v>32.950000000000003</c:v>
                </c:pt>
                <c:pt idx="13593">
                  <c:v>51.62</c:v>
                </c:pt>
                <c:pt idx="13594">
                  <c:v>12.04</c:v>
                </c:pt>
                <c:pt idx="13595">
                  <c:v>31.02</c:v>
                </c:pt>
                <c:pt idx="13596">
                  <c:v>79.290000000000006</c:v>
                </c:pt>
                <c:pt idx="13597">
                  <c:v>48.96</c:v>
                </c:pt>
                <c:pt idx="13598">
                  <c:v>56.45</c:v>
                </c:pt>
                <c:pt idx="13599">
                  <c:v>33.11</c:v>
                </c:pt>
                <c:pt idx="13600">
                  <c:v>51.82</c:v>
                </c:pt>
                <c:pt idx="13601">
                  <c:v>12.2</c:v>
                </c:pt>
                <c:pt idx="13602">
                  <c:v>30.84</c:v>
                </c:pt>
                <c:pt idx="13603">
                  <c:v>79.459999999999994</c:v>
                </c:pt>
                <c:pt idx="13604">
                  <c:v>48.73</c:v>
                </c:pt>
                <c:pt idx="13605">
                  <c:v>56.35</c:v>
                </c:pt>
                <c:pt idx="13606">
                  <c:v>33.28</c:v>
                </c:pt>
                <c:pt idx="13607">
                  <c:v>52.02</c:v>
                </c:pt>
                <c:pt idx="13608">
                  <c:v>12.36</c:v>
                </c:pt>
                <c:pt idx="13609">
                  <c:v>30.66</c:v>
                </c:pt>
                <c:pt idx="13610">
                  <c:v>79.63</c:v>
                </c:pt>
                <c:pt idx="13611">
                  <c:v>48.5</c:v>
                </c:pt>
                <c:pt idx="13612">
                  <c:v>56.24</c:v>
                </c:pt>
                <c:pt idx="13613">
                  <c:v>33.44</c:v>
                </c:pt>
                <c:pt idx="13614">
                  <c:v>52.22</c:v>
                </c:pt>
                <c:pt idx="13615">
                  <c:v>12.52</c:v>
                </c:pt>
                <c:pt idx="13616">
                  <c:v>30.49</c:v>
                </c:pt>
                <c:pt idx="13617">
                  <c:v>79.790000000000006</c:v>
                </c:pt>
                <c:pt idx="13618">
                  <c:v>48.27</c:v>
                </c:pt>
                <c:pt idx="13619">
                  <c:v>56.13</c:v>
                </c:pt>
                <c:pt idx="13620">
                  <c:v>33.6</c:v>
                </c:pt>
                <c:pt idx="13621">
                  <c:v>52.42</c:v>
                </c:pt>
                <c:pt idx="13622">
                  <c:v>12.68</c:v>
                </c:pt>
                <c:pt idx="13623">
                  <c:v>30.31</c:v>
                </c:pt>
                <c:pt idx="13624">
                  <c:v>79.959999999999994</c:v>
                </c:pt>
                <c:pt idx="13625">
                  <c:v>48.05</c:v>
                </c:pt>
                <c:pt idx="13626">
                  <c:v>56.01</c:v>
                </c:pt>
                <c:pt idx="13627">
                  <c:v>33.76</c:v>
                </c:pt>
                <c:pt idx="13628">
                  <c:v>52.63</c:v>
                </c:pt>
                <c:pt idx="13629">
                  <c:v>12.84</c:v>
                </c:pt>
                <c:pt idx="13630">
                  <c:v>30.13</c:v>
                </c:pt>
                <c:pt idx="13631">
                  <c:v>80.12</c:v>
                </c:pt>
                <c:pt idx="13632">
                  <c:v>47.82</c:v>
                </c:pt>
                <c:pt idx="13633">
                  <c:v>55.9</c:v>
                </c:pt>
                <c:pt idx="13634">
                  <c:v>33.92</c:v>
                </c:pt>
                <c:pt idx="13635">
                  <c:v>52.83</c:v>
                </c:pt>
                <c:pt idx="13636">
                  <c:v>13</c:v>
                </c:pt>
                <c:pt idx="13637">
                  <c:v>29.96</c:v>
                </c:pt>
                <c:pt idx="13638">
                  <c:v>80.28</c:v>
                </c:pt>
                <c:pt idx="13639">
                  <c:v>47.59</c:v>
                </c:pt>
                <c:pt idx="13640">
                  <c:v>55.78</c:v>
                </c:pt>
                <c:pt idx="13641">
                  <c:v>34.090000000000003</c:v>
                </c:pt>
                <c:pt idx="13642">
                  <c:v>53.03</c:v>
                </c:pt>
                <c:pt idx="13643">
                  <c:v>13.16</c:v>
                </c:pt>
                <c:pt idx="13644">
                  <c:v>29.78</c:v>
                </c:pt>
                <c:pt idx="13645">
                  <c:v>80.430000000000007</c:v>
                </c:pt>
                <c:pt idx="13646">
                  <c:v>47.36</c:v>
                </c:pt>
                <c:pt idx="13647">
                  <c:v>55.66</c:v>
                </c:pt>
                <c:pt idx="13648">
                  <c:v>34.25</c:v>
                </c:pt>
                <c:pt idx="13649">
                  <c:v>53.24</c:v>
                </c:pt>
                <c:pt idx="13650">
                  <c:v>13.32</c:v>
                </c:pt>
                <c:pt idx="13651">
                  <c:v>29.61</c:v>
                </c:pt>
                <c:pt idx="13652">
                  <c:v>80.58</c:v>
                </c:pt>
                <c:pt idx="13653">
                  <c:v>47.13</c:v>
                </c:pt>
                <c:pt idx="13654">
                  <c:v>55.54</c:v>
                </c:pt>
                <c:pt idx="13655">
                  <c:v>34.409999999999997</c:v>
                </c:pt>
                <c:pt idx="13656">
                  <c:v>53.44</c:v>
                </c:pt>
                <c:pt idx="13657">
                  <c:v>13.48</c:v>
                </c:pt>
                <c:pt idx="13658">
                  <c:v>29.43</c:v>
                </c:pt>
                <c:pt idx="13659">
                  <c:v>80.73</c:v>
                </c:pt>
                <c:pt idx="13660">
                  <c:v>46.9</c:v>
                </c:pt>
                <c:pt idx="13661">
                  <c:v>55.42</c:v>
                </c:pt>
                <c:pt idx="13662">
                  <c:v>34.57</c:v>
                </c:pt>
                <c:pt idx="13663">
                  <c:v>53.64</c:v>
                </c:pt>
                <c:pt idx="13664">
                  <c:v>13.63</c:v>
                </c:pt>
                <c:pt idx="13665">
                  <c:v>29.25</c:v>
                </c:pt>
                <c:pt idx="13666">
                  <c:v>80.88</c:v>
                </c:pt>
                <c:pt idx="13667">
                  <c:v>46.67</c:v>
                </c:pt>
                <c:pt idx="13668">
                  <c:v>55.3</c:v>
                </c:pt>
                <c:pt idx="13669">
                  <c:v>34.729999999999997</c:v>
                </c:pt>
                <c:pt idx="13670">
                  <c:v>53.85</c:v>
                </c:pt>
                <c:pt idx="13671">
                  <c:v>13.79</c:v>
                </c:pt>
                <c:pt idx="13672">
                  <c:v>29.08</c:v>
                </c:pt>
                <c:pt idx="13673">
                  <c:v>81.02</c:v>
                </c:pt>
                <c:pt idx="13674">
                  <c:v>46.44</c:v>
                </c:pt>
                <c:pt idx="13675">
                  <c:v>55.17</c:v>
                </c:pt>
                <c:pt idx="13676">
                  <c:v>34.89</c:v>
                </c:pt>
                <c:pt idx="13677">
                  <c:v>54.05</c:v>
                </c:pt>
                <c:pt idx="13678">
                  <c:v>13.95</c:v>
                </c:pt>
                <c:pt idx="13679">
                  <c:v>28.91</c:v>
                </c:pt>
                <c:pt idx="13680">
                  <c:v>81.16</c:v>
                </c:pt>
                <c:pt idx="13681">
                  <c:v>46.21</c:v>
                </c:pt>
                <c:pt idx="13682">
                  <c:v>55.05</c:v>
                </c:pt>
                <c:pt idx="13683">
                  <c:v>35.049999999999997</c:v>
                </c:pt>
                <c:pt idx="13684">
                  <c:v>54.26</c:v>
                </c:pt>
                <c:pt idx="13685">
                  <c:v>14.11</c:v>
                </c:pt>
                <c:pt idx="13686">
                  <c:v>28.73</c:v>
                </c:pt>
                <c:pt idx="13687">
                  <c:v>81.3</c:v>
                </c:pt>
                <c:pt idx="13688">
                  <c:v>45.98</c:v>
                </c:pt>
                <c:pt idx="13689">
                  <c:v>54.92</c:v>
                </c:pt>
                <c:pt idx="13690">
                  <c:v>35.22</c:v>
                </c:pt>
                <c:pt idx="13691">
                  <c:v>54.46</c:v>
                </c:pt>
                <c:pt idx="13692">
                  <c:v>14.27</c:v>
                </c:pt>
                <c:pt idx="13693">
                  <c:v>28.56</c:v>
                </c:pt>
                <c:pt idx="13694">
                  <c:v>81.430000000000007</c:v>
                </c:pt>
                <c:pt idx="13695">
                  <c:v>45.75</c:v>
                </c:pt>
                <c:pt idx="13696">
                  <c:v>54.79</c:v>
                </c:pt>
                <c:pt idx="13697">
                  <c:v>35.380000000000003</c:v>
                </c:pt>
                <c:pt idx="13698">
                  <c:v>54.67</c:v>
                </c:pt>
                <c:pt idx="13699">
                  <c:v>14.43</c:v>
                </c:pt>
                <c:pt idx="13700">
                  <c:v>28.38</c:v>
                </c:pt>
                <c:pt idx="13701">
                  <c:v>81.56</c:v>
                </c:pt>
                <c:pt idx="13702">
                  <c:v>45.52</c:v>
                </c:pt>
                <c:pt idx="13703">
                  <c:v>54.66</c:v>
                </c:pt>
                <c:pt idx="13704">
                  <c:v>35.54</c:v>
                </c:pt>
                <c:pt idx="13705">
                  <c:v>54.88</c:v>
                </c:pt>
                <c:pt idx="13706">
                  <c:v>14.59</c:v>
                </c:pt>
                <c:pt idx="13707">
                  <c:v>28.21</c:v>
                </c:pt>
                <c:pt idx="13708">
                  <c:v>81.680000000000007</c:v>
                </c:pt>
                <c:pt idx="13709">
                  <c:v>45.29</c:v>
                </c:pt>
                <c:pt idx="13710">
                  <c:v>54.53</c:v>
                </c:pt>
                <c:pt idx="13711">
                  <c:v>35.700000000000003</c:v>
                </c:pt>
                <c:pt idx="13712">
                  <c:v>55.08</c:v>
                </c:pt>
                <c:pt idx="13713">
                  <c:v>14.75</c:v>
                </c:pt>
                <c:pt idx="13714">
                  <c:v>28.04</c:v>
                </c:pt>
                <c:pt idx="13715">
                  <c:v>81.8</c:v>
                </c:pt>
                <c:pt idx="13716">
                  <c:v>45.06</c:v>
                </c:pt>
                <c:pt idx="13717">
                  <c:v>54.39</c:v>
                </c:pt>
                <c:pt idx="13718">
                  <c:v>35.86</c:v>
                </c:pt>
                <c:pt idx="13719">
                  <c:v>55.29</c:v>
                </c:pt>
                <c:pt idx="13720">
                  <c:v>14.91</c:v>
                </c:pt>
                <c:pt idx="13721">
                  <c:v>27.87</c:v>
                </c:pt>
                <c:pt idx="13722">
                  <c:v>81.91</c:v>
                </c:pt>
                <c:pt idx="13723">
                  <c:v>44.83</c:v>
                </c:pt>
                <c:pt idx="13724">
                  <c:v>54.26</c:v>
                </c:pt>
                <c:pt idx="13725">
                  <c:v>36.020000000000003</c:v>
                </c:pt>
                <c:pt idx="13726">
                  <c:v>55.5</c:v>
                </c:pt>
                <c:pt idx="13727">
                  <c:v>15.06</c:v>
                </c:pt>
                <c:pt idx="13728">
                  <c:v>27.69</c:v>
                </c:pt>
                <c:pt idx="13729">
                  <c:v>82.02</c:v>
                </c:pt>
                <c:pt idx="13730">
                  <c:v>44.6</c:v>
                </c:pt>
                <c:pt idx="13731">
                  <c:v>54.12</c:v>
                </c:pt>
                <c:pt idx="13732">
                  <c:v>36.18</c:v>
                </c:pt>
                <c:pt idx="13733">
                  <c:v>55.7</c:v>
                </c:pt>
                <c:pt idx="13734">
                  <c:v>15.22</c:v>
                </c:pt>
                <c:pt idx="13735">
                  <c:v>27.52</c:v>
                </c:pt>
                <c:pt idx="13736">
                  <c:v>82.13</c:v>
                </c:pt>
                <c:pt idx="13737">
                  <c:v>44.36</c:v>
                </c:pt>
                <c:pt idx="13738">
                  <c:v>53.98</c:v>
                </c:pt>
                <c:pt idx="13739">
                  <c:v>36.340000000000003</c:v>
                </c:pt>
                <c:pt idx="13740">
                  <c:v>55.91</c:v>
                </c:pt>
                <c:pt idx="13741">
                  <c:v>15.38</c:v>
                </c:pt>
                <c:pt idx="13742">
                  <c:v>27.35</c:v>
                </c:pt>
                <c:pt idx="13743">
                  <c:v>82.23</c:v>
                </c:pt>
                <c:pt idx="13744">
                  <c:v>44.13</c:v>
                </c:pt>
                <c:pt idx="13745">
                  <c:v>53.84</c:v>
                </c:pt>
                <c:pt idx="13746">
                  <c:v>36.5</c:v>
                </c:pt>
                <c:pt idx="13747">
                  <c:v>56.12</c:v>
                </c:pt>
                <c:pt idx="13748">
                  <c:v>15.54</c:v>
                </c:pt>
                <c:pt idx="13749">
                  <c:v>27.18</c:v>
                </c:pt>
                <c:pt idx="13750">
                  <c:v>82.32</c:v>
                </c:pt>
                <c:pt idx="13751">
                  <c:v>43.9</c:v>
                </c:pt>
                <c:pt idx="13752">
                  <c:v>53.7</c:v>
                </c:pt>
                <c:pt idx="13753">
                  <c:v>36.659999999999997</c:v>
                </c:pt>
                <c:pt idx="13754">
                  <c:v>56.33</c:v>
                </c:pt>
                <c:pt idx="13755">
                  <c:v>10.18</c:v>
                </c:pt>
                <c:pt idx="13756">
                  <c:v>15.7</c:v>
                </c:pt>
                <c:pt idx="13757">
                  <c:v>27.01</c:v>
                </c:pt>
                <c:pt idx="13758">
                  <c:v>82.41</c:v>
                </c:pt>
                <c:pt idx="13759">
                  <c:v>43.67</c:v>
                </c:pt>
                <c:pt idx="13760">
                  <c:v>53.56</c:v>
                </c:pt>
                <c:pt idx="13761">
                  <c:v>36.82</c:v>
                </c:pt>
                <c:pt idx="13762">
                  <c:v>56.54</c:v>
                </c:pt>
                <c:pt idx="13763">
                  <c:v>10.33</c:v>
                </c:pt>
                <c:pt idx="13764">
                  <c:v>15.86</c:v>
                </c:pt>
                <c:pt idx="13765">
                  <c:v>26.83</c:v>
                </c:pt>
                <c:pt idx="13766">
                  <c:v>82.49</c:v>
                </c:pt>
                <c:pt idx="13767">
                  <c:v>43.44</c:v>
                </c:pt>
                <c:pt idx="13768">
                  <c:v>53.41</c:v>
                </c:pt>
                <c:pt idx="13769">
                  <c:v>36.979999999999997</c:v>
                </c:pt>
                <c:pt idx="13770">
                  <c:v>56.74</c:v>
                </c:pt>
                <c:pt idx="13771">
                  <c:v>10.47</c:v>
                </c:pt>
                <c:pt idx="13772">
                  <c:v>16.010000000000002</c:v>
                </c:pt>
                <c:pt idx="13773">
                  <c:v>26.66</c:v>
                </c:pt>
                <c:pt idx="13774">
                  <c:v>82.57</c:v>
                </c:pt>
                <c:pt idx="13775">
                  <c:v>43.21</c:v>
                </c:pt>
                <c:pt idx="13776">
                  <c:v>53.27</c:v>
                </c:pt>
                <c:pt idx="13777">
                  <c:v>37.14</c:v>
                </c:pt>
                <c:pt idx="13778">
                  <c:v>56.95</c:v>
                </c:pt>
                <c:pt idx="13779">
                  <c:v>10.61</c:v>
                </c:pt>
                <c:pt idx="13780">
                  <c:v>16.170000000000002</c:v>
                </c:pt>
                <c:pt idx="13781">
                  <c:v>26.49</c:v>
                </c:pt>
                <c:pt idx="13782">
                  <c:v>82.64</c:v>
                </c:pt>
                <c:pt idx="13783">
                  <c:v>42.98</c:v>
                </c:pt>
                <c:pt idx="13784">
                  <c:v>53.12</c:v>
                </c:pt>
                <c:pt idx="13785">
                  <c:v>37.299999999999997</c:v>
                </c:pt>
                <c:pt idx="13786">
                  <c:v>57.16</c:v>
                </c:pt>
                <c:pt idx="13787">
                  <c:v>10.75</c:v>
                </c:pt>
                <c:pt idx="13788">
                  <c:v>16.329999999999998</c:v>
                </c:pt>
                <c:pt idx="13789">
                  <c:v>26.32</c:v>
                </c:pt>
                <c:pt idx="13790">
                  <c:v>82.7</c:v>
                </c:pt>
                <c:pt idx="13791">
                  <c:v>42.75</c:v>
                </c:pt>
                <c:pt idx="13792">
                  <c:v>52.97</c:v>
                </c:pt>
                <c:pt idx="13793">
                  <c:v>37.450000000000003</c:v>
                </c:pt>
                <c:pt idx="13794">
                  <c:v>57.37</c:v>
                </c:pt>
                <c:pt idx="13795">
                  <c:v>10.9</c:v>
                </c:pt>
                <c:pt idx="13796">
                  <c:v>16.489999999999998</c:v>
                </c:pt>
                <c:pt idx="13797">
                  <c:v>26.15</c:v>
                </c:pt>
                <c:pt idx="13798">
                  <c:v>82.75</c:v>
                </c:pt>
                <c:pt idx="13799">
                  <c:v>42.52</c:v>
                </c:pt>
                <c:pt idx="13800">
                  <c:v>52.82</c:v>
                </c:pt>
                <c:pt idx="13801">
                  <c:v>37.61</c:v>
                </c:pt>
                <c:pt idx="13802">
                  <c:v>57.58</c:v>
                </c:pt>
                <c:pt idx="13803">
                  <c:v>11.04</c:v>
                </c:pt>
                <c:pt idx="13804">
                  <c:v>16.64</c:v>
                </c:pt>
                <c:pt idx="13805">
                  <c:v>25.98</c:v>
                </c:pt>
                <c:pt idx="13806">
                  <c:v>82.8</c:v>
                </c:pt>
                <c:pt idx="13807">
                  <c:v>42.29</c:v>
                </c:pt>
                <c:pt idx="13808">
                  <c:v>52.67</c:v>
                </c:pt>
                <c:pt idx="13809">
                  <c:v>37.770000000000003</c:v>
                </c:pt>
                <c:pt idx="13810">
                  <c:v>57.79</c:v>
                </c:pt>
                <c:pt idx="13811">
                  <c:v>11.18</c:v>
                </c:pt>
                <c:pt idx="13812">
                  <c:v>16.8</c:v>
                </c:pt>
                <c:pt idx="13813">
                  <c:v>25.81</c:v>
                </c:pt>
                <c:pt idx="13814">
                  <c:v>82.84</c:v>
                </c:pt>
                <c:pt idx="13815">
                  <c:v>42.06</c:v>
                </c:pt>
                <c:pt idx="13816">
                  <c:v>52.52</c:v>
                </c:pt>
                <c:pt idx="13817">
                  <c:v>37.93</c:v>
                </c:pt>
                <c:pt idx="13818">
                  <c:v>58</c:v>
                </c:pt>
                <c:pt idx="13819">
                  <c:v>11.32</c:v>
                </c:pt>
                <c:pt idx="13820">
                  <c:v>16.96</c:v>
                </c:pt>
                <c:pt idx="13821">
                  <c:v>25.64</c:v>
                </c:pt>
                <c:pt idx="13822">
                  <c:v>82.88</c:v>
                </c:pt>
                <c:pt idx="13823">
                  <c:v>41.82</c:v>
                </c:pt>
                <c:pt idx="13824">
                  <c:v>52.37</c:v>
                </c:pt>
                <c:pt idx="13825">
                  <c:v>38.090000000000003</c:v>
                </c:pt>
                <c:pt idx="13826">
                  <c:v>58.22</c:v>
                </c:pt>
                <c:pt idx="13827">
                  <c:v>11.46</c:v>
                </c:pt>
                <c:pt idx="13828">
                  <c:v>17.12</c:v>
                </c:pt>
                <c:pt idx="13829">
                  <c:v>25.47</c:v>
                </c:pt>
                <c:pt idx="13830">
                  <c:v>82.91</c:v>
                </c:pt>
                <c:pt idx="13831">
                  <c:v>41.59</c:v>
                </c:pt>
                <c:pt idx="13832">
                  <c:v>52.21</c:v>
                </c:pt>
                <c:pt idx="13833">
                  <c:v>38.25</c:v>
                </c:pt>
                <c:pt idx="13834">
                  <c:v>58.43</c:v>
                </c:pt>
                <c:pt idx="13835">
                  <c:v>11.6</c:v>
                </c:pt>
                <c:pt idx="13836">
                  <c:v>17.28</c:v>
                </c:pt>
                <c:pt idx="13837">
                  <c:v>25.31</c:v>
                </c:pt>
                <c:pt idx="13838">
                  <c:v>82.93</c:v>
                </c:pt>
                <c:pt idx="13839">
                  <c:v>41.36</c:v>
                </c:pt>
                <c:pt idx="13840">
                  <c:v>52.06</c:v>
                </c:pt>
                <c:pt idx="13841">
                  <c:v>38.409999999999997</c:v>
                </c:pt>
                <c:pt idx="13842">
                  <c:v>58.64</c:v>
                </c:pt>
                <c:pt idx="13843">
                  <c:v>11.74</c:v>
                </c:pt>
                <c:pt idx="13844">
                  <c:v>17.43</c:v>
                </c:pt>
                <c:pt idx="13845">
                  <c:v>25.14</c:v>
                </c:pt>
                <c:pt idx="13846">
                  <c:v>82.94</c:v>
                </c:pt>
                <c:pt idx="13847">
                  <c:v>41.13</c:v>
                </c:pt>
                <c:pt idx="13848">
                  <c:v>51.9</c:v>
                </c:pt>
                <c:pt idx="13849">
                  <c:v>38.57</c:v>
                </c:pt>
                <c:pt idx="13850">
                  <c:v>58.85</c:v>
                </c:pt>
                <c:pt idx="13851">
                  <c:v>11.89</c:v>
                </c:pt>
                <c:pt idx="13852">
                  <c:v>17.59</c:v>
                </c:pt>
                <c:pt idx="13853">
                  <c:v>24.97</c:v>
                </c:pt>
                <c:pt idx="13854">
                  <c:v>82.94</c:v>
                </c:pt>
                <c:pt idx="13855">
                  <c:v>40.9</c:v>
                </c:pt>
                <c:pt idx="13856">
                  <c:v>51.74</c:v>
                </c:pt>
                <c:pt idx="13857">
                  <c:v>38.72</c:v>
                </c:pt>
                <c:pt idx="13858">
                  <c:v>59.06</c:v>
                </c:pt>
                <c:pt idx="13859">
                  <c:v>12.03</c:v>
                </c:pt>
                <c:pt idx="13860">
                  <c:v>17.75</c:v>
                </c:pt>
                <c:pt idx="13861">
                  <c:v>24.8</c:v>
                </c:pt>
                <c:pt idx="13862">
                  <c:v>82.94</c:v>
                </c:pt>
                <c:pt idx="13863">
                  <c:v>40.67</c:v>
                </c:pt>
                <c:pt idx="13864">
                  <c:v>51.58</c:v>
                </c:pt>
                <c:pt idx="13865">
                  <c:v>38.880000000000003</c:v>
                </c:pt>
                <c:pt idx="13866">
                  <c:v>59.28</c:v>
                </c:pt>
                <c:pt idx="13867">
                  <c:v>12.17</c:v>
                </c:pt>
                <c:pt idx="13868">
                  <c:v>17.899999999999999</c:v>
                </c:pt>
                <c:pt idx="13869">
                  <c:v>24.63</c:v>
                </c:pt>
                <c:pt idx="13870">
                  <c:v>82.93</c:v>
                </c:pt>
                <c:pt idx="13871">
                  <c:v>40.44</c:v>
                </c:pt>
                <c:pt idx="13872">
                  <c:v>51.42</c:v>
                </c:pt>
                <c:pt idx="13873">
                  <c:v>39.04</c:v>
                </c:pt>
                <c:pt idx="13874">
                  <c:v>59.49</c:v>
                </c:pt>
                <c:pt idx="13875">
                  <c:v>12.31</c:v>
                </c:pt>
                <c:pt idx="13876">
                  <c:v>18.059999999999999</c:v>
                </c:pt>
                <c:pt idx="13877">
                  <c:v>24.47</c:v>
                </c:pt>
                <c:pt idx="13878">
                  <c:v>82.91</c:v>
                </c:pt>
                <c:pt idx="13879">
                  <c:v>40.21</c:v>
                </c:pt>
                <c:pt idx="13880">
                  <c:v>51.26</c:v>
                </c:pt>
                <c:pt idx="13881">
                  <c:v>39.200000000000003</c:v>
                </c:pt>
                <c:pt idx="13882">
                  <c:v>59.7</c:v>
                </c:pt>
                <c:pt idx="13883">
                  <c:v>12.45</c:v>
                </c:pt>
                <c:pt idx="13884">
                  <c:v>18.22</c:v>
                </c:pt>
                <c:pt idx="13885">
                  <c:v>24.3</c:v>
                </c:pt>
                <c:pt idx="13886">
                  <c:v>82.88</c:v>
                </c:pt>
                <c:pt idx="13887">
                  <c:v>39.979999999999997</c:v>
                </c:pt>
                <c:pt idx="13888">
                  <c:v>51.1</c:v>
                </c:pt>
                <c:pt idx="13889">
                  <c:v>39.35</c:v>
                </c:pt>
                <c:pt idx="13890">
                  <c:v>59.92</c:v>
                </c:pt>
                <c:pt idx="13891">
                  <c:v>12.59</c:v>
                </c:pt>
                <c:pt idx="13892">
                  <c:v>18.38</c:v>
                </c:pt>
                <c:pt idx="13893">
                  <c:v>24.13</c:v>
                </c:pt>
                <c:pt idx="13894">
                  <c:v>82.85</c:v>
                </c:pt>
                <c:pt idx="13895">
                  <c:v>39.75</c:v>
                </c:pt>
                <c:pt idx="13896">
                  <c:v>50.94</c:v>
                </c:pt>
                <c:pt idx="13897">
                  <c:v>39.51</c:v>
                </c:pt>
                <c:pt idx="13898">
                  <c:v>60.13</c:v>
                </c:pt>
                <c:pt idx="13899">
                  <c:v>12.73</c:v>
                </c:pt>
                <c:pt idx="13900">
                  <c:v>18.53</c:v>
                </c:pt>
                <c:pt idx="13901">
                  <c:v>23.96</c:v>
                </c:pt>
                <c:pt idx="13902">
                  <c:v>82.81</c:v>
                </c:pt>
                <c:pt idx="13903">
                  <c:v>39.51</c:v>
                </c:pt>
                <c:pt idx="13904">
                  <c:v>50.77</c:v>
                </c:pt>
                <c:pt idx="13905">
                  <c:v>39.67</c:v>
                </c:pt>
                <c:pt idx="13906">
                  <c:v>60.34</c:v>
                </c:pt>
                <c:pt idx="13907">
                  <c:v>12.87</c:v>
                </c:pt>
                <c:pt idx="13908">
                  <c:v>18.690000000000001</c:v>
                </c:pt>
                <c:pt idx="13909">
                  <c:v>23.8</c:v>
                </c:pt>
                <c:pt idx="13910">
                  <c:v>82.76</c:v>
                </c:pt>
                <c:pt idx="13911">
                  <c:v>39.28</c:v>
                </c:pt>
                <c:pt idx="13912">
                  <c:v>50.61</c:v>
                </c:pt>
                <c:pt idx="13913">
                  <c:v>39.83</c:v>
                </c:pt>
                <c:pt idx="13914">
                  <c:v>60.56</c:v>
                </c:pt>
                <c:pt idx="13915">
                  <c:v>13.01</c:v>
                </c:pt>
                <c:pt idx="13916">
                  <c:v>18.850000000000001</c:v>
                </c:pt>
                <c:pt idx="13917">
                  <c:v>23.63</c:v>
                </c:pt>
                <c:pt idx="13918">
                  <c:v>82.7</c:v>
                </c:pt>
                <c:pt idx="13919">
                  <c:v>39.049999999999997</c:v>
                </c:pt>
                <c:pt idx="13920">
                  <c:v>50.44</c:v>
                </c:pt>
                <c:pt idx="13921">
                  <c:v>39.979999999999997</c:v>
                </c:pt>
                <c:pt idx="13922">
                  <c:v>60.77</c:v>
                </c:pt>
                <c:pt idx="13923">
                  <c:v>13.15</c:v>
                </c:pt>
                <c:pt idx="13924">
                  <c:v>19</c:v>
                </c:pt>
                <c:pt idx="13925">
                  <c:v>23.47</c:v>
                </c:pt>
                <c:pt idx="13926">
                  <c:v>82.64</c:v>
                </c:pt>
                <c:pt idx="13927">
                  <c:v>38.82</c:v>
                </c:pt>
                <c:pt idx="13928">
                  <c:v>50.27</c:v>
                </c:pt>
                <c:pt idx="13929">
                  <c:v>40.14</c:v>
                </c:pt>
                <c:pt idx="13930">
                  <c:v>60.99</c:v>
                </c:pt>
                <c:pt idx="13931">
                  <c:v>13.29</c:v>
                </c:pt>
                <c:pt idx="13932">
                  <c:v>19.16</c:v>
                </c:pt>
                <c:pt idx="13933">
                  <c:v>23.3</c:v>
                </c:pt>
                <c:pt idx="13934">
                  <c:v>82.57</c:v>
                </c:pt>
                <c:pt idx="13935">
                  <c:v>38.590000000000003</c:v>
                </c:pt>
                <c:pt idx="13936">
                  <c:v>50.1</c:v>
                </c:pt>
                <c:pt idx="13937">
                  <c:v>40.299999999999997</c:v>
                </c:pt>
                <c:pt idx="13938">
                  <c:v>61.2</c:v>
                </c:pt>
                <c:pt idx="13939">
                  <c:v>13.43</c:v>
                </c:pt>
                <c:pt idx="13940">
                  <c:v>19.32</c:v>
                </c:pt>
                <c:pt idx="13941">
                  <c:v>23.13</c:v>
                </c:pt>
                <c:pt idx="13942">
                  <c:v>82.49</c:v>
                </c:pt>
                <c:pt idx="13943">
                  <c:v>49.94</c:v>
                </c:pt>
                <c:pt idx="13944">
                  <c:v>40.450000000000003</c:v>
                </c:pt>
                <c:pt idx="13945">
                  <c:v>61.42</c:v>
                </c:pt>
                <c:pt idx="13946">
                  <c:v>13.56</c:v>
                </c:pt>
                <c:pt idx="13947">
                  <c:v>19.47</c:v>
                </c:pt>
                <c:pt idx="13948">
                  <c:v>22.97</c:v>
                </c:pt>
                <c:pt idx="13949">
                  <c:v>82.41</c:v>
                </c:pt>
                <c:pt idx="13950">
                  <c:v>38.130000000000003</c:v>
                </c:pt>
                <c:pt idx="13951">
                  <c:v>49.77</c:v>
                </c:pt>
                <c:pt idx="13952">
                  <c:v>40.61</c:v>
                </c:pt>
                <c:pt idx="13953">
                  <c:v>61.64</c:v>
                </c:pt>
                <c:pt idx="13954">
                  <c:v>13.7</c:v>
                </c:pt>
                <c:pt idx="13955">
                  <c:v>19.63</c:v>
                </c:pt>
                <c:pt idx="13956">
                  <c:v>22.8</c:v>
                </c:pt>
                <c:pt idx="13957">
                  <c:v>82.32</c:v>
                </c:pt>
                <c:pt idx="13958">
                  <c:v>37.9</c:v>
                </c:pt>
                <c:pt idx="13959">
                  <c:v>49.59</c:v>
                </c:pt>
                <c:pt idx="13960">
                  <c:v>40.770000000000003</c:v>
                </c:pt>
                <c:pt idx="13961">
                  <c:v>61.85</c:v>
                </c:pt>
                <c:pt idx="13962">
                  <c:v>13.84</c:v>
                </c:pt>
                <c:pt idx="13963">
                  <c:v>19.78</c:v>
                </c:pt>
                <c:pt idx="13964">
                  <c:v>22.64</c:v>
                </c:pt>
                <c:pt idx="13965">
                  <c:v>82.22</c:v>
                </c:pt>
                <c:pt idx="13966">
                  <c:v>37.67</c:v>
                </c:pt>
                <c:pt idx="13967">
                  <c:v>49.42</c:v>
                </c:pt>
                <c:pt idx="13968">
                  <c:v>40.92</c:v>
                </c:pt>
                <c:pt idx="13969">
                  <c:v>62.07</c:v>
                </c:pt>
                <c:pt idx="13970">
                  <c:v>13.98</c:v>
                </c:pt>
                <c:pt idx="13971">
                  <c:v>19.940000000000001</c:v>
                </c:pt>
                <c:pt idx="13972">
                  <c:v>22.47</c:v>
                </c:pt>
                <c:pt idx="13973">
                  <c:v>82.12</c:v>
                </c:pt>
                <c:pt idx="13974">
                  <c:v>37.44</c:v>
                </c:pt>
                <c:pt idx="13975">
                  <c:v>49.25</c:v>
                </c:pt>
                <c:pt idx="13976">
                  <c:v>41.08</c:v>
                </c:pt>
                <c:pt idx="13977">
                  <c:v>62.28</c:v>
                </c:pt>
                <c:pt idx="13978">
                  <c:v>14.12</c:v>
                </c:pt>
                <c:pt idx="13979">
                  <c:v>20.100000000000001</c:v>
                </c:pt>
                <c:pt idx="13980">
                  <c:v>22.31</c:v>
                </c:pt>
                <c:pt idx="13981">
                  <c:v>82.01</c:v>
                </c:pt>
                <c:pt idx="13982">
                  <c:v>37.21</c:v>
                </c:pt>
                <c:pt idx="13983">
                  <c:v>49.08</c:v>
                </c:pt>
                <c:pt idx="13984">
                  <c:v>41.23</c:v>
                </c:pt>
                <c:pt idx="13985">
                  <c:v>62.5</c:v>
                </c:pt>
                <c:pt idx="13986">
                  <c:v>14.26</c:v>
                </c:pt>
                <c:pt idx="13987">
                  <c:v>20.25</c:v>
                </c:pt>
                <c:pt idx="13988">
                  <c:v>22.15</c:v>
                </c:pt>
                <c:pt idx="13989">
                  <c:v>81.900000000000006</c:v>
                </c:pt>
                <c:pt idx="13990">
                  <c:v>36.979999999999997</c:v>
                </c:pt>
                <c:pt idx="13991">
                  <c:v>48.9</c:v>
                </c:pt>
                <c:pt idx="13992">
                  <c:v>41.39</c:v>
                </c:pt>
                <c:pt idx="13993">
                  <c:v>62.72</c:v>
                </c:pt>
                <c:pt idx="13994">
                  <c:v>14.39</c:v>
                </c:pt>
                <c:pt idx="13995">
                  <c:v>20.41</c:v>
                </c:pt>
                <c:pt idx="13996">
                  <c:v>21.98</c:v>
                </c:pt>
                <c:pt idx="13997">
                  <c:v>81.78</c:v>
                </c:pt>
                <c:pt idx="13998">
                  <c:v>36.75</c:v>
                </c:pt>
                <c:pt idx="13999">
                  <c:v>48.73</c:v>
                </c:pt>
                <c:pt idx="14000">
                  <c:v>41.55</c:v>
                </c:pt>
                <c:pt idx="14001">
                  <c:v>62.94</c:v>
                </c:pt>
                <c:pt idx="14002">
                  <c:v>14.53</c:v>
                </c:pt>
                <c:pt idx="14003">
                  <c:v>20.56</c:v>
                </c:pt>
                <c:pt idx="14004">
                  <c:v>21.82</c:v>
                </c:pt>
                <c:pt idx="14005">
                  <c:v>81.66</c:v>
                </c:pt>
                <c:pt idx="14006">
                  <c:v>36.520000000000003</c:v>
                </c:pt>
                <c:pt idx="14007">
                  <c:v>48.55</c:v>
                </c:pt>
                <c:pt idx="14008">
                  <c:v>41.7</c:v>
                </c:pt>
                <c:pt idx="14009">
                  <c:v>63.16</c:v>
                </c:pt>
                <c:pt idx="14010">
                  <c:v>14.67</c:v>
                </c:pt>
                <c:pt idx="14011">
                  <c:v>20.72</c:v>
                </c:pt>
                <c:pt idx="14012">
                  <c:v>21.66</c:v>
                </c:pt>
                <c:pt idx="14013">
                  <c:v>81.53</c:v>
                </c:pt>
                <c:pt idx="14014">
                  <c:v>36.29</c:v>
                </c:pt>
                <c:pt idx="14015">
                  <c:v>48.37</c:v>
                </c:pt>
                <c:pt idx="14016">
                  <c:v>41.86</c:v>
                </c:pt>
                <c:pt idx="14017">
                  <c:v>63.37</c:v>
                </c:pt>
                <c:pt idx="14018">
                  <c:v>14.8</c:v>
                </c:pt>
                <c:pt idx="14019">
                  <c:v>20.88</c:v>
                </c:pt>
                <c:pt idx="14020">
                  <c:v>21.49</c:v>
                </c:pt>
                <c:pt idx="14021">
                  <c:v>81.400000000000006</c:v>
                </c:pt>
                <c:pt idx="14022">
                  <c:v>36.06</c:v>
                </c:pt>
                <c:pt idx="14023">
                  <c:v>48.2</c:v>
                </c:pt>
                <c:pt idx="14024">
                  <c:v>42.01</c:v>
                </c:pt>
                <c:pt idx="14025">
                  <c:v>63.59</c:v>
                </c:pt>
                <c:pt idx="14026">
                  <c:v>14.94</c:v>
                </c:pt>
                <c:pt idx="14027">
                  <c:v>21.03</c:v>
                </c:pt>
                <c:pt idx="14028">
                  <c:v>21.33</c:v>
                </c:pt>
                <c:pt idx="14029">
                  <c:v>81.260000000000005</c:v>
                </c:pt>
                <c:pt idx="14030">
                  <c:v>35.83</c:v>
                </c:pt>
                <c:pt idx="14031">
                  <c:v>48.02</c:v>
                </c:pt>
                <c:pt idx="14032">
                  <c:v>42.17</c:v>
                </c:pt>
                <c:pt idx="14033">
                  <c:v>63.81</c:v>
                </c:pt>
                <c:pt idx="14034">
                  <c:v>15.08</c:v>
                </c:pt>
                <c:pt idx="14035">
                  <c:v>21.19</c:v>
                </c:pt>
                <c:pt idx="14036">
                  <c:v>21.17</c:v>
                </c:pt>
                <c:pt idx="14037">
                  <c:v>81.12</c:v>
                </c:pt>
                <c:pt idx="14038">
                  <c:v>35.6</c:v>
                </c:pt>
                <c:pt idx="14039">
                  <c:v>47.84</c:v>
                </c:pt>
                <c:pt idx="14040">
                  <c:v>42.32</c:v>
                </c:pt>
                <c:pt idx="14041">
                  <c:v>64.03</c:v>
                </c:pt>
                <c:pt idx="14042">
                  <c:v>15.21</c:v>
                </c:pt>
                <c:pt idx="14043">
                  <c:v>21.34</c:v>
                </c:pt>
                <c:pt idx="14044">
                  <c:v>21</c:v>
                </c:pt>
                <c:pt idx="14045">
                  <c:v>80.97</c:v>
                </c:pt>
                <c:pt idx="14046">
                  <c:v>35.369999999999997</c:v>
                </c:pt>
                <c:pt idx="14047">
                  <c:v>47.66</c:v>
                </c:pt>
                <c:pt idx="14048">
                  <c:v>42.48</c:v>
                </c:pt>
                <c:pt idx="14049">
                  <c:v>64.25</c:v>
                </c:pt>
                <c:pt idx="14050">
                  <c:v>15.35</c:v>
                </c:pt>
                <c:pt idx="14051">
                  <c:v>21.5</c:v>
                </c:pt>
                <c:pt idx="14052">
                  <c:v>20.84</c:v>
                </c:pt>
                <c:pt idx="14053">
                  <c:v>80.819999999999993</c:v>
                </c:pt>
                <c:pt idx="14054">
                  <c:v>35.14</c:v>
                </c:pt>
                <c:pt idx="14055">
                  <c:v>47.48</c:v>
                </c:pt>
                <c:pt idx="14056">
                  <c:v>42.63</c:v>
                </c:pt>
                <c:pt idx="14057">
                  <c:v>64.47</c:v>
                </c:pt>
                <c:pt idx="14058">
                  <c:v>15.48</c:v>
                </c:pt>
                <c:pt idx="14059">
                  <c:v>21.65</c:v>
                </c:pt>
                <c:pt idx="14060">
                  <c:v>20.68</c:v>
                </c:pt>
                <c:pt idx="14061">
                  <c:v>80.67</c:v>
                </c:pt>
                <c:pt idx="14062">
                  <c:v>34.92</c:v>
                </c:pt>
                <c:pt idx="14063">
                  <c:v>47.3</c:v>
                </c:pt>
                <c:pt idx="14064">
                  <c:v>42.78</c:v>
                </c:pt>
                <c:pt idx="14065">
                  <c:v>64.69</c:v>
                </c:pt>
                <c:pt idx="14066">
                  <c:v>15.62</c:v>
                </c:pt>
                <c:pt idx="14067">
                  <c:v>21.81</c:v>
                </c:pt>
                <c:pt idx="14068">
                  <c:v>20.52</c:v>
                </c:pt>
                <c:pt idx="14069">
                  <c:v>80.510000000000005</c:v>
                </c:pt>
                <c:pt idx="14070">
                  <c:v>34.69</c:v>
                </c:pt>
                <c:pt idx="14071">
                  <c:v>47.12</c:v>
                </c:pt>
                <c:pt idx="14072">
                  <c:v>42.94</c:v>
                </c:pt>
                <c:pt idx="14073">
                  <c:v>64.91</c:v>
                </c:pt>
                <c:pt idx="14074">
                  <c:v>15.75</c:v>
                </c:pt>
                <c:pt idx="14075">
                  <c:v>21.96</c:v>
                </c:pt>
                <c:pt idx="14076">
                  <c:v>20.36</c:v>
                </c:pt>
                <c:pt idx="14077">
                  <c:v>80.349999999999994</c:v>
                </c:pt>
                <c:pt idx="14078">
                  <c:v>34.46</c:v>
                </c:pt>
                <c:pt idx="14079">
                  <c:v>46.93</c:v>
                </c:pt>
                <c:pt idx="14080">
                  <c:v>43.09</c:v>
                </c:pt>
                <c:pt idx="14081">
                  <c:v>65.13</c:v>
                </c:pt>
                <c:pt idx="14082">
                  <c:v>15.89</c:v>
                </c:pt>
                <c:pt idx="14083">
                  <c:v>22.12</c:v>
                </c:pt>
                <c:pt idx="14084">
                  <c:v>20.2</c:v>
                </c:pt>
                <c:pt idx="14085">
                  <c:v>80.19</c:v>
                </c:pt>
                <c:pt idx="14086">
                  <c:v>34.229999999999997</c:v>
                </c:pt>
                <c:pt idx="14087">
                  <c:v>46.75</c:v>
                </c:pt>
                <c:pt idx="14088">
                  <c:v>43.25</c:v>
                </c:pt>
                <c:pt idx="14089">
                  <c:v>65.349999999999994</c:v>
                </c:pt>
                <c:pt idx="14090">
                  <c:v>16.02</c:v>
                </c:pt>
                <c:pt idx="14091">
                  <c:v>22.27</c:v>
                </c:pt>
                <c:pt idx="14092">
                  <c:v>20.03</c:v>
                </c:pt>
                <c:pt idx="14093">
                  <c:v>80.02</c:v>
                </c:pt>
                <c:pt idx="14094">
                  <c:v>34</c:v>
                </c:pt>
                <c:pt idx="14095">
                  <c:v>46.57</c:v>
                </c:pt>
                <c:pt idx="14096">
                  <c:v>43.4</c:v>
                </c:pt>
                <c:pt idx="14097">
                  <c:v>65.569999999999993</c:v>
                </c:pt>
                <c:pt idx="14098">
                  <c:v>16.16</c:v>
                </c:pt>
                <c:pt idx="14099">
                  <c:v>22.43</c:v>
                </c:pt>
                <c:pt idx="14100">
                  <c:v>19.87</c:v>
                </c:pt>
                <c:pt idx="14101">
                  <c:v>79.849999999999994</c:v>
                </c:pt>
                <c:pt idx="14102">
                  <c:v>33.770000000000003</c:v>
                </c:pt>
                <c:pt idx="14103">
                  <c:v>46.38</c:v>
                </c:pt>
                <c:pt idx="14104">
                  <c:v>43.55</c:v>
                </c:pt>
                <c:pt idx="14105">
                  <c:v>65.8</c:v>
                </c:pt>
                <c:pt idx="14106">
                  <c:v>16.29</c:v>
                </c:pt>
                <c:pt idx="14107">
                  <c:v>22.58</c:v>
                </c:pt>
                <c:pt idx="14108">
                  <c:v>19.71</c:v>
                </c:pt>
                <c:pt idx="14109">
                  <c:v>79.680000000000007</c:v>
                </c:pt>
                <c:pt idx="14110">
                  <c:v>33.54</c:v>
                </c:pt>
                <c:pt idx="14111">
                  <c:v>46.2</c:v>
                </c:pt>
                <c:pt idx="14112">
                  <c:v>43.71</c:v>
                </c:pt>
                <c:pt idx="14113">
                  <c:v>66.02</c:v>
                </c:pt>
                <c:pt idx="14114">
                  <c:v>16.420000000000002</c:v>
                </c:pt>
                <c:pt idx="14115">
                  <c:v>22.74</c:v>
                </c:pt>
                <c:pt idx="14116">
                  <c:v>19.55</c:v>
                </c:pt>
                <c:pt idx="14117">
                  <c:v>79.510000000000005</c:v>
                </c:pt>
                <c:pt idx="14118">
                  <c:v>33.32</c:v>
                </c:pt>
                <c:pt idx="14119">
                  <c:v>46.01</c:v>
                </c:pt>
                <c:pt idx="14120">
                  <c:v>43.86</c:v>
                </c:pt>
                <c:pt idx="14121">
                  <c:v>66.239999999999995</c:v>
                </c:pt>
                <c:pt idx="14122">
                  <c:v>16.559999999999999</c:v>
                </c:pt>
                <c:pt idx="14123">
                  <c:v>22.89</c:v>
                </c:pt>
                <c:pt idx="14124">
                  <c:v>19.39</c:v>
                </c:pt>
                <c:pt idx="14125">
                  <c:v>79.33</c:v>
                </c:pt>
                <c:pt idx="14126">
                  <c:v>33.090000000000003</c:v>
                </c:pt>
                <c:pt idx="14127">
                  <c:v>45.83</c:v>
                </c:pt>
                <c:pt idx="14128">
                  <c:v>44.01</c:v>
                </c:pt>
                <c:pt idx="14129">
                  <c:v>66.459999999999994</c:v>
                </c:pt>
                <c:pt idx="14130">
                  <c:v>16.690000000000001</c:v>
                </c:pt>
                <c:pt idx="14131">
                  <c:v>23.05</c:v>
                </c:pt>
                <c:pt idx="14132">
                  <c:v>19.23</c:v>
                </c:pt>
                <c:pt idx="14133">
                  <c:v>79.150000000000006</c:v>
                </c:pt>
                <c:pt idx="14134">
                  <c:v>32.86</c:v>
                </c:pt>
                <c:pt idx="14135">
                  <c:v>45.64</c:v>
                </c:pt>
                <c:pt idx="14136">
                  <c:v>44.17</c:v>
                </c:pt>
                <c:pt idx="14137">
                  <c:v>66.680000000000007</c:v>
                </c:pt>
                <c:pt idx="14138">
                  <c:v>16.82</c:v>
                </c:pt>
                <c:pt idx="14139">
                  <c:v>23.2</c:v>
                </c:pt>
                <c:pt idx="14140">
                  <c:v>19.07</c:v>
                </c:pt>
                <c:pt idx="14141">
                  <c:v>78.97</c:v>
                </c:pt>
                <c:pt idx="14142">
                  <c:v>32.630000000000003</c:v>
                </c:pt>
                <c:pt idx="14143">
                  <c:v>45.45</c:v>
                </c:pt>
                <c:pt idx="14144">
                  <c:v>44.32</c:v>
                </c:pt>
                <c:pt idx="14145">
                  <c:v>66.91</c:v>
                </c:pt>
                <c:pt idx="14146">
                  <c:v>16.95</c:v>
                </c:pt>
                <c:pt idx="14147">
                  <c:v>23.36</c:v>
                </c:pt>
                <c:pt idx="14148">
                  <c:v>18.91</c:v>
                </c:pt>
                <c:pt idx="14149">
                  <c:v>78.78</c:v>
                </c:pt>
                <c:pt idx="14150">
                  <c:v>32.409999999999997</c:v>
                </c:pt>
                <c:pt idx="14151">
                  <c:v>45.27</c:v>
                </c:pt>
                <c:pt idx="14152">
                  <c:v>44.47</c:v>
                </c:pt>
                <c:pt idx="14153">
                  <c:v>67.13</c:v>
                </c:pt>
                <c:pt idx="14154">
                  <c:v>17.079999999999998</c:v>
                </c:pt>
                <c:pt idx="14155">
                  <c:v>23.51</c:v>
                </c:pt>
                <c:pt idx="14156">
                  <c:v>18.75</c:v>
                </c:pt>
                <c:pt idx="14157">
                  <c:v>78.599999999999994</c:v>
                </c:pt>
                <c:pt idx="14158">
                  <c:v>32.18</c:v>
                </c:pt>
                <c:pt idx="14159">
                  <c:v>45.08</c:v>
                </c:pt>
                <c:pt idx="14160">
                  <c:v>44.62</c:v>
                </c:pt>
                <c:pt idx="14161">
                  <c:v>67.349999999999994</c:v>
                </c:pt>
                <c:pt idx="14162">
                  <c:v>17.21</c:v>
                </c:pt>
                <c:pt idx="14163">
                  <c:v>23.67</c:v>
                </c:pt>
                <c:pt idx="14164">
                  <c:v>18.600000000000001</c:v>
                </c:pt>
                <c:pt idx="14165">
                  <c:v>78.41</c:v>
                </c:pt>
                <c:pt idx="14166">
                  <c:v>31.95</c:v>
                </c:pt>
                <c:pt idx="14167">
                  <c:v>44.89</c:v>
                </c:pt>
                <c:pt idx="14168">
                  <c:v>44.78</c:v>
                </c:pt>
                <c:pt idx="14169">
                  <c:v>67.58</c:v>
                </c:pt>
                <c:pt idx="14170">
                  <c:v>17.34</c:v>
                </c:pt>
                <c:pt idx="14171">
                  <c:v>23.82</c:v>
                </c:pt>
                <c:pt idx="14172">
                  <c:v>18.440000000000001</c:v>
                </c:pt>
                <c:pt idx="14173">
                  <c:v>78.22</c:v>
                </c:pt>
                <c:pt idx="14174">
                  <c:v>31.72</c:v>
                </c:pt>
                <c:pt idx="14175">
                  <c:v>44.7</c:v>
                </c:pt>
                <c:pt idx="14176">
                  <c:v>44.93</c:v>
                </c:pt>
                <c:pt idx="14177">
                  <c:v>67.8</c:v>
                </c:pt>
                <c:pt idx="14178">
                  <c:v>17.47</c:v>
                </c:pt>
                <c:pt idx="14179">
                  <c:v>23.97</c:v>
                </c:pt>
                <c:pt idx="14180">
                  <c:v>18.28</c:v>
                </c:pt>
                <c:pt idx="14181">
                  <c:v>78.03</c:v>
                </c:pt>
                <c:pt idx="14182">
                  <c:v>31.5</c:v>
                </c:pt>
                <c:pt idx="14183">
                  <c:v>44.51</c:v>
                </c:pt>
                <c:pt idx="14184">
                  <c:v>45.08</c:v>
                </c:pt>
                <c:pt idx="14185">
                  <c:v>68.03</c:v>
                </c:pt>
                <c:pt idx="14186">
                  <c:v>17.600000000000001</c:v>
                </c:pt>
                <c:pt idx="14187">
                  <c:v>24.13</c:v>
                </c:pt>
                <c:pt idx="14188">
                  <c:v>18.12</c:v>
                </c:pt>
                <c:pt idx="14189">
                  <c:v>77.83</c:v>
                </c:pt>
                <c:pt idx="14190">
                  <c:v>31.27</c:v>
                </c:pt>
                <c:pt idx="14191">
                  <c:v>44.32</c:v>
                </c:pt>
                <c:pt idx="14192">
                  <c:v>45.23</c:v>
                </c:pt>
                <c:pt idx="14193">
                  <c:v>68.25</c:v>
                </c:pt>
                <c:pt idx="14194">
                  <c:v>17.73</c:v>
                </c:pt>
                <c:pt idx="14195">
                  <c:v>24.28</c:v>
                </c:pt>
                <c:pt idx="14196">
                  <c:v>17.96</c:v>
                </c:pt>
                <c:pt idx="14197">
                  <c:v>77.64</c:v>
                </c:pt>
                <c:pt idx="14198">
                  <c:v>31.04</c:v>
                </c:pt>
                <c:pt idx="14199">
                  <c:v>44.13</c:v>
                </c:pt>
                <c:pt idx="14200">
                  <c:v>45.38</c:v>
                </c:pt>
                <c:pt idx="14201">
                  <c:v>68.48</c:v>
                </c:pt>
                <c:pt idx="14202">
                  <c:v>17.86</c:v>
                </c:pt>
                <c:pt idx="14203">
                  <c:v>24.44</c:v>
                </c:pt>
                <c:pt idx="14204">
                  <c:v>17.8</c:v>
                </c:pt>
                <c:pt idx="14205">
                  <c:v>77.44</c:v>
                </c:pt>
                <c:pt idx="14206">
                  <c:v>30.82</c:v>
                </c:pt>
                <c:pt idx="14207">
                  <c:v>43.94</c:v>
                </c:pt>
                <c:pt idx="14208">
                  <c:v>45.53</c:v>
                </c:pt>
                <c:pt idx="14209">
                  <c:v>68.7</c:v>
                </c:pt>
                <c:pt idx="14210">
                  <c:v>17.989999999999998</c:v>
                </c:pt>
                <c:pt idx="14211">
                  <c:v>24.59</c:v>
                </c:pt>
                <c:pt idx="14212">
                  <c:v>17.649999999999999</c:v>
                </c:pt>
                <c:pt idx="14213">
                  <c:v>77.239999999999995</c:v>
                </c:pt>
                <c:pt idx="14214">
                  <c:v>30.59</c:v>
                </c:pt>
                <c:pt idx="14215">
                  <c:v>43.75</c:v>
                </c:pt>
                <c:pt idx="14216">
                  <c:v>10.199999999999999</c:v>
                </c:pt>
                <c:pt idx="14217">
                  <c:v>45.69</c:v>
                </c:pt>
                <c:pt idx="14218">
                  <c:v>68.930000000000007</c:v>
                </c:pt>
                <c:pt idx="14219">
                  <c:v>18.12</c:v>
                </c:pt>
                <c:pt idx="14220">
                  <c:v>24.74</c:v>
                </c:pt>
                <c:pt idx="14221">
                  <c:v>17.489999999999998</c:v>
                </c:pt>
                <c:pt idx="14222">
                  <c:v>77.040000000000006</c:v>
                </c:pt>
                <c:pt idx="14223">
                  <c:v>30.37</c:v>
                </c:pt>
                <c:pt idx="14224">
                  <c:v>43.56</c:v>
                </c:pt>
                <c:pt idx="14225">
                  <c:v>10.37</c:v>
                </c:pt>
                <c:pt idx="14226">
                  <c:v>45.84</c:v>
                </c:pt>
                <c:pt idx="14227">
                  <c:v>69.150000000000006</c:v>
                </c:pt>
                <c:pt idx="14228">
                  <c:v>18.25</c:v>
                </c:pt>
                <c:pt idx="14229">
                  <c:v>24.9</c:v>
                </c:pt>
                <c:pt idx="14230">
                  <c:v>17.329999999999998</c:v>
                </c:pt>
                <c:pt idx="14231">
                  <c:v>76.84</c:v>
                </c:pt>
                <c:pt idx="14232">
                  <c:v>30.14</c:v>
                </c:pt>
                <c:pt idx="14233">
                  <c:v>43.37</c:v>
                </c:pt>
                <c:pt idx="14234">
                  <c:v>10.54</c:v>
                </c:pt>
                <c:pt idx="14235">
                  <c:v>45.99</c:v>
                </c:pt>
                <c:pt idx="14236">
                  <c:v>69.38</c:v>
                </c:pt>
                <c:pt idx="14237">
                  <c:v>18.37</c:v>
                </c:pt>
                <c:pt idx="14238">
                  <c:v>25.05</c:v>
                </c:pt>
                <c:pt idx="14239">
                  <c:v>17.170000000000002</c:v>
                </c:pt>
                <c:pt idx="14240">
                  <c:v>76.64</c:v>
                </c:pt>
                <c:pt idx="14241">
                  <c:v>29.92</c:v>
                </c:pt>
                <c:pt idx="14242">
                  <c:v>43.17</c:v>
                </c:pt>
                <c:pt idx="14243">
                  <c:v>10.71</c:v>
                </c:pt>
                <c:pt idx="14244">
                  <c:v>46.14</c:v>
                </c:pt>
                <c:pt idx="14245">
                  <c:v>69.61</c:v>
                </c:pt>
                <c:pt idx="14246">
                  <c:v>18.5</c:v>
                </c:pt>
                <c:pt idx="14247">
                  <c:v>25.21</c:v>
                </c:pt>
                <c:pt idx="14248">
                  <c:v>17.02</c:v>
                </c:pt>
                <c:pt idx="14249">
                  <c:v>76.430000000000007</c:v>
                </c:pt>
                <c:pt idx="14250">
                  <c:v>29.69</c:v>
                </c:pt>
                <c:pt idx="14251">
                  <c:v>42.98</c:v>
                </c:pt>
                <c:pt idx="14252">
                  <c:v>10.88</c:v>
                </c:pt>
                <c:pt idx="14253">
                  <c:v>46.29</c:v>
                </c:pt>
                <c:pt idx="14254">
                  <c:v>69.83</c:v>
                </c:pt>
                <c:pt idx="14255">
                  <c:v>18.63</c:v>
                </c:pt>
                <c:pt idx="14256">
                  <c:v>25.36</c:v>
                </c:pt>
                <c:pt idx="14257">
                  <c:v>16.86</c:v>
                </c:pt>
                <c:pt idx="14258">
                  <c:v>76.23</c:v>
                </c:pt>
                <c:pt idx="14259">
                  <c:v>29.46</c:v>
                </c:pt>
                <c:pt idx="14260">
                  <c:v>42.79</c:v>
                </c:pt>
                <c:pt idx="14261">
                  <c:v>11.05</c:v>
                </c:pt>
                <c:pt idx="14262">
                  <c:v>46.44</c:v>
                </c:pt>
                <c:pt idx="14263">
                  <c:v>70.06</c:v>
                </c:pt>
                <c:pt idx="14264">
                  <c:v>18.75</c:v>
                </c:pt>
                <c:pt idx="14265">
                  <c:v>25.51</c:v>
                </c:pt>
                <c:pt idx="14266">
                  <c:v>16.7</c:v>
                </c:pt>
                <c:pt idx="14267">
                  <c:v>76.02</c:v>
                </c:pt>
                <c:pt idx="14268">
                  <c:v>29.24</c:v>
                </c:pt>
                <c:pt idx="14269">
                  <c:v>42.59</c:v>
                </c:pt>
                <c:pt idx="14270">
                  <c:v>46.59</c:v>
                </c:pt>
                <c:pt idx="14271">
                  <c:v>70.290000000000006</c:v>
                </c:pt>
                <c:pt idx="14272">
                  <c:v>18.88</c:v>
                </c:pt>
                <c:pt idx="14273">
                  <c:v>25.67</c:v>
                </c:pt>
                <c:pt idx="14274">
                  <c:v>16.55</c:v>
                </c:pt>
                <c:pt idx="14275">
                  <c:v>75.81</c:v>
                </c:pt>
                <c:pt idx="14276">
                  <c:v>29.02</c:v>
                </c:pt>
                <c:pt idx="14277">
                  <c:v>42.4</c:v>
                </c:pt>
                <c:pt idx="14278">
                  <c:v>11.39</c:v>
                </c:pt>
                <c:pt idx="14279">
                  <c:v>46.74</c:v>
                </c:pt>
                <c:pt idx="14280">
                  <c:v>70.510000000000005</c:v>
                </c:pt>
                <c:pt idx="14281">
                  <c:v>19</c:v>
                </c:pt>
                <c:pt idx="14282">
                  <c:v>25.82</c:v>
                </c:pt>
                <c:pt idx="14283">
                  <c:v>16.39</c:v>
                </c:pt>
                <c:pt idx="14284">
                  <c:v>75.61</c:v>
                </c:pt>
                <c:pt idx="14285">
                  <c:v>28.79</c:v>
                </c:pt>
                <c:pt idx="14286">
                  <c:v>42.2</c:v>
                </c:pt>
                <c:pt idx="14287">
                  <c:v>11.56</c:v>
                </c:pt>
                <c:pt idx="14288">
                  <c:v>46.89</c:v>
                </c:pt>
                <c:pt idx="14289">
                  <c:v>70.739999999999995</c:v>
                </c:pt>
                <c:pt idx="14290">
                  <c:v>19.13</c:v>
                </c:pt>
                <c:pt idx="14291">
                  <c:v>25.97</c:v>
                </c:pt>
                <c:pt idx="14292">
                  <c:v>16.239999999999998</c:v>
                </c:pt>
                <c:pt idx="14293">
                  <c:v>75.400000000000006</c:v>
                </c:pt>
                <c:pt idx="14294">
                  <c:v>28.57</c:v>
                </c:pt>
                <c:pt idx="14295">
                  <c:v>42.01</c:v>
                </c:pt>
                <c:pt idx="14296">
                  <c:v>11.73</c:v>
                </c:pt>
                <c:pt idx="14297">
                  <c:v>47.04</c:v>
                </c:pt>
                <c:pt idx="14298">
                  <c:v>70.97</c:v>
                </c:pt>
                <c:pt idx="14299">
                  <c:v>19.25</c:v>
                </c:pt>
                <c:pt idx="14300">
                  <c:v>26.13</c:v>
                </c:pt>
                <c:pt idx="14301">
                  <c:v>16.079999999999998</c:v>
                </c:pt>
                <c:pt idx="14302">
                  <c:v>75.180000000000007</c:v>
                </c:pt>
                <c:pt idx="14303">
                  <c:v>28.34</c:v>
                </c:pt>
                <c:pt idx="14304">
                  <c:v>41.81</c:v>
                </c:pt>
                <c:pt idx="14305">
                  <c:v>11.91</c:v>
                </c:pt>
                <c:pt idx="14306">
                  <c:v>47.19</c:v>
                </c:pt>
                <c:pt idx="14307">
                  <c:v>71.2</c:v>
                </c:pt>
                <c:pt idx="14308">
                  <c:v>19.37</c:v>
                </c:pt>
                <c:pt idx="14309">
                  <c:v>26.28</c:v>
                </c:pt>
                <c:pt idx="14310">
                  <c:v>15.92</c:v>
                </c:pt>
                <c:pt idx="14311">
                  <c:v>74.97</c:v>
                </c:pt>
                <c:pt idx="14312">
                  <c:v>28.12</c:v>
                </c:pt>
                <c:pt idx="14313">
                  <c:v>41.62</c:v>
                </c:pt>
                <c:pt idx="14314">
                  <c:v>12.08</c:v>
                </c:pt>
                <c:pt idx="14315">
                  <c:v>47.34</c:v>
                </c:pt>
                <c:pt idx="14316">
                  <c:v>71.42</c:v>
                </c:pt>
                <c:pt idx="14317">
                  <c:v>19.489999999999998</c:v>
                </c:pt>
                <c:pt idx="14318">
                  <c:v>26.43</c:v>
                </c:pt>
                <c:pt idx="14319">
                  <c:v>15.77</c:v>
                </c:pt>
                <c:pt idx="14320">
                  <c:v>74.760000000000005</c:v>
                </c:pt>
                <c:pt idx="14321">
                  <c:v>27.9</c:v>
                </c:pt>
                <c:pt idx="14322">
                  <c:v>41.42</c:v>
                </c:pt>
                <c:pt idx="14323">
                  <c:v>12.25</c:v>
                </c:pt>
                <c:pt idx="14324">
                  <c:v>47.49</c:v>
                </c:pt>
                <c:pt idx="14325">
                  <c:v>71.650000000000006</c:v>
                </c:pt>
                <c:pt idx="14326">
                  <c:v>19.62</c:v>
                </c:pt>
                <c:pt idx="14327">
                  <c:v>26.59</c:v>
                </c:pt>
                <c:pt idx="14328">
                  <c:v>15.61</c:v>
                </c:pt>
                <c:pt idx="14329">
                  <c:v>74.55</c:v>
                </c:pt>
                <c:pt idx="14330">
                  <c:v>27.67</c:v>
                </c:pt>
                <c:pt idx="14331">
                  <c:v>41.23</c:v>
                </c:pt>
                <c:pt idx="14332">
                  <c:v>12.42</c:v>
                </c:pt>
                <c:pt idx="14333">
                  <c:v>47.63</c:v>
                </c:pt>
                <c:pt idx="14334">
                  <c:v>71.88</c:v>
                </c:pt>
                <c:pt idx="14335">
                  <c:v>19.739999999999998</c:v>
                </c:pt>
                <c:pt idx="14336">
                  <c:v>26.74</c:v>
                </c:pt>
                <c:pt idx="14337">
                  <c:v>15.46</c:v>
                </c:pt>
                <c:pt idx="14338">
                  <c:v>74.33</c:v>
                </c:pt>
                <c:pt idx="14339">
                  <c:v>27.45</c:v>
                </c:pt>
                <c:pt idx="14340">
                  <c:v>41.03</c:v>
                </c:pt>
                <c:pt idx="14341">
                  <c:v>12.6</c:v>
                </c:pt>
                <c:pt idx="14342">
                  <c:v>47.78</c:v>
                </c:pt>
                <c:pt idx="14343">
                  <c:v>72.11</c:v>
                </c:pt>
                <c:pt idx="14344">
                  <c:v>19.86</c:v>
                </c:pt>
                <c:pt idx="14345">
                  <c:v>26.89</c:v>
                </c:pt>
                <c:pt idx="14346">
                  <c:v>15.3</c:v>
                </c:pt>
                <c:pt idx="14347">
                  <c:v>74.12</c:v>
                </c:pt>
                <c:pt idx="14348">
                  <c:v>27.23</c:v>
                </c:pt>
                <c:pt idx="14349">
                  <c:v>40.83</c:v>
                </c:pt>
                <c:pt idx="14350">
                  <c:v>12.77</c:v>
                </c:pt>
                <c:pt idx="14351">
                  <c:v>47.93</c:v>
                </c:pt>
                <c:pt idx="14352">
                  <c:v>72.34</c:v>
                </c:pt>
                <c:pt idx="14353">
                  <c:v>19.98</c:v>
                </c:pt>
                <c:pt idx="14354">
                  <c:v>27.04</c:v>
                </c:pt>
                <c:pt idx="14355">
                  <c:v>15.15</c:v>
                </c:pt>
                <c:pt idx="14356">
                  <c:v>73.900000000000006</c:v>
                </c:pt>
                <c:pt idx="14357">
                  <c:v>27</c:v>
                </c:pt>
                <c:pt idx="14358">
                  <c:v>40.64</c:v>
                </c:pt>
                <c:pt idx="14359">
                  <c:v>12.94</c:v>
                </c:pt>
                <c:pt idx="14360">
                  <c:v>48.08</c:v>
                </c:pt>
                <c:pt idx="14361">
                  <c:v>72.569999999999993</c:v>
                </c:pt>
                <c:pt idx="14362">
                  <c:v>20.100000000000001</c:v>
                </c:pt>
                <c:pt idx="14363">
                  <c:v>27.2</c:v>
                </c:pt>
                <c:pt idx="14364">
                  <c:v>15</c:v>
                </c:pt>
                <c:pt idx="14365">
                  <c:v>73.680000000000007</c:v>
                </c:pt>
                <c:pt idx="14366">
                  <c:v>26.78</c:v>
                </c:pt>
                <c:pt idx="14367">
                  <c:v>40.44</c:v>
                </c:pt>
                <c:pt idx="14368">
                  <c:v>13.12</c:v>
                </c:pt>
                <c:pt idx="14369">
                  <c:v>48.23</c:v>
                </c:pt>
                <c:pt idx="14370">
                  <c:v>72.8</c:v>
                </c:pt>
                <c:pt idx="14371">
                  <c:v>20.22</c:v>
                </c:pt>
                <c:pt idx="14372">
                  <c:v>27.35</c:v>
                </c:pt>
                <c:pt idx="14373">
                  <c:v>14.84</c:v>
                </c:pt>
                <c:pt idx="14374">
                  <c:v>73.47</c:v>
                </c:pt>
                <c:pt idx="14375">
                  <c:v>26.56</c:v>
                </c:pt>
                <c:pt idx="14376">
                  <c:v>40.24</c:v>
                </c:pt>
                <c:pt idx="14377">
                  <c:v>13.29</c:v>
                </c:pt>
                <c:pt idx="14378">
                  <c:v>48.38</c:v>
                </c:pt>
                <c:pt idx="14379">
                  <c:v>73.03</c:v>
                </c:pt>
                <c:pt idx="14380">
                  <c:v>20.34</c:v>
                </c:pt>
                <c:pt idx="14381">
                  <c:v>27.5</c:v>
                </c:pt>
                <c:pt idx="14382">
                  <c:v>14.69</c:v>
                </c:pt>
                <c:pt idx="14383">
                  <c:v>73.25</c:v>
                </c:pt>
                <c:pt idx="14384">
                  <c:v>26.34</c:v>
                </c:pt>
                <c:pt idx="14385">
                  <c:v>40.049999999999997</c:v>
                </c:pt>
                <c:pt idx="14386">
                  <c:v>13.47</c:v>
                </c:pt>
                <c:pt idx="14387">
                  <c:v>48.52</c:v>
                </c:pt>
                <c:pt idx="14388">
                  <c:v>73.260000000000005</c:v>
                </c:pt>
                <c:pt idx="14389">
                  <c:v>20.46</c:v>
                </c:pt>
                <c:pt idx="14390">
                  <c:v>27.66</c:v>
                </c:pt>
                <c:pt idx="14391">
                  <c:v>14.53</c:v>
                </c:pt>
                <c:pt idx="14392">
                  <c:v>73.03</c:v>
                </c:pt>
                <c:pt idx="14393">
                  <c:v>26.11</c:v>
                </c:pt>
                <c:pt idx="14394">
                  <c:v>39.85</c:v>
                </c:pt>
                <c:pt idx="14395">
                  <c:v>13.64</c:v>
                </c:pt>
                <c:pt idx="14396">
                  <c:v>48.67</c:v>
                </c:pt>
                <c:pt idx="14397">
                  <c:v>73.489999999999995</c:v>
                </c:pt>
                <c:pt idx="14398">
                  <c:v>20.57</c:v>
                </c:pt>
                <c:pt idx="14399">
                  <c:v>27.81</c:v>
                </c:pt>
                <c:pt idx="14400">
                  <c:v>14.38</c:v>
                </c:pt>
                <c:pt idx="14401">
                  <c:v>72.81</c:v>
                </c:pt>
                <c:pt idx="14402">
                  <c:v>25.89</c:v>
                </c:pt>
                <c:pt idx="14403">
                  <c:v>39.65</c:v>
                </c:pt>
                <c:pt idx="14404">
                  <c:v>13.81</c:v>
                </c:pt>
                <c:pt idx="14405">
                  <c:v>48.82</c:v>
                </c:pt>
                <c:pt idx="14406">
                  <c:v>73.72</c:v>
                </c:pt>
                <c:pt idx="14407">
                  <c:v>20.69</c:v>
                </c:pt>
                <c:pt idx="14408">
                  <c:v>27.96</c:v>
                </c:pt>
                <c:pt idx="14409">
                  <c:v>14.23</c:v>
                </c:pt>
                <c:pt idx="14410">
                  <c:v>72.59</c:v>
                </c:pt>
                <c:pt idx="14411">
                  <c:v>25.67</c:v>
                </c:pt>
                <c:pt idx="14412">
                  <c:v>39.450000000000003</c:v>
                </c:pt>
                <c:pt idx="14413">
                  <c:v>13.99</c:v>
                </c:pt>
                <c:pt idx="14414">
                  <c:v>10.07</c:v>
                </c:pt>
                <c:pt idx="14415">
                  <c:v>48.97</c:v>
                </c:pt>
                <c:pt idx="14416">
                  <c:v>73.95</c:v>
                </c:pt>
                <c:pt idx="14417">
                  <c:v>20.81</c:v>
                </c:pt>
                <c:pt idx="14418">
                  <c:v>28.11</c:v>
                </c:pt>
                <c:pt idx="14419">
                  <c:v>14.07</c:v>
                </c:pt>
                <c:pt idx="14420">
                  <c:v>72.37</c:v>
                </c:pt>
                <c:pt idx="14421">
                  <c:v>25.45</c:v>
                </c:pt>
                <c:pt idx="14422">
                  <c:v>39.25</c:v>
                </c:pt>
                <c:pt idx="14423">
                  <c:v>14.16</c:v>
                </c:pt>
                <c:pt idx="14424">
                  <c:v>10.28</c:v>
                </c:pt>
                <c:pt idx="14425">
                  <c:v>49.11</c:v>
                </c:pt>
                <c:pt idx="14426">
                  <c:v>74.180000000000007</c:v>
                </c:pt>
                <c:pt idx="14427">
                  <c:v>20.92</c:v>
                </c:pt>
                <c:pt idx="14428">
                  <c:v>28.26</c:v>
                </c:pt>
                <c:pt idx="14429">
                  <c:v>13.92</c:v>
                </c:pt>
                <c:pt idx="14430">
                  <c:v>72.150000000000006</c:v>
                </c:pt>
                <c:pt idx="14431">
                  <c:v>25.23</c:v>
                </c:pt>
                <c:pt idx="14432">
                  <c:v>39.049999999999997</c:v>
                </c:pt>
                <c:pt idx="14433">
                  <c:v>14.34</c:v>
                </c:pt>
                <c:pt idx="14434">
                  <c:v>10.49</c:v>
                </c:pt>
                <c:pt idx="14435">
                  <c:v>49.26</c:v>
                </c:pt>
                <c:pt idx="14436">
                  <c:v>74.41</c:v>
                </c:pt>
                <c:pt idx="14437">
                  <c:v>21.04</c:v>
                </c:pt>
                <c:pt idx="14438">
                  <c:v>28.42</c:v>
                </c:pt>
                <c:pt idx="14439">
                  <c:v>13.77</c:v>
                </c:pt>
                <c:pt idx="14440">
                  <c:v>71.930000000000007</c:v>
                </c:pt>
                <c:pt idx="14441">
                  <c:v>25.01</c:v>
                </c:pt>
                <c:pt idx="14442">
                  <c:v>38.85</c:v>
                </c:pt>
                <c:pt idx="14443">
                  <c:v>14.52</c:v>
                </c:pt>
                <c:pt idx="14444">
                  <c:v>10.69</c:v>
                </c:pt>
                <c:pt idx="14445">
                  <c:v>49.41</c:v>
                </c:pt>
                <c:pt idx="14446">
                  <c:v>74.650000000000006</c:v>
                </c:pt>
                <c:pt idx="14447">
                  <c:v>21.15</c:v>
                </c:pt>
                <c:pt idx="14448">
                  <c:v>28.57</c:v>
                </c:pt>
                <c:pt idx="14449">
                  <c:v>13.62</c:v>
                </c:pt>
                <c:pt idx="14450">
                  <c:v>71.7</c:v>
                </c:pt>
                <c:pt idx="14451">
                  <c:v>24.79</c:v>
                </c:pt>
                <c:pt idx="14452">
                  <c:v>38.659999999999997</c:v>
                </c:pt>
                <c:pt idx="14453">
                  <c:v>14.69</c:v>
                </c:pt>
                <c:pt idx="14454">
                  <c:v>10.9</c:v>
                </c:pt>
                <c:pt idx="14455">
                  <c:v>49.55</c:v>
                </c:pt>
                <c:pt idx="14456">
                  <c:v>74.88</c:v>
                </c:pt>
                <c:pt idx="14457">
                  <c:v>21.27</c:v>
                </c:pt>
                <c:pt idx="14458">
                  <c:v>28.72</c:v>
                </c:pt>
                <c:pt idx="14459">
                  <c:v>13.46</c:v>
                </c:pt>
                <c:pt idx="14460">
                  <c:v>71.48</c:v>
                </c:pt>
                <c:pt idx="14461">
                  <c:v>24.57</c:v>
                </c:pt>
                <c:pt idx="14462">
                  <c:v>38.46</c:v>
                </c:pt>
                <c:pt idx="14463">
                  <c:v>14.87</c:v>
                </c:pt>
                <c:pt idx="14464">
                  <c:v>11.11</c:v>
                </c:pt>
                <c:pt idx="14465">
                  <c:v>49.7</c:v>
                </c:pt>
                <c:pt idx="14466">
                  <c:v>75.11</c:v>
                </c:pt>
                <c:pt idx="14467">
                  <c:v>21.38</c:v>
                </c:pt>
                <c:pt idx="14468">
                  <c:v>28.87</c:v>
                </c:pt>
                <c:pt idx="14469">
                  <c:v>13.31</c:v>
                </c:pt>
                <c:pt idx="14470">
                  <c:v>71.260000000000005</c:v>
                </c:pt>
                <c:pt idx="14471">
                  <c:v>24.35</c:v>
                </c:pt>
                <c:pt idx="14472">
                  <c:v>38.26</c:v>
                </c:pt>
                <c:pt idx="14473">
                  <c:v>15.04</c:v>
                </c:pt>
                <c:pt idx="14474">
                  <c:v>11.32</c:v>
                </c:pt>
                <c:pt idx="14475">
                  <c:v>49.84</c:v>
                </c:pt>
                <c:pt idx="14476">
                  <c:v>75.34</c:v>
                </c:pt>
                <c:pt idx="14477">
                  <c:v>21.49</c:v>
                </c:pt>
                <c:pt idx="14478">
                  <c:v>29.03</c:v>
                </c:pt>
                <c:pt idx="14479">
                  <c:v>13.16</c:v>
                </c:pt>
                <c:pt idx="14480">
                  <c:v>71.03</c:v>
                </c:pt>
                <c:pt idx="14481">
                  <c:v>24.13</c:v>
                </c:pt>
                <c:pt idx="14482">
                  <c:v>38.06</c:v>
                </c:pt>
                <c:pt idx="14483">
                  <c:v>15.22</c:v>
                </c:pt>
                <c:pt idx="14484">
                  <c:v>11.53</c:v>
                </c:pt>
                <c:pt idx="14485">
                  <c:v>49.99</c:v>
                </c:pt>
                <c:pt idx="14486">
                  <c:v>75.569999999999993</c:v>
                </c:pt>
                <c:pt idx="14487">
                  <c:v>21.6</c:v>
                </c:pt>
                <c:pt idx="14488">
                  <c:v>29.18</c:v>
                </c:pt>
                <c:pt idx="14489">
                  <c:v>13.01</c:v>
                </c:pt>
                <c:pt idx="14490">
                  <c:v>70.81</c:v>
                </c:pt>
                <c:pt idx="14491">
                  <c:v>23.91</c:v>
                </c:pt>
                <c:pt idx="14492">
                  <c:v>37.86</c:v>
                </c:pt>
                <c:pt idx="14493">
                  <c:v>15.4</c:v>
                </c:pt>
                <c:pt idx="14494">
                  <c:v>11.74</c:v>
                </c:pt>
                <c:pt idx="14495">
                  <c:v>50.13</c:v>
                </c:pt>
                <c:pt idx="14496">
                  <c:v>75.81</c:v>
                </c:pt>
                <c:pt idx="14497">
                  <c:v>21.72</c:v>
                </c:pt>
                <c:pt idx="14498">
                  <c:v>29.33</c:v>
                </c:pt>
                <c:pt idx="14499">
                  <c:v>12.85</c:v>
                </c:pt>
                <c:pt idx="14500">
                  <c:v>70.58</c:v>
                </c:pt>
                <c:pt idx="14501">
                  <c:v>23.69</c:v>
                </c:pt>
                <c:pt idx="14502">
                  <c:v>37.659999999999997</c:v>
                </c:pt>
                <c:pt idx="14503">
                  <c:v>15.57</c:v>
                </c:pt>
                <c:pt idx="14504">
                  <c:v>11.95</c:v>
                </c:pt>
                <c:pt idx="14505">
                  <c:v>50.28</c:v>
                </c:pt>
                <c:pt idx="14506">
                  <c:v>76.040000000000006</c:v>
                </c:pt>
                <c:pt idx="14507">
                  <c:v>21.83</c:v>
                </c:pt>
                <c:pt idx="14508">
                  <c:v>29.48</c:v>
                </c:pt>
                <c:pt idx="14509">
                  <c:v>12.7</c:v>
                </c:pt>
                <c:pt idx="14510">
                  <c:v>10.4</c:v>
                </c:pt>
                <c:pt idx="14511">
                  <c:v>70.36</c:v>
                </c:pt>
                <c:pt idx="14512">
                  <c:v>23.47</c:v>
                </c:pt>
                <c:pt idx="14513">
                  <c:v>37.46</c:v>
                </c:pt>
                <c:pt idx="14514">
                  <c:v>15.75</c:v>
                </c:pt>
                <c:pt idx="14515">
                  <c:v>12.16</c:v>
                </c:pt>
                <c:pt idx="14516">
                  <c:v>50.43</c:v>
                </c:pt>
                <c:pt idx="14517">
                  <c:v>76.27</c:v>
                </c:pt>
                <c:pt idx="14518">
                  <c:v>21.94</c:v>
                </c:pt>
                <c:pt idx="14519">
                  <c:v>29.63</c:v>
                </c:pt>
                <c:pt idx="14520">
                  <c:v>12.55</c:v>
                </c:pt>
                <c:pt idx="14521">
                  <c:v>10.55</c:v>
                </c:pt>
                <c:pt idx="14522">
                  <c:v>70.13</c:v>
                </c:pt>
                <c:pt idx="14523">
                  <c:v>23.25</c:v>
                </c:pt>
                <c:pt idx="14524">
                  <c:v>37.26</c:v>
                </c:pt>
                <c:pt idx="14525">
                  <c:v>15.93</c:v>
                </c:pt>
                <c:pt idx="14526">
                  <c:v>12.37</c:v>
                </c:pt>
                <c:pt idx="14527">
                  <c:v>50.57</c:v>
                </c:pt>
                <c:pt idx="14528">
                  <c:v>76.5</c:v>
                </c:pt>
                <c:pt idx="14529">
                  <c:v>22.04</c:v>
                </c:pt>
                <c:pt idx="14530">
                  <c:v>29.78</c:v>
                </c:pt>
                <c:pt idx="14531">
                  <c:v>12.4</c:v>
                </c:pt>
                <c:pt idx="14532">
                  <c:v>10.7</c:v>
                </c:pt>
                <c:pt idx="14533">
                  <c:v>69.91</c:v>
                </c:pt>
                <c:pt idx="14534">
                  <c:v>23.03</c:v>
                </c:pt>
                <c:pt idx="14535">
                  <c:v>37.06</c:v>
                </c:pt>
                <c:pt idx="14536">
                  <c:v>16.100000000000001</c:v>
                </c:pt>
                <c:pt idx="14537">
                  <c:v>12.58</c:v>
                </c:pt>
                <c:pt idx="14538">
                  <c:v>50.71</c:v>
                </c:pt>
                <c:pt idx="14539">
                  <c:v>76.739999999999995</c:v>
                </c:pt>
                <c:pt idx="14540">
                  <c:v>22.15</c:v>
                </c:pt>
                <c:pt idx="14541">
                  <c:v>29.94</c:v>
                </c:pt>
                <c:pt idx="14542">
                  <c:v>12.25</c:v>
                </c:pt>
                <c:pt idx="14543">
                  <c:v>10.84</c:v>
                </c:pt>
                <c:pt idx="14544">
                  <c:v>69.680000000000007</c:v>
                </c:pt>
                <c:pt idx="14545">
                  <c:v>22.82</c:v>
                </c:pt>
                <c:pt idx="14546">
                  <c:v>36.86</c:v>
                </c:pt>
                <c:pt idx="14547">
                  <c:v>16.28</c:v>
                </c:pt>
                <c:pt idx="14548">
                  <c:v>12.79</c:v>
                </c:pt>
                <c:pt idx="14549">
                  <c:v>50.86</c:v>
                </c:pt>
                <c:pt idx="14550">
                  <c:v>76.97</c:v>
                </c:pt>
                <c:pt idx="14551">
                  <c:v>22.26</c:v>
                </c:pt>
                <c:pt idx="14552">
                  <c:v>30.09</c:v>
                </c:pt>
                <c:pt idx="14553">
                  <c:v>12.1</c:v>
                </c:pt>
                <c:pt idx="14554">
                  <c:v>10.99</c:v>
                </c:pt>
                <c:pt idx="14555">
                  <c:v>69.45</c:v>
                </c:pt>
                <c:pt idx="14556">
                  <c:v>22.6</c:v>
                </c:pt>
                <c:pt idx="14557">
                  <c:v>36.659999999999997</c:v>
                </c:pt>
                <c:pt idx="14558">
                  <c:v>16.46</c:v>
                </c:pt>
                <c:pt idx="14559">
                  <c:v>13</c:v>
                </c:pt>
                <c:pt idx="14560">
                  <c:v>51</c:v>
                </c:pt>
                <c:pt idx="14561">
                  <c:v>77.2</c:v>
                </c:pt>
                <c:pt idx="14562">
                  <c:v>22.37</c:v>
                </c:pt>
                <c:pt idx="14563">
                  <c:v>30.24</c:v>
                </c:pt>
                <c:pt idx="14564">
                  <c:v>11.95</c:v>
                </c:pt>
                <c:pt idx="14565">
                  <c:v>11.13</c:v>
                </c:pt>
                <c:pt idx="14566">
                  <c:v>69.23</c:v>
                </c:pt>
                <c:pt idx="14567">
                  <c:v>22.38</c:v>
                </c:pt>
                <c:pt idx="14568">
                  <c:v>36.46</c:v>
                </c:pt>
                <c:pt idx="14569">
                  <c:v>16.64</c:v>
                </c:pt>
                <c:pt idx="14570">
                  <c:v>13.21</c:v>
                </c:pt>
                <c:pt idx="14571">
                  <c:v>51.15</c:v>
                </c:pt>
                <c:pt idx="14572">
                  <c:v>77.44</c:v>
                </c:pt>
                <c:pt idx="14573">
                  <c:v>22.47</c:v>
                </c:pt>
                <c:pt idx="14574">
                  <c:v>30.39</c:v>
                </c:pt>
                <c:pt idx="14575">
                  <c:v>11.8</c:v>
                </c:pt>
                <c:pt idx="14576">
                  <c:v>11.27</c:v>
                </c:pt>
                <c:pt idx="14577">
                  <c:v>69</c:v>
                </c:pt>
                <c:pt idx="14578">
                  <c:v>22.16</c:v>
                </c:pt>
                <c:pt idx="14579">
                  <c:v>36.25</c:v>
                </c:pt>
                <c:pt idx="14580">
                  <c:v>16.809999999999999</c:v>
                </c:pt>
                <c:pt idx="14581">
                  <c:v>13.42</c:v>
                </c:pt>
                <c:pt idx="14582">
                  <c:v>51.29</c:v>
                </c:pt>
                <c:pt idx="14583">
                  <c:v>77.67</c:v>
                </c:pt>
                <c:pt idx="14584">
                  <c:v>22.58</c:v>
                </c:pt>
                <c:pt idx="14585">
                  <c:v>30.54</c:v>
                </c:pt>
                <c:pt idx="14586">
                  <c:v>11.65</c:v>
                </c:pt>
                <c:pt idx="14587">
                  <c:v>11.42</c:v>
                </c:pt>
                <c:pt idx="14588">
                  <c:v>68.77</c:v>
                </c:pt>
                <c:pt idx="14589">
                  <c:v>21.95</c:v>
                </c:pt>
                <c:pt idx="14590">
                  <c:v>36.049999999999997</c:v>
                </c:pt>
                <c:pt idx="14591">
                  <c:v>16.989999999999998</c:v>
                </c:pt>
                <c:pt idx="14592">
                  <c:v>13.63</c:v>
                </c:pt>
                <c:pt idx="14593">
                  <c:v>51.43</c:v>
                </c:pt>
                <c:pt idx="14594">
                  <c:v>77.900000000000006</c:v>
                </c:pt>
                <c:pt idx="14595">
                  <c:v>22.68</c:v>
                </c:pt>
                <c:pt idx="14596">
                  <c:v>30.69</c:v>
                </c:pt>
                <c:pt idx="14597">
                  <c:v>11.5</c:v>
                </c:pt>
                <c:pt idx="14598">
                  <c:v>11.56</c:v>
                </c:pt>
                <c:pt idx="14599">
                  <c:v>68.540000000000006</c:v>
                </c:pt>
                <c:pt idx="14600">
                  <c:v>21.73</c:v>
                </c:pt>
                <c:pt idx="14601">
                  <c:v>35.85</c:v>
                </c:pt>
                <c:pt idx="14602">
                  <c:v>17.170000000000002</c:v>
                </c:pt>
                <c:pt idx="14603">
                  <c:v>13.84</c:v>
                </c:pt>
                <c:pt idx="14604">
                  <c:v>51.58</c:v>
                </c:pt>
                <c:pt idx="14605">
                  <c:v>78.14</c:v>
                </c:pt>
                <c:pt idx="14606">
                  <c:v>22.79</c:v>
                </c:pt>
                <c:pt idx="14607">
                  <c:v>30.84</c:v>
                </c:pt>
                <c:pt idx="14608">
                  <c:v>11.35</c:v>
                </c:pt>
                <c:pt idx="14609">
                  <c:v>11.7</c:v>
                </c:pt>
                <c:pt idx="14610">
                  <c:v>68.31</c:v>
                </c:pt>
                <c:pt idx="14611">
                  <c:v>21.51</c:v>
                </c:pt>
                <c:pt idx="14612">
                  <c:v>35.65</c:v>
                </c:pt>
                <c:pt idx="14613">
                  <c:v>17.350000000000001</c:v>
                </c:pt>
                <c:pt idx="14614">
                  <c:v>14.05</c:v>
                </c:pt>
                <c:pt idx="14615">
                  <c:v>51.72</c:v>
                </c:pt>
                <c:pt idx="14616">
                  <c:v>78.37</c:v>
                </c:pt>
                <c:pt idx="14617">
                  <c:v>22.89</c:v>
                </c:pt>
                <c:pt idx="14618">
                  <c:v>30.99</c:v>
                </c:pt>
                <c:pt idx="14619">
                  <c:v>11.2</c:v>
                </c:pt>
                <c:pt idx="14620">
                  <c:v>11.84</c:v>
                </c:pt>
                <c:pt idx="14621">
                  <c:v>68.08</c:v>
                </c:pt>
                <c:pt idx="14622">
                  <c:v>21.3</c:v>
                </c:pt>
                <c:pt idx="14623">
                  <c:v>35.450000000000003</c:v>
                </c:pt>
                <c:pt idx="14624">
                  <c:v>17.53</c:v>
                </c:pt>
                <c:pt idx="14625">
                  <c:v>14.27</c:v>
                </c:pt>
                <c:pt idx="14626">
                  <c:v>51.86</c:v>
                </c:pt>
                <c:pt idx="14627">
                  <c:v>78.61</c:v>
                </c:pt>
                <c:pt idx="14628">
                  <c:v>22.99</c:v>
                </c:pt>
                <c:pt idx="14629">
                  <c:v>31.15</c:v>
                </c:pt>
                <c:pt idx="14630">
                  <c:v>11.05</c:v>
                </c:pt>
                <c:pt idx="14631">
                  <c:v>11.98</c:v>
                </c:pt>
                <c:pt idx="14632">
                  <c:v>67.849999999999994</c:v>
                </c:pt>
                <c:pt idx="14633">
                  <c:v>21.08</c:v>
                </c:pt>
                <c:pt idx="14634">
                  <c:v>35.25</c:v>
                </c:pt>
                <c:pt idx="14635">
                  <c:v>17.71</c:v>
                </c:pt>
                <c:pt idx="14636">
                  <c:v>14.48</c:v>
                </c:pt>
                <c:pt idx="14637">
                  <c:v>52.01</c:v>
                </c:pt>
                <c:pt idx="14638">
                  <c:v>78.84</c:v>
                </c:pt>
                <c:pt idx="14639">
                  <c:v>23.1</c:v>
                </c:pt>
                <c:pt idx="14640">
                  <c:v>31.3</c:v>
                </c:pt>
                <c:pt idx="14641">
                  <c:v>10.9</c:v>
                </c:pt>
                <c:pt idx="14642">
                  <c:v>12.12</c:v>
                </c:pt>
                <c:pt idx="14643">
                  <c:v>67.63</c:v>
                </c:pt>
                <c:pt idx="14644">
                  <c:v>20.87</c:v>
                </c:pt>
                <c:pt idx="14645">
                  <c:v>35.049999999999997</c:v>
                </c:pt>
                <c:pt idx="14646">
                  <c:v>17.89</c:v>
                </c:pt>
                <c:pt idx="14647">
                  <c:v>14.69</c:v>
                </c:pt>
                <c:pt idx="14648">
                  <c:v>52.15</c:v>
                </c:pt>
                <c:pt idx="14649">
                  <c:v>79.069999999999993</c:v>
                </c:pt>
                <c:pt idx="14650">
                  <c:v>23.2</c:v>
                </c:pt>
                <c:pt idx="14651">
                  <c:v>31.45</c:v>
                </c:pt>
                <c:pt idx="14652">
                  <c:v>10.75</c:v>
                </c:pt>
                <c:pt idx="14653">
                  <c:v>12.26</c:v>
                </c:pt>
                <c:pt idx="14654">
                  <c:v>67.400000000000006</c:v>
                </c:pt>
                <c:pt idx="14655">
                  <c:v>20.65</c:v>
                </c:pt>
                <c:pt idx="14656">
                  <c:v>34.85</c:v>
                </c:pt>
                <c:pt idx="14657">
                  <c:v>18.059999999999999</c:v>
                </c:pt>
                <c:pt idx="14658">
                  <c:v>14.9</c:v>
                </c:pt>
                <c:pt idx="14659">
                  <c:v>52.29</c:v>
                </c:pt>
                <c:pt idx="14660">
                  <c:v>79.31</c:v>
                </c:pt>
                <c:pt idx="14661">
                  <c:v>23.3</c:v>
                </c:pt>
                <c:pt idx="14662">
                  <c:v>31.6</c:v>
                </c:pt>
                <c:pt idx="14663">
                  <c:v>10.6</c:v>
                </c:pt>
                <c:pt idx="14664">
                  <c:v>12.4</c:v>
                </c:pt>
                <c:pt idx="14665">
                  <c:v>67.17</c:v>
                </c:pt>
                <c:pt idx="14666">
                  <c:v>20.440000000000001</c:v>
                </c:pt>
                <c:pt idx="14667">
                  <c:v>34.64</c:v>
                </c:pt>
                <c:pt idx="14668">
                  <c:v>18.239999999999998</c:v>
                </c:pt>
                <c:pt idx="14669">
                  <c:v>15.11</c:v>
                </c:pt>
                <c:pt idx="14670">
                  <c:v>52.43</c:v>
                </c:pt>
                <c:pt idx="14671">
                  <c:v>79.540000000000006</c:v>
                </c:pt>
                <c:pt idx="14672">
                  <c:v>23.4</c:v>
                </c:pt>
                <c:pt idx="14673">
                  <c:v>31.75</c:v>
                </c:pt>
                <c:pt idx="14674">
                  <c:v>10.45</c:v>
                </c:pt>
                <c:pt idx="14675">
                  <c:v>12.54</c:v>
                </c:pt>
                <c:pt idx="14676">
                  <c:v>66.930000000000007</c:v>
                </c:pt>
                <c:pt idx="14677">
                  <c:v>20.22</c:v>
                </c:pt>
                <c:pt idx="14678">
                  <c:v>34.44</c:v>
                </c:pt>
                <c:pt idx="14679">
                  <c:v>18.420000000000002</c:v>
                </c:pt>
                <c:pt idx="14680">
                  <c:v>15.33</c:v>
                </c:pt>
                <c:pt idx="14681">
                  <c:v>52.57</c:v>
                </c:pt>
                <c:pt idx="14682">
                  <c:v>79.78</c:v>
                </c:pt>
                <c:pt idx="14683">
                  <c:v>23.5</c:v>
                </c:pt>
                <c:pt idx="14684">
                  <c:v>31.9</c:v>
                </c:pt>
                <c:pt idx="14685">
                  <c:v>10.3</c:v>
                </c:pt>
                <c:pt idx="14686">
                  <c:v>12.68</c:v>
                </c:pt>
                <c:pt idx="14687">
                  <c:v>66.7</c:v>
                </c:pt>
                <c:pt idx="14688">
                  <c:v>20.010000000000002</c:v>
                </c:pt>
                <c:pt idx="14689">
                  <c:v>34.24</c:v>
                </c:pt>
                <c:pt idx="14690">
                  <c:v>18.600000000000001</c:v>
                </c:pt>
                <c:pt idx="14691">
                  <c:v>15.54</c:v>
                </c:pt>
                <c:pt idx="14692">
                  <c:v>52.71</c:v>
                </c:pt>
                <c:pt idx="14693">
                  <c:v>80.010000000000005</c:v>
                </c:pt>
                <c:pt idx="14694">
                  <c:v>23.59</c:v>
                </c:pt>
                <c:pt idx="14695">
                  <c:v>32.049999999999997</c:v>
                </c:pt>
                <c:pt idx="14696">
                  <c:v>10.15</c:v>
                </c:pt>
                <c:pt idx="14697">
                  <c:v>12.81</c:v>
                </c:pt>
                <c:pt idx="14698">
                  <c:v>66.47</c:v>
                </c:pt>
                <c:pt idx="14699">
                  <c:v>19.79</c:v>
                </c:pt>
                <c:pt idx="14700">
                  <c:v>34.04</c:v>
                </c:pt>
                <c:pt idx="14701">
                  <c:v>18.78</c:v>
                </c:pt>
                <c:pt idx="14702">
                  <c:v>15.75</c:v>
                </c:pt>
                <c:pt idx="14703">
                  <c:v>52.85</c:v>
                </c:pt>
                <c:pt idx="14704">
                  <c:v>80.239999999999995</c:v>
                </c:pt>
                <c:pt idx="14705">
                  <c:v>23.69</c:v>
                </c:pt>
                <c:pt idx="14706">
                  <c:v>32.200000000000003</c:v>
                </c:pt>
                <c:pt idx="14707">
                  <c:v>12.95</c:v>
                </c:pt>
                <c:pt idx="14708">
                  <c:v>66.239999999999995</c:v>
                </c:pt>
                <c:pt idx="14709">
                  <c:v>19.579999999999998</c:v>
                </c:pt>
                <c:pt idx="14710">
                  <c:v>33.840000000000003</c:v>
                </c:pt>
                <c:pt idx="14711">
                  <c:v>18.96</c:v>
                </c:pt>
                <c:pt idx="14712">
                  <c:v>15.96</c:v>
                </c:pt>
                <c:pt idx="14713">
                  <c:v>53</c:v>
                </c:pt>
                <c:pt idx="14714">
                  <c:v>80.48</c:v>
                </c:pt>
                <c:pt idx="14715">
                  <c:v>23.79</c:v>
                </c:pt>
                <c:pt idx="14716">
                  <c:v>32.35</c:v>
                </c:pt>
                <c:pt idx="14717">
                  <c:v>13.09</c:v>
                </c:pt>
                <c:pt idx="14718">
                  <c:v>66.010000000000005</c:v>
                </c:pt>
                <c:pt idx="14719">
                  <c:v>19.37</c:v>
                </c:pt>
                <c:pt idx="14720">
                  <c:v>33.64</c:v>
                </c:pt>
                <c:pt idx="14721">
                  <c:v>19.14</c:v>
                </c:pt>
                <c:pt idx="14722">
                  <c:v>16.18</c:v>
                </c:pt>
                <c:pt idx="14723">
                  <c:v>53.14</c:v>
                </c:pt>
                <c:pt idx="14724">
                  <c:v>80.709999999999994</c:v>
                </c:pt>
                <c:pt idx="14725">
                  <c:v>23.88</c:v>
                </c:pt>
                <c:pt idx="14726">
                  <c:v>32.5</c:v>
                </c:pt>
                <c:pt idx="14727">
                  <c:v>13.22</c:v>
                </c:pt>
                <c:pt idx="14728">
                  <c:v>65.78</c:v>
                </c:pt>
                <c:pt idx="14729">
                  <c:v>19.149999999999999</c:v>
                </c:pt>
                <c:pt idx="14730">
                  <c:v>33.44</c:v>
                </c:pt>
                <c:pt idx="14731">
                  <c:v>19.32</c:v>
                </c:pt>
                <c:pt idx="14732">
                  <c:v>16.39</c:v>
                </c:pt>
                <c:pt idx="14733">
                  <c:v>53.28</c:v>
                </c:pt>
                <c:pt idx="14734">
                  <c:v>80.95</c:v>
                </c:pt>
                <c:pt idx="14735">
                  <c:v>23.98</c:v>
                </c:pt>
                <c:pt idx="14736">
                  <c:v>32.65</c:v>
                </c:pt>
                <c:pt idx="14737">
                  <c:v>13.35</c:v>
                </c:pt>
                <c:pt idx="14738">
                  <c:v>65.55</c:v>
                </c:pt>
                <c:pt idx="14739">
                  <c:v>18.940000000000001</c:v>
                </c:pt>
                <c:pt idx="14740">
                  <c:v>33.229999999999997</c:v>
                </c:pt>
                <c:pt idx="14741">
                  <c:v>19.5</c:v>
                </c:pt>
                <c:pt idx="14742">
                  <c:v>16.600000000000001</c:v>
                </c:pt>
                <c:pt idx="14743">
                  <c:v>53.42</c:v>
                </c:pt>
                <c:pt idx="14744">
                  <c:v>81.180000000000007</c:v>
                </c:pt>
                <c:pt idx="14745">
                  <c:v>24.07</c:v>
                </c:pt>
                <c:pt idx="14746">
                  <c:v>32.799999999999997</c:v>
                </c:pt>
                <c:pt idx="14747">
                  <c:v>13.49</c:v>
                </c:pt>
                <c:pt idx="14748">
                  <c:v>65.31</c:v>
                </c:pt>
                <c:pt idx="14749">
                  <c:v>18.73</c:v>
                </c:pt>
                <c:pt idx="14750">
                  <c:v>33.03</c:v>
                </c:pt>
                <c:pt idx="14751">
                  <c:v>19.68</c:v>
                </c:pt>
                <c:pt idx="14752">
                  <c:v>16.82</c:v>
                </c:pt>
                <c:pt idx="14753">
                  <c:v>53.56</c:v>
                </c:pt>
                <c:pt idx="14754">
                  <c:v>81.41</c:v>
                </c:pt>
                <c:pt idx="14755">
                  <c:v>24.16</c:v>
                </c:pt>
                <c:pt idx="14756">
                  <c:v>32.950000000000003</c:v>
                </c:pt>
                <c:pt idx="14757">
                  <c:v>13.62</c:v>
                </c:pt>
                <c:pt idx="14758">
                  <c:v>65.08</c:v>
                </c:pt>
                <c:pt idx="14759">
                  <c:v>18.510000000000002</c:v>
                </c:pt>
                <c:pt idx="14760">
                  <c:v>32.83</c:v>
                </c:pt>
                <c:pt idx="14761">
                  <c:v>19.86</c:v>
                </c:pt>
                <c:pt idx="14762">
                  <c:v>17.03</c:v>
                </c:pt>
                <c:pt idx="14763">
                  <c:v>53.7</c:v>
                </c:pt>
                <c:pt idx="14764">
                  <c:v>81.650000000000006</c:v>
                </c:pt>
                <c:pt idx="14765">
                  <c:v>24.25</c:v>
                </c:pt>
                <c:pt idx="14766">
                  <c:v>33.1</c:v>
                </c:pt>
                <c:pt idx="14767">
                  <c:v>13.75</c:v>
                </c:pt>
                <c:pt idx="14768">
                  <c:v>64.849999999999994</c:v>
                </c:pt>
                <c:pt idx="14769">
                  <c:v>18.3</c:v>
                </c:pt>
                <c:pt idx="14770">
                  <c:v>32.630000000000003</c:v>
                </c:pt>
                <c:pt idx="14771">
                  <c:v>20.04</c:v>
                </c:pt>
                <c:pt idx="14772">
                  <c:v>17.25</c:v>
                </c:pt>
                <c:pt idx="14773">
                  <c:v>53.83</c:v>
                </c:pt>
                <c:pt idx="14774">
                  <c:v>81.88</c:v>
                </c:pt>
                <c:pt idx="14775">
                  <c:v>24.34</c:v>
                </c:pt>
                <c:pt idx="14776">
                  <c:v>33.25</c:v>
                </c:pt>
                <c:pt idx="14777">
                  <c:v>13.88</c:v>
                </c:pt>
                <c:pt idx="14778">
                  <c:v>64.62</c:v>
                </c:pt>
                <c:pt idx="14779">
                  <c:v>18.09</c:v>
                </c:pt>
                <c:pt idx="14780">
                  <c:v>32.43</c:v>
                </c:pt>
                <c:pt idx="14781">
                  <c:v>20.22</c:v>
                </c:pt>
                <c:pt idx="14782">
                  <c:v>17.46</c:v>
                </c:pt>
                <c:pt idx="14783">
                  <c:v>53.97</c:v>
                </c:pt>
                <c:pt idx="14784">
                  <c:v>82.11</c:v>
                </c:pt>
                <c:pt idx="14785">
                  <c:v>24.43</c:v>
                </c:pt>
                <c:pt idx="14786">
                  <c:v>33.4</c:v>
                </c:pt>
                <c:pt idx="14787">
                  <c:v>14.01</c:v>
                </c:pt>
                <c:pt idx="14788">
                  <c:v>64.38</c:v>
                </c:pt>
                <c:pt idx="14789">
                  <c:v>17.88</c:v>
                </c:pt>
                <c:pt idx="14790">
                  <c:v>32.22</c:v>
                </c:pt>
                <c:pt idx="14791">
                  <c:v>20.399999999999999</c:v>
                </c:pt>
                <c:pt idx="14792">
                  <c:v>17.670000000000002</c:v>
                </c:pt>
                <c:pt idx="14793">
                  <c:v>54.11</c:v>
                </c:pt>
                <c:pt idx="14794">
                  <c:v>82.34</c:v>
                </c:pt>
                <c:pt idx="14795">
                  <c:v>24.52</c:v>
                </c:pt>
                <c:pt idx="14796">
                  <c:v>33.549999999999997</c:v>
                </c:pt>
                <c:pt idx="14797">
                  <c:v>14.14</c:v>
                </c:pt>
                <c:pt idx="14798">
                  <c:v>64.150000000000006</c:v>
                </c:pt>
                <c:pt idx="14799">
                  <c:v>17.670000000000002</c:v>
                </c:pt>
                <c:pt idx="14800">
                  <c:v>32.020000000000003</c:v>
                </c:pt>
                <c:pt idx="14801">
                  <c:v>20.58</c:v>
                </c:pt>
                <c:pt idx="14802">
                  <c:v>17.89</c:v>
                </c:pt>
                <c:pt idx="14803">
                  <c:v>54.25</c:v>
                </c:pt>
                <c:pt idx="14804">
                  <c:v>82.58</c:v>
                </c:pt>
                <c:pt idx="14805">
                  <c:v>24.61</c:v>
                </c:pt>
                <c:pt idx="14806">
                  <c:v>33.700000000000003</c:v>
                </c:pt>
                <c:pt idx="14807">
                  <c:v>14.27</c:v>
                </c:pt>
                <c:pt idx="14808">
                  <c:v>63.92</c:v>
                </c:pt>
                <c:pt idx="14809">
                  <c:v>17.46</c:v>
                </c:pt>
                <c:pt idx="14810">
                  <c:v>31.82</c:v>
                </c:pt>
                <c:pt idx="14811">
                  <c:v>20.76</c:v>
                </c:pt>
                <c:pt idx="14812">
                  <c:v>18.100000000000001</c:v>
                </c:pt>
                <c:pt idx="14813">
                  <c:v>54.39</c:v>
                </c:pt>
                <c:pt idx="14814">
                  <c:v>82.81</c:v>
                </c:pt>
                <c:pt idx="14815">
                  <c:v>24.7</c:v>
                </c:pt>
                <c:pt idx="14816">
                  <c:v>33.85</c:v>
                </c:pt>
                <c:pt idx="14817">
                  <c:v>14.4</c:v>
                </c:pt>
                <c:pt idx="14818">
                  <c:v>63.68</c:v>
                </c:pt>
                <c:pt idx="14819">
                  <c:v>17.25</c:v>
                </c:pt>
                <c:pt idx="14820">
                  <c:v>31.62</c:v>
                </c:pt>
                <c:pt idx="14821">
                  <c:v>20.94</c:v>
                </c:pt>
                <c:pt idx="14822">
                  <c:v>18.32</c:v>
                </c:pt>
                <c:pt idx="14823">
                  <c:v>54.53</c:v>
                </c:pt>
                <c:pt idx="14824">
                  <c:v>83.04</c:v>
                </c:pt>
                <c:pt idx="14825">
                  <c:v>24.79</c:v>
                </c:pt>
                <c:pt idx="14826">
                  <c:v>34</c:v>
                </c:pt>
                <c:pt idx="14827">
                  <c:v>14.53</c:v>
                </c:pt>
                <c:pt idx="14828">
                  <c:v>63.45</c:v>
                </c:pt>
                <c:pt idx="14829">
                  <c:v>17.04</c:v>
                </c:pt>
                <c:pt idx="14830">
                  <c:v>31.42</c:v>
                </c:pt>
                <c:pt idx="14831">
                  <c:v>21.12</c:v>
                </c:pt>
                <c:pt idx="14832">
                  <c:v>18.53</c:v>
                </c:pt>
                <c:pt idx="14833">
                  <c:v>54.66</c:v>
                </c:pt>
                <c:pt idx="14834">
                  <c:v>83.27</c:v>
                </c:pt>
                <c:pt idx="14835">
                  <c:v>24.87</c:v>
                </c:pt>
                <c:pt idx="14836">
                  <c:v>34.15</c:v>
                </c:pt>
                <c:pt idx="14837">
                  <c:v>14.66</c:v>
                </c:pt>
                <c:pt idx="14838">
                  <c:v>63.22</c:v>
                </c:pt>
                <c:pt idx="14839">
                  <c:v>16.829999999999998</c:v>
                </c:pt>
                <c:pt idx="14840">
                  <c:v>31.22</c:v>
                </c:pt>
                <c:pt idx="14841">
                  <c:v>21.3</c:v>
                </c:pt>
                <c:pt idx="14842">
                  <c:v>18.75</c:v>
                </c:pt>
                <c:pt idx="14843">
                  <c:v>54.8</c:v>
                </c:pt>
                <c:pt idx="14844">
                  <c:v>83.5</c:v>
                </c:pt>
                <c:pt idx="14845">
                  <c:v>24.96</c:v>
                </c:pt>
                <c:pt idx="14846">
                  <c:v>34.299999999999997</c:v>
                </c:pt>
                <c:pt idx="14847">
                  <c:v>14.78</c:v>
                </c:pt>
                <c:pt idx="14848">
                  <c:v>62.98</c:v>
                </c:pt>
                <c:pt idx="14849">
                  <c:v>16.62</c:v>
                </c:pt>
                <c:pt idx="14850">
                  <c:v>31.01</c:v>
                </c:pt>
                <c:pt idx="14851">
                  <c:v>21.48</c:v>
                </c:pt>
                <c:pt idx="14852">
                  <c:v>18.96</c:v>
                </c:pt>
                <c:pt idx="14853">
                  <c:v>54.94</c:v>
                </c:pt>
                <c:pt idx="14854">
                  <c:v>83.73</c:v>
                </c:pt>
                <c:pt idx="14855">
                  <c:v>25.04</c:v>
                </c:pt>
                <c:pt idx="14856">
                  <c:v>34.450000000000003</c:v>
                </c:pt>
                <c:pt idx="14857">
                  <c:v>14.91</c:v>
                </c:pt>
                <c:pt idx="14858">
                  <c:v>62.75</c:v>
                </c:pt>
                <c:pt idx="14859">
                  <c:v>16.41</c:v>
                </c:pt>
                <c:pt idx="14860">
                  <c:v>30.81</c:v>
                </c:pt>
                <c:pt idx="14861">
                  <c:v>21.66</c:v>
                </c:pt>
                <c:pt idx="14862">
                  <c:v>19.18</c:v>
                </c:pt>
                <c:pt idx="14863">
                  <c:v>55.07</c:v>
                </c:pt>
                <c:pt idx="14864">
                  <c:v>83.95</c:v>
                </c:pt>
                <c:pt idx="14865">
                  <c:v>25.12</c:v>
                </c:pt>
                <c:pt idx="14866">
                  <c:v>34.6</c:v>
                </c:pt>
                <c:pt idx="14867">
                  <c:v>15.03</c:v>
                </c:pt>
                <c:pt idx="14868">
                  <c:v>62.52</c:v>
                </c:pt>
                <c:pt idx="14869">
                  <c:v>16.2</c:v>
                </c:pt>
                <c:pt idx="14870">
                  <c:v>30.61</c:v>
                </c:pt>
                <c:pt idx="14871">
                  <c:v>21.84</c:v>
                </c:pt>
                <c:pt idx="14872">
                  <c:v>19.39</c:v>
                </c:pt>
                <c:pt idx="14873">
                  <c:v>55.21</c:v>
                </c:pt>
                <c:pt idx="14874">
                  <c:v>84.18</c:v>
                </c:pt>
                <c:pt idx="14875">
                  <c:v>25.2</c:v>
                </c:pt>
                <c:pt idx="14876">
                  <c:v>34.75</c:v>
                </c:pt>
                <c:pt idx="14877">
                  <c:v>15.16</c:v>
                </c:pt>
                <c:pt idx="14878">
                  <c:v>62.28</c:v>
                </c:pt>
                <c:pt idx="14879">
                  <c:v>15.99</c:v>
                </c:pt>
                <c:pt idx="14880">
                  <c:v>30.41</c:v>
                </c:pt>
                <c:pt idx="14881">
                  <c:v>22.02</c:v>
                </c:pt>
                <c:pt idx="14882">
                  <c:v>19.61</c:v>
                </c:pt>
                <c:pt idx="14883">
                  <c:v>55.35</c:v>
                </c:pt>
                <c:pt idx="14884">
                  <c:v>84.41</c:v>
                </c:pt>
                <c:pt idx="14885">
                  <c:v>25.28</c:v>
                </c:pt>
                <c:pt idx="14886">
                  <c:v>34.9</c:v>
                </c:pt>
                <c:pt idx="14887">
                  <c:v>15.28</c:v>
                </c:pt>
                <c:pt idx="14888">
                  <c:v>62.05</c:v>
                </c:pt>
                <c:pt idx="14889">
                  <c:v>15.78</c:v>
                </c:pt>
                <c:pt idx="14890">
                  <c:v>30.21</c:v>
                </c:pt>
                <c:pt idx="14891">
                  <c:v>22.2</c:v>
                </c:pt>
                <c:pt idx="14892">
                  <c:v>19.82</c:v>
                </c:pt>
                <c:pt idx="14893">
                  <c:v>55.48</c:v>
                </c:pt>
                <c:pt idx="14894">
                  <c:v>84.63</c:v>
                </c:pt>
                <c:pt idx="14895">
                  <c:v>25.36</c:v>
                </c:pt>
                <c:pt idx="14896">
                  <c:v>35.049999999999997</c:v>
                </c:pt>
                <c:pt idx="14897">
                  <c:v>15.4</c:v>
                </c:pt>
                <c:pt idx="14898">
                  <c:v>61.81</c:v>
                </c:pt>
                <c:pt idx="14899">
                  <c:v>15.58</c:v>
                </c:pt>
                <c:pt idx="14900">
                  <c:v>30.01</c:v>
                </c:pt>
                <c:pt idx="14901">
                  <c:v>22.38</c:v>
                </c:pt>
                <c:pt idx="14902">
                  <c:v>20.04</c:v>
                </c:pt>
                <c:pt idx="14903">
                  <c:v>55.62</c:v>
                </c:pt>
                <c:pt idx="14904">
                  <c:v>84.85</c:v>
                </c:pt>
                <c:pt idx="14905">
                  <c:v>25.44</c:v>
                </c:pt>
                <c:pt idx="14906">
                  <c:v>35.200000000000003</c:v>
                </c:pt>
                <c:pt idx="14907">
                  <c:v>15.53</c:v>
                </c:pt>
                <c:pt idx="14908">
                  <c:v>61.58</c:v>
                </c:pt>
                <c:pt idx="14909">
                  <c:v>15.37</c:v>
                </c:pt>
                <c:pt idx="14910">
                  <c:v>29.81</c:v>
                </c:pt>
                <c:pt idx="14911">
                  <c:v>22.57</c:v>
                </c:pt>
                <c:pt idx="14912">
                  <c:v>20.25</c:v>
                </c:pt>
                <c:pt idx="14913">
                  <c:v>55.75</c:v>
                </c:pt>
                <c:pt idx="14914">
                  <c:v>85.07</c:v>
                </c:pt>
                <c:pt idx="14915">
                  <c:v>25.52</c:v>
                </c:pt>
                <c:pt idx="14916">
                  <c:v>35.35</c:v>
                </c:pt>
                <c:pt idx="14917">
                  <c:v>15.65</c:v>
                </c:pt>
                <c:pt idx="14918">
                  <c:v>61.34</c:v>
                </c:pt>
                <c:pt idx="14919">
                  <c:v>15.16</c:v>
                </c:pt>
                <c:pt idx="14920">
                  <c:v>29.6</c:v>
                </c:pt>
                <c:pt idx="14921">
                  <c:v>22.75</c:v>
                </c:pt>
                <c:pt idx="14922">
                  <c:v>20.47</c:v>
                </c:pt>
                <c:pt idx="14923">
                  <c:v>55.89</c:v>
                </c:pt>
                <c:pt idx="14924">
                  <c:v>85.29</c:v>
                </c:pt>
                <c:pt idx="14925">
                  <c:v>25.6</c:v>
                </c:pt>
                <c:pt idx="14926">
                  <c:v>35.5</c:v>
                </c:pt>
                <c:pt idx="14927">
                  <c:v>15.77</c:v>
                </c:pt>
                <c:pt idx="14928">
                  <c:v>61.11</c:v>
                </c:pt>
                <c:pt idx="14929">
                  <c:v>14.95</c:v>
                </c:pt>
                <c:pt idx="14930">
                  <c:v>29.4</c:v>
                </c:pt>
                <c:pt idx="14931">
                  <c:v>22.93</c:v>
                </c:pt>
                <c:pt idx="14932">
                  <c:v>20.69</c:v>
                </c:pt>
                <c:pt idx="14933">
                  <c:v>56.02</c:v>
                </c:pt>
                <c:pt idx="14934">
                  <c:v>85.51</c:v>
                </c:pt>
                <c:pt idx="14935">
                  <c:v>25.67</c:v>
                </c:pt>
                <c:pt idx="14936">
                  <c:v>35.65</c:v>
                </c:pt>
                <c:pt idx="14937">
                  <c:v>15.89</c:v>
                </c:pt>
                <c:pt idx="14938">
                  <c:v>60.87</c:v>
                </c:pt>
                <c:pt idx="14939">
                  <c:v>14.75</c:v>
                </c:pt>
                <c:pt idx="14940">
                  <c:v>29.2</c:v>
                </c:pt>
                <c:pt idx="14941">
                  <c:v>23.11</c:v>
                </c:pt>
                <c:pt idx="14942">
                  <c:v>20.9</c:v>
                </c:pt>
                <c:pt idx="14943">
                  <c:v>56.16</c:v>
                </c:pt>
                <c:pt idx="14944">
                  <c:v>85.72</c:v>
                </c:pt>
                <c:pt idx="14945">
                  <c:v>25.75</c:v>
                </c:pt>
                <c:pt idx="14946">
                  <c:v>35.799999999999997</c:v>
                </c:pt>
                <c:pt idx="14947">
                  <c:v>16.010000000000002</c:v>
                </c:pt>
                <c:pt idx="14948">
                  <c:v>60.64</c:v>
                </c:pt>
                <c:pt idx="14949">
                  <c:v>14.54</c:v>
                </c:pt>
                <c:pt idx="14950">
                  <c:v>29</c:v>
                </c:pt>
                <c:pt idx="14951">
                  <c:v>23.29</c:v>
                </c:pt>
                <c:pt idx="14952">
                  <c:v>21.12</c:v>
                </c:pt>
                <c:pt idx="14953">
                  <c:v>56.29</c:v>
                </c:pt>
                <c:pt idx="14954">
                  <c:v>85.93</c:v>
                </c:pt>
                <c:pt idx="14955">
                  <c:v>25.82</c:v>
                </c:pt>
                <c:pt idx="14956">
                  <c:v>35.950000000000003</c:v>
                </c:pt>
                <c:pt idx="14957">
                  <c:v>16.12</c:v>
                </c:pt>
                <c:pt idx="14958">
                  <c:v>60.4</c:v>
                </c:pt>
                <c:pt idx="14959">
                  <c:v>14.34</c:v>
                </c:pt>
                <c:pt idx="14960">
                  <c:v>28.8</c:v>
                </c:pt>
                <c:pt idx="14961">
                  <c:v>23.47</c:v>
                </c:pt>
                <c:pt idx="14962">
                  <c:v>21.34</c:v>
                </c:pt>
                <c:pt idx="14963">
                  <c:v>56.42</c:v>
                </c:pt>
                <c:pt idx="14964">
                  <c:v>86.13</c:v>
                </c:pt>
                <c:pt idx="14965">
                  <c:v>25.89</c:v>
                </c:pt>
                <c:pt idx="14966">
                  <c:v>36.1</c:v>
                </c:pt>
                <c:pt idx="14967">
                  <c:v>16.239999999999998</c:v>
                </c:pt>
                <c:pt idx="14968">
                  <c:v>60.17</c:v>
                </c:pt>
                <c:pt idx="14969">
                  <c:v>14.13</c:v>
                </c:pt>
                <c:pt idx="14970">
                  <c:v>28.6</c:v>
                </c:pt>
                <c:pt idx="14971">
                  <c:v>23.65</c:v>
                </c:pt>
                <c:pt idx="14972">
                  <c:v>21.55</c:v>
                </c:pt>
                <c:pt idx="14973">
                  <c:v>56.56</c:v>
                </c:pt>
                <c:pt idx="14974">
                  <c:v>86.33</c:v>
                </c:pt>
                <c:pt idx="14975">
                  <c:v>25.97</c:v>
                </c:pt>
                <c:pt idx="14976">
                  <c:v>36.25</c:v>
                </c:pt>
                <c:pt idx="14977">
                  <c:v>16.36</c:v>
                </c:pt>
                <c:pt idx="14978">
                  <c:v>59.93</c:v>
                </c:pt>
                <c:pt idx="14979">
                  <c:v>13.93</c:v>
                </c:pt>
                <c:pt idx="14980">
                  <c:v>28.4</c:v>
                </c:pt>
                <c:pt idx="14981">
                  <c:v>23.83</c:v>
                </c:pt>
                <c:pt idx="14982">
                  <c:v>21.77</c:v>
                </c:pt>
                <c:pt idx="14983">
                  <c:v>56.69</c:v>
                </c:pt>
                <c:pt idx="14984">
                  <c:v>86.53</c:v>
                </c:pt>
                <c:pt idx="14985">
                  <c:v>26.04</c:v>
                </c:pt>
                <c:pt idx="14986">
                  <c:v>36.39</c:v>
                </c:pt>
                <c:pt idx="14987">
                  <c:v>16.47</c:v>
                </c:pt>
                <c:pt idx="14988">
                  <c:v>59.7</c:v>
                </c:pt>
                <c:pt idx="14989">
                  <c:v>13.72</c:v>
                </c:pt>
                <c:pt idx="14990">
                  <c:v>28.2</c:v>
                </c:pt>
                <c:pt idx="14991">
                  <c:v>24.01</c:v>
                </c:pt>
                <c:pt idx="14992">
                  <c:v>21.99</c:v>
                </c:pt>
                <c:pt idx="14993">
                  <c:v>56.82</c:v>
                </c:pt>
                <c:pt idx="14994">
                  <c:v>86.71</c:v>
                </c:pt>
                <c:pt idx="14995">
                  <c:v>26.11</c:v>
                </c:pt>
                <c:pt idx="14996">
                  <c:v>36.54</c:v>
                </c:pt>
                <c:pt idx="14997">
                  <c:v>16.59</c:v>
                </c:pt>
                <c:pt idx="14998">
                  <c:v>59.46</c:v>
                </c:pt>
                <c:pt idx="14999">
                  <c:v>13.52</c:v>
                </c:pt>
                <c:pt idx="15000">
                  <c:v>28</c:v>
                </c:pt>
                <c:pt idx="15001">
                  <c:v>24.19</c:v>
                </c:pt>
                <c:pt idx="15002">
                  <c:v>22.2</c:v>
                </c:pt>
                <c:pt idx="15003">
                  <c:v>56.96</c:v>
                </c:pt>
                <c:pt idx="15004">
                  <c:v>86.89</c:v>
                </c:pt>
                <c:pt idx="15005">
                  <c:v>26.18</c:v>
                </c:pt>
                <c:pt idx="15006">
                  <c:v>36.69</c:v>
                </c:pt>
                <c:pt idx="15007">
                  <c:v>16.7</c:v>
                </c:pt>
                <c:pt idx="15008">
                  <c:v>59.23</c:v>
                </c:pt>
                <c:pt idx="15009">
                  <c:v>13.31</c:v>
                </c:pt>
                <c:pt idx="15010">
                  <c:v>27.8</c:v>
                </c:pt>
                <c:pt idx="15011">
                  <c:v>24.37</c:v>
                </c:pt>
                <c:pt idx="15012">
                  <c:v>22.42</c:v>
                </c:pt>
                <c:pt idx="15013">
                  <c:v>57.09</c:v>
                </c:pt>
                <c:pt idx="15014">
                  <c:v>87.06</c:v>
                </c:pt>
                <c:pt idx="15015">
                  <c:v>26.24</c:v>
                </c:pt>
                <c:pt idx="15016">
                  <c:v>36.840000000000003</c:v>
                </c:pt>
                <c:pt idx="15017">
                  <c:v>16.809999999999999</c:v>
                </c:pt>
                <c:pt idx="15018">
                  <c:v>58.99</c:v>
                </c:pt>
                <c:pt idx="15019">
                  <c:v>13.11</c:v>
                </c:pt>
                <c:pt idx="15020">
                  <c:v>27.6</c:v>
                </c:pt>
                <c:pt idx="15021">
                  <c:v>24.55</c:v>
                </c:pt>
                <c:pt idx="15022">
                  <c:v>22.64</c:v>
                </c:pt>
                <c:pt idx="15023">
                  <c:v>57.22</c:v>
                </c:pt>
                <c:pt idx="15024">
                  <c:v>87.22</c:v>
                </c:pt>
                <c:pt idx="15025">
                  <c:v>26.31</c:v>
                </c:pt>
                <c:pt idx="15026">
                  <c:v>36.99</c:v>
                </c:pt>
                <c:pt idx="15027">
                  <c:v>16.93</c:v>
                </c:pt>
                <c:pt idx="15028">
                  <c:v>58.76</c:v>
                </c:pt>
                <c:pt idx="15029">
                  <c:v>12.9</c:v>
                </c:pt>
                <c:pt idx="15030">
                  <c:v>27.4</c:v>
                </c:pt>
                <c:pt idx="15031">
                  <c:v>24.73</c:v>
                </c:pt>
                <c:pt idx="15032">
                  <c:v>22.86</c:v>
                </c:pt>
                <c:pt idx="15033">
                  <c:v>57.35</c:v>
                </c:pt>
                <c:pt idx="15034">
                  <c:v>87.36</c:v>
                </c:pt>
                <c:pt idx="15035">
                  <c:v>26.37</c:v>
                </c:pt>
                <c:pt idx="15036">
                  <c:v>37.14</c:v>
                </c:pt>
                <c:pt idx="15037">
                  <c:v>17.04</c:v>
                </c:pt>
                <c:pt idx="15038">
                  <c:v>58.52</c:v>
                </c:pt>
                <c:pt idx="15039">
                  <c:v>12.7</c:v>
                </c:pt>
                <c:pt idx="15040">
                  <c:v>27.2</c:v>
                </c:pt>
                <c:pt idx="15041">
                  <c:v>24.91</c:v>
                </c:pt>
                <c:pt idx="15042">
                  <c:v>23.07</c:v>
                </c:pt>
                <c:pt idx="15043">
                  <c:v>57.48</c:v>
                </c:pt>
                <c:pt idx="15044">
                  <c:v>87.49</c:v>
                </c:pt>
                <c:pt idx="15045">
                  <c:v>26.44</c:v>
                </c:pt>
                <c:pt idx="15046">
                  <c:v>37.29</c:v>
                </c:pt>
                <c:pt idx="15047">
                  <c:v>17.149999999999999</c:v>
                </c:pt>
                <c:pt idx="15048">
                  <c:v>58.28</c:v>
                </c:pt>
                <c:pt idx="15049">
                  <c:v>12.5</c:v>
                </c:pt>
                <c:pt idx="15050">
                  <c:v>26.99</c:v>
                </c:pt>
                <c:pt idx="15051">
                  <c:v>25.09</c:v>
                </c:pt>
                <c:pt idx="15052">
                  <c:v>23.29</c:v>
                </c:pt>
                <c:pt idx="15053">
                  <c:v>57.61</c:v>
                </c:pt>
                <c:pt idx="15054">
                  <c:v>87.6</c:v>
                </c:pt>
                <c:pt idx="15055">
                  <c:v>26.5</c:v>
                </c:pt>
                <c:pt idx="15056">
                  <c:v>37.44</c:v>
                </c:pt>
                <c:pt idx="15057">
                  <c:v>17.260000000000002</c:v>
                </c:pt>
                <c:pt idx="15058">
                  <c:v>58.05</c:v>
                </c:pt>
                <c:pt idx="15059">
                  <c:v>12.3</c:v>
                </c:pt>
                <c:pt idx="15060">
                  <c:v>26.79</c:v>
                </c:pt>
                <c:pt idx="15061">
                  <c:v>25.27</c:v>
                </c:pt>
                <c:pt idx="15062">
                  <c:v>23.51</c:v>
                </c:pt>
                <c:pt idx="15063">
                  <c:v>57.74</c:v>
                </c:pt>
                <c:pt idx="15064">
                  <c:v>87.69</c:v>
                </c:pt>
                <c:pt idx="15065">
                  <c:v>26.56</c:v>
                </c:pt>
                <c:pt idx="15066">
                  <c:v>37.590000000000003</c:v>
                </c:pt>
                <c:pt idx="15067">
                  <c:v>17.37</c:v>
                </c:pt>
                <c:pt idx="15068">
                  <c:v>57.81</c:v>
                </c:pt>
                <c:pt idx="15069">
                  <c:v>12.09</c:v>
                </c:pt>
                <c:pt idx="15070">
                  <c:v>26.59</c:v>
                </c:pt>
                <c:pt idx="15071">
                  <c:v>25.45</c:v>
                </c:pt>
                <c:pt idx="15072">
                  <c:v>23.73</c:v>
                </c:pt>
                <c:pt idx="15073">
                  <c:v>57.87</c:v>
                </c:pt>
                <c:pt idx="15074">
                  <c:v>87.75</c:v>
                </c:pt>
                <c:pt idx="15075">
                  <c:v>26.62</c:v>
                </c:pt>
                <c:pt idx="15076">
                  <c:v>37.729999999999997</c:v>
                </c:pt>
                <c:pt idx="15077">
                  <c:v>17.47</c:v>
                </c:pt>
                <c:pt idx="15078">
                  <c:v>57.58</c:v>
                </c:pt>
                <c:pt idx="15079">
                  <c:v>11.89</c:v>
                </c:pt>
                <c:pt idx="15080">
                  <c:v>26.39</c:v>
                </c:pt>
                <c:pt idx="15081">
                  <c:v>25.63</c:v>
                </c:pt>
                <c:pt idx="15082">
                  <c:v>23.95</c:v>
                </c:pt>
                <c:pt idx="15083">
                  <c:v>58</c:v>
                </c:pt>
                <c:pt idx="15084">
                  <c:v>87.79</c:v>
                </c:pt>
                <c:pt idx="15085">
                  <c:v>26.68</c:v>
                </c:pt>
                <c:pt idx="15086">
                  <c:v>37.880000000000003</c:v>
                </c:pt>
                <c:pt idx="15087">
                  <c:v>17.579999999999998</c:v>
                </c:pt>
                <c:pt idx="15088">
                  <c:v>57.34</c:v>
                </c:pt>
                <c:pt idx="15089">
                  <c:v>11.69</c:v>
                </c:pt>
                <c:pt idx="15090">
                  <c:v>26.2</c:v>
                </c:pt>
                <c:pt idx="15091">
                  <c:v>25.81</c:v>
                </c:pt>
                <c:pt idx="15092">
                  <c:v>24.16</c:v>
                </c:pt>
                <c:pt idx="15093">
                  <c:v>58.13</c:v>
                </c:pt>
                <c:pt idx="15094">
                  <c:v>87.8</c:v>
                </c:pt>
                <c:pt idx="15095">
                  <c:v>26.74</c:v>
                </c:pt>
                <c:pt idx="15096">
                  <c:v>38.03</c:v>
                </c:pt>
                <c:pt idx="15097">
                  <c:v>17.690000000000001</c:v>
                </c:pt>
                <c:pt idx="15098">
                  <c:v>57.11</c:v>
                </c:pt>
                <c:pt idx="15099">
                  <c:v>11.49</c:v>
                </c:pt>
                <c:pt idx="15100">
                  <c:v>26</c:v>
                </c:pt>
                <c:pt idx="15101">
                  <c:v>25.99</c:v>
                </c:pt>
                <c:pt idx="15102">
                  <c:v>24.38</c:v>
                </c:pt>
                <c:pt idx="15103">
                  <c:v>58.26</c:v>
                </c:pt>
                <c:pt idx="15104">
                  <c:v>87.78</c:v>
                </c:pt>
                <c:pt idx="15105">
                  <c:v>26.8</c:v>
                </c:pt>
                <c:pt idx="15106">
                  <c:v>38.18</c:v>
                </c:pt>
                <c:pt idx="15107">
                  <c:v>17.79</c:v>
                </c:pt>
                <c:pt idx="15108">
                  <c:v>56.87</c:v>
                </c:pt>
                <c:pt idx="15109">
                  <c:v>11.29</c:v>
                </c:pt>
                <c:pt idx="15110">
                  <c:v>25.8</c:v>
                </c:pt>
                <c:pt idx="15111">
                  <c:v>26.17</c:v>
                </c:pt>
                <c:pt idx="15112">
                  <c:v>24.6</c:v>
                </c:pt>
                <c:pt idx="15113">
                  <c:v>58.39</c:v>
                </c:pt>
                <c:pt idx="15114">
                  <c:v>87.74</c:v>
                </c:pt>
                <c:pt idx="15115">
                  <c:v>26.86</c:v>
                </c:pt>
                <c:pt idx="15116">
                  <c:v>38.33</c:v>
                </c:pt>
                <c:pt idx="15117">
                  <c:v>17.899999999999999</c:v>
                </c:pt>
                <c:pt idx="15118">
                  <c:v>56.63</c:v>
                </c:pt>
                <c:pt idx="15119">
                  <c:v>11.09</c:v>
                </c:pt>
                <c:pt idx="15120">
                  <c:v>25.6</c:v>
                </c:pt>
                <c:pt idx="15121">
                  <c:v>26.35</c:v>
                </c:pt>
                <c:pt idx="15122">
                  <c:v>24.82</c:v>
                </c:pt>
                <c:pt idx="15123">
                  <c:v>58.51</c:v>
                </c:pt>
                <c:pt idx="15124">
                  <c:v>87.67</c:v>
                </c:pt>
                <c:pt idx="15125">
                  <c:v>26.91</c:v>
                </c:pt>
                <c:pt idx="15126">
                  <c:v>38.479999999999997</c:v>
                </c:pt>
                <c:pt idx="15127">
                  <c:v>18</c:v>
                </c:pt>
                <c:pt idx="15128">
                  <c:v>56.4</c:v>
                </c:pt>
                <c:pt idx="15129">
                  <c:v>10.89</c:v>
                </c:pt>
                <c:pt idx="15130">
                  <c:v>25.4</c:v>
                </c:pt>
                <c:pt idx="15131">
                  <c:v>26.53</c:v>
                </c:pt>
                <c:pt idx="15132">
                  <c:v>25.04</c:v>
                </c:pt>
                <c:pt idx="15133">
                  <c:v>58.64</c:v>
                </c:pt>
                <c:pt idx="15134">
                  <c:v>87.57</c:v>
                </c:pt>
                <c:pt idx="15135">
                  <c:v>26.97</c:v>
                </c:pt>
                <c:pt idx="15136">
                  <c:v>38.619999999999997</c:v>
                </c:pt>
                <c:pt idx="15137">
                  <c:v>18.100000000000001</c:v>
                </c:pt>
                <c:pt idx="15138">
                  <c:v>56.16</c:v>
                </c:pt>
                <c:pt idx="15139">
                  <c:v>10.69</c:v>
                </c:pt>
                <c:pt idx="15140">
                  <c:v>25.2</c:v>
                </c:pt>
                <c:pt idx="15141">
                  <c:v>26.71</c:v>
                </c:pt>
                <c:pt idx="15142">
                  <c:v>25.26</c:v>
                </c:pt>
                <c:pt idx="15143">
                  <c:v>58.77</c:v>
                </c:pt>
                <c:pt idx="15144">
                  <c:v>87.46</c:v>
                </c:pt>
                <c:pt idx="15145">
                  <c:v>27.02</c:v>
                </c:pt>
                <c:pt idx="15146">
                  <c:v>38.770000000000003</c:v>
                </c:pt>
                <c:pt idx="15147">
                  <c:v>18.2</c:v>
                </c:pt>
                <c:pt idx="15148">
                  <c:v>55.93</c:v>
                </c:pt>
                <c:pt idx="15149">
                  <c:v>10.49</c:v>
                </c:pt>
                <c:pt idx="15150">
                  <c:v>25</c:v>
                </c:pt>
                <c:pt idx="15151">
                  <c:v>26.89</c:v>
                </c:pt>
                <c:pt idx="15152">
                  <c:v>25.48</c:v>
                </c:pt>
                <c:pt idx="15153">
                  <c:v>58.89</c:v>
                </c:pt>
                <c:pt idx="15154">
                  <c:v>87.32</c:v>
                </c:pt>
                <c:pt idx="15155">
                  <c:v>27.07</c:v>
                </c:pt>
                <c:pt idx="15156">
                  <c:v>38.92</c:v>
                </c:pt>
                <c:pt idx="15157">
                  <c:v>18.3</c:v>
                </c:pt>
                <c:pt idx="15158">
                  <c:v>55.69</c:v>
                </c:pt>
                <c:pt idx="15159">
                  <c:v>10.29</c:v>
                </c:pt>
                <c:pt idx="15160">
                  <c:v>24.8</c:v>
                </c:pt>
                <c:pt idx="15161">
                  <c:v>27.07</c:v>
                </c:pt>
                <c:pt idx="15162">
                  <c:v>25.69</c:v>
                </c:pt>
                <c:pt idx="15163">
                  <c:v>59.02</c:v>
                </c:pt>
                <c:pt idx="15164">
                  <c:v>87.17</c:v>
                </c:pt>
                <c:pt idx="15165">
                  <c:v>27.12</c:v>
                </c:pt>
                <c:pt idx="15166">
                  <c:v>39.07</c:v>
                </c:pt>
                <c:pt idx="15167">
                  <c:v>18.399999999999999</c:v>
                </c:pt>
                <c:pt idx="15168">
                  <c:v>55.45</c:v>
                </c:pt>
                <c:pt idx="15169">
                  <c:v>10.09</c:v>
                </c:pt>
                <c:pt idx="15170">
                  <c:v>24.6</c:v>
                </c:pt>
                <c:pt idx="15171">
                  <c:v>27.25</c:v>
                </c:pt>
                <c:pt idx="15172">
                  <c:v>25.91</c:v>
                </c:pt>
                <c:pt idx="15173">
                  <c:v>59.15</c:v>
                </c:pt>
                <c:pt idx="15174">
                  <c:v>87.01</c:v>
                </c:pt>
                <c:pt idx="15175">
                  <c:v>27.17</c:v>
                </c:pt>
                <c:pt idx="15176">
                  <c:v>39.22</c:v>
                </c:pt>
                <c:pt idx="15177">
                  <c:v>18.5</c:v>
                </c:pt>
                <c:pt idx="15178">
                  <c:v>55.22</c:v>
                </c:pt>
                <c:pt idx="15179">
                  <c:v>24.4</c:v>
                </c:pt>
                <c:pt idx="15180">
                  <c:v>27.42</c:v>
                </c:pt>
                <c:pt idx="15181">
                  <c:v>26.13</c:v>
                </c:pt>
                <c:pt idx="15182">
                  <c:v>59.27</c:v>
                </c:pt>
                <c:pt idx="15183">
                  <c:v>86.84</c:v>
                </c:pt>
                <c:pt idx="15184">
                  <c:v>27.22</c:v>
                </c:pt>
                <c:pt idx="15185">
                  <c:v>39.36</c:v>
                </c:pt>
                <c:pt idx="15186">
                  <c:v>18.600000000000001</c:v>
                </c:pt>
                <c:pt idx="15187">
                  <c:v>54.98</c:v>
                </c:pt>
                <c:pt idx="15188">
                  <c:v>24.2</c:v>
                </c:pt>
                <c:pt idx="15189">
                  <c:v>27.6</c:v>
                </c:pt>
                <c:pt idx="15190">
                  <c:v>26.35</c:v>
                </c:pt>
                <c:pt idx="15191">
                  <c:v>59.4</c:v>
                </c:pt>
                <c:pt idx="15192">
                  <c:v>86.65</c:v>
                </c:pt>
                <c:pt idx="15193">
                  <c:v>27.27</c:v>
                </c:pt>
                <c:pt idx="15194">
                  <c:v>39.51</c:v>
                </c:pt>
                <c:pt idx="15195">
                  <c:v>18.7</c:v>
                </c:pt>
                <c:pt idx="15196">
                  <c:v>54.75</c:v>
                </c:pt>
                <c:pt idx="15197">
                  <c:v>24.01</c:v>
                </c:pt>
                <c:pt idx="15198">
                  <c:v>27.78</c:v>
                </c:pt>
                <c:pt idx="15199">
                  <c:v>26.57</c:v>
                </c:pt>
                <c:pt idx="15200">
                  <c:v>59.52</c:v>
                </c:pt>
                <c:pt idx="15201">
                  <c:v>86.46</c:v>
                </c:pt>
                <c:pt idx="15202">
                  <c:v>27.31</c:v>
                </c:pt>
                <c:pt idx="15203">
                  <c:v>39.659999999999997</c:v>
                </c:pt>
                <c:pt idx="15204">
                  <c:v>18.79</c:v>
                </c:pt>
                <c:pt idx="15205">
                  <c:v>54.51</c:v>
                </c:pt>
                <c:pt idx="15206">
                  <c:v>23.81</c:v>
                </c:pt>
                <c:pt idx="15207">
                  <c:v>27.96</c:v>
                </c:pt>
                <c:pt idx="15208">
                  <c:v>26.79</c:v>
                </c:pt>
                <c:pt idx="15209">
                  <c:v>59.65</c:v>
                </c:pt>
                <c:pt idx="15210">
                  <c:v>86.26</c:v>
                </c:pt>
                <c:pt idx="15211">
                  <c:v>27.36</c:v>
                </c:pt>
                <c:pt idx="15212">
                  <c:v>39.81</c:v>
                </c:pt>
                <c:pt idx="15213">
                  <c:v>18.89</c:v>
                </c:pt>
                <c:pt idx="15214">
                  <c:v>54.27</c:v>
                </c:pt>
                <c:pt idx="15215">
                  <c:v>23.61</c:v>
                </c:pt>
                <c:pt idx="15216">
                  <c:v>28.14</c:v>
                </c:pt>
                <c:pt idx="15217">
                  <c:v>27.01</c:v>
                </c:pt>
                <c:pt idx="15218">
                  <c:v>59.77</c:v>
                </c:pt>
                <c:pt idx="15219">
                  <c:v>86.06</c:v>
                </c:pt>
                <c:pt idx="15220">
                  <c:v>27.4</c:v>
                </c:pt>
                <c:pt idx="15221">
                  <c:v>39.96</c:v>
                </c:pt>
                <c:pt idx="15222">
                  <c:v>18.98</c:v>
                </c:pt>
                <c:pt idx="15223">
                  <c:v>54.04</c:v>
                </c:pt>
                <c:pt idx="15224">
                  <c:v>23.41</c:v>
                </c:pt>
                <c:pt idx="15225">
                  <c:v>28.31</c:v>
                </c:pt>
                <c:pt idx="15226">
                  <c:v>27.23</c:v>
                </c:pt>
                <c:pt idx="15227">
                  <c:v>59.89</c:v>
                </c:pt>
                <c:pt idx="15228">
                  <c:v>85.84</c:v>
                </c:pt>
                <c:pt idx="15229">
                  <c:v>27.45</c:v>
                </c:pt>
                <c:pt idx="15230">
                  <c:v>40.1</c:v>
                </c:pt>
                <c:pt idx="15231">
                  <c:v>19.07</c:v>
                </c:pt>
                <c:pt idx="15232">
                  <c:v>53.8</c:v>
                </c:pt>
                <c:pt idx="15233">
                  <c:v>23.21</c:v>
                </c:pt>
                <c:pt idx="15234">
                  <c:v>28.49</c:v>
                </c:pt>
                <c:pt idx="15235">
                  <c:v>27.45</c:v>
                </c:pt>
                <c:pt idx="15236">
                  <c:v>60.02</c:v>
                </c:pt>
                <c:pt idx="15237">
                  <c:v>85.63</c:v>
                </c:pt>
                <c:pt idx="15238">
                  <c:v>27.49</c:v>
                </c:pt>
                <c:pt idx="15239">
                  <c:v>40.25</c:v>
                </c:pt>
                <c:pt idx="15240">
                  <c:v>19.170000000000002</c:v>
                </c:pt>
                <c:pt idx="15241">
                  <c:v>53.57</c:v>
                </c:pt>
                <c:pt idx="15242">
                  <c:v>23.02</c:v>
                </c:pt>
                <c:pt idx="15243">
                  <c:v>28.67</c:v>
                </c:pt>
                <c:pt idx="15244">
                  <c:v>27.67</c:v>
                </c:pt>
                <c:pt idx="15245">
                  <c:v>60.14</c:v>
                </c:pt>
                <c:pt idx="15246">
                  <c:v>85.41</c:v>
                </c:pt>
                <c:pt idx="15247">
                  <c:v>27.53</c:v>
                </c:pt>
                <c:pt idx="15248">
                  <c:v>40.4</c:v>
                </c:pt>
                <c:pt idx="15249">
                  <c:v>19.260000000000002</c:v>
                </c:pt>
                <c:pt idx="15250">
                  <c:v>53.33</c:v>
                </c:pt>
                <c:pt idx="15251">
                  <c:v>22.82</c:v>
                </c:pt>
                <c:pt idx="15252">
                  <c:v>28.85</c:v>
                </c:pt>
                <c:pt idx="15253">
                  <c:v>27.89</c:v>
                </c:pt>
                <c:pt idx="15254">
                  <c:v>60.26</c:v>
                </c:pt>
                <c:pt idx="15255">
                  <c:v>85.19</c:v>
                </c:pt>
                <c:pt idx="15256">
                  <c:v>27.57</c:v>
                </c:pt>
                <c:pt idx="15257">
                  <c:v>40.549999999999997</c:v>
                </c:pt>
                <c:pt idx="15258">
                  <c:v>19.350000000000001</c:v>
                </c:pt>
                <c:pt idx="15259">
                  <c:v>53.09</c:v>
                </c:pt>
                <c:pt idx="15260">
                  <c:v>22.62</c:v>
                </c:pt>
                <c:pt idx="15261">
                  <c:v>29.02</c:v>
                </c:pt>
                <c:pt idx="15262">
                  <c:v>28.11</c:v>
                </c:pt>
                <c:pt idx="15263">
                  <c:v>60.38</c:v>
                </c:pt>
                <c:pt idx="15264">
                  <c:v>84.96</c:v>
                </c:pt>
                <c:pt idx="15265">
                  <c:v>27.6</c:v>
                </c:pt>
                <c:pt idx="15266">
                  <c:v>40.69</c:v>
                </c:pt>
                <c:pt idx="15267">
                  <c:v>19.440000000000001</c:v>
                </c:pt>
                <c:pt idx="15268">
                  <c:v>52.86</c:v>
                </c:pt>
                <c:pt idx="15269">
                  <c:v>22.42</c:v>
                </c:pt>
                <c:pt idx="15270">
                  <c:v>29.2</c:v>
                </c:pt>
                <c:pt idx="15271">
                  <c:v>28.33</c:v>
                </c:pt>
                <c:pt idx="15272">
                  <c:v>60.5</c:v>
                </c:pt>
                <c:pt idx="15273">
                  <c:v>84.74</c:v>
                </c:pt>
                <c:pt idx="15274">
                  <c:v>27.64</c:v>
                </c:pt>
                <c:pt idx="15275">
                  <c:v>40.840000000000003</c:v>
                </c:pt>
                <c:pt idx="15276">
                  <c:v>19.52</c:v>
                </c:pt>
                <c:pt idx="15277">
                  <c:v>52.62</c:v>
                </c:pt>
                <c:pt idx="15278">
                  <c:v>22.23</c:v>
                </c:pt>
                <c:pt idx="15279">
                  <c:v>29.38</c:v>
                </c:pt>
                <c:pt idx="15280">
                  <c:v>28.55</c:v>
                </c:pt>
                <c:pt idx="15281">
                  <c:v>60.62</c:v>
                </c:pt>
                <c:pt idx="15282">
                  <c:v>84.51</c:v>
                </c:pt>
                <c:pt idx="15283">
                  <c:v>27.67</c:v>
                </c:pt>
                <c:pt idx="15284">
                  <c:v>40.99</c:v>
                </c:pt>
                <c:pt idx="15285">
                  <c:v>19.61</c:v>
                </c:pt>
                <c:pt idx="15286">
                  <c:v>52.39</c:v>
                </c:pt>
                <c:pt idx="15287">
                  <c:v>22.03</c:v>
                </c:pt>
                <c:pt idx="15288">
                  <c:v>29.55</c:v>
                </c:pt>
                <c:pt idx="15289">
                  <c:v>28.77</c:v>
                </c:pt>
                <c:pt idx="15290">
                  <c:v>60.74</c:v>
                </c:pt>
                <c:pt idx="15291">
                  <c:v>84.28</c:v>
                </c:pt>
                <c:pt idx="15292">
                  <c:v>27.71</c:v>
                </c:pt>
                <c:pt idx="15293">
                  <c:v>41.14</c:v>
                </c:pt>
                <c:pt idx="15294">
                  <c:v>19.7</c:v>
                </c:pt>
                <c:pt idx="15295">
                  <c:v>52.15</c:v>
                </c:pt>
                <c:pt idx="15296">
                  <c:v>21.83</c:v>
                </c:pt>
                <c:pt idx="15297">
                  <c:v>29.73</c:v>
                </c:pt>
                <c:pt idx="15298">
                  <c:v>28.99</c:v>
                </c:pt>
                <c:pt idx="15299">
                  <c:v>60.86</c:v>
                </c:pt>
                <c:pt idx="15300">
                  <c:v>84.04</c:v>
                </c:pt>
                <c:pt idx="15301">
                  <c:v>27.74</c:v>
                </c:pt>
                <c:pt idx="15302">
                  <c:v>41.28</c:v>
                </c:pt>
                <c:pt idx="15303">
                  <c:v>19.78</c:v>
                </c:pt>
                <c:pt idx="15304">
                  <c:v>51.91</c:v>
                </c:pt>
                <c:pt idx="15305">
                  <c:v>21.64</c:v>
                </c:pt>
                <c:pt idx="15306">
                  <c:v>29.9</c:v>
                </c:pt>
                <c:pt idx="15307">
                  <c:v>29.21</c:v>
                </c:pt>
                <c:pt idx="15308">
                  <c:v>60.98</c:v>
                </c:pt>
                <c:pt idx="15309">
                  <c:v>83.81</c:v>
                </c:pt>
                <c:pt idx="15310">
                  <c:v>27.77</c:v>
                </c:pt>
                <c:pt idx="15311">
                  <c:v>41.43</c:v>
                </c:pt>
                <c:pt idx="15312">
                  <c:v>19.87</c:v>
                </c:pt>
                <c:pt idx="15313">
                  <c:v>51.68</c:v>
                </c:pt>
                <c:pt idx="15314">
                  <c:v>21.44</c:v>
                </c:pt>
                <c:pt idx="15315">
                  <c:v>30.08</c:v>
                </c:pt>
                <c:pt idx="15316">
                  <c:v>29.43</c:v>
                </c:pt>
                <c:pt idx="15317">
                  <c:v>61.1</c:v>
                </c:pt>
                <c:pt idx="15318">
                  <c:v>83.57</c:v>
                </c:pt>
                <c:pt idx="15319">
                  <c:v>27.8</c:v>
                </c:pt>
                <c:pt idx="15320">
                  <c:v>41.58</c:v>
                </c:pt>
                <c:pt idx="15321">
                  <c:v>19.95</c:v>
                </c:pt>
                <c:pt idx="15322">
                  <c:v>51.44</c:v>
                </c:pt>
                <c:pt idx="15323">
                  <c:v>21.24</c:v>
                </c:pt>
                <c:pt idx="15324">
                  <c:v>30.25</c:v>
                </c:pt>
                <c:pt idx="15325">
                  <c:v>29.65</c:v>
                </c:pt>
                <c:pt idx="15326">
                  <c:v>61.22</c:v>
                </c:pt>
                <c:pt idx="15327">
                  <c:v>83.33</c:v>
                </c:pt>
                <c:pt idx="15328">
                  <c:v>27.83</c:v>
                </c:pt>
                <c:pt idx="15329">
                  <c:v>41.73</c:v>
                </c:pt>
                <c:pt idx="15330">
                  <c:v>20.03</c:v>
                </c:pt>
                <c:pt idx="15331">
                  <c:v>51.21</c:v>
                </c:pt>
                <c:pt idx="15332">
                  <c:v>21.05</c:v>
                </c:pt>
                <c:pt idx="15333">
                  <c:v>30.43</c:v>
                </c:pt>
                <c:pt idx="15334">
                  <c:v>29.88</c:v>
                </c:pt>
                <c:pt idx="15335">
                  <c:v>61.34</c:v>
                </c:pt>
                <c:pt idx="15336">
                  <c:v>83.1</c:v>
                </c:pt>
                <c:pt idx="15337">
                  <c:v>27.86</c:v>
                </c:pt>
                <c:pt idx="15338">
                  <c:v>41.87</c:v>
                </c:pt>
                <c:pt idx="15339">
                  <c:v>20.11</c:v>
                </c:pt>
                <c:pt idx="15340">
                  <c:v>50.97</c:v>
                </c:pt>
                <c:pt idx="15341">
                  <c:v>20.85</c:v>
                </c:pt>
                <c:pt idx="15342">
                  <c:v>30.6</c:v>
                </c:pt>
                <c:pt idx="15343">
                  <c:v>30.1</c:v>
                </c:pt>
                <c:pt idx="15344">
                  <c:v>61.45</c:v>
                </c:pt>
                <c:pt idx="15345">
                  <c:v>82.86</c:v>
                </c:pt>
                <c:pt idx="15346">
                  <c:v>27.89</c:v>
                </c:pt>
                <c:pt idx="15347">
                  <c:v>42.02</c:v>
                </c:pt>
                <c:pt idx="15348">
                  <c:v>20.190000000000001</c:v>
                </c:pt>
                <c:pt idx="15349">
                  <c:v>50.73</c:v>
                </c:pt>
                <c:pt idx="15350">
                  <c:v>20.66</c:v>
                </c:pt>
                <c:pt idx="15351">
                  <c:v>30.78</c:v>
                </c:pt>
                <c:pt idx="15352">
                  <c:v>30.32</c:v>
                </c:pt>
                <c:pt idx="15353">
                  <c:v>61.57</c:v>
                </c:pt>
                <c:pt idx="15354">
                  <c:v>82.61</c:v>
                </c:pt>
                <c:pt idx="15355">
                  <c:v>27.91</c:v>
                </c:pt>
                <c:pt idx="15356">
                  <c:v>42.17</c:v>
                </c:pt>
                <c:pt idx="15357">
                  <c:v>20.27</c:v>
                </c:pt>
                <c:pt idx="15358">
                  <c:v>50.5</c:v>
                </c:pt>
                <c:pt idx="15359">
                  <c:v>20.46</c:v>
                </c:pt>
                <c:pt idx="15360">
                  <c:v>30.95</c:v>
                </c:pt>
                <c:pt idx="15361">
                  <c:v>30.54</c:v>
                </c:pt>
                <c:pt idx="15362">
                  <c:v>61.68</c:v>
                </c:pt>
                <c:pt idx="15363">
                  <c:v>82.37</c:v>
                </c:pt>
                <c:pt idx="15364">
                  <c:v>27.94</c:v>
                </c:pt>
                <c:pt idx="15365">
                  <c:v>42.31</c:v>
                </c:pt>
                <c:pt idx="15366">
                  <c:v>20.350000000000001</c:v>
                </c:pt>
                <c:pt idx="15367">
                  <c:v>50.26</c:v>
                </c:pt>
                <c:pt idx="15368">
                  <c:v>20.27</c:v>
                </c:pt>
                <c:pt idx="15369">
                  <c:v>31.12</c:v>
                </c:pt>
                <c:pt idx="15370">
                  <c:v>30.76</c:v>
                </c:pt>
                <c:pt idx="15371">
                  <c:v>61.8</c:v>
                </c:pt>
                <c:pt idx="15372">
                  <c:v>82.13</c:v>
                </c:pt>
                <c:pt idx="15373">
                  <c:v>27.96</c:v>
                </c:pt>
                <c:pt idx="15374">
                  <c:v>42.46</c:v>
                </c:pt>
                <c:pt idx="15375">
                  <c:v>20.43</c:v>
                </c:pt>
                <c:pt idx="15376">
                  <c:v>50.03</c:v>
                </c:pt>
                <c:pt idx="15377">
                  <c:v>20.07</c:v>
                </c:pt>
                <c:pt idx="15378">
                  <c:v>31.3</c:v>
                </c:pt>
                <c:pt idx="15379">
                  <c:v>30.98</c:v>
                </c:pt>
                <c:pt idx="15380">
                  <c:v>61.91</c:v>
                </c:pt>
                <c:pt idx="15381">
                  <c:v>81.89</c:v>
                </c:pt>
                <c:pt idx="15382">
                  <c:v>27.98</c:v>
                </c:pt>
                <c:pt idx="15383">
                  <c:v>42.61</c:v>
                </c:pt>
                <c:pt idx="15384">
                  <c:v>20.5</c:v>
                </c:pt>
                <c:pt idx="15385">
                  <c:v>49.79</c:v>
                </c:pt>
                <c:pt idx="15386">
                  <c:v>19.88</c:v>
                </c:pt>
                <c:pt idx="15387">
                  <c:v>31.47</c:v>
                </c:pt>
                <c:pt idx="15388">
                  <c:v>31.2</c:v>
                </c:pt>
                <c:pt idx="15389">
                  <c:v>62.03</c:v>
                </c:pt>
                <c:pt idx="15390">
                  <c:v>81.64</c:v>
                </c:pt>
                <c:pt idx="15391">
                  <c:v>28</c:v>
                </c:pt>
                <c:pt idx="15392">
                  <c:v>42.76</c:v>
                </c:pt>
                <c:pt idx="15393">
                  <c:v>20.58</c:v>
                </c:pt>
                <c:pt idx="15394">
                  <c:v>49.56</c:v>
                </c:pt>
                <c:pt idx="15395">
                  <c:v>19.68</c:v>
                </c:pt>
                <c:pt idx="15396">
                  <c:v>31.64</c:v>
                </c:pt>
                <c:pt idx="15397">
                  <c:v>31.42</c:v>
                </c:pt>
                <c:pt idx="15398">
                  <c:v>62.14</c:v>
                </c:pt>
                <c:pt idx="15399">
                  <c:v>81.400000000000006</c:v>
                </c:pt>
                <c:pt idx="15400">
                  <c:v>28.02</c:v>
                </c:pt>
                <c:pt idx="15401">
                  <c:v>42.9</c:v>
                </c:pt>
                <c:pt idx="15402">
                  <c:v>20.65</c:v>
                </c:pt>
                <c:pt idx="15403">
                  <c:v>49.32</c:v>
                </c:pt>
                <c:pt idx="15404">
                  <c:v>19.489999999999998</c:v>
                </c:pt>
                <c:pt idx="15405">
                  <c:v>31.81</c:v>
                </c:pt>
                <c:pt idx="15406">
                  <c:v>31.64</c:v>
                </c:pt>
                <c:pt idx="15407">
                  <c:v>62.26</c:v>
                </c:pt>
                <c:pt idx="15408">
                  <c:v>81.150000000000006</c:v>
                </c:pt>
                <c:pt idx="15409">
                  <c:v>28.04</c:v>
                </c:pt>
                <c:pt idx="15410">
                  <c:v>43.05</c:v>
                </c:pt>
                <c:pt idx="15411">
                  <c:v>20.72</c:v>
                </c:pt>
                <c:pt idx="15412">
                  <c:v>49.09</c:v>
                </c:pt>
                <c:pt idx="15413">
                  <c:v>19.29</c:v>
                </c:pt>
                <c:pt idx="15414">
                  <c:v>31.98</c:v>
                </c:pt>
                <c:pt idx="15415">
                  <c:v>31.87</c:v>
                </c:pt>
                <c:pt idx="15416">
                  <c:v>62.37</c:v>
                </c:pt>
                <c:pt idx="15417">
                  <c:v>80.91</c:v>
                </c:pt>
                <c:pt idx="15418">
                  <c:v>28.05</c:v>
                </c:pt>
                <c:pt idx="15419">
                  <c:v>43.2</c:v>
                </c:pt>
                <c:pt idx="15420">
                  <c:v>20.79</c:v>
                </c:pt>
                <c:pt idx="15421">
                  <c:v>48.85</c:v>
                </c:pt>
                <c:pt idx="15422">
                  <c:v>19.100000000000001</c:v>
                </c:pt>
                <c:pt idx="15423">
                  <c:v>32.159999999999997</c:v>
                </c:pt>
                <c:pt idx="15424">
                  <c:v>32.090000000000003</c:v>
                </c:pt>
                <c:pt idx="15425">
                  <c:v>62.48</c:v>
                </c:pt>
                <c:pt idx="15426">
                  <c:v>80.66</c:v>
                </c:pt>
                <c:pt idx="15427">
                  <c:v>28.07</c:v>
                </c:pt>
                <c:pt idx="15428">
                  <c:v>43.34</c:v>
                </c:pt>
                <c:pt idx="15429">
                  <c:v>20.86</c:v>
                </c:pt>
                <c:pt idx="15430">
                  <c:v>48.62</c:v>
                </c:pt>
                <c:pt idx="15431">
                  <c:v>18.899999999999999</c:v>
                </c:pt>
                <c:pt idx="15432">
                  <c:v>32.33</c:v>
                </c:pt>
                <c:pt idx="15433">
                  <c:v>32.31</c:v>
                </c:pt>
                <c:pt idx="15434">
                  <c:v>62.59</c:v>
                </c:pt>
                <c:pt idx="15435">
                  <c:v>80.41</c:v>
                </c:pt>
                <c:pt idx="15436">
                  <c:v>28.08</c:v>
                </c:pt>
                <c:pt idx="15437">
                  <c:v>43.49</c:v>
                </c:pt>
                <c:pt idx="15438">
                  <c:v>20.93</c:v>
                </c:pt>
                <c:pt idx="15439">
                  <c:v>48.38</c:v>
                </c:pt>
                <c:pt idx="15440">
                  <c:v>18.71</c:v>
                </c:pt>
                <c:pt idx="15441">
                  <c:v>32.5</c:v>
                </c:pt>
                <c:pt idx="15442">
                  <c:v>32.53</c:v>
                </c:pt>
                <c:pt idx="15443">
                  <c:v>62.7</c:v>
                </c:pt>
                <c:pt idx="15444">
                  <c:v>80.17</c:v>
                </c:pt>
                <c:pt idx="15445">
                  <c:v>28.09</c:v>
                </c:pt>
                <c:pt idx="15446">
                  <c:v>43.64</c:v>
                </c:pt>
                <c:pt idx="15447">
                  <c:v>21</c:v>
                </c:pt>
                <c:pt idx="15448">
                  <c:v>48.15</c:v>
                </c:pt>
                <c:pt idx="15449">
                  <c:v>18.52</c:v>
                </c:pt>
                <c:pt idx="15450">
                  <c:v>32.67</c:v>
                </c:pt>
                <c:pt idx="15451">
                  <c:v>32.75</c:v>
                </c:pt>
                <c:pt idx="15452">
                  <c:v>62.81</c:v>
                </c:pt>
                <c:pt idx="15453">
                  <c:v>79.92</c:v>
                </c:pt>
                <c:pt idx="15454">
                  <c:v>28.1</c:v>
                </c:pt>
                <c:pt idx="15455">
                  <c:v>43.78</c:v>
                </c:pt>
                <c:pt idx="15456">
                  <c:v>21.07</c:v>
                </c:pt>
                <c:pt idx="15457">
                  <c:v>47.91</c:v>
                </c:pt>
                <c:pt idx="15458">
                  <c:v>18.32</c:v>
                </c:pt>
                <c:pt idx="15459">
                  <c:v>32.840000000000003</c:v>
                </c:pt>
                <c:pt idx="15460">
                  <c:v>32.97</c:v>
                </c:pt>
                <c:pt idx="15461">
                  <c:v>62.92</c:v>
                </c:pt>
                <c:pt idx="15462">
                  <c:v>79.67</c:v>
                </c:pt>
                <c:pt idx="15463">
                  <c:v>28.11</c:v>
                </c:pt>
                <c:pt idx="15464">
                  <c:v>43.93</c:v>
                </c:pt>
                <c:pt idx="15465">
                  <c:v>21.14</c:v>
                </c:pt>
                <c:pt idx="15466">
                  <c:v>47.68</c:v>
                </c:pt>
                <c:pt idx="15467">
                  <c:v>18.13</c:v>
                </c:pt>
                <c:pt idx="15468">
                  <c:v>33.01</c:v>
                </c:pt>
                <c:pt idx="15469">
                  <c:v>33.200000000000003</c:v>
                </c:pt>
                <c:pt idx="15470">
                  <c:v>63.03</c:v>
                </c:pt>
                <c:pt idx="15471">
                  <c:v>79.42</c:v>
                </c:pt>
                <c:pt idx="15472">
                  <c:v>28.12</c:v>
                </c:pt>
                <c:pt idx="15473">
                  <c:v>44.08</c:v>
                </c:pt>
                <c:pt idx="15474">
                  <c:v>21.2</c:v>
                </c:pt>
                <c:pt idx="15475">
                  <c:v>47.44</c:v>
                </c:pt>
                <c:pt idx="15476">
                  <c:v>17.940000000000001</c:v>
                </c:pt>
                <c:pt idx="15477">
                  <c:v>33.17</c:v>
                </c:pt>
                <c:pt idx="15478">
                  <c:v>33.42</c:v>
                </c:pt>
                <c:pt idx="15479">
                  <c:v>63.14</c:v>
                </c:pt>
                <c:pt idx="15480">
                  <c:v>79.17</c:v>
                </c:pt>
                <c:pt idx="15481">
                  <c:v>28.13</c:v>
                </c:pt>
                <c:pt idx="15482">
                  <c:v>44.22</c:v>
                </c:pt>
                <c:pt idx="15483">
                  <c:v>21.26</c:v>
                </c:pt>
                <c:pt idx="15484">
                  <c:v>47.21</c:v>
                </c:pt>
                <c:pt idx="15485">
                  <c:v>17.739999999999998</c:v>
                </c:pt>
                <c:pt idx="15486">
                  <c:v>33.340000000000003</c:v>
                </c:pt>
                <c:pt idx="15487">
                  <c:v>33.64</c:v>
                </c:pt>
                <c:pt idx="15488">
                  <c:v>63.25</c:v>
                </c:pt>
                <c:pt idx="15489">
                  <c:v>78.930000000000007</c:v>
                </c:pt>
                <c:pt idx="15490">
                  <c:v>28.14</c:v>
                </c:pt>
                <c:pt idx="15491">
                  <c:v>44.37</c:v>
                </c:pt>
                <c:pt idx="15492">
                  <c:v>21.33</c:v>
                </c:pt>
                <c:pt idx="15493">
                  <c:v>46.97</c:v>
                </c:pt>
                <c:pt idx="15494">
                  <c:v>17.55</c:v>
                </c:pt>
                <c:pt idx="15495">
                  <c:v>33.51</c:v>
                </c:pt>
                <c:pt idx="15496">
                  <c:v>33.86</c:v>
                </c:pt>
                <c:pt idx="15497">
                  <c:v>63.35</c:v>
                </c:pt>
                <c:pt idx="15498">
                  <c:v>78.680000000000007</c:v>
                </c:pt>
                <c:pt idx="15499">
                  <c:v>28.14</c:v>
                </c:pt>
                <c:pt idx="15500">
                  <c:v>44.52</c:v>
                </c:pt>
                <c:pt idx="15501">
                  <c:v>21.39</c:v>
                </c:pt>
                <c:pt idx="15502">
                  <c:v>46.74</c:v>
                </c:pt>
                <c:pt idx="15503">
                  <c:v>17.36</c:v>
                </c:pt>
                <c:pt idx="15504">
                  <c:v>33.68</c:v>
                </c:pt>
                <c:pt idx="15505">
                  <c:v>34.08</c:v>
                </c:pt>
                <c:pt idx="15506">
                  <c:v>63.46</c:v>
                </c:pt>
                <c:pt idx="15507">
                  <c:v>78.430000000000007</c:v>
                </c:pt>
                <c:pt idx="15508">
                  <c:v>28.14</c:v>
                </c:pt>
                <c:pt idx="15509">
                  <c:v>44.66</c:v>
                </c:pt>
                <c:pt idx="15510">
                  <c:v>21.45</c:v>
                </c:pt>
                <c:pt idx="15511">
                  <c:v>46.5</c:v>
                </c:pt>
                <c:pt idx="15512">
                  <c:v>17.170000000000002</c:v>
                </c:pt>
                <c:pt idx="15513">
                  <c:v>33.840000000000003</c:v>
                </c:pt>
                <c:pt idx="15514">
                  <c:v>34.31</c:v>
                </c:pt>
                <c:pt idx="15515">
                  <c:v>63.57</c:v>
                </c:pt>
                <c:pt idx="15516">
                  <c:v>78.180000000000007</c:v>
                </c:pt>
                <c:pt idx="15517">
                  <c:v>28.15</c:v>
                </c:pt>
                <c:pt idx="15518">
                  <c:v>44.81</c:v>
                </c:pt>
                <c:pt idx="15519">
                  <c:v>21.51</c:v>
                </c:pt>
                <c:pt idx="15520">
                  <c:v>46.27</c:v>
                </c:pt>
                <c:pt idx="15521">
                  <c:v>16.98</c:v>
                </c:pt>
                <c:pt idx="15522">
                  <c:v>34.01</c:v>
                </c:pt>
                <c:pt idx="15523">
                  <c:v>34.53</c:v>
                </c:pt>
                <c:pt idx="15524">
                  <c:v>63.67</c:v>
                </c:pt>
                <c:pt idx="15525">
                  <c:v>77.930000000000007</c:v>
                </c:pt>
                <c:pt idx="15526">
                  <c:v>28.15</c:v>
                </c:pt>
                <c:pt idx="15527">
                  <c:v>44.95</c:v>
                </c:pt>
                <c:pt idx="15528">
                  <c:v>21.57</c:v>
                </c:pt>
                <c:pt idx="15529">
                  <c:v>46.03</c:v>
                </c:pt>
                <c:pt idx="15530">
                  <c:v>16.78</c:v>
                </c:pt>
                <c:pt idx="15531">
                  <c:v>34.18</c:v>
                </c:pt>
                <c:pt idx="15532">
                  <c:v>34.75</c:v>
                </c:pt>
                <c:pt idx="15533">
                  <c:v>63.78</c:v>
                </c:pt>
                <c:pt idx="15534">
                  <c:v>77.680000000000007</c:v>
                </c:pt>
                <c:pt idx="15535">
                  <c:v>28.15</c:v>
                </c:pt>
                <c:pt idx="15536">
                  <c:v>45.1</c:v>
                </c:pt>
                <c:pt idx="15537">
                  <c:v>21.63</c:v>
                </c:pt>
                <c:pt idx="15538">
                  <c:v>45.8</c:v>
                </c:pt>
                <c:pt idx="15539">
                  <c:v>16.59</c:v>
                </c:pt>
                <c:pt idx="15540">
                  <c:v>34.340000000000003</c:v>
                </c:pt>
                <c:pt idx="15541">
                  <c:v>34.97</c:v>
                </c:pt>
                <c:pt idx="15542">
                  <c:v>63.88</c:v>
                </c:pt>
                <c:pt idx="15543">
                  <c:v>77.42</c:v>
                </c:pt>
                <c:pt idx="15544">
                  <c:v>28.14</c:v>
                </c:pt>
                <c:pt idx="15545">
                  <c:v>45.25</c:v>
                </c:pt>
                <c:pt idx="15546">
                  <c:v>21.68</c:v>
                </c:pt>
                <c:pt idx="15547">
                  <c:v>45.57</c:v>
                </c:pt>
                <c:pt idx="15548">
                  <c:v>16.399999999999999</c:v>
                </c:pt>
                <c:pt idx="15549">
                  <c:v>34.51</c:v>
                </c:pt>
                <c:pt idx="15550">
                  <c:v>35.19</c:v>
                </c:pt>
                <c:pt idx="15551">
                  <c:v>63.98</c:v>
                </c:pt>
                <c:pt idx="15552">
                  <c:v>77.17</c:v>
                </c:pt>
                <c:pt idx="15553">
                  <c:v>28.14</c:v>
                </c:pt>
                <c:pt idx="15554">
                  <c:v>45.39</c:v>
                </c:pt>
                <c:pt idx="15555">
                  <c:v>21.74</c:v>
                </c:pt>
                <c:pt idx="15556">
                  <c:v>45.33</c:v>
                </c:pt>
                <c:pt idx="15557">
                  <c:v>16.21</c:v>
                </c:pt>
                <c:pt idx="15558">
                  <c:v>34.67</c:v>
                </c:pt>
                <c:pt idx="15559">
                  <c:v>35.42</c:v>
                </c:pt>
                <c:pt idx="15560">
                  <c:v>64.09</c:v>
                </c:pt>
                <c:pt idx="15561">
                  <c:v>76.92</c:v>
                </c:pt>
                <c:pt idx="15562">
                  <c:v>28.14</c:v>
                </c:pt>
                <c:pt idx="15563">
                  <c:v>45.54</c:v>
                </c:pt>
                <c:pt idx="15564">
                  <c:v>21.79</c:v>
                </c:pt>
                <c:pt idx="15565">
                  <c:v>45.1</c:v>
                </c:pt>
                <c:pt idx="15566">
                  <c:v>16.02</c:v>
                </c:pt>
                <c:pt idx="15567">
                  <c:v>34.83</c:v>
                </c:pt>
                <c:pt idx="15568">
                  <c:v>35.64</c:v>
                </c:pt>
                <c:pt idx="15569">
                  <c:v>64.19</c:v>
                </c:pt>
                <c:pt idx="15570">
                  <c:v>76.67</c:v>
                </c:pt>
                <c:pt idx="15571">
                  <c:v>28.13</c:v>
                </c:pt>
                <c:pt idx="15572">
                  <c:v>45.68</c:v>
                </c:pt>
                <c:pt idx="15573">
                  <c:v>21.84</c:v>
                </c:pt>
                <c:pt idx="15574">
                  <c:v>44.86</c:v>
                </c:pt>
                <c:pt idx="15575">
                  <c:v>15.83</c:v>
                </c:pt>
                <c:pt idx="15576">
                  <c:v>35</c:v>
                </c:pt>
                <c:pt idx="15577">
                  <c:v>35.86</c:v>
                </c:pt>
                <c:pt idx="15578">
                  <c:v>64.290000000000006</c:v>
                </c:pt>
                <c:pt idx="15579">
                  <c:v>76.42</c:v>
                </c:pt>
                <c:pt idx="15580">
                  <c:v>28.12</c:v>
                </c:pt>
                <c:pt idx="15581">
                  <c:v>45.83</c:v>
                </c:pt>
                <c:pt idx="15582">
                  <c:v>21.9</c:v>
                </c:pt>
                <c:pt idx="15583">
                  <c:v>44.63</c:v>
                </c:pt>
                <c:pt idx="15584">
                  <c:v>15.64</c:v>
                </c:pt>
                <c:pt idx="15585">
                  <c:v>35.159999999999997</c:v>
                </c:pt>
                <c:pt idx="15586">
                  <c:v>36.08</c:v>
                </c:pt>
                <c:pt idx="15587">
                  <c:v>64.39</c:v>
                </c:pt>
                <c:pt idx="15588">
                  <c:v>76.17</c:v>
                </c:pt>
                <c:pt idx="15589">
                  <c:v>28.11</c:v>
                </c:pt>
                <c:pt idx="15590">
                  <c:v>45.98</c:v>
                </c:pt>
                <c:pt idx="15591">
                  <c:v>21.95</c:v>
                </c:pt>
                <c:pt idx="15592">
                  <c:v>44.4</c:v>
                </c:pt>
                <c:pt idx="15593">
                  <c:v>15.45</c:v>
                </c:pt>
                <c:pt idx="15594">
                  <c:v>35.32</c:v>
                </c:pt>
                <c:pt idx="15595">
                  <c:v>36.299999999999997</c:v>
                </c:pt>
                <c:pt idx="15596">
                  <c:v>64.489999999999995</c:v>
                </c:pt>
                <c:pt idx="15597">
                  <c:v>75.92</c:v>
                </c:pt>
                <c:pt idx="15598">
                  <c:v>28.1</c:v>
                </c:pt>
                <c:pt idx="15599">
                  <c:v>46.12</c:v>
                </c:pt>
                <c:pt idx="15600">
                  <c:v>22</c:v>
                </c:pt>
                <c:pt idx="15601">
                  <c:v>44.16</c:v>
                </c:pt>
                <c:pt idx="15602">
                  <c:v>15.26</c:v>
                </c:pt>
                <c:pt idx="15603">
                  <c:v>35.479999999999997</c:v>
                </c:pt>
                <c:pt idx="15604">
                  <c:v>36.53</c:v>
                </c:pt>
                <c:pt idx="15605">
                  <c:v>64.59</c:v>
                </c:pt>
                <c:pt idx="15606">
                  <c:v>75.66</c:v>
                </c:pt>
                <c:pt idx="15607">
                  <c:v>28.09</c:v>
                </c:pt>
                <c:pt idx="15608">
                  <c:v>46.27</c:v>
                </c:pt>
                <c:pt idx="15609">
                  <c:v>22.04</c:v>
                </c:pt>
                <c:pt idx="15610">
                  <c:v>43.93</c:v>
                </c:pt>
                <c:pt idx="15611">
                  <c:v>15.07</c:v>
                </c:pt>
                <c:pt idx="15612">
                  <c:v>35.64</c:v>
                </c:pt>
                <c:pt idx="15613">
                  <c:v>36.75</c:v>
                </c:pt>
                <c:pt idx="15614">
                  <c:v>64.680000000000007</c:v>
                </c:pt>
                <c:pt idx="15615">
                  <c:v>75.41</c:v>
                </c:pt>
                <c:pt idx="15616">
                  <c:v>28.08</c:v>
                </c:pt>
                <c:pt idx="15617">
                  <c:v>46.41</c:v>
                </c:pt>
                <c:pt idx="15618">
                  <c:v>22.09</c:v>
                </c:pt>
                <c:pt idx="15619">
                  <c:v>43.7</c:v>
                </c:pt>
                <c:pt idx="15620">
                  <c:v>14.88</c:v>
                </c:pt>
                <c:pt idx="15621">
                  <c:v>35.799999999999997</c:v>
                </c:pt>
                <c:pt idx="15622">
                  <c:v>36.97</c:v>
                </c:pt>
                <c:pt idx="15623">
                  <c:v>64.78</c:v>
                </c:pt>
                <c:pt idx="15624">
                  <c:v>75.16</c:v>
                </c:pt>
                <c:pt idx="15625">
                  <c:v>28.07</c:v>
                </c:pt>
                <c:pt idx="15626">
                  <c:v>46.56</c:v>
                </c:pt>
                <c:pt idx="15627">
                  <c:v>22.14</c:v>
                </c:pt>
                <c:pt idx="15628">
                  <c:v>43.46</c:v>
                </c:pt>
                <c:pt idx="15629">
                  <c:v>14.69</c:v>
                </c:pt>
                <c:pt idx="15630">
                  <c:v>35.96</c:v>
                </c:pt>
                <c:pt idx="15631">
                  <c:v>37.19</c:v>
                </c:pt>
                <c:pt idx="15632">
                  <c:v>64.88</c:v>
                </c:pt>
                <c:pt idx="15633">
                  <c:v>74.91</c:v>
                </c:pt>
                <c:pt idx="15634">
                  <c:v>28.05</c:v>
                </c:pt>
                <c:pt idx="15635">
                  <c:v>46.71</c:v>
                </c:pt>
                <c:pt idx="15636">
                  <c:v>22.18</c:v>
                </c:pt>
                <c:pt idx="15637">
                  <c:v>43.23</c:v>
                </c:pt>
                <c:pt idx="15638">
                  <c:v>14.5</c:v>
                </c:pt>
                <c:pt idx="15639">
                  <c:v>36.119999999999997</c:v>
                </c:pt>
                <c:pt idx="15640">
                  <c:v>37.42</c:v>
                </c:pt>
                <c:pt idx="15641">
                  <c:v>64.97</c:v>
                </c:pt>
                <c:pt idx="15642">
                  <c:v>74.650000000000006</c:v>
                </c:pt>
                <c:pt idx="15643">
                  <c:v>28.04</c:v>
                </c:pt>
                <c:pt idx="15644">
                  <c:v>46.85</c:v>
                </c:pt>
                <c:pt idx="15645">
                  <c:v>22.23</c:v>
                </c:pt>
                <c:pt idx="15646">
                  <c:v>43</c:v>
                </c:pt>
                <c:pt idx="15647">
                  <c:v>14.31</c:v>
                </c:pt>
                <c:pt idx="15648">
                  <c:v>36.28</c:v>
                </c:pt>
                <c:pt idx="15649">
                  <c:v>37.64</c:v>
                </c:pt>
                <c:pt idx="15650">
                  <c:v>65.069999999999993</c:v>
                </c:pt>
                <c:pt idx="15651">
                  <c:v>74.400000000000006</c:v>
                </c:pt>
                <c:pt idx="15652">
                  <c:v>28.02</c:v>
                </c:pt>
                <c:pt idx="15653">
                  <c:v>47</c:v>
                </c:pt>
                <c:pt idx="15654">
                  <c:v>22.27</c:v>
                </c:pt>
                <c:pt idx="15655">
                  <c:v>42.76</c:v>
                </c:pt>
                <c:pt idx="15656">
                  <c:v>14.12</c:v>
                </c:pt>
                <c:pt idx="15657">
                  <c:v>36.44</c:v>
                </c:pt>
                <c:pt idx="15658">
                  <c:v>37.86</c:v>
                </c:pt>
                <c:pt idx="15659">
                  <c:v>65.16</c:v>
                </c:pt>
                <c:pt idx="15660">
                  <c:v>74.150000000000006</c:v>
                </c:pt>
                <c:pt idx="15661">
                  <c:v>28</c:v>
                </c:pt>
                <c:pt idx="15662">
                  <c:v>47.14</c:v>
                </c:pt>
                <c:pt idx="15663">
                  <c:v>22.31</c:v>
                </c:pt>
                <c:pt idx="15664">
                  <c:v>42.53</c:v>
                </c:pt>
                <c:pt idx="15665">
                  <c:v>13.93</c:v>
                </c:pt>
                <c:pt idx="15666">
                  <c:v>36.6</c:v>
                </c:pt>
                <c:pt idx="15667">
                  <c:v>38.08</c:v>
                </c:pt>
                <c:pt idx="15668">
                  <c:v>65.25</c:v>
                </c:pt>
                <c:pt idx="15669">
                  <c:v>73.89</c:v>
                </c:pt>
                <c:pt idx="15670">
                  <c:v>27.98</c:v>
                </c:pt>
                <c:pt idx="15671">
                  <c:v>47.29</c:v>
                </c:pt>
                <c:pt idx="15672">
                  <c:v>22.35</c:v>
                </c:pt>
                <c:pt idx="15673">
                  <c:v>42.3</c:v>
                </c:pt>
                <c:pt idx="15674">
                  <c:v>13.74</c:v>
                </c:pt>
                <c:pt idx="15675">
                  <c:v>36.75</c:v>
                </c:pt>
                <c:pt idx="15676">
                  <c:v>38.31</c:v>
                </c:pt>
                <c:pt idx="15677">
                  <c:v>65.349999999999994</c:v>
                </c:pt>
                <c:pt idx="15678">
                  <c:v>73.64</c:v>
                </c:pt>
                <c:pt idx="15679">
                  <c:v>27.96</c:v>
                </c:pt>
                <c:pt idx="15680">
                  <c:v>47.43</c:v>
                </c:pt>
                <c:pt idx="15681">
                  <c:v>22.39</c:v>
                </c:pt>
                <c:pt idx="15682">
                  <c:v>42.06</c:v>
                </c:pt>
                <c:pt idx="15683">
                  <c:v>13.56</c:v>
                </c:pt>
                <c:pt idx="15684">
                  <c:v>36.909999999999997</c:v>
                </c:pt>
                <c:pt idx="15685">
                  <c:v>38.53</c:v>
                </c:pt>
                <c:pt idx="15686">
                  <c:v>65.44</c:v>
                </c:pt>
                <c:pt idx="15687">
                  <c:v>73.39</c:v>
                </c:pt>
                <c:pt idx="15688">
                  <c:v>27.93</c:v>
                </c:pt>
                <c:pt idx="15689">
                  <c:v>47.58</c:v>
                </c:pt>
                <c:pt idx="15690">
                  <c:v>22.43</c:v>
                </c:pt>
                <c:pt idx="15691">
                  <c:v>41.83</c:v>
                </c:pt>
                <c:pt idx="15692">
                  <c:v>13.37</c:v>
                </c:pt>
                <c:pt idx="15693">
                  <c:v>37.06</c:v>
                </c:pt>
                <c:pt idx="15694">
                  <c:v>38.75</c:v>
                </c:pt>
                <c:pt idx="15695">
                  <c:v>65.53</c:v>
                </c:pt>
                <c:pt idx="15696">
                  <c:v>10.32</c:v>
                </c:pt>
                <c:pt idx="15697">
                  <c:v>73.13</c:v>
                </c:pt>
                <c:pt idx="15698">
                  <c:v>27.91</c:v>
                </c:pt>
                <c:pt idx="15699">
                  <c:v>47.72</c:v>
                </c:pt>
                <c:pt idx="15700">
                  <c:v>22.46</c:v>
                </c:pt>
                <c:pt idx="15701">
                  <c:v>41.6</c:v>
                </c:pt>
                <c:pt idx="15702">
                  <c:v>13.18</c:v>
                </c:pt>
                <c:pt idx="15703">
                  <c:v>37.22</c:v>
                </c:pt>
                <c:pt idx="15704">
                  <c:v>38.97</c:v>
                </c:pt>
                <c:pt idx="15705">
                  <c:v>65.62</c:v>
                </c:pt>
                <c:pt idx="15706">
                  <c:v>10.43</c:v>
                </c:pt>
                <c:pt idx="15707">
                  <c:v>72.88</c:v>
                </c:pt>
                <c:pt idx="15708">
                  <c:v>27.88</c:v>
                </c:pt>
                <c:pt idx="15709">
                  <c:v>47.87</c:v>
                </c:pt>
                <c:pt idx="15710">
                  <c:v>22.5</c:v>
                </c:pt>
                <c:pt idx="15711">
                  <c:v>41.37</c:v>
                </c:pt>
                <c:pt idx="15712">
                  <c:v>12.99</c:v>
                </c:pt>
                <c:pt idx="15713">
                  <c:v>37.369999999999997</c:v>
                </c:pt>
                <c:pt idx="15714">
                  <c:v>39.200000000000003</c:v>
                </c:pt>
                <c:pt idx="15715">
                  <c:v>65.709999999999994</c:v>
                </c:pt>
                <c:pt idx="15716">
                  <c:v>10.54</c:v>
                </c:pt>
                <c:pt idx="15717">
                  <c:v>72.62</c:v>
                </c:pt>
                <c:pt idx="15718">
                  <c:v>27.86</c:v>
                </c:pt>
                <c:pt idx="15719">
                  <c:v>48.02</c:v>
                </c:pt>
                <c:pt idx="15720">
                  <c:v>22.53</c:v>
                </c:pt>
                <c:pt idx="15721">
                  <c:v>41.13</c:v>
                </c:pt>
                <c:pt idx="15722">
                  <c:v>12.8</c:v>
                </c:pt>
                <c:pt idx="15723">
                  <c:v>37.520000000000003</c:v>
                </c:pt>
                <c:pt idx="15724">
                  <c:v>39.42</c:v>
                </c:pt>
                <c:pt idx="15725">
                  <c:v>65.790000000000006</c:v>
                </c:pt>
                <c:pt idx="15726">
                  <c:v>10.64</c:v>
                </c:pt>
                <c:pt idx="15727">
                  <c:v>72.37</c:v>
                </c:pt>
                <c:pt idx="15728">
                  <c:v>27.83</c:v>
                </c:pt>
                <c:pt idx="15729">
                  <c:v>48.16</c:v>
                </c:pt>
                <c:pt idx="15730">
                  <c:v>22.57</c:v>
                </c:pt>
                <c:pt idx="15731">
                  <c:v>40.9</c:v>
                </c:pt>
                <c:pt idx="15732">
                  <c:v>37.67</c:v>
                </c:pt>
                <c:pt idx="15733">
                  <c:v>39.64</c:v>
                </c:pt>
                <c:pt idx="15734">
                  <c:v>65.88</c:v>
                </c:pt>
                <c:pt idx="15735">
                  <c:v>10.75</c:v>
                </c:pt>
                <c:pt idx="15736">
                  <c:v>72.12</c:v>
                </c:pt>
                <c:pt idx="15737">
                  <c:v>27.8</c:v>
                </c:pt>
                <c:pt idx="15738">
                  <c:v>48.31</c:v>
                </c:pt>
                <c:pt idx="15739">
                  <c:v>22.6</c:v>
                </c:pt>
                <c:pt idx="15740">
                  <c:v>40.67</c:v>
                </c:pt>
                <c:pt idx="15741">
                  <c:v>12.43</c:v>
                </c:pt>
                <c:pt idx="15742">
                  <c:v>37.82</c:v>
                </c:pt>
                <c:pt idx="15743">
                  <c:v>39.86</c:v>
                </c:pt>
                <c:pt idx="15744">
                  <c:v>65.97</c:v>
                </c:pt>
                <c:pt idx="15745">
                  <c:v>10.86</c:v>
                </c:pt>
                <c:pt idx="15746">
                  <c:v>71.86</c:v>
                </c:pt>
                <c:pt idx="15747">
                  <c:v>27.77</c:v>
                </c:pt>
                <c:pt idx="15748">
                  <c:v>48.45</c:v>
                </c:pt>
                <c:pt idx="15749">
                  <c:v>22.63</c:v>
                </c:pt>
                <c:pt idx="15750">
                  <c:v>40.44</c:v>
                </c:pt>
                <c:pt idx="15751">
                  <c:v>12.24</c:v>
                </c:pt>
                <c:pt idx="15752">
                  <c:v>37.97</c:v>
                </c:pt>
                <c:pt idx="15753">
                  <c:v>40.08</c:v>
                </c:pt>
                <c:pt idx="15754">
                  <c:v>66.05</c:v>
                </c:pt>
                <c:pt idx="15755">
                  <c:v>10.96</c:v>
                </c:pt>
                <c:pt idx="15756">
                  <c:v>71.61</c:v>
                </c:pt>
                <c:pt idx="15757">
                  <c:v>27.74</c:v>
                </c:pt>
                <c:pt idx="15758">
                  <c:v>48.6</c:v>
                </c:pt>
                <c:pt idx="15759">
                  <c:v>22.66</c:v>
                </c:pt>
                <c:pt idx="15760">
                  <c:v>40.21</c:v>
                </c:pt>
                <c:pt idx="15761">
                  <c:v>12.06</c:v>
                </c:pt>
                <c:pt idx="15762">
                  <c:v>38.119999999999997</c:v>
                </c:pt>
                <c:pt idx="15763">
                  <c:v>40.31</c:v>
                </c:pt>
                <c:pt idx="15764">
                  <c:v>66.14</c:v>
                </c:pt>
                <c:pt idx="15765">
                  <c:v>11.06</c:v>
                </c:pt>
                <c:pt idx="15766">
                  <c:v>71.349999999999994</c:v>
                </c:pt>
                <c:pt idx="15767">
                  <c:v>27.7</c:v>
                </c:pt>
                <c:pt idx="15768">
                  <c:v>48.74</c:v>
                </c:pt>
                <c:pt idx="15769">
                  <c:v>22.69</c:v>
                </c:pt>
                <c:pt idx="15770">
                  <c:v>39.979999999999997</c:v>
                </c:pt>
                <c:pt idx="15771">
                  <c:v>11.87</c:v>
                </c:pt>
                <c:pt idx="15772">
                  <c:v>38.270000000000003</c:v>
                </c:pt>
                <c:pt idx="15773">
                  <c:v>40.53</c:v>
                </c:pt>
                <c:pt idx="15774">
                  <c:v>66.22</c:v>
                </c:pt>
                <c:pt idx="15775">
                  <c:v>11.17</c:v>
                </c:pt>
                <c:pt idx="15776">
                  <c:v>71.099999999999994</c:v>
                </c:pt>
                <c:pt idx="15777">
                  <c:v>27.67</c:v>
                </c:pt>
                <c:pt idx="15778">
                  <c:v>48.89</c:v>
                </c:pt>
                <c:pt idx="15779">
                  <c:v>22.72</c:v>
                </c:pt>
                <c:pt idx="15780">
                  <c:v>39.74</c:v>
                </c:pt>
                <c:pt idx="15781">
                  <c:v>11.69</c:v>
                </c:pt>
                <c:pt idx="15782">
                  <c:v>38.42</c:v>
                </c:pt>
                <c:pt idx="15783">
                  <c:v>40.75</c:v>
                </c:pt>
                <c:pt idx="15784">
                  <c:v>66.3</c:v>
                </c:pt>
                <c:pt idx="15785">
                  <c:v>11.27</c:v>
                </c:pt>
                <c:pt idx="15786">
                  <c:v>70.849999999999994</c:v>
                </c:pt>
                <c:pt idx="15787">
                  <c:v>27.63</c:v>
                </c:pt>
                <c:pt idx="15788">
                  <c:v>49.03</c:v>
                </c:pt>
                <c:pt idx="15789">
                  <c:v>22.74</c:v>
                </c:pt>
                <c:pt idx="15790">
                  <c:v>39.51</c:v>
                </c:pt>
                <c:pt idx="15791">
                  <c:v>11.5</c:v>
                </c:pt>
                <c:pt idx="15792">
                  <c:v>38.57</c:v>
                </c:pt>
                <c:pt idx="15793">
                  <c:v>40.97</c:v>
                </c:pt>
                <c:pt idx="15794">
                  <c:v>66.38</c:v>
                </c:pt>
                <c:pt idx="15795">
                  <c:v>11.37</c:v>
                </c:pt>
                <c:pt idx="15796">
                  <c:v>70.59</c:v>
                </c:pt>
                <c:pt idx="15797">
                  <c:v>27.6</c:v>
                </c:pt>
                <c:pt idx="15798">
                  <c:v>49.18</c:v>
                </c:pt>
                <c:pt idx="15799">
                  <c:v>22.77</c:v>
                </c:pt>
                <c:pt idx="15800">
                  <c:v>39.28</c:v>
                </c:pt>
                <c:pt idx="15801">
                  <c:v>11.31</c:v>
                </c:pt>
                <c:pt idx="15802">
                  <c:v>38.71</c:v>
                </c:pt>
                <c:pt idx="15803">
                  <c:v>41.2</c:v>
                </c:pt>
                <c:pt idx="15804">
                  <c:v>66.459999999999994</c:v>
                </c:pt>
                <c:pt idx="15805">
                  <c:v>11.47</c:v>
                </c:pt>
                <c:pt idx="15806">
                  <c:v>70.34</c:v>
                </c:pt>
                <c:pt idx="15807">
                  <c:v>27.56</c:v>
                </c:pt>
                <c:pt idx="15808">
                  <c:v>49.32</c:v>
                </c:pt>
                <c:pt idx="15809">
                  <c:v>22.79</c:v>
                </c:pt>
                <c:pt idx="15810">
                  <c:v>39.049999999999997</c:v>
                </c:pt>
                <c:pt idx="15811">
                  <c:v>11.13</c:v>
                </c:pt>
                <c:pt idx="15812">
                  <c:v>38.86</c:v>
                </c:pt>
                <c:pt idx="15813">
                  <c:v>41.42</c:v>
                </c:pt>
                <c:pt idx="15814">
                  <c:v>66.540000000000006</c:v>
                </c:pt>
                <c:pt idx="15815">
                  <c:v>11.57</c:v>
                </c:pt>
                <c:pt idx="15816">
                  <c:v>70.08</c:v>
                </c:pt>
                <c:pt idx="15817">
                  <c:v>27.52</c:v>
                </c:pt>
                <c:pt idx="15818">
                  <c:v>49.47</c:v>
                </c:pt>
                <c:pt idx="15819">
                  <c:v>22.81</c:v>
                </c:pt>
                <c:pt idx="15820">
                  <c:v>38.82</c:v>
                </c:pt>
                <c:pt idx="15821">
                  <c:v>10.94</c:v>
                </c:pt>
                <c:pt idx="15822">
                  <c:v>39</c:v>
                </c:pt>
                <c:pt idx="15823">
                  <c:v>41.64</c:v>
                </c:pt>
                <c:pt idx="15824">
                  <c:v>66.62</c:v>
                </c:pt>
                <c:pt idx="15825">
                  <c:v>11.67</c:v>
                </c:pt>
                <c:pt idx="15826">
                  <c:v>69.83</c:v>
                </c:pt>
                <c:pt idx="15827">
                  <c:v>27.48</c:v>
                </c:pt>
                <c:pt idx="15828">
                  <c:v>49.61</c:v>
                </c:pt>
                <c:pt idx="15829">
                  <c:v>22.84</c:v>
                </c:pt>
                <c:pt idx="15830">
                  <c:v>38.590000000000003</c:v>
                </c:pt>
                <c:pt idx="15831">
                  <c:v>39.15</c:v>
                </c:pt>
                <c:pt idx="15832">
                  <c:v>41.86</c:v>
                </c:pt>
                <c:pt idx="15833">
                  <c:v>66.7</c:v>
                </c:pt>
                <c:pt idx="15834">
                  <c:v>11.77</c:v>
                </c:pt>
                <c:pt idx="15835">
                  <c:v>69.569999999999993</c:v>
                </c:pt>
                <c:pt idx="15836">
                  <c:v>27.43</c:v>
                </c:pt>
                <c:pt idx="15837">
                  <c:v>49.76</c:v>
                </c:pt>
                <c:pt idx="15838">
                  <c:v>22.86</c:v>
                </c:pt>
                <c:pt idx="15839">
                  <c:v>38.36</c:v>
                </c:pt>
                <c:pt idx="15840">
                  <c:v>10.58</c:v>
                </c:pt>
                <c:pt idx="15841">
                  <c:v>39.29</c:v>
                </c:pt>
                <c:pt idx="15842">
                  <c:v>42.08</c:v>
                </c:pt>
                <c:pt idx="15843">
                  <c:v>66.78</c:v>
                </c:pt>
                <c:pt idx="15844">
                  <c:v>11.86</c:v>
                </c:pt>
                <c:pt idx="15845">
                  <c:v>69.319999999999993</c:v>
                </c:pt>
                <c:pt idx="15846">
                  <c:v>27.39</c:v>
                </c:pt>
                <c:pt idx="15847">
                  <c:v>49.9</c:v>
                </c:pt>
                <c:pt idx="15848">
                  <c:v>22.88</c:v>
                </c:pt>
                <c:pt idx="15849">
                  <c:v>38.130000000000003</c:v>
                </c:pt>
                <c:pt idx="15850">
                  <c:v>10.39</c:v>
                </c:pt>
                <c:pt idx="15851">
                  <c:v>39.43</c:v>
                </c:pt>
                <c:pt idx="15852">
                  <c:v>42.31</c:v>
                </c:pt>
                <c:pt idx="15853">
                  <c:v>66.849999999999994</c:v>
                </c:pt>
                <c:pt idx="15854">
                  <c:v>11.96</c:v>
                </c:pt>
                <c:pt idx="15855">
                  <c:v>69.06</c:v>
                </c:pt>
                <c:pt idx="15856">
                  <c:v>27.34</c:v>
                </c:pt>
                <c:pt idx="15857">
                  <c:v>50.04</c:v>
                </c:pt>
                <c:pt idx="15858">
                  <c:v>22.89</c:v>
                </c:pt>
                <c:pt idx="15859">
                  <c:v>37.9</c:v>
                </c:pt>
                <c:pt idx="15860">
                  <c:v>10.210000000000001</c:v>
                </c:pt>
                <c:pt idx="15861">
                  <c:v>39.57</c:v>
                </c:pt>
                <c:pt idx="15862">
                  <c:v>42.53</c:v>
                </c:pt>
                <c:pt idx="15863">
                  <c:v>66.930000000000007</c:v>
                </c:pt>
                <c:pt idx="15864">
                  <c:v>12.06</c:v>
                </c:pt>
                <c:pt idx="15865">
                  <c:v>68.81</c:v>
                </c:pt>
                <c:pt idx="15866">
                  <c:v>27.3</c:v>
                </c:pt>
                <c:pt idx="15867">
                  <c:v>50.19</c:v>
                </c:pt>
                <c:pt idx="15868">
                  <c:v>22.91</c:v>
                </c:pt>
                <c:pt idx="15869">
                  <c:v>37.67</c:v>
                </c:pt>
                <c:pt idx="15870">
                  <c:v>39.71</c:v>
                </c:pt>
                <c:pt idx="15871">
                  <c:v>42.75</c:v>
                </c:pt>
                <c:pt idx="15872">
                  <c:v>67</c:v>
                </c:pt>
                <c:pt idx="15873">
                  <c:v>12.15</c:v>
                </c:pt>
                <c:pt idx="15874">
                  <c:v>68.55</c:v>
                </c:pt>
                <c:pt idx="15875">
                  <c:v>27.25</c:v>
                </c:pt>
                <c:pt idx="15876">
                  <c:v>50.33</c:v>
                </c:pt>
                <c:pt idx="15877">
                  <c:v>22.93</c:v>
                </c:pt>
                <c:pt idx="15878">
                  <c:v>37.44</c:v>
                </c:pt>
                <c:pt idx="15879">
                  <c:v>39.85</c:v>
                </c:pt>
                <c:pt idx="15880">
                  <c:v>42.97</c:v>
                </c:pt>
                <c:pt idx="15881">
                  <c:v>67.069999999999993</c:v>
                </c:pt>
                <c:pt idx="15882">
                  <c:v>12.25</c:v>
                </c:pt>
                <c:pt idx="15883">
                  <c:v>68.3</c:v>
                </c:pt>
                <c:pt idx="15884">
                  <c:v>27.2</c:v>
                </c:pt>
                <c:pt idx="15885">
                  <c:v>50.48</c:v>
                </c:pt>
                <c:pt idx="15886">
                  <c:v>22.94</c:v>
                </c:pt>
                <c:pt idx="15887">
                  <c:v>37.21</c:v>
                </c:pt>
                <c:pt idx="15888">
                  <c:v>39.99</c:v>
                </c:pt>
                <c:pt idx="15889">
                  <c:v>43.19</c:v>
                </c:pt>
                <c:pt idx="15890">
                  <c:v>67.14</c:v>
                </c:pt>
                <c:pt idx="15891">
                  <c:v>12.34</c:v>
                </c:pt>
                <c:pt idx="15892">
                  <c:v>68.040000000000006</c:v>
                </c:pt>
                <c:pt idx="15893">
                  <c:v>27.15</c:v>
                </c:pt>
                <c:pt idx="15894">
                  <c:v>50.62</c:v>
                </c:pt>
                <c:pt idx="15895">
                  <c:v>22.96</c:v>
                </c:pt>
                <c:pt idx="15896">
                  <c:v>36.979999999999997</c:v>
                </c:pt>
                <c:pt idx="15897">
                  <c:v>40.130000000000003</c:v>
                </c:pt>
                <c:pt idx="15898">
                  <c:v>43.42</c:v>
                </c:pt>
                <c:pt idx="15899">
                  <c:v>67.209999999999994</c:v>
                </c:pt>
                <c:pt idx="15900">
                  <c:v>67.790000000000006</c:v>
                </c:pt>
                <c:pt idx="15901">
                  <c:v>27.1</c:v>
                </c:pt>
                <c:pt idx="15902">
                  <c:v>50.77</c:v>
                </c:pt>
                <c:pt idx="15903">
                  <c:v>22.97</c:v>
                </c:pt>
                <c:pt idx="15904">
                  <c:v>36.75</c:v>
                </c:pt>
                <c:pt idx="15905">
                  <c:v>40.26</c:v>
                </c:pt>
                <c:pt idx="15906">
                  <c:v>43.64</c:v>
                </c:pt>
                <c:pt idx="15907">
                  <c:v>67.28</c:v>
                </c:pt>
                <c:pt idx="15908">
                  <c:v>12.52</c:v>
                </c:pt>
                <c:pt idx="15909">
                  <c:v>67.53</c:v>
                </c:pt>
                <c:pt idx="15910">
                  <c:v>27.05</c:v>
                </c:pt>
                <c:pt idx="15911">
                  <c:v>50.91</c:v>
                </c:pt>
                <c:pt idx="15912">
                  <c:v>22.98</c:v>
                </c:pt>
                <c:pt idx="15913">
                  <c:v>36.520000000000003</c:v>
                </c:pt>
                <c:pt idx="15914">
                  <c:v>40.4</c:v>
                </c:pt>
                <c:pt idx="15915">
                  <c:v>43.86</c:v>
                </c:pt>
                <c:pt idx="15916">
                  <c:v>67.349999999999994</c:v>
                </c:pt>
                <c:pt idx="15917">
                  <c:v>12.61</c:v>
                </c:pt>
                <c:pt idx="15918">
                  <c:v>67.28</c:v>
                </c:pt>
                <c:pt idx="15919">
                  <c:v>26.99</c:v>
                </c:pt>
                <c:pt idx="15920">
                  <c:v>51.05</c:v>
                </c:pt>
                <c:pt idx="15921">
                  <c:v>22.99</c:v>
                </c:pt>
                <c:pt idx="15922">
                  <c:v>36.29</c:v>
                </c:pt>
                <c:pt idx="15923">
                  <c:v>40.53</c:v>
                </c:pt>
                <c:pt idx="15924">
                  <c:v>44.08</c:v>
                </c:pt>
                <c:pt idx="15925">
                  <c:v>67.42</c:v>
                </c:pt>
                <c:pt idx="15926">
                  <c:v>67.02</c:v>
                </c:pt>
                <c:pt idx="15927">
                  <c:v>26.94</c:v>
                </c:pt>
                <c:pt idx="15928">
                  <c:v>51.2</c:v>
                </c:pt>
                <c:pt idx="15929">
                  <c:v>23</c:v>
                </c:pt>
                <c:pt idx="15930">
                  <c:v>36.06</c:v>
                </c:pt>
                <c:pt idx="15931">
                  <c:v>40.659999999999997</c:v>
                </c:pt>
                <c:pt idx="15932">
                  <c:v>44.3</c:v>
                </c:pt>
                <c:pt idx="15933">
                  <c:v>67.48</c:v>
                </c:pt>
                <c:pt idx="15934">
                  <c:v>66.77</c:v>
                </c:pt>
                <c:pt idx="15935">
                  <c:v>26.88</c:v>
                </c:pt>
                <c:pt idx="15936">
                  <c:v>51.34</c:v>
                </c:pt>
                <c:pt idx="15937">
                  <c:v>23.01</c:v>
                </c:pt>
                <c:pt idx="15938">
                  <c:v>35.83</c:v>
                </c:pt>
                <c:pt idx="15939">
                  <c:v>40.79</c:v>
                </c:pt>
                <c:pt idx="15940">
                  <c:v>44.52</c:v>
                </c:pt>
                <c:pt idx="15941">
                  <c:v>67.55</c:v>
                </c:pt>
                <c:pt idx="15942">
                  <c:v>66.510000000000005</c:v>
                </c:pt>
                <c:pt idx="15943">
                  <c:v>26.82</c:v>
                </c:pt>
                <c:pt idx="15944">
                  <c:v>51.49</c:v>
                </c:pt>
                <c:pt idx="15945">
                  <c:v>23.01</c:v>
                </c:pt>
                <c:pt idx="15946">
                  <c:v>35.6</c:v>
                </c:pt>
                <c:pt idx="15947">
                  <c:v>40.92</c:v>
                </c:pt>
                <c:pt idx="15948">
                  <c:v>44.74</c:v>
                </c:pt>
                <c:pt idx="15949">
                  <c:v>67.61</c:v>
                </c:pt>
                <c:pt idx="15950">
                  <c:v>66.260000000000005</c:v>
                </c:pt>
                <c:pt idx="15951">
                  <c:v>26.77</c:v>
                </c:pt>
                <c:pt idx="15952">
                  <c:v>51.63</c:v>
                </c:pt>
                <c:pt idx="15953">
                  <c:v>23.02</c:v>
                </c:pt>
                <c:pt idx="15954">
                  <c:v>35.369999999999997</c:v>
                </c:pt>
                <c:pt idx="15955">
                  <c:v>41.05</c:v>
                </c:pt>
                <c:pt idx="15956">
                  <c:v>44.97</c:v>
                </c:pt>
                <c:pt idx="15957">
                  <c:v>67.67</c:v>
                </c:pt>
                <c:pt idx="15958">
                  <c:v>66</c:v>
                </c:pt>
                <c:pt idx="15959">
                  <c:v>26.71</c:v>
                </c:pt>
                <c:pt idx="15960">
                  <c:v>51.77</c:v>
                </c:pt>
                <c:pt idx="15961">
                  <c:v>23.02</c:v>
                </c:pt>
                <c:pt idx="15962">
                  <c:v>35.15</c:v>
                </c:pt>
                <c:pt idx="15963">
                  <c:v>41.18</c:v>
                </c:pt>
                <c:pt idx="15964">
                  <c:v>45.19</c:v>
                </c:pt>
                <c:pt idx="15965">
                  <c:v>67.73</c:v>
                </c:pt>
                <c:pt idx="15966">
                  <c:v>65.75</c:v>
                </c:pt>
                <c:pt idx="15967">
                  <c:v>26.64</c:v>
                </c:pt>
                <c:pt idx="15968">
                  <c:v>51.92</c:v>
                </c:pt>
                <c:pt idx="15969">
                  <c:v>23.02</c:v>
                </c:pt>
                <c:pt idx="15970">
                  <c:v>34.92</c:v>
                </c:pt>
                <c:pt idx="15971">
                  <c:v>41.31</c:v>
                </c:pt>
                <c:pt idx="15972">
                  <c:v>45.41</c:v>
                </c:pt>
                <c:pt idx="15973">
                  <c:v>67.790000000000006</c:v>
                </c:pt>
                <c:pt idx="15974">
                  <c:v>13.22</c:v>
                </c:pt>
                <c:pt idx="15975">
                  <c:v>65.489999999999995</c:v>
                </c:pt>
                <c:pt idx="15976">
                  <c:v>26.58</c:v>
                </c:pt>
                <c:pt idx="15977">
                  <c:v>52.06</c:v>
                </c:pt>
                <c:pt idx="15978">
                  <c:v>23.03</c:v>
                </c:pt>
                <c:pt idx="15979">
                  <c:v>34.69</c:v>
                </c:pt>
                <c:pt idx="15980">
                  <c:v>41.44</c:v>
                </c:pt>
                <c:pt idx="15981">
                  <c:v>45.63</c:v>
                </c:pt>
                <c:pt idx="15982">
                  <c:v>67.849999999999994</c:v>
                </c:pt>
                <c:pt idx="15983">
                  <c:v>13.3</c:v>
                </c:pt>
                <c:pt idx="15984">
                  <c:v>65.239999999999995</c:v>
                </c:pt>
                <c:pt idx="15985">
                  <c:v>26.52</c:v>
                </c:pt>
                <c:pt idx="15986">
                  <c:v>52.21</c:v>
                </c:pt>
                <c:pt idx="15987">
                  <c:v>23.03</c:v>
                </c:pt>
                <c:pt idx="15988">
                  <c:v>34.46</c:v>
                </c:pt>
                <c:pt idx="15989">
                  <c:v>41.56</c:v>
                </c:pt>
                <c:pt idx="15990">
                  <c:v>45.85</c:v>
                </c:pt>
                <c:pt idx="15991">
                  <c:v>67.91</c:v>
                </c:pt>
                <c:pt idx="15992">
                  <c:v>13.38</c:v>
                </c:pt>
                <c:pt idx="15993">
                  <c:v>64.98</c:v>
                </c:pt>
                <c:pt idx="15994">
                  <c:v>26.45</c:v>
                </c:pt>
                <c:pt idx="15995">
                  <c:v>52.35</c:v>
                </c:pt>
                <c:pt idx="15996">
                  <c:v>23.03</c:v>
                </c:pt>
                <c:pt idx="15997">
                  <c:v>34.229999999999997</c:v>
                </c:pt>
                <c:pt idx="15998">
                  <c:v>41.69</c:v>
                </c:pt>
                <c:pt idx="15999">
                  <c:v>46.07</c:v>
                </c:pt>
                <c:pt idx="16000">
                  <c:v>67.97</c:v>
                </c:pt>
                <c:pt idx="16001">
                  <c:v>13.47</c:v>
                </c:pt>
                <c:pt idx="16002">
                  <c:v>64.73</c:v>
                </c:pt>
                <c:pt idx="16003">
                  <c:v>26.39</c:v>
                </c:pt>
                <c:pt idx="16004">
                  <c:v>52.49</c:v>
                </c:pt>
                <c:pt idx="16005">
                  <c:v>23.02</c:v>
                </c:pt>
                <c:pt idx="16006">
                  <c:v>34.01</c:v>
                </c:pt>
                <c:pt idx="16007">
                  <c:v>41.81</c:v>
                </c:pt>
                <c:pt idx="16008">
                  <c:v>46.29</c:v>
                </c:pt>
                <c:pt idx="16009">
                  <c:v>68.02</c:v>
                </c:pt>
                <c:pt idx="16010">
                  <c:v>13.55</c:v>
                </c:pt>
                <c:pt idx="16011">
                  <c:v>64.47</c:v>
                </c:pt>
                <c:pt idx="16012">
                  <c:v>26.32</c:v>
                </c:pt>
                <c:pt idx="16013">
                  <c:v>52.64</c:v>
                </c:pt>
                <c:pt idx="16014">
                  <c:v>23.02</c:v>
                </c:pt>
                <c:pt idx="16015">
                  <c:v>33.78</c:v>
                </c:pt>
                <c:pt idx="16016">
                  <c:v>41.93</c:v>
                </c:pt>
                <c:pt idx="16017">
                  <c:v>46.51</c:v>
                </c:pt>
                <c:pt idx="16018">
                  <c:v>68.069999999999993</c:v>
                </c:pt>
                <c:pt idx="16019">
                  <c:v>13.63</c:v>
                </c:pt>
                <c:pt idx="16020">
                  <c:v>64.209999999999994</c:v>
                </c:pt>
                <c:pt idx="16021">
                  <c:v>26.25</c:v>
                </c:pt>
                <c:pt idx="16022">
                  <c:v>52.78</c:v>
                </c:pt>
                <c:pt idx="16023">
                  <c:v>23.02</c:v>
                </c:pt>
                <c:pt idx="16024">
                  <c:v>33.549999999999997</c:v>
                </c:pt>
                <c:pt idx="16025">
                  <c:v>42.05</c:v>
                </c:pt>
                <c:pt idx="16026">
                  <c:v>46.73</c:v>
                </c:pt>
                <c:pt idx="16027">
                  <c:v>68.13</c:v>
                </c:pt>
                <c:pt idx="16028">
                  <c:v>13.7</c:v>
                </c:pt>
                <c:pt idx="16029">
                  <c:v>63.96</c:v>
                </c:pt>
                <c:pt idx="16030">
                  <c:v>26.18</c:v>
                </c:pt>
                <c:pt idx="16031">
                  <c:v>52.92</c:v>
                </c:pt>
                <c:pt idx="16032">
                  <c:v>23.01</c:v>
                </c:pt>
                <c:pt idx="16033">
                  <c:v>33.32</c:v>
                </c:pt>
                <c:pt idx="16034">
                  <c:v>42.17</c:v>
                </c:pt>
                <c:pt idx="16035">
                  <c:v>46.95</c:v>
                </c:pt>
                <c:pt idx="16036">
                  <c:v>68.180000000000007</c:v>
                </c:pt>
                <c:pt idx="16037">
                  <c:v>13.78</c:v>
                </c:pt>
                <c:pt idx="16038">
                  <c:v>63.7</c:v>
                </c:pt>
                <c:pt idx="16039">
                  <c:v>26.11</c:v>
                </c:pt>
                <c:pt idx="16040">
                  <c:v>53.07</c:v>
                </c:pt>
                <c:pt idx="16041">
                  <c:v>23.01</c:v>
                </c:pt>
                <c:pt idx="16042">
                  <c:v>33.1</c:v>
                </c:pt>
                <c:pt idx="16043">
                  <c:v>42.29</c:v>
                </c:pt>
                <c:pt idx="16044">
                  <c:v>47.17</c:v>
                </c:pt>
                <c:pt idx="16045">
                  <c:v>68.23</c:v>
                </c:pt>
                <c:pt idx="16046">
                  <c:v>13.86</c:v>
                </c:pt>
                <c:pt idx="16047">
                  <c:v>63.45</c:v>
                </c:pt>
                <c:pt idx="16048">
                  <c:v>26.04</c:v>
                </c:pt>
                <c:pt idx="16049">
                  <c:v>53.21</c:v>
                </c:pt>
                <c:pt idx="16050">
                  <c:v>23</c:v>
                </c:pt>
                <c:pt idx="16051">
                  <c:v>32.869999999999997</c:v>
                </c:pt>
                <c:pt idx="16052">
                  <c:v>42.4</c:v>
                </c:pt>
                <c:pt idx="16053">
                  <c:v>47.39</c:v>
                </c:pt>
                <c:pt idx="16054">
                  <c:v>68.28</c:v>
                </c:pt>
                <c:pt idx="16055">
                  <c:v>13.93</c:v>
                </c:pt>
                <c:pt idx="16056">
                  <c:v>63.19</c:v>
                </c:pt>
                <c:pt idx="16057">
                  <c:v>25.97</c:v>
                </c:pt>
                <c:pt idx="16058">
                  <c:v>53.35</c:v>
                </c:pt>
                <c:pt idx="16059">
                  <c:v>22.99</c:v>
                </c:pt>
                <c:pt idx="16060">
                  <c:v>32.64</c:v>
                </c:pt>
                <c:pt idx="16061">
                  <c:v>42.52</c:v>
                </c:pt>
                <c:pt idx="16062">
                  <c:v>47.61</c:v>
                </c:pt>
                <c:pt idx="16063">
                  <c:v>68.319999999999993</c:v>
                </c:pt>
                <c:pt idx="16064">
                  <c:v>14.01</c:v>
                </c:pt>
                <c:pt idx="16065">
                  <c:v>62.94</c:v>
                </c:pt>
                <c:pt idx="16066">
                  <c:v>25.89</c:v>
                </c:pt>
                <c:pt idx="16067">
                  <c:v>53.5</c:v>
                </c:pt>
                <c:pt idx="16068">
                  <c:v>22.98</c:v>
                </c:pt>
                <c:pt idx="16069">
                  <c:v>32.42</c:v>
                </c:pt>
                <c:pt idx="16070">
                  <c:v>42.63</c:v>
                </c:pt>
                <c:pt idx="16071">
                  <c:v>47.83</c:v>
                </c:pt>
                <c:pt idx="16072">
                  <c:v>68.37</c:v>
                </c:pt>
                <c:pt idx="16073">
                  <c:v>14.08</c:v>
                </c:pt>
                <c:pt idx="16074">
                  <c:v>62.68</c:v>
                </c:pt>
                <c:pt idx="16075">
                  <c:v>25.82</c:v>
                </c:pt>
                <c:pt idx="16076">
                  <c:v>53.64</c:v>
                </c:pt>
                <c:pt idx="16077">
                  <c:v>22.97</c:v>
                </c:pt>
                <c:pt idx="16078">
                  <c:v>32.19</c:v>
                </c:pt>
                <c:pt idx="16079">
                  <c:v>42.75</c:v>
                </c:pt>
                <c:pt idx="16080">
                  <c:v>48.05</c:v>
                </c:pt>
                <c:pt idx="16081">
                  <c:v>68.41</c:v>
                </c:pt>
                <c:pt idx="16082">
                  <c:v>14.16</c:v>
                </c:pt>
                <c:pt idx="16083">
                  <c:v>62.43</c:v>
                </c:pt>
                <c:pt idx="16084">
                  <c:v>25.74</c:v>
                </c:pt>
                <c:pt idx="16085">
                  <c:v>53.78</c:v>
                </c:pt>
                <c:pt idx="16086">
                  <c:v>22.96</c:v>
                </c:pt>
                <c:pt idx="16087">
                  <c:v>31.97</c:v>
                </c:pt>
                <c:pt idx="16088">
                  <c:v>42.86</c:v>
                </c:pt>
                <c:pt idx="16089">
                  <c:v>48.27</c:v>
                </c:pt>
                <c:pt idx="16090">
                  <c:v>68.459999999999994</c:v>
                </c:pt>
                <c:pt idx="16091">
                  <c:v>14.23</c:v>
                </c:pt>
                <c:pt idx="16092">
                  <c:v>62.17</c:v>
                </c:pt>
                <c:pt idx="16093">
                  <c:v>25.66</c:v>
                </c:pt>
                <c:pt idx="16094">
                  <c:v>53.92</c:v>
                </c:pt>
                <c:pt idx="16095">
                  <c:v>22.95</c:v>
                </c:pt>
                <c:pt idx="16096">
                  <c:v>31.74</c:v>
                </c:pt>
                <c:pt idx="16097">
                  <c:v>42.97</c:v>
                </c:pt>
                <c:pt idx="16098">
                  <c:v>48.49</c:v>
                </c:pt>
                <c:pt idx="16099">
                  <c:v>68.5</c:v>
                </c:pt>
                <c:pt idx="16100">
                  <c:v>14.3</c:v>
                </c:pt>
                <c:pt idx="16101">
                  <c:v>61.92</c:v>
                </c:pt>
                <c:pt idx="16102">
                  <c:v>25.58</c:v>
                </c:pt>
                <c:pt idx="16103">
                  <c:v>54.07</c:v>
                </c:pt>
                <c:pt idx="16104">
                  <c:v>22.93</c:v>
                </c:pt>
                <c:pt idx="16105">
                  <c:v>31.51</c:v>
                </c:pt>
                <c:pt idx="16106">
                  <c:v>43.08</c:v>
                </c:pt>
                <c:pt idx="16107">
                  <c:v>48.71</c:v>
                </c:pt>
                <c:pt idx="16108">
                  <c:v>68.540000000000006</c:v>
                </c:pt>
                <c:pt idx="16109">
                  <c:v>14.37</c:v>
                </c:pt>
                <c:pt idx="16110">
                  <c:v>61.66</c:v>
                </c:pt>
                <c:pt idx="16111">
                  <c:v>25.5</c:v>
                </c:pt>
                <c:pt idx="16112">
                  <c:v>54.21</c:v>
                </c:pt>
                <c:pt idx="16113">
                  <c:v>22.92</c:v>
                </c:pt>
                <c:pt idx="16114">
                  <c:v>31.29</c:v>
                </c:pt>
                <c:pt idx="16115">
                  <c:v>43.19</c:v>
                </c:pt>
                <c:pt idx="16116">
                  <c:v>48.93</c:v>
                </c:pt>
                <c:pt idx="16117">
                  <c:v>68.58</c:v>
                </c:pt>
                <c:pt idx="16118">
                  <c:v>14.44</c:v>
                </c:pt>
                <c:pt idx="16119">
                  <c:v>61.41</c:v>
                </c:pt>
                <c:pt idx="16120">
                  <c:v>25.42</c:v>
                </c:pt>
                <c:pt idx="16121">
                  <c:v>54.35</c:v>
                </c:pt>
                <c:pt idx="16122">
                  <c:v>22.9</c:v>
                </c:pt>
                <c:pt idx="16123">
                  <c:v>31.06</c:v>
                </c:pt>
                <c:pt idx="16124">
                  <c:v>43.29</c:v>
                </c:pt>
                <c:pt idx="16125">
                  <c:v>49.15</c:v>
                </c:pt>
                <c:pt idx="16126">
                  <c:v>68.62</c:v>
                </c:pt>
                <c:pt idx="16127">
                  <c:v>14.51</c:v>
                </c:pt>
                <c:pt idx="16128">
                  <c:v>61.15</c:v>
                </c:pt>
                <c:pt idx="16129">
                  <c:v>25.34</c:v>
                </c:pt>
                <c:pt idx="16130">
                  <c:v>54.49</c:v>
                </c:pt>
                <c:pt idx="16131">
                  <c:v>22.88</c:v>
                </c:pt>
                <c:pt idx="16132">
                  <c:v>30.84</c:v>
                </c:pt>
                <c:pt idx="16133">
                  <c:v>43.4</c:v>
                </c:pt>
                <c:pt idx="16134">
                  <c:v>49.37</c:v>
                </c:pt>
                <c:pt idx="16135">
                  <c:v>68.650000000000006</c:v>
                </c:pt>
                <c:pt idx="16136">
                  <c:v>14.57</c:v>
                </c:pt>
                <c:pt idx="16137">
                  <c:v>60.9</c:v>
                </c:pt>
                <c:pt idx="16138">
                  <c:v>25.25</c:v>
                </c:pt>
                <c:pt idx="16139">
                  <c:v>54.64</c:v>
                </c:pt>
                <c:pt idx="16140">
                  <c:v>22.86</c:v>
                </c:pt>
                <c:pt idx="16141">
                  <c:v>30.61</c:v>
                </c:pt>
                <c:pt idx="16142">
                  <c:v>43.5</c:v>
                </c:pt>
                <c:pt idx="16143">
                  <c:v>49.58</c:v>
                </c:pt>
                <c:pt idx="16144">
                  <c:v>68.69</c:v>
                </c:pt>
                <c:pt idx="16145">
                  <c:v>14.64</c:v>
                </c:pt>
                <c:pt idx="16146">
                  <c:v>60.64</c:v>
                </c:pt>
                <c:pt idx="16147">
                  <c:v>25.17</c:v>
                </c:pt>
                <c:pt idx="16148">
                  <c:v>54.78</c:v>
                </c:pt>
                <c:pt idx="16149">
                  <c:v>22.84</c:v>
                </c:pt>
                <c:pt idx="16150">
                  <c:v>30.39</c:v>
                </c:pt>
                <c:pt idx="16151">
                  <c:v>43.6</c:v>
                </c:pt>
                <c:pt idx="16152">
                  <c:v>49.8</c:v>
                </c:pt>
                <c:pt idx="16153">
                  <c:v>68.72</c:v>
                </c:pt>
                <c:pt idx="16154">
                  <c:v>14.7</c:v>
                </c:pt>
                <c:pt idx="16155">
                  <c:v>60.39</c:v>
                </c:pt>
                <c:pt idx="16156">
                  <c:v>25.08</c:v>
                </c:pt>
                <c:pt idx="16157">
                  <c:v>54.92</c:v>
                </c:pt>
                <c:pt idx="16158">
                  <c:v>22.82</c:v>
                </c:pt>
                <c:pt idx="16159">
                  <c:v>30.16</c:v>
                </c:pt>
                <c:pt idx="16160">
                  <c:v>43.7</c:v>
                </c:pt>
                <c:pt idx="16161">
                  <c:v>50.02</c:v>
                </c:pt>
                <c:pt idx="16162">
                  <c:v>68.75</c:v>
                </c:pt>
                <c:pt idx="16163">
                  <c:v>14.77</c:v>
                </c:pt>
                <c:pt idx="16164">
                  <c:v>60.14</c:v>
                </c:pt>
                <c:pt idx="16165">
                  <c:v>25</c:v>
                </c:pt>
                <c:pt idx="16166">
                  <c:v>55.06</c:v>
                </c:pt>
                <c:pt idx="16167">
                  <c:v>22.8</c:v>
                </c:pt>
                <c:pt idx="16168">
                  <c:v>29.94</c:v>
                </c:pt>
                <c:pt idx="16169">
                  <c:v>43.8</c:v>
                </c:pt>
                <c:pt idx="16170">
                  <c:v>50.24</c:v>
                </c:pt>
                <c:pt idx="16171">
                  <c:v>68.78</c:v>
                </c:pt>
                <c:pt idx="16172">
                  <c:v>14.83</c:v>
                </c:pt>
                <c:pt idx="16173">
                  <c:v>59.88</c:v>
                </c:pt>
                <c:pt idx="16174">
                  <c:v>24.91</c:v>
                </c:pt>
                <c:pt idx="16175">
                  <c:v>55.2</c:v>
                </c:pt>
                <c:pt idx="16176">
                  <c:v>22.78</c:v>
                </c:pt>
                <c:pt idx="16177">
                  <c:v>29.71</c:v>
                </c:pt>
                <c:pt idx="16178">
                  <c:v>43.9</c:v>
                </c:pt>
                <c:pt idx="16179">
                  <c:v>50.46</c:v>
                </c:pt>
                <c:pt idx="16180">
                  <c:v>68.81</c:v>
                </c:pt>
                <c:pt idx="16181">
                  <c:v>14.89</c:v>
                </c:pt>
                <c:pt idx="16182">
                  <c:v>59.63</c:v>
                </c:pt>
                <c:pt idx="16183">
                  <c:v>24.82</c:v>
                </c:pt>
                <c:pt idx="16184">
                  <c:v>55.35</c:v>
                </c:pt>
                <c:pt idx="16185">
                  <c:v>22.75</c:v>
                </c:pt>
                <c:pt idx="16186">
                  <c:v>29.49</c:v>
                </c:pt>
                <c:pt idx="16187">
                  <c:v>44</c:v>
                </c:pt>
                <c:pt idx="16188">
                  <c:v>50.67</c:v>
                </c:pt>
                <c:pt idx="16189">
                  <c:v>68.84</c:v>
                </c:pt>
                <c:pt idx="16190">
                  <c:v>14.95</c:v>
                </c:pt>
                <c:pt idx="16191">
                  <c:v>59.37</c:v>
                </c:pt>
                <c:pt idx="16192">
                  <c:v>24.73</c:v>
                </c:pt>
                <c:pt idx="16193">
                  <c:v>55.49</c:v>
                </c:pt>
                <c:pt idx="16194">
                  <c:v>22.73</c:v>
                </c:pt>
                <c:pt idx="16195">
                  <c:v>29.27</c:v>
                </c:pt>
                <c:pt idx="16196">
                  <c:v>44.09</c:v>
                </c:pt>
                <c:pt idx="16197">
                  <c:v>50.89</c:v>
                </c:pt>
                <c:pt idx="16198">
                  <c:v>68.87</c:v>
                </c:pt>
                <c:pt idx="16199">
                  <c:v>15.01</c:v>
                </c:pt>
                <c:pt idx="16200">
                  <c:v>59.12</c:v>
                </c:pt>
                <c:pt idx="16201">
                  <c:v>24.64</c:v>
                </c:pt>
                <c:pt idx="16202">
                  <c:v>55.63</c:v>
                </c:pt>
                <c:pt idx="16203">
                  <c:v>22.7</c:v>
                </c:pt>
                <c:pt idx="16204">
                  <c:v>29.04</c:v>
                </c:pt>
                <c:pt idx="16205">
                  <c:v>44.19</c:v>
                </c:pt>
                <c:pt idx="16206">
                  <c:v>51.11</c:v>
                </c:pt>
                <c:pt idx="16207">
                  <c:v>68.89</c:v>
                </c:pt>
                <c:pt idx="16208">
                  <c:v>15.07</c:v>
                </c:pt>
                <c:pt idx="16209">
                  <c:v>58.86</c:v>
                </c:pt>
                <c:pt idx="16210">
                  <c:v>24.55</c:v>
                </c:pt>
                <c:pt idx="16211">
                  <c:v>55.77</c:v>
                </c:pt>
                <c:pt idx="16212">
                  <c:v>22.67</c:v>
                </c:pt>
                <c:pt idx="16213">
                  <c:v>28.82</c:v>
                </c:pt>
                <c:pt idx="16214">
                  <c:v>44.28</c:v>
                </c:pt>
                <c:pt idx="16215">
                  <c:v>51.33</c:v>
                </c:pt>
                <c:pt idx="16216">
                  <c:v>68.92</c:v>
                </c:pt>
                <c:pt idx="16217">
                  <c:v>15.13</c:v>
                </c:pt>
                <c:pt idx="16218">
                  <c:v>58.61</c:v>
                </c:pt>
                <c:pt idx="16219">
                  <c:v>24.45</c:v>
                </c:pt>
                <c:pt idx="16220">
                  <c:v>55.91</c:v>
                </c:pt>
                <c:pt idx="16221">
                  <c:v>22.65</c:v>
                </c:pt>
                <c:pt idx="16222">
                  <c:v>28.6</c:v>
                </c:pt>
                <c:pt idx="16223">
                  <c:v>10.46</c:v>
                </c:pt>
                <c:pt idx="16224">
                  <c:v>44.37</c:v>
                </c:pt>
                <c:pt idx="16225">
                  <c:v>51.54</c:v>
                </c:pt>
                <c:pt idx="16226">
                  <c:v>68.94</c:v>
                </c:pt>
                <c:pt idx="16227">
                  <c:v>15.19</c:v>
                </c:pt>
                <c:pt idx="16228">
                  <c:v>58.35</c:v>
                </c:pt>
                <c:pt idx="16229">
                  <c:v>24.36</c:v>
                </c:pt>
                <c:pt idx="16230">
                  <c:v>56.05</c:v>
                </c:pt>
                <c:pt idx="16231">
                  <c:v>22.62</c:v>
                </c:pt>
                <c:pt idx="16232">
                  <c:v>28.37</c:v>
                </c:pt>
                <c:pt idx="16233">
                  <c:v>10.65</c:v>
                </c:pt>
                <c:pt idx="16234">
                  <c:v>44.46</c:v>
                </c:pt>
                <c:pt idx="16235">
                  <c:v>51.76</c:v>
                </c:pt>
                <c:pt idx="16236">
                  <c:v>68.959999999999994</c:v>
                </c:pt>
                <c:pt idx="16237">
                  <c:v>15.24</c:v>
                </c:pt>
                <c:pt idx="16238">
                  <c:v>58.1</c:v>
                </c:pt>
                <c:pt idx="16239">
                  <c:v>24.26</c:v>
                </c:pt>
                <c:pt idx="16240">
                  <c:v>56.19</c:v>
                </c:pt>
                <c:pt idx="16241">
                  <c:v>22.58</c:v>
                </c:pt>
                <c:pt idx="16242">
                  <c:v>28.15</c:v>
                </c:pt>
                <c:pt idx="16243">
                  <c:v>10.83</c:v>
                </c:pt>
                <c:pt idx="16244">
                  <c:v>44.55</c:v>
                </c:pt>
                <c:pt idx="16245">
                  <c:v>51.98</c:v>
                </c:pt>
                <c:pt idx="16246">
                  <c:v>68.98</c:v>
                </c:pt>
                <c:pt idx="16247">
                  <c:v>15.3</c:v>
                </c:pt>
                <c:pt idx="16248">
                  <c:v>57.85</c:v>
                </c:pt>
                <c:pt idx="16249">
                  <c:v>24.17</c:v>
                </c:pt>
                <c:pt idx="16250">
                  <c:v>56.33</c:v>
                </c:pt>
                <c:pt idx="16251">
                  <c:v>22.55</c:v>
                </c:pt>
                <c:pt idx="16252">
                  <c:v>27.93</c:v>
                </c:pt>
                <c:pt idx="16253">
                  <c:v>11.01</c:v>
                </c:pt>
                <c:pt idx="16254">
                  <c:v>44.63</c:v>
                </c:pt>
                <c:pt idx="16255">
                  <c:v>52.19</c:v>
                </c:pt>
                <c:pt idx="16256">
                  <c:v>69</c:v>
                </c:pt>
                <c:pt idx="16257">
                  <c:v>15.35</c:v>
                </c:pt>
                <c:pt idx="16258">
                  <c:v>57.59</c:v>
                </c:pt>
                <c:pt idx="16259">
                  <c:v>24.07</c:v>
                </c:pt>
                <c:pt idx="16260">
                  <c:v>56.48</c:v>
                </c:pt>
                <c:pt idx="16261">
                  <c:v>22.52</c:v>
                </c:pt>
                <c:pt idx="16262">
                  <c:v>27.7</c:v>
                </c:pt>
                <c:pt idx="16263">
                  <c:v>11.19</c:v>
                </c:pt>
                <c:pt idx="16264">
                  <c:v>44.72</c:v>
                </c:pt>
                <c:pt idx="16265">
                  <c:v>52.41</c:v>
                </c:pt>
                <c:pt idx="16266">
                  <c:v>69.010000000000005</c:v>
                </c:pt>
                <c:pt idx="16267">
                  <c:v>15.41</c:v>
                </c:pt>
                <c:pt idx="16268">
                  <c:v>57.34</c:v>
                </c:pt>
                <c:pt idx="16269">
                  <c:v>23.97</c:v>
                </c:pt>
                <c:pt idx="16270">
                  <c:v>56.62</c:v>
                </c:pt>
                <c:pt idx="16271">
                  <c:v>22.49</c:v>
                </c:pt>
                <c:pt idx="16272">
                  <c:v>27.48</c:v>
                </c:pt>
                <c:pt idx="16273">
                  <c:v>11.37</c:v>
                </c:pt>
                <c:pt idx="16274">
                  <c:v>44.8</c:v>
                </c:pt>
                <c:pt idx="16275">
                  <c:v>52.62</c:v>
                </c:pt>
                <c:pt idx="16276">
                  <c:v>69.03</c:v>
                </c:pt>
                <c:pt idx="16277">
                  <c:v>15.46</c:v>
                </c:pt>
                <c:pt idx="16278">
                  <c:v>57.08</c:v>
                </c:pt>
                <c:pt idx="16279">
                  <c:v>23.87</c:v>
                </c:pt>
                <c:pt idx="16280">
                  <c:v>56.76</c:v>
                </c:pt>
                <c:pt idx="16281">
                  <c:v>22.45</c:v>
                </c:pt>
                <c:pt idx="16282">
                  <c:v>27.26</c:v>
                </c:pt>
                <c:pt idx="16283">
                  <c:v>11.56</c:v>
                </c:pt>
                <c:pt idx="16284">
                  <c:v>44.88</c:v>
                </c:pt>
                <c:pt idx="16285">
                  <c:v>52.84</c:v>
                </c:pt>
                <c:pt idx="16286">
                  <c:v>69.040000000000006</c:v>
                </c:pt>
                <c:pt idx="16287">
                  <c:v>15.51</c:v>
                </c:pt>
                <c:pt idx="16288">
                  <c:v>56.83</c:v>
                </c:pt>
                <c:pt idx="16289">
                  <c:v>23.77</c:v>
                </c:pt>
                <c:pt idx="16290">
                  <c:v>56.9</c:v>
                </c:pt>
                <c:pt idx="16291">
                  <c:v>22.42</c:v>
                </c:pt>
                <c:pt idx="16292">
                  <c:v>27.04</c:v>
                </c:pt>
                <c:pt idx="16293">
                  <c:v>11.74</c:v>
                </c:pt>
                <c:pt idx="16294">
                  <c:v>44.96</c:v>
                </c:pt>
                <c:pt idx="16295">
                  <c:v>53.06</c:v>
                </c:pt>
                <c:pt idx="16296">
                  <c:v>69.05</c:v>
                </c:pt>
                <c:pt idx="16297">
                  <c:v>15.56</c:v>
                </c:pt>
                <c:pt idx="16298">
                  <c:v>56.58</c:v>
                </c:pt>
                <c:pt idx="16299">
                  <c:v>23.67</c:v>
                </c:pt>
                <c:pt idx="16300">
                  <c:v>57.04</c:v>
                </c:pt>
                <c:pt idx="16301">
                  <c:v>22.38</c:v>
                </c:pt>
                <c:pt idx="16302">
                  <c:v>26.82</c:v>
                </c:pt>
                <c:pt idx="16303">
                  <c:v>11.92</c:v>
                </c:pt>
                <c:pt idx="16304">
                  <c:v>45.04</c:v>
                </c:pt>
                <c:pt idx="16305">
                  <c:v>53.27</c:v>
                </c:pt>
                <c:pt idx="16306">
                  <c:v>69.06</c:v>
                </c:pt>
                <c:pt idx="16307">
                  <c:v>15.61</c:v>
                </c:pt>
                <c:pt idx="16308">
                  <c:v>56.32</c:v>
                </c:pt>
                <c:pt idx="16309">
                  <c:v>23.56</c:v>
                </c:pt>
                <c:pt idx="16310">
                  <c:v>57.18</c:v>
                </c:pt>
                <c:pt idx="16311">
                  <c:v>22.34</c:v>
                </c:pt>
                <c:pt idx="16312">
                  <c:v>26.59</c:v>
                </c:pt>
                <c:pt idx="16313">
                  <c:v>12.1</c:v>
                </c:pt>
                <c:pt idx="16314">
                  <c:v>45.12</c:v>
                </c:pt>
                <c:pt idx="16315">
                  <c:v>53.49</c:v>
                </c:pt>
                <c:pt idx="16316">
                  <c:v>69.069999999999993</c:v>
                </c:pt>
                <c:pt idx="16317">
                  <c:v>15.66</c:v>
                </c:pt>
                <c:pt idx="16318">
                  <c:v>56.07</c:v>
                </c:pt>
                <c:pt idx="16319">
                  <c:v>23.46</c:v>
                </c:pt>
                <c:pt idx="16320">
                  <c:v>57.32</c:v>
                </c:pt>
                <c:pt idx="16321">
                  <c:v>22.3</c:v>
                </c:pt>
                <c:pt idx="16322">
                  <c:v>26.37</c:v>
                </c:pt>
                <c:pt idx="16323">
                  <c:v>12.29</c:v>
                </c:pt>
                <c:pt idx="16324">
                  <c:v>45.19</c:v>
                </c:pt>
                <c:pt idx="16325">
                  <c:v>53.7</c:v>
                </c:pt>
                <c:pt idx="16326">
                  <c:v>69.08</c:v>
                </c:pt>
                <c:pt idx="16327">
                  <c:v>15.7</c:v>
                </c:pt>
                <c:pt idx="16328">
                  <c:v>55.82</c:v>
                </c:pt>
                <c:pt idx="16329">
                  <c:v>23.36</c:v>
                </c:pt>
                <c:pt idx="16330">
                  <c:v>57.46</c:v>
                </c:pt>
                <c:pt idx="16331">
                  <c:v>22.26</c:v>
                </c:pt>
                <c:pt idx="16332">
                  <c:v>26.15</c:v>
                </c:pt>
                <c:pt idx="16333">
                  <c:v>12.47</c:v>
                </c:pt>
                <c:pt idx="16334">
                  <c:v>45.27</c:v>
                </c:pt>
                <c:pt idx="16335">
                  <c:v>53.91</c:v>
                </c:pt>
                <c:pt idx="16336">
                  <c:v>69.08</c:v>
                </c:pt>
                <c:pt idx="16337">
                  <c:v>15.75</c:v>
                </c:pt>
                <c:pt idx="16338">
                  <c:v>55.56</c:v>
                </c:pt>
                <c:pt idx="16339">
                  <c:v>23.25</c:v>
                </c:pt>
                <c:pt idx="16340">
                  <c:v>57.6</c:v>
                </c:pt>
                <c:pt idx="16341">
                  <c:v>22.22</c:v>
                </c:pt>
                <c:pt idx="16342">
                  <c:v>25.93</c:v>
                </c:pt>
                <c:pt idx="16343">
                  <c:v>12.65</c:v>
                </c:pt>
                <c:pt idx="16344">
                  <c:v>45.34</c:v>
                </c:pt>
                <c:pt idx="16345">
                  <c:v>54.13</c:v>
                </c:pt>
                <c:pt idx="16346">
                  <c:v>69.09</c:v>
                </c:pt>
                <c:pt idx="16347">
                  <c:v>15.8</c:v>
                </c:pt>
                <c:pt idx="16348">
                  <c:v>55.31</c:v>
                </c:pt>
                <c:pt idx="16349">
                  <c:v>23.14</c:v>
                </c:pt>
                <c:pt idx="16350">
                  <c:v>57.74</c:v>
                </c:pt>
                <c:pt idx="16351">
                  <c:v>22.18</c:v>
                </c:pt>
                <c:pt idx="16352">
                  <c:v>25.71</c:v>
                </c:pt>
                <c:pt idx="16353">
                  <c:v>12.83</c:v>
                </c:pt>
                <c:pt idx="16354">
                  <c:v>45.41</c:v>
                </c:pt>
                <c:pt idx="16355">
                  <c:v>54.34</c:v>
                </c:pt>
                <c:pt idx="16356">
                  <c:v>69.09</c:v>
                </c:pt>
                <c:pt idx="16357">
                  <c:v>15.84</c:v>
                </c:pt>
                <c:pt idx="16358">
                  <c:v>55.06</c:v>
                </c:pt>
                <c:pt idx="16359">
                  <c:v>23.04</c:v>
                </c:pt>
                <c:pt idx="16360">
                  <c:v>57.88</c:v>
                </c:pt>
                <c:pt idx="16361">
                  <c:v>22.13</c:v>
                </c:pt>
                <c:pt idx="16362">
                  <c:v>25.49</c:v>
                </c:pt>
                <c:pt idx="16363">
                  <c:v>13.02</c:v>
                </c:pt>
                <c:pt idx="16364">
                  <c:v>45.48</c:v>
                </c:pt>
                <c:pt idx="16365">
                  <c:v>54.55</c:v>
                </c:pt>
                <c:pt idx="16366">
                  <c:v>69.09</c:v>
                </c:pt>
                <c:pt idx="16367">
                  <c:v>15.88</c:v>
                </c:pt>
                <c:pt idx="16368">
                  <c:v>54.8</c:v>
                </c:pt>
                <c:pt idx="16369">
                  <c:v>22.93</c:v>
                </c:pt>
                <c:pt idx="16370">
                  <c:v>58.02</c:v>
                </c:pt>
                <c:pt idx="16371">
                  <c:v>22.09</c:v>
                </c:pt>
                <c:pt idx="16372">
                  <c:v>25.27</c:v>
                </c:pt>
                <c:pt idx="16373">
                  <c:v>13.2</c:v>
                </c:pt>
                <c:pt idx="16374">
                  <c:v>45.54</c:v>
                </c:pt>
                <c:pt idx="16375">
                  <c:v>54.77</c:v>
                </c:pt>
                <c:pt idx="16376">
                  <c:v>69.09</c:v>
                </c:pt>
                <c:pt idx="16377">
                  <c:v>15.92</c:v>
                </c:pt>
                <c:pt idx="16378">
                  <c:v>54.55</c:v>
                </c:pt>
                <c:pt idx="16379">
                  <c:v>22.82</c:v>
                </c:pt>
                <c:pt idx="16380">
                  <c:v>58.15</c:v>
                </c:pt>
                <c:pt idx="16381">
                  <c:v>22.04</c:v>
                </c:pt>
                <c:pt idx="16382">
                  <c:v>25.05</c:v>
                </c:pt>
                <c:pt idx="16383">
                  <c:v>13.38</c:v>
                </c:pt>
                <c:pt idx="16384">
                  <c:v>45.61</c:v>
                </c:pt>
                <c:pt idx="16385">
                  <c:v>54.98</c:v>
                </c:pt>
                <c:pt idx="16386">
                  <c:v>69.09</c:v>
                </c:pt>
                <c:pt idx="16387">
                  <c:v>15.96</c:v>
                </c:pt>
                <c:pt idx="16388">
                  <c:v>54.3</c:v>
                </c:pt>
                <c:pt idx="16389">
                  <c:v>22.71</c:v>
                </c:pt>
                <c:pt idx="16390">
                  <c:v>58.29</c:v>
                </c:pt>
                <c:pt idx="16391">
                  <c:v>22</c:v>
                </c:pt>
                <c:pt idx="16392">
                  <c:v>24.83</c:v>
                </c:pt>
                <c:pt idx="16393">
                  <c:v>13.56</c:v>
                </c:pt>
                <c:pt idx="16394">
                  <c:v>45.67</c:v>
                </c:pt>
                <c:pt idx="16395">
                  <c:v>55.19</c:v>
                </c:pt>
                <c:pt idx="16396">
                  <c:v>69.08</c:v>
                </c:pt>
                <c:pt idx="16397">
                  <c:v>16</c:v>
                </c:pt>
                <c:pt idx="16398">
                  <c:v>54.04</c:v>
                </c:pt>
                <c:pt idx="16399">
                  <c:v>22.6</c:v>
                </c:pt>
                <c:pt idx="16400">
                  <c:v>58.43</c:v>
                </c:pt>
                <c:pt idx="16401">
                  <c:v>21.95</c:v>
                </c:pt>
                <c:pt idx="16402">
                  <c:v>24.61</c:v>
                </c:pt>
                <c:pt idx="16403">
                  <c:v>13.75</c:v>
                </c:pt>
                <c:pt idx="16404">
                  <c:v>45.73</c:v>
                </c:pt>
                <c:pt idx="16405">
                  <c:v>55.41</c:v>
                </c:pt>
                <c:pt idx="16406">
                  <c:v>69.08</c:v>
                </c:pt>
                <c:pt idx="16407">
                  <c:v>16.04</c:v>
                </c:pt>
                <c:pt idx="16408">
                  <c:v>53.79</c:v>
                </c:pt>
                <c:pt idx="16409">
                  <c:v>22.48</c:v>
                </c:pt>
                <c:pt idx="16410">
                  <c:v>58.57</c:v>
                </c:pt>
                <c:pt idx="16411">
                  <c:v>21.9</c:v>
                </c:pt>
                <c:pt idx="16412">
                  <c:v>24.39</c:v>
                </c:pt>
                <c:pt idx="16413">
                  <c:v>13.93</c:v>
                </c:pt>
                <c:pt idx="16414">
                  <c:v>45.79</c:v>
                </c:pt>
                <c:pt idx="16415">
                  <c:v>55.62</c:v>
                </c:pt>
                <c:pt idx="16416">
                  <c:v>69.069999999999993</c:v>
                </c:pt>
                <c:pt idx="16417">
                  <c:v>16.079999999999998</c:v>
                </c:pt>
                <c:pt idx="16418">
                  <c:v>53.54</c:v>
                </c:pt>
                <c:pt idx="16419">
                  <c:v>22.37</c:v>
                </c:pt>
                <c:pt idx="16420">
                  <c:v>58.71</c:v>
                </c:pt>
                <c:pt idx="16421">
                  <c:v>21.85</c:v>
                </c:pt>
                <c:pt idx="16422">
                  <c:v>24.17</c:v>
                </c:pt>
                <c:pt idx="16423">
                  <c:v>14.11</c:v>
                </c:pt>
                <c:pt idx="16424">
                  <c:v>45.85</c:v>
                </c:pt>
                <c:pt idx="16425">
                  <c:v>55.83</c:v>
                </c:pt>
                <c:pt idx="16426">
                  <c:v>69.06</c:v>
                </c:pt>
                <c:pt idx="16427">
                  <c:v>16.12</c:v>
                </c:pt>
                <c:pt idx="16428">
                  <c:v>53.29</c:v>
                </c:pt>
                <c:pt idx="16429">
                  <c:v>22.26</c:v>
                </c:pt>
                <c:pt idx="16430">
                  <c:v>58.85</c:v>
                </c:pt>
                <c:pt idx="16431">
                  <c:v>21.8</c:v>
                </c:pt>
                <c:pt idx="16432">
                  <c:v>23.95</c:v>
                </c:pt>
                <c:pt idx="16433">
                  <c:v>14.29</c:v>
                </c:pt>
                <c:pt idx="16434">
                  <c:v>45.91</c:v>
                </c:pt>
                <c:pt idx="16435">
                  <c:v>56.04</c:v>
                </c:pt>
                <c:pt idx="16436">
                  <c:v>69.05</c:v>
                </c:pt>
                <c:pt idx="16437">
                  <c:v>16.149999999999999</c:v>
                </c:pt>
                <c:pt idx="16438">
                  <c:v>53.03</c:v>
                </c:pt>
                <c:pt idx="16439">
                  <c:v>22.14</c:v>
                </c:pt>
                <c:pt idx="16440">
                  <c:v>58.99</c:v>
                </c:pt>
                <c:pt idx="16441">
                  <c:v>21.75</c:v>
                </c:pt>
                <c:pt idx="16442">
                  <c:v>23.73</c:v>
                </c:pt>
                <c:pt idx="16443">
                  <c:v>14.47</c:v>
                </c:pt>
                <c:pt idx="16444">
                  <c:v>45.96</c:v>
                </c:pt>
                <c:pt idx="16445">
                  <c:v>56.25</c:v>
                </c:pt>
                <c:pt idx="16446">
                  <c:v>69.040000000000006</c:v>
                </c:pt>
                <c:pt idx="16447">
                  <c:v>16.190000000000001</c:v>
                </c:pt>
                <c:pt idx="16448">
                  <c:v>52.78</c:v>
                </c:pt>
                <c:pt idx="16449">
                  <c:v>22.02</c:v>
                </c:pt>
                <c:pt idx="16450">
                  <c:v>59.12</c:v>
                </c:pt>
                <c:pt idx="16451">
                  <c:v>21.7</c:v>
                </c:pt>
                <c:pt idx="16452">
                  <c:v>23.51</c:v>
                </c:pt>
                <c:pt idx="16453">
                  <c:v>14.66</c:v>
                </c:pt>
                <c:pt idx="16454">
                  <c:v>46.01</c:v>
                </c:pt>
                <c:pt idx="16455">
                  <c:v>56.46</c:v>
                </c:pt>
                <c:pt idx="16456">
                  <c:v>69.03</c:v>
                </c:pt>
                <c:pt idx="16457">
                  <c:v>16.22</c:v>
                </c:pt>
                <c:pt idx="16458">
                  <c:v>52.53</c:v>
                </c:pt>
                <c:pt idx="16459">
                  <c:v>21.91</c:v>
                </c:pt>
                <c:pt idx="16460">
                  <c:v>59.26</c:v>
                </c:pt>
                <c:pt idx="16461">
                  <c:v>21.65</c:v>
                </c:pt>
                <c:pt idx="16462">
                  <c:v>23.29</c:v>
                </c:pt>
                <c:pt idx="16463">
                  <c:v>14.84</c:v>
                </c:pt>
                <c:pt idx="16464">
                  <c:v>46.06</c:v>
                </c:pt>
                <c:pt idx="16465">
                  <c:v>56.67</c:v>
                </c:pt>
                <c:pt idx="16466">
                  <c:v>69.010000000000005</c:v>
                </c:pt>
                <c:pt idx="16467">
                  <c:v>16.25</c:v>
                </c:pt>
                <c:pt idx="16468">
                  <c:v>52.28</c:v>
                </c:pt>
                <c:pt idx="16469">
                  <c:v>21.79</c:v>
                </c:pt>
                <c:pt idx="16470">
                  <c:v>59.4</c:v>
                </c:pt>
                <c:pt idx="16471">
                  <c:v>21.59</c:v>
                </c:pt>
                <c:pt idx="16472">
                  <c:v>23.08</c:v>
                </c:pt>
                <c:pt idx="16473">
                  <c:v>15.02</c:v>
                </c:pt>
                <c:pt idx="16474">
                  <c:v>46.11</c:v>
                </c:pt>
                <c:pt idx="16475">
                  <c:v>56.88</c:v>
                </c:pt>
                <c:pt idx="16476">
                  <c:v>69</c:v>
                </c:pt>
                <c:pt idx="16477">
                  <c:v>16.28</c:v>
                </c:pt>
                <c:pt idx="16478">
                  <c:v>52.03</c:v>
                </c:pt>
                <c:pt idx="16479">
                  <c:v>21.67</c:v>
                </c:pt>
                <c:pt idx="16480">
                  <c:v>59.54</c:v>
                </c:pt>
                <c:pt idx="16481">
                  <c:v>21.54</c:v>
                </c:pt>
                <c:pt idx="16482">
                  <c:v>22.86</c:v>
                </c:pt>
                <c:pt idx="16483">
                  <c:v>15.2</c:v>
                </c:pt>
                <c:pt idx="16484">
                  <c:v>46.16</c:v>
                </c:pt>
                <c:pt idx="16485">
                  <c:v>57.09</c:v>
                </c:pt>
                <c:pt idx="16486">
                  <c:v>68.98</c:v>
                </c:pt>
                <c:pt idx="16487">
                  <c:v>16.309999999999999</c:v>
                </c:pt>
                <c:pt idx="16488">
                  <c:v>51.77</c:v>
                </c:pt>
                <c:pt idx="16489">
                  <c:v>21.55</c:v>
                </c:pt>
                <c:pt idx="16490">
                  <c:v>59.67</c:v>
                </c:pt>
                <c:pt idx="16491">
                  <c:v>21.48</c:v>
                </c:pt>
                <c:pt idx="16492">
                  <c:v>22.64</c:v>
                </c:pt>
                <c:pt idx="16493">
                  <c:v>15.39</c:v>
                </c:pt>
                <c:pt idx="16494">
                  <c:v>46.21</c:v>
                </c:pt>
                <c:pt idx="16495">
                  <c:v>57.3</c:v>
                </c:pt>
                <c:pt idx="16496">
                  <c:v>68.959999999999994</c:v>
                </c:pt>
                <c:pt idx="16497">
                  <c:v>16.34</c:v>
                </c:pt>
                <c:pt idx="16498">
                  <c:v>51.52</c:v>
                </c:pt>
                <c:pt idx="16499">
                  <c:v>21.43</c:v>
                </c:pt>
                <c:pt idx="16500">
                  <c:v>59.81</c:v>
                </c:pt>
                <c:pt idx="16501">
                  <c:v>21.42</c:v>
                </c:pt>
                <c:pt idx="16502">
                  <c:v>22.42</c:v>
                </c:pt>
                <c:pt idx="16503">
                  <c:v>15.57</c:v>
                </c:pt>
                <c:pt idx="16504">
                  <c:v>46.25</c:v>
                </c:pt>
                <c:pt idx="16505">
                  <c:v>57.51</c:v>
                </c:pt>
                <c:pt idx="16506">
                  <c:v>68.94</c:v>
                </c:pt>
                <c:pt idx="16507">
                  <c:v>16.37</c:v>
                </c:pt>
                <c:pt idx="16508">
                  <c:v>51.27</c:v>
                </c:pt>
                <c:pt idx="16509">
                  <c:v>21.31</c:v>
                </c:pt>
                <c:pt idx="16510">
                  <c:v>59.95</c:v>
                </c:pt>
                <c:pt idx="16511">
                  <c:v>21.36</c:v>
                </c:pt>
                <c:pt idx="16512">
                  <c:v>22.2</c:v>
                </c:pt>
                <c:pt idx="16513">
                  <c:v>15.75</c:v>
                </c:pt>
                <c:pt idx="16514">
                  <c:v>46.29</c:v>
                </c:pt>
                <c:pt idx="16515">
                  <c:v>57.72</c:v>
                </c:pt>
                <c:pt idx="16516">
                  <c:v>68.92</c:v>
                </c:pt>
                <c:pt idx="16517">
                  <c:v>16.399999999999999</c:v>
                </c:pt>
                <c:pt idx="16518">
                  <c:v>51.02</c:v>
                </c:pt>
                <c:pt idx="16519">
                  <c:v>21.19</c:v>
                </c:pt>
                <c:pt idx="16520">
                  <c:v>60.08</c:v>
                </c:pt>
                <c:pt idx="16521">
                  <c:v>21.31</c:v>
                </c:pt>
                <c:pt idx="16522">
                  <c:v>21.99</c:v>
                </c:pt>
                <c:pt idx="16523">
                  <c:v>15.93</c:v>
                </c:pt>
                <c:pt idx="16524">
                  <c:v>46.33</c:v>
                </c:pt>
                <c:pt idx="16525">
                  <c:v>57.93</c:v>
                </c:pt>
                <c:pt idx="16526">
                  <c:v>68.89</c:v>
                </c:pt>
                <c:pt idx="16527">
                  <c:v>16.43</c:v>
                </c:pt>
                <c:pt idx="16528">
                  <c:v>50.77</c:v>
                </c:pt>
                <c:pt idx="16529">
                  <c:v>21.06</c:v>
                </c:pt>
                <c:pt idx="16530">
                  <c:v>60.22</c:v>
                </c:pt>
                <c:pt idx="16531">
                  <c:v>21.25</c:v>
                </c:pt>
                <c:pt idx="16532">
                  <c:v>21.77</c:v>
                </c:pt>
                <c:pt idx="16533">
                  <c:v>16.11</c:v>
                </c:pt>
                <c:pt idx="16534">
                  <c:v>46.37</c:v>
                </c:pt>
                <c:pt idx="16535">
                  <c:v>58.13</c:v>
                </c:pt>
                <c:pt idx="16536">
                  <c:v>68.87</c:v>
                </c:pt>
                <c:pt idx="16537">
                  <c:v>16.45</c:v>
                </c:pt>
                <c:pt idx="16538">
                  <c:v>50.52</c:v>
                </c:pt>
                <c:pt idx="16539">
                  <c:v>20.94</c:v>
                </c:pt>
                <c:pt idx="16540">
                  <c:v>60.36</c:v>
                </c:pt>
                <c:pt idx="16541">
                  <c:v>21.19</c:v>
                </c:pt>
                <c:pt idx="16542">
                  <c:v>21.55</c:v>
                </c:pt>
                <c:pt idx="16543">
                  <c:v>16.3</c:v>
                </c:pt>
                <c:pt idx="16544">
                  <c:v>46.41</c:v>
                </c:pt>
                <c:pt idx="16545">
                  <c:v>58.34</c:v>
                </c:pt>
                <c:pt idx="16546">
                  <c:v>68.84</c:v>
                </c:pt>
                <c:pt idx="16547">
                  <c:v>16.47</c:v>
                </c:pt>
                <c:pt idx="16548">
                  <c:v>50.27</c:v>
                </c:pt>
                <c:pt idx="16549">
                  <c:v>20.81</c:v>
                </c:pt>
                <c:pt idx="16550">
                  <c:v>60.49</c:v>
                </c:pt>
                <c:pt idx="16551">
                  <c:v>21.12</c:v>
                </c:pt>
                <c:pt idx="16552">
                  <c:v>21.34</c:v>
                </c:pt>
                <c:pt idx="16553">
                  <c:v>16.48</c:v>
                </c:pt>
                <c:pt idx="16554">
                  <c:v>46.44</c:v>
                </c:pt>
                <c:pt idx="16555">
                  <c:v>58.55</c:v>
                </c:pt>
                <c:pt idx="16556">
                  <c:v>68.81</c:v>
                </c:pt>
                <c:pt idx="16557">
                  <c:v>16.5</c:v>
                </c:pt>
                <c:pt idx="16558">
                  <c:v>50.01</c:v>
                </c:pt>
                <c:pt idx="16559">
                  <c:v>20.69</c:v>
                </c:pt>
                <c:pt idx="16560">
                  <c:v>60.63</c:v>
                </c:pt>
                <c:pt idx="16561">
                  <c:v>21.06</c:v>
                </c:pt>
                <c:pt idx="16562">
                  <c:v>21.12</c:v>
                </c:pt>
                <c:pt idx="16563">
                  <c:v>16.66</c:v>
                </c:pt>
                <c:pt idx="16564">
                  <c:v>46.48</c:v>
                </c:pt>
                <c:pt idx="16565">
                  <c:v>58.75</c:v>
                </c:pt>
                <c:pt idx="16566">
                  <c:v>68.78</c:v>
                </c:pt>
                <c:pt idx="16567">
                  <c:v>16.52</c:v>
                </c:pt>
                <c:pt idx="16568">
                  <c:v>49.76</c:v>
                </c:pt>
                <c:pt idx="16569">
                  <c:v>20.56</c:v>
                </c:pt>
                <c:pt idx="16570">
                  <c:v>60.76</c:v>
                </c:pt>
                <c:pt idx="16571">
                  <c:v>21</c:v>
                </c:pt>
                <c:pt idx="16572">
                  <c:v>20.9</c:v>
                </c:pt>
                <c:pt idx="16573">
                  <c:v>16.84</c:v>
                </c:pt>
                <c:pt idx="16574">
                  <c:v>46.51</c:v>
                </c:pt>
                <c:pt idx="16575">
                  <c:v>58.96</c:v>
                </c:pt>
                <c:pt idx="16576">
                  <c:v>68.75</c:v>
                </c:pt>
                <c:pt idx="16577">
                  <c:v>16.54</c:v>
                </c:pt>
                <c:pt idx="16578">
                  <c:v>49.51</c:v>
                </c:pt>
                <c:pt idx="16579">
                  <c:v>20.440000000000001</c:v>
                </c:pt>
                <c:pt idx="16580">
                  <c:v>60.9</c:v>
                </c:pt>
                <c:pt idx="16581">
                  <c:v>20.93</c:v>
                </c:pt>
                <c:pt idx="16582">
                  <c:v>20.69</c:v>
                </c:pt>
                <c:pt idx="16583">
                  <c:v>17.02</c:v>
                </c:pt>
                <c:pt idx="16584">
                  <c:v>46.54</c:v>
                </c:pt>
                <c:pt idx="16585">
                  <c:v>59.17</c:v>
                </c:pt>
                <c:pt idx="16586">
                  <c:v>68.709999999999994</c:v>
                </c:pt>
                <c:pt idx="16587">
                  <c:v>16.559999999999999</c:v>
                </c:pt>
                <c:pt idx="16588">
                  <c:v>49.26</c:v>
                </c:pt>
                <c:pt idx="16589">
                  <c:v>20.309999999999999</c:v>
                </c:pt>
                <c:pt idx="16590">
                  <c:v>61.03</c:v>
                </c:pt>
                <c:pt idx="16591">
                  <c:v>20.87</c:v>
                </c:pt>
                <c:pt idx="16592">
                  <c:v>20.47</c:v>
                </c:pt>
                <c:pt idx="16593">
                  <c:v>17.21</c:v>
                </c:pt>
                <c:pt idx="16594">
                  <c:v>46.57</c:v>
                </c:pt>
                <c:pt idx="16595">
                  <c:v>59.37</c:v>
                </c:pt>
                <c:pt idx="16596">
                  <c:v>68.680000000000007</c:v>
                </c:pt>
                <c:pt idx="16597">
                  <c:v>16.579999999999998</c:v>
                </c:pt>
                <c:pt idx="16598">
                  <c:v>49.01</c:v>
                </c:pt>
                <c:pt idx="16599">
                  <c:v>20.18</c:v>
                </c:pt>
                <c:pt idx="16600">
                  <c:v>61.17</c:v>
                </c:pt>
                <c:pt idx="16601">
                  <c:v>20.8</c:v>
                </c:pt>
                <c:pt idx="16602">
                  <c:v>20.260000000000002</c:v>
                </c:pt>
                <c:pt idx="16603">
                  <c:v>17.39</c:v>
                </c:pt>
                <c:pt idx="16604">
                  <c:v>46.59</c:v>
                </c:pt>
                <c:pt idx="16605">
                  <c:v>59.57</c:v>
                </c:pt>
                <c:pt idx="16606">
                  <c:v>68.64</c:v>
                </c:pt>
                <c:pt idx="16607">
                  <c:v>16.600000000000001</c:v>
                </c:pt>
                <c:pt idx="16608">
                  <c:v>48.76</c:v>
                </c:pt>
                <c:pt idx="16609">
                  <c:v>20.05</c:v>
                </c:pt>
                <c:pt idx="16610">
                  <c:v>61.3</c:v>
                </c:pt>
                <c:pt idx="16611">
                  <c:v>20.73</c:v>
                </c:pt>
                <c:pt idx="16612">
                  <c:v>20.04</c:v>
                </c:pt>
                <c:pt idx="16613">
                  <c:v>17.57</c:v>
                </c:pt>
                <c:pt idx="16614">
                  <c:v>46.61</c:v>
                </c:pt>
                <c:pt idx="16615">
                  <c:v>59.78</c:v>
                </c:pt>
                <c:pt idx="16616">
                  <c:v>68.61</c:v>
                </c:pt>
                <c:pt idx="16617">
                  <c:v>16.61</c:v>
                </c:pt>
                <c:pt idx="16618">
                  <c:v>48.51</c:v>
                </c:pt>
                <c:pt idx="16619">
                  <c:v>19.920000000000002</c:v>
                </c:pt>
                <c:pt idx="16620">
                  <c:v>61.43</c:v>
                </c:pt>
                <c:pt idx="16621">
                  <c:v>20.67</c:v>
                </c:pt>
                <c:pt idx="16622">
                  <c:v>19.829999999999998</c:v>
                </c:pt>
                <c:pt idx="16623">
                  <c:v>17.75</c:v>
                </c:pt>
                <c:pt idx="16624">
                  <c:v>46.64</c:v>
                </c:pt>
                <c:pt idx="16625">
                  <c:v>59.98</c:v>
                </c:pt>
                <c:pt idx="16626">
                  <c:v>68.569999999999993</c:v>
                </c:pt>
                <c:pt idx="16627">
                  <c:v>16.63</c:v>
                </c:pt>
                <c:pt idx="16628">
                  <c:v>48.26</c:v>
                </c:pt>
                <c:pt idx="16629">
                  <c:v>19.79</c:v>
                </c:pt>
                <c:pt idx="16630">
                  <c:v>61.57</c:v>
                </c:pt>
                <c:pt idx="16631">
                  <c:v>20.6</c:v>
                </c:pt>
                <c:pt idx="16632">
                  <c:v>19.61</c:v>
                </c:pt>
                <c:pt idx="16633">
                  <c:v>17.93</c:v>
                </c:pt>
                <c:pt idx="16634">
                  <c:v>46.66</c:v>
                </c:pt>
                <c:pt idx="16635">
                  <c:v>60.19</c:v>
                </c:pt>
                <c:pt idx="16636">
                  <c:v>68.53</c:v>
                </c:pt>
                <c:pt idx="16637">
                  <c:v>16.64</c:v>
                </c:pt>
                <c:pt idx="16638">
                  <c:v>48.01</c:v>
                </c:pt>
                <c:pt idx="16639">
                  <c:v>19.66</c:v>
                </c:pt>
                <c:pt idx="16640">
                  <c:v>61.7</c:v>
                </c:pt>
                <c:pt idx="16641">
                  <c:v>20.53</c:v>
                </c:pt>
                <c:pt idx="16642">
                  <c:v>19.399999999999999</c:v>
                </c:pt>
                <c:pt idx="16643">
                  <c:v>18.11</c:v>
                </c:pt>
                <c:pt idx="16644">
                  <c:v>46.67</c:v>
                </c:pt>
                <c:pt idx="16645">
                  <c:v>60.39</c:v>
                </c:pt>
                <c:pt idx="16646">
                  <c:v>68.48</c:v>
                </c:pt>
                <c:pt idx="16647">
                  <c:v>16.66</c:v>
                </c:pt>
                <c:pt idx="16648">
                  <c:v>47.76</c:v>
                </c:pt>
                <c:pt idx="16649">
                  <c:v>19.52</c:v>
                </c:pt>
                <c:pt idx="16650">
                  <c:v>61.83</c:v>
                </c:pt>
                <c:pt idx="16651">
                  <c:v>20.46</c:v>
                </c:pt>
                <c:pt idx="16652">
                  <c:v>19.18</c:v>
                </c:pt>
                <c:pt idx="16653">
                  <c:v>18.3</c:v>
                </c:pt>
                <c:pt idx="16654">
                  <c:v>46.69</c:v>
                </c:pt>
                <c:pt idx="16655">
                  <c:v>10.28</c:v>
                </c:pt>
                <c:pt idx="16656">
                  <c:v>60.59</c:v>
                </c:pt>
                <c:pt idx="16657">
                  <c:v>68.44</c:v>
                </c:pt>
                <c:pt idx="16658">
                  <c:v>16.670000000000002</c:v>
                </c:pt>
                <c:pt idx="16659">
                  <c:v>47.51</c:v>
                </c:pt>
                <c:pt idx="16660">
                  <c:v>19.39</c:v>
                </c:pt>
                <c:pt idx="16661">
                  <c:v>61.97</c:v>
                </c:pt>
                <c:pt idx="16662">
                  <c:v>20.39</c:v>
                </c:pt>
                <c:pt idx="16663">
                  <c:v>18.97</c:v>
                </c:pt>
                <c:pt idx="16664">
                  <c:v>18.48</c:v>
                </c:pt>
                <c:pt idx="16665">
                  <c:v>46.7</c:v>
                </c:pt>
                <c:pt idx="16666">
                  <c:v>10.48</c:v>
                </c:pt>
                <c:pt idx="16667">
                  <c:v>60.79</c:v>
                </c:pt>
                <c:pt idx="16668">
                  <c:v>68.39</c:v>
                </c:pt>
                <c:pt idx="16669">
                  <c:v>16.68</c:v>
                </c:pt>
                <c:pt idx="16670">
                  <c:v>47.26</c:v>
                </c:pt>
                <c:pt idx="16671">
                  <c:v>19.25</c:v>
                </c:pt>
                <c:pt idx="16672">
                  <c:v>62.1</c:v>
                </c:pt>
                <c:pt idx="16673">
                  <c:v>20.309999999999999</c:v>
                </c:pt>
                <c:pt idx="16674">
                  <c:v>18.760000000000002</c:v>
                </c:pt>
                <c:pt idx="16675">
                  <c:v>18.66</c:v>
                </c:pt>
                <c:pt idx="16676">
                  <c:v>46.72</c:v>
                </c:pt>
                <c:pt idx="16677">
                  <c:v>10.69</c:v>
                </c:pt>
                <c:pt idx="16678">
                  <c:v>60.99</c:v>
                </c:pt>
                <c:pt idx="16679">
                  <c:v>68.349999999999994</c:v>
                </c:pt>
                <c:pt idx="16680">
                  <c:v>16.690000000000001</c:v>
                </c:pt>
                <c:pt idx="16681">
                  <c:v>47.01</c:v>
                </c:pt>
                <c:pt idx="16682">
                  <c:v>19.12</c:v>
                </c:pt>
                <c:pt idx="16683">
                  <c:v>62.23</c:v>
                </c:pt>
                <c:pt idx="16684">
                  <c:v>20.239999999999998</c:v>
                </c:pt>
                <c:pt idx="16685">
                  <c:v>18.54</c:v>
                </c:pt>
                <c:pt idx="16686">
                  <c:v>18.84</c:v>
                </c:pt>
                <c:pt idx="16687">
                  <c:v>46.73</c:v>
                </c:pt>
                <c:pt idx="16688">
                  <c:v>61.19</c:v>
                </c:pt>
                <c:pt idx="16689">
                  <c:v>68.3</c:v>
                </c:pt>
                <c:pt idx="16690">
                  <c:v>16.7</c:v>
                </c:pt>
                <c:pt idx="16691">
                  <c:v>46.77</c:v>
                </c:pt>
                <c:pt idx="16692">
                  <c:v>18.98</c:v>
                </c:pt>
                <c:pt idx="16693">
                  <c:v>62.36</c:v>
                </c:pt>
                <c:pt idx="16694">
                  <c:v>20.170000000000002</c:v>
                </c:pt>
                <c:pt idx="16695">
                  <c:v>18.329999999999998</c:v>
                </c:pt>
                <c:pt idx="16696">
                  <c:v>19.02</c:v>
                </c:pt>
                <c:pt idx="16697">
                  <c:v>46.74</c:v>
                </c:pt>
                <c:pt idx="16698">
                  <c:v>61.39</c:v>
                </c:pt>
                <c:pt idx="16699">
                  <c:v>68.25</c:v>
                </c:pt>
                <c:pt idx="16700">
                  <c:v>16.71</c:v>
                </c:pt>
                <c:pt idx="16701">
                  <c:v>46.52</c:v>
                </c:pt>
                <c:pt idx="16702">
                  <c:v>18.850000000000001</c:v>
                </c:pt>
                <c:pt idx="16703">
                  <c:v>62.5</c:v>
                </c:pt>
                <c:pt idx="16704">
                  <c:v>20.09</c:v>
                </c:pt>
                <c:pt idx="16705">
                  <c:v>18.12</c:v>
                </c:pt>
                <c:pt idx="16706">
                  <c:v>19.2</c:v>
                </c:pt>
                <c:pt idx="16707">
                  <c:v>46.74</c:v>
                </c:pt>
                <c:pt idx="16708">
                  <c:v>11.31</c:v>
                </c:pt>
                <c:pt idx="16709">
                  <c:v>61.59</c:v>
                </c:pt>
                <c:pt idx="16710">
                  <c:v>68.2</c:v>
                </c:pt>
                <c:pt idx="16711">
                  <c:v>16.71</c:v>
                </c:pt>
                <c:pt idx="16712">
                  <c:v>46.27</c:v>
                </c:pt>
                <c:pt idx="16713">
                  <c:v>18.71</c:v>
                </c:pt>
                <c:pt idx="16714">
                  <c:v>62.63</c:v>
                </c:pt>
                <c:pt idx="16715">
                  <c:v>20.02</c:v>
                </c:pt>
                <c:pt idx="16716">
                  <c:v>17.899999999999999</c:v>
                </c:pt>
                <c:pt idx="16717">
                  <c:v>19.38</c:v>
                </c:pt>
                <c:pt idx="16718">
                  <c:v>46.75</c:v>
                </c:pt>
                <c:pt idx="16719">
                  <c:v>61.79</c:v>
                </c:pt>
                <c:pt idx="16720">
                  <c:v>68.14</c:v>
                </c:pt>
                <c:pt idx="16721">
                  <c:v>16.72</c:v>
                </c:pt>
                <c:pt idx="16722">
                  <c:v>46.02</c:v>
                </c:pt>
                <c:pt idx="16723">
                  <c:v>18.57</c:v>
                </c:pt>
                <c:pt idx="16724">
                  <c:v>62.76</c:v>
                </c:pt>
                <c:pt idx="16725">
                  <c:v>19.940000000000001</c:v>
                </c:pt>
                <c:pt idx="16726">
                  <c:v>17.690000000000001</c:v>
                </c:pt>
                <c:pt idx="16727">
                  <c:v>19.559999999999999</c:v>
                </c:pt>
                <c:pt idx="16728">
                  <c:v>46.75</c:v>
                </c:pt>
                <c:pt idx="16729">
                  <c:v>11.72</c:v>
                </c:pt>
                <c:pt idx="16730">
                  <c:v>61.99</c:v>
                </c:pt>
                <c:pt idx="16731">
                  <c:v>68.09</c:v>
                </c:pt>
                <c:pt idx="16732">
                  <c:v>16.73</c:v>
                </c:pt>
                <c:pt idx="16733">
                  <c:v>45.77</c:v>
                </c:pt>
                <c:pt idx="16734">
                  <c:v>18.43</c:v>
                </c:pt>
                <c:pt idx="16735">
                  <c:v>62.89</c:v>
                </c:pt>
                <c:pt idx="16736">
                  <c:v>19.86</c:v>
                </c:pt>
                <c:pt idx="16737">
                  <c:v>19.739999999999998</c:v>
                </c:pt>
                <c:pt idx="16738">
                  <c:v>46.75</c:v>
                </c:pt>
                <c:pt idx="16739">
                  <c:v>11.93</c:v>
                </c:pt>
                <c:pt idx="16740">
                  <c:v>62.19</c:v>
                </c:pt>
                <c:pt idx="16741">
                  <c:v>68.03</c:v>
                </c:pt>
                <c:pt idx="16742">
                  <c:v>16.73</c:v>
                </c:pt>
                <c:pt idx="16743">
                  <c:v>45.52</c:v>
                </c:pt>
                <c:pt idx="16744">
                  <c:v>18.29</c:v>
                </c:pt>
                <c:pt idx="16745">
                  <c:v>63.02</c:v>
                </c:pt>
                <c:pt idx="16746">
                  <c:v>19.79</c:v>
                </c:pt>
                <c:pt idx="16747">
                  <c:v>17.27</c:v>
                </c:pt>
                <c:pt idx="16748">
                  <c:v>19.920000000000002</c:v>
                </c:pt>
                <c:pt idx="16749">
                  <c:v>46.75</c:v>
                </c:pt>
                <c:pt idx="16750">
                  <c:v>12.14</c:v>
                </c:pt>
                <c:pt idx="16751">
                  <c:v>62.38</c:v>
                </c:pt>
                <c:pt idx="16752">
                  <c:v>67.98</c:v>
                </c:pt>
                <c:pt idx="16753">
                  <c:v>16.73</c:v>
                </c:pt>
                <c:pt idx="16754">
                  <c:v>45.27</c:v>
                </c:pt>
                <c:pt idx="16755">
                  <c:v>18.149999999999999</c:v>
                </c:pt>
                <c:pt idx="16756">
                  <c:v>63.15</c:v>
                </c:pt>
                <c:pt idx="16757">
                  <c:v>19.71</c:v>
                </c:pt>
                <c:pt idx="16758">
                  <c:v>17.05</c:v>
                </c:pt>
                <c:pt idx="16759">
                  <c:v>20.100000000000001</c:v>
                </c:pt>
                <c:pt idx="16760">
                  <c:v>46.75</c:v>
                </c:pt>
                <c:pt idx="16761">
                  <c:v>12.35</c:v>
                </c:pt>
                <c:pt idx="16762">
                  <c:v>62.58</c:v>
                </c:pt>
                <c:pt idx="16763">
                  <c:v>67.92</c:v>
                </c:pt>
                <c:pt idx="16764">
                  <c:v>16.73</c:v>
                </c:pt>
                <c:pt idx="16765">
                  <c:v>45.03</c:v>
                </c:pt>
                <c:pt idx="16766">
                  <c:v>18.010000000000002</c:v>
                </c:pt>
                <c:pt idx="16767">
                  <c:v>63.28</c:v>
                </c:pt>
                <c:pt idx="16768">
                  <c:v>19.63</c:v>
                </c:pt>
                <c:pt idx="16769">
                  <c:v>16.84</c:v>
                </c:pt>
                <c:pt idx="16770">
                  <c:v>20.28</c:v>
                </c:pt>
                <c:pt idx="16771">
                  <c:v>46.74</c:v>
                </c:pt>
                <c:pt idx="16772">
                  <c:v>12.55</c:v>
                </c:pt>
                <c:pt idx="16773">
                  <c:v>62.78</c:v>
                </c:pt>
                <c:pt idx="16774">
                  <c:v>67.86</c:v>
                </c:pt>
                <c:pt idx="16775">
                  <c:v>16.739999999999998</c:v>
                </c:pt>
                <c:pt idx="16776">
                  <c:v>44.78</c:v>
                </c:pt>
                <c:pt idx="16777">
                  <c:v>17.87</c:v>
                </c:pt>
                <c:pt idx="16778">
                  <c:v>63.41</c:v>
                </c:pt>
                <c:pt idx="16779">
                  <c:v>19.55</c:v>
                </c:pt>
                <c:pt idx="16780">
                  <c:v>16.63</c:v>
                </c:pt>
                <c:pt idx="16781">
                  <c:v>20.46</c:v>
                </c:pt>
                <c:pt idx="16782">
                  <c:v>46.74</c:v>
                </c:pt>
                <c:pt idx="16783">
                  <c:v>12.76</c:v>
                </c:pt>
                <c:pt idx="16784">
                  <c:v>62.97</c:v>
                </c:pt>
                <c:pt idx="16785">
                  <c:v>67.8</c:v>
                </c:pt>
                <c:pt idx="16786">
                  <c:v>16.73</c:v>
                </c:pt>
                <c:pt idx="16787">
                  <c:v>44.53</c:v>
                </c:pt>
                <c:pt idx="16788">
                  <c:v>17.73</c:v>
                </c:pt>
                <c:pt idx="16789">
                  <c:v>63.54</c:v>
                </c:pt>
                <c:pt idx="16790">
                  <c:v>19.47</c:v>
                </c:pt>
                <c:pt idx="16791">
                  <c:v>16.420000000000002</c:v>
                </c:pt>
                <c:pt idx="16792">
                  <c:v>20.64</c:v>
                </c:pt>
                <c:pt idx="16793">
                  <c:v>46.73</c:v>
                </c:pt>
                <c:pt idx="16794">
                  <c:v>12.97</c:v>
                </c:pt>
                <c:pt idx="16795">
                  <c:v>63.17</c:v>
                </c:pt>
                <c:pt idx="16796">
                  <c:v>67.73</c:v>
                </c:pt>
                <c:pt idx="16797">
                  <c:v>16.73</c:v>
                </c:pt>
                <c:pt idx="16798">
                  <c:v>44.28</c:v>
                </c:pt>
                <c:pt idx="16799">
                  <c:v>17.59</c:v>
                </c:pt>
                <c:pt idx="16800">
                  <c:v>63.67</c:v>
                </c:pt>
                <c:pt idx="16801">
                  <c:v>19.38</c:v>
                </c:pt>
                <c:pt idx="16802">
                  <c:v>16.21</c:v>
                </c:pt>
                <c:pt idx="16803">
                  <c:v>20.82</c:v>
                </c:pt>
                <c:pt idx="16804">
                  <c:v>46.72</c:v>
                </c:pt>
                <c:pt idx="16805">
                  <c:v>13.18</c:v>
                </c:pt>
                <c:pt idx="16806">
                  <c:v>63.36</c:v>
                </c:pt>
                <c:pt idx="16807">
                  <c:v>67.67</c:v>
                </c:pt>
                <c:pt idx="16808">
                  <c:v>16.73</c:v>
                </c:pt>
                <c:pt idx="16809">
                  <c:v>44.04</c:v>
                </c:pt>
                <c:pt idx="16810">
                  <c:v>17.45</c:v>
                </c:pt>
                <c:pt idx="16811">
                  <c:v>63.79</c:v>
                </c:pt>
                <c:pt idx="16812">
                  <c:v>19.3</c:v>
                </c:pt>
                <c:pt idx="16813">
                  <c:v>16</c:v>
                </c:pt>
                <c:pt idx="16814">
                  <c:v>21</c:v>
                </c:pt>
                <c:pt idx="16815">
                  <c:v>46.7</c:v>
                </c:pt>
                <c:pt idx="16816">
                  <c:v>13.39</c:v>
                </c:pt>
                <c:pt idx="16817">
                  <c:v>63.55</c:v>
                </c:pt>
                <c:pt idx="16818">
                  <c:v>67.599999999999994</c:v>
                </c:pt>
                <c:pt idx="16819">
                  <c:v>16.73</c:v>
                </c:pt>
                <c:pt idx="16820">
                  <c:v>43.79</c:v>
                </c:pt>
                <c:pt idx="16821">
                  <c:v>17.3</c:v>
                </c:pt>
                <c:pt idx="16822">
                  <c:v>63.92</c:v>
                </c:pt>
                <c:pt idx="16823">
                  <c:v>19.22</c:v>
                </c:pt>
                <c:pt idx="16824">
                  <c:v>15.79</c:v>
                </c:pt>
                <c:pt idx="16825">
                  <c:v>21.18</c:v>
                </c:pt>
                <c:pt idx="16826">
                  <c:v>46.69</c:v>
                </c:pt>
                <c:pt idx="16827">
                  <c:v>13.6</c:v>
                </c:pt>
                <c:pt idx="16828">
                  <c:v>63.74</c:v>
                </c:pt>
                <c:pt idx="16829">
                  <c:v>67.540000000000006</c:v>
                </c:pt>
                <c:pt idx="16830">
                  <c:v>16.72</c:v>
                </c:pt>
                <c:pt idx="16831">
                  <c:v>43.54</c:v>
                </c:pt>
                <c:pt idx="16832">
                  <c:v>17.16</c:v>
                </c:pt>
                <c:pt idx="16833">
                  <c:v>64.05</c:v>
                </c:pt>
                <c:pt idx="16834">
                  <c:v>19.13</c:v>
                </c:pt>
                <c:pt idx="16835">
                  <c:v>15.58</c:v>
                </c:pt>
                <c:pt idx="16836">
                  <c:v>21.36</c:v>
                </c:pt>
                <c:pt idx="16837">
                  <c:v>46.67</c:v>
                </c:pt>
                <c:pt idx="16838">
                  <c:v>13.81</c:v>
                </c:pt>
                <c:pt idx="16839">
                  <c:v>63.94</c:v>
                </c:pt>
                <c:pt idx="16840">
                  <c:v>67.47</c:v>
                </c:pt>
                <c:pt idx="16841">
                  <c:v>16.72</c:v>
                </c:pt>
                <c:pt idx="16842">
                  <c:v>43.3</c:v>
                </c:pt>
                <c:pt idx="16843">
                  <c:v>17.010000000000002</c:v>
                </c:pt>
                <c:pt idx="16844">
                  <c:v>64.17</c:v>
                </c:pt>
                <c:pt idx="16845">
                  <c:v>19.05</c:v>
                </c:pt>
                <c:pt idx="16846">
                  <c:v>15.37</c:v>
                </c:pt>
                <c:pt idx="16847">
                  <c:v>21.54</c:v>
                </c:pt>
                <c:pt idx="16848">
                  <c:v>46.66</c:v>
                </c:pt>
                <c:pt idx="16849">
                  <c:v>14.03</c:v>
                </c:pt>
                <c:pt idx="16850">
                  <c:v>64.13</c:v>
                </c:pt>
                <c:pt idx="16851">
                  <c:v>67.400000000000006</c:v>
                </c:pt>
                <c:pt idx="16852">
                  <c:v>16.71</c:v>
                </c:pt>
                <c:pt idx="16853">
                  <c:v>43.05</c:v>
                </c:pt>
                <c:pt idx="16854">
                  <c:v>16.87</c:v>
                </c:pt>
                <c:pt idx="16855">
                  <c:v>64.3</c:v>
                </c:pt>
                <c:pt idx="16856">
                  <c:v>18.96</c:v>
                </c:pt>
                <c:pt idx="16857">
                  <c:v>15.16</c:v>
                </c:pt>
                <c:pt idx="16858">
                  <c:v>21.72</c:v>
                </c:pt>
                <c:pt idx="16859">
                  <c:v>46.64</c:v>
                </c:pt>
                <c:pt idx="16860">
                  <c:v>14.24</c:v>
                </c:pt>
                <c:pt idx="16861">
                  <c:v>64.319999999999993</c:v>
                </c:pt>
                <c:pt idx="16862">
                  <c:v>67.33</c:v>
                </c:pt>
                <c:pt idx="16863">
                  <c:v>16.7</c:v>
                </c:pt>
                <c:pt idx="16864">
                  <c:v>42.8</c:v>
                </c:pt>
                <c:pt idx="16865">
                  <c:v>16.72</c:v>
                </c:pt>
                <c:pt idx="16866">
                  <c:v>64.430000000000007</c:v>
                </c:pt>
                <c:pt idx="16867">
                  <c:v>18.88</c:v>
                </c:pt>
                <c:pt idx="16868">
                  <c:v>14.95</c:v>
                </c:pt>
                <c:pt idx="16869">
                  <c:v>21.9</c:v>
                </c:pt>
                <c:pt idx="16870">
                  <c:v>46.61</c:v>
                </c:pt>
                <c:pt idx="16871">
                  <c:v>14.45</c:v>
                </c:pt>
                <c:pt idx="16872">
                  <c:v>64.510000000000005</c:v>
                </c:pt>
                <c:pt idx="16873">
                  <c:v>67.260000000000005</c:v>
                </c:pt>
                <c:pt idx="16874">
                  <c:v>16.7</c:v>
                </c:pt>
                <c:pt idx="16875">
                  <c:v>42.56</c:v>
                </c:pt>
                <c:pt idx="16876">
                  <c:v>16.57</c:v>
                </c:pt>
                <c:pt idx="16877">
                  <c:v>64.55</c:v>
                </c:pt>
                <c:pt idx="16878">
                  <c:v>18.79</c:v>
                </c:pt>
                <c:pt idx="16879">
                  <c:v>14.74</c:v>
                </c:pt>
                <c:pt idx="16880">
                  <c:v>22.08</c:v>
                </c:pt>
                <c:pt idx="16881">
                  <c:v>46.59</c:v>
                </c:pt>
                <c:pt idx="16882">
                  <c:v>14.66</c:v>
                </c:pt>
                <c:pt idx="16883">
                  <c:v>64.69</c:v>
                </c:pt>
                <c:pt idx="16884">
                  <c:v>67.180000000000007</c:v>
                </c:pt>
                <c:pt idx="16885">
                  <c:v>16.690000000000001</c:v>
                </c:pt>
                <c:pt idx="16886">
                  <c:v>42.31</c:v>
                </c:pt>
                <c:pt idx="16887">
                  <c:v>16.420000000000002</c:v>
                </c:pt>
                <c:pt idx="16888">
                  <c:v>64.680000000000007</c:v>
                </c:pt>
                <c:pt idx="16889">
                  <c:v>18.7</c:v>
                </c:pt>
                <c:pt idx="16890">
                  <c:v>14.53</c:v>
                </c:pt>
                <c:pt idx="16891">
                  <c:v>22.26</c:v>
                </c:pt>
                <c:pt idx="16892">
                  <c:v>46.56</c:v>
                </c:pt>
                <c:pt idx="16893">
                  <c:v>14.87</c:v>
                </c:pt>
                <c:pt idx="16894">
                  <c:v>64.88</c:v>
                </c:pt>
                <c:pt idx="16895">
                  <c:v>67.11</c:v>
                </c:pt>
                <c:pt idx="16896">
                  <c:v>16.68</c:v>
                </c:pt>
                <c:pt idx="16897">
                  <c:v>42.06</c:v>
                </c:pt>
                <c:pt idx="16898">
                  <c:v>16.28</c:v>
                </c:pt>
                <c:pt idx="16899">
                  <c:v>64.8</c:v>
                </c:pt>
                <c:pt idx="16900">
                  <c:v>18.62</c:v>
                </c:pt>
                <c:pt idx="16901">
                  <c:v>14.32</c:v>
                </c:pt>
                <c:pt idx="16902">
                  <c:v>22.43</c:v>
                </c:pt>
                <c:pt idx="16903">
                  <c:v>46.54</c:v>
                </c:pt>
                <c:pt idx="16904">
                  <c:v>15.09</c:v>
                </c:pt>
                <c:pt idx="16905">
                  <c:v>65.069999999999993</c:v>
                </c:pt>
                <c:pt idx="16906">
                  <c:v>67.03</c:v>
                </c:pt>
                <c:pt idx="16907">
                  <c:v>41.82</c:v>
                </c:pt>
                <c:pt idx="16908">
                  <c:v>16.13</c:v>
                </c:pt>
                <c:pt idx="16909">
                  <c:v>64.930000000000007</c:v>
                </c:pt>
                <c:pt idx="16910">
                  <c:v>18.53</c:v>
                </c:pt>
                <c:pt idx="16911">
                  <c:v>14.11</c:v>
                </c:pt>
                <c:pt idx="16912">
                  <c:v>22.61</c:v>
                </c:pt>
                <c:pt idx="16913">
                  <c:v>46.51</c:v>
                </c:pt>
                <c:pt idx="16914">
                  <c:v>15.3</c:v>
                </c:pt>
                <c:pt idx="16915">
                  <c:v>65.260000000000005</c:v>
                </c:pt>
                <c:pt idx="16916">
                  <c:v>66.95</c:v>
                </c:pt>
                <c:pt idx="16917">
                  <c:v>16.649999999999999</c:v>
                </c:pt>
                <c:pt idx="16918">
                  <c:v>41.57</c:v>
                </c:pt>
                <c:pt idx="16919">
                  <c:v>15.98</c:v>
                </c:pt>
                <c:pt idx="16920">
                  <c:v>65.05</c:v>
                </c:pt>
                <c:pt idx="16921">
                  <c:v>18.440000000000001</c:v>
                </c:pt>
                <c:pt idx="16922">
                  <c:v>13.9</c:v>
                </c:pt>
                <c:pt idx="16923">
                  <c:v>22.79</c:v>
                </c:pt>
                <c:pt idx="16924">
                  <c:v>46.48</c:v>
                </c:pt>
                <c:pt idx="16925">
                  <c:v>15.51</c:v>
                </c:pt>
                <c:pt idx="16926">
                  <c:v>65.44</c:v>
                </c:pt>
                <c:pt idx="16927">
                  <c:v>66.87</c:v>
                </c:pt>
                <c:pt idx="16928">
                  <c:v>16.64</c:v>
                </c:pt>
                <c:pt idx="16929">
                  <c:v>41.33</c:v>
                </c:pt>
                <c:pt idx="16930">
                  <c:v>15.83</c:v>
                </c:pt>
                <c:pt idx="16931">
                  <c:v>65.17</c:v>
                </c:pt>
                <c:pt idx="16932">
                  <c:v>18.350000000000001</c:v>
                </c:pt>
                <c:pt idx="16933">
                  <c:v>13.69</c:v>
                </c:pt>
                <c:pt idx="16934">
                  <c:v>22.97</c:v>
                </c:pt>
                <c:pt idx="16935">
                  <c:v>46.44</c:v>
                </c:pt>
                <c:pt idx="16936">
                  <c:v>15.73</c:v>
                </c:pt>
                <c:pt idx="16937">
                  <c:v>65.62</c:v>
                </c:pt>
                <c:pt idx="16938">
                  <c:v>66.790000000000006</c:v>
                </c:pt>
                <c:pt idx="16939">
                  <c:v>16.62</c:v>
                </c:pt>
                <c:pt idx="16940">
                  <c:v>41.08</c:v>
                </c:pt>
                <c:pt idx="16941">
                  <c:v>15.68</c:v>
                </c:pt>
                <c:pt idx="16942">
                  <c:v>65.290000000000006</c:v>
                </c:pt>
                <c:pt idx="16943">
                  <c:v>18.260000000000002</c:v>
                </c:pt>
                <c:pt idx="16944">
                  <c:v>13.49</c:v>
                </c:pt>
                <c:pt idx="16945">
                  <c:v>23.14</c:v>
                </c:pt>
                <c:pt idx="16946">
                  <c:v>46.41</c:v>
                </c:pt>
                <c:pt idx="16947">
                  <c:v>15.94</c:v>
                </c:pt>
                <c:pt idx="16948">
                  <c:v>65.81</c:v>
                </c:pt>
                <c:pt idx="16949">
                  <c:v>66.709999999999994</c:v>
                </c:pt>
                <c:pt idx="16950">
                  <c:v>40.840000000000003</c:v>
                </c:pt>
                <c:pt idx="16951">
                  <c:v>15.53</c:v>
                </c:pt>
                <c:pt idx="16952">
                  <c:v>65.42</c:v>
                </c:pt>
                <c:pt idx="16953">
                  <c:v>18.16</c:v>
                </c:pt>
                <c:pt idx="16954">
                  <c:v>13.28</c:v>
                </c:pt>
                <c:pt idx="16955">
                  <c:v>23.32</c:v>
                </c:pt>
                <c:pt idx="16956">
                  <c:v>46.37</c:v>
                </c:pt>
                <c:pt idx="16957">
                  <c:v>16.16</c:v>
                </c:pt>
                <c:pt idx="16958">
                  <c:v>65.989999999999995</c:v>
                </c:pt>
                <c:pt idx="16959">
                  <c:v>66.63</c:v>
                </c:pt>
                <c:pt idx="16960">
                  <c:v>16.59</c:v>
                </c:pt>
                <c:pt idx="16961">
                  <c:v>40.590000000000003</c:v>
                </c:pt>
                <c:pt idx="16962">
                  <c:v>15.37</c:v>
                </c:pt>
                <c:pt idx="16963">
                  <c:v>65.540000000000006</c:v>
                </c:pt>
                <c:pt idx="16964">
                  <c:v>18.07</c:v>
                </c:pt>
                <c:pt idx="16965">
                  <c:v>13.07</c:v>
                </c:pt>
                <c:pt idx="16966">
                  <c:v>23.5</c:v>
                </c:pt>
                <c:pt idx="16967">
                  <c:v>46.33</c:v>
                </c:pt>
                <c:pt idx="16968">
                  <c:v>16.37</c:v>
                </c:pt>
                <c:pt idx="16969">
                  <c:v>66.17</c:v>
                </c:pt>
                <c:pt idx="16970">
                  <c:v>66.55</c:v>
                </c:pt>
                <c:pt idx="16971">
                  <c:v>16.57</c:v>
                </c:pt>
                <c:pt idx="16972">
                  <c:v>40.35</c:v>
                </c:pt>
                <c:pt idx="16973">
                  <c:v>15.22</c:v>
                </c:pt>
                <c:pt idx="16974">
                  <c:v>65.66</c:v>
                </c:pt>
                <c:pt idx="16975">
                  <c:v>17.98</c:v>
                </c:pt>
                <c:pt idx="16976">
                  <c:v>12.86</c:v>
                </c:pt>
                <c:pt idx="16977">
                  <c:v>23.68</c:v>
                </c:pt>
                <c:pt idx="16978">
                  <c:v>46.29</c:v>
                </c:pt>
                <c:pt idx="16979">
                  <c:v>16.59</c:v>
                </c:pt>
                <c:pt idx="16980">
                  <c:v>66.349999999999994</c:v>
                </c:pt>
                <c:pt idx="16981">
                  <c:v>66.459999999999994</c:v>
                </c:pt>
                <c:pt idx="16982">
                  <c:v>16.55</c:v>
                </c:pt>
                <c:pt idx="16983">
                  <c:v>40.1</c:v>
                </c:pt>
                <c:pt idx="16984">
                  <c:v>15.07</c:v>
                </c:pt>
                <c:pt idx="16985">
                  <c:v>65.78</c:v>
                </c:pt>
                <c:pt idx="16986">
                  <c:v>17.88</c:v>
                </c:pt>
                <c:pt idx="16987">
                  <c:v>12.66</c:v>
                </c:pt>
                <c:pt idx="16988">
                  <c:v>23.85</c:v>
                </c:pt>
                <c:pt idx="16989">
                  <c:v>46.25</c:v>
                </c:pt>
                <c:pt idx="16990">
                  <c:v>16.8</c:v>
                </c:pt>
                <c:pt idx="16991">
                  <c:v>66.53</c:v>
                </c:pt>
                <c:pt idx="16992">
                  <c:v>66.37</c:v>
                </c:pt>
                <c:pt idx="16993">
                  <c:v>16.53</c:v>
                </c:pt>
                <c:pt idx="16994">
                  <c:v>39.86</c:v>
                </c:pt>
                <c:pt idx="16995">
                  <c:v>14.92</c:v>
                </c:pt>
                <c:pt idx="16996">
                  <c:v>65.900000000000006</c:v>
                </c:pt>
                <c:pt idx="16997">
                  <c:v>17.79</c:v>
                </c:pt>
                <c:pt idx="16998">
                  <c:v>12.45</c:v>
                </c:pt>
                <c:pt idx="16999">
                  <c:v>24.03</c:v>
                </c:pt>
                <c:pt idx="17000">
                  <c:v>46.21</c:v>
                </c:pt>
                <c:pt idx="17001">
                  <c:v>17.02</c:v>
                </c:pt>
                <c:pt idx="17002">
                  <c:v>66.709999999999994</c:v>
                </c:pt>
                <c:pt idx="17003">
                  <c:v>66.290000000000006</c:v>
                </c:pt>
                <c:pt idx="17004">
                  <c:v>16.510000000000002</c:v>
                </c:pt>
                <c:pt idx="17005">
                  <c:v>39.619999999999997</c:v>
                </c:pt>
                <c:pt idx="17006">
                  <c:v>14.76</c:v>
                </c:pt>
                <c:pt idx="17007">
                  <c:v>66.02</c:v>
                </c:pt>
                <c:pt idx="17008">
                  <c:v>17.7</c:v>
                </c:pt>
                <c:pt idx="17009">
                  <c:v>12.24</c:v>
                </c:pt>
                <c:pt idx="17010">
                  <c:v>24.21</c:v>
                </c:pt>
                <c:pt idx="17011">
                  <c:v>46.16</c:v>
                </c:pt>
                <c:pt idx="17012">
                  <c:v>17.23</c:v>
                </c:pt>
                <c:pt idx="17013">
                  <c:v>66.89</c:v>
                </c:pt>
                <c:pt idx="17014">
                  <c:v>66.2</c:v>
                </c:pt>
                <c:pt idx="17015">
                  <c:v>16.489999999999998</c:v>
                </c:pt>
                <c:pt idx="17016">
                  <c:v>39.369999999999997</c:v>
                </c:pt>
                <c:pt idx="17017">
                  <c:v>14.61</c:v>
                </c:pt>
                <c:pt idx="17018">
                  <c:v>66.14</c:v>
                </c:pt>
                <c:pt idx="17019">
                  <c:v>17.600000000000001</c:v>
                </c:pt>
                <c:pt idx="17020">
                  <c:v>12.04</c:v>
                </c:pt>
                <c:pt idx="17021">
                  <c:v>24.38</c:v>
                </c:pt>
                <c:pt idx="17022">
                  <c:v>46.11</c:v>
                </c:pt>
                <c:pt idx="17023">
                  <c:v>17.45</c:v>
                </c:pt>
                <c:pt idx="17024">
                  <c:v>67.069999999999993</c:v>
                </c:pt>
                <c:pt idx="17025">
                  <c:v>66.11</c:v>
                </c:pt>
                <c:pt idx="17026">
                  <c:v>39.130000000000003</c:v>
                </c:pt>
                <c:pt idx="17027">
                  <c:v>14.45</c:v>
                </c:pt>
                <c:pt idx="17028">
                  <c:v>66.25</c:v>
                </c:pt>
                <c:pt idx="17029">
                  <c:v>17.5</c:v>
                </c:pt>
                <c:pt idx="17030">
                  <c:v>11.83</c:v>
                </c:pt>
                <c:pt idx="17031">
                  <c:v>24.56</c:v>
                </c:pt>
                <c:pt idx="17032">
                  <c:v>46.06</c:v>
                </c:pt>
                <c:pt idx="17033">
                  <c:v>17.670000000000002</c:v>
                </c:pt>
                <c:pt idx="17034">
                  <c:v>67.239999999999995</c:v>
                </c:pt>
                <c:pt idx="17035">
                  <c:v>66.02</c:v>
                </c:pt>
                <c:pt idx="17036">
                  <c:v>38.89</c:v>
                </c:pt>
                <c:pt idx="17037">
                  <c:v>14.3</c:v>
                </c:pt>
                <c:pt idx="17038">
                  <c:v>66.37</c:v>
                </c:pt>
                <c:pt idx="17039">
                  <c:v>17.41</c:v>
                </c:pt>
                <c:pt idx="17040">
                  <c:v>11.63</c:v>
                </c:pt>
                <c:pt idx="17041">
                  <c:v>24.73</c:v>
                </c:pt>
                <c:pt idx="17042">
                  <c:v>46.01</c:v>
                </c:pt>
                <c:pt idx="17043">
                  <c:v>17.89</c:v>
                </c:pt>
                <c:pt idx="17044">
                  <c:v>67.42</c:v>
                </c:pt>
                <c:pt idx="17045">
                  <c:v>65.92</c:v>
                </c:pt>
                <c:pt idx="17046">
                  <c:v>38.64</c:v>
                </c:pt>
                <c:pt idx="17047">
                  <c:v>14.14</c:v>
                </c:pt>
                <c:pt idx="17048">
                  <c:v>66.489999999999995</c:v>
                </c:pt>
                <c:pt idx="17049">
                  <c:v>17.309999999999999</c:v>
                </c:pt>
                <c:pt idx="17050">
                  <c:v>11.42</c:v>
                </c:pt>
                <c:pt idx="17051">
                  <c:v>24.91</c:v>
                </c:pt>
                <c:pt idx="17052">
                  <c:v>45.96</c:v>
                </c:pt>
                <c:pt idx="17053">
                  <c:v>18.100000000000001</c:v>
                </c:pt>
                <c:pt idx="17054">
                  <c:v>67.59</c:v>
                </c:pt>
                <c:pt idx="17055">
                  <c:v>65.83</c:v>
                </c:pt>
                <c:pt idx="17056">
                  <c:v>16.39</c:v>
                </c:pt>
                <c:pt idx="17057">
                  <c:v>38.4</c:v>
                </c:pt>
                <c:pt idx="17058">
                  <c:v>13.98</c:v>
                </c:pt>
                <c:pt idx="17059">
                  <c:v>66.599999999999994</c:v>
                </c:pt>
                <c:pt idx="17060">
                  <c:v>17.21</c:v>
                </c:pt>
                <c:pt idx="17061">
                  <c:v>11.22</c:v>
                </c:pt>
                <c:pt idx="17062">
                  <c:v>25.08</c:v>
                </c:pt>
                <c:pt idx="17063">
                  <c:v>45.9</c:v>
                </c:pt>
                <c:pt idx="17064">
                  <c:v>18.32</c:v>
                </c:pt>
                <c:pt idx="17065">
                  <c:v>67.760000000000005</c:v>
                </c:pt>
                <c:pt idx="17066">
                  <c:v>65.739999999999995</c:v>
                </c:pt>
                <c:pt idx="17067">
                  <c:v>16.37</c:v>
                </c:pt>
                <c:pt idx="17068">
                  <c:v>38.159999999999997</c:v>
                </c:pt>
                <c:pt idx="17069">
                  <c:v>13.83</c:v>
                </c:pt>
                <c:pt idx="17070">
                  <c:v>66.72</c:v>
                </c:pt>
                <c:pt idx="17071">
                  <c:v>17.11</c:v>
                </c:pt>
                <c:pt idx="17072">
                  <c:v>11.01</c:v>
                </c:pt>
                <c:pt idx="17073">
                  <c:v>25.26</c:v>
                </c:pt>
                <c:pt idx="17074">
                  <c:v>45.85</c:v>
                </c:pt>
                <c:pt idx="17075">
                  <c:v>18.54</c:v>
                </c:pt>
                <c:pt idx="17076">
                  <c:v>67.930000000000007</c:v>
                </c:pt>
                <c:pt idx="17077">
                  <c:v>65.64</c:v>
                </c:pt>
                <c:pt idx="17078">
                  <c:v>16.34</c:v>
                </c:pt>
                <c:pt idx="17079">
                  <c:v>37.909999999999997</c:v>
                </c:pt>
                <c:pt idx="17080">
                  <c:v>13.67</c:v>
                </c:pt>
                <c:pt idx="17081">
                  <c:v>66.83</c:v>
                </c:pt>
                <c:pt idx="17082">
                  <c:v>17.010000000000002</c:v>
                </c:pt>
                <c:pt idx="17083">
                  <c:v>10.81</c:v>
                </c:pt>
                <c:pt idx="17084">
                  <c:v>25.43</c:v>
                </c:pt>
                <c:pt idx="17085">
                  <c:v>45.79</c:v>
                </c:pt>
                <c:pt idx="17086">
                  <c:v>18.760000000000002</c:v>
                </c:pt>
                <c:pt idx="17087">
                  <c:v>68.099999999999994</c:v>
                </c:pt>
                <c:pt idx="17088">
                  <c:v>65.540000000000006</c:v>
                </c:pt>
                <c:pt idx="17089">
                  <c:v>16.309999999999999</c:v>
                </c:pt>
                <c:pt idx="17090">
                  <c:v>37.67</c:v>
                </c:pt>
                <c:pt idx="17091">
                  <c:v>13.51</c:v>
                </c:pt>
                <c:pt idx="17092">
                  <c:v>66.95</c:v>
                </c:pt>
                <c:pt idx="17093">
                  <c:v>16.91</c:v>
                </c:pt>
                <c:pt idx="17094">
                  <c:v>10.6</c:v>
                </c:pt>
                <c:pt idx="17095">
                  <c:v>25.61</c:v>
                </c:pt>
                <c:pt idx="17096">
                  <c:v>45.73</c:v>
                </c:pt>
                <c:pt idx="17097">
                  <c:v>18.98</c:v>
                </c:pt>
                <c:pt idx="17098">
                  <c:v>68.27</c:v>
                </c:pt>
                <c:pt idx="17099">
                  <c:v>65.44</c:v>
                </c:pt>
                <c:pt idx="17100">
                  <c:v>16.28</c:v>
                </c:pt>
                <c:pt idx="17101">
                  <c:v>37.43</c:v>
                </c:pt>
                <c:pt idx="17102">
                  <c:v>13.35</c:v>
                </c:pt>
                <c:pt idx="17103">
                  <c:v>67.06</c:v>
                </c:pt>
                <c:pt idx="17104">
                  <c:v>16.809999999999999</c:v>
                </c:pt>
                <c:pt idx="17105">
                  <c:v>10.4</c:v>
                </c:pt>
                <c:pt idx="17106">
                  <c:v>25.78</c:v>
                </c:pt>
                <c:pt idx="17107">
                  <c:v>45.66</c:v>
                </c:pt>
                <c:pt idx="17108">
                  <c:v>19.2</c:v>
                </c:pt>
                <c:pt idx="17109">
                  <c:v>68.44</c:v>
                </c:pt>
                <c:pt idx="17110">
                  <c:v>65.349999999999994</c:v>
                </c:pt>
                <c:pt idx="17111">
                  <c:v>16.25</c:v>
                </c:pt>
                <c:pt idx="17112">
                  <c:v>37.19</c:v>
                </c:pt>
                <c:pt idx="17113">
                  <c:v>13.19</c:v>
                </c:pt>
                <c:pt idx="17114">
                  <c:v>67.17</c:v>
                </c:pt>
                <c:pt idx="17115">
                  <c:v>16.71</c:v>
                </c:pt>
                <c:pt idx="17116">
                  <c:v>10.199999999999999</c:v>
                </c:pt>
                <c:pt idx="17117">
                  <c:v>25.95</c:v>
                </c:pt>
                <c:pt idx="17118">
                  <c:v>45.6</c:v>
                </c:pt>
                <c:pt idx="17119">
                  <c:v>19.420000000000002</c:v>
                </c:pt>
                <c:pt idx="17120">
                  <c:v>68.61</c:v>
                </c:pt>
                <c:pt idx="17121">
                  <c:v>65.25</c:v>
                </c:pt>
                <c:pt idx="17122">
                  <c:v>16.22</c:v>
                </c:pt>
                <c:pt idx="17123">
                  <c:v>36.950000000000003</c:v>
                </c:pt>
                <c:pt idx="17124">
                  <c:v>13.04</c:v>
                </c:pt>
                <c:pt idx="17125">
                  <c:v>67.290000000000006</c:v>
                </c:pt>
                <c:pt idx="17126">
                  <c:v>16.61</c:v>
                </c:pt>
                <c:pt idx="17127">
                  <c:v>26.13</c:v>
                </c:pt>
                <c:pt idx="17128">
                  <c:v>45.53</c:v>
                </c:pt>
                <c:pt idx="17129">
                  <c:v>19.64</c:v>
                </c:pt>
                <c:pt idx="17130">
                  <c:v>68.77</c:v>
                </c:pt>
                <c:pt idx="17131">
                  <c:v>65.14</c:v>
                </c:pt>
                <c:pt idx="17132">
                  <c:v>16.190000000000001</c:v>
                </c:pt>
                <c:pt idx="17133">
                  <c:v>36.71</c:v>
                </c:pt>
                <c:pt idx="17134">
                  <c:v>12.88</c:v>
                </c:pt>
                <c:pt idx="17135">
                  <c:v>67.400000000000006</c:v>
                </c:pt>
                <c:pt idx="17136">
                  <c:v>16.510000000000002</c:v>
                </c:pt>
                <c:pt idx="17137">
                  <c:v>26.3</c:v>
                </c:pt>
                <c:pt idx="17138">
                  <c:v>45.47</c:v>
                </c:pt>
                <c:pt idx="17139">
                  <c:v>19.86</c:v>
                </c:pt>
                <c:pt idx="17140">
                  <c:v>68.94</c:v>
                </c:pt>
                <c:pt idx="17141">
                  <c:v>65.040000000000006</c:v>
                </c:pt>
                <c:pt idx="17142">
                  <c:v>16.149999999999999</c:v>
                </c:pt>
                <c:pt idx="17143">
                  <c:v>36.46</c:v>
                </c:pt>
                <c:pt idx="17144">
                  <c:v>12.72</c:v>
                </c:pt>
                <c:pt idx="17145">
                  <c:v>67.510000000000005</c:v>
                </c:pt>
                <c:pt idx="17146">
                  <c:v>16.41</c:v>
                </c:pt>
                <c:pt idx="17147">
                  <c:v>26.47</c:v>
                </c:pt>
                <c:pt idx="17148">
                  <c:v>45.4</c:v>
                </c:pt>
                <c:pt idx="17149">
                  <c:v>20.079999999999998</c:v>
                </c:pt>
                <c:pt idx="17150">
                  <c:v>69.099999999999994</c:v>
                </c:pt>
                <c:pt idx="17151">
                  <c:v>64.94</c:v>
                </c:pt>
                <c:pt idx="17152">
                  <c:v>16.12</c:v>
                </c:pt>
                <c:pt idx="17153">
                  <c:v>36.22</c:v>
                </c:pt>
                <c:pt idx="17154">
                  <c:v>12.55</c:v>
                </c:pt>
                <c:pt idx="17155">
                  <c:v>67.62</c:v>
                </c:pt>
                <c:pt idx="17156">
                  <c:v>16.3</c:v>
                </c:pt>
                <c:pt idx="17157">
                  <c:v>26.65</c:v>
                </c:pt>
                <c:pt idx="17158">
                  <c:v>45.33</c:v>
                </c:pt>
                <c:pt idx="17159">
                  <c:v>20.3</c:v>
                </c:pt>
                <c:pt idx="17160">
                  <c:v>69.260000000000005</c:v>
                </c:pt>
                <c:pt idx="17161">
                  <c:v>64.83</c:v>
                </c:pt>
                <c:pt idx="17162">
                  <c:v>16.079999999999998</c:v>
                </c:pt>
                <c:pt idx="17163">
                  <c:v>35.979999999999997</c:v>
                </c:pt>
                <c:pt idx="17164">
                  <c:v>12.39</c:v>
                </c:pt>
                <c:pt idx="17165">
                  <c:v>67.72</c:v>
                </c:pt>
                <c:pt idx="17166">
                  <c:v>16.2</c:v>
                </c:pt>
                <c:pt idx="17167">
                  <c:v>26.82</c:v>
                </c:pt>
                <c:pt idx="17168">
                  <c:v>45.26</c:v>
                </c:pt>
                <c:pt idx="17169">
                  <c:v>20.52</c:v>
                </c:pt>
                <c:pt idx="17170">
                  <c:v>69.42</c:v>
                </c:pt>
                <c:pt idx="17171">
                  <c:v>64.73</c:v>
                </c:pt>
                <c:pt idx="17172">
                  <c:v>16.05</c:v>
                </c:pt>
                <c:pt idx="17173">
                  <c:v>35.74</c:v>
                </c:pt>
                <c:pt idx="17174">
                  <c:v>12.23</c:v>
                </c:pt>
                <c:pt idx="17175">
                  <c:v>67.83</c:v>
                </c:pt>
                <c:pt idx="17176">
                  <c:v>16.100000000000001</c:v>
                </c:pt>
                <c:pt idx="17177">
                  <c:v>26.99</c:v>
                </c:pt>
                <c:pt idx="17178">
                  <c:v>45.18</c:v>
                </c:pt>
                <c:pt idx="17179">
                  <c:v>20.74</c:v>
                </c:pt>
                <c:pt idx="17180">
                  <c:v>69.58</c:v>
                </c:pt>
                <c:pt idx="17181">
                  <c:v>64.62</c:v>
                </c:pt>
                <c:pt idx="17182">
                  <c:v>16.010000000000002</c:v>
                </c:pt>
                <c:pt idx="17183">
                  <c:v>35.5</c:v>
                </c:pt>
                <c:pt idx="17184">
                  <c:v>12.07</c:v>
                </c:pt>
                <c:pt idx="17185">
                  <c:v>67.94</c:v>
                </c:pt>
                <c:pt idx="17186">
                  <c:v>15.99</c:v>
                </c:pt>
                <c:pt idx="17187">
                  <c:v>27.16</c:v>
                </c:pt>
                <c:pt idx="17188">
                  <c:v>45.11</c:v>
                </c:pt>
                <c:pt idx="17189">
                  <c:v>20.96</c:v>
                </c:pt>
                <c:pt idx="17190">
                  <c:v>69.739999999999995</c:v>
                </c:pt>
                <c:pt idx="17191">
                  <c:v>64.510000000000005</c:v>
                </c:pt>
                <c:pt idx="17192">
                  <c:v>15.97</c:v>
                </c:pt>
                <c:pt idx="17193">
                  <c:v>35.26</c:v>
                </c:pt>
                <c:pt idx="17194">
                  <c:v>11.91</c:v>
                </c:pt>
                <c:pt idx="17195">
                  <c:v>68.05</c:v>
                </c:pt>
                <c:pt idx="17196">
                  <c:v>15.89</c:v>
                </c:pt>
                <c:pt idx="17197">
                  <c:v>27.33</c:v>
                </c:pt>
                <c:pt idx="17198">
                  <c:v>45.03</c:v>
                </c:pt>
                <c:pt idx="17199">
                  <c:v>21.19</c:v>
                </c:pt>
                <c:pt idx="17200">
                  <c:v>69.89</c:v>
                </c:pt>
                <c:pt idx="17201">
                  <c:v>64.400000000000006</c:v>
                </c:pt>
                <c:pt idx="17202">
                  <c:v>15.93</c:v>
                </c:pt>
                <c:pt idx="17203">
                  <c:v>35.020000000000003</c:v>
                </c:pt>
                <c:pt idx="17204">
                  <c:v>11.74</c:v>
                </c:pt>
                <c:pt idx="17205">
                  <c:v>68.150000000000006</c:v>
                </c:pt>
                <c:pt idx="17206">
                  <c:v>15.78</c:v>
                </c:pt>
                <c:pt idx="17207">
                  <c:v>27.5</c:v>
                </c:pt>
                <c:pt idx="17208">
                  <c:v>44.95</c:v>
                </c:pt>
                <c:pt idx="17209">
                  <c:v>21.41</c:v>
                </c:pt>
                <c:pt idx="17210">
                  <c:v>70.05</c:v>
                </c:pt>
                <c:pt idx="17211">
                  <c:v>64.290000000000006</c:v>
                </c:pt>
                <c:pt idx="17212">
                  <c:v>15.89</c:v>
                </c:pt>
                <c:pt idx="17213">
                  <c:v>34.78</c:v>
                </c:pt>
                <c:pt idx="17214">
                  <c:v>11.58</c:v>
                </c:pt>
                <c:pt idx="17215">
                  <c:v>68.260000000000005</c:v>
                </c:pt>
                <c:pt idx="17216">
                  <c:v>15.67</c:v>
                </c:pt>
                <c:pt idx="17217">
                  <c:v>27.68</c:v>
                </c:pt>
                <c:pt idx="17218">
                  <c:v>44.87</c:v>
                </c:pt>
                <c:pt idx="17219">
                  <c:v>21.63</c:v>
                </c:pt>
                <c:pt idx="17220">
                  <c:v>70.2</c:v>
                </c:pt>
                <c:pt idx="17221">
                  <c:v>64.180000000000007</c:v>
                </c:pt>
                <c:pt idx="17222">
                  <c:v>15.85</c:v>
                </c:pt>
                <c:pt idx="17223">
                  <c:v>34.54</c:v>
                </c:pt>
                <c:pt idx="17224">
                  <c:v>11.42</c:v>
                </c:pt>
                <c:pt idx="17225">
                  <c:v>68.36</c:v>
                </c:pt>
                <c:pt idx="17226">
                  <c:v>15.57</c:v>
                </c:pt>
                <c:pt idx="17227">
                  <c:v>27.85</c:v>
                </c:pt>
                <c:pt idx="17228">
                  <c:v>44.79</c:v>
                </c:pt>
                <c:pt idx="17229">
                  <c:v>21.85</c:v>
                </c:pt>
                <c:pt idx="17230">
                  <c:v>70.349999999999994</c:v>
                </c:pt>
                <c:pt idx="17231">
                  <c:v>64.069999999999993</c:v>
                </c:pt>
                <c:pt idx="17232">
                  <c:v>15.81</c:v>
                </c:pt>
                <c:pt idx="17233">
                  <c:v>34.299999999999997</c:v>
                </c:pt>
                <c:pt idx="17234">
                  <c:v>11.25</c:v>
                </c:pt>
                <c:pt idx="17235">
                  <c:v>68.459999999999994</c:v>
                </c:pt>
                <c:pt idx="17236">
                  <c:v>15.46</c:v>
                </c:pt>
                <c:pt idx="17237">
                  <c:v>28.02</c:v>
                </c:pt>
                <c:pt idx="17238">
                  <c:v>44.7</c:v>
                </c:pt>
                <c:pt idx="17239">
                  <c:v>22.08</c:v>
                </c:pt>
                <c:pt idx="17240">
                  <c:v>70.5</c:v>
                </c:pt>
                <c:pt idx="17241">
                  <c:v>63.96</c:v>
                </c:pt>
                <c:pt idx="17242">
                  <c:v>15.77</c:v>
                </c:pt>
                <c:pt idx="17243">
                  <c:v>34.06</c:v>
                </c:pt>
                <c:pt idx="17244">
                  <c:v>11.09</c:v>
                </c:pt>
                <c:pt idx="17245">
                  <c:v>68.56</c:v>
                </c:pt>
                <c:pt idx="17246">
                  <c:v>15.35</c:v>
                </c:pt>
                <c:pt idx="17247">
                  <c:v>28.18</c:v>
                </c:pt>
                <c:pt idx="17248">
                  <c:v>44.62</c:v>
                </c:pt>
                <c:pt idx="17249">
                  <c:v>22.3</c:v>
                </c:pt>
                <c:pt idx="17250">
                  <c:v>70.650000000000006</c:v>
                </c:pt>
                <c:pt idx="17251">
                  <c:v>63.85</c:v>
                </c:pt>
                <c:pt idx="17252">
                  <c:v>15.72</c:v>
                </c:pt>
                <c:pt idx="17253">
                  <c:v>33.82</c:v>
                </c:pt>
                <c:pt idx="17254">
                  <c:v>10.92</c:v>
                </c:pt>
                <c:pt idx="17255">
                  <c:v>68.66</c:v>
                </c:pt>
                <c:pt idx="17256">
                  <c:v>15.24</c:v>
                </c:pt>
                <c:pt idx="17257">
                  <c:v>28.35</c:v>
                </c:pt>
                <c:pt idx="17258">
                  <c:v>44.53</c:v>
                </c:pt>
                <c:pt idx="17259">
                  <c:v>22.53</c:v>
                </c:pt>
                <c:pt idx="17260">
                  <c:v>70.790000000000006</c:v>
                </c:pt>
                <c:pt idx="17261">
                  <c:v>63.73</c:v>
                </c:pt>
                <c:pt idx="17262">
                  <c:v>15.68</c:v>
                </c:pt>
                <c:pt idx="17263">
                  <c:v>33.590000000000003</c:v>
                </c:pt>
                <c:pt idx="17264">
                  <c:v>10.76</c:v>
                </c:pt>
                <c:pt idx="17265">
                  <c:v>68.760000000000005</c:v>
                </c:pt>
                <c:pt idx="17266">
                  <c:v>15.14</c:v>
                </c:pt>
                <c:pt idx="17267">
                  <c:v>28.52</c:v>
                </c:pt>
                <c:pt idx="17268">
                  <c:v>44.44</c:v>
                </c:pt>
                <c:pt idx="17269">
                  <c:v>22.75</c:v>
                </c:pt>
                <c:pt idx="17270">
                  <c:v>70.94</c:v>
                </c:pt>
                <c:pt idx="17271">
                  <c:v>63.61</c:v>
                </c:pt>
                <c:pt idx="17272">
                  <c:v>15.63</c:v>
                </c:pt>
                <c:pt idx="17273">
                  <c:v>33.35</c:v>
                </c:pt>
                <c:pt idx="17274">
                  <c:v>10.59</c:v>
                </c:pt>
                <c:pt idx="17275">
                  <c:v>68.86</c:v>
                </c:pt>
                <c:pt idx="17276">
                  <c:v>28.69</c:v>
                </c:pt>
                <c:pt idx="17277">
                  <c:v>44.35</c:v>
                </c:pt>
                <c:pt idx="17278">
                  <c:v>22.98</c:v>
                </c:pt>
                <c:pt idx="17279">
                  <c:v>71.08</c:v>
                </c:pt>
                <c:pt idx="17280">
                  <c:v>63.5</c:v>
                </c:pt>
                <c:pt idx="17281">
                  <c:v>15.59</c:v>
                </c:pt>
                <c:pt idx="17282">
                  <c:v>33.11</c:v>
                </c:pt>
                <c:pt idx="17283">
                  <c:v>10.43</c:v>
                </c:pt>
                <c:pt idx="17284">
                  <c:v>68.959999999999994</c:v>
                </c:pt>
                <c:pt idx="17285">
                  <c:v>14.92</c:v>
                </c:pt>
                <c:pt idx="17286">
                  <c:v>28.86</c:v>
                </c:pt>
                <c:pt idx="17287">
                  <c:v>44.26</c:v>
                </c:pt>
                <c:pt idx="17288">
                  <c:v>23.2</c:v>
                </c:pt>
                <c:pt idx="17289">
                  <c:v>71.22</c:v>
                </c:pt>
                <c:pt idx="17290">
                  <c:v>63.38</c:v>
                </c:pt>
                <c:pt idx="17291">
                  <c:v>15.54</c:v>
                </c:pt>
                <c:pt idx="17292">
                  <c:v>32.869999999999997</c:v>
                </c:pt>
                <c:pt idx="17293">
                  <c:v>10.26</c:v>
                </c:pt>
                <c:pt idx="17294">
                  <c:v>69.06</c:v>
                </c:pt>
                <c:pt idx="17295">
                  <c:v>14.81</c:v>
                </c:pt>
                <c:pt idx="17296">
                  <c:v>29.03</c:v>
                </c:pt>
                <c:pt idx="17297">
                  <c:v>44.16</c:v>
                </c:pt>
                <c:pt idx="17298">
                  <c:v>23.43</c:v>
                </c:pt>
                <c:pt idx="17299">
                  <c:v>71.36</c:v>
                </c:pt>
                <c:pt idx="17300">
                  <c:v>63.26</c:v>
                </c:pt>
                <c:pt idx="17301">
                  <c:v>15.49</c:v>
                </c:pt>
                <c:pt idx="17302">
                  <c:v>32.630000000000003</c:v>
                </c:pt>
                <c:pt idx="17303">
                  <c:v>69.150000000000006</c:v>
                </c:pt>
                <c:pt idx="17304">
                  <c:v>14.7</c:v>
                </c:pt>
                <c:pt idx="17305">
                  <c:v>29.19</c:v>
                </c:pt>
                <c:pt idx="17306">
                  <c:v>44.07</c:v>
                </c:pt>
                <c:pt idx="17307">
                  <c:v>23.65</c:v>
                </c:pt>
                <c:pt idx="17308">
                  <c:v>71.5</c:v>
                </c:pt>
                <c:pt idx="17309">
                  <c:v>63.14</c:v>
                </c:pt>
                <c:pt idx="17310">
                  <c:v>15.44</c:v>
                </c:pt>
                <c:pt idx="17311">
                  <c:v>32.4</c:v>
                </c:pt>
                <c:pt idx="17312">
                  <c:v>69.25</c:v>
                </c:pt>
                <c:pt idx="17313">
                  <c:v>14.59</c:v>
                </c:pt>
                <c:pt idx="17314">
                  <c:v>29.36</c:v>
                </c:pt>
                <c:pt idx="17315">
                  <c:v>43.97</c:v>
                </c:pt>
                <c:pt idx="17316">
                  <c:v>23.88</c:v>
                </c:pt>
                <c:pt idx="17317">
                  <c:v>71.64</c:v>
                </c:pt>
                <c:pt idx="17318">
                  <c:v>63.02</c:v>
                </c:pt>
                <c:pt idx="17319">
                  <c:v>15.39</c:v>
                </c:pt>
                <c:pt idx="17320">
                  <c:v>10.29</c:v>
                </c:pt>
                <c:pt idx="17321">
                  <c:v>32.159999999999997</c:v>
                </c:pt>
                <c:pt idx="17322">
                  <c:v>69.34</c:v>
                </c:pt>
                <c:pt idx="17323">
                  <c:v>14.48</c:v>
                </c:pt>
                <c:pt idx="17324">
                  <c:v>29.53</c:v>
                </c:pt>
                <c:pt idx="17325">
                  <c:v>43.87</c:v>
                </c:pt>
                <c:pt idx="17326">
                  <c:v>24.11</c:v>
                </c:pt>
                <c:pt idx="17327">
                  <c:v>71.77</c:v>
                </c:pt>
                <c:pt idx="17328">
                  <c:v>62.9</c:v>
                </c:pt>
                <c:pt idx="17329">
                  <c:v>15.34</c:v>
                </c:pt>
                <c:pt idx="17330">
                  <c:v>10.47</c:v>
                </c:pt>
                <c:pt idx="17331">
                  <c:v>31.92</c:v>
                </c:pt>
                <c:pt idx="17332">
                  <c:v>69.430000000000007</c:v>
                </c:pt>
                <c:pt idx="17333">
                  <c:v>14.36</c:v>
                </c:pt>
                <c:pt idx="17334">
                  <c:v>29.69</c:v>
                </c:pt>
                <c:pt idx="17335">
                  <c:v>43.77</c:v>
                </c:pt>
                <c:pt idx="17336">
                  <c:v>24.33</c:v>
                </c:pt>
                <c:pt idx="17337">
                  <c:v>71.900000000000006</c:v>
                </c:pt>
                <c:pt idx="17338">
                  <c:v>62.78</c:v>
                </c:pt>
                <c:pt idx="17339">
                  <c:v>15.29</c:v>
                </c:pt>
                <c:pt idx="17340">
                  <c:v>10.66</c:v>
                </c:pt>
                <c:pt idx="17341">
                  <c:v>31.69</c:v>
                </c:pt>
                <c:pt idx="17342">
                  <c:v>69.52</c:v>
                </c:pt>
                <c:pt idx="17343">
                  <c:v>14.25</c:v>
                </c:pt>
                <c:pt idx="17344">
                  <c:v>29.86</c:v>
                </c:pt>
                <c:pt idx="17345">
                  <c:v>43.67</c:v>
                </c:pt>
                <c:pt idx="17346">
                  <c:v>24.56</c:v>
                </c:pt>
                <c:pt idx="17347">
                  <c:v>72.03</c:v>
                </c:pt>
                <c:pt idx="17348">
                  <c:v>62.66</c:v>
                </c:pt>
                <c:pt idx="17349">
                  <c:v>15.24</c:v>
                </c:pt>
                <c:pt idx="17350">
                  <c:v>10.84</c:v>
                </c:pt>
                <c:pt idx="17351">
                  <c:v>31.45</c:v>
                </c:pt>
                <c:pt idx="17352">
                  <c:v>69.62</c:v>
                </c:pt>
                <c:pt idx="17353">
                  <c:v>14.14</c:v>
                </c:pt>
                <c:pt idx="17354">
                  <c:v>30.02</c:v>
                </c:pt>
                <c:pt idx="17355">
                  <c:v>43.57</c:v>
                </c:pt>
                <c:pt idx="17356">
                  <c:v>24.79</c:v>
                </c:pt>
                <c:pt idx="17357">
                  <c:v>72.16</c:v>
                </c:pt>
                <c:pt idx="17358">
                  <c:v>62.53</c:v>
                </c:pt>
                <c:pt idx="17359">
                  <c:v>15.18</c:v>
                </c:pt>
                <c:pt idx="17360">
                  <c:v>11.03</c:v>
                </c:pt>
                <c:pt idx="17361">
                  <c:v>31.21</c:v>
                </c:pt>
                <c:pt idx="17362">
                  <c:v>69.7</c:v>
                </c:pt>
                <c:pt idx="17363">
                  <c:v>14.03</c:v>
                </c:pt>
                <c:pt idx="17364">
                  <c:v>30.19</c:v>
                </c:pt>
                <c:pt idx="17365">
                  <c:v>43.47</c:v>
                </c:pt>
                <c:pt idx="17366">
                  <c:v>25.02</c:v>
                </c:pt>
                <c:pt idx="17367">
                  <c:v>72.290000000000006</c:v>
                </c:pt>
                <c:pt idx="17368">
                  <c:v>62.41</c:v>
                </c:pt>
                <c:pt idx="17369">
                  <c:v>15.13</c:v>
                </c:pt>
                <c:pt idx="17370">
                  <c:v>11.21</c:v>
                </c:pt>
                <c:pt idx="17371">
                  <c:v>30.98</c:v>
                </c:pt>
                <c:pt idx="17372">
                  <c:v>69.790000000000006</c:v>
                </c:pt>
                <c:pt idx="17373">
                  <c:v>13.91</c:v>
                </c:pt>
                <c:pt idx="17374">
                  <c:v>30.35</c:v>
                </c:pt>
                <c:pt idx="17375">
                  <c:v>43.36</c:v>
                </c:pt>
                <c:pt idx="17376">
                  <c:v>25.24</c:v>
                </c:pt>
                <c:pt idx="17377">
                  <c:v>72.41</c:v>
                </c:pt>
                <c:pt idx="17378">
                  <c:v>62.28</c:v>
                </c:pt>
                <c:pt idx="17379">
                  <c:v>15.07</c:v>
                </c:pt>
                <c:pt idx="17380">
                  <c:v>11.4</c:v>
                </c:pt>
                <c:pt idx="17381">
                  <c:v>30.74</c:v>
                </c:pt>
                <c:pt idx="17382">
                  <c:v>69.88</c:v>
                </c:pt>
                <c:pt idx="17383">
                  <c:v>13.8</c:v>
                </c:pt>
                <c:pt idx="17384">
                  <c:v>30.52</c:v>
                </c:pt>
                <c:pt idx="17385">
                  <c:v>43.26</c:v>
                </c:pt>
                <c:pt idx="17386">
                  <c:v>25.47</c:v>
                </c:pt>
                <c:pt idx="17387">
                  <c:v>72.53</c:v>
                </c:pt>
                <c:pt idx="17388">
                  <c:v>62.16</c:v>
                </c:pt>
                <c:pt idx="17389">
                  <c:v>15.02</c:v>
                </c:pt>
                <c:pt idx="17390">
                  <c:v>11.58</c:v>
                </c:pt>
                <c:pt idx="17391">
                  <c:v>30.51</c:v>
                </c:pt>
                <c:pt idx="17392">
                  <c:v>69.959999999999994</c:v>
                </c:pt>
                <c:pt idx="17393">
                  <c:v>13.69</c:v>
                </c:pt>
                <c:pt idx="17394">
                  <c:v>30.68</c:v>
                </c:pt>
                <c:pt idx="17395">
                  <c:v>43.15</c:v>
                </c:pt>
                <c:pt idx="17396">
                  <c:v>25.7</c:v>
                </c:pt>
                <c:pt idx="17397">
                  <c:v>72.650000000000006</c:v>
                </c:pt>
                <c:pt idx="17398">
                  <c:v>62.03</c:v>
                </c:pt>
                <c:pt idx="17399">
                  <c:v>14.96</c:v>
                </c:pt>
                <c:pt idx="17400">
                  <c:v>11.77</c:v>
                </c:pt>
                <c:pt idx="17401">
                  <c:v>30.27</c:v>
                </c:pt>
                <c:pt idx="17402">
                  <c:v>70.05</c:v>
                </c:pt>
                <c:pt idx="17403">
                  <c:v>13.57</c:v>
                </c:pt>
                <c:pt idx="17404">
                  <c:v>30.84</c:v>
                </c:pt>
                <c:pt idx="17405">
                  <c:v>43.04</c:v>
                </c:pt>
                <c:pt idx="17406">
                  <c:v>25.93</c:v>
                </c:pt>
                <c:pt idx="17407">
                  <c:v>72.77</c:v>
                </c:pt>
                <c:pt idx="17408">
                  <c:v>61.9</c:v>
                </c:pt>
                <c:pt idx="17409">
                  <c:v>14.9</c:v>
                </c:pt>
                <c:pt idx="17410">
                  <c:v>11.95</c:v>
                </c:pt>
                <c:pt idx="17411">
                  <c:v>30.04</c:v>
                </c:pt>
                <c:pt idx="17412">
                  <c:v>70.13</c:v>
                </c:pt>
                <c:pt idx="17413">
                  <c:v>13.46</c:v>
                </c:pt>
                <c:pt idx="17414">
                  <c:v>31</c:v>
                </c:pt>
                <c:pt idx="17415">
                  <c:v>42.93</c:v>
                </c:pt>
                <c:pt idx="17416">
                  <c:v>26.16</c:v>
                </c:pt>
                <c:pt idx="17417">
                  <c:v>72.89</c:v>
                </c:pt>
                <c:pt idx="17418">
                  <c:v>61.77</c:v>
                </c:pt>
                <c:pt idx="17419">
                  <c:v>14.84</c:v>
                </c:pt>
                <c:pt idx="17420">
                  <c:v>12.14</c:v>
                </c:pt>
                <c:pt idx="17421">
                  <c:v>29.8</c:v>
                </c:pt>
                <c:pt idx="17422">
                  <c:v>70.209999999999994</c:v>
                </c:pt>
                <c:pt idx="17423">
                  <c:v>13.34</c:v>
                </c:pt>
                <c:pt idx="17424">
                  <c:v>31.17</c:v>
                </c:pt>
                <c:pt idx="17425">
                  <c:v>42.81</c:v>
                </c:pt>
                <c:pt idx="17426">
                  <c:v>26.39</c:v>
                </c:pt>
                <c:pt idx="17427">
                  <c:v>73</c:v>
                </c:pt>
                <c:pt idx="17428">
                  <c:v>61.64</c:v>
                </c:pt>
                <c:pt idx="17429">
                  <c:v>14.79</c:v>
                </c:pt>
                <c:pt idx="17430">
                  <c:v>12.32</c:v>
                </c:pt>
                <c:pt idx="17431">
                  <c:v>29.57</c:v>
                </c:pt>
                <c:pt idx="17432">
                  <c:v>70.290000000000006</c:v>
                </c:pt>
                <c:pt idx="17433">
                  <c:v>13.23</c:v>
                </c:pt>
                <c:pt idx="17434">
                  <c:v>31.33</c:v>
                </c:pt>
                <c:pt idx="17435">
                  <c:v>42.7</c:v>
                </c:pt>
                <c:pt idx="17436">
                  <c:v>26.62</c:v>
                </c:pt>
                <c:pt idx="17437">
                  <c:v>73.11</c:v>
                </c:pt>
                <c:pt idx="17438">
                  <c:v>61.51</c:v>
                </c:pt>
                <c:pt idx="17439">
                  <c:v>14.73</c:v>
                </c:pt>
                <c:pt idx="17440">
                  <c:v>29.33</c:v>
                </c:pt>
                <c:pt idx="17441">
                  <c:v>70.37</c:v>
                </c:pt>
                <c:pt idx="17442">
                  <c:v>13.11</c:v>
                </c:pt>
                <c:pt idx="17443">
                  <c:v>31.49</c:v>
                </c:pt>
                <c:pt idx="17444">
                  <c:v>42.59</c:v>
                </c:pt>
                <c:pt idx="17445">
                  <c:v>26.85</c:v>
                </c:pt>
                <c:pt idx="17446">
                  <c:v>73.22</c:v>
                </c:pt>
                <c:pt idx="17447">
                  <c:v>61.38</c:v>
                </c:pt>
                <c:pt idx="17448">
                  <c:v>14.66</c:v>
                </c:pt>
                <c:pt idx="17449">
                  <c:v>29.1</c:v>
                </c:pt>
                <c:pt idx="17450">
                  <c:v>70.45</c:v>
                </c:pt>
                <c:pt idx="17451">
                  <c:v>13</c:v>
                </c:pt>
                <c:pt idx="17452">
                  <c:v>31.65</c:v>
                </c:pt>
                <c:pt idx="17453">
                  <c:v>42.47</c:v>
                </c:pt>
                <c:pt idx="17454">
                  <c:v>27.08</c:v>
                </c:pt>
                <c:pt idx="17455">
                  <c:v>73.33</c:v>
                </c:pt>
                <c:pt idx="17456">
                  <c:v>61.25</c:v>
                </c:pt>
                <c:pt idx="17457">
                  <c:v>14.6</c:v>
                </c:pt>
                <c:pt idx="17458">
                  <c:v>28.86</c:v>
                </c:pt>
                <c:pt idx="17459">
                  <c:v>70.53</c:v>
                </c:pt>
                <c:pt idx="17460">
                  <c:v>12.88</c:v>
                </c:pt>
                <c:pt idx="17461">
                  <c:v>31.81</c:v>
                </c:pt>
                <c:pt idx="17462">
                  <c:v>42.35</c:v>
                </c:pt>
                <c:pt idx="17463">
                  <c:v>27.31</c:v>
                </c:pt>
                <c:pt idx="17464">
                  <c:v>73.430000000000007</c:v>
                </c:pt>
                <c:pt idx="17465">
                  <c:v>61.12</c:v>
                </c:pt>
                <c:pt idx="17466">
                  <c:v>14.54</c:v>
                </c:pt>
                <c:pt idx="17467">
                  <c:v>13.06</c:v>
                </c:pt>
                <c:pt idx="17468">
                  <c:v>28.63</c:v>
                </c:pt>
                <c:pt idx="17469">
                  <c:v>70.599999999999994</c:v>
                </c:pt>
                <c:pt idx="17470">
                  <c:v>12.76</c:v>
                </c:pt>
                <c:pt idx="17471">
                  <c:v>31.97</c:v>
                </c:pt>
                <c:pt idx="17472">
                  <c:v>42.23</c:v>
                </c:pt>
                <c:pt idx="17473">
                  <c:v>27.54</c:v>
                </c:pt>
                <c:pt idx="17474">
                  <c:v>73.53</c:v>
                </c:pt>
                <c:pt idx="17475">
                  <c:v>60.98</c:v>
                </c:pt>
                <c:pt idx="17476">
                  <c:v>14.48</c:v>
                </c:pt>
                <c:pt idx="17477">
                  <c:v>13.24</c:v>
                </c:pt>
                <c:pt idx="17478">
                  <c:v>28.4</c:v>
                </c:pt>
                <c:pt idx="17479">
                  <c:v>70.67</c:v>
                </c:pt>
                <c:pt idx="17480">
                  <c:v>12.65</c:v>
                </c:pt>
                <c:pt idx="17481">
                  <c:v>32.130000000000003</c:v>
                </c:pt>
                <c:pt idx="17482">
                  <c:v>42.11</c:v>
                </c:pt>
                <c:pt idx="17483">
                  <c:v>27.77</c:v>
                </c:pt>
                <c:pt idx="17484">
                  <c:v>73.63</c:v>
                </c:pt>
                <c:pt idx="17485">
                  <c:v>60.85</c:v>
                </c:pt>
                <c:pt idx="17486">
                  <c:v>14.41</c:v>
                </c:pt>
                <c:pt idx="17487">
                  <c:v>28.16</c:v>
                </c:pt>
                <c:pt idx="17488">
                  <c:v>70.75</c:v>
                </c:pt>
                <c:pt idx="17489">
                  <c:v>12.53</c:v>
                </c:pt>
                <c:pt idx="17490">
                  <c:v>32.28</c:v>
                </c:pt>
                <c:pt idx="17491">
                  <c:v>41.99</c:v>
                </c:pt>
                <c:pt idx="17492">
                  <c:v>28</c:v>
                </c:pt>
                <c:pt idx="17493">
                  <c:v>73.73</c:v>
                </c:pt>
                <c:pt idx="17494">
                  <c:v>60.72</c:v>
                </c:pt>
                <c:pt idx="17495">
                  <c:v>14.35</c:v>
                </c:pt>
                <c:pt idx="17496">
                  <c:v>13.61</c:v>
                </c:pt>
                <c:pt idx="17497">
                  <c:v>27.93</c:v>
                </c:pt>
                <c:pt idx="17498">
                  <c:v>70.819999999999993</c:v>
                </c:pt>
                <c:pt idx="17499">
                  <c:v>12.41</c:v>
                </c:pt>
                <c:pt idx="17500">
                  <c:v>32.44</c:v>
                </c:pt>
                <c:pt idx="17501">
                  <c:v>41.87</c:v>
                </c:pt>
                <c:pt idx="17502">
                  <c:v>28.24</c:v>
                </c:pt>
                <c:pt idx="17503">
                  <c:v>73.819999999999993</c:v>
                </c:pt>
                <c:pt idx="17504">
                  <c:v>60.58</c:v>
                </c:pt>
                <c:pt idx="17505">
                  <c:v>14.28</c:v>
                </c:pt>
                <c:pt idx="17506">
                  <c:v>13.8</c:v>
                </c:pt>
                <c:pt idx="17507">
                  <c:v>27.7</c:v>
                </c:pt>
                <c:pt idx="17508">
                  <c:v>70.88</c:v>
                </c:pt>
                <c:pt idx="17509">
                  <c:v>12.29</c:v>
                </c:pt>
                <c:pt idx="17510">
                  <c:v>32.6</c:v>
                </c:pt>
                <c:pt idx="17511">
                  <c:v>41.74</c:v>
                </c:pt>
                <c:pt idx="17512">
                  <c:v>28.47</c:v>
                </c:pt>
                <c:pt idx="17513">
                  <c:v>73.91</c:v>
                </c:pt>
                <c:pt idx="17514">
                  <c:v>60.44</c:v>
                </c:pt>
                <c:pt idx="17515">
                  <c:v>14.21</c:v>
                </c:pt>
                <c:pt idx="17516">
                  <c:v>13.98</c:v>
                </c:pt>
                <c:pt idx="17517">
                  <c:v>27.47</c:v>
                </c:pt>
                <c:pt idx="17518">
                  <c:v>70.95</c:v>
                </c:pt>
                <c:pt idx="17519">
                  <c:v>12.17</c:v>
                </c:pt>
                <c:pt idx="17520">
                  <c:v>32.75</c:v>
                </c:pt>
                <c:pt idx="17521">
                  <c:v>41.62</c:v>
                </c:pt>
                <c:pt idx="17522">
                  <c:v>28.7</c:v>
                </c:pt>
                <c:pt idx="17523">
                  <c:v>74</c:v>
                </c:pt>
                <c:pt idx="17524">
                  <c:v>60.31</c:v>
                </c:pt>
                <c:pt idx="17525">
                  <c:v>14.15</c:v>
                </c:pt>
                <c:pt idx="17526">
                  <c:v>14.16</c:v>
                </c:pt>
                <c:pt idx="17527">
                  <c:v>27.23</c:v>
                </c:pt>
                <c:pt idx="17528">
                  <c:v>71.02</c:v>
                </c:pt>
                <c:pt idx="17529">
                  <c:v>12.06</c:v>
                </c:pt>
                <c:pt idx="17530">
                  <c:v>32.909999999999997</c:v>
                </c:pt>
                <c:pt idx="17531">
                  <c:v>41.49</c:v>
                </c:pt>
                <c:pt idx="17532">
                  <c:v>28.93</c:v>
                </c:pt>
                <c:pt idx="17533">
                  <c:v>74.09</c:v>
                </c:pt>
                <c:pt idx="17534">
                  <c:v>60.17</c:v>
                </c:pt>
                <c:pt idx="17535">
                  <c:v>14.08</c:v>
                </c:pt>
                <c:pt idx="17536">
                  <c:v>14.35</c:v>
                </c:pt>
                <c:pt idx="17537">
                  <c:v>27</c:v>
                </c:pt>
                <c:pt idx="17538">
                  <c:v>71.08</c:v>
                </c:pt>
                <c:pt idx="17539">
                  <c:v>11.94</c:v>
                </c:pt>
                <c:pt idx="17540">
                  <c:v>33.07</c:v>
                </c:pt>
                <c:pt idx="17541">
                  <c:v>41.36</c:v>
                </c:pt>
                <c:pt idx="17542">
                  <c:v>29.17</c:v>
                </c:pt>
                <c:pt idx="17543">
                  <c:v>74.17</c:v>
                </c:pt>
                <c:pt idx="17544">
                  <c:v>60.03</c:v>
                </c:pt>
                <c:pt idx="17545">
                  <c:v>14.01</c:v>
                </c:pt>
                <c:pt idx="17546">
                  <c:v>14.53</c:v>
                </c:pt>
                <c:pt idx="17547">
                  <c:v>26.77</c:v>
                </c:pt>
                <c:pt idx="17548">
                  <c:v>71.150000000000006</c:v>
                </c:pt>
                <c:pt idx="17549">
                  <c:v>11.82</c:v>
                </c:pt>
                <c:pt idx="17550">
                  <c:v>33.22</c:v>
                </c:pt>
                <c:pt idx="17551">
                  <c:v>41.23</c:v>
                </c:pt>
                <c:pt idx="17552">
                  <c:v>29.4</c:v>
                </c:pt>
                <c:pt idx="17553">
                  <c:v>74.25</c:v>
                </c:pt>
                <c:pt idx="17554">
                  <c:v>59.89</c:v>
                </c:pt>
                <c:pt idx="17555">
                  <c:v>13.94</c:v>
                </c:pt>
                <c:pt idx="17556">
                  <c:v>14.71</c:v>
                </c:pt>
                <c:pt idx="17557">
                  <c:v>26.54</c:v>
                </c:pt>
                <c:pt idx="17558">
                  <c:v>71.209999999999994</c:v>
                </c:pt>
                <c:pt idx="17559">
                  <c:v>11.7</c:v>
                </c:pt>
                <c:pt idx="17560">
                  <c:v>33.369999999999997</c:v>
                </c:pt>
                <c:pt idx="17561">
                  <c:v>41.1</c:v>
                </c:pt>
                <c:pt idx="17562">
                  <c:v>29.63</c:v>
                </c:pt>
                <c:pt idx="17563">
                  <c:v>74.33</c:v>
                </c:pt>
                <c:pt idx="17564">
                  <c:v>59.75</c:v>
                </c:pt>
                <c:pt idx="17565">
                  <c:v>13.87</c:v>
                </c:pt>
                <c:pt idx="17566">
                  <c:v>14.9</c:v>
                </c:pt>
                <c:pt idx="17567">
                  <c:v>26.31</c:v>
                </c:pt>
                <c:pt idx="17568">
                  <c:v>71.27</c:v>
                </c:pt>
                <c:pt idx="17569">
                  <c:v>11.58</c:v>
                </c:pt>
                <c:pt idx="17570">
                  <c:v>33.53</c:v>
                </c:pt>
                <c:pt idx="17571">
                  <c:v>40.97</c:v>
                </c:pt>
                <c:pt idx="17572">
                  <c:v>29.87</c:v>
                </c:pt>
                <c:pt idx="17573">
                  <c:v>74.400000000000006</c:v>
                </c:pt>
                <c:pt idx="17574">
                  <c:v>59.61</c:v>
                </c:pt>
                <c:pt idx="17575">
                  <c:v>13.8</c:v>
                </c:pt>
                <c:pt idx="17576">
                  <c:v>15.08</c:v>
                </c:pt>
                <c:pt idx="17577">
                  <c:v>26.08</c:v>
                </c:pt>
                <c:pt idx="17578">
                  <c:v>71.319999999999993</c:v>
                </c:pt>
                <c:pt idx="17579">
                  <c:v>11.46</c:v>
                </c:pt>
                <c:pt idx="17580">
                  <c:v>33.68</c:v>
                </c:pt>
                <c:pt idx="17581">
                  <c:v>40.840000000000003</c:v>
                </c:pt>
                <c:pt idx="17582">
                  <c:v>30.1</c:v>
                </c:pt>
                <c:pt idx="17583">
                  <c:v>74.47</c:v>
                </c:pt>
                <c:pt idx="17584">
                  <c:v>59.47</c:v>
                </c:pt>
                <c:pt idx="17585">
                  <c:v>13.73</c:v>
                </c:pt>
                <c:pt idx="17586">
                  <c:v>15.26</c:v>
                </c:pt>
                <c:pt idx="17587">
                  <c:v>25.85</c:v>
                </c:pt>
                <c:pt idx="17588">
                  <c:v>71.38</c:v>
                </c:pt>
                <c:pt idx="17589">
                  <c:v>11.34</c:v>
                </c:pt>
                <c:pt idx="17590">
                  <c:v>33.83</c:v>
                </c:pt>
                <c:pt idx="17591">
                  <c:v>40.71</c:v>
                </c:pt>
                <c:pt idx="17592">
                  <c:v>30.34</c:v>
                </c:pt>
                <c:pt idx="17593">
                  <c:v>74.540000000000006</c:v>
                </c:pt>
                <c:pt idx="17594">
                  <c:v>59.33</c:v>
                </c:pt>
                <c:pt idx="17595">
                  <c:v>13.65</c:v>
                </c:pt>
                <c:pt idx="17596">
                  <c:v>15.44</c:v>
                </c:pt>
                <c:pt idx="17597">
                  <c:v>25.62</c:v>
                </c:pt>
                <c:pt idx="17598">
                  <c:v>71.430000000000007</c:v>
                </c:pt>
                <c:pt idx="17599">
                  <c:v>11.22</c:v>
                </c:pt>
                <c:pt idx="17600">
                  <c:v>33.979999999999997</c:v>
                </c:pt>
                <c:pt idx="17601">
                  <c:v>40.57</c:v>
                </c:pt>
                <c:pt idx="17602">
                  <c:v>30.57</c:v>
                </c:pt>
                <c:pt idx="17603">
                  <c:v>74.61</c:v>
                </c:pt>
                <c:pt idx="17604">
                  <c:v>59.19</c:v>
                </c:pt>
                <c:pt idx="17605">
                  <c:v>13.58</c:v>
                </c:pt>
                <c:pt idx="17606">
                  <c:v>15.63</c:v>
                </c:pt>
                <c:pt idx="17607">
                  <c:v>25.39</c:v>
                </c:pt>
                <c:pt idx="17608">
                  <c:v>71.489999999999995</c:v>
                </c:pt>
                <c:pt idx="17609">
                  <c:v>11.1</c:v>
                </c:pt>
                <c:pt idx="17610">
                  <c:v>34.14</c:v>
                </c:pt>
                <c:pt idx="17611">
                  <c:v>40.43</c:v>
                </c:pt>
                <c:pt idx="17612">
                  <c:v>30.81</c:v>
                </c:pt>
                <c:pt idx="17613">
                  <c:v>74.67</c:v>
                </c:pt>
                <c:pt idx="17614">
                  <c:v>59.04</c:v>
                </c:pt>
                <c:pt idx="17615">
                  <c:v>13.51</c:v>
                </c:pt>
                <c:pt idx="17616">
                  <c:v>15.81</c:v>
                </c:pt>
                <c:pt idx="17617">
                  <c:v>25.16</c:v>
                </c:pt>
                <c:pt idx="17618">
                  <c:v>71.540000000000006</c:v>
                </c:pt>
                <c:pt idx="17619">
                  <c:v>10.98</c:v>
                </c:pt>
                <c:pt idx="17620">
                  <c:v>34.29</c:v>
                </c:pt>
                <c:pt idx="17621">
                  <c:v>40.299999999999997</c:v>
                </c:pt>
                <c:pt idx="17622">
                  <c:v>31.04</c:v>
                </c:pt>
                <c:pt idx="17623">
                  <c:v>74.73</c:v>
                </c:pt>
                <c:pt idx="17624">
                  <c:v>58.9</c:v>
                </c:pt>
                <c:pt idx="17625">
                  <c:v>13.43</c:v>
                </c:pt>
                <c:pt idx="17626">
                  <c:v>15.99</c:v>
                </c:pt>
                <c:pt idx="17627">
                  <c:v>24.93</c:v>
                </c:pt>
                <c:pt idx="17628">
                  <c:v>71.59</c:v>
                </c:pt>
                <c:pt idx="17629">
                  <c:v>10.85</c:v>
                </c:pt>
                <c:pt idx="17630">
                  <c:v>34.44</c:v>
                </c:pt>
                <c:pt idx="17631">
                  <c:v>40.159999999999997</c:v>
                </c:pt>
                <c:pt idx="17632">
                  <c:v>31.28</c:v>
                </c:pt>
                <c:pt idx="17633">
                  <c:v>74.790000000000006</c:v>
                </c:pt>
                <c:pt idx="17634">
                  <c:v>58.76</c:v>
                </c:pt>
                <c:pt idx="17635">
                  <c:v>13.36</c:v>
                </c:pt>
                <c:pt idx="17636">
                  <c:v>16.170000000000002</c:v>
                </c:pt>
                <c:pt idx="17637">
                  <c:v>24.7</c:v>
                </c:pt>
                <c:pt idx="17638">
                  <c:v>71.64</c:v>
                </c:pt>
                <c:pt idx="17639">
                  <c:v>10.73</c:v>
                </c:pt>
                <c:pt idx="17640">
                  <c:v>34.58</c:v>
                </c:pt>
                <c:pt idx="17641">
                  <c:v>40.020000000000003</c:v>
                </c:pt>
                <c:pt idx="17642">
                  <c:v>31.52</c:v>
                </c:pt>
                <c:pt idx="17643">
                  <c:v>74.849999999999994</c:v>
                </c:pt>
                <c:pt idx="17644">
                  <c:v>58.61</c:v>
                </c:pt>
                <c:pt idx="17645">
                  <c:v>13.28</c:v>
                </c:pt>
                <c:pt idx="17646">
                  <c:v>16.36</c:v>
                </c:pt>
                <c:pt idx="17647">
                  <c:v>24.47</c:v>
                </c:pt>
                <c:pt idx="17648">
                  <c:v>71.680000000000007</c:v>
                </c:pt>
                <c:pt idx="17649">
                  <c:v>10.61</c:v>
                </c:pt>
                <c:pt idx="17650">
                  <c:v>34.729999999999997</c:v>
                </c:pt>
                <c:pt idx="17651">
                  <c:v>39.880000000000003</c:v>
                </c:pt>
                <c:pt idx="17652">
                  <c:v>31.75</c:v>
                </c:pt>
                <c:pt idx="17653">
                  <c:v>74.900000000000006</c:v>
                </c:pt>
                <c:pt idx="17654">
                  <c:v>58.46</c:v>
                </c:pt>
                <c:pt idx="17655">
                  <c:v>13.2</c:v>
                </c:pt>
                <c:pt idx="17656">
                  <c:v>16.54</c:v>
                </c:pt>
                <c:pt idx="17657">
                  <c:v>24.24</c:v>
                </c:pt>
                <c:pt idx="17658">
                  <c:v>71.73</c:v>
                </c:pt>
                <c:pt idx="17659">
                  <c:v>10.49</c:v>
                </c:pt>
                <c:pt idx="17660">
                  <c:v>34.880000000000003</c:v>
                </c:pt>
                <c:pt idx="17661">
                  <c:v>39.74</c:v>
                </c:pt>
                <c:pt idx="17662">
                  <c:v>31.99</c:v>
                </c:pt>
                <c:pt idx="17663">
                  <c:v>74.95</c:v>
                </c:pt>
                <c:pt idx="17664">
                  <c:v>58.32</c:v>
                </c:pt>
                <c:pt idx="17665">
                  <c:v>13.12</c:v>
                </c:pt>
                <c:pt idx="17666">
                  <c:v>16.72</c:v>
                </c:pt>
                <c:pt idx="17667">
                  <c:v>24.01</c:v>
                </c:pt>
                <c:pt idx="17668">
                  <c:v>71.77</c:v>
                </c:pt>
                <c:pt idx="17669">
                  <c:v>10.37</c:v>
                </c:pt>
                <c:pt idx="17670">
                  <c:v>35.03</c:v>
                </c:pt>
                <c:pt idx="17671">
                  <c:v>39.6</c:v>
                </c:pt>
                <c:pt idx="17672">
                  <c:v>32.229999999999997</c:v>
                </c:pt>
                <c:pt idx="17673">
                  <c:v>74.989999999999995</c:v>
                </c:pt>
                <c:pt idx="17674">
                  <c:v>58.17</c:v>
                </c:pt>
                <c:pt idx="17675">
                  <c:v>13.05</c:v>
                </c:pt>
                <c:pt idx="17676">
                  <c:v>16.899999999999999</c:v>
                </c:pt>
                <c:pt idx="17677">
                  <c:v>23.79</c:v>
                </c:pt>
                <c:pt idx="17678">
                  <c:v>71.81</c:v>
                </c:pt>
                <c:pt idx="17679">
                  <c:v>10.25</c:v>
                </c:pt>
                <c:pt idx="17680">
                  <c:v>35.17</c:v>
                </c:pt>
                <c:pt idx="17681">
                  <c:v>39.450000000000003</c:v>
                </c:pt>
                <c:pt idx="17682">
                  <c:v>32.46</c:v>
                </c:pt>
                <c:pt idx="17683">
                  <c:v>75.03</c:v>
                </c:pt>
                <c:pt idx="17684">
                  <c:v>58.02</c:v>
                </c:pt>
                <c:pt idx="17685">
                  <c:v>12.97</c:v>
                </c:pt>
                <c:pt idx="17686">
                  <c:v>17.079999999999998</c:v>
                </c:pt>
                <c:pt idx="17687">
                  <c:v>23.56</c:v>
                </c:pt>
                <c:pt idx="17688">
                  <c:v>71.849999999999994</c:v>
                </c:pt>
                <c:pt idx="17689">
                  <c:v>10.119999999999999</c:v>
                </c:pt>
                <c:pt idx="17690">
                  <c:v>35.32</c:v>
                </c:pt>
                <c:pt idx="17691">
                  <c:v>39.31</c:v>
                </c:pt>
                <c:pt idx="17692">
                  <c:v>32.700000000000003</c:v>
                </c:pt>
                <c:pt idx="17693">
                  <c:v>75.069999999999993</c:v>
                </c:pt>
                <c:pt idx="17694">
                  <c:v>57.88</c:v>
                </c:pt>
                <c:pt idx="17695">
                  <c:v>12.89</c:v>
                </c:pt>
                <c:pt idx="17696">
                  <c:v>17.260000000000002</c:v>
                </c:pt>
                <c:pt idx="17697">
                  <c:v>23.33</c:v>
                </c:pt>
                <c:pt idx="17698">
                  <c:v>71.88</c:v>
                </c:pt>
                <c:pt idx="17699">
                  <c:v>35.46</c:v>
                </c:pt>
                <c:pt idx="17700">
                  <c:v>39.159999999999997</c:v>
                </c:pt>
                <c:pt idx="17701">
                  <c:v>32.94</c:v>
                </c:pt>
                <c:pt idx="17702">
                  <c:v>75.11</c:v>
                </c:pt>
                <c:pt idx="17703">
                  <c:v>57.73</c:v>
                </c:pt>
                <c:pt idx="17704">
                  <c:v>12.81</c:v>
                </c:pt>
                <c:pt idx="17705">
                  <c:v>17.440000000000001</c:v>
                </c:pt>
                <c:pt idx="17706">
                  <c:v>23.1</c:v>
                </c:pt>
                <c:pt idx="17707">
                  <c:v>71.92</c:v>
                </c:pt>
                <c:pt idx="17708">
                  <c:v>35.61</c:v>
                </c:pt>
                <c:pt idx="17709">
                  <c:v>39.020000000000003</c:v>
                </c:pt>
                <c:pt idx="17710">
                  <c:v>33.18</c:v>
                </c:pt>
                <c:pt idx="17711">
                  <c:v>75.14</c:v>
                </c:pt>
                <c:pt idx="17712">
                  <c:v>57.58</c:v>
                </c:pt>
                <c:pt idx="17713">
                  <c:v>12.73</c:v>
                </c:pt>
                <c:pt idx="17714">
                  <c:v>17.62</c:v>
                </c:pt>
                <c:pt idx="17715">
                  <c:v>22.88</c:v>
                </c:pt>
                <c:pt idx="17716">
                  <c:v>71.95</c:v>
                </c:pt>
                <c:pt idx="17717">
                  <c:v>35.75</c:v>
                </c:pt>
                <c:pt idx="17718">
                  <c:v>38.869999999999997</c:v>
                </c:pt>
                <c:pt idx="17719">
                  <c:v>33.42</c:v>
                </c:pt>
                <c:pt idx="17720">
                  <c:v>75.17</c:v>
                </c:pt>
                <c:pt idx="17721">
                  <c:v>57.43</c:v>
                </c:pt>
                <c:pt idx="17722">
                  <c:v>12.64</c:v>
                </c:pt>
                <c:pt idx="17723">
                  <c:v>17.8</c:v>
                </c:pt>
                <c:pt idx="17724">
                  <c:v>22.65</c:v>
                </c:pt>
                <c:pt idx="17725">
                  <c:v>71.98</c:v>
                </c:pt>
                <c:pt idx="17726">
                  <c:v>35.89</c:v>
                </c:pt>
                <c:pt idx="17727">
                  <c:v>38.72</c:v>
                </c:pt>
                <c:pt idx="17728">
                  <c:v>33.65</c:v>
                </c:pt>
                <c:pt idx="17729">
                  <c:v>75.2</c:v>
                </c:pt>
                <c:pt idx="17730">
                  <c:v>57.28</c:v>
                </c:pt>
                <c:pt idx="17731">
                  <c:v>12.56</c:v>
                </c:pt>
                <c:pt idx="17732">
                  <c:v>17.98</c:v>
                </c:pt>
                <c:pt idx="17733">
                  <c:v>22.42</c:v>
                </c:pt>
                <c:pt idx="17734">
                  <c:v>72.010000000000005</c:v>
                </c:pt>
                <c:pt idx="17735">
                  <c:v>36.03</c:v>
                </c:pt>
                <c:pt idx="17736">
                  <c:v>38.57</c:v>
                </c:pt>
                <c:pt idx="17737">
                  <c:v>33.89</c:v>
                </c:pt>
                <c:pt idx="17738">
                  <c:v>75.22</c:v>
                </c:pt>
                <c:pt idx="17739">
                  <c:v>57.13</c:v>
                </c:pt>
                <c:pt idx="17740">
                  <c:v>12.48</c:v>
                </c:pt>
                <c:pt idx="17741">
                  <c:v>18.16</c:v>
                </c:pt>
                <c:pt idx="17742">
                  <c:v>22.2</c:v>
                </c:pt>
                <c:pt idx="17743">
                  <c:v>72.040000000000006</c:v>
                </c:pt>
                <c:pt idx="17744">
                  <c:v>36.17</c:v>
                </c:pt>
                <c:pt idx="17745">
                  <c:v>38.42</c:v>
                </c:pt>
                <c:pt idx="17746">
                  <c:v>34.130000000000003</c:v>
                </c:pt>
                <c:pt idx="17747">
                  <c:v>75.239999999999995</c:v>
                </c:pt>
                <c:pt idx="17748">
                  <c:v>56.98</c:v>
                </c:pt>
                <c:pt idx="17749">
                  <c:v>12.39</c:v>
                </c:pt>
                <c:pt idx="17750">
                  <c:v>18.34</c:v>
                </c:pt>
                <c:pt idx="17751">
                  <c:v>21.97</c:v>
                </c:pt>
                <c:pt idx="17752">
                  <c:v>72.06</c:v>
                </c:pt>
                <c:pt idx="17753">
                  <c:v>36.31</c:v>
                </c:pt>
                <c:pt idx="17754">
                  <c:v>38.270000000000003</c:v>
                </c:pt>
                <c:pt idx="17755">
                  <c:v>34.369999999999997</c:v>
                </c:pt>
                <c:pt idx="17756">
                  <c:v>75.260000000000005</c:v>
                </c:pt>
                <c:pt idx="17757">
                  <c:v>56.82</c:v>
                </c:pt>
                <c:pt idx="17758">
                  <c:v>12.31</c:v>
                </c:pt>
                <c:pt idx="17759">
                  <c:v>18.52</c:v>
                </c:pt>
                <c:pt idx="17760">
                  <c:v>21.74</c:v>
                </c:pt>
                <c:pt idx="17761">
                  <c:v>72.09</c:v>
                </c:pt>
                <c:pt idx="17762">
                  <c:v>36.450000000000003</c:v>
                </c:pt>
                <c:pt idx="17763">
                  <c:v>38.119999999999997</c:v>
                </c:pt>
                <c:pt idx="17764">
                  <c:v>34.61</c:v>
                </c:pt>
                <c:pt idx="17765">
                  <c:v>75.27</c:v>
                </c:pt>
                <c:pt idx="17766">
                  <c:v>56.67</c:v>
                </c:pt>
                <c:pt idx="17767">
                  <c:v>12.23</c:v>
                </c:pt>
                <c:pt idx="17768">
                  <c:v>18.7</c:v>
                </c:pt>
                <c:pt idx="17769">
                  <c:v>21.52</c:v>
                </c:pt>
                <c:pt idx="17770">
                  <c:v>72.11</c:v>
                </c:pt>
                <c:pt idx="17771">
                  <c:v>36.590000000000003</c:v>
                </c:pt>
                <c:pt idx="17772">
                  <c:v>37.97</c:v>
                </c:pt>
                <c:pt idx="17773">
                  <c:v>34.85</c:v>
                </c:pt>
                <c:pt idx="17774">
                  <c:v>75.28</c:v>
                </c:pt>
                <c:pt idx="17775">
                  <c:v>56.52</c:v>
                </c:pt>
                <c:pt idx="17776">
                  <c:v>12.14</c:v>
                </c:pt>
                <c:pt idx="17777">
                  <c:v>18.88</c:v>
                </c:pt>
                <c:pt idx="17778">
                  <c:v>21.29</c:v>
                </c:pt>
                <c:pt idx="17779">
                  <c:v>72.13</c:v>
                </c:pt>
                <c:pt idx="17780">
                  <c:v>36.729999999999997</c:v>
                </c:pt>
                <c:pt idx="17781">
                  <c:v>37.81</c:v>
                </c:pt>
                <c:pt idx="17782">
                  <c:v>35.090000000000003</c:v>
                </c:pt>
                <c:pt idx="17783">
                  <c:v>75.290000000000006</c:v>
                </c:pt>
                <c:pt idx="17784">
                  <c:v>56.36</c:v>
                </c:pt>
                <c:pt idx="17785">
                  <c:v>12.05</c:v>
                </c:pt>
                <c:pt idx="17786">
                  <c:v>19.059999999999999</c:v>
                </c:pt>
                <c:pt idx="17787">
                  <c:v>21.07</c:v>
                </c:pt>
                <c:pt idx="17788">
                  <c:v>72.14</c:v>
                </c:pt>
                <c:pt idx="17789">
                  <c:v>36.869999999999997</c:v>
                </c:pt>
                <c:pt idx="17790">
                  <c:v>37.659999999999997</c:v>
                </c:pt>
                <c:pt idx="17791">
                  <c:v>35.33</c:v>
                </c:pt>
                <c:pt idx="17792">
                  <c:v>75.290000000000006</c:v>
                </c:pt>
                <c:pt idx="17793">
                  <c:v>56.21</c:v>
                </c:pt>
                <c:pt idx="17794">
                  <c:v>11.97</c:v>
                </c:pt>
                <c:pt idx="17795">
                  <c:v>19.23</c:v>
                </c:pt>
                <c:pt idx="17796">
                  <c:v>20.84</c:v>
                </c:pt>
                <c:pt idx="17797">
                  <c:v>72.16</c:v>
                </c:pt>
                <c:pt idx="17798">
                  <c:v>37</c:v>
                </c:pt>
                <c:pt idx="17799">
                  <c:v>37.5</c:v>
                </c:pt>
                <c:pt idx="17800">
                  <c:v>35.57</c:v>
                </c:pt>
                <c:pt idx="17801">
                  <c:v>75.290000000000006</c:v>
                </c:pt>
                <c:pt idx="17802">
                  <c:v>56.06</c:v>
                </c:pt>
                <c:pt idx="17803">
                  <c:v>11.88</c:v>
                </c:pt>
                <c:pt idx="17804">
                  <c:v>19.41</c:v>
                </c:pt>
                <c:pt idx="17805">
                  <c:v>20.62</c:v>
                </c:pt>
                <c:pt idx="17806">
                  <c:v>72.17</c:v>
                </c:pt>
                <c:pt idx="17807">
                  <c:v>37.14</c:v>
                </c:pt>
                <c:pt idx="17808">
                  <c:v>37.35</c:v>
                </c:pt>
                <c:pt idx="17809">
                  <c:v>35.81</c:v>
                </c:pt>
                <c:pt idx="17810">
                  <c:v>75.290000000000006</c:v>
                </c:pt>
                <c:pt idx="17811">
                  <c:v>55.9</c:v>
                </c:pt>
                <c:pt idx="17812">
                  <c:v>11.79</c:v>
                </c:pt>
                <c:pt idx="17813">
                  <c:v>19.59</c:v>
                </c:pt>
                <c:pt idx="17814">
                  <c:v>20.399999999999999</c:v>
                </c:pt>
                <c:pt idx="17815">
                  <c:v>72.180000000000007</c:v>
                </c:pt>
                <c:pt idx="17816">
                  <c:v>37.270000000000003</c:v>
                </c:pt>
                <c:pt idx="17817">
                  <c:v>37.19</c:v>
                </c:pt>
                <c:pt idx="17818">
                  <c:v>36.06</c:v>
                </c:pt>
                <c:pt idx="17819">
                  <c:v>75.290000000000006</c:v>
                </c:pt>
                <c:pt idx="17820">
                  <c:v>55.74</c:v>
                </c:pt>
                <c:pt idx="17821">
                  <c:v>11.7</c:v>
                </c:pt>
                <c:pt idx="17822">
                  <c:v>19.77</c:v>
                </c:pt>
                <c:pt idx="17823">
                  <c:v>20.170000000000002</c:v>
                </c:pt>
                <c:pt idx="17824">
                  <c:v>72.19</c:v>
                </c:pt>
                <c:pt idx="17825">
                  <c:v>37.409999999999997</c:v>
                </c:pt>
                <c:pt idx="17826">
                  <c:v>37.03</c:v>
                </c:pt>
                <c:pt idx="17827">
                  <c:v>36.299999999999997</c:v>
                </c:pt>
                <c:pt idx="17828">
                  <c:v>75.28</c:v>
                </c:pt>
                <c:pt idx="17829">
                  <c:v>55.59</c:v>
                </c:pt>
                <c:pt idx="17830">
                  <c:v>11.61</c:v>
                </c:pt>
                <c:pt idx="17831">
                  <c:v>19.940000000000001</c:v>
                </c:pt>
                <c:pt idx="17832">
                  <c:v>19.95</c:v>
                </c:pt>
                <c:pt idx="17833">
                  <c:v>72.2</c:v>
                </c:pt>
                <c:pt idx="17834">
                  <c:v>37.54</c:v>
                </c:pt>
                <c:pt idx="17835">
                  <c:v>36.869999999999997</c:v>
                </c:pt>
                <c:pt idx="17836">
                  <c:v>36.54</c:v>
                </c:pt>
                <c:pt idx="17837">
                  <c:v>75.27</c:v>
                </c:pt>
                <c:pt idx="17838">
                  <c:v>55.43</c:v>
                </c:pt>
                <c:pt idx="17839">
                  <c:v>11.52</c:v>
                </c:pt>
                <c:pt idx="17840">
                  <c:v>20.12</c:v>
                </c:pt>
                <c:pt idx="17841">
                  <c:v>19.73</c:v>
                </c:pt>
                <c:pt idx="17842">
                  <c:v>72.2</c:v>
                </c:pt>
                <c:pt idx="17843">
                  <c:v>37.67</c:v>
                </c:pt>
                <c:pt idx="17844">
                  <c:v>36.71</c:v>
                </c:pt>
                <c:pt idx="17845">
                  <c:v>36.78</c:v>
                </c:pt>
                <c:pt idx="17846">
                  <c:v>75.25</c:v>
                </c:pt>
                <c:pt idx="17847">
                  <c:v>55.28</c:v>
                </c:pt>
                <c:pt idx="17848">
                  <c:v>11.43</c:v>
                </c:pt>
                <c:pt idx="17849">
                  <c:v>20.3</c:v>
                </c:pt>
                <c:pt idx="17850">
                  <c:v>19.5</c:v>
                </c:pt>
                <c:pt idx="17851">
                  <c:v>72.2</c:v>
                </c:pt>
                <c:pt idx="17852">
                  <c:v>37.799999999999997</c:v>
                </c:pt>
                <c:pt idx="17853">
                  <c:v>36.549999999999997</c:v>
                </c:pt>
                <c:pt idx="17854">
                  <c:v>37.020000000000003</c:v>
                </c:pt>
                <c:pt idx="17855">
                  <c:v>75.23</c:v>
                </c:pt>
                <c:pt idx="17856">
                  <c:v>55.12</c:v>
                </c:pt>
                <c:pt idx="17857">
                  <c:v>11.34</c:v>
                </c:pt>
                <c:pt idx="17858">
                  <c:v>20.47</c:v>
                </c:pt>
                <c:pt idx="17859">
                  <c:v>19.28</c:v>
                </c:pt>
                <c:pt idx="17860">
                  <c:v>72.2</c:v>
                </c:pt>
                <c:pt idx="17861">
                  <c:v>37.93</c:v>
                </c:pt>
                <c:pt idx="17862">
                  <c:v>36.39</c:v>
                </c:pt>
                <c:pt idx="17863">
                  <c:v>37.270000000000003</c:v>
                </c:pt>
                <c:pt idx="17864">
                  <c:v>75.209999999999994</c:v>
                </c:pt>
                <c:pt idx="17865">
                  <c:v>54.96</c:v>
                </c:pt>
                <c:pt idx="17866">
                  <c:v>11.25</c:v>
                </c:pt>
                <c:pt idx="17867">
                  <c:v>20.65</c:v>
                </c:pt>
                <c:pt idx="17868">
                  <c:v>19.059999999999999</c:v>
                </c:pt>
                <c:pt idx="17869">
                  <c:v>72.2</c:v>
                </c:pt>
                <c:pt idx="17870">
                  <c:v>38.06</c:v>
                </c:pt>
                <c:pt idx="17871">
                  <c:v>36.229999999999997</c:v>
                </c:pt>
                <c:pt idx="17872">
                  <c:v>37.51</c:v>
                </c:pt>
                <c:pt idx="17873">
                  <c:v>75.19</c:v>
                </c:pt>
                <c:pt idx="17874">
                  <c:v>54.8</c:v>
                </c:pt>
                <c:pt idx="17875">
                  <c:v>11.16</c:v>
                </c:pt>
                <c:pt idx="17876">
                  <c:v>20.82</c:v>
                </c:pt>
                <c:pt idx="17877">
                  <c:v>18.84</c:v>
                </c:pt>
                <c:pt idx="17878">
                  <c:v>72.2</c:v>
                </c:pt>
                <c:pt idx="17879">
                  <c:v>38.19</c:v>
                </c:pt>
                <c:pt idx="17880">
                  <c:v>36.07</c:v>
                </c:pt>
                <c:pt idx="17881">
                  <c:v>37.75</c:v>
                </c:pt>
                <c:pt idx="17882">
                  <c:v>75.16</c:v>
                </c:pt>
                <c:pt idx="17883">
                  <c:v>54.64</c:v>
                </c:pt>
                <c:pt idx="17884">
                  <c:v>11.06</c:v>
                </c:pt>
                <c:pt idx="17885">
                  <c:v>21</c:v>
                </c:pt>
                <c:pt idx="17886">
                  <c:v>18.62</c:v>
                </c:pt>
                <c:pt idx="17887">
                  <c:v>72.19</c:v>
                </c:pt>
                <c:pt idx="17888">
                  <c:v>10.119999999999999</c:v>
                </c:pt>
                <c:pt idx="17889">
                  <c:v>38.31</c:v>
                </c:pt>
                <c:pt idx="17890">
                  <c:v>35.9</c:v>
                </c:pt>
                <c:pt idx="17891">
                  <c:v>37.99</c:v>
                </c:pt>
                <c:pt idx="17892">
                  <c:v>75.13</c:v>
                </c:pt>
                <c:pt idx="17893">
                  <c:v>54.48</c:v>
                </c:pt>
                <c:pt idx="17894">
                  <c:v>10.97</c:v>
                </c:pt>
                <c:pt idx="17895">
                  <c:v>21.17</c:v>
                </c:pt>
                <c:pt idx="17896">
                  <c:v>18.39</c:v>
                </c:pt>
                <c:pt idx="17897">
                  <c:v>72.180000000000007</c:v>
                </c:pt>
                <c:pt idx="17898">
                  <c:v>10.33</c:v>
                </c:pt>
                <c:pt idx="17899">
                  <c:v>38.44</c:v>
                </c:pt>
                <c:pt idx="17900">
                  <c:v>35.74</c:v>
                </c:pt>
                <c:pt idx="17901">
                  <c:v>38.24</c:v>
                </c:pt>
                <c:pt idx="17902">
                  <c:v>75.099999999999994</c:v>
                </c:pt>
                <c:pt idx="17903">
                  <c:v>54.32</c:v>
                </c:pt>
                <c:pt idx="17904">
                  <c:v>10.88</c:v>
                </c:pt>
                <c:pt idx="17905">
                  <c:v>21.35</c:v>
                </c:pt>
                <c:pt idx="17906">
                  <c:v>18.170000000000002</c:v>
                </c:pt>
                <c:pt idx="17907">
                  <c:v>72.17</c:v>
                </c:pt>
                <c:pt idx="17908">
                  <c:v>10.55</c:v>
                </c:pt>
                <c:pt idx="17909">
                  <c:v>38.56</c:v>
                </c:pt>
                <c:pt idx="17910">
                  <c:v>35.57</c:v>
                </c:pt>
                <c:pt idx="17911">
                  <c:v>38.479999999999997</c:v>
                </c:pt>
                <c:pt idx="17912">
                  <c:v>75.06</c:v>
                </c:pt>
                <c:pt idx="17913">
                  <c:v>54.16</c:v>
                </c:pt>
                <c:pt idx="17914">
                  <c:v>10.78</c:v>
                </c:pt>
                <c:pt idx="17915">
                  <c:v>21.52</c:v>
                </c:pt>
                <c:pt idx="17916">
                  <c:v>17.95</c:v>
                </c:pt>
                <c:pt idx="17917">
                  <c:v>72.16</c:v>
                </c:pt>
                <c:pt idx="17918">
                  <c:v>10.76</c:v>
                </c:pt>
                <c:pt idx="17919">
                  <c:v>38.69</c:v>
                </c:pt>
                <c:pt idx="17920">
                  <c:v>35.409999999999997</c:v>
                </c:pt>
                <c:pt idx="17921">
                  <c:v>38.729999999999997</c:v>
                </c:pt>
                <c:pt idx="17922">
                  <c:v>75.03</c:v>
                </c:pt>
                <c:pt idx="17923">
                  <c:v>54</c:v>
                </c:pt>
                <c:pt idx="17924">
                  <c:v>10.69</c:v>
                </c:pt>
                <c:pt idx="17925">
                  <c:v>21.7</c:v>
                </c:pt>
                <c:pt idx="17926">
                  <c:v>17.73</c:v>
                </c:pt>
                <c:pt idx="17927">
                  <c:v>72.14</c:v>
                </c:pt>
                <c:pt idx="17928">
                  <c:v>10.98</c:v>
                </c:pt>
                <c:pt idx="17929">
                  <c:v>38.81</c:v>
                </c:pt>
                <c:pt idx="17930">
                  <c:v>35.24</c:v>
                </c:pt>
                <c:pt idx="17931">
                  <c:v>38.97</c:v>
                </c:pt>
                <c:pt idx="17932">
                  <c:v>74.98</c:v>
                </c:pt>
                <c:pt idx="17933">
                  <c:v>53.84</c:v>
                </c:pt>
                <c:pt idx="17934">
                  <c:v>10.59</c:v>
                </c:pt>
                <c:pt idx="17935">
                  <c:v>21.87</c:v>
                </c:pt>
                <c:pt idx="17936">
                  <c:v>17.510000000000002</c:v>
                </c:pt>
                <c:pt idx="17937">
                  <c:v>72.13</c:v>
                </c:pt>
                <c:pt idx="17938">
                  <c:v>11.19</c:v>
                </c:pt>
                <c:pt idx="17939">
                  <c:v>38.93</c:v>
                </c:pt>
                <c:pt idx="17940">
                  <c:v>35.07</c:v>
                </c:pt>
                <c:pt idx="17941">
                  <c:v>39.21</c:v>
                </c:pt>
                <c:pt idx="17942">
                  <c:v>74.94</c:v>
                </c:pt>
                <c:pt idx="17943">
                  <c:v>53.68</c:v>
                </c:pt>
                <c:pt idx="17944">
                  <c:v>10.5</c:v>
                </c:pt>
                <c:pt idx="17945">
                  <c:v>22.04</c:v>
                </c:pt>
                <c:pt idx="17946">
                  <c:v>17.29</c:v>
                </c:pt>
                <c:pt idx="17947">
                  <c:v>72.11</c:v>
                </c:pt>
                <c:pt idx="17948">
                  <c:v>11.4</c:v>
                </c:pt>
                <c:pt idx="17949">
                  <c:v>39.049999999999997</c:v>
                </c:pt>
                <c:pt idx="17950">
                  <c:v>34.909999999999997</c:v>
                </c:pt>
                <c:pt idx="17951">
                  <c:v>39.46</c:v>
                </c:pt>
                <c:pt idx="17952">
                  <c:v>74.89</c:v>
                </c:pt>
                <c:pt idx="17953">
                  <c:v>53.52</c:v>
                </c:pt>
                <c:pt idx="17954">
                  <c:v>10.4</c:v>
                </c:pt>
                <c:pt idx="17955">
                  <c:v>22.21</c:v>
                </c:pt>
                <c:pt idx="17956">
                  <c:v>17.07</c:v>
                </c:pt>
                <c:pt idx="17957">
                  <c:v>72.09</c:v>
                </c:pt>
                <c:pt idx="17958">
                  <c:v>11.62</c:v>
                </c:pt>
                <c:pt idx="17959">
                  <c:v>39.17</c:v>
                </c:pt>
                <c:pt idx="17960">
                  <c:v>34.74</c:v>
                </c:pt>
                <c:pt idx="17961">
                  <c:v>39.700000000000003</c:v>
                </c:pt>
                <c:pt idx="17962">
                  <c:v>74.84</c:v>
                </c:pt>
                <c:pt idx="17963">
                  <c:v>53.35</c:v>
                </c:pt>
                <c:pt idx="17964">
                  <c:v>10.3</c:v>
                </c:pt>
                <c:pt idx="17965">
                  <c:v>22.39</c:v>
                </c:pt>
                <c:pt idx="17966">
                  <c:v>16.850000000000001</c:v>
                </c:pt>
                <c:pt idx="17967">
                  <c:v>72.06</c:v>
                </c:pt>
                <c:pt idx="17968">
                  <c:v>11.84</c:v>
                </c:pt>
                <c:pt idx="17969">
                  <c:v>39.29</c:v>
                </c:pt>
                <c:pt idx="17970">
                  <c:v>34.57</c:v>
                </c:pt>
                <c:pt idx="17971">
                  <c:v>39.950000000000003</c:v>
                </c:pt>
                <c:pt idx="17972">
                  <c:v>74.790000000000006</c:v>
                </c:pt>
                <c:pt idx="17973">
                  <c:v>53.19</c:v>
                </c:pt>
                <c:pt idx="17974">
                  <c:v>10.210000000000001</c:v>
                </c:pt>
                <c:pt idx="17975">
                  <c:v>22.56</c:v>
                </c:pt>
                <c:pt idx="17976">
                  <c:v>16.63</c:v>
                </c:pt>
                <c:pt idx="17977">
                  <c:v>72.040000000000006</c:v>
                </c:pt>
                <c:pt idx="17978">
                  <c:v>12.05</c:v>
                </c:pt>
                <c:pt idx="17979">
                  <c:v>39.409999999999997</c:v>
                </c:pt>
                <c:pt idx="17980">
                  <c:v>34.4</c:v>
                </c:pt>
                <c:pt idx="17981">
                  <c:v>40.200000000000003</c:v>
                </c:pt>
                <c:pt idx="17982">
                  <c:v>74.73</c:v>
                </c:pt>
                <c:pt idx="17983">
                  <c:v>53.03</c:v>
                </c:pt>
                <c:pt idx="17984">
                  <c:v>10.11</c:v>
                </c:pt>
                <c:pt idx="17985">
                  <c:v>22.73</c:v>
                </c:pt>
                <c:pt idx="17986">
                  <c:v>16.41</c:v>
                </c:pt>
                <c:pt idx="17987">
                  <c:v>72.010000000000005</c:v>
                </c:pt>
                <c:pt idx="17988">
                  <c:v>12.27</c:v>
                </c:pt>
                <c:pt idx="17989">
                  <c:v>39.53</c:v>
                </c:pt>
                <c:pt idx="17990">
                  <c:v>34.229999999999997</c:v>
                </c:pt>
                <c:pt idx="17991">
                  <c:v>40.44</c:v>
                </c:pt>
                <c:pt idx="17992">
                  <c:v>74.680000000000007</c:v>
                </c:pt>
                <c:pt idx="17993">
                  <c:v>52.86</c:v>
                </c:pt>
                <c:pt idx="17994">
                  <c:v>10.01</c:v>
                </c:pt>
                <c:pt idx="17995">
                  <c:v>22.9</c:v>
                </c:pt>
                <c:pt idx="17996">
                  <c:v>16.2</c:v>
                </c:pt>
                <c:pt idx="17997">
                  <c:v>71.98</c:v>
                </c:pt>
                <c:pt idx="17998">
                  <c:v>12.48</c:v>
                </c:pt>
                <c:pt idx="17999">
                  <c:v>39.64</c:v>
                </c:pt>
                <c:pt idx="18000">
                  <c:v>34.06</c:v>
                </c:pt>
                <c:pt idx="18001">
                  <c:v>40.69</c:v>
                </c:pt>
                <c:pt idx="18002">
                  <c:v>74.62</c:v>
                </c:pt>
                <c:pt idx="18003">
                  <c:v>52.7</c:v>
                </c:pt>
                <c:pt idx="18004">
                  <c:v>23.07</c:v>
                </c:pt>
                <c:pt idx="18005">
                  <c:v>15.98</c:v>
                </c:pt>
                <c:pt idx="18006">
                  <c:v>71.95</c:v>
                </c:pt>
                <c:pt idx="18007">
                  <c:v>12.7</c:v>
                </c:pt>
                <c:pt idx="18008">
                  <c:v>39.76</c:v>
                </c:pt>
                <c:pt idx="18009">
                  <c:v>33.89</c:v>
                </c:pt>
                <c:pt idx="18010">
                  <c:v>40.93</c:v>
                </c:pt>
                <c:pt idx="18011">
                  <c:v>74.55</c:v>
                </c:pt>
                <c:pt idx="18012">
                  <c:v>52.53</c:v>
                </c:pt>
                <c:pt idx="18013">
                  <c:v>23.24</c:v>
                </c:pt>
                <c:pt idx="18014">
                  <c:v>15.76</c:v>
                </c:pt>
                <c:pt idx="18015">
                  <c:v>71.91</c:v>
                </c:pt>
                <c:pt idx="18016">
                  <c:v>12.92</c:v>
                </c:pt>
                <c:pt idx="18017">
                  <c:v>39.869999999999997</c:v>
                </c:pt>
                <c:pt idx="18018">
                  <c:v>33.72</c:v>
                </c:pt>
                <c:pt idx="18019">
                  <c:v>41.18</c:v>
                </c:pt>
                <c:pt idx="18020">
                  <c:v>74.489999999999995</c:v>
                </c:pt>
                <c:pt idx="18021">
                  <c:v>52.37</c:v>
                </c:pt>
                <c:pt idx="18022">
                  <c:v>23.41</c:v>
                </c:pt>
                <c:pt idx="18023">
                  <c:v>15.54</c:v>
                </c:pt>
                <c:pt idx="18024">
                  <c:v>71.88</c:v>
                </c:pt>
                <c:pt idx="18025">
                  <c:v>13.13</c:v>
                </c:pt>
                <c:pt idx="18026">
                  <c:v>39.99</c:v>
                </c:pt>
                <c:pt idx="18027">
                  <c:v>33.54</c:v>
                </c:pt>
                <c:pt idx="18028">
                  <c:v>41.43</c:v>
                </c:pt>
                <c:pt idx="18029">
                  <c:v>74.42</c:v>
                </c:pt>
                <c:pt idx="18030">
                  <c:v>52.2</c:v>
                </c:pt>
                <c:pt idx="18031">
                  <c:v>23.58</c:v>
                </c:pt>
                <c:pt idx="18032">
                  <c:v>15.33</c:v>
                </c:pt>
                <c:pt idx="18033">
                  <c:v>71.84</c:v>
                </c:pt>
                <c:pt idx="18034">
                  <c:v>13.35</c:v>
                </c:pt>
                <c:pt idx="18035">
                  <c:v>40.1</c:v>
                </c:pt>
                <c:pt idx="18036">
                  <c:v>33.369999999999997</c:v>
                </c:pt>
                <c:pt idx="18037">
                  <c:v>41.67</c:v>
                </c:pt>
                <c:pt idx="18038">
                  <c:v>74.349999999999994</c:v>
                </c:pt>
                <c:pt idx="18039">
                  <c:v>52.04</c:v>
                </c:pt>
                <c:pt idx="18040">
                  <c:v>23.75</c:v>
                </c:pt>
                <c:pt idx="18041">
                  <c:v>15.11</c:v>
                </c:pt>
                <c:pt idx="18042">
                  <c:v>71.8</c:v>
                </c:pt>
                <c:pt idx="18043">
                  <c:v>13.57</c:v>
                </c:pt>
                <c:pt idx="18044">
                  <c:v>40.21</c:v>
                </c:pt>
                <c:pt idx="18045">
                  <c:v>33.200000000000003</c:v>
                </c:pt>
                <c:pt idx="18046">
                  <c:v>41.92</c:v>
                </c:pt>
                <c:pt idx="18047">
                  <c:v>74.28</c:v>
                </c:pt>
                <c:pt idx="18048">
                  <c:v>51.87</c:v>
                </c:pt>
                <c:pt idx="18049">
                  <c:v>23.92</c:v>
                </c:pt>
                <c:pt idx="18050">
                  <c:v>14.89</c:v>
                </c:pt>
                <c:pt idx="18051">
                  <c:v>71.760000000000005</c:v>
                </c:pt>
                <c:pt idx="18052">
                  <c:v>13.79</c:v>
                </c:pt>
                <c:pt idx="18053">
                  <c:v>40.32</c:v>
                </c:pt>
                <c:pt idx="18054">
                  <c:v>33.020000000000003</c:v>
                </c:pt>
                <c:pt idx="18055">
                  <c:v>42.17</c:v>
                </c:pt>
                <c:pt idx="18056">
                  <c:v>74.2</c:v>
                </c:pt>
                <c:pt idx="18057">
                  <c:v>51.7</c:v>
                </c:pt>
                <c:pt idx="18058">
                  <c:v>24.09</c:v>
                </c:pt>
                <c:pt idx="18059">
                  <c:v>14.68</c:v>
                </c:pt>
                <c:pt idx="18060">
                  <c:v>71.709999999999994</c:v>
                </c:pt>
                <c:pt idx="18061">
                  <c:v>14.01</c:v>
                </c:pt>
                <c:pt idx="18062">
                  <c:v>40.43</c:v>
                </c:pt>
                <c:pt idx="18063">
                  <c:v>32.85</c:v>
                </c:pt>
                <c:pt idx="18064">
                  <c:v>42.42</c:v>
                </c:pt>
                <c:pt idx="18065">
                  <c:v>74.12</c:v>
                </c:pt>
                <c:pt idx="18066">
                  <c:v>51.54</c:v>
                </c:pt>
                <c:pt idx="18067">
                  <c:v>24.26</c:v>
                </c:pt>
                <c:pt idx="18068">
                  <c:v>14.46</c:v>
                </c:pt>
                <c:pt idx="18069">
                  <c:v>71.67</c:v>
                </c:pt>
                <c:pt idx="18070">
                  <c:v>14.23</c:v>
                </c:pt>
                <c:pt idx="18071">
                  <c:v>40.53</c:v>
                </c:pt>
                <c:pt idx="18072">
                  <c:v>32.67</c:v>
                </c:pt>
                <c:pt idx="18073">
                  <c:v>42.66</c:v>
                </c:pt>
                <c:pt idx="18074">
                  <c:v>74.040000000000006</c:v>
                </c:pt>
                <c:pt idx="18075">
                  <c:v>51.37</c:v>
                </c:pt>
                <c:pt idx="18076">
                  <c:v>24.42</c:v>
                </c:pt>
                <c:pt idx="18077">
                  <c:v>14.24</c:v>
                </c:pt>
                <c:pt idx="18078">
                  <c:v>71.62</c:v>
                </c:pt>
                <c:pt idx="18079">
                  <c:v>14.45</c:v>
                </c:pt>
                <c:pt idx="18080">
                  <c:v>40.64</c:v>
                </c:pt>
                <c:pt idx="18081">
                  <c:v>32.5</c:v>
                </c:pt>
                <c:pt idx="18082">
                  <c:v>42.91</c:v>
                </c:pt>
                <c:pt idx="18083">
                  <c:v>73.959999999999994</c:v>
                </c:pt>
                <c:pt idx="18084">
                  <c:v>51.2</c:v>
                </c:pt>
                <c:pt idx="18085">
                  <c:v>24.59</c:v>
                </c:pt>
                <c:pt idx="18086">
                  <c:v>14.03</c:v>
                </c:pt>
                <c:pt idx="18087">
                  <c:v>71.569999999999993</c:v>
                </c:pt>
                <c:pt idx="18088">
                  <c:v>14.67</c:v>
                </c:pt>
                <c:pt idx="18089">
                  <c:v>40.74</c:v>
                </c:pt>
                <c:pt idx="18090">
                  <c:v>32.32</c:v>
                </c:pt>
                <c:pt idx="18091">
                  <c:v>43.16</c:v>
                </c:pt>
                <c:pt idx="18092">
                  <c:v>73.88</c:v>
                </c:pt>
                <c:pt idx="18093">
                  <c:v>51.03</c:v>
                </c:pt>
                <c:pt idx="18094">
                  <c:v>24.76</c:v>
                </c:pt>
                <c:pt idx="18095">
                  <c:v>13.81</c:v>
                </c:pt>
                <c:pt idx="18096">
                  <c:v>71.510000000000005</c:v>
                </c:pt>
                <c:pt idx="18097">
                  <c:v>14.89</c:v>
                </c:pt>
                <c:pt idx="18098">
                  <c:v>40.85</c:v>
                </c:pt>
                <c:pt idx="18099">
                  <c:v>32.14</c:v>
                </c:pt>
                <c:pt idx="18100">
                  <c:v>43.41</c:v>
                </c:pt>
                <c:pt idx="18101">
                  <c:v>10.15</c:v>
                </c:pt>
                <c:pt idx="18102">
                  <c:v>73.790000000000006</c:v>
                </c:pt>
                <c:pt idx="18103">
                  <c:v>50.86</c:v>
                </c:pt>
                <c:pt idx="18104">
                  <c:v>24.92</c:v>
                </c:pt>
                <c:pt idx="18105">
                  <c:v>13.6</c:v>
                </c:pt>
                <c:pt idx="18106">
                  <c:v>71.459999999999994</c:v>
                </c:pt>
                <c:pt idx="18107">
                  <c:v>15.11</c:v>
                </c:pt>
                <c:pt idx="18108">
                  <c:v>40.950000000000003</c:v>
                </c:pt>
                <c:pt idx="18109">
                  <c:v>31.96</c:v>
                </c:pt>
                <c:pt idx="18110">
                  <c:v>43.66</c:v>
                </c:pt>
                <c:pt idx="18111">
                  <c:v>10.27</c:v>
                </c:pt>
                <c:pt idx="18112">
                  <c:v>73.7</c:v>
                </c:pt>
                <c:pt idx="18113">
                  <c:v>50.7</c:v>
                </c:pt>
                <c:pt idx="18114">
                  <c:v>25.09</c:v>
                </c:pt>
                <c:pt idx="18115">
                  <c:v>13.38</c:v>
                </c:pt>
                <c:pt idx="18116">
                  <c:v>71.400000000000006</c:v>
                </c:pt>
                <c:pt idx="18117">
                  <c:v>15.33</c:v>
                </c:pt>
                <c:pt idx="18118">
                  <c:v>41.05</c:v>
                </c:pt>
                <c:pt idx="18119">
                  <c:v>31.79</c:v>
                </c:pt>
                <c:pt idx="18120">
                  <c:v>43.91</c:v>
                </c:pt>
                <c:pt idx="18121">
                  <c:v>10.38</c:v>
                </c:pt>
                <c:pt idx="18122">
                  <c:v>73.61</c:v>
                </c:pt>
                <c:pt idx="18123">
                  <c:v>50.53</c:v>
                </c:pt>
                <c:pt idx="18124">
                  <c:v>25.25</c:v>
                </c:pt>
                <c:pt idx="18125">
                  <c:v>13.17</c:v>
                </c:pt>
                <c:pt idx="18126">
                  <c:v>71.34</c:v>
                </c:pt>
                <c:pt idx="18127">
                  <c:v>15.55</c:v>
                </c:pt>
                <c:pt idx="18128">
                  <c:v>41.15</c:v>
                </c:pt>
                <c:pt idx="18129">
                  <c:v>31.61</c:v>
                </c:pt>
                <c:pt idx="18130">
                  <c:v>44.15</c:v>
                </c:pt>
                <c:pt idx="18131">
                  <c:v>10.49</c:v>
                </c:pt>
                <c:pt idx="18132">
                  <c:v>73.52</c:v>
                </c:pt>
                <c:pt idx="18133">
                  <c:v>50.36</c:v>
                </c:pt>
                <c:pt idx="18134">
                  <c:v>25.42</c:v>
                </c:pt>
                <c:pt idx="18135">
                  <c:v>12.96</c:v>
                </c:pt>
                <c:pt idx="18136">
                  <c:v>71.28</c:v>
                </c:pt>
                <c:pt idx="18137">
                  <c:v>15.77</c:v>
                </c:pt>
                <c:pt idx="18138">
                  <c:v>41.25</c:v>
                </c:pt>
                <c:pt idx="18139">
                  <c:v>31.43</c:v>
                </c:pt>
                <c:pt idx="18140">
                  <c:v>44.4</c:v>
                </c:pt>
                <c:pt idx="18141">
                  <c:v>10.61</c:v>
                </c:pt>
                <c:pt idx="18142">
                  <c:v>73.42</c:v>
                </c:pt>
                <c:pt idx="18143">
                  <c:v>50.19</c:v>
                </c:pt>
                <c:pt idx="18144">
                  <c:v>25.58</c:v>
                </c:pt>
                <c:pt idx="18145">
                  <c:v>12.74</c:v>
                </c:pt>
                <c:pt idx="18146">
                  <c:v>71.22</c:v>
                </c:pt>
                <c:pt idx="18147">
                  <c:v>15.99</c:v>
                </c:pt>
                <c:pt idx="18148">
                  <c:v>41.35</c:v>
                </c:pt>
                <c:pt idx="18149">
                  <c:v>31.25</c:v>
                </c:pt>
                <c:pt idx="18150">
                  <c:v>44.65</c:v>
                </c:pt>
                <c:pt idx="18151">
                  <c:v>10.72</c:v>
                </c:pt>
                <c:pt idx="18152">
                  <c:v>73.33</c:v>
                </c:pt>
                <c:pt idx="18153">
                  <c:v>50.02</c:v>
                </c:pt>
                <c:pt idx="18154">
                  <c:v>25.75</c:v>
                </c:pt>
                <c:pt idx="18155">
                  <c:v>12.53</c:v>
                </c:pt>
                <c:pt idx="18156">
                  <c:v>71.150000000000006</c:v>
                </c:pt>
                <c:pt idx="18157">
                  <c:v>16.21</c:v>
                </c:pt>
                <c:pt idx="18158">
                  <c:v>41.44</c:v>
                </c:pt>
                <c:pt idx="18159">
                  <c:v>31.07</c:v>
                </c:pt>
                <c:pt idx="18160">
                  <c:v>44.9</c:v>
                </c:pt>
                <c:pt idx="18161">
                  <c:v>10.84</c:v>
                </c:pt>
                <c:pt idx="18162">
                  <c:v>73.23</c:v>
                </c:pt>
                <c:pt idx="18163">
                  <c:v>49.85</c:v>
                </c:pt>
                <c:pt idx="18164">
                  <c:v>25.91</c:v>
                </c:pt>
                <c:pt idx="18165">
                  <c:v>12.32</c:v>
                </c:pt>
                <c:pt idx="18166">
                  <c:v>71.09</c:v>
                </c:pt>
                <c:pt idx="18167">
                  <c:v>16.43</c:v>
                </c:pt>
                <c:pt idx="18168">
                  <c:v>41.54</c:v>
                </c:pt>
                <c:pt idx="18169">
                  <c:v>30.89</c:v>
                </c:pt>
                <c:pt idx="18170">
                  <c:v>45.15</c:v>
                </c:pt>
                <c:pt idx="18171">
                  <c:v>10.95</c:v>
                </c:pt>
                <c:pt idx="18172">
                  <c:v>73.13</c:v>
                </c:pt>
                <c:pt idx="18173">
                  <c:v>49.67</c:v>
                </c:pt>
                <c:pt idx="18174">
                  <c:v>26.07</c:v>
                </c:pt>
                <c:pt idx="18175">
                  <c:v>12.1</c:v>
                </c:pt>
                <c:pt idx="18176">
                  <c:v>71.02</c:v>
                </c:pt>
                <c:pt idx="18177">
                  <c:v>16.66</c:v>
                </c:pt>
                <c:pt idx="18178">
                  <c:v>41.63</c:v>
                </c:pt>
                <c:pt idx="18179">
                  <c:v>30.71</c:v>
                </c:pt>
                <c:pt idx="18180">
                  <c:v>45.4</c:v>
                </c:pt>
                <c:pt idx="18181">
                  <c:v>11.06</c:v>
                </c:pt>
                <c:pt idx="18182">
                  <c:v>73.03</c:v>
                </c:pt>
                <c:pt idx="18183">
                  <c:v>49.5</c:v>
                </c:pt>
                <c:pt idx="18184">
                  <c:v>26.23</c:v>
                </c:pt>
                <c:pt idx="18185">
                  <c:v>11.89</c:v>
                </c:pt>
                <c:pt idx="18186">
                  <c:v>70.95</c:v>
                </c:pt>
                <c:pt idx="18187">
                  <c:v>16.88</c:v>
                </c:pt>
                <c:pt idx="18188">
                  <c:v>41.72</c:v>
                </c:pt>
                <c:pt idx="18189">
                  <c:v>30.53</c:v>
                </c:pt>
                <c:pt idx="18190">
                  <c:v>45.65</c:v>
                </c:pt>
                <c:pt idx="18191">
                  <c:v>11.17</c:v>
                </c:pt>
                <c:pt idx="18192">
                  <c:v>72.92</c:v>
                </c:pt>
                <c:pt idx="18193">
                  <c:v>49.33</c:v>
                </c:pt>
                <c:pt idx="18194">
                  <c:v>26.4</c:v>
                </c:pt>
                <c:pt idx="18195">
                  <c:v>11.68</c:v>
                </c:pt>
                <c:pt idx="18196">
                  <c:v>70.87</c:v>
                </c:pt>
                <c:pt idx="18197">
                  <c:v>17.100000000000001</c:v>
                </c:pt>
                <c:pt idx="18198">
                  <c:v>41.82</c:v>
                </c:pt>
                <c:pt idx="18199">
                  <c:v>30.35</c:v>
                </c:pt>
                <c:pt idx="18200">
                  <c:v>45.9</c:v>
                </c:pt>
                <c:pt idx="18201">
                  <c:v>11.28</c:v>
                </c:pt>
                <c:pt idx="18202">
                  <c:v>72.819999999999993</c:v>
                </c:pt>
                <c:pt idx="18203">
                  <c:v>49.16</c:v>
                </c:pt>
                <c:pt idx="18204">
                  <c:v>26.56</c:v>
                </c:pt>
                <c:pt idx="18205">
                  <c:v>11.47</c:v>
                </c:pt>
                <c:pt idx="18206">
                  <c:v>70.8</c:v>
                </c:pt>
                <c:pt idx="18207">
                  <c:v>17.329999999999998</c:v>
                </c:pt>
                <c:pt idx="18208">
                  <c:v>41.91</c:v>
                </c:pt>
                <c:pt idx="18209">
                  <c:v>30.16</c:v>
                </c:pt>
                <c:pt idx="18210">
                  <c:v>46.15</c:v>
                </c:pt>
                <c:pt idx="18211">
                  <c:v>11.4</c:v>
                </c:pt>
                <c:pt idx="18212">
                  <c:v>72.709999999999994</c:v>
                </c:pt>
                <c:pt idx="18213">
                  <c:v>48.99</c:v>
                </c:pt>
                <c:pt idx="18214">
                  <c:v>26.72</c:v>
                </c:pt>
                <c:pt idx="18215">
                  <c:v>11.25</c:v>
                </c:pt>
                <c:pt idx="18216">
                  <c:v>70.72</c:v>
                </c:pt>
                <c:pt idx="18217">
                  <c:v>17.55</c:v>
                </c:pt>
                <c:pt idx="18218">
                  <c:v>41.99</c:v>
                </c:pt>
                <c:pt idx="18219">
                  <c:v>29.98</c:v>
                </c:pt>
                <c:pt idx="18220">
                  <c:v>46.4</c:v>
                </c:pt>
                <c:pt idx="18221">
                  <c:v>11.51</c:v>
                </c:pt>
                <c:pt idx="18222">
                  <c:v>72.599999999999994</c:v>
                </c:pt>
                <c:pt idx="18223">
                  <c:v>48.81</c:v>
                </c:pt>
                <c:pt idx="18224">
                  <c:v>26.88</c:v>
                </c:pt>
                <c:pt idx="18225">
                  <c:v>11.04</c:v>
                </c:pt>
                <c:pt idx="18226">
                  <c:v>70.64</c:v>
                </c:pt>
                <c:pt idx="18227">
                  <c:v>17.77</c:v>
                </c:pt>
                <c:pt idx="18228">
                  <c:v>42.08</c:v>
                </c:pt>
                <c:pt idx="18229">
                  <c:v>29.8</c:v>
                </c:pt>
                <c:pt idx="18230">
                  <c:v>46.66</c:v>
                </c:pt>
                <c:pt idx="18231">
                  <c:v>11.62</c:v>
                </c:pt>
                <c:pt idx="18232">
                  <c:v>72.489999999999995</c:v>
                </c:pt>
                <c:pt idx="18233">
                  <c:v>48.64</c:v>
                </c:pt>
                <c:pt idx="18234">
                  <c:v>27.04</c:v>
                </c:pt>
                <c:pt idx="18235">
                  <c:v>10.83</c:v>
                </c:pt>
                <c:pt idx="18236">
                  <c:v>70.56</c:v>
                </c:pt>
                <c:pt idx="18237">
                  <c:v>18</c:v>
                </c:pt>
                <c:pt idx="18238">
                  <c:v>42.17</c:v>
                </c:pt>
                <c:pt idx="18239">
                  <c:v>29.62</c:v>
                </c:pt>
                <c:pt idx="18240">
                  <c:v>46.91</c:v>
                </c:pt>
                <c:pt idx="18241">
                  <c:v>11.73</c:v>
                </c:pt>
                <c:pt idx="18242">
                  <c:v>72.38</c:v>
                </c:pt>
                <c:pt idx="18243">
                  <c:v>48.47</c:v>
                </c:pt>
                <c:pt idx="18244">
                  <c:v>27.19</c:v>
                </c:pt>
                <c:pt idx="18245">
                  <c:v>10.62</c:v>
                </c:pt>
                <c:pt idx="18246">
                  <c:v>70.48</c:v>
                </c:pt>
                <c:pt idx="18247">
                  <c:v>18.22</c:v>
                </c:pt>
                <c:pt idx="18248">
                  <c:v>42.25</c:v>
                </c:pt>
                <c:pt idx="18249">
                  <c:v>29.43</c:v>
                </c:pt>
                <c:pt idx="18250">
                  <c:v>47.16</c:v>
                </c:pt>
                <c:pt idx="18251">
                  <c:v>11.84</c:v>
                </c:pt>
                <c:pt idx="18252">
                  <c:v>72.27</c:v>
                </c:pt>
                <c:pt idx="18253">
                  <c:v>48.29</c:v>
                </c:pt>
                <c:pt idx="18254">
                  <c:v>27.35</c:v>
                </c:pt>
                <c:pt idx="18255">
                  <c:v>10.41</c:v>
                </c:pt>
                <c:pt idx="18256">
                  <c:v>70.400000000000006</c:v>
                </c:pt>
                <c:pt idx="18257">
                  <c:v>18.45</c:v>
                </c:pt>
                <c:pt idx="18258">
                  <c:v>42.34</c:v>
                </c:pt>
                <c:pt idx="18259">
                  <c:v>29.25</c:v>
                </c:pt>
                <c:pt idx="18260">
                  <c:v>47.41</c:v>
                </c:pt>
                <c:pt idx="18261">
                  <c:v>11.94</c:v>
                </c:pt>
                <c:pt idx="18262">
                  <c:v>72.150000000000006</c:v>
                </c:pt>
                <c:pt idx="18263">
                  <c:v>48.12</c:v>
                </c:pt>
                <c:pt idx="18264">
                  <c:v>27.51</c:v>
                </c:pt>
                <c:pt idx="18265">
                  <c:v>10.199999999999999</c:v>
                </c:pt>
                <c:pt idx="18266">
                  <c:v>70.31</c:v>
                </c:pt>
                <c:pt idx="18267">
                  <c:v>18.670000000000002</c:v>
                </c:pt>
                <c:pt idx="18268">
                  <c:v>42.42</c:v>
                </c:pt>
                <c:pt idx="18269">
                  <c:v>29.06</c:v>
                </c:pt>
                <c:pt idx="18270">
                  <c:v>47.66</c:v>
                </c:pt>
                <c:pt idx="18271">
                  <c:v>12.05</c:v>
                </c:pt>
                <c:pt idx="18272">
                  <c:v>72.03</c:v>
                </c:pt>
                <c:pt idx="18273">
                  <c:v>47.95</c:v>
                </c:pt>
                <c:pt idx="18274">
                  <c:v>27.67</c:v>
                </c:pt>
                <c:pt idx="18275">
                  <c:v>70.22</c:v>
                </c:pt>
                <c:pt idx="18276">
                  <c:v>18.899999999999999</c:v>
                </c:pt>
                <c:pt idx="18277">
                  <c:v>42.5</c:v>
                </c:pt>
                <c:pt idx="18278">
                  <c:v>28.88</c:v>
                </c:pt>
                <c:pt idx="18279">
                  <c:v>47.91</c:v>
                </c:pt>
                <c:pt idx="18280">
                  <c:v>12.16</c:v>
                </c:pt>
                <c:pt idx="18281">
                  <c:v>71.92</c:v>
                </c:pt>
                <c:pt idx="18282">
                  <c:v>47.77</c:v>
                </c:pt>
                <c:pt idx="18283">
                  <c:v>27.82</c:v>
                </c:pt>
                <c:pt idx="18284">
                  <c:v>70.13</c:v>
                </c:pt>
                <c:pt idx="18285">
                  <c:v>19.13</c:v>
                </c:pt>
                <c:pt idx="18286">
                  <c:v>42.58</c:v>
                </c:pt>
                <c:pt idx="18287">
                  <c:v>28.7</c:v>
                </c:pt>
                <c:pt idx="18288">
                  <c:v>48.17</c:v>
                </c:pt>
                <c:pt idx="18289">
                  <c:v>12.27</c:v>
                </c:pt>
                <c:pt idx="18290">
                  <c:v>71.8</c:v>
                </c:pt>
                <c:pt idx="18291">
                  <c:v>47.6</c:v>
                </c:pt>
                <c:pt idx="18292">
                  <c:v>27.98</c:v>
                </c:pt>
                <c:pt idx="18293">
                  <c:v>70.040000000000006</c:v>
                </c:pt>
                <c:pt idx="18294">
                  <c:v>19.350000000000001</c:v>
                </c:pt>
                <c:pt idx="18295">
                  <c:v>42.66</c:v>
                </c:pt>
                <c:pt idx="18296">
                  <c:v>28.51</c:v>
                </c:pt>
                <c:pt idx="18297">
                  <c:v>48.42</c:v>
                </c:pt>
                <c:pt idx="18298">
                  <c:v>12.37</c:v>
                </c:pt>
                <c:pt idx="18299">
                  <c:v>71.680000000000007</c:v>
                </c:pt>
                <c:pt idx="18300">
                  <c:v>47.42</c:v>
                </c:pt>
                <c:pt idx="18301">
                  <c:v>28.13</c:v>
                </c:pt>
                <c:pt idx="18302">
                  <c:v>69.95</c:v>
                </c:pt>
                <c:pt idx="18303">
                  <c:v>19.579999999999998</c:v>
                </c:pt>
                <c:pt idx="18304">
                  <c:v>42.73</c:v>
                </c:pt>
                <c:pt idx="18305">
                  <c:v>28.32</c:v>
                </c:pt>
                <c:pt idx="18306">
                  <c:v>48.67</c:v>
                </c:pt>
                <c:pt idx="18307">
                  <c:v>12.48</c:v>
                </c:pt>
                <c:pt idx="18308">
                  <c:v>71.55</c:v>
                </c:pt>
                <c:pt idx="18309">
                  <c:v>47.25</c:v>
                </c:pt>
                <c:pt idx="18310">
                  <c:v>28.29</c:v>
                </c:pt>
                <c:pt idx="18311">
                  <c:v>69.849999999999994</c:v>
                </c:pt>
                <c:pt idx="18312">
                  <c:v>19.809999999999999</c:v>
                </c:pt>
                <c:pt idx="18313">
                  <c:v>42.81</c:v>
                </c:pt>
                <c:pt idx="18314">
                  <c:v>28.14</c:v>
                </c:pt>
                <c:pt idx="18315">
                  <c:v>48.92</c:v>
                </c:pt>
                <c:pt idx="18316">
                  <c:v>12.59</c:v>
                </c:pt>
                <c:pt idx="18317">
                  <c:v>71.430000000000007</c:v>
                </c:pt>
                <c:pt idx="18318">
                  <c:v>47.07</c:v>
                </c:pt>
                <c:pt idx="18319">
                  <c:v>28.44</c:v>
                </c:pt>
                <c:pt idx="18320">
                  <c:v>69.760000000000005</c:v>
                </c:pt>
                <c:pt idx="18321">
                  <c:v>20.03</c:v>
                </c:pt>
                <c:pt idx="18322">
                  <c:v>42.88</c:v>
                </c:pt>
                <c:pt idx="18323">
                  <c:v>27.95</c:v>
                </c:pt>
                <c:pt idx="18324">
                  <c:v>49.18</c:v>
                </c:pt>
                <c:pt idx="18325">
                  <c:v>12.69</c:v>
                </c:pt>
                <c:pt idx="18326">
                  <c:v>71.31</c:v>
                </c:pt>
                <c:pt idx="18327">
                  <c:v>46.9</c:v>
                </c:pt>
                <c:pt idx="18328">
                  <c:v>28.59</c:v>
                </c:pt>
                <c:pt idx="18329">
                  <c:v>69.66</c:v>
                </c:pt>
                <c:pt idx="18330">
                  <c:v>20.260000000000002</c:v>
                </c:pt>
                <c:pt idx="18331">
                  <c:v>42.95</c:v>
                </c:pt>
                <c:pt idx="18332">
                  <c:v>27.77</c:v>
                </c:pt>
                <c:pt idx="18333">
                  <c:v>49.43</c:v>
                </c:pt>
                <c:pt idx="18334">
                  <c:v>12.8</c:v>
                </c:pt>
                <c:pt idx="18335">
                  <c:v>71.180000000000007</c:v>
                </c:pt>
                <c:pt idx="18336">
                  <c:v>46.72</c:v>
                </c:pt>
                <c:pt idx="18337">
                  <c:v>28.75</c:v>
                </c:pt>
                <c:pt idx="18338">
                  <c:v>69.56</c:v>
                </c:pt>
                <c:pt idx="18339">
                  <c:v>20.49</c:v>
                </c:pt>
                <c:pt idx="18340">
                  <c:v>43.02</c:v>
                </c:pt>
                <c:pt idx="18341">
                  <c:v>27.58</c:v>
                </c:pt>
                <c:pt idx="18342">
                  <c:v>49.68</c:v>
                </c:pt>
                <c:pt idx="18343">
                  <c:v>12.9</c:v>
                </c:pt>
                <c:pt idx="18344">
                  <c:v>71.05</c:v>
                </c:pt>
                <c:pt idx="18345">
                  <c:v>46.54</c:v>
                </c:pt>
                <c:pt idx="18346">
                  <c:v>28.9</c:v>
                </c:pt>
                <c:pt idx="18347">
                  <c:v>69.459999999999994</c:v>
                </c:pt>
                <c:pt idx="18348">
                  <c:v>20.72</c:v>
                </c:pt>
                <c:pt idx="18349">
                  <c:v>43.09</c:v>
                </c:pt>
                <c:pt idx="18350">
                  <c:v>27.39</c:v>
                </c:pt>
                <c:pt idx="18351">
                  <c:v>49.93</c:v>
                </c:pt>
                <c:pt idx="18352">
                  <c:v>13</c:v>
                </c:pt>
                <c:pt idx="18353">
                  <c:v>70.930000000000007</c:v>
                </c:pt>
                <c:pt idx="18354">
                  <c:v>46.37</c:v>
                </c:pt>
                <c:pt idx="18355">
                  <c:v>29.05</c:v>
                </c:pt>
                <c:pt idx="18356">
                  <c:v>69.36</c:v>
                </c:pt>
                <c:pt idx="18357">
                  <c:v>20.94</c:v>
                </c:pt>
                <c:pt idx="18358">
                  <c:v>43.16</c:v>
                </c:pt>
                <c:pt idx="18359">
                  <c:v>27.2</c:v>
                </c:pt>
                <c:pt idx="18360">
                  <c:v>50.19</c:v>
                </c:pt>
                <c:pt idx="18361">
                  <c:v>13.11</c:v>
                </c:pt>
                <c:pt idx="18362">
                  <c:v>70.8</c:v>
                </c:pt>
                <c:pt idx="18363">
                  <c:v>46.19</c:v>
                </c:pt>
                <c:pt idx="18364">
                  <c:v>29.2</c:v>
                </c:pt>
                <c:pt idx="18365">
                  <c:v>69.25</c:v>
                </c:pt>
                <c:pt idx="18366">
                  <c:v>21.17</c:v>
                </c:pt>
                <c:pt idx="18367">
                  <c:v>43.23</c:v>
                </c:pt>
                <c:pt idx="18368">
                  <c:v>27.02</c:v>
                </c:pt>
                <c:pt idx="18369">
                  <c:v>50.44</c:v>
                </c:pt>
                <c:pt idx="18370">
                  <c:v>13.21</c:v>
                </c:pt>
                <c:pt idx="18371">
                  <c:v>70.67</c:v>
                </c:pt>
                <c:pt idx="18372">
                  <c:v>46.01</c:v>
                </c:pt>
                <c:pt idx="18373">
                  <c:v>29.35</c:v>
                </c:pt>
                <c:pt idx="18374">
                  <c:v>69.150000000000006</c:v>
                </c:pt>
                <c:pt idx="18375">
                  <c:v>21.4</c:v>
                </c:pt>
                <c:pt idx="18376">
                  <c:v>43.29</c:v>
                </c:pt>
                <c:pt idx="18377">
                  <c:v>26.83</c:v>
                </c:pt>
                <c:pt idx="18378">
                  <c:v>50.7</c:v>
                </c:pt>
                <c:pt idx="18379">
                  <c:v>13.31</c:v>
                </c:pt>
                <c:pt idx="18380">
                  <c:v>70.540000000000006</c:v>
                </c:pt>
                <c:pt idx="18381">
                  <c:v>45.83</c:v>
                </c:pt>
                <c:pt idx="18382">
                  <c:v>29.5</c:v>
                </c:pt>
                <c:pt idx="18383">
                  <c:v>69.040000000000006</c:v>
                </c:pt>
                <c:pt idx="18384">
                  <c:v>21.63</c:v>
                </c:pt>
                <c:pt idx="18385">
                  <c:v>43.36</c:v>
                </c:pt>
                <c:pt idx="18386">
                  <c:v>26.64</c:v>
                </c:pt>
                <c:pt idx="18387">
                  <c:v>50.95</c:v>
                </c:pt>
                <c:pt idx="18388">
                  <c:v>13.41</c:v>
                </c:pt>
                <c:pt idx="18389">
                  <c:v>70.400000000000006</c:v>
                </c:pt>
                <c:pt idx="18390">
                  <c:v>45.66</c:v>
                </c:pt>
                <c:pt idx="18391">
                  <c:v>29.65</c:v>
                </c:pt>
                <c:pt idx="18392">
                  <c:v>68.930000000000007</c:v>
                </c:pt>
                <c:pt idx="18393">
                  <c:v>21.86</c:v>
                </c:pt>
                <c:pt idx="18394">
                  <c:v>43.42</c:v>
                </c:pt>
                <c:pt idx="18395">
                  <c:v>26.45</c:v>
                </c:pt>
                <c:pt idx="18396">
                  <c:v>51.2</c:v>
                </c:pt>
                <c:pt idx="18397">
                  <c:v>13.52</c:v>
                </c:pt>
                <c:pt idx="18398">
                  <c:v>70.27</c:v>
                </c:pt>
                <c:pt idx="18399">
                  <c:v>45.48</c:v>
                </c:pt>
                <c:pt idx="18400">
                  <c:v>29.79</c:v>
                </c:pt>
                <c:pt idx="18401">
                  <c:v>68.819999999999993</c:v>
                </c:pt>
                <c:pt idx="18402">
                  <c:v>22.09</c:v>
                </c:pt>
                <c:pt idx="18403">
                  <c:v>43.48</c:v>
                </c:pt>
                <c:pt idx="18404">
                  <c:v>26.26</c:v>
                </c:pt>
                <c:pt idx="18405">
                  <c:v>51.46</c:v>
                </c:pt>
                <c:pt idx="18406">
                  <c:v>13.62</c:v>
                </c:pt>
                <c:pt idx="18407">
                  <c:v>70.14</c:v>
                </c:pt>
                <c:pt idx="18408">
                  <c:v>45.3</c:v>
                </c:pt>
                <c:pt idx="18409">
                  <c:v>29.94</c:v>
                </c:pt>
                <c:pt idx="18410">
                  <c:v>68.709999999999994</c:v>
                </c:pt>
                <c:pt idx="18411">
                  <c:v>22.32</c:v>
                </c:pt>
                <c:pt idx="18412">
                  <c:v>43.54</c:v>
                </c:pt>
                <c:pt idx="18413">
                  <c:v>26.07</c:v>
                </c:pt>
                <c:pt idx="18414">
                  <c:v>51.71</c:v>
                </c:pt>
                <c:pt idx="18415">
                  <c:v>13.72</c:v>
                </c:pt>
                <c:pt idx="18416">
                  <c:v>70</c:v>
                </c:pt>
                <c:pt idx="18417">
                  <c:v>45.12</c:v>
                </c:pt>
                <c:pt idx="18418">
                  <c:v>30.09</c:v>
                </c:pt>
                <c:pt idx="18419">
                  <c:v>68.59</c:v>
                </c:pt>
                <c:pt idx="18420">
                  <c:v>22.55</c:v>
                </c:pt>
                <c:pt idx="18421">
                  <c:v>43.6</c:v>
                </c:pt>
                <c:pt idx="18422">
                  <c:v>25.89</c:v>
                </c:pt>
                <c:pt idx="18423">
                  <c:v>51.97</c:v>
                </c:pt>
                <c:pt idx="18424">
                  <c:v>13.82</c:v>
                </c:pt>
                <c:pt idx="18425">
                  <c:v>69.87</c:v>
                </c:pt>
                <c:pt idx="18426">
                  <c:v>44.94</c:v>
                </c:pt>
                <c:pt idx="18427">
                  <c:v>30.23</c:v>
                </c:pt>
                <c:pt idx="18428">
                  <c:v>68.48</c:v>
                </c:pt>
                <c:pt idx="18429">
                  <c:v>22.78</c:v>
                </c:pt>
                <c:pt idx="18430">
                  <c:v>43.65</c:v>
                </c:pt>
                <c:pt idx="18431">
                  <c:v>25.7</c:v>
                </c:pt>
                <c:pt idx="18432">
                  <c:v>52.22</c:v>
                </c:pt>
                <c:pt idx="18433">
                  <c:v>13.91</c:v>
                </c:pt>
                <c:pt idx="18434">
                  <c:v>69.73</c:v>
                </c:pt>
                <c:pt idx="18435">
                  <c:v>44.76</c:v>
                </c:pt>
                <c:pt idx="18436">
                  <c:v>30.37</c:v>
                </c:pt>
                <c:pt idx="18437">
                  <c:v>68.36</c:v>
                </c:pt>
                <c:pt idx="18438">
                  <c:v>23.01</c:v>
                </c:pt>
                <c:pt idx="18439">
                  <c:v>43.71</c:v>
                </c:pt>
                <c:pt idx="18440">
                  <c:v>25.51</c:v>
                </c:pt>
                <c:pt idx="18441">
                  <c:v>52.47</c:v>
                </c:pt>
                <c:pt idx="18442">
                  <c:v>14.01</c:v>
                </c:pt>
                <c:pt idx="18443">
                  <c:v>69.59</c:v>
                </c:pt>
                <c:pt idx="18444">
                  <c:v>44.58</c:v>
                </c:pt>
                <c:pt idx="18445">
                  <c:v>30.52</c:v>
                </c:pt>
                <c:pt idx="18446">
                  <c:v>68.239999999999995</c:v>
                </c:pt>
                <c:pt idx="18447">
                  <c:v>23.25</c:v>
                </c:pt>
                <c:pt idx="18448">
                  <c:v>43.76</c:v>
                </c:pt>
                <c:pt idx="18449">
                  <c:v>25.32</c:v>
                </c:pt>
                <c:pt idx="18450">
                  <c:v>52.73</c:v>
                </c:pt>
                <c:pt idx="18451">
                  <c:v>14.11</c:v>
                </c:pt>
                <c:pt idx="18452">
                  <c:v>69.45</c:v>
                </c:pt>
                <c:pt idx="18453">
                  <c:v>44.4</c:v>
                </c:pt>
                <c:pt idx="18454">
                  <c:v>30.66</c:v>
                </c:pt>
                <c:pt idx="18455">
                  <c:v>68.12</c:v>
                </c:pt>
                <c:pt idx="18456">
                  <c:v>23.48</c:v>
                </c:pt>
                <c:pt idx="18457">
                  <c:v>43.81</c:v>
                </c:pt>
                <c:pt idx="18458">
                  <c:v>25.13</c:v>
                </c:pt>
                <c:pt idx="18459">
                  <c:v>52.98</c:v>
                </c:pt>
                <c:pt idx="18460">
                  <c:v>14.21</c:v>
                </c:pt>
                <c:pt idx="18461">
                  <c:v>69.31</c:v>
                </c:pt>
                <c:pt idx="18462">
                  <c:v>44.22</c:v>
                </c:pt>
                <c:pt idx="18463">
                  <c:v>30.8</c:v>
                </c:pt>
                <c:pt idx="18464">
                  <c:v>68</c:v>
                </c:pt>
                <c:pt idx="18465">
                  <c:v>23.71</c:v>
                </c:pt>
                <c:pt idx="18466">
                  <c:v>43.86</c:v>
                </c:pt>
                <c:pt idx="18467">
                  <c:v>24.94</c:v>
                </c:pt>
                <c:pt idx="18468">
                  <c:v>53.24</c:v>
                </c:pt>
                <c:pt idx="18469">
                  <c:v>14.3</c:v>
                </c:pt>
                <c:pt idx="18470">
                  <c:v>69.17</c:v>
                </c:pt>
                <c:pt idx="18471">
                  <c:v>44.04</c:v>
                </c:pt>
                <c:pt idx="18472">
                  <c:v>30.94</c:v>
                </c:pt>
                <c:pt idx="18473">
                  <c:v>67.88</c:v>
                </c:pt>
                <c:pt idx="18474">
                  <c:v>23.94</c:v>
                </c:pt>
                <c:pt idx="18475">
                  <c:v>43.91</c:v>
                </c:pt>
                <c:pt idx="18476">
                  <c:v>24.75</c:v>
                </c:pt>
                <c:pt idx="18477">
                  <c:v>53.49</c:v>
                </c:pt>
                <c:pt idx="18478">
                  <c:v>14.4</c:v>
                </c:pt>
                <c:pt idx="18479">
                  <c:v>69.03</c:v>
                </c:pt>
                <c:pt idx="18480">
                  <c:v>43.86</c:v>
                </c:pt>
                <c:pt idx="18481">
                  <c:v>31.09</c:v>
                </c:pt>
                <c:pt idx="18482">
                  <c:v>67.760000000000005</c:v>
                </c:pt>
                <c:pt idx="18483">
                  <c:v>24.17</c:v>
                </c:pt>
                <c:pt idx="18484">
                  <c:v>43.96</c:v>
                </c:pt>
                <c:pt idx="18485">
                  <c:v>24.55</c:v>
                </c:pt>
                <c:pt idx="18486">
                  <c:v>53.75</c:v>
                </c:pt>
                <c:pt idx="18487">
                  <c:v>14.49</c:v>
                </c:pt>
                <c:pt idx="18488">
                  <c:v>68.89</c:v>
                </c:pt>
                <c:pt idx="18489">
                  <c:v>43.68</c:v>
                </c:pt>
                <c:pt idx="18490">
                  <c:v>31.23</c:v>
                </c:pt>
                <c:pt idx="18491">
                  <c:v>67.63</c:v>
                </c:pt>
                <c:pt idx="18492">
                  <c:v>24.41</c:v>
                </c:pt>
                <c:pt idx="18493">
                  <c:v>44.01</c:v>
                </c:pt>
                <c:pt idx="18494">
                  <c:v>24.36</c:v>
                </c:pt>
                <c:pt idx="18495">
                  <c:v>54.01</c:v>
                </c:pt>
                <c:pt idx="18496">
                  <c:v>14.59</c:v>
                </c:pt>
                <c:pt idx="18497">
                  <c:v>68.75</c:v>
                </c:pt>
                <c:pt idx="18498">
                  <c:v>43.5</c:v>
                </c:pt>
                <c:pt idx="18499">
                  <c:v>31.36</c:v>
                </c:pt>
                <c:pt idx="18500">
                  <c:v>67.510000000000005</c:v>
                </c:pt>
                <c:pt idx="18501">
                  <c:v>24.64</c:v>
                </c:pt>
                <c:pt idx="18502">
                  <c:v>44.05</c:v>
                </c:pt>
                <c:pt idx="18503">
                  <c:v>24.17</c:v>
                </c:pt>
                <c:pt idx="18504">
                  <c:v>54.26</c:v>
                </c:pt>
                <c:pt idx="18505">
                  <c:v>14.68</c:v>
                </c:pt>
                <c:pt idx="18506">
                  <c:v>68.61</c:v>
                </c:pt>
                <c:pt idx="18507">
                  <c:v>43.32</c:v>
                </c:pt>
                <c:pt idx="18508">
                  <c:v>31.5</c:v>
                </c:pt>
                <c:pt idx="18509">
                  <c:v>67.38</c:v>
                </c:pt>
                <c:pt idx="18510">
                  <c:v>24.87</c:v>
                </c:pt>
                <c:pt idx="18511">
                  <c:v>44.09</c:v>
                </c:pt>
                <c:pt idx="18512">
                  <c:v>23.98</c:v>
                </c:pt>
                <c:pt idx="18513">
                  <c:v>54.52</c:v>
                </c:pt>
                <c:pt idx="18514">
                  <c:v>14.77</c:v>
                </c:pt>
                <c:pt idx="18515">
                  <c:v>68.459999999999994</c:v>
                </c:pt>
                <c:pt idx="18516">
                  <c:v>43.14</c:v>
                </c:pt>
                <c:pt idx="18517">
                  <c:v>31.64</c:v>
                </c:pt>
                <c:pt idx="18518">
                  <c:v>67.25</c:v>
                </c:pt>
                <c:pt idx="18519">
                  <c:v>25.11</c:v>
                </c:pt>
                <c:pt idx="18520">
                  <c:v>44.13</c:v>
                </c:pt>
                <c:pt idx="18521">
                  <c:v>23.79</c:v>
                </c:pt>
                <c:pt idx="18522">
                  <c:v>54.77</c:v>
                </c:pt>
                <c:pt idx="18523">
                  <c:v>14.87</c:v>
                </c:pt>
                <c:pt idx="18524">
                  <c:v>68.319999999999993</c:v>
                </c:pt>
                <c:pt idx="18525">
                  <c:v>42.96</c:v>
                </c:pt>
                <c:pt idx="18526">
                  <c:v>31.78</c:v>
                </c:pt>
                <c:pt idx="18527">
                  <c:v>67.12</c:v>
                </c:pt>
                <c:pt idx="18528">
                  <c:v>25.34</c:v>
                </c:pt>
                <c:pt idx="18529">
                  <c:v>44.17</c:v>
                </c:pt>
                <c:pt idx="18530">
                  <c:v>23.6</c:v>
                </c:pt>
                <c:pt idx="18531">
                  <c:v>55.03</c:v>
                </c:pt>
                <c:pt idx="18532">
                  <c:v>14.96</c:v>
                </c:pt>
                <c:pt idx="18533">
                  <c:v>68.17</c:v>
                </c:pt>
                <c:pt idx="18534">
                  <c:v>42.78</c:v>
                </c:pt>
                <c:pt idx="18535">
                  <c:v>31.91</c:v>
                </c:pt>
                <c:pt idx="18536">
                  <c:v>66.989999999999995</c:v>
                </c:pt>
                <c:pt idx="18537">
                  <c:v>25.58</c:v>
                </c:pt>
                <c:pt idx="18538">
                  <c:v>44.21</c:v>
                </c:pt>
                <c:pt idx="18539">
                  <c:v>23.41</c:v>
                </c:pt>
                <c:pt idx="18540">
                  <c:v>55.28</c:v>
                </c:pt>
                <c:pt idx="18541">
                  <c:v>15.05</c:v>
                </c:pt>
                <c:pt idx="18542">
                  <c:v>68.03</c:v>
                </c:pt>
                <c:pt idx="18543">
                  <c:v>42.6</c:v>
                </c:pt>
                <c:pt idx="18544">
                  <c:v>32.049999999999997</c:v>
                </c:pt>
                <c:pt idx="18545">
                  <c:v>66.86</c:v>
                </c:pt>
                <c:pt idx="18546">
                  <c:v>25.81</c:v>
                </c:pt>
                <c:pt idx="18547">
                  <c:v>44.25</c:v>
                </c:pt>
                <c:pt idx="18548">
                  <c:v>23.21</c:v>
                </c:pt>
                <c:pt idx="18549">
                  <c:v>55.54</c:v>
                </c:pt>
                <c:pt idx="18550">
                  <c:v>15.14</c:v>
                </c:pt>
                <c:pt idx="18551">
                  <c:v>67.88</c:v>
                </c:pt>
                <c:pt idx="18552">
                  <c:v>42.41</c:v>
                </c:pt>
                <c:pt idx="18553">
                  <c:v>32.18</c:v>
                </c:pt>
                <c:pt idx="18554">
                  <c:v>66.72</c:v>
                </c:pt>
                <c:pt idx="18555">
                  <c:v>26.04</c:v>
                </c:pt>
                <c:pt idx="18556">
                  <c:v>44.28</c:v>
                </c:pt>
                <c:pt idx="18557">
                  <c:v>23.02</c:v>
                </c:pt>
                <c:pt idx="18558">
                  <c:v>55.8</c:v>
                </c:pt>
                <c:pt idx="18559">
                  <c:v>15.23</c:v>
                </c:pt>
                <c:pt idx="18560">
                  <c:v>67.739999999999995</c:v>
                </c:pt>
                <c:pt idx="18561">
                  <c:v>42.23</c:v>
                </c:pt>
                <c:pt idx="18562">
                  <c:v>32.31</c:v>
                </c:pt>
                <c:pt idx="18563">
                  <c:v>66.59</c:v>
                </c:pt>
                <c:pt idx="18564">
                  <c:v>26.28</c:v>
                </c:pt>
                <c:pt idx="18565">
                  <c:v>44.32</c:v>
                </c:pt>
                <c:pt idx="18566">
                  <c:v>22.83</c:v>
                </c:pt>
                <c:pt idx="18567">
                  <c:v>56.05</c:v>
                </c:pt>
                <c:pt idx="18568">
                  <c:v>15.32</c:v>
                </c:pt>
                <c:pt idx="18569">
                  <c:v>67.59</c:v>
                </c:pt>
                <c:pt idx="18570">
                  <c:v>42.05</c:v>
                </c:pt>
                <c:pt idx="18571">
                  <c:v>32.44</c:v>
                </c:pt>
                <c:pt idx="18572">
                  <c:v>66.45</c:v>
                </c:pt>
                <c:pt idx="18573">
                  <c:v>26.52</c:v>
                </c:pt>
                <c:pt idx="18574">
                  <c:v>44.35</c:v>
                </c:pt>
                <c:pt idx="18575">
                  <c:v>22.64</c:v>
                </c:pt>
                <c:pt idx="18576">
                  <c:v>56.31</c:v>
                </c:pt>
                <c:pt idx="18577">
                  <c:v>15.41</c:v>
                </c:pt>
                <c:pt idx="18578">
                  <c:v>67.44</c:v>
                </c:pt>
                <c:pt idx="18579">
                  <c:v>41.87</c:v>
                </c:pt>
                <c:pt idx="18580">
                  <c:v>32.57</c:v>
                </c:pt>
                <c:pt idx="18581">
                  <c:v>66.31</c:v>
                </c:pt>
                <c:pt idx="18582">
                  <c:v>26.75</c:v>
                </c:pt>
                <c:pt idx="18583">
                  <c:v>44.38</c:v>
                </c:pt>
                <c:pt idx="18584">
                  <c:v>22.45</c:v>
                </c:pt>
                <c:pt idx="18585">
                  <c:v>56.56</c:v>
                </c:pt>
                <c:pt idx="18586">
                  <c:v>15.5</c:v>
                </c:pt>
                <c:pt idx="18587">
                  <c:v>67.290000000000006</c:v>
                </c:pt>
                <c:pt idx="18588">
                  <c:v>41.68</c:v>
                </c:pt>
                <c:pt idx="18589">
                  <c:v>32.700000000000003</c:v>
                </c:pt>
                <c:pt idx="18590">
                  <c:v>66.17</c:v>
                </c:pt>
                <c:pt idx="18591">
                  <c:v>26.99</c:v>
                </c:pt>
                <c:pt idx="18592">
                  <c:v>44.41</c:v>
                </c:pt>
                <c:pt idx="18593">
                  <c:v>22.25</c:v>
                </c:pt>
                <c:pt idx="18594">
                  <c:v>56.82</c:v>
                </c:pt>
                <c:pt idx="18595">
                  <c:v>15.58</c:v>
                </c:pt>
                <c:pt idx="18596">
                  <c:v>67.14</c:v>
                </c:pt>
                <c:pt idx="18597">
                  <c:v>41.5</c:v>
                </c:pt>
                <c:pt idx="18598">
                  <c:v>32.83</c:v>
                </c:pt>
                <c:pt idx="18599">
                  <c:v>66.040000000000006</c:v>
                </c:pt>
                <c:pt idx="18600">
                  <c:v>27.22</c:v>
                </c:pt>
                <c:pt idx="18601">
                  <c:v>44.43</c:v>
                </c:pt>
                <c:pt idx="18602">
                  <c:v>22.06</c:v>
                </c:pt>
                <c:pt idx="18603">
                  <c:v>57.08</c:v>
                </c:pt>
                <c:pt idx="18604">
                  <c:v>15.67</c:v>
                </c:pt>
                <c:pt idx="18605">
                  <c:v>66.989999999999995</c:v>
                </c:pt>
                <c:pt idx="18606">
                  <c:v>41.32</c:v>
                </c:pt>
                <c:pt idx="18607">
                  <c:v>32.96</c:v>
                </c:pt>
                <c:pt idx="18608">
                  <c:v>65.89</c:v>
                </c:pt>
                <c:pt idx="18609">
                  <c:v>27.46</c:v>
                </c:pt>
                <c:pt idx="18610">
                  <c:v>44.46</c:v>
                </c:pt>
                <c:pt idx="18611">
                  <c:v>21.87</c:v>
                </c:pt>
                <c:pt idx="18612">
                  <c:v>57.33</c:v>
                </c:pt>
                <c:pt idx="18613">
                  <c:v>15.75</c:v>
                </c:pt>
                <c:pt idx="18614">
                  <c:v>66.84</c:v>
                </c:pt>
                <c:pt idx="18615">
                  <c:v>41.13</c:v>
                </c:pt>
                <c:pt idx="18616">
                  <c:v>33.090000000000003</c:v>
                </c:pt>
                <c:pt idx="18617">
                  <c:v>65.75</c:v>
                </c:pt>
                <c:pt idx="18618">
                  <c:v>27.7</c:v>
                </c:pt>
                <c:pt idx="18619">
                  <c:v>44.48</c:v>
                </c:pt>
                <c:pt idx="18620">
                  <c:v>21.67</c:v>
                </c:pt>
                <c:pt idx="18621">
                  <c:v>57.59</c:v>
                </c:pt>
                <c:pt idx="18622">
                  <c:v>15.84</c:v>
                </c:pt>
                <c:pt idx="18623">
                  <c:v>66.69</c:v>
                </c:pt>
                <c:pt idx="18624">
                  <c:v>40.950000000000003</c:v>
                </c:pt>
                <c:pt idx="18625">
                  <c:v>33.22</c:v>
                </c:pt>
                <c:pt idx="18626">
                  <c:v>65.61</c:v>
                </c:pt>
                <c:pt idx="18627">
                  <c:v>27.93</c:v>
                </c:pt>
                <c:pt idx="18628">
                  <c:v>44.5</c:v>
                </c:pt>
                <c:pt idx="18629">
                  <c:v>21.48</c:v>
                </c:pt>
                <c:pt idx="18630">
                  <c:v>57.85</c:v>
                </c:pt>
                <c:pt idx="18631">
                  <c:v>15.92</c:v>
                </c:pt>
                <c:pt idx="18632">
                  <c:v>66.540000000000006</c:v>
                </c:pt>
                <c:pt idx="18633">
                  <c:v>40.770000000000003</c:v>
                </c:pt>
                <c:pt idx="18634">
                  <c:v>33.340000000000003</c:v>
                </c:pt>
                <c:pt idx="18635">
                  <c:v>65.47</c:v>
                </c:pt>
                <c:pt idx="18636">
                  <c:v>28.17</c:v>
                </c:pt>
                <c:pt idx="18637">
                  <c:v>44.53</c:v>
                </c:pt>
                <c:pt idx="18638">
                  <c:v>21.29</c:v>
                </c:pt>
                <c:pt idx="18639">
                  <c:v>58.1</c:v>
                </c:pt>
                <c:pt idx="18640">
                  <c:v>16.010000000000002</c:v>
                </c:pt>
                <c:pt idx="18641">
                  <c:v>66.39</c:v>
                </c:pt>
                <c:pt idx="18642">
                  <c:v>40.58</c:v>
                </c:pt>
                <c:pt idx="18643">
                  <c:v>33.47</c:v>
                </c:pt>
                <c:pt idx="18644">
                  <c:v>65.319999999999993</c:v>
                </c:pt>
                <c:pt idx="18645">
                  <c:v>28.41</c:v>
                </c:pt>
                <c:pt idx="18646">
                  <c:v>44.54</c:v>
                </c:pt>
                <c:pt idx="18647">
                  <c:v>21.1</c:v>
                </c:pt>
                <c:pt idx="18648">
                  <c:v>58.36</c:v>
                </c:pt>
                <c:pt idx="18649">
                  <c:v>16.09</c:v>
                </c:pt>
                <c:pt idx="18650">
                  <c:v>66.239999999999995</c:v>
                </c:pt>
                <c:pt idx="18651">
                  <c:v>40.4</c:v>
                </c:pt>
                <c:pt idx="18652">
                  <c:v>33.590000000000003</c:v>
                </c:pt>
                <c:pt idx="18653">
                  <c:v>65.17</c:v>
                </c:pt>
                <c:pt idx="18654">
                  <c:v>28.65</c:v>
                </c:pt>
                <c:pt idx="18655">
                  <c:v>44.56</c:v>
                </c:pt>
                <c:pt idx="18656">
                  <c:v>20.9</c:v>
                </c:pt>
                <c:pt idx="18657">
                  <c:v>58.62</c:v>
                </c:pt>
                <c:pt idx="18658">
                  <c:v>16.170000000000002</c:v>
                </c:pt>
                <c:pt idx="18659">
                  <c:v>66.09</c:v>
                </c:pt>
                <c:pt idx="18660">
                  <c:v>40.21</c:v>
                </c:pt>
                <c:pt idx="18661">
                  <c:v>33.71</c:v>
                </c:pt>
                <c:pt idx="18662">
                  <c:v>65.03</c:v>
                </c:pt>
                <c:pt idx="18663">
                  <c:v>28.89</c:v>
                </c:pt>
                <c:pt idx="18664">
                  <c:v>44.58</c:v>
                </c:pt>
                <c:pt idx="18665">
                  <c:v>20.71</c:v>
                </c:pt>
                <c:pt idx="18666">
                  <c:v>58.87</c:v>
                </c:pt>
                <c:pt idx="18667">
                  <c:v>16.25</c:v>
                </c:pt>
                <c:pt idx="18668">
                  <c:v>65.94</c:v>
                </c:pt>
                <c:pt idx="18669">
                  <c:v>40.03</c:v>
                </c:pt>
                <c:pt idx="18670">
                  <c:v>33.83</c:v>
                </c:pt>
                <c:pt idx="18671">
                  <c:v>64.88</c:v>
                </c:pt>
                <c:pt idx="18672">
                  <c:v>29.12</c:v>
                </c:pt>
                <c:pt idx="18673">
                  <c:v>44.59</c:v>
                </c:pt>
                <c:pt idx="18674">
                  <c:v>20.52</c:v>
                </c:pt>
                <c:pt idx="18675">
                  <c:v>59.13</c:v>
                </c:pt>
                <c:pt idx="18676">
                  <c:v>16.329999999999998</c:v>
                </c:pt>
                <c:pt idx="18677">
                  <c:v>65.78</c:v>
                </c:pt>
                <c:pt idx="18678">
                  <c:v>39.840000000000003</c:v>
                </c:pt>
                <c:pt idx="18679">
                  <c:v>33.950000000000003</c:v>
                </c:pt>
                <c:pt idx="18680">
                  <c:v>64.73</c:v>
                </c:pt>
                <c:pt idx="18681">
                  <c:v>29.36</c:v>
                </c:pt>
                <c:pt idx="18682">
                  <c:v>44.6</c:v>
                </c:pt>
                <c:pt idx="18683">
                  <c:v>20.32</c:v>
                </c:pt>
                <c:pt idx="18684">
                  <c:v>59.39</c:v>
                </c:pt>
                <c:pt idx="18685">
                  <c:v>16.41</c:v>
                </c:pt>
                <c:pt idx="18686">
                  <c:v>65.63</c:v>
                </c:pt>
                <c:pt idx="18687">
                  <c:v>39.659999999999997</c:v>
                </c:pt>
                <c:pt idx="18688">
                  <c:v>34.07</c:v>
                </c:pt>
                <c:pt idx="18689">
                  <c:v>64.58</c:v>
                </c:pt>
                <c:pt idx="18690">
                  <c:v>29.6</c:v>
                </c:pt>
                <c:pt idx="18691">
                  <c:v>44.61</c:v>
                </c:pt>
                <c:pt idx="18692">
                  <c:v>20.13</c:v>
                </c:pt>
                <c:pt idx="18693">
                  <c:v>59.65</c:v>
                </c:pt>
                <c:pt idx="18694">
                  <c:v>16.489999999999998</c:v>
                </c:pt>
                <c:pt idx="18695">
                  <c:v>65.48</c:v>
                </c:pt>
                <c:pt idx="18696">
                  <c:v>39.47</c:v>
                </c:pt>
                <c:pt idx="18697">
                  <c:v>34.19</c:v>
                </c:pt>
                <c:pt idx="18698">
                  <c:v>64.430000000000007</c:v>
                </c:pt>
                <c:pt idx="18699">
                  <c:v>29.84</c:v>
                </c:pt>
                <c:pt idx="18700">
                  <c:v>44.62</c:v>
                </c:pt>
                <c:pt idx="18701">
                  <c:v>19.93</c:v>
                </c:pt>
                <c:pt idx="18702">
                  <c:v>59.9</c:v>
                </c:pt>
                <c:pt idx="18703">
                  <c:v>16.57</c:v>
                </c:pt>
                <c:pt idx="18704">
                  <c:v>65.319999999999993</c:v>
                </c:pt>
                <c:pt idx="18705">
                  <c:v>39.29</c:v>
                </c:pt>
                <c:pt idx="18706">
                  <c:v>34.31</c:v>
                </c:pt>
                <c:pt idx="18707">
                  <c:v>64.28</c:v>
                </c:pt>
                <c:pt idx="18708">
                  <c:v>30.08</c:v>
                </c:pt>
                <c:pt idx="18709">
                  <c:v>44.63</c:v>
                </c:pt>
                <c:pt idx="18710">
                  <c:v>19.739999999999998</c:v>
                </c:pt>
                <c:pt idx="18711">
                  <c:v>60.16</c:v>
                </c:pt>
                <c:pt idx="18712">
                  <c:v>16.649999999999999</c:v>
                </c:pt>
                <c:pt idx="18713">
                  <c:v>65.17</c:v>
                </c:pt>
                <c:pt idx="18714">
                  <c:v>39.1</c:v>
                </c:pt>
                <c:pt idx="18715">
                  <c:v>34.42</c:v>
                </c:pt>
                <c:pt idx="18716">
                  <c:v>64.12</c:v>
                </c:pt>
                <c:pt idx="18717">
                  <c:v>30.32</c:v>
                </c:pt>
                <c:pt idx="18718">
                  <c:v>44.64</c:v>
                </c:pt>
                <c:pt idx="18719">
                  <c:v>19.55</c:v>
                </c:pt>
                <c:pt idx="18720">
                  <c:v>60.42</c:v>
                </c:pt>
                <c:pt idx="18721">
                  <c:v>16.72</c:v>
                </c:pt>
                <c:pt idx="18722">
                  <c:v>65.010000000000005</c:v>
                </c:pt>
                <c:pt idx="18723">
                  <c:v>38.92</c:v>
                </c:pt>
                <c:pt idx="18724">
                  <c:v>34.54</c:v>
                </c:pt>
                <c:pt idx="18725">
                  <c:v>63.97</c:v>
                </c:pt>
                <c:pt idx="18726">
                  <c:v>30.56</c:v>
                </c:pt>
                <c:pt idx="18727">
                  <c:v>44.64</c:v>
                </c:pt>
                <c:pt idx="18728">
                  <c:v>19.350000000000001</c:v>
                </c:pt>
                <c:pt idx="18729">
                  <c:v>60.67</c:v>
                </c:pt>
                <c:pt idx="18730">
                  <c:v>16.8</c:v>
                </c:pt>
                <c:pt idx="18731">
                  <c:v>64.86</c:v>
                </c:pt>
                <c:pt idx="18732">
                  <c:v>38.729999999999997</c:v>
                </c:pt>
                <c:pt idx="18733">
                  <c:v>34.65</c:v>
                </c:pt>
                <c:pt idx="18734">
                  <c:v>63.82</c:v>
                </c:pt>
                <c:pt idx="18735">
                  <c:v>30.8</c:v>
                </c:pt>
                <c:pt idx="18736">
                  <c:v>44.64</c:v>
                </c:pt>
                <c:pt idx="18737">
                  <c:v>19.16</c:v>
                </c:pt>
                <c:pt idx="18738">
                  <c:v>60.93</c:v>
                </c:pt>
                <c:pt idx="18739">
                  <c:v>16.87</c:v>
                </c:pt>
                <c:pt idx="18740">
                  <c:v>64.7</c:v>
                </c:pt>
                <c:pt idx="18741">
                  <c:v>38.549999999999997</c:v>
                </c:pt>
                <c:pt idx="18742">
                  <c:v>34.770000000000003</c:v>
                </c:pt>
                <c:pt idx="18743">
                  <c:v>63.66</c:v>
                </c:pt>
                <c:pt idx="18744">
                  <c:v>31.04</c:v>
                </c:pt>
                <c:pt idx="18745">
                  <c:v>44.65</c:v>
                </c:pt>
                <c:pt idx="18746">
                  <c:v>18.96</c:v>
                </c:pt>
                <c:pt idx="18747">
                  <c:v>61.19</c:v>
                </c:pt>
                <c:pt idx="18748">
                  <c:v>16.95</c:v>
                </c:pt>
                <c:pt idx="18749">
                  <c:v>64.55</c:v>
                </c:pt>
                <c:pt idx="18750">
                  <c:v>38.36</c:v>
                </c:pt>
                <c:pt idx="18751">
                  <c:v>34.880000000000003</c:v>
                </c:pt>
                <c:pt idx="18752">
                  <c:v>63.5</c:v>
                </c:pt>
                <c:pt idx="18753">
                  <c:v>31.28</c:v>
                </c:pt>
                <c:pt idx="18754">
                  <c:v>44.64</c:v>
                </c:pt>
                <c:pt idx="18755">
                  <c:v>18.77</c:v>
                </c:pt>
                <c:pt idx="18756">
                  <c:v>61.44</c:v>
                </c:pt>
                <c:pt idx="18757">
                  <c:v>17.02</c:v>
                </c:pt>
                <c:pt idx="18758">
                  <c:v>64.39</c:v>
                </c:pt>
                <c:pt idx="18759">
                  <c:v>38.17</c:v>
                </c:pt>
                <c:pt idx="18760">
                  <c:v>34.99</c:v>
                </c:pt>
                <c:pt idx="18761">
                  <c:v>63.35</c:v>
                </c:pt>
                <c:pt idx="18762">
                  <c:v>31.52</c:v>
                </c:pt>
                <c:pt idx="18763">
                  <c:v>44.64</c:v>
                </c:pt>
                <c:pt idx="18764">
                  <c:v>18.579999999999998</c:v>
                </c:pt>
                <c:pt idx="18765">
                  <c:v>61.7</c:v>
                </c:pt>
                <c:pt idx="18766">
                  <c:v>17.09</c:v>
                </c:pt>
                <c:pt idx="18767">
                  <c:v>64.239999999999995</c:v>
                </c:pt>
                <c:pt idx="18768">
                  <c:v>37.99</c:v>
                </c:pt>
                <c:pt idx="18769">
                  <c:v>35.1</c:v>
                </c:pt>
                <c:pt idx="18770">
                  <c:v>63.19</c:v>
                </c:pt>
                <c:pt idx="18771">
                  <c:v>31.77</c:v>
                </c:pt>
                <c:pt idx="18772">
                  <c:v>44.64</c:v>
                </c:pt>
                <c:pt idx="18773">
                  <c:v>18.38</c:v>
                </c:pt>
                <c:pt idx="18774">
                  <c:v>61.96</c:v>
                </c:pt>
                <c:pt idx="18775">
                  <c:v>17.16</c:v>
                </c:pt>
                <c:pt idx="18776">
                  <c:v>64.08</c:v>
                </c:pt>
                <c:pt idx="18777">
                  <c:v>37.799999999999997</c:v>
                </c:pt>
                <c:pt idx="18778">
                  <c:v>35.21</c:v>
                </c:pt>
                <c:pt idx="18779">
                  <c:v>63.03</c:v>
                </c:pt>
                <c:pt idx="18780">
                  <c:v>32.01</c:v>
                </c:pt>
                <c:pt idx="18781">
                  <c:v>44.63</c:v>
                </c:pt>
                <c:pt idx="18782">
                  <c:v>18.190000000000001</c:v>
                </c:pt>
                <c:pt idx="18783">
                  <c:v>62.22</c:v>
                </c:pt>
                <c:pt idx="18784">
                  <c:v>17.239999999999998</c:v>
                </c:pt>
                <c:pt idx="18785">
                  <c:v>63.93</c:v>
                </c:pt>
                <c:pt idx="18786">
                  <c:v>37.61</c:v>
                </c:pt>
                <c:pt idx="18787">
                  <c:v>35.31</c:v>
                </c:pt>
                <c:pt idx="18788">
                  <c:v>62.87</c:v>
                </c:pt>
                <c:pt idx="18789">
                  <c:v>32.25</c:v>
                </c:pt>
                <c:pt idx="18790">
                  <c:v>44.63</c:v>
                </c:pt>
                <c:pt idx="18791">
                  <c:v>17.989999999999998</c:v>
                </c:pt>
                <c:pt idx="18792">
                  <c:v>62.47</c:v>
                </c:pt>
                <c:pt idx="18793">
                  <c:v>17.3</c:v>
                </c:pt>
                <c:pt idx="18794">
                  <c:v>63.77</c:v>
                </c:pt>
                <c:pt idx="18795">
                  <c:v>37.43</c:v>
                </c:pt>
                <c:pt idx="18796">
                  <c:v>35.42</c:v>
                </c:pt>
                <c:pt idx="18797">
                  <c:v>62.71</c:v>
                </c:pt>
                <c:pt idx="18798">
                  <c:v>32.49</c:v>
                </c:pt>
                <c:pt idx="18799">
                  <c:v>44.62</c:v>
                </c:pt>
                <c:pt idx="18800">
                  <c:v>17.8</c:v>
                </c:pt>
                <c:pt idx="18801">
                  <c:v>62.73</c:v>
                </c:pt>
                <c:pt idx="18802">
                  <c:v>17.37</c:v>
                </c:pt>
                <c:pt idx="18803">
                  <c:v>63.61</c:v>
                </c:pt>
                <c:pt idx="18804">
                  <c:v>37.24</c:v>
                </c:pt>
                <c:pt idx="18805">
                  <c:v>35.53</c:v>
                </c:pt>
                <c:pt idx="18806">
                  <c:v>62.55</c:v>
                </c:pt>
                <c:pt idx="18807">
                  <c:v>32.729999999999997</c:v>
                </c:pt>
                <c:pt idx="18808">
                  <c:v>44.61</c:v>
                </c:pt>
                <c:pt idx="18809">
                  <c:v>17.61</c:v>
                </c:pt>
                <c:pt idx="18810">
                  <c:v>62.99</c:v>
                </c:pt>
                <c:pt idx="18811">
                  <c:v>17.440000000000001</c:v>
                </c:pt>
                <c:pt idx="18812">
                  <c:v>63.45</c:v>
                </c:pt>
                <c:pt idx="18813">
                  <c:v>37.049999999999997</c:v>
                </c:pt>
                <c:pt idx="18814">
                  <c:v>35.630000000000003</c:v>
                </c:pt>
                <c:pt idx="18815">
                  <c:v>62.38</c:v>
                </c:pt>
                <c:pt idx="18816">
                  <c:v>32.979999999999997</c:v>
                </c:pt>
                <c:pt idx="18817">
                  <c:v>44.6</c:v>
                </c:pt>
                <c:pt idx="18818">
                  <c:v>17.41</c:v>
                </c:pt>
                <c:pt idx="18819">
                  <c:v>63.24</c:v>
                </c:pt>
                <c:pt idx="18820">
                  <c:v>17.510000000000002</c:v>
                </c:pt>
                <c:pt idx="18821">
                  <c:v>63.3</c:v>
                </c:pt>
                <c:pt idx="18822">
                  <c:v>36.869999999999997</c:v>
                </c:pt>
                <c:pt idx="18823">
                  <c:v>35.729999999999997</c:v>
                </c:pt>
                <c:pt idx="18824">
                  <c:v>62.22</c:v>
                </c:pt>
                <c:pt idx="18825">
                  <c:v>33.22</c:v>
                </c:pt>
                <c:pt idx="18826">
                  <c:v>44.58</c:v>
                </c:pt>
                <c:pt idx="18827">
                  <c:v>17.22</c:v>
                </c:pt>
                <c:pt idx="18828">
                  <c:v>63.5</c:v>
                </c:pt>
                <c:pt idx="18829">
                  <c:v>17.579999999999998</c:v>
                </c:pt>
                <c:pt idx="18830">
                  <c:v>63.14</c:v>
                </c:pt>
                <c:pt idx="18831">
                  <c:v>36.68</c:v>
                </c:pt>
                <c:pt idx="18832">
                  <c:v>35.83</c:v>
                </c:pt>
                <c:pt idx="18833">
                  <c:v>62.06</c:v>
                </c:pt>
                <c:pt idx="18834">
                  <c:v>33.46</c:v>
                </c:pt>
                <c:pt idx="18835">
                  <c:v>44.57</c:v>
                </c:pt>
                <c:pt idx="18836">
                  <c:v>17.02</c:v>
                </c:pt>
                <c:pt idx="18837">
                  <c:v>63.76</c:v>
                </c:pt>
                <c:pt idx="18838">
                  <c:v>17.64</c:v>
                </c:pt>
                <c:pt idx="18839">
                  <c:v>62.98</c:v>
                </c:pt>
                <c:pt idx="18840">
                  <c:v>36.49</c:v>
                </c:pt>
                <c:pt idx="18841">
                  <c:v>35.93</c:v>
                </c:pt>
                <c:pt idx="18842">
                  <c:v>61.89</c:v>
                </c:pt>
                <c:pt idx="18843">
                  <c:v>33.71</c:v>
                </c:pt>
                <c:pt idx="18844">
                  <c:v>44.55</c:v>
                </c:pt>
                <c:pt idx="18845">
                  <c:v>10.32</c:v>
                </c:pt>
                <c:pt idx="18846">
                  <c:v>16.829999999999998</c:v>
                </c:pt>
                <c:pt idx="18847">
                  <c:v>64.010000000000005</c:v>
                </c:pt>
                <c:pt idx="18848">
                  <c:v>17.71</c:v>
                </c:pt>
                <c:pt idx="18849">
                  <c:v>62.82</c:v>
                </c:pt>
                <c:pt idx="18850">
                  <c:v>36.299999999999997</c:v>
                </c:pt>
                <c:pt idx="18851">
                  <c:v>36.03</c:v>
                </c:pt>
                <c:pt idx="18852">
                  <c:v>61.73</c:v>
                </c:pt>
                <c:pt idx="18853">
                  <c:v>33.950000000000003</c:v>
                </c:pt>
                <c:pt idx="18854">
                  <c:v>44.53</c:v>
                </c:pt>
                <c:pt idx="18855">
                  <c:v>10.49</c:v>
                </c:pt>
                <c:pt idx="18856">
                  <c:v>16.63</c:v>
                </c:pt>
                <c:pt idx="18857">
                  <c:v>64.27</c:v>
                </c:pt>
                <c:pt idx="18858">
                  <c:v>17.77</c:v>
                </c:pt>
                <c:pt idx="18859">
                  <c:v>62.67</c:v>
                </c:pt>
                <c:pt idx="18860">
                  <c:v>36.119999999999997</c:v>
                </c:pt>
                <c:pt idx="18861">
                  <c:v>36.130000000000003</c:v>
                </c:pt>
                <c:pt idx="18862">
                  <c:v>61.56</c:v>
                </c:pt>
                <c:pt idx="18863">
                  <c:v>34.19</c:v>
                </c:pt>
                <c:pt idx="18864">
                  <c:v>44.51</c:v>
                </c:pt>
                <c:pt idx="18865">
                  <c:v>10.67</c:v>
                </c:pt>
                <c:pt idx="18866">
                  <c:v>16.440000000000001</c:v>
                </c:pt>
                <c:pt idx="18867">
                  <c:v>64.53</c:v>
                </c:pt>
                <c:pt idx="18868">
                  <c:v>17.829999999999998</c:v>
                </c:pt>
                <c:pt idx="18869">
                  <c:v>62.51</c:v>
                </c:pt>
                <c:pt idx="18870">
                  <c:v>35.93</c:v>
                </c:pt>
                <c:pt idx="18871">
                  <c:v>36.229999999999997</c:v>
                </c:pt>
                <c:pt idx="18872">
                  <c:v>61.39</c:v>
                </c:pt>
                <c:pt idx="18873">
                  <c:v>34.44</c:v>
                </c:pt>
                <c:pt idx="18874">
                  <c:v>44.49</c:v>
                </c:pt>
                <c:pt idx="18875">
                  <c:v>10.84</c:v>
                </c:pt>
                <c:pt idx="18876">
                  <c:v>16.25</c:v>
                </c:pt>
                <c:pt idx="18877">
                  <c:v>64.78</c:v>
                </c:pt>
                <c:pt idx="18878">
                  <c:v>17.899999999999999</c:v>
                </c:pt>
                <c:pt idx="18879">
                  <c:v>62.35</c:v>
                </c:pt>
                <c:pt idx="18880">
                  <c:v>35.74</c:v>
                </c:pt>
                <c:pt idx="18881">
                  <c:v>36.32</c:v>
                </c:pt>
                <c:pt idx="18882">
                  <c:v>61.23</c:v>
                </c:pt>
                <c:pt idx="18883">
                  <c:v>34.68</c:v>
                </c:pt>
                <c:pt idx="18884">
                  <c:v>44.47</c:v>
                </c:pt>
                <c:pt idx="18885">
                  <c:v>11.01</c:v>
                </c:pt>
                <c:pt idx="18886">
                  <c:v>16.05</c:v>
                </c:pt>
                <c:pt idx="18887">
                  <c:v>65.040000000000006</c:v>
                </c:pt>
                <c:pt idx="18888">
                  <c:v>17.96</c:v>
                </c:pt>
                <c:pt idx="18889">
                  <c:v>62.19</c:v>
                </c:pt>
                <c:pt idx="18890">
                  <c:v>35.549999999999997</c:v>
                </c:pt>
                <c:pt idx="18891">
                  <c:v>36.42</c:v>
                </c:pt>
                <c:pt idx="18892">
                  <c:v>61.06</c:v>
                </c:pt>
                <c:pt idx="18893">
                  <c:v>34.93</c:v>
                </c:pt>
                <c:pt idx="18894">
                  <c:v>44.44</c:v>
                </c:pt>
                <c:pt idx="18895">
                  <c:v>11.18</c:v>
                </c:pt>
                <c:pt idx="18896">
                  <c:v>15.86</c:v>
                </c:pt>
                <c:pt idx="18897">
                  <c:v>65.3</c:v>
                </c:pt>
                <c:pt idx="18898">
                  <c:v>18.02</c:v>
                </c:pt>
                <c:pt idx="18899">
                  <c:v>62.03</c:v>
                </c:pt>
                <c:pt idx="18900">
                  <c:v>35.36</c:v>
                </c:pt>
                <c:pt idx="18901">
                  <c:v>36.51</c:v>
                </c:pt>
                <c:pt idx="18902">
                  <c:v>60.89</c:v>
                </c:pt>
                <c:pt idx="18903">
                  <c:v>35.17</c:v>
                </c:pt>
                <c:pt idx="18904">
                  <c:v>44.42</c:v>
                </c:pt>
                <c:pt idx="18905">
                  <c:v>11.36</c:v>
                </c:pt>
                <c:pt idx="18906">
                  <c:v>15.66</c:v>
                </c:pt>
                <c:pt idx="18907">
                  <c:v>65.55</c:v>
                </c:pt>
                <c:pt idx="18908">
                  <c:v>18.079999999999998</c:v>
                </c:pt>
                <c:pt idx="18909">
                  <c:v>61.87</c:v>
                </c:pt>
                <c:pt idx="18910">
                  <c:v>35.17</c:v>
                </c:pt>
                <c:pt idx="18911">
                  <c:v>36.6</c:v>
                </c:pt>
                <c:pt idx="18912">
                  <c:v>60.72</c:v>
                </c:pt>
                <c:pt idx="18913">
                  <c:v>35.42</c:v>
                </c:pt>
                <c:pt idx="18914">
                  <c:v>44.39</c:v>
                </c:pt>
                <c:pt idx="18915">
                  <c:v>11.53</c:v>
                </c:pt>
                <c:pt idx="18916">
                  <c:v>15.47</c:v>
                </c:pt>
                <c:pt idx="18917">
                  <c:v>65.81</c:v>
                </c:pt>
                <c:pt idx="18918">
                  <c:v>18.14</c:v>
                </c:pt>
                <c:pt idx="18919">
                  <c:v>61.72</c:v>
                </c:pt>
                <c:pt idx="18920">
                  <c:v>34.99</c:v>
                </c:pt>
                <c:pt idx="18921">
                  <c:v>36.69</c:v>
                </c:pt>
                <c:pt idx="18922">
                  <c:v>60.55</c:v>
                </c:pt>
                <c:pt idx="18923">
                  <c:v>35.659999999999997</c:v>
                </c:pt>
                <c:pt idx="18924">
                  <c:v>44.36</c:v>
                </c:pt>
                <c:pt idx="18925">
                  <c:v>11.7</c:v>
                </c:pt>
                <c:pt idx="18926">
                  <c:v>15.27</c:v>
                </c:pt>
                <c:pt idx="18927">
                  <c:v>66.069999999999993</c:v>
                </c:pt>
                <c:pt idx="18928">
                  <c:v>18.190000000000001</c:v>
                </c:pt>
                <c:pt idx="18929">
                  <c:v>61.56</c:v>
                </c:pt>
                <c:pt idx="18930">
                  <c:v>34.799999999999997</c:v>
                </c:pt>
                <c:pt idx="18931">
                  <c:v>36.78</c:v>
                </c:pt>
                <c:pt idx="18932">
                  <c:v>60.38</c:v>
                </c:pt>
                <c:pt idx="18933">
                  <c:v>35.909999999999997</c:v>
                </c:pt>
                <c:pt idx="18934">
                  <c:v>44.33</c:v>
                </c:pt>
                <c:pt idx="18935">
                  <c:v>11.87</c:v>
                </c:pt>
                <c:pt idx="18936">
                  <c:v>15.08</c:v>
                </c:pt>
                <c:pt idx="18937">
                  <c:v>66.319999999999993</c:v>
                </c:pt>
                <c:pt idx="18938">
                  <c:v>18.25</c:v>
                </c:pt>
                <c:pt idx="18939">
                  <c:v>61.4</c:v>
                </c:pt>
                <c:pt idx="18940">
                  <c:v>34.61</c:v>
                </c:pt>
                <c:pt idx="18941">
                  <c:v>36.869999999999997</c:v>
                </c:pt>
                <c:pt idx="18942">
                  <c:v>60.2</c:v>
                </c:pt>
                <c:pt idx="18943">
                  <c:v>36.159999999999997</c:v>
                </c:pt>
                <c:pt idx="18944">
                  <c:v>44.3</c:v>
                </c:pt>
                <c:pt idx="18945">
                  <c:v>12.05</c:v>
                </c:pt>
                <c:pt idx="18946">
                  <c:v>14.89</c:v>
                </c:pt>
                <c:pt idx="18947">
                  <c:v>66.58</c:v>
                </c:pt>
                <c:pt idx="18948">
                  <c:v>18.309999999999999</c:v>
                </c:pt>
                <c:pt idx="18949">
                  <c:v>61.24</c:v>
                </c:pt>
                <c:pt idx="18950">
                  <c:v>34.42</c:v>
                </c:pt>
                <c:pt idx="18951">
                  <c:v>36.96</c:v>
                </c:pt>
                <c:pt idx="18952">
                  <c:v>60.03</c:v>
                </c:pt>
                <c:pt idx="18953">
                  <c:v>36.4</c:v>
                </c:pt>
                <c:pt idx="18954">
                  <c:v>44.26</c:v>
                </c:pt>
                <c:pt idx="18955">
                  <c:v>12.22</c:v>
                </c:pt>
                <c:pt idx="18956">
                  <c:v>14.69</c:v>
                </c:pt>
                <c:pt idx="18957">
                  <c:v>66.83</c:v>
                </c:pt>
                <c:pt idx="18958">
                  <c:v>18.36</c:v>
                </c:pt>
                <c:pt idx="18959">
                  <c:v>61.08</c:v>
                </c:pt>
                <c:pt idx="18960">
                  <c:v>34.229999999999997</c:v>
                </c:pt>
                <c:pt idx="18961">
                  <c:v>37.04</c:v>
                </c:pt>
                <c:pt idx="18962">
                  <c:v>59.86</c:v>
                </c:pt>
                <c:pt idx="18963">
                  <c:v>36.65</c:v>
                </c:pt>
                <c:pt idx="18964">
                  <c:v>44.23</c:v>
                </c:pt>
                <c:pt idx="18965">
                  <c:v>12.4</c:v>
                </c:pt>
                <c:pt idx="18966">
                  <c:v>14.5</c:v>
                </c:pt>
                <c:pt idx="18967">
                  <c:v>67.09</c:v>
                </c:pt>
                <c:pt idx="18968">
                  <c:v>18.41</c:v>
                </c:pt>
                <c:pt idx="18969">
                  <c:v>60.92</c:v>
                </c:pt>
                <c:pt idx="18970">
                  <c:v>34.04</c:v>
                </c:pt>
                <c:pt idx="18971">
                  <c:v>37.130000000000003</c:v>
                </c:pt>
                <c:pt idx="18972">
                  <c:v>59.68</c:v>
                </c:pt>
                <c:pt idx="18973">
                  <c:v>36.89</c:v>
                </c:pt>
                <c:pt idx="18974">
                  <c:v>44.19</c:v>
                </c:pt>
                <c:pt idx="18975">
                  <c:v>12.57</c:v>
                </c:pt>
                <c:pt idx="18976">
                  <c:v>14.3</c:v>
                </c:pt>
                <c:pt idx="18977">
                  <c:v>67.34</c:v>
                </c:pt>
                <c:pt idx="18978">
                  <c:v>18.47</c:v>
                </c:pt>
                <c:pt idx="18979">
                  <c:v>60.76</c:v>
                </c:pt>
                <c:pt idx="18980">
                  <c:v>33.85</c:v>
                </c:pt>
                <c:pt idx="18981">
                  <c:v>37.21</c:v>
                </c:pt>
                <c:pt idx="18982">
                  <c:v>59.51</c:v>
                </c:pt>
                <c:pt idx="18983">
                  <c:v>37.14</c:v>
                </c:pt>
                <c:pt idx="18984">
                  <c:v>44.15</c:v>
                </c:pt>
                <c:pt idx="18985">
                  <c:v>12.75</c:v>
                </c:pt>
                <c:pt idx="18986">
                  <c:v>14.11</c:v>
                </c:pt>
                <c:pt idx="18987">
                  <c:v>67.599999999999994</c:v>
                </c:pt>
                <c:pt idx="18988">
                  <c:v>18.52</c:v>
                </c:pt>
                <c:pt idx="18989">
                  <c:v>60.6</c:v>
                </c:pt>
                <c:pt idx="18990">
                  <c:v>33.659999999999997</c:v>
                </c:pt>
                <c:pt idx="18991">
                  <c:v>37.29</c:v>
                </c:pt>
                <c:pt idx="18992">
                  <c:v>59.34</c:v>
                </c:pt>
                <c:pt idx="18993">
                  <c:v>37.39</c:v>
                </c:pt>
                <c:pt idx="18994">
                  <c:v>44.11</c:v>
                </c:pt>
                <c:pt idx="18995">
                  <c:v>12.92</c:v>
                </c:pt>
                <c:pt idx="18996">
                  <c:v>13.92</c:v>
                </c:pt>
                <c:pt idx="18997">
                  <c:v>67.849999999999994</c:v>
                </c:pt>
                <c:pt idx="18998">
                  <c:v>18.57</c:v>
                </c:pt>
                <c:pt idx="18999">
                  <c:v>60.44</c:v>
                </c:pt>
                <c:pt idx="19000">
                  <c:v>33.47</c:v>
                </c:pt>
                <c:pt idx="19001">
                  <c:v>37.369999999999997</c:v>
                </c:pt>
                <c:pt idx="19002">
                  <c:v>59.16</c:v>
                </c:pt>
                <c:pt idx="19003">
                  <c:v>37.64</c:v>
                </c:pt>
                <c:pt idx="19004">
                  <c:v>44.07</c:v>
                </c:pt>
                <c:pt idx="19005">
                  <c:v>13.1</c:v>
                </c:pt>
                <c:pt idx="19006">
                  <c:v>13.72</c:v>
                </c:pt>
                <c:pt idx="19007">
                  <c:v>68.11</c:v>
                </c:pt>
                <c:pt idx="19008">
                  <c:v>18.62</c:v>
                </c:pt>
                <c:pt idx="19009">
                  <c:v>60.28</c:v>
                </c:pt>
                <c:pt idx="19010">
                  <c:v>33.28</c:v>
                </c:pt>
                <c:pt idx="19011">
                  <c:v>37.450000000000003</c:v>
                </c:pt>
                <c:pt idx="19012">
                  <c:v>58.98</c:v>
                </c:pt>
                <c:pt idx="19013">
                  <c:v>37.880000000000003</c:v>
                </c:pt>
                <c:pt idx="19014">
                  <c:v>44.02</c:v>
                </c:pt>
                <c:pt idx="19015">
                  <c:v>13.27</c:v>
                </c:pt>
                <c:pt idx="19016">
                  <c:v>13.53</c:v>
                </c:pt>
                <c:pt idx="19017">
                  <c:v>68.36</c:v>
                </c:pt>
                <c:pt idx="19018">
                  <c:v>18.670000000000002</c:v>
                </c:pt>
                <c:pt idx="19019">
                  <c:v>60.12</c:v>
                </c:pt>
                <c:pt idx="19020">
                  <c:v>33.090000000000003</c:v>
                </c:pt>
                <c:pt idx="19021">
                  <c:v>37.53</c:v>
                </c:pt>
                <c:pt idx="19022">
                  <c:v>58.81</c:v>
                </c:pt>
                <c:pt idx="19023">
                  <c:v>38.130000000000003</c:v>
                </c:pt>
                <c:pt idx="19024">
                  <c:v>43.98</c:v>
                </c:pt>
                <c:pt idx="19025">
                  <c:v>13.45</c:v>
                </c:pt>
                <c:pt idx="19026">
                  <c:v>13.33</c:v>
                </c:pt>
                <c:pt idx="19027">
                  <c:v>68.62</c:v>
                </c:pt>
                <c:pt idx="19028">
                  <c:v>18.72</c:v>
                </c:pt>
                <c:pt idx="19029">
                  <c:v>59.96</c:v>
                </c:pt>
                <c:pt idx="19030">
                  <c:v>32.9</c:v>
                </c:pt>
                <c:pt idx="19031">
                  <c:v>37.6</c:v>
                </c:pt>
                <c:pt idx="19032">
                  <c:v>58.63</c:v>
                </c:pt>
                <c:pt idx="19033">
                  <c:v>38.380000000000003</c:v>
                </c:pt>
                <c:pt idx="19034">
                  <c:v>43.93</c:v>
                </c:pt>
                <c:pt idx="19035">
                  <c:v>13.62</c:v>
                </c:pt>
                <c:pt idx="19036">
                  <c:v>13.14</c:v>
                </c:pt>
                <c:pt idx="19037">
                  <c:v>68.87</c:v>
                </c:pt>
                <c:pt idx="19038">
                  <c:v>18.760000000000002</c:v>
                </c:pt>
                <c:pt idx="19039">
                  <c:v>59.8</c:v>
                </c:pt>
                <c:pt idx="19040">
                  <c:v>32.71</c:v>
                </c:pt>
                <c:pt idx="19041">
                  <c:v>37.68</c:v>
                </c:pt>
                <c:pt idx="19042">
                  <c:v>58.45</c:v>
                </c:pt>
                <c:pt idx="19043">
                  <c:v>38.630000000000003</c:v>
                </c:pt>
                <c:pt idx="19044">
                  <c:v>43.88</c:v>
                </c:pt>
                <c:pt idx="19045">
                  <c:v>13.8</c:v>
                </c:pt>
                <c:pt idx="19046">
                  <c:v>12.95</c:v>
                </c:pt>
                <c:pt idx="19047">
                  <c:v>69.12</c:v>
                </c:pt>
                <c:pt idx="19048">
                  <c:v>18.809999999999999</c:v>
                </c:pt>
                <c:pt idx="19049">
                  <c:v>59.64</c:v>
                </c:pt>
                <c:pt idx="19050">
                  <c:v>32.520000000000003</c:v>
                </c:pt>
                <c:pt idx="19051">
                  <c:v>37.75</c:v>
                </c:pt>
                <c:pt idx="19052">
                  <c:v>58.27</c:v>
                </c:pt>
                <c:pt idx="19053">
                  <c:v>38.880000000000003</c:v>
                </c:pt>
                <c:pt idx="19054">
                  <c:v>43.83</c:v>
                </c:pt>
                <c:pt idx="19055">
                  <c:v>13.98</c:v>
                </c:pt>
                <c:pt idx="19056">
                  <c:v>12.75</c:v>
                </c:pt>
                <c:pt idx="19057">
                  <c:v>69.38</c:v>
                </c:pt>
                <c:pt idx="19058">
                  <c:v>18.86</c:v>
                </c:pt>
                <c:pt idx="19059">
                  <c:v>59.48</c:v>
                </c:pt>
                <c:pt idx="19060">
                  <c:v>32.33</c:v>
                </c:pt>
                <c:pt idx="19061">
                  <c:v>37.82</c:v>
                </c:pt>
                <c:pt idx="19062">
                  <c:v>58.09</c:v>
                </c:pt>
                <c:pt idx="19063">
                  <c:v>39.130000000000003</c:v>
                </c:pt>
                <c:pt idx="19064">
                  <c:v>43.78</c:v>
                </c:pt>
                <c:pt idx="19065">
                  <c:v>14.15</c:v>
                </c:pt>
                <c:pt idx="19066">
                  <c:v>12.56</c:v>
                </c:pt>
                <c:pt idx="19067">
                  <c:v>69.63</c:v>
                </c:pt>
                <c:pt idx="19068">
                  <c:v>18.899999999999999</c:v>
                </c:pt>
                <c:pt idx="19069">
                  <c:v>59.32</c:v>
                </c:pt>
                <c:pt idx="19070">
                  <c:v>32.14</c:v>
                </c:pt>
                <c:pt idx="19071">
                  <c:v>37.89</c:v>
                </c:pt>
                <c:pt idx="19072">
                  <c:v>57.91</c:v>
                </c:pt>
                <c:pt idx="19073">
                  <c:v>39.369999999999997</c:v>
                </c:pt>
                <c:pt idx="19074">
                  <c:v>43.73</c:v>
                </c:pt>
                <c:pt idx="19075">
                  <c:v>14.33</c:v>
                </c:pt>
                <c:pt idx="19076">
                  <c:v>12.37</c:v>
                </c:pt>
                <c:pt idx="19077">
                  <c:v>69.88</c:v>
                </c:pt>
                <c:pt idx="19078">
                  <c:v>18.940000000000001</c:v>
                </c:pt>
                <c:pt idx="19079">
                  <c:v>59.16</c:v>
                </c:pt>
                <c:pt idx="19080">
                  <c:v>31.95</c:v>
                </c:pt>
                <c:pt idx="19081">
                  <c:v>37.96</c:v>
                </c:pt>
                <c:pt idx="19082">
                  <c:v>57.73</c:v>
                </c:pt>
                <c:pt idx="19083">
                  <c:v>39.619999999999997</c:v>
                </c:pt>
                <c:pt idx="19084">
                  <c:v>43.68</c:v>
                </c:pt>
                <c:pt idx="19085">
                  <c:v>14.51</c:v>
                </c:pt>
                <c:pt idx="19086">
                  <c:v>12.17</c:v>
                </c:pt>
                <c:pt idx="19087">
                  <c:v>70.14</c:v>
                </c:pt>
                <c:pt idx="19088">
                  <c:v>18.989999999999998</c:v>
                </c:pt>
                <c:pt idx="19089">
                  <c:v>59</c:v>
                </c:pt>
                <c:pt idx="19090">
                  <c:v>31.76</c:v>
                </c:pt>
                <c:pt idx="19091">
                  <c:v>38.03</c:v>
                </c:pt>
                <c:pt idx="19092">
                  <c:v>57.55</c:v>
                </c:pt>
                <c:pt idx="19093">
                  <c:v>39.869999999999997</c:v>
                </c:pt>
                <c:pt idx="19094">
                  <c:v>43.62</c:v>
                </c:pt>
                <c:pt idx="19095">
                  <c:v>14.68</c:v>
                </c:pt>
                <c:pt idx="19096">
                  <c:v>11.98</c:v>
                </c:pt>
                <c:pt idx="19097">
                  <c:v>70.39</c:v>
                </c:pt>
                <c:pt idx="19098">
                  <c:v>19.03</c:v>
                </c:pt>
                <c:pt idx="19099">
                  <c:v>58.84</c:v>
                </c:pt>
                <c:pt idx="19100">
                  <c:v>31.57</c:v>
                </c:pt>
                <c:pt idx="19101">
                  <c:v>38.1</c:v>
                </c:pt>
                <c:pt idx="19102">
                  <c:v>57.37</c:v>
                </c:pt>
                <c:pt idx="19103">
                  <c:v>40.119999999999997</c:v>
                </c:pt>
                <c:pt idx="19104">
                  <c:v>43.56</c:v>
                </c:pt>
                <c:pt idx="19105">
                  <c:v>14.86</c:v>
                </c:pt>
                <c:pt idx="19106">
                  <c:v>11.79</c:v>
                </c:pt>
                <c:pt idx="19107">
                  <c:v>70.64</c:v>
                </c:pt>
                <c:pt idx="19108">
                  <c:v>19.07</c:v>
                </c:pt>
                <c:pt idx="19109">
                  <c:v>58.68</c:v>
                </c:pt>
                <c:pt idx="19110">
                  <c:v>31.38</c:v>
                </c:pt>
                <c:pt idx="19111">
                  <c:v>38.159999999999997</c:v>
                </c:pt>
                <c:pt idx="19112">
                  <c:v>57.19</c:v>
                </c:pt>
                <c:pt idx="19113">
                  <c:v>40.369999999999997</c:v>
                </c:pt>
                <c:pt idx="19114">
                  <c:v>43.51</c:v>
                </c:pt>
                <c:pt idx="19115">
                  <c:v>15.04</c:v>
                </c:pt>
                <c:pt idx="19116">
                  <c:v>11.59</c:v>
                </c:pt>
                <c:pt idx="19117">
                  <c:v>70.89</c:v>
                </c:pt>
                <c:pt idx="19118">
                  <c:v>19.11</c:v>
                </c:pt>
                <c:pt idx="19119">
                  <c:v>58.52</c:v>
                </c:pt>
                <c:pt idx="19120">
                  <c:v>31.19</c:v>
                </c:pt>
                <c:pt idx="19121">
                  <c:v>38.229999999999997</c:v>
                </c:pt>
                <c:pt idx="19122">
                  <c:v>57.01</c:v>
                </c:pt>
                <c:pt idx="19123">
                  <c:v>40.619999999999997</c:v>
                </c:pt>
                <c:pt idx="19124">
                  <c:v>43.45</c:v>
                </c:pt>
                <c:pt idx="19125">
                  <c:v>15.22</c:v>
                </c:pt>
                <c:pt idx="19126">
                  <c:v>11.4</c:v>
                </c:pt>
                <c:pt idx="19127">
                  <c:v>71.150000000000006</c:v>
                </c:pt>
                <c:pt idx="19128">
                  <c:v>19.14</c:v>
                </c:pt>
                <c:pt idx="19129">
                  <c:v>58.36</c:v>
                </c:pt>
                <c:pt idx="19130">
                  <c:v>31</c:v>
                </c:pt>
                <c:pt idx="19131">
                  <c:v>38.29</c:v>
                </c:pt>
                <c:pt idx="19132">
                  <c:v>56.83</c:v>
                </c:pt>
                <c:pt idx="19133">
                  <c:v>40.869999999999997</c:v>
                </c:pt>
                <c:pt idx="19134">
                  <c:v>43.38</c:v>
                </c:pt>
                <c:pt idx="19135">
                  <c:v>15.39</c:v>
                </c:pt>
                <c:pt idx="19136">
                  <c:v>11.21</c:v>
                </c:pt>
                <c:pt idx="19137">
                  <c:v>71.400000000000006</c:v>
                </c:pt>
                <c:pt idx="19138">
                  <c:v>19.18</c:v>
                </c:pt>
                <c:pt idx="19139">
                  <c:v>58.2</c:v>
                </c:pt>
                <c:pt idx="19140">
                  <c:v>30.81</c:v>
                </c:pt>
                <c:pt idx="19141">
                  <c:v>38.35</c:v>
                </c:pt>
                <c:pt idx="19142">
                  <c:v>56.64</c:v>
                </c:pt>
                <c:pt idx="19143">
                  <c:v>41.12</c:v>
                </c:pt>
                <c:pt idx="19144">
                  <c:v>43.32</c:v>
                </c:pt>
                <c:pt idx="19145">
                  <c:v>15.57</c:v>
                </c:pt>
                <c:pt idx="19146">
                  <c:v>11.01</c:v>
                </c:pt>
                <c:pt idx="19147">
                  <c:v>71.650000000000006</c:v>
                </c:pt>
                <c:pt idx="19148">
                  <c:v>19.22</c:v>
                </c:pt>
                <c:pt idx="19149">
                  <c:v>58.04</c:v>
                </c:pt>
                <c:pt idx="19150">
                  <c:v>30.62</c:v>
                </c:pt>
                <c:pt idx="19151">
                  <c:v>38.409999999999997</c:v>
                </c:pt>
                <c:pt idx="19152">
                  <c:v>56.46</c:v>
                </c:pt>
                <c:pt idx="19153">
                  <c:v>41.38</c:v>
                </c:pt>
                <c:pt idx="19154">
                  <c:v>43.26</c:v>
                </c:pt>
                <c:pt idx="19155">
                  <c:v>15.75</c:v>
                </c:pt>
                <c:pt idx="19156">
                  <c:v>10.82</c:v>
                </c:pt>
                <c:pt idx="19157">
                  <c:v>71.900000000000006</c:v>
                </c:pt>
                <c:pt idx="19158">
                  <c:v>19.25</c:v>
                </c:pt>
                <c:pt idx="19159">
                  <c:v>57.88</c:v>
                </c:pt>
                <c:pt idx="19160">
                  <c:v>30.43</c:v>
                </c:pt>
                <c:pt idx="19161">
                  <c:v>38.47</c:v>
                </c:pt>
                <c:pt idx="19162">
                  <c:v>56.27</c:v>
                </c:pt>
                <c:pt idx="19163">
                  <c:v>41.63</c:v>
                </c:pt>
                <c:pt idx="19164">
                  <c:v>43.19</c:v>
                </c:pt>
                <c:pt idx="19165">
                  <c:v>15.93</c:v>
                </c:pt>
                <c:pt idx="19166">
                  <c:v>10.63</c:v>
                </c:pt>
                <c:pt idx="19167">
                  <c:v>72.150000000000006</c:v>
                </c:pt>
                <c:pt idx="19168">
                  <c:v>19.29</c:v>
                </c:pt>
                <c:pt idx="19169">
                  <c:v>57.72</c:v>
                </c:pt>
                <c:pt idx="19170">
                  <c:v>30.24</c:v>
                </c:pt>
                <c:pt idx="19171">
                  <c:v>38.520000000000003</c:v>
                </c:pt>
                <c:pt idx="19172">
                  <c:v>56.09</c:v>
                </c:pt>
                <c:pt idx="19173">
                  <c:v>41.88</c:v>
                </c:pt>
                <c:pt idx="19174">
                  <c:v>43.12</c:v>
                </c:pt>
                <c:pt idx="19175">
                  <c:v>16.11</c:v>
                </c:pt>
                <c:pt idx="19176">
                  <c:v>10.44</c:v>
                </c:pt>
                <c:pt idx="19177">
                  <c:v>72.400000000000006</c:v>
                </c:pt>
                <c:pt idx="19178">
                  <c:v>19.32</c:v>
                </c:pt>
                <c:pt idx="19179">
                  <c:v>57.56</c:v>
                </c:pt>
                <c:pt idx="19180">
                  <c:v>30.04</c:v>
                </c:pt>
                <c:pt idx="19181">
                  <c:v>38.58</c:v>
                </c:pt>
                <c:pt idx="19182">
                  <c:v>55.9</c:v>
                </c:pt>
                <c:pt idx="19183">
                  <c:v>42.13</c:v>
                </c:pt>
                <c:pt idx="19184">
                  <c:v>43.06</c:v>
                </c:pt>
                <c:pt idx="19185">
                  <c:v>16.29</c:v>
                </c:pt>
                <c:pt idx="19186">
                  <c:v>10.24</c:v>
                </c:pt>
                <c:pt idx="19187">
                  <c:v>72.64</c:v>
                </c:pt>
                <c:pt idx="19188">
                  <c:v>19.350000000000001</c:v>
                </c:pt>
                <c:pt idx="19189">
                  <c:v>57.4</c:v>
                </c:pt>
                <c:pt idx="19190">
                  <c:v>29.85</c:v>
                </c:pt>
                <c:pt idx="19191">
                  <c:v>38.630000000000003</c:v>
                </c:pt>
                <c:pt idx="19192">
                  <c:v>55.72</c:v>
                </c:pt>
                <c:pt idx="19193">
                  <c:v>42.38</c:v>
                </c:pt>
                <c:pt idx="19194">
                  <c:v>42.99</c:v>
                </c:pt>
                <c:pt idx="19195">
                  <c:v>16.47</c:v>
                </c:pt>
                <c:pt idx="19196">
                  <c:v>72.89</c:v>
                </c:pt>
                <c:pt idx="19197">
                  <c:v>19.38</c:v>
                </c:pt>
                <c:pt idx="19198">
                  <c:v>57.24</c:v>
                </c:pt>
                <c:pt idx="19199">
                  <c:v>29.66</c:v>
                </c:pt>
                <c:pt idx="19200">
                  <c:v>38.68</c:v>
                </c:pt>
                <c:pt idx="19201">
                  <c:v>55.53</c:v>
                </c:pt>
                <c:pt idx="19202">
                  <c:v>42.63</c:v>
                </c:pt>
                <c:pt idx="19203">
                  <c:v>42.92</c:v>
                </c:pt>
                <c:pt idx="19204">
                  <c:v>16.649999999999999</c:v>
                </c:pt>
                <c:pt idx="19205">
                  <c:v>73.14</c:v>
                </c:pt>
                <c:pt idx="19206">
                  <c:v>19.41</c:v>
                </c:pt>
                <c:pt idx="19207">
                  <c:v>57.08</c:v>
                </c:pt>
                <c:pt idx="19208">
                  <c:v>29.47</c:v>
                </c:pt>
                <c:pt idx="19209">
                  <c:v>38.74</c:v>
                </c:pt>
                <c:pt idx="19210">
                  <c:v>55.35</c:v>
                </c:pt>
                <c:pt idx="19211">
                  <c:v>42.88</c:v>
                </c:pt>
                <c:pt idx="19212">
                  <c:v>42.84</c:v>
                </c:pt>
                <c:pt idx="19213">
                  <c:v>16.829999999999998</c:v>
                </c:pt>
                <c:pt idx="19214">
                  <c:v>73.39</c:v>
                </c:pt>
                <c:pt idx="19215">
                  <c:v>19.440000000000001</c:v>
                </c:pt>
                <c:pt idx="19216">
                  <c:v>56.92</c:v>
                </c:pt>
                <c:pt idx="19217">
                  <c:v>29.28</c:v>
                </c:pt>
                <c:pt idx="19218">
                  <c:v>38.78</c:v>
                </c:pt>
                <c:pt idx="19219">
                  <c:v>55.16</c:v>
                </c:pt>
                <c:pt idx="19220">
                  <c:v>43.14</c:v>
                </c:pt>
                <c:pt idx="19221">
                  <c:v>42.77</c:v>
                </c:pt>
                <c:pt idx="19222">
                  <c:v>17.010000000000002</c:v>
                </c:pt>
                <c:pt idx="19223">
                  <c:v>73.63</c:v>
                </c:pt>
                <c:pt idx="19224">
                  <c:v>19.47</c:v>
                </c:pt>
                <c:pt idx="19225">
                  <c:v>56.76</c:v>
                </c:pt>
                <c:pt idx="19226">
                  <c:v>29.09</c:v>
                </c:pt>
                <c:pt idx="19227">
                  <c:v>38.83</c:v>
                </c:pt>
                <c:pt idx="19228">
                  <c:v>54.97</c:v>
                </c:pt>
                <c:pt idx="19229">
                  <c:v>43.39</c:v>
                </c:pt>
                <c:pt idx="19230">
                  <c:v>42.69</c:v>
                </c:pt>
                <c:pt idx="19231">
                  <c:v>17.190000000000001</c:v>
                </c:pt>
                <c:pt idx="19232">
                  <c:v>73.88</c:v>
                </c:pt>
                <c:pt idx="19233">
                  <c:v>19.5</c:v>
                </c:pt>
                <c:pt idx="19234">
                  <c:v>56.6</c:v>
                </c:pt>
                <c:pt idx="19235">
                  <c:v>28.9</c:v>
                </c:pt>
                <c:pt idx="19236">
                  <c:v>38.880000000000003</c:v>
                </c:pt>
                <c:pt idx="19237">
                  <c:v>54.78</c:v>
                </c:pt>
                <c:pt idx="19238">
                  <c:v>43.64</c:v>
                </c:pt>
                <c:pt idx="19239">
                  <c:v>42.62</c:v>
                </c:pt>
                <c:pt idx="19240">
                  <c:v>17.37</c:v>
                </c:pt>
                <c:pt idx="19241">
                  <c:v>74.13</c:v>
                </c:pt>
                <c:pt idx="19242">
                  <c:v>19.52</c:v>
                </c:pt>
                <c:pt idx="19243">
                  <c:v>56.44</c:v>
                </c:pt>
                <c:pt idx="19244">
                  <c:v>28.7</c:v>
                </c:pt>
                <c:pt idx="19245">
                  <c:v>38.92</c:v>
                </c:pt>
                <c:pt idx="19246">
                  <c:v>54.6</c:v>
                </c:pt>
                <c:pt idx="19247">
                  <c:v>43.89</c:v>
                </c:pt>
                <c:pt idx="19248">
                  <c:v>42.54</c:v>
                </c:pt>
                <c:pt idx="19249">
                  <c:v>17.55</c:v>
                </c:pt>
                <c:pt idx="19250">
                  <c:v>74.37</c:v>
                </c:pt>
                <c:pt idx="19251">
                  <c:v>19.55</c:v>
                </c:pt>
                <c:pt idx="19252">
                  <c:v>56.27</c:v>
                </c:pt>
                <c:pt idx="19253">
                  <c:v>28.51</c:v>
                </c:pt>
                <c:pt idx="19254">
                  <c:v>38.97</c:v>
                </c:pt>
                <c:pt idx="19255">
                  <c:v>54.41</c:v>
                </c:pt>
                <c:pt idx="19256">
                  <c:v>44.15</c:v>
                </c:pt>
                <c:pt idx="19257">
                  <c:v>42.46</c:v>
                </c:pt>
                <c:pt idx="19258">
                  <c:v>17.73</c:v>
                </c:pt>
                <c:pt idx="19259">
                  <c:v>74.61</c:v>
                </c:pt>
                <c:pt idx="19260">
                  <c:v>19.57</c:v>
                </c:pt>
                <c:pt idx="19261">
                  <c:v>56.11</c:v>
                </c:pt>
                <c:pt idx="19262">
                  <c:v>28.32</c:v>
                </c:pt>
                <c:pt idx="19263">
                  <c:v>39.01</c:v>
                </c:pt>
                <c:pt idx="19264">
                  <c:v>54.22</c:v>
                </c:pt>
                <c:pt idx="19265">
                  <c:v>44.4</c:v>
                </c:pt>
                <c:pt idx="19266">
                  <c:v>42.38</c:v>
                </c:pt>
                <c:pt idx="19267">
                  <c:v>17.920000000000002</c:v>
                </c:pt>
                <c:pt idx="19268">
                  <c:v>74.86</c:v>
                </c:pt>
                <c:pt idx="19269">
                  <c:v>19.59</c:v>
                </c:pt>
                <c:pt idx="19270">
                  <c:v>55.95</c:v>
                </c:pt>
                <c:pt idx="19271">
                  <c:v>28.13</c:v>
                </c:pt>
                <c:pt idx="19272">
                  <c:v>39.049999999999997</c:v>
                </c:pt>
                <c:pt idx="19273">
                  <c:v>54.03</c:v>
                </c:pt>
                <c:pt idx="19274">
                  <c:v>44.65</c:v>
                </c:pt>
                <c:pt idx="19275">
                  <c:v>42.3</c:v>
                </c:pt>
                <c:pt idx="19276">
                  <c:v>18.100000000000001</c:v>
                </c:pt>
                <c:pt idx="19277">
                  <c:v>75.099999999999994</c:v>
                </c:pt>
                <c:pt idx="19278">
                  <c:v>19.62</c:v>
                </c:pt>
                <c:pt idx="19279">
                  <c:v>55.79</c:v>
                </c:pt>
                <c:pt idx="19280">
                  <c:v>27.94</c:v>
                </c:pt>
                <c:pt idx="19281">
                  <c:v>39.090000000000003</c:v>
                </c:pt>
                <c:pt idx="19282">
                  <c:v>53.84</c:v>
                </c:pt>
                <c:pt idx="19283">
                  <c:v>44.91</c:v>
                </c:pt>
                <c:pt idx="19284">
                  <c:v>42.21</c:v>
                </c:pt>
                <c:pt idx="19285">
                  <c:v>18.28</c:v>
                </c:pt>
                <c:pt idx="19286">
                  <c:v>75.34</c:v>
                </c:pt>
                <c:pt idx="19287">
                  <c:v>19.64</c:v>
                </c:pt>
                <c:pt idx="19288">
                  <c:v>55.63</c:v>
                </c:pt>
                <c:pt idx="19289">
                  <c:v>27.74</c:v>
                </c:pt>
                <c:pt idx="19290">
                  <c:v>39.119999999999997</c:v>
                </c:pt>
                <c:pt idx="19291">
                  <c:v>53.65</c:v>
                </c:pt>
                <c:pt idx="19292">
                  <c:v>45.16</c:v>
                </c:pt>
                <c:pt idx="19293">
                  <c:v>42.13</c:v>
                </c:pt>
                <c:pt idx="19294">
                  <c:v>18.46</c:v>
                </c:pt>
                <c:pt idx="19295">
                  <c:v>75.58</c:v>
                </c:pt>
                <c:pt idx="19296">
                  <c:v>19.66</c:v>
                </c:pt>
                <c:pt idx="19297">
                  <c:v>55.47</c:v>
                </c:pt>
                <c:pt idx="19298">
                  <c:v>27.55</c:v>
                </c:pt>
                <c:pt idx="19299">
                  <c:v>39.159999999999997</c:v>
                </c:pt>
                <c:pt idx="19300">
                  <c:v>53.46</c:v>
                </c:pt>
                <c:pt idx="19301">
                  <c:v>45.42</c:v>
                </c:pt>
                <c:pt idx="19302">
                  <c:v>42.04</c:v>
                </c:pt>
                <c:pt idx="19303">
                  <c:v>18.649999999999999</c:v>
                </c:pt>
                <c:pt idx="19304">
                  <c:v>75.819999999999993</c:v>
                </c:pt>
                <c:pt idx="19305">
                  <c:v>19.670000000000002</c:v>
                </c:pt>
                <c:pt idx="19306">
                  <c:v>55.31</c:v>
                </c:pt>
                <c:pt idx="19307">
                  <c:v>27.36</c:v>
                </c:pt>
                <c:pt idx="19308">
                  <c:v>39.19</c:v>
                </c:pt>
                <c:pt idx="19309">
                  <c:v>53.27</c:v>
                </c:pt>
                <c:pt idx="19310">
                  <c:v>45.67</c:v>
                </c:pt>
                <c:pt idx="19311">
                  <c:v>41.96</c:v>
                </c:pt>
                <c:pt idx="19312">
                  <c:v>18.829999999999998</c:v>
                </c:pt>
                <c:pt idx="19313">
                  <c:v>76.06</c:v>
                </c:pt>
                <c:pt idx="19314">
                  <c:v>19.690000000000001</c:v>
                </c:pt>
                <c:pt idx="19315">
                  <c:v>55.15</c:v>
                </c:pt>
                <c:pt idx="19316">
                  <c:v>27.17</c:v>
                </c:pt>
                <c:pt idx="19317">
                  <c:v>39.229999999999997</c:v>
                </c:pt>
                <c:pt idx="19318">
                  <c:v>53.07</c:v>
                </c:pt>
                <c:pt idx="19319">
                  <c:v>45.92</c:v>
                </c:pt>
                <c:pt idx="19320">
                  <c:v>41.87</c:v>
                </c:pt>
                <c:pt idx="19321">
                  <c:v>19.010000000000002</c:v>
                </c:pt>
                <c:pt idx="19322">
                  <c:v>76.3</c:v>
                </c:pt>
                <c:pt idx="19323">
                  <c:v>19.71</c:v>
                </c:pt>
                <c:pt idx="19324">
                  <c:v>54.99</c:v>
                </c:pt>
                <c:pt idx="19325">
                  <c:v>26.98</c:v>
                </c:pt>
                <c:pt idx="19326">
                  <c:v>39.26</c:v>
                </c:pt>
                <c:pt idx="19327">
                  <c:v>52.88</c:v>
                </c:pt>
                <c:pt idx="19328">
                  <c:v>46.18</c:v>
                </c:pt>
                <c:pt idx="19329">
                  <c:v>41.78</c:v>
                </c:pt>
                <c:pt idx="19330">
                  <c:v>19.190000000000001</c:v>
                </c:pt>
                <c:pt idx="19331">
                  <c:v>76.540000000000006</c:v>
                </c:pt>
                <c:pt idx="19332">
                  <c:v>19.72</c:v>
                </c:pt>
                <c:pt idx="19333">
                  <c:v>54.83</c:v>
                </c:pt>
                <c:pt idx="19334">
                  <c:v>26.78</c:v>
                </c:pt>
                <c:pt idx="19335">
                  <c:v>39.29</c:v>
                </c:pt>
                <c:pt idx="19336">
                  <c:v>52.69</c:v>
                </c:pt>
                <c:pt idx="19337">
                  <c:v>46.43</c:v>
                </c:pt>
                <c:pt idx="19338">
                  <c:v>41.69</c:v>
                </c:pt>
                <c:pt idx="19339">
                  <c:v>19.38</c:v>
                </c:pt>
                <c:pt idx="19340">
                  <c:v>76.77</c:v>
                </c:pt>
                <c:pt idx="19341">
                  <c:v>19.739999999999998</c:v>
                </c:pt>
                <c:pt idx="19342">
                  <c:v>54.67</c:v>
                </c:pt>
                <c:pt idx="19343">
                  <c:v>26.59</c:v>
                </c:pt>
                <c:pt idx="19344">
                  <c:v>39.32</c:v>
                </c:pt>
                <c:pt idx="19345">
                  <c:v>52.5</c:v>
                </c:pt>
                <c:pt idx="19346">
                  <c:v>46.69</c:v>
                </c:pt>
                <c:pt idx="19347">
                  <c:v>41.6</c:v>
                </c:pt>
                <c:pt idx="19348">
                  <c:v>19.559999999999999</c:v>
                </c:pt>
                <c:pt idx="19349">
                  <c:v>77.010000000000005</c:v>
                </c:pt>
                <c:pt idx="19350">
                  <c:v>19.75</c:v>
                </c:pt>
                <c:pt idx="19351">
                  <c:v>54.51</c:v>
                </c:pt>
                <c:pt idx="19352">
                  <c:v>26.4</c:v>
                </c:pt>
                <c:pt idx="19353">
                  <c:v>39.340000000000003</c:v>
                </c:pt>
                <c:pt idx="19354">
                  <c:v>52.31</c:v>
                </c:pt>
                <c:pt idx="19355">
                  <c:v>46.94</c:v>
                </c:pt>
                <c:pt idx="19356">
                  <c:v>41.5</c:v>
                </c:pt>
                <c:pt idx="19357">
                  <c:v>19.75</c:v>
                </c:pt>
                <c:pt idx="19358">
                  <c:v>77.239999999999995</c:v>
                </c:pt>
                <c:pt idx="19359">
                  <c:v>19.760000000000002</c:v>
                </c:pt>
                <c:pt idx="19360">
                  <c:v>54.35</c:v>
                </c:pt>
                <c:pt idx="19361">
                  <c:v>26.21</c:v>
                </c:pt>
                <c:pt idx="19362">
                  <c:v>39.369999999999997</c:v>
                </c:pt>
                <c:pt idx="19363">
                  <c:v>52.11</c:v>
                </c:pt>
                <c:pt idx="19364">
                  <c:v>47.2</c:v>
                </c:pt>
                <c:pt idx="19365">
                  <c:v>41.41</c:v>
                </c:pt>
                <c:pt idx="19366">
                  <c:v>19.93</c:v>
                </c:pt>
                <c:pt idx="19367">
                  <c:v>77.47</c:v>
                </c:pt>
                <c:pt idx="19368">
                  <c:v>19.77</c:v>
                </c:pt>
                <c:pt idx="19369">
                  <c:v>54.19</c:v>
                </c:pt>
                <c:pt idx="19370">
                  <c:v>26.01</c:v>
                </c:pt>
                <c:pt idx="19371">
                  <c:v>39.39</c:v>
                </c:pt>
                <c:pt idx="19372">
                  <c:v>51.92</c:v>
                </c:pt>
                <c:pt idx="19373">
                  <c:v>47.45</c:v>
                </c:pt>
                <c:pt idx="19374">
                  <c:v>41.31</c:v>
                </c:pt>
                <c:pt idx="19375">
                  <c:v>20.11</c:v>
                </c:pt>
                <c:pt idx="19376">
                  <c:v>77.7</c:v>
                </c:pt>
                <c:pt idx="19377">
                  <c:v>19.78</c:v>
                </c:pt>
                <c:pt idx="19378">
                  <c:v>54.03</c:v>
                </c:pt>
                <c:pt idx="19379">
                  <c:v>25.82</c:v>
                </c:pt>
                <c:pt idx="19380">
                  <c:v>39.409999999999997</c:v>
                </c:pt>
                <c:pt idx="19381">
                  <c:v>51.72</c:v>
                </c:pt>
                <c:pt idx="19382">
                  <c:v>47.71</c:v>
                </c:pt>
                <c:pt idx="19383">
                  <c:v>41.21</c:v>
                </c:pt>
                <c:pt idx="19384">
                  <c:v>20.3</c:v>
                </c:pt>
                <c:pt idx="19385">
                  <c:v>77.930000000000007</c:v>
                </c:pt>
                <c:pt idx="19386">
                  <c:v>19.79</c:v>
                </c:pt>
                <c:pt idx="19387">
                  <c:v>53.87</c:v>
                </c:pt>
                <c:pt idx="19388">
                  <c:v>25.63</c:v>
                </c:pt>
                <c:pt idx="19389">
                  <c:v>39.43</c:v>
                </c:pt>
                <c:pt idx="19390">
                  <c:v>51.53</c:v>
                </c:pt>
                <c:pt idx="19391">
                  <c:v>47.97</c:v>
                </c:pt>
                <c:pt idx="19392">
                  <c:v>41.12</c:v>
                </c:pt>
                <c:pt idx="19393">
                  <c:v>20.48</c:v>
                </c:pt>
                <c:pt idx="19394">
                  <c:v>78.16</c:v>
                </c:pt>
                <c:pt idx="19395">
                  <c:v>19.8</c:v>
                </c:pt>
                <c:pt idx="19396">
                  <c:v>53.71</c:v>
                </c:pt>
                <c:pt idx="19397">
                  <c:v>25.44</c:v>
                </c:pt>
                <c:pt idx="19398">
                  <c:v>39.450000000000003</c:v>
                </c:pt>
                <c:pt idx="19399">
                  <c:v>51.34</c:v>
                </c:pt>
                <c:pt idx="19400">
                  <c:v>48.22</c:v>
                </c:pt>
                <c:pt idx="19401">
                  <c:v>41.02</c:v>
                </c:pt>
                <c:pt idx="19402">
                  <c:v>20.67</c:v>
                </c:pt>
                <c:pt idx="19403">
                  <c:v>78.38</c:v>
                </c:pt>
                <c:pt idx="19404">
                  <c:v>19.8</c:v>
                </c:pt>
                <c:pt idx="19405">
                  <c:v>53.56</c:v>
                </c:pt>
                <c:pt idx="19406">
                  <c:v>25.24</c:v>
                </c:pt>
                <c:pt idx="19407">
                  <c:v>39.47</c:v>
                </c:pt>
                <c:pt idx="19408">
                  <c:v>51.14</c:v>
                </c:pt>
                <c:pt idx="19409">
                  <c:v>48.48</c:v>
                </c:pt>
                <c:pt idx="19410">
                  <c:v>40.92</c:v>
                </c:pt>
                <c:pt idx="19411">
                  <c:v>20.85</c:v>
                </c:pt>
                <c:pt idx="19412">
                  <c:v>78.61</c:v>
                </c:pt>
                <c:pt idx="19413">
                  <c:v>19.809999999999999</c:v>
                </c:pt>
                <c:pt idx="19414">
                  <c:v>53.4</c:v>
                </c:pt>
                <c:pt idx="19415">
                  <c:v>25.05</c:v>
                </c:pt>
                <c:pt idx="19416">
                  <c:v>39.479999999999997</c:v>
                </c:pt>
                <c:pt idx="19417">
                  <c:v>50.95</c:v>
                </c:pt>
                <c:pt idx="19418">
                  <c:v>48.73</c:v>
                </c:pt>
                <c:pt idx="19419">
                  <c:v>40.82</c:v>
                </c:pt>
                <c:pt idx="19420">
                  <c:v>21.04</c:v>
                </c:pt>
                <c:pt idx="19421">
                  <c:v>78.83</c:v>
                </c:pt>
                <c:pt idx="19422">
                  <c:v>19.809999999999999</c:v>
                </c:pt>
                <c:pt idx="19423">
                  <c:v>53.24</c:v>
                </c:pt>
                <c:pt idx="19424">
                  <c:v>24.86</c:v>
                </c:pt>
                <c:pt idx="19425">
                  <c:v>39.5</c:v>
                </c:pt>
                <c:pt idx="19426">
                  <c:v>50.75</c:v>
                </c:pt>
                <c:pt idx="19427">
                  <c:v>48.99</c:v>
                </c:pt>
                <c:pt idx="19428">
                  <c:v>40.71</c:v>
                </c:pt>
                <c:pt idx="19429">
                  <c:v>21.23</c:v>
                </c:pt>
                <c:pt idx="19430">
                  <c:v>79.05</c:v>
                </c:pt>
                <c:pt idx="19431">
                  <c:v>19.82</c:v>
                </c:pt>
                <c:pt idx="19432">
                  <c:v>53.08</c:v>
                </c:pt>
                <c:pt idx="19433">
                  <c:v>24.67</c:v>
                </c:pt>
                <c:pt idx="19434">
                  <c:v>39.51</c:v>
                </c:pt>
                <c:pt idx="19435">
                  <c:v>50.55</c:v>
                </c:pt>
                <c:pt idx="19436">
                  <c:v>49.25</c:v>
                </c:pt>
                <c:pt idx="19437">
                  <c:v>40.61</c:v>
                </c:pt>
                <c:pt idx="19438">
                  <c:v>21.41</c:v>
                </c:pt>
                <c:pt idx="19439">
                  <c:v>79.27</c:v>
                </c:pt>
                <c:pt idx="19440">
                  <c:v>19.82</c:v>
                </c:pt>
                <c:pt idx="19441">
                  <c:v>52.92</c:v>
                </c:pt>
                <c:pt idx="19442">
                  <c:v>24.47</c:v>
                </c:pt>
                <c:pt idx="19443">
                  <c:v>39.520000000000003</c:v>
                </c:pt>
                <c:pt idx="19444">
                  <c:v>50.36</c:v>
                </c:pt>
                <c:pt idx="19445">
                  <c:v>49.5</c:v>
                </c:pt>
                <c:pt idx="19446">
                  <c:v>40.5</c:v>
                </c:pt>
                <c:pt idx="19447">
                  <c:v>21.6</c:v>
                </c:pt>
                <c:pt idx="19448">
                  <c:v>79.48</c:v>
                </c:pt>
                <c:pt idx="19449">
                  <c:v>19.82</c:v>
                </c:pt>
                <c:pt idx="19450">
                  <c:v>52.76</c:v>
                </c:pt>
                <c:pt idx="19451">
                  <c:v>24.28</c:v>
                </c:pt>
                <c:pt idx="19452">
                  <c:v>39.53</c:v>
                </c:pt>
                <c:pt idx="19453">
                  <c:v>50.16</c:v>
                </c:pt>
                <c:pt idx="19454">
                  <c:v>49.76</c:v>
                </c:pt>
                <c:pt idx="19455">
                  <c:v>40.4</c:v>
                </c:pt>
                <c:pt idx="19456">
                  <c:v>21.79</c:v>
                </c:pt>
                <c:pt idx="19457">
                  <c:v>79.7</c:v>
                </c:pt>
                <c:pt idx="19458">
                  <c:v>19.82</c:v>
                </c:pt>
                <c:pt idx="19459">
                  <c:v>52.6</c:v>
                </c:pt>
                <c:pt idx="19460">
                  <c:v>24.09</c:v>
                </c:pt>
                <c:pt idx="19461">
                  <c:v>39.54</c:v>
                </c:pt>
                <c:pt idx="19462">
                  <c:v>49.96</c:v>
                </c:pt>
                <c:pt idx="19463">
                  <c:v>50.02</c:v>
                </c:pt>
                <c:pt idx="19464">
                  <c:v>40.29</c:v>
                </c:pt>
                <c:pt idx="19465">
                  <c:v>21.97</c:v>
                </c:pt>
                <c:pt idx="19466">
                  <c:v>79.91</c:v>
                </c:pt>
                <c:pt idx="19467">
                  <c:v>19.82</c:v>
                </c:pt>
                <c:pt idx="19468">
                  <c:v>52.44</c:v>
                </c:pt>
                <c:pt idx="19469">
                  <c:v>23.89</c:v>
                </c:pt>
                <c:pt idx="19470">
                  <c:v>39.549999999999997</c:v>
                </c:pt>
                <c:pt idx="19471">
                  <c:v>49.77</c:v>
                </c:pt>
                <c:pt idx="19472">
                  <c:v>50.27</c:v>
                </c:pt>
                <c:pt idx="19473">
                  <c:v>40.18</c:v>
                </c:pt>
                <c:pt idx="19474">
                  <c:v>22.16</c:v>
                </c:pt>
                <c:pt idx="19475">
                  <c:v>80.12</c:v>
                </c:pt>
                <c:pt idx="19476">
                  <c:v>19.809999999999999</c:v>
                </c:pt>
                <c:pt idx="19477">
                  <c:v>52.28</c:v>
                </c:pt>
                <c:pt idx="19478">
                  <c:v>23.7</c:v>
                </c:pt>
                <c:pt idx="19479">
                  <c:v>39.549999999999997</c:v>
                </c:pt>
                <c:pt idx="19480">
                  <c:v>49.57</c:v>
                </c:pt>
                <c:pt idx="19481">
                  <c:v>50.53</c:v>
                </c:pt>
                <c:pt idx="19482">
                  <c:v>40.07</c:v>
                </c:pt>
                <c:pt idx="19483">
                  <c:v>22.35</c:v>
                </c:pt>
                <c:pt idx="19484">
                  <c:v>80.319999999999993</c:v>
                </c:pt>
                <c:pt idx="19485">
                  <c:v>19.809999999999999</c:v>
                </c:pt>
                <c:pt idx="19486">
                  <c:v>52.12</c:v>
                </c:pt>
                <c:pt idx="19487">
                  <c:v>23.51</c:v>
                </c:pt>
                <c:pt idx="19488">
                  <c:v>39.549999999999997</c:v>
                </c:pt>
                <c:pt idx="19489">
                  <c:v>49.37</c:v>
                </c:pt>
                <c:pt idx="19490">
                  <c:v>50.79</c:v>
                </c:pt>
                <c:pt idx="19491">
                  <c:v>39.96</c:v>
                </c:pt>
                <c:pt idx="19492">
                  <c:v>22.53</c:v>
                </c:pt>
                <c:pt idx="19493">
                  <c:v>80.53</c:v>
                </c:pt>
                <c:pt idx="19494">
                  <c:v>19.809999999999999</c:v>
                </c:pt>
                <c:pt idx="19495">
                  <c:v>51.96</c:v>
                </c:pt>
                <c:pt idx="19496">
                  <c:v>23.32</c:v>
                </c:pt>
                <c:pt idx="19497">
                  <c:v>39.56</c:v>
                </c:pt>
                <c:pt idx="19498">
                  <c:v>49.17</c:v>
                </c:pt>
                <c:pt idx="19499">
                  <c:v>51.05</c:v>
                </c:pt>
                <c:pt idx="19500">
                  <c:v>39.85</c:v>
                </c:pt>
                <c:pt idx="19501">
                  <c:v>22.72</c:v>
                </c:pt>
                <c:pt idx="19502">
                  <c:v>80.73</c:v>
                </c:pt>
                <c:pt idx="19503">
                  <c:v>19.8</c:v>
                </c:pt>
                <c:pt idx="19504">
                  <c:v>51.8</c:v>
                </c:pt>
                <c:pt idx="19505">
                  <c:v>23.12</c:v>
                </c:pt>
                <c:pt idx="19506">
                  <c:v>39.56</c:v>
                </c:pt>
                <c:pt idx="19507">
                  <c:v>48.98</c:v>
                </c:pt>
                <c:pt idx="19508">
                  <c:v>51.31</c:v>
                </c:pt>
                <c:pt idx="19509">
                  <c:v>39.74</c:v>
                </c:pt>
                <c:pt idx="19510">
                  <c:v>22.91</c:v>
                </c:pt>
                <c:pt idx="19511">
                  <c:v>80.92</c:v>
                </c:pt>
                <c:pt idx="19512">
                  <c:v>19.79</c:v>
                </c:pt>
                <c:pt idx="19513">
                  <c:v>51.64</c:v>
                </c:pt>
                <c:pt idx="19514">
                  <c:v>22.93</c:v>
                </c:pt>
                <c:pt idx="19515">
                  <c:v>39.549999999999997</c:v>
                </c:pt>
                <c:pt idx="19516">
                  <c:v>48.78</c:v>
                </c:pt>
                <c:pt idx="19517">
                  <c:v>51.56</c:v>
                </c:pt>
                <c:pt idx="19518">
                  <c:v>39.630000000000003</c:v>
                </c:pt>
                <c:pt idx="19519">
                  <c:v>23.1</c:v>
                </c:pt>
                <c:pt idx="19520">
                  <c:v>81.11</c:v>
                </c:pt>
                <c:pt idx="19521">
                  <c:v>19.78</c:v>
                </c:pt>
                <c:pt idx="19522">
                  <c:v>51.49</c:v>
                </c:pt>
                <c:pt idx="19523">
                  <c:v>22.74</c:v>
                </c:pt>
                <c:pt idx="19524">
                  <c:v>39.549999999999997</c:v>
                </c:pt>
                <c:pt idx="19525">
                  <c:v>48.58</c:v>
                </c:pt>
                <c:pt idx="19526">
                  <c:v>51.82</c:v>
                </c:pt>
                <c:pt idx="19527">
                  <c:v>39.51</c:v>
                </c:pt>
                <c:pt idx="19528">
                  <c:v>23.29</c:v>
                </c:pt>
                <c:pt idx="19529">
                  <c:v>81.3</c:v>
                </c:pt>
                <c:pt idx="19530">
                  <c:v>19.78</c:v>
                </c:pt>
                <c:pt idx="19531">
                  <c:v>51.33</c:v>
                </c:pt>
                <c:pt idx="19532">
                  <c:v>22.54</c:v>
                </c:pt>
                <c:pt idx="19533">
                  <c:v>39.549999999999997</c:v>
                </c:pt>
                <c:pt idx="19534">
                  <c:v>48.38</c:v>
                </c:pt>
                <c:pt idx="19535">
                  <c:v>52.08</c:v>
                </c:pt>
                <c:pt idx="19536">
                  <c:v>39.4</c:v>
                </c:pt>
                <c:pt idx="19537">
                  <c:v>23.47</c:v>
                </c:pt>
                <c:pt idx="19538">
                  <c:v>81.489999999999995</c:v>
                </c:pt>
                <c:pt idx="19539">
                  <c:v>19.77</c:v>
                </c:pt>
                <c:pt idx="19540">
                  <c:v>51.17</c:v>
                </c:pt>
                <c:pt idx="19541">
                  <c:v>22.35</c:v>
                </c:pt>
                <c:pt idx="19542">
                  <c:v>39.54</c:v>
                </c:pt>
                <c:pt idx="19543">
                  <c:v>48.18</c:v>
                </c:pt>
                <c:pt idx="19544">
                  <c:v>52.34</c:v>
                </c:pt>
                <c:pt idx="19545">
                  <c:v>39.28</c:v>
                </c:pt>
                <c:pt idx="19546">
                  <c:v>23.66</c:v>
                </c:pt>
                <c:pt idx="19547">
                  <c:v>81.67</c:v>
                </c:pt>
                <c:pt idx="19548">
                  <c:v>19.75</c:v>
                </c:pt>
                <c:pt idx="19549">
                  <c:v>51.01</c:v>
                </c:pt>
                <c:pt idx="19550">
                  <c:v>22.16</c:v>
                </c:pt>
                <c:pt idx="19551">
                  <c:v>39.53</c:v>
                </c:pt>
                <c:pt idx="19552">
                  <c:v>47.98</c:v>
                </c:pt>
                <c:pt idx="19553">
                  <c:v>52.6</c:v>
                </c:pt>
                <c:pt idx="19554">
                  <c:v>39.159999999999997</c:v>
                </c:pt>
                <c:pt idx="19555">
                  <c:v>23.85</c:v>
                </c:pt>
                <c:pt idx="19556">
                  <c:v>81.84</c:v>
                </c:pt>
                <c:pt idx="19557">
                  <c:v>19.739999999999998</c:v>
                </c:pt>
                <c:pt idx="19558">
                  <c:v>50.85</c:v>
                </c:pt>
                <c:pt idx="19559">
                  <c:v>21.96</c:v>
                </c:pt>
                <c:pt idx="19560">
                  <c:v>39.520000000000003</c:v>
                </c:pt>
                <c:pt idx="19561">
                  <c:v>47.78</c:v>
                </c:pt>
                <c:pt idx="19562">
                  <c:v>52.85</c:v>
                </c:pt>
                <c:pt idx="19563">
                  <c:v>39.04</c:v>
                </c:pt>
                <c:pt idx="19564">
                  <c:v>24.04</c:v>
                </c:pt>
                <c:pt idx="19565">
                  <c:v>82.01</c:v>
                </c:pt>
                <c:pt idx="19566">
                  <c:v>19.73</c:v>
                </c:pt>
                <c:pt idx="19567">
                  <c:v>50.69</c:v>
                </c:pt>
                <c:pt idx="19568">
                  <c:v>21.77</c:v>
                </c:pt>
                <c:pt idx="19569">
                  <c:v>39.51</c:v>
                </c:pt>
                <c:pt idx="19570">
                  <c:v>47.58</c:v>
                </c:pt>
                <c:pt idx="19571">
                  <c:v>53.11</c:v>
                </c:pt>
                <c:pt idx="19572">
                  <c:v>38.92</c:v>
                </c:pt>
                <c:pt idx="19573">
                  <c:v>24.23</c:v>
                </c:pt>
                <c:pt idx="19574">
                  <c:v>82.18</c:v>
                </c:pt>
                <c:pt idx="19575">
                  <c:v>19.71</c:v>
                </c:pt>
                <c:pt idx="19576">
                  <c:v>50.54</c:v>
                </c:pt>
                <c:pt idx="19577">
                  <c:v>21.58</c:v>
                </c:pt>
                <c:pt idx="19578">
                  <c:v>39.5</c:v>
                </c:pt>
                <c:pt idx="19579">
                  <c:v>47.38</c:v>
                </c:pt>
                <c:pt idx="19580">
                  <c:v>53.37</c:v>
                </c:pt>
                <c:pt idx="19581">
                  <c:v>38.799999999999997</c:v>
                </c:pt>
                <c:pt idx="19582">
                  <c:v>24.42</c:v>
                </c:pt>
                <c:pt idx="19583">
                  <c:v>82.34</c:v>
                </c:pt>
                <c:pt idx="19584">
                  <c:v>19.7</c:v>
                </c:pt>
                <c:pt idx="19585">
                  <c:v>50.38</c:v>
                </c:pt>
                <c:pt idx="19586">
                  <c:v>21.38</c:v>
                </c:pt>
                <c:pt idx="19587">
                  <c:v>39.49</c:v>
                </c:pt>
                <c:pt idx="19588">
                  <c:v>47.18</c:v>
                </c:pt>
                <c:pt idx="19589">
                  <c:v>53.63</c:v>
                </c:pt>
                <c:pt idx="19590">
                  <c:v>38.68</c:v>
                </c:pt>
                <c:pt idx="19591">
                  <c:v>24.61</c:v>
                </c:pt>
                <c:pt idx="19592">
                  <c:v>82.49</c:v>
                </c:pt>
                <c:pt idx="19593">
                  <c:v>19.68</c:v>
                </c:pt>
                <c:pt idx="19594">
                  <c:v>50.22</c:v>
                </c:pt>
                <c:pt idx="19595">
                  <c:v>21.19</c:v>
                </c:pt>
                <c:pt idx="19596">
                  <c:v>39.47</c:v>
                </c:pt>
                <c:pt idx="19597">
                  <c:v>46.98</c:v>
                </c:pt>
                <c:pt idx="19598">
                  <c:v>53.89</c:v>
                </c:pt>
                <c:pt idx="19599">
                  <c:v>38.56</c:v>
                </c:pt>
                <c:pt idx="19600">
                  <c:v>24.8</c:v>
                </c:pt>
                <c:pt idx="19601">
                  <c:v>82.64</c:v>
                </c:pt>
                <c:pt idx="19602">
                  <c:v>19.66</c:v>
                </c:pt>
                <c:pt idx="19603">
                  <c:v>50.06</c:v>
                </c:pt>
                <c:pt idx="19604">
                  <c:v>21</c:v>
                </c:pt>
                <c:pt idx="19605">
                  <c:v>39.46</c:v>
                </c:pt>
                <c:pt idx="19606">
                  <c:v>46.78</c:v>
                </c:pt>
                <c:pt idx="19607">
                  <c:v>54.15</c:v>
                </c:pt>
                <c:pt idx="19608">
                  <c:v>38.44</c:v>
                </c:pt>
                <c:pt idx="19609">
                  <c:v>24.99</c:v>
                </c:pt>
                <c:pt idx="19610">
                  <c:v>82.78</c:v>
                </c:pt>
                <c:pt idx="19611">
                  <c:v>19.64</c:v>
                </c:pt>
                <c:pt idx="19612">
                  <c:v>49.9</c:v>
                </c:pt>
                <c:pt idx="19613">
                  <c:v>20.8</c:v>
                </c:pt>
                <c:pt idx="19614">
                  <c:v>39.44</c:v>
                </c:pt>
                <c:pt idx="19615">
                  <c:v>46.58</c:v>
                </c:pt>
                <c:pt idx="19616">
                  <c:v>54.41</c:v>
                </c:pt>
                <c:pt idx="19617">
                  <c:v>38.31</c:v>
                </c:pt>
                <c:pt idx="19618">
                  <c:v>25.18</c:v>
                </c:pt>
                <c:pt idx="19619">
                  <c:v>82.91</c:v>
                </c:pt>
                <c:pt idx="19620">
                  <c:v>19.62</c:v>
                </c:pt>
                <c:pt idx="19621">
                  <c:v>49.75</c:v>
                </c:pt>
                <c:pt idx="19622">
                  <c:v>20.61</c:v>
                </c:pt>
                <c:pt idx="19623">
                  <c:v>39.42</c:v>
                </c:pt>
                <c:pt idx="19624">
                  <c:v>46.38</c:v>
                </c:pt>
                <c:pt idx="19625">
                  <c:v>54.67</c:v>
                </c:pt>
                <c:pt idx="19626">
                  <c:v>38.19</c:v>
                </c:pt>
                <c:pt idx="19627">
                  <c:v>25.37</c:v>
                </c:pt>
                <c:pt idx="19628">
                  <c:v>83.04</c:v>
                </c:pt>
                <c:pt idx="19629">
                  <c:v>19.600000000000001</c:v>
                </c:pt>
                <c:pt idx="19630">
                  <c:v>49.59</c:v>
                </c:pt>
                <c:pt idx="19631">
                  <c:v>20.420000000000002</c:v>
                </c:pt>
                <c:pt idx="19632">
                  <c:v>39.4</c:v>
                </c:pt>
                <c:pt idx="19633">
                  <c:v>46.17</c:v>
                </c:pt>
                <c:pt idx="19634">
                  <c:v>54.93</c:v>
                </c:pt>
                <c:pt idx="19635">
                  <c:v>38.06</c:v>
                </c:pt>
                <c:pt idx="19636">
                  <c:v>25.56</c:v>
                </c:pt>
                <c:pt idx="19637">
                  <c:v>83.16</c:v>
                </c:pt>
                <c:pt idx="19638">
                  <c:v>19.579999999999998</c:v>
                </c:pt>
                <c:pt idx="19639">
                  <c:v>49.43</c:v>
                </c:pt>
                <c:pt idx="19640">
                  <c:v>20.22</c:v>
                </c:pt>
                <c:pt idx="19641">
                  <c:v>39.369999999999997</c:v>
                </c:pt>
                <c:pt idx="19642">
                  <c:v>45.97</c:v>
                </c:pt>
                <c:pt idx="19643">
                  <c:v>55.19</c:v>
                </c:pt>
                <c:pt idx="19644">
                  <c:v>37.94</c:v>
                </c:pt>
                <c:pt idx="19645">
                  <c:v>25.75</c:v>
                </c:pt>
                <c:pt idx="19646">
                  <c:v>83.27</c:v>
                </c:pt>
                <c:pt idx="19647">
                  <c:v>19.55</c:v>
                </c:pt>
                <c:pt idx="19648">
                  <c:v>49.27</c:v>
                </c:pt>
                <c:pt idx="19649">
                  <c:v>20.03</c:v>
                </c:pt>
                <c:pt idx="19650">
                  <c:v>39.35</c:v>
                </c:pt>
                <c:pt idx="19651">
                  <c:v>45.77</c:v>
                </c:pt>
                <c:pt idx="19652">
                  <c:v>55.45</c:v>
                </c:pt>
                <c:pt idx="19653">
                  <c:v>37.81</c:v>
                </c:pt>
                <c:pt idx="19654">
                  <c:v>25.95</c:v>
                </c:pt>
                <c:pt idx="19655">
                  <c:v>83.37</c:v>
                </c:pt>
                <c:pt idx="19656">
                  <c:v>19.53</c:v>
                </c:pt>
                <c:pt idx="19657">
                  <c:v>49.11</c:v>
                </c:pt>
                <c:pt idx="19658">
                  <c:v>19.84</c:v>
                </c:pt>
                <c:pt idx="19659">
                  <c:v>39.32</c:v>
                </c:pt>
                <c:pt idx="19660">
                  <c:v>45.57</c:v>
                </c:pt>
                <c:pt idx="19661">
                  <c:v>55.71</c:v>
                </c:pt>
                <c:pt idx="19662">
                  <c:v>37.68</c:v>
                </c:pt>
                <c:pt idx="19663">
                  <c:v>26.14</c:v>
                </c:pt>
                <c:pt idx="19664">
                  <c:v>83.46</c:v>
                </c:pt>
                <c:pt idx="19665">
                  <c:v>19.5</c:v>
                </c:pt>
                <c:pt idx="19666">
                  <c:v>48.96</c:v>
                </c:pt>
                <c:pt idx="19667">
                  <c:v>19.649999999999999</c:v>
                </c:pt>
                <c:pt idx="19668">
                  <c:v>39.299999999999997</c:v>
                </c:pt>
                <c:pt idx="19669">
                  <c:v>45.37</c:v>
                </c:pt>
                <c:pt idx="19670">
                  <c:v>55.97</c:v>
                </c:pt>
                <c:pt idx="19671">
                  <c:v>37.549999999999997</c:v>
                </c:pt>
                <c:pt idx="19672">
                  <c:v>26.33</c:v>
                </c:pt>
                <c:pt idx="19673">
                  <c:v>83.55</c:v>
                </c:pt>
                <c:pt idx="19674">
                  <c:v>19.48</c:v>
                </c:pt>
                <c:pt idx="19675">
                  <c:v>48.8</c:v>
                </c:pt>
                <c:pt idx="19676">
                  <c:v>19.45</c:v>
                </c:pt>
                <c:pt idx="19677">
                  <c:v>39.270000000000003</c:v>
                </c:pt>
                <c:pt idx="19678">
                  <c:v>45.16</c:v>
                </c:pt>
                <c:pt idx="19679">
                  <c:v>56.23</c:v>
                </c:pt>
                <c:pt idx="19680">
                  <c:v>37.42</c:v>
                </c:pt>
                <c:pt idx="19681">
                  <c:v>26.52</c:v>
                </c:pt>
                <c:pt idx="19682">
                  <c:v>83.62</c:v>
                </c:pt>
                <c:pt idx="19683">
                  <c:v>19.45</c:v>
                </c:pt>
                <c:pt idx="19684">
                  <c:v>48.64</c:v>
                </c:pt>
                <c:pt idx="19685">
                  <c:v>19.260000000000002</c:v>
                </c:pt>
                <c:pt idx="19686">
                  <c:v>39.24</c:v>
                </c:pt>
                <c:pt idx="19687">
                  <c:v>44.96</c:v>
                </c:pt>
                <c:pt idx="19688">
                  <c:v>56.49</c:v>
                </c:pt>
                <c:pt idx="19689">
                  <c:v>37.29</c:v>
                </c:pt>
                <c:pt idx="19690">
                  <c:v>26.71</c:v>
                </c:pt>
                <c:pt idx="19691">
                  <c:v>83.68</c:v>
                </c:pt>
                <c:pt idx="19692">
                  <c:v>19.420000000000002</c:v>
                </c:pt>
                <c:pt idx="19693">
                  <c:v>48.48</c:v>
                </c:pt>
                <c:pt idx="19694">
                  <c:v>19.07</c:v>
                </c:pt>
                <c:pt idx="19695">
                  <c:v>39.200000000000003</c:v>
                </c:pt>
                <c:pt idx="19696">
                  <c:v>44.76</c:v>
                </c:pt>
                <c:pt idx="19697">
                  <c:v>56.75</c:v>
                </c:pt>
                <c:pt idx="19698">
                  <c:v>37.159999999999997</c:v>
                </c:pt>
                <c:pt idx="19699">
                  <c:v>26.91</c:v>
                </c:pt>
                <c:pt idx="19700">
                  <c:v>83.73</c:v>
                </c:pt>
                <c:pt idx="19701">
                  <c:v>19.39</c:v>
                </c:pt>
                <c:pt idx="19702">
                  <c:v>48.33</c:v>
                </c:pt>
                <c:pt idx="19703">
                  <c:v>18.87</c:v>
                </c:pt>
                <c:pt idx="19704">
                  <c:v>39.17</c:v>
                </c:pt>
                <c:pt idx="19705">
                  <c:v>44.55</c:v>
                </c:pt>
                <c:pt idx="19706">
                  <c:v>57.01</c:v>
                </c:pt>
                <c:pt idx="19707">
                  <c:v>37.03</c:v>
                </c:pt>
                <c:pt idx="19708">
                  <c:v>27.1</c:v>
                </c:pt>
                <c:pt idx="19709">
                  <c:v>83.78</c:v>
                </c:pt>
                <c:pt idx="19710">
                  <c:v>19.36</c:v>
                </c:pt>
                <c:pt idx="19711">
                  <c:v>48.17</c:v>
                </c:pt>
                <c:pt idx="19712">
                  <c:v>18.68</c:v>
                </c:pt>
                <c:pt idx="19713">
                  <c:v>39.14</c:v>
                </c:pt>
                <c:pt idx="19714">
                  <c:v>44.35</c:v>
                </c:pt>
                <c:pt idx="19715">
                  <c:v>57.27</c:v>
                </c:pt>
                <c:pt idx="19716">
                  <c:v>36.89</c:v>
                </c:pt>
                <c:pt idx="19717">
                  <c:v>27.29</c:v>
                </c:pt>
                <c:pt idx="19718">
                  <c:v>83.81</c:v>
                </c:pt>
                <c:pt idx="19719">
                  <c:v>19.32</c:v>
                </c:pt>
                <c:pt idx="19720">
                  <c:v>48.01</c:v>
                </c:pt>
                <c:pt idx="19721">
                  <c:v>18.489999999999998</c:v>
                </c:pt>
                <c:pt idx="19722">
                  <c:v>39.1</c:v>
                </c:pt>
                <c:pt idx="19723">
                  <c:v>44.15</c:v>
                </c:pt>
                <c:pt idx="19724">
                  <c:v>57.53</c:v>
                </c:pt>
                <c:pt idx="19725">
                  <c:v>36.76</c:v>
                </c:pt>
                <c:pt idx="19726">
                  <c:v>27.48</c:v>
                </c:pt>
                <c:pt idx="19727">
                  <c:v>83.83</c:v>
                </c:pt>
                <c:pt idx="19728">
                  <c:v>19.29</c:v>
                </c:pt>
                <c:pt idx="19729">
                  <c:v>47.86</c:v>
                </c:pt>
                <c:pt idx="19730">
                  <c:v>18.29</c:v>
                </c:pt>
                <c:pt idx="19731">
                  <c:v>39.06</c:v>
                </c:pt>
                <c:pt idx="19732">
                  <c:v>43.94</c:v>
                </c:pt>
                <c:pt idx="19733">
                  <c:v>57.79</c:v>
                </c:pt>
                <c:pt idx="19734">
                  <c:v>36.630000000000003</c:v>
                </c:pt>
                <c:pt idx="19735">
                  <c:v>27.68</c:v>
                </c:pt>
                <c:pt idx="19736">
                  <c:v>83.84</c:v>
                </c:pt>
                <c:pt idx="19737">
                  <c:v>19.260000000000002</c:v>
                </c:pt>
                <c:pt idx="19738">
                  <c:v>47.7</c:v>
                </c:pt>
                <c:pt idx="19739">
                  <c:v>18.100000000000001</c:v>
                </c:pt>
                <c:pt idx="19740">
                  <c:v>39.020000000000003</c:v>
                </c:pt>
                <c:pt idx="19741">
                  <c:v>43.74</c:v>
                </c:pt>
                <c:pt idx="19742">
                  <c:v>58.05</c:v>
                </c:pt>
                <c:pt idx="19743">
                  <c:v>36.49</c:v>
                </c:pt>
                <c:pt idx="19744">
                  <c:v>27.87</c:v>
                </c:pt>
                <c:pt idx="19745">
                  <c:v>83.83</c:v>
                </c:pt>
                <c:pt idx="19746">
                  <c:v>19.22</c:v>
                </c:pt>
                <c:pt idx="19747">
                  <c:v>47.54</c:v>
                </c:pt>
                <c:pt idx="19748">
                  <c:v>17.91</c:v>
                </c:pt>
                <c:pt idx="19749">
                  <c:v>38.979999999999997</c:v>
                </c:pt>
                <c:pt idx="19750">
                  <c:v>43.54</c:v>
                </c:pt>
                <c:pt idx="19751">
                  <c:v>58.31</c:v>
                </c:pt>
                <c:pt idx="19752">
                  <c:v>36.35</c:v>
                </c:pt>
                <c:pt idx="19753">
                  <c:v>28.06</c:v>
                </c:pt>
                <c:pt idx="19754">
                  <c:v>83.82</c:v>
                </c:pt>
                <c:pt idx="19755">
                  <c:v>19.18</c:v>
                </c:pt>
                <c:pt idx="19756">
                  <c:v>47.39</c:v>
                </c:pt>
                <c:pt idx="19757">
                  <c:v>17.71</c:v>
                </c:pt>
                <c:pt idx="19758">
                  <c:v>38.94</c:v>
                </c:pt>
                <c:pt idx="19759">
                  <c:v>43.33</c:v>
                </c:pt>
                <c:pt idx="19760">
                  <c:v>58.57</c:v>
                </c:pt>
                <c:pt idx="19761">
                  <c:v>36.22</c:v>
                </c:pt>
                <c:pt idx="19762">
                  <c:v>28.26</c:v>
                </c:pt>
                <c:pt idx="19763">
                  <c:v>83.8</c:v>
                </c:pt>
                <c:pt idx="19764">
                  <c:v>19.14</c:v>
                </c:pt>
                <c:pt idx="19765">
                  <c:v>47.23</c:v>
                </c:pt>
                <c:pt idx="19766">
                  <c:v>17.52</c:v>
                </c:pt>
                <c:pt idx="19767">
                  <c:v>38.9</c:v>
                </c:pt>
                <c:pt idx="19768">
                  <c:v>43.13</c:v>
                </c:pt>
                <c:pt idx="19769">
                  <c:v>58.83</c:v>
                </c:pt>
                <c:pt idx="19770">
                  <c:v>36.08</c:v>
                </c:pt>
                <c:pt idx="19771">
                  <c:v>28.45</c:v>
                </c:pt>
                <c:pt idx="19772">
                  <c:v>83.76</c:v>
                </c:pt>
                <c:pt idx="19773">
                  <c:v>19.11</c:v>
                </c:pt>
                <c:pt idx="19774">
                  <c:v>47.07</c:v>
                </c:pt>
                <c:pt idx="19775">
                  <c:v>17.329999999999998</c:v>
                </c:pt>
                <c:pt idx="19776">
                  <c:v>38.85</c:v>
                </c:pt>
                <c:pt idx="19777">
                  <c:v>42.92</c:v>
                </c:pt>
                <c:pt idx="19778">
                  <c:v>59.1</c:v>
                </c:pt>
                <c:pt idx="19779">
                  <c:v>35.94</c:v>
                </c:pt>
                <c:pt idx="19780">
                  <c:v>28.65</c:v>
                </c:pt>
                <c:pt idx="19781">
                  <c:v>83.72</c:v>
                </c:pt>
                <c:pt idx="19782">
                  <c:v>19.059999999999999</c:v>
                </c:pt>
                <c:pt idx="19783">
                  <c:v>46.92</c:v>
                </c:pt>
                <c:pt idx="19784">
                  <c:v>17.13</c:v>
                </c:pt>
                <c:pt idx="19785">
                  <c:v>38.81</c:v>
                </c:pt>
                <c:pt idx="19786">
                  <c:v>42.72</c:v>
                </c:pt>
                <c:pt idx="19787">
                  <c:v>59.36</c:v>
                </c:pt>
                <c:pt idx="19788">
                  <c:v>35.799999999999997</c:v>
                </c:pt>
                <c:pt idx="19789">
                  <c:v>28.84</c:v>
                </c:pt>
                <c:pt idx="19790">
                  <c:v>83.66</c:v>
                </c:pt>
                <c:pt idx="19791">
                  <c:v>19.02</c:v>
                </c:pt>
                <c:pt idx="19792">
                  <c:v>46.76</c:v>
                </c:pt>
                <c:pt idx="19793">
                  <c:v>16.940000000000001</c:v>
                </c:pt>
                <c:pt idx="19794">
                  <c:v>38.76</c:v>
                </c:pt>
                <c:pt idx="19795">
                  <c:v>42.51</c:v>
                </c:pt>
                <c:pt idx="19796">
                  <c:v>59.62</c:v>
                </c:pt>
                <c:pt idx="19797">
                  <c:v>35.659999999999997</c:v>
                </c:pt>
                <c:pt idx="19798">
                  <c:v>29.04</c:v>
                </c:pt>
                <c:pt idx="19799">
                  <c:v>83.59</c:v>
                </c:pt>
                <c:pt idx="19800">
                  <c:v>18.98</c:v>
                </c:pt>
                <c:pt idx="19801">
                  <c:v>46.61</c:v>
                </c:pt>
                <c:pt idx="19802">
                  <c:v>16.75</c:v>
                </c:pt>
                <c:pt idx="19803">
                  <c:v>38.71</c:v>
                </c:pt>
                <c:pt idx="19804">
                  <c:v>42.31</c:v>
                </c:pt>
                <c:pt idx="19805">
                  <c:v>59.88</c:v>
                </c:pt>
                <c:pt idx="19806">
                  <c:v>35.520000000000003</c:v>
                </c:pt>
                <c:pt idx="19807">
                  <c:v>29.23</c:v>
                </c:pt>
                <c:pt idx="19808">
                  <c:v>83.52</c:v>
                </c:pt>
                <c:pt idx="19809">
                  <c:v>18.940000000000001</c:v>
                </c:pt>
                <c:pt idx="19810">
                  <c:v>46.45</c:v>
                </c:pt>
                <c:pt idx="19811">
                  <c:v>16.55</c:v>
                </c:pt>
                <c:pt idx="19812">
                  <c:v>38.659999999999997</c:v>
                </c:pt>
                <c:pt idx="19813">
                  <c:v>42.1</c:v>
                </c:pt>
                <c:pt idx="19814">
                  <c:v>60.14</c:v>
                </c:pt>
                <c:pt idx="19815">
                  <c:v>35.380000000000003</c:v>
                </c:pt>
                <c:pt idx="19816">
                  <c:v>29.43</c:v>
                </c:pt>
                <c:pt idx="19817">
                  <c:v>83.43</c:v>
                </c:pt>
                <c:pt idx="19818">
                  <c:v>18.89</c:v>
                </c:pt>
                <c:pt idx="19819">
                  <c:v>46.29</c:v>
                </c:pt>
                <c:pt idx="19820">
                  <c:v>16.36</c:v>
                </c:pt>
                <c:pt idx="19821">
                  <c:v>38.61</c:v>
                </c:pt>
                <c:pt idx="19822">
                  <c:v>41.9</c:v>
                </c:pt>
                <c:pt idx="19823">
                  <c:v>60.4</c:v>
                </c:pt>
                <c:pt idx="19824">
                  <c:v>35.24</c:v>
                </c:pt>
                <c:pt idx="19825">
                  <c:v>29.62</c:v>
                </c:pt>
                <c:pt idx="19826">
                  <c:v>83.34</c:v>
                </c:pt>
                <c:pt idx="19827">
                  <c:v>18.850000000000001</c:v>
                </c:pt>
                <c:pt idx="19828">
                  <c:v>46.14</c:v>
                </c:pt>
                <c:pt idx="19829">
                  <c:v>16.170000000000002</c:v>
                </c:pt>
                <c:pt idx="19830">
                  <c:v>38.549999999999997</c:v>
                </c:pt>
                <c:pt idx="19831">
                  <c:v>41.69</c:v>
                </c:pt>
                <c:pt idx="19832">
                  <c:v>60.66</c:v>
                </c:pt>
                <c:pt idx="19833">
                  <c:v>35.1</c:v>
                </c:pt>
                <c:pt idx="19834">
                  <c:v>29.82</c:v>
                </c:pt>
                <c:pt idx="19835">
                  <c:v>83.24</c:v>
                </c:pt>
                <c:pt idx="19836">
                  <c:v>18.8</c:v>
                </c:pt>
                <c:pt idx="19837">
                  <c:v>45.98</c:v>
                </c:pt>
                <c:pt idx="19838">
                  <c:v>15.97</c:v>
                </c:pt>
                <c:pt idx="19839">
                  <c:v>38.5</c:v>
                </c:pt>
                <c:pt idx="19840">
                  <c:v>41.48</c:v>
                </c:pt>
                <c:pt idx="19841">
                  <c:v>60.92</c:v>
                </c:pt>
                <c:pt idx="19842">
                  <c:v>34.950000000000003</c:v>
                </c:pt>
                <c:pt idx="19843">
                  <c:v>30.01</c:v>
                </c:pt>
                <c:pt idx="19844">
                  <c:v>83.12</c:v>
                </c:pt>
                <c:pt idx="19845">
                  <c:v>18.75</c:v>
                </c:pt>
                <c:pt idx="19846">
                  <c:v>45.83</c:v>
                </c:pt>
                <c:pt idx="19847">
                  <c:v>15.78</c:v>
                </c:pt>
                <c:pt idx="19848">
                  <c:v>38.44</c:v>
                </c:pt>
                <c:pt idx="19849">
                  <c:v>41.28</c:v>
                </c:pt>
                <c:pt idx="19850">
                  <c:v>61.19</c:v>
                </c:pt>
                <c:pt idx="19851">
                  <c:v>34.81</c:v>
                </c:pt>
                <c:pt idx="19852">
                  <c:v>30.21</c:v>
                </c:pt>
                <c:pt idx="19853">
                  <c:v>83.01</c:v>
                </c:pt>
                <c:pt idx="19854">
                  <c:v>18.7</c:v>
                </c:pt>
                <c:pt idx="19855">
                  <c:v>45.67</c:v>
                </c:pt>
                <c:pt idx="19856">
                  <c:v>15.59</c:v>
                </c:pt>
                <c:pt idx="19857">
                  <c:v>38.380000000000003</c:v>
                </c:pt>
                <c:pt idx="19858">
                  <c:v>41.07</c:v>
                </c:pt>
                <c:pt idx="19859">
                  <c:v>61.45</c:v>
                </c:pt>
                <c:pt idx="19860">
                  <c:v>34.67</c:v>
                </c:pt>
                <c:pt idx="19861">
                  <c:v>30.4</c:v>
                </c:pt>
                <c:pt idx="19862">
                  <c:v>82.88</c:v>
                </c:pt>
                <c:pt idx="19863">
                  <c:v>18.649999999999999</c:v>
                </c:pt>
                <c:pt idx="19864">
                  <c:v>45.51</c:v>
                </c:pt>
                <c:pt idx="19865">
                  <c:v>15.4</c:v>
                </c:pt>
                <c:pt idx="19866">
                  <c:v>38.32</c:v>
                </c:pt>
                <c:pt idx="19867">
                  <c:v>40.869999999999997</c:v>
                </c:pt>
                <c:pt idx="19868">
                  <c:v>61.71</c:v>
                </c:pt>
                <c:pt idx="19869">
                  <c:v>34.520000000000003</c:v>
                </c:pt>
                <c:pt idx="19870">
                  <c:v>30.6</c:v>
                </c:pt>
                <c:pt idx="19871">
                  <c:v>82.75</c:v>
                </c:pt>
                <c:pt idx="19872">
                  <c:v>18.600000000000001</c:v>
                </c:pt>
                <c:pt idx="19873">
                  <c:v>45.36</c:v>
                </c:pt>
                <c:pt idx="19874">
                  <c:v>15.2</c:v>
                </c:pt>
                <c:pt idx="19875">
                  <c:v>38.26</c:v>
                </c:pt>
                <c:pt idx="19876">
                  <c:v>40.659999999999997</c:v>
                </c:pt>
                <c:pt idx="19877">
                  <c:v>61.97</c:v>
                </c:pt>
                <c:pt idx="19878">
                  <c:v>34.369999999999997</c:v>
                </c:pt>
                <c:pt idx="19879">
                  <c:v>30.8</c:v>
                </c:pt>
                <c:pt idx="19880">
                  <c:v>82.61</c:v>
                </c:pt>
                <c:pt idx="19881">
                  <c:v>18.55</c:v>
                </c:pt>
                <c:pt idx="19882">
                  <c:v>45.2</c:v>
                </c:pt>
                <c:pt idx="19883">
                  <c:v>15.01</c:v>
                </c:pt>
                <c:pt idx="19884">
                  <c:v>38.200000000000003</c:v>
                </c:pt>
                <c:pt idx="19885">
                  <c:v>40.450000000000003</c:v>
                </c:pt>
                <c:pt idx="19886">
                  <c:v>62.23</c:v>
                </c:pt>
                <c:pt idx="19887">
                  <c:v>34.229999999999997</c:v>
                </c:pt>
                <c:pt idx="19888">
                  <c:v>30.99</c:v>
                </c:pt>
                <c:pt idx="19889">
                  <c:v>82.46</c:v>
                </c:pt>
                <c:pt idx="19890">
                  <c:v>18.5</c:v>
                </c:pt>
                <c:pt idx="19891">
                  <c:v>45.05</c:v>
                </c:pt>
                <c:pt idx="19892">
                  <c:v>14.82</c:v>
                </c:pt>
                <c:pt idx="19893">
                  <c:v>38.14</c:v>
                </c:pt>
                <c:pt idx="19894">
                  <c:v>40.25</c:v>
                </c:pt>
                <c:pt idx="19895">
                  <c:v>62.49</c:v>
                </c:pt>
                <c:pt idx="19896">
                  <c:v>34.08</c:v>
                </c:pt>
                <c:pt idx="19897">
                  <c:v>31.19</c:v>
                </c:pt>
                <c:pt idx="19898">
                  <c:v>82.31</c:v>
                </c:pt>
                <c:pt idx="19899">
                  <c:v>18.440000000000001</c:v>
                </c:pt>
                <c:pt idx="19900">
                  <c:v>44.89</c:v>
                </c:pt>
                <c:pt idx="19901">
                  <c:v>14.62</c:v>
                </c:pt>
                <c:pt idx="19902">
                  <c:v>38.07</c:v>
                </c:pt>
                <c:pt idx="19903">
                  <c:v>40.04</c:v>
                </c:pt>
                <c:pt idx="19904">
                  <c:v>62.76</c:v>
                </c:pt>
                <c:pt idx="19905">
                  <c:v>33.93</c:v>
                </c:pt>
                <c:pt idx="19906">
                  <c:v>31.38</c:v>
                </c:pt>
                <c:pt idx="19907">
                  <c:v>82.15</c:v>
                </c:pt>
                <c:pt idx="19908">
                  <c:v>18.39</c:v>
                </c:pt>
                <c:pt idx="19909">
                  <c:v>44.74</c:v>
                </c:pt>
                <c:pt idx="19910">
                  <c:v>14.43</c:v>
                </c:pt>
                <c:pt idx="19911">
                  <c:v>38.01</c:v>
                </c:pt>
                <c:pt idx="19912">
                  <c:v>39.83</c:v>
                </c:pt>
                <c:pt idx="19913">
                  <c:v>63.02</c:v>
                </c:pt>
                <c:pt idx="19914">
                  <c:v>33.79</c:v>
                </c:pt>
                <c:pt idx="19915">
                  <c:v>31.58</c:v>
                </c:pt>
                <c:pt idx="19916">
                  <c:v>81.99</c:v>
                </c:pt>
                <c:pt idx="19917">
                  <c:v>18.329999999999998</c:v>
                </c:pt>
                <c:pt idx="19918">
                  <c:v>44.58</c:v>
                </c:pt>
                <c:pt idx="19919">
                  <c:v>14.24</c:v>
                </c:pt>
                <c:pt idx="19920">
                  <c:v>37.94</c:v>
                </c:pt>
                <c:pt idx="19921">
                  <c:v>39.630000000000003</c:v>
                </c:pt>
                <c:pt idx="19922">
                  <c:v>63.28</c:v>
                </c:pt>
                <c:pt idx="19923">
                  <c:v>33.64</c:v>
                </c:pt>
                <c:pt idx="19924">
                  <c:v>31.78</c:v>
                </c:pt>
                <c:pt idx="19925">
                  <c:v>81.819999999999993</c:v>
                </c:pt>
                <c:pt idx="19926">
                  <c:v>18.27</c:v>
                </c:pt>
                <c:pt idx="19927">
                  <c:v>44.43</c:v>
                </c:pt>
                <c:pt idx="19928">
                  <c:v>14.04</c:v>
                </c:pt>
                <c:pt idx="19929">
                  <c:v>37.869999999999997</c:v>
                </c:pt>
                <c:pt idx="19930">
                  <c:v>39.42</c:v>
                </c:pt>
                <c:pt idx="19931">
                  <c:v>63.54</c:v>
                </c:pt>
                <c:pt idx="19932">
                  <c:v>33.49</c:v>
                </c:pt>
                <c:pt idx="19933">
                  <c:v>31.98</c:v>
                </c:pt>
                <c:pt idx="19934">
                  <c:v>81.650000000000006</c:v>
                </c:pt>
                <c:pt idx="19935">
                  <c:v>18.21</c:v>
                </c:pt>
                <c:pt idx="19936">
                  <c:v>44.27</c:v>
                </c:pt>
                <c:pt idx="19937">
                  <c:v>13.85</c:v>
                </c:pt>
                <c:pt idx="19938">
                  <c:v>37.799999999999997</c:v>
                </c:pt>
                <c:pt idx="19939">
                  <c:v>39.21</c:v>
                </c:pt>
                <c:pt idx="19940">
                  <c:v>63.8</c:v>
                </c:pt>
                <c:pt idx="19941">
                  <c:v>33.340000000000003</c:v>
                </c:pt>
                <c:pt idx="19942">
                  <c:v>32.17</c:v>
                </c:pt>
                <c:pt idx="19943">
                  <c:v>81.47</c:v>
                </c:pt>
                <c:pt idx="19944">
                  <c:v>18.149999999999999</c:v>
                </c:pt>
                <c:pt idx="19945">
                  <c:v>44.12</c:v>
                </c:pt>
                <c:pt idx="19946">
                  <c:v>13.66</c:v>
                </c:pt>
                <c:pt idx="19947">
                  <c:v>37.729999999999997</c:v>
                </c:pt>
                <c:pt idx="19948">
                  <c:v>39</c:v>
                </c:pt>
                <c:pt idx="19949">
                  <c:v>64.069999999999993</c:v>
                </c:pt>
                <c:pt idx="19950">
                  <c:v>33.19</c:v>
                </c:pt>
                <c:pt idx="19951">
                  <c:v>32.369999999999997</c:v>
                </c:pt>
                <c:pt idx="19952">
                  <c:v>81.290000000000006</c:v>
                </c:pt>
                <c:pt idx="19953">
                  <c:v>18.09</c:v>
                </c:pt>
                <c:pt idx="19954">
                  <c:v>43.96</c:v>
                </c:pt>
                <c:pt idx="19955">
                  <c:v>13.47</c:v>
                </c:pt>
                <c:pt idx="19956">
                  <c:v>37.659999999999997</c:v>
                </c:pt>
                <c:pt idx="19957">
                  <c:v>38.799999999999997</c:v>
                </c:pt>
                <c:pt idx="19958">
                  <c:v>64.33</c:v>
                </c:pt>
                <c:pt idx="19959">
                  <c:v>33.04</c:v>
                </c:pt>
                <c:pt idx="19960">
                  <c:v>32.57</c:v>
                </c:pt>
                <c:pt idx="19961">
                  <c:v>81.11</c:v>
                </c:pt>
                <c:pt idx="19962">
                  <c:v>18.03</c:v>
                </c:pt>
                <c:pt idx="19963">
                  <c:v>43.81</c:v>
                </c:pt>
                <c:pt idx="19964">
                  <c:v>13.27</c:v>
                </c:pt>
                <c:pt idx="19965">
                  <c:v>37.58</c:v>
                </c:pt>
                <c:pt idx="19966">
                  <c:v>38.590000000000003</c:v>
                </c:pt>
                <c:pt idx="19967">
                  <c:v>64.59</c:v>
                </c:pt>
                <c:pt idx="19968">
                  <c:v>32.89</c:v>
                </c:pt>
                <c:pt idx="19969">
                  <c:v>32.770000000000003</c:v>
                </c:pt>
                <c:pt idx="19970">
                  <c:v>80.92</c:v>
                </c:pt>
                <c:pt idx="19971">
                  <c:v>17.97</c:v>
                </c:pt>
                <c:pt idx="19972">
                  <c:v>43.65</c:v>
                </c:pt>
                <c:pt idx="19973">
                  <c:v>13.08</c:v>
                </c:pt>
                <c:pt idx="19974">
                  <c:v>37.51</c:v>
                </c:pt>
                <c:pt idx="19975">
                  <c:v>38.380000000000003</c:v>
                </c:pt>
                <c:pt idx="19976">
                  <c:v>64.849999999999994</c:v>
                </c:pt>
                <c:pt idx="19977">
                  <c:v>32.74</c:v>
                </c:pt>
                <c:pt idx="19978">
                  <c:v>32.96</c:v>
                </c:pt>
                <c:pt idx="19979">
                  <c:v>80.73</c:v>
                </c:pt>
                <c:pt idx="19980">
                  <c:v>17.899999999999999</c:v>
                </c:pt>
                <c:pt idx="19981">
                  <c:v>43.5</c:v>
                </c:pt>
                <c:pt idx="19982">
                  <c:v>12.89</c:v>
                </c:pt>
                <c:pt idx="19983">
                  <c:v>37.43</c:v>
                </c:pt>
                <c:pt idx="19984">
                  <c:v>38.17</c:v>
                </c:pt>
                <c:pt idx="19985">
                  <c:v>65.11</c:v>
                </c:pt>
                <c:pt idx="19986">
                  <c:v>32.590000000000003</c:v>
                </c:pt>
                <c:pt idx="19987">
                  <c:v>33.159999999999997</c:v>
                </c:pt>
                <c:pt idx="19988">
                  <c:v>80.53</c:v>
                </c:pt>
                <c:pt idx="19989">
                  <c:v>17.84</c:v>
                </c:pt>
                <c:pt idx="19990">
                  <c:v>43.35</c:v>
                </c:pt>
                <c:pt idx="19991">
                  <c:v>12.7</c:v>
                </c:pt>
                <c:pt idx="19992">
                  <c:v>37.36</c:v>
                </c:pt>
                <c:pt idx="19993">
                  <c:v>37.97</c:v>
                </c:pt>
                <c:pt idx="19994">
                  <c:v>65.38</c:v>
                </c:pt>
                <c:pt idx="19995">
                  <c:v>32.43</c:v>
                </c:pt>
                <c:pt idx="19996">
                  <c:v>33.36</c:v>
                </c:pt>
                <c:pt idx="19997">
                  <c:v>80.34</c:v>
                </c:pt>
                <c:pt idx="19998">
                  <c:v>17.77</c:v>
                </c:pt>
                <c:pt idx="19999">
                  <c:v>43.19</c:v>
                </c:pt>
                <c:pt idx="20000">
                  <c:v>12.5</c:v>
                </c:pt>
                <c:pt idx="20001">
                  <c:v>37.28</c:v>
                </c:pt>
                <c:pt idx="20002">
                  <c:v>37.76</c:v>
                </c:pt>
                <c:pt idx="20003">
                  <c:v>65.64</c:v>
                </c:pt>
                <c:pt idx="20004">
                  <c:v>32.28</c:v>
                </c:pt>
                <c:pt idx="20005">
                  <c:v>33.56</c:v>
                </c:pt>
                <c:pt idx="20006">
                  <c:v>80.14</c:v>
                </c:pt>
                <c:pt idx="20007">
                  <c:v>17.71</c:v>
                </c:pt>
                <c:pt idx="20008">
                  <c:v>43.04</c:v>
                </c:pt>
                <c:pt idx="20009">
                  <c:v>12.31</c:v>
                </c:pt>
                <c:pt idx="20010">
                  <c:v>37.200000000000003</c:v>
                </c:pt>
                <c:pt idx="20011">
                  <c:v>37.549999999999997</c:v>
                </c:pt>
                <c:pt idx="20012">
                  <c:v>65.900000000000006</c:v>
                </c:pt>
                <c:pt idx="20013">
                  <c:v>32.130000000000003</c:v>
                </c:pt>
                <c:pt idx="20014">
                  <c:v>33.76</c:v>
                </c:pt>
                <c:pt idx="20015">
                  <c:v>79.94</c:v>
                </c:pt>
                <c:pt idx="20016">
                  <c:v>17.64</c:v>
                </c:pt>
                <c:pt idx="20017">
                  <c:v>42.88</c:v>
                </c:pt>
                <c:pt idx="20018">
                  <c:v>12.12</c:v>
                </c:pt>
                <c:pt idx="20019">
                  <c:v>37.119999999999997</c:v>
                </c:pt>
                <c:pt idx="20020">
                  <c:v>37.340000000000003</c:v>
                </c:pt>
                <c:pt idx="20021">
                  <c:v>66.16</c:v>
                </c:pt>
                <c:pt idx="20022">
                  <c:v>31.97</c:v>
                </c:pt>
                <c:pt idx="20023">
                  <c:v>33.96</c:v>
                </c:pt>
                <c:pt idx="20024">
                  <c:v>79.73</c:v>
                </c:pt>
                <c:pt idx="20025">
                  <c:v>17.57</c:v>
                </c:pt>
                <c:pt idx="20026">
                  <c:v>42.73</c:v>
                </c:pt>
                <c:pt idx="20027">
                  <c:v>11.93</c:v>
                </c:pt>
                <c:pt idx="20028">
                  <c:v>37.03</c:v>
                </c:pt>
                <c:pt idx="20029">
                  <c:v>37.130000000000003</c:v>
                </c:pt>
                <c:pt idx="20030">
                  <c:v>66.42</c:v>
                </c:pt>
                <c:pt idx="20031">
                  <c:v>31.82</c:v>
                </c:pt>
                <c:pt idx="20032">
                  <c:v>34.15</c:v>
                </c:pt>
                <c:pt idx="20033">
                  <c:v>79.53</c:v>
                </c:pt>
                <c:pt idx="20034">
                  <c:v>10.199999999999999</c:v>
                </c:pt>
                <c:pt idx="20035">
                  <c:v>17.5</c:v>
                </c:pt>
                <c:pt idx="20036">
                  <c:v>42.58</c:v>
                </c:pt>
                <c:pt idx="20037">
                  <c:v>11.73</c:v>
                </c:pt>
                <c:pt idx="20038">
                  <c:v>36.950000000000003</c:v>
                </c:pt>
                <c:pt idx="20039">
                  <c:v>36.93</c:v>
                </c:pt>
                <c:pt idx="20040">
                  <c:v>66.680000000000007</c:v>
                </c:pt>
                <c:pt idx="20041">
                  <c:v>31.66</c:v>
                </c:pt>
                <c:pt idx="20042">
                  <c:v>34.35</c:v>
                </c:pt>
                <c:pt idx="20043">
                  <c:v>79.319999999999993</c:v>
                </c:pt>
                <c:pt idx="20044">
                  <c:v>10.39</c:v>
                </c:pt>
                <c:pt idx="20045">
                  <c:v>17.43</c:v>
                </c:pt>
                <c:pt idx="20046">
                  <c:v>42.42</c:v>
                </c:pt>
                <c:pt idx="20047">
                  <c:v>11.54</c:v>
                </c:pt>
                <c:pt idx="20048">
                  <c:v>36.869999999999997</c:v>
                </c:pt>
                <c:pt idx="20049">
                  <c:v>36.72</c:v>
                </c:pt>
                <c:pt idx="20050">
                  <c:v>66.95</c:v>
                </c:pt>
                <c:pt idx="20051">
                  <c:v>31.51</c:v>
                </c:pt>
                <c:pt idx="20052">
                  <c:v>34.549999999999997</c:v>
                </c:pt>
                <c:pt idx="20053">
                  <c:v>79.11</c:v>
                </c:pt>
                <c:pt idx="20054">
                  <c:v>10.59</c:v>
                </c:pt>
                <c:pt idx="20055">
                  <c:v>17.36</c:v>
                </c:pt>
                <c:pt idx="20056">
                  <c:v>42.27</c:v>
                </c:pt>
                <c:pt idx="20057">
                  <c:v>11.35</c:v>
                </c:pt>
                <c:pt idx="20058">
                  <c:v>36.78</c:v>
                </c:pt>
                <c:pt idx="20059">
                  <c:v>36.51</c:v>
                </c:pt>
                <c:pt idx="20060">
                  <c:v>67.209999999999994</c:v>
                </c:pt>
                <c:pt idx="20061">
                  <c:v>31.35</c:v>
                </c:pt>
                <c:pt idx="20062">
                  <c:v>34.75</c:v>
                </c:pt>
                <c:pt idx="20063">
                  <c:v>78.900000000000006</c:v>
                </c:pt>
                <c:pt idx="20064">
                  <c:v>10.78</c:v>
                </c:pt>
                <c:pt idx="20065">
                  <c:v>17.28</c:v>
                </c:pt>
                <c:pt idx="20066">
                  <c:v>42.11</c:v>
                </c:pt>
                <c:pt idx="20067">
                  <c:v>11.16</c:v>
                </c:pt>
                <c:pt idx="20068">
                  <c:v>36.69</c:v>
                </c:pt>
                <c:pt idx="20069">
                  <c:v>36.299999999999997</c:v>
                </c:pt>
                <c:pt idx="20070">
                  <c:v>67.47</c:v>
                </c:pt>
                <c:pt idx="20071">
                  <c:v>31.2</c:v>
                </c:pt>
                <c:pt idx="20072">
                  <c:v>34.950000000000003</c:v>
                </c:pt>
                <c:pt idx="20073">
                  <c:v>78.680000000000007</c:v>
                </c:pt>
                <c:pt idx="20074">
                  <c:v>10.98</c:v>
                </c:pt>
                <c:pt idx="20075">
                  <c:v>17.21</c:v>
                </c:pt>
                <c:pt idx="20076">
                  <c:v>41.96</c:v>
                </c:pt>
                <c:pt idx="20077">
                  <c:v>10.96</c:v>
                </c:pt>
                <c:pt idx="20078">
                  <c:v>36.6</c:v>
                </c:pt>
                <c:pt idx="20079">
                  <c:v>36.090000000000003</c:v>
                </c:pt>
                <c:pt idx="20080">
                  <c:v>67.73</c:v>
                </c:pt>
                <c:pt idx="20081">
                  <c:v>31.04</c:v>
                </c:pt>
                <c:pt idx="20082">
                  <c:v>35.15</c:v>
                </c:pt>
                <c:pt idx="20083">
                  <c:v>78.47</c:v>
                </c:pt>
                <c:pt idx="20084">
                  <c:v>11.17</c:v>
                </c:pt>
                <c:pt idx="20085">
                  <c:v>17.14</c:v>
                </c:pt>
                <c:pt idx="20086">
                  <c:v>41.81</c:v>
                </c:pt>
                <c:pt idx="20087">
                  <c:v>10.77</c:v>
                </c:pt>
                <c:pt idx="20088">
                  <c:v>36.51</c:v>
                </c:pt>
                <c:pt idx="20089">
                  <c:v>35.880000000000003</c:v>
                </c:pt>
                <c:pt idx="20090">
                  <c:v>67.989999999999995</c:v>
                </c:pt>
                <c:pt idx="20091">
                  <c:v>30.88</c:v>
                </c:pt>
                <c:pt idx="20092">
                  <c:v>35.35</c:v>
                </c:pt>
                <c:pt idx="20093">
                  <c:v>78.25</c:v>
                </c:pt>
                <c:pt idx="20094">
                  <c:v>11.37</c:v>
                </c:pt>
                <c:pt idx="20095">
                  <c:v>17.059999999999999</c:v>
                </c:pt>
                <c:pt idx="20096">
                  <c:v>41.65</c:v>
                </c:pt>
                <c:pt idx="20097">
                  <c:v>10.58</c:v>
                </c:pt>
                <c:pt idx="20098">
                  <c:v>36.42</c:v>
                </c:pt>
                <c:pt idx="20099">
                  <c:v>35.68</c:v>
                </c:pt>
                <c:pt idx="20100">
                  <c:v>68.260000000000005</c:v>
                </c:pt>
                <c:pt idx="20101">
                  <c:v>30.73</c:v>
                </c:pt>
                <c:pt idx="20102">
                  <c:v>35.549999999999997</c:v>
                </c:pt>
                <c:pt idx="20103">
                  <c:v>78.03</c:v>
                </c:pt>
                <c:pt idx="20104">
                  <c:v>11.57</c:v>
                </c:pt>
                <c:pt idx="20105">
                  <c:v>16.98</c:v>
                </c:pt>
                <c:pt idx="20106">
                  <c:v>41.5</c:v>
                </c:pt>
                <c:pt idx="20107">
                  <c:v>10.39</c:v>
                </c:pt>
                <c:pt idx="20108">
                  <c:v>36.33</c:v>
                </c:pt>
                <c:pt idx="20109">
                  <c:v>35.47</c:v>
                </c:pt>
                <c:pt idx="20110">
                  <c:v>68.52</c:v>
                </c:pt>
                <c:pt idx="20111">
                  <c:v>30.57</c:v>
                </c:pt>
                <c:pt idx="20112">
                  <c:v>35.75</c:v>
                </c:pt>
                <c:pt idx="20113">
                  <c:v>77.81</c:v>
                </c:pt>
                <c:pt idx="20114">
                  <c:v>11.77</c:v>
                </c:pt>
                <c:pt idx="20115">
                  <c:v>16.91</c:v>
                </c:pt>
                <c:pt idx="20116">
                  <c:v>41.35</c:v>
                </c:pt>
                <c:pt idx="20117">
                  <c:v>10.19</c:v>
                </c:pt>
                <c:pt idx="20118">
                  <c:v>36.24</c:v>
                </c:pt>
                <c:pt idx="20119">
                  <c:v>35.26</c:v>
                </c:pt>
                <c:pt idx="20120">
                  <c:v>68.78</c:v>
                </c:pt>
                <c:pt idx="20121">
                  <c:v>30.41</c:v>
                </c:pt>
                <c:pt idx="20122">
                  <c:v>35.950000000000003</c:v>
                </c:pt>
                <c:pt idx="20123">
                  <c:v>77.59</c:v>
                </c:pt>
                <c:pt idx="20124">
                  <c:v>11.96</c:v>
                </c:pt>
                <c:pt idx="20125">
                  <c:v>16.829999999999998</c:v>
                </c:pt>
                <c:pt idx="20126">
                  <c:v>41.19</c:v>
                </c:pt>
                <c:pt idx="20127">
                  <c:v>10</c:v>
                </c:pt>
                <c:pt idx="20128">
                  <c:v>36.15</c:v>
                </c:pt>
                <c:pt idx="20129">
                  <c:v>35.049999999999997</c:v>
                </c:pt>
                <c:pt idx="20130">
                  <c:v>69.040000000000006</c:v>
                </c:pt>
                <c:pt idx="20131">
                  <c:v>30.25</c:v>
                </c:pt>
                <c:pt idx="20132">
                  <c:v>36.15</c:v>
                </c:pt>
                <c:pt idx="20133">
                  <c:v>77.37</c:v>
                </c:pt>
                <c:pt idx="20134">
                  <c:v>12.16</c:v>
                </c:pt>
                <c:pt idx="20135">
                  <c:v>16.75</c:v>
                </c:pt>
                <c:pt idx="20136">
                  <c:v>41.04</c:v>
                </c:pt>
                <c:pt idx="20137">
                  <c:v>36.049999999999997</c:v>
                </c:pt>
                <c:pt idx="20138">
                  <c:v>34.840000000000003</c:v>
                </c:pt>
                <c:pt idx="20139">
                  <c:v>69.3</c:v>
                </c:pt>
                <c:pt idx="20140">
                  <c:v>30.09</c:v>
                </c:pt>
                <c:pt idx="20141">
                  <c:v>36.35</c:v>
                </c:pt>
                <c:pt idx="20142">
                  <c:v>77.150000000000006</c:v>
                </c:pt>
                <c:pt idx="20143">
                  <c:v>12.36</c:v>
                </c:pt>
                <c:pt idx="20144">
                  <c:v>16.670000000000002</c:v>
                </c:pt>
                <c:pt idx="20145">
                  <c:v>40.89</c:v>
                </c:pt>
                <c:pt idx="20146">
                  <c:v>35.950000000000003</c:v>
                </c:pt>
                <c:pt idx="20147">
                  <c:v>34.630000000000003</c:v>
                </c:pt>
                <c:pt idx="20148">
                  <c:v>69.56</c:v>
                </c:pt>
                <c:pt idx="20149">
                  <c:v>29.94</c:v>
                </c:pt>
                <c:pt idx="20150">
                  <c:v>36.549999999999997</c:v>
                </c:pt>
                <c:pt idx="20151">
                  <c:v>76.930000000000007</c:v>
                </c:pt>
                <c:pt idx="20152">
                  <c:v>12.56</c:v>
                </c:pt>
                <c:pt idx="20153">
                  <c:v>16.579999999999998</c:v>
                </c:pt>
                <c:pt idx="20154">
                  <c:v>40.74</c:v>
                </c:pt>
                <c:pt idx="20155">
                  <c:v>35.86</c:v>
                </c:pt>
                <c:pt idx="20156">
                  <c:v>34.42</c:v>
                </c:pt>
                <c:pt idx="20157">
                  <c:v>69.819999999999993</c:v>
                </c:pt>
                <c:pt idx="20158">
                  <c:v>29.78</c:v>
                </c:pt>
                <c:pt idx="20159">
                  <c:v>36.75</c:v>
                </c:pt>
                <c:pt idx="20160">
                  <c:v>76.7</c:v>
                </c:pt>
                <c:pt idx="20161">
                  <c:v>12.76</c:v>
                </c:pt>
                <c:pt idx="20162">
                  <c:v>16.5</c:v>
                </c:pt>
                <c:pt idx="20163">
                  <c:v>40.58</c:v>
                </c:pt>
                <c:pt idx="20164">
                  <c:v>35.76</c:v>
                </c:pt>
                <c:pt idx="20165">
                  <c:v>34.21</c:v>
                </c:pt>
                <c:pt idx="20166">
                  <c:v>70.08</c:v>
                </c:pt>
                <c:pt idx="20167">
                  <c:v>29.62</c:v>
                </c:pt>
                <c:pt idx="20168">
                  <c:v>36.950000000000003</c:v>
                </c:pt>
                <c:pt idx="20169">
                  <c:v>76.48</c:v>
                </c:pt>
                <c:pt idx="20170">
                  <c:v>12.96</c:v>
                </c:pt>
                <c:pt idx="20171">
                  <c:v>16.420000000000002</c:v>
                </c:pt>
                <c:pt idx="20172">
                  <c:v>40.43</c:v>
                </c:pt>
                <c:pt idx="20173">
                  <c:v>35.659999999999997</c:v>
                </c:pt>
                <c:pt idx="20174">
                  <c:v>34</c:v>
                </c:pt>
                <c:pt idx="20175">
                  <c:v>70.349999999999994</c:v>
                </c:pt>
                <c:pt idx="20176">
                  <c:v>29.46</c:v>
                </c:pt>
                <c:pt idx="20177">
                  <c:v>37.15</c:v>
                </c:pt>
                <c:pt idx="20178">
                  <c:v>76.25</c:v>
                </c:pt>
                <c:pt idx="20179">
                  <c:v>13.16</c:v>
                </c:pt>
                <c:pt idx="20180">
                  <c:v>16.329999999999998</c:v>
                </c:pt>
                <c:pt idx="20181">
                  <c:v>40.28</c:v>
                </c:pt>
                <c:pt idx="20182">
                  <c:v>35.56</c:v>
                </c:pt>
                <c:pt idx="20183">
                  <c:v>33.79</c:v>
                </c:pt>
                <c:pt idx="20184">
                  <c:v>70.61</c:v>
                </c:pt>
                <c:pt idx="20185">
                  <c:v>29.3</c:v>
                </c:pt>
                <c:pt idx="20186">
                  <c:v>37.35</c:v>
                </c:pt>
                <c:pt idx="20187">
                  <c:v>76.03</c:v>
                </c:pt>
                <c:pt idx="20188">
                  <c:v>13.36</c:v>
                </c:pt>
                <c:pt idx="20189">
                  <c:v>16.25</c:v>
                </c:pt>
                <c:pt idx="20190">
                  <c:v>40.130000000000003</c:v>
                </c:pt>
                <c:pt idx="20191">
                  <c:v>35.46</c:v>
                </c:pt>
                <c:pt idx="20192">
                  <c:v>33.58</c:v>
                </c:pt>
                <c:pt idx="20193">
                  <c:v>70.87</c:v>
                </c:pt>
                <c:pt idx="20194">
                  <c:v>29.14</c:v>
                </c:pt>
                <c:pt idx="20195">
                  <c:v>37.549999999999997</c:v>
                </c:pt>
                <c:pt idx="20196">
                  <c:v>75.8</c:v>
                </c:pt>
                <c:pt idx="20197">
                  <c:v>13.56</c:v>
                </c:pt>
                <c:pt idx="20198">
                  <c:v>16.16</c:v>
                </c:pt>
                <c:pt idx="20199">
                  <c:v>39.97</c:v>
                </c:pt>
                <c:pt idx="20200">
                  <c:v>35.35</c:v>
                </c:pt>
                <c:pt idx="20201">
                  <c:v>33.380000000000003</c:v>
                </c:pt>
                <c:pt idx="20202">
                  <c:v>71.13</c:v>
                </c:pt>
                <c:pt idx="20203">
                  <c:v>28.97</c:v>
                </c:pt>
                <c:pt idx="20204">
                  <c:v>37.75</c:v>
                </c:pt>
                <c:pt idx="20205">
                  <c:v>75.569999999999993</c:v>
                </c:pt>
                <c:pt idx="20206">
                  <c:v>13.76</c:v>
                </c:pt>
                <c:pt idx="20207">
                  <c:v>16.07</c:v>
                </c:pt>
                <c:pt idx="20208">
                  <c:v>39.82</c:v>
                </c:pt>
                <c:pt idx="20209">
                  <c:v>35.25</c:v>
                </c:pt>
                <c:pt idx="20210">
                  <c:v>33.17</c:v>
                </c:pt>
                <c:pt idx="20211">
                  <c:v>71.39</c:v>
                </c:pt>
                <c:pt idx="20212">
                  <c:v>28.81</c:v>
                </c:pt>
                <c:pt idx="20213">
                  <c:v>37.950000000000003</c:v>
                </c:pt>
                <c:pt idx="20214">
                  <c:v>75.34</c:v>
                </c:pt>
                <c:pt idx="20215">
                  <c:v>13.97</c:v>
                </c:pt>
                <c:pt idx="20216">
                  <c:v>15.99</c:v>
                </c:pt>
                <c:pt idx="20217">
                  <c:v>39.67</c:v>
                </c:pt>
                <c:pt idx="20218">
                  <c:v>35.15</c:v>
                </c:pt>
                <c:pt idx="20219">
                  <c:v>32.96</c:v>
                </c:pt>
                <c:pt idx="20220">
                  <c:v>71.650000000000006</c:v>
                </c:pt>
                <c:pt idx="20221">
                  <c:v>28.65</c:v>
                </c:pt>
                <c:pt idx="20222">
                  <c:v>38.15</c:v>
                </c:pt>
                <c:pt idx="20223">
                  <c:v>75.12</c:v>
                </c:pt>
                <c:pt idx="20224">
                  <c:v>14.17</c:v>
                </c:pt>
                <c:pt idx="20225">
                  <c:v>15.9</c:v>
                </c:pt>
                <c:pt idx="20226">
                  <c:v>39.520000000000003</c:v>
                </c:pt>
                <c:pt idx="20227">
                  <c:v>35.04</c:v>
                </c:pt>
                <c:pt idx="20228">
                  <c:v>32.75</c:v>
                </c:pt>
                <c:pt idx="20229">
                  <c:v>71.91</c:v>
                </c:pt>
                <c:pt idx="20230">
                  <c:v>28.49</c:v>
                </c:pt>
                <c:pt idx="20231">
                  <c:v>38.36</c:v>
                </c:pt>
                <c:pt idx="20232">
                  <c:v>74.89</c:v>
                </c:pt>
                <c:pt idx="20233">
                  <c:v>14.37</c:v>
                </c:pt>
                <c:pt idx="20234">
                  <c:v>15.81</c:v>
                </c:pt>
                <c:pt idx="20235">
                  <c:v>39.36</c:v>
                </c:pt>
                <c:pt idx="20236">
                  <c:v>34.93</c:v>
                </c:pt>
                <c:pt idx="20237">
                  <c:v>32.54</c:v>
                </c:pt>
                <c:pt idx="20238">
                  <c:v>72.17</c:v>
                </c:pt>
                <c:pt idx="20239">
                  <c:v>28.33</c:v>
                </c:pt>
                <c:pt idx="20240">
                  <c:v>38.56</c:v>
                </c:pt>
                <c:pt idx="20241">
                  <c:v>74.66</c:v>
                </c:pt>
                <c:pt idx="20242">
                  <c:v>14.57</c:v>
                </c:pt>
                <c:pt idx="20243">
                  <c:v>15.71</c:v>
                </c:pt>
                <c:pt idx="20244">
                  <c:v>39.21</c:v>
                </c:pt>
                <c:pt idx="20245">
                  <c:v>34.83</c:v>
                </c:pt>
                <c:pt idx="20246">
                  <c:v>32.33</c:v>
                </c:pt>
                <c:pt idx="20247">
                  <c:v>72.430000000000007</c:v>
                </c:pt>
                <c:pt idx="20248">
                  <c:v>28.17</c:v>
                </c:pt>
                <c:pt idx="20249">
                  <c:v>38.76</c:v>
                </c:pt>
                <c:pt idx="20250">
                  <c:v>74.430000000000007</c:v>
                </c:pt>
                <c:pt idx="20251">
                  <c:v>14.78</c:v>
                </c:pt>
                <c:pt idx="20252">
                  <c:v>15.62</c:v>
                </c:pt>
                <c:pt idx="20253">
                  <c:v>39.06</c:v>
                </c:pt>
                <c:pt idx="20254">
                  <c:v>34.72</c:v>
                </c:pt>
                <c:pt idx="20255">
                  <c:v>32.119999999999997</c:v>
                </c:pt>
                <c:pt idx="20256">
                  <c:v>72.69</c:v>
                </c:pt>
                <c:pt idx="20257">
                  <c:v>28</c:v>
                </c:pt>
                <c:pt idx="20258">
                  <c:v>38.96</c:v>
                </c:pt>
                <c:pt idx="20259">
                  <c:v>74.2</c:v>
                </c:pt>
                <c:pt idx="20260">
                  <c:v>14.98</c:v>
                </c:pt>
                <c:pt idx="20261">
                  <c:v>15.53</c:v>
                </c:pt>
                <c:pt idx="20262">
                  <c:v>38.909999999999997</c:v>
                </c:pt>
                <c:pt idx="20263">
                  <c:v>34.61</c:v>
                </c:pt>
                <c:pt idx="20264">
                  <c:v>31.91</c:v>
                </c:pt>
                <c:pt idx="20265">
                  <c:v>72.95</c:v>
                </c:pt>
                <c:pt idx="20266">
                  <c:v>27.84</c:v>
                </c:pt>
                <c:pt idx="20267">
                  <c:v>39.159999999999997</c:v>
                </c:pt>
                <c:pt idx="20268">
                  <c:v>73.959999999999994</c:v>
                </c:pt>
                <c:pt idx="20269">
                  <c:v>15.18</c:v>
                </c:pt>
                <c:pt idx="20270">
                  <c:v>15.44</c:v>
                </c:pt>
                <c:pt idx="20271">
                  <c:v>38.76</c:v>
                </c:pt>
                <c:pt idx="20272">
                  <c:v>34.5</c:v>
                </c:pt>
                <c:pt idx="20273">
                  <c:v>10.38</c:v>
                </c:pt>
                <c:pt idx="20274">
                  <c:v>31.7</c:v>
                </c:pt>
                <c:pt idx="20275">
                  <c:v>73.209999999999994</c:v>
                </c:pt>
                <c:pt idx="20276">
                  <c:v>27.68</c:v>
                </c:pt>
                <c:pt idx="20277">
                  <c:v>39.36</c:v>
                </c:pt>
                <c:pt idx="20278">
                  <c:v>73.73</c:v>
                </c:pt>
                <c:pt idx="20279">
                  <c:v>15.39</c:v>
                </c:pt>
                <c:pt idx="20280">
                  <c:v>15.34</c:v>
                </c:pt>
                <c:pt idx="20281">
                  <c:v>38.6</c:v>
                </c:pt>
                <c:pt idx="20282">
                  <c:v>34.380000000000003</c:v>
                </c:pt>
                <c:pt idx="20283">
                  <c:v>10.57</c:v>
                </c:pt>
                <c:pt idx="20284">
                  <c:v>31.49</c:v>
                </c:pt>
                <c:pt idx="20285">
                  <c:v>73.47</c:v>
                </c:pt>
                <c:pt idx="20286">
                  <c:v>27.51</c:v>
                </c:pt>
                <c:pt idx="20287">
                  <c:v>39.56</c:v>
                </c:pt>
                <c:pt idx="20288">
                  <c:v>73.5</c:v>
                </c:pt>
                <c:pt idx="20289">
                  <c:v>15.59</c:v>
                </c:pt>
                <c:pt idx="20290">
                  <c:v>15.25</c:v>
                </c:pt>
                <c:pt idx="20291">
                  <c:v>38.450000000000003</c:v>
                </c:pt>
                <c:pt idx="20292">
                  <c:v>34.270000000000003</c:v>
                </c:pt>
                <c:pt idx="20293">
                  <c:v>10.75</c:v>
                </c:pt>
                <c:pt idx="20294">
                  <c:v>31.28</c:v>
                </c:pt>
                <c:pt idx="20295">
                  <c:v>73.73</c:v>
                </c:pt>
                <c:pt idx="20296">
                  <c:v>27.35</c:v>
                </c:pt>
                <c:pt idx="20297">
                  <c:v>39.76</c:v>
                </c:pt>
                <c:pt idx="20298">
                  <c:v>73.27</c:v>
                </c:pt>
                <c:pt idx="20299">
                  <c:v>15.8</c:v>
                </c:pt>
                <c:pt idx="20300">
                  <c:v>15.15</c:v>
                </c:pt>
                <c:pt idx="20301">
                  <c:v>38.299999999999997</c:v>
                </c:pt>
                <c:pt idx="20302">
                  <c:v>34.159999999999997</c:v>
                </c:pt>
                <c:pt idx="20303">
                  <c:v>10.94</c:v>
                </c:pt>
                <c:pt idx="20304">
                  <c:v>31.07</c:v>
                </c:pt>
                <c:pt idx="20305">
                  <c:v>73.989999999999995</c:v>
                </c:pt>
                <c:pt idx="20306">
                  <c:v>27.19</c:v>
                </c:pt>
                <c:pt idx="20307">
                  <c:v>39.96</c:v>
                </c:pt>
                <c:pt idx="20308">
                  <c:v>73.040000000000006</c:v>
                </c:pt>
                <c:pt idx="20309">
                  <c:v>16</c:v>
                </c:pt>
                <c:pt idx="20310">
                  <c:v>15.05</c:v>
                </c:pt>
                <c:pt idx="20311">
                  <c:v>38.15</c:v>
                </c:pt>
                <c:pt idx="20312">
                  <c:v>34.04</c:v>
                </c:pt>
                <c:pt idx="20313">
                  <c:v>11.13</c:v>
                </c:pt>
                <c:pt idx="20314">
                  <c:v>30.86</c:v>
                </c:pt>
                <c:pt idx="20315">
                  <c:v>74.25</c:v>
                </c:pt>
                <c:pt idx="20316">
                  <c:v>27.02</c:v>
                </c:pt>
                <c:pt idx="20317">
                  <c:v>40.17</c:v>
                </c:pt>
                <c:pt idx="20318">
                  <c:v>72.81</c:v>
                </c:pt>
                <c:pt idx="20319">
                  <c:v>16.21</c:v>
                </c:pt>
                <c:pt idx="20320">
                  <c:v>14.95</c:v>
                </c:pt>
                <c:pt idx="20321">
                  <c:v>38</c:v>
                </c:pt>
                <c:pt idx="20322">
                  <c:v>33.93</c:v>
                </c:pt>
                <c:pt idx="20323">
                  <c:v>11.32</c:v>
                </c:pt>
                <c:pt idx="20324">
                  <c:v>30.65</c:v>
                </c:pt>
                <c:pt idx="20325">
                  <c:v>74.510000000000005</c:v>
                </c:pt>
                <c:pt idx="20326">
                  <c:v>26.86</c:v>
                </c:pt>
                <c:pt idx="20327">
                  <c:v>40.369999999999997</c:v>
                </c:pt>
                <c:pt idx="20328">
                  <c:v>72.569999999999993</c:v>
                </c:pt>
                <c:pt idx="20329">
                  <c:v>16.420000000000002</c:v>
                </c:pt>
                <c:pt idx="20330">
                  <c:v>14.85</c:v>
                </c:pt>
                <c:pt idx="20331">
                  <c:v>37.85</c:v>
                </c:pt>
                <c:pt idx="20332">
                  <c:v>33.81</c:v>
                </c:pt>
                <c:pt idx="20333">
                  <c:v>11.51</c:v>
                </c:pt>
                <c:pt idx="20334">
                  <c:v>30.44</c:v>
                </c:pt>
                <c:pt idx="20335">
                  <c:v>74.760000000000005</c:v>
                </c:pt>
                <c:pt idx="20336">
                  <c:v>26.69</c:v>
                </c:pt>
                <c:pt idx="20337">
                  <c:v>40.57</c:v>
                </c:pt>
                <c:pt idx="20338">
                  <c:v>72.34</c:v>
                </c:pt>
                <c:pt idx="20339">
                  <c:v>16.62</c:v>
                </c:pt>
                <c:pt idx="20340">
                  <c:v>14.75</c:v>
                </c:pt>
                <c:pt idx="20341">
                  <c:v>37.700000000000003</c:v>
                </c:pt>
                <c:pt idx="20342">
                  <c:v>33.700000000000003</c:v>
                </c:pt>
                <c:pt idx="20343">
                  <c:v>11.7</c:v>
                </c:pt>
                <c:pt idx="20344">
                  <c:v>30.23</c:v>
                </c:pt>
                <c:pt idx="20345">
                  <c:v>75.02</c:v>
                </c:pt>
                <c:pt idx="20346">
                  <c:v>26.53</c:v>
                </c:pt>
                <c:pt idx="20347">
                  <c:v>40.770000000000003</c:v>
                </c:pt>
                <c:pt idx="20348">
                  <c:v>72.11</c:v>
                </c:pt>
                <c:pt idx="20349">
                  <c:v>16.829999999999998</c:v>
                </c:pt>
                <c:pt idx="20350">
                  <c:v>14.65</c:v>
                </c:pt>
                <c:pt idx="20351">
                  <c:v>37.54</c:v>
                </c:pt>
                <c:pt idx="20352">
                  <c:v>33.58</c:v>
                </c:pt>
                <c:pt idx="20353">
                  <c:v>11.89</c:v>
                </c:pt>
                <c:pt idx="20354">
                  <c:v>30.02</c:v>
                </c:pt>
                <c:pt idx="20355">
                  <c:v>75.28</c:v>
                </c:pt>
                <c:pt idx="20356">
                  <c:v>26.37</c:v>
                </c:pt>
                <c:pt idx="20357">
                  <c:v>40.97</c:v>
                </c:pt>
                <c:pt idx="20358">
                  <c:v>71.87</c:v>
                </c:pt>
                <c:pt idx="20359">
                  <c:v>17.04</c:v>
                </c:pt>
                <c:pt idx="20360">
                  <c:v>14.55</c:v>
                </c:pt>
                <c:pt idx="20361">
                  <c:v>37.39</c:v>
                </c:pt>
                <c:pt idx="20362">
                  <c:v>33.46</c:v>
                </c:pt>
                <c:pt idx="20363">
                  <c:v>12.08</c:v>
                </c:pt>
                <c:pt idx="20364">
                  <c:v>29.81</c:v>
                </c:pt>
                <c:pt idx="20365">
                  <c:v>75.540000000000006</c:v>
                </c:pt>
                <c:pt idx="20366">
                  <c:v>26.2</c:v>
                </c:pt>
                <c:pt idx="20367">
                  <c:v>41.17</c:v>
                </c:pt>
                <c:pt idx="20368">
                  <c:v>71.64</c:v>
                </c:pt>
                <c:pt idx="20369">
                  <c:v>17.25</c:v>
                </c:pt>
                <c:pt idx="20370">
                  <c:v>14.45</c:v>
                </c:pt>
                <c:pt idx="20371">
                  <c:v>37.24</c:v>
                </c:pt>
                <c:pt idx="20372">
                  <c:v>33.340000000000003</c:v>
                </c:pt>
                <c:pt idx="20373">
                  <c:v>12.27</c:v>
                </c:pt>
                <c:pt idx="20374">
                  <c:v>29.6</c:v>
                </c:pt>
                <c:pt idx="20375">
                  <c:v>75.790000000000006</c:v>
                </c:pt>
                <c:pt idx="20376">
                  <c:v>26.04</c:v>
                </c:pt>
                <c:pt idx="20377">
                  <c:v>41.37</c:v>
                </c:pt>
                <c:pt idx="20378">
                  <c:v>71.41</c:v>
                </c:pt>
                <c:pt idx="20379">
                  <c:v>17.45</c:v>
                </c:pt>
                <c:pt idx="20380">
                  <c:v>14.35</c:v>
                </c:pt>
                <c:pt idx="20381">
                  <c:v>37.090000000000003</c:v>
                </c:pt>
                <c:pt idx="20382">
                  <c:v>33.22</c:v>
                </c:pt>
                <c:pt idx="20383">
                  <c:v>12.46</c:v>
                </c:pt>
                <c:pt idx="20384">
                  <c:v>29.39</c:v>
                </c:pt>
                <c:pt idx="20385">
                  <c:v>76.05</c:v>
                </c:pt>
                <c:pt idx="20386">
                  <c:v>25.87</c:v>
                </c:pt>
                <c:pt idx="20387">
                  <c:v>41.58</c:v>
                </c:pt>
                <c:pt idx="20388">
                  <c:v>71.17</c:v>
                </c:pt>
                <c:pt idx="20389">
                  <c:v>17.66</c:v>
                </c:pt>
                <c:pt idx="20390">
                  <c:v>14.24</c:v>
                </c:pt>
                <c:pt idx="20391">
                  <c:v>36.94</c:v>
                </c:pt>
                <c:pt idx="20392">
                  <c:v>33.1</c:v>
                </c:pt>
                <c:pt idx="20393">
                  <c:v>12.66</c:v>
                </c:pt>
                <c:pt idx="20394">
                  <c:v>29.18</c:v>
                </c:pt>
                <c:pt idx="20395">
                  <c:v>76.31</c:v>
                </c:pt>
                <c:pt idx="20396">
                  <c:v>25.7</c:v>
                </c:pt>
                <c:pt idx="20397">
                  <c:v>41.78</c:v>
                </c:pt>
                <c:pt idx="20398">
                  <c:v>70.94</c:v>
                </c:pt>
                <c:pt idx="20399">
                  <c:v>17.87</c:v>
                </c:pt>
                <c:pt idx="20400">
                  <c:v>14.14</c:v>
                </c:pt>
                <c:pt idx="20401">
                  <c:v>36.79</c:v>
                </c:pt>
                <c:pt idx="20402">
                  <c:v>32.979999999999997</c:v>
                </c:pt>
                <c:pt idx="20403">
                  <c:v>12.85</c:v>
                </c:pt>
                <c:pt idx="20404">
                  <c:v>28.97</c:v>
                </c:pt>
                <c:pt idx="20405">
                  <c:v>76.569999999999993</c:v>
                </c:pt>
                <c:pt idx="20406">
                  <c:v>25.54</c:v>
                </c:pt>
                <c:pt idx="20407">
                  <c:v>41.98</c:v>
                </c:pt>
                <c:pt idx="20408">
                  <c:v>70.709999999999994</c:v>
                </c:pt>
                <c:pt idx="20409">
                  <c:v>18.079999999999998</c:v>
                </c:pt>
                <c:pt idx="20410">
                  <c:v>14.03</c:v>
                </c:pt>
                <c:pt idx="20411">
                  <c:v>36.64</c:v>
                </c:pt>
                <c:pt idx="20412">
                  <c:v>32.85</c:v>
                </c:pt>
                <c:pt idx="20413">
                  <c:v>13.04</c:v>
                </c:pt>
                <c:pt idx="20414">
                  <c:v>28.76</c:v>
                </c:pt>
                <c:pt idx="20415">
                  <c:v>76.819999999999993</c:v>
                </c:pt>
                <c:pt idx="20416">
                  <c:v>25.37</c:v>
                </c:pt>
                <c:pt idx="20417">
                  <c:v>42.18</c:v>
                </c:pt>
                <c:pt idx="20418">
                  <c:v>70.47</c:v>
                </c:pt>
                <c:pt idx="20419">
                  <c:v>18.29</c:v>
                </c:pt>
                <c:pt idx="20420">
                  <c:v>13.92</c:v>
                </c:pt>
                <c:pt idx="20421">
                  <c:v>36.49</c:v>
                </c:pt>
                <c:pt idx="20422">
                  <c:v>32.729999999999997</c:v>
                </c:pt>
                <c:pt idx="20423">
                  <c:v>13.23</c:v>
                </c:pt>
                <c:pt idx="20424">
                  <c:v>28.55</c:v>
                </c:pt>
                <c:pt idx="20425">
                  <c:v>77.08</c:v>
                </c:pt>
                <c:pt idx="20426">
                  <c:v>25.21</c:v>
                </c:pt>
                <c:pt idx="20427">
                  <c:v>42.38</c:v>
                </c:pt>
                <c:pt idx="20428">
                  <c:v>70.239999999999995</c:v>
                </c:pt>
                <c:pt idx="20429">
                  <c:v>18.5</c:v>
                </c:pt>
                <c:pt idx="20430">
                  <c:v>13.82</c:v>
                </c:pt>
                <c:pt idx="20431">
                  <c:v>36.340000000000003</c:v>
                </c:pt>
                <c:pt idx="20432">
                  <c:v>32.6</c:v>
                </c:pt>
                <c:pt idx="20433">
                  <c:v>13.42</c:v>
                </c:pt>
                <c:pt idx="20434">
                  <c:v>28.34</c:v>
                </c:pt>
                <c:pt idx="20435">
                  <c:v>77.33</c:v>
                </c:pt>
                <c:pt idx="20436">
                  <c:v>25.04</c:v>
                </c:pt>
                <c:pt idx="20437">
                  <c:v>42.58</c:v>
                </c:pt>
                <c:pt idx="20438">
                  <c:v>70</c:v>
                </c:pt>
                <c:pt idx="20439">
                  <c:v>18.71</c:v>
                </c:pt>
                <c:pt idx="20440">
                  <c:v>13.71</c:v>
                </c:pt>
                <c:pt idx="20441">
                  <c:v>36.19</c:v>
                </c:pt>
                <c:pt idx="20442">
                  <c:v>32.479999999999997</c:v>
                </c:pt>
                <c:pt idx="20443">
                  <c:v>13.61</c:v>
                </c:pt>
                <c:pt idx="20444">
                  <c:v>28.13</c:v>
                </c:pt>
                <c:pt idx="20445">
                  <c:v>77.59</c:v>
                </c:pt>
                <c:pt idx="20446">
                  <c:v>24.88</c:v>
                </c:pt>
                <c:pt idx="20447">
                  <c:v>42.78</c:v>
                </c:pt>
                <c:pt idx="20448">
                  <c:v>69.77</c:v>
                </c:pt>
                <c:pt idx="20449">
                  <c:v>18.920000000000002</c:v>
                </c:pt>
                <c:pt idx="20450">
                  <c:v>13.6</c:v>
                </c:pt>
                <c:pt idx="20451">
                  <c:v>36.03</c:v>
                </c:pt>
                <c:pt idx="20452">
                  <c:v>32.35</c:v>
                </c:pt>
                <c:pt idx="20453">
                  <c:v>13.8</c:v>
                </c:pt>
                <c:pt idx="20454">
                  <c:v>27.92</c:v>
                </c:pt>
                <c:pt idx="20455">
                  <c:v>77.84</c:v>
                </c:pt>
                <c:pt idx="20456">
                  <c:v>24.71</c:v>
                </c:pt>
                <c:pt idx="20457">
                  <c:v>42.98</c:v>
                </c:pt>
                <c:pt idx="20458">
                  <c:v>69.540000000000006</c:v>
                </c:pt>
                <c:pt idx="20459">
                  <c:v>19.13</c:v>
                </c:pt>
                <c:pt idx="20460">
                  <c:v>13.49</c:v>
                </c:pt>
                <c:pt idx="20461">
                  <c:v>35.880000000000003</c:v>
                </c:pt>
                <c:pt idx="20462">
                  <c:v>32.229999999999997</c:v>
                </c:pt>
                <c:pt idx="20463">
                  <c:v>13.99</c:v>
                </c:pt>
                <c:pt idx="20464">
                  <c:v>27.71</c:v>
                </c:pt>
                <c:pt idx="20465">
                  <c:v>78.099999999999994</c:v>
                </c:pt>
                <c:pt idx="20466">
                  <c:v>24.54</c:v>
                </c:pt>
                <c:pt idx="20467">
                  <c:v>43.18</c:v>
                </c:pt>
                <c:pt idx="20468">
                  <c:v>69.3</c:v>
                </c:pt>
                <c:pt idx="20469">
                  <c:v>19.34</c:v>
                </c:pt>
                <c:pt idx="20470">
                  <c:v>13.38</c:v>
                </c:pt>
                <c:pt idx="20471">
                  <c:v>35.729999999999997</c:v>
                </c:pt>
                <c:pt idx="20472">
                  <c:v>32.1</c:v>
                </c:pt>
                <c:pt idx="20473">
                  <c:v>14.19</c:v>
                </c:pt>
                <c:pt idx="20474">
                  <c:v>27.5</c:v>
                </c:pt>
                <c:pt idx="20475">
                  <c:v>78.349999999999994</c:v>
                </c:pt>
                <c:pt idx="20476">
                  <c:v>24.38</c:v>
                </c:pt>
                <c:pt idx="20477">
                  <c:v>43.39</c:v>
                </c:pt>
                <c:pt idx="20478">
                  <c:v>69.069999999999993</c:v>
                </c:pt>
                <c:pt idx="20479">
                  <c:v>19.559999999999999</c:v>
                </c:pt>
                <c:pt idx="20480">
                  <c:v>13.27</c:v>
                </c:pt>
                <c:pt idx="20481">
                  <c:v>35.58</c:v>
                </c:pt>
                <c:pt idx="20482">
                  <c:v>31.97</c:v>
                </c:pt>
                <c:pt idx="20483">
                  <c:v>14.38</c:v>
                </c:pt>
                <c:pt idx="20484">
                  <c:v>27.29</c:v>
                </c:pt>
                <c:pt idx="20485">
                  <c:v>78.599999999999994</c:v>
                </c:pt>
                <c:pt idx="20486">
                  <c:v>24.21</c:v>
                </c:pt>
                <c:pt idx="20487">
                  <c:v>43.59</c:v>
                </c:pt>
                <c:pt idx="20488">
                  <c:v>68.83</c:v>
                </c:pt>
                <c:pt idx="20489">
                  <c:v>19.77</c:v>
                </c:pt>
                <c:pt idx="20490">
                  <c:v>13.15</c:v>
                </c:pt>
                <c:pt idx="20491">
                  <c:v>35.43</c:v>
                </c:pt>
                <c:pt idx="20492">
                  <c:v>31.84</c:v>
                </c:pt>
                <c:pt idx="20493">
                  <c:v>14.57</c:v>
                </c:pt>
                <c:pt idx="20494">
                  <c:v>27.08</c:v>
                </c:pt>
                <c:pt idx="20495">
                  <c:v>78.86</c:v>
                </c:pt>
                <c:pt idx="20496">
                  <c:v>24.04</c:v>
                </c:pt>
                <c:pt idx="20497">
                  <c:v>43.79</c:v>
                </c:pt>
                <c:pt idx="20498">
                  <c:v>68.599999999999994</c:v>
                </c:pt>
                <c:pt idx="20499">
                  <c:v>19.98</c:v>
                </c:pt>
                <c:pt idx="20500">
                  <c:v>13.04</c:v>
                </c:pt>
                <c:pt idx="20501">
                  <c:v>35.28</c:v>
                </c:pt>
                <c:pt idx="20502">
                  <c:v>31.71</c:v>
                </c:pt>
                <c:pt idx="20503">
                  <c:v>14.76</c:v>
                </c:pt>
                <c:pt idx="20504">
                  <c:v>26.87</c:v>
                </c:pt>
                <c:pt idx="20505">
                  <c:v>79.11</c:v>
                </c:pt>
                <c:pt idx="20506">
                  <c:v>23.88</c:v>
                </c:pt>
                <c:pt idx="20507">
                  <c:v>43.99</c:v>
                </c:pt>
                <c:pt idx="20508">
                  <c:v>68.37</c:v>
                </c:pt>
                <c:pt idx="20509">
                  <c:v>20.190000000000001</c:v>
                </c:pt>
                <c:pt idx="20510">
                  <c:v>12.93</c:v>
                </c:pt>
                <c:pt idx="20511">
                  <c:v>35.130000000000003</c:v>
                </c:pt>
                <c:pt idx="20512">
                  <c:v>31.58</c:v>
                </c:pt>
                <c:pt idx="20513">
                  <c:v>14.95</c:v>
                </c:pt>
                <c:pt idx="20514">
                  <c:v>26.66</c:v>
                </c:pt>
                <c:pt idx="20515">
                  <c:v>79.36</c:v>
                </c:pt>
                <c:pt idx="20516">
                  <c:v>23.71</c:v>
                </c:pt>
                <c:pt idx="20517">
                  <c:v>44.19</c:v>
                </c:pt>
                <c:pt idx="20518">
                  <c:v>68.13</c:v>
                </c:pt>
                <c:pt idx="20519">
                  <c:v>20.399999999999999</c:v>
                </c:pt>
                <c:pt idx="20520">
                  <c:v>12.81</c:v>
                </c:pt>
                <c:pt idx="20521">
                  <c:v>34.979999999999997</c:v>
                </c:pt>
                <c:pt idx="20522">
                  <c:v>31.45</c:v>
                </c:pt>
                <c:pt idx="20523">
                  <c:v>15.15</c:v>
                </c:pt>
                <c:pt idx="20524">
                  <c:v>26.45</c:v>
                </c:pt>
                <c:pt idx="20525">
                  <c:v>79.61</c:v>
                </c:pt>
                <c:pt idx="20526">
                  <c:v>23.54</c:v>
                </c:pt>
                <c:pt idx="20527">
                  <c:v>44.39</c:v>
                </c:pt>
                <c:pt idx="20528">
                  <c:v>67.900000000000006</c:v>
                </c:pt>
                <c:pt idx="20529">
                  <c:v>20.62</c:v>
                </c:pt>
                <c:pt idx="20530">
                  <c:v>12.7</c:v>
                </c:pt>
                <c:pt idx="20531">
                  <c:v>34.83</c:v>
                </c:pt>
                <c:pt idx="20532">
                  <c:v>31.32</c:v>
                </c:pt>
                <c:pt idx="20533">
                  <c:v>15.34</c:v>
                </c:pt>
                <c:pt idx="20534">
                  <c:v>26.24</c:v>
                </c:pt>
                <c:pt idx="20535">
                  <c:v>79.86</c:v>
                </c:pt>
                <c:pt idx="20536">
                  <c:v>23.38</c:v>
                </c:pt>
                <c:pt idx="20537">
                  <c:v>44.59</c:v>
                </c:pt>
                <c:pt idx="20538">
                  <c:v>67.66</c:v>
                </c:pt>
                <c:pt idx="20539">
                  <c:v>20.83</c:v>
                </c:pt>
                <c:pt idx="20540">
                  <c:v>12.58</c:v>
                </c:pt>
                <c:pt idx="20541">
                  <c:v>34.68</c:v>
                </c:pt>
                <c:pt idx="20542">
                  <c:v>31.19</c:v>
                </c:pt>
                <c:pt idx="20543">
                  <c:v>15.53</c:v>
                </c:pt>
                <c:pt idx="20544">
                  <c:v>26.03</c:v>
                </c:pt>
                <c:pt idx="20545">
                  <c:v>80.11</c:v>
                </c:pt>
                <c:pt idx="20546">
                  <c:v>23.21</c:v>
                </c:pt>
                <c:pt idx="20547">
                  <c:v>44.79</c:v>
                </c:pt>
                <c:pt idx="20548">
                  <c:v>67.430000000000007</c:v>
                </c:pt>
                <c:pt idx="20549">
                  <c:v>21.05</c:v>
                </c:pt>
                <c:pt idx="20550">
                  <c:v>12.46</c:v>
                </c:pt>
                <c:pt idx="20551">
                  <c:v>34.53</c:v>
                </c:pt>
                <c:pt idx="20552">
                  <c:v>31.05</c:v>
                </c:pt>
                <c:pt idx="20553">
                  <c:v>15.73</c:v>
                </c:pt>
                <c:pt idx="20554">
                  <c:v>25.82</c:v>
                </c:pt>
                <c:pt idx="20555">
                  <c:v>80.36</c:v>
                </c:pt>
                <c:pt idx="20556">
                  <c:v>23.04</c:v>
                </c:pt>
                <c:pt idx="20557">
                  <c:v>44.99</c:v>
                </c:pt>
                <c:pt idx="20558">
                  <c:v>67.2</c:v>
                </c:pt>
                <c:pt idx="20559">
                  <c:v>21.26</c:v>
                </c:pt>
                <c:pt idx="20560">
                  <c:v>12.35</c:v>
                </c:pt>
                <c:pt idx="20561">
                  <c:v>34.380000000000003</c:v>
                </c:pt>
                <c:pt idx="20562">
                  <c:v>30.92</c:v>
                </c:pt>
                <c:pt idx="20563">
                  <c:v>15.92</c:v>
                </c:pt>
                <c:pt idx="20564">
                  <c:v>25.61</c:v>
                </c:pt>
                <c:pt idx="20565">
                  <c:v>80.61</c:v>
                </c:pt>
                <c:pt idx="20566">
                  <c:v>22.87</c:v>
                </c:pt>
                <c:pt idx="20567">
                  <c:v>45.19</c:v>
                </c:pt>
                <c:pt idx="20568">
                  <c:v>66.959999999999994</c:v>
                </c:pt>
                <c:pt idx="20569">
                  <c:v>21.47</c:v>
                </c:pt>
                <c:pt idx="20570">
                  <c:v>12.23</c:v>
                </c:pt>
                <c:pt idx="20571">
                  <c:v>34.229999999999997</c:v>
                </c:pt>
                <c:pt idx="20572">
                  <c:v>30.78</c:v>
                </c:pt>
                <c:pt idx="20573">
                  <c:v>16.11</c:v>
                </c:pt>
                <c:pt idx="20574">
                  <c:v>25.4</c:v>
                </c:pt>
                <c:pt idx="20575">
                  <c:v>80.849999999999994</c:v>
                </c:pt>
                <c:pt idx="20576">
                  <c:v>22.71</c:v>
                </c:pt>
                <c:pt idx="20577">
                  <c:v>45.39</c:v>
                </c:pt>
                <c:pt idx="20578">
                  <c:v>66.73</c:v>
                </c:pt>
                <c:pt idx="20579">
                  <c:v>21.69</c:v>
                </c:pt>
                <c:pt idx="20580">
                  <c:v>12.11</c:v>
                </c:pt>
                <c:pt idx="20581">
                  <c:v>34.08</c:v>
                </c:pt>
                <c:pt idx="20582">
                  <c:v>30.65</c:v>
                </c:pt>
                <c:pt idx="20583">
                  <c:v>16.309999999999999</c:v>
                </c:pt>
                <c:pt idx="20584">
                  <c:v>25.19</c:v>
                </c:pt>
                <c:pt idx="20585">
                  <c:v>81.099999999999994</c:v>
                </c:pt>
                <c:pt idx="20586">
                  <c:v>22.54</c:v>
                </c:pt>
                <c:pt idx="20587">
                  <c:v>45.59</c:v>
                </c:pt>
                <c:pt idx="20588">
                  <c:v>66.5</c:v>
                </c:pt>
                <c:pt idx="20589">
                  <c:v>21.9</c:v>
                </c:pt>
                <c:pt idx="20590">
                  <c:v>11.99</c:v>
                </c:pt>
                <c:pt idx="20591">
                  <c:v>33.93</c:v>
                </c:pt>
                <c:pt idx="20592">
                  <c:v>30.51</c:v>
                </c:pt>
                <c:pt idx="20593">
                  <c:v>16.5</c:v>
                </c:pt>
                <c:pt idx="20594">
                  <c:v>24.98</c:v>
                </c:pt>
                <c:pt idx="20595">
                  <c:v>81.34</c:v>
                </c:pt>
                <c:pt idx="20596">
                  <c:v>22.37</c:v>
                </c:pt>
                <c:pt idx="20597">
                  <c:v>45.79</c:v>
                </c:pt>
                <c:pt idx="20598">
                  <c:v>66.260000000000005</c:v>
                </c:pt>
                <c:pt idx="20599">
                  <c:v>22.12</c:v>
                </c:pt>
                <c:pt idx="20600">
                  <c:v>11.87</c:v>
                </c:pt>
                <c:pt idx="20601">
                  <c:v>33.78</c:v>
                </c:pt>
                <c:pt idx="20602">
                  <c:v>30.38</c:v>
                </c:pt>
                <c:pt idx="20603">
                  <c:v>16.690000000000001</c:v>
                </c:pt>
                <c:pt idx="20604">
                  <c:v>24.77</c:v>
                </c:pt>
                <c:pt idx="20605">
                  <c:v>81.59</c:v>
                </c:pt>
                <c:pt idx="20606">
                  <c:v>22.2</c:v>
                </c:pt>
                <c:pt idx="20607">
                  <c:v>45.99</c:v>
                </c:pt>
                <c:pt idx="20608">
                  <c:v>66.03</c:v>
                </c:pt>
                <c:pt idx="20609">
                  <c:v>22.34</c:v>
                </c:pt>
                <c:pt idx="20610">
                  <c:v>11.75</c:v>
                </c:pt>
                <c:pt idx="20611">
                  <c:v>33.630000000000003</c:v>
                </c:pt>
                <c:pt idx="20612">
                  <c:v>30.24</c:v>
                </c:pt>
                <c:pt idx="20613">
                  <c:v>16.89</c:v>
                </c:pt>
                <c:pt idx="20614">
                  <c:v>24.56</c:v>
                </c:pt>
                <c:pt idx="20615">
                  <c:v>81.83</c:v>
                </c:pt>
                <c:pt idx="20616">
                  <c:v>22.04</c:v>
                </c:pt>
                <c:pt idx="20617">
                  <c:v>46.19</c:v>
                </c:pt>
                <c:pt idx="20618">
                  <c:v>65.8</c:v>
                </c:pt>
                <c:pt idx="20619">
                  <c:v>22.55</c:v>
                </c:pt>
                <c:pt idx="20620">
                  <c:v>11.63</c:v>
                </c:pt>
                <c:pt idx="20621">
                  <c:v>33.479999999999997</c:v>
                </c:pt>
                <c:pt idx="20622">
                  <c:v>30.1</c:v>
                </c:pt>
                <c:pt idx="20623">
                  <c:v>17.079999999999998</c:v>
                </c:pt>
                <c:pt idx="20624">
                  <c:v>24.35</c:v>
                </c:pt>
                <c:pt idx="20625">
                  <c:v>82.07</c:v>
                </c:pt>
                <c:pt idx="20626">
                  <c:v>21.87</c:v>
                </c:pt>
                <c:pt idx="20627">
                  <c:v>46.39</c:v>
                </c:pt>
                <c:pt idx="20628">
                  <c:v>65.569999999999993</c:v>
                </c:pt>
                <c:pt idx="20629">
                  <c:v>22.77</c:v>
                </c:pt>
                <c:pt idx="20630">
                  <c:v>11.5</c:v>
                </c:pt>
                <c:pt idx="20631">
                  <c:v>33.33</c:v>
                </c:pt>
                <c:pt idx="20632">
                  <c:v>29.96</c:v>
                </c:pt>
                <c:pt idx="20633">
                  <c:v>17.27</c:v>
                </c:pt>
                <c:pt idx="20634">
                  <c:v>24.14</c:v>
                </c:pt>
                <c:pt idx="20635">
                  <c:v>82.31</c:v>
                </c:pt>
                <c:pt idx="20636">
                  <c:v>21.7</c:v>
                </c:pt>
                <c:pt idx="20637">
                  <c:v>46.59</c:v>
                </c:pt>
                <c:pt idx="20638">
                  <c:v>65.33</c:v>
                </c:pt>
                <c:pt idx="20639">
                  <c:v>22.99</c:v>
                </c:pt>
                <c:pt idx="20640">
                  <c:v>11.38</c:v>
                </c:pt>
                <c:pt idx="20641">
                  <c:v>33.19</c:v>
                </c:pt>
                <c:pt idx="20642">
                  <c:v>29.82</c:v>
                </c:pt>
                <c:pt idx="20643">
                  <c:v>17.47</c:v>
                </c:pt>
                <c:pt idx="20644">
                  <c:v>23.93</c:v>
                </c:pt>
                <c:pt idx="20645">
                  <c:v>82.55</c:v>
                </c:pt>
                <c:pt idx="20646">
                  <c:v>21.53</c:v>
                </c:pt>
                <c:pt idx="20647">
                  <c:v>46.79</c:v>
                </c:pt>
                <c:pt idx="20648">
                  <c:v>65.099999999999994</c:v>
                </c:pt>
                <c:pt idx="20649">
                  <c:v>23.2</c:v>
                </c:pt>
                <c:pt idx="20650">
                  <c:v>11.26</c:v>
                </c:pt>
                <c:pt idx="20651">
                  <c:v>33.04</c:v>
                </c:pt>
                <c:pt idx="20652">
                  <c:v>29.68</c:v>
                </c:pt>
                <c:pt idx="20653">
                  <c:v>17.66</c:v>
                </c:pt>
                <c:pt idx="20654">
                  <c:v>23.72</c:v>
                </c:pt>
                <c:pt idx="20655">
                  <c:v>82.79</c:v>
                </c:pt>
                <c:pt idx="20656">
                  <c:v>21.37</c:v>
                </c:pt>
                <c:pt idx="20657">
                  <c:v>46.99</c:v>
                </c:pt>
                <c:pt idx="20658">
                  <c:v>64.87</c:v>
                </c:pt>
                <c:pt idx="20659">
                  <c:v>23.42</c:v>
                </c:pt>
                <c:pt idx="20660">
                  <c:v>11.13</c:v>
                </c:pt>
                <c:pt idx="20661">
                  <c:v>32.89</c:v>
                </c:pt>
                <c:pt idx="20662">
                  <c:v>29.54</c:v>
                </c:pt>
                <c:pt idx="20663">
                  <c:v>17.86</c:v>
                </c:pt>
                <c:pt idx="20664">
                  <c:v>23.52</c:v>
                </c:pt>
                <c:pt idx="20665">
                  <c:v>83.02</c:v>
                </c:pt>
                <c:pt idx="20666">
                  <c:v>21.2</c:v>
                </c:pt>
                <c:pt idx="20667">
                  <c:v>47.18</c:v>
                </c:pt>
                <c:pt idx="20668">
                  <c:v>64.64</c:v>
                </c:pt>
                <c:pt idx="20669">
                  <c:v>23.64</c:v>
                </c:pt>
                <c:pt idx="20670">
                  <c:v>11.01</c:v>
                </c:pt>
                <c:pt idx="20671">
                  <c:v>32.74</c:v>
                </c:pt>
                <c:pt idx="20672">
                  <c:v>29.4</c:v>
                </c:pt>
                <c:pt idx="20673">
                  <c:v>18.05</c:v>
                </c:pt>
                <c:pt idx="20674">
                  <c:v>23.31</c:v>
                </c:pt>
                <c:pt idx="20675">
                  <c:v>83.25</c:v>
                </c:pt>
                <c:pt idx="20676">
                  <c:v>21.03</c:v>
                </c:pt>
                <c:pt idx="20677">
                  <c:v>47.38</c:v>
                </c:pt>
                <c:pt idx="20678">
                  <c:v>64.400000000000006</c:v>
                </c:pt>
                <c:pt idx="20679">
                  <c:v>23.85</c:v>
                </c:pt>
                <c:pt idx="20680">
                  <c:v>10.88</c:v>
                </c:pt>
                <c:pt idx="20681">
                  <c:v>32.590000000000003</c:v>
                </c:pt>
                <c:pt idx="20682">
                  <c:v>29.26</c:v>
                </c:pt>
                <c:pt idx="20683">
                  <c:v>18.239999999999998</c:v>
                </c:pt>
                <c:pt idx="20684">
                  <c:v>23.1</c:v>
                </c:pt>
                <c:pt idx="20685">
                  <c:v>83.49</c:v>
                </c:pt>
                <c:pt idx="20686">
                  <c:v>20.86</c:v>
                </c:pt>
                <c:pt idx="20687">
                  <c:v>47.58</c:v>
                </c:pt>
                <c:pt idx="20688">
                  <c:v>64.17</c:v>
                </c:pt>
                <c:pt idx="20689">
                  <c:v>24.07</c:v>
                </c:pt>
                <c:pt idx="20690">
                  <c:v>10.75</c:v>
                </c:pt>
                <c:pt idx="20691">
                  <c:v>32.44</c:v>
                </c:pt>
                <c:pt idx="20692">
                  <c:v>29.12</c:v>
                </c:pt>
                <c:pt idx="20693">
                  <c:v>18.440000000000001</c:v>
                </c:pt>
                <c:pt idx="20694">
                  <c:v>22.89</c:v>
                </c:pt>
                <c:pt idx="20695">
                  <c:v>83.71</c:v>
                </c:pt>
                <c:pt idx="20696">
                  <c:v>20.7</c:v>
                </c:pt>
                <c:pt idx="20697">
                  <c:v>47.78</c:v>
                </c:pt>
                <c:pt idx="20698">
                  <c:v>63.94</c:v>
                </c:pt>
                <c:pt idx="20699">
                  <c:v>24.29</c:v>
                </c:pt>
                <c:pt idx="20700">
                  <c:v>10.63</c:v>
                </c:pt>
                <c:pt idx="20701">
                  <c:v>32.29</c:v>
                </c:pt>
                <c:pt idx="20702">
                  <c:v>28.98</c:v>
                </c:pt>
                <c:pt idx="20703">
                  <c:v>18.63</c:v>
                </c:pt>
                <c:pt idx="20704">
                  <c:v>22.68</c:v>
                </c:pt>
                <c:pt idx="20705">
                  <c:v>83.94</c:v>
                </c:pt>
                <c:pt idx="20706">
                  <c:v>20.53</c:v>
                </c:pt>
                <c:pt idx="20707">
                  <c:v>47.98</c:v>
                </c:pt>
                <c:pt idx="20708">
                  <c:v>63.71</c:v>
                </c:pt>
                <c:pt idx="20709">
                  <c:v>24.51</c:v>
                </c:pt>
                <c:pt idx="20710">
                  <c:v>10.5</c:v>
                </c:pt>
                <c:pt idx="20711">
                  <c:v>32.14</c:v>
                </c:pt>
                <c:pt idx="20712">
                  <c:v>28.83</c:v>
                </c:pt>
                <c:pt idx="20713">
                  <c:v>18.829999999999998</c:v>
                </c:pt>
                <c:pt idx="20714">
                  <c:v>22.47</c:v>
                </c:pt>
                <c:pt idx="20715">
                  <c:v>84.16</c:v>
                </c:pt>
                <c:pt idx="20716">
                  <c:v>20.36</c:v>
                </c:pt>
                <c:pt idx="20717">
                  <c:v>48.17</c:v>
                </c:pt>
                <c:pt idx="20718">
                  <c:v>63.48</c:v>
                </c:pt>
                <c:pt idx="20719">
                  <c:v>24.73</c:v>
                </c:pt>
                <c:pt idx="20720">
                  <c:v>10.37</c:v>
                </c:pt>
                <c:pt idx="20721">
                  <c:v>31.99</c:v>
                </c:pt>
                <c:pt idx="20722">
                  <c:v>28.69</c:v>
                </c:pt>
                <c:pt idx="20723">
                  <c:v>19.02</c:v>
                </c:pt>
                <c:pt idx="20724">
                  <c:v>22.26</c:v>
                </c:pt>
                <c:pt idx="20725">
                  <c:v>84.38</c:v>
                </c:pt>
                <c:pt idx="20726">
                  <c:v>20.190000000000001</c:v>
                </c:pt>
                <c:pt idx="20727">
                  <c:v>48.37</c:v>
                </c:pt>
                <c:pt idx="20728">
                  <c:v>63.25</c:v>
                </c:pt>
                <c:pt idx="20729">
                  <c:v>24.95</c:v>
                </c:pt>
                <c:pt idx="20730">
                  <c:v>10.24</c:v>
                </c:pt>
                <c:pt idx="20731">
                  <c:v>31.84</c:v>
                </c:pt>
                <c:pt idx="20732">
                  <c:v>28.55</c:v>
                </c:pt>
                <c:pt idx="20733">
                  <c:v>19.22</c:v>
                </c:pt>
                <c:pt idx="20734">
                  <c:v>22.05</c:v>
                </c:pt>
                <c:pt idx="20735">
                  <c:v>84.6</c:v>
                </c:pt>
                <c:pt idx="20736">
                  <c:v>20.03</c:v>
                </c:pt>
                <c:pt idx="20737">
                  <c:v>48.57</c:v>
                </c:pt>
                <c:pt idx="20738">
                  <c:v>63.02</c:v>
                </c:pt>
                <c:pt idx="20739">
                  <c:v>25.17</c:v>
                </c:pt>
                <c:pt idx="20740">
                  <c:v>31.69</c:v>
                </c:pt>
                <c:pt idx="20741">
                  <c:v>28.4</c:v>
                </c:pt>
                <c:pt idx="20742">
                  <c:v>19.41</c:v>
                </c:pt>
                <c:pt idx="20743">
                  <c:v>21.84</c:v>
                </c:pt>
                <c:pt idx="20744">
                  <c:v>84.81</c:v>
                </c:pt>
                <c:pt idx="20745">
                  <c:v>19.86</c:v>
                </c:pt>
                <c:pt idx="20746">
                  <c:v>48.76</c:v>
                </c:pt>
                <c:pt idx="20747">
                  <c:v>62.78</c:v>
                </c:pt>
                <c:pt idx="20748">
                  <c:v>25.39</c:v>
                </c:pt>
                <c:pt idx="20749">
                  <c:v>31.54</c:v>
                </c:pt>
                <c:pt idx="20750">
                  <c:v>28.26</c:v>
                </c:pt>
                <c:pt idx="20751">
                  <c:v>19.61</c:v>
                </c:pt>
                <c:pt idx="20752">
                  <c:v>21.63</c:v>
                </c:pt>
                <c:pt idx="20753">
                  <c:v>85.01</c:v>
                </c:pt>
                <c:pt idx="20754">
                  <c:v>19.690000000000001</c:v>
                </c:pt>
                <c:pt idx="20755">
                  <c:v>48.96</c:v>
                </c:pt>
                <c:pt idx="20756">
                  <c:v>62.55</c:v>
                </c:pt>
                <c:pt idx="20757">
                  <c:v>25.61</c:v>
                </c:pt>
                <c:pt idx="20758">
                  <c:v>31.4</c:v>
                </c:pt>
                <c:pt idx="20759">
                  <c:v>28.11</c:v>
                </c:pt>
                <c:pt idx="20760">
                  <c:v>19.8</c:v>
                </c:pt>
                <c:pt idx="20761">
                  <c:v>21.42</c:v>
                </c:pt>
                <c:pt idx="20762">
                  <c:v>85.21</c:v>
                </c:pt>
                <c:pt idx="20763">
                  <c:v>19.53</c:v>
                </c:pt>
                <c:pt idx="20764">
                  <c:v>49.16</c:v>
                </c:pt>
                <c:pt idx="20765">
                  <c:v>62.32</c:v>
                </c:pt>
                <c:pt idx="20766">
                  <c:v>25.83</c:v>
                </c:pt>
                <c:pt idx="20767">
                  <c:v>31.25</c:v>
                </c:pt>
                <c:pt idx="20768">
                  <c:v>27.97</c:v>
                </c:pt>
                <c:pt idx="20769">
                  <c:v>20</c:v>
                </c:pt>
                <c:pt idx="20770">
                  <c:v>21.21</c:v>
                </c:pt>
                <c:pt idx="20771">
                  <c:v>85.41</c:v>
                </c:pt>
                <c:pt idx="20772">
                  <c:v>19.36</c:v>
                </c:pt>
                <c:pt idx="20773">
                  <c:v>49.35</c:v>
                </c:pt>
                <c:pt idx="20774">
                  <c:v>62.09</c:v>
                </c:pt>
                <c:pt idx="20775">
                  <c:v>26.05</c:v>
                </c:pt>
                <c:pt idx="20776">
                  <c:v>31.1</c:v>
                </c:pt>
                <c:pt idx="20777">
                  <c:v>27.82</c:v>
                </c:pt>
                <c:pt idx="20778">
                  <c:v>20.190000000000001</c:v>
                </c:pt>
                <c:pt idx="20779">
                  <c:v>21</c:v>
                </c:pt>
                <c:pt idx="20780">
                  <c:v>85.6</c:v>
                </c:pt>
                <c:pt idx="20781">
                  <c:v>19.190000000000001</c:v>
                </c:pt>
                <c:pt idx="20782">
                  <c:v>49.55</c:v>
                </c:pt>
                <c:pt idx="20783">
                  <c:v>61.86</c:v>
                </c:pt>
                <c:pt idx="20784">
                  <c:v>26.27</c:v>
                </c:pt>
                <c:pt idx="20785">
                  <c:v>30.95</c:v>
                </c:pt>
                <c:pt idx="20786">
                  <c:v>27.67</c:v>
                </c:pt>
                <c:pt idx="20787">
                  <c:v>20.39</c:v>
                </c:pt>
                <c:pt idx="20788">
                  <c:v>20.8</c:v>
                </c:pt>
                <c:pt idx="20789">
                  <c:v>85.78</c:v>
                </c:pt>
                <c:pt idx="20790">
                  <c:v>19.02</c:v>
                </c:pt>
                <c:pt idx="20791">
                  <c:v>49.74</c:v>
                </c:pt>
                <c:pt idx="20792">
                  <c:v>61.63</c:v>
                </c:pt>
                <c:pt idx="20793">
                  <c:v>26.49</c:v>
                </c:pt>
                <c:pt idx="20794">
                  <c:v>30.8</c:v>
                </c:pt>
                <c:pt idx="20795">
                  <c:v>27.53</c:v>
                </c:pt>
                <c:pt idx="20796">
                  <c:v>20.58</c:v>
                </c:pt>
                <c:pt idx="20797">
                  <c:v>20.59</c:v>
                </c:pt>
                <c:pt idx="20798">
                  <c:v>85.95</c:v>
                </c:pt>
                <c:pt idx="20799">
                  <c:v>18.86</c:v>
                </c:pt>
                <c:pt idx="20800">
                  <c:v>49.94</c:v>
                </c:pt>
                <c:pt idx="20801">
                  <c:v>61.4</c:v>
                </c:pt>
                <c:pt idx="20802">
                  <c:v>26.71</c:v>
                </c:pt>
                <c:pt idx="20803">
                  <c:v>30.65</c:v>
                </c:pt>
                <c:pt idx="20804">
                  <c:v>27.38</c:v>
                </c:pt>
                <c:pt idx="20805">
                  <c:v>20.78</c:v>
                </c:pt>
                <c:pt idx="20806">
                  <c:v>20.38</c:v>
                </c:pt>
                <c:pt idx="20807">
                  <c:v>86.11</c:v>
                </c:pt>
                <c:pt idx="20808">
                  <c:v>18.690000000000001</c:v>
                </c:pt>
                <c:pt idx="20809">
                  <c:v>50.13</c:v>
                </c:pt>
                <c:pt idx="20810">
                  <c:v>61.17</c:v>
                </c:pt>
                <c:pt idx="20811">
                  <c:v>26.94</c:v>
                </c:pt>
                <c:pt idx="20812">
                  <c:v>30.5</c:v>
                </c:pt>
                <c:pt idx="20813">
                  <c:v>27.23</c:v>
                </c:pt>
                <c:pt idx="20814">
                  <c:v>20.97</c:v>
                </c:pt>
                <c:pt idx="20815">
                  <c:v>20.170000000000002</c:v>
                </c:pt>
                <c:pt idx="20816">
                  <c:v>86.26</c:v>
                </c:pt>
                <c:pt idx="20817">
                  <c:v>18.52</c:v>
                </c:pt>
                <c:pt idx="20818">
                  <c:v>50.32</c:v>
                </c:pt>
                <c:pt idx="20819">
                  <c:v>60.95</c:v>
                </c:pt>
                <c:pt idx="20820">
                  <c:v>27.16</c:v>
                </c:pt>
                <c:pt idx="20821">
                  <c:v>30.35</c:v>
                </c:pt>
                <c:pt idx="20822">
                  <c:v>27.08</c:v>
                </c:pt>
                <c:pt idx="20823">
                  <c:v>21.17</c:v>
                </c:pt>
                <c:pt idx="20824">
                  <c:v>19.96</c:v>
                </c:pt>
                <c:pt idx="20825">
                  <c:v>86.4</c:v>
                </c:pt>
                <c:pt idx="20826">
                  <c:v>18.36</c:v>
                </c:pt>
                <c:pt idx="20827">
                  <c:v>50.52</c:v>
                </c:pt>
                <c:pt idx="20828">
                  <c:v>60.72</c:v>
                </c:pt>
                <c:pt idx="20829">
                  <c:v>27.38</c:v>
                </c:pt>
                <c:pt idx="20830">
                  <c:v>30.21</c:v>
                </c:pt>
                <c:pt idx="20831">
                  <c:v>26.93</c:v>
                </c:pt>
                <c:pt idx="20832">
                  <c:v>21.36</c:v>
                </c:pt>
                <c:pt idx="20833">
                  <c:v>19.75</c:v>
                </c:pt>
                <c:pt idx="20834">
                  <c:v>86.53</c:v>
                </c:pt>
                <c:pt idx="20835">
                  <c:v>18.190000000000001</c:v>
                </c:pt>
                <c:pt idx="20836">
                  <c:v>50.71</c:v>
                </c:pt>
                <c:pt idx="20837">
                  <c:v>60.49</c:v>
                </c:pt>
                <c:pt idx="20838">
                  <c:v>27.6</c:v>
                </c:pt>
                <c:pt idx="20839">
                  <c:v>30.06</c:v>
                </c:pt>
                <c:pt idx="20840">
                  <c:v>26.78</c:v>
                </c:pt>
                <c:pt idx="20841">
                  <c:v>21.56</c:v>
                </c:pt>
                <c:pt idx="20842">
                  <c:v>19.54</c:v>
                </c:pt>
                <c:pt idx="20843">
                  <c:v>86.64</c:v>
                </c:pt>
                <c:pt idx="20844">
                  <c:v>18.02</c:v>
                </c:pt>
                <c:pt idx="20845">
                  <c:v>50.9</c:v>
                </c:pt>
                <c:pt idx="20846">
                  <c:v>60.26</c:v>
                </c:pt>
                <c:pt idx="20847">
                  <c:v>27.83</c:v>
                </c:pt>
                <c:pt idx="20848">
                  <c:v>29.91</c:v>
                </c:pt>
                <c:pt idx="20849">
                  <c:v>26.63</c:v>
                </c:pt>
                <c:pt idx="20850">
                  <c:v>21.75</c:v>
                </c:pt>
                <c:pt idx="20851">
                  <c:v>19.329999999999998</c:v>
                </c:pt>
                <c:pt idx="20852">
                  <c:v>86.73</c:v>
                </c:pt>
                <c:pt idx="20853">
                  <c:v>17.850000000000001</c:v>
                </c:pt>
                <c:pt idx="20854">
                  <c:v>51.1</c:v>
                </c:pt>
                <c:pt idx="20855">
                  <c:v>60.03</c:v>
                </c:pt>
                <c:pt idx="20856">
                  <c:v>28.05</c:v>
                </c:pt>
                <c:pt idx="20857">
                  <c:v>29.76</c:v>
                </c:pt>
                <c:pt idx="20858">
                  <c:v>26.48</c:v>
                </c:pt>
                <c:pt idx="20859">
                  <c:v>21.95</c:v>
                </c:pt>
                <c:pt idx="20860">
                  <c:v>19.13</c:v>
                </c:pt>
                <c:pt idx="20861">
                  <c:v>86.8</c:v>
                </c:pt>
                <c:pt idx="20862">
                  <c:v>17.690000000000001</c:v>
                </c:pt>
                <c:pt idx="20863">
                  <c:v>51.29</c:v>
                </c:pt>
                <c:pt idx="20864">
                  <c:v>59.8</c:v>
                </c:pt>
                <c:pt idx="20865">
                  <c:v>28.27</c:v>
                </c:pt>
                <c:pt idx="20866">
                  <c:v>29.61</c:v>
                </c:pt>
                <c:pt idx="20867">
                  <c:v>26.33</c:v>
                </c:pt>
                <c:pt idx="20868">
                  <c:v>22.14</c:v>
                </c:pt>
                <c:pt idx="20869">
                  <c:v>18.920000000000002</c:v>
                </c:pt>
                <c:pt idx="20870">
                  <c:v>86.86</c:v>
                </c:pt>
                <c:pt idx="20871">
                  <c:v>17.52</c:v>
                </c:pt>
                <c:pt idx="20872">
                  <c:v>51.48</c:v>
                </c:pt>
                <c:pt idx="20873">
                  <c:v>59.58</c:v>
                </c:pt>
                <c:pt idx="20874">
                  <c:v>28.5</c:v>
                </c:pt>
                <c:pt idx="20875">
                  <c:v>29.46</c:v>
                </c:pt>
                <c:pt idx="20876">
                  <c:v>26.18</c:v>
                </c:pt>
                <c:pt idx="20877">
                  <c:v>22.34</c:v>
                </c:pt>
                <c:pt idx="20878">
                  <c:v>18.71</c:v>
                </c:pt>
                <c:pt idx="20879">
                  <c:v>86.9</c:v>
                </c:pt>
                <c:pt idx="20880">
                  <c:v>17.36</c:v>
                </c:pt>
                <c:pt idx="20881">
                  <c:v>51.67</c:v>
                </c:pt>
                <c:pt idx="20882">
                  <c:v>59.35</c:v>
                </c:pt>
                <c:pt idx="20883">
                  <c:v>28.72</c:v>
                </c:pt>
                <c:pt idx="20884">
                  <c:v>29.32</c:v>
                </c:pt>
                <c:pt idx="20885">
                  <c:v>26.03</c:v>
                </c:pt>
                <c:pt idx="20886">
                  <c:v>22.54</c:v>
                </c:pt>
                <c:pt idx="20887">
                  <c:v>18.5</c:v>
                </c:pt>
                <c:pt idx="20888">
                  <c:v>86.91</c:v>
                </c:pt>
                <c:pt idx="20889">
                  <c:v>17.190000000000001</c:v>
                </c:pt>
                <c:pt idx="20890">
                  <c:v>51.86</c:v>
                </c:pt>
                <c:pt idx="20891">
                  <c:v>59.12</c:v>
                </c:pt>
                <c:pt idx="20892">
                  <c:v>28.94</c:v>
                </c:pt>
                <c:pt idx="20893">
                  <c:v>29.17</c:v>
                </c:pt>
                <c:pt idx="20894">
                  <c:v>25.88</c:v>
                </c:pt>
                <c:pt idx="20895">
                  <c:v>22.73</c:v>
                </c:pt>
                <c:pt idx="20896">
                  <c:v>18.29</c:v>
                </c:pt>
                <c:pt idx="20897">
                  <c:v>86.9</c:v>
                </c:pt>
                <c:pt idx="20898">
                  <c:v>17.02</c:v>
                </c:pt>
                <c:pt idx="20899">
                  <c:v>52.05</c:v>
                </c:pt>
                <c:pt idx="20900">
                  <c:v>58.89</c:v>
                </c:pt>
                <c:pt idx="20901">
                  <c:v>29.17</c:v>
                </c:pt>
                <c:pt idx="20902">
                  <c:v>29.02</c:v>
                </c:pt>
                <c:pt idx="20903">
                  <c:v>25.73</c:v>
                </c:pt>
                <c:pt idx="20904">
                  <c:v>22.93</c:v>
                </c:pt>
                <c:pt idx="20905">
                  <c:v>18.09</c:v>
                </c:pt>
                <c:pt idx="20906">
                  <c:v>86.87</c:v>
                </c:pt>
                <c:pt idx="20907">
                  <c:v>16.86</c:v>
                </c:pt>
                <c:pt idx="20908">
                  <c:v>52.24</c:v>
                </c:pt>
                <c:pt idx="20909">
                  <c:v>58.67</c:v>
                </c:pt>
                <c:pt idx="20910">
                  <c:v>29.39</c:v>
                </c:pt>
                <c:pt idx="20911">
                  <c:v>28.87</c:v>
                </c:pt>
                <c:pt idx="20912">
                  <c:v>25.58</c:v>
                </c:pt>
                <c:pt idx="20913">
                  <c:v>23.12</c:v>
                </c:pt>
                <c:pt idx="20914">
                  <c:v>17.88</c:v>
                </c:pt>
                <c:pt idx="20915">
                  <c:v>86.82</c:v>
                </c:pt>
                <c:pt idx="20916">
                  <c:v>16.690000000000001</c:v>
                </c:pt>
                <c:pt idx="20917">
                  <c:v>52.43</c:v>
                </c:pt>
                <c:pt idx="20918">
                  <c:v>58.44</c:v>
                </c:pt>
                <c:pt idx="20919">
                  <c:v>29.62</c:v>
                </c:pt>
                <c:pt idx="20920">
                  <c:v>28.72</c:v>
                </c:pt>
                <c:pt idx="20921">
                  <c:v>25.42</c:v>
                </c:pt>
                <c:pt idx="20922">
                  <c:v>23.32</c:v>
                </c:pt>
                <c:pt idx="20923">
                  <c:v>17.670000000000002</c:v>
                </c:pt>
                <c:pt idx="20924">
                  <c:v>86.76</c:v>
                </c:pt>
                <c:pt idx="20925">
                  <c:v>16.53</c:v>
                </c:pt>
                <c:pt idx="20926">
                  <c:v>52.62</c:v>
                </c:pt>
                <c:pt idx="20927">
                  <c:v>58.22</c:v>
                </c:pt>
                <c:pt idx="20928">
                  <c:v>29.84</c:v>
                </c:pt>
                <c:pt idx="20929">
                  <c:v>28.57</c:v>
                </c:pt>
                <c:pt idx="20930">
                  <c:v>25.27</c:v>
                </c:pt>
                <c:pt idx="20931">
                  <c:v>23.51</c:v>
                </c:pt>
                <c:pt idx="20932">
                  <c:v>17.46</c:v>
                </c:pt>
                <c:pt idx="20933">
                  <c:v>86.67</c:v>
                </c:pt>
                <c:pt idx="20934">
                  <c:v>16.36</c:v>
                </c:pt>
                <c:pt idx="20935">
                  <c:v>52.8</c:v>
                </c:pt>
                <c:pt idx="20936">
                  <c:v>57.99</c:v>
                </c:pt>
                <c:pt idx="20937">
                  <c:v>30.07</c:v>
                </c:pt>
                <c:pt idx="20938">
                  <c:v>28.43</c:v>
                </c:pt>
                <c:pt idx="20939">
                  <c:v>25.12</c:v>
                </c:pt>
                <c:pt idx="20940">
                  <c:v>23.71</c:v>
                </c:pt>
                <c:pt idx="20941">
                  <c:v>17.25</c:v>
                </c:pt>
                <c:pt idx="20942">
                  <c:v>86.57</c:v>
                </c:pt>
                <c:pt idx="20943">
                  <c:v>16.190000000000001</c:v>
                </c:pt>
                <c:pt idx="20944">
                  <c:v>52.99</c:v>
                </c:pt>
                <c:pt idx="20945">
                  <c:v>57.76</c:v>
                </c:pt>
                <c:pt idx="20946">
                  <c:v>30.29</c:v>
                </c:pt>
                <c:pt idx="20947">
                  <c:v>28.28</c:v>
                </c:pt>
                <c:pt idx="20948">
                  <c:v>24.96</c:v>
                </c:pt>
                <c:pt idx="20949">
                  <c:v>23.91</c:v>
                </c:pt>
                <c:pt idx="20950">
                  <c:v>17.05</c:v>
                </c:pt>
                <c:pt idx="20951">
                  <c:v>86.45</c:v>
                </c:pt>
                <c:pt idx="20952">
                  <c:v>16.03</c:v>
                </c:pt>
                <c:pt idx="20953">
                  <c:v>53.18</c:v>
                </c:pt>
                <c:pt idx="20954">
                  <c:v>57.54</c:v>
                </c:pt>
                <c:pt idx="20955">
                  <c:v>30.52</c:v>
                </c:pt>
                <c:pt idx="20956">
                  <c:v>28.13</c:v>
                </c:pt>
                <c:pt idx="20957">
                  <c:v>24.81</c:v>
                </c:pt>
                <c:pt idx="20958">
                  <c:v>24.1</c:v>
                </c:pt>
                <c:pt idx="20959">
                  <c:v>16.84</c:v>
                </c:pt>
                <c:pt idx="20960">
                  <c:v>86.31</c:v>
                </c:pt>
                <c:pt idx="20961">
                  <c:v>15.86</c:v>
                </c:pt>
                <c:pt idx="20962">
                  <c:v>53.36</c:v>
                </c:pt>
                <c:pt idx="20963">
                  <c:v>57.31</c:v>
                </c:pt>
                <c:pt idx="20964">
                  <c:v>30.75</c:v>
                </c:pt>
                <c:pt idx="20965">
                  <c:v>27.98</c:v>
                </c:pt>
                <c:pt idx="20966">
                  <c:v>24.65</c:v>
                </c:pt>
                <c:pt idx="20967">
                  <c:v>24.3</c:v>
                </c:pt>
                <c:pt idx="20968">
                  <c:v>16.63</c:v>
                </c:pt>
                <c:pt idx="20969">
                  <c:v>86.17</c:v>
                </c:pt>
                <c:pt idx="20970">
                  <c:v>15.7</c:v>
                </c:pt>
                <c:pt idx="20971">
                  <c:v>53.55</c:v>
                </c:pt>
                <c:pt idx="20972">
                  <c:v>57.09</c:v>
                </c:pt>
                <c:pt idx="20973">
                  <c:v>30.97</c:v>
                </c:pt>
                <c:pt idx="20974">
                  <c:v>27.83</c:v>
                </c:pt>
                <c:pt idx="20975">
                  <c:v>24.5</c:v>
                </c:pt>
                <c:pt idx="20976">
                  <c:v>24.49</c:v>
                </c:pt>
                <c:pt idx="20977">
                  <c:v>16.420000000000002</c:v>
                </c:pt>
                <c:pt idx="20978">
                  <c:v>86.01</c:v>
                </c:pt>
                <c:pt idx="20979">
                  <c:v>15.53</c:v>
                </c:pt>
                <c:pt idx="20980">
                  <c:v>53.73</c:v>
                </c:pt>
                <c:pt idx="20981">
                  <c:v>56.86</c:v>
                </c:pt>
                <c:pt idx="20982">
                  <c:v>31.2</c:v>
                </c:pt>
                <c:pt idx="20983">
                  <c:v>27.69</c:v>
                </c:pt>
                <c:pt idx="20984">
                  <c:v>24.35</c:v>
                </c:pt>
                <c:pt idx="20985">
                  <c:v>24.69</c:v>
                </c:pt>
                <c:pt idx="20986">
                  <c:v>16.22</c:v>
                </c:pt>
                <c:pt idx="20987">
                  <c:v>85.85</c:v>
                </c:pt>
                <c:pt idx="20988">
                  <c:v>15.37</c:v>
                </c:pt>
                <c:pt idx="20989">
                  <c:v>53.92</c:v>
                </c:pt>
                <c:pt idx="20990">
                  <c:v>56.64</c:v>
                </c:pt>
                <c:pt idx="20991">
                  <c:v>31.42</c:v>
                </c:pt>
                <c:pt idx="20992">
                  <c:v>27.54</c:v>
                </c:pt>
                <c:pt idx="20993">
                  <c:v>24.19</c:v>
                </c:pt>
                <c:pt idx="20994">
                  <c:v>24.89</c:v>
                </c:pt>
                <c:pt idx="20995">
                  <c:v>16.010000000000002</c:v>
                </c:pt>
                <c:pt idx="20996">
                  <c:v>85.67</c:v>
                </c:pt>
                <c:pt idx="20997">
                  <c:v>15.2</c:v>
                </c:pt>
                <c:pt idx="20998">
                  <c:v>54.1</c:v>
                </c:pt>
                <c:pt idx="20999">
                  <c:v>56.41</c:v>
                </c:pt>
                <c:pt idx="21000">
                  <c:v>31.65</c:v>
                </c:pt>
                <c:pt idx="21001">
                  <c:v>27.39</c:v>
                </c:pt>
                <c:pt idx="21002">
                  <c:v>24.03</c:v>
                </c:pt>
                <c:pt idx="21003">
                  <c:v>25.08</c:v>
                </c:pt>
                <c:pt idx="21004">
                  <c:v>15.8</c:v>
                </c:pt>
                <c:pt idx="21005">
                  <c:v>85.49</c:v>
                </c:pt>
                <c:pt idx="21006">
                  <c:v>15.04</c:v>
                </c:pt>
                <c:pt idx="21007">
                  <c:v>54.29</c:v>
                </c:pt>
                <c:pt idx="21008">
                  <c:v>56.19</c:v>
                </c:pt>
                <c:pt idx="21009">
                  <c:v>31.88</c:v>
                </c:pt>
                <c:pt idx="21010">
                  <c:v>27.24</c:v>
                </c:pt>
                <c:pt idx="21011">
                  <c:v>23.88</c:v>
                </c:pt>
                <c:pt idx="21012">
                  <c:v>25.28</c:v>
                </c:pt>
                <c:pt idx="21013">
                  <c:v>15.59</c:v>
                </c:pt>
                <c:pt idx="21014">
                  <c:v>85.3</c:v>
                </c:pt>
                <c:pt idx="21015">
                  <c:v>14.87</c:v>
                </c:pt>
                <c:pt idx="21016">
                  <c:v>54.47</c:v>
                </c:pt>
                <c:pt idx="21017">
                  <c:v>55.97</c:v>
                </c:pt>
                <c:pt idx="21018">
                  <c:v>32.11</c:v>
                </c:pt>
                <c:pt idx="21019">
                  <c:v>27.09</c:v>
                </c:pt>
                <c:pt idx="21020">
                  <c:v>23.72</c:v>
                </c:pt>
                <c:pt idx="21021">
                  <c:v>25.47</c:v>
                </c:pt>
                <c:pt idx="21022">
                  <c:v>15.39</c:v>
                </c:pt>
                <c:pt idx="21023">
                  <c:v>85.11</c:v>
                </c:pt>
                <c:pt idx="21024">
                  <c:v>14.71</c:v>
                </c:pt>
                <c:pt idx="21025">
                  <c:v>54.65</c:v>
                </c:pt>
                <c:pt idx="21026">
                  <c:v>55.74</c:v>
                </c:pt>
                <c:pt idx="21027">
                  <c:v>32.33</c:v>
                </c:pt>
                <c:pt idx="21028">
                  <c:v>26.95</c:v>
                </c:pt>
                <c:pt idx="21029">
                  <c:v>23.57</c:v>
                </c:pt>
                <c:pt idx="21030">
                  <c:v>25.67</c:v>
                </c:pt>
                <c:pt idx="21031">
                  <c:v>15.18</c:v>
                </c:pt>
                <c:pt idx="21032">
                  <c:v>84.91</c:v>
                </c:pt>
                <c:pt idx="21033">
                  <c:v>14.55</c:v>
                </c:pt>
                <c:pt idx="21034">
                  <c:v>54.83</c:v>
                </c:pt>
                <c:pt idx="21035">
                  <c:v>55.52</c:v>
                </c:pt>
                <c:pt idx="21036">
                  <c:v>32.56</c:v>
                </c:pt>
                <c:pt idx="21037">
                  <c:v>26.8</c:v>
                </c:pt>
                <c:pt idx="21038">
                  <c:v>23.41</c:v>
                </c:pt>
                <c:pt idx="21039">
                  <c:v>25.86</c:v>
                </c:pt>
                <c:pt idx="21040">
                  <c:v>14.97</c:v>
                </c:pt>
                <c:pt idx="21041">
                  <c:v>84.7</c:v>
                </c:pt>
                <c:pt idx="21042">
                  <c:v>14.38</c:v>
                </c:pt>
                <c:pt idx="21043">
                  <c:v>55.01</c:v>
                </c:pt>
                <c:pt idx="21044">
                  <c:v>55.3</c:v>
                </c:pt>
                <c:pt idx="21045">
                  <c:v>32.79</c:v>
                </c:pt>
                <c:pt idx="21046">
                  <c:v>26.65</c:v>
                </c:pt>
                <c:pt idx="21047">
                  <c:v>23.25</c:v>
                </c:pt>
                <c:pt idx="21048">
                  <c:v>26.06</c:v>
                </c:pt>
                <c:pt idx="21049">
                  <c:v>14.77</c:v>
                </c:pt>
                <c:pt idx="21050">
                  <c:v>84.5</c:v>
                </c:pt>
                <c:pt idx="21051">
                  <c:v>14.22</c:v>
                </c:pt>
                <c:pt idx="21052">
                  <c:v>55.19</c:v>
                </c:pt>
                <c:pt idx="21053">
                  <c:v>55.08</c:v>
                </c:pt>
                <c:pt idx="21054">
                  <c:v>33.020000000000003</c:v>
                </c:pt>
                <c:pt idx="21055">
                  <c:v>26.5</c:v>
                </c:pt>
                <c:pt idx="21056">
                  <c:v>23.1</c:v>
                </c:pt>
                <c:pt idx="21057">
                  <c:v>26.25</c:v>
                </c:pt>
                <c:pt idx="21058">
                  <c:v>14.56</c:v>
                </c:pt>
                <c:pt idx="21059">
                  <c:v>84.29</c:v>
                </c:pt>
                <c:pt idx="21060">
                  <c:v>14.05</c:v>
                </c:pt>
                <c:pt idx="21061">
                  <c:v>55.37</c:v>
                </c:pt>
                <c:pt idx="21062">
                  <c:v>54.85</c:v>
                </c:pt>
                <c:pt idx="21063">
                  <c:v>33.24</c:v>
                </c:pt>
                <c:pt idx="21064">
                  <c:v>26.35</c:v>
                </c:pt>
                <c:pt idx="21065">
                  <c:v>22.94</c:v>
                </c:pt>
                <c:pt idx="21066">
                  <c:v>26.45</c:v>
                </c:pt>
                <c:pt idx="21067">
                  <c:v>14.35</c:v>
                </c:pt>
                <c:pt idx="21068">
                  <c:v>84.07</c:v>
                </c:pt>
                <c:pt idx="21069">
                  <c:v>13.89</c:v>
                </c:pt>
                <c:pt idx="21070">
                  <c:v>55.55</c:v>
                </c:pt>
                <c:pt idx="21071">
                  <c:v>54.63</c:v>
                </c:pt>
                <c:pt idx="21072">
                  <c:v>33.47</c:v>
                </c:pt>
                <c:pt idx="21073">
                  <c:v>26.21</c:v>
                </c:pt>
                <c:pt idx="21074">
                  <c:v>22.78</c:v>
                </c:pt>
                <c:pt idx="21075">
                  <c:v>26.65</c:v>
                </c:pt>
                <c:pt idx="21076">
                  <c:v>14.15</c:v>
                </c:pt>
                <c:pt idx="21077">
                  <c:v>83.85</c:v>
                </c:pt>
                <c:pt idx="21078">
                  <c:v>13.73</c:v>
                </c:pt>
                <c:pt idx="21079">
                  <c:v>55.72</c:v>
                </c:pt>
                <c:pt idx="21080">
                  <c:v>54.41</c:v>
                </c:pt>
                <c:pt idx="21081">
                  <c:v>33.700000000000003</c:v>
                </c:pt>
                <c:pt idx="21082">
                  <c:v>26.06</c:v>
                </c:pt>
                <c:pt idx="21083">
                  <c:v>22.63</c:v>
                </c:pt>
                <c:pt idx="21084">
                  <c:v>10.210000000000001</c:v>
                </c:pt>
                <c:pt idx="21085">
                  <c:v>26.84</c:v>
                </c:pt>
                <c:pt idx="21086">
                  <c:v>13.94</c:v>
                </c:pt>
                <c:pt idx="21087">
                  <c:v>83.63</c:v>
                </c:pt>
                <c:pt idx="21088">
                  <c:v>13.56</c:v>
                </c:pt>
                <c:pt idx="21089">
                  <c:v>55.9</c:v>
                </c:pt>
                <c:pt idx="21090">
                  <c:v>54.19</c:v>
                </c:pt>
                <c:pt idx="21091">
                  <c:v>33.93</c:v>
                </c:pt>
                <c:pt idx="21092">
                  <c:v>25.91</c:v>
                </c:pt>
                <c:pt idx="21093">
                  <c:v>22.47</c:v>
                </c:pt>
                <c:pt idx="21094">
                  <c:v>10.42</c:v>
                </c:pt>
                <c:pt idx="21095">
                  <c:v>27.04</c:v>
                </c:pt>
                <c:pt idx="21096">
                  <c:v>13.73</c:v>
                </c:pt>
                <c:pt idx="21097">
                  <c:v>83.41</c:v>
                </c:pt>
                <c:pt idx="21098">
                  <c:v>13.4</c:v>
                </c:pt>
                <c:pt idx="21099">
                  <c:v>56.07</c:v>
                </c:pt>
                <c:pt idx="21100">
                  <c:v>53.97</c:v>
                </c:pt>
                <c:pt idx="21101">
                  <c:v>34.159999999999997</c:v>
                </c:pt>
                <c:pt idx="21102">
                  <c:v>25.76</c:v>
                </c:pt>
                <c:pt idx="21103">
                  <c:v>22.31</c:v>
                </c:pt>
                <c:pt idx="21104">
                  <c:v>10.63</c:v>
                </c:pt>
                <c:pt idx="21105">
                  <c:v>27.23</c:v>
                </c:pt>
                <c:pt idx="21106">
                  <c:v>13.53</c:v>
                </c:pt>
                <c:pt idx="21107">
                  <c:v>83.19</c:v>
                </c:pt>
                <c:pt idx="21108">
                  <c:v>13.24</c:v>
                </c:pt>
                <c:pt idx="21109">
                  <c:v>56.25</c:v>
                </c:pt>
                <c:pt idx="21110">
                  <c:v>53.75</c:v>
                </c:pt>
                <c:pt idx="21111">
                  <c:v>34.39</c:v>
                </c:pt>
                <c:pt idx="21112">
                  <c:v>25.62</c:v>
                </c:pt>
                <c:pt idx="21113">
                  <c:v>22.15</c:v>
                </c:pt>
                <c:pt idx="21114">
                  <c:v>10.84</c:v>
                </c:pt>
                <c:pt idx="21115">
                  <c:v>27.43</c:v>
                </c:pt>
                <c:pt idx="21116">
                  <c:v>13.32</c:v>
                </c:pt>
                <c:pt idx="21117">
                  <c:v>82.96</c:v>
                </c:pt>
                <c:pt idx="21118">
                  <c:v>13.08</c:v>
                </c:pt>
                <c:pt idx="21119">
                  <c:v>56.42</c:v>
                </c:pt>
                <c:pt idx="21120">
                  <c:v>53.53</c:v>
                </c:pt>
                <c:pt idx="21121">
                  <c:v>34.619999999999997</c:v>
                </c:pt>
                <c:pt idx="21122">
                  <c:v>25.47</c:v>
                </c:pt>
                <c:pt idx="21123">
                  <c:v>21.99</c:v>
                </c:pt>
                <c:pt idx="21124">
                  <c:v>11.04</c:v>
                </c:pt>
                <c:pt idx="21125">
                  <c:v>27.62</c:v>
                </c:pt>
                <c:pt idx="21126">
                  <c:v>13.12</c:v>
                </c:pt>
                <c:pt idx="21127">
                  <c:v>82.74</c:v>
                </c:pt>
                <c:pt idx="21128">
                  <c:v>12.91</c:v>
                </c:pt>
                <c:pt idx="21129">
                  <c:v>56.59</c:v>
                </c:pt>
                <c:pt idx="21130">
                  <c:v>53.31</c:v>
                </c:pt>
                <c:pt idx="21131">
                  <c:v>34.840000000000003</c:v>
                </c:pt>
                <c:pt idx="21132">
                  <c:v>25.32</c:v>
                </c:pt>
                <c:pt idx="21133">
                  <c:v>21.83</c:v>
                </c:pt>
                <c:pt idx="21134">
                  <c:v>11.25</c:v>
                </c:pt>
                <c:pt idx="21135">
                  <c:v>27.82</c:v>
                </c:pt>
                <c:pt idx="21136">
                  <c:v>12.91</c:v>
                </c:pt>
                <c:pt idx="21137">
                  <c:v>82.51</c:v>
                </c:pt>
                <c:pt idx="21138">
                  <c:v>12.75</c:v>
                </c:pt>
                <c:pt idx="21139">
                  <c:v>56.76</c:v>
                </c:pt>
                <c:pt idx="21140">
                  <c:v>53.09</c:v>
                </c:pt>
                <c:pt idx="21141">
                  <c:v>35.07</c:v>
                </c:pt>
                <c:pt idx="21142">
                  <c:v>25.17</c:v>
                </c:pt>
                <c:pt idx="21143">
                  <c:v>21.68</c:v>
                </c:pt>
                <c:pt idx="21144">
                  <c:v>11.46</c:v>
                </c:pt>
                <c:pt idx="21145">
                  <c:v>28.01</c:v>
                </c:pt>
                <c:pt idx="21146">
                  <c:v>12.7</c:v>
                </c:pt>
                <c:pt idx="21147">
                  <c:v>82.28</c:v>
                </c:pt>
                <c:pt idx="21148">
                  <c:v>12.59</c:v>
                </c:pt>
                <c:pt idx="21149">
                  <c:v>56.94</c:v>
                </c:pt>
                <c:pt idx="21150">
                  <c:v>52.87</c:v>
                </c:pt>
                <c:pt idx="21151">
                  <c:v>35.299999999999997</c:v>
                </c:pt>
                <c:pt idx="21152">
                  <c:v>25.02</c:v>
                </c:pt>
                <c:pt idx="21153">
                  <c:v>21.52</c:v>
                </c:pt>
                <c:pt idx="21154">
                  <c:v>11.67</c:v>
                </c:pt>
                <c:pt idx="21155">
                  <c:v>28.21</c:v>
                </c:pt>
                <c:pt idx="21156">
                  <c:v>12.5</c:v>
                </c:pt>
                <c:pt idx="21157">
                  <c:v>82.05</c:v>
                </c:pt>
                <c:pt idx="21158">
                  <c:v>12.43</c:v>
                </c:pt>
                <c:pt idx="21159">
                  <c:v>57.1</c:v>
                </c:pt>
                <c:pt idx="21160">
                  <c:v>52.65</c:v>
                </c:pt>
                <c:pt idx="21161">
                  <c:v>35.53</c:v>
                </c:pt>
                <c:pt idx="21162">
                  <c:v>24.88</c:v>
                </c:pt>
                <c:pt idx="21163">
                  <c:v>21.36</c:v>
                </c:pt>
                <c:pt idx="21164">
                  <c:v>11.88</c:v>
                </c:pt>
                <c:pt idx="21165">
                  <c:v>28.4</c:v>
                </c:pt>
                <c:pt idx="21166">
                  <c:v>12.29</c:v>
                </c:pt>
                <c:pt idx="21167">
                  <c:v>81.819999999999993</c:v>
                </c:pt>
                <c:pt idx="21168">
                  <c:v>12.27</c:v>
                </c:pt>
                <c:pt idx="21169">
                  <c:v>57.27</c:v>
                </c:pt>
                <c:pt idx="21170">
                  <c:v>52.43</c:v>
                </c:pt>
                <c:pt idx="21171">
                  <c:v>35.76</c:v>
                </c:pt>
                <c:pt idx="21172">
                  <c:v>24.73</c:v>
                </c:pt>
                <c:pt idx="21173">
                  <c:v>21.2</c:v>
                </c:pt>
                <c:pt idx="21174">
                  <c:v>12.09</c:v>
                </c:pt>
                <c:pt idx="21175">
                  <c:v>28.6</c:v>
                </c:pt>
                <c:pt idx="21176">
                  <c:v>12.09</c:v>
                </c:pt>
                <c:pt idx="21177">
                  <c:v>81.58</c:v>
                </c:pt>
                <c:pt idx="21178">
                  <c:v>12.11</c:v>
                </c:pt>
                <c:pt idx="21179">
                  <c:v>57.44</c:v>
                </c:pt>
                <c:pt idx="21180">
                  <c:v>52.21</c:v>
                </c:pt>
                <c:pt idx="21181">
                  <c:v>35.99</c:v>
                </c:pt>
                <c:pt idx="21182">
                  <c:v>24.58</c:v>
                </c:pt>
                <c:pt idx="21183">
                  <c:v>21.04</c:v>
                </c:pt>
                <c:pt idx="21184">
                  <c:v>12.3</c:v>
                </c:pt>
                <c:pt idx="21185">
                  <c:v>28.79</c:v>
                </c:pt>
                <c:pt idx="21186">
                  <c:v>11.88</c:v>
                </c:pt>
                <c:pt idx="21187">
                  <c:v>81.349999999999994</c:v>
                </c:pt>
                <c:pt idx="21188">
                  <c:v>11.95</c:v>
                </c:pt>
                <c:pt idx="21189">
                  <c:v>57.61</c:v>
                </c:pt>
                <c:pt idx="21190">
                  <c:v>51.99</c:v>
                </c:pt>
                <c:pt idx="21191">
                  <c:v>36.22</c:v>
                </c:pt>
                <c:pt idx="21192">
                  <c:v>24.43</c:v>
                </c:pt>
                <c:pt idx="21193">
                  <c:v>20.88</c:v>
                </c:pt>
                <c:pt idx="21194">
                  <c:v>12.51</c:v>
                </c:pt>
                <c:pt idx="21195">
                  <c:v>28.99</c:v>
                </c:pt>
                <c:pt idx="21196">
                  <c:v>11.68</c:v>
                </c:pt>
                <c:pt idx="21197">
                  <c:v>81.12</c:v>
                </c:pt>
                <c:pt idx="21198">
                  <c:v>11.78</c:v>
                </c:pt>
                <c:pt idx="21199">
                  <c:v>57.77</c:v>
                </c:pt>
                <c:pt idx="21200">
                  <c:v>51.77</c:v>
                </c:pt>
                <c:pt idx="21201">
                  <c:v>36.450000000000003</c:v>
                </c:pt>
                <c:pt idx="21202">
                  <c:v>24.29</c:v>
                </c:pt>
                <c:pt idx="21203">
                  <c:v>20.72</c:v>
                </c:pt>
                <c:pt idx="21204">
                  <c:v>29.18</c:v>
                </c:pt>
                <c:pt idx="21205">
                  <c:v>11.47</c:v>
                </c:pt>
                <c:pt idx="21206">
                  <c:v>80.88</c:v>
                </c:pt>
                <c:pt idx="21207">
                  <c:v>11.62</c:v>
                </c:pt>
                <c:pt idx="21208">
                  <c:v>57.94</c:v>
                </c:pt>
                <c:pt idx="21209">
                  <c:v>51.56</c:v>
                </c:pt>
                <c:pt idx="21210">
                  <c:v>36.68</c:v>
                </c:pt>
                <c:pt idx="21211">
                  <c:v>24.14</c:v>
                </c:pt>
                <c:pt idx="21212">
                  <c:v>20.56</c:v>
                </c:pt>
                <c:pt idx="21213">
                  <c:v>12.93</c:v>
                </c:pt>
                <c:pt idx="21214">
                  <c:v>29.37</c:v>
                </c:pt>
                <c:pt idx="21215">
                  <c:v>11.27</c:v>
                </c:pt>
                <c:pt idx="21216">
                  <c:v>80.650000000000006</c:v>
                </c:pt>
                <c:pt idx="21217">
                  <c:v>11.46</c:v>
                </c:pt>
                <c:pt idx="21218">
                  <c:v>58.1</c:v>
                </c:pt>
                <c:pt idx="21219">
                  <c:v>51.34</c:v>
                </c:pt>
                <c:pt idx="21220">
                  <c:v>36.909999999999997</c:v>
                </c:pt>
                <c:pt idx="21221">
                  <c:v>23.99</c:v>
                </c:pt>
                <c:pt idx="21222">
                  <c:v>20.399999999999999</c:v>
                </c:pt>
                <c:pt idx="21223">
                  <c:v>13.14</c:v>
                </c:pt>
                <c:pt idx="21224">
                  <c:v>29.57</c:v>
                </c:pt>
                <c:pt idx="21225">
                  <c:v>11.06</c:v>
                </c:pt>
                <c:pt idx="21226">
                  <c:v>80.41</c:v>
                </c:pt>
                <c:pt idx="21227">
                  <c:v>11.3</c:v>
                </c:pt>
                <c:pt idx="21228">
                  <c:v>58.26</c:v>
                </c:pt>
                <c:pt idx="21229">
                  <c:v>51.12</c:v>
                </c:pt>
                <c:pt idx="21230">
                  <c:v>37.14</c:v>
                </c:pt>
                <c:pt idx="21231">
                  <c:v>23.84</c:v>
                </c:pt>
                <c:pt idx="21232">
                  <c:v>20.239999999999998</c:v>
                </c:pt>
                <c:pt idx="21233">
                  <c:v>13.35</c:v>
                </c:pt>
                <c:pt idx="21234">
                  <c:v>29.76</c:v>
                </c:pt>
                <c:pt idx="21235">
                  <c:v>10.86</c:v>
                </c:pt>
                <c:pt idx="21236">
                  <c:v>80.180000000000007</c:v>
                </c:pt>
                <c:pt idx="21237">
                  <c:v>11.14</c:v>
                </c:pt>
                <c:pt idx="21238">
                  <c:v>58.42</c:v>
                </c:pt>
                <c:pt idx="21239">
                  <c:v>50.9</c:v>
                </c:pt>
                <c:pt idx="21240">
                  <c:v>37.369999999999997</c:v>
                </c:pt>
                <c:pt idx="21241">
                  <c:v>23.7</c:v>
                </c:pt>
                <c:pt idx="21242">
                  <c:v>20.079999999999998</c:v>
                </c:pt>
                <c:pt idx="21243">
                  <c:v>13.56</c:v>
                </c:pt>
                <c:pt idx="21244">
                  <c:v>29.96</c:v>
                </c:pt>
                <c:pt idx="21245">
                  <c:v>10.65</c:v>
                </c:pt>
                <c:pt idx="21246">
                  <c:v>79.94</c:v>
                </c:pt>
                <c:pt idx="21247">
                  <c:v>10.98</c:v>
                </c:pt>
                <c:pt idx="21248">
                  <c:v>58.58</c:v>
                </c:pt>
                <c:pt idx="21249">
                  <c:v>50.69</c:v>
                </c:pt>
                <c:pt idx="21250">
                  <c:v>37.6</c:v>
                </c:pt>
                <c:pt idx="21251">
                  <c:v>23.55</c:v>
                </c:pt>
                <c:pt idx="21252">
                  <c:v>19.920000000000002</c:v>
                </c:pt>
                <c:pt idx="21253">
                  <c:v>13.78</c:v>
                </c:pt>
                <c:pt idx="21254">
                  <c:v>30.15</c:v>
                </c:pt>
                <c:pt idx="21255">
                  <c:v>10.45</c:v>
                </c:pt>
                <c:pt idx="21256">
                  <c:v>79.7</c:v>
                </c:pt>
                <c:pt idx="21257">
                  <c:v>10.82</c:v>
                </c:pt>
                <c:pt idx="21258">
                  <c:v>58.74</c:v>
                </c:pt>
                <c:pt idx="21259">
                  <c:v>50.47</c:v>
                </c:pt>
                <c:pt idx="21260">
                  <c:v>37.840000000000003</c:v>
                </c:pt>
                <c:pt idx="21261">
                  <c:v>23.4</c:v>
                </c:pt>
                <c:pt idx="21262">
                  <c:v>19.760000000000002</c:v>
                </c:pt>
                <c:pt idx="21263">
                  <c:v>13.99</c:v>
                </c:pt>
                <c:pt idx="21264">
                  <c:v>30.34</c:v>
                </c:pt>
                <c:pt idx="21265">
                  <c:v>10.24</c:v>
                </c:pt>
                <c:pt idx="21266">
                  <c:v>79.47</c:v>
                </c:pt>
                <c:pt idx="21267">
                  <c:v>10.67</c:v>
                </c:pt>
                <c:pt idx="21268">
                  <c:v>58.9</c:v>
                </c:pt>
                <c:pt idx="21269">
                  <c:v>50.26</c:v>
                </c:pt>
                <c:pt idx="21270">
                  <c:v>38.07</c:v>
                </c:pt>
                <c:pt idx="21271">
                  <c:v>23.25</c:v>
                </c:pt>
                <c:pt idx="21272">
                  <c:v>19.600000000000001</c:v>
                </c:pt>
                <c:pt idx="21273">
                  <c:v>14.2</c:v>
                </c:pt>
                <c:pt idx="21274">
                  <c:v>30.54</c:v>
                </c:pt>
                <c:pt idx="21275">
                  <c:v>10.039999999999999</c:v>
                </c:pt>
                <c:pt idx="21276">
                  <c:v>79.23</c:v>
                </c:pt>
                <c:pt idx="21277">
                  <c:v>10.51</c:v>
                </c:pt>
                <c:pt idx="21278">
                  <c:v>59.05</c:v>
                </c:pt>
                <c:pt idx="21279">
                  <c:v>50.04</c:v>
                </c:pt>
                <c:pt idx="21280">
                  <c:v>38.299999999999997</c:v>
                </c:pt>
                <c:pt idx="21281">
                  <c:v>23.11</c:v>
                </c:pt>
                <c:pt idx="21282">
                  <c:v>19.440000000000001</c:v>
                </c:pt>
                <c:pt idx="21283">
                  <c:v>14.42</c:v>
                </c:pt>
                <c:pt idx="21284">
                  <c:v>30.73</c:v>
                </c:pt>
                <c:pt idx="21285">
                  <c:v>78.989999999999995</c:v>
                </c:pt>
                <c:pt idx="21286">
                  <c:v>10.35</c:v>
                </c:pt>
                <c:pt idx="21287">
                  <c:v>59.21</c:v>
                </c:pt>
                <c:pt idx="21288">
                  <c:v>49.82</c:v>
                </c:pt>
                <c:pt idx="21289">
                  <c:v>38.53</c:v>
                </c:pt>
                <c:pt idx="21290">
                  <c:v>22.96</c:v>
                </c:pt>
                <c:pt idx="21291">
                  <c:v>19.28</c:v>
                </c:pt>
                <c:pt idx="21292">
                  <c:v>14.63</c:v>
                </c:pt>
                <c:pt idx="21293">
                  <c:v>30.92</c:v>
                </c:pt>
                <c:pt idx="21294">
                  <c:v>78.760000000000005</c:v>
                </c:pt>
                <c:pt idx="21295">
                  <c:v>10.19</c:v>
                </c:pt>
                <c:pt idx="21296">
                  <c:v>59.36</c:v>
                </c:pt>
                <c:pt idx="21297">
                  <c:v>49.61</c:v>
                </c:pt>
                <c:pt idx="21298">
                  <c:v>38.76</c:v>
                </c:pt>
                <c:pt idx="21299">
                  <c:v>22.81</c:v>
                </c:pt>
                <c:pt idx="21300">
                  <c:v>19.12</c:v>
                </c:pt>
                <c:pt idx="21301">
                  <c:v>14.84</c:v>
                </c:pt>
                <c:pt idx="21302">
                  <c:v>31.12</c:v>
                </c:pt>
                <c:pt idx="21303">
                  <c:v>78.52</c:v>
                </c:pt>
                <c:pt idx="21304">
                  <c:v>10.029999999999999</c:v>
                </c:pt>
                <c:pt idx="21305">
                  <c:v>59.51</c:v>
                </c:pt>
                <c:pt idx="21306">
                  <c:v>49.4</c:v>
                </c:pt>
                <c:pt idx="21307">
                  <c:v>38.99</c:v>
                </c:pt>
                <c:pt idx="21308">
                  <c:v>22.66</c:v>
                </c:pt>
                <c:pt idx="21309">
                  <c:v>18.96</c:v>
                </c:pt>
                <c:pt idx="21310">
                  <c:v>15.06</c:v>
                </c:pt>
                <c:pt idx="21311">
                  <c:v>31.31</c:v>
                </c:pt>
                <c:pt idx="21312">
                  <c:v>78.28</c:v>
                </c:pt>
                <c:pt idx="21313">
                  <c:v>59.66</c:v>
                </c:pt>
                <c:pt idx="21314">
                  <c:v>49.18</c:v>
                </c:pt>
                <c:pt idx="21315">
                  <c:v>39.22</c:v>
                </c:pt>
                <c:pt idx="21316">
                  <c:v>22.52</c:v>
                </c:pt>
                <c:pt idx="21317">
                  <c:v>18.8</c:v>
                </c:pt>
                <c:pt idx="21318">
                  <c:v>15.27</c:v>
                </c:pt>
                <c:pt idx="21319">
                  <c:v>31.5</c:v>
                </c:pt>
                <c:pt idx="21320">
                  <c:v>78.040000000000006</c:v>
                </c:pt>
                <c:pt idx="21321">
                  <c:v>59.81</c:v>
                </c:pt>
                <c:pt idx="21322">
                  <c:v>48.97</c:v>
                </c:pt>
                <c:pt idx="21323">
                  <c:v>39.450000000000003</c:v>
                </c:pt>
                <c:pt idx="21324">
                  <c:v>22.37</c:v>
                </c:pt>
                <c:pt idx="21325">
                  <c:v>18.64</c:v>
                </c:pt>
                <c:pt idx="21326">
                  <c:v>15.49</c:v>
                </c:pt>
                <c:pt idx="21327">
                  <c:v>31.69</c:v>
                </c:pt>
                <c:pt idx="21328">
                  <c:v>77.8</c:v>
                </c:pt>
                <c:pt idx="21329">
                  <c:v>59.96</c:v>
                </c:pt>
                <c:pt idx="21330">
                  <c:v>48.75</c:v>
                </c:pt>
                <c:pt idx="21331">
                  <c:v>39.68</c:v>
                </c:pt>
                <c:pt idx="21332">
                  <c:v>22.22</c:v>
                </c:pt>
                <c:pt idx="21333">
                  <c:v>18.48</c:v>
                </c:pt>
                <c:pt idx="21334">
                  <c:v>15.7</c:v>
                </c:pt>
                <c:pt idx="21335">
                  <c:v>31.89</c:v>
                </c:pt>
                <c:pt idx="21336">
                  <c:v>77.569999999999993</c:v>
                </c:pt>
                <c:pt idx="21337">
                  <c:v>60.1</c:v>
                </c:pt>
                <c:pt idx="21338">
                  <c:v>48.54</c:v>
                </c:pt>
                <c:pt idx="21339">
                  <c:v>39.909999999999997</c:v>
                </c:pt>
                <c:pt idx="21340">
                  <c:v>22.07</c:v>
                </c:pt>
                <c:pt idx="21341">
                  <c:v>18.32</c:v>
                </c:pt>
                <c:pt idx="21342">
                  <c:v>15.92</c:v>
                </c:pt>
                <c:pt idx="21343">
                  <c:v>32.08</c:v>
                </c:pt>
                <c:pt idx="21344">
                  <c:v>77.33</c:v>
                </c:pt>
                <c:pt idx="21345">
                  <c:v>60.25</c:v>
                </c:pt>
                <c:pt idx="21346">
                  <c:v>48.33</c:v>
                </c:pt>
                <c:pt idx="21347">
                  <c:v>40.15</c:v>
                </c:pt>
                <c:pt idx="21348">
                  <c:v>21.93</c:v>
                </c:pt>
                <c:pt idx="21349">
                  <c:v>18.16</c:v>
                </c:pt>
                <c:pt idx="21350">
                  <c:v>16.14</c:v>
                </c:pt>
                <c:pt idx="21351">
                  <c:v>32.270000000000003</c:v>
                </c:pt>
                <c:pt idx="21352">
                  <c:v>77.09</c:v>
                </c:pt>
                <c:pt idx="21353">
                  <c:v>60.39</c:v>
                </c:pt>
                <c:pt idx="21354">
                  <c:v>48.11</c:v>
                </c:pt>
                <c:pt idx="21355">
                  <c:v>40.380000000000003</c:v>
                </c:pt>
                <c:pt idx="21356">
                  <c:v>21.78</c:v>
                </c:pt>
                <c:pt idx="21357">
                  <c:v>18</c:v>
                </c:pt>
                <c:pt idx="21358">
                  <c:v>16.350000000000001</c:v>
                </c:pt>
                <c:pt idx="21359">
                  <c:v>32.46</c:v>
                </c:pt>
                <c:pt idx="21360">
                  <c:v>76.849999999999994</c:v>
                </c:pt>
                <c:pt idx="21361">
                  <c:v>60.53</c:v>
                </c:pt>
                <c:pt idx="21362">
                  <c:v>47.9</c:v>
                </c:pt>
                <c:pt idx="21363">
                  <c:v>40.61</c:v>
                </c:pt>
                <c:pt idx="21364">
                  <c:v>21.63</c:v>
                </c:pt>
                <c:pt idx="21365">
                  <c:v>17.829999999999998</c:v>
                </c:pt>
                <c:pt idx="21366">
                  <c:v>16.57</c:v>
                </c:pt>
                <c:pt idx="21367">
                  <c:v>32.65</c:v>
                </c:pt>
                <c:pt idx="21368">
                  <c:v>76.61</c:v>
                </c:pt>
                <c:pt idx="21369">
                  <c:v>60.67</c:v>
                </c:pt>
                <c:pt idx="21370">
                  <c:v>47.69</c:v>
                </c:pt>
                <c:pt idx="21371">
                  <c:v>40.840000000000003</c:v>
                </c:pt>
                <c:pt idx="21372">
                  <c:v>21.48</c:v>
                </c:pt>
                <c:pt idx="21373">
                  <c:v>17.670000000000002</c:v>
                </c:pt>
                <c:pt idx="21374">
                  <c:v>16.79</c:v>
                </c:pt>
                <c:pt idx="21375">
                  <c:v>32.840000000000003</c:v>
                </c:pt>
                <c:pt idx="21376">
                  <c:v>76.38</c:v>
                </c:pt>
                <c:pt idx="21377">
                  <c:v>60.81</c:v>
                </c:pt>
                <c:pt idx="21378">
                  <c:v>47.48</c:v>
                </c:pt>
                <c:pt idx="21379">
                  <c:v>41.07</c:v>
                </c:pt>
                <c:pt idx="21380">
                  <c:v>21.34</c:v>
                </c:pt>
                <c:pt idx="21381">
                  <c:v>17.510000000000002</c:v>
                </c:pt>
                <c:pt idx="21382">
                  <c:v>17.010000000000002</c:v>
                </c:pt>
                <c:pt idx="21383">
                  <c:v>33.03</c:v>
                </c:pt>
                <c:pt idx="21384">
                  <c:v>76.14</c:v>
                </c:pt>
                <c:pt idx="21385">
                  <c:v>60.95</c:v>
                </c:pt>
                <c:pt idx="21386">
                  <c:v>47.26</c:v>
                </c:pt>
                <c:pt idx="21387">
                  <c:v>41.3</c:v>
                </c:pt>
                <c:pt idx="21388">
                  <c:v>21.19</c:v>
                </c:pt>
                <c:pt idx="21389">
                  <c:v>17.350000000000001</c:v>
                </c:pt>
                <c:pt idx="21390">
                  <c:v>17.22</c:v>
                </c:pt>
                <c:pt idx="21391">
                  <c:v>33.22</c:v>
                </c:pt>
                <c:pt idx="21392">
                  <c:v>75.900000000000006</c:v>
                </c:pt>
                <c:pt idx="21393">
                  <c:v>61.08</c:v>
                </c:pt>
                <c:pt idx="21394">
                  <c:v>47.05</c:v>
                </c:pt>
                <c:pt idx="21395">
                  <c:v>41.53</c:v>
                </c:pt>
                <c:pt idx="21396">
                  <c:v>21.04</c:v>
                </c:pt>
                <c:pt idx="21397">
                  <c:v>17.190000000000001</c:v>
                </c:pt>
                <c:pt idx="21398">
                  <c:v>17.440000000000001</c:v>
                </c:pt>
                <c:pt idx="21399">
                  <c:v>33.42</c:v>
                </c:pt>
                <c:pt idx="21400">
                  <c:v>75.66</c:v>
                </c:pt>
                <c:pt idx="21401">
                  <c:v>61.21</c:v>
                </c:pt>
                <c:pt idx="21402">
                  <c:v>46.84</c:v>
                </c:pt>
                <c:pt idx="21403">
                  <c:v>41.77</c:v>
                </c:pt>
                <c:pt idx="21404">
                  <c:v>20.89</c:v>
                </c:pt>
                <c:pt idx="21405">
                  <c:v>17.03</c:v>
                </c:pt>
                <c:pt idx="21406">
                  <c:v>17.66</c:v>
                </c:pt>
                <c:pt idx="21407">
                  <c:v>33.61</c:v>
                </c:pt>
                <c:pt idx="21408">
                  <c:v>75.42</c:v>
                </c:pt>
                <c:pt idx="21409">
                  <c:v>61.35</c:v>
                </c:pt>
                <c:pt idx="21410">
                  <c:v>46.63</c:v>
                </c:pt>
                <c:pt idx="21411">
                  <c:v>42</c:v>
                </c:pt>
                <c:pt idx="21412">
                  <c:v>20.75</c:v>
                </c:pt>
                <c:pt idx="21413">
                  <c:v>16.87</c:v>
                </c:pt>
                <c:pt idx="21414">
                  <c:v>17.88</c:v>
                </c:pt>
                <c:pt idx="21415">
                  <c:v>33.79</c:v>
                </c:pt>
                <c:pt idx="21416">
                  <c:v>75.19</c:v>
                </c:pt>
                <c:pt idx="21417">
                  <c:v>61.48</c:v>
                </c:pt>
                <c:pt idx="21418">
                  <c:v>46.42</c:v>
                </c:pt>
                <c:pt idx="21419">
                  <c:v>42.23</c:v>
                </c:pt>
                <c:pt idx="21420">
                  <c:v>20.6</c:v>
                </c:pt>
                <c:pt idx="21421">
                  <c:v>16.71</c:v>
                </c:pt>
                <c:pt idx="21422">
                  <c:v>18.100000000000001</c:v>
                </c:pt>
                <c:pt idx="21423">
                  <c:v>33.979999999999997</c:v>
                </c:pt>
                <c:pt idx="21424">
                  <c:v>74.95</c:v>
                </c:pt>
                <c:pt idx="21425">
                  <c:v>61.6</c:v>
                </c:pt>
                <c:pt idx="21426">
                  <c:v>46.21</c:v>
                </c:pt>
                <c:pt idx="21427">
                  <c:v>42.46</c:v>
                </c:pt>
                <c:pt idx="21428">
                  <c:v>20.45</c:v>
                </c:pt>
                <c:pt idx="21429">
                  <c:v>16.55</c:v>
                </c:pt>
                <c:pt idx="21430">
                  <c:v>18.32</c:v>
                </c:pt>
                <c:pt idx="21431">
                  <c:v>34.17</c:v>
                </c:pt>
                <c:pt idx="21432">
                  <c:v>74.709999999999994</c:v>
                </c:pt>
                <c:pt idx="21433">
                  <c:v>61.73</c:v>
                </c:pt>
                <c:pt idx="21434">
                  <c:v>46</c:v>
                </c:pt>
                <c:pt idx="21435">
                  <c:v>42.69</c:v>
                </c:pt>
                <c:pt idx="21436">
                  <c:v>20.3</c:v>
                </c:pt>
                <c:pt idx="21437">
                  <c:v>16.39</c:v>
                </c:pt>
                <c:pt idx="21438">
                  <c:v>18.54</c:v>
                </c:pt>
                <c:pt idx="21439">
                  <c:v>34.36</c:v>
                </c:pt>
                <c:pt idx="21440">
                  <c:v>74.47</c:v>
                </c:pt>
                <c:pt idx="21441">
                  <c:v>61.85</c:v>
                </c:pt>
                <c:pt idx="21442">
                  <c:v>45.79</c:v>
                </c:pt>
                <c:pt idx="21443">
                  <c:v>42.92</c:v>
                </c:pt>
                <c:pt idx="21444">
                  <c:v>20.16</c:v>
                </c:pt>
                <c:pt idx="21445">
                  <c:v>16.22</c:v>
                </c:pt>
                <c:pt idx="21446">
                  <c:v>18.760000000000002</c:v>
                </c:pt>
                <c:pt idx="21447">
                  <c:v>34.549999999999997</c:v>
                </c:pt>
                <c:pt idx="21448">
                  <c:v>74.239999999999995</c:v>
                </c:pt>
                <c:pt idx="21449">
                  <c:v>61.98</c:v>
                </c:pt>
                <c:pt idx="21450">
                  <c:v>45.58</c:v>
                </c:pt>
                <c:pt idx="21451">
                  <c:v>43.15</c:v>
                </c:pt>
                <c:pt idx="21452">
                  <c:v>20.010000000000002</c:v>
                </c:pt>
                <c:pt idx="21453">
                  <c:v>16.059999999999999</c:v>
                </c:pt>
                <c:pt idx="21454">
                  <c:v>18.98</c:v>
                </c:pt>
                <c:pt idx="21455">
                  <c:v>34.74</c:v>
                </c:pt>
                <c:pt idx="21456">
                  <c:v>74</c:v>
                </c:pt>
                <c:pt idx="21457">
                  <c:v>62.1</c:v>
                </c:pt>
                <c:pt idx="21458">
                  <c:v>45.37</c:v>
                </c:pt>
                <c:pt idx="21459">
                  <c:v>43.38</c:v>
                </c:pt>
                <c:pt idx="21460">
                  <c:v>19.86</c:v>
                </c:pt>
                <c:pt idx="21461">
                  <c:v>15.9</c:v>
                </c:pt>
                <c:pt idx="21462">
                  <c:v>19.2</c:v>
                </c:pt>
                <c:pt idx="21463">
                  <c:v>34.93</c:v>
                </c:pt>
                <c:pt idx="21464">
                  <c:v>73.760000000000005</c:v>
                </c:pt>
                <c:pt idx="21465">
                  <c:v>62.21</c:v>
                </c:pt>
                <c:pt idx="21466">
                  <c:v>45.17</c:v>
                </c:pt>
                <c:pt idx="21467">
                  <c:v>43.61</c:v>
                </c:pt>
                <c:pt idx="21468">
                  <c:v>19.71</c:v>
                </c:pt>
                <c:pt idx="21469">
                  <c:v>15.74</c:v>
                </c:pt>
                <c:pt idx="21470">
                  <c:v>19.43</c:v>
                </c:pt>
                <c:pt idx="21471">
                  <c:v>35.119999999999997</c:v>
                </c:pt>
                <c:pt idx="21472">
                  <c:v>73.53</c:v>
                </c:pt>
                <c:pt idx="21473">
                  <c:v>62.33</c:v>
                </c:pt>
                <c:pt idx="21474">
                  <c:v>44.96</c:v>
                </c:pt>
                <c:pt idx="21475">
                  <c:v>43.85</c:v>
                </c:pt>
                <c:pt idx="21476">
                  <c:v>19.559999999999999</c:v>
                </c:pt>
                <c:pt idx="21477">
                  <c:v>15.58</c:v>
                </c:pt>
                <c:pt idx="21478">
                  <c:v>19.649999999999999</c:v>
                </c:pt>
                <c:pt idx="21479">
                  <c:v>35.299999999999997</c:v>
                </c:pt>
                <c:pt idx="21480">
                  <c:v>73.290000000000006</c:v>
                </c:pt>
                <c:pt idx="21481">
                  <c:v>62.44</c:v>
                </c:pt>
                <c:pt idx="21482">
                  <c:v>44.75</c:v>
                </c:pt>
                <c:pt idx="21483">
                  <c:v>44.08</c:v>
                </c:pt>
                <c:pt idx="21484">
                  <c:v>19.420000000000002</c:v>
                </c:pt>
                <c:pt idx="21485">
                  <c:v>15.42</c:v>
                </c:pt>
                <c:pt idx="21486">
                  <c:v>19.87</c:v>
                </c:pt>
                <c:pt idx="21487">
                  <c:v>35.49</c:v>
                </c:pt>
                <c:pt idx="21488">
                  <c:v>73.05</c:v>
                </c:pt>
                <c:pt idx="21489">
                  <c:v>62.56</c:v>
                </c:pt>
                <c:pt idx="21490">
                  <c:v>44.54</c:v>
                </c:pt>
                <c:pt idx="21491">
                  <c:v>44.31</c:v>
                </c:pt>
                <c:pt idx="21492">
                  <c:v>19.27</c:v>
                </c:pt>
                <c:pt idx="21493">
                  <c:v>15.26</c:v>
                </c:pt>
                <c:pt idx="21494">
                  <c:v>20.09</c:v>
                </c:pt>
                <c:pt idx="21495">
                  <c:v>35.68</c:v>
                </c:pt>
                <c:pt idx="21496">
                  <c:v>72.819999999999993</c:v>
                </c:pt>
                <c:pt idx="21497">
                  <c:v>62.67</c:v>
                </c:pt>
                <c:pt idx="21498">
                  <c:v>44.34</c:v>
                </c:pt>
                <c:pt idx="21499">
                  <c:v>44.54</c:v>
                </c:pt>
                <c:pt idx="21500">
                  <c:v>19.12</c:v>
                </c:pt>
                <c:pt idx="21501">
                  <c:v>15.1</c:v>
                </c:pt>
                <c:pt idx="21502">
                  <c:v>20.32</c:v>
                </c:pt>
                <c:pt idx="21503">
                  <c:v>35.86</c:v>
                </c:pt>
                <c:pt idx="21504">
                  <c:v>72.58</c:v>
                </c:pt>
                <c:pt idx="21505">
                  <c:v>62.77</c:v>
                </c:pt>
                <c:pt idx="21506">
                  <c:v>44.13</c:v>
                </c:pt>
                <c:pt idx="21507">
                  <c:v>44.77</c:v>
                </c:pt>
                <c:pt idx="21508">
                  <c:v>18.97</c:v>
                </c:pt>
                <c:pt idx="21509">
                  <c:v>14.94</c:v>
                </c:pt>
                <c:pt idx="21510">
                  <c:v>20.54</c:v>
                </c:pt>
                <c:pt idx="21511">
                  <c:v>36.049999999999997</c:v>
                </c:pt>
                <c:pt idx="21512">
                  <c:v>72.349999999999994</c:v>
                </c:pt>
                <c:pt idx="21513">
                  <c:v>62.88</c:v>
                </c:pt>
                <c:pt idx="21514">
                  <c:v>43.92</c:v>
                </c:pt>
                <c:pt idx="21515">
                  <c:v>45</c:v>
                </c:pt>
                <c:pt idx="21516">
                  <c:v>18.829999999999998</c:v>
                </c:pt>
                <c:pt idx="21517">
                  <c:v>14.78</c:v>
                </c:pt>
                <c:pt idx="21518">
                  <c:v>20.76</c:v>
                </c:pt>
                <c:pt idx="21519">
                  <c:v>36.24</c:v>
                </c:pt>
                <c:pt idx="21520">
                  <c:v>72.11</c:v>
                </c:pt>
                <c:pt idx="21521">
                  <c:v>62.98</c:v>
                </c:pt>
                <c:pt idx="21522">
                  <c:v>43.72</c:v>
                </c:pt>
                <c:pt idx="21523">
                  <c:v>45.23</c:v>
                </c:pt>
                <c:pt idx="21524">
                  <c:v>18.68</c:v>
                </c:pt>
                <c:pt idx="21525">
                  <c:v>14.62</c:v>
                </c:pt>
                <c:pt idx="21526">
                  <c:v>20.99</c:v>
                </c:pt>
                <c:pt idx="21527">
                  <c:v>36.42</c:v>
                </c:pt>
                <c:pt idx="21528">
                  <c:v>71.87</c:v>
                </c:pt>
                <c:pt idx="21529">
                  <c:v>63.08</c:v>
                </c:pt>
                <c:pt idx="21530">
                  <c:v>43.51</c:v>
                </c:pt>
                <c:pt idx="21531">
                  <c:v>45.46</c:v>
                </c:pt>
                <c:pt idx="21532">
                  <c:v>18.53</c:v>
                </c:pt>
                <c:pt idx="21533">
                  <c:v>14.46</c:v>
                </c:pt>
                <c:pt idx="21534">
                  <c:v>21.21</c:v>
                </c:pt>
                <c:pt idx="21535">
                  <c:v>36.61</c:v>
                </c:pt>
                <c:pt idx="21536">
                  <c:v>71.64</c:v>
                </c:pt>
                <c:pt idx="21537">
                  <c:v>63.18</c:v>
                </c:pt>
                <c:pt idx="21538">
                  <c:v>43.3</c:v>
                </c:pt>
                <c:pt idx="21539">
                  <c:v>45.69</c:v>
                </c:pt>
                <c:pt idx="21540">
                  <c:v>18.38</c:v>
                </c:pt>
                <c:pt idx="21541">
                  <c:v>14.3</c:v>
                </c:pt>
                <c:pt idx="21542">
                  <c:v>21.44</c:v>
                </c:pt>
                <c:pt idx="21543">
                  <c:v>36.79</c:v>
                </c:pt>
                <c:pt idx="21544">
                  <c:v>71.400000000000006</c:v>
                </c:pt>
                <c:pt idx="21545">
                  <c:v>63.28</c:v>
                </c:pt>
                <c:pt idx="21546">
                  <c:v>43.1</c:v>
                </c:pt>
                <c:pt idx="21547">
                  <c:v>45.92</c:v>
                </c:pt>
                <c:pt idx="21548">
                  <c:v>18.239999999999998</c:v>
                </c:pt>
                <c:pt idx="21549">
                  <c:v>14.14</c:v>
                </c:pt>
                <c:pt idx="21550">
                  <c:v>21.66</c:v>
                </c:pt>
                <c:pt idx="21551">
                  <c:v>36.97</c:v>
                </c:pt>
                <c:pt idx="21552">
                  <c:v>71.17</c:v>
                </c:pt>
                <c:pt idx="21553">
                  <c:v>63.37</c:v>
                </c:pt>
                <c:pt idx="21554">
                  <c:v>42.89</c:v>
                </c:pt>
                <c:pt idx="21555">
                  <c:v>46.15</c:v>
                </c:pt>
                <c:pt idx="21556">
                  <c:v>18.09</c:v>
                </c:pt>
                <c:pt idx="21557">
                  <c:v>13.98</c:v>
                </c:pt>
                <c:pt idx="21558">
                  <c:v>21.89</c:v>
                </c:pt>
                <c:pt idx="21559">
                  <c:v>37.159999999999997</c:v>
                </c:pt>
                <c:pt idx="21560">
                  <c:v>70.94</c:v>
                </c:pt>
                <c:pt idx="21561">
                  <c:v>63.47</c:v>
                </c:pt>
                <c:pt idx="21562">
                  <c:v>42.69</c:v>
                </c:pt>
                <c:pt idx="21563">
                  <c:v>46.38</c:v>
                </c:pt>
                <c:pt idx="21564">
                  <c:v>17.940000000000001</c:v>
                </c:pt>
                <c:pt idx="21565">
                  <c:v>13.82</c:v>
                </c:pt>
                <c:pt idx="21566">
                  <c:v>22.11</c:v>
                </c:pt>
                <c:pt idx="21567">
                  <c:v>37.340000000000003</c:v>
                </c:pt>
                <c:pt idx="21568">
                  <c:v>70.7</c:v>
                </c:pt>
                <c:pt idx="21569">
                  <c:v>63.55</c:v>
                </c:pt>
                <c:pt idx="21570">
                  <c:v>42.49</c:v>
                </c:pt>
                <c:pt idx="21571">
                  <c:v>46.61</c:v>
                </c:pt>
                <c:pt idx="21572">
                  <c:v>17.79</c:v>
                </c:pt>
                <c:pt idx="21573">
                  <c:v>13.66</c:v>
                </c:pt>
                <c:pt idx="21574">
                  <c:v>22.34</c:v>
                </c:pt>
                <c:pt idx="21575">
                  <c:v>37.520000000000003</c:v>
                </c:pt>
                <c:pt idx="21576">
                  <c:v>70.47</c:v>
                </c:pt>
                <c:pt idx="21577">
                  <c:v>63.64</c:v>
                </c:pt>
                <c:pt idx="21578">
                  <c:v>42.28</c:v>
                </c:pt>
                <c:pt idx="21579">
                  <c:v>46.84</c:v>
                </c:pt>
                <c:pt idx="21580">
                  <c:v>17.64</c:v>
                </c:pt>
                <c:pt idx="21581">
                  <c:v>13.5</c:v>
                </c:pt>
                <c:pt idx="21582">
                  <c:v>22.56</c:v>
                </c:pt>
                <c:pt idx="21583">
                  <c:v>37.71</c:v>
                </c:pt>
                <c:pt idx="21584">
                  <c:v>70.23</c:v>
                </c:pt>
                <c:pt idx="21585">
                  <c:v>63.73</c:v>
                </c:pt>
                <c:pt idx="21586">
                  <c:v>42.08</c:v>
                </c:pt>
                <c:pt idx="21587">
                  <c:v>47.07</c:v>
                </c:pt>
                <c:pt idx="21588">
                  <c:v>17.5</c:v>
                </c:pt>
                <c:pt idx="21589">
                  <c:v>13.34</c:v>
                </c:pt>
                <c:pt idx="21590">
                  <c:v>22.79</c:v>
                </c:pt>
                <c:pt idx="21591">
                  <c:v>37.89</c:v>
                </c:pt>
                <c:pt idx="21592">
                  <c:v>70</c:v>
                </c:pt>
                <c:pt idx="21593">
                  <c:v>63.81</c:v>
                </c:pt>
                <c:pt idx="21594">
                  <c:v>41.87</c:v>
                </c:pt>
                <c:pt idx="21595">
                  <c:v>47.29</c:v>
                </c:pt>
                <c:pt idx="21596">
                  <c:v>17.350000000000001</c:v>
                </c:pt>
                <c:pt idx="21597">
                  <c:v>13.18</c:v>
                </c:pt>
                <c:pt idx="21598">
                  <c:v>23.02</c:v>
                </c:pt>
                <c:pt idx="21599">
                  <c:v>38.07</c:v>
                </c:pt>
                <c:pt idx="21600">
                  <c:v>69.77</c:v>
                </c:pt>
                <c:pt idx="21601">
                  <c:v>63.89</c:v>
                </c:pt>
                <c:pt idx="21602">
                  <c:v>41.67</c:v>
                </c:pt>
                <c:pt idx="21603">
                  <c:v>47.52</c:v>
                </c:pt>
                <c:pt idx="21604">
                  <c:v>17.2</c:v>
                </c:pt>
                <c:pt idx="21605">
                  <c:v>13.02</c:v>
                </c:pt>
                <c:pt idx="21606">
                  <c:v>23.24</c:v>
                </c:pt>
                <c:pt idx="21607">
                  <c:v>38.25</c:v>
                </c:pt>
                <c:pt idx="21608">
                  <c:v>69.53</c:v>
                </c:pt>
                <c:pt idx="21609">
                  <c:v>63.97</c:v>
                </c:pt>
                <c:pt idx="21610">
                  <c:v>41.47</c:v>
                </c:pt>
                <c:pt idx="21611">
                  <c:v>47.75</c:v>
                </c:pt>
                <c:pt idx="21612">
                  <c:v>17.05</c:v>
                </c:pt>
                <c:pt idx="21613">
                  <c:v>12.86</c:v>
                </c:pt>
                <c:pt idx="21614">
                  <c:v>23.47</c:v>
                </c:pt>
                <c:pt idx="21615">
                  <c:v>38.43</c:v>
                </c:pt>
                <c:pt idx="21616">
                  <c:v>69.3</c:v>
                </c:pt>
                <c:pt idx="21617">
                  <c:v>64.040000000000006</c:v>
                </c:pt>
                <c:pt idx="21618">
                  <c:v>41.27</c:v>
                </c:pt>
                <c:pt idx="21619">
                  <c:v>47.98</c:v>
                </c:pt>
                <c:pt idx="21620">
                  <c:v>16.91</c:v>
                </c:pt>
                <c:pt idx="21621">
                  <c:v>12.7</c:v>
                </c:pt>
                <c:pt idx="21622">
                  <c:v>23.7</c:v>
                </c:pt>
                <c:pt idx="21623">
                  <c:v>38.61</c:v>
                </c:pt>
                <c:pt idx="21624">
                  <c:v>69.069999999999993</c:v>
                </c:pt>
                <c:pt idx="21625">
                  <c:v>64.11</c:v>
                </c:pt>
                <c:pt idx="21626">
                  <c:v>41.06</c:v>
                </c:pt>
                <c:pt idx="21627">
                  <c:v>48.21</c:v>
                </c:pt>
                <c:pt idx="21628">
                  <c:v>16.760000000000002</c:v>
                </c:pt>
                <c:pt idx="21629">
                  <c:v>12.54</c:v>
                </c:pt>
                <c:pt idx="21630">
                  <c:v>23.93</c:v>
                </c:pt>
                <c:pt idx="21631">
                  <c:v>38.79</c:v>
                </c:pt>
                <c:pt idx="21632">
                  <c:v>68.84</c:v>
                </c:pt>
                <c:pt idx="21633">
                  <c:v>64.180000000000007</c:v>
                </c:pt>
                <c:pt idx="21634">
                  <c:v>40.86</c:v>
                </c:pt>
                <c:pt idx="21635">
                  <c:v>48.43</c:v>
                </c:pt>
                <c:pt idx="21636">
                  <c:v>16.61</c:v>
                </c:pt>
                <c:pt idx="21637">
                  <c:v>12.38</c:v>
                </c:pt>
                <c:pt idx="21638">
                  <c:v>24.16</c:v>
                </c:pt>
                <c:pt idx="21639">
                  <c:v>38.97</c:v>
                </c:pt>
                <c:pt idx="21640">
                  <c:v>68.599999999999994</c:v>
                </c:pt>
                <c:pt idx="21641">
                  <c:v>64.25</c:v>
                </c:pt>
                <c:pt idx="21642">
                  <c:v>40.659999999999997</c:v>
                </c:pt>
                <c:pt idx="21643">
                  <c:v>48.66</c:v>
                </c:pt>
                <c:pt idx="21644">
                  <c:v>16.46</c:v>
                </c:pt>
                <c:pt idx="21645">
                  <c:v>12.22</c:v>
                </c:pt>
                <c:pt idx="21646">
                  <c:v>24.39</c:v>
                </c:pt>
                <c:pt idx="21647">
                  <c:v>39.15</c:v>
                </c:pt>
                <c:pt idx="21648">
                  <c:v>68.37</c:v>
                </c:pt>
                <c:pt idx="21649">
                  <c:v>64.31</c:v>
                </c:pt>
                <c:pt idx="21650">
                  <c:v>40.46</c:v>
                </c:pt>
                <c:pt idx="21651">
                  <c:v>48.89</c:v>
                </c:pt>
                <c:pt idx="21652">
                  <c:v>16.309999999999999</c:v>
                </c:pt>
                <c:pt idx="21653">
                  <c:v>12.06</c:v>
                </c:pt>
                <c:pt idx="21654">
                  <c:v>24.61</c:v>
                </c:pt>
                <c:pt idx="21655">
                  <c:v>39.33</c:v>
                </c:pt>
                <c:pt idx="21656">
                  <c:v>68.14</c:v>
                </c:pt>
                <c:pt idx="21657">
                  <c:v>64.37</c:v>
                </c:pt>
                <c:pt idx="21658">
                  <c:v>40.26</c:v>
                </c:pt>
                <c:pt idx="21659">
                  <c:v>49.12</c:v>
                </c:pt>
                <c:pt idx="21660">
                  <c:v>16.170000000000002</c:v>
                </c:pt>
                <c:pt idx="21661">
                  <c:v>11.9</c:v>
                </c:pt>
                <c:pt idx="21662">
                  <c:v>24.84</c:v>
                </c:pt>
                <c:pt idx="21663">
                  <c:v>39.5</c:v>
                </c:pt>
                <c:pt idx="21664">
                  <c:v>67.91</c:v>
                </c:pt>
                <c:pt idx="21665">
                  <c:v>64.430000000000007</c:v>
                </c:pt>
                <c:pt idx="21666">
                  <c:v>40.06</c:v>
                </c:pt>
                <c:pt idx="21667">
                  <c:v>49.34</c:v>
                </c:pt>
                <c:pt idx="21668">
                  <c:v>16.02</c:v>
                </c:pt>
                <c:pt idx="21669">
                  <c:v>11.75</c:v>
                </c:pt>
                <c:pt idx="21670">
                  <c:v>25.07</c:v>
                </c:pt>
                <c:pt idx="21671">
                  <c:v>39.68</c:v>
                </c:pt>
                <c:pt idx="21672">
                  <c:v>67.680000000000007</c:v>
                </c:pt>
                <c:pt idx="21673">
                  <c:v>64.489999999999995</c:v>
                </c:pt>
                <c:pt idx="21674">
                  <c:v>39.86</c:v>
                </c:pt>
                <c:pt idx="21675">
                  <c:v>49.57</c:v>
                </c:pt>
                <c:pt idx="21676">
                  <c:v>15.87</c:v>
                </c:pt>
                <c:pt idx="21677">
                  <c:v>11.59</c:v>
                </c:pt>
                <c:pt idx="21678">
                  <c:v>25.3</c:v>
                </c:pt>
                <c:pt idx="21679">
                  <c:v>39.86</c:v>
                </c:pt>
                <c:pt idx="21680">
                  <c:v>67.45</c:v>
                </c:pt>
                <c:pt idx="21681">
                  <c:v>64.540000000000006</c:v>
                </c:pt>
                <c:pt idx="21682">
                  <c:v>39.659999999999997</c:v>
                </c:pt>
                <c:pt idx="21683">
                  <c:v>49.79</c:v>
                </c:pt>
                <c:pt idx="21684">
                  <c:v>15.72</c:v>
                </c:pt>
                <c:pt idx="21685">
                  <c:v>11.43</c:v>
                </c:pt>
                <c:pt idx="21686">
                  <c:v>25.53</c:v>
                </c:pt>
                <c:pt idx="21687">
                  <c:v>40.03</c:v>
                </c:pt>
                <c:pt idx="21688">
                  <c:v>67.22</c:v>
                </c:pt>
                <c:pt idx="21689">
                  <c:v>64.59</c:v>
                </c:pt>
                <c:pt idx="21690">
                  <c:v>39.46</c:v>
                </c:pt>
                <c:pt idx="21691">
                  <c:v>50.02</c:v>
                </c:pt>
                <c:pt idx="21692">
                  <c:v>15.57</c:v>
                </c:pt>
                <c:pt idx="21693">
                  <c:v>11.27</c:v>
                </c:pt>
                <c:pt idx="21694">
                  <c:v>25.77</c:v>
                </c:pt>
                <c:pt idx="21695">
                  <c:v>40.21</c:v>
                </c:pt>
                <c:pt idx="21696">
                  <c:v>66.989999999999995</c:v>
                </c:pt>
                <c:pt idx="21697">
                  <c:v>64.64</c:v>
                </c:pt>
                <c:pt idx="21698">
                  <c:v>39.26</c:v>
                </c:pt>
                <c:pt idx="21699">
                  <c:v>50.24</c:v>
                </c:pt>
                <c:pt idx="21700">
                  <c:v>15.43</c:v>
                </c:pt>
                <c:pt idx="21701">
                  <c:v>11.11</c:v>
                </c:pt>
                <c:pt idx="21702">
                  <c:v>26</c:v>
                </c:pt>
                <c:pt idx="21703">
                  <c:v>40.380000000000003</c:v>
                </c:pt>
                <c:pt idx="21704">
                  <c:v>66.760000000000005</c:v>
                </c:pt>
                <c:pt idx="21705">
                  <c:v>64.69</c:v>
                </c:pt>
                <c:pt idx="21706">
                  <c:v>39.06</c:v>
                </c:pt>
                <c:pt idx="21707">
                  <c:v>50.47</c:v>
                </c:pt>
                <c:pt idx="21708">
                  <c:v>15.28</c:v>
                </c:pt>
                <c:pt idx="21709">
                  <c:v>10.96</c:v>
                </c:pt>
                <c:pt idx="21710">
                  <c:v>26.23</c:v>
                </c:pt>
                <c:pt idx="21711">
                  <c:v>40.56</c:v>
                </c:pt>
                <c:pt idx="21712">
                  <c:v>66.53</c:v>
                </c:pt>
                <c:pt idx="21713">
                  <c:v>64.73</c:v>
                </c:pt>
                <c:pt idx="21714">
                  <c:v>38.86</c:v>
                </c:pt>
                <c:pt idx="21715">
                  <c:v>50.69</c:v>
                </c:pt>
                <c:pt idx="21716">
                  <c:v>15.13</c:v>
                </c:pt>
                <c:pt idx="21717">
                  <c:v>26.46</c:v>
                </c:pt>
                <c:pt idx="21718">
                  <c:v>40.729999999999997</c:v>
                </c:pt>
                <c:pt idx="21719">
                  <c:v>66.3</c:v>
                </c:pt>
                <c:pt idx="21720">
                  <c:v>64.77</c:v>
                </c:pt>
                <c:pt idx="21721">
                  <c:v>38.659999999999997</c:v>
                </c:pt>
                <c:pt idx="21722">
                  <c:v>50.92</c:v>
                </c:pt>
                <c:pt idx="21723">
                  <c:v>14.98</c:v>
                </c:pt>
                <c:pt idx="21724">
                  <c:v>26.69</c:v>
                </c:pt>
                <c:pt idx="21725">
                  <c:v>40.9</c:v>
                </c:pt>
                <c:pt idx="21726">
                  <c:v>66.069999999999993</c:v>
                </c:pt>
                <c:pt idx="21727">
                  <c:v>64.8</c:v>
                </c:pt>
                <c:pt idx="21728">
                  <c:v>38.47</c:v>
                </c:pt>
                <c:pt idx="21729">
                  <c:v>51.14</c:v>
                </c:pt>
                <c:pt idx="21730">
                  <c:v>14.83</c:v>
                </c:pt>
                <c:pt idx="21731">
                  <c:v>26.92</c:v>
                </c:pt>
                <c:pt idx="21732">
                  <c:v>41.07</c:v>
                </c:pt>
                <c:pt idx="21733">
                  <c:v>65.84</c:v>
                </c:pt>
                <c:pt idx="21734">
                  <c:v>64.84</c:v>
                </c:pt>
                <c:pt idx="21735">
                  <c:v>38.270000000000003</c:v>
                </c:pt>
                <c:pt idx="21736">
                  <c:v>51.36</c:v>
                </c:pt>
                <c:pt idx="21737">
                  <c:v>14.69</c:v>
                </c:pt>
                <c:pt idx="21738">
                  <c:v>10.33</c:v>
                </c:pt>
                <c:pt idx="21739">
                  <c:v>10.35</c:v>
                </c:pt>
                <c:pt idx="21740">
                  <c:v>27.16</c:v>
                </c:pt>
                <c:pt idx="21741">
                  <c:v>41.25</c:v>
                </c:pt>
                <c:pt idx="21742">
                  <c:v>65.61</c:v>
                </c:pt>
                <c:pt idx="21743">
                  <c:v>64.87</c:v>
                </c:pt>
                <c:pt idx="21744">
                  <c:v>38.07</c:v>
                </c:pt>
                <c:pt idx="21745">
                  <c:v>51.59</c:v>
                </c:pt>
                <c:pt idx="21746">
                  <c:v>14.54</c:v>
                </c:pt>
                <c:pt idx="21747">
                  <c:v>10.17</c:v>
                </c:pt>
                <c:pt idx="21748">
                  <c:v>10.51</c:v>
                </c:pt>
                <c:pt idx="21749">
                  <c:v>27.39</c:v>
                </c:pt>
                <c:pt idx="21750">
                  <c:v>41.42</c:v>
                </c:pt>
                <c:pt idx="21751">
                  <c:v>65.39</c:v>
                </c:pt>
                <c:pt idx="21752">
                  <c:v>64.89</c:v>
                </c:pt>
                <c:pt idx="21753">
                  <c:v>37.869999999999997</c:v>
                </c:pt>
                <c:pt idx="21754">
                  <c:v>51.81</c:v>
                </c:pt>
                <c:pt idx="21755">
                  <c:v>14.39</c:v>
                </c:pt>
                <c:pt idx="21756">
                  <c:v>10.01</c:v>
                </c:pt>
                <c:pt idx="21757">
                  <c:v>10.66</c:v>
                </c:pt>
                <c:pt idx="21758">
                  <c:v>27.62</c:v>
                </c:pt>
                <c:pt idx="21759">
                  <c:v>41.59</c:v>
                </c:pt>
                <c:pt idx="21760">
                  <c:v>65.16</c:v>
                </c:pt>
                <c:pt idx="21761">
                  <c:v>64.92</c:v>
                </c:pt>
                <c:pt idx="21762">
                  <c:v>37.68</c:v>
                </c:pt>
                <c:pt idx="21763">
                  <c:v>52.03</c:v>
                </c:pt>
                <c:pt idx="21764">
                  <c:v>14.24</c:v>
                </c:pt>
                <c:pt idx="21765">
                  <c:v>10.81</c:v>
                </c:pt>
                <c:pt idx="21766">
                  <c:v>27.86</c:v>
                </c:pt>
                <c:pt idx="21767">
                  <c:v>41.76</c:v>
                </c:pt>
                <c:pt idx="21768">
                  <c:v>64.930000000000007</c:v>
                </c:pt>
                <c:pt idx="21769">
                  <c:v>64.94</c:v>
                </c:pt>
                <c:pt idx="21770">
                  <c:v>37.479999999999997</c:v>
                </c:pt>
                <c:pt idx="21771">
                  <c:v>52.25</c:v>
                </c:pt>
                <c:pt idx="21772">
                  <c:v>14.09</c:v>
                </c:pt>
                <c:pt idx="21773">
                  <c:v>10.97</c:v>
                </c:pt>
                <c:pt idx="21774">
                  <c:v>28.09</c:v>
                </c:pt>
                <c:pt idx="21775">
                  <c:v>41.92</c:v>
                </c:pt>
                <c:pt idx="21776">
                  <c:v>64.7</c:v>
                </c:pt>
                <c:pt idx="21777">
                  <c:v>64.959999999999994</c:v>
                </c:pt>
                <c:pt idx="21778">
                  <c:v>37.29</c:v>
                </c:pt>
                <c:pt idx="21779">
                  <c:v>52.47</c:v>
                </c:pt>
                <c:pt idx="21780">
                  <c:v>13.94</c:v>
                </c:pt>
                <c:pt idx="21781">
                  <c:v>11.12</c:v>
                </c:pt>
                <c:pt idx="21782">
                  <c:v>28.33</c:v>
                </c:pt>
                <c:pt idx="21783">
                  <c:v>42.09</c:v>
                </c:pt>
                <c:pt idx="21784">
                  <c:v>64.48</c:v>
                </c:pt>
                <c:pt idx="21785">
                  <c:v>64.98</c:v>
                </c:pt>
                <c:pt idx="21786">
                  <c:v>37.090000000000003</c:v>
                </c:pt>
                <c:pt idx="21787">
                  <c:v>52.69</c:v>
                </c:pt>
                <c:pt idx="21788">
                  <c:v>13.8</c:v>
                </c:pt>
                <c:pt idx="21789">
                  <c:v>11.27</c:v>
                </c:pt>
                <c:pt idx="21790">
                  <c:v>28.56</c:v>
                </c:pt>
                <c:pt idx="21791">
                  <c:v>42.26</c:v>
                </c:pt>
                <c:pt idx="21792">
                  <c:v>64.25</c:v>
                </c:pt>
                <c:pt idx="21793">
                  <c:v>64.989999999999995</c:v>
                </c:pt>
                <c:pt idx="21794">
                  <c:v>36.89</c:v>
                </c:pt>
                <c:pt idx="21795">
                  <c:v>52.91</c:v>
                </c:pt>
                <c:pt idx="21796">
                  <c:v>13.65</c:v>
                </c:pt>
                <c:pt idx="21797">
                  <c:v>11.43</c:v>
                </c:pt>
                <c:pt idx="21798">
                  <c:v>28.79</c:v>
                </c:pt>
                <c:pt idx="21799">
                  <c:v>42.43</c:v>
                </c:pt>
                <c:pt idx="21800">
                  <c:v>64.02</c:v>
                </c:pt>
                <c:pt idx="21801">
                  <c:v>65</c:v>
                </c:pt>
                <c:pt idx="21802">
                  <c:v>36.700000000000003</c:v>
                </c:pt>
                <c:pt idx="21803">
                  <c:v>53.13</c:v>
                </c:pt>
                <c:pt idx="21804">
                  <c:v>13.5</c:v>
                </c:pt>
                <c:pt idx="21805">
                  <c:v>11.58</c:v>
                </c:pt>
                <c:pt idx="21806">
                  <c:v>29.03</c:v>
                </c:pt>
                <c:pt idx="21807">
                  <c:v>42.59</c:v>
                </c:pt>
                <c:pt idx="21808">
                  <c:v>63.8</c:v>
                </c:pt>
                <c:pt idx="21809">
                  <c:v>65</c:v>
                </c:pt>
                <c:pt idx="21810">
                  <c:v>36.5</c:v>
                </c:pt>
                <c:pt idx="21811">
                  <c:v>53.35</c:v>
                </c:pt>
                <c:pt idx="21812">
                  <c:v>13.35</c:v>
                </c:pt>
                <c:pt idx="21813">
                  <c:v>11.74</c:v>
                </c:pt>
                <c:pt idx="21814">
                  <c:v>29.26</c:v>
                </c:pt>
                <c:pt idx="21815">
                  <c:v>42.76</c:v>
                </c:pt>
                <c:pt idx="21816">
                  <c:v>63.57</c:v>
                </c:pt>
                <c:pt idx="21817">
                  <c:v>65.010000000000005</c:v>
                </c:pt>
                <c:pt idx="21818">
                  <c:v>36.31</c:v>
                </c:pt>
                <c:pt idx="21819">
                  <c:v>53.57</c:v>
                </c:pt>
                <c:pt idx="21820">
                  <c:v>13.2</c:v>
                </c:pt>
                <c:pt idx="21821">
                  <c:v>11.89</c:v>
                </c:pt>
                <c:pt idx="21822">
                  <c:v>29.5</c:v>
                </c:pt>
                <c:pt idx="21823">
                  <c:v>42.92</c:v>
                </c:pt>
                <c:pt idx="21824">
                  <c:v>63.35</c:v>
                </c:pt>
                <c:pt idx="21825">
                  <c:v>65.010000000000005</c:v>
                </c:pt>
                <c:pt idx="21826">
                  <c:v>36.119999999999997</c:v>
                </c:pt>
                <c:pt idx="21827">
                  <c:v>53.78</c:v>
                </c:pt>
                <c:pt idx="21828">
                  <c:v>13.05</c:v>
                </c:pt>
                <c:pt idx="21829">
                  <c:v>12.05</c:v>
                </c:pt>
                <c:pt idx="21830">
                  <c:v>29.74</c:v>
                </c:pt>
                <c:pt idx="21831">
                  <c:v>43.08</c:v>
                </c:pt>
                <c:pt idx="21832">
                  <c:v>63.12</c:v>
                </c:pt>
                <c:pt idx="21833">
                  <c:v>65.010000000000005</c:v>
                </c:pt>
                <c:pt idx="21834">
                  <c:v>35.92</c:v>
                </c:pt>
                <c:pt idx="21835">
                  <c:v>54</c:v>
                </c:pt>
                <c:pt idx="21836">
                  <c:v>12.9</c:v>
                </c:pt>
                <c:pt idx="21837">
                  <c:v>12.2</c:v>
                </c:pt>
                <c:pt idx="21838">
                  <c:v>29.97</c:v>
                </c:pt>
                <c:pt idx="21839">
                  <c:v>43.25</c:v>
                </c:pt>
                <c:pt idx="21840">
                  <c:v>62.9</c:v>
                </c:pt>
                <c:pt idx="21841">
                  <c:v>65</c:v>
                </c:pt>
                <c:pt idx="21842">
                  <c:v>35.729999999999997</c:v>
                </c:pt>
                <c:pt idx="21843">
                  <c:v>54.22</c:v>
                </c:pt>
                <c:pt idx="21844">
                  <c:v>12.76</c:v>
                </c:pt>
                <c:pt idx="21845">
                  <c:v>12.36</c:v>
                </c:pt>
                <c:pt idx="21846">
                  <c:v>30.21</c:v>
                </c:pt>
                <c:pt idx="21847">
                  <c:v>43.41</c:v>
                </c:pt>
                <c:pt idx="21848">
                  <c:v>62.67</c:v>
                </c:pt>
                <c:pt idx="21849">
                  <c:v>64.989999999999995</c:v>
                </c:pt>
                <c:pt idx="21850">
                  <c:v>35.54</c:v>
                </c:pt>
                <c:pt idx="21851">
                  <c:v>54.43</c:v>
                </c:pt>
                <c:pt idx="21852">
                  <c:v>12.61</c:v>
                </c:pt>
                <c:pt idx="21853">
                  <c:v>12.51</c:v>
                </c:pt>
                <c:pt idx="21854">
                  <c:v>30.45</c:v>
                </c:pt>
                <c:pt idx="21855">
                  <c:v>43.57</c:v>
                </c:pt>
                <c:pt idx="21856">
                  <c:v>62.45</c:v>
                </c:pt>
                <c:pt idx="21857">
                  <c:v>64.98</c:v>
                </c:pt>
                <c:pt idx="21858">
                  <c:v>35.340000000000003</c:v>
                </c:pt>
                <c:pt idx="21859">
                  <c:v>54.65</c:v>
                </c:pt>
                <c:pt idx="21860">
                  <c:v>12.46</c:v>
                </c:pt>
                <c:pt idx="21861">
                  <c:v>12.67</c:v>
                </c:pt>
                <c:pt idx="21862">
                  <c:v>30.68</c:v>
                </c:pt>
                <c:pt idx="21863">
                  <c:v>43.73</c:v>
                </c:pt>
                <c:pt idx="21864">
                  <c:v>62.23</c:v>
                </c:pt>
                <c:pt idx="21865">
                  <c:v>64.97</c:v>
                </c:pt>
                <c:pt idx="21866">
                  <c:v>35.15</c:v>
                </c:pt>
                <c:pt idx="21867">
                  <c:v>54.86</c:v>
                </c:pt>
                <c:pt idx="21868">
                  <c:v>12.31</c:v>
                </c:pt>
                <c:pt idx="21869">
                  <c:v>12.83</c:v>
                </c:pt>
                <c:pt idx="21870">
                  <c:v>30.92</c:v>
                </c:pt>
                <c:pt idx="21871">
                  <c:v>43.89</c:v>
                </c:pt>
                <c:pt idx="21872">
                  <c:v>62</c:v>
                </c:pt>
                <c:pt idx="21873">
                  <c:v>64.95</c:v>
                </c:pt>
                <c:pt idx="21874">
                  <c:v>34.96</c:v>
                </c:pt>
                <c:pt idx="21875">
                  <c:v>55.07</c:v>
                </c:pt>
                <c:pt idx="21876">
                  <c:v>12.16</c:v>
                </c:pt>
                <c:pt idx="21877">
                  <c:v>12.98</c:v>
                </c:pt>
                <c:pt idx="21878">
                  <c:v>31.16</c:v>
                </c:pt>
                <c:pt idx="21879">
                  <c:v>44.05</c:v>
                </c:pt>
                <c:pt idx="21880">
                  <c:v>61.78</c:v>
                </c:pt>
                <c:pt idx="21881">
                  <c:v>64.930000000000007</c:v>
                </c:pt>
                <c:pt idx="21882">
                  <c:v>34.770000000000003</c:v>
                </c:pt>
                <c:pt idx="21883">
                  <c:v>55.29</c:v>
                </c:pt>
                <c:pt idx="21884">
                  <c:v>12.01</c:v>
                </c:pt>
                <c:pt idx="21885">
                  <c:v>13.14</c:v>
                </c:pt>
                <c:pt idx="21886">
                  <c:v>31.4</c:v>
                </c:pt>
                <c:pt idx="21887">
                  <c:v>44.2</c:v>
                </c:pt>
                <c:pt idx="21888">
                  <c:v>61.56</c:v>
                </c:pt>
                <c:pt idx="21889">
                  <c:v>64.91</c:v>
                </c:pt>
                <c:pt idx="21890">
                  <c:v>34.57</c:v>
                </c:pt>
                <c:pt idx="21891">
                  <c:v>55.5</c:v>
                </c:pt>
                <c:pt idx="21892">
                  <c:v>11.86</c:v>
                </c:pt>
                <c:pt idx="21893">
                  <c:v>13.3</c:v>
                </c:pt>
                <c:pt idx="21894">
                  <c:v>31.64</c:v>
                </c:pt>
                <c:pt idx="21895">
                  <c:v>44.36</c:v>
                </c:pt>
                <c:pt idx="21896">
                  <c:v>61.34</c:v>
                </c:pt>
                <c:pt idx="21897">
                  <c:v>64.88</c:v>
                </c:pt>
                <c:pt idx="21898">
                  <c:v>34.380000000000003</c:v>
                </c:pt>
                <c:pt idx="21899">
                  <c:v>55.71</c:v>
                </c:pt>
                <c:pt idx="21900">
                  <c:v>11.72</c:v>
                </c:pt>
                <c:pt idx="21901">
                  <c:v>13.45</c:v>
                </c:pt>
                <c:pt idx="21902">
                  <c:v>31.87</c:v>
                </c:pt>
                <c:pt idx="21903">
                  <c:v>44.52</c:v>
                </c:pt>
                <c:pt idx="21904">
                  <c:v>61.11</c:v>
                </c:pt>
                <c:pt idx="21905">
                  <c:v>64.849999999999994</c:v>
                </c:pt>
                <c:pt idx="21906">
                  <c:v>34.19</c:v>
                </c:pt>
                <c:pt idx="21907">
                  <c:v>55.92</c:v>
                </c:pt>
                <c:pt idx="21908">
                  <c:v>11.57</c:v>
                </c:pt>
                <c:pt idx="21909">
                  <c:v>13.61</c:v>
                </c:pt>
                <c:pt idx="21910">
                  <c:v>32.11</c:v>
                </c:pt>
                <c:pt idx="21911">
                  <c:v>44.67</c:v>
                </c:pt>
                <c:pt idx="21912">
                  <c:v>60.89</c:v>
                </c:pt>
                <c:pt idx="21913">
                  <c:v>64.819999999999993</c:v>
                </c:pt>
                <c:pt idx="21914">
                  <c:v>34</c:v>
                </c:pt>
                <c:pt idx="21915">
                  <c:v>56.13</c:v>
                </c:pt>
                <c:pt idx="21916">
                  <c:v>11.42</c:v>
                </c:pt>
                <c:pt idx="21917">
                  <c:v>13.77</c:v>
                </c:pt>
                <c:pt idx="21918">
                  <c:v>32.35</c:v>
                </c:pt>
                <c:pt idx="21919">
                  <c:v>44.82</c:v>
                </c:pt>
                <c:pt idx="21920">
                  <c:v>60.67</c:v>
                </c:pt>
                <c:pt idx="21921">
                  <c:v>64.78</c:v>
                </c:pt>
                <c:pt idx="21922">
                  <c:v>33.81</c:v>
                </c:pt>
                <c:pt idx="21923">
                  <c:v>56.34</c:v>
                </c:pt>
                <c:pt idx="21924">
                  <c:v>11.27</c:v>
                </c:pt>
                <c:pt idx="21925">
                  <c:v>13.93</c:v>
                </c:pt>
                <c:pt idx="21926">
                  <c:v>32.590000000000003</c:v>
                </c:pt>
                <c:pt idx="21927">
                  <c:v>44.98</c:v>
                </c:pt>
                <c:pt idx="21928">
                  <c:v>60.45</c:v>
                </c:pt>
                <c:pt idx="21929">
                  <c:v>64.739999999999995</c:v>
                </c:pt>
                <c:pt idx="21930">
                  <c:v>33.619999999999997</c:v>
                </c:pt>
                <c:pt idx="21931">
                  <c:v>56.55</c:v>
                </c:pt>
                <c:pt idx="21932">
                  <c:v>11.12</c:v>
                </c:pt>
                <c:pt idx="21933">
                  <c:v>14.09</c:v>
                </c:pt>
                <c:pt idx="21934">
                  <c:v>32.83</c:v>
                </c:pt>
                <c:pt idx="21935">
                  <c:v>45.13</c:v>
                </c:pt>
                <c:pt idx="21936">
                  <c:v>60.23</c:v>
                </c:pt>
                <c:pt idx="21937">
                  <c:v>64.7</c:v>
                </c:pt>
                <c:pt idx="21938">
                  <c:v>33.43</c:v>
                </c:pt>
                <c:pt idx="21939">
                  <c:v>56.75</c:v>
                </c:pt>
                <c:pt idx="21940">
                  <c:v>10.97</c:v>
                </c:pt>
                <c:pt idx="21941">
                  <c:v>14.24</c:v>
                </c:pt>
                <c:pt idx="21942">
                  <c:v>33.07</c:v>
                </c:pt>
                <c:pt idx="21943">
                  <c:v>45.28</c:v>
                </c:pt>
                <c:pt idx="21944">
                  <c:v>60.01</c:v>
                </c:pt>
                <c:pt idx="21945">
                  <c:v>64.66</c:v>
                </c:pt>
                <c:pt idx="21946">
                  <c:v>33.24</c:v>
                </c:pt>
                <c:pt idx="21947">
                  <c:v>56.96</c:v>
                </c:pt>
                <c:pt idx="21948">
                  <c:v>10.82</c:v>
                </c:pt>
                <c:pt idx="21949">
                  <c:v>14.4</c:v>
                </c:pt>
                <c:pt idx="21950">
                  <c:v>33.31</c:v>
                </c:pt>
                <c:pt idx="21951">
                  <c:v>45.43</c:v>
                </c:pt>
                <c:pt idx="21952">
                  <c:v>59.79</c:v>
                </c:pt>
                <c:pt idx="21953">
                  <c:v>64.61</c:v>
                </c:pt>
                <c:pt idx="21954">
                  <c:v>33.049999999999997</c:v>
                </c:pt>
                <c:pt idx="21955">
                  <c:v>57.16</c:v>
                </c:pt>
                <c:pt idx="21956">
                  <c:v>10.67</c:v>
                </c:pt>
                <c:pt idx="21957">
                  <c:v>14.56</c:v>
                </c:pt>
                <c:pt idx="21958">
                  <c:v>33.549999999999997</c:v>
                </c:pt>
                <c:pt idx="21959">
                  <c:v>45.58</c:v>
                </c:pt>
                <c:pt idx="21960">
                  <c:v>59.57</c:v>
                </c:pt>
                <c:pt idx="21961">
                  <c:v>64.56</c:v>
                </c:pt>
                <c:pt idx="21962">
                  <c:v>32.86</c:v>
                </c:pt>
                <c:pt idx="21963">
                  <c:v>57.37</c:v>
                </c:pt>
                <c:pt idx="21964">
                  <c:v>10.52</c:v>
                </c:pt>
                <c:pt idx="21965">
                  <c:v>14.72</c:v>
                </c:pt>
                <c:pt idx="21966">
                  <c:v>33.79</c:v>
                </c:pt>
                <c:pt idx="21967">
                  <c:v>45.73</c:v>
                </c:pt>
                <c:pt idx="21968">
                  <c:v>59.35</c:v>
                </c:pt>
                <c:pt idx="21969">
                  <c:v>64.510000000000005</c:v>
                </c:pt>
                <c:pt idx="21970">
                  <c:v>32.68</c:v>
                </c:pt>
                <c:pt idx="21971">
                  <c:v>57.57</c:v>
                </c:pt>
                <c:pt idx="21972">
                  <c:v>10.37</c:v>
                </c:pt>
                <c:pt idx="21973">
                  <c:v>14.88</c:v>
                </c:pt>
                <c:pt idx="21974">
                  <c:v>34.03</c:v>
                </c:pt>
                <c:pt idx="21975">
                  <c:v>45.87</c:v>
                </c:pt>
                <c:pt idx="21976">
                  <c:v>59.13</c:v>
                </c:pt>
                <c:pt idx="21977">
                  <c:v>64.45</c:v>
                </c:pt>
                <c:pt idx="21978">
                  <c:v>32.49</c:v>
                </c:pt>
                <c:pt idx="21979">
                  <c:v>57.77</c:v>
                </c:pt>
                <c:pt idx="21980">
                  <c:v>10.220000000000001</c:v>
                </c:pt>
                <c:pt idx="21981">
                  <c:v>15.04</c:v>
                </c:pt>
                <c:pt idx="21982">
                  <c:v>34.28</c:v>
                </c:pt>
                <c:pt idx="21983">
                  <c:v>46.02</c:v>
                </c:pt>
                <c:pt idx="21984">
                  <c:v>58.91</c:v>
                </c:pt>
                <c:pt idx="21985">
                  <c:v>64.39</c:v>
                </c:pt>
                <c:pt idx="21986">
                  <c:v>32.299999999999997</c:v>
                </c:pt>
                <c:pt idx="21987">
                  <c:v>57.97</c:v>
                </c:pt>
                <c:pt idx="21988">
                  <c:v>10.08</c:v>
                </c:pt>
                <c:pt idx="21989">
                  <c:v>15.2</c:v>
                </c:pt>
                <c:pt idx="21990">
                  <c:v>34.520000000000003</c:v>
                </c:pt>
                <c:pt idx="21991">
                  <c:v>46.16</c:v>
                </c:pt>
                <c:pt idx="21992">
                  <c:v>58.69</c:v>
                </c:pt>
                <c:pt idx="21993">
                  <c:v>64.33</c:v>
                </c:pt>
                <c:pt idx="21994">
                  <c:v>32.11</c:v>
                </c:pt>
                <c:pt idx="21995">
                  <c:v>58.17</c:v>
                </c:pt>
                <c:pt idx="21996">
                  <c:v>15.36</c:v>
                </c:pt>
                <c:pt idx="21997">
                  <c:v>34.76</c:v>
                </c:pt>
                <c:pt idx="21998">
                  <c:v>46.31</c:v>
                </c:pt>
                <c:pt idx="21999">
                  <c:v>58.48</c:v>
                </c:pt>
                <c:pt idx="22000">
                  <c:v>64.27</c:v>
                </c:pt>
                <c:pt idx="22001">
                  <c:v>31.93</c:v>
                </c:pt>
                <c:pt idx="22002">
                  <c:v>58.37</c:v>
                </c:pt>
                <c:pt idx="22003">
                  <c:v>15.52</c:v>
                </c:pt>
                <c:pt idx="22004">
                  <c:v>35</c:v>
                </c:pt>
                <c:pt idx="22005">
                  <c:v>46.45</c:v>
                </c:pt>
                <c:pt idx="22006">
                  <c:v>58.26</c:v>
                </c:pt>
                <c:pt idx="22007">
                  <c:v>64.2</c:v>
                </c:pt>
                <c:pt idx="22008">
                  <c:v>31.74</c:v>
                </c:pt>
                <c:pt idx="22009">
                  <c:v>58.57</c:v>
                </c:pt>
                <c:pt idx="22010">
                  <c:v>15.68</c:v>
                </c:pt>
                <c:pt idx="22011">
                  <c:v>35.24</c:v>
                </c:pt>
                <c:pt idx="22012">
                  <c:v>46.59</c:v>
                </c:pt>
                <c:pt idx="22013">
                  <c:v>58.04</c:v>
                </c:pt>
                <c:pt idx="22014">
                  <c:v>64.13</c:v>
                </c:pt>
                <c:pt idx="22015">
                  <c:v>31.55</c:v>
                </c:pt>
                <c:pt idx="22016">
                  <c:v>58.77</c:v>
                </c:pt>
                <c:pt idx="22017">
                  <c:v>15.84</c:v>
                </c:pt>
                <c:pt idx="22018">
                  <c:v>35.49</c:v>
                </c:pt>
                <c:pt idx="22019">
                  <c:v>46.73</c:v>
                </c:pt>
                <c:pt idx="22020">
                  <c:v>57.82</c:v>
                </c:pt>
                <c:pt idx="22021">
                  <c:v>64.06</c:v>
                </c:pt>
                <c:pt idx="22022">
                  <c:v>31.37</c:v>
                </c:pt>
                <c:pt idx="22023">
                  <c:v>58.96</c:v>
                </c:pt>
                <c:pt idx="22024">
                  <c:v>16</c:v>
                </c:pt>
                <c:pt idx="22025">
                  <c:v>35.729999999999997</c:v>
                </c:pt>
                <c:pt idx="22026">
                  <c:v>46.87</c:v>
                </c:pt>
                <c:pt idx="22027">
                  <c:v>57.61</c:v>
                </c:pt>
                <c:pt idx="22028">
                  <c:v>63.98</c:v>
                </c:pt>
                <c:pt idx="22029">
                  <c:v>31.18</c:v>
                </c:pt>
                <c:pt idx="22030">
                  <c:v>59.16</c:v>
                </c:pt>
                <c:pt idx="22031">
                  <c:v>16.16</c:v>
                </c:pt>
                <c:pt idx="22032">
                  <c:v>35.97</c:v>
                </c:pt>
                <c:pt idx="22033">
                  <c:v>47.01</c:v>
                </c:pt>
                <c:pt idx="22034">
                  <c:v>57.39</c:v>
                </c:pt>
                <c:pt idx="22035">
                  <c:v>63.91</c:v>
                </c:pt>
                <c:pt idx="22036">
                  <c:v>30.99</c:v>
                </c:pt>
                <c:pt idx="22037">
                  <c:v>59.35</c:v>
                </c:pt>
                <c:pt idx="22038">
                  <c:v>16.329999999999998</c:v>
                </c:pt>
                <c:pt idx="22039">
                  <c:v>36.22</c:v>
                </c:pt>
                <c:pt idx="22040">
                  <c:v>47.14</c:v>
                </c:pt>
                <c:pt idx="22041">
                  <c:v>57.17</c:v>
                </c:pt>
                <c:pt idx="22042">
                  <c:v>63.82</c:v>
                </c:pt>
                <c:pt idx="22043">
                  <c:v>30.81</c:v>
                </c:pt>
                <c:pt idx="22044">
                  <c:v>59.54</c:v>
                </c:pt>
                <c:pt idx="22045">
                  <c:v>16.489999999999998</c:v>
                </c:pt>
                <c:pt idx="22046">
                  <c:v>36.46</c:v>
                </c:pt>
                <c:pt idx="22047">
                  <c:v>47.28</c:v>
                </c:pt>
                <c:pt idx="22048">
                  <c:v>56.96</c:v>
                </c:pt>
                <c:pt idx="22049">
                  <c:v>63.74</c:v>
                </c:pt>
                <c:pt idx="22050">
                  <c:v>30.62</c:v>
                </c:pt>
                <c:pt idx="22051">
                  <c:v>59.73</c:v>
                </c:pt>
                <c:pt idx="22052">
                  <c:v>16.649999999999999</c:v>
                </c:pt>
                <c:pt idx="22053">
                  <c:v>36.700000000000003</c:v>
                </c:pt>
                <c:pt idx="22054">
                  <c:v>47.41</c:v>
                </c:pt>
                <c:pt idx="22055">
                  <c:v>56.74</c:v>
                </c:pt>
                <c:pt idx="22056">
                  <c:v>63.66</c:v>
                </c:pt>
                <c:pt idx="22057">
                  <c:v>30.44</c:v>
                </c:pt>
                <c:pt idx="22058">
                  <c:v>59.92</c:v>
                </c:pt>
                <c:pt idx="22059">
                  <c:v>16.809999999999999</c:v>
                </c:pt>
                <c:pt idx="22060">
                  <c:v>36.950000000000003</c:v>
                </c:pt>
                <c:pt idx="22061">
                  <c:v>47.54</c:v>
                </c:pt>
                <c:pt idx="22062">
                  <c:v>56.53</c:v>
                </c:pt>
                <c:pt idx="22063">
                  <c:v>63.57</c:v>
                </c:pt>
                <c:pt idx="22064">
                  <c:v>30.25</c:v>
                </c:pt>
                <c:pt idx="22065">
                  <c:v>60.11</c:v>
                </c:pt>
                <c:pt idx="22066">
                  <c:v>16.97</c:v>
                </c:pt>
                <c:pt idx="22067">
                  <c:v>37.19</c:v>
                </c:pt>
                <c:pt idx="22068">
                  <c:v>47.68</c:v>
                </c:pt>
                <c:pt idx="22069">
                  <c:v>56.31</c:v>
                </c:pt>
                <c:pt idx="22070">
                  <c:v>63.48</c:v>
                </c:pt>
                <c:pt idx="22071">
                  <c:v>30.07</c:v>
                </c:pt>
                <c:pt idx="22072">
                  <c:v>60.3</c:v>
                </c:pt>
                <c:pt idx="22073">
                  <c:v>17.14</c:v>
                </c:pt>
                <c:pt idx="22074">
                  <c:v>37.44</c:v>
                </c:pt>
                <c:pt idx="22075">
                  <c:v>47.81</c:v>
                </c:pt>
                <c:pt idx="22076">
                  <c:v>56.1</c:v>
                </c:pt>
                <c:pt idx="22077">
                  <c:v>63.38</c:v>
                </c:pt>
                <c:pt idx="22078">
                  <c:v>29.89</c:v>
                </c:pt>
                <c:pt idx="22079">
                  <c:v>60.48</c:v>
                </c:pt>
                <c:pt idx="22080">
                  <c:v>17.3</c:v>
                </c:pt>
                <c:pt idx="22081">
                  <c:v>37.68</c:v>
                </c:pt>
                <c:pt idx="22082">
                  <c:v>47.94</c:v>
                </c:pt>
                <c:pt idx="22083">
                  <c:v>55.89</c:v>
                </c:pt>
                <c:pt idx="22084">
                  <c:v>63.29</c:v>
                </c:pt>
                <c:pt idx="22085">
                  <c:v>29.7</c:v>
                </c:pt>
                <c:pt idx="22086">
                  <c:v>60.67</c:v>
                </c:pt>
                <c:pt idx="22087">
                  <c:v>17.46</c:v>
                </c:pt>
                <c:pt idx="22088">
                  <c:v>37.93</c:v>
                </c:pt>
                <c:pt idx="22089">
                  <c:v>48.06</c:v>
                </c:pt>
                <c:pt idx="22090">
                  <c:v>55.67</c:v>
                </c:pt>
                <c:pt idx="22091">
                  <c:v>63.19</c:v>
                </c:pt>
                <c:pt idx="22092">
                  <c:v>29.52</c:v>
                </c:pt>
                <c:pt idx="22093">
                  <c:v>60.85</c:v>
                </c:pt>
                <c:pt idx="22094">
                  <c:v>17.63</c:v>
                </c:pt>
                <c:pt idx="22095">
                  <c:v>38.17</c:v>
                </c:pt>
                <c:pt idx="22096">
                  <c:v>48.19</c:v>
                </c:pt>
                <c:pt idx="22097">
                  <c:v>55.46</c:v>
                </c:pt>
                <c:pt idx="22098">
                  <c:v>63.09</c:v>
                </c:pt>
                <c:pt idx="22099">
                  <c:v>29.34</c:v>
                </c:pt>
                <c:pt idx="22100">
                  <c:v>61.03</c:v>
                </c:pt>
                <c:pt idx="22101">
                  <c:v>17.79</c:v>
                </c:pt>
                <c:pt idx="22102">
                  <c:v>38.42</c:v>
                </c:pt>
                <c:pt idx="22103">
                  <c:v>48.31</c:v>
                </c:pt>
                <c:pt idx="22104">
                  <c:v>55.25</c:v>
                </c:pt>
                <c:pt idx="22105">
                  <c:v>62.98</c:v>
                </c:pt>
                <c:pt idx="22106">
                  <c:v>29.15</c:v>
                </c:pt>
                <c:pt idx="22107">
                  <c:v>61.21</c:v>
                </c:pt>
                <c:pt idx="22108">
                  <c:v>17.95</c:v>
                </c:pt>
                <c:pt idx="22109">
                  <c:v>38.67</c:v>
                </c:pt>
                <c:pt idx="22110">
                  <c:v>48.44</c:v>
                </c:pt>
                <c:pt idx="22111">
                  <c:v>55.03</c:v>
                </c:pt>
                <c:pt idx="22112">
                  <c:v>62.88</c:v>
                </c:pt>
                <c:pt idx="22113">
                  <c:v>28.97</c:v>
                </c:pt>
                <c:pt idx="22114">
                  <c:v>61.39</c:v>
                </c:pt>
                <c:pt idx="22115">
                  <c:v>18.12</c:v>
                </c:pt>
                <c:pt idx="22116">
                  <c:v>38.909999999999997</c:v>
                </c:pt>
                <c:pt idx="22117">
                  <c:v>48.56</c:v>
                </c:pt>
                <c:pt idx="22118">
                  <c:v>54.82</c:v>
                </c:pt>
                <c:pt idx="22119">
                  <c:v>62.77</c:v>
                </c:pt>
                <c:pt idx="22120">
                  <c:v>28.79</c:v>
                </c:pt>
                <c:pt idx="22121">
                  <c:v>61.56</c:v>
                </c:pt>
                <c:pt idx="22122">
                  <c:v>18.28</c:v>
                </c:pt>
                <c:pt idx="22123">
                  <c:v>39.159999999999997</c:v>
                </c:pt>
                <c:pt idx="22124">
                  <c:v>48.68</c:v>
                </c:pt>
                <c:pt idx="22125">
                  <c:v>54.61</c:v>
                </c:pt>
                <c:pt idx="22126">
                  <c:v>62.66</c:v>
                </c:pt>
                <c:pt idx="22127">
                  <c:v>28.61</c:v>
                </c:pt>
                <c:pt idx="22128">
                  <c:v>61.74</c:v>
                </c:pt>
                <c:pt idx="22129">
                  <c:v>18.45</c:v>
                </c:pt>
                <c:pt idx="22130">
                  <c:v>39.4</c:v>
                </c:pt>
                <c:pt idx="22131">
                  <c:v>48.8</c:v>
                </c:pt>
                <c:pt idx="22132">
                  <c:v>54.4</c:v>
                </c:pt>
                <c:pt idx="22133">
                  <c:v>62.54</c:v>
                </c:pt>
                <c:pt idx="22134">
                  <c:v>28.42</c:v>
                </c:pt>
                <c:pt idx="22135">
                  <c:v>61.91</c:v>
                </c:pt>
                <c:pt idx="22136">
                  <c:v>18.61</c:v>
                </c:pt>
                <c:pt idx="22137">
                  <c:v>39.65</c:v>
                </c:pt>
                <c:pt idx="22138">
                  <c:v>48.92</c:v>
                </c:pt>
                <c:pt idx="22139">
                  <c:v>54.19</c:v>
                </c:pt>
                <c:pt idx="22140">
                  <c:v>62.43</c:v>
                </c:pt>
                <c:pt idx="22141">
                  <c:v>28.24</c:v>
                </c:pt>
                <c:pt idx="22142">
                  <c:v>62.08</c:v>
                </c:pt>
                <c:pt idx="22143">
                  <c:v>18.78</c:v>
                </c:pt>
                <c:pt idx="22144">
                  <c:v>39.9</c:v>
                </c:pt>
                <c:pt idx="22145">
                  <c:v>49.04</c:v>
                </c:pt>
                <c:pt idx="22146">
                  <c:v>53.97</c:v>
                </c:pt>
                <c:pt idx="22147">
                  <c:v>62.31</c:v>
                </c:pt>
                <c:pt idx="22148">
                  <c:v>28.06</c:v>
                </c:pt>
                <c:pt idx="22149">
                  <c:v>62.25</c:v>
                </c:pt>
                <c:pt idx="22150">
                  <c:v>18.940000000000001</c:v>
                </c:pt>
                <c:pt idx="22151">
                  <c:v>40.15</c:v>
                </c:pt>
                <c:pt idx="22152">
                  <c:v>49.15</c:v>
                </c:pt>
                <c:pt idx="22153">
                  <c:v>53.76</c:v>
                </c:pt>
                <c:pt idx="22154">
                  <c:v>62.19</c:v>
                </c:pt>
                <c:pt idx="22155">
                  <c:v>27.88</c:v>
                </c:pt>
                <c:pt idx="22156">
                  <c:v>62.42</c:v>
                </c:pt>
                <c:pt idx="22157">
                  <c:v>19.11</c:v>
                </c:pt>
                <c:pt idx="22158">
                  <c:v>40.39</c:v>
                </c:pt>
                <c:pt idx="22159">
                  <c:v>49.26</c:v>
                </c:pt>
                <c:pt idx="22160">
                  <c:v>53.55</c:v>
                </c:pt>
                <c:pt idx="22161">
                  <c:v>62.07</c:v>
                </c:pt>
                <c:pt idx="22162">
                  <c:v>27.7</c:v>
                </c:pt>
                <c:pt idx="22163">
                  <c:v>62.59</c:v>
                </c:pt>
                <c:pt idx="22164">
                  <c:v>19.28</c:v>
                </c:pt>
                <c:pt idx="22165">
                  <c:v>40.64</c:v>
                </c:pt>
                <c:pt idx="22166">
                  <c:v>49.38</c:v>
                </c:pt>
                <c:pt idx="22167">
                  <c:v>53.34</c:v>
                </c:pt>
                <c:pt idx="22168">
                  <c:v>61.94</c:v>
                </c:pt>
                <c:pt idx="22169">
                  <c:v>27.52</c:v>
                </c:pt>
                <c:pt idx="22170">
                  <c:v>62.75</c:v>
                </c:pt>
                <c:pt idx="22171">
                  <c:v>19.440000000000001</c:v>
                </c:pt>
                <c:pt idx="22172">
                  <c:v>40.89</c:v>
                </c:pt>
                <c:pt idx="22173">
                  <c:v>49.49</c:v>
                </c:pt>
                <c:pt idx="22174">
                  <c:v>53.13</c:v>
                </c:pt>
                <c:pt idx="22175">
                  <c:v>61.82</c:v>
                </c:pt>
                <c:pt idx="22176">
                  <c:v>27.34</c:v>
                </c:pt>
                <c:pt idx="22177">
                  <c:v>62.91</c:v>
                </c:pt>
                <c:pt idx="22178">
                  <c:v>19.61</c:v>
                </c:pt>
                <c:pt idx="22179">
                  <c:v>41.14</c:v>
                </c:pt>
                <c:pt idx="22180">
                  <c:v>49.6</c:v>
                </c:pt>
                <c:pt idx="22181">
                  <c:v>52.93</c:v>
                </c:pt>
                <c:pt idx="22182">
                  <c:v>61.69</c:v>
                </c:pt>
                <c:pt idx="22183">
                  <c:v>27.16</c:v>
                </c:pt>
                <c:pt idx="22184">
                  <c:v>63.07</c:v>
                </c:pt>
                <c:pt idx="22185">
                  <c:v>19.78</c:v>
                </c:pt>
                <c:pt idx="22186">
                  <c:v>41.39</c:v>
                </c:pt>
                <c:pt idx="22187">
                  <c:v>49.7</c:v>
                </c:pt>
                <c:pt idx="22188">
                  <c:v>52.72</c:v>
                </c:pt>
                <c:pt idx="22189">
                  <c:v>61.56</c:v>
                </c:pt>
                <c:pt idx="22190">
                  <c:v>26.98</c:v>
                </c:pt>
                <c:pt idx="22191">
                  <c:v>63.23</c:v>
                </c:pt>
                <c:pt idx="22192">
                  <c:v>19.940000000000001</c:v>
                </c:pt>
                <c:pt idx="22193">
                  <c:v>41.64</c:v>
                </c:pt>
                <c:pt idx="22194">
                  <c:v>49.81</c:v>
                </c:pt>
                <c:pt idx="22195">
                  <c:v>52.51</c:v>
                </c:pt>
                <c:pt idx="22196">
                  <c:v>61.43</c:v>
                </c:pt>
                <c:pt idx="22197">
                  <c:v>26.8</c:v>
                </c:pt>
                <c:pt idx="22198">
                  <c:v>63.39</c:v>
                </c:pt>
                <c:pt idx="22199">
                  <c:v>20.11</c:v>
                </c:pt>
                <c:pt idx="22200">
                  <c:v>41.88</c:v>
                </c:pt>
                <c:pt idx="22201">
                  <c:v>49.92</c:v>
                </c:pt>
                <c:pt idx="22202">
                  <c:v>52.3</c:v>
                </c:pt>
                <c:pt idx="22203">
                  <c:v>61.29</c:v>
                </c:pt>
                <c:pt idx="22204">
                  <c:v>26.63</c:v>
                </c:pt>
                <c:pt idx="22205">
                  <c:v>63.54</c:v>
                </c:pt>
                <c:pt idx="22206">
                  <c:v>20.28</c:v>
                </c:pt>
                <c:pt idx="22207">
                  <c:v>42.13</c:v>
                </c:pt>
                <c:pt idx="22208">
                  <c:v>50.02</c:v>
                </c:pt>
                <c:pt idx="22209">
                  <c:v>52.09</c:v>
                </c:pt>
                <c:pt idx="22210">
                  <c:v>61.16</c:v>
                </c:pt>
                <c:pt idx="22211">
                  <c:v>26.45</c:v>
                </c:pt>
                <c:pt idx="22212">
                  <c:v>63.69</c:v>
                </c:pt>
                <c:pt idx="22213">
                  <c:v>20.45</c:v>
                </c:pt>
                <c:pt idx="22214">
                  <c:v>42.38</c:v>
                </c:pt>
                <c:pt idx="22215">
                  <c:v>50.12</c:v>
                </c:pt>
                <c:pt idx="22216">
                  <c:v>51.89</c:v>
                </c:pt>
                <c:pt idx="22217">
                  <c:v>61.02</c:v>
                </c:pt>
                <c:pt idx="22218">
                  <c:v>26.27</c:v>
                </c:pt>
                <c:pt idx="22219">
                  <c:v>63.84</c:v>
                </c:pt>
                <c:pt idx="22220">
                  <c:v>20.62</c:v>
                </c:pt>
                <c:pt idx="22221">
                  <c:v>42.63</c:v>
                </c:pt>
                <c:pt idx="22222">
                  <c:v>50.22</c:v>
                </c:pt>
                <c:pt idx="22223">
                  <c:v>51.68</c:v>
                </c:pt>
                <c:pt idx="22224">
                  <c:v>60.88</c:v>
                </c:pt>
                <c:pt idx="22225">
                  <c:v>26.09</c:v>
                </c:pt>
                <c:pt idx="22226">
                  <c:v>63.99</c:v>
                </c:pt>
                <c:pt idx="22227">
                  <c:v>20.78</c:v>
                </c:pt>
                <c:pt idx="22228">
                  <c:v>42.88</c:v>
                </c:pt>
                <c:pt idx="22229">
                  <c:v>50.32</c:v>
                </c:pt>
                <c:pt idx="22230">
                  <c:v>51.47</c:v>
                </c:pt>
                <c:pt idx="22231">
                  <c:v>60.73</c:v>
                </c:pt>
                <c:pt idx="22232">
                  <c:v>25.91</c:v>
                </c:pt>
                <c:pt idx="22233">
                  <c:v>64.14</c:v>
                </c:pt>
                <c:pt idx="22234">
                  <c:v>20.95</c:v>
                </c:pt>
                <c:pt idx="22235">
                  <c:v>43.13</c:v>
                </c:pt>
                <c:pt idx="22236">
                  <c:v>50.41</c:v>
                </c:pt>
                <c:pt idx="22237">
                  <c:v>51.26</c:v>
                </c:pt>
                <c:pt idx="22238">
                  <c:v>60.59</c:v>
                </c:pt>
                <c:pt idx="22239">
                  <c:v>25.74</c:v>
                </c:pt>
                <c:pt idx="22240">
                  <c:v>64.28</c:v>
                </c:pt>
                <c:pt idx="22241">
                  <c:v>21.12</c:v>
                </c:pt>
                <c:pt idx="22242">
                  <c:v>43.38</c:v>
                </c:pt>
                <c:pt idx="22243">
                  <c:v>50.51</c:v>
                </c:pt>
                <c:pt idx="22244">
                  <c:v>51.06</c:v>
                </c:pt>
                <c:pt idx="22245">
                  <c:v>60.44</c:v>
                </c:pt>
                <c:pt idx="22246">
                  <c:v>25.56</c:v>
                </c:pt>
                <c:pt idx="22247">
                  <c:v>64.42</c:v>
                </c:pt>
                <c:pt idx="22248">
                  <c:v>21.29</c:v>
                </c:pt>
                <c:pt idx="22249">
                  <c:v>43.63</c:v>
                </c:pt>
                <c:pt idx="22250">
                  <c:v>50.6</c:v>
                </c:pt>
                <c:pt idx="22251">
                  <c:v>50.85</c:v>
                </c:pt>
                <c:pt idx="22252">
                  <c:v>60.3</c:v>
                </c:pt>
                <c:pt idx="22253">
                  <c:v>25.38</c:v>
                </c:pt>
                <c:pt idx="22254">
                  <c:v>64.56</c:v>
                </c:pt>
                <c:pt idx="22255">
                  <c:v>21.46</c:v>
                </c:pt>
                <c:pt idx="22256">
                  <c:v>43.88</c:v>
                </c:pt>
                <c:pt idx="22257">
                  <c:v>50.69</c:v>
                </c:pt>
                <c:pt idx="22258">
                  <c:v>50.65</c:v>
                </c:pt>
                <c:pt idx="22259">
                  <c:v>60.15</c:v>
                </c:pt>
                <c:pt idx="22260">
                  <c:v>25.21</c:v>
                </c:pt>
                <c:pt idx="22261">
                  <c:v>64.7</c:v>
                </c:pt>
                <c:pt idx="22262">
                  <c:v>21.63</c:v>
                </c:pt>
                <c:pt idx="22263">
                  <c:v>44.14</c:v>
                </c:pt>
                <c:pt idx="22264">
                  <c:v>50.78</c:v>
                </c:pt>
                <c:pt idx="22265">
                  <c:v>50.44</c:v>
                </c:pt>
                <c:pt idx="22266">
                  <c:v>59.99</c:v>
                </c:pt>
                <c:pt idx="22267">
                  <c:v>25.03</c:v>
                </c:pt>
                <c:pt idx="22268">
                  <c:v>64.83</c:v>
                </c:pt>
                <c:pt idx="22269">
                  <c:v>21.8</c:v>
                </c:pt>
                <c:pt idx="22270">
                  <c:v>44.39</c:v>
                </c:pt>
                <c:pt idx="22271">
                  <c:v>50.87</c:v>
                </c:pt>
                <c:pt idx="22272">
                  <c:v>50.24</c:v>
                </c:pt>
                <c:pt idx="22273">
                  <c:v>59.84</c:v>
                </c:pt>
                <c:pt idx="22274">
                  <c:v>24.86</c:v>
                </c:pt>
                <c:pt idx="22275">
                  <c:v>64.959999999999994</c:v>
                </c:pt>
                <c:pt idx="22276">
                  <c:v>21.97</c:v>
                </c:pt>
                <c:pt idx="22277">
                  <c:v>44.64</c:v>
                </c:pt>
                <c:pt idx="22278">
                  <c:v>50.96</c:v>
                </c:pt>
                <c:pt idx="22279">
                  <c:v>50.03</c:v>
                </c:pt>
                <c:pt idx="22280">
                  <c:v>59.69</c:v>
                </c:pt>
                <c:pt idx="22281">
                  <c:v>24.68</c:v>
                </c:pt>
                <c:pt idx="22282">
                  <c:v>65.09</c:v>
                </c:pt>
                <c:pt idx="22283">
                  <c:v>22.14</c:v>
                </c:pt>
                <c:pt idx="22284">
                  <c:v>44.89</c:v>
                </c:pt>
                <c:pt idx="22285">
                  <c:v>51.04</c:v>
                </c:pt>
                <c:pt idx="22286">
                  <c:v>49.83</c:v>
                </c:pt>
                <c:pt idx="22287">
                  <c:v>59.53</c:v>
                </c:pt>
                <c:pt idx="22288">
                  <c:v>24.5</c:v>
                </c:pt>
                <c:pt idx="22289">
                  <c:v>65.22</c:v>
                </c:pt>
                <c:pt idx="22290">
                  <c:v>22.31</c:v>
                </c:pt>
                <c:pt idx="22291">
                  <c:v>45.14</c:v>
                </c:pt>
                <c:pt idx="22292">
                  <c:v>51.12</c:v>
                </c:pt>
                <c:pt idx="22293">
                  <c:v>49.63</c:v>
                </c:pt>
                <c:pt idx="22294">
                  <c:v>59.37</c:v>
                </c:pt>
                <c:pt idx="22295">
                  <c:v>24.33</c:v>
                </c:pt>
                <c:pt idx="22296">
                  <c:v>65.34</c:v>
                </c:pt>
                <c:pt idx="22297">
                  <c:v>22.48</c:v>
                </c:pt>
                <c:pt idx="22298">
                  <c:v>45.39</c:v>
                </c:pt>
                <c:pt idx="22299">
                  <c:v>51.21</c:v>
                </c:pt>
                <c:pt idx="22300">
                  <c:v>49.42</c:v>
                </c:pt>
                <c:pt idx="22301">
                  <c:v>59.21</c:v>
                </c:pt>
                <c:pt idx="22302">
                  <c:v>24.15</c:v>
                </c:pt>
                <c:pt idx="22303">
                  <c:v>65.459999999999994</c:v>
                </c:pt>
                <c:pt idx="22304">
                  <c:v>22.66</c:v>
                </c:pt>
                <c:pt idx="22305">
                  <c:v>45.65</c:v>
                </c:pt>
                <c:pt idx="22306">
                  <c:v>51.29</c:v>
                </c:pt>
                <c:pt idx="22307">
                  <c:v>49.22</c:v>
                </c:pt>
                <c:pt idx="22308">
                  <c:v>59.05</c:v>
                </c:pt>
                <c:pt idx="22309">
                  <c:v>23.98</c:v>
                </c:pt>
                <c:pt idx="22310">
                  <c:v>65.58</c:v>
                </c:pt>
                <c:pt idx="22311">
                  <c:v>22.83</c:v>
                </c:pt>
                <c:pt idx="22312">
                  <c:v>45.9</c:v>
                </c:pt>
                <c:pt idx="22313">
                  <c:v>51.36</c:v>
                </c:pt>
                <c:pt idx="22314">
                  <c:v>49.02</c:v>
                </c:pt>
                <c:pt idx="22315">
                  <c:v>58.89</c:v>
                </c:pt>
                <c:pt idx="22316">
                  <c:v>23.81</c:v>
                </c:pt>
                <c:pt idx="22317">
                  <c:v>65.7</c:v>
                </c:pt>
                <c:pt idx="22318">
                  <c:v>23</c:v>
                </c:pt>
                <c:pt idx="22319">
                  <c:v>46.15</c:v>
                </c:pt>
                <c:pt idx="22320">
                  <c:v>51.44</c:v>
                </c:pt>
                <c:pt idx="22321">
                  <c:v>48.82</c:v>
                </c:pt>
                <c:pt idx="22322">
                  <c:v>58.72</c:v>
                </c:pt>
                <c:pt idx="22323">
                  <c:v>23.63</c:v>
                </c:pt>
                <c:pt idx="22324">
                  <c:v>65.81</c:v>
                </c:pt>
                <c:pt idx="22325">
                  <c:v>23.17</c:v>
                </c:pt>
                <c:pt idx="22326">
                  <c:v>46.4</c:v>
                </c:pt>
                <c:pt idx="22327">
                  <c:v>51.51</c:v>
                </c:pt>
                <c:pt idx="22328">
                  <c:v>48.61</c:v>
                </c:pt>
                <c:pt idx="22329">
                  <c:v>58.56</c:v>
                </c:pt>
                <c:pt idx="22330">
                  <c:v>23.46</c:v>
                </c:pt>
                <c:pt idx="22331">
                  <c:v>65.92</c:v>
                </c:pt>
                <c:pt idx="22332">
                  <c:v>23.35</c:v>
                </c:pt>
                <c:pt idx="22333">
                  <c:v>46.66</c:v>
                </c:pt>
                <c:pt idx="22334">
                  <c:v>51.58</c:v>
                </c:pt>
                <c:pt idx="22335">
                  <c:v>48.41</c:v>
                </c:pt>
                <c:pt idx="22336">
                  <c:v>58.39</c:v>
                </c:pt>
                <c:pt idx="22337">
                  <c:v>23.29</c:v>
                </c:pt>
                <c:pt idx="22338">
                  <c:v>66.03</c:v>
                </c:pt>
                <c:pt idx="22339">
                  <c:v>23.52</c:v>
                </c:pt>
                <c:pt idx="22340">
                  <c:v>46.91</c:v>
                </c:pt>
                <c:pt idx="22341">
                  <c:v>51.65</c:v>
                </c:pt>
                <c:pt idx="22342">
                  <c:v>48.21</c:v>
                </c:pt>
                <c:pt idx="22343">
                  <c:v>58.22</c:v>
                </c:pt>
                <c:pt idx="22344">
                  <c:v>23.11</c:v>
                </c:pt>
                <c:pt idx="22345">
                  <c:v>66.13</c:v>
                </c:pt>
                <c:pt idx="22346">
                  <c:v>23.69</c:v>
                </c:pt>
                <c:pt idx="22347">
                  <c:v>47.16</c:v>
                </c:pt>
                <c:pt idx="22348">
                  <c:v>51.72</c:v>
                </c:pt>
                <c:pt idx="22349">
                  <c:v>48.01</c:v>
                </c:pt>
                <c:pt idx="22350">
                  <c:v>58.05</c:v>
                </c:pt>
                <c:pt idx="22351">
                  <c:v>22.94</c:v>
                </c:pt>
                <c:pt idx="22352">
                  <c:v>66.23</c:v>
                </c:pt>
                <c:pt idx="22353">
                  <c:v>23.87</c:v>
                </c:pt>
                <c:pt idx="22354">
                  <c:v>47.41</c:v>
                </c:pt>
                <c:pt idx="22355">
                  <c:v>51.79</c:v>
                </c:pt>
                <c:pt idx="22356">
                  <c:v>47.81</c:v>
                </c:pt>
                <c:pt idx="22357">
                  <c:v>57.88</c:v>
                </c:pt>
                <c:pt idx="22358">
                  <c:v>22.77</c:v>
                </c:pt>
                <c:pt idx="22359">
                  <c:v>66.33</c:v>
                </c:pt>
                <c:pt idx="22360">
                  <c:v>24.04</c:v>
                </c:pt>
                <c:pt idx="22361">
                  <c:v>47.67</c:v>
                </c:pt>
                <c:pt idx="22362">
                  <c:v>51.85</c:v>
                </c:pt>
                <c:pt idx="22363">
                  <c:v>47.61</c:v>
                </c:pt>
                <c:pt idx="22364">
                  <c:v>57.71</c:v>
                </c:pt>
                <c:pt idx="22365">
                  <c:v>22.6</c:v>
                </c:pt>
                <c:pt idx="22366">
                  <c:v>66.430000000000007</c:v>
                </c:pt>
                <c:pt idx="22367">
                  <c:v>24.21</c:v>
                </c:pt>
                <c:pt idx="22368">
                  <c:v>47.92</c:v>
                </c:pt>
                <c:pt idx="22369">
                  <c:v>51.92</c:v>
                </c:pt>
                <c:pt idx="22370">
                  <c:v>47.41</c:v>
                </c:pt>
                <c:pt idx="22371">
                  <c:v>57.54</c:v>
                </c:pt>
                <c:pt idx="22372">
                  <c:v>22.42</c:v>
                </c:pt>
                <c:pt idx="22373">
                  <c:v>66.52</c:v>
                </c:pt>
                <c:pt idx="22374">
                  <c:v>24.39</c:v>
                </c:pt>
                <c:pt idx="22375">
                  <c:v>48.18</c:v>
                </c:pt>
                <c:pt idx="22376">
                  <c:v>51.98</c:v>
                </c:pt>
                <c:pt idx="22377">
                  <c:v>47.21</c:v>
                </c:pt>
                <c:pt idx="22378">
                  <c:v>57.36</c:v>
                </c:pt>
                <c:pt idx="22379">
                  <c:v>22.25</c:v>
                </c:pt>
                <c:pt idx="22380">
                  <c:v>66.61</c:v>
                </c:pt>
                <c:pt idx="22381">
                  <c:v>24.56</c:v>
                </c:pt>
                <c:pt idx="22382">
                  <c:v>48.43</c:v>
                </c:pt>
                <c:pt idx="22383">
                  <c:v>52.03</c:v>
                </c:pt>
                <c:pt idx="22384">
                  <c:v>47.01</c:v>
                </c:pt>
                <c:pt idx="22385">
                  <c:v>57.18</c:v>
                </c:pt>
                <c:pt idx="22386">
                  <c:v>22.08</c:v>
                </c:pt>
                <c:pt idx="22387">
                  <c:v>66.7</c:v>
                </c:pt>
                <c:pt idx="22388">
                  <c:v>24.74</c:v>
                </c:pt>
                <c:pt idx="22389">
                  <c:v>48.68</c:v>
                </c:pt>
                <c:pt idx="22390">
                  <c:v>52.09</c:v>
                </c:pt>
                <c:pt idx="22391">
                  <c:v>46.81</c:v>
                </c:pt>
                <c:pt idx="22392">
                  <c:v>57.01</c:v>
                </c:pt>
                <c:pt idx="22393">
                  <c:v>21.91</c:v>
                </c:pt>
                <c:pt idx="22394">
                  <c:v>66.78</c:v>
                </c:pt>
                <c:pt idx="22395">
                  <c:v>24.91</c:v>
                </c:pt>
                <c:pt idx="22396">
                  <c:v>48.94</c:v>
                </c:pt>
                <c:pt idx="22397">
                  <c:v>52.15</c:v>
                </c:pt>
                <c:pt idx="22398">
                  <c:v>46.61</c:v>
                </c:pt>
                <c:pt idx="22399">
                  <c:v>56.83</c:v>
                </c:pt>
                <c:pt idx="22400">
                  <c:v>21.74</c:v>
                </c:pt>
                <c:pt idx="22401">
                  <c:v>66.86</c:v>
                </c:pt>
                <c:pt idx="22402">
                  <c:v>25.09</c:v>
                </c:pt>
                <c:pt idx="22403">
                  <c:v>49.19</c:v>
                </c:pt>
                <c:pt idx="22404">
                  <c:v>52.2</c:v>
                </c:pt>
                <c:pt idx="22405">
                  <c:v>46.42</c:v>
                </c:pt>
                <c:pt idx="22406">
                  <c:v>56.65</c:v>
                </c:pt>
                <c:pt idx="22407">
                  <c:v>21.57</c:v>
                </c:pt>
                <c:pt idx="22408">
                  <c:v>66.94</c:v>
                </c:pt>
                <c:pt idx="22409">
                  <c:v>25.26</c:v>
                </c:pt>
                <c:pt idx="22410">
                  <c:v>49.45</c:v>
                </c:pt>
                <c:pt idx="22411">
                  <c:v>52.25</c:v>
                </c:pt>
                <c:pt idx="22412">
                  <c:v>46.22</c:v>
                </c:pt>
                <c:pt idx="22413">
                  <c:v>56.46</c:v>
                </c:pt>
                <c:pt idx="22414">
                  <c:v>21.4</c:v>
                </c:pt>
                <c:pt idx="22415">
                  <c:v>67.010000000000005</c:v>
                </c:pt>
                <c:pt idx="22416">
                  <c:v>25.44</c:v>
                </c:pt>
                <c:pt idx="22417">
                  <c:v>49.7</c:v>
                </c:pt>
                <c:pt idx="22418">
                  <c:v>52.3</c:v>
                </c:pt>
                <c:pt idx="22419">
                  <c:v>46.02</c:v>
                </c:pt>
                <c:pt idx="22420">
                  <c:v>56.28</c:v>
                </c:pt>
                <c:pt idx="22421">
                  <c:v>21.23</c:v>
                </c:pt>
                <c:pt idx="22422">
                  <c:v>67.08</c:v>
                </c:pt>
                <c:pt idx="22423">
                  <c:v>25.62</c:v>
                </c:pt>
                <c:pt idx="22424">
                  <c:v>49.96</c:v>
                </c:pt>
                <c:pt idx="22425">
                  <c:v>52.34</c:v>
                </c:pt>
                <c:pt idx="22426">
                  <c:v>45.82</c:v>
                </c:pt>
                <c:pt idx="22427">
                  <c:v>56.1</c:v>
                </c:pt>
                <c:pt idx="22428">
                  <c:v>21.06</c:v>
                </c:pt>
                <c:pt idx="22429">
                  <c:v>67.150000000000006</c:v>
                </c:pt>
                <c:pt idx="22430">
                  <c:v>25.79</c:v>
                </c:pt>
                <c:pt idx="22431">
                  <c:v>50.21</c:v>
                </c:pt>
                <c:pt idx="22432">
                  <c:v>52.39</c:v>
                </c:pt>
                <c:pt idx="22433">
                  <c:v>45.63</c:v>
                </c:pt>
                <c:pt idx="22434">
                  <c:v>55.91</c:v>
                </c:pt>
                <c:pt idx="22435">
                  <c:v>20.89</c:v>
                </c:pt>
                <c:pt idx="22436">
                  <c:v>67.22</c:v>
                </c:pt>
                <c:pt idx="22437">
                  <c:v>25.97</c:v>
                </c:pt>
                <c:pt idx="22438">
                  <c:v>50.47</c:v>
                </c:pt>
                <c:pt idx="22439">
                  <c:v>52.43</c:v>
                </c:pt>
                <c:pt idx="22440">
                  <c:v>45.43</c:v>
                </c:pt>
                <c:pt idx="22441">
                  <c:v>55.73</c:v>
                </c:pt>
                <c:pt idx="22442">
                  <c:v>20.72</c:v>
                </c:pt>
                <c:pt idx="22443">
                  <c:v>67.28</c:v>
                </c:pt>
                <c:pt idx="22444">
                  <c:v>26.15</c:v>
                </c:pt>
                <c:pt idx="22445">
                  <c:v>50.72</c:v>
                </c:pt>
                <c:pt idx="22446">
                  <c:v>52.47</c:v>
                </c:pt>
                <c:pt idx="22447">
                  <c:v>45.23</c:v>
                </c:pt>
                <c:pt idx="22448">
                  <c:v>55.54</c:v>
                </c:pt>
                <c:pt idx="22449">
                  <c:v>20.55</c:v>
                </c:pt>
                <c:pt idx="22450">
                  <c:v>67.33</c:v>
                </c:pt>
                <c:pt idx="22451">
                  <c:v>26.33</c:v>
                </c:pt>
                <c:pt idx="22452">
                  <c:v>50.98</c:v>
                </c:pt>
                <c:pt idx="22453">
                  <c:v>52.51</c:v>
                </c:pt>
                <c:pt idx="22454">
                  <c:v>45.04</c:v>
                </c:pt>
                <c:pt idx="22455">
                  <c:v>55.35</c:v>
                </c:pt>
                <c:pt idx="22456">
                  <c:v>20.38</c:v>
                </c:pt>
                <c:pt idx="22457">
                  <c:v>67.39</c:v>
                </c:pt>
                <c:pt idx="22458">
                  <c:v>26.5</c:v>
                </c:pt>
                <c:pt idx="22459">
                  <c:v>51.23</c:v>
                </c:pt>
                <c:pt idx="22460">
                  <c:v>52.55</c:v>
                </c:pt>
                <c:pt idx="22461">
                  <c:v>44.84</c:v>
                </c:pt>
                <c:pt idx="22462">
                  <c:v>55.16</c:v>
                </c:pt>
                <c:pt idx="22463">
                  <c:v>20.21</c:v>
                </c:pt>
                <c:pt idx="22464">
                  <c:v>67.44</c:v>
                </c:pt>
                <c:pt idx="22465">
                  <c:v>26.68</c:v>
                </c:pt>
                <c:pt idx="22466">
                  <c:v>51.49</c:v>
                </c:pt>
                <c:pt idx="22467">
                  <c:v>52.58</c:v>
                </c:pt>
                <c:pt idx="22468">
                  <c:v>44.65</c:v>
                </c:pt>
                <c:pt idx="22469">
                  <c:v>54.97</c:v>
                </c:pt>
                <c:pt idx="22470">
                  <c:v>20.05</c:v>
                </c:pt>
                <c:pt idx="22471">
                  <c:v>67.48</c:v>
                </c:pt>
                <c:pt idx="22472">
                  <c:v>26.86</c:v>
                </c:pt>
                <c:pt idx="22473">
                  <c:v>51.74</c:v>
                </c:pt>
                <c:pt idx="22474">
                  <c:v>52.62</c:v>
                </c:pt>
                <c:pt idx="22475">
                  <c:v>44.45</c:v>
                </c:pt>
                <c:pt idx="22476">
                  <c:v>54.78</c:v>
                </c:pt>
                <c:pt idx="22477">
                  <c:v>19.88</c:v>
                </c:pt>
                <c:pt idx="22478">
                  <c:v>67.53</c:v>
                </c:pt>
                <c:pt idx="22479">
                  <c:v>27.04</c:v>
                </c:pt>
                <c:pt idx="22480">
                  <c:v>52</c:v>
                </c:pt>
                <c:pt idx="22481">
                  <c:v>52.65</c:v>
                </c:pt>
                <c:pt idx="22482">
                  <c:v>44.26</c:v>
                </c:pt>
                <c:pt idx="22483">
                  <c:v>54.59</c:v>
                </c:pt>
                <c:pt idx="22484">
                  <c:v>19.71</c:v>
                </c:pt>
                <c:pt idx="22485">
                  <c:v>67.569999999999993</c:v>
                </c:pt>
                <c:pt idx="22486">
                  <c:v>27.22</c:v>
                </c:pt>
                <c:pt idx="22487">
                  <c:v>52.26</c:v>
                </c:pt>
                <c:pt idx="22488">
                  <c:v>52.67</c:v>
                </c:pt>
                <c:pt idx="22489">
                  <c:v>44.07</c:v>
                </c:pt>
                <c:pt idx="22490">
                  <c:v>54.4</c:v>
                </c:pt>
                <c:pt idx="22491">
                  <c:v>19.54</c:v>
                </c:pt>
                <c:pt idx="22492">
                  <c:v>67.599999999999994</c:v>
                </c:pt>
                <c:pt idx="22493">
                  <c:v>27.4</c:v>
                </c:pt>
                <c:pt idx="22494">
                  <c:v>52.51</c:v>
                </c:pt>
                <c:pt idx="22495">
                  <c:v>52.7</c:v>
                </c:pt>
                <c:pt idx="22496">
                  <c:v>43.87</c:v>
                </c:pt>
                <c:pt idx="22497">
                  <c:v>54.2</c:v>
                </c:pt>
                <c:pt idx="22498">
                  <c:v>19.38</c:v>
                </c:pt>
                <c:pt idx="22499">
                  <c:v>67.64</c:v>
                </c:pt>
                <c:pt idx="22500">
                  <c:v>27.58</c:v>
                </c:pt>
                <c:pt idx="22501">
                  <c:v>52.77</c:v>
                </c:pt>
                <c:pt idx="22502">
                  <c:v>52.73</c:v>
                </c:pt>
                <c:pt idx="22503">
                  <c:v>43.68</c:v>
                </c:pt>
                <c:pt idx="22504">
                  <c:v>54.01</c:v>
                </c:pt>
                <c:pt idx="22505">
                  <c:v>19.21</c:v>
                </c:pt>
                <c:pt idx="22506">
                  <c:v>67.67</c:v>
                </c:pt>
                <c:pt idx="22507">
                  <c:v>27.76</c:v>
                </c:pt>
                <c:pt idx="22508">
                  <c:v>53.02</c:v>
                </c:pt>
                <c:pt idx="22509">
                  <c:v>52.75</c:v>
                </c:pt>
                <c:pt idx="22510">
                  <c:v>43.49</c:v>
                </c:pt>
                <c:pt idx="22511">
                  <c:v>53.81</c:v>
                </c:pt>
                <c:pt idx="22512">
                  <c:v>19.04</c:v>
                </c:pt>
                <c:pt idx="22513">
                  <c:v>67.69</c:v>
                </c:pt>
                <c:pt idx="22514">
                  <c:v>27.94</c:v>
                </c:pt>
                <c:pt idx="22515">
                  <c:v>53.28</c:v>
                </c:pt>
                <c:pt idx="22516">
                  <c:v>52.77</c:v>
                </c:pt>
                <c:pt idx="22517">
                  <c:v>43.29</c:v>
                </c:pt>
                <c:pt idx="22518">
                  <c:v>53.62</c:v>
                </c:pt>
                <c:pt idx="22519">
                  <c:v>18.88</c:v>
                </c:pt>
                <c:pt idx="22520">
                  <c:v>67.709999999999994</c:v>
                </c:pt>
                <c:pt idx="22521">
                  <c:v>28.12</c:v>
                </c:pt>
                <c:pt idx="22522">
                  <c:v>53.54</c:v>
                </c:pt>
                <c:pt idx="22523">
                  <c:v>52.79</c:v>
                </c:pt>
                <c:pt idx="22524">
                  <c:v>43.1</c:v>
                </c:pt>
                <c:pt idx="22525">
                  <c:v>53.42</c:v>
                </c:pt>
                <c:pt idx="22526">
                  <c:v>18.71</c:v>
                </c:pt>
                <c:pt idx="22527">
                  <c:v>67.73</c:v>
                </c:pt>
                <c:pt idx="22528">
                  <c:v>28.3</c:v>
                </c:pt>
                <c:pt idx="22529">
                  <c:v>53.79</c:v>
                </c:pt>
                <c:pt idx="22530">
                  <c:v>52.8</c:v>
                </c:pt>
                <c:pt idx="22531">
                  <c:v>42.91</c:v>
                </c:pt>
                <c:pt idx="22532">
                  <c:v>53.22</c:v>
                </c:pt>
                <c:pt idx="22533">
                  <c:v>18.54</c:v>
                </c:pt>
                <c:pt idx="22534">
                  <c:v>67.75</c:v>
                </c:pt>
                <c:pt idx="22535">
                  <c:v>28.48</c:v>
                </c:pt>
                <c:pt idx="22536">
                  <c:v>54.05</c:v>
                </c:pt>
                <c:pt idx="22537">
                  <c:v>52.82</c:v>
                </c:pt>
                <c:pt idx="22538">
                  <c:v>42.72</c:v>
                </c:pt>
                <c:pt idx="22539">
                  <c:v>53.02</c:v>
                </c:pt>
                <c:pt idx="22540">
                  <c:v>18.38</c:v>
                </c:pt>
                <c:pt idx="22541">
                  <c:v>67.760000000000005</c:v>
                </c:pt>
                <c:pt idx="22542">
                  <c:v>28.66</c:v>
                </c:pt>
                <c:pt idx="22543">
                  <c:v>54.31</c:v>
                </c:pt>
                <c:pt idx="22544">
                  <c:v>52.83</c:v>
                </c:pt>
                <c:pt idx="22545">
                  <c:v>42.53</c:v>
                </c:pt>
                <c:pt idx="22546">
                  <c:v>52.82</c:v>
                </c:pt>
                <c:pt idx="22547">
                  <c:v>18.21</c:v>
                </c:pt>
                <c:pt idx="22548">
                  <c:v>67.77</c:v>
                </c:pt>
                <c:pt idx="22549">
                  <c:v>28.84</c:v>
                </c:pt>
                <c:pt idx="22550">
                  <c:v>54.56</c:v>
                </c:pt>
                <c:pt idx="22551">
                  <c:v>52.84</c:v>
                </c:pt>
                <c:pt idx="22552">
                  <c:v>42.33</c:v>
                </c:pt>
                <c:pt idx="22553">
                  <c:v>52.62</c:v>
                </c:pt>
                <c:pt idx="22554">
                  <c:v>18.05</c:v>
                </c:pt>
                <c:pt idx="22555">
                  <c:v>67.77</c:v>
                </c:pt>
                <c:pt idx="22556">
                  <c:v>29.03</c:v>
                </c:pt>
                <c:pt idx="22557">
                  <c:v>54.82</c:v>
                </c:pt>
                <c:pt idx="22558">
                  <c:v>52.85</c:v>
                </c:pt>
                <c:pt idx="22559">
                  <c:v>42.14</c:v>
                </c:pt>
                <c:pt idx="22560">
                  <c:v>52.42</c:v>
                </c:pt>
                <c:pt idx="22561">
                  <c:v>17.88</c:v>
                </c:pt>
                <c:pt idx="22562">
                  <c:v>67.77</c:v>
                </c:pt>
                <c:pt idx="22563">
                  <c:v>29.21</c:v>
                </c:pt>
                <c:pt idx="22564">
                  <c:v>55.08</c:v>
                </c:pt>
                <c:pt idx="22565">
                  <c:v>52.85</c:v>
                </c:pt>
                <c:pt idx="22566">
                  <c:v>41.95</c:v>
                </c:pt>
                <c:pt idx="22567">
                  <c:v>52.22</c:v>
                </c:pt>
                <c:pt idx="22568">
                  <c:v>17.72</c:v>
                </c:pt>
                <c:pt idx="22569">
                  <c:v>67.77</c:v>
                </c:pt>
                <c:pt idx="22570">
                  <c:v>29.39</c:v>
                </c:pt>
                <c:pt idx="22571">
                  <c:v>55.33</c:v>
                </c:pt>
                <c:pt idx="22572">
                  <c:v>52.85</c:v>
                </c:pt>
                <c:pt idx="22573">
                  <c:v>41.76</c:v>
                </c:pt>
                <c:pt idx="22574">
                  <c:v>52.02</c:v>
                </c:pt>
                <c:pt idx="22575">
                  <c:v>17.55</c:v>
                </c:pt>
                <c:pt idx="22576">
                  <c:v>67.760000000000005</c:v>
                </c:pt>
                <c:pt idx="22577">
                  <c:v>29.57</c:v>
                </c:pt>
                <c:pt idx="22578">
                  <c:v>55.59</c:v>
                </c:pt>
                <c:pt idx="22579">
                  <c:v>52.86</c:v>
                </c:pt>
                <c:pt idx="22580">
                  <c:v>41.57</c:v>
                </c:pt>
                <c:pt idx="22581">
                  <c:v>51.82</c:v>
                </c:pt>
                <c:pt idx="22582">
                  <c:v>17.39</c:v>
                </c:pt>
                <c:pt idx="22583">
                  <c:v>67.75</c:v>
                </c:pt>
                <c:pt idx="22584">
                  <c:v>29.76</c:v>
                </c:pt>
                <c:pt idx="22585">
                  <c:v>55.85</c:v>
                </c:pt>
                <c:pt idx="22586">
                  <c:v>52.85</c:v>
                </c:pt>
                <c:pt idx="22587">
                  <c:v>41.38</c:v>
                </c:pt>
                <c:pt idx="22588">
                  <c:v>51.61</c:v>
                </c:pt>
                <c:pt idx="22589">
                  <c:v>17.23</c:v>
                </c:pt>
                <c:pt idx="22590">
                  <c:v>67.739999999999995</c:v>
                </c:pt>
                <c:pt idx="22591">
                  <c:v>29.94</c:v>
                </c:pt>
                <c:pt idx="22592">
                  <c:v>56.11</c:v>
                </c:pt>
                <c:pt idx="22593">
                  <c:v>52.85</c:v>
                </c:pt>
                <c:pt idx="22594">
                  <c:v>41.2</c:v>
                </c:pt>
                <c:pt idx="22595">
                  <c:v>51.41</c:v>
                </c:pt>
                <c:pt idx="22596">
                  <c:v>17.059999999999999</c:v>
                </c:pt>
                <c:pt idx="22597">
                  <c:v>67.72</c:v>
                </c:pt>
                <c:pt idx="22598">
                  <c:v>30.12</c:v>
                </c:pt>
                <c:pt idx="22599">
                  <c:v>56.36</c:v>
                </c:pt>
                <c:pt idx="22600">
                  <c:v>52.85</c:v>
                </c:pt>
                <c:pt idx="22601">
                  <c:v>41.01</c:v>
                </c:pt>
                <c:pt idx="22602">
                  <c:v>51.2</c:v>
                </c:pt>
                <c:pt idx="22603">
                  <c:v>16.899999999999999</c:v>
                </c:pt>
                <c:pt idx="22604">
                  <c:v>67.7</c:v>
                </c:pt>
                <c:pt idx="22605">
                  <c:v>30.31</c:v>
                </c:pt>
                <c:pt idx="22606">
                  <c:v>56.62</c:v>
                </c:pt>
                <c:pt idx="22607">
                  <c:v>52.84</c:v>
                </c:pt>
                <c:pt idx="22608">
                  <c:v>40.82</c:v>
                </c:pt>
                <c:pt idx="22609">
                  <c:v>51</c:v>
                </c:pt>
                <c:pt idx="22610">
                  <c:v>16.739999999999998</c:v>
                </c:pt>
                <c:pt idx="22611">
                  <c:v>67.680000000000007</c:v>
                </c:pt>
                <c:pt idx="22612">
                  <c:v>30.49</c:v>
                </c:pt>
                <c:pt idx="22613">
                  <c:v>56.88</c:v>
                </c:pt>
                <c:pt idx="22614">
                  <c:v>52.83</c:v>
                </c:pt>
                <c:pt idx="22615">
                  <c:v>40.630000000000003</c:v>
                </c:pt>
                <c:pt idx="22616">
                  <c:v>50.79</c:v>
                </c:pt>
                <c:pt idx="22617">
                  <c:v>16.57</c:v>
                </c:pt>
                <c:pt idx="22618">
                  <c:v>67.650000000000006</c:v>
                </c:pt>
                <c:pt idx="22619">
                  <c:v>30.68</c:v>
                </c:pt>
                <c:pt idx="22620">
                  <c:v>57.14</c:v>
                </c:pt>
                <c:pt idx="22621">
                  <c:v>52.82</c:v>
                </c:pt>
                <c:pt idx="22622">
                  <c:v>40.44</c:v>
                </c:pt>
                <c:pt idx="22623">
                  <c:v>50.58</c:v>
                </c:pt>
                <c:pt idx="22624">
                  <c:v>16.41</c:v>
                </c:pt>
                <c:pt idx="22625">
                  <c:v>67.62</c:v>
                </c:pt>
                <c:pt idx="22626">
                  <c:v>30.86</c:v>
                </c:pt>
                <c:pt idx="22627">
                  <c:v>57.39</c:v>
                </c:pt>
                <c:pt idx="22628">
                  <c:v>52.81</c:v>
                </c:pt>
                <c:pt idx="22629">
                  <c:v>40.26</c:v>
                </c:pt>
                <c:pt idx="22630">
                  <c:v>50.38</c:v>
                </c:pt>
                <c:pt idx="22631">
                  <c:v>16.25</c:v>
                </c:pt>
                <c:pt idx="22632">
                  <c:v>67.58</c:v>
                </c:pt>
                <c:pt idx="22633">
                  <c:v>31.05</c:v>
                </c:pt>
                <c:pt idx="22634">
                  <c:v>57.65</c:v>
                </c:pt>
                <c:pt idx="22635">
                  <c:v>52.79</c:v>
                </c:pt>
                <c:pt idx="22636">
                  <c:v>40.07</c:v>
                </c:pt>
                <c:pt idx="22637">
                  <c:v>50.17</c:v>
                </c:pt>
                <c:pt idx="22638">
                  <c:v>16.09</c:v>
                </c:pt>
                <c:pt idx="22639">
                  <c:v>67.55</c:v>
                </c:pt>
                <c:pt idx="22640">
                  <c:v>31.23</c:v>
                </c:pt>
                <c:pt idx="22641">
                  <c:v>57.91</c:v>
                </c:pt>
                <c:pt idx="22642">
                  <c:v>52.77</c:v>
                </c:pt>
                <c:pt idx="22643">
                  <c:v>39.880000000000003</c:v>
                </c:pt>
                <c:pt idx="22644">
                  <c:v>49.96</c:v>
                </c:pt>
                <c:pt idx="22645">
                  <c:v>15.92</c:v>
                </c:pt>
                <c:pt idx="22646">
                  <c:v>67.5</c:v>
                </c:pt>
                <c:pt idx="22647">
                  <c:v>31.42</c:v>
                </c:pt>
                <c:pt idx="22648">
                  <c:v>58.17</c:v>
                </c:pt>
                <c:pt idx="22649">
                  <c:v>52.75</c:v>
                </c:pt>
                <c:pt idx="22650">
                  <c:v>39.700000000000003</c:v>
                </c:pt>
                <c:pt idx="22651">
                  <c:v>49.75</c:v>
                </c:pt>
                <c:pt idx="22652">
                  <c:v>15.76</c:v>
                </c:pt>
                <c:pt idx="22653">
                  <c:v>67.459999999999994</c:v>
                </c:pt>
                <c:pt idx="22654">
                  <c:v>31.61</c:v>
                </c:pt>
                <c:pt idx="22655">
                  <c:v>58.42</c:v>
                </c:pt>
                <c:pt idx="22656">
                  <c:v>52.73</c:v>
                </c:pt>
                <c:pt idx="22657">
                  <c:v>39.51</c:v>
                </c:pt>
                <c:pt idx="22658">
                  <c:v>49.54</c:v>
                </c:pt>
                <c:pt idx="22659">
                  <c:v>15.6</c:v>
                </c:pt>
                <c:pt idx="22660">
                  <c:v>67.41</c:v>
                </c:pt>
                <c:pt idx="22661">
                  <c:v>31.79</c:v>
                </c:pt>
                <c:pt idx="22662">
                  <c:v>58.68</c:v>
                </c:pt>
                <c:pt idx="22663">
                  <c:v>52.71</c:v>
                </c:pt>
                <c:pt idx="22664">
                  <c:v>39.32</c:v>
                </c:pt>
                <c:pt idx="22665">
                  <c:v>49.33</c:v>
                </c:pt>
                <c:pt idx="22666">
                  <c:v>15.44</c:v>
                </c:pt>
                <c:pt idx="22667">
                  <c:v>67.36</c:v>
                </c:pt>
                <c:pt idx="22668">
                  <c:v>31.98</c:v>
                </c:pt>
                <c:pt idx="22669">
                  <c:v>58.94</c:v>
                </c:pt>
                <c:pt idx="22670">
                  <c:v>52.68</c:v>
                </c:pt>
                <c:pt idx="22671">
                  <c:v>39.14</c:v>
                </c:pt>
                <c:pt idx="22672">
                  <c:v>49.12</c:v>
                </c:pt>
                <c:pt idx="22673">
                  <c:v>15.28</c:v>
                </c:pt>
                <c:pt idx="22674">
                  <c:v>67.3</c:v>
                </c:pt>
                <c:pt idx="22675">
                  <c:v>32.17</c:v>
                </c:pt>
                <c:pt idx="22676">
                  <c:v>59.2</c:v>
                </c:pt>
                <c:pt idx="22677">
                  <c:v>52.65</c:v>
                </c:pt>
                <c:pt idx="22678">
                  <c:v>38.950000000000003</c:v>
                </c:pt>
                <c:pt idx="22679">
                  <c:v>48.91</c:v>
                </c:pt>
                <c:pt idx="22680">
                  <c:v>15.12</c:v>
                </c:pt>
                <c:pt idx="22681">
                  <c:v>67.239999999999995</c:v>
                </c:pt>
                <c:pt idx="22682">
                  <c:v>32.36</c:v>
                </c:pt>
                <c:pt idx="22683">
                  <c:v>59.45</c:v>
                </c:pt>
                <c:pt idx="22684">
                  <c:v>52.62</c:v>
                </c:pt>
                <c:pt idx="22685">
                  <c:v>38.770000000000003</c:v>
                </c:pt>
                <c:pt idx="22686">
                  <c:v>48.7</c:v>
                </c:pt>
                <c:pt idx="22687">
                  <c:v>14.96</c:v>
                </c:pt>
                <c:pt idx="22688">
                  <c:v>67.180000000000007</c:v>
                </c:pt>
                <c:pt idx="22689">
                  <c:v>32.54</c:v>
                </c:pt>
                <c:pt idx="22690">
                  <c:v>59.71</c:v>
                </c:pt>
                <c:pt idx="22691">
                  <c:v>52.59</c:v>
                </c:pt>
                <c:pt idx="22692">
                  <c:v>38.590000000000003</c:v>
                </c:pt>
                <c:pt idx="22693">
                  <c:v>48.48</c:v>
                </c:pt>
                <c:pt idx="22694">
                  <c:v>14.8</c:v>
                </c:pt>
                <c:pt idx="22695">
                  <c:v>67.12</c:v>
                </c:pt>
                <c:pt idx="22696">
                  <c:v>32.729999999999997</c:v>
                </c:pt>
                <c:pt idx="22697">
                  <c:v>59.97</c:v>
                </c:pt>
                <c:pt idx="22698">
                  <c:v>52.56</c:v>
                </c:pt>
                <c:pt idx="22699">
                  <c:v>38.4</c:v>
                </c:pt>
                <c:pt idx="22700">
                  <c:v>48.27</c:v>
                </c:pt>
                <c:pt idx="22701">
                  <c:v>14.64</c:v>
                </c:pt>
                <c:pt idx="22702">
                  <c:v>67.05</c:v>
                </c:pt>
                <c:pt idx="22703">
                  <c:v>32.92</c:v>
                </c:pt>
                <c:pt idx="22704">
                  <c:v>60.23</c:v>
                </c:pt>
                <c:pt idx="22705">
                  <c:v>52.52</c:v>
                </c:pt>
                <c:pt idx="22706">
                  <c:v>38.22</c:v>
                </c:pt>
                <c:pt idx="22707">
                  <c:v>48.06</c:v>
                </c:pt>
                <c:pt idx="22708">
                  <c:v>14.48</c:v>
                </c:pt>
                <c:pt idx="22709">
                  <c:v>66.98</c:v>
                </c:pt>
                <c:pt idx="22710">
                  <c:v>33.11</c:v>
                </c:pt>
                <c:pt idx="22711">
                  <c:v>60.48</c:v>
                </c:pt>
                <c:pt idx="22712">
                  <c:v>52.48</c:v>
                </c:pt>
                <c:pt idx="22713">
                  <c:v>38.03</c:v>
                </c:pt>
                <c:pt idx="22714">
                  <c:v>47.84</c:v>
                </c:pt>
                <c:pt idx="22715">
                  <c:v>14.32</c:v>
                </c:pt>
                <c:pt idx="22716">
                  <c:v>66.900000000000006</c:v>
                </c:pt>
                <c:pt idx="22717">
                  <c:v>33.299999999999997</c:v>
                </c:pt>
                <c:pt idx="22718">
                  <c:v>60.74</c:v>
                </c:pt>
                <c:pt idx="22719">
                  <c:v>52.44</c:v>
                </c:pt>
                <c:pt idx="22720">
                  <c:v>37.85</c:v>
                </c:pt>
                <c:pt idx="22721">
                  <c:v>47.63</c:v>
                </c:pt>
                <c:pt idx="22722">
                  <c:v>14.16</c:v>
                </c:pt>
                <c:pt idx="22723">
                  <c:v>66.819999999999993</c:v>
                </c:pt>
                <c:pt idx="22724">
                  <c:v>33.49</c:v>
                </c:pt>
                <c:pt idx="22725">
                  <c:v>61</c:v>
                </c:pt>
                <c:pt idx="22726">
                  <c:v>52.4</c:v>
                </c:pt>
                <c:pt idx="22727">
                  <c:v>37.67</c:v>
                </c:pt>
                <c:pt idx="22728">
                  <c:v>47.42</c:v>
                </c:pt>
                <c:pt idx="22729">
                  <c:v>14</c:v>
                </c:pt>
                <c:pt idx="22730">
                  <c:v>66.739999999999995</c:v>
                </c:pt>
                <c:pt idx="22731">
                  <c:v>33.68</c:v>
                </c:pt>
                <c:pt idx="22732">
                  <c:v>61.25</c:v>
                </c:pt>
                <c:pt idx="22733">
                  <c:v>52.35</c:v>
                </c:pt>
                <c:pt idx="22734">
                  <c:v>37.49</c:v>
                </c:pt>
                <c:pt idx="22735">
                  <c:v>47.2</c:v>
                </c:pt>
                <c:pt idx="22736">
                  <c:v>13.84</c:v>
                </c:pt>
                <c:pt idx="22737">
                  <c:v>66.66</c:v>
                </c:pt>
                <c:pt idx="22738">
                  <c:v>33.869999999999997</c:v>
                </c:pt>
                <c:pt idx="22739">
                  <c:v>61.51</c:v>
                </c:pt>
                <c:pt idx="22740">
                  <c:v>52.31</c:v>
                </c:pt>
                <c:pt idx="22741">
                  <c:v>37.299999999999997</c:v>
                </c:pt>
                <c:pt idx="22742">
                  <c:v>46.99</c:v>
                </c:pt>
                <c:pt idx="22743">
                  <c:v>13.68</c:v>
                </c:pt>
                <c:pt idx="22744">
                  <c:v>66.569999999999993</c:v>
                </c:pt>
                <c:pt idx="22745">
                  <c:v>34.06</c:v>
                </c:pt>
                <c:pt idx="22746">
                  <c:v>61.77</c:v>
                </c:pt>
                <c:pt idx="22747">
                  <c:v>52.26</c:v>
                </c:pt>
                <c:pt idx="22748">
                  <c:v>37.119999999999997</c:v>
                </c:pt>
                <c:pt idx="22749">
                  <c:v>46.77</c:v>
                </c:pt>
                <c:pt idx="22750">
                  <c:v>13.52</c:v>
                </c:pt>
                <c:pt idx="22751">
                  <c:v>66.48</c:v>
                </c:pt>
                <c:pt idx="22752">
                  <c:v>34.25</c:v>
                </c:pt>
                <c:pt idx="22753">
                  <c:v>62.03</c:v>
                </c:pt>
                <c:pt idx="22754">
                  <c:v>52.21</c:v>
                </c:pt>
                <c:pt idx="22755">
                  <c:v>36.94</c:v>
                </c:pt>
                <c:pt idx="22756">
                  <c:v>46.56</c:v>
                </c:pt>
                <c:pt idx="22757">
                  <c:v>13.37</c:v>
                </c:pt>
                <c:pt idx="22758">
                  <c:v>66.39</c:v>
                </c:pt>
                <c:pt idx="22759">
                  <c:v>34.44</c:v>
                </c:pt>
                <c:pt idx="22760">
                  <c:v>62.28</c:v>
                </c:pt>
                <c:pt idx="22761">
                  <c:v>52.16</c:v>
                </c:pt>
                <c:pt idx="22762">
                  <c:v>36.76</c:v>
                </c:pt>
                <c:pt idx="22763">
                  <c:v>46.34</c:v>
                </c:pt>
                <c:pt idx="22764">
                  <c:v>13.21</c:v>
                </c:pt>
                <c:pt idx="22765">
                  <c:v>66.290000000000006</c:v>
                </c:pt>
                <c:pt idx="22766">
                  <c:v>34.630000000000003</c:v>
                </c:pt>
                <c:pt idx="22767">
                  <c:v>62.54</c:v>
                </c:pt>
                <c:pt idx="22768">
                  <c:v>52.1</c:v>
                </c:pt>
                <c:pt idx="22769">
                  <c:v>36.58</c:v>
                </c:pt>
                <c:pt idx="22770">
                  <c:v>46.12</c:v>
                </c:pt>
                <c:pt idx="22771">
                  <c:v>13.05</c:v>
                </c:pt>
                <c:pt idx="22772">
                  <c:v>66.2</c:v>
                </c:pt>
                <c:pt idx="22773">
                  <c:v>34.82</c:v>
                </c:pt>
                <c:pt idx="22774">
                  <c:v>62.8</c:v>
                </c:pt>
                <c:pt idx="22775">
                  <c:v>52.05</c:v>
                </c:pt>
                <c:pt idx="22776">
                  <c:v>10.119999999999999</c:v>
                </c:pt>
                <c:pt idx="22777">
                  <c:v>36.4</c:v>
                </c:pt>
                <c:pt idx="22778">
                  <c:v>45.91</c:v>
                </c:pt>
                <c:pt idx="22779">
                  <c:v>12.89</c:v>
                </c:pt>
                <c:pt idx="22780">
                  <c:v>66.099999999999994</c:v>
                </c:pt>
                <c:pt idx="22781">
                  <c:v>35.01</c:v>
                </c:pt>
                <c:pt idx="22782">
                  <c:v>63.05</c:v>
                </c:pt>
                <c:pt idx="22783">
                  <c:v>51.99</c:v>
                </c:pt>
                <c:pt idx="22784">
                  <c:v>10.3</c:v>
                </c:pt>
                <c:pt idx="22785">
                  <c:v>36.22</c:v>
                </c:pt>
                <c:pt idx="22786">
                  <c:v>45.69</c:v>
                </c:pt>
                <c:pt idx="22787">
                  <c:v>12.73</c:v>
                </c:pt>
                <c:pt idx="22788">
                  <c:v>65.989999999999995</c:v>
                </c:pt>
                <c:pt idx="22789">
                  <c:v>35.21</c:v>
                </c:pt>
                <c:pt idx="22790">
                  <c:v>63.31</c:v>
                </c:pt>
                <c:pt idx="22791">
                  <c:v>51.93</c:v>
                </c:pt>
                <c:pt idx="22792">
                  <c:v>10.48</c:v>
                </c:pt>
                <c:pt idx="22793">
                  <c:v>36.04</c:v>
                </c:pt>
                <c:pt idx="22794">
                  <c:v>45.47</c:v>
                </c:pt>
                <c:pt idx="22795">
                  <c:v>12.58</c:v>
                </c:pt>
                <c:pt idx="22796">
                  <c:v>65.88</c:v>
                </c:pt>
                <c:pt idx="22797">
                  <c:v>35.4</c:v>
                </c:pt>
                <c:pt idx="22798">
                  <c:v>63.57</c:v>
                </c:pt>
                <c:pt idx="22799">
                  <c:v>51.87</c:v>
                </c:pt>
                <c:pt idx="22800">
                  <c:v>10.67</c:v>
                </c:pt>
                <c:pt idx="22801">
                  <c:v>35.86</c:v>
                </c:pt>
                <c:pt idx="22802">
                  <c:v>45.25</c:v>
                </c:pt>
                <c:pt idx="22803">
                  <c:v>12.42</c:v>
                </c:pt>
                <c:pt idx="22804">
                  <c:v>65.77</c:v>
                </c:pt>
                <c:pt idx="22805">
                  <c:v>35.590000000000003</c:v>
                </c:pt>
                <c:pt idx="22806">
                  <c:v>63.82</c:v>
                </c:pt>
                <c:pt idx="22807">
                  <c:v>51.8</c:v>
                </c:pt>
                <c:pt idx="22808">
                  <c:v>10.85</c:v>
                </c:pt>
                <c:pt idx="22809">
                  <c:v>35.68</c:v>
                </c:pt>
                <c:pt idx="22810">
                  <c:v>45.04</c:v>
                </c:pt>
                <c:pt idx="22811">
                  <c:v>12.26</c:v>
                </c:pt>
                <c:pt idx="22812">
                  <c:v>65.66</c:v>
                </c:pt>
                <c:pt idx="22813">
                  <c:v>35.78</c:v>
                </c:pt>
                <c:pt idx="22814">
                  <c:v>64.08</c:v>
                </c:pt>
                <c:pt idx="22815">
                  <c:v>51.74</c:v>
                </c:pt>
                <c:pt idx="22816">
                  <c:v>11.03</c:v>
                </c:pt>
                <c:pt idx="22817">
                  <c:v>35.5</c:v>
                </c:pt>
                <c:pt idx="22818">
                  <c:v>44.82</c:v>
                </c:pt>
                <c:pt idx="22819">
                  <c:v>12.11</c:v>
                </c:pt>
                <c:pt idx="22820">
                  <c:v>65.55</c:v>
                </c:pt>
                <c:pt idx="22821">
                  <c:v>35.979999999999997</c:v>
                </c:pt>
                <c:pt idx="22822">
                  <c:v>64.33</c:v>
                </c:pt>
                <c:pt idx="22823">
                  <c:v>51.67</c:v>
                </c:pt>
                <c:pt idx="22824">
                  <c:v>11.22</c:v>
                </c:pt>
                <c:pt idx="22825">
                  <c:v>35.32</c:v>
                </c:pt>
                <c:pt idx="22826">
                  <c:v>44.6</c:v>
                </c:pt>
                <c:pt idx="22827">
                  <c:v>11.95</c:v>
                </c:pt>
                <c:pt idx="22828">
                  <c:v>65.430000000000007</c:v>
                </c:pt>
                <c:pt idx="22829">
                  <c:v>36.17</c:v>
                </c:pt>
                <c:pt idx="22830">
                  <c:v>64.59</c:v>
                </c:pt>
                <c:pt idx="22831">
                  <c:v>51.6</c:v>
                </c:pt>
                <c:pt idx="22832">
                  <c:v>11.4</c:v>
                </c:pt>
                <c:pt idx="22833">
                  <c:v>35.14</c:v>
                </c:pt>
                <c:pt idx="22834">
                  <c:v>44.38</c:v>
                </c:pt>
                <c:pt idx="22835">
                  <c:v>11.79</c:v>
                </c:pt>
                <c:pt idx="22836">
                  <c:v>65.31</c:v>
                </c:pt>
                <c:pt idx="22837">
                  <c:v>36.369999999999997</c:v>
                </c:pt>
                <c:pt idx="22838">
                  <c:v>64.849999999999994</c:v>
                </c:pt>
                <c:pt idx="22839">
                  <c:v>51.53</c:v>
                </c:pt>
                <c:pt idx="22840">
                  <c:v>11.58</c:v>
                </c:pt>
                <c:pt idx="22841">
                  <c:v>34.96</c:v>
                </c:pt>
                <c:pt idx="22842">
                  <c:v>44.16</c:v>
                </c:pt>
                <c:pt idx="22843">
                  <c:v>11.64</c:v>
                </c:pt>
                <c:pt idx="22844">
                  <c:v>65.19</c:v>
                </c:pt>
                <c:pt idx="22845">
                  <c:v>36.56</c:v>
                </c:pt>
                <c:pt idx="22846">
                  <c:v>65.099999999999994</c:v>
                </c:pt>
                <c:pt idx="22847">
                  <c:v>51.45</c:v>
                </c:pt>
                <c:pt idx="22848">
                  <c:v>11.77</c:v>
                </c:pt>
                <c:pt idx="22849">
                  <c:v>34.79</c:v>
                </c:pt>
                <c:pt idx="22850">
                  <c:v>43.94</c:v>
                </c:pt>
                <c:pt idx="22851">
                  <c:v>11.48</c:v>
                </c:pt>
                <c:pt idx="22852">
                  <c:v>65.06</c:v>
                </c:pt>
                <c:pt idx="22853">
                  <c:v>36.75</c:v>
                </c:pt>
                <c:pt idx="22854">
                  <c:v>65.36</c:v>
                </c:pt>
                <c:pt idx="22855">
                  <c:v>51.38</c:v>
                </c:pt>
                <c:pt idx="22856">
                  <c:v>11.95</c:v>
                </c:pt>
                <c:pt idx="22857">
                  <c:v>34.61</c:v>
                </c:pt>
                <c:pt idx="22858">
                  <c:v>43.72</c:v>
                </c:pt>
                <c:pt idx="22859">
                  <c:v>11.33</c:v>
                </c:pt>
                <c:pt idx="22860">
                  <c:v>64.94</c:v>
                </c:pt>
                <c:pt idx="22861">
                  <c:v>36.950000000000003</c:v>
                </c:pt>
                <c:pt idx="22862">
                  <c:v>65.61</c:v>
                </c:pt>
                <c:pt idx="22863">
                  <c:v>51.3</c:v>
                </c:pt>
                <c:pt idx="22864">
                  <c:v>12.14</c:v>
                </c:pt>
                <c:pt idx="22865">
                  <c:v>34.43</c:v>
                </c:pt>
                <c:pt idx="22866">
                  <c:v>43.51</c:v>
                </c:pt>
                <c:pt idx="22867">
                  <c:v>11.17</c:v>
                </c:pt>
                <c:pt idx="22868">
                  <c:v>64.81</c:v>
                </c:pt>
                <c:pt idx="22869">
                  <c:v>37.15</c:v>
                </c:pt>
                <c:pt idx="22870">
                  <c:v>65.87</c:v>
                </c:pt>
                <c:pt idx="22871">
                  <c:v>51.22</c:v>
                </c:pt>
                <c:pt idx="22872">
                  <c:v>12.32</c:v>
                </c:pt>
                <c:pt idx="22873">
                  <c:v>34.25</c:v>
                </c:pt>
                <c:pt idx="22874">
                  <c:v>43.29</c:v>
                </c:pt>
                <c:pt idx="22875">
                  <c:v>11.02</c:v>
                </c:pt>
                <c:pt idx="22876">
                  <c:v>64.680000000000007</c:v>
                </c:pt>
                <c:pt idx="22877">
                  <c:v>37.340000000000003</c:v>
                </c:pt>
                <c:pt idx="22878">
                  <c:v>66.12</c:v>
                </c:pt>
                <c:pt idx="22879">
                  <c:v>51.14</c:v>
                </c:pt>
                <c:pt idx="22880">
                  <c:v>12.51</c:v>
                </c:pt>
                <c:pt idx="22881">
                  <c:v>34.08</c:v>
                </c:pt>
                <c:pt idx="22882">
                  <c:v>43.07</c:v>
                </c:pt>
                <c:pt idx="22883">
                  <c:v>10.86</c:v>
                </c:pt>
                <c:pt idx="22884">
                  <c:v>64.540000000000006</c:v>
                </c:pt>
                <c:pt idx="22885">
                  <c:v>37.54</c:v>
                </c:pt>
                <c:pt idx="22886">
                  <c:v>66.38</c:v>
                </c:pt>
                <c:pt idx="22887">
                  <c:v>51.06</c:v>
                </c:pt>
                <c:pt idx="22888">
                  <c:v>12.7</c:v>
                </c:pt>
                <c:pt idx="22889">
                  <c:v>33.9</c:v>
                </c:pt>
                <c:pt idx="22890">
                  <c:v>42.85</c:v>
                </c:pt>
                <c:pt idx="22891">
                  <c:v>10.71</c:v>
                </c:pt>
                <c:pt idx="22892">
                  <c:v>64.41</c:v>
                </c:pt>
                <c:pt idx="22893">
                  <c:v>37.729999999999997</c:v>
                </c:pt>
                <c:pt idx="22894">
                  <c:v>66.63</c:v>
                </c:pt>
                <c:pt idx="22895">
                  <c:v>50.98</c:v>
                </c:pt>
                <c:pt idx="22896">
                  <c:v>12.88</c:v>
                </c:pt>
                <c:pt idx="22897">
                  <c:v>33.729999999999997</c:v>
                </c:pt>
                <c:pt idx="22898">
                  <c:v>42.63</c:v>
                </c:pt>
                <c:pt idx="22899">
                  <c:v>10.55</c:v>
                </c:pt>
                <c:pt idx="22900">
                  <c:v>64.27</c:v>
                </c:pt>
                <c:pt idx="22901">
                  <c:v>37.93</c:v>
                </c:pt>
                <c:pt idx="22902">
                  <c:v>66.88</c:v>
                </c:pt>
                <c:pt idx="22903">
                  <c:v>50.89</c:v>
                </c:pt>
                <c:pt idx="22904">
                  <c:v>13.07</c:v>
                </c:pt>
                <c:pt idx="22905">
                  <c:v>33.549999999999997</c:v>
                </c:pt>
                <c:pt idx="22906">
                  <c:v>42.41</c:v>
                </c:pt>
                <c:pt idx="22907">
                  <c:v>10.4</c:v>
                </c:pt>
                <c:pt idx="22908">
                  <c:v>64.13</c:v>
                </c:pt>
                <c:pt idx="22909">
                  <c:v>38.130000000000003</c:v>
                </c:pt>
                <c:pt idx="22910">
                  <c:v>67.14</c:v>
                </c:pt>
                <c:pt idx="22911">
                  <c:v>50.8</c:v>
                </c:pt>
                <c:pt idx="22912">
                  <c:v>13.26</c:v>
                </c:pt>
                <c:pt idx="22913">
                  <c:v>33.380000000000003</c:v>
                </c:pt>
                <c:pt idx="22914">
                  <c:v>42.19</c:v>
                </c:pt>
                <c:pt idx="22915">
                  <c:v>10.25</c:v>
                </c:pt>
                <c:pt idx="22916">
                  <c:v>63.98</c:v>
                </c:pt>
                <c:pt idx="22917">
                  <c:v>38.32</c:v>
                </c:pt>
                <c:pt idx="22918">
                  <c:v>67.39</c:v>
                </c:pt>
                <c:pt idx="22919">
                  <c:v>50.71</c:v>
                </c:pt>
                <c:pt idx="22920">
                  <c:v>13.45</c:v>
                </c:pt>
                <c:pt idx="22921">
                  <c:v>33.200000000000003</c:v>
                </c:pt>
                <c:pt idx="22922">
                  <c:v>41.96</c:v>
                </c:pt>
                <c:pt idx="22923">
                  <c:v>10.09</c:v>
                </c:pt>
                <c:pt idx="22924">
                  <c:v>63.84</c:v>
                </c:pt>
                <c:pt idx="22925">
                  <c:v>38.520000000000003</c:v>
                </c:pt>
                <c:pt idx="22926">
                  <c:v>67.64</c:v>
                </c:pt>
                <c:pt idx="22927">
                  <c:v>50.62</c:v>
                </c:pt>
                <c:pt idx="22928">
                  <c:v>13.64</c:v>
                </c:pt>
                <c:pt idx="22929">
                  <c:v>33.03</c:v>
                </c:pt>
                <c:pt idx="22930">
                  <c:v>41.74</c:v>
                </c:pt>
                <c:pt idx="22931">
                  <c:v>63.69</c:v>
                </c:pt>
                <c:pt idx="22932">
                  <c:v>38.72</c:v>
                </c:pt>
                <c:pt idx="22933">
                  <c:v>67.900000000000006</c:v>
                </c:pt>
                <c:pt idx="22934">
                  <c:v>50.53</c:v>
                </c:pt>
                <c:pt idx="22935">
                  <c:v>13.82</c:v>
                </c:pt>
                <c:pt idx="22936">
                  <c:v>32.85</c:v>
                </c:pt>
                <c:pt idx="22937">
                  <c:v>41.52</c:v>
                </c:pt>
                <c:pt idx="22938">
                  <c:v>63.55</c:v>
                </c:pt>
                <c:pt idx="22939">
                  <c:v>38.92</c:v>
                </c:pt>
                <c:pt idx="22940">
                  <c:v>68.150000000000006</c:v>
                </c:pt>
                <c:pt idx="22941">
                  <c:v>50.44</c:v>
                </c:pt>
                <c:pt idx="22942">
                  <c:v>14.01</c:v>
                </c:pt>
                <c:pt idx="22943">
                  <c:v>32.68</c:v>
                </c:pt>
                <c:pt idx="22944">
                  <c:v>41.3</c:v>
                </c:pt>
                <c:pt idx="22945">
                  <c:v>63.4</c:v>
                </c:pt>
                <c:pt idx="22946">
                  <c:v>39.119999999999997</c:v>
                </c:pt>
                <c:pt idx="22947">
                  <c:v>68.400000000000006</c:v>
                </c:pt>
                <c:pt idx="22948">
                  <c:v>50.34</c:v>
                </c:pt>
                <c:pt idx="22949">
                  <c:v>14.2</c:v>
                </c:pt>
                <c:pt idx="22950">
                  <c:v>32.5</c:v>
                </c:pt>
                <c:pt idx="22951">
                  <c:v>41.08</c:v>
                </c:pt>
                <c:pt idx="22952">
                  <c:v>63.24</c:v>
                </c:pt>
                <c:pt idx="22953">
                  <c:v>10.36</c:v>
                </c:pt>
                <c:pt idx="22954">
                  <c:v>39.31</c:v>
                </c:pt>
                <c:pt idx="22955">
                  <c:v>68.650000000000006</c:v>
                </c:pt>
                <c:pt idx="22956">
                  <c:v>50.24</c:v>
                </c:pt>
                <c:pt idx="22957">
                  <c:v>14.39</c:v>
                </c:pt>
                <c:pt idx="22958">
                  <c:v>32.33</c:v>
                </c:pt>
                <c:pt idx="22959">
                  <c:v>40.86</c:v>
                </c:pt>
                <c:pt idx="22960">
                  <c:v>63.09</c:v>
                </c:pt>
                <c:pt idx="22961">
                  <c:v>10.53</c:v>
                </c:pt>
                <c:pt idx="22962">
                  <c:v>39.51</c:v>
                </c:pt>
                <c:pt idx="22963">
                  <c:v>68.900000000000006</c:v>
                </c:pt>
                <c:pt idx="22964">
                  <c:v>50.14</c:v>
                </c:pt>
                <c:pt idx="22965">
                  <c:v>14.58</c:v>
                </c:pt>
                <c:pt idx="22966">
                  <c:v>32.159999999999997</c:v>
                </c:pt>
                <c:pt idx="22967">
                  <c:v>40.64</c:v>
                </c:pt>
                <c:pt idx="22968">
                  <c:v>62.93</c:v>
                </c:pt>
                <c:pt idx="22969">
                  <c:v>10.71</c:v>
                </c:pt>
                <c:pt idx="22970">
                  <c:v>39.71</c:v>
                </c:pt>
                <c:pt idx="22971">
                  <c:v>69.16</c:v>
                </c:pt>
                <c:pt idx="22972">
                  <c:v>50.04</c:v>
                </c:pt>
                <c:pt idx="22973">
                  <c:v>14.77</c:v>
                </c:pt>
                <c:pt idx="22974">
                  <c:v>31.98</c:v>
                </c:pt>
                <c:pt idx="22975">
                  <c:v>40.42</c:v>
                </c:pt>
                <c:pt idx="22976">
                  <c:v>62.78</c:v>
                </c:pt>
                <c:pt idx="22977">
                  <c:v>10.88</c:v>
                </c:pt>
                <c:pt idx="22978">
                  <c:v>39.909999999999997</c:v>
                </c:pt>
                <c:pt idx="22979">
                  <c:v>69.41</c:v>
                </c:pt>
                <c:pt idx="22980">
                  <c:v>49.94</c:v>
                </c:pt>
                <c:pt idx="22981">
                  <c:v>14.96</c:v>
                </c:pt>
                <c:pt idx="22982">
                  <c:v>31.81</c:v>
                </c:pt>
                <c:pt idx="22983">
                  <c:v>40.200000000000003</c:v>
                </c:pt>
                <c:pt idx="22984">
                  <c:v>62.62</c:v>
                </c:pt>
                <c:pt idx="22985">
                  <c:v>11.06</c:v>
                </c:pt>
                <c:pt idx="22986">
                  <c:v>40.11</c:v>
                </c:pt>
                <c:pt idx="22987">
                  <c:v>69.66</c:v>
                </c:pt>
                <c:pt idx="22988">
                  <c:v>49.84</c:v>
                </c:pt>
                <c:pt idx="22989">
                  <c:v>15.16</c:v>
                </c:pt>
                <c:pt idx="22990">
                  <c:v>31.64</c:v>
                </c:pt>
                <c:pt idx="22991">
                  <c:v>39.97</c:v>
                </c:pt>
                <c:pt idx="22992">
                  <c:v>62.46</c:v>
                </c:pt>
                <c:pt idx="22993">
                  <c:v>11.23</c:v>
                </c:pt>
                <c:pt idx="22994">
                  <c:v>40.31</c:v>
                </c:pt>
                <c:pt idx="22995">
                  <c:v>69.91</c:v>
                </c:pt>
                <c:pt idx="22996">
                  <c:v>49.73</c:v>
                </c:pt>
                <c:pt idx="22997">
                  <c:v>15.35</c:v>
                </c:pt>
                <c:pt idx="22998">
                  <c:v>31.47</c:v>
                </c:pt>
                <c:pt idx="22999">
                  <c:v>39.75</c:v>
                </c:pt>
                <c:pt idx="23000">
                  <c:v>62.29</c:v>
                </c:pt>
                <c:pt idx="23001">
                  <c:v>11.41</c:v>
                </c:pt>
                <c:pt idx="23002">
                  <c:v>40.51</c:v>
                </c:pt>
                <c:pt idx="23003">
                  <c:v>70.150000000000006</c:v>
                </c:pt>
                <c:pt idx="23004">
                  <c:v>49.62</c:v>
                </c:pt>
                <c:pt idx="23005">
                  <c:v>15.54</c:v>
                </c:pt>
                <c:pt idx="23006">
                  <c:v>31.29</c:v>
                </c:pt>
                <c:pt idx="23007">
                  <c:v>39.53</c:v>
                </c:pt>
                <c:pt idx="23008">
                  <c:v>62.13</c:v>
                </c:pt>
                <c:pt idx="23009">
                  <c:v>11.58</c:v>
                </c:pt>
                <c:pt idx="23010">
                  <c:v>40.71</c:v>
                </c:pt>
                <c:pt idx="23011">
                  <c:v>70.400000000000006</c:v>
                </c:pt>
                <c:pt idx="23012">
                  <c:v>49.51</c:v>
                </c:pt>
                <c:pt idx="23013">
                  <c:v>15.73</c:v>
                </c:pt>
                <c:pt idx="23014">
                  <c:v>31.12</c:v>
                </c:pt>
                <c:pt idx="23015">
                  <c:v>39.31</c:v>
                </c:pt>
                <c:pt idx="23016">
                  <c:v>61.96</c:v>
                </c:pt>
                <c:pt idx="23017">
                  <c:v>11.76</c:v>
                </c:pt>
                <c:pt idx="23018">
                  <c:v>40.92</c:v>
                </c:pt>
                <c:pt idx="23019">
                  <c:v>70.650000000000006</c:v>
                </c:pt>
                <c:pt idx="23020">
                  <c:v>49.4</c:v>
                </c:pt>
                <c:pt idx="23021">
                  <c:v>15.92</c:v>
                </c:pt>
                <c:pt idx="23022">
                  <c:v>30.95</c:v>
                </c:pt>
                <c:pt idx="23023">
                  <c:v>39.090000000000003</c:v>
                </c:pt>
                <c:pt idx="23024">
                  <c:v>61.79</c:v>
                </c:pt>
                <c:pt idx="23025">
                  <c:v>11.93</c:v>
                </c:pt>
                <c:pt idx="23026">
                  <c:v>41.12</c:v>
                </c:pt>
                <c:pt idx="23027">
                  <c:v>70.900000000000006</c:v>
                </c:pt>
                <c:pt idx="23028">
                  <c:v>49.29</c:v>
                </c:pt>
                <c:pt idx="23029">
                  <c:v>16.12</c:v>
                </c:pt>
                <c:pt idx="23030">
                  <c:v>30.78</c:v>
                </c:pt>
                <c:pt idx="23031">
                  <c:v>38.869999999999997</c:v>
                </c:pt>
                <c:pt idx="23032">
                  <c:v>61.63</c:v>
                </c:pt>
                <c:pt idx="23033">
                  <c:v>12.11</c:v>
                </c:pt>
                <c:pt idx="23034">
                  <c:v>41.32</c:v>
                </c:pt>
                <c:pt idx="23035">
                  <c:v>71.150000000000006</c:v>
                </c:pt>
                <c:pt idx="23036">
                  <c:v>49.18</c:v>
                </c:pt>
                <c:pt idx="23037">
                  <c:v>16.309999999999999</c:v>
                </c:pt>
                <c:pt idx="23038">
                  <c:v>30.61</c:v>
                </c:pt>
                <c:pt idx="23039">
                  <c:v>38.64</c:v>
                </c:pt>
                <c:pt idx="23040">
                  <c:v>61.46</c:v>
                </c:pt>
                <c:pt idx="23041">
                  <c:v>12.29</c:v>
                </c:pt>
                <c:pt idx="23042">
                  <c:v>41.52</c:v>
                </c:pt>
                <c:pt idx="23043">
                  <c:v>71.39</c:v>
                </c:pt>
                <c:pt idx="23044">
                  <c:v>49.06</c:v>
                </c:pt>
                <c:pt idx="23045">
                  <c:v>16.5</c:v>
                </c:pt>
                <c:pt idx="23046">
                  <c:v>30.44</c:v>
                </c:pt>
                <c:pt idx="23047">
                  <c:v>38.42</c:v>
                </c:pt>
                <c:pt idx="23048">
                  <c:v>61.28</c:v>
                </c:pt>
                <c:pt idx="23049">
                  <c:v>12.46</c:v>
                </c:pt>
                <c:pt idx="23050">
                  <c:v>41.72</c:v>
                </c:pt>
                <c:pt idx="23051">
                  <c:v>71.64</c:v>
                </c:pt>
                <c:pt idx="23052">
                  <c:v>48.95</c:v>
                </c:pt>
                <c:pt idx="23053">
                  <c:v>16.7</c:v>
                </c:pt>
                <c:pt idx="23054">
                  <c:v>30.27</c:v>
                </c:pt>
                <c:pt idx="23055">
                  <c:v>38.200000000000003</c:v>
                </c:pt>
                <c:pt idx="23056">
                  <c:v>61.11</c:v>
                </c:pt>
                <c:pt idx="23057">
                  <c:v>12.64</c:v>
                </c:pt>
                <c:pt idx="23058">
                  <c:v>41.93</c:v>
                </c:pt>
                <c:pt idx="23059">
                  <c:v>71.88</c:v>
                </c:pt>
                <c:pt idx="23060">
                  <c:v>48.83</c:v>
                </c:pt>
                <c:pt idx="23061">
                  <c:v>16.89</c:v>
                </c:pt>
                <c:pt idx="23062">
                  <c:v>30.1</c:v>
                </c:pt>
                <c:pt idx="23063">
                  <c:v>37.979999999999997</c:v>
                </c:pt>
                <c:pt idx="23064">
                  <c:v>60.94</c:v>
                </c:pt>
                <c:pt idx="23065">
                  <c:v>12.82</c:v>
                </c:pt>
                <c:pt idx="23066">
                  <c:v>42.13</c:v>
                </c:pt>
                <c:pt idx="23067">
                  <c:v>72.13</c:v>
                </c:pt>
                <c:pt idx="23068">
                  <c:v>48.71</c:v>
                </c:pt>
                <c:pt idx="23069">
                  <c:v>17.09</c:v>
                </c:pt>
                <c:pt idx="23070">
                  <c:v>29.93</c:v>
                </c:pt>
                <c:pt idx="23071">
                  <c:v>37.76</c:v>
                </c:pt>
                <c:pt idx="23072">
                  <c:v>60.76</c:v>
                </c:pt>
                <c:pt idx="23073">
                  <c:v>13</c:v>
                </c:pt>
                <c:pt idx="23074">
                  <c:v>42.33</c:v>
                </c:pt>
                <c:pt idx="23075">
                  <c:v>72.37</c:v>
                </c:pt>
                <c:pt idx="23076">
                  <c:v>48.59</c:v>
                </c:pt>
                <c:pt idx="23077">
                  <c:v>17.28</c:v>
                </c:pt>
                <c:pt idx="23078">
                  <c:v>29.76</c:v>
                </c:pt>
                <c:pt idx="23079">
                  <c:v>10.02</c:v>
                </c:pt>
                <c:pt idx="23080">
                  <c:v>37.53</c:v>
                </c:pt>
                <c:pt idx="23081">
                  <c:v>60.58</c:v>
                </c:pt>
                <c:pt idx="23082">
                  <c:v>13.17</c:v>
                </c:pt>
                <c:pt idx="23083">
                  <c:v>42.54</c:v>
                </c:pt>
                <c:pt idx="23084">
                  <c:v>72.61</c:v>
                </c:pt>
                <c:pt idx="23085">
                  <c:v>48.47</c:v>
                </c:pt>
                <c:pt idx="23086">
                  <c:v>17.48</c:v>
                </c:pt>
                <c:pt idx="23087">
                  <c:v>29.59</c:v>
                </c:pt>
                <c:pt idx="23088">
                  <c:v>10.19</c:v>
                </c:pt>
                <c:pt idx="23089">
                  <c:v>37.31</c:v>
                </c:pt>
                <c:pt idx="23090">
                  <c:v>60.4</c:v>
                </c:pt>
                <c:pt idx="23091">
                  <c:v>13.35</c:v>
                </c:pt>
                <c:pt idx="23092">
                  <c:v>42.74</c:v>
                </c:pt>
                <c:pt idx="23093">
                  <c:v>72.86</c:v>
                </c:pt>
                <c:pt idx="23094">
                  <c:v>48.35</c:v>
                </c:pt>
                <c:pt idx="23095">
                  <c:v>17.670000000000002</c:v>
                </c:pt>
                <c:pt idx="23096">
                  <c:v>29.42</c:v>
                </c:pt>
                <c:pt idx="23097">
                  <c:v>10.36</c:v>
                </c:pt>
                <c:pt idx="23098">
                  <c:v>37.090000000000003</c:v>
                </c:pt>
                <c:pt idx="23099">
                  <c:v>60.23</c:v>
                </c:pt>
                <c:pt idx="23100">
                  <c:v>13.53</c:v>
                </c:pt>
                <c:pt idx="23101">
                  <c:v>42.95</c:v>
                </c:pt>
                <c:pt idx="23102">
                  <c:v>73.099999999999994</c:v>
                </c:pt>
                <c:pt idx="23103">
                  <c:v>48.22</c:v>
                </c:pt>
                <c:pt idx="23104">
                  <c:v>17.87</c:v>
                </c:pt>
                <c:pt idx="23105">
                  <c:v>29.25</c:v>
                </c:pt>
                <c:pt idx="23106">
                  <c:v>10.53</c:v>
                </c:pt>
                <c:pt idx="23107">
                  <c:v>36.869999999999997</c:v>
                </c:pt>
                <c:pt idx="23108">
                  <c:v>60.04</c:v>
                </c:pt>
                <c:pt idx="23109">
                  <c:v>13.71</c:v>
                </c:pt>
                <c:pt idx="23110">
                  <c:v>43.15</c:v>
                </c:pt>
                <c:pt idx="23111">
                  <c:v>73.34</c:v>
                </c:pt>
                <c:pt idx="23112">
                  <c:v>48.1</c:v>
                </c:pt>
                <c:pt idx="23113">
                  <c:v>18.07</c:v>
                </c:pt>
                <c:pt idx="23114">
                  <c:v>29.09</c:v>
                </c:pt>
                <c:pt idx="23115">
                  <c:v>10.71</c:v>
                </c:pt>
                <c:pt idx="23116">
                  <c:v>36.65</c:v>
                </c:pt>
                <c:pt idx="23117">
                  <c:v>59.86</c:v>
                </c:pt>
                <c:pt idx="23118">
                  <c:v>13.89</c:v>
                </c:pt>
                <c:pt idx="23119">
                  <c:v>43.36</c:v>
                </c:pt>
                <c:pt idx="23120">
                  <c:v>73.58</c:v>
                </c:pt>
                <c:pt idx="23121">
                  <c:v>47.97</c:v>
                </c:pt>
                <c:pt idx="23122">
                  <c:v>18.260000000000002</c:v>
                </c:pt>
                <c:pt idx="23123">
                  <c:v>28.92</c:v>
                </c:pt>
                <c:pt idx="23124">
                  <c:v>10.88</c:v>
                </c:pt>
                <c:pt idx="23125">
                  <c:v>36.42</c:v>
                </c:pt>
                <c:pt idx="23126">
                  <c:v>59.68</c:v>
                </c:pt>
                <c:pt idx="23127">
                  <c:v>14.07</c:v>
                </c:pt>
                <c:pt idx="23128">
                  <c:v>43.56</c:v>
                </c:pt>
                <c:pt idx="23129">
                  <c:v>73.819999999999993</c:v>
                </c:pt>
                <c:pt idx="23130">
                  <c:v>47.84</c:v>
                </c:pt>
                <c:pt idx="23131">
                  <c:v>18.46</c:v>
                </c:pt>
                <c:pt idx="23132">
                  <c:v>28.75</c:v>
                </c:pt>
                <c:pt idx="23133">
                  <c:v>11.05</c:v>
                </c:pt>
                <c:pt idx="23134">
                  <c:v>36.200000000000003</c:v>
                </c:pt>
                <c:pt idx="23135">
                  <c:v>59.49</c:v>
                </c:pt>
                <c:pt idx="23136">
                  <c:v>14.25</c:v>
                </c:pt>
                <c:pt idx="23137">
                  <c:v>43.77</c:v>
                </c:pt>
                <c:pt idx="23138">
                  <c:v>74.05</c:v>
                </c:pt>
                <c:pt idx="23139">
                  <c:v>47.71</c:v>
                </c:pt>
                <c:pt idx="23140">
                  <c:v>18.66</c:v>
                </c:pt>
                <c:pt idx="23141">
                  <c:v>28.58</c:v>
                </c:pt>
                <c:pt idx="23142">
                  <c:v>11.23</c:v>
                </c:pt>
                <c:pt idx="23143">
                  <c:v>35.979999999999997</c:v>
                </c:pt>
                <c:pt idx="23144">
                  <c:v>59.31</c:v>
                </c:pt>
                <c:pt idx="23145">
                  <c:v>14.43</c:v>
                </c:pt>
                <c:pt idx="23146">
                  <c:v>43.97</c:v>
                </c:pt>
                <c:pt idx="23147">
                  <c:v>74.290000000000006</c:v>
                </c:pt>
                <c:pt idx="23148">
                  <c:v>47.58</c:v>
                </c:pt>
                <c:pt idx="23149">
                  <c:v>18.86</c:v>
                </c:pt>
                <c:pt idx="23150">
                  <c:v>28.42</c:v>
                </c:pt>
                <c:pt idx="23151">
                  <c:v>11.4</c:v>
                </c:pt>
                <c:pt idx="23152">
                  <c:v>35.76</c:v>
                </c:pt>
                <c:pt idx="23153">
                  <c:v>59.12</c:v>
                </c:pt>
                <c:pt idx="23154">
                  <c:v>14.61</c:v>
                </c:pt>
                <c:pt idx="23155">
                  <c:v>44.18</c:v>
                </c:pt>
                <c:pt idx="23156">
                  <c:v>74.53</c:v>
                </c:pt>
                <c:pt idx="23157">
                  <c:v>47.45</c:v>
                </c:pt>
                <c:pt idx="23158">
                  <c:v>19.05</c:v>
                </c:pt>
                <c:pt idx="23159">
                  <c:v>28.25</c:v>
                </c:pt>
                <c:pt idx="23160">
                  <c:v>11.57</c:v>
                </c:pt>
                <c:pt idx="23161">
                  <c:v>35.54</c:v>
                </c:pt>
                <c:pt idx="23162">
                  <c:v>58.94</c:v>
                </c:pt>
                <c:pt idx="23163">
                  <c:v>14.79</c:v>
                </c:pt>
                <c:pt idx="23164">
                  <c:v>44.39</c:v>
                </c:pt>
                <c:pt idx="23165">
                  <c:v>74.760000000000005</c:v>
                </c:pt>
                <c:pt idx="23166">
                  <c:v>47.31</c:v>
                </c:pt>
                <c:pt idx="23167">
                  <c:v>19.25</c:v>
                </c:pt>
                <c:pt idx="23168">
                  <c:v>28.08</c:v>
                </c:pt>
                <c:pt idx="23169">
                  <c:v>11.75</c:v>
                </c:pt>
                <c:pt idx="23170">
                  <c:v>35.32</c:v>
                </c:pt>
                <c:pt idx="23171">
                  <c:v>58.75</c:v>
                </c:pt>
                <c:pt idx="23172">
                  <c:v>14.97</c:v>
                </c:pt>
                <c:pt idx="23173">
                  <c:v>44.59</c:v>
                </c:pt>
                <c:pt idx="23174">
                  <c:v>74.989999999999995</c:v>
                </c:pt>
                <c:pt idx="23175">
                  <c:v>47.18</c:v>
                </c:pt>
                <c:pt idx="23176">
                  <c:v>19.45</c:v>
                </c:pt>
                <c:pt idx="23177">
                  <c:v>27.92</c:v>
                </c:pt>
                <c:pt idx="23178">
                  <c:v>11.92</c:v>
                </c:pt>
                <c:pt idx="23179">
                  <c:v>35.090000000000003</c:v>
                </c:pt>
                <c:pt idx="23180">
                  <c:v>58.56</c:v>
                </c:pt>
                <c:pt idx="23181">
                  <c:v>15.15</c:v>
                </c:pt>
                <c:pt idx="23182">
                  <c:v>44.8</c:v>
                </c:pt>
                <c:pt idx="23183">
                  <c:v>75.23</c:v>
                </c:pt>
                <c:pt idx="23184">
                  <c:v>47.04</c:v>
                </c:pt>
                <c:pt idx="23185">
                  <c:v>19.649999999999999</c:v>
                </c:pt>
                <c:pt idx="23186">
                  <c:v>27.75</c:v>
                </c:pt>
                <c:pt idx="23187">
                  <c:v>12.1</c:v>
                </c:pt>
                <c:pt idx="23188">
                  <c:v>34.869999999999997</c:v>
                </c:pt>
                <c:pt idx="23189">
                  <c:v>58.37</c:v>
                </c:pt>
                <c:pt idx="23190">
                  <c:v>15.33</c:v>
                </c:pt>
                <c:pt idx="23191">
                  <c:v>45.01</c:v>
                </c:pt>
                <c:pt idx="23192">
                  <c:v>75.459999999999994</c:v>
                </c:pt>
                <c:pt idx="23193">
                  <c:v>46.91</c:v>
                </c:pt>
                <c:pt idx="23194">
                  <c:v>19.850000000000001</c:v>
                </c:pt>
                <c:pt idx="23195">
                  <c:v>27.59</c:v>
                </c:pt>
                <c:pt idx="23196">
                  <c:v>12.27</c:v>
                </c:pt>
                <c:pt idx="23197">
                  <c:v>34.65</c:v>
                </c:pt>
                <c:pt idx="23198">
                  <c:v>58.18</c:v>
                </c:pt>
                <c:pt idx="23199">
                  <c:v>15.51</c:v>
                </c:pt>
                <c:pt idx="23200">
                  <c:v>45.21</c:v>
                </c:pt>
                <c:pt idx="23201">
                  <c:v>75.69</c:v>
                </c:pt>
                <c:pt idx="23202">
                  <c:v>46.77</c:v>
                </c:pt>
                <c:pt idx="23203">
                  <c:v>20.05</c:v>
                </c:pt>
                <c:pt idx="23204">
                  <c:v>27.42</c:v>
                </c:pt>
                <c:pt idx="23205">
                  <c:v>12.45</c:v>
                </c:pt>
                <c:pt idx="23206">
                  <c:v>34.43</c:v>
                </c:pt>
                <c:pt idx="23207">
                  <c:v>57.98</c:v>
                </c:pt>
                <c:pt idx="23208">
                  <c:v>15.69</c:v>
                </c:pt>
                <c:pt idx="23209">
                  <c:v>45.42</c:v>
                </c:pt>
                <c:pt idx="23210">
                  <c:v>75.91</c:v>
                </c:pt>
                <c:pt idx="23211">
                  <c:v>46.63</c:v>
                </c:pt>
                <c:pt idx="23212">
                  <c:v>20.25</c:v>
                </c:pt>
                <c:pt idx="23213">
                  <c:v>27.25</c:v>
                </c:pt>
                <c:pt idx="23214">
                  <c:v>12.63</c:v>
                </c:pt>
                <c:pt idx="23215">
                  <c:v>34.21</c:v>
                </c:pt>
                <c:pt idx="23216">
                  <c:v>57.79</c:v>
                </c:pt>
                <c:pt idx="23217">
                  <c:v>15.88</c:v>
                </c:pt>
                <c:pt idx="23218">
                  <c:v>45.63</c:v>
                </c:pt>
                <c:pt idx="23219">
                  <c:v>76.14</c:v>
                </c:pt>
                <c:pt idx="23220">
                  <c:v>46.49</c:v>
                </c:pt>
                <c:pt idx="23221">
                  <c:v>20.45</c:v>
                </c:pt>
                <c:pt idx="23222">
                  <c:v>27.09</c:v>
                </c:pt>
                <c:pt idx="23223">
                  <c:v>12.8</c:v>
                </c:pt>
                <c:pt idx="23224">
                  <c:v>33.99</c:v>
                </c:pt>
                <c:pt idx="23225">
                  <c:v>57.6</c:v>
                </c:pt>
                <c:pt idx="23226">
                  <c:v>16.059999999999999</c:v>
                </c:pt>
                <c:pt idx="23227">
                  <c:v>45.84</c:v>
                </c:pt>
                <c:pt idx="23228">
                  <c:v>76.37</c:v>
                </c:pt>
                <c:pt idx="23229">
                  <c:v>46.35</c:v>
                </c:pt>
                <c:pt idx="23230">
                  <c:v>20.65</c:v>
                </c:pt>
                <c:pt idx="23231">
                  <c:v>26.93</c:v>
                </c:pt>
                <c:pt idx="23232">
                  <c:v>12.98</c:v>
                </c:pt>
                <c:pt idx="23233">
                  <c:v>33.770000000000003</c:v>
                </c:pt>
                <c:pt idx="23234">
                  <c:v>57.4</c:v>
                </c:pt>
                <c:pt idx="23235">
                  <c:v>16.239999999999998</c:v>
                </c:pt>
                <c:pt idx="23236">
                  <c:v>46.05</c:v>
                </c:pt>
                <c:pt idx="23237">
                  <c:v>76.59</c:v>
                </c:pt>
                <c:pt idx="23238">
                  <c:v>46.2</c:v>
                </c:pt>
                <c:pt idx="23239">
                  <c:v>20.85</c:v>
                </c:pt>
                <c:pt idx="23240">
                  <c:v>26.76</c:v>
                </c:pt>
                <c:pt idx="23241">
                  <c:v>13.16</c:v>
                </c:pt>
                <c:pt idx="23242">
                  <c:v>33.54</c:v>
                </c:pt>
                <c:pt idx="23243">
                  <c:v>57.21</c:v>
                </c:pt>
                <c:pt idx="23244">
                  <c:v>16.420000000000002</c:v>
                </c:pt>
                <c:pt idx="23245">
                  <c:v>46.26</c:v>
                </c:pt>
                <c:pt idx="23246">
                  <c:v>76.81</c:v>
                </c:pt>
                <c:pt idx="23247">
                  <c:v>46.06</c:v>
                </c:pt>
                <c:pt idx="23248">
                  <c:v>21.05</c:v>
                </c:pt>
                <c:pt idx="23249">
                  <c:v>26.6</c:v>
                </c:pt>
                <c:pt idx="23250">
                  <c:v>13.33</c:v>
                </c:pt>
                <c:pt idx="23251">
                  <c:v>33.32</c:v>
                </c:pt>
                <c:pt idx="23252">
                  <c:v>57.01</c:v>
                </c:pt>
                <c:pt idx="23253">
                  <c:v>16.61</c:v>
                </c:pt>
                <c:pt idx="23254">
                  <c:v>46.47</c:v>
                </c:pt>
                <c:pt idx="23255">
                  <c:v>77.03</c:v>
                </c:pt>
                <c:pt idx="23256">
                  <c:v>45.92</c:v>
                </c:pt>
                <c:pt idx="23257">
                  <c:v>21.26</c:v>
                </c:pt>
                <c:pt idx="23258">
                  <c:v>26.43</c:v>
                </c:pt>
                <c:pt idx="23259">
                  <c:v>13.51</c:v>
                </c:pt>
                <c:pt idx="23260">
                  <c:v>33.1</c:v>
                </c:pt>
                <c:pt idx="23261">
                  <c:v>56.81</c:v>
                </c:pt>
                <c:pt idx="23262">
                  <c:v>16.79</c:v>
                </c:pt>
                <c:pt idx="23263">
                  <c:v>46.68</c:v>
                </c:pt>
                <c:pt idx="23264">
                  <c:v>77.25</c:v>
                </c:pt>
                <c:pt idx="23265">
                  <c:v>45.77</c:v>
                </c:pt>
                <c:pt idx="23266">
                  <c:v>21.46</c:v>
                </c:pt>
                <c:pt idx="23267">
                  <c:v>26.27</c:v>
                </c:pt>
                <c:pt idx="23268">
                  <c:v>13.69</c:v>
                </c:pt>
                <c:pt idx="23269">
                  <c:v>32.880000000000003</c:v>
                </c:pt>
                <c:pt idx="23270">
                  <c:v>56.61</c:v>
                </c:pt>
                <c:pt idx="23271">
                  <c:v>16.97</c:v>
                </c:pt>
                <c:pt idx="23272">
                  <c:v>46.89</c:v>
                </c:pt>
                <c:pt idx="23273">
                  <c:v>77.459999999999994</c:v>
                </c:pt>
                <c:pt idx="23274">
                  <c:v>45.62</c:v>
                </c:pt>
                <c:pt idx="23275">
                  <c:v>21.66</c:v>
                </c:pt>
                <c:pt idx="23276">
                  <c:v>26.11</c:v>
                </c:pt>
                <c:pt idx="23277">
                  <c:v>13.87</c:v>
                </c:pt>
                <c:pt idx="23278">
                  <c:v>32.659999999999997</c:v>
                </c:pt>
                <c:pt idx="23279">
                  <c:v>56.41</c:v>
                </c:pt>
                <c:pt idx="23280">
                  <c:v>17.16</c:v>
                </c:pt>
                <c:pt idx="23281">
                  <c:v>47.1</c:v>
                </c:pt>
                <c:pt idx="23282">
                  <c:v>77.680000000000007</c:v>
                </c:pt>
                <c:pt idx="23283">
                  <c:v>45.48</c:v>
                </c:pt>
                <c:pt idx="23284">
                  <c:v>21.86</c:v>
                </c:pt>
                <c:pt idx="23285">
                  <c:v>25.94</c:v>
                </c:pt>
                <c:pt idx="23286">
                  <c:v>14.05</c:v>
                </c:pt>
                <c:pt idx="23287">
                  <c:v>32.44</c:v>
                </c:pt>
                <c:pt idx="23288">
                  <c:v>56.22</c:v>
                </c:pt>
                <c:pt idx="23289">
                  <c:v>17.34</c:v>
                </c:pt>
                <c:pt idx="23290">
                  <c:v>47.31</c:v>
                </c:pt>
                <c:pt idx="23291">
                  <c:v>77.89</c:v>
                </c:pt>
                <c:pt idx="23292">
                  <c:v>45.33</c:v>
                </c:pt>
                <c:pt idx="23293">
                  <c:v>22.07</c:v>
                </c:pt>
                <c:pt idx="23294">
                  <c:v>25.78</c:v>
                </c:pt>
                <c:pt idx="23295">
                  <c:v>14.23</c:v>
                </c:pt>
                <c:pt idx="23296">
                  <c:v>32.22</c:v>
                </c:pt>
                <c:pt idx="23297">
                  <c:v>56.02</c:v>
                </c:pt>
                <c:pt idx="23298">
                  <c:v>17.52</c:v>
                </c:pt>
                <c:pt idx="23299">
                  <c:v>47.52</c:v>
                </c:pt>
                <c:pt idx="23300">
                  <c:v>78.099999999999994</c:v>
                </c:pt>
                <c:pt idx="23301">
                  <c:v>45.18</c:v>
                </c:pt>
                <c:pt idx="23302">
                  <c:v>22.27</c:v>
                </c:pt>
                <c:pt idx="23303">
                  <c:v>25.62</c:v>
                </c:pt>
                <c:pt idx="23304">
                  <c:v>14.4</c:v>
                </c:pt>
                <c:pt idx="23305">
                  <c:v>32</c:v>
                </c:pt>
                <c:pt idx="23306">
                  <c:v>55.81</c:v>
                </c:pt>
                <c:pt idx="23307">
                  <c:v>17.71</c:v>
                </c:pt>
                <c:pt idx="23308">
                  <c:v>47.73</c:v>
                </c:pt>
                <c:pt idx="23309">
                  <c:v>78.3</c:v>
                </c:pt>
                <c:pt idx="23310">
                  <c:v>45.03</c:v>
                </c:pt>
                <c:pt idx="23311">
                  <c:v>22.47</c:v>
                </c:pt>
                <c:pt idx="23312">
                  <c:v>25.46</c:v>
                </c:pt>
                <c:pt idx="23313">
                  <c:v>14.58</c:v>
                </c:pt>
                <c:pt idx="23314">
                  <c:v>31.78</c:v>
                </c:pt>
                <c:pt idx="23315">
                  <c:v>55.61</c:v>
                </c:pt>
                <c:pt idx="23316">
                  <c:v>17.89</c:v>
                </c:pt>
                <c:pt idx="23317">
                  <c:v>47.94</c:v>
                </c:pt>
                <c:pt idx="23318">
                  <c:v>78.510000000000005</c:v>
                </c:pt>
                <c:pt idx="23319">
                  <c:v>44.87</c:v>
                </c:pt>
                <c:pt idx="23320">
                  <c:v>22.68</c:v>
                </c:pt>
                <c:pt idx="23321">
                  <c:v>25.29</c:v>
                </c:pt>
                <c:pt idx="23322">
                  <c:v>14.76</c:v>
                </c:pt>
                <c:pt idx="23323">
                  <c:v>31.56</c:v>
                </c:pt>
                <c:pt idx="23324">
                  <c:v>55.41</c:v>
                </c:pt>
                <c:pt idx="23325">
                  <c:v>18.079999999999998</c:v>
                </c:pt>
                <c:pt idx="23326">
                  <c:v>48.15</c:v>
                </c:pt>
                <c:pt idx="23327">
                  <c:v>78.709999999999994</c:v>
                </c:pt>
                <c:pt idx="23328">
                  <c:v>44.72</c:v>
                </c:pt>
                <c:pt idx="23329">
                  <c:v>22.88</c:v>
                </c:pt>
                <c:pt idx="23330">
                  <c:v>25.13</c:v>
                </c:pt>
                <c:pt idx="23331">
                  <c:v>14.94</c:v>
                </c:pt>
                <c:pt idx="23332">
                  <c:v>31.34</c:v>
                </c:pt>
                <c:pt idx="23333">
                  <c:v>55.21</c:v>
                </c:pt>
                <c:pt idx="23334">
                  <c:v>18.260000000000002</c:v>
                </c:pt>
                <c:pt idx="23335">
                  <c:v>48.37</c:v>
                </c:pt>
                <c:pt idx="23336">
                  <c:v>78.91</c:v>
                </c:pt>
                <c:pt idx="23337">
                  <c:v>44.57</c:v>
                </c:pt>
                <c:pt idx="23338">
                  <c:v>23.09</c:v>
                </c:pt>
                <c:pt idx="23339">
                  <c:v>24.97</c:v>
                </c:pt>
                <c:pt idx="23340">
                  <c:v>15.13</c:v>
                </c:pt>
                <c:pt idx="23341">
                  <c:v>31.12</c:v>
                </c:pt>
                <c:pt idx="23342">
                  <c:v>55</c:v>
                </c:pt>
                <c:pt idx="23343">
                  <c:v>18.45</c:v>
                </c:pt>
                <c:pt idx="23344">
                  <c:v>48.58</c:v>
                </c:pt>
                <c:pt idx="23345">
                  <c:v>79.099999999999994</c:v>
                </c:pt>
                <c:pt idx="23346">
                  <c:v>44.41</c:v>
                </c:pt>
                <c:pt idx="23347">
                  <c:v>23.29</c:v>
                </c:pt>
                <c:pt idx="23348">
                  <c:v>24.81</c:v>
                </c:pt>
                <c:pt idx="23349">
                  <c:v>15.31</c:v>
                </c:pt>
                <c:pt idx="23350">
                  <c:v>30.9</c:v>
                </c:pt>
                <c:pt idx="23351">
                  <c:v>54.8</c:v>
                </c:pt>
                <c:pt idx="23352">
                  <c:v>18.64</c:v>
                </c:pt>
                <c:pt idx="23353">
                  <c:v>48.79</c:v>
                </c:pt>
                <c:pt idx="23354">
                  <c:v>79.290000000000006</c:v>
                </c:pt>
                <c:pt idx="23355">
                  <c:v>44.26</c:v>
                </c:pt>
                <c:pt idx="23356">
                  <c:v>23.5</c:v>
                </c:pt>
                <c:pt idx="23357">
                  <c:v>24.65</c:v>
                </c:pt>
                <c:pt idx="23358">
                  <c:v>15.49</c:v>
                </c:pt>
                <c:pt idx="23359">
                  <c:v>30.68</c:v>
                </c:pt>
                <c:pt idx="23360">
                  <c:v>54.6</c:v>
                </c:pt>
                <c:pt idx="23361">
                  <c:v>18.82</c:v>
                </c:pt>
                <c:pt idx="23362">
                  <c:v>49</c:v>
                </c:pt>
                <c:pt idx="23363">
                  <c:v>79.48</c:v>
                </c:pt>
                <c:pt idx="23364">
                  <c:v>44.1</c:v>
                </c:pt>
                <c:pt idx="23365">
                  <c:v>23.7</c:v>
                </c:pt>
                <c:pt idx="23366">
                  <c:v>24.49</c:v>
                </c:pt>
                <c:pt idx="23367">
                  <c:v>15.67</c:v>
                </c:pt>
                <c:pt idx="23368">
                  <c:v>30.46</c:v>
                </c:pt>
                <c:pt idx="23369">
                  <c:v>54.39</c:v>
                </c:pt>
                <c:pt idx="23370">
                  <c:v>19.010000000000002</c:v>
                </c:pt>
                <c:pt idx="23371">
                  <c:v>49.22</c:v>
                </c:pt>
                <c:pt idx="23372">
                  <c:v>79.67</c:v>
                </c:pt>
                <c:pt idx="23373">
                  <c:v>43.94</c:v>
                </c:pt>
                <c:pt idx="23374">
                  <c:v>23.91</c:v>
                </c:pt>
                <c:pt idx="23375">
                  <c:v>24.33</c:v>
                </c:pt>
                <c:pt idx="23376">
                  <c:v>30.24</c:v>
                </c:pt>
                <c:pt idx="23377">
                  <c:v>54.19</c:v>
                </c:pt>
                <c:pt idx="23378">
                  <c:v>19.190000000000001</c:v>
                </c:pt>
                <c:pt idx="23379">
                  <c:v>49.43</c:v>
                </c:pt>
                <c:pt idx="23380">
                  <c:v>79.849999999999994</c:v>
                </c:pt>
                <c:pt idx="23381">
                  <c:v>43.79</c:v>
                </c:pt>
                <c:pt idx="23382">
                  <c:v>24.11</c:v>
                </c:pt>
                <c:pt idx="23383">
                  <c:v>24.17</c:v>
                </c:pt>
                <c:pt idx="23384">
                  <c:v>16.03</c:v>
                </c:pt>
                <c:pt idx="23385">
                  <c:v>30.02</c:v>
                </c:pt>
                <c:pt idx="23386">
                  <c:v>53.98</c:v>
                </c:pt>
                <c:pt idx="23387">
                  <c:v>19.38</c:v>
                </c:pt>
                <c:pt idx="23388">
                  <c:v>49.64</c:v>
                </c:pt>
                <c:pt idx="23389">
                  <c:v>80.03</c:v>
                </c:pt>
                <c:pt idx="23390">
                  <c:v>43.63</c:v>
                </c:pt>
                <c:pt idx="23391">
                  <c:v>24.32</c:v>
                </c:pt>
                <c:pt idx="23392">
                  <c:v>24.01</c:v>
                </c:pt>
                <c:pt idx="23393">
                  <c:v>16.21</c:v>
                </c:pt>
                <c:pt idx="23394">
                  <c:v>29.8</c:v>
                </c:pt>
                <c:pt idx="23395">
                  <c:v>53.77</c:v>
                </c:pt>
                <c:pt idx="23396">
                  <c:v>19.57</c:v>
                </c:pt>
                <c:pt idx="23397">
                  <c:v>49.86</c:v>
                </c:pt>
                <c:pt idx="23398">
                  <c:v>80.2</c:v>
                </c:pt>
                <c:pt idx="23399">
                  <c:v>43.47</c:v>
                </c:pt>
                <c:pt idx="23400">
                  <c:v>24.53</c:v>
                </c:pt>
                <c:pt idx="23401">
                  <c:v>23.85</c:v>
                </c:pt>
                <c:pt idx="23402">
                  <c:v>16.399999999999999</c:v>
                </c:pt>
                <c:pt idx="23403">
                  <c:v>29.59</c:v>
                </c:pt>
                <c:pt idx="23404">
                  <c:v>53.57</c:v>
                </c:pt>
                <c:pt idx="23405">
                  <c:v>19.760000000000002</c:v>
                </c:pt>
                <c:pt idx="23406">
                  <c:v>50.07</c:v>
                </c:pt>
                <c:pt idx="23407">
                  <c:v>80.37</c:v>
                </c:pt>
                <c:pt idx="23408">
                  <c:v>43.31</c:v>
                </c:pt>
                <c:pt idx="23409">
                  <c:v>24.74</c:v>
                </c:pt>
                <c:pt idx="23410">
                  <c:v>23.69</c:v>
                </c:pt>
                <c:pt idx="23411">
                  <c:v>16.579999999999998</c:v>
                </c:pt>
                <c:pt idx="23412">
                  <c:v>29.37</c:v>
                </c:pt>
                <c:pt idx="23413">
                  <c:v>53.36</c:v>
                </c:pt>
                <c:pt idx="23414">
                  <c:v>19.940000000000001</c:v>
                </c:pt>
                <c:pt idx="23415">
                  <c:v>50.29</c:v>
                </c:pt>
                <c:pt idx="23416">
                  <c:v>80.53</c:v>
                </c:pt>
                <c:pt idx="23417">
                  <c:v>43.14</c:v>
                </c:pt>
                <c:pt idx="23418">
                  <c:v>24.94</c:v>
                </c:pt>
                <c:pt idx="23419">
                  <c:v>23.53</c:v>
                </c:pt>
                <c:pt idx="23420">
                  <c:v>16.760000000000002</c:v>
                </c:pt>
                <c:pt idx="23421">
                  <c:v>29.15</c:v>
                </c:pt>
                <c:pt idx="23422">
                  <c:v>53.15</c:v>
                </c:pt>
                <c:pt idx="23423">
                  <c:v>20.13</c:v>
                </c:pt>
                <c:pt idx="23424">
                  <c:v>50.5</c:v>
                </c:pt>
                <c:pt idx="23425">
                  <c:v>80.69</c:v>
                </c:pt>
                <c:pt idx="23426">
                  <c:v>42.98</c:v>
                </c:pt>
                <c:pt idx="23427">
                  <c:v>25.15</c:v>
                </c:pt>
                <c:pt idx="23428">
                  <c:v>23.37</c:v>
                </c:pt>
                <c:pt idx="23429">
                  <c:v>16.95</c:v>
                </c:pt>
                <c:pt idx="23430">
                  <c:v>28.93</c:v>
                </c:pt>
                <c:pt idx="23431">
                  <c:v>52.94</c:v>
                </c:pt>
                <c:pt idx="23432">
                  <c:v>20.32</c:v>
                </c:pt>
                <c:pt idx="23433">
                  <c:v>50.72</c:v>
                </c:pt>
                <c:pt idx="23434">
                  <c:v>80.849999999999994</c:v>
                </c:pt>
                <c:pt idx="23435">
                  <c:v>42.82</c:v>
                </c:pt>
                <c:pt idx="23436">
                  <c:v>25.36</c:v>
                </c:pt>
                <c:pt idx="23437">
                  <c:v>23.21</c:v>
                </c:pt>
                <c:pt idx="23438">
                  <c:v>17.13</c:v>
                </c:pt>
                <c:pt idx="23439">
                  <c:v>28.71</c:v>
                </c:pt>
                <c:pt idx="23440">
                  <c:v>52.73</c:v>
                </c:pt>
                <c:pt idx="23441">
                  <c:v>20.51</c:v>
                </c:pt>
                <c:pt idx="23442">
                  <c:v>50.93</c:v>
                </c:pt>
                <c:pt idx="23443">
                  <c:v>80.989999999999995</c:v>
                </c:pt>
                <c:pt idx="23444">
                  <c:v>42.65</c:v>
                </c:pt>
                <c:pt idx="23445">
                  <c:v>25.57</c:v>
                </c:pt>
                <c:pt idx="23446">
                  <c:v>23.05</c:v>
                </c:pt>
                <c:pt idx="23447">
                  <c:v>17.309999999999999</c:v>
                </c:pt>
                <c:pt idx="23448">
                  <c:v>28.5</c:v>
                </c:pt>
                <c:pt idx="23449">
                  <c:v>52.53</c:v>
                </c:pt>
                <c:pt idx="23450">
                  <c:v>20.7</c:v>
                </c:pt>
                <c:pt idx="23451">
                  <c:v>51.15</c:v>
                </c:pt>
                <c:pt idx="23452">
                  <c:v>81.14</c:v>
                </c:pt>
                <c:pt idx="23453">
                  <c:v>42.49</c:v>
                </c:pt>
                <c:pt idx="23454">
                  <c:v>25.78</c:v>
                </c:pt>
                <c:pt idx="23455">
                  <c:v>22.89</c:v>
                </c:pt>
                <c:pt idx="23456">
                  <c:v>17.5</c:v>
                </c:pt>
                <c:pt idx="23457">
                  <c:v>28.28</c:v>
                </c:pt>
                <c:pt idx="23458">
                  <c:v>52.32</c:v>
                </c:pt>
                <c:pt idx="23459">
                  <c:v>20.89</c:v>
                </c:pt>
                <c:pt idx="23460">
                  <c:v>51.36</c:v>
                </c:pt>
                <c:pt idx="23461">
                  <c:v>81.27</c:v>
                </c:pt>
                <c:pt idx="23462">
                  <c:v>42.33</c:v>
                </c:pt>
                <c:pt idx="23463">
                  <c:v>25.99</c:v>
                </c:pt>
                <c:pt idx="23464">
                  <c:v>22.73</c:v>
                </c:pt>
                <c:pt idx="23465">
                  <c:v>17.68</c:v>
                </c:pt>
                <c:pt idx="23466">
                  <c:v>28.06</c:v>
                </c:pt>
                <c:pt idx="23467">
                  <c:v>52.11</c:v>
                </c:pt>
                <c:pt idx="23468">
                  <c:v>21.08</c:v>
                </c:pt>
                <c:pt idx="23469">
                  <c:v>51.58</c:v>
                </c:pt>
                <c:pt idx="23470">
                  <c:v>81.41</c:v>
                </c:pt>
                <c:pt idx="23471">
                  <c:v>42.16</c:v>
                </c:pt>
                <c:pt idx="23472">
                  <c:v>26.19</c:v>
                </c:pt>
                <c:pt idx="23473">
                  <c:v>22.58</c:v>
                </c:pt>
                <c:pt idx="23474">
                  <c:v>17.87</c:v>
                </c:pt>
                <c:pt idx="23475">
                  <c:v>27.84</c:v>
                </c:pt>
                <c:pt idx="23476">
                  <c:v>51.9</c:v>
                </c:pt>
                <c:pt idx="23477">
                  <c:v>21.26</c:v>
                </c:pt>
                <c:pt idx="23478">
                  <c:v>51.8</c:v>
                </c:pt>
                <c:pt idx="23479">
                  <c:v>81.53</c:v>
                </c:pt>
                <c:pt idx="23480">
                  <c:v>41.99</c:v>
                </c:pt>
                <c:pt idx="23481">
                  <c:v>26.4</c:v>
                </c:pt>
                <c:pt idx="23482">
                  <c:v>22.42</c:v>
                </c:pt>
                <c:pt idx="23483">
                  <c:v>18.05</c:v>
                </c:pt>
                <c:pt idx="23484">
                  <c:v>27.63</c:v>
                </c:pt>
                <c:pt idx="23485">
                  <c:v>51.69</c:v>
                </c:pt>
                <c:pt idx="23486">
                  <c:v>21.45</c:v>
                </c:pt>
                <c:pt idx="23487">
                  <c:v>52.01</c:v>
                </c:pt>
                <c:pt idx="23488">
                  <c:v>81.650000000000006</c:v>
                </c:pt>
                <c:pt idx="23489">
                  <c:v>41.82</c:v>
                </c:pt>
                <c:pt idx="23490">
                  <c:v>26.61</c:v>
                </c:pt>
                <c:pt idx="23491">
                  <c:v>22.26</c:v>
                </c:pt>
                <c:pt idx="23492">
                  <c:v>18.239999999999998</c:v>
                </c:pt>
                <c:pt idx="23493">
                  <c:v>27.41</c:v>
                </c:pt>
                <c:pt idx="23494">
                  <c:v>51.48</c:v>
                </c:pt>
                <c:pt idx="23495">
                  <c:v>21.64</c:v>
                </c:pt>
                <c:pt idx="23496">
                  <c:v>52.23</c:v>
                </c:pt>
                <c:pt idx="23497">
                  <c:v>81.760000000000005</c:v>
                </c:pt>
                <c:pt idx="23498">
                  <c:v>41.66</c:v>
                </c:pt>
                <c:pt idx="23499">
                  <c:v>26.82</c:v>
                </c:pt>
                <c:pt idx="23500">
                  <c:v>22.1</c:v>
                </c:pt>
                <c:pt idx="23501">
                  <c:v>18.420000000000002</c:v>
                </c:pt>
                <c:pt idx="23502">
                  <c:v>27.19</c:v>
                </c:pt>
                <c:pt idx="23503">
                  <c:v>51.26</c:v>
                </c:pt>
                <c:pt idx="23504">
                  <c:v>21.83</c:v>
                </c:pt>
                <c:pt idx="23505">
                  <c:v>52.45</c:v>
                </c:pt>
                <c:pt idx="23506">
                  <c:v>81.86</c:v>
                </c:pt>
                <c:pt idx="23507">
                  <c:v>41.49</c:v>
                </c:pt>
                <c:pt idx="23508">
                  <c:v>27.04</c:v>
                </c:pt>
                <c:pt idx="23509">
                  <c:v>21.95</c:v>
                </c:pt>
                <c:pt idx="23510">
                  <c:v>18.61</c:v>
                </c:pt>
                <c:pt idx="23511">
                  <c:v>26.98</c:v>
                </c:pt>
                <c:pt idx="23512">
                  <c:v>51.05</c:v>
                </c:pt>
                <c:pt idx="23513">
                  <c:v>22.03</c:v>
                </c:pt>
                <c:pt idx="23514">
                  <c:v>52.67</c:v>
                </c:pt>
                <c:pt idx="23515">
                  <c:v>81.96</c:v>
                </c:pt>
                <c:pt idx="23516">
                  <c:v>41.32</c:v>
                </c:pt>
                <c:pt idx="23517">
                  <c:v>27.25</c:v>
                </c:pt>
                <c:pt idx="23518">
                  <c:v>21.79</c:v>
                </c:pt>
                <c:pt idx="23519">
                  <c:v>18.79</c:v>
                </c:pt>
                <c:pt idx="23520">
                  <c:v>26.76</c:v>
                </c:pt>
                <c:pt idx="23521">
                  <c:v>50.84</c:v>
                </c:pt>
                <c:pt idx="23522">
                  <c:v>22.22</c:v>
                </c:pt>
                <c:pt idx="23523">
                  <c:v>52.88</c:v>
                </c:pt>
                <c:pt idx="23524">
                  <c:v>82.05</c:v>
                </c:pt>
                <c:pt idx="23525">
                  <c:v>41.15</c:v>
                </c:pt>
                <c:pt idx="23526">
                  <c:v>27.46</c:v>
                </c:pt>
                <c:pt idx="23527">
                  <c:v>21.63</c:v>
                </c:pt>
                <c:pt idx="23528">
                  <c:v>18.98</c:v>
                </c:pt>
                <c:pt idx="23529">
                  <c:v>26.54</c:v>
                </c:pt>
                <c:pt idx="23530">
                  <c:v>50.63</c:v>
                </c:pt>
                <c:pt idx="23531">
                  <c:v>22.41</c:v>
                </c:pt>
                <c:pt idx="23532">
                  <c:v>53.1</c:v>
                </c:pt>
                <c:pt idx="23533">
                  <c:v>82.13</c:v>
                </c:pt>
                <c:pt idx="23534">
                  <c:v>40.98</c:v>
                </c:pt>
                <c:pt idx="23535">
                  <c:v>27.67</c:v>
                </c:pt>
                <c:pt idx="23536">
                  <c:v>21.48</c:v>
                </c:pt>
                <c:pt idx="23537">
                  <c:v>19.170000000000002</c:v>
                </c:pt>
                <c:pt idx="23538">
                  <c:v>26.33</c:v>
                </c:pt>
                <c:pt idx="23539">
                  <c:v>50.42</c:v>
                </c:pt>
                <c:pt idx="23540">
                  <c:v>22.6</c:v>
                </c:pt>
                <c:pt idx="23541">
                  <c:v>53.32</c:v>
                </c:pt>
                <c:pt idx="23542">
                  <c:v>82.2</c:v>
                </c:pt>
                <c:pt idx="23543">
                  <c:v>40.81</c:v>
                </c:pt>
                <c:pt idx="23544">
                  <c:v>27.88</c:v>
                </c:pt>
                <c:pt idx="23545">
                  <c:v>21.32</c:v>
                </c:pt>
                <c:pt idx="23546">
                  <c:v>19.350000000000001</c:v>
                </c:pt>
                <c:pt idx="23547">
                  <c:v>26.11</c:v>
                </c:pt>
                <c:pt idx="23548">
                  <c:v>50.2</c:v>
                </c:pt>
                <c:pt idx="23549">
                  <c:v>10.25</c:v>
                </c:pt>
                <c:pt idx="23550">
                  <c:v>22.79</c:v>
                </c:pt>
                <c:pt idx="23551">
                  <c:v>53.54</c:v>
                </c:pt>
                <c:pt idx="23552">
                  <c:v>82.26</c:v>
                </c:pt>
                <c:pt idx="23553">
                  <c:v>40.630000000000003</c:v>
                </c:pt>
                <c:pt idx="23554">
                  <c:v>28.09</c:v>
                </c:pt>
                <c:pt idx="23555">
                  <c:v>21.17</c:v>
                </c:pt>
                <c:pt idx="23556">
                  <c:v>19.54</c:v>
                </c:pt>
                <c:pt idx="23557">
                  <c:v>25.9</c:v>
                </c:pt>
                <c:pt idx="23558">
                  <c:v>49.99</c:v>
                </c:pt>
                <c:pt idx="23559">
                  <c:v>22.98</c:v>
                </c:pt>
                <c:pt idx="23560">
                  <c:v>53.76</c:v>
                </c:pt>
                <c:pt idx="23561">
                  <c:v>82.32</c:v>
                </c:pt>
                <c:pt idx="23562">
                  <c:v>40.46</c:v>
                </c:pt>
                <c:pt idx="23563">
                  <c:v>28.3</c:v>
                </c:pt>
                <c:pt idx="23564">
                  <c:v>21.01</c:v>
                </c:pt>
                <c:pt idx="23565">
                  <c:v>19.73</c:v>
                </c:pt>
                <c:pt idx="23566">
                  <c:v>25.68</c:v>
                </c:pt>
                <c:pt idx="23567">
                  <c:v>49.78</c:v>
                </c:pt>
                <c:pt idx="23568">
                  <c:v>23.17</c:v>
                </c:pt>
                <c:pt idx="23569">
                  <c:v>53.98</c:v>
                </c:pt>
                <c:pt idx="23570">
                  <c:v>82.36</c:v>
                </c:pt>
                <c:pt idx="23571">
                  <c:v>40.29</c:v>
                </c:pt>
                <c:pt idx="23572">
                  <c:v>28.52</c:v>
                </c:pt>
                <c:pt idx="23573">
                  <c:v>20.85</c:v>
                </c:pt>
                <c:pt idx="23574">
                  <c:v>19.91</c:v>
                </c:pt>
                <c:pt idx="23575">
                  <c:v>25.47</c:v>
                </c:pt>
                <c:pt idx="23576">
                  <c:v>49.57</c:v>
                </c:pt>
                <c:pt idx="23577">
                  <c:v>10.68</c:v>
                </c:pt>
                <c:pt idx="23578">
                  <c:v>23.37</c:v>
                </c:pt>
                <c:pt idx="23579">
                  <c:v>54.2</c:v>
                </c:pt>
                <c:pt idx="23580">
                  <c:v>82.4</c:v>
                </c:pt>
                <c:pt idx="23581">
                  <c:v>40.119999999999997</c:v>
                </c:pt>
                <c:pt idx="23582">
                  <c:v>28.73</c:v>
                </c:pt>
                <c:pt idx="23583">
                  <c:v>20.7</c:v>
                </c:pt>
                <c:pt idx="23584">
                  <c:v>20.100000000000001</c:v>
                </c:pt>
                <c:pt idx="23585">
                  <c:v>25.25</c:v>
                </c:pt>
                <c:pt idx="23586">
                  <c:v>49.35</c:v>
                </c:pt>
                <c:pt idx="23587">
                  <c:v>10.82</c:v>
                </c:pt>
                <c:pt idx="23588">
                  <c:v>23.56</c:v>
                </c:pt>
                <c:pt idx="23589">
                  <c:v>54.41</c:v>
                </c:pt>
                <c:pt idx="23590">
                  <c:v>82.43</c:v>
                </c:pt>
                <c:pt idx="23591">
                  <c:v>39.94</c:v>
                </c:pt>
                <c:pt idx="23592">
                  <c:v>28.94</c:v>
                </c:pt>
                <c:pt idx="23593">
                  <c:v>20.54</c:v>
                </c:pt>
                <c:pt idx="23594">
                  <c:v>20.29</c:v>
                </c:pt>
                <c:pt idx="23595">
                  <c:v>25.04</c:v>
                </c:pt>
                <c:pt idx="23596">
                  <c:v>49.14</c:v>
                </c:pt>
                <c:pt idx="23597">
                  <c:v>10.97</c:v>
                </c:pt>
                <c:pt idx="23598">
                  <c:v>23.75</c:v>
                </c:pt>
                <c:pt idx="23599">
                  <c:v>54.63</c:v>
                </c:pt>
                <c:pt idx="23600">
                  <c:v>82.44</c:v>
                </c:pt>
                <c:pt idx="23601">
                  <c:v>39.770000000000003</c:v>
                </c:pt>
                <c:pt idx="23602">
                  <c:v>29.16</c:v>
                </c:pt>
                <c:pt idx="23603">
                  <c:v>20.39</c:v>
                </c:pt>
                <c:pt idx="23604">
                  <c:v>20.48</c:v>
                </c:pt>
                <c:pt idx="23605">
                  <c:v>24.83</c:v>
                </c:pt>
                <c:pt idx="23606">
                  <c:v>48.92</c:v>
                </c:pt>
                <c:pt idx="23607">
                  <c:v>11.11</c:v>
                </c:pt>
                <c:pt idx="23608">
                  <c:v>23.94</c:v>
                </c:pt>
                <c:pt idx="23609">
                  <c:v>54.85</c:v>
                </c:pt>
                <c:pt idx="23610">
                  <c:v>82.45</c:v>
                </c:pt>
                <c:pt idx="23611">
                  <c:v>39.590000000000003</c:v>
                </c:pt>
                <c:pt idx="23612">
                  <c:v>29.37</c:v>
                </c:pt>
                <c:pt idx="23613">
                  <c:v>20.239999999999998</c:v>
                </c:pt>
                <c:pt idx="23614">
                  <c:v>20.66</c:v>
                </c:pt>
                <c:pt idx="23615">
                  <c:v>24.61</c:v>
                </c:pt>
                <c:pt idx="23616">
                  <c:v>48.71</c:v>
                </c:pt>
                <c:pt idx="23617">
                  <c:v>11.26</c:v>
                </c:pt>
                <c:pt idx="23618">
                  <c:v>24.14</c:v>
                </c:pt>
                <c:pt idx="23619">
                  <c:v>55.07</c:v>
                </c:pt>
                <c:pt idx="23620">
                  <c:v>82.45</c:v>
                </c:pt>
                <c:pt idx="23621">
                  <c:v>39.42</c:v>
                </c:pt>
                <c:pt idx="23622">
                  <c:v>29.58</c:v>
                </c:pt>
                <c:pt idx="23623">
                  <c:v>20.079999999999998</c:v>
                </c:pt>
                <c:pt idx="23624">
                  <c:v>20.85</c:v>
                </c:pt>
                <c:pt idx="23625">
                  <c:v>24.4</c:v>
                </c:pt>
                <c:pt idx="23626">
                  <c:v>48.5</c:v>
                </c:pt>
                <c:pt idx="23627">
                  <c:v>11.4</c:v>
                </c:pt>
                <c:pt idx="23628">
                  <c:v>24.33</c:v>
                </c:pt>
                <c:pt idx="23629">
                  <c:v>55.29</c:v>
                </c:pt>
                <c:pt idx="23630">
                  <c:v>82.44</c:v>
                </c:pt>
                <c:pt idx="23631">
                  <c:v>39.24</c:v>
                </c:pt>
                <c:pt idx="23632">
                  <c:v>29.8</c:v>
                </c:pt>
                <c:pt idx="23633">
                  <c:v>19.93</c:v>
                </c:pt>
                <c:pt idx="23634">
                  <c:v>21.04</c:v>
                </c:pt>
                <c:pt idx="23635">
                  <c:v>24.18</c:v>
                </c:pt>
                <c:pt idx="23636">
                  <c:v>48.28</c:v>
                </c:pt>
                <c:pt idx="23637">
                  <c:v>24.52</c:v>
                </c:pt>
                <c:pt idx="23638">
                  <c:v>55.51</c:v>
                </c:pt>
                <c:pt idx="23639">
                  <c:v>82.42</c:v>
                </c:pt>
                <c:pt idx="23640">
                  <c:v>39.06</c:v>
                </c:pt>
                <c:pt idx="23641">
                  <c:v>30.01</c:v>
                </c:pt>
                <c:pt idx="23642">
                  <c:v>19.77</c:v>
                </c:pt>
                <c:pt idx="23643">
                  <c:v>21.23</c:v>
                </c:pt>
                <c:pt idx="23644">
                  <c:v>23.97</c:v>
                </c:pt>
                <c:pt idx="23645">
                  <c:v>48.07</c:v>
                </c:pt>
                <c:pt idx="23646">
                  <c:v>11.69</c:v>
                </c:pt>
                <c:pt idx="23647">
                  <c:v>24.72</c:v>
                </c:pt>
                <c:pt idx="23648">
                  <c:v>55.74</c:v>
                </c:pt>
                <c:pt idx="23649">
                  <c:v>82.39</c:v>
                </c:pt>
                <c:pt idx="23650">
                  <c:v>38.89</c:v>
                </c:pt>
                <c:pt idx="23651">
                  <c:v>30.23</c:v>
                </c:pt>
                <c:pt idx="23652">
                  <c:v>19.62</c:v>
                </c:pt>
                <c:pt idx="23653">
                  <c:v>21.42</c:v>
                </c:pt>
                <c:pt idx="23654">
                  <c:v>23.76</c:v>
                </c:pt>
                <c:pt idx="23655">
                  <c:v>47.85</c:v>
                </c:pt>
                <c:pt idx="23656">
                  <c:v>11.84</c:v>
                </c:pt>
                <c:pt idx="23657">
                  <c:v>24.91</c:v>
                </c:pt>
                <c:pt idx="23658">
                  <c:v>55.96</c:v>
                </c:pt>
                <c:pt idx="23659">
                  <c:v>82.36</c:v>
                </c:pt>
                <c:pt idx="23660">
                  <c:v>38.71</c:v>
                </c:pt>
                <c:pt idx="23661">
                  <c:v>30.44</c:v>
                </c:pt>
                <c:pt idx="23662">
                  <c:v>19.47</c:v>
                </c:pt>
                <c:pt idx="23663">
                  <c:v>21.61</c:v>
                </c:pt>
                <c:pt idx="23664">
                  <c:v>23.55</c:v>
                </c:pt>
                <c:pt idx="23665">
                  <c:v>47.64</c:v>
                </c:pt>
                <c:pt idx="23666">
                  <c:v>11.98</c:v>
                </c:pt>
                <c:pt idx="23667">
                  <c:v>25.11</c:v>
                </c:pt>
                <c:pt idx="23668">
                  <c:v>56.18</c:v>
                </c:pt>
                <c:pt idx="23669">
                  <c:v>82.31</c:v>
                </c:pt>
                <c:pt idx="23670">
                  <c:v>38.53</c:v>
                </c:pt>
                <c:pt idx="23671">
                  <c:v>30.66</c:v>
                </c:pt>
                <c:pt idx="23672">
                  <c:v>19.309999999999999</c:v>
                </c:pt>
                <c:pt idx="23673">
                  <c:v>21.8</c:v>
                </c:pt>
                <c:pt idx="23674">
                  <c:v>23.33</c:v>
                </c:pt>
                <c:pt idx="23675">
                  <c:v>47.42</c:v>
                </c:pt>
                <c:pt idx="23676">
                  <c:v>12.12</c:v>
                </c:pt>
                <c:pt idx="23677">
                  <c:v>25.3</c:v>
                </c:pt>
                <c:pt idx="23678">
                  <c:v>56.4</c:v>
                </c:pt>
                <c:pt idx="23679">
                  <c:v>82.25</c:v>
                </c:pt>
                <c:pt idx="23680">
                  <c:v>38.35</c:v>
                </c:pt>
                <c:pt idx="23681">
                  <c:v>30.87</c:v>
                </c:pt>
                <c:pt idx="23682">
                  <c:v>19.16</c:v>
                </c:pt>
                <c:pt idx="23683">
                  <c:v>21.99</c:v>
                </c:pt>
                <c:pt idx="23684">
                  <c:v>23.12</c:v>
                </c:pt>
                <c:pt idx="23685">
                  <c:v>47.21</c:v>
                </c:pt>
                <c:pt idx="23686">
                  <c:v>12.27</c:v>
                </c:pt>
                <c:pt idx="23687">
                  <c:v>25.5</c:v>
                </c:pt>
                <c:pt idx="23688">
                  <c:v>56.62</c:v>
                </c:pt>
                <c:pt idx="23689">
                  <c:v>82.19</c:v>
                </c:pt>
                <c:pt idx="23690">
                  <c:v>38.17</c:v>
                </c:pt>
                <c:pt idx="23691">
                  <c:v>31.09</c:v>
                </c:pt>
                <c:pt idx="23692">
                  <c:v>19.010000000000002</c:v>
                </c:pt>
                <c:pt idx="23693">
                  <c:v>22.17</c:v>
                </c:pt>
                <c:pt idx="23694">
                  <c:v>22.91</c:v>
                </c:pt>
                <c:pt idx="23695">
                  <c:v>46.99</c:v>
                </c:pt>
                <c:pt idx="23696">
                  <c:v>12.41</c:v>
                </c:pt>
                <c:pt idx="23697">
                  <c:v>25.69</c:v>
                </c:pt>
                <c:pt idx="23698">
                  <c:v>56.84</c:v>
                </c:pt>
                <c:pt idx="23699">
                  <c:v>82.12</c:v>
                </c:pt>
                <c:pt idx="23700">
                  <c:v>37.99</c:v>
                </c:pt>
                <c:pt idx="23701">
                  <c:v>31.31</c:v>
                </c:pt>
                <c:pt idx="23702">
                  <c:v>18.850000000000001</c:v>
                </c:pt>
                <c:pt idx="23703">
                  <c:v>22.36</c:v>
                </c:pt>
                <c:pt idx="23704">
                  <c:v>22.7</c:v>
                </c:pt>
                <c:pt idx="23705">
                  <c:v>46.78</c:v>
                </c:pt>
                <c:pt idx="23706">
                  <c:v>12.56</c:v>
                </c:pt>
                <c:pt idx="23707">
                  <c:v>25.89</c:v>
                </c:pt>
                <c:pt idx="23708">
                  <c:v>57.06</c:v>
                </c:pt>
                <c:pt idx="23709">
                  <c:v>82.04</c:v>
                </c:pt>
                <c:pt idx="23710">
                  <c:v>37.81</c:v>
                </c:pt>
                <c:pt idx="23711">
                  <c:v>31.52</c:v>
                </c:pt>
                <c:pt idx="23712">
                  <c:v>18.7</c:v>
                </c:pt>
                <c:pt idx="23713">
                  <c:v>22.55</c:v>
                </c:pt>
                <c:pt idx="23714">
                  <c:v>22.49</c:v>
                </c:pt>
                <c:pt idx="23715">
                  <c:v>46.56</c:v>
                </c:pt>
                <c:pt idx="23716">
                  <c:v>12.7</c:v>
                </c:pt>
                <c:pt idx="23717">
                  <c:v>26.08</c:v>
                </c:pt>
                <c:pt idx="23718">
                  <c:v>57.29</c:v>
                </c:pt>
                <c:pt idx="23719">
                  <c:v>81.95</c:v>
                </c:pt>
                <c:pt idx="23720">
                  <c:v>37.630000000000003</c:v>
                </c:pt>
                <c:pt idx="23721">
                  <c:v>31.74</c:v>
                </c:pt>
                <c:pt idx="23722">
                  <c:v>18.55</c:v>
                </c:pt>
                <c:pt idx="23723">
                  <c:v>22.74</c:v>
                </c:pt>
                <c:pt idx="23724">
                  <c:v>22.28</c:v>
                </c:pt>
                <c:pt idx="23725">
                  <c:v>46.35</c:v>
                </c:pt>
                <c:pt idx="23726">
                  <c:v>12.85</c:v>
                </c:pt>
                <c:pt idx="23727">
                  <c:v>26.28</c:v>
                </c:pt>
                <c:pt idx="23728">
                  <c:v>57.51</c:v>
                </c:pt>
                <c:pt idx="23729">
                  <c:v>81.86</c:v>
                </c:pt>
                <c:pt idx="23730">
                  <c:v>37.450000000000003</c:v>
                </c:pt>
                <c:pt idx="23731">
                  <c:v>31.96</c:v>
                </c:pt>
                <c:pt idx="23732">
                  <c:v>18.399999999999999</c:v>
                </c:pt>
                <c:pt idx="23733">
                  <c:v>22.93</c:v>
                </c:pt>
                <c:pt idx="23734">
                  <c:v>22.06</c:v>
                </c:pt>
                <c:pt idx="23735">
                  <c:v>46.13</c:v>
                </c:pt>
                <c:pt idx="23736">
                  <c:v>12.99</c:v>
                </c:pt>
                <c:pt idx="23737">
                  <c:v>26.48</c:v>
                </c:pt>
                <c:pt idx="23738">
                  <c:v>57.73</c:v>
                </c:pt>
                <c:pt idx="23739">
                  <c:v>81.75</c:v>
                </c:pt>
                <c:pt idx="23740">
                  <c:v>37.270000000000003</c:v>
                </c:pt>
                <c:pt idx="23741">
                  <c:v>32.17</c:v>
                </c:pt>
                <c:pt idx="23742">
                  <c:v>18.25</c:v>
                </c:pt>
                <c:pt idx="23743">
                  <c:v>23.13</c:v>
                </c:pt>
                <c:pt idx="23744">
                  <c:v>21.85</c:v>
                </c:pt>
                <c:pt idx="23745">
                  <c:v>45.92</c:v>
                </c:pt>
                <c:pt idx="23746">
                  <c:v>13.14</c:v>
                </c:pt>
                <c:pt idx="23747">
                  <c:v>26.67</c:v>
                </c:pt>
                <c:pt idx="23748">
                  <c:v>57.95</c:v>
                </c:pt>
                <c:pt idx="23749">
                  <c:v>81.64</c:v>
                </c:pt>
                <c:pt idx="23750">
                  <c:v>37.090000000000003</c:v>
                </c:pt>
                <c:pt idx="23751">
                  <c:v>32.39</c:v>
                </c:pt>
                <c:pt idx="23752">
                  <c:v>18.09</c:v>
                </c:pt>
                <c:pt idx="23753">
                  <c:v>23.32</c:v>
                </c:pt>
                <c:pt idx="23754">
                  <c:v>21.64</c:v>
                </c:pt>
                <c:pt idx="23755">
                  <c:v>45.7</c:v>
                </c:pt>
                <c:pt idx="23756">
                  <c:v>13.28</c:v>
                </c:pt>
                <c:pt idx="23757">
                  <c:v>26.87</c:v>
                </c:pt>
                <c:pt idx="23758">
                  <c:v>58.18</c:v>
                </c:pt>
                <c:pt idx="23759">
                  <c:v>81.53</c:v>
                </c:pt>
                <c:pt idx="23760">
                  <c:v>36.909999999999997</c:v>
                </c:pt>
                <c:pt idx="23761">
                  <c:v>32.61</c:v>
                </c:pt>
                <c:pt idx="23762">
                  <c:v>17.940000000000001</c:v>
                </c:pt>
                <c:pt idx="23763">
                  <c:v>23.51</c:v>
                </c:pt>
                <c:pt idx="23764">
                  <c:v>21.43</c:v>
                </c:pt>
                <c:pt idx="23765">
                  <c:v>45.49</c:v>
                </c:pt>
                <c:pt idx="23766">
                  <c:v>13.42</c:v>
                </c:pt>
                <c:pt idx="23767">
                  <c:v>27.07</c:v>
                </c:pt>
                <c:pt idx="23768">
                  <c:v>58.4</c:v>
                </c:pt>
                <c:pt idx="23769">
                  <c:v>81.400000000000006</c:v>
                </c:pt>
                <c:pt idx="23770">
                  <c:v>36.72</c:v>
                </c:pt>
                <c:pt idx="23771">
                  <c:v>32.82</c:v>
                </c:pt>
                <c:pt idx="23772">
                  <c:v>17.79</c:v>
                </c:pt>
                <c:pt idx="23773">
                  <c:v>23.7</c:v>
                </c:pt>
                <c:pt idx="23774">
                  <c:v>21.22</c:v>
                </c:pt>
                <c:pt idx="23775">
                  <c:v>45.27</c:v>
                </c:pt>
                <c:pt idx="23776">
                  <c:v>13.57</c:v>
                </c:pt>
                <c:pt idx="23777">
                  <c:v>27.26</c:v>
                </c:pt>
                <c:pt idx="23778">
                  <c:v>58.62</c:v>
                </c:pt>
                <c:pt idx="23779">
                  <c:v>81.28</c:v>
                </c:pt>
                <c:pt idx="23780">
                  <c:v>36.54</c:v>
                </c:pt>
                <c:pt idx="23781">
                  <c:v>33.04</c:v>
                </c:pt>
                <c:pt idx="23782">
                  <c:v>17.64</c:v>
                </c:pt>
                <c:pt idx="23783">
                  <c:v>23.89</c:v>
                </c:pt>
                <c:pt idx="23784">
                  <c:v>21.02</c:v>
                </c:pt>
                <c:pt idx="23785">
                  <c:v>45.05</c:v>
                </c:pt>
                <c:pt idx="23786">
                  <c:v>13.71</c:v>
                </c:pt>
                <c:pt idx="23787">
                  <c:v>27.46</c:v>
                </c:pt>
                <c:pt idx="23788">
                  <c:v>58.85</c:v>
                </c:pt>
                <c:pt idx="23789">
                  <c:v>81.14</c:v>
                </c:pt>
                <c:pt idx="23790">
                  <c:v>36.36</c:v>
                </c:pt>
                <c:pt idx="23791">
                  <c:v>33.26</c:v>
                </c:pt>
                <c:pt idx="23792">
                  <c:v>17.489999999999998</c:v>
                </c:pt>
                <c:pt idx="23793">
                  <c:v>24.08</c:v>
                </c:pt>
                <c:pt idx="23794">
                  <c:v>20.81</c:v>
                </c:pt>
                <c:pt idx="23795">
                  <c:v>44.84</c:v>
                </c:pt>
                <c:pt idx="23796">
                  <c:v>13.86</c:v>
                </c:pt>
                <c:pt idx="23797">
                  <c:v>27.66</c:v>
                </c:pt>
                <c:pt idx="23798">
                  <c:v>59.07</c:v>
                </c:pt>
                <c:pt idx="23799">
                  <c:v>81</c:v>
                </c:pt>
                <c:pt idx="23800">
                  <c:v>36.17</c:v>
                </c:pt>
                <c:pt idx="23801">
                  <c:v>33.479999999999997</c:v>
                </c:pt>
                <c:pt idx="23802">
                  <c:v>17.34</c:v>
                </c:pt>
                <c:pt idx="23803">
                  <c:v>24.27</c:v>
                </c:pt>
                <c:pt idx="23804">
                  <c:v>20.6</c:v>
                </c:pt>
                <c:pt idx="23805">
                  <c:v>44.62</c:v>
                </c:pt>
                <c:pt idx="23806">
                  <c:v>14</c:v>
                </c:pt>
                <c:pt idx="23807">
                  <c:v>27.86</c:v>
                </c:pt>
                <c:pt idx="23808">
                  <c:v>59.29</c:v>
                </c:pt>
                <c:pt idx="23809">
                  <c:v>80.86</c:v>
                </c:pt>
                <c:pt idx="23810">
                  <c:v>35.99</c:v>
                </c:pt>
                <c:pt idx="23811">
                  <c:v>33.700000000000003</c:v>
                </c:pt>
                <c:pt idx="23812">
                  <c:v>17.190000000000001</c:v>
                </c:pt>
                <c:pt idx="23813">
                  <c:v>24.46</c:v>
                </c:pt>
                <c:pt idx="23814">
                  <c:v>20.39</c:v>
                </c:pt>
                <c:pt idx="23815">
                  <c:v>44.41</c:v>
                </c:pt>
                <c:pt idx="23816">
                  <c:v>14.14</c:v>
                </c:pt>
                <c:pt idx="23817">
                  <c:v>28.05</c:v>
                </c:pt>
                <c:pt idx="23818">
                  <c:v>59.52</c:v>
                </c:pt>
                <c:pt idx="23819">
                  <c:v>80.709999999999994</c:v>
                </c:pt>
                <c:pt idx="23820">
                  <c:v>35.81</c:v>
                </c:pt>
                <c:pt idx="23821">
                  <c:v>33.92</c:v>
                </c:pt>
                <c:pt idx="23822">
                  <c:v>17.04</c:v>
                </c:pt>
                <c:pt idx="23823">
                  <c:v>24.65</c:v>
                </c:pt>
                <c:pt idx="23824">
                  <c:v>20.18</c:v>
                </c:pt>
                <c:pt idx="23825">
                  <c:v>44.19</c:v>
                </c:pt>
                <c:pt idx="23826">
                  <c:v>14.29</c:v>
                </c:pt>
                <c:pt idx="23827">
                  <c:v>28.25</c:v>
                </c:pt>
                <c:pt idx="23828">
                  <c:v>59.74</c:v>
                </c:pt>
                <c:pt idx="23829">
                  <c:v>80.55</c:v>
                </c:pt>
                <c:pt idx="23830">
                  <c:v>35.619999999999997</c:v>
                </c:pt>
                <c:pt idx="23831">
                  <c:v>34.14</c:v>
                </c:pt>
                <c:pt idx="23832">
                  <c:v>16.89</c:v>
                </c:pt>
                <c:pt idx="23833">
                  <c:v>24.84</c:v>
                </c:pt>
                <c:pt idx="23834">
                  <c:v>19.97</c:v>
                </c:pt>
                <c:pt idx="23835">
                  <c:v>43.98</c:v>
                </c:pt>
                <c:pt idx="23836">
                  <c:v>14.43</c:v>
                </c:pt>
                <c:pt idx="23837">
                  <c:v>28.45</c:v>
                </c:pt>
                <c:pt idx="23838">
                  <c:v>59.96</c:v>
                </c:pt>
                <c:pt idx="23839">
                  <c:v>80.39</c:v>
                </c:pt>
                <c:pt idx="23840">
                  <c:v>35.44</c:v>
                </c:pt>
                <c:pt idx="23841">
                  <c:v>34.36</c:v>
                </c:pt>
                <c:pt idx="23842">
                  <c:v>16.739999999999998</c:v>
                </c:pt>
                <c:pt idx="23843">
                  <c:v>25.04</c:v>
                </c:pt>
                <c:pt idx="23844">
                  <c:v>19.77</c:v>
                </c:pt>
                <c:pt idx="23845">
                  <c:v>43.76</c:v>
                </c:pt>
                <c:pt idx="23846">
                  <c:v>14.58</c:v>
                </c:pt>
                <c:pt idx="23847">
                  <c:v>28.65</c:v>
                </c:pt>
                <c:pt idx="23848">
                  <c:v>60.19</c:v>
                </c:pt>
                <c:pt idx="23849">
                  <c:v>80.23</c:v>
                </c:pt>
                <c:pt idx="23850">
                  <c:v>35.25</c:v>
                </c:pt>
                <c:pt idx="23851">
                  <c:v>34.58</c:v>
                </c:pt>
                <c:pt idx="23852">
                  <c:v>16.59</c:v>
                </c:pt>
                <c:pt idx="23853">
                  <c:v>25.23</c:v>
                </c:pt>
                <c:pt idx="23854">
                  <c:v>19.559999999999999</c:v>
                </c:pt>
                <c:pt idx="23855">
                  <c:v>43.54</c:v>
                </c:pt>
                <c:pt idx="23856">
                  <c:v>14.72</c:v>
                </c:pt>
                <c:pt idx="23857">
                  <c:v>28.85</c:v>
                </c:pt>
                <c:pt idx="23858">
                  <c:v>10.130000000000001</c:v>
                </c:pt>
                <c:pt idx="23859">
                  <c:v>60.41</c:v>
                </c:pt>
                <c:pt idx="23860">
                  <c:v>80.06</c:v>
                </c:pt>
                <c:pt idx="23861">
                  <c:v>35.07</c:v>
                </c:pt>
                <c:pt idx="23862">
                  <c:v>34.799999999999997</c:v>
                </c:pt>
                <c:pt idx="23863">
                  <c:v>16.440000000000001</c:v>
                </c:pt>
                <c:pt idx="23864">
                  <c:v>25.42</c:v>
                </c:pt>
                <c:pt idx="23865">
                  <c:v>19.350000000000001</c:v>
                </c:pt>
                <c:pt idx="23866">
                  <c:v>43.33</c:v>
                </c:pt>
                <c:pt idx="23867">
                  <c:v>14.86</c:v>
                </c:pt>
                <c:pt idx="23868">
                  <c:v>29.05</c:v>
                </c:pt>
                <c:pt idx="23869">
                  <c:v>10.32</c:v>
                </c:pt>
                <c:pt idx="23870">
                  <c:v>60.64</c:v>
                </c:pt>
                <c:pt idx="23871">
                  <c:v>79.89</c:v>
                </c:pt>
                <c:pt idx="23872">
                  <c:v>34.880000000000003</c:v>
                </c:pt>
                <c:pt idx="23873">
                  <c:v>35.020000000000003</c:v>
                </c:pt>
                <c:pt idx="23874">
                  <c:v>16.29</c:v>
                </c:pt>
                <c:pt idx="23875">
                  <c:v>25.61</c:v>
                </c:pt>
                <c:pt idx="23876">
                  <c:v>19.149999999999999</c:v>
                </c:pt>
                <c:pt idx="23877">
                  <c:v>43.11</c:v>
                </c:pt>
                <c:pt idx="23878">
                  <c:v>15.01</c:v>
                </c:pt>
                <c:pt idx="23879">
                  <c:v>29.25</c:v>
                </c:pt>
                <c:pt idx="23880">
                  <c:v>10.51</c:v>
                </c:pt>
                <c:pt idx="23881">
                  <c:v>60.86</c:v>
                </c:pt>
                <c:pt idx="23882">
                  <c:v>79.709999999999994</c:v>
                </c:pt>
                <c:pt idx="23883">
                  <c:v>34.700000000000003</c:v>
                </c:pt>
                <c:pt idx="23884">
                  <c:v>35.24</c:v>
                </c:pt>
                <c:pt idx="23885">
                  <c:v>16.14</c:v>
                </c:pt>
                <c:pt idx="23886">
                  <c:v>25.8</c:v>
                </c:pt>
                <c:pt idx="23887">
                  <c:v>18.940000000000001</c:v>
                </c:pt>
                <c:pt idx="23888">
                  <c:v>42.9</c:v>
                </c:pt>
                <c:pt idx="23889">
                  <c:v>15.15</c:v>
                </c:pt>
                <c:pt idx="23890">
                  <c:v>29.45</c:v>
                </c:pt>
                <c:pt idx="23891">
                  <c:v>10.7</c:v>
                </c:pt>
                <c:pt idx="23892">
                  <c:v>61.09</c:v>
                </c:pt>
                <c:pt idx="23893">
                  <c:v>79.53</c:v>
                </c:pt>
                <c:pt idx="23894">
                  <c:v>34.51</c:v>
                </c:pt>
                <c:pt idx="23895">
                  <c:v>35.46</c:v>
                </c:pt>
                <c:pt idx="23896">
                  <c:v>15.99</c:v>
                </c:pt>
                <c:pt idx="23897">
                  <c:v>26</c:v>
                </c:pt>
                <c:pt idx="23898">
                  <c:v>18.73</c:v>
                </c:pt>
                <c:pt idx="23899">
                  <c:v>42.68</c:v>
                </c:pt>
                <c:pt idx="23900">
                  <c:v>15.3</c:v>
                </c:pt>
                <c:pt idx="23901">
                  <c:v>29.65</c:v>
                </c:pt>
                <c:pt idx="23902">
                  <c:v>10.89</c:v>
                </c:pt>
                <c:pt idx="23903">
                  <c:v>61.31</c:v>
                </c:pt>
                <c:pt idx="23904">
                  <c:v>79.349999999999994</c:v>
                </c:pt>
                <c:pt idx="23905">
                  <c:v>34.32</c:v>
                </c:pt>
                <c:pt idx="23906">
                  <c:v>35.68</c:v>
                </c:pt>
                <c:pt idx="23907">
                  <c:v>15.84</c:v>
                </c:pt>
                <c:pt idx="23908">
                  <c:v>26.19</c:v>
                </c:pt>
                <c:pt idx="23909">
                  <c:v>18.53</c:v>
                </c:pt>
                <c:pt idx="23910">
                  <c:v>42.47</c:v>
                </c:pt>
                <c:pt idx="23911">
                  <c:v>15.44</c:v>
                </c:pt>
                <c:pt idx="23912">
                  <c:v>29.85</c:v>
                </c:pt>
                <c:pt idx="23913">
                  <c:v>11.08</c:v>
                </c:pt>
                <c:pt idx="23914">
                  <c:v>61.54</c:v>
                </c:pt>
                <c:pt idx="23915">
                  <c:v>79.16</c:v>
                </c:pt>
                <c:pt idx="23916">
                  <c:v>34.14</c:v>
                </c:pt>
                <c:pt idx="23917">
                  <c:v>35.9</c:v>
                </c:pt>
                <c:pt idx="23918">
                  <c:v>15.7</c:v>
                </c:pt>
                <c:pt idx="23919">
                  <c:v>26.38</c:v>
                </c:pt>
                <c:pt idx="23920">
                  <c:v>18.32</c:v>
                </c:pt>
                <c:pt idx="23921">
                  <c:v>42.25</c:v>
                </c:pt>
                <c:pt idx="23922">
                  <c:v>15.58</c:v>
                </c:pt>
                <c:pt idx="23923">
                  <c:v>30.05</c:v>
                </c:pt>
                <c:pt idx="23924">
                  <c:v>11.27</c:v>
                </c:pt>
                <c:pt idx="23925">
                  <c:v>61.76</c:v>
                </c:pt>
                <c:pt idx="23926">
                  <c:v>78.98</c:v>
                </c:pt>
                <c:pt idx="23927">
                  <c:v>33.950000000000003</c:v>
                </c:pt>
                <c:pt idx="23928">
                  <c:v>36.119999999999997</c:v>
                </c:pt>
                <c:pt idx="23929">
                  <c:v>15.55</c:v>
                </c:pt>
                <c:pt idx="23930">
                  <c:v>26.57</c:v>
                </c:pt>
                <c:pt idx="23931">
                  <c:v>18.12</c:v>
                </c:pt>
                <c:pt idx="23932">
                  <c:v>42.04</c:v>
                </c:pt>
                <c:pt idx="23933">
                  <c:v>15.73</c:v>
                </c:pt>
                <c:pt idx="23934">
                  <c:v>30.25</c:v>
                </c:pt>
                <c:pt idx="23935">
                  <c:v>11.46</c:v>
                </c:pt>
                <c:pt idx="23936">
                  <c:v>61.99</c:v>
                </c:pt>
                <c:pt idx="23937">
                  <c:v>78.78</c:v>
                </c:pt>
                <c:pt idx="23938">
                  <c:v>33.76</c:v>
                </c:pt>
                <c:pt idx="23939">
                  <c:v>36.340000000000003</c:v>
                </c:pt>
                <c:pt idx="23940">
                  <c:v>15.4</c:v>
                </c:pt>
                <c:pt idx="23941">
                  <c:v>26.77</c:v>
                </c:pt>
                <c:pt idx="23942">
                  <c:v>17.91</c:v>
                </c:pt>
                <c:pt idx="23943">
                  <c:v>41.82</c:v>
                </c:pt>
                <c:pt idx="23944">
                  <c:v>15.87</c:v>
                </c:pt>
                <c:pt idx="23945">
                  <c:v>30.45</c:v>
                </c:pt>
                <c:pt idx="23946">
                  <c:v>11.65</c:v>
                </c:pt>
                <c:pt idx="23947">
                  <c:v>62.21</c:v>
                </c:pt>
                <c:pt idx="23948">
                  <c:v>78.59</c:v>
                </c:pt>
                <c:pt idx="23949">
                  <c:v>33.58</c:v>
                </c:pt>
                <c:pt idx="23950">
                  <c:v>36.56</c:v>
                </c:pt>
                <c:pt idx="23951">
                  <c:v>15.25</c:v>
                </c:pt>
                <c:pt idx="23952">
                  <c:v>26.96</c:v>
                </c:pt>
                <c:pt idx="23953">
                  <c:v>17.71</c:v>
                </c:pt>
                <c:pt idx="23954">
                  <c:v>41.6</c:v>
                </c:pt>
                <c:pt idx="23955">
                  <c:v>16.02</c:v>
                </c:pt>
                <c:pt idx="23956">
                  <c:v>30.65</c:v>
                </c:pt>
                <c:pt idx="23957">
                  <c:v>11.85</c:v>
                </c:pt>
                <c:pt idx="23958">
                  <c:v>62.44</c:v>
                </c:pt>
                <c:pt idx="23959">
                  <c:v>78.400000000000006</c:v>
                </c:pt>
                <c:pt idx="23960">
                  <c:v>33.39</c:v>
                </c:pt>
                <c:pt idx="23961">
                  <c:v>36.79</c:v>
                </c:pt>
                <c:pt idx="23962">
                  <c:v>15.1</c:v>
                </c:pt>
                <c:pt idx="23963">
                  <c:v>27.15</c:v>
                </c:pt>
                <c:pt idx="23964">
                  <c:v>17.5</c:v>
                </c:pt>
                <c:pt idx="23965">
                  <c:v>41.39</c:v>
                </c:pt>
                <c:pt idx="23966">
                  <c:v>16.16</c:v>
                </c:pt>
                <c:pt idx="23967">
                  <c:v>30.85</c:v>
                </c:pt>
                <c:pt idx="23968">
                  <c:v>12.04</c:v>
                </c:pt>
                <c:pt idx="23969">
                  <c:v>62.66</c:v>
                </c:pt>
                <c:pt idx="23970">
                  <c:v>78.2</c:v>
                </c:pt>
                <c:pt idx="23971">
                  <c:v>33.200000000000003</c:v>
                </c:pt>
                <c:pt idx="23972">
                  <c:v>37.01</c:v>
                </c:pt>
                <c:pt idx="23973">
                  <c:v>14.96</c:v>
                </c:pt>
                <c:pt idx="23974">
                  <c:v>27.34</c:v>
                </c:pt>
                <c:pt idx="23975">
                  <c:v>17.3</c:v>
                </c:pt>
                <c:pt idx="23976">
                  <c:v>41.17</c:v>
                </c:pt>
                <c:pt idx="23977">
                  <c:v>16.3</c:v>
                </c:pt>
                <c:pt idx="23978">
                  <c:v>31.05</c:v>
                </c:pt>
                <c:pt idx="23979">
                  <c:v>12.23</c:v>
                </c:pt>
                <c:pt idx="23980">
                  <c:v>62.89</c:v>
                </c:pt>
                <c:pt idx="23981">
                  <c:v>78</c:v>
                </c:pt>
                <c:pt idx="23982">
                  <c:v>33.01</c:v>
                </c:pt>
                <c:pt idx="23983">
                  <c:v>37.229999999999997</c:v>
                </c:pt>
                <c:pt idx="23984">
                  <c:v>14.81</c:v>
                </c:pt>
                <c:pt idx="23985">
                  <c:v>27.54</c:v>
                </c:pt>
                <c:pt idx="23986">
                  <c:v>17.100000000000001</c:v>
                </c:pt>
                <c:pt idx="23987">
                  <c:v>40.96</c:v>
                </c:pt>
                <c:pt idx="23988">
                  <c:v>16.45</c:v>
                </c:pt>
                <c:pt idx="23989">
                  <c:v>31.26</c:v>
                </c:pt>
                <c:pt idx="23990">
                  <c:v>12.42</c:v>
                </c:pt>
                <c:pt idx="23991">
                  <c:v>63.11</c:v>
                </c:pt>
                <c:pt idx="23992">
                  <c:v>77.790000000000006</c:v>
                </c:pt>
                <c:pt idx="23993">
                  <c:v>32.82</c:v>
                </c:pt>
                <c:pt idx="23994">
                  <c:v>37.450000000000003</c:v>
                </c:pt>
                <c:pt idx="23995">
                  <c:v>14.66</c:v>
                </c:pt>
                <c:pt idx="23996">
                  <c:v>27.73</c:v>
                </c:pt>
                <c:pt idx="23997">
                  <c:v>16.89</c:v>
                </c:pt>
                <c:pt idx="23998">
                  <c:v>40.74</c:v>
                </c:pt>
                <c:pt idx="23999">
                  <c:v>16.59</c:v>
                </c:pt>
                <c:pt idx="24000">
                  <c:v>31.46</c:v>
                </c:pt>
                <c:pt idx="24001">
                  <c:v>12.62</c:v>
                </c:pt>
                <c:pt idx="24002">
                  <c:v>63.34</c:v>
                </c:pt>
                <c:pt idx="24003">
                  <c:v>77.59</c:v>
                </c:pt>
                <c:pt idx="24004">
                  <c:v>32.64</c:v>
                </c:pt>
                <c:pt idx="24005">
                  <c:v>37.68</c:v>
                </c:pt>
                <c:pt idx="24006">
                  <c:v>14.51</c:v>
                </c:pt>
                <c:pt idx="24007">
                  <c:v>27.92</c:v>
                </c:pt>
                <c:pt idx="24008">
                  <c:v>16.690000000000001</c:v>
                </c:pt>
                <c:pt idx="24009">
                  <c:v>40.53</c:v>
                </c:pt>
                <c:pt idx="24010">
                  <c:v>16.739999999999998</c:v>
                </c:pt>
                <c:pt idx="24011">
                  <c:v>31.66</c:v>
                </c:pt>
                <c:pt idx="24012">
                  <c:v>12.81</c:v>
                </c:pt>
                <c:pt idx="24013">
                  <c:v>63.56</c:v>
                </c:pt>
                <c:pt idx="24014">
                  <c:v>77.38</c:v>
                </c:pt>
                <c:pt idx="24015">
                  <c:v>32.450000000000003</c:v>
                </c:pt>
                <c:pt idx="24016">
                  <c:v>37.9</c:v>
                </c:pt>
                <c:pt idx="24017">
                  <c:v>14.37</c:v>
                </c:pt>
                <c:pt idx="24018">
                  <c:v>28.12</c:v>
                </c:pt>
                <c:pt idx="24019">
                  <c:v>16.489999999999998</c:v>
                </c:pt>
                <c:pt idx="24020">
                  <c:v>40.31</c:v>
                </c:pt>
                <c:pt idx="24021">
                  <c:v>16.88</c:v>
                </c:pt>
                <c:pt idx="24022">
                  <c:v>31.86</c:v>
                </c:pt>
                <c:pt idx="24023">
                  <c:v>13.01</c:v>
                </c:pt>
                <c:pt idx="24024">
                  <c:v>63.79</c:v>
                </c:pt>
                <c:pt idx="24025">
                  <c:v>77.180000000000007</c:v>
                </c:pt>
                <c:pt idx="24026">
                  <c:v>32.26</c:v>
                </c:pt>
                <c:pt idx="24027">
                  <c:v>38.119999999999997</c:v>
                </c:pt>
                <c:pt idx="24028">
                  <c:v>14.22</c:v>
                </c:pt>
                <c:pt idx="24029">
                  <c:v>28.31</c:v>
                </c:pt>
                <c:pt idx="24030">
                  <c:v>16.29</c:v>
                </c:pt>
                <c:pt idx="24031">
                  <c:v>40.1</c:v>
                </c:pt>
                <c:pt idx="24032">
                  <c:v>17.02</c:v>
                </c:pt>
                <c:pt idx="24033">
                  <c:v>32.06</c:v>
                </c:pt>
                <c:pt idx="24034">
                  <c:v>13.2</c:v>
                </c:pt>
                <c:pt idx="24035">
                  <c:v>64.010000000000005</c:v>
                </c:pt>
                <c:pt idx="24036">
                  <c:v>76.97</c:v>
                </c:pt>
                <c:pt idx="24037">
                  <c:v>32.07</c:v>
                </c:pt>
                <c:pt idx="24038">
                  <c:v>38.340000000000003</c:v>
                </c:pt>
                <c:pt idx="24039">
                  <c:v>14.07</c:v>
                </c:pt>
                <c:pt idx="24040">
                  <c:v>28.5</c:v>
                </c:pt>
                <c:pt idx="24041">
                  <c:v>16.079999999999998</c:v>
                </c:pt>
                <c:pt idx="24042">
                  <c:v>39.880000000000003</c:v>
                </c:pt>
                <c:pt idx="24043">
                  <c:v>17.170000000000002</c:v>
                </c:pt>
                <c:pt idx="24044">
                  <c:v>32.270000000000003</c:v>
                </c:pt>
                <c:pt idx="24045">
                  <c:v>13.4</c:v>
                </c:pt>
                <c:pt idx="24046">
                  <c:v>64.239999999999995</c:v>
                </c:pt>
                <c:pt idx="24047">
                  <c:v>76.760000000000005</c:v>
                </c:pt>
                <c:pt idx="24048">
                  <c:v>31.88</c:v>
                </c:pt>
                <c:pt idx="24049">
                  <c:v>38.57</c:v>
                </c:pt>
                <c:pt idx="24050">
                  <c:v>13.93</c:v>
                </c:pt>
                <c:pt idx="24051">
                  <c:v>28.69</c:v>
                </c:pt>
                <c:pt idx="24052">
                  <c:v>15.88</c:v>
                </c:pt>
                <c:pt idx="24053">
                  <c:v>39.67</c:v>
                </c:pt>
                <c:pt idx="24054">
                  <c:v>17.309999999999999</c:v>
                </c:pt>
                <c:pt idx="24055">
                  <c:v>32.47</c:v>
                </c:pt>
                <c:pt idx="24056">
                  <c:v>13.59</c:v>
                </c:pt>
                <c:pt idx="24057">
                  <c:v>64.459999999999994</c:v>
                </c:pt>
                <c:pt idx="24058">
                  <c:v>76.540000000000006</c:v>
                </c:pt>
                <c:pt idx="24059">
                  <c:v>31.69</c:v>
                </c:pt>
                <c:pt idx="24060">
                  <c:v>38.79</c:v>
                </c:pt>
                <c:pt idx="24061">
                  <c:v>13.78</c:v>
                </c:pt>
                <c:pt idx="24062">
                  <c:v>28.89</c:v>
                </c:pt>
                <c:pt idx="24063">
                  <c:v>15.68</c:v>
                </c:pt>
                <c:pt idx="24064">
                  <c:v>39.46</c:v>
                </c:pt>
                <c:pt idx="24065">
                  <c:v>17.46</c:v>
                </c:pt>
                <c:pt idx="24066">
                  <c:v>32.67</c:v>
                </c:pt>
                <c:pt idx="24067">
                  <c:v>13.79</c:v>
                </c:pt>
                <c:pt idx="24068">
                  <c:v>64.69</c:v>
                </c:pt>
                <c:pt idx="24069">
                  <c:v>76.33</c:v>
                </c:pt>
                <c:pt idx="24070">
                  <c:v>31.5</c:v>
                </c:pt>
                <c:pt idx="24071">
                  <c:v>39.020000000000003</c:v>
                </c:pt>
                <c:pt idx="24072">
                  <c:v>13.64</c:v>
                </c:pt>
                <c:pt idx="24073">
                  <c:v>29.08</c:v>
                </c:pt>
                <c:pt idx="24074">
                  <c:v>15.48</c:v>
                </c:pt>
                <c:pt idx="24075">
                  <c:v>39.24</c:v>
                </c:pt>
                <c:pt idx="24076">
                  <c:v>17.600000000000001</c:v>
                </c:pt>
                <c:pt idx="24077">
                  <c:v>32.880000000000003</c:v>
                </c:pt>
                <c:pt idx="24078">
                  <c:v>13.98</c:v>
                </c:pt>
                <c:pt idx="24079">
                  <c:v>64.91</c:v>
                </c:pt>
                <c:pt idx="24080">
                  <c:v>76.11</c:v>
                </c:pt>
                <c:pt idx="24081">
                  <c:v>31.32</c:v>
                </c:pt>
                <c:pt idx="24082">
                  <c:v>39.24</c:v>
                </c:pt>
                <c:pt idx="24083">
                  <c:v>13.49</c:v>
                </c:pt>
                <c:pt idx="24084">
                  <c:v>29.27</c:v>
                </c:pt>
                <c:pt idx="24085">
                  <c:v>15.28</c:v>
                </c:pt>
                <c:pt idx="24086">
                  <c:v>39.03</c:v>
                </c:pt>
                <c:pt idx="24087">
                  <c:v>17.739999999999998</c:v>
                </c:pt>
                <c:pt idx="24088">
                  <c:v>33.08</c:v>
                </c:pt>
                <c:pt idx="24089">
                  <c:v>14.18</c:v>
                </c:pt>
                <c:pt idx="24090">
                  <c:v>65.14</c:v>
                </c:pt>
                <c:pt idx="24091">
                  <c:v>75.900000000000006</c:v>
                </c:pt>
                <c:pt idx="24092">
                  <c:v>31.13</c:v>
                </c:pt>
                <c:pt idx="24093">
                  <c:v>39.46</c:v>
                </c:pt>
                <c:pt idx="24094">
                  <c:v>13.34</c:v>
                </c:pt>
                <c:pt idx="24095">
                  <c:v>29.47</c:v>
                </c:pt>
                <c:pt idx="24096">
                  <c:v>15.08</c:v>
                </c:pt>
                <c:pt idx="24097">
                  <c:v>38.81</c:v>
                </c:pt>
                <c:pt idx="24098">
                  <c:v>17.89</c:v>
                </c:pt>
                <c:pt idx="24099">
                  <c:v>33.28</c:v>
                </c:pt>
                <c:pt idx="24100">
                  <c:v>14.38</c:v>
                </c:pt>
                <c:pt idx="24101">
                  <c:v>65.36</c:v>
                </c:pt>
                <c:pt idx="24102">
                  <c:v>75.680000000000007</c:v>
                </c:pt>
                <c:pt idx="24103">
                  <c:v>30.94</c:v>
                </c:pt>
                <c:pt idx="24104">
                  <c:v>39.69</c:v>
                </c:pt>
                <c:pt idx="24105">
                  <c:v>13.2</c:v>
                </c:pt>
                <c:pt idx="24106">
                  <c:v>29.66</c:v>
                </c:pt>
                <c:pt idx="24107">
                  <c:v>14.88</c:v>
                </c:pt>
                <c:pt idx="24108">
                  <c:v>38.6</c:v>
                </c:pt>
                <c:pt idx="24109">
                  <c:v>18.03</c:v>
                </c:pt>
                <c:pt idx="24110">
                  <c:v>33.49</c:v>
                </c:pt>
                <c:pt idx="24111">
                  <c:v>14.57</c:v>
                </c:pt>
                <c:pt idx="24112">
                  <c:v>65.59</c:v>
                </c:pt>
                <c:pt idx="24113">
                  <c:v>75.459999999999994</c:v>
                </c:pt>
                <c:pt idx="24114">
                  <c:v>30.75</c:v>
                </c:pt>
                <c:pt idx="24115">
                  <c:v>39.909999999999997</c:v>
                </c:pt>
                <c:pt idx="24116">
                  <c:v>13.05</c:v>
                </c:pt>
                <c:pt idx="24117">
                  <c:v>29.85</c:v>
                </c:pt>
                <c:pt idx="24118">
                  <c:v>14.68</c:v>
                </c:pt>
                <c:pt idx="24119">
                  <c:v>38.39</c:v>
                </c:pt>
                <c:pt idx="24120">
                  <c:v>18.18</c:v>
                </c:pt>
                <c:pt idx="24121">
                  <c:v>33.69</c:v>
                </c:pt>
                <c:pt idx="24122">
                  <c:v>14.77</c:v>
                </c:pt>
                <c:pt idx="24123">
                  <c:v>65.81</c:v>
                </c:pt>
                <c:pt idx="24124">
                  <c:v>75.239999999999995</c:v>
                </c:pt>
                <c:pt idx="24125">
                  <c:v>30.56</c:v>
                </c:pt>
                <c:pt idx="24126">
                  <c:v>40.14</c:v>
                </c:pt>
                <c:pt idx="24127">
                  <c:v>12.91</c:v>
                </c:pt>
                <c:pt idx="24128">
                  <c:v>30.05</c:v>
                </c:pt>
                <c:pt idx="24129">
                  <c:v>14.48</c:v>
                </c:pt>
                <c:pt idx="24130">
                  <c:v>38.17</c:v>
                </c:pt>
                <c:pt idx="24131">
                  <c:v>18.32</c:v>
                </c:pt>
                <c:pt idx="24132">
                  <c:v>33.9</c:v>
                </c:pt>
                <c:pt idx="24133">
                  <c:v>14.97</c:v>
                </c:pt>
                <c:pt idx="24134">
                  <c:v>66.03</c:v>
                </c:pt>
                <c:pt idx="24135">
                  <c:v>75.02</c:v>
                </c:pt>
                <c:pt idx="24136">
                  <c:v>30.37</c:v>
                </c:pt>
                <c:pt idx="24137">
                  <c:v>40.36</c:v>
                </c:pt>
                <c:pt idx="24138">
                  <c:v>12.76</c:v>
                </c:pt>
                <c:pt idx="24139">
                  <c:v>30.24</c:v>
                </c:pt>
                <c:pt idx="24140">
                  <c:v>14.28</c:v>
                </c:pt>
                <c:pt idx="24141">
                  <c:v>37.96</c:v>
                </c:pt>
                <c:pt idx="24142">
                  <c:v>18.46</c:v>
                </c:pt>
                <c:pt idx="24143">
                  <c:v>34.1</c:v>
                </c:pt>
                <c:pt idx="24144">
                  <c:v>15.17</c:v>
                </c:pt>
                <c:pt idx="24145">
                  <c:v>66.260000000000005</c:v>
                </c:pt>
                <c:pt idx="24146">
                  <c:v>74.8</c:v>
                </c:pt>
                <c:pt idx="24147">
                  <c:v>30.18</c:v>
                </c:pt>
                <c:pt idx="24148">
                  <c:v>40.590000000000003</c:v>
                </c:pt>
                <c:pt idx="24149">
                  <c:v>12.62</c:v>
                </c:pt>
                <c:pt idx="24150">
                  <c:v>30.43</c:v>
                </c:pt>
                <c:pt idx="24151">
                  <c:v>14.09</c:v>
                </c:pt>
                <c:pt idx="24152">
                  <c:v>37.74</c:v>
                </c:pt>
                <c:pt idx="24153">
                  <c:v>18.61</c:v>
                </c:pt>
                <c:pt idx="24154">
                  <c:v>34.31</c:v>
                </c:pt>
                <c:pt idx="24155">
                  <c:v>15.37</c:v>
                </c:pt>
                <c:pt idx="24156">
                  <c:v>66.48</c:v>
                </c:pt>
                <c:pt idx="24157">
                  <c:v>74.58</c:v>
                </c:pt>
                <c:pt idx="24158">
                  <c:v>29.99</c:v>
                </c:pt>
                <c:pt idx="24159">
                  <c:v>40.81</c:v>
                </c:pt>
                <c:pt idx="24160">
                  <c:v>12.47</c:v>
                </c:pt>
                <c:pt idx="24161">
                  <c:v>30.62</c:v>
                </c:pt>
                <c:pt idx="24162">
                  <c:v>13.89</c:v>
                </c:pt>
                <c:pt idx="24163">
                  <c:v>37.53</c:v>
                </c:pt>
                <c:pt idx="24164">
                  <c:v>18.75</c:v>
                </c:pt>
                <c:pt idx="24165">
                  <c:v>34.51</c:v>
                </c:pt>
                <c:pt idx="24166">
                  <c:v>15.57</c:v>
                </c:pt>
                <c:pt idx="24167">
                  <c:v>66.709999999999994</c:v>
                </c:pt>
                <c:pt idx="24168">
                  <c:v>74.349999999999994</c:v>
                </c:pt>
                <c:pt idx="24169">
                  <c:v>29.8</c:v>
                </c:pt>
                <c:pt idx="24170">
                  <c:v>41.04</c:v>
                </c:pt>
                <c:pt idx="24171">
                  <c:v>12.33</c:v>
                </c:pt>
                <c:pt idx="24172">
                  <c:v>30.82</c:v>
                </c:pt>
                <c:pt idx="24173">
                  <c:v>13.69</c:v>
                </c:pt>
                <c:pt idx="24174">
                  <c:v>37.32</c:v>
                </c:pt>
                <c:pt idx="24175">
                  <c:v>18.899999999999999</c:v>
                </c:pt>
                <c:pt idx="24176">
                  <c:v>34.72</c:v>
                </c:pt>
                <c:pt idx="24177">
                  <c:v>15.77</c:v>
                </c:pt>
                <c:pt idx="24178">
                  <c:v>66.930000000000007</c:v>
                </c:pt>
                <c:pt idx="24179">
                  <c:v>74.13</c:v>
                </c:pt>
                <c:pt idx="24180">
                  <c:v>29.61</c:v>
                </c:pt>
                <c:pt idx="24181">
                  <c:v>41.26</c:v>
                </c:pt>
                <c:pt idx="24182">
                  <c:v>12.18</c:v>
                </c:pt>
                <c:pt idx="24183">
                  <c:v>31.01</c:v>
                </c:pt>
                <c:pt idx="24184">
                  <c:v>13.49</c:v>
                </c:pt>
                <c:pt idx="24185">
                  <c:v>37.1</c:v>
                </c:pt>
                <c:pt idx="24186">
                  <c:v>19.04</c:v>
                </c:pt>
                <c:pt idx="24187">
                  <c:v>34.92</c:v>
                </c:pt>
                <c:pt idx="24188">
                  <c:v>15.97</c:v>
                </c:pt>
                <c:pt idx="24189">
                  <c:v>67.16</c:v>
                </c:pt>
                <c:pt idx="24190">
                  <c:v>73.91</c:v>
                </c:pt>
                <c:pt idx="24191">
                  <c:v>29.42</c:v>
                </c:pt>
                <c:pt idx="24192">
                  <c:v>41.49</c:v>
                </c:pt>
                <c:pt idx="24193">
                  <c:v>12.04</c:v>
                </c:pt>
                <c:pt idx="24194">
                  <c:v>31.2</c:v>
                </c:pt>
                <c:pt idx="24195">
                  <c:v>13.3</c:v>
                </c:pt>
                <c:pt idx="24196">
                  <c:v>36.89</c:v>
                </c:pt>
                <c:pt idx="24197">
                  <c:v>19.18</c:v>
                </c:pt>
                <c:pt idx="24198">
                  <c:v>35.130000000000003</c:v>
                </c:pt>
                <c:pt idx="24199">
                  <c:v>16.170000000000002</c:v>
                </c:pt>
                <c:pt idx="24200">
                  <c:v>67.38</c:v>
                </c:pt>
                <c:pt idx="24201">
                  <c:v>73.680000000000007</c:v>
                </c:pt>
                <c:pt idx="24202">
                  <c:v>29.23</c:v>
                </c:pt>
                <c:pt idx="24203">
                  <c:v>41.71</c:v>
                </c:pt>
                <c:pt idx="24204">
                  <c:v>11.9</c:v>
                </c:pt>
                <c:pt idx="24205">
                  <c:v>31.39</c:v>
                </c:pt>
                <c:pt idx="24206">
                  <c:v>13.1</c:v>
                </c:pt>
                <c:pt idx="24207">
                  <c:v>36.68</c:v>
                </c:pt>
                <c:pt idx="24208">
                  <c:v>19.329999999999998</c:v>
                </c:pt>
                <c:pt idx="24209">
                  <c:v>35.33</c:v>
                </c:pt>
                <c:pt idx="24210">
                  <c:v>16.37</c:v>
                </c:pt>
                <c:pt idx="24211">
                  <c:v>67.599999999999994</c:v>
                </c:pt>
                <c:pt idx="24212">
                  <c:v>73.459999999999994</c:v>
                </c:pt>
                <c:pt idx="24213">
                  <c:v>29.04</c:v>
                </c:pt>
                <c:pt idx="24214">
                  <c:v>41.94</c:v>
                </c:pt>
                <c:pt idx="24215">
                  <c:v>11.75</c:v>
                </c:pt>
                <c:pt idx="24216">
                  <c:v>31.59</c:v>
                </c:pt>
                <c:pt idx="24217">
                  <c:v>12.91</c:v>
                </c:pt>
                <c:pt idx="24218">
                  <c:v>36.47</c:v>
                </c:pt>
                <c:pt idx="24219">
                  <c:v>19.47</c:v>
                </c:pt>
                <c:pt idx="24220">
                  <c:v>35.54</c:v>
                </c:pt>
                <c:pt idx="24221">
                  <c:v>16.57</c:v>
                </c:pt>
                <c:pt idx="24222">
                  <c:v>67.819999999999993</c:v>
                </c:pt>
                <c:pt idx="24223">
                  <c:v>73.23</c:v>
                </c:pt>
                <c:pt idx="24224">
                  <c:v>28.85</c:v>
                </c:pt>
                <c:pt idx="24225">
                  <c:v>42.16</c:v>
                </c:pt>
                <c:pt idx="24226">
                  <c:v>11.61</c:v>
                </c:pt>
                <c:pt idx="24227">
                  <c:v>31.78</c:v>
                </c:pt>
                <c:pt idx="24228">
                  <c:v>12.71</c:v>
                </c:pt>
                <c:pt idx="24229">
                  <c:v>36.25</c:v>
                </c:pt>
                <c:pt idx="24230">
                  <c:v>19.62</c:v>
                </c:pt>
                <c:pt idx="24231">
                  <c:v>35.74</c:v>
                </c:pt>
                <c:pt idx="24232">
                  <c:v>16.77</c:v>
                </c:pt>
                <c:pt idx="24233">
                  <c:v>68.05</c:v>
                </c:pt>
                <c:pt idx="24234">
                  <c:v>73</c:v>
                </c:pt>
                <c:pt idx="24235">
                  <c:v>28.66</c:v>
                </c:pt>
                <c:pt idx="24236">
                  <c:v>42.39</c:v>
                </c:pt>
                <c:pt idx="24237">
                  <c:v>11.47</c:v>
                </c:pt>
                <c:pt idx="24238">
                  <c:v>31.97</c:v>
                </c:pt>
                <c:pt idx="24239">
                  <c:v>12.51</c:v>
                </c:pt>
                <c:pt idx="24240">
                  <c:v>36.04</c:v>
                </c:pt>
                <c:pt idx="24241">
                  <c:v>19.760000000000002</c:v>
                </c:pt>
                <c:pt idx="24242">
                  <c:v>35.950000000000003</c:v>
                </c:pt>
                <c:pt idx="24243">
                  <c:v>16.97</c:v>
                </c:pt>
                <c:pt idx="24244">
                  <c:v>68.27</c:v>
                </c:pt>
                <c:pt idx="24245">
                  <c:v>72.77</c:v>
                </c:pt>
                <c:pt idx="24246">
                  <c:v>28.47</c:v>
                </c:pt>
                <c:pt idx="24247">
                  <c:v>42.62</c:v>
                </c:pt>
                <c:pt idx="24248">
                  <c:v>11.32</c:v>
                </c:pt>
                <c:pt idx="24249">
                  <c:v>32.159999999999997</c:v>
                </c:pt>
                <c:pt idx="24250">
                  <c:v>12.32</c:v>
                </c:pt>
                <c:pt idx="24251">
                  <c:v>35.83</c:v>
                </c:pt>
                <c:pt idx="24252">
                  <c:v>19.91</c:v>
                </c:pt>
                <c:pt idx="24253">
                  <c:v>36.159999999999997</c:v>
                </c:pt>
                <c:pt idx="24254">
                  <c:v>17.170000000000002</c:v>
                </c:pt>
                <c:pt idx="24255">
                  <c:v>68.489999999999995</c:v>
                </c:pt>
                <c:pt idx="24256">
                  <c:v>72.55</c:v>
                </c:pt>
                <c:pt idx="24257">
                  <c:v>28.28</c:v>
                </c:pt>
                <c:pt idx="24258">
                  <c:v>42.84</c:v>
                </c:pt>
                <c:pt idx="24259">
                  <c:v>11.18</c:v>
                </c:pt>
                <c:pt idx="24260">
                  <c:v>32.36</c:v>
                </c:pt>
                <c:pt idx="24261">
                  <c:v>12.12</c:v>
                </c:pt>
                <c:pt idx="24262">
                  <c:v>35.619999999999997</c:v>
                </c:pt>
                <c:pt idx="24263">
                  <c:v>20.05</c:v>
                </c:pt>
                <c:pt idx="24264">
                  <c:v>36.36</c:v>
                </c:pt>
                <c:pt idx="24265">
                  <c:v>17.37</c:v>
                </c:pt>
                <c:pt idx="24266">
                  <c:v>68.709999999999994</c:v>
                </c:pt>
                <c:pt idx="24267">
                  <c:v>72.319999999999993</c:v>
                </c:pt>
                <c:pt idx="24268">
                  <c:v>28.09</c:v>
                </c:pt>
                <c:pt idx="24269">
                  <c:v>43.07</c:v>
                </c:pt>
                <c:pt idx="24270">
                  <c:v>11.04</c:v>
                </c:pt>
                <c:pt idx="24271">
                  <c:v>32.549999999999997</c:v>
                </c:pt>
                <c:pt idx="24272">
                  <c:v>11.93</c:v>
                </c:pt>
                <c:pt idx="24273">
                  <c:v>35.409999999999997</c:v>
                </c:pt>
                <c:pt idx="24274">
                  <c:v>20.190000000000001</c:v>
                </c:pt>
                <c:pt idx="24275">
                  <c:v>36.57</c:v>
                </c:pt>
                <c:pt idx="24276">
                  <c:v>17.579999999999998</c:v>
                </c:pt>
                <c:pt idx="24277">
                  <c:v>68.94</c:v>
                </c:pt>
                <c:pt idx="24278">
                  <c:v>72.09</c:v>
                </c:pt>
                <c:pt idx="24279">
                  <c:v>27.89</c:v>
                </c:pt>
                <c:pt idx="24280">
                  <c:v>43.3</c:v>
                </c:pt>
                <c:pt idx="24281">
                  <c:v>10.89</c:v>
                </c:pt>
                <c:pt idx="24282">
                  <c:v>32.74</c:v>
                </c:pt>
                <c:pt idx="24283">
                  <c:v>11.74</c:v>
                </c:pt>
                <c:pt idx="24284">
                  <c:v>35.200000000000003</c:v>
                </c:pt>
                <c:pt idx="24285">
                  <c:v>20.34</c:v>
                </c:pt>
                <c:pt idx="24286">
                  <c:v>36.770000000000003</c:v>
                </c:pt>
                <c:pt idx="24287">
                  <c:v>17.78</c:v>
                </c:pt>
                <c:pt idx="24288">
                  <c:v>69.16</c:v>
                </c:pt>
                <c:pt idx="24289">
                  <c:v>71.86</c:v>
                </c:pt>
                <c:pt idx="24290">
                  <c:v>27.7</c:v>
                </c:pt>
                <c:pt idx="24291">
                  <c:v>43.52</c:v>
                </c:pt>
                <c:pt idx="24292">
                  <c:v>10.75</c:v>
                </c:pt>
                <c:pt idx="24293">
                  <c:v>32.93</c:v>
                </c:pt>
                <c:pt idx="24294">
                  <c:v>11.54</c:v>
                </c:pt>
                <c:pt idx="24295">
                  <c:v>34.979999999999997</c:v>
                </c:pt>
                <c:pt idx="24296">
                  <c:v>20.48</c:v>
                </c:pt>
                <c:pt idx="24297">
                  <c:v>36.979999999999997</c:v>
                </c:pt>
                <c:pt idx="24298">
                  <c:v>17.98</c:v>
                </c:pt>
                <c:pt idx="24299">
                  <c:v>69.38</c:v>
                </c:pt>
                <c:pt idx="24300">
                  <c:v>71.63</c:v>
                </c:pt>
                <c:pt idx="24301">
                  <c:v>27.51</c:v>
                </c:pt>
                <c:pt idx="24302">
                  <c:v>43.75</c:v>
                </c:pt>
                <c:pt idx="24303">
                  <c:v>10.61</c:v>
                </c:pt>
                <c:pt idx="24304">
                  <c:v>33.119999999999997</c:v>
                </c:pt>
                <c:pt idx="24305">
                  <c:v>11.35</c:v>
                </c:pt>
                <c:pt idx="24306">
                  <c:v>34.770000000000003</c:v>
                </c:pt>
                <c:pt idx="24307">
                  <c:v>20.63</c:v>
                </c:pt>
                <c:pt idx="24308">
                  <c:v>37.19</c:v>
                </c:pt>
                <c:pt idx="24309">
                  <c:v>18.190000000000001</c:v>
                </c:pt>
                <c:pt idx="24310">
                  <c:v>69.599999999999994</c:v>
                </c:pt>
                <c:pt idx="24311">
                  <c:v>71.400000000000006</c:v>
                </c:pt>
                <c:pt idx="24312">
                  <c:v>27.32</c:v>
                </c:pt>
                <c:pt idx="24313">
                  <c:v>43.98</c:v>
                </c:pt>
                <c:pt idx="24314">
                  <c:v>10.46</c:v>
                </c:pt>
                <c:pt idx="24315">
                  <c:v>33.32</c:v>
                </c:pt>
                <c:pt idx="24316">
                  <c:v>11.16</c:v>
                </c:pt>
                <c:pt idx="24317">
                  <c:v>34.56</c:v>
                </c:pt>
                <c:pt idx="24318">
                  <c:v>20.77</c:v>
                </c:pt>
                <c:pt idx="24319">
                  <c:v>37.4</c:v>
                </c:pt>
                <c:pt idx="24320">
                  <c:v>18.39</c:v>
                </c:pt>
                <c:pt idx="24321">
                  <c:v>69.819999999999993</c:v>
                </c:pt>
                <c:pt idx="24322">
                  <c:v>71.17</c:v>
                </c:pt>
                <c:pt idx="24323">
                  <c:v>27.13</c:v>
                </c:pt>
                <c:pt idx="24324">
                  <c:v>44.2</c:v>
                </c:pt>
                <c:pt idx="24325">
                  <c:v>10.32</c:v>
                </c:pt>
                <c:pt idx="24326">
                  <c:v>33.51</c:v>
                </c:pt>
                <c:pt idx="24327">
                  <c:v>10.97</c:v>
                </c:pt>
                <c:pt idx="24328">
                  <c:v>34.35</c:v>
                </c:pt>
                <c:pt idx="24329">
                  <c:v>20.92</c:v>
                </c:pt>
                <c:pt idx="24330">
                  <c:v>37.6</c:v>
                </c:pt>
                <c:pt idx="24331">
                  <c:v>18.59</c:v>
                </c:pt>
                <c:pt idx="24332">
                  <c:v>70.040000000000006</c:v>
                </c:pt>
                <c:pt idx="24333">
                  <c:v>70.94</c:v>
                </c:pt>
                <c:pt idx="24334">
                  <c:v>26.94</c:v>
                </c:pt>
                <c:pt idx="24335">
                  <c:v>44.43</c:v>
                </c:pt>
                <c:pt idx="24336">
                  <c:v>10.18</c:v>
                </c:pt>
                <c:pt idx="24337">
                  <c:v>33.700000000000003</c:v>
                </c:pt>
                <c:pt idx="24338">
                  <c:v>10.77</c:v>
                </c:pt>
                <c:pt idx="24339">
                  <c:v>34.14</c:v>
                </c:pt>
                <c:pt idx="24340">
                  <c:v>21.06</c:v>
                </c:pt>
                <c:pt idx="24341">
                  <c:v>37.81</c:v>
                </c:pt>
                <c:pt idx="24342">
                  <c:v>18.8</c:v>
                </c:pt>
                <c:pt idx="24343">
                  <c:v>70.260000000000005</c:v>
                </c:pt>
                <c:pt idx="24344">
                  <c:v>70.709999999999994</c:v>
                </c:pt>
                <c:pt idx="24345">
                  <c:v>26.75</c:v>
                </c:pt>
                <c:pt idx="24346">
                  <c:v>44.66</c:v>
                </c:pt>
                <c:pt idx="24347">
                  <c:v>10.039999999999999</c:v>
                </c:pt>
                <c:pt idx="24348">
                  <c:v>33.89</c:v>
                </c:pt>
                <c:pt idx="24349">
                  <c:v>10.58</c:v>
                </c:pt>
                <c:pt idx="24350">
                  <c:v>33.93</c:v>
                </c:pt>
                <c:pt idx="24351">
                  <c:v>21.2</c:v>
                </c:pt>
                <c:pt idx="24352">
                  <c:v>38.020000000000003</c:v>
                </c:pt>
                <c:pt idx="24353">
                  <c:v>19</c:v>
                </c:pt>
                <c:pt idx="24354">
                  <c:v>70.47</c:v>
                </c:pt>
                <c:pt idx="24355">
                  <c:v>70.48</c:v>
                </c:pt>
                <c:pt idx="24356">
                  <c:v>26.56</c:v>
                </c:pt>
                <c:pt idx="24357">
                  <c:v>44.88</c:v>
                </c:pt>
                <c:pt idx="24358">
                  <c:v>34.08</c:v>
                </c:pt>
                <c:pt idx="24359">
                  <c:v>10.39</c:v>
                </c:pt>
                <c:pt idx="24360">
                  <c:v>33.72</c:v>
                </c:pt>
                <c:pt idx="24361">
                  <c:v>21.35</c:v>
                </c:pt>
                <c:pt idx="24362">
                  <c:v>38.229999999999997</c:v>
                </c:pt>
                <c:pt idx="24363">
                  <c:v>19.21</c:v>
                </c:pt>
                <c:pt idx="24364">
                  <c:v>70.69</c:v>
                </c:pt>
                <c:pt idx="24365">
                  <c:v>70.25</c:v>
                </c:pt>
                <c:pt idx="24366">
                  <c:v>26.37</c:v>
                </c:pt>
                <c:pt idx="24367">
                  <c:v>45.11</c:v>
                </c:pt>
                <c:pt idx="24368">
                  <c:v>34.270000000000003</c:v>
                </c:pt>
                <c:pt idx="24369">
                  <c:v>10.199999999999999</c:v>
                </c:pt>
                <c:pt idx="24370">
                  <c:v>33.51</c:v>
                </c:pt>
                <c:pt idx="24371">
                  <c:v>21.49</c:v>
                </c:pt>
                <c:pt idx="24372">
                  <c:v>38.43</c:v>
                </c:pt>
                <c:pt idx="24373">
                  <c:v>19.41</c:v>
                </c:pt>
                <c:pt idx="24374">
                  <c:v>70.91</c:v>
                </c:pt>
                <c:pt idx="24375">
                  <c:v>70.02</c:v>
                </c:pt>
                <c:pt idx="24376">
                  <c:v>26.18</c:v>
                </c:pt>
                <c:pt idx="24377">
                  <c:v>45.34</c:v>
                </c:pt>
                <c:pt idx="24378">
                  <c:v>34.46</c:v>
                </c:pt>
                <c:pt idx="24379">
                  <c:v>10.01</c:v>
                </c:pt>
                <c:pt idx="24380">
                  <c:v>33.299999999999997</c:v>
                </c:pt>
                <c:pt idx="24381">
                  <c:v>21.64</c:v>
                </c:pt>
                <c:pt idx="24382">
                  <c:v>38.64</c:v>
                </c:pt>
                <c:pt idx="24383">
                  <c:v>19.62</c:v>
                </c:pt>
                <c:pt idx="24384">
                  <c:v>71.13</c:v>
                </c:pt>
                <c:pt idx="24385">
                  <c:v>69.78</c:v>
                </c:pt>
                <c:pt idx="24386">
                  <c:v>25.99</c:v>
                </c:pt>
                <c:pt idx="24387">
                  <c:v>45.57</c:v>
                </c:pt>
                <c:pt idx="24388">
                  <c:v>34.65</c:v>
                </c:pt>
                <c:pt idx="24389">
                  <c:v>33.090000000000003</c:v>
                </c:pt>
                <c:pt idx="24390">
                  <c:v>21.78</c:v>
                </c:pt>
                <c:pt idx="24391">
                  <c:v>38.85</c:v>
                </c:pt>
                <c:pt idx="24392">
                  <c:v>19.829999999999998</c:v>
                </c:pt>
                <c:pt idx="24393">
                  <c:v>71.34</c:v>
                </c:pt>
                <c:pt idx="24394">
                  <c:v>69.55</c:v>
                </c:pt>
                <c:pt idx="24395">
                  <c:v>25.8</c:v>
                </c:pt>
                <c:pt idx="24396">
                  <c:v>45.79</c:v>
                </c:pt>
                <c:pt idx="24397">
                  <c:v>34.840000000000003</c:v>
                </c:pt>
                <c:pt idx="24398">
                  <c:v>32.880000000000003</c:v>
                </c:pt>
                <c:pt idx="24399">
                  <c:v>21.93</c:v>
                </c:pt>
                <c:pt idx="24400">
                  <c:v>39.06</c:v>
                </c:pt>
                <c:pt idx="24401">
                  <c:v>20.03</c:v>
                </c:pt>
                <c:pt idx="24402">
                  <c:v>71.56</c:v>
                </c:pt>
                <c:pt idx="24403">
                  <c:v>69.319999999999993</c:v>
                </c:pt>
                <c:pt idx="24404">
                  <c:v>25.61</c:v>
                </c:pt>
                <c:pt idx="24405">
                  <c:v>46.02</c:v>
                </c:pt>
                <c:pt idx="24406">
                  <c:v>35.03</c:v>
                </c:pt>
                <c:pt idx="24407">
                  <c:v>32.67</c:v>
                </c:pt>
                <c:pt idx="24408">
                  <c:v>22.07</c:v>
                </c:pt>
                <c:pt idx="24409">
                  <c:v>39.270000000000003</c:v>
                </c:pt>
                <c:pt idx="24410">
                  <c:v>20.239999999999998</c:v>
                </c:pt>
                <c:pt idx="24411">
                  <c:v>71.77</c:v>
                </c:pt>
                <c:pt idx="24412">
                  <c:v>69.09</c:v>
                </c:pt>
                <c:pt idx="24413">
                  <c:v>25.42</c:v>
                </c:pt>
                <c:pt idx="24414">
                  <c:v>46.25</c:v>
                </c:pt>
                <c:pt idx="24415">
                  <c:v>35.22</c:v>
                </c:pt>
                <c:pt idx="24416">
                  <c:v>32.46</c:v>
                </c:pt>
                <c:pt idx="24417">
                  <c:v>22.22</c:v>
                </c:pt>
                <c:pt idx="24418">
                  <c:v>39.47</c:v>
                </c:pt>
                <c:pt idx="24419">
                  <c:v>20.45</c:v>
                </c:pt>
                <c:pt idx="24420">
                  <c:v>71.989999999999995</c:v>
                </c:pt>
                <c:pt idx="24421">
                  <c:v>68.86</c:v>
                </c:pt>
                <c:pt idx="24422">
                  <c:v>25.23</c:v>
                </c:pt>
                <c:pt idx="24423">
                  <c:v>46.47</c:v>
                </c:pt>
                <c:pt idx="24424">
                  <c:v>35.409999999999997</c:v>
                </c:pt>
                <c:pt idx="24425">
                  <c:v>32.25</c:v>
                </c:pt>
                <c:pt idx="24426">
                  <c:v>22.36</c:v>
                </c:pt>
                <c:pt idx="24427">
                  <c:v>39.68</c:v>
                </c:pt>
                <c:pt idx="24428">
                  <c:v>20.65</c:v>
                </c:pt>
                <c:pt idx="24429">
                  <c:v>72.2</c:v>
                </c:pt>
                <c:pt idx="24430">
                  <c:v>68.62</c:v>
                </c:pt>
                <c:pt idx="24431">
                  <c:v>25.04</c:v>
                </c:pt>
                <c:pt idx="24432">
                  <c:v>46.7</c:v>
                </c:pt>
                <c:pt idx="24433">
                  <c:v>35.6</c:v>
                </c:pt>
                <c:pt idx="24434">
                  <c:v>32.049999999999997</c:v>
                </c:pt>
                <c:pt idx="24435">
                  <c:v>22.5</c:v>
                </c:pt>
                <c:pt idx="24436">
                  <c:v>39.89</c:v>
                </c:pt>
                <c:pt idx="24437">
                  <c:v>20.86</c:v>
                </c:pt>
                <c:pt idx="24438">
                  <c:v>72.41</c:v>
                </c:pt>
                <c:pt idx="24439">
                  <c:v>68.39</c:v>
                </c:pt>
                <c:pt idx="24440">
                  <c:v>24.85</c:v>
                </c:pt>
                <c:pt idx="24441">
                  <c:v>46.93</c:v>
                </c:pt>
                <c:pt idx="24442">
                  <c:v>35.79</c:v>
                </c:pt>
                <c:pt idx="24443">
                  <c:v>31.84</c:v>
                </c:pt>
                <c:pt idx="24444">
                  <c:v>22.65</c:v>
                </c:pt>
                <c:pt idx="24445">
                  <c:v>40.1</c:v>
                </c:pt>
                <c:pt idx="24446">
                  <c:v>21.07</c:v>
                </c:pt>
                <c:pt idx="24447">
                  <c:v>72.62</c:v>
                </c:pt>
                <c:pt idx="24448">
                  <c:v>68.16</c:v>
                </c:pt>
                <c:pt idx="24449">
                  <c:v>24.66</c:v>
                </c:pt>
                <c:pt idx="24450">
                  <c:v>47.16</c:v>
                </c:pt>
                <c:pt idx="24451">
                  <c:v>35.979999999999997</c:v>
                </c:pt>
                <c:pt idx="24452">
                  <c:v>31.63</c:v>
                </c:pt>
                <c:pt idx="24453">
                  <c:v>22.79</c:v>
                </c:pt>
                <c:pt idx="24454">
                  <c:v>40.31</c:v>
                </c:pt>
                <c:pt idx="24455">
                  <c:v>21.28</c:v>
                </c:pt>
                <c:pt idx="24456">
                  <c:v>72.83</c:v>
                </c:pt>
                <c:pt idx="24457">
                  <c:v>67.92</c:v>
                </c:pt>
                <c:pt idx="24458">
                  <c:v>24.47</c:v>
                </c:pt>
                <c:pt idx="24459">
                  <c:v>47.39</c:v>
                </c:pt>
                <c:pt idx="24460">
                  <c:v>36.17</c:v>
                </c:pt>
                <c:pt idx="24461">
                  <c:v>31.42</c:v>
                </c:pt>
                <c:pt idx="24462">
                  <c:v>22.94</c:v>
                </c:pt>
                <c:pt idx="24463">
                  <c:v>40.520000000000003</c:v>
                </c:pt>
                <c:pt idx="24464">
                  <c:v>21.48</c:v>
                </c:pt>
                <c:pt idx="24465">
                  <c:v>73.040000000000006</c:v>
                </c:pt>
                <c:pt idx="24466">
                  <c:v>67.69</c:v>
                </c:pt>
                <c:pt idx="24467">
                  <c:v>24.28</c:v>
                </c:pt>
                <c:pt idx="24468">
                  <c:v>47.61</c:v>
                </c:pt>
                <c:pt idx="24469">
                  <c:v>36.36</c:v>
                </c:pt>
                <c:pt idx="24470">
                  <c:v>31.21</c:v>
                </c:pt>
                <c:pt idx="24471">
                  <c:v>23.08</c:v>
                </c:pt>
                <c:pt idx="24472">
                  <c:v>40.729999999999997</c:v>
                </c:pt>
                <c:pt idx="24473">
                  <c:v>21.69</c:v>
                </c:pt>
                <c:pt idx="24474">
                  <c:v>73.25</c:v>
                </c:pt>
                <c:pt idx="24475">
                  <c:v>67.459999999999994</c:v>
                </c:pt>
                <c:pt idx="24476">
                  <c:v>24.09</c:v>
                </c:pt>
                <c:pt idx="24477">
                  <c:v>47.84</c:v>
                </c:pt>
                <c:pt idx="24478">
                  <c:v>36.54</c:v>
                </c:pt>
                <c:pt idx="24479">
                  <c:v>31.01</c:v>
                </c:pt>
                <c:pt idx="24480">
                  <c:v>23.23</c:v>
                </c:pt>
                <c:pt idx="24481">
                  <c:v>40.94</c:v>
                </c:pt>
                <c:pt idx="24482">
                  <c:v>21.9</c:v>
                </c:pt>
                <c:pt idx="24483">
                  <c:v>73.459999999999994</c:v>
                </c:pt>
                <c:pt idx="24484">
                  <c:v>67.23</c:v>
                </c:pt>
                <c:pt idx="24485">
                  <c:v>23.9</c:v>
                </c:pt>
                <c:pt idx="24486">
                  <c:v>48.07</c:v>
                </c:pt>
                <c:pt idx="24487">
                  <c:v>36.729999999999997</c:v>
                </c:pt>
                <c:pt idx="24488">
                  <c:v>30.8</c:v>
                </c:pt>
                <c:pt idx="24489">
                  <c:v>23.37</c:v>
                </c:pt>
                <c:pt idx="24490">
                  <c:v>41.14</c:v>
                </c:pt>
                <c:pt idx="24491">
                  <c:v>22.11</c:v>
                </c:pt>
                <c:pt idx="24492">
                  <c:v>73.66</c:v>
                </c:pt>
                <c:pt idx="24493">
                  <c:v>66.989999999999995</c:v>
                </c:pt>
                <c:pt idx="24494">
                  <c:v>23.71</c:v>
                </c:pt>
                <c:pt idx="24495">
                  <c:v>48.3</c:v>
                </c:pt>
                <c:pt idx="24496">
                  <c:v>36.92</c:v>
                </c:pt>
                <c:pt idx="24497">
                  <c:v>30.59</c:v>
                </c:pt>
                <c:pt idx="24498">
                  <c:v>23.52</c:v>
                </c:pt>
                <c:pt idx="24499">
                  <c:v>41.35</c:v>
                </c:pt>
                <c:pt idx="24500">
                  <c:v>22.32</c:v>
                </c:pt>
                <c:pt idx="24501">
                  <c:v>73.87</c:v>
                </c:pt>
                <c:pt idx="24502">
                  <c:v>66.760000000000005</c:v>
                </c:pt>
                <c:pt idx="24503">
                  <c:v>23.52</c:v>
                </c:pt>
                <c:pt idx="24504">
                  <c:v>48.52</c:v>
                </c:pt>
                <c:pt idx="24505">
                  <c:v>37.11</c:v>
                </c:pt>
                <c:pt idx="24506">
                  <c:v>30.38</c:v>
                </c:pt>
                <c:pt idx="24507">
                  <c:v>23.66</c:v>
                </c:pt>
                <c:pt idx="24508">
                  <c:v>41.56</c:v>
                </c:pt>
                <c:pt idx="24509">
                  <c:v>22.53</c:v>
                </c:pt>
                <c:pt idx="24510">
                  <c:v>74.069999999999993</c:v>
                </c:pt>
                <c:pt idx="24511">
                  <c:v>66.53</c:v>
                </c:pt>
                <c:pt idx="24512">
                  <c:v>23.33</c:v>
                </c:pt>
                <c:pt idx="24513">
                  <c:v>48.75</c:v>
                </c:pt>
                <c:pt idx="24514">
                  <c:v>37.29</c:v>
                </c:pt>
                <c:pt idx="24515">
                  <c:v>30.18</c:v>
                </c:pt>
                <c:pt idx="24516">
                  <c:v>23.81</c:v>
                </c:pt>
                <c:pt idx="24517">
                  <c:v>41.77</c:v>
                </c:pt>
                <c:pt idx="24518">
                  <c:v>22.74</c:v>
                </c:pt>
                <c:pt idx="24519">
                  <c:v>74.27</c:v>
                </c:pt>
                <c:pt idx="24520">
                  <c:v>66.3</c:v>
                </c:pt>
                <c:pt idx="24521">
                  <c:v>23.15</c:v>
                </c:pt>
                <c:pt idx="24522">
                  <c:v>48.98</c:v>
                </c:pt>
                <c:pt idx="24523">
                  <c:v>37.479999999999997</c:v>
                </c:pt>
                <c:pt idx="24524">
                  <c:v>29.97</c:v>
                </c:pt>
                <c:pt idx="24525">
                  <c:v>23.95</c:v>
                </c:pt>
                <c:pt idx="24526">
                  <c:v>41.98</c:v>
                </c:pt>
                <c:pt idx="24527">
                  <c:v>22.95</c:v>
                </c:pt>
                <c:pt idx="24528">
                  <c:v>74.47</c:v>
                </c:pt>
                <c:pt idx="24529">
                  <c:v>66.06</c:v>
                </c:pt>
                <c:pt idx="24530">
                  <c:v>22.96</c:v>
                </c:pt>
                <c:pt idx="24531">
                  <c:v>49.21</c:v>
                </c:pt>
                <c:pt idx="24532">
                  <c:v>37.659999999999997</c:v>
                </c:pt>
                <c:pt idx="24533">
                  <c:v>29.77</c:v>
                </c:pt>
                <c:pt idx="24534">
                  <c:v>24.1</c:v>
                </c:pt>
                <c:pt idx="24535">
                  <c:v>42.19</c:v>
                </c:pt>
                <c:pt idx="24536">
                  <c:v>23.16</c:v>
                </c:pt>
                <c:pt idx="24537">
                  <c:v>74.67</c:v>
                </c:pt>
                <c:pt idx="24538">
                  <c:v>65.83</c:v>
                </c:pt>
                <c:pt idx="24539">
                  <c:v>22.77</c:v>
                </c:pt>
                <c:pt idx="24540">
                  <c:v>49.43</c:v>
                </c:pt>
                <c:pt idx="24541">
                  <c:v>37.85</c:v>
                </c:pt>
                <c:pt idx="24542">
                  <c:v>29.56</c:v>
                </c:pt>
                <c:pt idx="24543">
                  <c:v>24.24</c:v>
                </c:pt>
                <c:pt idx="24544">
                  <c:v>42.4</c:v>
                </c:pt>
                <c:pt idx="24545">
                  <c:v>23.37</c:v>
                </c:pt>
                <c:pt idx="24546">
                  <c:v>74.87</c:v>
                </c:pt>
                <c:pt idx="24547">
                  <c:v>65.599999999999994</c:v>
                </c:pt>
                <c:pt idx="24548">
                  <c:v>22.58</c:v>
                </c:pt>
                <c:pt idx="24549">
                  <c:v>49.66</c:v>
                </c:pt>
                <c:pt idx="24550">
                  <c:v>38.04</c:v>
                </c:pt>
                <c:pt idx="24551">
                  <c:v>29.35</c:v>
                </c:pt>
                <c:pt idx="24552">
                  <c:v>24.39</c:v>
                </c:pt>
                <c:pt idx="24553">
                  <c:v>42.61</c:v>
                </c:pt>
                <c:pt idx="24554">
                  <c:v>23.58</c:v>
                </c:pt>
                <c:pt idx="24555">
                  <c:v>75.069999999999993</c:v>
                </c:pt>
                <c:pt idx="24556">
                  <c:v>65.37</c:v>
                </c:pt>
                <c:pt idx="24557">
                  <c:v>22.39</c:v>
                </c:pt>
                <c:pt idx="24558">
                  <c:v>49.89</c:v>
                </c:pt>
                <c:pt idx="24559">
                  <c:v>38.22</c:v>
                </c:pt>
                <c:pt idx="24560">
                  <c:v>29.15</c:v>
                </c:pt>
                <c:pt idx="24561">
                  <c:v>24.53</c:v>
                </c:pt>
                <c:pt idx="24562">
                  <c:v>42.82</c:v>
                </c:pt>
                <c:pt idx="24563">
                  <c:v>23.8</c:v>
                </c:pt>
                <c:pt idx="24564">
                  <c:v>75.260000000000005</c:v>
                </c:pt>
                <c:pt idx="24565">
                  <c:v>65.13</c:v>
                </c:pt>
                <c:pt idx="24566">
                  <c:v>22.2</c:v>
                </c:pt>
                <c:pt idx="24567">
                  <c:v>50.11</c:v>
                </c:pt>
                <c:pt idx="24568">
                  <c:v>38.409999999999997</c:v>
                </c:pt>
                <c:pt idx="24569">
                  <c:v>28.94</c:v>
                </c:pt>
                <c:pt idx="24570">
                  <c:v>24.68</c:v>
                </c:pt>
                <c:pt idx="24571">
                  <c:v>43.03</c:v>
                </c:pt>
                <c:pt idx="24572">
                  <c:v>24.01</c:v>
                </c:pt>
                <c:pt idx="24573">
                  <c:v>75.45</c:v>
                </c:pt>
                <c:pt idx="24574">
                  <c:v>64.900000000000006</c:v>
                </c:pt>
                <c:pt idx="24575">
                  <c:v>50.34</c:v>
                </c:pt>
                <c:pt idx="24576">
                  <c:v>38.590000000000003</c:v>
                </c:pt>
                <c:pt idx="24577">
                  <c:v>28.74</c:v>
                </c:pt>
                <c:pt idx="24578">
                  <c:v>24.82</c:v>
                </c:pt>
                <c:pt idx="24579">
                  <c:v>43.24</c:v>
                </c:pt>
                <c:pt idx="24580">
                  <c:v>24.22</c:v>
                </c:pt>
                <c:pt idx="24581">
                  <c:v>75.64</c:v>
                </c:pt>
                <c:pt idx="24582">
                  <c:v>64.67</c:v>
                </c:pt>
                <c:pt idx="24583">
                  <c:v>21.82</c:v>
                </c:pt>
                <c:pt idx="24584">
                  <c:v>50.57</c:v>
                </c:pt>
                <c:pt idx="24585">
                  <c:v>38.770000000000003</c:v>
                </c:pt>
                <c:pt idx="24586">
                  <c:v>28.53</c:v>
                </c:pt>
                <c:pt idx="24587">
                  <c:v>24.97</c:v>
                </c:pt>
                <c:pt idx="24588">
                  <c:v>43.45</c:v>
                </c:pt>
                <c:pt idx="24589">
                  <c:v>24.43</c:v>
                </c:pt>
                <c:pt idx="24590">
                  <c:v>75.83</c:v>
                </c:pt>
                <c:pt idx="24591">
                  <c:v>64.44</c:v>
                </c:pt>
                <c:pt idx="24592">
                  <c:v>21.64</c:v>
                </c:pt>
                <c:pt idx="24593">
                  <c:v>50.8</c:v>
                </c:pt>
                <c:pt idx="24594">
                  <c:v>38.96</c:v>
                </c:pt>
                <c:pt idx="24595">
                  <c:v>28.33</c:v>
                </c:pt>
                <c:pt idx="24596">
                  <c:v>25.11</c:v>
                </c:pt>
                <c:pt idx="24597">
                  <c:v>43.66</c:v>
                </c:pt>
                <c:pt idx="24598">
                  <c:v>24.64</c:v>
                </c:pt>
                <c:pt idx="24599">
                  <c:v>76.02</c:v>
                </c:pt>
                <c:pt idx="24600">
                  <c:v>64.2</c:v>
                </c:pt>
                <c:pt idx="24601">
                  <c:v>21.45</c:v>
                </c:pt>
                <c:pt idx="24602">
                  <c:v>51.02</c:v>
                </c:pt>
                <c:pt idx="24603">
                  <c:v>39.14</c:v>
                </c:pt>
                <c:pt idx="24604">
                  <c:v>28.13</c:v>
                </c:pt>
                <c:pt idx="24605">
                  <c:v>25.26</c:v>
                </c:pt>
                <c:pt idx="24606">
                  <c:v>43.87</c:v>
                </c:pt>
                <c:pt idx="24607">
                  <c:v>24.86</c:v>
                </c:pt>
                <c:pt idx="24608">
                  <c:v>76.209999999999994</c:v>
                </c:pt>
                <c:pt idx="24609">
                  <c:v>63.97</c:v>
                </c:pt>
                <c:pt idx="24610">
                  <c:v>21.26</c:v>
                </c:pt>
                <c:pt idx="24611">
                  <c:v>51.25</c:v>
                </c:pt>
                <c:pt idx="24612">
                  <c:v>39.32</c:v>
                </c:pt>
                <c:pt idx="24613">
                  <c:v>27.92</c:v>
                </c:pt>
                <c:pt idx="24614">
                  <c:v>25.41</c:v>
                </c:pt>
                <c:pt idx="24615">
                  <c:v>44.08</c:v>
                </c:pt>
                <c:pt idx="24616">
                  <c:v>25.07</c:v>
                </c:pt>
                <c:pt idx="24617">
                  <c:v>76.39</c:v>
                </c:pt>
                <c:pt idx="24618">
                  <c:v>63.74</c:v>
                </c:pt>
                <c:pt idx="24619">
                  <c:v>21.07</c:v>
                </c:pt>
                <c:pt idx="24620">
                  <c:v>51.48</c:v>
                </c:pt>
                <c:pt idx="24621">
                  <c:v>39.5</c:v>
                </c:pt>
                <c:pt idx="24622">
                  <c:v>27.72</c:v>
                </c:pt>
                <c:pt idx="24623">
                  <c:v>25.55</c:v>
                </c:pt>
                <c:pt idx="24624">
                  <c:v>44.29</c:v>
                </c:pt>
                <c:pt idx="24625">
                  <c:v>25.28</c:v>
                </c:pt>
                <c:pt idx="24626">
                  <c:v>76.569999999999993</c:v>
                </c:pt>
                <c:pt idx="24627">
                  <c:v>63.51</c:v>
                </c:pt>
                <c:pt idx="24628">
                  <c:v>20.89</c:v>
                </c:pt>
                <c:pt idx="24629">
                  <c:v>51.7</c:v>
                </c:pt>
                <c:pt idx="24630">
                  <c:v>39.69</c:v>
                </c:pt>
                <c:pt idx="24631">
                  <c:v>27.52</c:v>
                </c:pt>
                <c:pt idx="24632">
                  <c:v>25.7</c:v>
                </c:pt>
                <c:pt idx="24633">
                  <c:v>44.5</c:v>
                </c:pt>
                <c:pt idx="24634">
                  <c:v>25.5</c:v>
                </c:pt>
                <c:pt idx="24635">
                  <c:v>76.75</c:v>
                </c:pt>
                <c:pt idx="24636">
                  <c:v>63.28</c:v>
                </c:pt>
                <c:pt idx="24637">
                  <c:v>20.7</c:v>
                </c:pt>
                <c:pt idx="24638">
                  <c:v>51.93</c:v>
                </c:pt>
                <c:pt idx="24639">
                  <c:v>39.869999999999997</c:v>
                </c:pt>
                <c:pt idx="24640">
                  <c:v>27.31</c:v>
                </c:pt>
                <c:pt idx="24641">
                  <c:v>25.84</c:v>
                </c:pt>
                <c:pt idx="24642">
                  <c:v>44.71</c:v>
                </c:pt>
                <c:pt idx="24643">
                  <c:v>25.71</c:v>
                </c:pt>
                <c:pt idx="24644">
                  <c:v>76.92</c:v>
                </c:pt>
                <c:pt idx="24645">
                  <c:v>63.04</c:v>
                </c:pt>
                <c:pt idx="24646">
                  <c:v>20.51</c:v>
                </c:pt>
                <c:pt idx="24647">
                  <c:v>52.16</c:v>
                </c:pt>
                <c:pt idx="24648">
                  <c:v>40.049999999999997</c:v>
                </c:pt>
                <c:pt idx="24649">
                  <c:v>27.11</c:v>
                </c:pt>
                <c:pt idx="24650">
                  <c:v>25.99</c:v>
                </c:pt>
                <c:pt idx="24651">
                  <c:v>44.92</c:v>
                </c:pt>
                <c:pt idx="24652">
                  <c:v>25.92</c:v>
                </c:pt>
                <c:pt idx="24653">
                  <c:v>77.09</c:v>
                </c:pt>
                <c:pt idx="24654">
                  <c:v>62.81</c:v>
                </c:pt>
                <c:pt idx="24655">
                  <c:v>20.32</c:v>
                </c:pt>
                <c:pt idx="24656">
                  <c:v>52.38</c:v>
                </c:pt>
                <c:pt idx="24657">
                  <c:v>40.229999999999997</c:v>
                </c:pt>
                <c:pt idx="24658">
                  <c:v>26.91</c:v>
                </c:pt>
                <c:pt idx="24659">
                  <c:v>26.13</c:v>
                </c:pt>
                <c:pt idx="24660">
                  <c:v>45.13</c:v>
                </c:pt>
                <c:pt idx="24661">
                  <c:v>26.14</c:v>
                </c:pt>
                <c:pt idx="24662">
                  <c:v>77.260000000000005</c:v>
                </c:pt>
                <c:pt idx="24663">
                  <c:v>62.58</c:v>
                </c:pt>
                <c:pt idx="24664">
                  <c:v>20.14</c:v>
                </c:pt>
                <c:pt idx="24665">
                  <c:v>52.61</c:v>
                </c:pt>
                <c:pt idx="24666">
                  <c:v>40.409999999999997</c:v>
                </c:pt>
                <c:pt idx="24667">
                  <c:v>26.7</c:v>
                </c:pt>
                <c:pt idx="24668">
                  <c:v>26.28</c:v>
                </c:pt>
                <c:pt idx="24669">
                  <c:v>45.34</c:v>
                </c:pt>
                <c:pt idx="24670">
                  <c:v>26.35</c:v>
                </c:pt>
                <c:pt idx="24671">
                  <c:v>77.430000000000007</c:v>
                </c:pt>
                <c:pt idx="24672">
                  <c:v>62.35</c:v>
                </c:pt>
                <c:pt idx="24673">
                  <c:v>19.95</c:v>
                </c:pt>
                <c:pt idx="24674">
                  <c:v>52.83</c:v>
                </c:pt>
                <c:pt idx="24675">
                  <c:v>40.590000000000003</c:v>
                </c:pt>
                <c:pt idx="24676">
                  <c:v>26.5</c:v>
                </c:pt>
                <c:pt idx="24677">
                  <c:v>26.43</c:v>
                </c:pt>
                <c:pt idx="24678">
                  <c:v>45.55</c:v>
                </c:pt>
                <c:pt idx="24679">
                  <c:v>26.57</c:v>
                </c:pt>
                <c:pt idx="24680">
                  <c:v>77.59</c:v>
                </c:pt>
                <c:pt idx="24681">
                  <c:v>62.12</c:v>
                </c:pt>
                <c:pt idx="24682">
                  <c:v>19.760000000000002</c:v>
                </c:pt>
                <c:pt idx="24683">
                  <c:v>53.06</c:v>
                </c:pt>
                <c:pt idx="24684">
                  <c:v>40.770000000000003</c:v>
                </c:pt>
                <c:pt idx="24685">
                  <c:v>26.3</c:v>
                </c:pt>
                <c:pt idx="24686">
                  <c:v>26.57</c:v>
                </c:pt>
                <c:pt idx="24687">
                  <c:v>45.76</c:v>
                </c:pt>
                <c:pt idx="24688">
                  <c:v>26.78</c:v>
                </c:pt>
                <c:pt idx="24689">
                  <c:v>77.75</c:v>
                </c:pt>
                <c:pt idx="24690">
                  <c:v>61.89</c:v>
                </c:pt>
                <c:pt idx="24691">
                  <c:v>19.579999999999998</c:v>
                </c:pt>
                <c:pt idx="24692">
                  <c:v>53.28</c:v>
                </c:pt>
                <c:pt idx="24693">
                  <c:v>40.94</c:v>
                </c:pt>
                <c:pt idx="24694">
                  <c:v>26.1</c:v>
                </c:pt>
                <c:pt idx="24695">
                  <c:v>26.72</c:v>
                </c:pt>
                <c:pt idx="24696">
                  <c:v>45.97</c:v>
                </c:pt>
                <c:pt idx="24697">
                  <c:v>27</c:v>
                </c:pt>
                <c:pt idx="24698">
                  <c:v>77.91</c:v>
                </c:pt>
                <c:pt idx="24699">
                  <c:v>61.66</c:v>
                </c:pt>
                <c:pt idx="24700">
                  <c:v>19.39</c:v>
                </c:pt>
                <c:pt idx="24701">
                  <c:v>53.51</c:v>
                </c:pt>
                <c:pt idx="24702">
                  <c:v>41.12</c:v>
                </c:pt>
                <c:pt idx="24703">
                  <c:v>25.9</c:v>
                </c:pt>
                <c:pt idx="24704">
                  <c:v>26.86</c:v>
                </c:pt>
                <c:pt idx="24705">
                  <c:v>46.18</c:v>
                </c:pt>
                <c:pt idx="24706">
                  <c:v>27.21</c:v>
                </c:pt>
                <c:pt idx="24707">
                  <c:v>78.06</c:v>
                </c:pt>
                <c:pt idx="24708">
                  <c:v>61.43</c:v>
                </c:pt>
                <c:pt idx="24709">
                  <c:v>19.21</c:v>
                </c:pt>
                <c:pt idx="24710">
                  <c:v>53.73</c:v>
                </c:pt>
                <c:pt idx="24711">
                  <c:v>41.3</c:v>
                </c:pt>
                <c:pt idx="24712">
                  <c:v>25.7</c:v>
                </c:pt>
                <c:pt idx="24713">
                  <c:v>27.01</c:v>
                </c:pt>
                <c:pt idx="24714">
                  <c:v>46.39</c:v>
                </c:pt>
                <c:pt idx="24715">
                  <c:v>27.43</c:v>
                </c:pt>
                <c:pt idx="24716">
                  <c:v>78.209999999999994</c:v>
                </c:pt>
                <c:pt idx="24717">
                  <c:v>61.2</c:v>
                </c:pt>
                <c:pt idx="24718">
                  <c:v>19.02</c:v>
                </c:pt>
                <c:pt idx="24719">
                  <c:v>53.96</c:v>
                </c:pt>
                <c:pt idx="24720">
                  <c:v>41.47</c:v>
                </c:pt>
                <c:pt idx="24721">
                  <c:v>25.5</c:v>
                </c:pt>
                <c:pt idx="24722">
                  <c:v>27.16</c:v>
                </c:pt>
                <c:pt idx="24723">
                  <c:v>46.6</c:v>
                </c:pt>
                <c:pt idx="24724">
                  <c:v>27.64</c:v>
                </c:pt>
                <c:pt idx="24725">
                  <c:v>78.36</c:v>
                </c:pt>
                <c:pt idx="24726">
                  <c:v>60.97</c:v>
                </c:pt>
                <c:pt idx="24727">
                  <c:v>18.829999999999998</c:v>
                </c:pt>
                <c:pt idx="24728">
                  <c:v>54.18</c:v>
                </c:pt>
                <c:pt idx="24729">
                  <c:v>41.65</c:v>
                </c:pt>
                <c:pt idx="24730">
                  <c:v>25.3</c:v>
                </c:pt>
                <c:pt idx="24731">
                  <c:v>27.3</c:v>
                </c:pt>
                <c:pt idx="24732">
                  <c:v>46.81</c:v>
                </c:pt>
                <c:pt idx="24733">
                  <c:v>27.86</c:v>
                </c:pt>
                <c:pt idx="24734">
                  <c:v>78.5</c:v>
                </c:pt>
                <c:pt idx="24735">
                  <c:v>60.74</c:v>
                </c:pt>
                <c:pt idx="24736">
                  <c:v>18.649999999999999</c:v>
                </c:pt>
                <c:pt idx="24737">
                  <c:v>54.41</c:v>
                </c:pt>
                <c:pt idx="24738">
                  <c:v>41.83</c:v>
                </c:pt>
                <c:pt idx="24739">
                  <c:v>25.09</c:v>
                </c:pt>
                <c:pt idx="24740">
                  <c:v>27.45</c:v>
                </c:pt>
                <c:pt idx="24741">
                  <c:v>47.01</c:v>
                </c:pt>
                <c:pt idx="24742">
                  <c:v>28.08</c:v>
                </c:pt>
                <c:pt idx="24743">
                  <c:v>78.64</c:v>
                </c:pt>
                <c:pt idx="24744">
                  <c:v>60.51</c:v>
                </c:pt>
                <c:pt idx="24745">
                  <c:v>18.46</c:v>
                </c:pt>
                <c:pt idx="24746">
                  <c:v>54.63</c:v>
                </c:pt>
                <c:pt idx="24747">
                  <c:v>42</c:v>
                </c:pt>
                <c:pt idx="24748">
                  <c:v>24.89</c:v>
                </c:pt>
                <c:pt idx="24749">
                  <c:v>27.6</c:v>
                </c:pt>
                <c:pt idx="24750">
                  <c:v>47.22</c:v>
                </c:pt>
                <c:pt idx="24751">
                  <c:v>28.29</c:v>
                </c:pt>
                <c:pt idx="24752">
                  <c:v>78.77</c:v>
                </c:pt>
                <c:pt idx="24753">
                  <c:v>60.28</c:v>
                </c:pt>
                <c:pt idx="24754">
                  <c:v>18.28</c:v>
                </c:pt>
                <c:pt idx="24755">
                  <c:v>54.86</c:v>
                </c:pt>
                <c:pt idx="24756">
                  <c:v>42.17</c:v>
                </c:pt>
                <c:pt idx="24757">
                  <c:v>24.7</c:v>
                </c:pt>
                <c:pt idx="24758">
                  <c:v>27.74</c:v>
                </c:pt>
                <c:pt idx="24759">
                  <c:v>47.43</c:v>
                </c:pt>
                <c:pt idx="24760">
                  <c:v>28.51</c:v>
                </c:pt>
                <c:pt idx="24761">
                  <c:v>78.900000000000006</c:v>
                </c:pt>
                <c:pt idx="24762">
                  <c:v>60.05</c:v>
                </c:pt>
                <c:pt idx="24763">
                  <c:v>18.09</c:v>
                </c:pt>
                <c:pt idx="24764">
                  <c:v>55.08</c:v>
                </c:pt>
                <c:pt idx="24765">
                  <c:v>42.35</c:v>
                </c:pt>
                <c:pt idx="24766">
                  <c:v>24.5</c:v>
                </c:pt>
                <c:pt idx="24767">
                  <c:v>27.89</c:v>
                </c:pt>
                <c:pt idx="24768">
                  <c:v>47.64</c:v>
                </c:pt>
                <c:pt idx="24769">
                  <c:v>28.73</c:v>
                </c:pt>
                <c:pt idx="24770">
                  <c:v>79.02</c:v>
                </c:pt>
                <c:pt idx="24771">
                  <c:v>59.82</c:v>
                </c:pt>
                <c:pt idx="24772">
                  <c:v>17.91</c:v>
                </c:pt>
                <c:pt idx="24773">
                  <c:v>55.3</c:v>
                </c:pt>
                <c:pt idx="24774">
                  <c:v>42.52</c:v>
                </c:pt>
                <c:pt idx="24775">
                  <c:v>24.3</c:v>
                </c:pt>
                <c:pt idx="24776">
                  <c:v>28.04</c:v>
                </c:pt>
                <c:pt idx="24777">
                  <c:v>47.85</c:v>
                </c:pt>
                <c:pt idx="24778">
                  <c:v>28.94</c:v>
                </c:pt>
                <c:pt idx="24779">
                  <c:v>79.14</c:v>
                </c:pt>
                <c:pt idx="24780">
                  <c:v>59.59</c:v>
                </c:pt>
                <c:pt idx="24781">
                  <c:v>17.73</c:v>
                </c:pt>
                <c:pt idx="24782">
                  <c:v>55.53</c:v>
                </c:pt>
                <c:pt idx="24783">
                  <c:v>42.69</c:v>
                </c:pt>
                <c:pt idx="24784">
                  <c:v>24.1</c:v>
                </c:pt>
                <c:pt idx="24785">
                  <c:v>28.18</c:v>
                </c:pt>
                <c:pt idx="24786">
                  <c:v>48.06</c:v>
                </c:pt>
                <c:pt idx="24787">
                  <c:v>29.16</c:v>
                </c:pt>
                <c:pt idx="24788">
                  <c:v>79.260000000000005</c:v>
                </c:pt>
                <c:pt idx="24789">
                  <c:v>59.36</c:v>
                </c:pt>
                <c:pt idx="24790">
                  <c:v>17.54</c:v>
                </c:pt>
                <c:pt idx="24791">
                  <c:v>55.75</c:v>
                </c:pt>
                <c:pt idx="24792">
                  <c:v>42.86</c:v>
                </c:pt>
                <c:pt idx="24793">
                  <c:v>23.9</c:v>
                </c:pt>
                <c:pt idx="24794">
                  <c:v>28.33</c:v>
                </c:pt>
                <c:pt idx="24795">
                  <c:v>48.27</c:v>
                </c:pt>
                <c:pt idx="24796">
                  <c:v>29.38</c:v>
                </c:pt>
                <c:pt idx="24797">
                  <c:v>79.37</c:v>
                </c:pt>
                <c:pt idx="24798">
                  <c:v>59.13</c:v>
                </c:pt>
                <c:pt idx="24799">
                  <c:v>17.36</c:v>
                </c:pt>
                <c:pt idx="24800">
                  <c:v>55.97</c:v>
                </c:pt>
                <c:pt idx="24801">
                  <c:v>43.03</c:v>
                </c:pt>
                <c:pt idx="24802">
                  <c:v>23.7</c:v>
                </c:pt>
                <c:pt idx="24803">
                  <c:v>28.48</c:v>
                </c:pt>
                <c:pt idx="24804">
                  <c:v>48.48</c:v>
                </c:pt>
                <c:pt idx="24805">
                  <c:v>29.59</c:v>
                </c:pt>
                <c:pt idx="24806">
                  <c:v>79.47</c:v>
                </c:pt>
                <c:pt idx="24807">
                  <c:v>58.9</c:v>
                </c:pt>
                <c:pt idx="24808">
                  <c:v>17.170000000000002</c:v>
                </c:pt>
                <c:pt idx="24809">
                  <c:v>56.19</c:v>
                </c:pt>
                <c:pt idx="24810">
                  <c:v>43.2</c:v>
                </c:pt>
                <c:pt idx="24811">
                  <c:v>23.5</c:v>
                </c:pt>
                <c:pt idx="24812">
                  <c:v>28.62</c:v>
                </c:pt>
                <c:pt idx="24813">
                  <c:v>48.69</c:v>
                </c:pt>
              </c:numCache>
            </c:numRef>
          </c:xVal>
          <c:yVal>
            <c:numRef>
              <c:f>'[azelres (1).xlsx]L1 Data'!$E$1:$E$24814</c:f>
              <c:numCache>
                <c:formatCode>General</c:formatCode>
                <c:ptCount val="24814"/>
                <c:pt idx="17" formatCode="0.000">
                  <c:v>6.0629999999999997</c:v>
                </c:pt>
                <c:pt idx="18" formatCode="0.000">
                  <c:v>2.7919999999999998</c:v>
                </c:pt>
                <c:pt idx="19" formatCode="0.000">
                  <c:v>6.7960000000000003</c:v>
                </c:pt>
                <c:pt idx="20" formatCode="0.000">
                  <c:v>-2.589</c:v>
                </c:pt>
                <c:pt idx="21" formatCode="0.000">
                  <c:v>7.1310000000000002</c:v>
                </c:pt>
                <c:pt idx="22" formatCode="0.000">
                  <c:v>8.2100000000000009</c:v>
                </c:pt>
                <c:pt idx="23" formatCode="0.000">
                  <c:v>7.7039999999999997</c:v>
                </c:pt>
                <c:pt idx="24" formatCode="0.000">
                  <c:v>8.7479999999999993</c:v>
                </c:pt>
                <c:pt idx="25" formatCode="0.000">
                  <c:v>10.872999999999999</c:v>
                </c:pt>
                <c:pt idx="26" formatCode="0.000">
                  <c:v>5.51</c:v>
                </c:pt>
                <c:pt idx="27" formatCode="0.000">
                  <c:v>1.5960000000000001</c:v>
                </c:pt>
                <c:pt idx="28" formatCode="0.000">
                  <c:v>6.024</c:v>
                </c:pt>
                <c:pt idx="29" formatCode="0.000">
                  <c:v>-2.2930000000000001</c:v>
                </c:pt>
                <c:pt idx="30" formatCode="0.000">
                  <c:v>0.39200000000000002</c:v>
                </c:pt>
                <c:pt idx="31" formatCode="0.000">
                  <c:v>14.72</c:v>
                </c:pt>
                <c:pt idx="32" formatCode="0.000">
                  <c:v>10.689</c:v>
                </c:pt>
                <c:pt idx="33" formatCode="0.000">
                  <c:v>7.6139999999999999</c:v>
                </c:pt>
                <c:pt idx="34" formatCode="0.000">
                  <c:v>11.364000000000001</c:v>
                </c:pt>
                <c:pt idx="35" formatCode="0.000">
                  <c:v>8.6460000000000008</c:v>
                </c:pt>
                <c:pt idx="36" formatCode="0.000">
                  <c:v>1.9350000000000001</c:v>
                </c:pt>
                <c:pt idx="37" formatCode="0.000">
                  <c:v>5.8840000000000003</c:v>
                </c:pt>
                <c:pt idx="38" formatCode="0.000">
                  <c:v>4.7510000000000003</c:v>
                </c:pt>
                <c:pt idx="39" formatCode="0.000">
                  <c:v>7.069</c:v>
                </c:pt>
                <c:pt idx="40" formatCode="0.000">
                  <c:v>13.903</c:v>
                </c:pt>
                <c:pt idx="41" formatCode="0.000">
                  <c:v>3.6509999999999998</c:v>
                </c:pt>
                <c:pt idx="42" formatCode="0.000">
                  <c:v>1.93</c:v>
                </c:pt>
                <c:pt idx="43" formatCode="0.000">
                  <c:v>7.7290000000000001</c:v>
                </c:pt>
                <c:pt idx="44" formatCode="0.000">
                  <c:v>6.74</c:v>
                </c:pt>
                <c:pt idx="45" formatCode="0.000">
                  <c:v>1.7370000000000001</c:v>
                </c:pt>
                <c:pt idx="46" formatCode="0.000">
                  <c:v>6.5880000000000001</c:v>
                </c:pt>
                <c:pt idx="47" formatCode="0.000">
                  <c:v>8.0980000000000008</c:v>
                </c:pt>
                <c:pt idx="48" formatCode="0.000">
                  <c:v>4.9189999999999996</c:v>
                </c:pt>
                <c:pt idx="49" formatCode="0.000">
                  <c:v>12.058999999999999</c:v>
                </c:pt>
                <c:pt idx="50" formatCode="0.000">
                  <c:v>0.88300000000000001</c:v>
                </c:pt>
                <c:pt idx="51" formatCode="0.000">
                  <c:v>4.8479999999999999</c:v>
                </c:pt>
                <c:pt idx="52" formatCode="0.000">
                  <c:v>9.5030000000000001</c:v>
                </c:pt>
                <c:pt idx="53" formatCode="0.000">
                  <c:v>3.7250000000000001</c:v>
                </c:pt>
                <c:pt idx="54" formatCode="0.000">
                  <c:v>2.2690000000000001</c:v>
                </c:pt>
                <c:pt idx="55" formatCode="0.000">
                  <c:v>7.1210000000000004</c:v>
                </c:pt>
                <c:pt idx="56" formatCode="0.000">
                  <c:v>1.214</c:v>
                </c:pt>
                <c:pt idx="57" formatCode="0.000">
                  <c:v>8.7219999999999995</c:v>
                </c:pt>
                <c:pt idx="58" formatCode="0.000">
                  <c:v>10.458</c:v>
                </c:pt>
                <c:pt idx="59" formatCode="0.000">
                  <c:v>4.2240000000000002</c:v>
                </c:pt>
                <c:pt idx="60" formatCode="0.000">
                  <c:v>9.0730000000000004</c:v>
                </c:pt>
                <c:pt idx="61" formatCode="0.000">
                  <c:v>8.44</c:v>
                </c:pt>
                <c:pt idx="62" formatCode="0.000">
                  <c:v>8.65</c:v>
                </c:pt>
                <c:pt idx="63" formatCode="0.000">
                  <c:v>2.8759999999999999</c:v>
                </c:pt>
                <c:pt idx="64" formatCode="0.000">
                  <c:v>7.4</c:v>
                </c:pt>
                <c:pt idx="65" formatCode="0.000">
                  <c:v>1.3320000000000001</c:v>
                </c:pt>
                <c:pt idx="66" formatCode="0.000">
                  <c:v>8.3089999999999993</c:v>
                </c:pt>
                <c:pt idx="67" formatCode="0.000">
                  <c:v>10.917999999999999</c:v>
                </c:pt>
                <c:pt idx="68" formatCode="0.000">
                  <c:v>2.1709999999999998</c:v>
                </c:pt>
                <c:pt idx="69" formatCode="0.000">
                  <c:v>7.101</c:v>
                </c:pt>
                <c:pt idx="70" formatCode="0.000">
                  <c:v>6.3579999999999997</c:v>
                </c:pt>
                <c:pt idx="71" formatCode="0.000">
                  <c:v>8.1310000000000002</c:v>
                </c:pt>
                <c:pt idx="72" formatCode="0.000">
                  <c:v>2.35</c:v>
                </c:pt>
                <c:pt idx="73" formatCode="0.000">
                  <c:v>7.7409999999999997</c:v>
                </c:pt>
                <c:pt idx="74" formatCode="0.000">
                  <c:v>5.3419999999999996</c:v>
                </c:pt>
                <c:pt idx="75" formatCode="0.000">
                  <c:v>8.9450000000000003</c:v>
                </c:pt>
                <c:pt idx="76" formatCode="0.000">
                  <c:v>7.6669999999999998</c:v>
                </c:pt>
                <c:pt idx="77" formatCode="0.000">
                  <c:v>2.464</c:v>
                </c:pt>
                <c:pt idx="78" formatCode="0.000">
                  <c:v>8.1920000000000002</c:v>
                </c:pt>
                <c:pt idx="79" formatCode="0.000">
                  <c:v>4.1449999999999996</c:v>
                </c:pt>
                <c:pt idx="80" formatCode="0.000">
                  <c:v>6.1849999999999996</c:v>
                </c:pt>
                <c:pt idx="81" formatCode="0.000">
                  <c:v>2.4260000000000002</c:v>
                </c:pt>
                <c:pt idx="82" formatCode="0.000">
                  <c:v>8.1649999999999991</c:v>
                </c:pt>
                <c:pt idx="83" formatCode="0.000">
                  <c:v>8.32</c:v>
                </c:pt>
                <c:pt idx="84" formatCode="0.000">
                  <c:v>11.221</c:v>
                </c:pt>
                <c:pt idx="85" formatCode="0.000">
                  <c:v>5.8650000000000002</c:v>
                </c:pt>
                <c:pt idx="86" formatCode="0.000">
                  <c:v>2.4580000000000002</c:v>
                </c:pt>
                <c:pt idx="87" formatCode="0.000">
                  <c:v>3.9940000000000002</c:v>
                </c:pt>
                <c:pt idx="88" formatCode="0.000">
                  <c:v>6.1989999999999998</c:v>
                </c:pt>
                <c:pt idx="89" formatCode="0.000">
                  <c:v>11.946</c:v>
                </c:pt>
                <c:pt idx="90" formatCode="0.000">
                  <c:v>0.248</c:v>
                </c:pt>
                <c:pt idx="91" formatCode="0.000">
                  <c:v>6.2</c:v>
                </c:pt>
                <c:pt idx="92" formatCode="0.000">
                  <c:v>9.8849999999999998</c:v>
                </c:pt>
                <c:pt idx="93" formatCode="0.000">
                  <c:v>5.4340000000000002</c:v>
                </c:pt>
                <c:pt idx="94" formatCode="0.000">
                  <c:v>6.4640000000000004</c:v>
                </c:pt>
                <c:pt idx="95" formatCode="0.000">
                  <c:v>2.915</c:v>
                </c:pt>
                <c:pt idx="96" formatCode="0.000">
                  <c:v>6.8780000000000001</c:v>
                </c:pt>
                <c:pt idx="97" formatCode="0.000">
                  <c:v>4.718</c:v>
                </c:pt>
                <c:pt idx="98" formatCode="0.000">
                  <c:v>4.609</c:v>
                </c:pt>
                <c:pt idx="99" formatCode="0.000">
                  <c:v>2.6019999999999999</c:v>
                </c:pt>
                <c:pt idx="100" formatCode="0.000">
                  <c:v>6.1580000000000004</c:v>
                </c:pt>
                <c:pt idx="101" formatCode="0.000">
                  <c:v>10.353999999999999</c:v>
                </c:pt>
                <c:pt idx="102" formatCode="0.000">
                  <c:v>7.125</c:v>
                </c:pt>
                <c:pt idx="103" formatCode="0.000">
                  <c:v>7.3070000000000004</c:v>
                </c:pt>
                <c:pt idx="104" formatCode="0.000">
                  <c:v>5.6740000000000004</c:v>
                </c:pt>
                <c:pt idx="105" formatCode="0.000">
                  <c:v>4.6029999999999998</c:v>
                </c:pt>
                <c:pt idx="106" formatCode="0.000">
                  <c:v>6.1059999999999999</c:v>
                </c:pt>
                <c:pt idx="107" formatCode="0.000">
                  <c:v>10.624000000000001</c:v>
                </c:pt>
                <c:pt idx="108" formatCode="0.000">
                  <c:v>1.6859999999999999</c:v>
                </c:pt>
                <c:pt idx="109" formatCode="0.000">
                  <c:v>6.5179999999999998</c:v>
                </c:pt>
                <c:pt idx="110" formatCode="0.000">
                  <c:v>8.5860000000000003</c:v>
                </c:pt>
                <c:pt idx="111" formatCode="0.000">
                  <c:v>6.0179999999999998</c:v>
                </c:pt>
                <c:pt idx="112" formatCode="0.000">
                  <c:v>6.6820000000000004</c:v>
                </c:pt>
                <c:pt idx="113" formatCode="0.000">
                  <c:v>10.923999999999999</c:v>
                </c:pt>
                <c:pt idx="114" formatCode="0.000">
                  <c:v>-0.93100000000000005</c:v>
                </c:pt>
                <c:pt idx="115" formatCode="0.000">
                  <c:v>4.2759999999999998</c:v>
                </c:pt>
                <c:pt idx="116" formatCode="0.000">
                  <c:v>9.1639999999999997</c:v>
                </c:pt>
                <c:pt idx="117" formatCode="0.000">
                  <c:v>2.552</c:v>
                </c:pt>
                <c:pt idx="118" formatCode="0.000">
                  <c:v>6.0529999999999999</c:v>
                </c:pt>
                <c:pt idx="119" formatCode="0.000">
                  <c:v>5.2560000000000002</c:v>
                </c:pt>
                <c:pt idx="120" formatCode="0.000">
                  <c:v>7.7380000000000004</c:v>
                </c:pt>
                <c:pt idx="121" formatCode="0.000">
                  <c:v>5.6459999999999999</c:v>
                </c:pt>
                <c:pt idx="122" formatCode="0.000">
                  <c:v>9.0670000000000002</c:v>
                </c:pt>
                <c:pt idx="123" formatCode="0.000">
                  <c:v>3.3250000000000002</c:v>
                </c:pt>
                <c:pt idx="124" formatCode="0.000">
                  <c:v>5.4210000000000003</c:v>
                </c:pt>
                <c:pt idx="125" formatCode="0.000">
                  <c:v>12.494</c:v>
                </c:pt>
                <c:pt idx="126" formatCode="0.000">
                  <c:v>0.90700000000000003</c:v>
                </c:pt>
                <c:pt idx="127" formatCode="0.000">
                  <c:v>3.7069999999999999</c:v>
                </c:pt>
                <c:pt idx="128" formatCode="0.000">
                  <c:v>3.4950000000000001</c:v>
                </c:pt>
                <c:pt idx="129" formatCode="0.000">
                  <c:v>5.71</c:v>
                </c:pt>
                <c:pt idx="130" formatCode="0.000">
                  <c:v>8.2799999999999994</c:v>
                </c:pt>
                <c:pt idx="131" formatCode="0.000">
                  <c:v>8.9410000000000007</c:v>
                </c:pt>
                <c:pt idx="132" formatCode="0.000">
                  <c:v>4.7050000000000001</c:v>
                </c:pt>
                <c:pt idx="133" formatCode="0.000">
                  <c:v>5.8209999999999997</c:v>
                </c:pt>
                <c:pt idx="134" formatCode="0.000">
                  <c:v>10.083</c:v>
                </c:pt>
                <c:pt idx="135" formatCode="0.000">
                  <c:v>1.6339999999999999</c:v>
                </c:pt>
                <c:pt idx="136" formatCode="0.000">
                  <c:v>7.218</c:v>
                </c:pt>
                <c:pt idx="137" formatCode="0.000">
                  <c:v>3.6179999999999999</c:v>
                </c:pt>
                <c:pt idx="138" formatCode="0.000">
                  <c:v>7.4820000000000002</c:v>
                </c:pt>
                <c:pt idx="139" formatCode="0.000">
                  <c:v>6.34</c:v>
                </c:pt>
                <c:pt idx="140" formatCode="0.000">
                  <c:v>6.1050000000000004</c:v>
                </c:pt>
                <c:pt idx="141" formatCode="0.000">
                  <c:v>2.1949999999999998</c:v>
                </c:pt>
                <c:pt idx="142" formatCode="0.000">
                  <c:v>9.2170000000000005</c:v>
                </c:pt>
                <c:pt idx="143" formatCode="0.000">
                  <c:v>8.8659999999999997</c:v>
                </c:pt>
                <c:pt idx="144" formatCode="0.000">
                  <c:v>2.915</c:v>
                </c:pt>
                <c:pt idx="145" formatCode="0.000">
                  <c:v>7.5369999999999999</c:v>
                </c:pt>
                <c:pt idx="146" formatCode="0.000">
                  <c:v>-6.2759999999999998</c:v>
                </c:pt>
                <c:pt idx="147" formatCode="0.000">
                  <c:v>6.0990000000000002</c:v>
                </c:pt>
                <c:pt idx="148" formatCode="0.000">
                  <c:v>6.5709999999999997</c:v>
                </c:pt>
                <c:pt idx="149" formatCode="0.000">
                  <c:v>11.49</c:v>
                </c:pt>
                <c:pt idx="150" formatCode="0.000">
                  <c:v>8.6289999999999996</c:v>
                </c:pt>
                <c:pt idx="151" formatCode="0.000">
                  <c:v>7.891</c:v>
                </c:pt>
                <c:pt idx="152" formatCode="0.000">
                  <c:v>7.6379999999999999</c:v>
                </c:pt>
                <c:pt idx="153" formatCode="0.000">
                  <c:v>2.972</c:v>
                </c:pt>
                <c:pt idx="154" formatCode="0.000">
                  <c:v>7.8360000000000003</c:v>
                </c:pt>
                <c:pt idx="155" formatCode="0.000">
                  <c:v>-1.895</c:v>
                </c:pt>
                <c:pt idx="156" formatCode="0.000">
                  <c:v>5.6829999999999998</c:v>
                </c:pt>
                <c:pt idx="157" formatCode="0.000">
                  <c:v>8.5269999999999992</c:v>
                </c:pt>
                <c:pt idx="158" formatCode="0.000">
                  <c:v>6.5730000000000004</c:v>
                </c:pt>
                <c:pt idx="159" formatCode="0.000">
                  <c:v>9.2929999999999993</c:v>
                </c:pt>
                <c:pt idx="160" formatCode="0.000">
                  <c:v>6.9180000000000001</c:v>
                </c:pt>
                <c:pt idx="161" formatCode="0.000">
                  <c:v>7.266</c:v>
                </c:pt>
                <c:pt idx="162" formatCode="0.000">
                  <c:v>1.339</c:v>
                </c:pt>
                <c:pt idx="163" formatCode="0.000">
                  <c:v>8.7910000000000004</c:v>
                </c:pt>
                <c:pt idx="164" formatCode="0.000">
                  <c:v>-1.78</c:v>
                </c:pt>
                <c:pt idx="165" formatCode="0.000">
                  <c:v>6.3419999999999996</c:v>
                </c:pt>
                <c:pt idx="166" formatCode="0.000">
                  <c:v>8.1300000000000008</c:v>
                </c:pt>
                <c:pt idx="167" formatCode="0.000">
                  <c:v>6.3029999999999999</c:v>
                </c:pt>
                <c:pt idx="168" formatCode="0.000">
                  <c:v>8.8580000000000005</c:v>
                </c:pt>
                <c:pt idx="169" formatCode="0.000">
                  <c:v>8.1170000000000009</c:v>
                </c:pt>
                <c:pt idx="170" formatCode="0.000">
                  <c:v>9.1660000000000004</c:v>
                </c:pt>
                <c:pt idx="171" formatCode="0.000">
                  <c:v>1.1459999999999999</c:v>
                </c:pt>
                <c:pt idx="172" formatCode="0.000">
                  <c:v>8.2029999999999994</c:v>
                </c:pt>
                <c:pt idx="173" formatCode="0.000">
                  <c:v>-0.71099999999999997</c:v>
                </c:pt>
                <c:pt idx="174" formatCode="0.000">
                  <c:v>5.6859999999999999</c:v>
                </c:pt>
                <c:pt idx="175" formatCode="0.000">
                  <c:v>9.27</c:v>
                </c:pt>
                <c:pt idx="176" formatCode="0.000">
                  <c:v>1.4410000000000001</c:v>
                </c:pt>
                <c:pt idx="177" formatCode="0.000">
                  <c:v>7.7910000000000004</c:v>
                </c:pt>
                <c:pt idx="178" formatCode="0.000">
                  <c:v>11.189</c:v>
                </c:pt>
                <c:pt idx="179" formatCode="0.000">
                  <c:v>4.5439999999999996</c:v>
                </c:pt>
                <c:pt idx="180" formatCode="0.000">
                  <c:v>3.87</c:v>
                </c:pt>
                <c:pt idx="181" formatCode="0.000">
                  <c:v>9.6470000000000002</c:v>
                </c:pt>
                <c:pt idx="182" formatCode="0.000">
                  <c:v>1.2729999999999999</c:v>
                </c:pt>
                <c:pt idx="183" formatCode="0.000">
                  <c:v>5.7670000000000003</c:v>
                </c:pt>
                <c:pt idx="184" formatCode="0.000">
                  <c:v>9.4309999999999992</c:v>
                </c:pt>
                <c:pt idx="185" formatCode="0.000">
                  <c:v>4.1210000000000004</c:v>
                </c:pt>
                <c:pt idx="186" formatCode="0.000">
                  <c:v>6.0490000000000004</c:v>
                </c:pt>
                <c:pt idx="187" formatCode="0.000">
                  <c:v>8.2919999999999998</c:v>
                </c:pt>
                <c:pt idx="188" formatCode="0.000">
                  <c:v>9.2349999999999994</c:v>
                </c:pt>
                <c:pt idx="189" formatCode="0.000">
                  <c:v>4.0350000000000001</c:v>
                </c:pt>
                <c:pt idx="190" formatCode="0.000">
                  <c:v>9.7390000000000008</c:v>
                </c:pt>
                <c:pt idx="191" formatCode="0.000">
                  <c:v>-9.4890000000000008</c:v>
                </c:pt>
                <c:pt idx="192" formatCode="0.000">
                  <c:v>8.34</c:v>
                </c:pt>
                <c:pt idx="193" formatCode="0.000">
                  <c:v>8.657</c:v>
                </c:pt>
                <c:pt idx="194" formatCode="0.000">
                  <c:v>-1.9790000000000001</c:v>
                </c:pt>
                <c:pt idx="195" formatCode="0.000">
                  <c:v>12.238</c:v>
                </c:pt>
                <c:pt idx="196" formatCode="0.000">
                  <c:v>12.025</c:v>
                </c:pt>
                <c:pt idx="197" formatCode="0.000">
                  <c:v>5.14</c:v>
                </c:pt>
                <c:pt idx="198" formatCode="0.000">
                  <c:v>3.3319999999999999</c:v>
                </c:pt>
                <c:pt idx="199" formatCode="0.000">
                  <c:v>9.9809999999999999</c:v>
                </c:pt>
                <c:pt idx="200" formatCode="0.000">
                  <c:v>-4.8540000000000001</c:v>
                </c:pt>
                <c:pt idx="201" formatCode="0.000">
                  <c:v>7.1050000000000004</c:v>
                </c:pt>
                <c:pt idx="202" formatCode="0.000">
                  <c:v>9.2089999999999996</c:v>
                </c:pt>
                <c:pt idx="203" formatCode="0.000">
                  <c:v>0.246</c:v>
                </c:pt>
                <c:pt idx="204" formatCode="0.000">
                  <c:v>8.641</c:v>
                </c:pt>
                <c:pt idx="205" formatCode="0.000">
                  <c:v>13.805</c:v>
                </c:pt>
                <c:pt idx="206" formatCode="0.000">
                  <c:v>12.092000000000001</c:v>
                </c:pt>
                <c:pt idx="207" formatCode="0.000">
                  <c:v>2.3730000000000002</c:v>
                </c:pt>
                <c:pt idx="208" formatCode="0.000">
                  <c:v>6.0380000000000003</c:v>
                </c:pt>
                <c:pt idx="209" formatCode="0.000">
                  <c:v>-2.4769999999999999</c:v>
                </c:pt>
                <c:pt idx="210" formatCode="0.000">
                  <c:v>7.0519999999999996</c:v>
                </c:pt>
                <c:pt idx="211" formatCode="0.000">
                  <c:v>11.512</c:v>
                </c:pt>
                <c:pt idx="212" formatCode="0.000">
                  <c:v>-1.53</c:v>
                </c:pt>
                <c:pt idx="213" formatCode="0.000">
                  <c:v>7.4779999999999998</c:v>
                </c:pt>
                <c:pt idx="214" formatCode="0.000">
                  <c:v>9.8680000000000003</c:v>
                </c:pt>
                <c:pt idx="215" formatCode="0.000">
                  <c:v>5.226</c:v>
                </c:pt>
                <c:pt idx="216" formatCode="0.000">
                  <c:v>3.6949999999999998</c:v>
                </c:pt>
                <c:pt idx="217" formatCode="0.000">
                  <c:v>8.0589999999999993</c:v>
                </c:pt>
                <c:pt idx="218" formatCode="0.000">
                  <c:v>-0.77200000000000002</c:v>
                </c:pt>
                <c:pt idx="219" formatCode="0.000">
                  <c:v>5.01</c:v>
                </c:pt>
                <c:pt idx="220" formatCode="0.000">
                  <c:v>11.442</c:v>
                </c:pt>
                <c:pt idx="221" formatCode="0.000">
                  <c:v>-0.58499999999999996</c:v>
                </c:pt>
                <c:pt idx="222" formatCode="0.000">
                  <c:v>9.5749999999999993</c:v>
                </c:pt>
                <c:pt idx="223" formatCode="0.000">
                  <c:v>10.552</c:v>
                </c:pt>
                <c:pt idx="224" formatCode="0.000">
                  <c:v>6.976</c:v>
                </c:pt>
                <c:pt idx="225" formatCode="0.000">
                  <c:v>3.278</c:v>
                </c:pt>
                <c:pt idx="226" formatCode="0.000">
                  <c:v>8.4120000000000008</c:v>
                </c:pt>
                <c:pt idx="227" formatCode="0.000">
                  <c:v>-7.7519999999999998</c:v>
                </c:pt>
                <c:pt idx="228" formatCode="0.000">
                  <c:v>6.4779999999999998</c:v>
                </c:pt>
                <c:pt idx="229" formatCode="0.000">
                  <c:v>12.785</c:v>
                </c:pt>
                <c:pt idx="230" formatCode="0.000">
                  <c:v>2.8690000000000002</c:v>
                </c:pt>
                <c:pt idx="231" formatCode="0.000">
                  <c:v>8.4420000000000002</c:v>
                </c:pt>
                <c:pt idx="232" formatCode="0.000">
                  <c:v>10.507</c:v>
                </c:pt>
                <c:pt idx="233" formatCode="0.000">
                  <c:v>9.4550000000000001</c:v>
                </c:pt>
                <c:pt idx="234" formatCode="0.000">
                  <c:v>1.609</c:v>
                </c:pt>
                <c:pt idx="235" formatCode="0.000">
                  <c:v>6.4409999999999998</c:v>
                </c:pt>
                <c:pt idx="236" formatCode="0.000">
                  <c:v>5.9930000000000003</c:v>
                </c:pt>
                <c:pt idx="237" formatCode="0.000">
                  <c:v>3.5680000000000001</c:v>
                </c:pt>
                <c:pt idx="238" formatCode="0.000">
                  <c:v>12.222</c:v>
                </c:pt>
                <c:pt idx="239" formatCode="0.000">
                  <c:v>-3.43</c:v>
                </c:pt>
                <c:pt idx="240" formatCode="0.000">
                  <c:v>5.1340000000000003</c:v>
                </c:pt>
                <c:pt idx="241" formatCode="0.000">
                  <c:v>10.791</c:v>
                </c:pt>
                <c:pt idx="242" formatCode="0.000">
                  <c:v>6.7210000000000001</c:v>
                </c:pt>
                <c:pt idx="243" formatCode="0.000">
                  <c:v>1.3089999999999999</c:v>
                </c:pt>
                <c:pt idx="244" formatCode="0.000">
                  <c:v>6.4809999999999999</c:v>
                </c:pt>
                <c:pt idx="245" formatCode="0.000">
                  <c:v>6.7409999999999997</c:v>
                </c:pt>
                <c:pt idx="246" formatCode="0.000">
                  <c:v>4.4219999999999997</c:v>
                </c:pt>
                <c:pt idx="247" formatCode="0.000">
                  <c:v>9.1389999999999993</c:v>
                </c:pt>
                <c:pt idx="248" formatCode="0.000">
                  <c:v>0.26500000000000001</c:v>
                </c:pt>
                <c:pt idx="249" formatCode="0.000">
                  <c:v>5.891</c:v>
                </c:pt>
                <c:pt idx="250" formatCode="0.000">
                  <c:v>10.601000000000001</c:v>
                </c:pt>
                <c:pt idx="251" formatCode="0.000">
                  <c:v>6.9569999999999999</c:v>
                </c:pt>
                <c:pt idx="252" formatCode="0.000">
                  <c:v>2.1869999999999998</c:v>
                </c:pt>
                <c:pt idx="253" formatCode="0.000">
                  <c:v>6.0590000000000002</c:v>
                </c:pt>
                <c:pt idx="254" formatCode="0.000">
                  <c:v>4.9560000000000004</c:v>
                </c:pt>
                <c:pt idx="255" formatCode="0.000">
                  <c:v>4.4740000000000002</c:v>
                </c:pt>
                <c:pt idx="256" formatCode="0.000">
                  <c:v>10.579000000000001</c:v>
                </c:pt>
                <c:pt idx="257" formatCode="0.000">
                  <c:v>5.1989999999999998</c:v>
                </c:pt>
                <c:pt idx="258" formatCode="0.000">
                  <c:v>3.2909999999999999</c:v>
                </c:pt>
                <c:pt idx="259" formatCode="0.000">
                  <c:v>7.6509999999999998</c:v>
                </c:pt>
                <c:pt idx="260" formatCode="0.000">
                  <c:v>7.9649999999999999</c:v>
                </c:pt>
                <c:pt idx="261" formatCode="0.000">
                  <c:v>1.0900000000000001</c:v>
                </c:pt>
                <c:pt idx="262" formatCode="0.000">
                  <c:v>5.0679999999999996</c:v>
                </c:pt>
                <c:pt idx="263" formatCode="0.000">
                  <c:v>6.6219999999999999</c:v>
                </c:pt>
                <c:pt idx="264" formatCode="0.000">
                  <c:v>4.3780000000000001</c:v>
                </c:pt>
                <c:pt idx="265" formatCode="0.000">
                  <c:v>9.2050000000000001</c:v>
                </c:pt>
                <c:pt idx="266" formatCode="0.000">
                  <c:v>3.657</c:v>
                </c:pt>
                <c:pt idx="267" formatCode="0.000">
                  <c:v>5.7919999999999998</c:v>
                </c:pt>
                <c:pt idx="268" formatCode="0.000">
                  <c:v>7.3540000000000001</c:v>
                </c:pt>
                <c:pt idx="269" formatCode="0.000">
                  <c:v>7.819</c:v>
                </c:pt>
                <c:pt idx="270" formatCode="0.000">
                  <c:v>0.66200000000000003</c:v>
                </c:pt>
                <c:pt idx="271" formatCode="0.000">
                  <c:v>3.2970000000000002</c:v>
                </c:pt>
                <c:pt idx="272" formatCode="0.000">
                  <c:v>5.4390000000000001</c:v>
                </c:pt>
                <c:pt idx="273" formatCode="0.000">
                  <c:v>4.4960000000000004</c:v>
                </c:pt>
                <c:pt idx="274" formatCode="0.000">
                  <c:v>12.036</c:v>
                </c:pt>
                <c:pt idx="275" formatCode="0.000">
                  <c:v>3.7989999999999999</c:v>
                </c:pt>
                <c:pt idx="276" formatCode="0.000">
                  <c:v>6.5229999999999997</c:v>
                </c:pt>
                <c:pt idx="277" formatCode="0.000">
                  <c:v>6.835</c:v>
                </c:pt>
                <c:pt idx="278" formatCode="0.000">
                  <c:v>9.6069999999999993</c:v>
                </c:pt>
                <c:pt idx="279" formatCode="0.000">
                  <c:v>-0.38800000000000001</c:v>
                </c:pt>
                <c:pt idx="280" formatCode="0.000">
                  <c:v>4.7850000000000001</c:v>
                </c:pt>
                <c:pt idx="281" formatCode="0.000">
                  <c:v>10.394</c:v>
                </c:pt>
                <c:pt idx="282" formatCode="0.000">
                  <c:v>2.5859999999999999</c:v>
                </c:pt>
                <c:pt idx="283" formatCode="0.000">
                  <c:v>6.7469999999999999</c:v>
                </c:pt>
                <c:pt idx="284" formatCode="0.000">
                  <c:v>8.7100000000000009</c:v>
                </c:pt>
                <c:pt idx="285" formatCode="0.000">
                  <c:v>3.6230000000000002</c:v>
                </c:pt>
                <c:pt idx="286" formatCode="0.000">
                  <c:v>4.6120000000000001</c:v>
                </c:pt>
                <c:pt idx="287" formatCode="0.000">
                  <c:v>10.157999999999999</c:v>
                </c:pt>
                <c:pt idx="288" formatCode="0.000">
                  <c:v>0.47499999999999998</c:v>
                </c:pt>
                <c:pt idx="289" formatCode="0.000">
                  <c:v>6.7409999999999997</c:v>
                </c:pt>
                <c:pt idx="290" formatCode="0.000">
                  <c:v>3.6619999999999999</c:v>
                </c:pt>
                <c:pt idx="291" formatCode="0.000">
                  <c:v>5.1820000000000004</c:v>
                </c:pt>
                <c:pt idx="292" formatCode="0.000">
                  <c:v>7.8650000000000002</c:v>
                </c:pt>
                <c:pt idx="293" formatCode="0.000">
                  <c:v>5.7060000000000004</c:v>
                </c:pt>
                <c:pt idx="294" formatCode="0.000">
                  <c:v>5.3390000000000004</c:v>
                </c:pt>
                <c:pt idx="295" formatCode="0.000">
                  <c:v>5.3170000000000002</c:v>
                </c:pt>
                <c:pt idx="296" formatCode="0.000">
                  <c:v>5.7080000000000002</c:v>
                </c:pt>
                <c:pt idx="297" formatCode="0.000">
                  <c:v>2.5329999999999999</c:v>
                </c:pt>
                <c:pt idx="298" formatCode="0.000">
                  <c:v>5.5919999999999996</c:v>
                </c:pt>
                <c:pt idx="299" formatCode="0.000">
                  <c:v>-1.7749999999999999</c:v>
                </c:pt>
                <c:pt idx="300" formatCode="0.000">
                  <c:v>5.4779999999999998</c:v>
                </c:pt>
                <c:pt idx="301" formatCode="0.000">
                  <c:v>12.766</c:v>
                </c:pt>
                <c:pt idx="302" formatCode="0.000">
                  <c:v>8.1479999999999997</c:v>
                </c:pt>
                <c:pt idx="303" formatCode="0.000">
                  <c:v>5.2439999999999998</c:v>
                </c:pt>
                <c:pt idx="304" formatCode="0.000">
                  <c:v>6.516</c:v>
                </c:pt>
                <c:pt idx="305" formatCode="0.000">
                  <c:v>9.3659999999999997</c:v>
                </c:pt>
                <c:pt idx="306" formatCode="0.000">
                  <c:v>1.387</c:v>
                </c:pt>
                <c:pt idx="307" formatCode="0.000">
                  <c:v>8.548</c:v>
                </c:pt>
                <c:pt idx="308" formatCode="0.000">
                  <c:v>-6.3179999999999996</c:v>
                </c:pt>
                <c:pt idx="309" formatCode="0.000">
                  <c:v>8.9689999999999994</c:v>
                </c:pt>
                <c:pt idx="310" formatCode="0.000">
                  <c:v>12.488</c:v>
                </c:pt>
                <c:pt idx="311" formatCode="0.000">
                  <c:v>9.1639999999999997</c:v>
                </c:pt>
                <c:pt idx="312" formatCode="0.000">
                  <c:v>1.222</c:v>
                </c:pt>
                <c:pt idx="313" formatCode="0.000">
                  <c:v>5.1440000000000001</c:v>
                </c:pt>
                <c:pt idx="314" formatCode="0.000">
                  <c:v>10.622999999999999</c:v>
                </c:pt>
                <c:pt idx="315" formatCode="0.000">
                  <c:v>1.56</c:v>
                </c:pt>
                <c:pt idx="316" formatCode="0.000">
                  <c:v>8.7159999999999993</c:v>
                </c:pt>
                <c:pt idx="317" formatCode="0.000">
                  <c:v>1.599</c:v>
                </c:pt>
                <c:pt idx="318" formatCode="0.000">
                  <c:v>4.008</c:v>
                </c:pt>
                <c:pt idx="319" formatCode="0.000">
                  <c:v>7.1790000000000003</c:v>
                </c:pt>
                <c:pt idx="320" formatCode="0.000">
                  <c:v>2.242</c:v>
                </c:pt>
                <c:pt idx="321" formatCode="0.000">
                  <c:v>6.173</c:v>
                </c:pt>
                <c:pt idx="322" formatCode="0.000">
                  <c:v>7.6289999999999996</c:v>
                </c:pt>
                <c:pt idx="323" formatCode="0.000">
                  <c:v>8.91</c:v>
                </c:pt>
                <c:pt idx="324" formatCode="0.000">
                  <c:v>2.29</c:v>
                </c:pt>
                <c:pt idx="325" formatCode="0.000">
                  <c:v>8.7609999999999992</c:v>
                </c:pt>
                <c:pt idx="326" formatCode="0.000">
                  <c:v>-2.5739999999999998</c:v>
                </c:pt>
                <c:pt idx="327" formatCode="0.000">
                  <c:v>8.2919999999999998</c:v>
                </c:pt>
                <c:pt idx="328" formatCode="0.000">
                  <c:v>9.7780000000000005</c:v>
                </c:pt>
                <c:pt idx="329" formatCode="0.000">
                  <c:v>-2.343</c:v>
                </c:pt>
                <c:pt idx="330" formatCode="0.000">
                  <c:v>8.109</c:v>
                </c:pt>
                <c:pt idx="331" formatCode="0.000">
                  <c:v>8.2609999999999992</c:v>
                </c:pt>
                <c:pt idx="332" formatCode="0.000">
                  <c:v>10.186999999999999</c:v>
                </c:pt>
                <c:pt idx="333" formatCode="0.000">
                  <c:v>3.069</c:v>
                </c:pt>
                <c:pt idx="334" formatCode="0.000">
                  <c:v>12.742000000000001</c:v>
                </c:pt>
                <c:pt idx="335" formatCode="0.000">
                  <c:v>-7.3540000000000001</c:v>
                </c:pt>
                <c:pt idx="336" formatCode="0.000">
                  <c:v>5.7089999999999996</c:v>
                </c:pt>
                <c:pt idx="337" formatCode="0.000">
                  <c:v>8.3620000000000001</c:v>
                </c:pt>
                <c:pt idx="338" formatCode="0.000">
                  <c:v>0.99199999999999999</c:v>
                </c:pt>
                <c:pt idx="339" formatCode="0.000">
                  <c:v>8.2349999999999994</c:v>
                </c:pt>
                <c:pt idx="340" formatCode="0.000">
                  <c:v>7.2919999999999998</c:v>
                </c:pt>
                <c:pt idx="341" formatCode="0.000">
                  <c:v>10.438000000000001</c:v>
                </c:pt>
                <c:pt idx="342" formatCode="0.000">
                  <c:v>3.6859999999999999</c:v>
                </c:pt>
                <c:pt idx="343" formatCode="0.000">
                  <c:v>9.41</c:v>
                </c:pt>
                <c:pt idx="344" formatCode="0.000">
                  <c:v>-6.4809999999999999</c:v>
                </c:pt>
                <c:pt idx="345" formatCode="0.000">
                  <c:v>6.3250000000000002</c:v>
                </c:pt>
                <c:pt idx="346" formatCode="0.000">
                  <c:v>7.6680000000000001</c:v>
                </c:pt>
                <c:pt idx="347" formatCode="0.000">
                  <c:v>3.09</c:v>
                </c:pt>
                <c:pt idx="348" formatCode="0.000">
                  <c:v>5.7679999999999998</c:v>
                </c:pt>
                <c:pt idx="349" formatCode="0.000">
                  <c:v>9.08</c:v>
                </c:pt>
                <c:pt idx="350" formatCode="0.000">
                  <c:v>8.9879999999999995</c:v>
                </c:pt>
                <c:pt idx="351" formatCode="0.000">
                  <c:v>3.6509999999999998</c:v>
                </c:pt>
                <c:pt idx="352" formatCode="0.000">
                  <c:v>9.3160000000000007</c:v>
                </c:pt>
                <c:pt idx="353" formatCode="0.000">
                  <c:v>-10.909000000000001</c:v>
                </c:pt>
                <c:pt idx="354" formatCode="0.000">
                  <c:v>11.557</c:v>
                </c:pt>
                <c:pt idx="355" formatCode="0.000">
                  <c:v>11.204000000000001</c:v>
                </c:pt>
                <c:pt idx="356" formatCode="0.000">
                  <c:v>1.7529999999999999</c:v>
                </c:pt>
                <c:pt idx="357" formatCode="0.000">
                  <c:v>5.742</c:v>
                </c:pt>
                <c:pt idx="358" formatCode="0.000">
                  <c:v>7.4260000000000002</c:v>
                </c:pt>
                <c:pt idx="359" formatCode="0.000">
                  <c:v>8.35</c:v>
                </c:pt>
                <c:pt idx="360" formatCode="0.000">
                  <c:v>3.9590000000000001</c:v>
                </c:pt>
                <c:pt idx="361" formatCode="0.000">
                  <c:v>10.601000000000001</c:v>
                </c:pt>
                <c:pt idx="362" formatCode="0.000">
                  <c:v>-10.321</c:v>
                </c:pt>
                <c:pt idx="363" formatCode="0.000">
                  <c:v>9.4589999999999996</c:v>
                </c:pt>
                <c:pt idx="364" formatCode="0.000">
                  <c:v>11.023</c:v>
                </c:pt>
                <c:pt idx="365" formatCode="0.000">
                  <c:v>1.208</c:v>
                </c:pt>
                <c:pt idx="366" formatCode="0.000">
                  <c:v>5.915</c:v>
                </c:pt>
                <c:pt idx="367" formatCode="0.000">
                  <c:v>8.2739999999999991</c:v>
                </c:pt>
                <c:pt idx="368" formatCode="0.000">
                  <c:v>7.766</c:v>
                </c:pt>
                <c:pt idx="369" formatCode="0.000">
                  <c:v>4.99</c:v>
                </c:pt>
                <c:pt idx="370" formatCode="0.000">
                  <c:v>10.407999999999999</c:v>
                </c:pt>
                <c:pt idx="371" formatCode="0.000">
                  <c:v>-5.2859999999999996</c:v>
                </c:pt>
                <c:pt idx="372" formatCode="0.000">
                  <c:v>6.6929999999999996</c:v>
                </c:pt>
                <c:pt idx="373" formatCode="0.000">
                  <c:v>7.6959999999999997</c:v>
                </c:pt>
                <c:pt idx="374" formatCode="0.000">
                  <c:v>1.4550000000000001</c:v>
                </c:pt>
                <c:pt idx="375" formatCode="0.000">
                  <c:v>6.859</c:v>
                </c:pt>
                <c:pt idx="376" formatCode="0.000">
                  <c:v>7.6269999999999998</c:v>
                </c:pt>
                <c:pt idx="377" formatCode="0.000">
                  <c:v>9.2629999999999999</c:v>
                </c:pt>
                <c:pt idx="378" formatCode="0.000">
                  <c:v>2.3010000000000002</c:v>
                </c:pt>
                <c:pt idx="379" formatCode="0.000">
                  <c:v>10.579000000000001</c:v>
                </c:pt>
                <c:pt idx="380" formatCode="0.000">
                  <c:v>-7.4749999999999996</c:v>
                </c:pt>
                <c:pt idx="381" formatCode="0.000">
                  <c:v>9.0939999999999994</c:v>
                </c:pt>
                <c:pt idx="382" formatCode="0.000">
                  <c:v>9.9120000000000008</c:v>
                </c:pt>
                <c:pt idx="383" formatCode="0.000">
                  <c:v>-4.8</c:v>
                </c:pt>
                <c:pt idx="384" formatCode="0.000">
                  <c:v>8.8919999999999995</c:v>
                </c:pt>
                <c:pt idx="385" formatCode="0.000">
                  <c:v>10.176</c:v>
                </c:pt>
                <c:pt idx="386" formatCode="0.000">
                  <c:v>9.1639999999999997</c:v>
                </c:pt>
                <c:pt idx="387" formatCode="0.000">
                  <c:v>4.3920000000000003</c:v>
                </c:pt>
                <c:pt idx="388" formatCode="0.000">
                  <c:v>10.098000000000001</c:v>
                </c:pt>
                <c:pt idx="389" formatCode="0.000">
                  <c:v>-11.243</c:v>
                </c:pt>
                <c:pt idx="390" formatCode="0.000">
                  <c:v>8.2260000000000009</c:v>
                </c:pt>
                <c:pt idx="391" formatCode="0.000">
                  <c:v>11.521000000000001</c:v>
                </c:pt>
                <c:pt idx="392" formatCode="0.000">
                  <c:v>-0.68500000000000005</c:v>
                </c:pt>
                <c:pt idx="393" formatCode="0.000">
                  <c:v>7.0019999999999998</c:v>
                </c:pt>
                <c:pt idx="394" formatCode="0.000">
                  <c:v>9.1999999999999993</c:v>
                </c:pt>
                <c:pt idx="395" formatCode="0.000">
                  <c:v>9.7729999999999997</c:v>
                </c:pt>
                <c:pt idx="396" formatCode="0.000">
                  <c:v>4.4329999999999998</c:v>
                </c:pt>
                <c:pt idx="397" formatCode="0.000">
                  <c:v>8.6059999999999999</c:v>
                </c:pt>
                <c:pt idx="398" formatCode="0.000">
                  <c:v>0.36799999999999999</c:v>
                </c:pt>
                <c:pt idx="399" formatCode="0.000">
                  <c:v>3.9220000000000002</c:v>
                </c:pt>
                <c:pt idx="400" formatCode="0.000">
                  <c:v>8.5470000000000006</c:v>
                </c:pt>
                <c:pt idx="401" formatCode="0.000">
                  <c:v>2.024</c:v>
                </c:pt>
                <c:pt idx="402" formatCode="0.000">
                  <c:v>0.25900000000000001</c:v>
                </c:pt>
                <c:pt idx="403" formatCode="0.000">
                  <c:v>9.4749999999999996</c:v>
                </c:pt>
                <c:pt idx="404" formatCode="0.000">
                  <c:v>6.1210000000000004</c:v>
                </c:pt>
                <c:pt idx="405" formatCode="0.000">
                  <c:v>2.2109999999999999</c:v>
                </c:pt>
                <c:pt idx="406" formatCode="0.000">
                  <c:v>8.1739999999999995</c:v>
                </c:pt>
                <c:pt idx="407" formatCode="0.000">
                  <c:v>-3.3010000000000002</c:v>
                </c:pt>
                <c:pt idx="408" formatCode="0.000">
                  <c:v>4.5330000000000004</c:v>
                </c:pt>
                <c:pt idx="409" formatCode="0.000">
                  <c:v>7.819</c:v>
                </c:pt>
                <c:pt idx="410" formatCode="0.000">
                  <c:v>2.9220000000000002</c:v>
                </c:pt>
                <c:pt idx="411" formatCode="0.000">
                  <c:v>9.0039999999999996</c:v>
                </c:pt>
                <c:pt idx="412" formatCode="0.000">
                  <c:v>9.6470000000000002</c:v>
                </c:pt>
                <c:pt idx="413" formatCode="0.000">
                  <c:v>5.7569999999999997</c:v>
                </c:pt>
                <c:pt idx="414" formatCode="0.000">
                  <c:v>-2.528</c:v>
                </c:pt>
                <c:pt idx="415" formatCode="0.000">
                  <c:v>6.0759999999999996</c:v>
                </c:pt>
                <c:pt idx="416" formatCode="0.000">
                  <c:v>13.842000000000001</c:v>
                </c:pt>
                <c:pt idx="417" formatCode="0.000">
                  <c:v>2.194</c:v>
                </c:pt>
                <c:pt idx="418" formatCode="0.000">
                  <c:v>4.5199999999999996</c:v>
                </c:pt>
                <c:pt idx="419" formatCode="0.000">
                  <c:v>5.5620000000000003</c:v>
                </c:pt>
                <c:pt idx="420" formatCode="0.000">
                  <c:v>5.5819999999999999</c:v>
                </c:pt>
                <c:pt idx="421" formatCode="0.000">
                  <c:v>5.8479999999999999</c:v>
                </c:pt>
                <c:pt idx="422" formatCode="0.000">
                  <c:v>5.2779999999999996</c:v>
                </c:pt>
                <c:pt idx="423" formatCode="0.000">
                  <c:v>-1.581</c:v>
                </c:pt>
                <c:pt idx="424" formatCode="0.000">
                  <c:v>4.2350000000000003</c:v>
                </c:pt>
                <c:pt idx="425" formatCode="0.000">
                  <c:v>16.613</c:v>
                </c:pt>
                <c:pt idx="426" formatCode="0.000">
                  <c:v>2.637</c:v>
                </c:pt>
                <c:pt idx="427" formatCode="0.000">
                  <c:v>4.3769999999999998</c:v>
                </c:pt>
                <c:pt idx="428" formatCode="0.000">
                  <c:v>1.5940000000000001</c:v>
                </c:pt>
                <c:pt idx="429" formatCode="0.000">
                  <c:v>6.9489999999999998</c:v>
                </c:pt>
                <c:pt idx="430" formatCode="0.000">
                  <c:v>6.4710000000000001</c:v>
                </c:pt>
                <c:pt idx="431" formatCode="0.000">
                  <c:v>10.584</c:v>
                </c:pt>
                <c:pt idx="432" formatCode="0.000">
                  <c:v>0.29599999999999999</c:v>
                </c:pt>
                <c:pt idx="433" formatCode="0.000">
                  <c:v>5.7</c:v>
                </c:pt>
                <c:pt idx="434" formatCode="0.000">
                  <c:v>2.629</c:v>
                </c:pt>
                <c:pt idx="435" formatCode="0.000">
                  <c:v>5.3029999999999999</c:v>
                </c:pt>
                <c:pt idx="436" formatCode="0.000">
                  <c:v>10.237</c:v>
                </c:pt>
                <c:pt idx="437" formatCode="0.000">
                  <c:v>8.5440000000000005</c:v>
                </c:pt>
                <c:pt idx="438" formatCode="0.000">
                  <c:v>6.9509999999999996</c:v>
                </c:pt>
                <c:pt idx="439" formatCode="0.000">
                  <c:v>11.877000000000001</c:v>
                </c:pt>
                <c:pt idx="440" formatCode="0.000">
                  <c:v>1.296</c:v>
                </c:pt>
                <c:pt idx="441" formatCode="0.000">
                  <c:v>6.38</c:v>
                </c:pt>
                <c:pt idx="442" formatCode="0.000">
                  <c:v>-2.7679999999999998</c:v>
                </c:pt>
                <c:pt idx="443" formatCode="0.000">
                  <c:v>2.839</c:v>
                </c:pt>
                <c:pt idx="444" formatCode="0.000">
                  <c:v>4.1580000000000004</c:v>
                </c:pt>
                <c:pt idx="445" formatCode="0.000">
                  <c:v>14.843</c:v>
                </c:pt>
                <c:pt idx="446" formatCode="0.000">
                  <c:v>0.94599999999999995</c:v>
                </c:pt>
                <c:pt idx="447" formatCode="0.000">
                  <c:v>6.4320000000000004</c:v>
                </c:pt>
                <c:pt idx="448" formatCode="0.000">
                  <c:v>8.43</c:v>
                </c:pt>
                <c:pt idx="449" formatCode="0.000">
                  <c:v>1.641</c:v>
                </c:pt>
                <c:pt idx="450" formatCode="0.000">
                  <c:v>8.2110000000000003</c:v>
                </c:pt>
                <c:pt idx="451" formatCode="0.000">
                  <c:v>1.5880000000000001</c:v>
                </c:pt>
                <c:pt idx="452" formatCode="0.000">
                  <c:v>10.302</c:v>
                </c:pt>
                <c:pt idx="453" formatCode="0.000">
                  <c:v>6.1210000000000004</c:v>
                </c:pt>
                <c:pt idx="454" formatCode="0.000">
                  <c:v>8.1679999999999993</c:v>
                </c:pt>
                <c:pt idx="455" formatCode="0.000">
                  <c:v>5.5190000000000001</c:v>
                </c:pt>
                <c:pt idx="456" formatCode="0.000">
                  <c:v>13.845000000000001</c:v>
                </c:pt>
                <c:pt idx="457" formatCode="0.000">
                  <c:v>0.47199999999999998</c:v>
                </c:pt>
                <c:pt idx="458" formatCode="0.000">
                  <c:v>8.6210000000000004</c:v>
                </c:pt>
                <c:pt idx="459" formatCode="0.000">
                  <c:v>2.5840000000000001</c:v>
                </c:pt>
                <c:pt idx="460" formatCode="0.000">
                  <c:v>8.2219999999999995</c:v>
                </c:pt>
                <c:pt idx="461" formatCode="0.000">
                  <c:v>3.762</c:v>
                </c:pt>
                <c:pt idx="462" formatCode="0.000">
                  <c:v>5.944</c:v>
                </c:pt>
                <c:pt idx="463" formatCode="0.000">
                  <c:v>6.3949999999999996</c:v>
                </c:pt>
                <c:pt idx="464" formatCode="0.000">
                  <c:v>9.9030000000000005</c:v>
                </c:pt>
                <c:pt idx="465" formatCode="0.000">
                  <c:v>1.2609999999999999</c:v>
                </c:pt>
                <c:pt idx="466" formatCode="0.000">
                  <c:v>7.66</c:v>
                </c:pt>
                <c:pt idx="467" formatCode="0.000">
                  <c:v>3.7829999999999999</c:v>
                </c:pt>
                <c:pt idx="468" formatCode="0.000">
                  <c:v>9.9570000000000007</c:v>
                </c:pt>
                <c:pt idx="469" formatCode="0.000">
                  <c:v>1.917</c:v>
                </c:pt>
                <c:pt idx="470" formatCode="0.000">
                  <c:v>8.2129999999999992</c:v>
                </c:pt>
                <c:pt idx="471" formatCode="0.000">
                  <c:v>7.0170000000000003</c:v>
                </c:pt>
                <c:pt idx="472" formatCode="0.000">
                  <c:v>10.590999999999999</c:v>
                </c:pt>
                <c:pt idx="473" formatCode="0.000">
                  <c:v>1.4379999999999999</c:v>
                </c:pt>
                <c:pt idx="474" formatCode="0.000">
                  <c:v>5.8010000000000002</c:v>
                </c:pt>
                <c:pt idx="475" formatCode="0.000">
                  <c:v>5.0910000000000002</c:v>
                </c:pt>
                <c:pt idx="476" formatCode="0.000">
                  <c:v>8.3710000000000004</c:v>
                </c:pt>
                <c:pt idx="477" formatCode="0.000">
                  <c:v>3.3420000000000001</c:v>
                </c:pt>
                <c:pt idx="478" formatCode="0.000">
                  <c:v>7.65</c:v>
                </c:pt>
                <c:pt idx="479" formatCode="0.000">
                  <c:v>7.2869999999999999</c:v>
                </c:pt>
                <c:pt idx="480" formatCode="0.000">
                  <c:v>10.319000000000001</c:v>
                </c:pt>
                <c:pt idx="481" formatCode="0.000">
                  <c:v>2.4540000000000002</c:v>
                </c:pt>
                <c:pt idx="482" formatCode="0.000">
                  <c:v>9.4450000000000003</c:v>
                </c:pt>
                <c:pt idx="483" formatCode="0.000">
                  <c:v>3.5819999999999999</c:v>
                </c:pt>
                <c:pt idx="484" formatCode="0.000">
                  <c:v>8.7210000000000001</c:v>
                </c:pt>
                <c:pt idx="485" formatCode="0.000">
                  <c:v>-0.59499999999999997</c:v>
                </c:pt>
                <c:pt idx="486" formatCode="0.000">
                  <c:v>7.0380000000000003</c:v>
                </c:pt>
                <c:pt idx="487" formatCode="0.000">
                  <c:v>8.468</c:v>
                </c:pt>
                <c:pt idx="488" formatCode="0.000">
                  <c:v>7.992</c:v>
                </c:pt>
                <c:pt idx="489" formatCode="0.000">
                  <c:v>3.0219999999999998</c:v>
                </c:pt>
                <c:pt idx="490" formatCode="0.000">
                  <c:v>12.55</c:v>
                </c:pt>
                <c:pt idx="491" formatCode="0.000">
                  <c:v>4.2519999999999998</c:v>
                </c:pt>
                <c:pt idx="492" formatCode="0.000">
                  <c:v>11.055999999999999</c:v>
                </c:pt>
                <c:pt idx="493" formatCode="0.000">
                  <c:v>-8.3279999999999994</c:v>
                </c:pt>
                <c:pt idx="494" formatCode="0.000">
                  <c:v>9.4710000000000001</c:v>
                </c:pt>
                <c:pt idx="495" formatCode="0.000">
                  <c:v>9.2720000000000002</c:v>
                </c:pt>
                <c:pt idx="496" formatCode="0.000">
                  <c:v>8.9629999999999992</c:v>
                </c:pt>
                <c:pt idx="497" formatCode="0.000">
                  <c:v>2.0259999999999998</c:v>
                </c:pt>
                <c:pt idx="498" formatCode="0.000">
                  <c:v>9.8109999999999999</c:v>
                </c:pt>
                <c:pt idx="499" formatCode="0.000">
                  <c:v>5.7939999999999996</c:v>
                </c:pt>
                <c:pt idx="500" formatCode="0.000">
                  <c:v>11.023</c:v>
                </c:pt>
                <c:pt idx="501" formatCode="0.000">
                  <c:v>-6.7</c:v>
                </c:pt>
                <c:pt idx="502" formatCode="0.000">
                  <c:v>10.596</c:v>
                </c:pt>
                <c:pt idx="503" formatCode="0.000">
                  <c:v>7.6319999999999997</c:v>
                </c:pt>
                <c:pt idx="504" formatCode="0.000">
                  <c:v>8.8699999999999992</c:v>
                </c:pt>
                <c:pt idx="505" formatCode="0.000">
                  <c:v>2.9020000000000001</c:v>
                </c:pt>
                <c:pt idx="506" formatCode="0.000">
                  <c:v>10.946999999999999</c:v>
                </c:pt>
                <c:pt idx="507" formatCode="0.000">
                  <c:v>4.9880000000000004</c:v>
                </c:pt>
                <c:pt idx="508" formatCode="0.000">
                  <c:v>10.35</c:v>
                </c:pt>
                <c:pt idx="509" formatCode="0.000">
                  <c:v>4.9080000000000004</c:v>
                </c:pt>
                <c:pt idx="510" formatCode="0.000">
                  <c:v>6.6040000000000001</c:v>
                </c:pt>
                <c:pt idx="511" formatCode="0.000">
                  <c:v>11.784000000000001</c:v>
                </c:pt>
                <c:pt idx="512" formatCode="0.000">
                  <c:v>3.2519999999999998</c:v>
                </c:pt>
                <c:pt idx="513" formatCode="0.000">
                  <c:v>10.515000000000001</c:v>
                </c:pt>
                <c:pt idx="514" formatCode="0.000">
                  <c:v>5.1449999999999996</c:v>
                </c:pt>
                <c:pt idx="515" formatCode="0.000">
                  <c:v>7.9710000000000001</c:v>
                </c:pt>
                <c:pt idx="516" formatCode="0.000">
                  <c:v>-7.2160000000000002</c:v>
                </c:pt>
                <c:pt idx="517" formatCode="0.000">
                  <c:v>8.6579999999999995</c:v>
                </c:pt>
                <c:pt idx="518" formatCode="0.000">
                  <c:v>8.7379999999999995</c:v>
                </c:pt>
                <c:pt idx="519" formatCode="0.000">
                  <c:v>7.3070000000000004</c:v>
                </c:pt>
                <c:pt idx="520" formatCode="0.000">
                  <c:v>4.4749999999999996</c:v>
                </c:pt>
                <c:pt idx="521" formatCode="0.000">
                  <c:v>12.009</c:v>
                </c:pt>
                <c:pt idx="522" formatCode="0.000">
                  <c:v>7.665</c:v>
                </c:pt>
                <c:pt idx="523" formatCode="0.000">
                  <c:v>10.805</c:v>
                </c:pt>
                <c:pt idx="524" formatCode="0.000">
                  <c:v>-8.266</c:v>
                </c:pt>
                <c:pt idx="525" formatCode="0.000">
                  <c:v>7.2619999999999996</c:v>
                </c:pt>
                <c:pt idx="526" formatCode="0.000">
                  <c:v>7.4409999999999998</c:v>
                </c:pt>
                <c:pt idx="527" formatCode="0.000">
                  <c:v>9.5540000000000003</c:v>
                </c:pt>
                <c:pt idx="528" formatCode="0.000">
                  <c:v>3.7480000000000002</c:v>
                </c:pt>
                <c:pt idx="529" formatCode="0.000">
                  <c:v>10.321999999999999</c:v>
                </c:pt>
                <c:pt idx="530" formatCode="0.000">
                  <c:v>4.97</c:v>
                </c:pt>
                <c:pt idx="531" formatCode="0.000">
                  <c:v>10.132</c:v>
                </c:pt>
                <c:pt idx="532" formatCode="0.000">
                  <c:v>-2.4319999999999999</c:v>
                </c:pt>
                <c:pt idx="533" formatCode="0.000">
                  <c:v>6.4610000000000003</c:v>
                </c:pt>
                <c:pt idx="534" formatCode="0.000">
                  <c:v>5.79</c:v>
                </c:pt>
                <c:pt idx="535" formatCode="0.000">
                  <c:v>9.4860000000000007</c:v>
                </c:pt>
                <c:pt idx="536" formatCode="0.000">
                  <c:v>0.59399999999999997</c:v>
                </c:pt>
                <c:pt idx="537" formatCode="0.000">
                  <c:v>10.689</c:v>
                </c:pt>
                <c:pt idx="538" formatCode="0.000">
                  <c:v>3.625</c:v>
                </c:pt>
                <c:pt idx="539" formatCode="0.000">
                  <c:v>10.425000000000001</c:v>
                </c:pt>
                <c:pt idx="540" formatCode="0.000">
                  <c:v>-2.177</c:v>
                </c:pt>
                <c:pt idx="541" formatCode="0.000">
                  <c:v>9.2059999999999995</c:v>
                </c:pt>
                <c:pt idx="542" formatCode="0.000">
                  <c:v>6.5419999999999998</c:v>
                </c:pt>
                <c:pt idx="543" formatCode="0.000">
                  <c:v>8.7690000000000001</c:v>
                </c:pt>
                <c:pt idx="544" formatCode="0.000">
                  <c:v>4.2889999999999997</c:v>
                </c:pt>
                <c:pt idx="545" formatCode="0.000">
                  <c:v>14.773999999999999</c:v>
                </c:pt>
                <c:pt idx="546" formatCode="0.000">
                  <c:v>5.4880000000000004</c:v>
                </c:pt>
                <c:pt idx="547" formatCode="0.000">
                  <c:v>12.016999999999999</c:v>
                </c:pt>
                <c:pt idx="548" formatCode="0.000">
                  <c:v>-11.927</c:v>
                </c:pt>
                <c:pt idx="549" formatCode="0.000">
                  <c:v>7.4569999999999999</c:v>
                </c:pt>
                <c:pt idx="550" formatCode="0.000">
                  <c:v>7.367</c:v>
                </c:pt>
                <c:pt idx="551" formatCode="0.000">
                  <c:v>8.6620000000000008</c:v>
                </c:pt>
                <c:pt idx="552" formatCode="0.000">
                  <c:v>1.4410000000000001</c:v>
                </c:pt>
                <c:pt idx="553" formatCode="0.000">
                  <c:v>8.6129999999999995</c:v>
                </c:pt>
                <c:pt idx="554" formatCode="0.000">
                  <c:v>2.4929999999999999</c:v>
                </c:pt>
                <c:pt idx="555" formatCode="0.000">
                  <c:v>6.9560000000000004</c:v>
                </c:pt>
                <c:pt idx="556" formatCode="0.000">
                  <c:v>5.5119999999999996</c:v>
                </c:pt>
                <c:pt idx="557" formatCode="0.000">
                  <c:v>-1.115</c:v>
                </c:pt>
                <c:pt idx="558" formatCode="0.000">
                  <c:v>9.1340000000000003</c:v>
                </c:pt>
                <c:pt idx="559" formatCode="0.000">
                  <c:v>4.3869999999999996</c:v>
                </c:pt>
                <c:pt idx="560" formatCode="0.000">
                  <c:v>12.426</c:v>
                </c:pt>
                <c:pt idx="561" formatCode="0.000">
                  <c:v>-0.50600000000000001</c:v>
                </c:pt>
                <c:pt idx="562" formatCode="0.000">
                  <c:v>6.5049999999999999</c:v>
                </c:pt>
                <c:pt idx="563" formatCode="0.000">
                  <c:v>2.4689999999999999</c:v>
                </c:pt>
                <c:pt idx="564" formatCode="0.000">
                  <c:v>9.0030000000000001</c:v>
                </c:pt>
                <c:pt idx="565" formatCode="0.000">
                  <c:v>6.351</c:v>
                </c:pt>
                <c:pt idx="566" formatCode="0.000">
                  <c:v>-5.3029999999999999</c:v>
                </c:pt>
                <c:pt idx="567" formatCode="0.000">
                  <c:v>8.5549999999999997</c:v>
                </c:pt>
                <c:pt idx="568" formatCode="0.000">
                  <c:v>6.569</c:v>
                </c:pt>
                <c:pt idx="569" formatCode="0.000">
                  <c:v>12.335000000000001</c:v>
                </c:pt>
                <c:pt idx="570" formatCode="0.000">
                  <c:v>2.7109999999999999</c:v>
                </c:pt>
                <c:pt idx="571" formatCode="0.000">
                  <c:v>10.045999999999999</c:v>
                </c:pt>
                <c:pt idx="572" formatCode="0.000">
                  <c:v>3.9710000000000001</c:v>
                </c:pt>
                <c:pt idx="573" formatCode="0.000">
                  <c:v>-12.587</c:v>
                </c:pt>
                <c:pt idx="574" formatCode="0.000">
                  <c:v>10.613</c:v>
                </c:pt>
                <c:pt idx="575" formatCode="0.000">
                  <c:v>7.1740000000000004</c:v>
                </c:pt>
                <c:pt idx="576" formatCode="0.000">
                  <c:v>5.6040000000000001</c:v>
                </c:pt>
                <c:pt idx="577" formatCode="0.000">
                  <c:v>6.1870000000000003</c:v>
                </c:pt>
                <c:pt idx="578" formatCode="0.000">
                  <c:v>11.332000000000001</c:v>
                </c:pt>
                <c:pt idx="579" formatCode="0.000">
                  <c:v>1.0920000000000001</c:v>
                </c:pt>
                <c:pt idx="580" formatCode="0.000">
                  <c:v>12.285</c:v>
                </c:pt>
                <c:pt idx="581" formatCode="0.000">
                  <c:v>6.3250000000000002</c:v>
                </c:pt>
                <c:pt idx="582" formatCode="0.000">
                  <c:v>-9.6319999999999997</c:v>
                </c:pt>
                <c:pt idx="583" formatCode="0.000">
                  <c:v>-14.907999999999999</c:v>
                </c:pt>
                <c:pt idx="584" formatCode="0.000">
                  <c:v>10.013999999999999</c:v>
                </c:pt>
                <c:pt idx="585" formatCode="0.000">
                  <c:v>8.0489999999999995</c:v>
                </c:pt>
                <c:pt idx="586" formatCode="0.000">
                  <c:v>8.9339999999999993</c:v>
                </c:pt>
                <c:pt idx="587" formatCode="0.000">
                  <c:v>8.657</c:v>
                </c:pt>
                <c:pt idx="588" formatCode="0.000">
                  <c:v>8.1270000000000007</c:v>
                </c:pt>
                <c:pt idx="589" formatCode="0.000">
                  <c:v>1.341</c:v>
                </c:pt>
                <c:pt idx="590" formatCode="0.000">
                  <c:v>6.7939999999999996</c:v>
                </c:pt>
                <c:pt idx="591" formatCode="0.000">
                  <c:v>4.6280000000000001</c:v>
                </c:pt>
                <c:pt idx="592" formatCode="0.000">
                  <c:v>-11.16</c:v>
                </c:pt>
                <c:pt idx="593" formatCode="0.000">
                  <c:v>1.3220000000000001</c:v>
                </c:pt>
                <c:pt idx="594" formatCode="0.000">
                  <c:v>8.4039999999999999</c:v>
                </c:pt>
                <c:pt idx="595" formatCode="0.000">
                  <c:v>8.4039999999999999</c:v>
                </c:pt>
                <c:pt idx="596" formatCode="0.000">
                  <c:v>9.2639999999999993</c:v>
                </c:pt>
                <c:pt idx="597" formatCode="0.000">
                  <c:v>5.0780000000000003</c:v>
                </c:pt>
                <c:pt idx="598" formatCode="0.000">
                  <c:v>10.401999999999999</c:v>
                </c:pt>
                <c:pt idx="599" formatCode="0.000">
                  <c:v>1.2410000000000001</c:v>
                </c:pt>
                <c:pt idx="600" formatCode="0.000">
                  <c:v>8.2940000000000005</c:v>
                </c:pt>
                <c:pt idx="601" formatCode="0.000">
                  <c:v>5.0389999999999997</c:v>
                </c:pt>
                <c:pt idx="602" formatCode="0.000">
                  <c:v>-9.9220000000000006</c:v>
                </c:pt>
                <c:pt idx="603" formatCode="0.000">
                  <c:v>-3.7909999999999999</c:v>
                </c:pt>
                <c:pt idx="604" formatCode="0.000">
                  <c:v>7.5640000000000001</c:v>
                </c:pt>
                <c:pt idx="605" formatCode="0.000">
                  <c:v>9.2560000000000002</c:v>
                </c:pt>
                <c:pt idx="606" formatCode="0.000">
                  <c:v>7.9939999999999998</c:v>
                </c:pt>
                <c:pt idx="607" formatCode="0.000">
                  <c:v>6.173</c:v>
                </c:pt>
                <c:pt idx="608" formatCode="0.000">
                  <c:v>9.06</c:v>
                </c:pt>
                <c:pt idx="609" formatCode="0.000">
                  <c:v>2.7330000000000001</c:v>
                </c:pt>
                <c:pt idx="610" formatCode="0.000">
                  <c:v>10.734</c:v>
                </c:pt>
                <c:pt idx="611" formatCode="0.000">
                  <c:v>3.9809999999999999</c:v>
                </c:pt>
                <c:pt idx="612" formatCode="0.000">
                  <c:v>-11.019</c:v>
                </c:pt>
                <c:pt idx="613" formatCode="0.000">
                  <c:v>4.0430000000000001</c:v>
                </c:pt>
                <c:pt idx="614" formatCode="0.000">
                  <c:v>7.3440000000000003</c:v>
                </c:pt>
                <c:pt idx="615" formatCode="0.000">
                  <c:v>1.702</c:v>
                </c:pt>
                <c:pt idx="616" formatCode="0.000">
                  <c:v>8.7789999999999999</c:v>
                </c:pt>
                <c:pt idx="617" formatCode="0.000">
                  <c:v>4.9390000000000001</c:v>
                </c:pt>
                <c:pt idx="618" formatCode="0.000">
                  <c:v>11.904</c:v>
                </c:pt>
                <c:pt idx="619" formatCode="0.000">
                  <c:v>3.1509999999999998</c:v>
                </c:pt>
                <c:pt idx="620" formatCode="0.000">
                  <c:v>7.0730000000000004</c:v>
                </c:pt>
                <c:pt idx="621" formatCode="0.000">
                  <c:v>2.4049999999999998</c:v>
                </c:pt>
                <c:pt idx="622" formatCode="0.000">
                  <c:v>-12.167</c:v>
                </c:pt>
                <c:pt idx="623" formatCode="0.000">
                  <c:v>2.9420000000000002</c:v>
                </c:pt>
                <c:pt idx="624" formatCode="0.000">
                  <c:v>8.3149999999999995</c:v>
                </c:pt>
                <c:pt idx="625" formatCode="0.000">
                  <c:v>5.34</c:v>
                </c:pt>
                <c:pt idx="626" formatCode="0.000">
                  <c:v>11.238</c:v>
                </c:pt>
                <c:pt idx="627" formatCode="0.000">
                  <c:v>2.137</c:v>
                </c:pt>
                <c:pt idx="628" formatCode="0.000">
                  <c:v>9.4559999999999995</c:v>
                </c:pt>
                <c:pt idx="629" formatCode="0.000">
                  <c:v>1.581</c:v>
                </c:pt>
                <c:pt idx="630" formatCode="0.000">
                  <c:v>6.4820000000000002</c:v>
                </c:pt>
                <c:pt idx="631" formatCode="0.000">
                  <c:v>1.302</c:v>
                </c:pt>
                <c:pt idx="632" formatCode="0.000">
                  <c:v>-15.802</c:v>
                </c:pt>
                <c:pt idx="633" formatCode="0.000">
                  <c:v>15.019</c:v>
                </c:pt>
                <c:pt idx="634" formatCode="0.000">
                  <c:v>7.47</c:v>
                </c:pt>
                <c:pt idx="635" formatCode="0.000">
                  <c:v>6.3159999999999998</c:v>
                </c:pt>
                <c:pt idx="636" formatCode="0.000">
                  <c:v>7.0359999999999996</c:v>
                </c:pt>
                <c:pt idx="637" formatCode="0.000">
                  <c:v>3.5129999999999999</c:v>
                </c:pt>
                <c:pt idx="638" formatCode="0.000">
                  <c:v>8.2070000000000007</c:v>
                </c:pt>
                <c:pt idx="639" formatCode="0.000">
                  <c:v>-0.81699999999999995</c:v>
                </c:pt>
                <c:pt idx="640" formatCode="0.000">
                  <c:v>6.1269999999999998</c:v>
                </c:pt>
                <c:pt idx="641" formatCode="0.000">
                  <c:v>2.4049999999999998</c:v>
                </c:pt>
                <c:pt idx="642" formatCode="0.000">
                  <c:v>-14.484</c:v>
                </c:pt>
                <c:pt idx="643" formatCode="0.000">
                  <c:v>6.8</c:v>
                </c:pt>
                <c:pt idx="644" formatCode="0.000">
                  <c:v>7.3029999999999999</c:v>
                </c:pt>
                <c:pt idx="645" formatCode="0.000">
                  <c:v>7.1230000000000002</c:v>
                </c:pt>
                <c:pt idx="646" formatCode="0.000">
                  <c:v>12.558999999999999</c:v>
                </c:pt>
                <c:pt idx="647" formatCode="0.000">
                  <c:v>7.1829999999999998</c:v>
                </c:pt>
                <c:pt idx="648" formatCode="0.000">
                  <c:v>10.84</c:v>
                </c:pt>
                <c:pt idx="649" formatCode="0.000">
                  <c:v>1.8740000000000001</c:v>
                </c:pt>
                <c:pt idx="650" formatCode="0.000">
                  <c:v>9.6430000000000007</c:v>
                </c:pt>
                <c:pt idx="651" formatCode="0.000">
                  <c:v>4.4009999999999998</c:v>
                </c:pt>
                <c:pt idx="652" formatCode="0.000">
                  <c:v>-10.86</c:v>
                </c:pt>
                <c:pt idx="653" formatCode="0.000">
                  <c:v>9.1660000000000004</c:v>
                </c:pt>
                <c:pt idx="654" formatCode="0.000">
                  <c:v>-3.258</c:v>
                </c:pt>
                <c:pt idx="655" formatCode="0.000">
                  <c:v>12.411</c:v>
                </c:pt>
                <c:pt idx="656" formatCode="0.000">
                  <c:v>8.7889999999999997</c:v>
                </c:pt>
                <c:pt idx="657" formatCode="0.000">
                  <c:v>6.9470000000000001</c:v>
                </c:pt>
                <c:pt idx="658" formatCode="0.000">
                  <c:v>-0.755</c:v>
                </c:pt>
                <c:pt idx="659" formatCode="0.000">
                  <c:v>9.2840000000000007</c:v>
                </c:pt>
                <c:pt idx="660" formatCode="0.000">
                  <c:v>2.5910000000000002</c:v>
                </c:pt>
                <c:pt idx="661" formatCode="0.000">
                  <c:v>-9.4369999999999994</c:v>
                </c:pt>
                <c:pt idx="662" formatCode="0.000">
                  <c:v>15.034000000000001</c:v>
                </c:pt>
                <c:pt idx="663" formatCode="0.000">
                  <c:v>6.8380000000000001</c:v>
                </c:pt>
                <c:pt idx="664" formatCode="0.000">
                  <c:v>-4.7880000000000003</c:v>
                </c:pt>
                <c:pt idx="665" formatCode="0.000">
                  <c:v>11.026999999999999</c:v>
                </c:pt>
                <c:pt idx="666" formatCode="0.000">
                  <c:v>5.7220000000000004</c:v>
                </c:pt>
                <c:pt idx="667" formatCode="0.000">
                  <c:v>6.9740000000000002</c:v>
                </c:pt>
                <c:pt idx="668" formatCode="0.000">
                  <c:v>3.835</c:v>
                </c:pt>
                <c:pt idx="669" formatCode="0.000">
                  <c:v>11.5</c:v>
                </c:pt>
                <c:pt idx="670" formatCode="0.000">
                  <c:v>4.758</c:v>
                </c:pt>
                <c:pt idx="671" formatCode="0.000">
                  <c:v>-10.236000000000001</c:v>
                </c:pt>
                <c:pt idx="672" formatCode="0.000">
                  <c:v>12.686</c:v>
                </c:pt>
                <c:pt idx="673" formatCode="0.000">
                  <c:v>7.9109999999999996</c:v>
                </c:pt>
                <c:pt idx="674" formatCode="0.000">
                  <c:v>-11.951000000000001</c:v>
                </c:pt>
                <c:pt idx="675" formatCode="0.000">
                  <c:v>10.291</c:v>
                </c:pt>
                <c:pt idx="676" formatCode="0.000">
                  <c:v>6.7169999999999996</c:v>
                </c:pt>
                <c:pt idx="677" formatCode="0.000">
                  <c:v>7.1349999999999998</c:v>
                </c:pt>
                <c:pt idx="678" formatCode="0.000">
                  <c:v>3.6739999999999999</c:v>
                </c:pt>
                <c:pt idx="679" formatCode="0.000">
                  <c:v>10.032</c:v>
                </c:pt>
                <c:pt idx="680" formatCode="0.000">
                  <c:v>5.2130000000000001</c:v>
                </c:pt>
                <c:pt idx="681" formatCode="0.000">
                  <c:v>-11.145</c:v>
                </c:pt>
                <c:pt idx="682" formatCode="0.000">
                  <c:v>6.6760000000000002</c:v>
                </c:pt>
                <c:pt idx="683" formatCode="0.000">
                  <c:v>9.7420000000000009</c:v>
                </c:pt>
                <c:pt idx="684" formatCode="0.000">
                  <c:v>-8.1720000000000006</c:v>
                </c:pt>
                <c:pt idx="685" formatCode="0.000">
                  <c:v>10.603</c:v>
                </c:pt>
                <c:pt idx="686" formatCode="0.000">
                  <c:v>8.7469999999999999</c:v>
                </c:pt>
                <c:pt idx="687" formatCode="0.000">
                  <c:v>8.8000000000000007</c:v>
                </c:pt>
                <c:pt idx="688" formatCode="0.000">
                  <c:v>3.3650000000000002</c:v>
                </c:pt>
                <c:pt idx="689" formatCode="0.000">
                  <c:v>9.1039999999999992</c:v>
                </c:pt>
                <c:pt idx="690" formatCode="0.000">
                  <c:v>4.1859999999999999</c:v>
                </c:pt>
                <c:pt idx="691" formatCode="0.000">
                  <c:v>-10.795</c:v>
                </c:pt>
                <c:pt idx="692" formatCode="0.000">
                  <c:v>16.832000000000001</c:v>
                </c:pt>
                <c:pt idx="693" formatCode="0.000">
                  <c:v>9.3230000000000004</c:v>
                </c:pt>
                <c:pt idx="694" formatCode="0.000">
                  <c:v>-17.77</c:v>
                </c:pt>
                <c:pt idx="695" formatCode="0.000">
                  <c:v>12.002000000000001</c:v>
                </c:pt>
                <c:pt idx="696" formatCode="0.000">
                  <c:v>7.4729999999999999</c:v>
                </c:pt>
                <c:pt idx="697" formatCode="0.000">
                  <c:v>11.214</c:v>
                </c:pt>
                <c:pt idx="698" formatCode="0.000">
                  <c:v>4.6260000000000003</c:v>
                </c:pt>
                <c:pt idx="699" formatCode="0.000">
                  <c:v>9.8620000000000001</c:v>
                </c:pt>
                <c:pt idx="700" formatCode="0.000">
                  <c:v>5.8689999999999998</c:v>
                </c:pt>
                <c:pt idx="701" formatCode="0.000">
                  <c:v>-6.8970000000000002</c:v>
                </c:pt>
                <c:pt idx="702" formatCode="0.000">
                  <c:v>11.228999999999999</c:v>
                </c:pt>
                <c:pt idx="703" formatCode="0.000">
                  <c:v>-12.004</c:v>
                </c:pt>
                <c:pt idx="704" formatCode="0.000">
                  <c:v>10.115</c:v>
                </c:pt>
                <c:pt idx="705" formatCode="0.000">
                  <c:v>8.4179999999999993</c:v>
                </c:pt>
                <c:pt idx="706" formatCode="0.000">
                  <c:v>9.0500000000000007</c:v>
                </c:pt>
                <c:pt idx="707" formatCode="0.000">
                  <c:v>4.0330000000000004</c:v>
                </c:pt>
                <c:pt idx="708" formatCode="0.000">
                  <c:v>11.928000000000001</c:v>
                </c:pt>
                <c:pt idx="709" formatCode="0.000">
                  <c:v>7.79</c:v>
                </c:pt>
                <c:pt idx="710" formatCode="0.000">
                  <c:v>-11.817</c:v>
                </c:pt>
                <c:pt idx="711" formatCode="0.000">
                  <c:v>10.895</c:v>
                </c:pt>
                <c:pt idx="712" formatCode="0.000">
                  <c:v>-10.856</c:v>
                </c:pt>
                <c:pt idx="713" formatCode="0.000">
                  <c:v>12.557</c:v>
                </c:pt>
                <c:pt idx="714" formatCode="0.000">
                  <c:v>8.73</c:v>
                </c:pt>
                <c:pt idx="715" formatCode="0.000">
                  <c:v>6.5720000000000001</c:v>
                </c:pt>
                <c:pt idx="716" formatCode="0.000">
                  <c:v>2.6120000000000001</c:v>
                </c:pt>
                <c:pt idx="717" formatCode="0.000">
                  <c:v>10.24</c:v>
                </c:pt>
                <c:pt idx="718" formatCode="0.000">
                  <c:v>3.1760000000000002</c:v>
                </c:pt>
                <c:pt idx="719" formatCode="0.000">
                  <c:v>-4.74</c:v>
                </c:pt>
                <c:pt idx="720" formatCode="0.000">
                  <c:v>16.350000000000001</c:v>
                </c:pt>
                <c:pt idx="721" formatCode="0.000">
                  <c:v>8.0169999999999995</c:v>
                </c:pt>
                <c:pt idx="722" formatCode="0.000">
                  <c:v>-12.154999999999999</c:v>
                </c:pt>
                <c:pt idx="723" formatCode="0.000">
                  <c:v>8.5579999999999998</c:v>
                </c:pt>
                <c:pt idx="724" formatCode="0.000">
                  <c:v>3.915</c:v>
                </c:pt>
                <c:pt idx="725" formatCode="0.000">
                  <c:v>7.7649999999999997</c:v>
                </c:pt>
                <c:pt idx="726" formatCode="0.000">
                  <c:v>2.0640000000000001</c:v>
                </c:pt>
                <c:pt idx="727" formatCode="0.000">
                  <c:v>8.9740000000000002</c:v>
                </c:pt>
                <c:pt idx="728" formatCode="0.000">
                  <c:v>1.722</c:v>
                </c:pt>
                <c:pt idx="729" formatCode="0.000">
                  <c:v>12.372</c:v>
                </c:pt>
                <c:pt idx="730" formatCode="0.000">
                  <c:v>6.5810000000000004</c:v>
                </c:pt>
                <c:pt idx="731" formatCode="0.000">
                  <c:v>5.149</c:v>
                </c:pt>
                <c:pt idx="732" formatCode="0.000">
                  <c:v>5.0019999999999998</c:v>
                </c:pt>
                <c:pt idx="733" formatCode="0.000">
                  <c:v>10.073</c:v>
                </c:pt>
                <c:pt idx="734" formatCode="0.000">
                  <c:v>1.9259999999999999</c:v>
                </c:pt>
                <c:pt idx="735" formatCode="0.000">
                  <c:v>9.3780000000000001</c:v>
                </c:pt>
                <c:pt idx="736" formatCode="0.000">
                  <c:v>1.444</c:v>
                </c:pt>
                <c:pt idx="737" formatCode="0.000">
                  <c:v>-13.315</c:v>
                </c:pt>
                <c:pt idx="738" formatCode="0.000">
                  <c:v>11.992000000000001</c:v>
                </c:pt>
                <c:pt idx="739" formatCode="0.000">
                  <c:v>7.4569999999999999</c:v>
                </c:pt>
                <c:pt idx="740" formatCode="0.000">
                  <c:v>10.047000000000001</c:v>
                </c:pt>
                <c:pt idx="741" formatCode="0.000">
                  <c:v>7.9080000000000004</c:v>
                </c:pt>
                <c:pt idx="742" formatCode="0.000">
                  <c:v>10.548999999999999</c:v>
                </c:pt>
                <c:pt idx="743" formatCode="0.000">
                  <c:v>4.7670000000000003</c:v>
                </c:pt>
                <c:pt idx="744" formatCode="0.000">
                  <c:v>9.4570000000000007</c:v>
                </c:pt>
                <c:pt idx="745" formatCode="0.000">
                  <c:v>5.4829999999999997</c:v>
                </c:pt>
                <c:pt idx="746" formatCode="0.000">
                  <c:v>-15.635</c:v>
                </c:pt>
                <c:pt idx="747" formatCode="0.000">
                  <c:v>8.266</c:v>
                </c:pt>
                <c:pt idx="748" formatCode="0.000">
                  <c:v>8.65</c:v>
                </c:pt>
                <c:pt idx="749" formatCode="0.000">
                  <c:v>7.9379999999999997</c:v>
                </c:pt>
                <c:pt idx="750" formatCode="0.000">
                  <c:v>7.5940000000000003</c:v>
                </c:pt>
                <c:pt idx="751" formatCode="0.000">
                  <c:v>10.643000000000001</c:v>
                </c:pt>
                <c:pt idx="752" formatCode="0.000">
                  <c:v>3.6640000000000001</c:v>
                </c:pt>
                <c:pt idx="753" formatCode="0.000">
                  <c:v>12.754</c:v>
                </c:pt>
                <c:pt idx="754" formatCode="0.000">
                  <c:v>4.4429999999999996</c:v>
                </c:pt>
                <c:pt idx="755" formatCode="0.000">
                  <c:v>-14.59</c:v>
                </c:pt>
                <c:pt idx="756" formatCode="0.000">
                  <c:v>6.6420000000000003</c:v>
                </c:pt>
                <c:pt idx="757" formatCode="0.000">
                  <c:v>8.3740000000000006</c:v>
                </c:pt>
                <c:pt idx="758" formatCode="0.000">
                  <c:v>7.5030000000000001</c:v>
                </c:pt>
                <c:pt idx="759" formatCode="0.000">
                  <c:v>7.7919999999999998</c:v>
                </c:pt>
                <c:pt idx="760" formatCode="0.000">
                  <c:v>8.8960000000000008</c:v>
                </c:pt>
                <c:pt idx="761" formatCode="0.000">
                  <c:v>5.72</c:v>
                </c:pt>
                <c:pt idx="762" formatCode="0.000">
                  <c:v>10.959</c:v>
                </c:pt>
                <c:pt idx="763" formatCode="0.000">
                  <c:v>4.6689999999999996</c:v>
                </c:pt>
                <c:pt idx="764" formatCode="0.000">
                  <c:v>-8.5939999999999994</c:v>
                </c:pt>
                <c:pt idx="765" formatCode="0.000">
                  <c:v>2.6160000000000001</c:v>
                </c:pt>
                <c:pt idx="766" formatCode="0.000">
                  <c:v>6.6950000000000003</c:v>
                </c:pt>
                <c:pt idx="767" formatCode="0.000">
                  <c:v>8.234</c:v>
                </c:pt>
                <c:pt idx="768" formatCode="0.000">
                  <c:v>8.1829999999999998</c:v>
                </c:pt>
                <c:pt idx="769" formatCode="0.000">
                  <c:v>9.5169999999999995</c:v>
                </c:pt>
                <c:pt idx="770" formatCode="0.000">
                  <c:v>5.0549999999999997</c:v>
                </c:pt>
                <c:pt idx="771" formatCode="0.000">
                  <c:v>11.895</c:v>
                </c:pt>
                <c:pt idx="772" formatCode="0.000">
                  <c:v>4.66</c:v>
                </c:pt>
                <c:pt idx="773" formatCode="0.000">
                  <c:v>-8.8529999999999998</c:v>
                </c:pt>
                <c:pt idx="774" formatCode="0.000">
                  <c:v>1.5369999999999999</c:v>
                </c:pt>
                <c:pt idx="775" formatCode="0.000">
                  <c:v>8.391</c:v>
                </c:pt>
                <c:pt idx="776" formatCode="0.000">
                  <c:v>9.202</c:v>
                </c:pt>
                <c:pt idx="777" formatCode="0.000">
                  <c:v>6.1260000000000003</c:v>
                </c:pt>
                <c:pt idx="778" formatCode="0.000">
                  <c:v>9.1430000000000007</c:v>
                </c:pt>
                <c:pt idx="779" formatCode="0.000">
                  <c:v>4.3979999999999997</c:v>
                </c:pt>
                <c:pt idx="780" formatCode="0.000">
                  <c:v>11.629</c:v>
                </c:pt>
                <c:pt idx="781" formatCode="0.000">
                  <c:v>2.7669999999999999</c:v>
                </c:pt>
                <c:pt idx="782" formatCode="0.000">
                  <c:v>-9.0259999999999998</c:v>
                </c:pt>
                <c:pt idx="783" formatCode="0.000">
                  <c:v>8.9879999999999995</c:v>
                </c:pt>
                <c:pt idx="784" formatCode="0.000">
                  <c:v>8.77</c:v>
                </c:pt>
                <c:pt idx="785" formatCode="0.000">
                  <c:v>5.5220000000000002</c:v>
                </c:pt>
                <c:pt idx="786" formatCode="0.000">
                  <c:v>5.4870000000000001</c:v>
                </c:pt>
                <c:pt idx="787" formatCode="0.000">
                  <c:v>9.9949999999999992</c:v>
                </c:pt>
                <c:pt idx="788" formatCode="0.000">
                  <c:v>3.1110000000000002</c:v>
                </c:pt>
                <c:pt idx="789" formatCode="0.000">
                  <c:v>10.288</c:v>
                </c:pt>
                <c:pt idx="790" formatCode="0.000">
                  <c:v>2.544</c:v>
                </c:pt>
                <c:pt idx="791" formatCode="0.000">
                  <c:v>-6.1319999999999997</c:v>
                </c:pt>
                <c:pt idx="792" formatCode="0.000">
                  <c:v>11.586</c:v>
                </c:pt>
                <c:pt idx="793" formatCode="0.000">
                  <c:v>8.3390000000000004</c:v>
                </c:pt>
                <c:pt idx="794" formatCode="0.000">
                  <c:v>2.84</c:v>
                </c:pt>
                <c:pt idx="795" formatCode="0.000">
                  <c:v>5.2519999999999998</c:v>
                </c:pt>
                <c:pt idx="796" formatCode="0.000">
                  <c:v>10.848000000000001</c:v>
                </c:pt>
                <c:pt idx="797" formatCode="0.000">
                  <c:v>6.0590000000000002</c:v>
                </c:pt>
                <c:pt idx="798" formatCode="0.000">
                  <c:v>8.9290000000000003</c:v>
                </c:pt>
                <c:pt idx="799" formatCode="0.000">
                  <c:v>4.0960000000000001</c:v>
                </c:pt>
                <c:pt idx="800" formatCode="0.000">
                  <c:v>-2.3479999999999999</c:v>
                </c:pt>
                <c:pt idx="801" formatCode="0.000">
                  <c:v>-1.982</c:v>
                </c:pt>
                <c:pt idx="802" formatCode="0.000">
                  <c:v>9.6780000000000008</c:v>
                </c:pt>
                <c:pt idx="803" formatCode="0.000">
                  <c:v>7.7320000000000002</c:v>
                </c:pt>
                <c:pt idx="804" formatCode="0.000">
                  <c:v>4.9539999999999997</c:v>
                </c:pt>
                <c:pt idx="805" formatCode="0.000">
                  <c:v>9.5020000000000007</c:v>
                </c:pt>
                <c:pt idx="806" formatCode="0.000">
                  <c:v>3.81</c:v>
                </c:pt>
                <c:pt idx="807" formatCode="0.000">
                  <c:v>11.061999999999999</c:v>
                </c:pt>
                <c:pt idx="808" formatCode="0.000">
                  <c:v>3.133</c:v>
                </c:pt>
                <c:pt idx="809" formatCode="0.000">
                  <c:v>-2.919</c:v>
                </c:pt>
                <c:pt idx="810" formatCode="0.000">
                  <c:v>3.9540000000000002</c:v>
                </c:pt>
                <c:pt idx="811" formatCode="0.000">
                  <c:v>7.165</c:v>
                </c:pt>
                <c:pt idx="812" formatCode="0.000">
                  <c:v>9.0559999999999992</c:v>
                </c:pt>
                <c:pt idx="813" formatCode="0.000">
                  <c:v>3.3460000000000001</c:v>
                </c:pt>
                <c:pt idx="814" formatCode="0.000">
                  <c:v>9.5939999999999994</c:v>
                </c:pt>
                <c:pt idx="815" formatCode="0.000">
                  <c:v>4.3760000000000003</c:v>
                </c:pt>
                <c:pt idx="816" formatCode="0.000">
                  <c:v>10.047000000000001</c:v>
                </c:pt>
                <c:pt idx="817" formatCode="0.000">
                  <c:v>2.911</c:v>
                </c:pt>
                <c:pt idx="818" formatCode="0.000">
                  <c:v>-4.0170000000000003</c:v>
                </c:pt>
                <c:pt idx="819" formatCode="0.000">
                  <c:v>8.6739999999999995</c:v>
                </c:pt>
                <c:pt idx="820" formatCode="0.000">
                  <c:v>3.4849999999999999</c:v>
                </c:pt>
                <c:pt idx="821" formatCode="0.000">
                  <c:v>8.9250000000000007</c:v>
                </c:pt>
                <c:pt idx="822" formatCode="0.000">
                  <c:v>4.2539999999999996</c:v>
                </c:pt>
                <c:pt idx="823" formatCode="0.000">
                  <c:v>9.4339999999999993</c:v>
                </c:pt>
                <c:pt idx="824" formatCode="0.000">
                  <c:v>6.6349999999999998</c:v>
                </c:pt>
                <c:pt idx="825" formatCode="0.000">
                  <c:v>9.7110000000000003</c:v>
                </c:pt>
                <c:pt idx="826" formatCode="0.000">
                  <c:v>3.452</c:v>
                </c:pt>
                <c:pt idx="827" formatCode="0.000">
                  <c:v>-5.6230000000000002</c:v>
                </c:pt>
                <c:pt idx="828" formatCode="0.000">
                  <c:v>1.732</c:v>
                </c:pt>
                <c:pt idx="829" formatCode="0.000">
                  <c:v>6.6529999999999996</c:v>
                </c:pt>
                <c:pt idx="830" formatCode="0.000">
                  <c:v>10.217000000000001</c:v>
                </c:pt>
                <c:pt idx="831" formatCode="0.000">
                  <c:v>6.1749999999999998</c:v>
                </c:pt>
                <c:pt idx="832" formatCode="0.000">
                  <c:v>7.1820000000000004</c:v>
                </c:pt>
                <c:pt idx="833" formatCode="0.000">
                  <c:v>3.9910000000000001</c:v>
                </c:pt>
                <c:pt idx="834" formatCode="0.000">
                  <c:v>8.0250000000000004</c:v>
                </c:pt>
                <c:pt idx="835" formatCode="0.000">
                  <c:v>3.1080000000000001</c:v>
                </c:pt>
                <c:pt idx="836" formatCode="0.000">
                  <c:v>-0.63300000000000001</c:v>
                </c:pt>
                <c:pt idx="837" formatCode="0.000">
                  <c:v>4.6950000000000003</c:v>
                </c:pt>
                <c:pt idx="838" formatCode="0.000">
                  <c:v>7.407</c:v>
                </c:pt>
                <c:pt idx="839" formatCode="0.000">
                  <c:v>9.3780000000000001</c:v>
                </c:pt>
                <c:pt idx="840" formatCode="0.000">
                  <c:v>5.367</c:v>
                </c:pt>
                <c:pt idx="841" formatCode="0.000">
                  <c:v>9.3089999999999993</c:v>
                </c:pt>
                <c:pt idx="842" formatCode="0.000">
                  <c:v>4.4349999999999996</c:v>
                </c:pt>
                <c:pt idx="843" formatCode="0.000">
                  <c:v>10.887</c:v>
                </c:pt>
                <c:pt idx="844" formatCode="0.000">
                  <c:v>2.83</c:v>
                </c:pt>
                <c:pt idx="845" formatCode="0.000">
                  <c:v>-6.9340000000000002</c:v>
                </c:pt>
                <c:pt idx="846" formatCode="0.000">
                  <c:v>7.29</c:v>
                </c:pt>
                <c:pt idx="847" formatCode="0.000">
                  <c:v>7.843</c:v>
                </c:pt>
                <c:pt idx="848" formatCode="0.000">
                  <c:v>8.3119999999999994</c:v>
                </c:pt>
                <c:pt idx="849" formatCode="0.000">
                  <c:v>4.6829999999999998</c:v>
                </c:pt>
                <c:pt idx="850" formatCode="0.000">
                  <c:v>7.4960000000000004</c:v>
                </c:pt>
                <c:pt idx="851" formatCode="0.000">
                  <c:v>3.6440000000000001</c:v>
                </c:pt>
                <c:pt idx="852" formatCode="0.000">
                  <c:v>10.167999999999999</c:v>
                </c:pt>
                <c:pt idx="853" formatCode="0.000">
                  <c:v>4.3879999999999999</c:v>
                </c:pt>
                <c:pt idx="854" formatCode="0.000">
                  <c:v>3.4809999999999999</c:v>
                </c:pt>
                <c:pt idx="855" formatCode="0.000">
                  <c:v>7.0629999999999997</c:v>
                </c:pt>
                <c:pt idx="856" formatCode="0.000">
                  <c:v>9.548</c:v>
                </c:pt>
                <c:pt idx="857" formatCode="0.000">
                  <c:v>5.1289999999999996</c:v>
                </c:pt>
                <c:pt idx="858" formatCode="0.000">
                  <c:v>8.8740000000000006</c:v>
                </c:pt>
                <c:pt idx="859" formatCode="0.000">
                  <c:v>5.5110000000000001</c:v>
                </c:pt>
                <c:pt idx="860" formatCode="0.000">
                  <c:v>10.526</c:v>
                </c:pt>
                <c:pt idx="861" formatCode="0.000">
                  <c:v>3.4929999999999999</c:v>
                </c:pt>
                <c:pt idx="862" formatCode="0.000">
                  <c:v>0.504</c:v>
                </c:pt>
                <c:pt idx="863" formatCode="0.000">
                  <c:v>-1.6950000000000001</c:v>
                </c:pt>
                <c:pt idx="864" formatCode="0.000">
                  <c:v>7.633</c:v>
                </c:pt>
                <c:pt idx="865" formatCode="0.000">
                  <c:v>9.3699999999999992</c:v>
                </c:pt>
                <c:pt idx="866" formatCode="0.000">
                  <c:v>4.7</c:v>
                </c:pt>
                <c:pt idx="867" formatCode="0.000">
                  <c:v>6.5670000000000002</c:v>
                </c:pt>
                <c:pt idx="868" formatCode="0.000">
                  <c:v>4.1109999999999998</c:v>
                </c:pt>
                <c:pt idx="869" formatCode="0.000">
                  <c:v>10.221</c:v>
                </c:pt>
                <c:pt idx="870" formatCode="0.000">
                  <c:v>2.786</c:v>
                </c:pt>
                <c:pt idx="871" formatCode="0.000">
                  <c:v>4.6020000000000003</c:v>
                </c:pt>
                <c:pt idx="872" formatCode="0.000">
                  <c:v>-0.27100000000000002</c:v>
                </c:pt>
                <c:pt idx="873" formatCode="0.000">
                  <c:v>6.6710000000000003</c:v>
                </c:pt>
                <c:pt idx="874" formatCode="0.000">
                  <c:v>7.9409999999999998</c:v>
                </c:pt>
                <c:pt idx="875" formatCode="0.000">
                  <c:v>6.4139999999999997</c:v>
                </c:pt>
                <c:pt idx="876" formatCode="0.000">
                  <c:v>8.1750000000000007</c:v>
                </c:pt>
                <c:pt idx="877" formatCode="0.000">
                  <c:v>5.5209999999999999</c:v>
                </c:pt>
                <c:pt idx="878" formatCode="0.000">
                  <c:v>10.193</c:v>
                </c:pt>
                <c:pt idx="879" formatCode="0.000">
                  <c:v>3.9670000000000001</c:v>
                </c:pt>
                <c:pt idx="880" formatCode="0.000">
                  <c:v>2.2690000000000001</c:v>
                </c:pt>
                <c:pt idx="881" formatCode="0.000">
                  <c:v>-3.2970000000000002</c:v>
                </c:pt>
                <c:pt idx="882" formatCode="0.000">
                  <c:v>7.9740000000000002</c:v>
                </c:pt>
                <c:pt idx="883" formatCode="0.000">
                  <c:v>10.96</c:v>
                </c:pt>
                <c:pt idx="884" formatCode="0.000">
                  <c:v>3.407</c:v>
                </c:pt>
                <c:pt idx="885" formatCode="0.000">
                  <c:v>8.5809999999999995</c:v>
                </c:pt>
                <c:pt idx="886" formatCode="0.000">
                  <c:v>5.3840000000000003</c:v>
                </c:pt>
                <c:pt idx="887" formatCode="0.000">
                  <c:v>9.32</c:v>
                </c:pt>
                <c:pt idx="888" formatCode="0.000">
                  <c:v>6.2960000000000003</c:v>
                </c:pt>
                <c:pt idx="889" formatCode="0.000">
                  <c:v>-0.38500000000000001</c:v>
                </c:pt>
                <c:pt idx="890" formatCode="0.000">
                  <c:v>-2.7589999999999999</c:v>
                </c:pt>
                <c:pt idx="891" formatCode="0.000">
                  <c:v>9.0879999999999992</c:v>
                </c:pt>
                <c:pt idx="892" formatCode="0.000">
                  <c:v>10.454000000000001</c:v>
                </c:pt>
                <c:pt idx="893" formatCode="0.000">
                  <c:v>3.3119999999999998</c:v>
                </c:pt>
                <c:pt idx="894" formatCode="0.000">
                  <c:v>9.0760000000000005</c:v>
                </c:pt>
                <c:pt idx="895" formatCode="0.000">
                  <c:v>3.085</c:v>
                </c:pt>
                <c:pt idx="896" formatCode="0.000">
                  <c:v>8.5109999999999992</c:v>
                </c:pt>
                <c:pt idx="897" formatCode="0.000">
                  <c:v>2.6920000000000002</c:v>
                </c:pt>
                <c:pt idx="898" formatCode="0.000">
                  <c:v>0.78600000000000003</c:v>
                </c:pt>
                <c:pt idx="899" formatCode="0.000">
                  <c:v>6.4390000000000001</c:v>
                </c:pt>
                <c:pt idx="900" formatCode="0.000">
                  <c:v>8.64</c:v>
                </c:pt>
                <c:pt idx="901" formatCode="0.000">
                  <c:v>7.3319999999999999</c:v>
                </c:pt>
                <c:pt idx="902" formatCode="0.000">
                  <c:v>2.85</c:v>
                </c:pt>
                <c:pt idx="903" formatCode="0.000">
                  <c:v>6.7830000000000004</c:v>
                </c:pt>
                <c:pt idx="904" formatCode="0.000">
                  <c:v>4.3120000000000003</c:v>
                </c:pt>
                <c:pt idx="905" formatCode="0.000">
                  <c:v>9.6489999999999991</c:v>
                </c:pt>
                <c:pt idx="906" formatCode="0.000">
                  <c:v>2.077</c:v>
                </c:pt>
                <c:pt idx="907" formatCode="0.000">
                  <c:v>-0.90100000000000002</c:v>
                </c:pt>
                <c:pt idx="908" formatCode="0.000">
                  <c:v>9.8149999999999995</c:v>
                </c:pt>
                <c:pt idx="909" formatCode="0.000">
                  <c:v>5.4669999999999996</c:v>
                </c:pt>
                <c:pt idx="910" formatCode="0.000">
                  <c:v>9.1869999999999994</c:v>
                </c:pt>
                <c:pt idx="911" formatCode="0.000">
                  <c:v>3.141</c:v>
                </c:pt>
                <c:pt idx="912" formatCode="0.000">
                  <c:v>9.7390000000000008</c:v>
                </c:pt>
                <c:pt idx="913" formatCode="0.000">
                  <c:v>0.54300000000000004</c:v>
                </c:pt>
                <c:pt idx="914" formatCode="0.000">
                  <c:v>5.3529999999999998</c:v>
                </c:pt>
                <c:pt idx="915" formatCode="0.000">
                  <c:v>2.4020000000000001</c:v>
                </c:pt>
                <c:pt idx="916" formatCode="0.000">
                  <c:v>5.4420000000000002</c:v>
                </c:pt>
                <c:pt idx="917" formatCode="0.000">
                  <c:v>7.41</c:v>
                </c:pt>
                <c:pt idx="918" formatCode="0.000">
                  <c:v>5.8929999999999998</c:v>
                </c:pt>
                <c:pt idx="919" formatCode="0.000">
                  <c:v>9.3989999999999991</c:v>
                </c:pt>
                <c:pt idx="920" formatCode="0.000">
                  <c:v>3.4660000000000002</c:v>
                </c:pt>
                <c:pt idx="921" formatCode="0.000">
                  <c:v>8.2170000000000005</c:v>
                </c:pt>
                <c:pt idx="922" formatCode="0.000">
                  <c:v>3.9350000000000001</c:v>
                </c:pt>
                <c:pt idx="923" formatCode="0.000">
                  <c:v>7.21</c:v>
                </c:pt>
                <c:pt idx="924" formatCode="0.000">
                  <c:v>1.363</c:v>
                </c:pt>
                <c:pt idx="925" formatCode="0.000">
                  <c:v>11.992000000000001</c:v>
                </c:pt>
                <c:pt idx="926" formatCode="0.000">
                  <c:v>-7.8360000000000003</c:v>
                </c:pt>
                <c:pt idx="927" formatCode="0.000">
                  <c:v>8.375</c:v>
                </c:pt>
                <c:pt idx="928" formatCode="0.000">
                  <c:v>10.803000000000001</c:v>
                </c:pt>
                <c:pt idx="929" formatCode="0.000">
                  <c:v>5.7060000000000004</c:v>
                </c:pt>
                <c:pt idx="930" formatCode="0.000">
                  <c:v>8.4979999999999993</c:v>
                </c:pt>
                <c:pt idx="931" formatCode="0.000">
                  <c:v>6.8739999999999997</c:v>
                </c:pt>
                <c:pt idx="932" formatCode="0.000">
                  <c:v>10.654</c:v>
                </c:pt>
                <c:pt idx="933" formatCode="0.000">
                  <c:v>2.004</c:v>
                </c:pt>
                <c:pt idx="934" formatCode="0.000">
                  <c:v>4.8570000000000002</c:v>
                </c:pt>
                <c:pt idx="935" formatCode="0.000">
                  <c:v>-3.7639999999999998</c:v>
                </c:pt>
                <c:pt idx="936" formatCode="0.000">
                  <c:v>8.5370000000000008</c:v>
                </c:pt>
                <c:pt idx="937" formatCode="0.000">
                  <c:v>8.4510000000000005</c:v>
                </c:pt>
                <c:pt idx="938" formatCode="0.000">
                  <c:v>3.7690000000000001</c:v>
                </c:pt>
                <c:pt idx="939" formatCode="0.000">
                  <c:v>10.061</c:v>
                </c:pt>
                <c:pt idx="940" formatCode="0.000">
                  <c:v>4.6529999999999996</c:v>
                </c:pt>
                <c:pt idx="941" formatCode="0.000">
                  <c:v>9.6430000000000007</c:v>
                </c:pt>
                <c:pt idx="942" formatCode="0.000">
                  <c:v>4.5679999999999996</c:v>
                </c:pt>
                <c:pt idx="943" formatCode="0.000">
                  <c:v>1.0269999999999999</c:v>
                </c:pt>
                <c:pt idx="944" formatCode="0.000">
                  <c:v>8.141</c:v>
                </c:pt>
                <c:pt idx="945" formatCode="0.000">
                  <c:v>7.53</c:v>
                </c:pt>
                <c:pt idx="946" formatCode="0.000">
                  <c:v>6.0789999999999997</c:v>
                </c:pt>
                <c:pt idx="947" formatCode="0.000">
                  <c:v>8.3219999999999992</c:v>
                </c:pt>
                <c:pt idx="948" formatCode="0.000">
                  <c:v>6.3879999999999999</c:v>
                </c:pt>
                <c:pt idx="949" formatCode="0.000">
                  <c:v>10.06</c:v>
                </c:pt>
                <c:pt idx="950" formatCode="0.000">
                  <c:v>3.137</c:v>
                </c:pt>
                <c:pt idx="951" formatCode="0.000">
                  <c:v>3.8559999999999999</c:v>
                </c:pt>
                <c:pt idx="952" formatCode="0.000">
                  <c:v>6.22</c:v>
                </c:pt>
                <c:pt idx="953" formatCode="0.000">
                  <c:v>8.4049999999999994</c:v>
                </c:pt>
                <c:pt idx="954" formatCode="0.000">
                  <c:v>5.3860000000000001</c:v>
                </c:pt>
                <c:pt idx="955" formatCode="0.000">
                  <c:v>9.2919999999999998</c:v>
                </c:pt>
                <c:pt idx="956" formatCode="0.000">
                  <c:v>5.34</c:v>
                </c:pt>
                <c:pt idx="957" formatCode="0.000">
                  <c:v>9.3529999999999998</c:v>
                </c:pt>
                <c:pt idx="958" formatCode="0.000">
                  <c:v>2.012</c:v>
                </c:pt>
                <c:pt idx="959" formatCode="0.000">
                  <c:v>-3.3479999999999999</c:v>
                </c:pt>
                <c:pt idx="960" formatCode="0.000">
                  <c:v>8.4510000000000005</c:v>
                </c:pt>
                <c:pt idx="961" formatCode="0.000">
                  <c:v>7.0739999999999998</c:v>
                </c:pt>
                <c:pt idx="962" formatCode="0.000">
                  <c:v>7.5730000000000004</c:v>
                </c:pt>
                <c:pt idx="963" formatCode="0.000">
                  <c:v>4.4660000000000002</c:v>
                </c:pt>
                <c:pt idx="964" formatCode="0.000">
                  <c:v>9.577</c:v>
                </c:pt>
                <c:pt idx="965" formatCode="0.000">
                  <c:v>3.2490000000000001</c:v>
                </c:pt>
                <c:pt idx="966" formatCode="0.000">
                  <c:v>10.976000000000001</c:v>
                </c:pt>
                <c:pt idx="967" formatCode="0.000">
                  <c:v>1.224</c:v>
                </c:pt>
                <c:pt idx="968" formatCode="0.000">
                  <c:v>-1.0780000000000001</c:v>
                </c:pt>
                <c:pt idx="969" formatCode="0.000">
                  <c:v>7.6120000000000001</c:v>
                </c:pt>
                <c:pt idx="970" formatCode="0.000">
                  <c:v>5.9749999999999996</c:v>
                </c:pt>
                <c:pt idx="971" formatCode="0.000">
                  <c:v>9.4390000000000001</c:v>
                </c:pt>
                <c:pt idx="972" formatCode="0.000">
                  <c:v>3.347</c:v>
                </c:pt>
                <c:pt idx="973" formatCode="0.000">
                  <c:v>9.0660000000000007</c:v>
                </c:pt>
                <c:pt idx="974" formatCode="0.000">
                  <c:v>4.5709999999999997</c:v>
                </c:pt>
                <c:pt idx="975" formatCode="0.000">
                  <c:v>10.821999999999999</c:v>
                </c:pt>
                <c:pt idx="976" formatCode="0.000">
                  <c:v>2.754</c:v>
                </c:pt>
                <c:pt idx="977" formatCode="0.000">
                  <c:v>-3.488</c:v>
                </c:pt>
                <c:pt idx="978" formatCode="0.000">
                  <c:v>5.4139999999999997</c:v>
                </c:pt>
                <c:pt idx="979" formatCode="0.000">
                  <c:v>8.3309999999999995</c:v>
                </c:pt>
                <c:pt idx="980" formatCode="0.000">
                  <c:v>7.0419999999999998</c:v>
                </c:pt>
                <c:pt idx="981" formatCode="0.000">
                  <c:v>5.9139999999999997</c:v>
                </c:pt>
                <c:pt idx="982" formatCode="0.000">
                  <c:v>8.0350000000000001</c:v>
                </c:pt>
                <c:pt idx="983" formatCode="0.000">
                  <c:v>5.0140000000000002</c:v>
                </c:pt>
                <c:pt idx="984" formatCode="0.000">
                  <c:v>9.7360000000000007</c:v>
                </c:pt>
                <c:pt idx="985" formatCode="0.000">
                  <c:v>3.2629999999999999</c:v>
                </c:pt>
                <c:pt idx="986" formatCode="0.000">
                  <c:v>1.113</c:v>
                </c:pt>
                <c:pt idx="987" formatCode="0.000">
                  <c:v>2.5129999999999999</c:v>
                </c:pt>
                <c:pt idx="988" formatCode="0.000">
                  <c:v>6.4269999999999996</c:v>
                </c:pt>
                <c:pt idx="989" formatCode="0.000">
                  <c:v>8.0790000000000006</c:v>
                </c:pt>
                <c:pt idx="990" formatCode="0.000">
                  <c:v>6.3520000000000003</c:v>
                </c:pt>
                <c:pt idx="991" formatCode="0.000">
                  <c:v>7.4550000000000001</c:v>
                </c:pt>
                <c:pt idx="992" formatCode="0.000">
                  <c:v>3.4550000000000001</c:v>
                </c:pt>
                <c:pt idx="993" formatCode="0.000">
                  <c:v>9.0709999999999997</c:v>
                </c:pt>
                <c:pt idx="994" formatCode="0.000">
                  <c:v>1.4410000000000001</c:v>
                </c:pt>
                <c:pt idx="995" formatCode="0.000">
                  <c:v>5.516</c:v>
                </c:pt>
                <c:pt idx="996" formatCode="0.000">
                  <c:v>4.8289999999999997</c:v>
                </c:pt>
                <c:pt idx="997" formatCode="0.000">
                  <c:v>7.7039999999999997</c:v>
                </c:pt>
                <c:pt idx="998" formatCode="0.000">
                  <c:v>7.6239999999999997</c:v>
                </c:pt>
                <c:pt idx="999" formatCode="0.000">
                  <c:v>3.5379999999999998</c:v>
                </c:pt>
                <c:pt idx="1000" formatCode="0.000">
                  <c:v>9.1460000000000008</c:v>
                </c:pt>
                <c:pt idx="1001" formatCode="0.000">
                  <c:v>4.1870000000000003</c:v>
                </c:pt>
                <c:pt idx="1002" formatCode="0.000">
                  <c:v>8.173</c:v>
                </c:pt>
                <c:pt idx="1003" formatCode="0.000">
                  <c:v>2.3420000000000001</c:v>
                </c:pt>
                <c:pt idx="1004" formatCode="0.000">
                  <c:v>9.8260000000000005</c:v>
                </c:pt>
                <c:pt idx="1005" formatCode="0.000">
                  <c:v>0.67</c:v>
                </c:pt>
                <c:pt idx="1006" formatCode="0.000">
                  <c:v>7.3230000000000004</c:v>
                </c:pt>
                <c:pt idx="1007" formatCode="0.000">
                  <c:v>5.2110000000000003</c:v>
                </c:pt>
                <c:pt idx="1008" formatCode="0.000">
                  <c:v>3.8580000000000001</c:v>
                </c:pt>
                <c:pt idx="1009" formatCode="0.000">
                  <c:v>7.8860000000000001</c:v>
                </c:pt>
                <c:pt idx="1010" formatCode="0.000">
                  <c:v>5.9809999999999999</c:v>
                </c:pt>
                <c:pt idx="1011" formatCode="0.000">
                  <c:v>8.8580000000000005</c:v>
                </c:pt>
                <c:pt idx="1012" formatCode="0.000">
                  <c:v>4.5490000000000004</c:v>
                </c:pt>
                <c:pt idx="1013" formatCode="0.000">
                  <c:v>2.73</c:v>
                </c:pt>
                <c:pt idx="1014" formatCode="0.000">
                  <c:v>-2.8170000000000002</c:v>
                </c:pt>
                <c:pt idx="1015" formatCode="0.000">
                  <c:v>8.8149999999999995</c:v>
                </c:pt>
                <c:pt idx="1016" formatCode="0.000">
                  <c:v>8.9380000000000006</c:v>
                </c:pt>
                <c:pt idx="1017" formatCode="0.000">
                  <c:v>5.8940000000000001</c:v>
                </c:pt>
                <c:pt idx="1018" formatCode="0.000">
                  <c:v>9.5540000000000003</c:v>
                </c:pt>
                <c:pt idx="1019" formatCode="0.000">
                  <c:v>6.343</c:v>
                </c:pt>
                <c:pt idx="1020" formatCode="0.000">
                  <c:v>10.914999999999999</c:v>
                </c:pt>
                <c:pt idx="1021" formatCode="0.000">
                  <c:v>0.622</c:v>
                </c:pt>
                <c:pt idx="1022" formatCode="0.000">
                  <c:v>0.38100000000000001</c:v>
                </c:pt>
                <c:pt idx="1023" formatCode="0.000">
                  <c:v>1.768</c:v>
                </c:pt>
                <c:pt idx="1024" formatCode="0.000">
                  <c:v>8.9239999999999995</c:v>
                </c:pt>
                <c:pt idx="1025" formatCode="0.000">
                  <c:v>8.1300000000000008</c:v>
                </c:pt>
                <c:pt idx="1026" formatCode="0.000">
                  <c:v>4.2960000000000003</c:v>
                </c:pt>
                <c:pt idx="1027" formatCode="0.000">
                  <c:v>10.175000000000001</c:v>
                </c:pt>
                <c:pt idx="1028" formatCode="0.000">
                  <c:v>6.8140000000000001</c:v>
                </c:pt>
                <c:pt idx="1029" formatCode="0.000">
                  <c:v>12.081</c:v>
                </c:pt>
                <c:pt idx="1030" formatCode="0.000">
                  <c:v>2.19</c:v>
                </c:pt>
                <c:pt idx="1031" formatCode="0.000">
                  <c:v>-1.1950000000000001</c:v>
                </c:pt>
                <c:pt idx="1032" formatCode="0.000">
                  <c:v>-0.58499999999999996</c:v>
                </c:pt>
                <c:pt idx="1033" formatCode="0.000">
                  <c:v>8.6229999999999993</c:v>
                </c:pt>
                <c:pt idx="1034" formatCode="0.000">
                  <c:v>7.3719999999999999</c:v>
                </c:pt>
                <c:pt idx="1035" formatCode="0.000">
                  <c:v>5.5540000000000003</c:v>
                </c:pt>
                <c:pt idx="1036" formatCode="0.000">
                  <c:v>11.545</c:v>
                </c:pt>
                <c:pt idx="1037" formatCode="0.000">
                  <c:v>6.5270000000000001</c:v>
                </c:pt>
                <c:pt idx="1038" formatCode="0.000">
                  <c:v>8.0640000000000001</c:v>
                </c:pt>
                <c:pt idx="1039" formatCode="0.000">
                  <c:v>1.536</c:v>
                </c:pt>
                <c:pt idx="1040" formatCode="0.000">
                  <c:v>0.749</c:v>
                </c:pt>
                <c:pt idx="1041" formatCode="0.000">
                  <c:v>0.10199999999999999</c:v>
                </c:pt>
                <c:pt idx="1042" formatCode="0.000">
                  <c:v>9.141</c:v>
                </c:pt>
                <c:pt idx="1043" formatCode="0.000">
                  <c:v>7.8929999999999998</c:v>
                </c:pt>
                <c:pt idx="1044" formatCode="0.000">
                  <c:v>5.5659999999999998</c:v>
                </c:pt>
                <c:pt idx="1045" formatCode="0.000">
                  <c:v>6.9649999999999999</c:v>
                </c:pt>
                <c:pt idx="1046" formatCode="0.000">
                  <c:v>9.6259999999999994</c:v>
                </c:pt>
                <c:pt idx="1047" formatCode="0.000">
                  <c:v>7.7649999999999997</c:v>
                </c:pt>
                <c:pt idx="1048" formatCode="0.000">
                  <c:v>4.899</c:v>
                </c:pt>
                <c:pt idx="1049" formatCode="0.000">
                  <c:v>-0.29899999999999999</c:v>
                </c:pt>
                <c:pt idx="1050" formatCode="0.000">
                  <c:v>4.1689999999999996</c:v>
                </c:pt>
                <c:pt idx="1051" formatCode="0.000">
                  <c:v>8.1509999999999998</c:v>
                </c:pt>
                <c:pt idx="1052" formatCode="0.000">
                  <c:v>5.8440000000000003</c:v>
                </c:pt>
                <c:pt idx="1053" formatCode="0.000">
                  <c:v>4.0979999999999999</c:v>
                </c:pt>
                <c:pt idx="1054" formatCode="0.000">
                  <c:v>8.6120000000000001</c:v>
                </c:pt>
                <c:pt idx="1055" formatCode="0.000">
                  <c:v>6.5960000000000001</c:v>
                </c:pt>
                <c:pt idx="1056" formatCode="0.000">
                  <c:v>7.1879999999999997</c:v>
                </c:pt>
                <c:pt idx="1057" formatCode="0.000">
                  <c:v>3.7149999999999999</c:v>
                </c:pt>
                <c:pt idx="1058" formatCode="0.000">
                  <c:v>-0.91500000000000004</c:v>
                </c:pt>
                <c:pt idx="1059" formatCode="0.000">
                  <c:v>3.8149999999999999</c:v>
                </c:pt>
                <c:pt idx="1060" formatCode="0.000">
                  <c:v>9.08</c:v>
                </c:pt>
                <c:pt idx="1061" formatCode="0.000">
                  <c:v>8.8360000000000003</c:v>
                </c:pt>
                <c:pt idx="1062" formatCode="0.000">
                  <c:v>4.3840000000000003</c:v>
                </c:pt>
                <c:pt idx="1063" formatCode="0.000">
                  <c:v>9.1289999999999996</c:v>
                </c:pt>
                <c:pt idx="1064" formatCode="0.000">
                  <c:v>7.7729999999999997</c:v>
                </c:pt>
                <c:pt idx="1065" formatCode="0.000">
                  <c:v>6.3970000000000002</c:v>
                </c:pt>
                <c:pt idx="1066" formatCode="0.000">
                  <c:v>5.851</c:v>
                </c:pt>
                <c:pt idx="1067" formatCode="0.000">
                  <c:v>1.4379999999999999</c:v>
                </c:pt>
                <c:pt idx="1068" formatCode="0.000">
                  <c:v>1.3859999999999999</c:v>
                </c:pt>
                <c:pt idx="1069" formatCode="0.000">
                  <c:v>7.4249999999999998</c:v>
                </c:pt>
                <c:pt idx="1070" formatCode="0.000">
                  <c:v>7.23</c:v>
                </c:pt>
                <c:pt idx="1071" formatCode="0.000">
                  <c:v>4.774</c:v>
                </c:pt>
                <c:pt idx="1072" formatCode="0.000">
                  <c:v>6.2750000000000004</c:v>
                </c:pt>
                <c:pt idx="1073" formatCode="0.000">
                  <c:v>7.1109999999999998</c:v>
                </c:pt>
                <c:pt idx="1074" formatCode="0.000">
                  <c:v>5.6219999999999999</c:v>
                </c:pt>
                <c:pt idx="1075" formatCode="0.000">
                  <c:v>4.4989999999999997</c:v>
                </c:pt>
                <c:pt idx="1076" formatCode="0.000">
                  <c:v>1.8540000000000001</c:v>
                </c:pt>
                <c:pt idx="1077" formatCode="0.000">
                  <c:v>3.9660000000000002</c:v>
                </c:pt>
                <c:pt idx="1078" formatCode="0.000">
                  <c:v>8.3670000000000009</c:v>
                </c:pt>
                <c:pt idx="1079" formatCode="0.000">
                  <c:v>8.4879999999999995</c:v>
                </c:pt>
                <c:pt idx="1080" formatCode="0.000">
                  <c:v>5.31</c:v>
                </c:pt>
                <c:pt idx="1081" formatCode="0.000">
                  <c:v>6.5629999999999997</c:v>
                </c:pt>
                <c:pt idx="1082" formatCode="0.000">
                  <c:v>6.5549999999999997</c:v>
                </c:pt>
                <c:pt idx="1083" formatCode="0.000">
                  <c:v>8.7119999999999997</c:v>
                </c:pt>
                <c:pt idx="1084" formatCode="0.000">
                  <c:v>2.7480000000000002</c:v>
                </c:pt>
                <c:pt idx="1085" formatCode="0.000">
                  <c:v>0.94599999999999995</c:v>
                </c:pt>
                <c:pt idx="1086" formatCode="0.000">
                  <c:v>8.5519999999999996</c:v>
                </c:pt>
                <c:pt idx="1087" formatCode="0.000">
                  <c:v>5.859</c:v>
                </c:pt>
                <c:pt idx="1088" formatCode="0.000">
                  <c:v>7.3239999999999998</c:v>
                </c:pt>
                <c:pt idx="1089" formatCode="0.000">
                  <c:v>4.3209999999999997</c:v>
                </c:pt>
                <c:pt idx="1090" formatCode="0.000">
                  <c:v>8.5990000000000002</c:v>
                </c:pt>
                <c:pt idx="1091" formatCode="0.000">
                  <c:v>7.181</c:v>
                </c:pt>
                <c:pt idx="1092" formatCode="0.000">
                  <c:v>8.1820000000000004</c:v>
                </c:pt>
                <c:pt idx="1093" formatCode="0.000">
                  <c:v>1.296</c:v>
                </c:pt>
                <c:pt idx="1094" formatCode="0.000">
                  <c:v>-1.92</c:v>
                </c:pt>
                <c:pt idx="1095" formatCode="0.000">
                  <c:v>8.0419999999999998</c:v>
                </c:pt>
                <c:pt idx="1096" formatCode="0.000">
                  <c:v>5.3570000000000002</c:v>
                </c:pt>
                <c:pt idx="1097" formatCode="0.000">
                  <c:v>11.097</c:v>
                </c:pt>
                <c:pt idx="1098" formatCode="0.000">
                  <c:v>3.8340000000000001</c:v>
                </c:pt>
                <c:pt idx="1099" formatCode="0.000">
                  <c:v>8.3859999999999992</c:v>
                </c:pt>
                <c:pt idx="1100" formatCode="0.000">
                  <c:v>7.085</c:v>
                </c:pt>
                <c:pt idx="1101" formatCode="0.000">
                  <c:v>4.7930000000000001</c:v>
                </c:pt>
                <c:pt idx="1102" formatCode="0.000">
                  <c:v>2.6160000000000001</c:v>
                </c:pt>
                <c:pt idx="1103" formatCode="0.000">
                  <c:v>6.1929999999999996</c:v>
                </c:pt>
                <c:pt idx="1104" formatCode="0.000">
                  <c:v>2.2440000000000002</c:v>
                </c:pt>
                <c:pt idx="1105" formatCode="0.000">
                  <c:v>6.8630000000000004</c:v>
                </c:pt>
                <c:pt idx="1106" formatCode="0.000">
                  <c:v>8.9600000000000009</c:v>
                </c:pt>
                <c:pt idx="1107" formatCode="0.000">
                  <c:v>4.6109999999999998</c:v>
                </c:pt>
                <c:pt idx="1108" formatCode="0.000">
                  <c:v>7.827</c:v>
                </c:pt>
                <c:pt idx="1109" formatCode="0.000">
                  <c:v>5.6970000000000001</c:v>
                </c:pt>
                <c:pt idx="1110" formatCode="0.000">
                  <c:v>6.9180000000000001</c:v>
                </c:pt>
                <c:pt idx="1111" formatCode="0.000">
                  <c:v>2.1440000000000001</c:v>
                </c:pt>
                <c:pt idx="1112" formatCode="0.000">
                  <c:v>4.5449999999999999</c:v>
                </c:pt>
                <c:pt idx="1113" formatCode="0.000">
                  <c:v>6.7629999999999999</c:v>
                </c:pt>
                <c:pt idx="1114" formatCode="0.000">
                  <c:v>4.8579999999999997</c:v>
                </c:pt>
                <c:pt idx="1115" formatCode="0.000">
                  <c:v>9.4770000000000003</c:v>
                </c:pt>
                <c:pt idx="1116" formatCode="0.000">
                  <c:v>3.6070000000000002</c:v>
                </c:pt>
                <c:pt idx="1117" formatCode="0.000">
                  <c:v>4.9160000000000004</c:v>
                </c:pt>
                <c:pt idx="1118" formatCode="0.000">
                  <c:v>6.1449999999999996</c:v>
                </c:pt>
                <c:pt idx="1119" formatCode="0.000">
                  <c:v>9.5020000000000007</c:v>
                </c:pt>
                <c:pt idx="1120" formatCode="0.000">
                  <c:v>1.8660000000000001</c:v>
                </c:pt>
                <c:pt idx="1121" formatCode="0.000">
                  <c:v>4.6369999999999996</c:v>
                </c:pt>
                <c:pt idx="1122" formatCode="0.000">
                  <c:v>2.2749999999999999</c:v>
                </c:pt>
                <c:pt idx="1123" formatCode="0.000">
                  <c:v>7.2290000000000001</c:v>
                </c:pt>
                <c:pt idx="1124" formatCode="0.000">
                  <c:v>9.8780000000000001</c:v>
                </c:pt>
                <c:pt idx="1125" formatCode="0.000">
                  <c:v>5.4710000000000001</c:v>
                </c:pt>
                <c:pt idx="1126" formatCode="0.000">
                  <c:v>4.8310000000000004</c:v>
                </c:pt>
                <c:pt idx="1127" formatCode="0.000">
                  <c:v>3.903</c:v>
                </c:pt>
                <c:pt idx="1128" formatCode="0.000">
                  <c:v>11.446999999999999</c:v>
                </c:pt>
                <c:pt idx="1129" formatCode="0.000">
                  <c:v>2.2069999999999999</c:v>
                </c:pt>
                <c:pt idx="1130" formatCode="0.000">
                  <c:v>-4.3360000000000003</c:v>
                </c:pt>
                <c:pt idx="1131" formatCode="0.000">
                  <c:v>11.467000000000001</c:v>
                </c:pt>
                <c:pt idx="1132" formatCode="0.000">
                  <c:v>6.4089999999999998</c:v>
                </c:pt>
                <c:pt idx="1133" formatCode="0.000">
                  <c:v>10.015000000000001</c:v>
                </c:pt>
                <c:pt idx="1134" formatCode="0.000">
                  <c:v>6.0590000000000002</c:v>
                </c:pt>
                <c:pt idx="1135" formatCode="0.000">
                  <c:v>6.7080000000000002</c:v>
                </c:pt>
                <c:pt idx="1136" formatCode="0.000">
                  <c:v>6.8579999999999997</c:v>
                </c:pt>
                <c:pt idx="1137" formatCode="0.000">
                  <c:v>10.552</c:v>
                </c:pt>
                <c:pt idx="1138" formatCode="0.000">
                  <c:v>3.4430000000000001</c:v>
                </c:pt>
                <c:pt idx="1139" formatCode="0.000">
                  <c:v>-2.5</c:v>
                </c:pt>
                <c:pt idx="1140" formatCode="0.000">
                  <c:v>4.9279999999999999</c:v>
                </c:pt>
                <c:pt idx="1141" formatCode="0.000">
                  <c:v>8.5709999999999997</c:v>
                </c:pt>
                <c:pt idx="1142" formatCode="0.000">
                  <c:v>9.782</c:v>
                </c:pt>
                <c:pt idx="1143" formatCode="0.000">
                  <c:v>3.7410000000000001</c:v>
                </c:pt>
                <c:pt idx="1144" formatCode="0.000">
                  <c:v>6.0220000000000002</c:v>
                </c:pt>
                <c:pt idx="1145" formatCode="0.000">
                  <c:v>6.1059999999999999</c:v>
                </c:pt>
                <c:pt idx="1146" formatCode="0.000">
                  <c:v>8.7620000000000005</c:v>
                </c:pt>
                <c:pt idx="1147" formatCode="0.000">
                  <c:v>2.952</c:v>
                </c:pt>
                <c:pt idx="1148" formatCode="0.000">
                  <c:v>3.1459999999999999</c:v>
                </c:pt>
                <c:pt idx="1149" formatCode="0.000">
                  <c:v>5.7270000000000003</c:v>
                </c:pt>
                <c:pt idx="1150" formatCode="0.000">
                  <c:v>7.4779999999999998</c:v>
                </c:pt>
                <c:pt idx="1151" formatCode="0.000">
                  <c:v>6.9379999999999997</c:v>
                </c:pt>
                <c:pt idx="1152" formatCode="0.000">
                  <c:v>5.03</c:v>
                </c:pt>
                <c:pt idx="1153" formatCode="0.000">
                  <c:v>5.3739999999999997</c:v>
                </c:pt>
                <c:pt idx="1154" formatCode="0.000">
                  <c:v>5.96</c:v>
                </c:pt>
                <c:pt idx="1155" formatCode="0.000">
                  <c:v>9.6310000000000002</c:v>
                </c:pt>
                <c:pt idx="1156" formatCode="0.000">
                  <c:v>2.5739999999999998</c:v>
                </c:pt>
                <c:pt idx="1157" formatCode="0.000">
                  <c:v>1.1220000000000001</c:v>
                </c:pt>
                <c:pt idx="1158" formatCode="0.000">
                  <c:v>3.524</c:v>
                </c:pt>
                <c:pt idx="1159" formatCode="0.000">
                  <c:v>7.827</c:v>
                </c:pt>
                <c:pt idx="1160" formatCode="0.000">
                  <c:v>11.695</c:v>
                </c:pt>
                <c:pt idx="1161" formatCode="0.000">
                  <c:v>4.5330000000000004</c:v>
                </c:pt>
                <c:pt idx="1162" formatCode="0.000">
                  <c:v>7.2169999999999996</c:v>
                </c:pt>
                <c:pt idx="1163" formatCode="0.000">
                  <c:v>5.0670000000000002</c:v>
                </c:pt>
                <c:pt idx="1164" formatCode="0.000">
                  <c:v>8.9489999999999998</c:v>
                </c:pt>
                <c:pt idx="1165" formatCode="0.000">
                  <c:v>2.2890000000000001</c:v>
                </c:pt>
                <c:pt idx="1166" formatCode="0.000">
                  <c:v>4.1529999999999996</c:v>
                </c:pt>
                <c:pt idx="1167" formatCode="0.000">
                  <c:v>7.242</c:v>
                </c:pt>
                <c:pt idx="1168" formatCode="0.000">
                  <c:v>6.5510000000000002</c:v>
                </c:pt>
                <c:pt idx="1169" formatCode="0.000">
                  <c:v>8.0489999999999995</c:v>
                </c:pt>
                <c:pt idx="1170" formatCode="0.000">
                  <c:v>2.798</c:v>
                </c:pt>
                <c:pt idx="1171" formatCode="0.000">
                  <c:v>10.071</c:v>
                </c:pt>
                <c:pt idx="1172" formatCode="0.000">
                  <c:v>5.5609999999999999</c:v>
                </c:pt>
                <c:pt idx="1173" formatCode="0.000">
                  <c:v>10.183999999999999</c:v>
                </c:pt>
                <c:pt idx="1174" formatCode="0.000">
                  <c:v>3.472</c:v>
                </c:pt>
                <c:pt idx="1175" formatCode="0.000">
                  <c:v>3.53</c:v>
                </c:pt>
                <c:pt idx="1176" formatCode="0.000">
                  <c:v>3.2229999999999999</c:v>
                </c:pt>
                <c:pt idx="1177" formatCode="0.000">
                  <c:v>5.9770000000000003</c:v>
                </c:pt>
                <c:pt idx="1178" formatCode="0.000">
                  <c:v>5.556</c:v>
                </c:pt>
                <c:pt idx="1179" formatCode="0.000">
                  <c:v>4.8150000000000004</c:v>
                </c:pt>
                <c:pt idx="1180" formatCode="0.000">
                  <c:v>7.9329999999999998</c:v>
                </c:pt>
                <c:pt idx="1181" formatCode="0.000">
                  <c:v>3.911</c:v>
                </c:pt>
                <c:pt idx="1182" formatCode="0.000">
                  <c:v>10.375</c:v>
                </c:pt>
                <c:pt idx="1183" formatCode="0.000">
                  <c:v>1.831</c:v>
                </c:pt>
                <c:pt idx="1184" formatCode="0.000">
                  <c:v>-0.47299999999999998</c:v>
                </c:pt>
                <c:pt idx="1185" formatCode="0.000">
                  <c:v>5.444</c:v>
                </c:pt>
                <c:pt idx="1186" formatCode="0.000">
                  <c:v>6.9509999999999996</c:v>
                </c:pt>
                <c:pt idx="1187" formatCode="0.000">
                  <c:v>12.483000000000001</c:v>
                </c:pt>
                <c:pt idx="1188" formatCode="0.000">
                  <c:v>4.0069999999999997</c:v>
                </c:pt>
                <c:pt idx="1189" formatCode="0.000">
                  <c:v>7.5060000000000002</c:v>
                </c:pt>
                <c:pt idx="1190" formatCode="0.000">
                  <c:v>7.58</c:v>
                </c:pt>
                <c:pt idx="1191" formatCode="0.000">
                  <c:v>9.9459999999999997</c:v>
                </c:pt>
                <c:pt idx="1192" formatCode="0.000">
                  <c:v>1.7869999999999999</c:v>
                </c:pt>
                <c:pt idx="1193" formatCode="0.000">
                  <c:v>-3.0579999999999998</c:v>
                </c:pt>
                <c:pt idx="1194" formatCode="0.000">
                  <c:v>1.7689999999999999</c:v>
                </c:pt>
                <c:pt idx="1195" formatCode="0.000">
                  <c:v>9.327</c:v>
                </c:pt>
                <c:pt idx="1196" formatCode="0.000">
                  <c:v>11.366</c:v>
                </c:pt>
                <c:pt idx="1197" formatCode="0.000">
                  <c:v>6.3140000000000001</c:v>
                </c:pt>
                <c:pt idx="1198" formatCode="0.000">
                  <c:v>11.2</c:v>
                </c:pt>
                <c:pt idx="1199" formatCode="0.000">
                  <c:v>7.5579999999999998</c:v>
                </c:pt>
                <c:pt idx="1200" formatCode="0.000">
                  <c:v>9.7829999999999995</c:v>
                </c:pt>
                <c:pt idx="1201" formatCode="0.000">
                  <c:v>5.75</c:v>
                </c:pt>
                <c:pt idx="1202" formatCode="0.000">
                  <c:v>-10.949</c:v>
                </c:pt>
                <c:pt idx="1203" formatCode="0.000">
                  <c:v>2.7909999999999999</c:v>
                </c:pt>
                <c:pt idx="1204" formatCode="0.000">
                  <c:v>10.186</c:v>
                </c:pt>
                <c:pt idx="1205" formatCode="0.000">
                  <c:v>9.1829999999999998</c:v>
                </c:pt>
                <c:pt idx="1206" formatCode="0.000">
                  <c:v>7.1059999999999999</c:v>
                </c:pt>
                <c:pt idx="1207" formatCode="0.000">
                  <c:v>11.13</c:v>
                </c:pt>
                <c:pt idx="1208" formatCode="0.000">
                  <c:v>7.3780000000000001</c:v>
                </c:pt>
                <c:pt idx="1209" formatCode="0.000">
                  <c:v>5.6159999999999997</c:v>
                </c:pt>
                <c:pt idx="1210" formatCode="0.000">
                  <c:v>3.1709999999999998</c:v>
                </c:pt>
                <c:pt idx="1211" formatCode="0.000">
                  <c:v>-1.0149999999999999</c:v>
                </c:pt>
                <c:pt idx="1212" formatCode="0.000">
                  <c:v>1.0029999999999999</c:v>
                </c:pt>
                <c:pt idx="1213" formatCode="0.000">
                  <c:v>9.2560000000000002</c:v>
                </c:pt>
                <c:pt idx="1214" formatCode="0.000">
                  <c:v>9.2729999999999997</c:v>
                </c:pt>
                <c:pt idx="1215" formatCode="0.000">
                  <c:v>6.867</c:v>
                </c:pt>
                <c:pt idx="1216" formatCode="0.000">
                  <c:v>10.128</c:v>
                </c:pt>
                <c:pt idx="1217" formatCode="0.000">
                  <c:v>8.5389999999999997</c:v>
                </c:pt>
                <c:pt idx="1218" formatCode="0.000">
                  <c:v>10.362</c:v>
                </c:pt>
                <c:pt idx="1219" formatCode="0.000">
                  <c:v>4.4950000000000001</c:v>
                </c:pt>
                <c:pt idx="1220" formatCode="0.000">
                  <c:v>-3.153</c:v>
                </c:pt>
                <c:pt idx="1221" formatCode="0.000">
                  <c:v>-2.4729999999999999</c:v>
                </c:pt>
                <c:pt idx="1222" formatCode="0.000">
                  <c:v>9.75</c:v>
                </c:pt>
                <c:pt idx="1223" formatCode="0.000">
                  <c:v>8.7620000000000005</c:v>
                </c:pt>
                <c:pt idx="1224" formatCode="0.000">
                  <c:v>6.3360000000000003</c:v>
                </c:pt>
                <c:pt idx="1225" formatCode="0.000">
                  <c:v>9.3810000000000002</c:v>
                </c:pt>
                <c:pt idx="1226" formatCode="0.000">
                  <c:v>10.702999999999999</c:v>
                </c:pt>
                <c:pt idx="1227" formatCode="0.000">
                  <c:v>10.363</c:v>
                </c:pt>
                <c:pt idx="1228" formatCode="0.000">
                  <c:v>2.343</c:v>
                </c:pt>
                <c:pt idx="1229" formatCode="0.000">
                  <c:v>-5.1440000000000001</c:v>
                </c:pt>
                <c:pt idx="1230" formatCode="0.000">
                  <c:v>1.54</c:v>
                </c:pt>
                <c:pt idx="1231" formatCode="0.000">
                  <c:v>8.4760000000000009</c:v>
                </c:pt>
                <c:pt idx="1232" formatCode="0.000">
                  <c:v>10.927</c:v>
                </c:pt>
                <c:pt idx="1233" formatCode="0.000">
                  <c:v>4.2240000000000002</c:v>
                </c:pt>
                <c:pt idx="1234" formatCode="0.000">
                  <c:v>7.7039999999999997</c:v>
                </c:pt>
                <c:pt idx="1235" formatCode="0.000">
                  <c:v>9.2590000000000003</c:v>
                </c:pt>
                <c:pt idx="1236" formatCode="0.000">
                  <c:v>4.6239999999999997</c:v>
                </c:pt>
                <c:pt idx="1237" formatCode="0.000">
                  <c:v>4.2869999999999999</c:v>
                </c:pt>
                <c:pt idx="1238" formatCode="0.000">
                  <c:v>-0.37</c:v>
                </c:pt>
                <c:pt idx="1239" formatCode="0.000">
                  <c:v>5.0069999999999997</c:v>
                </c:pt>
                <c:pt idx="1240" formatCode="0.000">
                  <c:v>9.39</c:v>
                </c:pt>
                <c:pt idx="1241" formatCode="0.000">
                  <c:v>7.1630000000000003</c:v>
                </c:pt>
                <c:pt idx="1242" formatCode="0.000">
                  <c:v>5.8150000000000004</c:v>
                </c:pt>
                <c:pt idx="1243" formatCode="0.000">
                  <c:v>9.94</c:v>
                </c:pt>
                <c:pt idx="1244" formatCode="0.000">
                  <c:v>10.19</c:v>
                </c:pt>
                <c:pt idx="1245" formatCode="0.000">
                  <c:v>8.4540000000000006</c:v>
                </c:pt>
                <c:pt idx="1246" formatCode="0.000">
                  <c:v>0.51400000000000001</c:v>
                </c:pt>
                <c:pt idx="1247" formatCode="0.000">
                  <c:v>-4.16</c:v>
                </c:pt>
                <c:pt idx="1248" formatCode="0.000">
                  <c:v>5.5410000000000004</c:v>
                </c:pt>
                <c:pt idx="1249" formatCode="0.000">
                  <c:v>10.483000000000001</c:v>
                </c:pt>
                <c:pt idx="1250" formatCode="0.000">
                  <c:v>7.83</c:v>
                </c:pt>
                <c:pt idx="1251" formatCode="0.000">
                  <c:v>4.1520000000000001</c:v>
                </c:pt>
                <c:pt idx="1252" formatCode="0.000">
                  <c:v>10.148</c:v>
                </c:pt>
                <c:pt idx="1253" formatCode="0.000">
                  <c:v>9.6470000000000002</c:v>
                </c:pt>
                <c:pt idx="1254" formatCode="0.000">
                  <c:v>7.7279999999999998</c:v>
                </c:pt>
                <c:pt idx="1255" formatCode="0.000">
                  <c:v>3.5449999999999999</c:v>
                </c:pt>
                <c:pt idx="1256" formatCode="0.000">
                  <c:v>-6.0910000000000002</c:v>
                </c:pt>
                <c:pt idx="1257" formatCode="0.000">
                  <c:v>5.7619999999999996</c:v>
                </c:pt>
                <c:pt idx="1258" formatCode="0.000">
                  <c:v>9.43</c:v>
                </c:pt>
                <c:pt idx="1259" formatCode="0.000">
                  <c:v>7.367</c:v>
                </c:pt>
                <c:pt idx="1260" formatCode="0.000">
                  <c:v>5.4710000000000001</c:v>
                </c:pt>
                <c:pt idx="1261" formatCode="0.000">
                  <c:v>8.3930000000000007</c:v>
                </c:pt>
                <c:pt idx="1262" formatCode="0.000">
                  <c:v>8.2650000000000006</c:v>
                </c:pt>
                <c:pt idx="1263" formatCode="0.000">
                  <c:v>7.2670000000000003</c:v>
                </c:pt>
                <c:pt idx="1264" formatCode="0.000">
                  <c:v>3.3559999999999999</c:v>
                </c:pt>
                <c:pt idx="1265" formatCode="0.000">
                  <c:v>-0.96199999999999997</c:v>
                </c:pt>
                <c:pt idx="1266" formatCode="0.000">
                  <c:v>6.1159999999999997</c:v>
                </c:pt>
                <c:pt idx="1267" formatCode="0.000">
                  <c:v>7.4370000000000003</c:v>
                </c:pt>
                <c:pt idx="1268" formatCode="0.000">
                  <c:v>6.9790000000000001</c:v>
                </c:pt>
                <c:pt idx="1269" formatCode="0.000">
                  <c:v>6.2190000000000003</c:v>
                </c:pt>
                <c:pt idx="1270" formatCode="0.000">
                  <c:v>9.3249999999999993</c:v>
                </c:pt>
                <c:pt idx="1271" formatCode="0.000">
                  <c:v>7.8390000000000004</c:v>
                </c:pt>
                <c:pt idx="1272" formatCode="0.000">
                  <c:v>4.2990000000000004</c:v>
                </c:pt>
                <c:pt idx="1273" formatCode="0.000">
                  <c:v>4.4109999999999996</c:v>
                </c:pt>
                <c:pt idx="1274" formatCode="0.000">
                  <c:v>-4.484</c:v>
                </c:pt>
                <c:pt idx="1275" formatCode="0.000">
                  <c:v>10.492000000000001</c:v>
                </c:pt>
                <c:pt idx="1276" formatCode="0.000">
                  <c:v>8.7759999999999998</c:v>
                </c:pt>
                <c:pt idx="1277" formatCode="0.000">
                  <c:v>6.5620000000000003</c:v>
                </c:pt>
                <c:pt idx="1278" formatCode="0.000">
                  <c:v>5.91</c:v>
                </c:pt>
                <c:pt idx="1279" formatCode="0.000">
                  <c:v>7.7880000000000003</c:v>
                </c:pt>
                <c:pt idx="1280" formatCode="0.000">
                  <c:v>7.7779999999999996</c:v>
                </c:pt>
                <c:pt idx="1281" formatCode="0.000">
                  <c:v>7.7489999999999997</c:v>
                </c:pt>
                <c:pt idx="1282" formatCode="0.000">
                  <c:v>3.4529999999999998</c:v>
                </c:pt>
                <c:pt idx="1283" formatCode="0.000">
                  <c:v>-4.5</c:v>
                </c:pt>
                <c:pt idx="1284" formatCode="0.000">
                  <c:v>8.9760000000000009</c:v>
                </c:pt>
                <c:pt idx="1285" formatCode="0.000">
                  <c:v>9.43</c:v>
                </c:pt>
                <c:pt idx="1286" formatCode="0.000">
                  <c:v>6.8550000000000004</c:v>
                </c:pt>
                <c:pt idx="1287" formatCode="0.000">
                  <c:v>5.6619999999999999</c:v>
                </c:pt>
                <c:pt idx="1288" formatCode="0.000">
                  <c:v>7.4589999999999996</c:v>
                </c:pt>
                <c:pt idx="1289" formatCode="0.000">
                  <c:v>10.045</c:v>
                </c:pt>
                <c:pt idx="1290" formatCode="0.000">
                  <c:v>9.3049999999999997</c:v>
                </c:pt>
                <c:pt idx="1291" formatCode="0.000">
                  <c:v>3.4020000000000001</c:v>
                </c:pt>
                <c:pt idx="1292" formatCode="0.000">
                  <c:v>-5.7039999999999997</c:v>
                </c:pt>
                <c:pt idx="1293" formatCode="0.000">
                  <c:v>7.5309999999999997</c:v>
                </c:pt>
                <c:pt idx="1294" formatCode="0.000">
                  <c:v>7.75</c:v>
                </c:pt>
                <c:pt idx="1295" formatCode="0.000">
                  <c:v>8.1110000000000007</c:v>
                </c:pt>
                <c:pt idx="1296" formatCode="0.000">
                  <c:v>5.3479999999999999</c:v>
                </c:pt>
                <c:pt idx="1297" formatCode="0.000">
                  <c:v>6.734</c:v>
                </c:pt>
                <c:pt idx="1298" formatCode="0.000">
                  <c:v>6.9459999999999997</c:v>
                </c:pt>
                <c:pt idx="1299" formatCode="0.000">
                  <c:v>8.6929999999999996</c:v>
                </c:pt>
                <c:pt idx="1300" formatCode="0.000">
                  <c:v>3.2210000000000001</c:v>
                </c:pt>
                <c:pt idx="1301" formatCode="0.000">
                  <c:v>-3.423</c:v>
                </c:pt>
                <c:pt idx="1302" formatCode="0.000">
                  <c:v>4.1680000000000001</c:v>
                </c:pt>
                <c:pt idx="1303" formatCode="0.000">
                  <c:v>9.3620000000000001</c:v>
                </c:pt>
                <c:pt idx="1304" formatCode="0.000">
                  <c:v>7.9640000000000004</c:v>
                </c:pt>
                <c:pt idx="1305" formatCode="0.000">
                  <c:v>9.64</c:v>
                </c:pt>
                <c:pt idx="1306" formatCode="0.000">
                  <c:v>5.6559999999999997</c:v>
                </c:pt>
                <c:pt idx="1307" formatCode="0.000">
                  <c:v>8.2260000000000009</c:v>
                </c:pt>
                <c:pt idx="1308" formatCode="0.000">
                  <c:v>8.8079999999999998</c:v>
                </c:pt>
                <c:pt idx="1309" formatCode="0.000">
                  <c:v>3.5259999999999998</c:v>
                </c:pt>
                <c:pt idx="1310" formatCode="0.000">
                  <c:v>-6.9409999999999998</c:v>
                </c:pt>
                <c:pt idx="1311" formatCode="0.000">
                  <c:v>10.728999999999999</c:v>
                </c:pt>
                <c:pt idx="1312" formatCode="0.000">
                  <c:v>8.7899999999999991</c:v>
                </c:pt>
                <c:pt idx="1313" formatCode="0.000">
                  <c:v>8.3569999999999993</c:v>
                </c:pt>
                <c:pt idx="1314" formatCode="0.000">
                  <c:v>6.2110000000000003</c:v>
                </c:pt>
                <c:pt idx="1315" formatCode="0.000">
                  <c:v>5.8940000000000001</c:v>
                </c:pt>
                <c:pt idx="1316" formatCode="0.000">
                  <c:v>6.8</c:v>
                </c:pt>
                <c:pt idx="1317" formatCode="0.000">
                  <c:v>9.2279999999999998</c:v>
                </c:pt>
                <c:pt idx="1318" formatCode="0.000">
                  <c:v>2.1800000000000002</c:v>
                </c:pt>
                <c:pt idx="1319" formatCode="0.000">
                  <c:v>1.968</c:v>
                </c:pt>
                <c:pt idx="1320" formatCode="0.000">
                  <c:v>4.5270000000000001</c:v>
                </c:pt>
                <c:pt idx="1321" formatCode="0.000">
                  <c:v>7.7050000000000001</c:v>
                </c:pt>
                <c:pt idx="1322" formatCode="0.000">
                  <c:v>9.6300000000000008</c:v>
                </c:pt>
                <c:pt idx="1323" formatCode="0.000">
                  <c:v>5.4820000000000002</c:v>
                </c:pt>
                <c:pt idx="1324" formatCode="0.000">
                  <c:v>7.3650000000000002</c:v>
                </c:pt>
                <c:pt idx="1325" formatCode="0.000">
                  <c:v>6.2009999999999996</c:v>
                </c:pt>
                <c:pt idx="1326" formatCode="0.000">
                  <c:v>7.9649999999999999</c:v>
                </c:pt>
                <c:pt idx="1327" formatCode="0.000">
                  <c:v>4.4279999999999999</c:v>
                </c:pt>
                <c:pt idx="1328" formatCode="0.000">
                  <c:v>-9.8919999999999995</c:v>
                </c:pt>
                <c:pt idx="1329" formatCode="0.000">
                  <c:v>11.356999999999999</c:v>
                </c:pt>
                <c:pt idx="1330" formatCode="0.000">
                  <c:v>8.8780000000000001</c:v>
                </c:pt>
                <c:pt idx="1331" formatCode="0.000">
                  <c:v>9.2249999999999996</c:v>
                </c:pt>
                <c:pt idx="1332" formatCode="0.000">
                  <c:v>7.94</c:v>
                </c:pt>
                <c:pt idx="1333" formatCode="0.000">
                  <c:v>7.6589999999999998</c:v>
                </c:pt>
                <c:pt idx="1334" formatCode="0.000">
                  <c:v>4.3970000000000002</c:v>
                </c:pt>
                <c:pt idx="1335" formatCode="0.000">
                  <c:v>11.361000000000001</c:v>
                </c:pt>
                <c:pt idx="1336" formatCode="0.000">
                  <c:v>1.39</c:v>
                </c:pt>
                <c:pt idx="1337" formatCode="0.000">
                  <c:v>-5.3520000000000003</c:v>
                </c:pt>
                <c:pt idx="1338" formatCode="0.000">
                  <c:v>10.352</c:v>
                </c:pt>
                <c:pt idx="1339" formatCode="0.000">
                  <c:v>6.8540000000000001</c:v>
                </c:pt>
                <c:pt idx="1340" formatCode="0.000">
                  <c:v>7.9649999999999999</c:v>
                </c:pt>
                <c:pt idx="1341" formatCode="0.000">
                  <c:v>8.89</c:v>
                </c:pt>
                <c:pt idx="1342" formatCode="0.000">
                  <c:v>6.3339999999999996</c:v>
                </c:pt>
                <c:pt idx="1343" formatCode="0.000">
                  <c:v>6.843</c:v>
                </c:pt>
                <c:pt idx="1344" formatCode="0.000">
                  <c:v>10.41</c:v>
                </c:pt>
                <c:pt idx="1345" formatCode="0.000">
                  <c:v>3.2810000000000001</c:v>
                </c:pt>
                <c:pt idx="1346" formatCode="0.000">
                  <c:v>-4.4550000000000001</c:v>
                </c:pt>
                <c:pt idx="1347" formatCode="0.000">
                  <c:v>8.49</c:v>
                </c:pt>
                <c:pt idx="1348" formatCode="0.000">
                  <c:v>8.6110000000000007</c:v>
                </c:pt>
                <c:pt idx="1349" formatCode="0.000">
                  <c:v>9.7840000000000007</c:v>
                </c:pt>
                <c:pt idx="1350" formatCode="0.000">
                  <c:v>4.2709999999999999</c:v>
                </c:pt>
                <c:pt idx="1351" formatCode="0.000">
                  <c:v>7.85</c:v>
                </c:pt>
                <c:pt idx="1352" formatCode="0.000">
                  <c:v>6.7720000000000002</c:v>
                </c:pt>
                <c:pt idx="1353" formatCode="0.000">
                  <c:v>8.2390000000000008</c:v>
                </c:pt>
                <c:pt idx="1354" formatCode="0.000">
                  <c:v>6.3780000000000001</c:v>
                </c:pt>
                <c:pt idx="1355" formatCode="0.000">
                  <c:v>-3.6930000000000001</c:v>
                </c:pt>
                <c:pt idx="1356" formatCode="0.000">
                  <c:v>3.9510000000000001</c:v>
                </c:pt>
                <c:pt idx="1357" formatCode="0.000">
                  <c:v>9.8580000000000005</c:v>
                </c:pt>
                <c:pt idx="1358" formatCode="0.000">
                  <c:v>9.2469999999999999</c:v>
                </c:pt>
                <c:pt idx="1359" formatCode="0.000">
                  <c:v>5.0140000000000002</c:v>
                </c:pt>
                <c:pt idx="1360" formatCode="0.000">
                  <c:v>7.6420000000000003</c:v>
                </c:pt>
                <c:pt idx="1361" formatCode="0.000">
                  <c:v>6.4669999999999996</c:v>
                </c:pt>
                <c:pt idx="1362" formatCode="0.000">
                  <c:v>5.42</c:v>
                </c:pt>
                <c:pt idx="1363" formatCode="0.000">
                  <c:v>2.88</c:v>
                </c:pt>
                <c:pt idx="1364" formatCode="0.000">
                  <c:v>3.9750000000000001</c:v>
                </c:pt>
                <c:pt idx="1365" formatCode="0.000">
                  <c:v>0.35199999999999998</c:v>
                </c:pt>
                <c:pt idx="1366" formatCode="0.000">
                  <c:v>9.8339999999999996</c:v>
                </c:pt>
                <c:pt idx="1367" formatCode="0.000">
                  <c:v>12.064</c:v>
                </c:pt>
                <c:pt idx="1368" formatCode="0.000">
                  <c:v>5.0279999999999996</c:v>
                </c:pt>
                <c:pt idx="1369" formatCode="0.000">
                  <c:v>5.4139999999999997</c:v>
                </c:pt>
                <c:pt idx="1370" formatCode="0.000">
                  <c:v>6.9630000000000001</c:v>
                </c:pt>
                <c:pt idx="1371" formatCode="0.000">
                  <c:v>6.4139999999999997</c:v>
                </c:pt>
                <c:pt idx="1372" formatCode="0.000">
                  <c:v>3.911</c:v>
                </c:pt>
                <c:pt idx="1373" formatCode="0.000">
                  <c:v>-1.919</c:v>
                </c:pt>
                <c:pt idx="1374" formatCode="0.000">
                  <c:v>5.7709999999999999</c:v>
                </c:pt>
                <c:pt idx="1375" formatCode="0.000">
                  <c:v>9.0060000000000002</c:v>
                </c:pt>
                <c:pt idx="1376" formatCode="0.000">
                  <c:v>11.657999999999999</c:v>
                </c:pt>
                <c:pt idx="1377" formatCode="0.000">
                  <c:v>6.49</c:v>
                </c:pt>
                <c:pt idx="1378" formatCode="0.000">
                  <c:v>6.1349999999999998</c:v>
                </c:pt>
                <c:pt idx="1379" formatCode="0.000">
                  <c:v>8.8529999999999998</c:v>
                </c:pt>
                <c:pt idx="1380" formatCode="0.000">
                  <c:v>9.718</c:v>
                </c:pt>
                <c:pt idx="1381" formatCode="0.000">
                  <c:v>3.782</c:v>
                </c:pt>
                <c:pt idx="1382" formatCode="0.000">
                  <c:v>-0.23100000000000001</c:v>
                </c:pt>
                <c:pt idx="1383" formatCode="0.000">
                  <c:v>-0.51300000000000001</c:v>
                </c:pt>
                <c:pt idx="1384" formatCode="0.000">
                  <c:v>11.391</c:v>
                </c:pt>
                <c:pt idx="1385" formatCode="0.000">
                  <c:v>10.336</c:v>
                </c:pt>
                <c:pt idx="1386" formatCode="0.000">
                  <c:v>4.282</c:v>
                </c:pt>
                <c:pt idx="1387" formatCode="0.000">
                  <c:v>6.2329999999999997</c:v>
                </c:pt>
                <c:pt idx="1388" formatCode="0.000">
                  <c:v>6.0869999999999997</c:v>
                </c:pt>
                <c:pt idx="1389" formatCode="0.000">
                  <c:v>6.6210000000000004</c:v>
                </c:pt>
                <c:pt idx="1390" formatCode="0.000">
                  <c:v>4.4400000000000004</c:v>
                </c:pt>
                <c:pt idx="1391" formatCode="0.000">
                  <c:v>-1.958</c:v>
                </c:pt>
                <c:pt idx="1392" formatCode="0.000">
                  <c:v>4.3780000000000001</c:v>
                </c:pt>
                <c:pt idx="1393" formatCode="0.000">
                  <c:v>8.468</c:v>
                </c:pt>
                <c:pt idx="1394" formatCode="0.000">
                  <c:v>11.563000000000001</c:v>
                </c:pt>
                <c:pt idx="1395" formatCode="0.000">
                  <c:v>7.9610000000000003</c:v>
                </c:pt>
                <c:pt idx="1396" formatCode="0.000">
                  <c:v>7.2110000000000003</c:v>
                </c:pt>
                <c:pt idx="1397" formatCode="0.000">
                  <c:v>6.8280000000000003</c:v>
                </c:pt>
                <c:pt idx="1398" formatCode="0.000">
                  <c:v>9.0909999999999993</c:v>
                </c:pt>
                <c:pt idx="1399" formatCode="0.000">
                  <c:v>6.0549999999999997</c:v>
                </c:pt>
                <c:pt idx="1400" formatCode="0.000">
                  <c:v>-1.4119999999999999</c:v>
                </c:pt>
                <c:pt idx="1401" formatCode="0.000">
                  <c:v>2.5350000000000001</c:v>
                </c:pt>
                <c:pt idx="1402" formatCode="0.000">
                  <c:v>9.923</c:v>
                </c:pt>
                <c:pt idx="1403" formatCode="0.000">
                  <c:v>9.23</c:v>
                </c:pt>
                <c:pt idx="1404" formatCode="0.000">
                  <c:v>4.375</c:v>
                </c:pt>
                <c:pt idx="1405" formatCode="0.000">
                  <c:v>5.8109999999999999</c:v>
                </c:pt>
                <c:pt idx="1406" formatCode="0.000">
                  <c:v>9.5299999999999994</c:v>
                </c:pt>
                <c:pt idx="1407" formatCode="0.000">
                  <c:v>7.78</c:v>
                </c:pt>
                <c:pt idx="1408" formatCode="0.000">
                  <c:v>3.8479999999999999</c:v>
                </c:pt>
                <c:pt idx="1409" formatCode="0.000">
                  <c:v>1.766</c:v>
                </c:pt>
                <c:pt idx="1410" formatCode="0.000">
                  <c:v>1.5509999999999999</c:v>
                </c:pt>
                <c:pt idx="1411" formatCode="0.000">
                  <c:v>9.2650000000000006</c:v>
                </c:pt>
                <c:pt idx="1412" formatCode="0.000">
                  <c:v>8.8350000000000009</c:v>
                </c:pt>
                <c:pt idx="1413" formatCode="0.000">
                  <c:v>5.4889999999999999</c:v>
                </c:pt>
                <c:pt idx="1414" formatCode="0.000">
                  <c:v>4.1710000000000003</c:v>
                </c:pt>
                <c:pt idx="1415" formatCode="0.000">
                  <c:v>7.1950000000000003</c:v>
                </c:pt>
                <c:pt idx="1416" formatCode="0.000">
                  <c:v>5.5869999999999997</c:v>
                </c:pt>
                <c:pt idx="1417" formatCode="0.000">
                  <c:v>3.952</c:v>
                </c:pt>
                <c:pt idx="1418" formatCode="0.000">
                  <c:v>4.5730000000000004</c:v>
                </c:pt>
                <c:pt idx="1419" formatCode="0.000">
                  <c:v>5.0819999999999999</c:v>
                </c:pt>
                <c:pt idx="1420" formatCode="0.000">
                  <c:v>10.153</c:v>
                </c:pt>
                <c:pt idx="1421" formatCode="0.000">
                  <c:v>8.5150000000000006</c:v>
                </c:pt>
                <c:pt idx="1422" formatCode="0.000">
                  <c:v>4.6840000000000002</c:v>
                </c:pt>
                <c:pt idx="1423" formatCode="0.000">
                  <c:v>6.4349999999999996</c:v>
                </c:pt>
                <c:pt idx="1424" formatCode="0.000">
                  <c:v>8.9139999999999997</c:v>
                </c:pt>
                <c:pt idx="1425" formatCode="0.000">
                  <c:v>5.8920000000000003</c:v>
                </c:pt>
                <c:pt idx="1426" formatCode="0.000">
                  <c:v>3.661</c:v>
                </c:pt>
                <c:pt idx="1427" formatCode="0.000">
                  <c:v>-2.1669999999999998</c:v>
                </c:pt>
                <c:pt idx="1428" formatCode="0.000">
                  <c:v>3.9540000000000002</c:v>
                </c:pt>
                <c:pt idx="1429" formatCode="0.000">
                  <c:v>8.7379999999999995</c:v>
                </c:pt>
                <c:pt idx="1430" formatCode="0.000">
                  <c:v>12.988</c:v>
                </c:pt>
                <c:pt idx="1431" formatCode="0.000">
                  <c:v>5.5339999999999998</c:v>
                </c:pt>
                <c:pt idx="1432" formatCode="0.000">
                  <c:v>4.8230000000000004</c:v>
                </c:pt>
                <c:pt idx="1433" formatCode="0.000">
                  <c:v>7.0960000000000001</c:v>
                </c:pt>
                <c:pt idx="1434" formatCode="0.000">
                  <c:v>7.1950000000000003</c:v>
                </c:pt>
                <c:pt idx="1435" formatCode="0.000">
                  <c:v>2.8069999999999999</c:v>
                </c:pt>
                <c:pt idx="1436" formatCode="0.000">
                  <c:v>0.59399999999999997</c:v>
                </c:pt>
                <c:pt idx="1437" formatCode="0.000">
                  <c:v>8.843</c:v>
                </c:pt>
                <c:pt idx="1438" formatCode="0.000">
                  <c:v>9.8010000000000002</c:v>
                </c:pt>
                <c:pt idx="1439" formatCode="0.000">
                  <c:v>8.0009999999999994</c:v>
                </c:pt>
                <c:pt idx="1440" formatCode="0.000">
                  <c:v>4.8230000000000004</c:v>
                </c:pt>
                <c:pt idx="1441" formatCode="0.000">
                  <c:v>4.6639999999999997</c:v>
                </c:pt>
                <c:pt idx="1442" formatCode="0.000">
                  <c:v>8.2100000000000009</c:v>
                </c:pt>
                <c:pt idx="1443" formatCode="0.000">
                  <c:v>4.9290000000000003</c:v>
                </c:pt>
                <c:pt idx="1444" formatCode="0.000">
                  <c:v>3.4830000000000001</c:v>
                </c:pt>
                <c:pt idx="1445" formatCode="0.000">
                  <c:v>3.3420000000000001</c:v>
                </c:pt>
                <c:pt idx="1446" formatCode="0.000">
                  <c:v>8.3330000000000002</c:v>
                </c:pt>
                <c:pt idx="1447" formatCode="0.000">
                  <c:v>9.9160000000000004</c:v>
                </c:pt>
                <c:pt idx="1448" formatCode="0.000">
                  <c:v>8.2070000000000007</c:v>
                </c:pt>
                <c:pt idx="1449" formatCode="0.000">
                  <c:v>2.931</c:v>
                </c:pt>
                <c:pt idx="1450" formatCode="0.000">
                  <c:v>4.8170000000000002</c:v>
                </c:pt>
                <c:pt idx="1451" formatCode="0.000">
                  <c:v>9.9730000000000008</c:v>
                </c:pt>
                <c:pt idx="1452" formatCode="0.000">
                  <c:v>5.3710000000000004</c:v>
                </c:pt>
                <c:pt idx="1453" formatCode="0.000">
                  <c:v>5.1189999999999998</c:v>
                </c:pt>
                <c:pt idx="1454" formatCode="0.000">
                  <c:v>-2.1070000000000002</c:v>
                </c:pt>
                <c:pt idx="1455" formatCode="0.000">
                  <c:v>5.47</c:v>
                </c:pt>
                <c:pt idx="1456" formatCode="0.000">
                  <c:v>11.178000000000001</c:v>
                </c:pt>
                <c:pt idx="1457" formatCode="0.000">
                  <c:v>9.42</c:v>
                </c:pt>
                <c:pt idx="1458" formatCode="0.000">
                  <c:v>4.8049999999999997</c:v>
                </c:pt>
                <c:pt idx="1459" formatCode="0.000">
                  <c:v>4.8810000000000002</c:v>
                </c:pt>
                <c:pt idx="1460" formatCode="0.000">
                  <c:v>9.1259999999999994</c:v>
                </c:pt>
                <c:pt idx="1461" formatCode="0.000">
                  <c:v>5.8380000000000001</c:v>
                </c:pt>
                <c:pt idx="1462" formatCode="0.000">
                  <c:v>4.8410000000000002</c:v>
                </c:pt>
                <c:pt idx="1463" formatCode="0.000">
                  <c:v>2.1000000000000001E-2</c:v>
                </c:pt>
                <c:pt idx="1464" formatCode="0.000">
                  <c:v>7.4619999999999997</c:v>
                </c:pt>
                <c:pt idx="1465" formatCode="0.000">
                  <c:v>10.33</c:v>
                </c:pt>
                <c:pt idx="1466" formatCode="0.000">
                  <c:v>7.8129999999999997</c:v>
                </c:pt>
                <c:pt idx="1467" formatCode="0.000">
                  <c:v>3.762</c:v>
                </c:pt>
                <c:pt idx="1468" formatCode="0.000">
                  <c:v>4.7939999999999996</c:v>
                </c:pt>
                <c:pt idx="1469" formatCode="0.000">
                  <c:v>8.2720000000000002</c:v>
                </c:pt>
                <c:pt idx="1470" formatCode="0.000">
                  <c:v>4.7430000000000003</c:v>
                </c:pt>
                <c:pt idx="1471" formatCode="0.000">
                  <c:v>4.6790000000000003</c:v>
                </c:pt>
                <c:pt idx="1472" formatCode="0.000">
                  <c:v>2.62</c:v>
                </c:pt>
                <c:pt idx="1473" formatCode="0.000">
                  <c:v>8.5399999999999991</c:v>
                </c:pt>
                <c:pt idx="1474" formatCode="0.000">
                  <c:v>8.452</c:v>
                </c:pt>
                <c:pt idx="1475" formatCode="0.000">
                  <c:v>8.65</c:v>
                </c:pt>
                <c:pt idx="1476" formatCode="0.000">
                  <c:v>3.3540000000000001</c:v>
                </c:pt>
                <c:pt idx="1477" formatCode="0.000">
                  <c:v>7.0709999999999997</c:v>
                </c:pt>
                <c:pt idx="1478" formatCode="0.000">
                  <c:v>6.8789999999999996</c:v>
                </c:pt>
                <c:pt idx="1479" formatCode="0.000">
                  <c:v>7.4550000000000001</c:v>
                </c:pt>
                <c:pt idx="1480" formatCode="0.000">
                  <c:v>5.056</c:v>
                </c:pt>
                <c:pt idx="1481" formatCode="0.000">
                  <c:v>-0.35599999999999998</c:v>
                </c:pt>
                <c:pt idx="1482" formatCode="0.000">
                  <c:v>9.8859999999999992</c:v>
                </c:pt>
                <c:pt idx="1483" formatCode="0.000">
                  <c:v>8.2520000000000007</c:v>
                </c:pt>
                <c:pt idx="1484" formatCode="0.000">
                  <c:v>5.3140000000000001</c:v>
                </c:pt>
                <c:pt idx="1485" formatCode="0.000">
                  <c:v>4.5730000000000004</c:v>
                </c:pt>
                <c:pt idx="1486" formatCode="0.000">
                  <c:v>7.484</c:v>
                </c:pt>
                <c:pt idx="1487" formatCode="0.000">
                  <c:v>9.093</c:v>
                </c:pt>
                <c:pt idx="1488" formatCode="0.000">
                  <c:v>4.4180000000000001</c:v>
                </c:pt>
                <c:pt idx="1489" formatCode="0.000">
                  <c:v>5.931</c:v>
                </c:pt>
                <c:pt idx="1490" formatCode="0.000">
                  <c:v>0.56200000000000006</c:v>
                </c:pt>
                <c:pt idx="1491" formatCode="0.000">
                  <c:v>8.0340000000000007</c:v>
                </c:pt>
                <c:pt idx="1492" formatCode="0.000">
                  <c:v>9.4960000000000004</c:v>
                </c:pt>
                <c:pt idx="1493" formatCode="0.000">
                  <c:v>5.3739999999999997</c:v>
                </c:pt>
                <c:pt idx="1494" formatCode="0.000">
                  <c:v>3.7610000000000001</c:v>
                </c:pt>
                <c:pt idx="1495" formatCode="0.000">
                  <c:v>6.3529999999999998</c:v>
                </c:pt>
                <c:pt idx="1496" formatCode="0.000">
                  <c:v>9.52</c:v>
                </c:pt>
                <c:pt idx="1497" formatCode="0.000">
                  <c:v>1.4670000000000001</c:v>
                </c:pt>
                <c:pt idx="1498" formatCode="0.000">
                  <c:v>4.3860000000000001</c:v>
                </c:pt>
                <c:pt idx="1499" formatCode="0.000">
                  <c:v>3.41</c:v>
                </c:pt>
                <c:pt idx="1500" formatCode="0.000">
                  <c:v>8.6300000000000008</c:v>
                </c:pt>
                <c:pt idx="1501" formatCode="0.000">
                  <c:v>7.7450000000000001</c:v>
                </c:pt>
                <c:pt idx="1502" formatCode="0.000">
                  <c:v>7.0540000000000003</c:v>
                </c:pt>
                <c:pt idx="1503" formatCode="0.000">
                  <c:v>5.61</c:v>
                </c:pt>
                <c:pt idx="1504" formatCode="0.000">
                  <c:v>5.8550000000000004</c:v>
                </c:pt>
                <c:pt idx="1505" formatCode="0.000">
                  <c:v>6.5330000000000004</c:v>
                </c:pt>
                <c:pt idx="1506" formatCode="0.000">
                  <c:v>6.1059999999999999</c:v>
                </c:pt>
                <c:pt idx="1507" formatCode="0.000">
                  <c:v>4.883</c:v>
                </c:pt>
                <c:pt idx="1508" formatCode="0.000">
                  <c:v>6.1769999999999996</c:v>
                </c:pt>
                <c:pt idx="1509" formatCode="0.000">
                  <c:v>8.1440000000000001</c:v>
                </c:pt>
                <c:pt idx="1510" formatCode="0.000">
                  <c:v>7.8419999999999996</c:v>
                </c:pt>
                <c:pt idx="1511" formatCode="0.000">
                  <c:v>4.7309999999999999</c:v>
                </c:pt>
                <c:pt idx="1512" formatCode="0.000">
                  <c:v>3.9260000000000002</c:v>
                </c:pt>
                <c:pt idx="1513" formatCode="0.000">
                  <c:v>4.9119999999999999</c:v>
                </c:pt>
                <c:pt idx="1514" formatCode="0.000">
                  <c:v>6.4729999999999999</c:v>
                </c:pt>
                <c:pt idx="1515" formatCode="0.000">
                  <c:v>10.599</c:v>
                </c:pt>
                <c:pt idx="1516" formatCode="0.000">
                  <c:v>6.3449999999999998</c:v>
                </c:pt>
                <c:pt idx="1517" formatCode="0.000">
                  <c:v>0.74299999999999999</c:v>
                </c:pt>
                <c:pt idx="1518" formatCode="0.000">
                  <c:v>8.9209999999999994</c:v>
                </c:pt>
                <c:pt idx="1519" formatCode="0.000">
                  <c:v>5.2850000000000001</c:v>
                </c:pt>
                <c:pt idx="1520" formatCode="0.000">
                  <c:v>6.4580000000000002</c:v>
                </c:pt>
                <c:pt idx="1521" formatCode="0.000">
                  <c:v>4.4779999999999998</c:v>
                </c:pt>
                <c:pt idx="1522" formatCode="0.000">
                  <c:v>6.1479999999999997</c:v>
                </c:pt>
                <c:pt idx="1523" formatCode="0.000">
                  <c:v>7.0149999999999997</c:v>
                </c:pt>
                <c:pt idx="1524" formatCode="0.000">
                  <c:v>7.8609999999999998</c:v>
                </c:pt>
                <c:pt idx="1525" formatCode="0.000">
                  <c:v>4.7329999999999997</c:v>
                </c:pt>
                <c:pt idx="1526" formatCode="0.000">
                  <c:v>2.8610000000000002</c:v>
                </c:pt>
                <c:pt idx="1527" formatCode="0.000">
                  <c:v>5.2130000000000001</c:v>
                </c:pt>
                <c:pt idx="1528" formatCode="0.000">
                  <c:v>10.305999999999999</c:v>
                </c:pt>
                <c:pt idx="1529" formatCode="0.000">
                  <c:v>6.4859999999999998</c:v>
                </c:pt>
                <c:pt idx="1530" formatCode="0.000">
                  <c:v>3.6080000000000001</c:v>
                </c:pt>
                <c:pt idx="1531" formatCode="0.000">
                  <c:v>4.91</c:v>
                </c:pt>
                <c:pt idx="1532" formatCode="0.000">
                  <c:v>8.0739999999999998</c:v>
                </c:pt>
                <c:pt idx="1533" formatCode="0.000">
                  <c:v>6.75</c:v>
                </c:pt>
                <c:pt idx="1534" formatCode="0.000">
                  <c:v>3.96</c:v>
                </c:pt>
                <c:pt idx="1535" formatCode="0.000">
                  <c:v>2.74</c:v>
                </c:pt>
                <c:pt idx="1536" formatCode="0.000">
                  <c:v>6.4489999999999998</c:v>
                </c:pt>
                <c:pt idx="1537" formatCode="0.000">
                  <c:v>10.263</c:v>
                </c:pt>
                <c:pt idx="1538" formatCode="0.000">
                  <c:v>6.4420000000000002</c:v>
                </c:pt>
                <c:pt idx="1539" formatCode="0.000">
                  <c:v>4.657</c:v>
                </c:pt>
                <c:pt idx="1540" formatCode="0.000">
                  <c:v>7.6079999999999997</c:v>
                </c:pt>
                <c:pt idx="1541" formatCode="0.000">
                  <c:v>8.0619999999999994</c:v>
                </c:pt>
                <c:pt idx="1542" formatCode="0.000">
                  <c:v>11.39</c:v>
                </c:pt>
                <c:pt idx="1543" formatCode="0.000">
                  <c:v>4.1539999999999999</c:v>
                </c:pt>
                <c:pt idx="1544" formatCode="0.000">
                  <c:v>-0.44500000000000001</c:v>
                </c:pt>
                <c:pt idx="1545" formatCode="0.000">
                  <c:v>5.907</c:v>
                </c:pt>
                <c:pt idx="1546" formatCode="0.000">
                  <c:v>6.4260000000000002</c:v>
                </c:pt>
                <c:pt idx="1547" formatCode="0.000">
                  <c:v>7.0250000000000004</c:v>
                </c:pt>
                <c:pt idx="1548" formatCode="0.000">
                  <c:v>4.133</c:v>
                </c:pt>
                <c:pt idx="1549" formatCode="0.000">
                  <c:v>6.1210000000000004</c:v>
                </c:pt>
                <c:pt idx="1550" formatCode="0.000">
                  <c:v>6.8529999999999998</c:v>
                </c:pt>
                <c:pt idx="1551" formatCode="0.000">
                  <c:v>6.2389999999999999</c:v>
                </c:pt>
                <c:pt idx="1552" formatCode="0.000">
                  <c:v>4.4260000000000002</c:v>
                </c:pt>
                <c:pt idx="1553" formatCode="0.000">
                  <c:v>5.3579999999999997</c:v>
                </c:pt>
                <c:pt idx="1554" formatCode="0.000">
                  <c:v>6.3129999999999997</c:v>
                </c:pt>
                <c:pt idx="1555" formatCode="0.000">
                  <c:v>9.1329999999999991</c:v>
                </c:pt>
                <c:pt idx="1556" formatCode="0.000">
                  <c:v>6.7750000000000004</c:v>
                </c:pt>
                <c:pt idx="1557" formatCode="0.000">
                  <c:v>3.0529999999999999</c:v>
                </c:pt>
                <c:pt idx="1558" formatCode="0.000">
                  <c:v>6.9420000000000002</c:v>
                </c:pt>
                <c:pt idx="1559" formatCode="0.000">
                  <c:v>5.4189999999999996</c:v>
                </c:pt>
                <c:pt idx="1560" formatCode="0.000">
                  <c:v>7.8730000000000002</c:v>
                </c:pt>
                <c:pt idx="1561" formatCode="0.000">
                  <c:v>5.9409999999999998</c:v>
                </c:pt>
                <c:pt idx="1562" formatCode="0.000">
                  <c:v>2.661</c:v>
                </c:pt>
                <c:pt idx="1563" formatCode="0.000">
                  <c:v>8.452</c:v>
                </c:pt>
                <c:pt idx="1564" formatCode="0.000">
                  <c:v>7.56</c:v>
                </c:pt>
                <c:pt idx="1565" formatCode="0.000">
                  <c:v>6.0940000000000003</c:v>
                </c:pt>
                <c:pt idx="1566" formatCode="0.000">
                  <c:v>3.3370000000000002</c:v>
                </c:pt>
                <c:pt idx="1567" formatCode="0.000">
                  <c:v>6.0119999999999996</c:v>
                </c:pt>
                <c:pt idx="1568" formatCode="0.000">
                  <c:v>7.5019999999999998</c:v>
                </c:pt>
                <c:pt idx="1569" formatCode="0.000">
                  <c:v>9.7590000000000003</c:v>
                </c:pt>
                <c:pt idx="1570" formatCode="0.000">
                  <c:v>3.8780000000000001</c:v>
                </c:pt>
                <c:pt idx="1571" formatCode="0.000">
                  <c:v>2.629</c:v>
                </c:pt>
                <c:pt idx="1572" formatCode="0.000">
                  <c:v>4.4580000000000002</c:v>
                </c:pt>
                <c:pt idx="1573" formatCode="0.000">
                  <c:v>10.016999999999999</c:v>
                </c:pt>
                <c:pt idx="1574" formatCode="0.000">
                  <c:v>6.06</c:v>
                </c:pt>
                <c:pt idx="1575" formatCode="0.000">
                  <c:v>3.972</c:v>
                </c:pt>
                <c:pt idx="1576" formatCode="0.000">
                  <c:v>6.5570000000000004</c:v>
                </c:pt>
                <c:pt idx="1577" formatCode="0.000">
                  <c:v>6.8120000000000003</c:v>
                </c:pt>
                <c:pt idx="1578" formatCode="0.000">
                  <c:v>4.085</c:v>
                </c:pt>
                <c:pt idx="1579" formatCode="0.000">
                  <c:v>3.7469999999999999</c:v>
                </c:pt>
                <c:pt idx="1580" formatCode="0.000">
                  <c:v>6.774</c:v>
                </c:pt>
                <c:pt idx="1581" formatCode="0.000">
                  <c:v>5.74</c:v>
                </c:pt>
                <c:pt idx="1582" formatCode="0.000">
                  <c:v>9.6449999999999996</c:v>
                </c:pt>
                <c:pt idx="1583" formatCode="0.000">
                  <c:v>-3.84</c:v>
                </c:pt>
                <c:pt idx="1584" formatCode="0.000">
                  <c:v>5.7130000000000001</c:v>
                </c:pt>
                <c:pt idx="1585" formatCode="0.000">
                  <c:v>4.9459999999999997</c:v>
                </c:pt>
                <c:pt idx="1586" formatCode="0.000">
                  <c:v>5.31</c:v>
                </c:pt>
                <c:pt idx="1587" formatCode="0.000">
                  <c:v>8.6430000000000007</c:v>
                </c:pt>
                <c:pt idx="1588" formatCode="0.000">
                  <c:v>7.7530000000000001</c:v>
                </c:pt>
                <c:pt idx="1589" formatCode="0.000">
                  <c:v>4.7539999999999996</c:v>
                </c:pt>
                <c:pt idx="1590" formatCode="0.000">
                  <c:v>4.9749999999999996</c:v>
                </c:pt>
                <c:pt idx="1591" formatCode="0.000">
                  <c:v>5.032</c:v>
                </c:pt>
                <c:pt idx="1592" formatCode="0.000">
                  <c:v>9.2650000000000006</c:v>
                </c:pt>
                <c:pt idx="1593" formatCode="0.000">
                  <c:v>-8.0039999999999996</c:v>
                </c:pt>
                <c:pt idx="1594" formatCode="0.000">
                  <c:v>7.3010000000000002</c:v>
                </c:pt>
                <c:pt idx="1595" formatCode="0.000">
                  <c:v>5.2729999999999997</c:v>
                </c:pt>
                <c:pt idx="1596" formatCode="0.000">
                  <c:v>4.4889999999999999</c:v>
                </c:pt>
                <c:pt idx="1597" formatCode="0.000">
                  <c:v>11.789</c:v>
                </c:pt>
                <c:pt idx="1598" formatCode="0.000">
                  <c:v>2.0489999999999999</c:v>
                </c:pt>
                <c:pt idx="1599" formatCode="0.000">
                  <c:v>3.0270000000000001</c:v>
                </c:pt>
                <c:pt idx="1600" formatCode="0.000">
                  <c:v>4.5890000000000004</c:v>
                </c:pt>
                <c:pt idx="1601" formatCode="0.000">
                  <c:v>8.9320000000000004</c:v>
                </c:pt>
                <c:pt idx="1602" formatCode="0.000">
                  <c:v>8.4309999999999992</c:v>
                </c:pt>
                <c:pt idx="1603" formatCode="0.000">
                  <c:v>-3.9689999999999999</c:v>
                </c:pt>
                <c:pt idx="1604" formatCode="0.000">
                  <c:v>6.5750000000000002</c:v>
                </c:pt>
                <c:pt idx="1605" formatCode="0.000">
                  <c:v>4.508</c:v>
                </c:pt>
                <c:pt idx="1606" formatCode="0.000">
                  <c:v>4.2110000000000003</c:v>
                </c:pt>
                <c:pt idx="1607" formatCode="0.000">
                  <c:v>8.56</c:v>
                </c:pt>
                <c:pt idx="1608" formatCode="0.000">
                  <c:v>4.9740000000000002</c:v>
                </c:pt>
                <c:pt idx="1609" formatCode="0.000">
                  <c:v>4.3920000000000003</c:v>
                </c:pt>
                <c:pt idx="1610" formatCode="0.000">
                  <c:v>4.0179999999999998</c:v>
                </c:pt>
                <c:pt idx="1611" formatCode="0.000">
                  <c:v>7.6580000000000004</c:v>
                </c:pt>
                <c:pt idx="1612" formatCode="0.000">
                  <c:v>10.115</c:v>
                </c:pt>
                <c:pt idx="1613" formatCode="0.000">
                  <c:v>-5.3209999999999997</c:v>
                </c:pt>
                <c:pt idx="1614" formatCode="0.000">
                  <c:v>6.883</c:v>
                </c:pt>
                <c:pt idx="1615" formatCode="0.000">
                  <c:v>5.0460000000000003</c:v>
                </c:pt>
                <c:pt idx="1616" formatCode="0.000">
                  <c:v>6.3970000000000002</c:v>
                </c:pt>
                <c:pt idx="1617" formatCode="0.000">
                  <c:v>11.346</c:v>
                </c:pt>
                <c:pt idx="1618" formatCode="0.000">
                  <c:v>-0.76900000000000002</c:v>
                </c:pt>
                <c:pt idx="1619" formatCode="0.000">
                  <c:v>4.3010000000000002</c:v>
                </c:pt>
                <c:pt idx="1620" formatCode="0.000">
                  <c:v>-2.62</c:v>
                </c:pt>
                <c:pt idx="1621" formatCode="0.000">
                  <c:v>7.13</c:v>
                </c:pt>
                <c:pt idx="1622" formatCode="0.000">
                  <c:v>10.337999999999999</c:v>
                </c:pt>
                <c:pt idx="1623" formatCode="0.000">
                  <c:v>0.89700000000000002</c:v>
                </c:pt>
                <c:pt idx="1624" formatCode="0.000">
                  <c:v>8.6259999999999994</c:v>
                </c:pt>
                <c:pt idx="1625" formatCode="0.000">
                  <c:v>5.0039999999999996</c:v>
                </c:pt>
                <c:pt idx="1626" formatCode="0.000">
                  <c:v>6.5759999999999996</c:v>
                </c:pt>
                <c:pt idx="1627" formatCode="0.000">
                  <c:v>10.725</c:v>
                </c:pt>
                <c:pt idx="1628" formatCode="0.000">
                  <c:v>0.32800000000000001</c:v>
                </c:pt>
                <c:pt idx="1629" formatCode="0.000">
                  <c:v>6.2750000000000004</c:v>
                </c:pt>
                <c:pt idx="1630" formatCode="0.000">
                  <c:v>5.133</c:v>
                </c:pt>
                <c:pt idx="1631" formatCode="0.000">
                  <c:v>3.0659999999999998</c:v>
                </c:pt>
                <c:pt idx="1632" formatCode="0.000">
                  <c:v>7.2939999999999996</c:v>
                </c:pt>
                <c:pt idx="1633" formatCode="0.000">
                  <c:v>-1.583</c:v>
                </c:pt>
                <c:pt idx="1634" formatCode="0.000">
                  <c:v>7.3289999999999997</c:v>
                </c:pt>
                <c:pt idx="1635" formatCode="0.000">
                  <c:v>5.6180000000000003</c:v>
                </c:pt>
                <c:pt idx="1636" formatCode="0.000">
                  <c:v>6.1959999999999997</c:v>
                </c:pt>
                <c:pt idx="1637" formatCode="0.000">
                  <c:v>11.57</c:v>
                </c:pt>
                <c:pt idx="1638" formatCode="0.000">
                  <c:v>0.95699999999999996</c:v>
                </c:pt>
                <c:pt idx="1639" formatCode="0.000">
                  <c:v>4.7190000000000003</c:v>
                </c:pt>
                <c:pt idx="1640" formatCode="0.000">
                  <c:v>9.5</c:v>
                </c:pt>
                <c:pt idx="1641" formatCode="0.000">
                  <c:v>4.1449999999999996</c:v>
                </c:pt>
                <c:pt idx="1642" formatCode="0.000">
                  <c:v>9.2799999999999994</c:v>
                </c:pt>
                <c:pt idx="1643" formatCode="0.000">
                  <c:v>-8.6509999999999998</c:v>
                </c:pt>
                <c:pt idx="1644" formatCode="0.000">
                  <c:v>6.915</c:v>
                </c:pt>
                <c:pt idx="1645" formatCode="0.000">
                  <c:v>6.2380000000000004</c:v>
                </c:pt>
                <c:pt idx="1646" formatCode="0.000">
                  <c:v>8.0739999999999998</c:v>
                </c:pt>
                <c:pt idx="1647" formatCode="0.000">
                  <c:v>8.7029999999999994</c:v>
                </c:pt>
                <c:pt idx="1648" formatCode="0.000">
                  <c:v>4.125</c:v>
                </c:pt>
                <c:pt idx="1649" formatCode="0.000">
                  <c:v>5.4950000000000001</c:v>
                </c:pt>
                <c:pt idx="1650" formatCode="0.000">
                  <c:v>3.7850000000000001</c:v>
                </c:pt>
                <c:pt idx="1651" formatCode="0.000">
                  <c:v>10.518000000000001</c:v>
                </c:pt>
                <c:pt idx="1652" formatCode="0.000">
                  <c:v>6.7450000000000001</c:v>
                </c:pt>
                <c:pt idx="1653" formatCode="0.000">
                  <c:v>-9.5</c:v>
                </c:pt>
                <c:pt idx="1654" formatCode="0.000">
                  <c:v>8.8670000000000009</c:v>
                </c:pt>
                <c:pt idx="1655" formatCode="0.000">
                  <c:v>4.1639999999999997</c:v>
                </c:pt>
                <c:pt idx="1656" formatCode="0.000">
                  <c:v>5.2830000000000004</c:v>
                </c:pt>
                <c:pt idx="1657" formatCode="0.000">
                  <c:v>11.182</c:v>
                </c:pt>
                <c:pt idx="1658" formatCode="0.000">
                  <c:v>8.0419999999999998</c:v>
                </c:pt>
                <c:pt idx="1659" formatCode="0.000">
                  <c:v>5.4829999999999997</c:v>
                </c:pt>
                <c:pt idx="1660" formatCode="0.000">
                  <c:v>-2.9569999999999999</c:v>
                </c:pt>
                <c:pt idx="1661" formatCode="0.000">
                  <c:v>7.077</c:v>
                </c:pt>
                <c:pt idx="1662" formatCode="0.000">
                  <c:v>9.3160000000000007</c:v>
                </c:pt>
                <c:pt idx="1663" formatCode="0.000">
                  <c:v>-7.06</c:v>
                </c:pt>
                <c:pt idx="1664" formatCode="0.000">
                  <c:v>9.3030000000000008</c:v>
                </c:pt>
                <c:pt idx="1665" formatCode="0.000">
                  <c:v>5.4059999999999997</c:v>
                </c:pt>
                <c:pt idx="1666" formatCode="0.000">
                  <c:v>7.0730000000000004</c:v>
                </c:pt>
                <c:pt idx="1667" formatCode="0.000">
                  <c:v>9.0350000000000001</c:v>
                </c:pt>
                <c:pt idx="1668" formatCode="0.000">
                  <c:v>7.4950000000000001</c:v>
                </c:pt>
                <c:pt idx="1669" formatCode="0.000">
                  <c:v>7.0819999999999999</c:v>
                </c:pt>
                <c:pt idx="1670" formatCode="0.000">
                  <c:v>-0.14399999999999999</c:v>
                </c:pt>
                <c:pt idx="1671" formatCode="0.000">
                  <c:v>6.3049999999999997</c:v>
                </c:pt>
                <c:pt idx="1672" formatCode="0.000">
                  <c:v>8.9269999999999996</c:v>
                </c:pt>
                <c:pt idx="1673" formatCode="0.000">
                  <c:v>-11.492000000000001</c:v>
                </c:pt>
                <c:pt idx="1674" formatCode="0.000">
                  <c:v>9.0990000000000002</c:v>
                </c:pt>
                <c:pt idx="1675" formatCode="0.000">
                  <c:v>7.7949999999999999</c:v>
                </c:pt>
                <c:pt idx="1676" formatCode="0.000">
                  <c:v>8.1159999999999997</c:v>
                </c:pt>
                <c:pt idx="1677" formatCode="0.000">
                  <c:v>9.6829999999999998</c:v>
                </c:pt>
                <c:pt idx="1678" formatCode="0.000">
                  <c:v>4.5750000000000002</c:v>
                </c:pt>
                <c:pt idx="1679" formatCode="0.000">
                  <c:v>4.9630000000000001</c:v>
                </c:pt>
                <c:pt idx="1680" formatCode="0.000">
                  <c:v>2.327</c:v>
                </c:pt>
                <c:pt idx="1681" formatCode="0.000">
                  <c:v>6.8719999999999999</c:v>
                </c:pt>
                <c:pt idx="1682" formatCode="0.000">
                  <c:v>12.619</c:v>
                </c:pt>
                <c:pt idx="1683" formatCode="0.000">
                  <c:v>-14.614000000000001</c:v>
                </c:pt>
                <c:pt idx="1684" formatCode="0.000">
                  <c:v>9.2050000000000001</c:v>
                </c:pt>
                <c:pt idx="1685" formatCode="0.000">
                  <c:v>7.5229999999999997</c:v>
                </c:pt>
                <c:pt idx="1686" formatCode="0.000">
                  <c:v>5.6539999999999999</c:v>
                </c:pt>
                <c:pt idx="1687" formatCode="0.000">
                  <c:v>10.367000000000001</c:v>
                </c:pt>
                <c:pt idx="1688" formatCode="0.000">
                  <c:v>9.6530000000000005</c:v>
                </c:pt>
                <c:pt idx="1689" formatCode="0.000">
                  <c:v>5.1210000000000004</c:v>
                </c:pt>
                <c:pt idx="1690" formatCode="0.000">
                  <c:v>-0.96699999999999997</c:v>
                </c:pt>
                <c:pt idx="1691" formatCode="0.000">
                  <c:v>6.0179999999999998</c:v>
                </c:pt>
                <c:pt idx="1692" formatCode="0.000">
                  <c:v>11.734</c:v>
                </c:pt>
                <c:pt idx="1693" formatCode="0.000">
                  <c:v>-11.952999999999999</c:v>
                </c:pt>
                <c:pt idx="1694" formatCode="0.000">
                  <c:v>8.3849999999999998</c:v>
                </c:pt>
                <c:pt idx="1695" formatCode="0.000">
                  <c:v>7.35</c:v>
                </c:pt>
                <c:pt idx="1696" formatCode="0.000">
                  <c:v>6.29</c:v>
                </c:pt>
                <c:pt idx="1697" formatCode="0.000">
                  <c:v>8.7460000000000004</c:v>
                </c:pt>
                <c:pt idx="1698" formatCode="0.000">
                  <c:v>2.6920000000000002</c:v>
                </c:pt>
                <c:pt idx="1699" formatCode="0.000">
                  <c:v>4.0739999999999998</c:v>
                </c:pt>
                <c:pt idx="1700" formatCode="0.000">
                  <c:v>8.1829999999999998</c:v>
                </c:pt>
                <c:pt idx="1701" formatCode="0.000">
                  <c:v>6.351</c:v>
                </c:pt>
                <c:pt idx="1702" formatCode="0.000">
                  <c:v>11.353999999999999</c:v>
                </c:pt>
                <c:pt idx="1703" formatCode="0.000">
                  <c:v>-10.608000000000001</c:v>
                </c:pt>
                <c:pt idx="1704" formatCode="0.000">
                  <c:v>7.9139999999999997</c:v>
                </c:pt>
                <c:pt idx="1705" formatCode="0.000">
                  <c:v>6.4560000000000004</c:v>
                </c:pt>
                <c:pt idx="1706" formatCode="0.000">
                  <c:v>6.6189999999999998</c:v>
                </c:pt>
                <c:pt idx="1707" formatCode="0.000">
                  <c:v>9.5950000000000006</c:v>
                </c:pt>
                <c:pt idx="1708" formatCode="0.000">
                  <c:v>7.8760000000000003</c:v>
                </c:pt>
                <c:pt idx="1709" formatCode="0.000">
                  <c:v>5.649</c:v>
                </c:pt>
                <c:pt idx="1710" formatCode="0.000">
                  <c:v>-2.5529999999999999</c:v>
                </c:pt>
                <c:pt idx="1711" formatCode="0.000">
                  <c:v>9.7940000000000005</c:v>
                </c:pt>
                <c:pt idx="1712" formatCode="0.000">
                  <c:v>12.068</c:v>
                </c:pt>
                <c:pt idx="1713" formatCode="0.000">
                  <c:v>-12.273</c:v>
                </c:pt>
                <c:pt idx="1714" formatCode="0.000">
                  <c:v>8.1920000000000002</c:v>
                </c:pt>
                <c:pt idx="1715" formatCode="0.000">
                  <c:v>6.5720000000000001</c:v>
                </c:pt>
                <c:pt idx="1716" formatCode="0.000">
                  <c:v>6.5090000000000003</c:v>
                </c:pt>
                <c:pt idx="1717" formatCode="0.000">
                  <c:v>5.74</c:v>
                </c:pt>
                <c:pt idx="1718" formatCode="0.000">
                  <c:v>5.6619999999999999</c:v>
                </c:pt>
                <c:pt idx="1719" formatCode="0.000">
                  <c:v>4.7640000000000002</c:v>
                </c:pt>
                <c:pt idx="1720" formatCode="0.000">
                  <c:v>8.3640000000000008</c:v>
                </c:pt>
                <c:pt idx="1721" formatCode="0.000">
                  <c:v>8.0299999999999994</c:v>
                </c:pt>
                <c:pt idx="1722" formatCode="0.000">
                  <c:v>10.509</c:v>
                </c:pt>
                <c:pt idx="1723" formatCode="0.000">
                  <c:v>-11.752000000000001</c:v>
                </c:pt>
                <c:pt idx="1724" formatCode="0.000">
                  <c:v>7.3710000000000004</c:v>
                </c:pt>
                <c:pt idx="1725" formatCode="0.000">
                  <c:v>6.4219999999999997</c:v>
                </c:pt>
                <c:pt idx="1726" formatCode="0.000">
                  <c:v>5.0469999999999997</c:v>
                </c:pt>
                <c:pt idx="1727" formatCode="0.000">
                  <c:v>7.875</c:v>
                </c:pt>
                <c:pt idx="1728" formatCode="0.000">
                  <c:v>9.41</c:v>
                </c:pt>
                <c:pt idx="1729" formatCode="0.000">
                  <c:v>5.8339999999999996</c:v>
                </c:pt>
                <c:pt idx="1730" formatCode="0.000">
                  <c:v>4.4370000000000003</c:v>
                </c:pt>
                <c:pt idx="1731" formatCode="0.000">
                  <c:v>4.3339999999999996</c:v>
                </c:pt>
                <c:pt idx="1732" formatCode="0.000">
                  <c:v>10.903</c:v>
                </c:pt>
                <c:pt idx="1733" formatCode="0.000">
                  <c:v>-7.8650000000000002</c:v>
                </c:pt>
                <c:pt idx="1734" formatCode="0.000">
                  <c:v>6.2530000000000001</c:v>
                </c:pt>
                <c:pt idx="1735" formatCode="0.000">
                  <c:v>5.4720000000000004</c:v>
                </c:pt>
                <c:pt idx="1736" formatCode="0.000">
                  <c:v>3.9470000000000001</c:v>
                </c:pt>
                <c:pt idx="1737" formatCode="0.000">
                  <c:v>10.291</c:v>
                </c:pt>
                <c:pt idx="1738" formatCode="0.000">
                  <c:v>6.5579999999999998</c:v>
                </c:pt>
                <c:pt idx="1739" formatCode="0.000">
                  <c:v>5.2460000000000004</c:v>
                </c:pt>
                <c:pt idx="1740" formatCode="0.000">
                  <c:v>-0.82499999999999996</c:v>
                </c:pt>
                <c:pt idx="1741" formatCode="0.000">
                  <c:v>6.6980000000000004</c:v>
                </c:pt>
                <c:pt idx="1742" formatCode="0.000">
                  <c:v>10.965999999999999</c:v>
                </c:pt>
                <c:pt idx="1743" formatCode="0.000">
                  <c:v>-4.0380000000000003</c:v>
                </c:pt>
                <c:pt idx="1744" formatCode="0.000">
                  <c:v>5.9770000000000003</c:v>
                </c:pt>
                <c:pt idx="1745" formatCode="0.000">
                  <c:v>6.9569999999999999</c:v>
                </c:pt>
                <c:pt idx="1746" formatCode="0.000">
                  <c:v>4.1219999999999999</c:v>
                </c:pt>
                <c:pt idx="1747" formatCode="0.000">
                  <c:v>5.1470000000000002</c:v>
                </c:pt>
                <c:pt idx="1748" formatCode="0.000">
                  <c:v>5.25</c:v>
                </c:pt>
                <c:pt idx="1749" formatCode="0.000">
                  <c:v>4.673</c:v>
                </c:pt>
                <c:pt idx="1750" formatCode="0.000">
                  <c:v>2.2450000000000001</c:v>
                </c:pt>
                <c:pt idx="1751" formatCode="0.000">
                  <c:v>10.516999999999999</c:v>
                </c:pt>
                <c:pt idx="1752" formatCode="0.000">
                  <c:v>8.9480000000000004</c:v>
                </c:pt>
                <c:pt idx="1753" formatCode="0.000">
                  <c:v>-2.7839999999999998</c:v>
                </c:pt>
                <c:pt idx="1754" formatCode="0.000">
                  <c:v>7.0780000000000003</c:v>
                </c:pt>
                <c:pt idx="1755" formatCode="0.000">
                  <c:v>6.6509999999999998</c:v>
                </c:pt>
                <c:pt idx="1756" formatCode="0.000">
                  <c:v>4.298</c:v>
                </c:pt>
                <c:pt idx="1757" formatCode="0.000">
                  <c:v>9.0559999999999992</c:v>
                </c:pt>
                <c:pt idx="1758" formatCode="0.000">
                  <c:v>3.6419999999999999</c:v>
                </c:pt>
                <c:pt idx="1759" formatCode="0.000">
                  <c:v>4.9340000000000002</c:v>
                </c:pt>
                <c:pt idx="1760" formatCode="0.000">
                  <c:v>-0.75800000000000001</c:v>
                </c:pt>
                <c:pt idx="1761" formatCode="0.000">
                  <c:v>8.2379999999999995</c:v>
                </c:pt>
                <c:pt idx="1762" formatCode="0.000">
                  <c:v>11.568</c:v>
                </c:pt>
                <c:pt idx="1763" formatCode="0.000">
                  <c:v>-4.6150000000000002</c:v>
                </c:pt>
                <c:pt idx="1764" formatCode="0.000">
                  <c:v>6.7569999999999997</c:v>
                </c:pt>
                <c:pt idx="1765" formatCode="0.000">
                  <c:v>8.7970000000000006</c:v>
                </c:pt>
                <c:pt idx="1766" formatCode="0.000">
                  <c:v>4.4580000000000002</c:v>
                </c:pt>
                <c:pt idx="1767" formatCode="0.000">
                  <c:v>7.7270000000000003</c:v>
                </c:pt>
                <c:pt idx="1768" formatCode="0.000">
                  <c:v>3.806</c:v>
                </c:pt>
                <c:pt idx="1769" formatCode="0.000">
                  <c:v>5.8220000000000001</c:v>
                </c:pt>
                <c:pt idx="1770" formatCode="0.000">
                  <c:v>-2.8149999999999999</c:v>
                </c:pt>
                <c:pt idx="1771" formatCode="0.000">
                  <c:v>6.883</c:v>
                </c:pt>
                <c:pt idx="1772" formatCode="0.000">
                  <c:v>10.432</c:v>
                </c:pt>
                <c:pt idx="1773" formatCode="0.000">
                  <c:v>0.72599999999999998</c:v>
                </c:pt>
                <c:pt idx="1774" formatCode="0.000">
                  <c:v>8.2309999999999999</c:v>
                </c:pt>
                <c:pt idx="1775" formatCode="0.000">
                  <c:v>6.7149999999999999</c:v>
                </c:pt>
                <c:pt idx="1776" formatCode="0.000">
                  <c:v>3.2309999999999999</c:v>
                </c:pt>
                <c:pt idx="1777" formatCode="0.000">
                  <c:v>9.8740000000000006</c:v>
                </c:pt>
                <c:pt idx="1778" formatCode="0.000">
                  <c:v>4.181</c:v>
                </c:pt>
                <c:pt idx="1779" formatCode="0.000">
                  <c:v>2.73</c:v>
                </c:pt>
                <c:pt idx="1780" formatCode="0.000">
                  <c:v>4.03</c:v>
                </c:pt>
                <c:pt idx="1781" formatCode="0.000">
                  <c:v>5.4630000000000001</c:v>
                </c:pt>
                <c:pt idx="1782" formatCode="0.000">
                  <c:v>9.3109999999999999</c:v>
                </c:pt>
                <c:pt idx="1783" formatCode="0.000">
                  <c:v>2.9239999999999999</c:v>
                </c:pt>
                <c:pt idx="1784" formatCode="0.000">
                  <c:v>4.6100000000000003</c:v>
                </c:pt>
                <c:pt idx="1785" formatCode="0.000">
                  <c:v>5.6929999999999996</c:v>
                </c:pt>
                <c:pt idx="1786" formatCode="0.000">
                  <c:v>6.0810000000000004</c:v>
                </c:pt>
                <c:pt idx="1787" formatCode="0.000">
                  <c:v>9.7319999999999993</c:v>
                </c:pt>
                <c:pt idx="1788" formatCode="0.000">
                  <c:v>1.6659999999999999</c:v>
                </c:pt>
                <c:pt idx="1789" formatCode="0.000">
                  <c:v>6.83</c:v>
                </c:pt>
                <c:pt idx="1790" formatCode="0.000">
                  <c:v>-3.8780000000000001</c:v>
                </c:pt>
                <c:pt idx="1791" formatCode="0.000">
                  <c:v>9.2479999999999993</c:v>
                </c:pt>
                <c:pt idx="1792" formatCode="0.000">
                  <c:v>11.191000000000001</c:v>
                </c:pt>
                <c:pt idx="1793" formatCode="0.000">
                  <c:v>-0.74199999999999999</c:v>
                </c:pt>
                <c:pt idx="1794" formatCode="0.000">
                  <c:v>4.782</c:v>
                </c:pt>
                <c:pt idx="1795" formatCode="0.000">
                  <c:v>7.1970000000000001</c:v>
                </c:pt>
                <c:pt idx="1796" formatCode="0.000">
                  <c:v>5.3</c:v>
                </c:pt>
                <c:pt idx="1797" formatCode="0.000">
                  <c:v>7.9649999999999999</c:v>
                </c:pt>
                <c:pt idx="1798" formatCode="0.000">
                  <c:v>1.6819999999999999</c:v>
                </c:pt>
                <c:pt idx="1799" formatCode="0.000">
                  <c:v>5.2779999999999996</c:v>
                </c:pt>
                <c:pt idx="1800" formatCode="0.000">
                  <c:v>4.383</c:v>
                </c:pt>
                <c:pt idx="1801" formatCode="0.000">
                  <c:v>6.5380000000000003</c:v>
                </c:pt>
                <c:pt idx="1802" formatCode="0.000">
                  <c:v>8.7469999999999999</c:v>
                </c:pt>
                <c:pt idx="1803" formatCode="0.000">
                  <c:v>-0.28199999999999997</c:v>
                </c:pt>
                <c:pt idx="1804" formatCode="0.000">
                  <c:v>4.6550000000000002</c:v>
                </c:pt>
                <c:pt idx="1805" formatCode="0.000">
                  <c:v>7.8959999999999999</c:v>
                </c:pt>
                <c:pt idx="1806" formatCode="0.000">
                  <c:v>5.1710000000000003</c:v>
                </c:pt>
                <c:pt idx="1807" formatCode="0.000">
                  <c:v>8.2850000000000001</c:v>
                </c:pt>
                <c:pt idx="1808" formatCode="0.000">
                  <c:v>-3.286</c:v>
                </c:pt>
                <c:pt idx="1809" formatCode="0.000">
                  <c:v>5.4</c:v>
                </c:pt>
                <c:pt idx="1810" formatCode="0.000">
                  <c:v>-0.96799999999999997</c:v>
                </c:pt>
                <c:pt idx="1811" formatCode="0.000">
                  <c:v>5.8</c:v>
                </c:pt>
                <c:pt idx="1812" formatCode="0.000">
                  <c:v>10.829000000000001</c:v>
                </c:pt>
                <c:pt idx="1813" formatCode="0.000">
                  <c:v>8.7759999999999998</c:v>
                </c:pt>
                <c:pt idx="1814" formatCode="0.000">
                  <c:v>5.4660000000000002</c:v>
                </c:pt>
                <c:pt idx="1815" formatCode="0.000">
                  <c:v>6.7409999999999997</c:v>
                </c:pt>
                <c:pt idx="1816" formatCode="0.000">
                  <c:v>6.5510000000000002</c:v>
                </c:pt>
                <c:pt idx="1817" formatCode="0.000">
                  <c:v>11.545</c:v>
                </c:pt>
                <c:pt idx="1818" formatCode="0.000">
                  <c:v>-0.20499999999999999</c:v>
                </c:pt>
                <c:pt idx="1819" formatCode="0.000">
                  <c:v>8.6219999999999999</c:v>
                </c:pt>
                <c:pt idx="1820" formatCode="0.000">
                  <c:v>-7.6589999999999998</c:v>
                </c:pt>
                <c:pt idx="1821" formatCode="0.000">
                  <c:v>7.51</c:v>
                </c:pt>
                <c:pt idx="1822" formatCode="0.000">
                  <c:v>10.68</c:v>
                </c:pt>
                <c:pt idx="1823" formatCode="0.000">
                  <c:v>7.4980000000000002</c:v>
                </c:pt>
                <c:pt idx="1824" formatCode="0.000">
                  <c:v>9.1549999999999994</c:v>
                </c:pt>
                <c:pt idx="1825" formatCode="0.000">
                  <c:v>5.6369999999999996</c:v>
                </c:pt>
                <c:pt idx="1826" formatCode="0.000">
                  <c:v>15.847</c:v>
                </c:pt>
                <c:pt idx="1827" formatCode="0.000">
                  <c:v>0.46100000000000002</c:v>
                </c:pt>
                <c:pt idx="1828" formatCode="0.000">
                  <c:v>6.7670000000000003</c:v>
                </c:pt>
                <c:pt idx="1829" formatCode="0.000">
                  <c:v>-11.12</c:v>
                </c:pt>
                <c:pt idx="1830" formatCode="0.000">
                  <c:v>8.0540000000000003</c:v>
                </c:pt>
                <c:pt idx="1831" formatCode="0.000">
                  <c:v>11.728999999999999</c:v>
                </c:pt>
                <c:pt idx="1832" formatCode="0.000">
                  <c:v>-2.4009999999999998</c:v>
                </c:pt>
                <c:pt idx="1833" formatCode="0.000">
                  <c:v>8.6630000000000003</c:v>
                </c:pt>
                <c:pt idx="1834" formatCode="0.000">
                  <c:v>8.67</c:v>
                </c:pt>
                <c:pt idx="1835" formatCode="0.000">
                  <c:v>6.3659999999999997</c:v>
                </c:pt>
                <c:pt idx="1836" formatCode="0.000">
                  <c:v>10.282999999999999</c:v>
                </c:pt>
                <c:pt idx="1837" formatCode="0.000">
                  <c:v>2.4580000000000002</c:v>
                </c:pt>
                <c:pt idx="1838" formatCode="0.000">
                  <c:v>5.4820000000000002</c:v>
                </c:pt>
                <c:pt idx="1839" formatCode="0.000">
                  <c:v>-9.6989999999999998</c:v>
                </c:pt>
                <c:pt idx="1840" formatCode="0.000">
                  <c:v>9.468</c:v>
                </c:pt>
                <c:pt idx="1841" formatCode="0.000">
                  <c:v>9.1590000000000007</c:v>
                </c:pt>
                <c:pt idx="1842" formatCode="0.000">
                  <c:v>4.1360000000000001</c:v>
                </c:pt>
                <c:pt idx="1843" formatCode="0.000">
                  <c:v>6.0449999999999999</c:v>
                </c:pt>
                <c:pt idx="1844" formatCode="0.000">
                  <c:v>8.6489999999999991</c:v>
                </c:pt>
                <c:pt idx="1845" formatCode="0.000">
                  <c:v>6.9619999999999997</c:v>
                </c:pt>
                <c:pt idx="1846" formatCode="0.000">
                  <c:v>7.7279999999999998</c:v>
                </c:pt>
                <c:pt idx="1847" formatCode="0.000">
                  <c:v>3.056</c:v>
                </c:pt>
                <c:pt idx="1848" formatCode="0.000">
                  <c:v>6.226</c:v>
                </c:pt>
                <c:pt idx="1849" formatCode="0.000">
                  <c:v>8.4529999999999994</c:v>
                </c:pt>
                <c:pt idx="1850" formatCode="0.000">
                  <c:v>9.9469999999999992</c:v>
                </c:pt>
                <c:pt idx="1851" formatCode="0.000">
                  <c:v>-2.0670000000000002</c:v>
                </c:pt>
                <c:pt idx="1852" formatCode="0.000">
                  <c:v>6.2389999999999999</c:v>
                </c:pt>
                <c:pt idx="1853" formatCode="0.000">
                  <c:v>7.6970000000000001</c:v>
                </c:pt>
                <c:pt idx="1854" formatCode="0.000">
                  <c:v>5.93</c:v>
                </c:pt>
                <c:pt idx="1855" formatCode="0.000">
                  <c:v>10.111000000000001</c:v>
                </c:pt>
                <c:pt idx="1856" formatCode="0.000">
                  <c:v>4.3760000000000003</c:v>
                </c:pt>
                <c:pt idx="1857" formatCode="0.000">
                  <c:v>8.266</c:v>
                </c:pt>
                <c:pt idx="1858" formatCode="0.000">
                  <c:v>6.1760000000000002</c:v>
                </c:pt>
                <c:pt idx="1859" formatCode="0.000">
                  <c:v>10.885</c:v>
                </c:pt>
                <c:pt idx="1860" formatCode="0.000">
                  <c:v>-2.0139999999999998</c:v>
                </c:pt>
                <c:pt idx="1861" formatCode="0.000">
                  <c:v>-8.6170000000000009</c:v>
                </c:pt>
                <c:pt idx="1862" formatCode="0.000">
                  <c:v>7.7519999999999998</c:v>
                </c:pt>
                <c:pt idx="1863" formatCode="0.000">
                  <c:v>7.3609999999999998</c:v>
                </c:pt>
                <c:pt idx="1864" formatCode="0.000">
                  <c:v>10.573</c:v>
                </c:pt>
                <c:pt idx="1865" formatCode="0.000">
                  <c:v>7.798</c:v>
                </c:pt>
                <c:pt idx="1866" formatCode="0.000">
                  <c:v>0.96899999999999997</c:v>
                </c:pt>
                <c:pt idx="1867" formatCode="0.000">
                  <c:v>7.4850000000000003</c:v>
                </c:pt>
                <c:pt idx="1868" formatCode="0.000">
                  <c:v>-6.0720000000000001</c:v>
                </c:pt>
                <c:pt idx="1869" formatCode="0.000">
                  <c:v>9.3710000000000004</c:v>
                </c:pt>
                <c:pt idx="1870" formatCode="0.000">
                  <c:v>12.805999999999999</c:v>
                </c:pt>
                <c:pt idx="1871" formatCode="0.000">
                  <c:v>-8.0009999999999994</c:v>
                </c:pt>
                <c:pt idx="1872" formatCode="0.000">
                  <c:v>-5.5449999999999999</c:v>
                </c:pt>
                <c:pt idx="1873" formatCode="0.000">
                  <c:v>9.1300000000000008</c:v>
                </c:pt>
                <c:pt idx="1874" formatCode="0.000">
                  <c:v>9.9939999999999998</c:v>
                </c:pt>
                <c:pt idx="1875" formatCode="0.000">
                  <c:v>8.0340000000000007</c:v>
                </c:pt>
                <c:pt idx="1876" formatCode="0.000">
                  <c:v>8.8640000000000008</c:v>
                </c:pt>
                <c:pt idx="1877" formatCode="0.000">
                  <c:v>7.9509999999999996</c:v>
                </c:pt>
                <c:pt idx="1878" formatCode="0.000">
                  <c:v>8.1549999999999994</c:v>
                </c:pt>
                <c:pt idx="1879" formatCode="0.000">
                  <c:v>-12.103</c:v>
                </c:pt>
                <c:pt idx="1880" formatCode="0.000">
                  <c:v>9.5559999999999992</c:v>
                </c:pt>
                <c:pt idx="1881" formatCode="0.000">
                  <c:v>11.797000000000001</c:v>
                </c:pt>
                <c:pt idx="1882" formatCode="0.000">
                  <c:v>-10.382999999999999</c:v>
                </c:pt>
                <c:pt idx="1883" formatCode="0.000">
                  <c:v>0.56799999999999995</c:v>
                </c:pt>
                <c:pt idx="1884" formatCode="0.000">
                  <c:v>7.2210000000000001</c:v>
                </c:pt>
                <c:pt idx="1885" formatCode="0.000">
                  <c:v>9.0190000000000001</c:v>
                </c:pt>
                <c:pt idx="1886" formatCode="0.000">
                  <c:v>8.2789999999999999</c:v>
                </c:pt>
                <c:pt idx="1887" formatCode="0.000">
                  <c:v>8.24</c:v>
                </c:pt>
                <c:pt idx="1888" formatCode="0.000">
                  <c:v>5.41</c:v>
                </c:pt>
                <c:pt idx="1889" formatCode="0.000">
                  <c:v>9.0120000000000005</c:v>
                </c:pt>
                <c:pt idx="1890" formatCode="0.000">
                  <c:v>-12.119</c:v>
                </c:pt>
                <c:pt idx="1891" formatCode="0.000">
                  <c:v>9.657</c:v>
                </c:pt>
                <c:pt idx="1892" formatCode="0.000">
                  <c:v>10.973000000000001</c:v>
                </c:pt>
                <c:pt idx="1893" formatCode="0.000">
                  <c:v>-3.1909999999999998</c:v>
                </c:pt>
                <c:pt idx="1894" formatCode="0.000">
                  <c:v>-5.0490000000000004</c:v>
                </c:pt>
                <c:pt idx="1895" formatCode="0.000">
                  <c:v>9.1359999999999992</c:v>
                </c:pt>
                <c:pt idx="1896" formatCode="0.000">
                  <c:v>8.5</c:v>
                </c:pt>
                <c:pt idx="1897" formatCode="0.000">
                  <c:v>5.0789999999999997</c:v>
                </c:pt>
                <c:pt idx="1898" formatCode="0.000">
                  <c:v>5.4059999999999997</c:v>
                </c:pt>
                <c:pt idx="1899" formatCode="0.000">
                  <c:v>10.333</c:v>
                </c:pt>
                <c:pt idx="1900" formatCode="0.000">
                  <c:v>5.35</c:v>
                </c:pt>
                <c:pt idx="1901" formatCode="0.000">
                  <c:v>9.5329999999999995</c:v>
                </c:pt>
                <c:pt idx="1902" formatCode="0.000">
                  <c:v>7.9089999999999998</c:v>
                </c:pt>
                <c:pt idx="1903" formatCode="0.000">
                  <c:v>-6.9260000000000002</c:v>
                </c:pt>
                <c:pt idx="1904" formatCode="0.000">
                  <c:v>-0.46300000000000002</c:v>
                </c:pt>
                <c:pt idx="1905" formatCode="0.000">
                  <c:v>5.79</c:v>
                </c:pt>
                <c:pt idx="1906" formatCode="0.000">
                  <c:v>9.0579999999999998</c:v>
                </c:pt>
                <c:pt idx="1907" formatCode="0.000">
                  <c:v>6.8639999999999999</c:v>
                </c:pt>
                <c:pt idx="1908" formatCode="0.000">
                  <c:v>9.5489999999999995</c:v>
                </c:pt>
                <c:pt idx="1909" formatCode="0.000">
                  <c:v>3.363</c:v>
                </c:pt>
                <c:pt idx="1910" formatCode="0.000">
                  <c:v>3.8849999999999998</c:v>
                </c:pt>
                <c:pt idx="1911" formatCode="0.000">
                  <c:v>-7.407</c:v>
                </c:pt>
                <c:pt idx="1912" formatCode="0.000">
                  <c:v>9.4320000000000004</c:v>
                </c:pt>
                <c:pt idx="1913" formatCode="0.000">
                  <c:v>9.8940000000000001</c:v>
                </c:pt>
                <c:pt idx="1914" formatCode="0.000">
                  <c:v>-2.3140000000000001</c:v>
                </c:pt>
                <c:pt idx="1915" formatCode="0.000">
                  <c:v>2.585</c:v>
                </c:pt>
                <c:pt idx="1916" formatCode="0.000">
                  <c:v>6.1840000000000002</c:v>
                </c:pt>
                <c:pt idx="1917" formatCode="0.000">
                  <c:v>7.1310000000000002</c:v>
                </c:pt>
                <c:pt idx="1918" formatCode="0.000">
                  <c:v>5.6470000000000002</c:v>
                </c:pt>
                <c:pt idx="1919" formatCode="0.000">
                  <c:v>8.8789999999999996</c:v>
                </c:pt>
                <c:pt idx="1920" formatCode="0.000">
                  <c:v>3.726</c:v>
                </c:pt>
                <c:pt idx="1921" formatCode="0.000">
                  <c:v>5.194</c:v>
                </c:pt>
                <c:pt idx="1922" formatCode="0.000">
                  <c:v>8.407</c:v>
                </c:pt>
                <c:pt idx="1923" formatCode="0.000">
                  <c:v>9.5120000000000005</c:v>
                </c:pt>
                <c:pt idx="1924" formatCode="0.000">
                  <c:v>-3.617</c:v>
                </c:pt>
                <c:pt idx="1925" formatCode="0.000">
                  <c:v>-1.2290000000000001</c:v>
                </c:pt>
                <c:pt idx="1926" formatCode="0.000">
                  <c:v>7.2759999999999998</c:v>
                </c:pt>
                <c:pt idx="1927" formatCode="0.000">
                  <c:v>7.6719999999999997</c:v>
                </c:pt>
                <c:pt idx="1928" formatCode="0.000">
                  <c:v>5.952</c:v>
                </c:pt>
                <c:pt idx="1929" formatCode="0.000">
                  <c:v>6.9660000000000002</c:v>
                </c:pt>
                <c:pt idx="1930" formatCode="0.000">
                  <c:v>10.427</c:v>
                </c:pt>
                <c:pt idx="1931" formatCode="0.000">
                  <c:v>5.9989999999999997</c:v>
                </c:pt>
                <c:pt idx="1932" formatCode="0.000">
                  <c:v>-8.8780000000000001</c:v>
                </c:pt>
                <c:pt idx="1933" formatCode="0.000">
                  <c:v>8.51</c:v>
                </c:pt>
                <c:pt idx="1934" formatCode="0.000">
                  <c:v>11.667</c:v>
                </c:pt>
                <c:pt idx="1935" formatCode="0.000">
                  <c:v>-7.4560000000000004</c:v>
                </c:pt>
                <c:pt idx="1936" formatCode="0.000">
                  <c:v>-0.34100000000000003</c:v>
                </c:pt>
                <c:pt idx="1937" formatCode="0.000">
                  <c:v>9.2149999999999999</c:v>
                </c:pt>
                <c:pt idx="1938" formatCode="0.000">
                  <c:v>7.4020000000000001</c:v>
                </c:pt>
                <c:pt idx="1939" formatCode="0.000">
                  <c:v>7.6189999999999998</c:v>
                </c:pt>
                <c:pt idx="1940" formatCode="0.000">
                  <c:v>7.8330000000000002</c:v>
                </c:pt>
                <c:pt idx="1941" formatCode="0.000">
                  <c:v>3.3210000000000002</c:v>
                </c:pt>
                <c:pt idx="1942" formatCode="0.000">
                  <c:v>8.6110000000000007</c:v>
                </c:pt>
                <c:pt idx="1943" formatCode="0.000">
                  <c:v>-6.5529999999999999</c:v>
                </c:pt>
                <c:pt idx="1944" formatCode="0.000">
                  <c:v>9.7669999999999995</c:v>
                </c:pt>
                <c:pt idx="1945" formatCode="0.000">
                  <c:v>12.010999999999999</c:v>
                </c:pt>
                <c:pt idx="1946" formatCode="0.000">
                  <c:v>-7.7140000000000004</c:v>
                </c:pt>
                <c:pt idx="1947" formatCode="0.000">
                  <c:v>0.52</c:v>
                </c:pt>
                <c:pt idx="1948" formatCode="0.000">
                  <c:v>7.4610000000000003</c:v>
                </c:pt>
                <c:pt idx="1949" formatCode="0.000">
                  <c:v>6.7279999999999998</c:v>
                </c:pt>
                <c:pt idx="1950" formatCode="0.000">
                  <c:v>5.6379999999999999</c:v>
                </c:pt>
                <c:pt idx="1951" formatCode="0.000">
                  <c:v>8.7560000000000002</c:v>
                </c:pt>
                <c:pt idx="1952" formatCode="0.000">
                  <c:v>8.9879999999999995</c:v>
                </c:pt>
                <c:pt idx="1953" formatCode="0.000">
                  <c:v>6.1189999999999998</c:v>
                </c:pt>
                <c:pt idx="1954" formatCode="0.000">
                  <c:v>-12.262</c:v>
                </c:pt>
                <c:pt idx="1955" formatCode="0.000">
                  <c:v>7.742</c:v>
                </c:pt>
                <c:pt idx="1956" formatCode="0.000">
                  <c:v>11.054</c:v>
                </c:pt>
                <c:pt idx="1957" formatCode="0.000">
                  <c:v>-2.1680000000000001</c:v>
                </c:pt>
                <c:pt idx="1958" formatCode="0.000">
                  <c:v>2.8149999999999999</c:v>
                </c:pt>
                <c:pt idx="1959" formatCode="0.000">
                  <c:v>5.9480000000000004</c:v>
                </c:pt>
                <c:pt idx="1960" formatCode="0.000">
                  <c:v>7.1109999999999998</c:v>
                </c:pt>
                <c:pt idx="1961" formatCode="0.000">
                  <c:v>4.0590000000000002</c:v>
                </c:pt>
                <c:pt idx="1962" formatCode="0.000">
                  <c:v>12.07</c:v>
                </c:pt>
                <c:pt idx="1963" formatCode="0.000">
                  <c:v>7.6879999999999997</c:v>
                </c:pt>
                <c:pt idx="1964" formatCode="0.000">
                  <c:v>8.09</c:v>
                </c:pt>
                <c:pt idx="1965" formatCode="0.000">
                  <c:v>-10.16</c:v>
                </c:pt>
                <c:pt idx="1966" formatCode="0.000">
                  <c:v>9.9079999999999995</c:v>
                </c:pt>
                <c:pt idx="1967" formatCode="0.000">
                  <c:v>10.37</c:v>
                </c:pt>
                <c:pt idx="1968" formatCode="0.000">
                  <c:v>1.0529999999999999</c:v>
                </c:pt>
                <c:pt idx="1969" formatCode="0.000">
                  <c:v>-3.4889999999999999</c:v>
                </c:pt>
                <c:pt idx="1970" formatCode="0.000">
                  <c:v>3.9670000000000001</c:v>
                </c:pt>
                <c:pt idx="1971" formatCode="0.000">
                  <c:v>6.3179999999999996</c:v>
                </c:pt>
                <c:pt idx="1972" formatCode="0.000">
                  <c:v>4.5949999999999998</c:v>
                </c:pt>
                <c:pt idx="1973" formatCode="0.000">
                  <c:v>10.162000000000001</c:v>
                </c:pt>
                <c:pt idx="1974" formatCode="0.000">
                  <c:v>1.8959999999999999</c:v>
                </c:pt>
                <c:pt idx="1975" formatCode="0.000">
                  <c:v>9.1959999999999997</c:v>
                </c:pt>
                <c:pt idx="1976" formatCode="0.000">
                  <c:v>-8.43</c:v>
                </c:pt>
                <c:pt idx="1977" formatCode="0.000">
                  <c:v>11.128</c:v>
                </c:pt>
                <c:pt idx="1978" formatCode="0.000">
                  <c:v>9.1980000000000004</c:v>
                </c:pt>
                <c:pt idx="1979" formatCode="0.000">
                  <c:v>6.133</c:v>
                </c:pt>
                <c:pt idx="1980" formatCode="0.000">
                  <c:v>-7.9269999999999996</c:v>
                </c:pt>
                <c:pt idx="1981" formatCode="0.000">
                  <c:v>7.7969999999999997</c:v>
                </c:pt>
                <c:pt idx="1982" formatCode="0.000">
                  <c:v>6.2510000000000003</c:v>
                </c:pt>
                <c:pt idx="1983" formatCode="0.000">
                  <c:v>9.3740000000000006</c:v>
                </c:pt>
                <c:pt idx="1984" formatCode="0.000">
                  <c:v>12.391</c:v>
                </c:pt>
                <c:pt idx="1985" formatCode="0.000">
                  <c:v>-0.55300000000000005</c:v>
                </c:pt>
                <c:pt idx="1986" formatCode="0.000">
                  <c:v>9.6620000000000008</c:v>
                </c:pt>
                <c:pt idx="1987" formatCode="0.000">
                  <c:v>-16.742999999999999</c:v>
                </c:pt>
                <c:pt idx="1988" formatCode="0.000">
                  <c:v>7.63</c:v>
                </c:pt>
                <c:pt idx="1989" formatCode="0.000">
                  <c:v>14.234999999999999</c:v>
                </c:pt>
                <c:pt idx="1990" formatCode="0.000">
                  <c:v>1.502</c:v>
                </c:pt>
                <c:pt idx="1991" formatCode="0.000">
                  <c:v>-2.2810000000000001</c:v>
                </c:pt>
                <c:pt idx="1992" formatCode="0.000">
                  <c:v>8.1489999999999991</c:v>
                </c:pt>
                <c:pt idx="1993" formatCode="0.000">
                  <c:v>6.7530000000000001</c:v>
                </c:pt>
                <c:pt idx="1994" formatCode="0.000">
                  <c:v>6.2880000000000003</c:v>
                </c:pt>
                <c:pt idx="1995" formatCode="0.000">
                  <c:v>11.404999999999999</c:v>
                </c:pt>
                <c:pt idx="1996" formatCode="0.000">
                  <c:v>-1.6839999999999999</c:v>
                </c:pt>
                <c:pt idx="1997" formatCode="0.000">
                  <c:v>8.9870000000000001</c:v>
                </c:pt>
                <c:pt idx="1998" formatCode="0.000">
                  <c:v>-18.283000000000001</c:v>
                </c:pt>
                <c:pt idx="1999" formatCode="0.000">
                  <c:v>9.1910000000000007</c:v>
                </c:pt>
                <c:pt idx="2000" formatCode="0.000">
                  <c:v>14.891999999999999</c:v>
                </c:pt>
                <c:pt idx="2001" formatCode="0.000">
                  <c:v>11.013999999999999</c:v>
                </c:pt>
                <c:pt idx="2002" formatCode="0.000">
                  <c:v>-5.8920000000000003</c:v>
                </c:pt>
                <c:pt idx="2003" formatCode="0.000">
                  <c:v>7.7549999999999999</c:v>
                </c:pt>
                <c:pt idx="2004" formatCode="0.000">
                  <c:v>6.5620000000000003</c:v>
                </c:pt>
                <c:pt idx="2005" formatCode="0.000">
                  <c:v>6.6509999999999998</c:v>
                </c:pt>
                <c:pt idx="2006" formatCode="0.000">
                  <c:v>10.145</c:v>
                </c:pt>
                <c:pt idx="2007" formatCode="0.000">
                  <c:v>-8.26</c:v>
                </c:pt>
                <c:pt idx="2008" formatCode="0.000">
                  <c:v>7.6379999999999999</c:v>
                </c:pt>
                <c:pt idx="2009" formatCode="0.000">
                  <c:v>-14.108000000000001</c:v>
                </c:pt>
                <c:pt idx="2010" formatCode="0.000">
                  <c:v>10.949</c:v>
                </c:pt>
                <c:pt idx="2011" formatCode="0.000">
                  <c:v>12.589</c:v>
                </c:pt>
                <c:pt idx="2012" formatCode="0.000">
                  <c:v>6.4029999999999996</c:v>
                </c:pt>
                <c:pt idx="2013" formatCode="0.000">
                  <c:v>5.3029999999999999</c:v>
                </c:pt>
                <c:pt idx="2014" formatCode="0.000">
                  <c:v>7.4640000000000004</c:v>
                </c:pt>
                <c:pt idx="2015" formatCode="0.000">
                  <c:v>5.5730000000000004</c:v>
                </c:pt>
                <c:pt idx="2016" formatCode="0.000">
                  <c:v>6.5540000000000003</c:v>
                </c:pt>
                <c:pt idx="2017" formatCode="0.000">
                  <c:v>9.6470000000000002</c:v>
                </c:pt>
                <c:pt idx="2018" formatCode="0.000">
                  <c:v>-4.7809999999999997</c:v>
                </c:pt>
                <c:pt idx="2019" formatCode="0.000">
                  <c:v>9.1280000000000001</c:v>
                </c:pt>
                <c:pt idx="2020" formatCode="0.000">
                  <c:v>-17.451000000000001</c:v>
                </c:pt>
                <c:pt idx="2021" formatCode="0.000">
                  <c:v>11.849</c:v>
                </c:pt>
                <c:pt idx="2022" formatCode="0.000">
                  <c:v>12.36</c:v>
                </c:pt>
                <c:pt idx="2023" formatCode="0.000">
                  <c:v>1.266</c:v>
                </c:pt>
                <c:pt idx="2024" formatCode="0.000">
                  <c:v>8.7469999999999999</c:v>
                </c:pt>
                <c:pt idx="2025" formatCode="0.000">
                  <c:v>5.6479999999999997</c:v>
                </c:pt>
                <c:pt idx="2026" formatCode="0.000">
                  <c:v>7.4859999999999998</c:v>
                </c:pt>
                <c:pt idx="2027" formatCode="0.000">
                  <c:v>5.548</c:v>
                </c:pt>
                <c:pt idx="2028" formatCode="0.000">
                  <c:v>12.696999999999999</c:v>
                </c:pt>
                <c:pt idx="2029" formatCode="0.000">
                  <c:v>1.45</c:v>
                </c:pt>
                <c:pt idx="2030" formatCode="0.000">
                  <c:v>10.532999999999999</c:v>
                </c:pt>
                <c:pt idx="2031" formatCode="0.000">
                  <c:v>-10.875999999999999</c:v>
                </c:pt>
                <c:pt idx="2032" formatCode="0.000">
                  <c:v>9.9190000000000005</c:v>
                </c:pt>
                <c:pt idx="2033" formatCode="0.000">
                  <c:v>12.615</c:v>
                </c:pt>
                <c:pt idx="2034" formatCode="0.000">
                  <c:v>-4.2750000000000004</c:v>
                </c:pt>
                <c:pt idx="2035" formatCode="0.000">
                  <c:v>-1.7190000000000001</c:v>
                </c:pt>
                <c:pt idx="2036" formatCode="0.000">
                  <c:v>8.3279999999999994</c:v>
                </c:pt>
                <c:pt idx="2037" formatCode="0.000">
                  <c:v>6.3330000000000002</c:v>
                </c:pt>
                <c:pt idx="2038" formatCode="0.000">
                  <c:v>6.42</c:v>
                </c:pt>
                <c:pt idx="2039" formatCode="0.000">
                  <c:v>12.945</c:v>
                </c:pt>
                <c:pt idx="2040" formatCode="0.000">
                  <c:v>-1.4350000000000001</c:v>
                </c:pt>
                <c:pt idx="2041" formatCode="0.000">
                  <c:v>8.359</c:v>
                </c:pt>
                <c:pt idx="2042" formatCode="0.000">
                  <c:v>-10.247</c:v>
                </c:pt>
                <c:pt idx="2043" formatCode="0.000">
                  <c:v>6.6139999999999999</c:v>
                </c:pt>
                <c:pt idx="2044" formatCode="0.000">
                  <c:v>13.663</c:v>
                </c:pt>
                <c:pt idx="2045" formatCode="0.000">
                  <c:v>-2.2970000000000002</c:v>
                </c:pt>
                <c:pt idx="2046" formatCode="0.000">
                  <c:v>2</c:v>
                </c:pt>
                <c:pt idx="2047" formatCode="0.000">
                  <c:v>7.6319999999999997</c:v>
                </c:pt>
                <c:pt idx="2048" formatCode="0.000">
                  <c:v>6.9909999999999997</c:v>
                </c:pt>
                <c:pt idx="2049" formatCode="0.000">
                  <c:v>7.82</c:v>
                </c:pt>
                <c:pt idx="2050" formatCode="0.000">
                  <c:v>8.282</c:v>
                </c:pt>
                <c:pt idx="2051" formatCode="0.000">
                  <c:v>-1.462</c:v>
                </c:pt>
                <c:pt idx="2052" formatCode="0.000">
                  <c:v>8.2970000000000006</c:v>
                </c:pt>
                <c:pt idx="2053" formatCode="0.000">
                  <c:v>-12.154</c:v>
                </c:pt>
                <c:pt idx="2054" formatCode="0.000">
                  <c:v>7.4349999999999996</c:v>
                </c:pt>
                <c:pt idx="2055" formatCode="0.000">
                  <c:v>13.207000000000001</c:v>
                </c:pt>
                <c:pt idx="2056" formatCode="0.000">
                  <c:v>-2.7120000000000002</c:v>
                </c:pt>
                <c:pt idx="2057" formatCode="0.000">
                  <c:v>5.6120000000000001</c:v>
                </c:pt>
                <c:pt idx="2058" formatCode="0.000">
                  <c:v>8.49</c:v>
                </c:pt>
                <c:pt idx="2059" formatCode="0.000">
                  <c:v>7.92</c:v>
                </c:pt>
                <c:pt idx="2060" formatCode="0.000">
                  <c:v>8.0359999999999996</c:v>
                </c:pt>
                <c:pt idx="2061" formatCode="0.000">
                  <c:v>11.266</c:v>
                </c:pt>
                <c:pt idx="2062" formatCode="0.000">
                  <c:v>4.0289999999999999</c:v>
                </c:pt>
                <c:pt idx="2063" formatCode="0.000">
                  <c:v>7.875</c:v>
                </c:pt>
                <c:pt idx="2064" formatCode="0.000">
                  <c:v>-15.459</c:v>
                </c:pt>
                <c:pt idx="2065" formatCode="0.000">
                  <c:v>11.621</c:v>
                </c:pt>
                <c:pt idx="2066" formatCode="0.000">
                  <c:v>10.292999999999999</c:v>
                </c:pt>
                <c:pt idx="2067" formatCode="0.000">
                  <c:v>-3.6179999999999999</c:v>
                </c:pt>
                <c:pt idx="2068" formatCode="0.000">
                  <c:v>1.698</c:v>
                </c:pt>
                <c:pt idx="2069" formatCode="0.000">
                  <c:v>7.4779999999999998</c:v>
                </c:pt>
                <c:pt idx="2070" formatCode="0.000">
                  <c:v>7.5970000000000004</c:v>
                </c:pt>
                <c:pt idx="2071" formatCode="0.000">
                  <c:v>9.0429999999999993</c:v>
                </c:pt>
                <c:pt idx="2072" formatCode="0.000">
                  <c:v>8.0739999999999998</c:v>
                </c:pt>
                <c:pt idx="2073" formatCode="0.000">
                  <c:v>-0.68400000000000005</c:v>
                </c:pt>
                <c:pt idx="2074" formatCode="0.000">
                  <c:v>10.206</c:v>
                </c:pt>
                <c:pt idx="2075" formatCode="0.000">
                  <c:v>-10.196</c:v>
                </c:pt>
                <c:pt idx="2076" formatCode="0.000">
                  <c:v>9.9179999999999993</c:v>
                </c:pt>
                <c:pt idx="2077" formatCode="0.000">
                  <c:v>11.082000000000001</c:v>
                </c:pt>
                <c:pt idx="2078" formatCode="0.000">
                  <c:v>-13.696999999999999</c:v>
                </c:pt>
                <c:pt idx="2079" formatCode="0.000">
                  <c:v>9.9260000000000002</c:v>
                </c:pt>
                <c:pt idx="2080" formatCode="0.000">
                  <c:v>7.7089999999999996</c:v>
                </c:pt>
                <c:pt idx="2081" formatCode="0.000">
                  <c:v>9.5150000000000006</c:v>
                </c:pt>
                <c:pt idx="2082" formatCode="0.000">
                  <c:v>5.4930000000000003</c:v>
                </c:pt>
                <c:pt idx="2083" formatCode="0.000">
                  <c:v>9.9169999999999998</c:v>
                </c:pt>
                <c:pt idx="2084" formatCode="0.000">
                  <c:v>4.55</c:v>
                </c:pt>
                <c:pt idx="2085" formatCode="0.000">
                  <c:v>7.8529999999999998</c:v>
                </c:pt>
                <c:pt idx="2086" formatCode="0.000">
                  <c:v>-4.3760000000000003</c:v>
                </c:pt>
                <c:pt idx="2087" formatCode="0.000">
                  <c:v>4.0209999999999999</c:v>
                </c:pt>
                <c:pt idx="2088" formatCode="0.000">
                  <c:v>9.8469999999999995</c:v>
                </c:pt>
                <c:pt idx="2089" formatCode="0.000">
                  <c:v>-4.2329999999999997</c:v>
                </c:pt>
                <c:pt idx="2090" formatCode="0.000">
                  <c:v>5.7320000000000002</c:v>
                </c:pt>
                <c:pt idx="2091" formatCode="0.000">
                  <c:v>5.3579999999999997</c:v>
                </c:pt>
                <c:pt idx="2092" formatCode="0.000">
                  <c:v>6.8070000000000004</c:v>
                </c:pt>
                <c:pt idx="2093" formatCode="0.000">
                  <c:v>5.7450000000000001</c:v>
                </c:pt>
                <c:pt idx="2094" formatCode="0.000">
                  <c:v>6.12</c:v>
                </c:pt>
                <c:pt idx="2095" formatCode="0.000">
                  <c:v>3.7290000000000001</c:v>
                </c:pt>
                <c:pt idx="2096" formatCode="0.000">
                  <c:v>8.4079999999999995</c:v>
                </c:pt>
                <c:pt idx="2097" formatCode="0.000">
                  <c:v>-6.39</c:v>
                </c:pt>
                <c:pt idx="2098" formatCode="0.000">
                  <c:v>7.8049999999999997</c:v>
                </c:pt>
                <c:pt idx="2099" formatCode="0.000">
                  <c:v>12.47</c:v>
                </c:pt>
                <c:pt idx="2100" formatCode="0.000">
                  <c:v>-4.7380000000000004</c:v>
                </c:pt>
                <c:pt idx="2101" formatCode="0.000">
                  <c:v>0.89700000000000002</c:v>
                </c:pt>
                <c:pt idx="2102" formatCode="0.000">
                  <c:v>8.2110000000000003</c:v>
                </c:pt>
                <c:pt idx="2103" formatCode="0.000">
                  <c:v>8.7769999999999992</c:v>
                </c:pt>
                <c:pt idx="2104" formatCode="0.000">
                  <c:v>7.67</c:v>
                </c:pt>
                <c:pt idx="2105" formatCode="0.000">
                  <c:v>10.16</c:v>
                </c:pt>
                <c:pt idx="2106" formatCode="0.000">
                  <c:v>2.3359999999999999</c:v>
                </c:pt>
                <c:pt idx="2107" formatCode="0.000">
                  <c:v>8.9849999999999994</c:v>
                </c:pt>
                <c:pt idx="2108" formatCode="0.000">
                  <c:v>-7.5179999999999998</c:v>
                </c:pt>
                <c:pt idx="2109" formatCode="0.000">
                  <c:v>8.4860000000000007</c:v>
                </c:pt>
                <c:pt idx="2110" formatCode="0.000">
                  <c:v>13.589</c:v>
                </c:pt>
                <c:pt idx="2111" formatCode="0.000">
                  <c:v>-2.1160000000000001</c:v>
                </c:pt>
                <c:pt idx="2112" formatCode="0.000">
                  <c:v>-4.6139999999999999</c:v>
                </c:pt>
                <c:pt idx="2113" formatCode="0.000">
                  <c:v>6.7190000000000003</c:v>
                </c:pt>
                <c:pt idx="2114" formatCode="0.000">
                  <c:v>7.4</c:v>
                </c:pt>
                <c:pt idx="2115" formatCode="0.000">
                  <c:v>4.1260000000000003</c:v>
                </c:pt>
                <c:pt idx="2116" formatCode="0.000">
                  <c:v>9.1829999999999998</c:v>
                </c:pt>
                <c:pt idx="2117" formatCode="0.000">
                  <c:v>-2.3969999999999998</c:v>
                </c:pt>
                <c:pt idx="2118" formatCode="0.000">
                  <c:v>6.2439999999999998</c:v>
                </c:pt>
                <c:pt idx="2119" formatCode="0.000">
                  <c:v>7.7370000000000001</c:v>
                </c:pt>
                <c:pt idx="2120" formatCode="0.000">
                  <c:v>7.2930000000000001</c:v>
                </c:pt>
                <c:pt idx="2121" formatCode="0.000">
                  <c:v>11.196999999999999</c:v>
                </c:pt>
                <c:pt idx="2122" formatCode="0.000">
                  <c:v>1.6259999999999999</c:v>
                </c:pt>
                <c:pt idx="2123" formatCode="0.000">
                  <c:v>-6.5279999999999996</c:v>
                </c:pt>
                <c:pt idx="2124" formatCode="0.000">
                  <c:v>4.202</c:v>
                </c:pt>
                <c:pt idx="2125" formatCode="0.000">
                  <c:v>8.4689999999999994</c:v>
                </c:pt>
                <c:pt idx="2126" formatCode="0.000">
                  <c:v>5.181</c:v>
                </c:pt>
                <c:pt idx="2127" formatCode="0.000">
                  <c:v>9.0709999999999997</c:v>
                </c:pt>
                <c:pt idx="2128" formatCode="0.000">
                  <c:v>-1.3540000000000001</c:v>
                </c:pt>
                <c:pt idx="2129" formatCode="0.000">
                  <c:v>5.6879999999999997</c:v>
                </c:pt>
                <c:pt idx="2130" formatCode="0.000">
                  <c:v>5.6779999999999999</c:v>
                </c:pt>
                <c:pt idx="2131" formatCode="0.000">
                  <c:v>7.6340000000000003</c:v>
                </c:pt>
                <c:pt idx="2132" formatCode="0.000">
                  <c:v>9.2729999999999997</c:v>
                </c:pt>
                <c:pt idx="2133" formatCode="0.000">
                  <c:v>2.0950000000000002</c:v>
                </c:pt>
                <c:pt idx="2134" formatCode="0.000">
                  <c:v>-2.7690000000000001</c:v>
                </c:pt>
                <c:pt idx="2135" formatCode="0.000">
                  <c:v>3.3079999999999998</c:v>
                </c:pt>
                <c:pt idx="2136" formatCode="0.000">
                  <c:v>7.3979999999999997</c:v>
                </c:pt>
                <c:pt idx="2137" formatCode="0.000">
                  <c:v>5.2990000000000004</c:v>
                </c:pt>
                <c:pt idx="2138" formatCode="0.000">
                  <c:v>9.234</c:v>
                </c:pt>
                <c:pt idx="2139" formatCode="0.000">
                  <c:v>1.452</c:v>
                </c:pt>
                <c:pt idx="2140" formatCode="0.000">
                  <c:v>9.01</c:v>
                </c:pt>
                <c:pt idx="2141" formatCode="0.000">
                  <c:v>-1.5349999999999999</c:v>
                </c:pt>
                <c:pt idx="2142" formatCode="0.000">
                  <c:v>6.258</c:v>
                </c:pt>
                <c:pt idx="2143" formatCode="0.000">
                  <c:v>9.8949999999999996</c:v>
                </c:pt>
                <c:pt idx="2144" formatCode="0.000">
                  <c:v>2.8889999999999998</c:v>
                </c:pt>
                <c:pt idx="2145" formatCode="0.000">
                  <c:v>-1.917</c:v>
                </c:pt>
                <c:pt idx="2146" formatCode="0.000">
                  <c:v>2.6850000000000001</c:v>
                </c:pt>
                <c:pt idx="2147" formatCode="0.000">
                  <c:v>7.9770000000000003</c:v>
                </c:pt>
                <c:pt idx="2148" formatCode="0.000">
                  <c:v>5.399</c:v>
                </c:pt>
                <c:pt idx="2149" formatCode="0.000">
                  <c:v>10.211</c:v>
                </c:pt>
                <c:pt idx="2150" formatCode="0.000">
                  <c:v>-2.3889999999999998</c:v>
                </c:pt>
                <c:pt idx="2151" formatCode="0.000">
                  <c:v>8.7569999999999997</c:v>
                </c:pt>
                <c:pt idx="2152" formatCode="0.000">
                  <c:v>-6.1349999999999998</c:v>
                </c:pt>
                <c:pt idx="2153" formatCode="0.000">
                  <c:v>6.556</c:v>
                </c:pt>
                <c:pt idx="2154" formatCode="0.000">
                  <c:v>5.9850000000000003</c:v>
                </c:pt>
                <c:pt idx="2155" formatCode="0.000">
                  <c:v>14.25</c:v>
                </c:pt>
                <c:pt idx="2156" formatCode="0.000">
                  <c:v>-3.6269999999999998</c:v>
                </c:pt>
                <c:pt idx="2157" formatCode="0.000">
                  <c:v>3.0619999999999998</c:v>
                </c:pt>
                <c:pt idx="2158" formatCode="0.000">
                  <c:v>9.218</c:v>
                </c:pt>
                <c:pt idx="2159" formatCode="0.000">
                  <c:v>5.9980000000000002</c:v>
                </c:pt>
                <c:pt idx="2160" formatCode="0.000">
                  <c:v>-11.95</c:v>
                </c:pt>
                <c:pt idx="2161" formatCode="0.000">
                  <c:v>11.755000000000001</c:v>
                </c:pt>
                <c:pt idx="2162" formatCode="0.000">
                  <c:v>-2.4630000000000001</c:v>
                </c:pt>
                <c:pt idx="2163" formatCode="0.000">
                  <c:v>6.5860000000000003</c:v>
                </c:pt>
                <c:pt idx="2164" formatCode="0.000">
                  <c:v>-0.185</c:v>
                </c:pt>
                <c:pt idx="2165" formatCode="0.000">
                  <c:v>7.5229999999999997</c:v>
                </c:pt>
                <c:pt idx="2166" formatCode="0.000">
                  <c:v>6.8170000000000002</c:v>
                </c:pt>
                <c:pt idx="2167" formatCode="0.000">
                  <c:v>7.58</c:v>
                </c:pt>
                <c:pt idx="2168" formatCode="0.000">
                  <c:v>1.5629999999999999</c:v>
                </c:pt>
                <c:pt idx="2169" formatCode="0.000">
                  <c:v>4.5739999999999998</c:v>
                </c:pt>
                <c:pt idx="2170" formatCode="0.000">
                  <c:v>9.3529999999999998</c:v>
                </c:pt>
                <c:pt idx="2171" formatCode="0.000">
                  <c:v>4.8769999999999998</c:v>
                </c:pt>
                <c:pt idx="2172" formatCode="0.000">
                  <c:v>-18.367999999999999</c:v>
                </c:pt>
                <c:pt idx="2173" formatCode="0.000">
                  <c:v>11.074999999999999</c:v>
                </c:pt>
                <c:pt idx="2174" formatCode="0.000">
                  <c:v>-1.752</c:v>
                </c:pt>
                <c:pt idx="2175" formatCode="0.000">
                  <c:v>6.9390000000000001</c:v>
                </c:pt>
                <c:pt idx="2176" formatCode="0.000">
                  <c:v>11.811999999999999</c:v>
                </c:pt>
                <c:pt idx="2177" formatCode="0.000">
                  <c:v>5.9880000000000004</c:v>
                </c:pt>
                <c:pt idx="2178" formatCode="0.000">
                  <c:v>7.3140000000000001</c:v>
                </c:pt>
                <c:pt idx="2179" formatCode="0.000">
                  <c:v>8.0619999999999994</c:v>
                </c:pt>
                <c:pt idx="2180" formatCode="0.000">
                  <c:v>-0.93600000000000005</c:v>
                </c:pt>
                <c:pt idx="2181" formatCode="0.000">
                  <c:v>3.4780000000000002</c:v>
                </c:pt>
                <c:pt idx="2182" formatCode="0.000">
                  <c:v>8.827</c:v>
                </c:pt>
                <c:pt idx="2183" formatCode="0.000">
                  <c:v>6.4589999999999996</c:v>
                </c:pt>
                <c:pt idx="2184" formatCode="0.000">
                  <c:v>7.8369999999999997</c:v>
                </c:pt>
                <c:pt idx="2185" formatCode="0.000">
                  <c:v>-0.78200000000000003</c:v>
                </c:pt>
                <c:pt idx="2186" formatCode="0.000">
                  <c:v>6.8159999999999998</c:v>
                </c:pt>
                <c:pt idx="2187" formatCode="0.000">
                  <c:v>-1.4970000000000001</c:v>
                </c:pt>
                <c:pt idx="2188" formatCode="0.000">
                  <c:v>6.1829999999999998</c:v>
                </c:pt>
                <c:pt idx="2189" formatCode="0.000">
                  <c:v>10.757999999999999</c:v>
                </c:pt>
                <c:pt idx="2190" formatCode="0.000">
                  <c:v>4.8949999999999996</c:v>
                </c:pt>
                <c:pt idx="2191" formatCode="0.000">
                  <c:v>-1.9450000000000001</c:v>
                </c:pt>
                <c:pt idx="2192" formatCode="0.000">
                  <c:v>4.9589999999999996</c:v>
                </c:pt>
                <c:pt idx="2193" formatCode="0.000">
                  <c:v>7.6849999999999996</c:v>
                </c:pt>
                <c:pt idx="2194" formatCode="0.000">
                  <c:v>8.1780000000000008</c:v>
                </c:pt>
                <c:pt idx="2195" formatCode="0.000">
                  <c:v>-15.077999999999999</c:v>
                </c:pt>
                <c:pt idx="2196" formatCode="0.000">
                  <c:v>8.0380000000000003</c:v>
                </c:pt>
                <c:pt idx="2197" formatCode="0.000">
                  <c:v>-0.78900000000000003</c:v>
                </c:pt>
                <c:pt idx="2198" formatCode="0.000">
                  <c:v>7.4569999999999999</c:v>
                </c:pt>
                <c:pt idx="2199" formatCode="0.000">
                  <c:v>-1.0049999999999999</c:v>
                </c:pt>
                <c:pt idx="2200" formatCode="0.000">
                  <c:v>7.6360000000000001</c:v>
                </c:pt>
                <c:pt idx="2201" formatCode="0.000">
                  <c:v>10.397</c:v>
                </c:pt>
                <c:pt idx="2202" formatCode="0.000">
                  <c:v>8.2620000000000005</c:v>
                </c:pt>
                <c:pt idx="2203" formatCode="0.000">
                  <c:v>-3.4000000000000002E-2</c:v>
                </c:pt>
                <c:pt idx="2204" formatCode="0.000">
                  <c:v>5.306</c:v>
                </c:pt>
                <c:pt idx="2205" formatCode="0.000">
                  <c:v>9.2569999999999997</c:v>
                </c:pt>
                <c:pt idx="2206" formatCode="0.000">
                  <c:v>4.4349999999999996</c:v>
                </c:pt>
                <c:pt idx="2207" formatCode="0.000">
                  <c:v>-4.0229999999999997</c:v>
                </c:pt>
                <c:pt idx="2208" formatCode="0.000">
                  <c:v>9.3109999999999999</c:v>
                </c:pt>
                <c:pt idx="2209" formatCode="0.000">
                  <c:v>-6.04</c:v>
                </c:pt>
                <c:pt idx="2210" formatCode="0.000">
                  <c:v>8.2100000000000009</c:v>
                </c:pt>
                <c:pt idx="2211" formatCode="0.000">
                  <c:v>0.45500000000000002</c:v>
                </c:pt>
                <c:pt idx="2212" formatCode="0.000">
                  <c:v>9.5050000000000008</c:v>
                </c:pt>
                <c:pt idx="2213" formatCode="0.000">
                  <c:v>7.6710000000000003</c:v>
                </c:pt>
                <c:pt idx="2214" formatCode="0.000">
                  <c:v>5.3330000000000002</c:v>
                </c:pt>
                <c:pt idx="2215" formatCode="0.000">
                  <c:v>0.14899999999999999</c:v>
                </c:pt>
                <c:pt idx="2216" formatCode="0.000">
                  <c:v>4.82</c:v>
                </c:pt>
                <c:pt idx="2217" formatCode="0.000">
                  <c:v>7.9450000000000003</c:v>
                </c:pt>
                <c:pt idx="2218" formatCode="0.000">
                  <c:v>5.7930000000000001</c:v>
                </c:pt>
                <c:pt idx="2219" formatCode="0.000">
                  <c:v>-6.6070000000000002</c:v>
                </c:pt>
                <c:pt idx="2220" formatCode="0.000">
                  <c:v>7.3760000000000003</c:v>
                </c:pt>
                <c:pt idx="2221" formatCode="0.000">
                  <c:v>-2.5489999999999999</c:v>
                </c:pt>
                <c:pt idx="2222" formatCode="0.000">
                  <c:v>8.9809999999999999</c:v>
                </c:pt>
                <c:pt idx="2223" formatCode="0.000">
                  <c:v>8.1180000000000003</c:v>
                </c:pt>
                <c:pt idx="2224" formatCode="0.000">
                  <c:v>9.7919999999999998</c:v>
                </c:pt>
                <c:pt idx="2225" formatCode="0.000">
                  <c:v>4.7699999999999996</c:v>
                </c:pt>
                <c:pt idx="2226" formatCode="0.000">
                  <c:v>-2.0819999999999999</c:v>
                </c:pt>
                <c:pt idx="2227" formatCode="0.000">
                  <c:v>-2.4420000000000002</c:v>
                </c:pt>
                <c:pt idx="2228" formatCode="0.000">
                  <c:v>7.0209999999999999</c:v>
                </c:pt>
                <c:pt idx="2229" formatCode="0.000">
                  <c:v>9.74</c:v>
                </c:pt>
                <c:pt idx="2230" formatCode="0.000">
                  <c:v>7.0190000000000001</c:v>
                </c:pt>
                <c:pt idx="2231" formatCode="0.000">
                  <c:v>-3.8959999999999999</c:v>
                </c:pt>
                <c:pt idx="2232" formatCode="0.000">
                  <c:v>6.5149999999999997</c:v>
                </c:pt>
                <c:pt idx="2233" formatCode="0.000">
                  <c:v>-8.11</c:v>
                </c:pt>
                <c:pt idx="2234" formatCode="0.000">
                  <c:v>9.2940000000000005</c:v>
                </c:pt>
                <c:pt idx="2235" formatCode="0.000">
                  <c:v>3.43</c:v>
                </c:pt>
                <c:pt idx="2236" formatCode="0.000">
                  <c:v>10.305999999999999</c:v>
                </c:pt>
                <c:pt idx="2237" formatCode="0.000">
                  <c:v>7.4969999999999999</c:v>
                </c:pt>
                <c:pt idx="2238" formatCode="0.000">
                  <c:v>2.4750000000000001</c:v>
                </c:pt>
                <c:pt idx="2239" formatCode="0.000">
                  <c:v>-3.145</c:v>
                </c:pt>
                <c:pt idx="2240" formatCode="0.000">
                  <c:v>6.6749999999999998</c:v>
                </c:pt>
                <c:pt idx="2241" formatCode="0.000">
                  <c:v>9.9819999999999993</c:v>
                </c:pt>
                <c:pt idx="2242" formatCode="0.000">
                  <c:v>7.7329999999999997</c:v>
                </c:pt>
                <c:pt idx="2243" formatCode="0.000">
                  <c:v>-3.3109999999999999</c:v>
                </c:pt>
                <c:pt idx="2244" formatCode="0.000">
                  <c:v>9.2010000000000005</c:v>
                </c:pt>
                <c:pt idx="2245" formatCode="0.000">
                  <c:v>-3.3109999999999999</c:v>
                </c:pt>
                <c:pt idx="2246" formatCode="0.000">
                  <c:v>8.5790000000000006</c:v>
                </c:pt>
                <c:pt idx="2247" formatCode="0.000">
                  <c:v>-4.4770000000000003</c:v>
                </c:pt>
                <c:pt idx="2248" formatCode="0.000">
                  <c:v>11.999000000000001</c:v>
                </c:pt>
                <c:pt idx="2249" formatCode="0.000">
                  <c:v>10.146000000000001</c:v>
                </c:pt>
                <c:pt idx="2250" formatCode="0.000">
                  <c:v>-0.59499999999999997</c:v>
                </c:pt>
                <c:pt idx="2251" formatCode="0.000">
                  <c:v>-1.77</c:v>
                </c:pt>
                <c:pt idx="2252" formatCode="0.000">
                  <c:v>5.4960000000000004</c:v>
                </c:pt>
                <c:pt idx="2253" formatCode="0.000">
                  <c:v>8.4779999999999998</c:v>
                </c:pt>
                <c:pt idx="2254" formatCode="0.000">
                  <c:v>6.9210000000000003</c:v>
                </c:pt>
                <c:pt idx="2255" formatCode="0.000">
                  <c:v>-3.9649999999999999</c:v>
                </c:pt>
                <c:pt idx="2256" formatCode="0.000">
                  <c:v>9.0909999999999993</c:v>
                </c:pt>
                <c:pt idx="2257" formatCode="0.000">
                  <c:v>-4.0119999999999996</c:v>
                </c:pt>
                <c:pt idx="2258" formatCode="0.000">
                  <c:v>8.8650000000000002</c:v>
                </c:pt>
                <c:pt idx="2259" formatCode="0.000">
                  <c:v>-1.964</c:v>
                </c:pt>
                <c:pt idx="2260" formatCode="0.000">
                  <c:v>10.430999999999999</c:v>
                </c:pt>
                <c:pt idx="2261" formatCode="0.000">
                  <c:v>12.840999999999999</c:v>
                </c:pt>
                <c:pt idx="2262" formatCode="0.000">
                  <c:v>-8.31</c:v>
                </c:pt>
                <c:pt idx="2263" formatCode="0.000">
                  <c:v>1.8109999999999999</c:v>
                </c:pt>
                <c:pt idx="2264" formatCode="0.000">
                  <c:v>7.415</c:v>
                </c:pt>
                <c:pt idx="2265" formatCode="0.000">
                  <c:v>9.1620000000000008</c:v>
                </c:pt>
                <c:pt idx="2266" formatCode="0.000">
                  <c:v>8.0890000000000004</c:v>
                </c:pt>
                <c:pt idx="2267" formatCode="0.000">
                  <c:v>-1.591</c:v>
                </c:pt>
                <c:pt idx="2268" formatCode="0.000">
                  <c:v>9.8800000000000008</c:v>
                </c:pt>
                <c:pt idx="2269" formatCode="0.000">
                  <c:v>-12.988</c:v>
                </c:pt>
                <c:pt idx="2270" formatCode="0.000">
                  <c:v>10.422000000000001</c:v>
                </c:pt>
                <c:pt idx="2271" formatCode="0.000">
                  <c:v>1.151</c:v>
                </c:pt>
                <c:pt idx="2272" formatCode="0.000">
                  <c:v>11.391</c:v>
                </c:pt>
                <c:pt idx="2273" formatCode="0.000">
                  <c:v>8.4329999999999998</c:v>
                </c:pt>
                <c:pt idx="2274" formatCode="0.000">
                  <c:v>-6.7</c:v>
                </c:pt>
                <c:pt idx="2275" formatCode="0.000">
                  <c:v>5.3940000000000001</c:v>
                </c:pt>
                <c:pt idx="2276" formatCode="0.000">
                  <c:v>5.8520000000000003</c:v>
                </c:pt>
                <c:pt idx="2277" formatCode="0.000">
                  <c:v>9.0660000000000007</c:v>
                </c:pt>
                <c:pt idx="2278" formatCode="0.000">
                  <c:v>8.1760000000000002</c:v>
                </c:pt>
                <c:pt idx="2279" formatCode="0.000">
                  <c:v>-7.4340000000000002</c:v>
                </c:pt>
                <c:pt idx="2280" formatCode="0.000">
                  <c:v>10.79</c:v>
                </c:pt>
                <c:pt idx="2281" formatCode="0.000">
                  <c:v>-6.2789999999999999</c:v>
                </c:pt>
                <c:pt idx="2282" formatCode="0.000">
                  <c:v>10</c:v>
                </c:pt>
                <c:pt idx="2283" formatCode="0.000">
                  <c:v>3.9020000000000001</c:v>
                </c:pt>
                <c:pt idx="2284" formatCode="0.000">
                  <c:v>9.9160000000000004</c:v>
                </c:pt>
                <c:pt idx="2285" formatCode="0.000">
                  <c:v>7.9409999999999998</c:v>
                </c:pt>
                <c:pt idx="2286" formatCode="0.000">
                  <c:v>-8.9090000000000007</c:v>
                </c:pt>
                <c:pt idx="2287" formatCode="0.000">
                  <c:v>4.2050000000000001</c:v>
                </c:pt>
                <c:pt idx="2288" formatCode="0.000">
                  <c:v>3.8340000000000001</c:v>
                </c:pt>
                <c:pt idx="2289" formatCode="0.000">
                  <c:v>12.361000000000001</c:v>
                </c:pt>
                <c:pt idx="2290" formatCode="0.000">
                  <c:v>7.7389999999999999</c:v>
                </c:pt>
                <c:pt idx="2291" formatCode="0.000">
                  <c:v>-12.185</c:v>
                </c:pt>
                <c:pt idx="2292" formatCode="0.000">
                  <c:v>12.946</c:v>
                </c:pt>
                <c:pt idx="2293" formatCode="0.000">
                  <c:v>1.0660000000000001</c:v>
                </c:pt>
                <c:pt idx="2294" formatCode="0.000">
                  <c:v>11.388999999999999</c:v>
                </c:pt>
                <c:pt idx="2295" formatCode="0.000">
                  <c:v>-0.96</c:v>
                </c:pt>
                <c:pt idx="2296" formatCode="0.000">
                  <c:v>9.4149999999999991</c:v>
                </c:pt>
                <c:pt idx="2297" formatCode="0.000">
                  <c:v>12.874000000000001</c:v>
                </c:pt>
                <c:pt idx="2298" formatCode="0.000">
                  <c:v>-7.3410000000000002</c:v>
                </c:pt>
                <c:pt idx="2299" formatCode="0.000">
                  <c:v>0.51300000000000001</c:v>
                </c:pt>
                <c:pt idx="2300" formatCode="0.000">
                  <c:v>8.577</c:v>
                </c:pt>
                <c:pt idx="2301" formatCode="0.000">
                  <c:v>4.5679999999999996</c:v>
                </c:pt>
                <c:pt idx="2302" formatCode="0.000">
                  <c:v>8.3629999999999995</c:v>
                </c:pt>
                <c:pt idx="2303" formatCode="0.000">
                  <c:v>-6.6470000000000002</c:v>
                </c:pt>
                <c:pt idx="2304" formatCode="0.000">
                  <c:v>9.3729999999999993</c:v>
                </c:pt>
                <c:pt idx="2305" formatCode="0.000">
                  <c:v>-0.78400000000000003</c:v>
                </c:pt>
                <c:pt idx="2306" formatCode="0.000">
                  <c:v>14.272</c:v>
                </c:pt>
                <c:pt idx="2307" formatCode="0.000">
                  <c:v>-1.7629999999999999</c:v>
                </c:pt>
                <c:pt idx="2308" formatCode="0.000">
                  <c:v>9.9529999999999994</c:v>
                </c:pt>
                <c:pt idx="2309" formatCode="0.000">
                  <c:v>8.8309999999999995</c:v>
                </c:pt>
                <c:pt idx="2310" formatCode="0.000">
                  <c:v>-5.93</c:v>
                </c:pt>
                <c:pt idx="2311" formatCode="0.000">
                  <c:v>-0.86299999999999999</c:v>
                </c:pt>
                <c:pt idx="2312" formatCode="0.000">
                  <c:v>6.2530000000000001</c:v>
                </c:pt>
                <c:pt idx="2313" formatCode="0.000">
                  <c:v>7.633</c:v>
                </c:pt>
                <c:pt idx="2314" formatCode="0.000">
                  <c:v>8.7680000000000007</c:v>
                </c:pt>
                <c:pt idx="2315" formatCode="0.000">
                  <c:v>-0.28299999999999997</c:v>
                </c:pt>
                <c:pt idx="2316" formatCode="0.000">
                  <c:v>6.97</c:v>
                </c:pt>
                <c:pt idx="2317" formatCode="0.000">
                  <c:v>-4.55</c:v>
                </c:pt>
                <c:pt idx="2318" formatCode="0.000">
                  <c:v>11.468</c:v>
                </c:pt>
                <c:pt idx="2319" formatCode="0.000">
                  <c:v>9.6780000000000008</c:v>
                </c:pt>
                <c:pt idx="2320" formatCode="0.000">
                  <c:v>10.327</c:v>
                </c:pt>
                <c:pt idx="2321" formatCode="0.000">
                  <c:v>-6.907</c:v>
                </c:pt>
                <c:pt idx="2322" formatCode="0.000">
                  <c:v>2.222</c:v>
                </c:pt>
                <c:pt idx="2323" formatCode="0.000">
                  <c:v>8.52</c:v>
                </c:pt>
                <c:pt idx="2324" formatCode="0.000">
                  <c:v>6.7640000000000002</c:v>
                </c:pt>
                <c:pt idx="2325" formatCode="0.000">
                  <c:v>7.9509999999999996</c:v>
                </c:pt>
                <c:pt idx="2326" formatCode="0.000">
                  <c:v>-4.9450000000000003</c:v>
                </c:pt>
                <c:pt idx="2327" formatCode="0.000">
                  <c:v>11.584</c:v>
                </c:pt>
                <c:pt idx="2328" formatCode="0.000">
                  <c:v>-3.4340000000000002</c:v>
                </c:pt>
                <c:pt idx="2329" formatCode="0.000">
                  <c:v>9.016</c:v>
                </c:pt>
                <c:pt idx="2330" formatCode="0.000">
                  <c:v>7.0149999999999997</c:v>
                </c:pt>
                <c:pt idx="2331" formatCode="0.000">
                  <c:v>10.459</c:v>
                </c:pt>
                <c:pt idx="2332" formatCode="0.000">
                  <c:v>10.036</c:v>
                </c:pt>
                <c:pt idx="2333" formatCode="0.000">
                  <c:v>-4.7460000000000004</c:v>
                </c:pt>
                <c:pt idx="2334" formatCode="0.000">
                  <c:v>3.7170000000000001</c:v>
                </c:pt>
                <c:pt idx="2335" formatCode="0.000">
                  <c:v>6.4749999999999996</c:v>
                </c:pt>
                <c:pt idx="2336" formatCode="0.000">
                  <c:v>4.2770000000000001</c:v>
                </c:pt>
                <c:pt idx="2337" formatCode="0.000">
                  <c:v>1.3280000000000001</c:v>
                </c:pt>
                <c:pt idx="2338" formatCode="0.000">
                  <c:v>7.3079999999999998</c:v>
                </c:pt>
                <c:pt idx="2339" formatCode="0.000">
                  <c:v>-7.2549999999999999</c:v>
                </c:pt>
                <c:pt idx="2340" formatCode="0.000">
                  <c:v>7.7519999999999998</c:v>
                </c:pt>
                <c:pt idx="2341" formatCode="0.000">
                  <c:v>7.1790000000000003</c:v>
                </c:pt>
                <c:pt idx="2342" formatCode="0.000">
                  <c:v>10.444000000000001</c:v>
                </c:pt>
                <c:pt idx="2343" formatCode="0.000">
                  <c:v>10.914999999999999</c:v>
                </c:pt>
                <c:pt idx="2344" formatCode="0.000">
                  <c:v>2.4750000000000001</c:v>
                </c:pt>
                <c:pt idx="2345" formatCode="0.000">
                  <c:v>3.1480000000000001</c:v>
                </c:pt>
                <c:pt idx="2346" formatCode="0.000">
                  <c:v>5.7</c:v>
                </c:pt>
                <c:pt idx="2347" formatCode="0.000">
                  <c:v>5.4779999999999998</c:v>
                </c:pt>
                <c:pt idx="2348" formatCode="0.000">
                  <c:v>-2.2749999999999999</c:v>
                </c:pt>
                <c:pt idx="2349" formatCode="0.000">
                  <c:v>10.055999999999999</c:v>
                </c:pt>
                <c:pt idx="2350" formatCode="0.000">
                  <c:v>-5.4249999999999998</c:v>
                </c:pt>
                <c:pt idx="2351" formatCode="0.000">
                  <c:v>7.6070000000000002</c:v>
                </c:pt>
                <c:pt idx="2352" formatCode="0.000">
                  <c:v>6.4870000000000001</c:v>
                </c:pt>
                <c:pt idx="2353" formatCode="0.000">
                  <c:v>8.3119999999999994</c:v>
                </c:pt>
                <c:pt idx="2354" formatCode="0.000">
                  <c:v>8.41</c:v>
                </c:pt>
                <c:pt idx="2355" formatCode="0.000">
                  <c:v>4.218</c:v>
                </c:pt>
                <c:pt idx="2356" formatCode="0.000">
                  <c:v>4.84</c:v>
                </c:pt>
                <c:pt idx="2357" formatCode="0.000">
                  <c:v>5.7009999999999996</c:v>
                </c:pt>
                <c:pt idx="2358" formatCode="0.000">
                  <c:v>5.1369999999999996</c:v>
                </c:pt>
                <c:pt idx="2359" formatCode="0.000">
                  <c:v>-4.6669999999999998</c:v>
                </c:pt>
                <c:pt idx="2360" formatCode="0.000">
                  <c:v>4.0860000000000003</c:v>
                </c:pt>
                <c:pt idx="2361" formatCode="0.000">
                  <c:v>13.715999999999999</c:v>
                </c:pt>
                <c:pt idx="2362" formatCode="0.000">
                  <c:v>5.97</c:v>
                </c:pt>
                <c:pt idx="2363" formatCode="0.000">
                  <c:v>3.468</c:v>
                </c:pt>
                <c:pt idx="2364" formatCode="0.000">
                  <c:v>6.7770000000000001</c:v>
                </c:pt>
                <c:pt idx="2365" formatCode="0.000">
                  <c:v>13.611000000000001</c:v>
                </c:pt>
                <c:pt idx="2366" formatCode="0.000">
                  <c:v>-3.6999999999999998E-2</c:v>
                </c:pt>
                <c:pt idx="2367" formatCode="0.000">
                  <c:v>-0.47899999999999998</c:v>
                </c:pt>
                <c:pt idx="2368" formatCode="0.000">
                  <c:v>5.9569999999999999</c:v>
                </c:pt>
                <c:pt idx="2369" formatCode="0.000">
                  <c:v>5.6429999999999998</c:v>
                </c:pt>
                <c:pt idx="2370" formatCode="0.000">
                  <c:v>2.25</c:v>
                </c:pt>
                <c:pt idx="2371" formatCode="0.000">
                  <c:v>5.1059999999999999</c:v>
                </c:pt>
                <c:pt idx="2372" formatCode="0.000">
                  <c:v>5.7380000000000004</c:v>
                </c:pt>
                <c:pt idx="2373" formatCode="0.000">
                  <c:v>5.6079999999999997</c:v>
                </c:pt>
                <c:pt idx="2374" formatCode="0.000">
                  <c:v>5.2670000000000003</c:v>
                </c:pt>
                <c:pt idx="2375" formatCode="0.000">
                  <c:v>7.6580000000000004</c:v>
                </c:pt>
                <c:pt idx="2376" formatCode="0.000">
                  <c:v>9.1150000000000002</c:v>
                </c:pt>
                <c:pt idx="2377" formatCode="0.000">
                  <c:v>-1.052</c:v>
                </c:pt>
                <c:pt idx="2378" formatCode="0.000">
                  <c:v>1.5660000000000001</c:v>
                </c:pt>
                <c:pt idx="2379" formatCode="0.000">
                  <c:v>6.7640000000000002</c:v>
                </c:pt>
                <c:pt idx="2380" formatCode="0.000">
                  <c:v>2.4809999999999999</c:v>
                </c:pt>
                <c:pt idx="2381" formatCode="0.000">
                  <c:v>4.8250000000000002</c:v>
                </c:pt>
                <c:pt idx="2382" formatCode="0.000">
                  <c:v>3.2719999999999998</c:v>
                </c:pt>
                <c:pt idx="2383" formatCode="0.000">
                  <c:v>3.9990000000000001</c:v>
                </c:pt>
                <c:pt idx="2384" formatCode="0.000">
                  <c:v>5.0519999999999996</c:v>
                </c:pt>
                <c:pt idx="2385" formatCode="0.000">
                  <c:v>4.8959999999999999</c:v>
                </c:pt>
                <c:pt idx="2386" formatCode="0.000">
                  <c:v>8.5310000000000006</c:v>
                </c:pt>
                <c:pt idx="2387" formatCode="0.000">
                  <c:v>8.1039999999999992</c:v>
                </c:pt>
                <c:pt idx="2388" formatCode="0.000">
                  <c:v>2.9380000000000002</c:v>
                </c:pt>
                <c:pt idx="2389" formatCode="0.000">
                  <c:v>2.8439999999999999</c:v>
                </c:pt>
                <c:pt idx="2390" formatCode="0.000">
                  <c:v>6.84</c:v>
                </c:pt>
                <c:pt idx="2391" formatCode="0.000">
                  <c:v>4.7859999999999996</c:v>
                </c:pt>
                <c:pt idx="2392" formatCode="0.000">
                  <c:v>-0.55700000000000005</c:v>
                </c:pt>
                <c:pt idx="2393" formatCode="0.000">
                  <c:v>7.1470000000000002</c:v>
                </c:pt>
                <c:pt idx="2394" formatCode="0.000">
                  <c:v>1.645</c:v>
                </c:pt>
                <c:pt idx="2395" formatCode="0.000">
                  <c:v>6.0129999999999999</c:v>
                </c:pt>
                <c:pt idx="2396" formatCode="0.000">
                  <c:v>7.4939999999999998</c:v>
                </c:pt>
                <c:pt idx="2397" formatCode="0.000">
                  <c:v>7.3049999999999997</c:v>
                </c:pt>
                <c:pt idx="2398" formatCode="0.000">
                  <c:v>6.0110000000000001</c:v>
                </c:pt>
                <c:pt idx="2399" formatCode="0.000">
                  <c:v>-5.5E-2</c:v>
                </c:pt>
                <c:pt idx="2400" formatCode="0.000">
                  <c:v>5.0679999999999996</c:v>
                </c:pt>
                <c:pt idx="2401" formatCode="0.000">
                  <c:v>9.0389999999999997</c:v>
                </c:pt>
                <c:pt idx="2402" formatCode="0.000">
                  <c:v>6.9180000000000001</c:v>
                </c:pt>
                <c:pt idx="2403" formatCode="0.000">
                  <c:v>2.5390000000000001</c:v>
                </c:pt>
                <c:pt idx="2404" formatCode="0.000">
                  <c:v>4.8109999999999999</c:v>
                </c:pt>
                <c:pt idx="2405" formatCode="0.000">
                  <c:v>-4.8710000000000004</c:v>
                </c:pt>
                <c:pt idx="2406" formatCode="0.000">
                  <c:v>6.0880000000000001</c:v>
                </c:pt>
                <c:pt idx="2407" formatCode="0.000">
                  <c:v>5.1369999999999996</c:v>
                </c:pt>
                <c:pt idx="2408" formatCode="0.000">
                  <c:v>12.992000000000001</c:v>
                </c:pt>
                <c:pt idx="2409" formatCode="0.000">
                  <c:v>7.6630000000000003</c:v>
                </c:pt>
                <c:pt idx="2410" formatCode="0.000">
                  <c:v>-1.399</c:v>
                </c:pt>
                <c:pt idx="2411" formatCode="0.000">
                  <c:v>4.5</c:v>
                </c:pt>
                <c:pt idx="2412" formatCode="0.000">
                  <c:v>9.6229999999999993</c:v>
                </c:pt>
                <c:pt idx="2413" formatCode="0.000">
                  <c:v>6.508</c:v>
                </c:pt>
                <c:pt idx="2414" formatCode="0.000">
                  <c:v>-2.722</c:v>
                </c:pt>
                <c:pt idx="2415" formatCode="0.000">
                  <c:v>4.1719999999999997</c:v>
                </c:pt>
                <c:pt idx="2416" formatCode="0.000">
                  <c:v>-3.8359999999999999</c:v>
                </c:pt>
                <c:pt idx="2417" formatCode="0.000">
                  <c:v>9.3770000000000007</c:v>
                </c:pt>
                <c:pt idx="2418" formatCode="0.000">
                  <c:v>9.3469999999999995</c:v>
                </c:pt>
                <c:pt idx="2419" formatCode="0.000">
                  <c:v>7.9980000000000002</c:v>
                </c:pt>
                <c:pt idx="2420" formatCode="0.000">
                  <c:v>4.41</c:v>
                </c:pt>
                <c:pt idx="2421" formatCode="0.000">
                  <c:v>4.1470000000000002</c:v>
                </c:pt>
                <c:pt idx="2422" formatCode="0.000">
                  <c:v>6.3819999999999997</c:v>
                </c:pt>
                <c:pt idx="2423" formatCode="0.000">
                  <c:v>8.3160000000000007</c:v>
                </c:pt>
                <c:pt idx="2424" formatCode="0.000">
                  <c:v>7.1390000000000002</c:v>
                </c:pt>
                <c:pt idx="2425" formatCode="0.000">
                  <c:v>-4.0030000000000001</c:v>
                </c:pt>
                <c:pt idx="2426" formatCode="0.000">
                  <c:v>2.3380000000000001</c:v>
                </c:pt>
                <c:pt idx="2427" formatCode="0.000">
                  <c:v>-2.327</c:v>
                </c:pt>
                <c:pt idx="2428" formatCode="0.000">
                  <c:v>10.326000000000001</c:v>
                </c:pt>
                <c:pt idx="2429" formatCode="0.000">
                  <c:v>9.0540000000000003</c:v>
                </c:pt>
                <c:pt idx="2430" formatCode="0.000">
                  <c:v>8.0839999999999996</c:v>
                </c:pt>
                <c:pt idx="2431" formatCode="0.000">
                  <c:v>4.4020000000000001</c:v>
                </c:pt>
                <c:pt idx="2432" formatCode="0.000">
                  <c:v>7.0350000000000001</c:v>
                </c:pt>
                <c:pt idx="2433" formatCode="0.000">
                  <c:v>4.97</c:v>
                </c:pt>
                <c:pt idx="2434" formatCode="0.000">
                  <c:v>7.1740000000000004</c:v>
                </c:pt>
                <c:pt idx="2435" formatCode="0.000">
                  <c:v>8.8610000000000007</c:v>
                </c:pt>
                <c:pt idx="2436" formatCode="0.000">
                  <c:v>-2.9660000000000002</c:v>
                </c:pt>
                <c:pt idx="2437" formatCode="0.000">
                  <c:v>4.5</c:v>
                </c:pt>
                <c:pt idx="2438" formatCode="0.000">
                  <c:v>0.27900000000000003</c:v>
                </c:pt>
                <c:pt idx="2439" formatCode="0.000">
                  <c:v>9.7490000000000006</c:v>
                </c:pt>
                <c:pt idx="2440" formatCode="0.000">
                  <c:v>3.9279999999999999</c:v>
                </c:pt>
                <c:pt idx="2441" formatCode="0.000">
                  <c:v>9.1150000000000002</c:v>
                </c:pt>
                <c:pt idx="2442" formatCode="0.000">
                  <c:v>0.64900000000000002</c:v>
                </c:pt>
                <c:pt idx="2443" formatCode="0.000">
                  <c:v>2.94</c:v>
                </c:pt>
                <c:pt idx="2444" formatCode="0.000">
                  <c:v>5.0730000000000004</c:v>
                </c:pt>
                <c:pt idx="2445" formatCode="0.000">
                  <c:v>12.15</c:v>
                </c:pt>
                <c:pt idx="2446" formatCode="0.000">
                  <c:v>7.3520000000000003</c:v>
                </c:pt>
                <c:pt idx="2447" formatCode="0.000">
                  <c:v>-3.746</c:v>
                </c:pt>
                <c:pt idx="2448" formatCode="0.000">
                  <c:v>5.7619999999999996</c:v>
                </c:pt>
                <c:pt idx="2449" formatCode="0.000">
                  <c:v>-3.0089999999999999</c:v>
                </c:pt>
                <c:pt idx="2450" formatCode="0.000">
                  <c:v>9.41</c:v>
                </c:pt>
                <c:pt idx="2451" formatCode="0.000">
                  <c:v>7.5339999999999998</c:v>
                </c:pt>
                <c:pt idx="2452" formatCode="0.000">
                  <c:v>11.523</c:v>
                </c:pt>
                <c:pt idx="2453" formatCode="0.000">
                  <c:v>1.7669999999999999</c:v>
                </c:pt>
                <c:pt idx="2454" formatCode="0.000">
                  <c:v>0.85899999999999999</c:v>
                </c:pt>
                <c:pt idx="2455" formatCode="0.000">
                  <c:v>6.742</c:v>
                </c:pt>
                <c:pt idx="2456" formatCode="0.000">
                  <c:v>10.163</c:v>
                </c:pt>
                <c:pt idx="2457" formatCode="0.000">
                  <c:v>6.2789999999999999</c:v>
                </c:pt>
                <c:pt idx="2458" formatCode="0.000">
                  <c:v>3.7949999999999999</c:v>
                </c:pt>
                <c:pt idx="2459" formatCode="0.000">
                  <c:v>5.415</c:v>
                </c:pt>
                <c:pt idx="2460" formatCode="0.000">
                  <c:v>-5.6680000000000001</c:v>
                </c:pt>
                <c:pt idx="2461" formatCode="0.000">
                  <c:v>8.9809999999999999</c:v>
                </c:pt>
                <c:pt idx="2462" formatCode="0.000">
                  <c:v>7.1740000000000004</c:v>
                </c:pt>
                <c:pt idx="2463" formatCode="0.000">
                  <c:v>12.317</c:v>
                </c:pt>
                <c:pt idx="2464" formatCode="0.000">
                  <c:v>-2.468</c:v>
                </c:pt>
                <c:pt idx="2465" formatCode="0.000">
                  <c:v>2.3639999999999999</c:v>
                </c:pt>
                <c:pt idx="2466" formatCode="0.000">
                  <c:v>5.843</c:v>
                </c:pt>
                <c:pt idx="2467" formatCode="0.000">
                  <c:v>10.398999999999999</c:v>
                </c:pt>
                <c:pt idx="2468" formatCode="0.000">
                  <c:v>6.75</c:v>
                </c:pt>
                <c:pt idx="2469" formatCode="0.000">
                  <c:v>-5.306</c:v>
                </c:pt>
                <c:pt idx="2470" formatCode="0.000">
                  <c:v>10.276</c:v>
                </c:pt>
                <c:pt idx="2471" formatCode="0.000">
                  <c:v>-4.5010000000000003</c:v>
                </c:pt>
                <c:pt idx="2472" formatCode="0.000">
                  <c:v>9.1880000000000006</c:v>
                </c:pt>
                <c:pt idx="2473" formatCode="0.000">
                  <c:v>9.093</c:v>
                </c:pt>
                <c:pt idx="2474" formatCode="0.000">
                  <c:v>8.4160000000000004</c:v>
                </c:pt>
                <c:pt idx="2475" formatCode="0.000">
                  <c:v>-0.10100000000000001</c:v>
                </c:pt>
                <c:pt idx="2476" formatCode="0.000">
                  <c:v>2.4740000000000002</c:v>
                </c:pt>
                <c:pt idx="2477" formatCode="0.000">
                  <c:v>7.2880000000000003</c:v>
                </c:pt>
                <c:pt idx="2478" formatCode="0.000">
                  <c:v>10.919</c:v>
                </c:pt>
                <c:pt idx="2479" formatCode="0.000">
                  <c:v>9.8030000000000008</c:v>
                </c:pt>
                <c:pt idx="2480" formatCode="0.000">
                  <c:v>-1.087</c:v>
                </c:pt>
                <c:pt idx="2481" formatCode="0.000">
                  <c:v>7.68</c:v>
                </c:pt>
                <c:pt idx="2482" formatCode="0.000">
                  <c:v>-10.074999999999999</c:v>
                </c:pt>
                <c:pt idx="2483" formatCode="0.000">
                  <c:v>11.069000000000001</c:v>
                </c:pt>
                <c:pt idx="2484" formatCode="0.000">
                  <c:v>10.904</c:v>
                </c:pt>
                <c:pt idx="2485" formatCode="0.000">
                  <c:v>9.8030000000000008</c:v>
                </c:pt>
                <c:pt idx="2486" formatCode="0.000">
                  <c:v>-5.5069999999999997</c:v>
                </c:pt>
                <c:pt idx="2487" formatCode="0.000">
                  <c:v>0.70499999999999996</c:v>
                </c:pt>
                <c:pt idx="2488" formatCode="0.000">
                  <c:v>7.548</c:v>
                </c:pt>
                <c:pt idx="2489" formatCode="0.000">
                  <c:v>13.714</c:v>
                </c:pt>
                <c:pt idx="2490" formatCode="0.000">
                  <c:v>7.6539999999999999</c:v>
                </c:pt>
                <c:pt idx="2491" formatCode="0.000">
                  <c:v>1.0549999999999999</c:v>
                </c:pt>
                <c:pt idx="2492" formatCode="0.000">
                  <c:v>11.726000000000001</c:v>
                </c:pt>
                <c:pt idx="2493" formatCode="0.000">
                  <c:v>-13.051</c:v>
                </c:pt>
                <c:pt idx="2494" formatCode="0.000">
                  <c:v>8.5530000000000008</c:v>
                </c:pt>
                <c:pt idx="2495" formatCode="0.000">
                  <c:v>9.391</c:v>
                </c:pt>
                <c:pt idx="2496" formatCode="0.000">
                  <c:v>9.0730000000000004</c:v>
                </c:pt>
                <c:pt idx="2497" formatCode="0.000">
                  <c:v>-2.1999999999999999E-2</c:v>
                </c:pt>
                <c:pt idx="2498" formatCode="0.000">
                  <c:v>0.11899999999999999</c:v>
                </c:pt>
                <c:pt idx="2499" formatCode="0.000">
                  <c:v>6.4489999999999998</c:v>
                </c:pt>
                <c:pt idx="2500" formatCode="0.000">
                  <c:v>13.66</c:v>
                </c:pt>
                <c:pt idx="2501" formatCode="0.000">
                  <c:v>8.2279999999999998</c:v>
                </c:pt>
                <c:pt idx="2502" formatCode="0.000">
                  <c:v>-3.3250000000000002</c:v>
                </c:pt>
                <c:pt idx="2503" formatCode="0.000">
                  <c:v>7.8840000000000003</c:v>
                </c:pt>
                <c:pt idx="2504" formatCode="0.000">
                  <c:v>-7.4089999999999998</c:v>
                </c:pt>
                <c:pt idx="2505" formatCode="0.000">
                  <c:v>9.5619999999999994</c:v>
                </c:pt>
                <c:pt idx="2506" formatCode="0.000">
                  <c:v>10.954000000000001</c:v>
                </c:pt>
                <c:pt idx="2507" formatCode="0.000">
                  <c:v>11.866</c:v>
                </c:pt>
                <c:pt idx="2508" formatCode="0.000">
                  <c:v>-1.599</c:v>
                </c:pt>
                <c:pt idx="2509" formatCode="0.000">
                  <c:v>1.7889999999999999</c:v>
                </c:pt>
                <c:pt idx="2510" formatCode="0.000">
                  <c:v>6.2060000000000004</c:v>
                </c:pt>
                <c:pt idx="2511" formatCode="0.000">
                  <c:v>10.5</c:v>
                </c:pt>
                <c:pt idx="2512" formatCode="0.000">
                  <c:v>9.9670000000000005</c:v>
                </c:pt>
                <c:pt idx="2513" formatCode="0.000">
                  <c:v>-4.5579999999999998</c:v>
                </c:pt>
                <c:pt idx="2514" formatCode="0.000">
                  <c:v>10.007999999999999</c:v>
                </c:pt>
                <c:pt idx="2515" formatCode="0.000">
                  <c:v>-7.4550000000000001</c:v>
                </c:pt>
                <c:pt idx="2516" formatCode="0.000">
                  <c:v>12.920999999999999</c:v>
                </c:pt>
                <c:pt idx="2517" formatCode="0.000">
                  <c:v>10.042</c:v>
                </c:pt>
                <c:pt idx="2518" formatCode="0.000">
                  <c:v>8.2530000000000001</c:v>
                </c:pt>
                <c:pt idx="2519" formatCode="0.000">
                  <c:v>-1.712</c:v>
                </c:pt>
                <c:pt idx="2520" formatCode="0.000">
                  <c:v>-0.41</c:v>
                </c:pt>
                <c:pt idx="2521" formatCode="0.000">
                  <c:v>9.0660000000000007</c:v>
                </c:pt>
                <c:pt idx="2522" formatCode="0.000">
                  <c:v>8.5730000000000004</c:v>
                </c:pt>
                <c:pt idx="2523" formatCode="0.000">
                  <c:v>9.032</c:v>
                </c:pt>
                <c:pt idx="2524" formatCode="0.000">
                  <c:v>-1.728</c:v>
                </c:pt>
                <c:pt idx="2525" formatCode="0.000">
                  <c:v>7.41</c:v>
                </c:pt>
                <c:pt idx="2526" formatCode="0.000">
                  <c:v>-9.2279999999999998</c:v>
                </c:pt>
                <c:pt idx="2527" formatCode="0.000">
                  <c:v>10.411</c:v>
                </c:pt>
                <c:pt idx="2528" formatCode="0.000">
                  <c:v>9.8529999999999998</c:v>
                </c:pt>
                <c:pt idx="2529" formatCode="0.000">
                  <c:v>11.138999999999999</c:v>
                </c:pt>
                <c:pt idx="2530" formatCode="0.000">
                  <c:v>-1.5349999999999999</c:v>
                </c:pt>
                <c:pt idx="2531" formatCode="0.000">
                  <c:v>0.91</c:v>
                </c:pt>
                <c:pt idx="2532" formatCode="0.000">
                  <c:v>7.0030000000000001</c:v>
                </c:pt>
                <c:pt idx="2533" formatCode="0.000">
                  <c:v>11.461</c:v>
                </c:pt>
                <c:pt idx="2534" formatCode="0.000">
                  <c:v>9.16</c:v>
                </c:pt>
                <c:pt idx="2535" formatCode="0.000">
                  <c:v>2.052</c:v>
                </c:pt>
                <c:pt idx="2536" formatCode="0.000">
                  <c:v>6.4889999999999999</c:v>
                </c:pt>
                <c:pt idx="2537" formatCode="0.000">
                  <c:v>-10.516</c:v>
                </c:pt>
                <c:pt idx="2538" formatCode="0.000">
                  <c:v>7.8639999999999999</c:v>
                </c:pt>
                <c:pt idx="2539" formatCode="0.000">
                  <c:v>9.75</c:v>
                </c:pt>
                <c:pt idx="2540" formatCode="0.000">
                  <c:v>10.178000000000001</c:v>
                </c:pt>
                <c:pt idx="2541" formatCode="0.000">
                  <c:v>2.0960000000000001</c:v>
                </c:pt>
                <c:pt idx="2542" formatCode="0.000">
                  <c:v>1.6839999999999999</c:v>
                </c:pt>
                <c:pt idx="2543" formatCode="0.000">
                  <c:v>4.1340000000000003</c:v>
                </c:pt>
                <c:pt idx="2544" formatCode="0.000">
                  <c:v>11.862</c:v>
                </c:pt>
                <c:pt idx="2545" formatCode="0.000">
                  <c:v>8.3490000000000002</c:v>
                </c:pt>
                <c:pt idx="2546" formatCode="0.000">
                  <c:v>-0.54800000000000004</c:v>
                </c:pt>
                <c:pt idx="2547" formatCode="0.000">
                  <c:v>7.335</c:v>
                </c:pt>
                <c:pt idx="2548" formatCode="0.000">
                  <c:v>10.696999999999999</c:v>
                </c:pt>
                <c:pt idx="2549" formatCode="0.000">
                  <c:v>7.92</c:v>
                </c:pt>
                <c:pt idx="2550" formatCode="0.000">
                  <c:v>10.6</c:v>
                </c:pt>
                <c:pt idx="2551" formatCode="0.000">
                  <c:v>3.9460000000000002</c:v>
                </c:pt>
                <c:pt idx="2552" formatCode="0.000">
                  <c:v>3.1440000000000001</c:v>
                </c:pt>
                <c:pt idx="2553" formatCode="0.000">
                  <c:v>4.5439999999999996</c:v>
                </c:pt>
                <c:pt idx="2554" formatCode="0.000">
                  <c:v>3.016</c:v>
                </c:pt>
                <c:pt idx="2555" formatCode="0.000">
                  <c:v>5.2590000000000003</c:v>
                </c:pt>
                <c:pt idx="2556" formatCode="0.000">
                  <c:v>5.8780000000000001</c:v>
                </c:pt>
                <c:pt idx="2557" formatCode="0.000">
                  <c:v>6.7050000000000001</c:v>
                </c:pt>
                <c:pt idx="2558" formatCode="0.000">
                  <c:v>8.4369999999999994</c:v>
                </c:pt>
                <c:pt idx="2559" formatCode="0.000">
                  <c:v>7.4009999999999998</c:v>
                </c:pt>
                <c:pt idx="2560" formatCode="0.000">
                  <c:v>8.7799999999999994</c:v>
                </c:pt>
                <c:pt idx="2561" formatCode="0.000">
                  <c:v>5.5279999999999996</c:v>
                </c:pt>
                <c:pt idx="2562" formatCode="0.000">
                  <c:v>-0.998</c:v>
                </c:pt>
                <c:pt idx="2563" formatCode="0.000">
                  <c:v>4.0380000000000003</c:v>
                </c:pt>
                <c:pt idx="2564" formatCode="0.000">
                  <c:v>8.1289999999999996</c:v>
                </c:pt>
                <c:pt idx="2565" formatCode="0.000">
                  <c:v>6.5359999999999996</c:v>
                </c:pt>
                <c:pt idx="2566" formatCode="0.000">
                  <c:v>9.5139999999999993</c:v>
                </c:pt>
                <c:pt idx="2567" formatCode="0.000">
                  <c:v>2.1120000000000001</c:v>
                </c:pt>
                <c:pt idx="2568" formatCode="0.000">
                  <c:v>8.2989999999999995</c:v>
                </c:pt>
                <c:pt idx="2569" formatCode="0.000">
                  <c:v>7.9859999999999998</c:v>
                </c:pt>
                <c:pt idx="2570" formatCode="0.000">
                  <c:v>11.554</c:v>
                </c:pt>
                <c:pt idx="2571" formatCode="0.000">
                  <c:v>5.117</c:v>
                </c:pt>
                <c:pt idx="2572" formatCode="0.000">
                  <c:v>-1.4319999999999999</c:v>
                </c:pt>
                <c:pt idx="2573" formatCode="0.000">
                  <c:v>4.6959999999999997</c:v>
                </c:pt>
                <c:pt idx="2574" formatCode="0.000">
                  <c:v>4.9240000000000004</c:v>
                </c:pt>
                <c:pt idx="2575" formatCode="0.000">
                  <c:v>5.9009999999999998</c:v>
                </c:pt>
                <c:pt idx="2576" formatCode="0.000">
                  <c:v>-0.48499999999999999</c:v>
                </c:pt>
                <c:pt idx="2577" formatCode="0.000">
                  <c:v>5.923</c:v>
                </c:pt>
                <c:pt idx="2578" formatCode="0.000">
                  <c:v>8.1910000000000007</c:v>
                </c:pt>
                <c:pt idx="2579" formatCode="0.000">
                  <c:v>10.058</c:v>
                </c:pt>
                <c:pt idx="2580" formatCode="0.000">
                  <c:v>8.6470000000000002</c:v>
                </c:pt>
                <c:pt idx="2581" formatCode="0.000">
                  <c:v>4.423</c:v>
                </c:pt>
                <c:pt idx="2582" formatCode="0.000">
                  <c:v>2.9849999999999999</c:v>
                </c:pt>
                <c:pt idx="2583" formatCode="0.000">
                  <c:v>3.28</c:v>
                </c:pt>
                <c:pt idx="2584" formatCode="0.000">
                  <c:v>10.523999999999999</c:v>
                </c:pt>
                <c:pt idx="2585" formatCode="0.000">
                  <c:v>4.2919999999999998</c:v>
                </c:pt>
                <c:pt idx="2586" formatCode="0.000">
                  <c:v>-0.33300000000000002</c:v>
                </c:pt>
                <c:pt idx="2587" formatCode="0.000">
                  <c:v>9.0500000000000007</c:v>
                </c:pt>
                <c:pt idx="2588" formatCode="0.000">
                  <c:v>8.4649999999999999</c:v>
                </c:pt>
                <c:pt idx="2589" formatCode="0.000">
                  <c:v>9.75</c:v>
                </c:pt>
                <c:pt idx="2590" formatCode="0.000">
                  <c:v>6.2889999999999997</c:v>
                </c:pt>
                <c:pt idx="2591" formatCode="0.000">
                  <c:v>6.91</c:v>
                </c:pt>
                <c:pt idx="2592" formatCode="0.000">
                  <c:v>4.1550000000000002</c:v>
                </c:pt>
                <c:pt idx="2593" formatCode="0.000">
                  <c:v>10.455</c:v>
                </c:pt>
                <c:pt idx="2594" formatCode="0.000">
                  <c:v>8.2219999999999995</c:v>
                </c:pt>
                <c:pt idx="2595" formatCode="0.000">
                  <c:v>9.4</c:v>
                </c:pt>
                <c:pt idx="2596" formatCode="0.000">
                  <c:v>0.7</c:v>
                </c:pt>
                <c:pt idx="2597" formatCode="0.000">
                  <c:v>8.6340000000000003</c:v>
                </c:pt>
                <c:pt idx="2598" formatCode="0.000">
                  <c:v>7.8159999999999998</c:v>
                </c:pt>
                <c:pt idx="2599" formatCode="0.000">
                  <c:v>8.0530000000000008</c:v>
                </c:pt>
                <c:pt idx="2600" formatCode="0.000">
                  <c:v>6.95</c:v>
                </c:pt>
                <c:pt idx="2601" formatCode="0.000">
                  <c:v>-1.415</c:v>
                </c:pt>
                <c:pt idx="2602" formatCode="0.000">
                  <c:v>2.7930000000000001</c:v>
                </c:pt>
                <c:pt idx="2603" formatCode="0.000">
                  <c:v>8.5609999999999999</c:v>
                </c:pt>
                <c:pt idx="2604" formatCode="0.000">
                  <c:v>7.7530000000000001</c:v>
                </c:pt>
                <c:pt idx="2605" formatCode="0.000">
                  <c:v>3.7850000000000001</c:v>
                </c:pt>
                <c:pt idx="2606" formatCode="0.000">
                  <c:v>-0.53200000000000003</c:v>
                </c:pt>
                <c:pt idx="2607" formatCode="0.000">
                  <c:v>7.0919999999999996</c:v>
                </c:pt>
                <c:pt idx="2608" formatCode="0.000">
                  <c:v>6.7370000000000001</c:v>
                </c:pt>
                <c:pt idx="2609" formatCode="0.000">
                  <c:v>9.9849999999999994</c:v>
                </c:pt>
                <c:pt idx="2610" formatCode="0.000">
                  <c:v>7.6970000000000001</c:v>
                </c:pt>
                <c:pt idx="2611" formatCode="0.000">
                  <c:v>4.4210000000000003</c:v>
                </c:pt>
                <c:pt idx="2612" formatCode="0.000">
                  <c:v>4.0999999999999996</c:v>
                </c:pt>
                <c:pt idx="2613" formatCode="0.000">
                  <c:v>8.7970000000000006</c:v>
                </c:pt>
                <c:pt idx="2614" formatCode="0.000">
                  <c:v>7.2969999999999997</c:v>
                </c:pt>
                <c:pt idx="2615" formatCode="0.000">
                  <c:v>-3.4609999999999999</c:v>
                </c:pt>
                <c:pt idx="2616" formatCode="0.000">
                  <c:v>4.9459999999999997</c:v>
                </c:pt>
                <c:pt idx="2617" formatCode="0.000">
                  <c:v>8.2629999999999999</c:v>
                </c:pt>
                <c:pt idx="2618" formatCode="0.000">
                  <c:v>8.4979999999999993</c:v>
                </c:pt>
                <c:pt idx="2619" formatCode="0.000">
                  <c:v>8.5380000000000003</c:v>
                </c:pt>
                <c:pt idx="2620" formatCode="0.000">
                  <c:v>7.4219999999999997</c:v>
                </c:pt>
                <c:pt idx="2621" formatCode="0.000">
                  <c:v>6.5650000000000004</c:v>
                </c:pt>
                <c:pt idx="2622" formatCode="0.000">
                  <c:v>4.4939999999999998</c:v>
                </c:pt>
                <c:pt idx="2623" formatCode="0.000">
                  <c:v>7.391</c:v>
                </c:pt>
                <c:pt idx="2624" formatCode="0.000">
                  <c:v>5.7679999999999998</c:v>
                </c:pt>
                <c:pt idx="2625" formatCode="0.000">
                  <c:v>7.1310000000000002</c:v>
                </c:pt>
                <c:pt idx="2626" formatCode="0.000">
                  <c:v>5.3949999999999996</c:v>
                </c:pt>
                <c:pt idx="2627" formatCode="0.000">
                  <c:v>7.0650000000000004</c:v>
                </c:pt>
                <c:pt idx="2628" formatCode="0.000">
                  <c:v>3.641</c:v>
                </c:pt>
                <c:pt idx="2629" formatCode="0.000">
                  <c:v>9.2870000000000008</c:v>
                </c:pt>
                <c:pt idx="2630" formatCode="0.000">
                  <c:v>5.2309999999999999</c:v>
                </c:pt>
                <c:pt idx="2631" formatCode="0.000">
                  <c:v>6.4039999999999999</c:v>
                </c:pt>
                <c:pt idx="2632" formatCode="0.000">
                  <c:v>2.1280000000000001</c:v>
                </c:pt>
                <c:pt idx="2633" formatCode="0.000">
                  <c:v>8.0129999999999999</c:v>
                </c:pt>
                <c:pt idx="2634" formatCode="0.000">
                  <c:v>7.9059999999999997</c:v>
                </c:pt>
                <c:pt idx="2635" formatCode="0.000">
                  <c:v>-1.373</c:v>
                </c:pt>
                <c:pt idx="2636" formatCode="0.000">
                  <c:v>5.1710000000000003</c:v>
                </c:pt>
                <c:pt idx="2637" formatCode="0.000">
                  <c:v>10.711</c:v>
                </c:pt>
                <c:pt idx="2638" formatCode="0.000">
                  <c:v>8.1319999999999997</c:v>
                </c:pt>
                <c:pt idx="2639" formatCode="0.000">
                  <c:v>8.4079999999999995</c:v>
                </c:pt>
                <c:pt idx="2640" formatCode="0.000">
                  <c:v>0.34399999999999997</c:v>
                </c:pt>
                <c:pt idx="2641" formatCode="0.000">
                  <c:v>5.0609999999999999</c:v>
                </c:pt>
                <c:pt idx="2642" formatCode="0.000">
                  <c:v>6.4969999999999999</c:v>
                </c:pt>
                <c:pt idx="2643" formatCode="0.000">
                  <c:v>9.3130000000000006</c:v>
                </c:pt>
                <c:pt idx="2644" formatCode="0.000">
                  <c:v>8.7629999999999999</c:v>
                </c:pt>
                <c:pt idx="2645" formatCode="0.000">
                  <c:v>-3.8570000000000002</c:v>
                </c:pt>
                <c:pt idx="2646" formatCode="0.000">
                  <c:v>9.7929999999999993</c:v>
                </c:pt>
                <c:pt idx="2647" formatCode="0.000">
                  <c:v>8.9239999999999995</c:v>
                </c:pt>
                <c:pt idx="2648" formatCode="0.000">
                  <c:v>10.553000000000001</c:v>
                </c:pt>
                <c:pt idx="2649" formatCode="0.000">
                  <c:v>8.375</c:v>
                </c:pt>
                <c:pt idx="2650" formatCode="0.000">
                  <c:v>-0.77</c:v>
                </c:pt>
                <c:pt idx="2651" formatCode="0.000">
                  <c:v>4.63</c:v>
                </c:pt>
                <c:pt idx="2652" formatCode="0.000">
                  <c:v>3.5179999999999998</c:v>
                </c:pt>
                <c:pt idx="2653" formatCode="0.000">
                  <c:v>10.337</c:v>
                </c:pt>
                <c:pt idx="2654" formatCode="0.000">
                  <c:v>9.0630000000000006</c:v>
                </c:pt>
                <c:pt idx="2655" formatCode="0.000">
                  <c:v>-1.4990000000000001</c:v>
                </c:pt>
                <c:pt idx="2656" formatCode="0.000">
                  <c:v>9.327</c:v>
                </c:pt>
                <c:pt idx="2657" formatCode="0.000">
                  <c:v>11.561999999999999</c:v>
                </c:pt>
                <c:pt idx="2658" formatCode="0.000">
                  <c:v>9.3450000000000006</c:v>
                </c:pt>
                <c:pt idx="2659" formatCode="0.000">
                  <c:v>8.3870000000000005</c:v>
                </c:pt>
                <c:pt idx="2660" formatCode="0.000">
                  <c:v>-1.002</c:v>
                </c:pt>
                <c:pt idx="2661" formatCode="0.000">
                  <c:v>5.6440000000000001</c:v>
                </c:pt>
                <c:pt idx="2662" formatCode="0.000">
                  <c:v>2.669</c:v>
                </c:pt>
                <c:pt idx="2663" formatCode="0.000">
                  <c:v>6.8620000000000001</c:v>
                </c:pt>
                <c:pt idx="2664" formatCode="0.000">
                  <c:v>10.327999999999999</c:v>
                </c:pt>
                <c:pt idx="2665" formatCode="0.000">
                  <c:v>-4.9569999999999999</c:v>
                </c:pt>
                <c:pt idx="2666" formatCode="0.000">
                  <c:v>13.288</c:v>
                </c:pt>
                <c:pt idx="2667" formatCode="0.000">
                  <c:v>11.394</c:v>
                </c:pt>
                <c:pt idx="2668" formatCode="0.000">
                  <c:v>9.2650000000000006</c:v>
                </c:pt>
                <c:pt idx="2669" formatCode="0.000">
                  <c:v>6.923</c:v>
                </c:pt>
                <c:pt idx="2670" formatCode="0.000">
                  <c:v>-0.54200000000000004</c:v>
                </c:pt>
                <c:pt idx="2671" formatCode="0.000">
                  <c:v>1.252</c:v>
                </c:pt>
                <c:pt idx="2672" formatCode="0.000">
                  <c:v>4.1379999999999999</c:v>
                </c:pt>
                <c:pt idx="2673" formatCode="0.000">
                  <c:v>9.3529999999999998</c:v>
                </c:pt>
                <c:pt idx="2674" formatCode="0.000">
                  <c:v>8.8689999999999998</c:v>
                </c:pt>
                <c:pt idx="2675" formatCode="0.000">
                  <c:v>-1.9379999999999999</c:v>
                </c:pt>
                <c:pt idx="2676" formatCode="0.000">
                  <c:v>8.4689999999999994</c:v>
                </c:pt>
                <c:pt idx="2677" formatCode="0.000">
                  <c:v>10.055999999999999</c:v>
                </c:pt>
                <c:pt idx="2678" formatCode="0.000">
                  <c:v>8.5250000000000004</c:v>
                </c:pt>
                <c:pt idx="2679" formatCode="0.000">
                  <c:v>6.38</c:v>
                </c:pt>
                <c:pt idx="2680" formatCode="0.000">
                  <c:v>-1.5589999999999999</c:v>
                </c:pt>
                <c:pt idx="2681" formatCode="0.000">
                  <c:v>6.9829999999999997</c:v>
                </c:pt>
                <c:pt idx="2682" formatCode="0.000">
                  <c:v>4.4249999999999998</c:v>
                </c:pt>
                <c:pt idx="2683" formatCode="0.000">
                  <c:v>10.311999999999999</c:v>
                </c:pt>
                <c:pt idx="2684" formatCode="0.000">
                  <c:v>9.0419999999999998</c:v>
                </c:pt>
                <c:pt idx="2685" formatCode="0.000">
                  <c:v>-7.3040000000000003</c:v>
                </c:pt>
                <c:pt idx="2686" formatCode="0.000">
                  <c:v>6.0789999999999997</c:v>
                </c:pt>
                <c:pt idx="2687" formatCode="0.000">
                  <c:v>15.903</c:v>
                </c:pt>
                <c:pt idx="2688" formatCode="0.000">
                  <c:v>8.6280000000000001</c:v>
                </c:pt>
                <c:pt idx="2689" formatCode="0.000">
                  <c:v>7.1189999999999998</c:v>
                </c:pt>
                <c:pt idx="2690" formatCode="0.000">
                  <c:v>-2.3580000000000001</c:v>
                </c:pt>
                <c:pt idx="2691" formatCode="0.000">
                  <c:v>7.0229999999999997</c:v>
                </c:pt>
                <c:pt idx="2692" formatCode="0.000">
                  <c:v>6.5529999999999999</c:v>
                </c:pt>
                <c:pt idx="2693" formatCode="0.000">
                  <c:v>9.9090000000000007</c:v>
                </c:pt>
                <c:pt idx="2694" formatCode="0.000">
                  <c:v>8.5839999999999996</c:v>
                </c:pt>
                <c:pt idx="2695" formatCode="0.000">
                  <c:v>-0.29399999999999998</c:v>
                </c:pt>
                <c:pt idx="2696" formatCode="0.000">
                  <c:v>5.3760000000000003</c:v>
                </c:pt>
                <c:pt idx="2697" formatCode="0.000">
                  <c:v>3.6429999999999998</c:v>
                </c:pt>
                <c:pt idx="2698" formatCode="0.000">
                  <c:v>5.98</c:v>
                </c:pt>
                <c:pt idx="2699" formatCode="0.000">
                  <c:v>8.59</c:v>
                </c:pt>
                <c:pt idx="2700" formatCode="0.000">
                  <c:v>-1.0189999999999999</c:v>
                </c:pt>
                <c:pt idx="2701" formatCode="0.000">
                  <c:v>12.238</c:v>
                </c:pt>
                <c:pt idx="2702" formatCode="0.000">
                  <c:v>2.36</c:v>
                </c:pt>
                <c:pt idx="2703" formatCode="0.000">
                  <c:v>15.204000000000001</c:v>
                </c:pt>
                <c:pt idx="2704" formatCode="0.000">
                  <c:v>8.827</c:v>
                </c:pt>
                <c:pt idx="2705" formatCode="0.000">
                  <c:v>0.252</c:v>
                </c:pt>
                <c:pt idx="2706" formatCode="0.000">
                  <c:v>10.164</c:v>
                </c:pt>
                <c:pt idx="2707" formatCode="0.000">
                  <c:v>3.5329999999999999</c:v>
                </c:pt>
                <c:pt idx="2708" formatCode="0.000">
                  <c:v>6.6680000000000001</c:v>
                </c:pt>
                <c:pt idx="2709" formatCode="0.000">
                  <c:v>5.843</c:v>
                </c:pt>
                <c:pt idx="2710" formatCode="0.000">
                  <c:v>0.17699999999999999</c:v>
                </c:pt>
                <c:pt idx="2711" formatCode="0.000">
                  <c:v>8.1660000000000004</c:v>
                </c:pt>
                <c:pt idx="2712" formatCode="0.000">
                  <c:v>5.3540000000000001</c:v>
                </c:pt>
                <c:pt idx="2713" formatCode="0.000">
                  <c:v>11.734</c:v>
                </c:pt>
                <c:pt idx="2714" formatCode="0.000">
                  <c:v>7.6970000000000001</c:v>
                </c:pt>
                <c:pt idx="2715" formatCode="0.000">
                  <c:v>2.1549999999999998</c:v>
                </c:pt>
                <c:pt idx="2716" formatCode="0.000">
                  <c:v>3.528</c:v>
                </c:pt>
                <c:pt idx="2717" formatCode="0.000">
                  <c:v>6.4589999999999996</c:v>
                </c:pt>
                <c:pt idx="2718" formatCode="0.000">
                  <c:v>4.6239999999999997</c:v>
                </c:pt>
                <c:pt idx="2719" formatCode="0.000">
                  <c:v>11.648</c:v>
                </c:pt>
                <c:pt idx="2720" formatCode="0.000">
                  <c:v>4.673</c:v>
                </c:pt>
                <c:pt idx="2721" formatCode="0.000">
                  <c:v>4.3410000000000002</c:v>
                </c:pt>
                <c:pt idx="2722" formatCode="0.000">
                  <c:v>2.9969999999999999</c:v>
                </c:pt>
                <c:pt idx="2723" formatCode="0.000">
                  <c:v>12.648</c:v>
                </c:pt>
                <c:pt idx="2724" formatCode="0.000">
                  <c:v>8.6590000000000007</c:v>
                </c:pt>
                <c:pt idx="2725" formatCode="0.000">
                  <c:v>-4.4400000000000004</c:v>
                </c:pt>
                <c:pt idx="2726" formatCode="0.000">
                  <c:v>5.2949999999999999</c:v>
                </c:pt>
                <c:pt idx="2727" formatCode="0.000">
                  <c:v>7.51</c:v>
                </c:pt>
                <c:pt idx="2728" formatCode="0.000">
                  <c:v>8.2590000000000003</c:v>
                </c:pt>
                <c:pt idx="2729" formatCode="0.000">
                  <c:v>10.82</c:v>
                </c:pt>
                <c:pt idx="2730" formatCode="0.000">
                  <c:v>3.5649999999999999</c:v>
                </c:pt>
                <c:pt idx="2731" formatCode="0.000">
                  <c:v>5.7489999999999997</c:v>
                </c:pt>
                <c:pt idx="2732" formatCode="0.000">
                  <c:v>4.649</c:v>
                </c:pt>
                <c:pt idx="2733" formatCode="0.000">
                  <c:v>10.753</c:v>
                </c:pt>
                <c:pt idx="2734" formatCode="0.000">
                  <c:v>8.8000000000000007</c:v>
                </c:pt>
                <c:pt idx="2735" formatCode="0.000">
                  <c:v>-3.6080000000000001</c:v>
                </c:pt>
                <c:pt idx="2736" formatCode="0.000">
                  <c:v>1.708</c:v>
                </c:pt>
                <c:pt idx="2737" formatCode="0.000">
                  <c:v>10.436</c:v>
                </c:pt>
                <c:pt idx="2738" formatCode="0.000">
                  <c:v>8.0009999999999994</c:v>
                </c:pt>
                <c:pt idx="2739" formatCode="0.000">
                  <c:v>8.8190000000000008</c:v>
                </c:pt>
                <c:pt idx="2740" formatCode="0.000">
                  <c:v>5.74</c:v>
                </c:pt>
                <c:pt idx="2741" formatCode="0.000">
                  <c:v>6.0540000000000003</c:v>
                </c:pt>
                <c:pt idx="2742" formatCode="0.000">
                  <c:v>5.1139999999999999</c:v>
                </c:pt>
                <c:pt idx="2743" formatCode="0.000">
                  <c:v>9.7959999999999994</c:v>
                </c:pt>
                <c:pt idx="2744" formatCode="0.000">
                  <c:v>8.7880000000000003</c:v>
                </c:pt>
                <c:pt idx="2745" formatCode="0.000">
                  <c:v>3.9860000000000002</c:v>
                </c:pt>
                <c:pt idx="2746" formatCode="0.000">
                  <c:v>0.85299999999999998</c:v>
                </c:pt>
                <c:pt idx="2747" formatCode="0.000">
                  <c:v>11.906000000000001</c:v>
                </c:pt>
                <c:pt idx="2748" formatCode="0.000">
                  <c:v>8.3230000000000004</c:v>
                </c:pt>
                <c:pt idx="2749" formatCode="0.000">
                  <c:v>8.5950000000000006</c:v>
                </c:pt>
                <c:pt idx="2750" formatCode="0.000">
                  <c:v>4.6319999999999997</c:v>
                </c:pt>
                <c:pt idx="2751" formatCode="0.000">
                  <c:v>1.544</c:v>
                </c:pt>
                <c:pt idx="2752" formatCode="0.000">
                  <c:v>3.157</c:v>
                </c:pt>
                <c:pt idx="2753" formatCode="0.000">
                  <c:v>9.1110000000000007</c:v>
                </c:pt>
                <c:pt idx="2754" formatCode="0.000">
                  <c:v>5.407</c:v>
                </c:pt>
                <c:pt idx="2755" formatCode="0.000">
                  <c:v>-1.0489999999999999</c:v>
                </c:pt>
                <c:pt idx="2756" formatCode="0.000">
                  <c:v>4.0810000000000004</c:v>
                </c:pt>
                <c:pt idx="2757" formatCode="0.000">
                  <c:v>12.319000000000001</c:v>
                </c:pt>
                <c:pt idx="2758" formatCode="0.000">
                  <c:v>7.34</c:v>
                </c:pt>
                <c:pt idx="2759" formatCode="0.000">
                  <c:v>10.737</c:v>
                </c:pt>
                <c:pt idx="2760" formatCode="0.000">
                  <c:v>6.9219999999999997</c:v>
                </c:pt>
                <c:pt idx="2761" formatCode="0.000">
                  <c:v>3.8460000000000001</c:v>
                </c:pt>
                <c:pt idx="2762" formatCode="0.000">
                  <c:v>3.3610000000000002</c:v>
                </c:pt>
                <c:pt idx="2763" formatCode="0.000">
                  <c:v>7.9550000000000001</c:v>
                </c:pt>
                <c:pt idx="2764" formatCode="0.000">
                  <c:v>6.8789999999999996</c:v>
                </c:pt>
                <c:pt idx="2765" formatCode="0.000">
                  <c:v>6.2519999999999998</c:v>
                </c:pt>
                <c:pt idx="2766" formatCode="0.000">
                  <c:v>0.96599999999999997</c:v>
                </c:pt>
                <c:pt idx="2767" formatCode="0.000">
                  <c:v>9.2390000000000008</c:v>
                </c:pt>
                <c:pt idx="2768" formatCode="0.000">
                  <c:v>6.9950000000000001</c:v>
                </c:pt>
                <c:pt idx="2769" formatCode="0.000">
                  <c:v>6.7220000000000004</c:v>
                </c:pt>
                <c:pt idx="2770" formatCode="0.000">
                  <c:v>9.0329999999999995</c:v>
                </c:pt>
                <c:pt idx="2771" formatCode="0.000">
                  <c:v>4.2460000000000004</c:v>
                </c:pt>
                <c:pt idx="2772" formatCode="0.000">
                  <c:v>1.9590000000000001</c:v>
                </c:pt>
                <c:pt idx="2773" formatCode="0.000">
                  <c:v>8.65</c:v>
                </c:pt>
                <c:pt idx="2774" formatCode="0.000">
                  <c:v>8.0329999999999995</c:v>
                </c:pt>
                <c:pt idx="2775" formatCode="0.000">
                  <c:v>7.2119999999999997</c:v>
                </c:pt>
                <c:pt idx="2776" formatCode="0.000">
                  <c:v>-14.068</c:v>
                </c:pt>
                <c:pt idx="2777" formatCode="0.000">
                  <c:v>5.1760000000000002</c:v>
                </c:pt>
                <c:pt idx="2778" formatCode="0.000">
                  <c:v>7.3929999999999998</c:v>
                </c:pt>
                <c:pt idx="2779" formatCode="0.000">
                  <c:v>7.6379999999999999</c:v>
                </c:pt>
                <c:pt idx="2780" formatCode="0.000">
                  <c:v>10.217000000000001</c:v>
                </c:pt>
                <c:pt idx="2781" formatCode="0.000">
                  <c:v>9.7910000000000004</c:v>
                </c:pt>
                <c:pt idx="2782" formatCode="0.000">
                  <c:v>5.1870000000000003</c:v>
                </c:pt>
                <c:pt idx="2783" formatCode="0.000">
                  <c:v>3.8660000000000001</c:v>
                </c:pt>
                <c:pt idx="2784" formatCode="0.000">
                  <c:v>7.548</c:v>
                </c:pt>
                <c:pt idx="2785" formatCode="0.000">
                  <c:v>5.5350000000000001</c:v>
                </c:pt>
                <c:pt idx="2786" formatCode="0.000">
                  <c:v>3.82</c:v>
                </c:pt>
                <c:pt idx="2787" formatCode="0.000">
                  <c:v>-6.7329999999999997</c:v>
                </c:pt>
                <c:pt idx="2788" formatCode="0.000">
                  <c:v>5.1920000000000002</c:v>
                </c:pt>
                <c:pt idx="2789" formatCode="0.000">
                  <c:v>10.866</c:v>
                </c:pt>
                <c:pt idx="2790" formatCode="0.000">
                  <c:v>6.6920000000000002</c:v>
                </c:pt>
                <c:pt idx="2791" formatCode="0.000">
                  <c:v>9.7050000000000001</c:v>
                </c:pt>
                <c:pt idx="2792" formatCode="0.000">
                  <c:v>7.9530000000000003</c:v>
                </c:pt>
                <c:pt idx="2793" formatCode="0.000">
                  <c:v>5.0439999999999996</c:v>
                </c:pt>
                <c:pt idx="2794" formatCode="0.000">
                  <c:v>1.37</c:v>
                </c:pt>
                <c:pt idx="2795" formatCode="0.000">
                  <c:v>8.7349999999999994</c:v>
                </c:pt>
                <c:pt idx="2796" formatCode="0.000">
                  <c:v>6.2690000000000001</c:v>
                </c:pt>
                <c:pt idx="2797" formatCode="0.000">
                  <c:v>3.1509999999999998</c:v>
                </c:pt>
                <c:pt idx="2798" formatCode="0.000">
                  <c:v>-5.0759999999999996</c:v>
                </c:pt>
                <c:pt idx="2799" formatCode="0.000">
                  <c:v>4.0940000000000003</c:v>
                </c:pt>
                <c:pt idx="2800" formatCode="0.000">
                  <c:v>8.6539999999999999</c:v>
                </c:pt>
                <c:pt idx="2801" formatCode="0.000">
                  <c:v>4.194</c:v>
                </c:pt>
                <c:pt idx="2802" formatCode="0.000">
                  <c:v>9.9760000000000009</c:v>
                </c:pt>
                <c:pt idx="2803" formatCode="0.000">
                  <c:v>5.649</c:v>
                </c:pt>
                <c:pt idx="2804" formatCode="0.000">
                  <c:v>12.035</c:v>
                </c:pt>
                <c:pt idx="2805" formatCode="0.000">
                  <c:v>1.163</c:v>
                </c:pt>
                <c:pt idx="2806" formatCode="0.000">
                  <c:v>8.2460000000000004</c:v>
                </c:pt>
                <c:pt idx="2807" formatCode="0.000">
                  <c:v>6.7770000000000001</c:v>
                </c:pt>
                <c:pt idx="2808" formatCode="0.000">
                  <c:v>8.7870000000000008</c:v>
                </c:pt>
                <c:pt idx="2809" formatCode="0.000">
                  <c:v>-10.273</c:v>
                </c:pt>
                <c:pt idx="2810" formatCode="0.000">
                  <c:v>4.3220000000000001</c:v>
                </c:pt>
                <c:pt idx="2811" formatCode="0.000">
                  <c:v>9.4760000000000009</c:v>
                </c:pt>
                <c:pt idx="2812" formatCode="0.000">
                  <c:v>8.4809999999999999</c:v>
                </c:pt>
                <c:pt idx="2813" formatCode="0.000">
                  <c:v>8.7129999999999992</c:v>
                </c:pt>
                <c:pt idx="2814" formatCode="0.000">
                  <c:v>4.3659999999999997</c:v>
                </c:pt>
                <c:pt idx="2815" formatCode="0.000">
                  <c:v>8.2370000000000001</c:v>
                </c:pt>
                <c:pt idx="2816" formatCode="0.000">
                  <c:v>2.2599999999999998</c:v>
                </c:pt>
                <c:pt idx="2817" formatCode="0.000">
                  <c:v>7.3810000000000002</c:v>
                </c:pt>
                <c:pt idx="2818" formatCode="0.000">
                  <c:v>8.5280000000000005</c:v>
                </c:pt>
                <c:pt idx="2819" formatCode="0.000">
                  <c:v>4.6909999999999998</c:v>
                </c:pt>
                <c:pt idx="2820" formatCode="0.000">
                  <c:v>-10.199</c:v>
                </c:pt>
                <c:pt idx="2821" formatCode="0.000">
                  <c:v>1.446</c:v>
                </c:pt>
                <c:pt idx="2822" formatCode="0.000">
                  <c:v>8.9049999999999994</c:v>
                </c:pt>
                <c:pt idx="2823" formatCode="0.000">
                  <c:v>7.5140000000000002</c:v>
                </c:pt>
                <c:pt idx="2824" formatCode="0.000">
                  <c:v>11.763</c:v>
                </c:pt>
                <c:pt idx="2825" formatCode="0.000">
                  <c:v>8.9990000000000006</c:v>
                </c:pt>
                <c:pt idx="2826" formatCode="0.000">
                  <c:v>4.2560000000000002</c:v>
                </c:pt>
                <c:pt idx="2827" formatCode="0.000">
                  <c:v>3.4649999999999999</c:v>
                </c:pt>
                <c:pt idx="2828" formatCode="0.000">
                  <c:v>9.3209999999999997</c:v>
                </c:pt>
                <c:pt idx="2829" formatCode="0.000">
                  <c:v>5.9009999999999998</c:v>
                </c:pt>
                <c:pt idx="2830" formatCode="0.000">
                  <c:v>9.0269999999999992</c:v>
                </c:pt>
                <c:pt idx="2831" formatCode="0.000">
                  <c:v>-6.4790000000000001</c:v>
                </c:pt>
                <c:pt idx="2832" formatCode="0.000">
                  <c:v>3.9249999999999998</c:v>
                </c:pt>
                <c:pt idx="2833" formatCode="0.000">
                  <c:v>8.1669999999999998</c:v>
                </c:pt>
                <c:pt idx="2834" formatCode="0.000">
                  <c:v>7.2789999999999999</c:v>
                </c:pt>
                <c:pt idx="2835" formatCode="0.000">
                  <c:v>6.2709999999999999</c:v>
                </c:pt>
                <c:pt idx="2836" formatCode="0.000">
                  <c:v>4.6040000000000001</c:v>
                </c:pt>
                <c:pt idx="2837" formatCode="0.000">
                  <c:v>10.645</c:v>
                </c:pt>
                <c:pt idx="2838" formatCode="0.000">
                  <c:v>1.06</c:v>
                </c:pt>
                <c:pt idx="2839" formatCode="0.000">
                  <c:v>8.4429999999999996</c:v>
                </c:pt>
                <c:pt idx="2840" formatCode="0.000">
                  <c:v>6.5609999999999999</c:v>
                </c:pt>
                <c:pt idx="2841" formatCode="0.000">
                  <c:v>0.91500000000000004</c:v>
                </c:pt>
                <c:pt idx="2842" formatCode="0.000">
                  <c:v>4.3620000000000001</c:v>
                </c:pt>
                <c:pt idx="2843" formatCode="0.000">
                  <c:v>1.9159999999999999</c:v>
                </c:pt>
                <c:pt idx="2844" formatCode="0.000">
                  <c:v>9.7880000000000003</c:v>
                </c:pt>
                <c:pt idx="2845" formatCode="0.000">
                  <c:v>8.2080000000000002</c:v>
                </c:pt>
                <c:pt idx="2846" formatCode="0.000">
                  <c:v>8.2750000000000004</c:v>
                </c:pt>
                <c:pt idx="2847" formatCode="0.000">
                  <c:v>0.93600000000000005</c:v>
                </c:pt>
                <c:pt idx="2848" formatCode="0.000">
                  <c:v>6.5229999999999997</c:v>
                </c:pt>
                <c:pt idx="2849" formatCode="0.000">
                  <c:v>2.327</c:v>
                </c:pt>
                <c:pt idx="2850" formatCode="0.000">
                  <c:v>9.1769999999999996</c:v>
                </c:pt>
                <c:pt idx="2851" formatCode="0.000">
                  <c:v>6.407</c:v>
                </c:pt>
                <c:pt idx="2852" formatCode="0.000">
                  <c:v>3.2770000000000001</c:v>
                </c:pt>
                <c:pt idx="2853" formatCode="0.000">
                  <c:v>0.33800000000000002</c:v>
                </c:pt>
                <c:pt idx="2854" formatCode="0.000">
                  <c:v>2.927</c:v>
                </c:pt>
                <c:pt idx="2855" formatCode="0.000">
                  <c:v>8.718</c:v>
                </c:pt>
                <c:pt idx="2856" formatCode="0.000">
                  <c:v>10.007999999999999</c:v>
                </c:pt>
                <c:pt idx="2857" formatCode="0.000">
                  <c:v>8.3460000000000001</c:v>
                </c:pt>
                <c:pt idx="2858" formatCode="0.000">
                  <c:v>0.36699999999999999</c:v>
                </c:pt>
                <c:pt idx="2859" formatCode="0.000">
                  <c:v>4.1559999999999997</c:v>
                </c:pt>
                <c:pt idx="2860" formatCode="0.000">
                  <c:v>1.833</c:v>
                </c:pt>
                <c:pt idx="2861" formatCode="0.000">
                  <c:v>12.749000000000001</c:v>
                </c:pt>
                <c:pt idx="2862" formatCode="0.000">
                  <c:v>8.07</c:v>
                </c:pt>
                <c:pt idx="2863" formatCode="0.000">
                  <c:v>7.7050000000000001</c:v>
                </c:pt>
                <c:pt idx="2864" formatCode="0.000">
                  <c:v>-7.7389999999999999</c:v>
                </c:pt>
                <c:pt idx="2865" formatCode="0.000">
                  <c:v>6.7329999999999997</c:v>
                </c:pt>
                <c:pt idx="2866" formatCode="0.000">
                  <c:v>9.6780000000000008</c:v>
                </c:pt>
                <c:pt idx="2867" formatCode="0.000">
                  <c:v>8.2680000000000007</c:v>
                </c:pt>
                <c:pt idx="2868" formatCode="0.000">
                  <c:v>11.776999999999999</c:v>
                </c:pt>
                <c:pt idx="2869" formatCode="0.000">
                  <c:v>-0.182</c:v>
                </c:pt>
                <c:pt idx="2870" formatCode="0.000">
                  <c:v>4.0810000000000004</c:v>
                </c:pt>
                <c:pt idx="2871" formatCode="0.000">
                  <c:v>1.827</c:v>
                </c:pt>
                <c:pt idx="2872" formatCode="0.000">
                  <c:v>9.0389999999999997</c:v>
                </c:pt>
                <c:pt idx="2873" formatCode="0.000">
                  <c:v>10.369</c:v>
                </c:pt>
                <c:pt idx="2874" formatCode="0.000">
                  <c:v>8.2620000000000005</c:v>
                </c:pt>
                <c:pt idx="2875" formatCode="0.000">
                  <c:v>3.5920000000000001</c:v>
                </c:pt>
                <c:pt idx="2876" formatCode="0.000">
                  <c:v>8.0619999999999994</c:v>
                </c:pt>
                <c:pt idx="2877" formatCode="0.000">
                  <c:v>10.372</c:v>
                </c:pt>
                <c:pt idx="2878" formatCode="0.000">
                  <c:v>8.0649999999999995</c:v>
                </c:pt>
                <c:pt idx="2879" formatCode="0.000">
                  <c:v>-2.653</c:v>
                </c:pt>
                <c:pt idx="2880" formatCode="0.000">
                  <c:v>0.93</c:v>
                </c:pt>
                <c:pt idx="2881" formatCode="0.000">
                  <c:v>2.8410000000000002</c:v>
                </c:pt>
                <c:pt idx="2882" formatCode="0.000">
                  <c:v>10.948</c:v>
                </c:pt>
                <c:pt idx="2883" formatCode="0.000">
                  <c:v>11.172000000000001</c:v>
                </c:pt>
                <c:pt idx="2884" formatCode="0.000">
                  <c:v>3.5739999999999998</c:v>
                </c:pt>
                <c:pt idx="2885" formatCode="0.000">
                  <c:v>0.70699999999999996</c:v>
                </c:pt>
                <c:pt idx="2886" formatCode="0.000">
                  <c:v>-0.44900000000000001</c:v>
                </c:pt>
                <c:pt idx="2887" formatCode="0.000">
                  <c:v>12.775</c:v>
                </c:pt>
                <c:pt idx="2888" formatCode="0.000">
                  <c:v>10.38</c:v>
                </c:pt>
                <c:pt idx="2889" formatCode="0.000">
                  <c:v>8.3949999999999996</c:v>
                </c:pt>
                <c:pt idx="2890" formatCode="0.000">
                  <c:v>-1.1870000000000001</c:v>
                </c:pt>
                <c:pt idx="2891" formatCode="0.000">
                  <c:v>-0.76900000000000002</c:v>
                </c:pt>
                <c:pt idx="2892" formatCode="0.000">
                  <c:v>2.7389999999999999</c:v>
                </c:pt>
                <c:pt idx="2893" formatCode="0.000">
                  <c:v>12.157</c:v>
                </c:pt>
                <c:pt idx="2894" formatCode="0.000">
                  <c:v>10.903</c:v>
                </c:pt>
                <c:pt idx="2895" formatCode="0.000">
                  <c:v>2.6309999999999998</c:v>
                </c:pt>
                <c:pt idx="2896" formatCode="0.000">
                  <c:v>3.5990000000000002</c:v>
                </c:pt>
                <c:pt idx="2897" formatCode="0.000">
                  <c:v>10.73</c:v>
                </c:pt>
                <c:pt idx="2898" formatCode="0.000">
                  <c:v>9.2880000000000003</c:v>
                </c:pt>
                <c:pt idx="2899" formatCode="0.000">
                  <c:v>7.6740000000000004</c:v>
                </c:pt>
                <c:pt idx="2900" formatCode="0.000">
                  <c:v>-0.68500000000000005</c:v>
                </c:pt>
                <c:pt idx="2901" formatCode="0.000">
                  <c:v>6.64</c:v>
                </c:pt>
                <c:pt idx="2902" formatCode="0.000">
                  <c:v>2.5190000000000001</c:v>
                </c:pt>
                <c:pt idx="2903" formatCode="0.000">
                  <c:v>7.38</c:v>
                </c:pt>
                <c:pt idx="2904" formatCode="0.000">
                  <c:v>11.06</c:v>
                </c:pt>
                <c:pt idx="2905" formatCode="0.000">
                  <c:v>2.552</c:v>
                </c:pt>
                <c:pt idx="2906" formatCode="0.000">
                  <c:v>0.153</c:v>
                </c:pt>
                <c:pt idx="2907" formatCode="0.000">
                  <c:v>-1.607</c:v>
                </c:pt>
                <c:pt idx="2908" formatCode="0.000">
                  <c:v>9.1319999999999997</c:v>
                </c:pt>
                <c:pt idx="2909" formatCode="0.000">
                  <c:v>9.9260000000000002</c:v>
                </c:pt>
                <c:pt idx="2910" formatCode="0.000">
                  <c:v>3.0219999999999998</c:v>
                </c:pt>
                <c:pt idx="2911" formatCode="0.000">
                  <c:v>0.53900000000000003</c:v>
                </c:pt>
                <c:pt idx="2912" formatCode="0.000">
                  <c:v>6.3869999999999996</c:v>
                </c:pt>
                <c:pt idx="2913" formatCode="0.000">
                  <c:v>3.2949999999999999</c:v>
                </c:pt>
                <c:pt idx="2914" formatCode="0.000">
                  <c:v>15.241</c:v>
                </c:pt>
                <c:pt idx="2915" formatCode="0.000">
                  <c:v>11.154</c:v>
                </c:pt>
                <c:pt idx="2916" formatCode="0.000">
                  <c:v>0.373</c:v>
                </c:pt>
                <c:pt idx="2917" formatCode="0.000">
                  <c:v>1.679</c:v>
                </c:pt>
                <c:pt idx="2918" formatCode="0.000">
                  <c:v>1.335</c:v>
                </c:pt>
                <c:pt idx="2919" formatCode="0.000">
                  <c:v>10.537000000000001</c:v>
                </c:pt>
                <c:pt idx="2920" formatCode="0.000">
                  <c:v>13.137</c:v>
                </c:pt>
                <c:pt idx="2921" formatCode="0.000">
                  <c:v>4.2249999999999996</c:v>
                </c:pt>
                <c:pt idx="2922" formatCode="0.000">
                  <c:v>2.5680000000000001</c:v>
                </c:pt>
                <c:pt idx="2923" formatCode="0.000">
                  <c:v>1.026</c:v>
                </c:pt>
                <c:pt idx="2924" formatCode="0.000">
                  <c:v>4.0060000000000002</c:v>
                </c:pt>
                <c:pt idx="2925" formatCode="0.000">
                  <c:v>9.75</c:v>
                </c:pt>
                <c:pt idx="2926" formatCode="0.000">
                  <c:v>9.3290000000000006</c:v>
                </c:pt>
                <c:pt idx="2927" formatCode="0.000">
                  <c:v>5.468</c:v>
                </c:pt>
                <c:pt idx="2928" formatCode="0.000">
                  <c:v>0.17299999999999999</c:v>
                </c:pt>
                <c:pt idx="2929" formatCode="0.000">
                  <c:v>2.1920000000000002</c:v>
                </c:pt>
                <c:pt idx="2930" formatCode="0.000">
                  <c:v>11.946999999999999</c:v>
                </c:pt>
                <c:pt idx="2931" formatCode="0.000">
                  <c:v>10.596</c:v>
                </c:pt>
                <c:pt idx="2932" formatCode="0.000">
                  <c:v>5.431</c:v>
                </c:pt>
                <c:pt idx="2933" formatCode="0.000">
                  <c:v>2.4039999999999999</c:v>
                </c:pt>
                <c:pt idx="2934" formatCode="0.000">
                  <c:v>-0.45</c:v>
                </c:pt>
                <c:pt idx="2935" formatCode="0.000">
                  <c:v>2.226</c:v>
                </c:pt>
                <c:pt idx="2936" formatCode="0.000">
                  <c:v>10.555999999999999</c:v>
                </c:pt>
                <c:pt idx="2937" formatCode="0.000">
                  <c:v>9.1679999999999993</c:v>
                </c:pt>
                <c:pt idx="2938" formatCode="0.000">
                  <c:v>3.9089999999999998</c:v>
                </c:pt>
                <c:pt idx="2939" formatCode="0.000">
                  <c:v>-4.2119999999999997</c:v>
                </c:pt>
                <c:pt idx="2940" formatCode="0.000">
                  <c:v>7.5910000000000002</c:v>
                </c:pt>
                <c:pt idx="2941" formatCode="0.000">
                  <c:v>9.3320000000000007</c:v>
                </c:pt>
                <c:pt idx="2942" formatCode="0.000">
                  <c:v>8.3569999999999993</c:v>
                </c:pt>
                <c:pt idx="2943" formatCode="0.000">
                  <c:v>6.226</c:v>
                </c:pt>
                <c:pt idx="2944" formatCode="0.000">
                  <c:v>3.25</c:v>
                </c:pt>
                <c:pt idx="2945" formatCode="0.000">
                  <c:v>2.8740000000000001</c:v>
                </c:pt>
                <c:pt idx="2946" formatCode="0.000">
                  <c:v>2.677</c:v>
                </c:pt>
                <c:pt idx="2947" formatCode="0.000">
                  <c:v>10.771000000000001</c:v>
                </c:pt>
                <c:pt idx="2948" formatCode="0.000">
                  <c:v>8.6980000000000004</c:v>
                </c:pt>
                <c:pt idx="2949" formatCode="0.000">
                  <c:v>0.95699999999999996</c:v>
                </c:pt>
                <c:pt idx="2950" formatCode="0.000">
                  <c:v>-6.0259999999999998</c:v>
                </c:pt>
                <c:pt idx="2951" formatCode="0.000">
                  <c:v>5.8570000000000002</c:v>
                </c:pt>
                <c:pt idx="2952" formatCode="0.000">
                  <c:v>11.186</c:v>
                </c:pt>
                <c:pt idx="2953" formatCode="0.000">
                  <c:v>10.73</c:v>
                </c:pt>
                <c:pt idx="2954" formatCode="0.000">
                  <c:v>6.16</c:v>
                </c:pt>
                <c:pt idx="2955" formatCode="0.000">
                  <c:v>7.6989999999999998</c:v>
                </c:pt>
                <c:pt idx="2956" formatCode="0.000">
                  <c:v>3.891</c:v>
                </c:pt>
                <c:pt idx="2957" formatCode="0.000">
                  <c:v>3.0059999999999998</c:v>
                </c:pt>
                <c:pt idx="2958" formatCode="0.000">
                  <c:v>7.8550000000000004</c:v>
                </c:pt>
                <c:pt idx="2959" formatCode="0.000">
                  <c:v>9.3390000000000004</c:v>
                </c:pt>
                <c:pt idx="2960" formatCode="0.000">
                  <c:v>0.312</c:v>
                </c:pt>
                <c:pt idx="2961" formatCode="0.000">
                  <c:v>-4.6130000000000004</c:v>
                </c:pt>
                <c:pt idx="2962" formatCode="0.000">
                  <c:v>10.015000000000001</c:v>
                </c:pt>
                <c:pt idx="2963" formatCode="0.000">
                  <c:v>9.9819999999999993</c:v>
                </c:pt>
                <c:pt idx="2964" formatCode="0.000">
                  <c:v>9.6180000000000003</c:v>
                </c:pt>
                <c:pt idx="2965" formatCode="0.000">
                  <c:v>7.4119999999999999</c:v>
                </c:pt>
                <c:pt idx="2966" formatCode="0.000">
                  <c:v>4.9930000000000003</c:v>
                </c:pt>
                <c:pt idx="2967" formatCode="0.000">
                  <c:v>2.8759999999999999</c:v>
                </c:pt>
                <c:pt idx="2968" formatCode="0.000">
                  <c:v>2.157</c:v>
                </c:pt>
                <c:pt idx="2969" formatCode="0.000">
                  <c:v>7.98</c:v>
                </c:pt>
                <c:pt idx="2970" formatCode="0.000">
                  <c:v>7.0250000000000004</c:v>
                </c:pt>
                <c:pt idx="2971" formatCode="0.000">
                  <c:v>4.76</c:v>
                </c:pt>
                <c:pt idx="2972" formatCode="0.000">
                  <c:v>-4.0369999999999999</c:v>
                </c:pt>
                <c:pt idx="2973" formatCode="0.000">
                  <c:v>3.8210000000000002</c:v>
                </c:pt>
                <c:pt idx="2974" formatCode="0.000">
                  <c:v>6.984</c:v>
                </c:pt>
                <c:pt idx="2975" formatCode="0.000">
                  <c:v>8.3780000000000001</c:v>
                </c:pt>
                <c:pt idx="2976" formatCode="0.000">
                  <c:v>8.77</c:v>
                </c:pt>
                <c:pt idx="2977" formatCode="0.000">
                  <c:v>9.5229999999999997</c:v>
                </c:pt>
                <c:pt idx="2978" formatCode="0.000">
                  <c:v>3.5680000000000001</c:v>
                </c:pt>
                <c:pt idx="2979" formatCode="0.000">
                  <c:v>1.9630000000000001</c:v>
                </c:pt>
                <c:pt idx="2980" formatCode="0.000">
                  <c:v>9.3659999999999997</c:v>
                </c:pt>
                <c:pt idx="2981" formatCode="0.000">
                  <c:v>9.1950000000000003</c:v>
                </c:pt>
                <c:pt idx="2982" formatCode="0.000">
                  <c:v>8.42</c:v>
                </c:pt>
                <c:pt idx="2983" formatCode="0.000">
                  <c:v>-7.8979999999999997</c:v>
                </c:pt>
                <c:pt idx="2984" formatCode="0.000">
                  <c:v>10.125999999999999</c:v>
                </c:pt>
                <c:pt idx="2985" formatCode="0.000">
                  <c:v>6.5860000000000003</c:v>
                </c:pt>
                <c:pt idx="2986" formatCode="0.000">
                  <c:v>11.214</c:v>
                </c:pt>
                <c:pt idx="2987" formatCode="0.000">
                  <c:v>7.5890000000000004</c:v>
                </c:pt>
                <c:pt idx="2988" formatCode="0.000">
                  <c:v>3.613</c:v>
                </c:pt>
                <c:pt idx="2989" formatCode="0.000">
                  <c:v>1.796</c:v>
                </c:pt>
                <c:pt idx="2990" formatCode="0.000">
                  <c:v>1.68</c:v>
                </c:pt>
                <c:pt idx="2991" formatCode="0.000">
                  <c:v>7.8440000000000003</c:v>
                </c:pt>
                <c:pt idx="2992" formatCode="0.000">
                  <c:v>9.8819999999999997</c:v>
                </c:pt>
                <c:pt idx="2993" formatCode="0.000">
                  <c:v>3.992</c:v>
                </c:pt>
                <c:pt idx="2994" formatCode="0.000">
                  <c:v>-3.8959999999999999</c:v>
                </c:pt>
                <c:pt idx="2995" formatCode="0.000">
                  <c:v>7.17</c:v>
                </c:pt>
                <c:pt idx="2996" formatCode="0.000">
                  <c:v>10.81</c:v>
                </c:pt>
                <c:pt idx="2997" formatCode="0.000">
                  <c:v>6.8289999999999997</c:v>
                </c:pt>
                <c:pt idx="2998" formatCode="0.000">
                  <c:v>5.3209999999999997</c:v>
                </c:pt>
                <c:pt idx="2999" formatCode="0.000">
                  <c:v>10.597</c:v>
                </c:pt>
                <c:pt idx="3000" formatCode="0.000">
                  <c:v>-2.508</c:v>
                </c:pt>
                <c:pt idx="3001" formatCode="0.000">
                  <c:v>1.4279999999999999</c:v>
                </c:pt>
                <c:pt idx="3002" formatCode="0.000">
                  <c:v>10.573</c:v>
                </c:pt>
                <c:pt idx="3003" formatCode="0.000">
                  <c:v>8.048</c:v>
                </c:pt>
                <c:pt idx="3004" formatCode="0.000">
                  <c:v>0.90200000000000002</c:v>
                </c:pt>
                <c:pt idx="3005" formatCode="0.000">
                  <c:v>-9.4329999999999998</c:v>
                </c:pt>
                <c:pt idx="3006" formatCode="0.000">
                  <c:v>10.089</c:v>
                </c:pt>
                <c:pt idx="3007" formatCode="0.000">
                  <c:v>9.8670000000000009</c:v>
                </c:pt>
                <c:pt idx="3008" formatCode="0.000">
                  <c:v>5.7949999999999999</c:v>
                </c:pt>
                <c:pt idx="3009" formatCode="0.000">
                  <c:v>11.773999999999999</c:v>
                </c:pt>
                <c:pt idx="3010" formatCode="0.000">
                  <c:v>13.074</c:v>
                </c:pt>
                <c:pt idx="3011" formatCode="0.000">
                  <c:v>3.7</c:v>
                </c:pt>
                <c:pt idx="3012" formatCode="0.000">
                  <c:v>-0.21199999999999999</c:v>
                </c:pt>
                <c:pt idx="3013" formatCode="0.000">
                  <c:v>6.6219999999999999</c:v>
                </c:pt>
                <c:pt idx="3014" formatCode="0.000">
                  <c:v>5.1280000000000001</c:v>
                </c:pt>
                <c:pt idx="3015" formatCode="0.000">
                  <c:v>3.6320000000000001</c:v>
                </c:pt>
                <c:pt idx="3016" formatCode="0.000">
                  <c:v>-4.6159999999999997</c:v>
                </c:pt>
                <c:pt idx="3017" formatCode="0.000">
                  <c:v>2.431</c:v>
                </c:pt>
                <c:pt idx="3018" formatCode="0.000">
                  <c:v>8.6159999999999997</c:v>
                </c:pt>
                <c:pt idx="3019" formatCode="0.000">
                  <c:v>6.1219999999999999</c:v>
                </c:pt>
                <c:pt idx="3020" formatCode="0.000">
                  <c:v>10.116</c:v>
                </c:pt>
                <c:pt idx="3021" formatCode="0.000">
                  <c:v>11.529</c:v>
                </c:pt>
                <c:pt idx="3022" formatCode="0.000">
                  <c:v>3.5870000000000002</c:v>
                </c:pt>
                <c:pt idx="3023" formatCode="0.000">
                  <c:v>1.43</c:v>
                </c:pt>
                <c:pt idx="3024" formatCode="0.000">
                  <c:v>12.269</c:v>
                </c:pt>
                <c:pt idx="3025" formatCode="0.000">
                  <c:v>9.0289999999999999</c:v>
                </c:pt>
                <c:pt idx="3026" formatCode="0.000">
                  <c:v>5.8159999999999998</c:v>
                </c:pt>
                <c:pt idx="3027" formatCode="0.000">
                  <c:v>-5.3259999999999996</c:v>
                </c:pt>
                <c:pt idx="3028" formatCode="0.000">
                  <c:v>-1.238</c:v>
                </c:pt>
                <c:pt idx="3029" formatCode="0.000">
                  <c:v>8.3040000000000003</c:v>
                </c:pt>
                <c:pt idx="3030" formatCode="0.000">
                  <c:v>5.25</c:v>
                </c:pt>
                <c:pt idx="3031" formatCode="0.000">
                  <c:v>8.6329999999999991</c:v>
                </c:pt>
                <c:pt idx="3032" formatCode="0.000">
                  <c:v>10.253</c:v>
                </c:pt>
                <c:pt idx="3033" formatCode="0.000">
                  <c:v>5.6319999999999997</c:v>
                </c:pt>
                <c:pt idx="3034" formatCode="0.000">
                  <c:v>2.4620000000000002</c:v>
                </c:pt>
                <c:pt idx="3035" formatCode="0.000">
                  <c:v>11.442</c:v>
                </c:pt>
                <c:pt idx="3036" formatCode="0.000">
                  <c:v>8.5239999999999991</c:v>
                </c:pt>
                <c:pt idx="3037" formatCode="0.000">
                  <c:v>5.1689999999999996</c:v>
                </c:pt>
                <c:pt idx="3038" formatCode="0.000">
                  <c:v>4.6120000000000001</c:v>
                </c:pt>
                <c:pt idx="3039" formatCode="0.000">
                  <c:v>-4.3419999999999996</c:v>
                </c:pt>
                <c:pt idx="3040" formatCode="0.000">
                  <c:v>6.2649999999999997</c:v>
                </c:pt>
                <c:pt idx="3041" formatCode="0.000">
                  <c:v>7.9359999999999999</c:v>
                </c:pt>
                <c:pt idx="3042" formatCode="0.000">
                  <c:v>6.3739999999999997</c:v>
                </c:pt>
                <c:pt idx="3043" formatCode="0.000">
                  <c:v>9.8160000000000007</c:v>
                </c:pt>
                <c:pt idx="3044" formatCode="0.000">
                  <c:v>2.7930000000000001</c:v>
                </c:pt>
                <c:pt idx="3045" formatCode="0.000">
                  <c:v>1.55</c:v>
                </c:pt>
                <c:pt idx="3046" formatCode="0.000">
                  <c:v>11.561999999999999</c:v>
                </c:pt>
                <c:pt idx="3047" formatCode="0.000">
                  <c:v>8.077</c:v>
                </c:pt>
                <c:pt idx="3048" formatCode="0.000">
                  <c:v>6.7270000000000003</c:v>
                </c:pt>
                <c:pt idx="3049" formatCode="0.000">
                  <c:v>-4.0199999999999996</c:v>
                </c:pt>
                <c:pt idx="3050" formatCode="0.000">
                  <c:v>-0.89700000000000002</c:v>
                </c:pt>
                <c:pt idx="3051" formatCode="0.000">
                  <c:v>6.9619999999999997</c:v>
                </c:pt>
                <c:pt idx="3052" formatCode="0.000">
                  <c:v>9.891</c:v>
                </c:pt>
                <c:pt idx="3053" formatCode="0.000">
                  <c:v>6.0890000000000004</c:v>
                </c:pt>
                <c:pt idx="3054" formatCode="0.000">
                  <c:v>11.827</c:v>
                </c:pt>
                <c:pt idx="3055" formatCode="0.000">
                  <c:v>6.9550000000000001</c:v>
                </c:pt>
                <c:pt idx="3056" formatCode="0.000">
                  <c:v>1.635</c:v>
                </c:pt>
                <c:pt idx="3057" formatCode="0.000">
                  <c:v>7.008</c:v>
                </c:pt>
                <c:pt idx="3058" formatCode="0.000">
                  <c:v>6.4589999999999996</c:v>
                </c:pt>
                <c:pt idx="3059" formatCode="0.000">
                  <c:v>7.7389999999999999</c:v>
                </c:pt>
                <c:pt idx="3060" formatCode="0.000">
                  <c:v>5.7960000000000003</c:v>
                </c:pt>
                <c:pt idx="3061" formatCode="0.000">
                  <c:v>-1.645</c:v>
                </c:pt>
                <c:pt idx="3062" formatCode="0.000">
                  <c:v>7.0750000000000002</c:v>
                </c:pt>
                <c:pt idx="3063" formatCode="0.000">
                  <c:v>6.6529999999999996</c:v>
                </c:pt>
                <c:pt idx="3064" formatCode="0.000">
                  <c:v>5.7880000000000003</c:v>
                </c:pt>
                <c:pt idx="3065" formatCode="0.000">
                  <c:v>6.117</c:v>
                </c:pt>
                <c:pt idx="3066" formatCode="0.000">
                  <c:v>4.7119999999999997</c:v>
                </c:pt>
                <c:pt idx="3067" formatCode="0.000">
                  <c:v>1.298</c:v>
                </c:pt>
                <c:pt idx="3068" formatCode="0.000">
                  <c:v>10.25</c:v>
                </c:pt>
                <c:pt idx="3069" formatCode="0.000">
                  <c:v>7.84</c:v>
                </c:pt>
                <c:pt idx="3070" formatCode="0.000">
                  <c:v>6.0940000000000003</c:v>
                </c:pt>
                <c:pt idx="3071" formatCode="0.000">
                  <c:v>7.2149999999999999</c:v>
                </c:pt>
                <c:pt idx="3072" formatCode="0.000">
                  <c:v>-1.0840000000000001</c:v>
                </c:pt>
                <c:pt idx="3073" formatCode="0.000">
                  <c:v>9.0589999999999993</c:v>
                </c:pt>
                <c:pt idx="3074" formatCode="0.000">
                  <c:v>6.5759999999999996</c:v>
                </c:pt>
                <c:pt idx="3075" formatCode="0.000">
                  <c:v>2.5990000000000002</c:v>
                </c:pt>
                <c:pt idx="3076" formatCode="0.000">
                  <c:v>1.8</c:v>
                </c:pt>
                <c:pt idx="3077" formatCode="0.000">
                  <c:v>6.5119999999999996</c:v>
                </c:pt>
                <c:pt idx="3078" formatCode="0.000">
                  <c:v>2.423</c:v>
                </c:pt>
                <c:pt idx="3079" formatCode="0.000">
                  <c:v>11.186999999999999</c:v>
                </c:pt>
                <c:pt idx="3080" formatCode="0.000">
                  <c:v>10.352</c:v>
                </c:pt>
                <c:pt idx="3081" formatCode="0.000">
                  <c:v>5.0609999999999999</c:v>
                </c:pt>
                <c:pt idx="3082" formatCode="0.000">
                  <c:v>2.7429999999999999</c:v>
                </c:pt>
                <c:pt idx="3083" formatCode="0.000">
                  <c:v>-2.9860000000000002</c:v>
                </c:pt>
                <c:pt idx="3084" formatCode="0.000">
                  <c:v>10.475</c:v>
                </c:pt>
                <c:pt idx="3085" formatCode="0.000">
                  <c:v>6.8419999999999996</c:v>
                </c:pt>
                <c:pt idx="3086" formatCode="0.000">
                  <c:v>5.6909999999999998</c:v>
                </c:pt>
                <c:pt idx="3087" formatCode="0.000">
                  <c:v>3.67</c:v>
                </c:pt>
                <c:pt idx="3088" formatCode="0.000">
                  <c:v>7.0629999999999997</c:v>
                </c:pt>
                <c:pt idx="3089" formatCode="0.000">
                  <c:v>3.1429999999999998</c:v>
                </c:pt>
                <c:pt idx="3090" formatCode="0.000">
                  <c:v>8.1389999999999993</c:v>
                </c:pt>
                <c:pt idx="3091" formatCode="0.000">
                  <c:v>9.67</c:v>
                </c:pt>
                <c:pt idx="3092" formatCode="0.000">
                  <c:v>10.212</c:v>
                </c:pt>
                <c:pt idx="3093" formatCode="0.000">
                  <c:v>5.7519999999999998</c:v>
                </c:pt>
                <c:pt idx="3094" formatCode="0.000">
                  <c:v>1.2629999999999999</c:v>
                </c:pt>
                <c:pt idx="3095" formatCode="0.000">
                  <c:v>8.33</c:v>
                </c:pt>
                <c:pt idx="3096" formatCode="0.000">
                  <c:v>5.79</c:v>
                </c:pt>
                <c:pt idx="3097" formatCode="0.000">
                  <c:v>-1.0589999999999999</c:v>
                </c:pt>
                <c:pt idx="3098" formatCode="0.000">
                  <c:v>3.9769999999999999</c:v>
                </c:pt>
                <c:pt idx="3099" formatCode="0.000">
                  <c:v>5.6550000000000002</c:v>
                </c:pt>
                <c:pt idx="3100" formatCode="0.000">
                  <c:v>1.605</c:v>
                </c:pt>
                <c:pt idx="3101" formatCode="0.000">
                  <c:v>8.9610000000000003</c:v>
                </c:pt>
                <c:pt idx="3102" formatCode="0.000">
                  <c:v>9.5489999999999995</c:v>
                </c:pt>
                <c:pt idx="3103" formatCode="0.000">
                  <c:v>9.125</c:v>
                </c:pt>
                <c:pt idx="3104" formatCode="0.000">
                  <c:v>-1.127</c:v>
                </c:pt>
                <c:pt idx="3105" formatCode="0.000">
                  <c:v>0.38500000000000001</c:v>
                </c:pt>
                <c:pt idx="3106" formatCode="0.000">
                  <c:v>10.754</c:v>
                </c:pt>
                <c:pt idx="3107" formatCode="0.000">
                  <c:v>8.5060000000000002</c:v>
                </c:pt>
                <c:pt idx="3108" formatCode="0.000">
                  <c:v>-0.76700000000000002</c:v>
                </c:pt>
                <c:pt idx="3109" formatCode="0.000">
                  <c:v>1.5269999999999999</c:v>
                </c:pt>
                <c:pt idx="3110" formatCode="0.000">
                  <c:v>5.282</c:v>
                </c:pt>
                <c:pt idx="3111" formatCode="0.000">
                  <c:v>2.895</c:v>
                </c:pt>
                <c:pt idx="3112" formatCode="0.000">
                  <c:v>13.981</c:v>
                </c:pt>
                <c:pt idx="3113" formatCode="0.000">
                  <c:v>10.247999999999999</c:v>
                </c:pt>
                <c:pt idx="3114" formatCode="0.000">
                  <c:v>7.3879999999999999</c:v>
                </c:pt>
                <c:pt idx="3115" formatCode="0.000">
                  <c:v>0.82499999999999996</c:v>
                </c:pt>
                <c:pt idx="3116" formatCode="0.000">
                  <c:v>-0.98299999999999998</c:v>
                </c:pt>
                <c:pt idx="3117" formatCode="0.000">
                  <c:v>11.347</c:v>
                </c:pt>
                <c:pt idx="3118" formatCode="0.000">
                  <c:v>5.9269999999999996</c:v>
                </c:pt>
                <c:pt idx="3119" formatCode="0.000">
                  <c:v>0.73599999999999999</c:v>
                </c:pt>
                <c:pt idx="3120" formatCode="0.000">
                  <c:v>2.2909999999999999</c:v>
                </c:pt>
                <c:pt idx="3121" formatCode="0.000">
                  <c:v>7.1539999999999999</c:v>
                </c:pt>
                <c:pt idx="3122" formatCode="0.000">
                  <c:v>3.8450000000000002</c:v>
                </c:pt>
                <c:pt idx="3123" formatCode="0.000">
                  <c:v>11.279</c:v>
                </c:pt>
                <c:pt idx="3124" formatCode="0.000">
                  <c:v>9.8650000000000002</c:v>
                </c:pt>
                <c:pt idx="3125" formatCode="0.000">
                  <c:v>3.86</c:v>
                </c:pt>
                <c:pt idx="3126" formatCode="0.000">
                  <c:v>4.1849999999999996</c:v>
                </c:pt>
                <c:pt idx="3127" formatCode="0.000">
                  <c:v>0.96399999999999997</c:v>
                </c:pt>
                <c:pt idx="3128" formatCode="0.000">
                  <c:v>8.5860000000000003</c:v>
                </c:pt>
                <c:pt idx="3129" formatCode="0.000">
                  <c:v>7.3769999999999998</c:v>
                </c:pt>
                <c:pt idx="3130" formatCode="0.000">
                  <c:v>2.5</c:v>
                </c:pt>
                <c:pt idx="3131" formatCode="0.000">
                  <c:v>-1.2E-2</c:v>
                </c:pt>
                <c:pt idx="3132" formatCode="0.000">
                  <c:v>8.609</c:v>
                </c:pt>
                <c:pt idx="3133" formatCode="0.000">
                  <c:v>5.7889999999999997</c:v>
                </c:pt>
                <c:pt idx="3134" formatCode="0.000">
                  <c:v>8.2769999999999992</c:v>
                </c:pt>
                <c:pt idx="3135" formatCode="0.000">
                  <c:v>9.6110000000000007</c:v>
                </c:pt>
                <c:pt idx="3136" formatCode="0.000">
                  <c:v>2.2240000000000002</c:v>
                </c:pt>
                <c:pt idx="3137" formatCode="0.000">
                  <c:v>1.4119999999999999</c:v>
                </c:pt>
                <c:pt idx="3138" formatCode="0.000">
                  <c:v>2.11</c:v>
                </c:pt>
                <c:pt idx="3139" formatCode="0.000">
                  <c:v>9.1989999999999998</c:v>
                </c:pt>
                <c:pt idx="3140" formatCode="0.000">
                  <c:v>6.2640000000000002</c:v>
                </c:pt>
                <c:pt idx="3141" formatCode="0.000">
                  <c:v>7.2560000000000002</c:v>
                </c:pt>
                <c:pt idx="3142" formatCode="0.000">
                  <c:v>4.7729999999999997</c:v>
                </c:pt>
                <c:pt idx="3143" formatCode="0.000">
                  <c:v>5.9089999999999998</c:v>
                </c:pt>
                <c:pt idx="3144" formatCode="0.000">
                  <c:v>2.895</c:v>
                </c:pt>
                <c:pt idx="3145" formatCode="0.000">
                  <c:v>8.2789999999999999</c:v>
                </c:pt>
                <c:pt idx="3146" formatCode="0.000">
                  <c:v>8.4990000000000006</c:v>
                </c:pt>
                <c:pt idx="3147" formatCode="0.000">
                  <c:v>4.16</c:v>
                </c:pt>
                <c:pt idx="3148" formatCode="0.000">
                  <c:v>2.5550000000000002</c:v>
                </c:pt>
                <c:pt idx="3149" formatCode="0.000">
                  <c:v>2.2290000000000001</c:v>
                </c:pt>
                <c:pt idx="3150" formatCode="0.000">
                  <c:v>9.5380000000000003</c:v>
                </c:pt>
                <c:pt idx="3151" formatCode="0.000">
                  <c:v>4.4580000000000002</c:v>
                </c:pt>
                <c:pt idx="3152" formatCode="0.000">
                  <c:v>8.6910000000000007</c:v>
                </c:pt>
                <c:pt idx="3153" formatCode="0.000">
                  <c:v>4.4349999999999996</c:v>
                </c:pt>
                <c:pt idx="3154" formatCode="0.000">
                  <c:v>3.7770000000000001</c:v>
                </c:pt>
                <c:pt idx="3155" formatCode="0.000">
                  <c:v>2.93</c:v>
                </c:pt>
                <c:pt idx="3156" formatCode="0.000">
                  <c:v>8.5839999999999996</c:v>
                </c:pt>
                <c:pt idx="3157" formatCode="0.000">
                  <c:v>7.327</c:v>
                </c:pt>
                <c:pt idx="3158" formatCode="0.000">
                  <c:v>5.7060000000000004</c:v>
                </c:pt>
                <c:pt idx="3159" formatCode="0.000">
                  <c:v>-5.4790000000000001</c:v>
                </c:pt>
                <c:pt idx="3160" formatCode="0.000">
                  <c:v>11.631</c:v>
                </c:pt>
                <c:pt idx="3161" formatCode="0.000">
                  <c:v>7.7320000000000002</c:v>
                </c:pt>
                <c:pt idx="3162" formatCode="0.000">
                  <c:v>4.6580000000000004</c:v>
                </c:pt>
                <c:pt idx="3163" formatCode="0.000">
                  <c:v>6.4589999999999996</c:v>
                </c:pt>
                <c:pt idx="3164" formatCode="0.000">
                  <c:v>2.8130000000000002</c:v>
                </c:pt>
                <c:pt idx="3165" formatCode="0.000">
                  <c:v>5.6749999999999998</c:v>
                </c:pt>
                <c:pt idx="3166" formatCode="0.000">
                  <c:v>1.17</c:v>
                </c:pt>
                <c:pt idx="3167" formatCode="0.000">
                  <c:v>12.083</c:v>
                </c:pt>
                <c:pt idx="3168" formatCode="0.000">
                  <c:v>6.7329999999999997</c:v>
                </c:pt>
                <c:pt idx="3169" formatCode="0.000">
                  <c:v>1.7929999999999999</c:v>
                </c:pt>
                <c:pt idx="3170" formatCode="0.000">
                  <c:v>-3.4039999999999999</c:v>
                </c:pt>
                <c:pt idx="3171" formatCode="0.000">
                  <c:v>9.6449999999999996</c:v>
                </c:pt>
                <c:pt idx="3172" formatCode="0.000">
                  <c:v>5.944</c:v>
                </c:pt>
                <c:pt idx="3173" formatCode="0.000">
                  <c:v>6.7430000000000003</c:v>
                </c:pt>
                <c:pt idx="3174" formatCode="0.000">
                  <c:v>12.616</c:v>
                </c:pt>
                <c:pt idx="3175" formatCode="0.000">
                  <c:v>6.0659999999999998</c:v>
                </c:pt>
                <c:pt idx="3176" formatCode="0.000">
                  <c:v>7.1029999999999998</c:v>
                </c:pt>
                <c:pt idx="3177" formatCode="0.000">
                  <c:v>0.53900000000000003</c:v>
                </c:pt>
                <c:pt idx="3178" formatCode="0.000">
                  <c:v>5.9039999999999999</c:v>
                </c:pt>
                <c:pt idx="3179" formatCode="0.000">
                  <c:v>10.352</c:v>
                </c:pt>
                <c:pt idx="3180" formatCode="0.000">
                  <c:v>0.43</c:v>
                </c:pt>
                <c:pt idx="3181" formatCode="0.000">
                  <c:v>0.996</c:v>
                </c:pt>
                <c:pt idx="3182" formatCode="0.000">
                  <c:v>6.5629999999999997</c:v>
                </c:pt>
                <c:pt idx="3183" formatCode="0.000">
                  <c:v>6.4749999999999996</c:v>
                </c:pt>
                <c:pt idx="3184" formatCode="0.000">
                  <c:v>5.9729999999999999</c:v>
                </c:pt>
                <c:pt idx="3185" formatCode="0.000">
                  <c:v>10.244999999999999</c:v>
                </c:pt>
                <c:pt idx="3186" formatCode="0.000">
                  <c:v>0.89300000000000002</c:v>
                </c:pt>
                <c:pt idx="3187" formatCode="0.000">
                  <c:v>9.6029999999999998</c:v>
                </c:pt>
                <c:pt idx="3188" formatCode="0.000">
                  <c:v>1.4330000000000001</c:v>
                </c:pt>
                <c:pt idx="3189" formatCode="0.000">
                  <c:v>6.62</c:v>
                </c:pt>
                <c:pt idx="3190" formatCode="0.000">
                  <c:v>10.917999999999999</c:v>
                </c:pt>
                <c:pt idx="3191" formatCode="0.000">
                  <c:v>4.4379999999999997</c:v>
                </c:pt>
                <c:pt idx="3192" formatCode="0.000">
                  <c:v>-0.30499999999999999</c:v>
                </c:pt>
                <c:pt idx="3193" formatCode="0.000">
                  <c:v>-2.0259999999999998</c:v>
                </c:pt>
                <c:pt idx="3194" formatCode="0.000">
                  <c:v>7.7679999999999998</c:v>
                </c:pt>
                <c:pt idx="3195" formatCode="0.000">
                  <c:v>5.1680000000000001</c:v>
                </c:pt>
                <c:pt idx="3196" formatCode="0.000">
                  <c:v>9.3940000000000001</c:v>
                </c:pt>
                <c:pt idx="3197" formatCode="0.000">
                  <c:v>3.052</c:v>
                </c:pt>
                <c:pt idx="3198" formatCode="0.000">
                  <c:v>7.05</c:v>
                </c:pt>
                <c:pt idx="3199" formatCode="0.000">
                  <c:v>2.1059999999999999</c:v>
                </c:pt>
                <c:pt idx="3200" formatCode="0.000">
                  <c:v>11.913</c:v>
                </c:pt>
                <c:pt idx="3201" formatCode="0.000">
                  <c:v>10.696999999999999</c:v>
                </c:pt>
                <c:pt idx="3202" formatCode="0.000">
                  <c:v>1.621</c:v>
                </c:pt>
                <c:pt idx="3203" formatCode="0.000">
                  <c:v>1.9990000000000001</c:v>
                </c:pt>
                <c:pt idx="3204" formatCode="0.000">
                  <c:v>-3.1989999999999998</c:v>
                </c:pt>
                <c:pt idx="3205" formatCode="0.000">
                  <c:v>9.8049999999999997</c:v>
                </c:pt>
                <c:pt idx="3206" formatCode="0.000">
                  <c:v>7.9279999999999999</c:v>
                </c:pt>
                <c:pt idx="3207" formatCode="0.000">
                  <c:v>4.3390000000000004</c:v>
                </c:pt>
                <c:pt idx="3208" formatCode="0.000">
                  <c:v>3.774</c:v>
                </c:pt>
                <c:pt idx="3209" formatCode="0.000">
                  <c:v>7.23</c:v>
                </c:pt>
                <c:pt idx="3210" formatCode="0.000">
                  <c:v>3.2989999999999999</c:v>
                </c:pt>
                <c:pt idx="3211" formatCode="0.000">
                  <c:v>11.87</c:v>
                </c:pt>
                <c:pt idx="3212" formatCode="0.000">
                  <c:v>10.347</c:v>
                </c:pt>
                <c:pt idx="3213" formatCode="0.000">
                  <c:v>5.3860000000000001</c:v>
                </c:pt>
                <c:pt idx="3214" formatCode="0.000">
                  <c:v>5.9</c:v>
                </c:pt>
                <c:pt idx="3215" formatCode="0.000">
                  <c:v>-12.853999999999999</c:v>
                </c:pt>
                <c:pt idx="3216" formatCode="0.000">
                  <c:v>10.198</c:v>
                </c:pt>
                <c:pt idx="3217" formatCode="0.000">
                  <c:v>7.2969999999999997</c:v>
                </c:pt>
                <c:pt idx="3218" formatCode="0.000">
                  <c:v>6.2009999999999996</c:v>
                </c:pt>
                <c:pt idx="3219" formatCode="0.000">
                  <c:v>6.7619999999999996</c:v>
                </c:pt>
                <c:pt idx="3220" formatCode="0.000">
                  <c:v>8.5169999999999995</c:v>
                </c:pt>
                <c:pt idx="3221" formatCode="0.000">
                  <c:v>3.0070000000000001</c:v>
                </c:pt>
                <c:pt idx="3222" formatCode="0.000">
                  <c:v>8.48</c:v>
                </c:pt>
                <c:pt idx="3223" formatCode="0.000">
                  <c:v>10.3</c:v>
                </c:pt>
                <c:pt idx="3224" formatCode="0.000">
                  <c:v>1.512</c:v>
                </c:pt>
                <c:pt idx="3225" formatCode="0.000">
                  <c:v>4.4119999999999999</c:v>
                </c:pt>
                <c:pt idx="3226" formatCode="0.000">
                  <c:v>-7.3440000000000003</c:v>
                </c:pt>
                <c:pt idx="3227" formatCode="0.000">
                  <c:v>8.4290000000000003</c:v>
                </c:pt>
                <c:pt idx="3228" formatCode="0.000">
                  <c:v>7.1349999999999998</c:v>
                </c:pt>
                <c:pt idx="3229" formatCode="0.000">
                  <c:v>2.8559999999999999</c:v>
                </c:pt>
                <c:pt idx="3230" formatCode="0.000">
                  <c:v>8.2609999999999992</c:v>
                </c:pt>
                <c:pt idx="3231" formatCode="0.000">
                  <c:v>13.055</c:v>
                </c:pt>
                <c:pt idx="3232" formatCode="0.000">
                  <c:v>2.23</c:v>
                </c:pt>
                <c:pt idx="3233" formatCode="0.000">
                  <c:v>8.2639999999999993</c:v>
                </c:pt>
                <c:pt idx="3234" formatCode="0.000">
                  <c:v>11.196999999999999</c:v>
                </c:pt>
                <c:pt idx="3235" formatCode="0.000">
                  <c:v>5.1029999999999998</c:v>
                </c:pt>
                <c:pt idx="3236" formatCode="0.000">
                  <c:v>2.93</c:v>
                </c:pt>
                <c:pt idx="3237" formatCode="0.000">
                  <c:v>-4.8659999999999997</c:v>
                </c:pt>
                <c:pt idx="3238" formatCode="0.000">
                  <c:v>11.606</c:v>
                </c:pt>
                <c:pt idx="3239" formatCode="0.000">
                  <c:v>6.5590000000000002</c:v>
                </c:pt>
                <c:pt idx="3240" formatCode="0.000">
                  <c:v>1.2210000000000001</c:v>
                </c:pt>
                <c:pt idx="3241" formatCode="0.000">
                  <c:v>6.0579999999999998</c:v>
                </c:pt>
                <c:pt idx="3242" formatCode="0.000">
                  <c:v>7.5960000000000001</c:v>
                </c:pt>
                <c:pt idx="3243" formatCode="0.000">
                  <c:v>3.1320000000000001</c:v>
                </c:pt>
                <c:pt idx="3244" formatCode="0.000">
                  <c:v>8.4380000000000006</c:v>
                </c:pt>
                <c:pt idx="3245" formatCode="0.000">
                  <c:v>12.087</c:v>
                </c:pt>
                <c:pt idx="3246" formatCode="0.000">
                  <c:v>7.0229999999999997</c:v>
                </c:pt>
                <c:pt idx="3247" formatCode="0.000">
                  <c:v>4.8789999999999996</c:v>
                </c:pt>
                <c:pt idx="3248" formatCode="0.000">
                  <c:v>-10.178000000000001</c:v>
                </c:pt>
                <c:pt idx="3249" formatCode="0.000">
                  <c:v>10.597</c:v>
                </c:pt>
                <c:pt idx="3250" formatCode="0.000">
                  <c:v>7.6630000000000003</c:v>
                </c:pt>
                <c:pt idx="3251" formatCode="0.000">
                  <c:v>-1.367</c:v>
                </c:pt>
                <c:pt idx="3252" formatCode="0.000">
                  <c:v>6.6230000000000002</c:v>
                </c:pt>
                <c:pt idx="3253" formatCode="0.000">
                  <c:v>9.4540000000000006</c:v>
                </c:pt>
                <c:pt idx="3254" formatCode="0.000">
                  <c:v>2.2869999999999999</c:v>
                </c:pt>
                <c:pt idx="3255" formatCode="0.000">
                  <c:v>9.7620000000000005</c:v>
                </c:pt>
                <c:pt idx="3256" formatCode="0.000">
                  <c:v>9.3879999999999999</c:v>
                </c:pt>
                <c:pt idx="3257" formatCode="0.000">
                  <c:v>2.742</c:v>
                </c:pt>
                <c:pt idx="3258" formatCode="0.000">
                  <c:v>6.4889999999999999</c:v>
                </c:pt>
                <c:pt idx="3259" formatCode="0.000">
                  <c:v>-5.5490000000000004</c:v>
                </c:pt>
                <c:pt idx="3260" formatCode="0.000">
                  <c:v>7.1470000000000002</c:v>
                </c:pt>
                <c:pt idx="3261" formatCode="0.000">
                  <c:v>8.0069999999999997</c:v>
                </c:pt>
                <c:pt idx="3262" formatCode="0.000">
                  <c:v>2.7370000000000001</c:v>
                </c:pt>
                <c:pt idx="3263" formatCode="0.000">
                  <c:v>8.2799999999999994</c:v>
                </c:pt>
                <c:pt idx="3264" formatCode="0.000">
                  <c:v>7.0579999999999998</c:v>
                </c:pt>
                <c:pt idx="3265" formatCode="0.000">
                  <c:v>0.86899999999999999</c:v>
                </c:pt>
                <c:pt idx="3266" formatCode="0.000">
                  <c:v>11.51</c:v>
                </c:pt>
                <c:pt idx="3267" formatCode="0.000">
                  <c:v>11.352</c:v>
                </c:pt>
                <c:pt idx="3268" formatCode="0.000">
                  <c:v>4.5069999999999997</c:v>
                </c:pt>
                <c:pt idx="3269" formatCode="0.000">
                  <c:v>0.216</c:v>
                </c:pt>
                <c:pt idx="3270" formatCode="0.000">
                  <c:v>-8.0340000000000007</c:v>
                </c:pt>
                <c:pt idx="3271" formatCode="0.000">
                  <c:v>9.6980000000000004</c:v>
                </c:pt>
                <c:pt idx="3272" formatCode="0.000">
                  <c:v>6.9009999999999998</c:v>
                </c:pt>
                <c:pt idx="3273" formatCode="0.000">
                  <c:v>0.66200000000000003</c:v>
                </c:pt>
                <c:pt idx="3274" formatCode="0.000">
                  <c:v>9.0030000000000001</c:v>
                </c:pt>
                <c:pt idx="3275" formatCode="0.000">
                  <c:v>8.8490000000000002</c:v>
                </c:pt>
                <c:pt idx="3276" formatCode="0.000">
                  <c:v>3.1339999999999999</c:v>
                </c:pt>
                <c:pt idx="3277" formatCode="0.000">
                  <c:v>12.228</c:v>
                </c:pt>
                <c:pt idx="3278" formatCode="0.000">
                  <c:v>10.975</c:v>
                </c:pt>
                <c:pt idx="3279" formatCode="0.000">
                  <c:v>5.5019999999999998</c:v>
                </c:pt>
                <c:pt idx="3280" formatCode="0.000">
                  <c:v>0.748</c:v>
                </c:pt>
                <c:pt idx="3281" formatCode="0.000">
                  <c:v>-5.6109999999999998</c:v>
                </c:pt>
                <c:pt idx="3282" formatCode="0.000">
                  <c:v>8.39</c:v>
                </c:pt>
                <c:pt idx="3283" formatCode="0.000">
                  <c:v>9.327</c:v>
                </c:pt>
                <c:pt idx="3284" formatCode="0.000">
                  <c:v>-2.2280000000000002</c:v>
                </c:pt>
                <c:pt idx="3285" formatCode="0.000">
                  <c:v>7.1159999999999997</c:v>
                </c:pt>
                <c:pt idx="3286" formatCode="0.000">
                  <c:v>12.96</c:v>
                </c:pt>
                <c:pt idx="3287" formatCode="0.000">
                  <c:v>1.6950000000000001</c:v>
                </c:pt>
                <c:pt idx="3288" formatCode="0.000">
                  <c:v>9.4760000000000009</c:v>
                </c:pt>
                <c:pt idx="3289" formatCode="0.000">
                  <c:v>11.576000000000001</c:v>
                </c:pt>
                <c:pt idx="3290" formatCode="0.000">
                  <c:v>1.4370000000000001</c:v>
                </c:pt>
                <c:pt idx="3291" formatCode="0.000">
                  <c:v>1.1299999999999999</c:v>
                </c:pt>
                <c:pt idx="3292" formatCode="0.000">
                  <c:v>-10.754</c:v>
                </c:pt>
                <c:pt idx="3293" formatCode="0.000">
                  <c:v>8.4459999999999997</c:v>
                </c:pt>
                <c:pt idx="3294" formatCode="0.000">
                  <c:v>6.9980000000000002</c:v>
                </c:pt>
                <c:pt idx="3295" formatCode="0.000">
                  <c:v>3.6659999999999999</c:v>
                </c:pt>
                <c:pt idx="3296" formatCode="0.000">
                  <c:v>8.2249999999999996</c:v>
                </c:pt>
                <c:pt idx="3297" formatCode="0.000">
                  <c:v>10.914999999999999</c:v>
                </c:pt>
                <c:pt idx="3298" formatCode="0.000">
                  <c:v>4.4390000000000001</c:v>
                </c:pt>
                <c:pt idx="3299" formatCode="0.000">
                  <c:v>12.095000000000001</c:v>
                </c:pt>
                <c:pt idx="3300" formatCode="0.000">
                  <c:v>10.164999999999999</c:v>
                </c:pt>
                <c:pt idx="3301" formatCode="0.000">
                  <c:v>5.875</c:v>
                </c:pt>
                <c:pt idx="3302" formatCode="0.000">
                  <c:v>3.8879999999999999</c:v>
                </c:pt>
                <c:pt idx="3303" formatCode="0.000">
                  <c:v>-9.8989999999999991</c:v>
                </c:pt>
                <c:pt idx="3304" formatCode="0.000">
                  <c:v>6.4939999999999998</c:v>
                </c:pt>
                <c:pt idx="3305" formatCode="0.000">
                  <c:v>10.243</c:v>
                </c:pt>
                <c:pt idx="3306" formatCode="0.000">
                  <c:v>4.1260000000000003</c:v>
                </c:pt>
                <c:pt idx="3307" formatCode="0.000">
                  <c:v>5.149</c:v>
                </c:pt>
                <c:pt idx="3308" formatCode="0.000">
                  <c:v>4.2869999999999999</c:v>
                </c:pt>
                <c:pt idx="3309" formatCode="0.000">
                  <c:v>5.899</c:v>
                </c:pt>
                <c:pt idx="3310" formatCode="0.000">
                  <c:v>11.763999999999999</c:v>
                </c:pt>
                <c:pt idx="3311" formatCode="0.000">
                  <c:v>9.68</c:v>
                </c:pt>
                <c:pt idx="3312" formatCode="0.000">
                  <c:v>6.7229999999999999</c:v>
                </c:pt>
                <c:pt idx="3313" formatCode="0.000">
                  <c:v>4.5419999999999998</c:v>
                </c:pt>
                <c:pt idx="3314" formatCode="0.000">
                  <c:v>-7.1449999999999996</c:v>
                </c:pt>
                <c:pt idx="3315" formatCode="0.000">
                  <c:v>6.4240000000000004</c:v>
                </c:pt>
                <c:pt idx="3316" formatCode="0.000">
                  <c:v>7.9219999999999997</c:v>
                </c:pt>
                <c:pt idx="3317" formatCode="0.000">
                  <c:v>5.7050000000000001</c:v>
                </c:pt>
                <c:pt idx="3318" formatCode="0.000">
                  <c:v>7.4909999999999997</c:v>
                </c:pt>
                <c:pt idx="3319" formatCode="0.000">
                  <c:v>6.8659999999999997</c:v>
                </c:pt>
                <c:pt idx="3320" formatCode="0.000">
                  <c:v>3.1160000000000001</c:v>
                </c:pt>
                <c:pt idx="3321" formatCode="0.000">
                  <c:v>6.4749999999999996</c:v>
                </c:pt>
                <c:pt idx="3322" formatCode="0.000">
                  <c:v>6.9660000000000002</c:v>
                </c:pt>
                <c:pt idx="3323" formatCode="0.000">
                  <c:v>8.2460000000000004</c:v>
                </c:pt>
                <c:pt idx="3324" formatCode="0.000">
                  <c:v>1.0760000000000001</c:v>
                </c:pt>
                <c:pt idx="3325" formatCode="0.000">
                  <c:v>6.0309999999999997</c:v>
                </c:pt>
                <c:pt idx="3326" formatCode="0.000">
                  <c:v>6.9610000000000003</c:v>
                </c:pt>
                <c:pt idx="3327" formatCode="0.000">
                  <c:v>7.3410000000000002</c:v>
                </c:pt>
                <c:pt idx="3328" formatCode="0.000">
                  <c:v>5.6239999999999997</c:v>
                </c:pt>
                <c:pt idx="3329" formatCode="0.000">
                  <c:v>9.593</c:v>
                </c:pt>
                <c:pt idx="3330" formatCode="0.000">
                  <c:v>1.875</c:v>
                </c:pt>
                <c:pt idx="3331" formatCode="0.000">
                  <c:v>8.1029999999999998</c:v>
                </c:pt>
                <c:pt idx="3332" formatCode="0.000">
                  <c:v>10.628</c:v>
                </c:pt>
                <c:pt idx="3333" formatCode="0.000">
                  <c:v>7.2519999999999998</c:v>
                </c:pt>
                <c:pt idx="3334" formatCode="0.000">
                  <c:v>4.57</c:v>
                </c:pt>
                <c:pt idx="3335" formatCode="0.000">
                  <c:v>3.645</c:v>
                </c:pt>
                <c:pt idx="3336" formatCode="0.000">
                  <c:v>8.1679999999999993</c:v>
                </c:pt>
                <c:pt idx="3337" formatCode="0.000">
                  <c:v>5.2709999999999999</c:v>
                </c:pt>
                <c:pt idx="3338" formatCode="0.000">
                  <c:v>6.0620000000000003</c:v>
                </c:pt>
                <c:pt idx="3339" formatCode="0.000">
                  <c:v>5.4740000000000002</c:v>
                </c:pt>
                <c:pt idx="3340" formatCode="0.000">
                  <c:v>4.5039999999999996</c:v>
                </c:pt>
                <c:pt idx="3341" formatCode="0.000">
                  <c:v>6.2270000000000003</c:v>
                </c:pt>
                <c:pt idx="3342" formatCode="0.000">
                  <c:v>10.385</c:v>
                </c:pt>
                <c:pt idx="3343" formatCode="0.000">
                  <c:v>8.4920000000000009</c:v>
                </c:pt>
                <c:pt idx="3344" formatCode="0.000">
                  <c:v>6.0730000000000004</c:v>
                </c:pt>
                <c:pt idx="3345" formatCode="0.000">
                  <c:v>6.3</c:v>
                </c:pt>
                <c:pt idx="3346" formatCode="0.000">
                  <c:v>8.4890000000000008</c:v>
                </c:pt>
                <c:pt idx="3347" formatCode="0.000">
                  <c:v>11.285</c:v>
                </c:pt>
                <c:pt idx="3348" formatCode="0.000">
                  <c:v>4.4210000000000003</c:v>
                </c:pt>
                <c:pt idx="3349" formatCode="0.000">
                  <c:v>-5.5</c:v>
                </c:pt>
                <c:pt idx="3350" formatCode="0.000">
                  <c:v>2.4300000000000002</c:v>
                </c:pt>
                <c:pt idx="3351" formatCode="0.000">
                  <c:v>9.4019999999999992</c:v>
                </c:pt>
                <c:pt idx="3352" formatCode="0.000">
                  <c:v>9.7759999999999998</c:v>
                </c:pt>
                <c:pt idx="3353" formatCode="0.000">
                  <c:v>5.23</c:v>
                </c:pt>
                <c:pt idx="3354" formatCode="0.000">
                  <c:v>6.6509999999999998</c:v>
                </c:pt>
                <c:pt idx="3355" formatCode="0.000">
                  <c:v>6.4980000000000002</c:v>
                </c:pt>
                <c:pt idx="3356" formatCode="0.000">
                  <c:v>6.8979999999999997</c:v>
                </c:pt>
                <c:pt idx="3357" formatCode="0.000">
                  <c:v>5.5179999999999998</c:v>
                </c:pt>
                <c:pt idx="3358" formatCode="0.000">
                  <c:v>4.431</c:v>
                </c:pt>
                <c:pt idx="3359" formatCode="0.000">
                  <c:v>4.76</c:v>
                </c:pt>
                <c:pt idx="3360" formatCode="0.000">
                  <c:v>1.667</c:v>
                </c:pt>
                <c:pt idx="3361" formatCode="0.000">
                  <c:v>10.321</c:v>
                </c:pt>
                <c:pt idx="3362" formatCode="0.000">
                  <c:v>10</c:v>
                </c:pt>
                <c:pt idx="3363" formatCode="0.000">
                  <c:v>12.555</c:v>
                </c:pt>
                <c:pt idx="3364" formatCode="0.000">
                  <c:v>1.984</c:v>
                </c:pt>
                <c:pt idx="3365" formatCode="0.000">
                  <c:v>7.9109999999999996</c:v>
                </c:pt>
                <c:pt idx="3366" formatCode="0.000">
                  <c:v>8.2100000000000009</c:v>
                </c:pt>
                <c:pt idx="3367" formatCode="0.000">
                  <c:v>0.77400000000000002</c:v>
                </c:pt>
                <c:pt idx="3368" formatCode="0.000">
                  <c:v>4.819</c:v>
                </c:pt>
                <c:pt idx="3369" formatCode="0.000">
                  <c:v>6.2439999999999998</c:v>
                </c:pt>
                <c:pt idx="3370" formatCode="0.000">
                  <c:v>1.7010000000000001</c:v>
                </c:pt>
                <c:pt idx="3371" formatCode="0.000">
                  <c:v>7.5179999999999998</c:v>
                </c:pt>
                <c:pt idx="3372" formatCode="0.000">
                  <c:v>9.7240000000000002</c:v>
                </c:pt>
                <c:pt idx="3373" formatCode="0.000">
                  <c:v>4.5890000000000004</c:v>
                </c:pt>
                <c:pt idx="3374" formatCode="0.000">
                  <c:v>0.82499999999999996</c:v>
                </c:pt>
                <c:pt idx="3375" formatCode="0.000">
                  <c:v>10.54</c:v>
                </c:pt>
                <c:pt idx="3376" formatCode="0.000">
                  <c:v>7.8579999999999997</c:v>
                </c:pt>
                <c:pt idx="3377" formatCode="0.000">
                  <c:v>11.516</c:v>
                </c:pt>
                <c:pt idx="3378" formatCode="0.000">
                  <c:v>6.5359999999999996</c:v>
                </c:pt>
                <c:pt idx="3379" formatCode="0.000">
                  <c:v>4.0910000000000002</c:v>
                </c:pt>
                <c:pt idx="3380" formatCode="0.000">
                  <c:v>1.958</c:v>
                </c:pt>
                <c:pt idx="3381" formatCode="0.000">
                  <c:v>4.0369999999999999</c:v>
                </c:pt>
                <c:pt idx="3382" formatCode="0.000">
                  <c:v>8.4930000000000003</c:v>
                </c:pt>
                <c:pt idx="3383" formatCode="0.000">
                  <c:v>3.5190000000000001</c:v>
                </c:pt>
                <c:pt idx="3384" formatCode="0.000">
                  <c:v>-1.4690000000000001</c:v>
                </c:pt>
                <c:pt idx="3385" formatCode="0.000">
                  <c:v>12.212999999999999</c:v>
                </c:pt>
                <c:pt idx="3386" formatCode="0.000">
                  <c:v>6.1459999999999999</c:v>
                </c:pt>
                <c:pt idx="3387" formatCode="0.000">
                  <c:v>7.601</c:v>
                </c:pt>
                <c:pt idx="3388" formatCode="0.000">
                  <c:v>6.4619999999999997</c:v>
                </c:pt>
                <c:pt idx="3389" formatCode="0.000">
                  <c:v>9.6430000000000007</c:v>
                </c:pt>
                <c:pt idx="3390" formatCode="0.000">
                  <c:v>3.5059999999999998</c:v>
                </c:pt>
                <c:pt idx="3391" formatCode="0.000">
                  <c:v>5.5119999999999996</c:v>
                </c:pt>
                <c:pt idx="3392" formatCode="0.000">
                  <c:v>9.0280000000000005</c:v>
                </c:pt>
                <c:pt idx="3393" formatCode="0.000">
                  <c:v>8.8330000000000002</c:v>
                </c:pt>
                <c:pt idx="3394" formatCode="0.000">
                  <c:v>-0.84499999999999997</c:v>
                </c:pt>
                <c:pt idx="3395" formatCode="0.000">
                  <c:v>14.510999999999999</c:v>
                </c:pt>
                <c:pt idx="3396" formatCode="0.000">
                  <c:v>6.367</c:v>
                </c:pt>
                <c:pt idx="3397" formatCode="0.000">
                  <c:v>9.8290000000000006</c:v>
                </c:pt>
                <c:pt idx="3398" formatCode="0.000">
                  <c:v>2.1800000000000002</c:v>
                </c:pt>
                <c:pt idx="3399" formatCode="0.000">
                  <c:v>4.88</c:v>
                </c:pt>
                <c:pt idx="3400" formatCode="0.000">
                  <c:v>-0.26100000000000001</c:v>
                </c:pt>
                <c:pt idx="3401" formatCode="0.000">
                  <c:v>7.0519999999999996</c:v>
                </c:pt>
                <c:pt idx="3402" formatCode="0.000">
                  <c:v>9.3490000000000002</c:v>
                </c:pt>
                <c:pt idx="3403" formatCode="0.000">
                  <c:v>8.4640000000000004</c:v>
                </c:pt>
                <c:pt idx="3404" formatCode="0.000">
                  <c:v>1.29</c:v>
                </c:pt>
                <c:pt idx="3405" formatCode="0.000">
                  <c:v>10.507</c:v>
                </c:pt>
                <c:pt idx="3406" formatCode="0.000">
                  <c:v>5.5919999999999996</c:v>
                </c:pt>
                <c:pt idx="3407" formatCode="0.000">
                  <c:v>6.1340000000000003</c:v>
                </c:pt>
                <c:pt idx="3408" formatCode="0.000">
                  <c:v>6.9359999999999999</c:v>
                </c:pt>
                <c:pt idx="3409" formatCode="0.000">
                  <c:v>6.28</c:v>
                </c:pt>
                <c:pt idx="3410" formatCode="0.000">
                  <c:v>-1.0469999999999999</c:v>
                </c:pt>
                <c:pt idx="3411" formatCode="0.000">
                  <c:v>8.01</c:v>
                </c:pt>
                <c:pt idx="3412" formatCode="0.000">
                  <c:v>8.5619999999999994</c:v>
                </c:pt>
                <c:pt idx="3413" formatCode="0.000">
                  <c:v>5.516</c:v>
                </c:pt>
                <c:pt idx="3414" formatCode="0.000">
                  <c:v>-2.6190000000000002</c:v>
                </c:pt>
                <c:pt idx="3415" formatCode="0.000">
                  <c:v>10.151</c:v>
                </c:pt>
                <c:pt idx="3416" formatCode="0.000">
                  <c:v>7.6820000000000004</c:v>
                </c:pt>
                <c:pt idx="3417" formatCode="0.000">
                  <c:v>2.6629999999999998</c:v>
                </c:pt>
                <c:pt idx="3418" formatCode="0.000">
                  <c:v>9.5589999999999993</c:v>
                </c:pt>
                <c:pt idx="3419" formatCode="0.000">
                  <c:v>7.6219999999999999</c:v>
                </c:pt>
                <c:pt idx="3420" formatCode="0.000">
                  <c:v>5.3920000000000003</c:v>
                </c:pt>
                <c:pt idx="3421" formatCode="0.000">
                  <c:v>6.92</c:v>
                </c:pt>
                <c:pt idx="3422" formatCode="0.000">
                  <c:v>10.532</c:v>
                </c:pt>
                <c:pt idx="3423" formatCode="0.000">
                  <c:v>4.9930000000000003</c:v>
                </c:pt>
                <c:pt idx="3424" formatCode="0.000">
                  <c:v>4.42</c:v>
                </c:pt>
                <c:pt idx="3425" formatCode="0.000">
                  <c:v>10.077</c:v>
                </c:pt>
                <c:pt idx="3426" formatCode="0.000">
                  <c:v>6.9859999999999998</c:v>
                </c:pt>
                <c:pt idx="3427" formatCode="0.000">
                  <c:v>5.37</c:v>
                </c:pt>
                <c:pt idx="3428" formatCode="0.000">
                  <c:v>9.3460000000000001</c:v>
                </c:pt>
                <c:pt idx="3429" formatCode="0.000">
                  <c:v>3.4460000000000002</c:v>
                </c:pt>
                <c:pt idx="3430" formatCode="0.000">
                  <c:v>0.84399999999999997</c:v>
                </c:pt>
                <c:pt idx="3431" formatCode="0.000">
                  <c:v>5.3609999999999998</c:v>
                </c:pt>
                <c:pt idx="3432" formatCode="0.000">
                  <c:v>11.773999999999999</c:v>
                </c:pt>
                <c:pt idx="3433" formatCode="0.000">
                  <c:v>5.3170000000000002</c:v>
                </c:pt>
                <c:pt idx="3434" formatCode="0.000">
                  <c:v>3.1309999999999998</c:v>
                </c:pt>
                <c:pt idx="3435" formatCode="0.000">
                  <c:v>9.0850000000000009</c:v>
                </c:pt>
                <c:pt idx="3436" formatCode="0.000">
                  <c:v>8.7769999999999992</c:v>
                </c:pt>
                <c:pt idx="3437" formatCode="0.000">
                  <c:v>-2.3559999999999999</c:v>
                </c:pt>
                <c:pt idx="3438" formatCode="0.000">
                  <c:v>8.7149999999999999</c:v>
                </c:pt>
                <c:pt idx="3439" formatCode="0.000">
                  <c:v>6.4420000000000002</c:v>
                </c:pt>
                <c:pt idx="3440" formatCode="0.000">
                  <c:v>3.5190000000000001</c:v>
                </c:pt>
                <c:pt idx="3441" formatCode="0.000">
                  <c:v>6.8920000000000003</c:v>
                </c:pt>
                <c:pt idx="3442" formatCode="0.000">
                  <c:v>11.166</c:v>
                </c:pt>
                <c:pt idx="3443" formatCode="0.000">
                  <c:v>2.319</c:v>
                </c:pt>
                <c:pt idx="3444" formatCode="0.000">
                  <c:v>4.9509999999999996</c:v>
                </c:pt>
                <c:pt idx="3445" formatCode="0.000">
                  <c:v>5.0999999999999996</c:v>
                </c:pt>
                <c:pt idx="3446" formatCode="0.000">
                  <c:v>7.9359999999999999</c:v>
                </c:pt>
                <c:pt idx="3447" formatCode="0.000">
                  <c:v>0.436</c:v>
                </c:pt>
                <c:pt idx="3448" formatCode="0.000">
                  <c:v>9.0169999999999995</c:v>
                </c:pt>
                <c:pt idx="3449" formatCode="0.000">
                  <c:v>5.976</c:v>
                </c:pt>
                <c:pt idx="3450" formatCode="0.000">
                  <c:v>3.73</c:v>
                </c:pt>
                <c:pt idx="3451" formatCode="0.000">
                  <c:v>10.581</c:v>
                </c:pt>
                <c:pt idx="3452" formatCode="0.000">
                  <c:v>9.109</c:v>
                </c:pt>
                <c:pt idx="3453" formatCode="0.000">
                  <c:v>5.5350000000000001</c:v>
                </c:pt>
                <c:pt idx="3454" formatCode="0.000">
                  <c:v>9.1370000000000005</c:v>
                </c:pt>
                <c:pt idx="3455" formatCode="0.000">
                  <c:v>7.8460000000000001</c:v>
                </c:pt>
                <c:pt idx="3456" formatCode="0.000">
                  <c:v>5.0519999999999996</c:v>
                </c:pt>
                <c:pt idx="3457" formatCode="0.000">
                  <c:v>4.82</c:v>
                </c:pt>
                <c:pt idx="3458" formatCode="0.000">
                  <c:v>5.8940000000000001</c:v>
                </c:pt>
                <c:pt idx="3459" formatCode="0.000">
                  <c:v>1.8759999999999999</c:v>
                </c:pt>
                <c:pt idx="3460" formatCode="0.000">
                  <c:v>2.448</c:v>
                </c:pt>
                <c:pt idx="3461" formatCode="0.000">
                  <c:v>9.4049999999999994</c:v>
                </c:pt>
                <c:pt idx="3462" formatCode="0.000">
                  <c:v>9.5990000000000002</c:v>
                </c:pt>
                <c:pt idx="3463" formatCode="0.000">
                  <c:v>3.5449999999999999</c:v>
                </c:pt>
                <c:pt idx="3464" formatCode="0.000">
                  <c:v>2.7509999999999999</c:v>
                </c:pt>
                <c:pt idx="3465" formatCode="0.000">
                  <c:v>8.57</c:v>
                </c:pt>
                <c:pt idx="3466" formatCode="0.000">
                  <c:v>6.4050000000000002</c:v>
                </c:pt>
                <c:pt idx="3467" formatCode="0.000">
                  <c:v>3.1840000000000002</c:v>
                </c:pt>
                <c:pt idx="3468" formatCode="0.000">
                  <c:v>9.0519999999999996</c:v>
                </c:pt>
                <c:pt idx="3469" formatCode="0.000">
                  <c:v>4.9880000000000004</c:v>
                </c:pt>
                <c:pt idx="3470" formatCode="0.000">
                  <c:v>3.0960000000000001</c:v>
                </c:pt>
                <c:pt idx="3471" formatCode="0.000">
                  <c:v>9.8350000000000009</c:v>
                </c:pt>
                <c:pt idx="3472" formatCode="0.000">
                  <c:v>9.6280000000000001</c:v>
                </c:pt>
                <c:pt idx="3473" formatCode="0.000">
                  <c:v>5.5229999999999997</c:v>
                </c:pt>
                <c:pt idx="3474" formatCode="0.000">
                  <c:v>5.6189999999999998</c:v>
                </c:pt>
                <c:pt idx="3475" formatCode="0.000">
                  <c:v>5.976</c:v>
                </c:pt>
                <c:pt idx="3476" formatCode="0.000">
                  <c:v>8.99</c:v>
                </c:pt>
                <c:pt idx="3477" formatCode="0.000">
                  <c:v>3.3690000000000002</c:v>
                </c:pt>
                <c:pt idx="3478" formatCode="0.000">
                  <c:v>6.351</c:v>
                </c:pt>
                <c:pt idx="3479" formatCode="0.000">
                  <c:v>7.74</c:v>
                </c:pt>
                <c:pt idx="3480" formatCode="0.000">
                  <c:v>0.57499999999999996</c:v>
                </c:pt>
                <c:pt idx="3481" formatCode="0.000">
                  <c:v>7.15</c:v>
                </c:pt>
                <c:pt idx="3482" formatCode="0.000">
                  <c:v>9.6349999999999998</c:v>
                </c:pt>
                <c:pt idx="3483" formatCode="0.000">
                  <c:v>1.4410000000000001</c:v>
                </c:pt>
                <c:pt idx="3484" formatCode="0.000">
                  <c:v>3.9089999999999998</c:v>
                </c:pt>
                <c:pt idx="3485" formatCode="0.000">
                  <c:v>9.6370000000000005</c:v>
                </c:pt>
                <c:pt idx="3486" formatCode="0.000">
                  <c:v>6.2030000000000003</c:v>
                </c:pt>
                <c:pt idx="3487" formatCode="0.000">
                  <c:v>3.718</c:v>
                </c:pt>
                <c:pt idx="3488" formatCode="0.000">
                  <c:v>6.6020000000000003</c:v>
                </c:pt>
                <c:pt idx="3489" formatCode="0.000">
                  <c:v>7.1440000000000001</c:v>
                </c:pt>
                <c:pt idx="3490" formatCode="0.000">
                  <c:v>1.98</c:v>
                </c:pt>
                <c:pt idx="3491" formatCode="0.000">
                  <c:v>10.542</c:v>
                </c:pt>
                <c:pt idx="3492" formatCode="0.000">
                  <c:v>7.9450000000000003</c:v>
                </c:pt>
                <c:pt idx="3493" formatCode="0.000">
                  <c:v>2.3730000000000002</c:v>
                </c:pt>
                <c:pt idx="3494" formatCode="0.000">
                  <c:v>5.649</c:v>
                </c:pt>
                <c:pt idx="3495" formatCode="0.000">
                  <c:v>8.5519999999999996</c:v>
                </c:pt>
                <c:pt idx="3496" formatCode="0.000">
                  <c:v>5.8849999999999998</c:v>
                </c:pt>
                <c:pt idx="3497" formatCode="0.000">
                  <c:v>5.03</c:v>
                </c:pt>
                <c:pt idx="3498" formatCode="0.000">
                  <c:v>10.032999999999999</c:v>
                </c:pt>
                <c:pt idx="3499" formatCode="0.000">
                  <c:v>7.9969999999999999</c:v>
                </c:pt>
                <c:pt idx="3500" formatCode="0.000">
                  <c:v>1.262</c:v>
                </c:pt>
                <c:pt idx="3501" formatCode="0.000">
                  <c:v>5.968</c:v>
                </c:pt>
                <c:pt idx="3502" formatCode="0.000">
                  <c:v>10.019</c:v>
                </c:pt>
                <c:pt idx="3503" formatCode="0.000">
                  <c:v>3.3159999999999998</c:v>
                </c:pt>
                <c:pt idx="3504" formatCode="0.000">
                  <c:v>5.4560000000000004</c:v>
                </c:pt>
                <c:pt idx="3505" formatCode="0.000">
                  <c:v>4.1879999999999997</c:v>
                </c:pt>
                <c:pt idx="3506" formatCode="0.000">
                  <c:v>6.4569999999999999</c:v>
                </c:pt>
                <c:pt idx="3507" formatCode="0.000">
                  <c:v>4.585</c:v>
                </c:pt>
                <c:pt idx="3508" formatCode="0.000">
                  <c:v>8.2149999999999999</c:v>
                </c:pt>
                <c:pt idx="3509" formatCode="0.000">
                  <c:v>9.2889999999999997</c:v>
                </c:pt>
                <c:pt idx="3510" formatCode="0.000">
                  <c:v>2.7370000000000001</c:v>
                </c:pt>
                <c:pt idx="3511" formatCode="0.000">
                  <c:v>6.3090000000000002</c:v>
                </c:pt>
                <c:pt idx="3512" formatCode="0.000">
                  <c:v>10.911</c:v>
                </c:pt>
                <c:pt idx="3513" formatCode="0.000">
                  <c:v>4.4589999999999996</c:v>
                </c:pt>
                <c:pt idx="3514" formatCode="0.000">
                  <c:v>4.8499999999999996</c:v>
                </c:pt>
                <c:pt idx="3515" formatCode="0.000">
                  <c:v>5.867</c:v>
                </c:pt>
                <c:pt idx="3516" formatCode="0.000">
                  <c:v>6.9669999999999996</c:v>
                </c:pt>
                <c:pt idx="3517" formatCode="0.000">
                  <c:v>3.903</c:v>
                </c:pt>
                <c:pt idx="3518" formatCode="0.000">
                  <c:v>8.7620000000000005</c:v>
                </c:pt>
                <c:pt idx="3519" formatCode="0.000">
                  <c:v>8.7390000000000008</c:v>
                </c:pt>
                <c:pt idx="3520" formatCode="0.000">
                  <c:v>1.2689999999999999</c:v>
                </c:pt>
                <c:pt idx="3521" formatCode="0.000">
                  <c:v>4.7160000000000002</c:v>
                </c:pt>
                <c:pt idx="3522" formatCode="0.000">
                  <c:v>8.9260000000000002</c:v>
                </c:pt>
                <c:pt idx="3523" formatCode="0.000">
                  <c:v>4.1100000000000003</c:v>
                </c:pt>
                <c:pt idx="3524" formatCode="0.000">
                  <c:v>5.5650000000000004</c:v>
                </c:pt>
                <c:pt idx="3525" formatCode="0.000">
                  <c:v>5.0460000000000003</c:v>
                </c:pt>
                <c:pt idx="3526" formatCode="0.000">
                  <c:v>3.63</c:v>
                </c:pt>
                <c:pt idx="3527" formatCode="0.000">
                  <c:v>11.567</c:v>
                </c:pt>
                <c:pt idx="3528" formatCode="0.000">
                  <c:v>7.5039999999999996</c:v>
                </c:pt>
                <c:pt idx="3529" formatCode="0.000">
                  <c:v>7.5060000000000002</c:v>
                </c:pt>
                <c:pt idx="3530" formatCode="0.000">
                  <c:v>2.3919999999999999</c:v>
                </c:pt>
                <c:pt idx="3531" formatCode="0.000">
                  <c:v>4.0620000000000003</c:v>
                </c:pt>
                <c:pt idx="3532" formatCode="0.000">
                  <c:v>10.648999999999999</c:v>
                </c:pt>
                <c:pt idx="3533" formatCode="0.000">
                  <c:v>5.4269999999999996</c:v>
                </c:pt>
                <c:pt idx="3534" formatCode="0.000">
                  <c:v>9.2349999999999994</c:v>
                </c:pt>
                <c:pt idx="3535" formatCode="0.000">
                  <c:v>5.0730000000000004</c:v>
                </c:pt>
                <c:pt idx="3536" formatCode="0.000">
                  <c:v>4.931</c:v>
                </c:pt>
                <c:pt idx="3537" formatCode="0.000">
                  <c:v>6.3780000000000001</c:v>
                </c:pt>
                <c:pt idx="3538" formatCode="0.000">
                  <c:v>9.3160000000000007</c:v>
                </c:pt>
                <c:pt idx="3539" formatCode="0.000">
                  <c:v>4.375</c:v>
                </c:pt>
                <c:pt idx="3540" formatCode="0.000">
                  <c:v>1.845</c:v>
                </c:pt>
                <c:pt idx="3541" formatCode="0.000">
                  <c:v>2.9390000000000001</c:v>
                </c:pt>
                <c:pt idx="3542" formatCode="0.000">
                  <c:v>9.2859999999999996</c:v>
                </c:pt>
                <c:pt idx="3543" formatCode="0.000">
                  <c:v>7.1360000000000001</c:v>
                </c:pt>
                <c:pt idx="3544" formatCode="0.000">
                  <c:v>9.4499999999999993</c:v>
                </c:pt>
                <c:pt idx="3545" formatCode="0.000">
                  <c:v>2.1989999999999998</c:v>
                </c:pt>
                <c:pt idx="3546" formatCode="0.000">
                  <c:v>7.1230000000000002</c:v>
                </c:pt>
                <c:pt idx="3547" formatCode="0.000">
                  <c:v>3.4249999999999998</c:v>
                </c:pt>
                <c:pt idx="3548" formatCode="0.000">
                  <c:v>7.0220000000000002</c:v>
                </c:pt>
                <c:pt idx="3549" formatCode="0.000">
                  <c:v>7.9640000000000004</c:v>
                </c:pt>
                <c:pt idx="3550" formatCode="0.000">
                  <c:v>2.5379999999999998</c:v>
                </c:pt>
                <c:pt idx="3551" formatCode="0.000">
                  <c:v>3.8769999999999998</c:v>
                </c:pt>
                <c:pt idx="3552" formatCode="0.000">
                  <c:v>7.6349999999999998</c:v>
                </c:pt>
                <c:pt idx="3553" formatCode="0.000">
                  <c:v>11.843999999999999</c:v>
                </c:pt>
                <c:pt idx="3554" formatCode="0.000">
                  <c:v>11.478999999999999</c:v>
                </c:pt>
                <c:pt idx="3555" formatCode="0.000">
                  <c:v>2.8370000000000002</c:v>
                </c:pt>
                <c:pt idx="3556" formatCode="0.000">
                  <c:v>4.6310000000000002</c:v>
                </c:pt>
                <c:pt idx="3557" formatCode="0.000">
                  <c:v>2.6520000000000001</c:v>
                </c:pt>
                <c:pt idx="3558" formatCode="0.000">
                  <c:v>5.8949999999999996</c:v>
                </c:pt>
                <c:pt idx="3559" formatCode="0.000">
                  <c:v>4.3259999999999996</c:v>
                </c:pt>
                <c:pt idx="3560" formatCode="0.000">
                  <c:v>2.7</c:v>
                </c:pt>
                <c:pt idx="3561" formatCode="0.000">
                  <c:v>5.8680000000000003</c:v>
                </c:pt>
                <c:pt idx="3562" formatCode="0.000">
                  <c:v>9.4250000000000007</c:v>
                </c:pt>
                <c:pt idx="3563" formatCode="0.000">
                  <c:v>10.912000000000001</c:v>
                </c:pt>
                <c:pt idx="3564" formatCode="0.000">
                  <c:v>6.4950000000000001</c:v>
                </c:pt>
                <c:pt idx="3565" formatCode="0.000">
                  <c:v>4.2460000000000004</c:v>
                </c:pt>
                <c:pt idx="3566" formatCode="0.000">
                  <c:v>6.8920000000000003</c:v>
                </c:pt>
                <c:pt idx="3567" formatCode="0.000">
                  <c:v>3.9820000000000002</c:v>
                </c:pt>
                <c:pt idx="3568" formatCode="0.000">
                  <c:v>8.141</c:v>
                </c:pt>
                <c:pt idx="3569" formatCode="0.000">
                  <c:v>6.1360000000000001</c:v>
                </c:pt>
                <c:pt idx="3570" formatCode="0.000">
                  <c:v>0.92200000000000004</c:v>
                </c:pt>
                <c:pt idx="3571" formatCode="0.000">
                  <c:v>2.5550000000000002</c:v>
                </c:pt>
                <c:pt idx="3572" formatCode="0.000">
                  <c:v>8.7189999999999994</c:v>
                </c:pt>
                <c:pt idx="3573" formatCode="0.000">
                  <c:v>11.343</c:v>
                </c:pt>
                <c:pt idx="3574" formatCode="0.000">
                  <c:v>3.7829999999999999</c:v>
                </c:pt>
                <c:pt idx="3575" formatCode="0.000">
                  <c:v>4.2949999999999999</c:v>
                </c:pt>
                <c:pt idx="3576" formatCode="0.000">
                  <c:v>7.9710000000000001</c:v>
                </c:pt>
                <c:pt idx="3577" formatCode="0.000">
                  <c:v>-4.4219999999999997</c:v>
                </c:pt>
                <c:pt idx="3578" formatCode="0.000">
                  <c:v>4.5910000000000002</c:v>
                </c:pt>
                <c:pt idx="3579" formatCode="0.000">
                  <c:v>12.022</c:v>
                </c:pt>
                <c:pt idx="3580" formatCode="0.000">
                  <c:v>3.6360000000000001</c:v>
                </c:pt>
                <c:pt idx="3581" formatCode="0.000">
                  <c:v>7.6020000000000003</c:v>
                </c:pt>
                <c:pt idx="3582" formatCode="0.000">
                  <c:v>11.340999999999999</c:v>
                </c:pt>
                <c:pt idx="3583" formatCode="0.000">
                  <c:v>9.6359999999999992</c:v>
                </c:pt>
                <c:pt idx="3584" formatCode="0.000">
                  <c:v>5.7389999999999999</c:v>
                </c:pt>
                <c:pt idx="3585" formatCode="0.000">
                  <c:v>12.231</c:v>
                </c:pt>
                <c:pt idx="3586" formatCode="0.000">
                  <c:v>5.8890000000000002</c:v>
                </c:pt>
                <c:pt idx="3587" formatCode="0.000">
                  <c:v>-5.7</c:v>
                </c:pt>
                <c:pt idx="3588" formatCode="0.000">
                  <c:v>8.8689999999999998</c:v>
                </c:pt>
                <c:pt idx="3589" formatCode="0.000">
                  <c:v>6.8769999999999998</c:v>
                </c:pt>
                <c:pt idx="3590" formatCode="0.000">
                  <c:v>3.3439999999999999</c:v>
                </c:pt>
                <c:pt idx="3591" formatCode="0.000">
                  <c:v>1.143</c:v>
                </c:pt>
                <c:pt idx="3592" formatCode="0.000">
                  <c:v>11.2</c:v>
                </c:pt>
                <c:pt idx="3593" formatCode="0.000">
                  <c:v>6.1710000000000003</c:v>
                </c:pt>
                <c:pt idx="3594" formatCode="0.000">
                  <c:v>6.6559999999999997</c:v>
                </c:pt>
                <c:pt idx="3595" formatCode="0.000">
                  <c:v>12.45</c:v>
                </c:pt>
                <c:pt idx="3596" formatCode="0.000">
                  <c:v>8.0670000000000002</c:v>
                </c:pt>
                <c:pt idx="3597" formatCode="0.000">
                  <c:v>-7.0839999999999996</c:v>
                </c:pt>
                <c:pt idx="3598" formatCode="0.000">
                  <c:v>8.0350000000000001</c:v>
                </c:pt>
                <c:pt idx="3599" formatCode="0.000">
                  <c:v>5.5439999999999996</c:v>
                </c:pt>
                <c:pt idx="3600" formatCode="0.000">
                  <c:v>3.089</c:v>
                </c:pt>
                <c:pt idx="3601" formatCode="0.000">
                  <c:v>5.0609999999999999</c:v>
                </c:pt>
                <c:pt idx="3602" formatCode="0.000">
                  <c:v>9.9149999999999991</c:v>
                </c:pt>
                <c:pt idx="3603" formatCode="0.000">
                  <c:v>9.6080000000000005</c:v>
                </c:pt>
                <c:pt idx="3604" formatCode="0.000">
                  <c:v>5.1070000000000002</c:v>
                </c:pt>
                <c:pt idx="3605" formatCode="0.000">
                  <c:v>12.087999999999999</c:v>
                </c:pt>
                <c:pt idx="3606" formatCode="0.000">
                  <c:v>6.6079999999999997</c:v>
                </c:pt>
                <c:pt idx="3607" formatCode="0.000">
                  <c:v>-3.53</c:v>
                </c:pt>
                <c:pt idx="3608" formatCode="0.000">
                  <c:v>5.2309999999999999</c:v>
                </c:pt>
                <c:pt idx="3609" formatCode="0.000">
                  <c:v>6.2149999999999999</c:v>
                </c:pt>
                <c:pt idx="3610" formatCode="0.000">
                  <c:v>1.823</c:v>
                </c:pt>
                <c:pt idx="3611" formatCode="0.000">
                  <c:v>5.94</c:v>
                </c:pt>
                <c:pt idx="3612" formatCode="0.000">
                  <c:v>8.9689999999999994</c:v>
                </c:pt>
                <c:pt idx="3613" formatCode="0.000">
                  <c:v>6.7779999999999996</c:v>
                </c:pt>
                <c:pt idx="3614" formatCode="0.000">
                  <c:v>4.6680000000000001</c:v>
                </c:pt>
                <c:pt idx="3615" formatCode="0.000">
                  <c:v>8.2520000000000007</c:v>
                </c:pt>
                <c:pt idx="3616" formatCode="0.000">
                  <c:v>6.9939999999999998</c:v>
                </c:pt>
                <c:pt idx="3617" formatCode="0.000">
                  <c:v>-4.593</c:v>
                </c:pt>
                <c:pt idx="3618" formatCode="0.000">
                  <c:v>7.8390000000000004</c:v>
                </c:pt>
                <c:pt idx="3619" formatCode="0.000">
                  <c:v>8.6630000000000003</c:v>
                </c:pt>
                <c:pt idx="3620" formatCode="0.000">
                  <c:v>2.173</c:v>
                </c:pt>
                <c:pt idx="3621" formatCode="0.000">
                  <c:v>9.0709999999999997</c:v>
                </c:pt>
                <c:pt idx="3622" formatCode="0.000">
                  <c:v>6.0419999999999998</c:v>
                </c:pt>
                <c:pt idx="3623" formatCode="0.000">
                  <c:v>13.628</c:v>
                </c:pt>
                <c:pt idx="3624" formatCode="0.000">
                  <c:v>7.3949999999999996</c:v>
                </c:pt>
                <c:pt idx="3625" formatCode="0.000">
                  <c:v>7.5640000000000001</c:v>
                </c:pt>
                <c:pt idx="3626" formatCode="0.000">
                  <c:v>5.76</c:v>
                </c:pt>
                <c:pt idx="3627" formatCode="0.000">
                  <c:v>-2.6970000000000001</c:v>
                </c:pt>
                <c:pt idx="3628" formatCode="0.000">
                  <c:v>6.6890000000000001</c:v>
                </c:pt>
                <c:pt idx="3629" formatCode="0.000">
                  <c:v>4.0949999999999998</c:v>
                </c:pt>
                <c:pt idx="3630" formatCode="0.000">
                  <c:v>3.3380000000000001</c:v>
                </c:pt>
                <c:pt idx="3631" formatCode="0.000">
                  <c:v>6.8029999999999999</c:v>
                </c:pt>
                <c:pt idx="3632" formatCode="0.000">
                  <c:v>10.114000000000001</c:v>
                </c:pt>
                <c:pt idx="3633" formatCode="0.000">
                  <c:v>11.548</c:v>
                </c:pt>
                <c:pt idx="3634" formatCode="0.000">
                  <c:v>7.2389999999999999</c:v>
                </c:pt>
                <c:pt idx="3635" formatCode="0.000">
                  <c:v>9.49</c:v>
                </c:pt>
                <c:pt idx="3636" formatCode="0.000">
                  <c:v>5.2290000000000001</c:v>
                </c:pt>
                <c:pt idx="3637" formatCode="0.000">
                  <c:v>-5.7990000000000004</c:v>
                </c:pt>
                <c:pt idx="3638" formatCode="0.000">
                  <c:v>5.625</c:v>
                </c:pt>
                <c:pt idx="3639" formatCode="0.000">
                  <c:v>6.2519999999999998</c:v>
                </c:pt>
                <c:pt idx="3640" formatCode="0.000">
                  <c:v>2.12</c:v>
                </c:pt>
                <c:pt idx="3641" formatCode="0.000">
                  <c:v>6.5960000000000001</c:v>
                </c:pt>
                <c:pt idx="3642" formatCode="0.000">
                  <c:v>9.9589999999999996</c:v>
                </c:pt>
                <c:pt idx="3643" formatCode="0.000">
                  <c:v>11.194000000000001</c:v>
                </c:pt>
                <c:pt idx="3644" formatCode="0.000">
                  <c:v>7.4320000000000004</c:v>
                </c:pt>
                <c:pt idx="3645" formatCode="0.000">
                  <c:v>9.6530000000000005</c:v>
                </c:pt>
                <c:pt idx="3646" formatCode="0.000">
                  <c:v>7.4939999999999998</c:v>
                </c:pt>
                <c:pt idx="3647" formatCode="0.000">
                  <c:v>-7.2389999999999999</c:v>
                </c:pt>
                <c:pt idx="3648" formatCode="0.000">
                  <c:v>3.6949999999999998</c:v>
                </c:pt>
                <c:pt idx="3649" formatCode="0.000">
                  <c:v>5.0490000000000004</c:v>
                </c:pt>
                <c:pt idx="3650" formatCode="0.000">
                  <c:v>4.0380000000000003</c:v>
                </c:pt>
                <c:pt idx="3651" formatCode="0.000">
                  <c:v>6.9269999999999996</c:v>
                </c:pt>
                <c:pt idx="3652" formatCode="0.000">
                  <c:v>7.9550000000000001</c:v>
                </c:pt>
                <c:pt idx="3653" formatCode="0.000">
                  <c:v>6.7629999999999999</c:v>
                </c:pt>
                <c:pt idx="3654" formatCode="0.000">
                  <c:v>11.686</c:v>
                </c:pt>
                <c:pt idx="3655" formatCode="0.000">
                  <c:v>7.7690000000000001</c:v>
                </c:pt>
                <c:pt idx="3656" formatCode="0.000">
                  <c:v>4.4690000000000003</c:v>
                </c:pt>
                <c:pt idx="3657" formatCode="0.000">
                  <c:v>3.355</c:v>
                </c:pt>
                <c:pt idx="3658" formatCode="0.000">
                  <c:v>5.9429999999999996</c:v>
                </c:pt>
                <c:pt idx="3659" formatCode="0.000">
                  <c:v>3.4350000000000001</c:v>
                </c:pt>
                <c:pt idx="3660" formatCode="0.000">
                  <c:v>1.7629999999999999</c:v>
                </c:pt>
                <c:pt idx="3661" formatCode="0.000">
                  <c:v>4.8470000000000004</c:v>
                </c:pt>
                <c:pt idx="3662" formatCode="0.000">
                  <c:v>7.1280000000000001</c:v>
                </c:pt>
                <c:pt idx="3663" formatCode="0.000">
                  <c:v>9.4629999999999992</c:v>
                </c:pt>
                <c:pt idx="3664" formatCode="0.000">
                  <c:v>9.1359999999999992</c:v>
                </c:pt>
                <c:pt idx="3665" formatCode="0.000">
                  <c:v>2.294</c:v>
                </c:pt>
                <c:pt idx="3666" formatCode="0.000">
                  <c:v>2.032</c:v>
                </c:pt>
                <c:pt idx="3667" formatCode="0.000">
                  <c:v>9.2170000000000005</c:v>
                </c:pt>
                <c:pt idx="3668" formatCode="0.000">
                  <c:v>2.456</c:v>
                </c:pt>
                <c:pt idx="3669" formatCode="0.000">
                  <c:v>5.5789999999999997</c:v>
                </c:pt>
                <c:pt idx="3670" formatCode="0.000">
                  <c:v>1.7470000000000001</c:v>
                </c:pt>
                <c:pt idx="3671" formatCode="0.000">
                  <c:v>8.7110000000000003</c:v>
                </c:pt>
                <c:pt idx="3672" formatCode="0.000">
                  <c:v>8.1430000000000007</c:v>
                </c:pt>
                <c:pt idx="3673" formatCode="0.000">
                  <c:v>9.3049999999999997</c:v>
                </c:pt>
                <c:pt idx="3674" formatCode="0.000">
                  <c:v>6.9169999999999998</c:v>
                </c:pt>
                <c:pt idx="3675" formatCode="0.000">
                  <c:v>-1.6E-2</c:v>
                </c:pt>
                <c:pt idx="3676" formatCode="0.000">
                  <c:v>4.6580000000000004</c:v>
                </c:pt>
                <c:pt idx="3677" formatCode="0.000">
                  <c:v>16.722999999999999</c:v>
                </c:pt>
                <c:pt idx="3678" formatCode="0.000">
                  <c:v>5.1260000000000003</c:v>
                </c:pt>
                <c:pt idx="3679" formatCode="0.000">
                  <c:v>1.68</c:v>
                </c:pt>
                <c:pt idx="3680" formatCode="0.000">
                  <c:v>-0.67300000000000004</c:v>
                </c:pt>
                <c:pt idx="3681" formatCode="0.000">
                  <c:v>5.6719999999999997</c:v>
                </c:pt>
                <c:pt idx="3682" formatCode="0.000">
                  <c:v>11.191000000000001</c:v>
                </c:pt>
                <c:pt idx="3683" formatCode="0.000">
                  <c:v>7.0469999999999997</c:v>
                </c:pt>
                <c:pt idx="3684" formatCode="0.000">
                  <c:v>8.2629999999999999</c:v>
                </c:pt>
                <c:pt idx="3685" formatCode="0.000">
                  <c:v>1.978</c:v>
                </c:pt>
                <c:pt idx="3686" formatCode="0.000">
                  <c:v>6.2530000000000001</c:v>
                </c:pt>
                <c:pt idx="3687" formatCode="0.000">
                  <c:v>10.148</c:v>
                </c:pt>
                <c:pt idx="3688" formatCode="0.000">
                  <c:v>2.2040000000000002</c:v>
                </c:pt>
                <c:pt idx="3689" formatCode="0.000">
                  <c:v>1.73</c:v>
                </c:pt>
                <c:pt idx="3690" formatCode="0.000">
                  <c:v>10.573</c:v>
                </c:pt>
                <c:pt idx="3691" formatCode="0.000">
                  <c:v>11.821999999999999</c:v>
                </c:pt>
                <c:pt idx="3692" formatCode="0.000">
                  <c:v>5.2839999999999998</c:v>
                </c:pt>
                <c:pt idx="3693" formatCode="0.000">
                  <c:v>6.8220000000000001</c:v>
                </c:pt>
                <c:pt idx="3694" formatCode="0.000">
                  <c:v>2.8769999999999998</c:v>
                </c:pt>
                <c:pt idx="3695" formatCode="0.000">
                  <c:v>5.6070000000000002</c:v>
                </c:pt>
                <c:pt idx="3696" formatCode="0.000">
                  <c:v>16.033999999999999</c:v>
                </c:pt>
                <c:pt idx="3697" formatCode="0.000">
                  <c:v>3.5579999999999998</c:v>
                </c:pt>
                <c:pt idx="3698" formatCode="0.000">
                  <c:v>5.367</c:v>
                </c:pt>
                <c:pt idx="3699" formatCode="0.000">
                  <c:v>1.464</c:v>
                </c:pt>
                <c:pt idx="3700" formatCode="0.000">
                  <c:v>-1.776</c:v>
                </c:pt>
                <c:pt idx="3701" formatCode="0.000">
                  <c:v>10.792999999999999</c:v>
                </c:pt>
                <c:pt idx="3702" formatCode="0.000">
                  <c:v>8.577</c:v>
                </c:pt>
                <c:pt idx="3703" formatCode="0.000">
                  <c:v>9.0609999999999999</c:v>
                </c:pt>
                <c:pt idx="3704" formatCode="0.000">
                  <c:v>-1.51</c:v>
                </c:pt>
                <c:pt idx="3705" formatCode="0.000">
                  <c:v>4.617</c:v>
                </c:pt>
                <c:pt idx="3706" formatCode="0.000">
                  <c:v>4.5259999999999998</c:v>
                </c:pt>
                <c:pt idx="3707" formatCode="0.000">
                  <c:v>8.9489999999999998</c:v>
                </c:pt>
                <c:pt idx="3708" formatCode="0.000">
                  <c:v>8.8800000000000008</c:v>
                </c:pt>
                <c:pt idx="3709" formatCode="0.000">
                  <c:v>0.997</c:v>
                </c:pt>
                <c:pt idx="3710" formatCode="0.000">
                  <c:v>1.919</c:v>
                </c:pt>
                <c:pt idx="3711" formatCode="0.000">
                  <c:v>11.435</c:v>
                </c:pt>
                <c:pt idx="3712" formatCode="0.000">
                  <c:v>10.935</c:v>
                </c:pt>
                <c:pt idx="3713" formatCode="0.000">
                  <c:v>1.5660000000000001</c:v>
                </c:pt>
                <c:pt idx="3714" formatCode="0.000">
                  <c:v>3.1840000000000002</c:v>
                </c:pt>
                <c:pt idx="3715" formatCode="0.000">
                  <c:v>4.7130000000000001</c:v>
                </c:pt>
                <c:pt idx="3716" formatCode="0.000">
                  <c:v>-0.94399999999999995</c:v>
                </c:pt>
                <c:pt idx="3717" formatCode="0.000">
                  <c:v>12.717000000000001</c:v>
                </c:pt>
                <c:pt idx="3718" formatCode="0.000">
                  <c:v>5.8019999999999996</c:v>
                </c:pt>
                <c:pt idx="3719" formatCode="0.000">
                  <c:v>0.996</c:v>
                </c:pt>
                <c:pt idx="3720" formatCode="0.000">
                  <c:v>6.1539999999999999</c:v>
                </c:pt>
                <c:pt idx="3721" formatCode="0.000">
                  <c:v>13.805999999999999</c:v>
                </c:pt>
                <c:pt idx="3722" formatCode="0.000">
                  <c:v>10.891999999999999</c:v>
                </c:pt>
                <c:pt idx="3723" formatCode="0.000">
                  <c:v>4.5640000000000001</c:v>
                </c:pt>
                <c:pt idx="3724" formatCode="0.000">
                  <c:v>2.9350000000000001</c:v>
                </c:pt>
                <c:pt idx="3725" formatCode="0.000">
                  <c:v>6.5220000000000002</c:v>
                </c:pt>
                <c:pt idx="3726" formatCode="0.000">
                  <c:v>-4.3159999999999998</c:v>
                </c:pt>
                <c:pt idx="3727" formatCode="0.000">
                  <c:v>11.494</c:v>
                </c:pt>
                <c:pt idx="3728" formatCode="0.000">
                  <c:v>1.135</c:v>
                </c:pt>
                <c:pt idx="3729" formatCode="0.000">
                  <c:v>3.609</c:v>
                </c:pt>
                <c:pt idx="3730" formatCode="0.000">
                  <c:v>5.6550000000000002</c:v>
                </c:pt>
                <c:pt idx="3731" formatCode="0.000">
                  <c:v>9.2479999999999993</c:v>
                </c:pt>
                <c:pt idx="3732" formatCode="0.000">
                  <c:v>8.7349999999999994</c:v>
                </c:pt>
                <c:pt idx="3733" formatCode="0.000">
                  <c:v>7.4950000000000001</c:v>
                </c:pt>
                <c:pt idx="3734" formatCode="0.000">
                  <c:v>4.8780000000000001</c:v>
                </c:pt>
                <c:pt idx="3735" formatCode="0.000">
                  <c:v>6.7140000000000004</c:v>
                </c:pt>
                <c:pt idx="3736" formatCode="0.000">
                  <c:v>-6.4480000000000004</c:v>
                </c:pt>
                <c:pt idx="3737" formatCode="0.000">
                  <c:v>11.275</c:v>
                </c:pt>
                <c:pt idx="3738" formatCode="0.000">
                  <c:v>4.8719999999999999</c:v>
                </c:pt>
                <c:pt idx="3739" formatCode="0.000">
                  <c:v>1.702</c:v>
                </c:pt>
                <c:pt idx="3740" formatCode="0.000">
                  <c:v>7.56</c:v>
                </c:pt>
                <c:pt idx="3741" formatCode="0.000">
                  <c:v>9.766</c:v>
                </c:pt>
                <c:pt idx="3742" formatCode="0.000">
                  <c:v>2.96</c:v>
                </c:pt>
                <c:pt idx="3743" formatCode="0.000">
                  <c:v>4.0979999999999999</c:v>
                </c:pt>
                <c:pt idx="3744" formatCode="0.000">
                  <c:v>8.8420000000000005</c:v>
                </c:pt>
                <c:pt idx="3745" formatCode="0.000">
                  <c:v>5.88</c:v>
                </c:pt>
                <c:pt idx="3746" formatCode="0.000">
                  <c:v>-8.2710000000000008</c:v>
                </c:pt>
                <c:pt idx="3747" formatCode="0.000">
                  <c:v>11.129</c:v>
                </c:pt>
                <c:pt idx="3748" formatCode="0.000">
                  <c:v>5.8040000000000003</c:v>
                </c:pt>
                <c:pt idx="3749" formatCode="0.000">
                  <c:v>3.6640000000000001</c:v>
                </c:pt>
                <c:pt idx="3750" formatCode="0.000">
                  <c:v>11.885999999999999</c:v>
                </c:pt>
                <c:pt idx="3751" formatCode="0.000">
                  <c:v>11.119</c:v>
                </c:pt>
                <c:pt idx="3752" formatCode="0.000">
                  <c:v>1.6930000000000001</c:v>
                </c:pt>
                <c:pt idx="3753" formatCode="0.000">
                  <c:v>6.875</c:v>
                </c:pt>
                <c:pt idx="3754" formatCode="0.000">
                  <c:v>7.7279999999999998</c:v>
                </c:pt>
                <c:pt idx="3755" formatCode="0.000">
                  <c:v>7.7690000000000001</c:v>
                </c:pt>
                <c:pt idx="3756" formatCode="0.000">
                  <c:v>-10.034000000000001</c:v>
                </c:pt>
                <c:pt idx="3757" formatCode="0.000">
                  <c:v>14.231999999999999</c:v>
                </c:pt>
                <c:pt idx="3758" formatCode="0.000">
                  <c:v>4.2560000000000002</c:v>
                </c:pt>
                <c:pt idx="3759" formatCode="0.000">
                  <c:v>3.7280000000000002</c:v>
                </c:pt>
                <c:pt idx="3760" formatCode="0.000">
                  <c:v>8.1129999999999995</c:v>
                </c:pt>
                <c:pt idx="3761" formatCode="0.000">
                  <c:v>9.0050000000000008</c:v>
                </c:pt>
                <c:pt idx="3762" formatCode="0.000">
                  <c:v>5.2009999999999996</c:v>
                </c:pt>
                <c:pt idx="3763" formatCode="0.000">
                  <c:v>5.4359999999999999</c:v>
                </c:pt>
                <c:pt idx="3764" formatCode="0.000">
                  <c:v>3.1339999999999999</c:v>
                </c:pt>
                <c:pt idx="3765" formatCode="0.000">
                  <c:v>6.9390000000000001</c:v>
                </c:pt>
                <c:pt idx="3766" formatCode="0.000">
                  <c:v>-5.3810000000000002</c:v>
                </c:pt>
                <c:pt idx="3767" formatCode="0.000">
                  <c:v>7.9130000000000003</c:v>
                </c:pt>
                <c:pt idx="3768" formatCode="0.000">
                  <c:v>8.8670000000000009</c:v>
                </c:pt>
                <c:pt idx="3769" formatCode="0.000">
                  <c:v>1.7809999999999999</c:v>
                </c:pt>
                <c:pt idx="3770" formatCode="0.000">
                  <c:v>12.298999999999999</c:v>
                </c:pt>
                <c:pt idx="3771" formatCode="0.000">
                  <c:v>12.253</c:v>
                </c:pt>
                <c:pt idx="3772" formatCode="0.000">
                  <c:v>4.6159999999999997</c:v>
                </c:pt>
                <c:pt idx="3773" formatCode="0.000">
                  <c:v>6.8979999999999997</c:v>
                </c:pt>
                <c:pt idx="3774" formatCode="0.000">
                  <c:v>6.173</c:v>
                </c:pt>
                <c:pt idx="3775" formatCode="0.000">
                  <c:v>6.7</c:v>
                </c:pt>
                <c:pt idx="3776" formatCode="0.000">
                  <c:v>-4.7009999999999996</c:v>
                </c:pt>
                <c:pt idx="3777" formatCode="0.000">
                  <c:v>7.282</c:v>
                </c:pt>
                <c:pt idx="3778" formatCode="0.000">
                  <c:v>4.109</c:v>
                </c:pt>
                <c:pt idx="3779" formatCode="0.000">
                  <c:v>3.605</c:v>
                </c:pt>
                <c:pt idx="3780" formatCode="0.000">
                  <c:v>7.9669999999999996</c:v>
                </c:pt>
                <c:pt idx="3781" formatCode="0.000">
                  <c:v>8.8580000000000005</c:v>
                </c:pt>
                <c:pt idx="3782" formatCode="0.000">
                  <c:v>3.726</c:v>
                </c:pt>
                <c:pt idx="3783" formatCode="0.000">
                  <c:v>8.0079999999999991</c:v>
                </c:pt>
                <c:pt idx="3784" formatCode="0.000">
                  <c:v>6.931</c:v>
                </c:pt>
                <c:pt idx="3785" formatCode="0.000">
                  <c:v>7.2249999999999996</c:v>
                </c:pt>
                <c:pt idx="3786" formatCode="0.000">
                  <c:v>-8.5860000000000003</c:v>
                </c:pt>
                <c:pt idx="3787" formatCode="0.000">
                  <c:v>7.5609999999999999</c:v>
                </c:pt>
                <c:pt idx="3788" formatCode="0.000">
                  <c:v>8.2319999999999993</c:v>
                </c:pt>
                <c:pt idx="3789" formatCode="0.000">
                  <c:v>0.23899999999999999</c:v>
                </c:pt>
                <c:pt idx="3790" formatCode="0.000">
                  <c:v>12.412000000000001</c:v>
                </c:pt>
                <c:pt idx="3791" formatCode="0.000">
                  <c:v>10.254</c:v>
                </c:pt>
                <c:pt idx="3792" formatCode="0.000">
                  <c:v>5.2130000000000001</c:v>
                </c:pt>
                <c:pt idx="3793" formatCode="0.000">
                  <c:v>7.4539999999999997</c:v>
                </c:pt>
                <c:pt idx="3794" formatCode="0.000">
                  <c:v>6.1870000000000003</c:v>
                </c:pt>
                <c:pt idx="3795" formatCode="0.000">
                  <c:v>6.2480000000000002</c:v>
                </c:pt>
                <c:pt idx="3796" formatCode="0.000">
                  <c:v>-1.413</c:v>
                </c:pt>
                <c:pt idx="3797" formatCode="0.000">
                  <c:v>8.01</c:v>
                </c:pt>
                <c:pt idx="3798" formatCode="0.000">
                  <c:v>3.9380000000000002</c:v>
                </c:pt>
                <c:pt idx="3799" formatCode="0.000">
                  <c:v>2.355</c:v>
                </c:pt>
                <c:pt idx="3800" formatCode="0.000">
                  <c:v>6.0540000000000003</c:v>
                </c:pt>
                <c:pt idx="3801" formatCode="0.000">
                  <c:v>11.664</c:v>
                </c:pt>
                <c:pt idx="3802" formatCode="0.000">
                  <c:v>5.6340000000000003</c:v>
                </c:pt>
                <c:pt idx="3803" formatCode="0.000">
                  <c:v>6.3550000000000004</c:v>
                </c:pt>
                <c:pt idx="3804" formatCode="0.000">
                  <c:v>3.9209999999999998</c:v>
                </c:pt>
                <c:pt idx="3805" formatCode="0.000">
                  <c:v>7.367</c:v>
                </c:pt>
                <c:pt idx="3806" formatCode="0.000">
                  <c:v>7.2759999999999998</c:v>
                </c:pt>
                <c:pt idx="3807" formatCode="0.000">
                  <c:v>2.4359999999999999</c:v>
                </c:pt>
                <c:pt idx="3808" formatCode="0.000">
                  <c:v>2.3210000000000002</c:v>
                </c:pt>
                <c:pt idx="3809" formatCode="0.000">
                  <c:v>11.137</c:v>
                </c:pt>
                <c:pt idx="3810" formatCode="0.000">
                  <c:v>9.827</c:v>
                </c:pt>
                <c:pt idx="3811" formatCode="0.000">
                  <c:v>6.1040000000000001</c:v>
                </c:pt>
                <c:pt idx="3812" formatCode="0.000">
                  <c:v>7.1609999999999996</c:v>
                </c:pt>
                <c:pt idx="3813" formatCode="0.000">
                  <c:v>6.1959999999999997</c:v>
                </c:pt>
                <c:pt idx="3814" formatCode="0.000">
                  <c:v>7.8890000000000002</c:v>
                </c:pt>
                <c:pt idx="3815" formatCode="0.000">
                  <c:v>6.6669999999999998</c:v>
                </c:pt>
                <c:pt idx="3816" formatCode="0.000">
                  <c:v>8.4570000000000007</c:v>
                </c:pt>
                <c:pt idx="3817" formatCode="0.000">
                  <c:v>2.7749999999999999</c:v>
                </c:pt>
                <c:pt idx="3818" formatCode="0.000">
                  <c:v>2.8969999999999998</c:v>
                </c:pt>
                <c:pt idx="3819" formatCode="0.000">
                  <c:v>12.022</c:v>
                </c:pt>
                <c:pt idx="3820" formatCode="0.000">
                  <c:v>4.96</c:v>
                </c:pt>
                <c:pt idx="3821" formatCode="0.000">
                  <c:v>7.2569999999999997</c:v>
                </c:pt>
                <c:pt idx="3822" formatCode="0.000">
                  <c:v>6.0179999999999998</c:v>
                </c:pt>
                <c:pt idx="3823" formatCode="0.000">
                  <c:v>6.5330000000000004</c:v>
                </c:pt>
                <c:pt idx="3824" formatCode="0.000">
                  <c:v>8.8949999999999996</c:v>
                </c:pt>
                <c:pt idx="3825" formatCode="0.000">
                  <c:v>6.8259999999999996</c:v>
                </c:pt>
                <c:pt idx="3826" formatCode="0.000">
                  <c:v>4.1440000000000001</c:v>
                </c:pt>
                <c:pt idx="3827" formatCode="0.000">
                  <c:v>1.173</c:v>
                </c:pt>
                <c:pt idx="3828" formatCode="0.000">
                  <c:v>10.893000000000001</c:v>
                </c:pt>
                <c:pt idx="3829" formatCode="0.000">
                  <c:v>12.920999999999999</c:v>
                </c:pt>
                <c:pt idx="3830" formatCode="0.000">
                  <c:v>7.085</c:v>
                </c:pt>
                <c:pt idx="3831" formatCode="0.000">
                  <c:v>-0.16400000000000001</c:v>
                </c:pt>
                <c:pt idx="3832" formatCode="0.000">
                  <c:v>5.2649999999999997</c:v>
                </c:pt>
                <c:pt idx="3833" formatCode="0.000">
                  <c:v>8.6959999999999997</c:v>
                </c:pt>
                <c:pt idx="3834" formatCode="0.000">
                  <c:v>5.98</c:v>
                </c:pt>
                <c:pt idx="3835" formatCode="0.000">
                  <c:v>3.6379999999999999</c:v>
                </c:pt>
                <c:pt idx="3836" formatCode="0.000">
                  <c:v>3.3650000000000002</c:v>
                </c:pt>
                <c:pt idx="3837" formatCode="0.000">
                  <c:v>9.2919999999999998</c:v>
                </c:pt>
                <c:pt idx="3838" formatCode="0.000">
                  <c:v>10.577999999999999</c:v>
                </c:pt>
                <c:pt idx="3839" formatCode="0.000">
                  <c:v>8.36</c:v>
                </c:pt>
                <c:pt idx="3840" formatCode="0.000">
                  <c:v>1.92</c:v>
                </c:pt>
                <c:pt idx="3841" formatCode="0.000">
                  <c:v>6.1790000000000003</c:v>
                </c:pt>
                <c:pt idx="3842" formatCode="0.000">
                  <c:v>8.3539999999999992</c:v>
                </c:pt>
                <c:pt idx="3843" formatCode="0.000">
                  <c:v>5.9189999999999996</c:v>
                </c:pt>
                <c:pt idx="3844" formatCode="0.000">
                  <c:v>4.3010000000000002</c:v>
                </c:pt>
                <c:pt idx="3845" formatCode="0.000">
                  <c:v>2.6219999999999999</c:v>
                </c:pt>
                <c:pt idx="3846" formatCode="0.000">
                  <c:v>8.4459999999999997</c:v>
                </c:pt>
                <c:pt idx="3847" formatCode="0.000">
                  <c:v>10.765000000000001</c:v>
                </c:pt>
                <c:pt idx="3848" formatCode="0.000">
                  <c:v>9.6430000000000007</c:v>
                </c:pt>
                <c:pt idx="3849" formatCode="0.000">
                  <c:v>2.08</c:v>
                </c:pt>
                <c:pt idx="3850" formatCode="0.000">
                  <c:v>8.0259999999999998</c:v>
                </c:pt>
                <c:pt idx="3851" formatCode="0.000">
                  <c:v>8.7149999999999999</c:v>
                </c:pt>
                <c:pt idx="3852" formatCode="0.000">
                  <c:v>7.8710000000000004</c:v>
                </c:pt>
                <c:pt idx="3853" formatCode="0.000">
                  <c:v>3.55</c:v>
                </c:pt>
                <c:pt idx="3854" formatCode="0.000">
                  <c:v>-1.7330000000000001</c:v>
                </c:pt>
                <c:pt idx="3855" formatCode="0.000">
                  <c:v>11.316000000000001</c:v>
                </c:pt>
                <c:pt idx="3856" formatCode="0.000">
                  <c:v>13.398999999999999</c:v>
                </c:pt>
                <c:pt idx="3857" formatCode="0.000">
                  <c:v>8.9469999999999992</c:v>
                </c:pt>
                <c:pt idx="3858" formatCode="0.000">
                  <c:v>6.1289999999999996</c:v>
                </c:pt>
                <c:pt idx="3859" formatCode="0.000">
                  <c:v>5.585</c:v>
                </c:pt>
                <c:pt idx="3860" formatCode="0.000">
                  <c:v>8.5540000000000003</c:v>
                </c:pt>
                <c:pt idx="3861" formatCode="0.000">
                  <c:v>-0.61799999999999999</c:v>
                </c:pt>
                <c:pt idx="3862" formatCode="0.000">
                  <c:v>-0.03</c:v>
                </c:pt>
                <c:pt idx="3863" formatCode="0.000">
                  <c:v>3.9159999999999999</c:v>
                </c:pt>
                <c:pt idx="3864" formatCode="0.000">
                  <c:v>12.15</c:v>
                </c:pt>
                <c:pt idx="3865" formatCode="0.000">
                  <c:v>10.065</c:v>
                </c:pt>
                <c:pt idx="3866" formatCode="0.000">
                  <c:v>10.226000000000001</c:v>
                </c:pt>
                <c:pt idx="3867" formatCode="0.000">
                  <c:v>-4.8140000000000001</c:v>
                </c:pt>
                <c:pt idx="3868" formatCode="0.000">
                  <c:v>7.3769999999999998</c:v>
                </c:pt>
                <c:pt idx="3869" formatCode="0.000">
                  <c:v>8.59</c:v>
                </c:pt>
                <c:pt idx="3870" formatCode="0.000">
                  <c:v>5.5279999999999996</c:v>
                </c:pt>
                <c:pt idx="3871" formatCode="0.000">
                  <c:v>5.125</c:v>
                </c:pt>
                <c:pt idx="3872" formatCode="0.000">
                  <c:v>2.7829999999999999</c:v>
                </c:pt>
                <c:pt idx="3873" formatCode="0.000">
                  <c:v>12.111000000000001</c:v>
                </c:pt>
                <c:pt idx="3874" formatCode="0.000">
                  <c:v>8.2050000000000001</c:v>
                </c:pt>
                <c:pt idx="3875" formatCode="0.000">
                  <c:v>10.077</c:v>
                </c:pt>
                <c:pt idx="3876" formatCode="0.000">
                  <c:v>4.665</c:v>
                </c:pt>
                <c:pt idx="3877" formatCode="0.000">
                  <c:v>8.0950000000000006</c:v>
                </c:pt>
                <c:pt idx="3878" formatCode="0.000">
                  <c:v>1.9930000000000001</c:v>
                </c:pt>
                <c:pt idx="3879" formatCode="0.000">
                  <c:v>6.7320000000000002</c:v>
                </c:pt>
                <c:pt idx="3880" formatCode="0.000">
                  <c:v>6.0000000000000001E-3</c:v>
                </c:pt>
                <c:pt idx="3881" formatCode="0.000">
                  <c:v>4.9720000000000004</c:v>
                </c:pt>
                <c:pt idx="3882" formatCode="0.000">
                  <c:v>11.811</c:v>
                </c:pt>
                <c:pt idx="3883" formatCode="0.000">
                  <c:v>9.5749999999999993</c:v>
                </c:pt>
                <c:pt idx="3884" formatCode="0.000">
                  <c:v>5.8769999999999998</c:v>
                </c:pt>
                <c:pt idx="3885" formatCode="0.000">
                  <c:v>-1.1659999999999999</c:v>
                </c:pt>
                <c:pt idx="3886" formatCode="0.000">
                  <c:v>4.9260000000000002</c:v>
                </c:pt>
                <c:pt idx="3887" formatCode="0.000">
                  <c:v>9.548</c:v>
                </c:pt>
                <c:pt idx="3888" formatCode="0.000">
                  <c:v>6.65</c:v>
                </c:pt>
                <c:pt idx="3889" formatCode="0.000">
                  <c:v>0.44900000000000001</c:v>
                </c:pt>
                <c:pt idx="3890" formatCode="0.000">
                  <c:v>9.0060000000000002</c:v>
                </c:pt>
                <c:pt idx="3891" formatCode="0.000">
                  <c:v>9.0120000000000005</c:v>
                </c:pt>
                <c:pt idx="3892" formatCode="0.000">
                  <c:v>10.413</c:v>
                </c:pt>
                <c:pt idx="3893" formatCode="0.000">
                  <c:v>4.5220000000000002</c:v>
                </c:pt>
                <c:pt idx="3894" formatCode="0.000">
                  <c:v>2.4750000000000001</c:v>
                </c:pt>
                <c:pt idx="3895" formatCode="0.000">
                  <c:v>4.577</c:v>
                </c:pt>
                <c:pt idx="3896" formatCode="0.000">
                  <c:v>8.657</c:v>
                </c:pt>
                <c:pt idx="3897" formatCode="0.000">
                  <c:v>4.7590000000000003</c:v>
                </c:pt>
                <c:pt idx="3898" formatCode="0.000">
                  <c:v>-2.0139999999999998</c:v>
                </c:pt>
                <c:pt idx="3899" formatCode="0.000">
                  <c:v>1.5489999999999999</c:v>
                </c:pt>
                <c:pt idx="3900" formatCode="0.000">
                  <c:v>8.6479999999999997</c:v>
                </c:pt>
                <c:pt idx="3901" formatCode="0.000">
                  <c:v>7.9630000000000001</c:v>
                </c:pt>
                <c:pt idx="3902" formatCode="0.000">
                  <c:v>7.74</c:v>
                </c:pt>
                <c:pt idx="3903" formatCode="0.000">
                  <c:v>6.6459999999999999</c:v>
                </c:pt>
                <c:pt idx="3904" formatCode="0.000">
                  <c:v>0.42799999999999999</c:v>
                </c:pt>
                <c:pt idx="3905" formatCode="0.000">
                  <c:v>4.827</c:v>
                </c:pt>
                <c:pt idx="3906" formatCode="0.000">
                  <c:v>6.8029999999999999</c:v>
                </c:pt>
                <c:pt idx="3907" formatCode="0.000">
                  <c:v>9.1120000000000001</c:v>
                </c:pt>
                <c:pt idx="3908" formatCode="0.000">
                  <c:v>-1.7669999999999999</c:v>
                </c:pt>
                <c:pt idx="3909" formatCode="0.000">
                  <c:v>3.18</c:v>
                </c:pt>
                <c:pt idx="3910" formatCode="0.000">
                  <c:v>7.577</c:v>
                </c:pt>
                <c:pt idx="3911" formatCode="0.000">
                  <c:v>10.792999999999999</c:v>
                </c:pt>
                <c:pt idx="3912" formatCode="0.000">
                  <c:v>10.343999999999999</c:v>
                </c:pt>
                <c:pt idx="3913" formatCode="0.000">
                  <c:v>6.7670000000000003</c:v>
                </c:pt>
                <c:pt idx="3914" formatCode="0.000">
                  <c:v>1.86</c:v>
                </c:pt>
                <c:pt idx="3915" formatCode="0.000">
                  <c:v>7.6130000000000004</c:v>
                </c:pt>
                <c:pt idx="3916" formatCode="0.000">
                  <c:v>5.7350000000000003</c:v>
                </c:pt>
                <c:pt idx="3917" formatCode="0.000">
                  <c:v>5.8559999999999999</c:v>
                </c:pt>
                <c:pt idx="3918" formatCode="0.000">
                  <c:v>-10.613</c:v>
                </c:pt>
                <c:pt idx="3919" formatCode="0.000">
                  <c:v>3.282</c:v>
                </c:pt>
                <c:pt idx="3920" formatCode="0.000">
                  <c:v>10.775</c:v>
                </c:pt>
                <c:pt idx="3921" formatCode="0.000">
                  <c:v>11.641</c:v>
                </c:pt>
                <c:pt idx="3922" formatCode="0.000">
                  <c:v>7.9870000000000001</c:v>
                </c:pt>
                <c:pt idx="3923" formatCode="0.000">
                  <c:v>6.2539999999999996</c:v>
                </c:pt>
                <c:pt idx="3924" formatCode="0.000">
                  <c:v>7.7610000000000001</c:v>
                </c:pt>
                <c:pt idx="3925" formatCode="0.000">
                  <c:v>6.3150000000000004</c:v>
                </c:pt>
                <c:pt idx="3926" formatCode="0.000">
                  <c:v>8.9169999999999998</c:v>
                </c:pt>
                <c:pt idx="3927" formatCode="0.000">
                  <c:v>6.6349999999999998</c:v>
                </c:pt>
                <c:pt idx="3928" formatCode="0.000">
                  <c:v>-9.1039999999999992</c:v>
                </c:pt>
                <c:pt idx="3929" formatCode="0.000">
                  <c:v>3.415</c:v>
                </c:pt>
                <c:pt idx="3930" formatCode="0.000">
                  <c:v>2.4889999999999999</c:v>
                </c:pt>
                <c:pt idx="3931" formatCode="0.000">
                  <c:v>8.4879999999999995</c:v>
                </c:pt>
                <c:pt idx="3932" formatCode="0.000">
                  <c:v>8.5489999999999995</c:v>
                </c:pt>
                <c:pt idx="3933" formatCode="0.000">
                  <c:v>7.6580000000000004</c:v>
                </c:pt>
                <c:pt idx="3934" formatCode="0.000">
                  <c:v>5.4589999999999996</c:v>
                </c:pt>
                <c:pt idx="3935" formatCode="0.000">
                  <c:v>6.7169999999999996</c:v>
                </c:pt>
                <c:pt idx="3936" formatCode="0.000">
                  <c:v>8.4339999999999993</c:v>
                </c:pt>
                <c:pt idx="3937" formatCode="0.000">
                  <c:v>9.2430000000000003</c:v>
                </c:pt>
                <c:pt idx="3938" formatCode="0.000">
                  <c:v>-9.1539999999999999</c:v>
                </c:pt>
                <c:pt idx="3939" formatCode="0.000">
                  <c:v>0.41899999999999998</c:v>
                </c:pt>
                <c:pt idx="3940" formatCode="0.000">
                  <c:v>6.39</c:v>
                </c:pt>
                <c:pt idx="3941" formatCode="0.000">
                  <c:v>8.9469999999999992</c:v>
                </c:pt>
                <c:pt idx="3942" formatCode="0.000">
                  <c:v>9.7460000000000004</c:v>
                </c:pt>
                <c:pt idx="3943" formatCode="0.000">
                  <c:v>6.7919999999999998</c:v>
                </c:pt>
                <c:pt idx="3944" formatCode="0.000">
                  <c:v>9.2230000000000008</c:v>
                </c:pt>
                <c:pt idx="3945" formatCode="0.000">
                  <c:v>5.9649999999999999</c:v>
                </c:pt>
                <c:pt idx="3946" formatCode="0.000">
                  <c:v>7.33</c:v>
                </c:pt>
                <c:pt idx="3947" formatCode="0.000">
                  <c:v>-2.3039999999999998</c:v>
                </c:pt>
                <c:pt idx="3948" formatCode="0.000">
                  <c:v>-9.81</c:v>
                </c:pt>
                <c:pt idx="3949" formatCode="0.000">
                  <c:v>5.5209999999999999</c:v>
                </c:pt>
                <c:pt idx="3950" formatCode="0.000">
                  <c:v>10.679</c:v>
                </c:pt>
                <c:pt idx="3951" formatCode="0.000">
                  <c:v>7.9560000000000004</c:v>
                </c:pt>
                <c:pt idx="3952" formatCode="0.000">
                  <c:v>7.8479999999999999</c:v>
                </c:pt>
                <c:pt idx="3953" formatCode="0.000">
                  <c:v>8.6809999999999992</c:v>
                </c:pt>
                <c:pt idx="3954" formatCode="0.000">
                  <c:v>4.6689999999999996</c:v>
                </c:pt>
                <c:pt idx="3955" formatCode="0.000">
                  <c:v>3.9460000000000002</c:v>
                </c:pt>
                <c:pt idx="3956" formatCode="0.000">
                  <c:v>10.058999999999999</c:v>
                </c:pt>
                <c:pt idx="3957" formatCode="0.000">
                  <c:v>4.9909999999999997</c:v>
                </c:pt>
                <c:pt idx="3958" formatCode="0.000">
                  <c:v>-11.567</c:v>
                </c:pt>
                <c:pt idx="3959" formatCode="0.000">
                  <c:v>1.669</c:v>
                </c:pt>
                <c:pt idx="3960" formatCode="0.000">
                  <c:v>13.718</c:v>
                </c:pt>
                <c:pt idx="3961" formatCode="0.000">
                  <c:v>4.2779999999999996</c:v>
                </c:pt>
                <c:pt idx="3962" formatCode="0.000">
                  <c:v>10.372999999999999</c:v>
                </c:pt>
                <c:pt idx="3963" formatCode="0.000">
                  <c:v>8.0909999999999993</c:v>
                </c:pt>
                <c:pt idx="3964" formatCode="0.000">
                  <c:v>8.4459999999999997</c:v>
                </c:pt>
                <c:pt idx="3965" formatCode="0.000">
                  <c:v>7.0330000000000004</c:v>
                </c:pt>
                <c:pt idx="3966" formatCode="0.000">
                  <c:v>10.817</c:v>
                </c:pt>
                <c:pt idx="3967" formatCode="0.000">
                  <c:v>5.7229999999999999</c:v>
                </c:pt>
                <c:pt idx="3968" formatCode="0.000">
                  <c:v>-11.097</c:v>
                </c:pt>
                <c:pt idx="3969" formatCode="0.000">
                  <c:v>4.3719999999999999</c:v>
                </c:pt>
                <c:pt idx="3970" formatCode="0.000">
                  <c:v>3.8069999999999999</c:v>
                </c:pt>
                <c:pt idx="3971" formatCode="0.000">
                  <c:v>8.8170000000000002</c:v>
                </c:pt>
                <c:pt idx="3972" formatCode="0.000">
                  <c:v>13.763</c:v>
                </c:pt>
                <c:pt idx="3973" formatCode="0.000">
                  <c:v>7.173</c:v>
                </c:pt>
                <c:pt idx="3974" formatCode="0.000">
                  <c:v>9.5709999999999997</c:v>
                </c:pt>
                <c:pt idx="3975" formatCode="0.000">
                  <c:v>6.34</c:v>
                </c:pt>
                <c:pt idx="3976" formatCode="0.000">
                  <c:v>11.183999999999999</c:v>
                </c:pt>
                <c:pt idx="3977" formatCode="0.000">
                  <c:v>2.2349999999999999</c:v>
                </c:pt>
                <c:pt idx="3978" formatCode="0.000">
                  <c:v>-15.192</c:v>
                </c:pt>
                <c:pt idx="3979" formatCode="0.000">
                  <c:v>4.3620000000000001</c:v>
                </c:pt>
                <c:pt idx="3980" formatCode="0.000">
                  <c:v>3.4569999999999999</c:v>
                </c:pt>
                <c:pt idx="3981" formatCode="0.000">
                  <c:v>11.201000000000001</c:v>
                </c:pt>
                <c:pt idx="3982" formatCode="0.000">
                  <c:v>11.262</c:v>
                </c:pt>
                <c:pt idx="3983" formatCode="0.000">
                  <c:v>7.3550000000000004</c:v>
                </c:pt>
                <c:pt idx="3984" formatCode="0.000">
                  <c:v>3.956</c:v>
                </c:pt>
                <c:pt idx="3985" formatCode="0.000">
                  <c:v>7.4820000000000002</c:v>
                </c:pt>
                <c:pt idx="3986" formatCode="0.000">
                  <c:v>12.778</c:v>
                </c:pt>
                <c:pt idx="3987" formatCode="0.000">
                  <c:v>9.8460000000000001</c:v>
                </c:pt>
                <c:pt idx="3988" formatCode="0.000">
                  <c:v>-13.483000000000001</c:v>
                </c:pt>
                <c:pt idx="3989" formatCode="0.000">
                  <c:v>1.923</c:v>
                </c:pt>
                <c:pt idx="3990" formatCode="0.000">
                  <c:v>-0.747</c:v>
                </c:pt>
                <c:pt idx="3991" formatCode="0.000">
                  <c:v>10.878</c:v>
                </c:pt>
                <c:pt idx="3992" formatCode="0.000">
                  <c:v>10.882999999999999</c:v>
                </c:pt>
                <c:pt idx="3993" formatCode="0.000">
                  <c:v>11.32</c:v>
                </c:pt>
                <c:pt idx="3994" formatCode="0.000">
                  <c:v>1.323</c:v>
                </c:pt>
                <c:pt idx="3995" formatCode="0.000">
                  <c:v>6.4809999999999999</c:v>
                </c:pt>
                <c:pt idx="3996" formatCode="0.000">
                  <c:v>10.670999999999999</c:v>
                </c:pt>
                <c:pt idx="3997" formatCode="0.000">
                  <c:v>4.4059999999999997</c:v>
                </c:pt>
                <c:pt idx="3998" formatCode="0.000">
                  <c:v>-15.273999999999999</c:v>
                </c:pt>
                <c:pt idx="3999" formatCode="0.000">
                  <c:v>4.4939999999999998</c:v>
                </c:pt>
                <c:pt idx="4000" formatCode="0.000">
                  <c:v>6.2450000000000001</c:v>
                </c:pt>
                <c:pt idx="4001" formatCode="0.000">
                  <c:v>9.8279999999999994</c:v>
                </c:pt>
                <c:pt idx="4002" formatCode="0.000">
                  <c:v>8.1349999999999998</c:v>
                </c:pt>
                <c:pt idx="4003" formatCode="0.000">
                  <c:v>4.492</c:v>
                </c:pt>
                <c:pt idx="4004" formatCode="0.000">
                  <c:v>4.7930000000000001</c:v>
                </c:pt>
                <c:pt idx="4005" formatCode="0.000">
                  <c:v>6.2679999999999998</c:v>
                </c:pt>
                <c:pt idx="4006" formatCode="0.000">
                  <c:v>10.077999999999999</c:v>
                </c:pt>
                <c:pt idx="4007" formatCode="0.000">
                  <c:v>5.7839999999999998</c:v>
                </c:pt>
                <c:pt idx="4008" formatCode="0.000">
                  <c:v>-9.8339999999999996</c:v>
                </c:pt>
                <c:pt idx="4009" formatCode="0.000">
                  <c:v>3.2080000000000002</c:v>
                </c:pt>
                <c:pt idx="4010" formatCode="0.000">
                  <c:v>8.5259999999999998</c:v>
                </c:pt>
                <c:pt idx="4011" formatCode="0.000">
                  <c:v>9.3629999999999995</c:v>
                </c:pt>
                <c:pt idx="4012" formatCode="0.000">
                  <c:v>9.2789999999999999</c:v>
                </c:pt>
                <c:pt idx="4013" formatCode="0.000">
                  <c:v>8.9250000000000007</c:v>
                </c:pt>
                <c:pt idx="4014" formatCode="0.000">
                  <c:v>0.45500000000000002</c:v>
                </c:pt>
                <c:pt idx="4015" formatCode="0.000">
                  <c:v>6.4429999999999996</c:v>
                </c:pt>
                <c:pt idx="4016" formatCode="0.000">
                  <c:v>12.311999999999999</c:v>
                </c:pt>
                <c:pt idx="4017" formatCode="0.000">
                  <c:v>4.2549999999999999</c:v>
                </c:pt>
                <c:pt idx="4018" formatCode="0.000">
                  <c:v>-7.8380000000000001</c:v>
                </c:pt>
                <c:pt idx="4019" formatCode="0.000">
                  <c:v>6.4169999999999998</c:v>
                </c:pt>
                <c:pt idx="4020" formatCode="0.000">
                  <c:v>1.5109999999999999</c:v>
                </c:pt>
                <c:pt idx="4021" formatCode="0.000">
                  <c:v>9.673</c:v>
                </c:pt>
                <c:pt idx="4022" formatCode="0.000">
                  <c:v>9.1769999999999996</c:v>
                </c:pt>
                <c:pt idx="4023" formatCode="0.000">
                  <c:v>6.9240000000000004</c:v>
                </c:pt>
                <c:pt idx="4024" formatCode="0.000">
                  <c:v>2.008</c:v>
                </c:pt>
                <c:pt idx="4025" formatCode="0.000">
                  <c:v>4.343</c:v>
                </c:pt>
                <c:pt idx="4026" formatCode="0.000">
                  <c:v>11.853999999999999</c:v>
                </c:pt>
                <c:pt idx="4027" formatCode="0.000">
                  <c:v>10.096</c:v>
                </c:pt>
                <c:pt idx="4028" formatCode="0.000">
                  <c:v>-10.428000000000001</c:v>
                </c:pt>
                <c:pt idx="4029" formatCode="0.000">
                  <c:v>4.226</c:v>
                </c:pt>
                <c:pt idx="4030" formatCode="0.000">
                  <c:v>3.085</c:v>
                </c:pt>
                <c:pt idx="4031" formatCode="0.000">
                  <c:v>9.7309999999999999</c:v>
                </c:pt>
                <c:pt idx="4032" formatCode="0.000">
                  <c:v>11.750999999999999</c:v>
                </c:pt>
                <c:pt idx="4033" formatCode="0.000">
                  <c:v>8.6880000000000006</c:v>
                </c:pt>
                <c:pt idx="4034" formatCode="0.000">
                  <c:v>-0.89800000000000002</c:v>
                </c:pt>
                <c:pt idx="4035" formatCode="0.000">
                  <c:v>5.79</c:v>
                </c:pt>
                <c:pt idx="4036" formatCode="0.000">
                  <c:v>10.532999999999999</c:v>
                </c:pt>
                <c:pt idx="4037" formatCode="0.000">
                  <c:v>4.5830000000000002</c:v>
                </c:pt>
                <c:pt idx="4038" formatCode="0.000">
                  <c:v>-3.6</c:v>
                </c:pt>
                <c:pt idx="4039" formatCode="0.000">
                  <c:v>3.9780000000000002</c:v>
                </c:pt>
                <c:pt idx="4040" formatCode="0.000">
                  <c:v>0.23499999999999999</c:v>
                </c:pt>
                <c:pt idx="4041" formatCode="0.000">
                  <c:v>11.971</c:v>
                </c:pt>
                <c:pt idx="4042" formatCode="0.000">
                  <c:v>8.5890000000000004</c:v>
                </c:pt>
                <c:pt idx="4043" formatCode="0.000">
                  <c:v>10.372</c:v>
                </c:pt>
                <c:pt idx="4044" formatCode="0.000">
                  <c:v>1.022</c:v>
                </c:pt>
                <c:pt idx="4045" formatCode="0.000">
                  <c:v>5.9889999999999999</c:v>
                </c:pt>
                <c:pt idx="4046" formatCode="0.000">
                  <c:v>12.305999999999999</c:v>
                </c:pt>
                <c:pt idx="4047" formatCode="0.000">
                  <c:v>6.1360000000000001</c:v>
                </c:pt>
                <c:pt idx="4048" formatCode="0.000">
                  <c:v>-7.7510000000000003</c:v>
                </c:pt>
                <c:pt idx="4049" formatCode="0.000">
                  <c:v>6.2060000000000004</c:v>
                </c:pt>
                <c:pt idx="4050" formatCode="0.000">
                  <c:v>-4.2249999999999996</c:v>
                </c:pt>
                <c:pt idx="4051" formatCode="0.000">
                  <c:v>13.331</c:v>
                </c:pt>
                <c:pt idx="4052" formatCode="0.000">
                  <c:v>7.2850000000000001</c:v>
                </c:pt>
                <c:pt idx="4053" formatCode="0.000">
                  <c:v>10.057</c:v>
                </c:pt>
                <c:pt idx="4054" formatCode="0.000">
                  <c:v>0.32700000000000001</c:v>
                </c:pt>
                <c:pt idx="4055" formatCode="0.000">
                  <c:v>3.0190000000000001</c:v>
                </c:pt>
                <c:pt idx="4056" formatCode="0.000">
                  <c:v>10.875</c:v>
                </c:pt>
                <c:pt idx="4057" formatCode="0.000">
                  <c:v>5.032</c:v>
                </c:pt>
                <c:pt idx="4058" formatCode="0.000">
                  <c:v>-5.968</c:v>
                </c:pt>
                <c:pt idx="4059" formatCode="0.000">
                  <c:v>3.6589999999999998</c:v>
                </c:pt>
                <c:pt idx="4060" formatCode="0.000">
                  <c:v>2.8180000000000001</c:v>
                </c:pt>
                <c:pt idx="4061" formatCode="0.000">
                  <c:v>8.9580000000000002</c:v>
                </c:pt>
                <c:pt idx="4062" formatCode="0.000">
                  <c:v>9.8369999999999997</c:v>
                </c:pt>
                <c:pt idx="4063" formatCode="0.000">
                  <c:v>8.0269999999999992</c:v>
                </c:pt>
                <c:pt idx="4064" formatCode="0.000">
                  <c:v>-6.1239999999999997</c:v>
                </c:pt>
                <c:pt idx="4065" formatCode="0.000">
                  <c:v>5.3479999999999999</c:v>
                </c:pt>
                <c:pt idx="4066" formatCode="0.000">
                  <c:v>7.0979999999999999</c:v>
                </c:pt>
                <c:pt idx="4067" formatCode="0.000">
                  <c:v>5.9329999999999998</c:v>
                </c:pt>
                <c:pt idx="4068" formatCode="0.000">
                  <c:v>-0.247</c:v>
                </c:pt>
                <c:pt idx="4069" formatCode="0.000">
                  <c:v>4.423</c:v>
                </c:pt>
                <c:pt idx="4070" formatCode="0.000">
                  <c:v>6.9960000000000004</c:v>
                </c:pt>
                <c:pt idx="4071" formatCode="0.000">
                  <c:v>8.0220000000000002</c:v>
                </c:pt>
                <c:pt idx="4072" formatCode="0.000">
                  <c:v>6.5789999999999997</c:v>
                </c:pt>
                <c:pt idx="4073" formatCode="0.000">
                  <c:v>10.79</c:v>
                </c:pt>
                <c:pt idx="4074" formatCode="0.000">
                  <c:v>3.4020000000000001</c:v>
                </c:pt>
                <c:pt idx="4075" formatCode="0.000">
                  <c:v>6.5439999999999996</c:v>
                </c:pt>
                <c:pt idx="4076" formatCode="0.000">
                  <c:v>9.3849999999999998</c:v>
                </c:pt>
                <c:pt idx="4077" formatCode="0.000">
                  <c:v>3.93</c:v>
                </c:pt>
                <c:pt idx="4078" formatCode="0.000">
                  <c:v>-5.9649999999999999</c:v>
                </c:pt>
                <c:pt idx="4079" formatCode="0.000">
                  <c:v>4.54</c:v>
                </c:pt>
                <c:pt idx="4080" formatCode="0.000">
                  <c:v>2.8290000000000002</c:v>
                </c:pt>
                <c:pt idx="4081" formatCode="0.000">
                  <c:v>7.2910000000000004</c:v>
                </c:pt>
                <c:pt idx="4082" formatCode="0.000">
                  <c:v>6.6449999999999996</c:v>
                </c:pt>
                <c:pt idx="4083" formatCode="0.000">
                  <c:v>7.1210000000000004</c:v>
                </c:pt>
                <c:pt idx="4084" formatCode="0.000">
                  <c:v>4.9249999999999998</c:v>
                </c:pt>
                <c:pt idx="4085" formatCode="0.000">
                  <c:v>3.371</c:v>
                </c:pt>
                <c:pt idx="4086" formatCode="0.000">
                  <c:v>8.0329999999999995</c:v>
                </c:pt>
                <c:pt idx="4087" formatCode="0.000">
                  <c:v>2.258</c:v>
                </c:pt>
                <c:pt idx="4088" formatCode="0.000">
                  <c:v>3.7090000000000001</c:v>
                </c:pt>
                <c:pt idx="4089" formatCode="0.000">
                  <c:v>4.3890000000000002</c:v>
                </c:pt>
                <c:pt idx="4090" formatCode="0.000">
                  <c:v>2.1150000000000002</c:v>
                </c:pt>
                <c:pt idx="4091" formatCode="0.000">
                  <c:v>11.5</c:v>
                </c:pt>
                <c:pt idx="4092" formatCode="0.000">
                  <c:v>5.4489999999999998</c:v>
                </c:pt>
                <c:pt idx="4093" formatCode="0.000">
                  <c:v>8.6069999999999993</c:v>
                </c:pt>
                <c:pt idx="4094" formatCode="0.000">
                  <c:v>-1.762</c:v>
                </c:pt>
                <c:pt idx="4095" formatCode="0.000">
                  <c:v>4.375</c:v>
                </c:pt>
                <c:pt idx="4096" formatCode="0.000">
                  <c:v>2.6419999999999999</c:v>
                </c:pt>
                <c:pt idx="4097" formatCode="0.000">
                  <c:v>2.802</c:v>
                </c:pt>
                <c:pt idx="4098" formatCode="0.000">
                  <c:v>-1.31</c:v>
                </c:pt>
                <c:pt idx="4099" formatCode="0.000">
                  <c:v>5.8529999999999998</c:v>
                </c:pt>
                <c:pt idx="4100" formatCode="0.000">
                  <c:v>11.494999999999999</c:v>
                </c:pt>
                <c:pt idx="4101" formatCode="0.000">
                  <c:v>9.1769999999999996</c:v>
                </c:pt>
                <c:pt idx="4102" formatCode="0.000">
                  <c:v>9.0259999999999998</c:v>
                </c:pt>
                <c:pt idx="4103" formatCode="0.000">
                  <c:v>8.9130000000000003</c:v>
                </c:pt>
                <c:pt idx="4104" formatCode="0.000">
                  <c:v>0.59899999999999998</c:v>
                </c:pt>
                <c:pt idx="4105" formatCode="0.000">
                  <c:v>6.6429999999999998</c:v>
                </c:pt>
                <c:pt idx="4106" formatCode="0.000">
                  <c:v>6.665</c:v>
                </c:pt>
                <c:pt idx="4107" formatCode="0.000">
                  <c:v>5.1239999999999997</c:v>
                </c:pt>
                <c:pt idx="4108" formatCode="0.000">
                  <c:v>-1.099</c:v>
                </c:pt>
                <c:pt idx="4109" formatCode="0.000">
                  <c:v>4.3079999999999998</c:v>
                </c:pt>
                <c:pt idx="4110" formatCode="0.000">
                  <c:v>8.5999999999999993E-2</c:v>
                </c:pt>
                <c:pt idx="4111" formatCode="0.000">
                  <c:v>8.0269999999999992</c:v>
                </c:pt>
                <c:pt idx="4112" formatCode="0.000">
                  <c:v>8.1440000000000001</c:v>
                </c:pt>
                <c:pt idx="4113" formatCode="0.000">
                  <c:v>8.3239999999999998</c:v>
                </c:pt>
                <c:pt idx="4114" formatCode="0.000">
                  <c:v>2.968</c:v>
                </c:pt>
                <c:pt idx="4115" formatCode="0.000">
                  <c:v>3.802</c:v>
                </c:pt>
                <c:pt idx="4116" formatCode="0.000">
                  <c:v>9.9239999999999995</c:v>
                </c:pt>
                <c:pt idx="4117" formatCode="0.000">
                  <c:v>2.66</c:v>
                </c:pt>
                <c:pt idx="4118" formatCode="0.000">
                  <c:v>0.251</c:v>
                </c:pt>
                <c:pt idx="4119" formatCode="0.000">
                  <c:v>3.4630000000000001</c:v>
                </c:pt>
                <c:pt idx="4120" formatCode="0.000">
                  <c:v>1.663</c:v>
                </c:pt>
                <c:pt idx="4121" formatCode="0.000">
                  <c:v>6.851</c:v>
                </c:pt>
                <c:pt idx="4122" formatCode="0.000">
                  <c:v>7.5069999999999997</c:v>
                </c:pt>
                <c:pt idx="4123" formatCode="0.000">
                  <c:v>11.16</c:v>
                </c:pt>
                <c:pt idx="4124" formatCode="0.000">
                  <c:v>4.3369999999999997</c:v>
                </c:pt>
                <c:pt idx="4125" formatCode="0.000">
                  <c:v>4.3570000000000002</c:v>
                </c:pt>
                <c:pt idx="4126" formatCode="0.000">
                  <c:v>6.2709999999999999</c:v>
                </c:pt>
                <c:pt idx="4127" formatCode="0.000">
                  <c:v>3.7250000000000001</c:v>
                </c:pt>
                <c:pt idx="4128" formatCode="0.000">
                  <c:v>3.823</c:v>
                </c:pt>
                <c:pt idx="4129" formatCode="0.000">
                  <c:v>4.4020000000000001</c:v>
                </c:pt>
                <c:pt idx="4130" formatCode="0.000">
                  <c:v>-3.4289999999999998</c:v>
                </c:pt>
                <c:pt idx="4131" formatCode="0.000">
                  <c:v>6.9489999999999998</c:v>
                </c:pt>
                <c:pt idx="4132" formatCode="0.000">
                  <c:v>7.4619999999999997</c:v>
                </c:pt>
                <c:pt idx="4133" formatCode="0.000">
                  <c:v>2.7370000000000001</c:v>
                </c:pt>
                <c:pt idx="4134" formatCode="0.000">
                  <c:v>3.9119999999999999</c:v>
                </c:pt>
                <c:pt idx="4135" formatCode="0.000">
                  <c:v>5.8029999999999999</c:v>
                </c:pt>
                <c:pt idx="4136" formatCode="0.000">
                  <c:v>5.952</c:v>
                </c:pt>
                <c:pt idx="4137" formatCode="0.000">
                  <c:v>5.8150000000000004</c:v>
                </c:pt>
                <c:pt idx="4138" formatCode="0.000">
                  <c:v>5.7789999999999999</c:v>
                </c:pt>
                <c:pt idx="4139" formatCode="0.000">
                  <c:v>3.8570000000000002</c:v>
                </c:pt>
                <c:pt idx="4140" formatCode="0.000">
                  <c:v>5.7720000000000002</c:v>
                </c:pt>
                <c:pt idx="4141" formatCode="0.000">
                  <c:v>6.0309999999999997</c:v>
                </c:pt>
                <c:pt idx="4142" formatCode="0.000">
                  <c:v>9.2409999999999997</c:v>
                </c:pt>
                <c:pt idx="4143" formatCode="0.000">
                  <c:v>3.71</c:v>
                </c:pt>
                <c:pt idx="4144" formatCode="0.000">
                  <c:v>4.2590000000000003</c:v>
                </c:pt>
                <c:pt idx="4145" formatCode="0.000">
                  <c:v>5.4649999999999999</c:v>
                </c:pt>
                <c:pt idx="4146" formatCode="0.000">
                  <c:v>10.567</c:v>
                </c:pt>
                <c:pt idx="4147" formatCode="0.000">
                  <c:v>7.5659999999999998</c:v>
                </c:pt>
                <c:pt idx="4148" formatCode="0.000">
                  <c:v>2.5139999999999998</c:v>
                </c:pt>
                <c:pt idx="4149" formatCode="0.000">
                  <c:v>-6.585</c:v>
                </c:pt>
                <c:pt idx="4150" formatCode="0.000">
                  <c:v>1.8149999999999999</c:v>
                </c:pt>
                <c:pt idx="4151" formatCode="0.000">
                  <c:v>5.5179999999999998</c:v>
                </c:pt>
                <c:pt idx="4152" formatCode="0.000">
                  <c:v>3.8580000000000001</c:v>
                </c:pt>
                <c:pt idx="4153" formatCode="0.000">
                  <c:v>9.4589999999999996</c:v>
                </c:pt>
                <c:pt idx="4154" formatCode="0.000">
                  <c:v>4.6900000000000004</c:v>
                </c:pt>
                <c:pt idx="4155" formatCode="0.000">
                  <c:v>5.4020000000000001</c:v>
                </c:pt>
                <c:pt idx="4156" formatCode="0.000">
                  <c:v>8.8650000000000002</c:v>
                </c:pt>
                <c:pt idx="4157" formatCode="0.000">
                  <c:v>5.7770000000000001</c:v>
                </c:pt>
                <c:pt idx="4158" formatCode="0.000">
                  <c:v>1.722</c:v>
                </c:pt>
                <c:pt idx="4159" formatCode="0.000">
                  <c:v>1.196</c:v>
                </c:pt>
                <c:pt idx="4160" formatCode="0.000">
                  <c:v>3.0459999999999998</c:v>
                </c:pt>
                <c:pt idx="4161" formatCode="0.000">
                  <c:v>10.845000000000001</c:v>
                </c:pt>
                <c:pt idx="4162" formatCode="0.000">
                  <c:v>7.6859999999999999</c:v>
                </c:pt>
                <c:pt idx="4163" formatCode="0.000">
                  <c:v>8.5719999999999992</c:v>
                </c:pt>
                <c:pt idx="4164" formatCode="0.000">
                  <c:v>5.9290000000000003</c:v>
                </c:pt>
                <c:pt idx="4165" formatCode="0.000">
                  <c:v>5.165</c:v>
                </c:pt>
                <c:pt idx="4166" formatCode="0.000">
                  <c:v>6.2039999999999997</c:v>
                </c:pt>
                <c:pt idx="4167" formatCode="0.000">
                  <c:v>-0.94699999999999995</c:v>
                </c:pt>
                <c:pt idx="4168" formatCode="0.000">
                  <c:v>1.835</c:v>
                </c:pt>
                <c:pt idx="4169" formatCode="0.000">
                  <c:v>-0.28000000000000003</c:v>
                </c:pt>
                <c:pt idx="4170" formatCode="0.000">
                  <c:v>3.641</c:v>
                </c:pt>
                <c:pt idx="4171" formatCode="0.000">
                  <c:v>9.3379999999999992</c:v>
                </c:pt>
                <c:pt idx="4172" formatCode="0.000">
                  <c:v>5.1980000000000004</c:v>
                </c:pt>
                <c:pt idx="4173" formatCode="0.000">
                  <c:v>2.6480000000000001</c:v>
                </c:pt>
                <c:pt idx="4174" formatCode="0.000">
                  <c:v>4.4390000000000001</c:v>
                </c:pt>
                <c:pt idx="4175" formatCode="0.000">
                  <c:v>6.734</c:v>
                </c:pt>
                <c:pt idx="4176" formatCode="0.000">
                  <c:v>5.8949999999999996</c:v>
                </c:pt>
                <c:pt idx="4177" formatCode="0.000">
                  <c:v>3.0760000000000001</c:v>
                </c:pt>
                <c:pt idx="4178" formatCode="0.000">
                  <c:v>4.07</c:v>
                </c:pt>
                <c:pt idx="4179" formatCode="0.000">
                  <c:v>2.762</c:v>
                </c:pt>
                <c:pt idx="4180" formatCode="0.000">
                  <c:v>10.263999999999999</c:v>
                </c:pt>
                <c:pt idx="4181" formatCode="0.000">
                  <c:v>8.6150000000000002</c:v>
                </c:pt>
                <c:pt idx="4182" formatCode="0.000">
                  <c:v>8.577</c:v>
                </c:pt>
                <c:pt idx="4183" formatCode="0.000">
                  <c:v>-0.50600000000000001</c:v>
                </c:pt>
                <c:pt idx="4184" formatCode="0.000">
                  <c:v>4.218</c:v>
                </c:pt>
                <c:pt idx="4185" formatCode="0.000">
                  <c:v>4.4059999999999997</c:v>
                </c:pt>
                <c:pt idx="4186" formatCode="0.000">
                  <c:v>8.5120000000000005</c:v>
                </c:pt>
                <c:pt idx="4187" formatCode="0.000">
                  <c:v>4.0549999999999997</c:v>
                </c:pt>
                <c:pt idx="4188" formatCode="0.000">
                  <c:v>0.81200000000000006</c:v>
                </c:pt>
                <c:pt idx="4189" formatCode="0.000">
                  <c:v>10.459</c:v>
                </c:pt>
                <c:pt idx="4190" formatCode="0.000">
                  <c:v>8.5869999999999997</c:v>
                </c:pt>
                <c:pt idx="4191" formatCode="0.000">
                  <c:v>10.124000000000001</c:v>
                </c:pt>
                <c:pt idx="4192" formatCode="0.000">
                  <c:v>-5.3559999999999999</c:v>
                </c:pt>
                <c:pt idx="4193" formatCode="0.000">
                  <c:v>5.3689999999999998</c:v>
                </c:pt>
                <c:pt idx="4194" formatCode="0.000">
                  <c:v>9.7010000000000005</c:v>
                </c:pt>
                <c:pt idx="4195" formatCode="0.000">
                  <c:v>4.2640000000000002</c:v>
                </c:pt>
                <c:pt idx="4196" formatCode="0.000">
                  <c:v>1.4179999999999999</c:v>
                </c:pt>
                <c:pt idx="4197" formatCode="0.000">
                  <c:v>5.8860000000000001</c:v>
                </c:pt>
                <c:pt idx="4198" formatCode="0.000">
                  <c:v>-3.1709999999999998</c:v>
                </c:pt>
                <c:pt idx="4199" formatCode="0.000">
                  <c:v>9.6039999999999992</c:v>
                </c:pt>
                <c:pt idx="4200" formatCode="0.000">
                  <c:v>12.161</c:v>
                </c:pt>
                <c:pt idx="4201" formatCode="0.000">
                  <c:v>13.124000000000001</c:v>
                </c:pt>
                <c:pt idx="4202" formatCode="0.000">
                  <c:v>-5.7629999999999999</c:v>
                </c:pt>
                <c:pt idx="4203" formatCode="0.000">
                  <c:v>5.2789999999999999</c:v>
                </c:pt>
                <c:pt idx="4204" formatCode="0.000">
                  <c:v>8.968</c:v>
                </c:pt>
                <c:pt idx="4205" formatCode="0.000">
                  <c:v>6.9029999999999996</c:v>
                </c:pt>
                <c:pt idx="4206" formatCode="0.000">
                  <c:v>7.33</c:v>
                </c:pt>
                <c:pt idx="4207" formatCode="0.000">
                  <c:v>-9.327</c:v>
                </c:pt>
                <c:pt idx="4208" formatCode="0.000">
                  <c:v>10.433</c:v>
                </c:pt>
                <c:pt idx="4209" formatCode="0.000">
                  <c:v>9.3209999999999997</c:v>
                </c:pt>
                <c:pt idx="4210" formatCode="0.000">
                  <c:v>10.606</c:v>
                </c:pt>
                <c:pt idx="4211" formatCode="0.000">
                  <c:v>-10.412000000000001</c:v>
                </c:pt>
                <c:pt idx="4212" formatCode="0.000">
                  <c:v>5.54</c:v>
                </c:pt>
                <c:pt idx="4213" formatCode="0.000">
                  <c:v>8.3670000000000009</c:v>
                </c:pt>
                <c:pt idx="4214" formatCode="0.000">
                  <c:v>4.891</c:v>
                </c:pt>
                <c:pt idx="4215" formatCode="0.000">
                  <c:v>1.901</c:v>
                </c:pt>
                <c:pt idx="4216" formatCode="0.000">
                  <c:v>5.2210000000000001</c:v>
                </c:pt>
                <c:pt idx="4217" formatCode="0.000">
                  <c:v>0.87</c:v>
                </c:pt>
                <c:pt idx="4218" formatCode="0.000">
                  <c:v>10.433999999999999</c:v>
                </c:pt>
                <c:pt idx="4219" formatCode="0.000">
                  <c:v>7.0720000000000001</c:v>
                </c:pt>
                <c:pt idx="4220" formatCode="0.000">
                  <c:v>5.391</c:v>
                </c:pt>
                <c:pt idx="4221" formatCode="0.000">
                  <c:v>-2.9729999999999999</c:v>
                </c:pt>
                <c:pt idx="4222" formatCode="0.000">
                  <c:v>3.6419999999999999</c:v>
                </c:pt>
                <c:pt idx="4223" formatCode="0.000">
                  <c:v>7.2910000000000004</c:v>
                </c:pt>
                <c:pt idx="4224" formatCode="0.000">
                  <c:v>6.7549999999999999</c:v>
                </c:pt>
                <c:pt idx="4225" formatCode="0.000">
                  <c:v>5.2309999999999999</c:v>
                </c:pt>
                <c:pt idx="4226" formatCode="0.000">
                  <c:v>4.7430000000000003</c:v>
                </c:pt>
                <c:pt idx="4227" formatCode="0.000">
                  <c:v>7.5730000000000004</c:v>
                </c:pt>
                <c:pt idx="4228" formatCode="0.000">
                  <c:v>8.8970000000000002</c:v>
                </c:pt>
                <c:pt idx="4229" formatCode="0.000">
                  <c:v>7.6210000000000004</c:v>
                </c:pt>
                <c:pt idx="4230" formatCode="0.000">
                  <c:v>-1.657</c:v>
                </c:pt>
                <c:pt idx="4231" formatCode="0.000">
                  <c:v>3.4489999999999998</c:v>
                </c:pt>
                <c:pt idx="4232" formatCode="0.000">
                  <c:v>7.1310000000000002</c:v>
                </c:pt>
                <c:pt idx="4233" formatCode="0.000">
                  <c:v>6.8440000000000003</c:v>
                </c:pt>
                <c:pt idx="4234" formatCode="0.000">
                  <c:v>-1.738</c:v>
                </c:pt>
                <c:pt idx="4235" formatCode="0.000">
                  <c:v>2.8490000000000002</c:v>
                </c:pt>
                <c:pt idx="4236" formatCode="0.000">
                  <c:v>5.2009999999999996</c:v>
                </c:pt>
                <c:pt idx="4237" formatCode="0.000">
                  <c:v>11.242000000000001</c:v>
                </c:pt>
                <c:pt idx="4238" formatCode="0.000">
                  <c:v>12.598000000000001</c:v>
                </c:pt>
                <c:pt idx="4239" formatCode="0.000">
                  <c:v>-10.973000000000001</c:v>
                </c:pt>
                <c:pt idx="4240" formatCode="0.000">
                  <c:v>8.6359999999999992</c:v>
                </c:pt>
                <c:pt idx="4241" formatCode="0.000">
                  <c:v>12.704000000000001</c:v>
                </c:pt>
                <c:pt idx="4242" formatCode="0.000">
                  <c:v>13.211</c:v>
                </c:pt>
                <c:pt idx="4243" formatCode="0.000">
                  <c:v>-8.6080000000000005</c:v>
                </c:pt>
                <c:pt idx="4244" formatCode="0.000">
                  <c:v>8.4109999999999996</c:v>
                </c:pt>
                <c:pt idx="4245" formatCode="0.000">
                  <c:v>-7.4</c:v>
                </c:pt>
                <c:pt idx="4246" formatCode="0.000">
                  <c:v>11.298999999999999</c:v>
                </c:pt>
                <c:pt idx="4247" formatCode="0.000">
                  <c:v>9.89</c:v>
                </c:pt>
                <c:pt idx="4248" formatCode="0.000">
                  <c:v>11.159000000000001</c:v>
                </c:pt>
                <c:pt idx="4249" formatCode="0.000">
                  <c:v>-2.407</c:v>
                </c:pt>
                <c:pt idx="4250" formatCode="0.000">
                  <c:v>7.1840000000000002</c:v>
                </c:pt>
                <c:pt idx="4251" formatCode="0.000">
                  <c:v>11.041</c:v>
                </c:pt>
                <c:pt idx="4252" formatCode="0.000">
                  <c:v>6.9870000000000001</c:v>
                </c:pt>
                <c:pt idx="4253" formatCode="0.000">
                  <c:v>-8.6449999999999996</c:v>
                </c:pt>
                <c:pt idx="4254" formatCode="0.000">
                  <c:v>6.2809999999999997</c:v>
                </c:pt>
                <c:pt idx="4255" formatCode="0.000">
                  <c:v>-7.2110000000000003</c:v>
                </c:pt>
                <c:pt idx="4256" formatCode="0.000">
                  <c:v>8.8670000000000009</c:v>
                </c:pt>
                <c:pt idx="4257" formatCode="0.000">
                  <c:v>7.46</c:v>
                </c:pt>
                <c:pt idx="4258" formatCode="0.000">
                  <c:v>6.1130000000000004</c:v>
                </c:pt>
                <c:pt idx="4259" formatCode="0.000">
                  <c:v>-6.45</c:v>
                </c:pt>
                <c:pt idx="4260" formatCode="0.000">
                  <c:v>4.9470000000000001</c:v>
                </c:pt>
                <c:pt idx="4261" formatCode="0.000">
                  <c:v>9.7070000000000007</c:v>
                </c:pt>
                <c:pt idx="4262" formatCode="0.000">
                  <c:v>6.0149999999999997</c:v>
                </c:pt>
                <c:pt idx="4263" formatCode="0.000">
                  <c:v>-5.1289999999999996</c:v>
                </c:pt>
                <c:pt idx="4264" formatCode="0.000">
                  <c:v>5.5460000000000003</c:v>
                </c:pt>
                <c:pt idx="4265" formatCode="0.000">
                  <c:v>8.1969999999999992</c:v>
                </c:pt>
                <c:pt idx="4266" formatCode="0.000">
                  <c:v>9.1839999999999993</c:v>
                </c:pt>
                <c:pt idx="4267" formatCode="0.000">
                  <c:v>7.6790000000000003</c:v>
                </c:pt>
                <c:pt idx="4268" formatCode="0.000">
                  <c:v>7.8470000000000004</c:v>
                </c:pt>
                <c:pt idx="4269" formatCode="0.000">
                  <c:v>-9.2919999999999998</c:v>
                </c:pt>
                <c:pt idx="4270" formatCode="0.000">
                  <c:v>4.5090000000000003</c:v>
                </c:pt>
                <c:pt idx="4271" formatCode="0.000">
                  <c:v>8.0530000000000008</c:v>
                </c:pt>
                <c:pt idx="4272" formatCode="0.000">
                  <c:v>14.971</c:v>
                </c:pt>
                <c:pt idx="4273" formatCode="0.000">
                  <c:v>-10.509</c:v>
                </c:pt>
                <c:pt idx="4274" formatCode="0.000">
                  <c:v>7.649</c:v>
                </c:pt>
                <c:pt idx="4275" formatCode="0.000">
                  <c:v>4.8730000000000002</c:v>
                </c:pt>
                <c:pt idx="4276" formatCode="0.000">
                  <c:v>8.6910000000000007</c:v>
                </c:pt>
                <c:pt idx="4277" formatCode="0.000">
                  <c:v>3.9430000000000001</c:v>
                </c:pt>
                <c:pt idx="4278" formatCode="0.000">
                  <c:v>7.8550000000000004</c:v>
                </c:pt>
                <c:pt idx="4279" formatCode="0.000">
                  <c:v>-3.0760000000000001</c:v>
                </c:pt>
                <c:pt idx="4280" formatCode="0.000">
                  <c:v>5.9269999999999996</c:v>
                </c:pt>
                <c:pt idx="4281" formatCode="0.000">
                  <c:v>11.273999999999999</c:v>
                </c:pt>
                <c:pt idx="4282" formatCode="0.000">
                  <c:v>9.3659999999999997</c:v>
                </c:pt>
                <c:pt idx="4283" formatCode="0.000">
                  <c:v>-9.5039999999999996</c:v>
                </c:pt>
                <c:pt idx="4284" formatCode="0.000">
                  <c:v>6.1760000000000002</c:v>
                </c:pt>
                <c:pt idx="4285" formatCode="0.000">
                  <c:v>3.9950000000000001</c:v>
                </c:pt>
                <c:pt idx="4286" formatCode="0.000">
                  <c:v>4.1539999999999999</c:v>
                </c:pt>
                <c:pt idx="4287" formatCode="0.000">
                  <c:v>7.2910000000000004</c:v>
                </c:pt>
                <c:pt idx="4288" formatCode="0.000">
                  <c:v>9.3710000000000004</c:v>
                </c:pt>
                <c:pt idx="4289" formatCode="0.000">
                  <c:v>3.0659999999999998</c:v>
                </c:pt>
                <c:pt idx="4290" formatCode="0.000">
                  <c:v>4.4450000000000003</c:v>
                </c:pt>
                <c:pt idx="4291" formatCode="0.000">
                  <c:v>9.6660000000000004</c:v>
                </c:pt>
                <c:pt idx="4292" formatCode="0.000">
                  <c:v>6.1369999999999996</c:v>
                </c:pt>
                <c:pt idx="4293" formatCode="0.000">
                  <c:v>-8.2059999999999995</c:v>
                </c:pt>
                <c:pt idx="4294" formatCode="0.000">
                  <c:v>4.931</c:v>
                </c:pt>
                <c:pt idx="4295" formatCode="0.000">
                  <c:v>3.47</c:v>
                </c:pt>
                <c:pt idx="4296" formatCode="0.000">
                  <c:v>3.109</c:v>
                </c:pt>
                <c:pt idx="4297" formatCode="0.000">
                  <c:v>4.7069999999999999</c:v>
                </c:pt>
                <c:pt idx="4298" formatCode="0.000">
                  <c:v>9.8480000000000008</c:v>
                </c:pt>
                <c:pt idx="4299" formatCode="0.000">
                  <c:v>6.5830000000000002</c:v>
                </c:pt>
                <c:pt idx="4300" formatCode="0.000">
                  <c:v>3.2210000000000001</c:v>
                </c:pt>
                <c:pt idx="4301" formatCode="0.000">
                  <c:v>8.2899999999999991</c:v>
                </c:pt>
                <c:pt idx="4302" formatCode="0.000">
                  <c:v>7.87</c:v>
                </c:pt>
                <c:pt idx="4303" formatCode="0.000">
                  <c:v>-11.827999999999999</c:v>
                </c:pt>
                <c:pt idx="4304" formatCode="0.000">
                  <c:v>2.8879999999999999</c:v>
                </c:pt>
                <c:pt idx="4305" formatCode="0.000">
                  <c:v>9.3119999999999994</c:v>
                </c:pt>
                <c:pt idx="4306" formatCode="0.000">
                  <c:v>0.35799999999999998</c:v>
                </c:pt>
                <c:pt idx="4307" formatCode="0.000">
                  <c:v>4.508</c:v>
                </c:pt>
                <c:pt idx="4308" formatCode="0.000">
                  <c:v>7.3250000000000002</c:v>
                </c:pt>
                <c:pt idx="4309" formatCode="0.000">
                  <c:v>11.031000000000001</c:v>
                </c:pt>
                <c:pt idx="4310" formatCode="0.000">
                  <c:v>2.7690000000000001</c:v>
                </c:pt>
                <c:pt idx="4311" formatCode="0.000">
                  <c:v>9.1829999999999998</c:v>
                </c:pt>
                <c:pt idx="4312" formatCode="0.000">
                  <c:v>6.7089999999999996</c:v>
                </c:pt>
                <c:pt idx="4313" formatCode="0.000">
                  <c:v>-8.0579999999999998</c:v>
                </c:pt>
                <c:pt idx="4314" formatCode="0.000">
                  <c:v>2.65</c:v>
                </c:pt>
                <c:pt idx="4315" formatCode="0.000">
                  <c:v>7.1920000000000002</c:v>
                </c:pt>
                <c:pt idx="4316" formatCode="0.000">
                  <c:v>4.8849999999999998</c:v>
                </c:pt>
                <c:pt idx="4317" formatCode="0.000">
                  <c:v>9.0139999999999993</c:v>
                </c:pt>
                <c:pt idx="4318" formatCode="0.000">
                  <c:v>10.404</c:v>
                </c:pt>
                <c:pt idx="4319" formatCode="0.000">
                  <c:v>11.311</c:v>
                </c:pt>
                <c:pt idx="4320" formatCode="0.000">
                  <c:v>4.8390000000000004</c:v>
                </c:pt>
                <c:pt idx="4321" formatCode="0.000">
                  <c:v>7.2460000000000004</c:v>
                </c:pt>
                <c:pt idx="4322" formatCode="0.000">
                  <c:v>1.5489999999999999</c:v>
                </c:pt>
                <c:pt idx="4323" formatCode="0.000">
                  <c:v>-3.7109999999999999</c:v>
                </c:pt>
                <c:pt idx="4324" formatCode="0.000">
                  <c:v>3.8759999999999999</c:v>
                </c:pt>
                <c:pt idx="4325" formatCode="0.000">
                  <c:v>-6.0869999999999997</c:v>
                </c:pt>
                <c:pt idx="4326" formatCode="0.000">
                  <c:v>5.1390000000000002</c:v>
                </c:pt>
                <c:pt idx="4327" formatCode="0.000">
                  <c:v>13.528</c:v>
                </c:pt>
                <c:pt idx="4328" formatCode="0.000">
                  <c:v>8.4860000000000007</c:v>
                </c:pt>
                <c:pt idx="4329" formatCode="0.000">
                  <c:v>4.0540000000000003</c:v>
                </c:pt>
                <c:pt idx="4330" formatCode="0.000">
                  <c:v>5.4930000000000003</c:v>
                </c:pt>
                <c:pt idx="4331" formatCode="0.000">
                  <c:v>10.529</c:v>
                </c:pt>
                <c:pt idx="4332" formatCode="0.000">
                  <c:v>11.477</c:v>
                </c:pt>
                <c:pt idx="4333" formatCode="0.000">
                  <c:v>-9.5749999999999993</c:v>
                </c:pt>
                <c:pt idx="4334" formatCode="0.000">
                  <c:v>7.0030000000000001</c:v>
                </c:pt>
                <c:pt idx="4335" formatCode="0.000">
                  <c:v>-13.15</c:v>
                </c:pt>
                <c:pt idx="4336" formatCode="0.000">
                  <c:v>-0.5</c:v>
                </c:pt>
                <c:pt idx="4337" formatCode="0.000">
                  <c:v>11.103</c:v>
                </c:pt>
                <c:pt idx="4338" formatCode="0.000">
                  <c:v>10.23</c:v>
                </c:pt>
                <c:pt idx="4339" formatCode="0.000">
                  <c:v>4.7699999999999996</c:v>
                </c:pt>
                <c:pt idx="4340" formatCode="0.000">
                  <c:v>5.5869999999999997</c:v>
                </c:pt>
                <c:pt idx="4341" formatCode="0.000">
                  <c:v>12.276</c:v>
                </c:pt>
                <c:pt idx="4342" formatCode="0.000">
                  <c:v>9.7569999999999997</c:v>
                </c:pt>
                <c:pt idx="4343" formatCode="0.000">
                  <c:v>-9.952</c:v>
                </c:pt>
                <c:pt idx="4344" formatCode="0.000">
                  <c:v>6.9850000000000003</c:v>
                </c:pt>
                <c:pt idx="4345" formatCode="0.000">
                  <c:v>-7.6230000000000002</c:v>
                </c:pt>
                <c:pt idx="4346" formatCode="0.000">
                  <c:v>3.1360000000000001</c:v>
                </c:pt>
                <c:pt idx="4347" formatCode="0.000">
                  <c:v>7.9630000000000001</c:v>
                </c:pt>
                <c:pt idx="4348" formatCode="0.000">
                  <c:v>11.202</c:v>
                </c:pt>
                <c:pt idx="4349" formatCode="0.000">
                  <c:v>-3.9159999999999999</c:v>
                </c:pt>
                <c:pt idx="4350" formatCode="0.000">
                  <c:v>6.7770000000000001</c:v>
                </c:pt>
                <c:pt idx="4351" formatCode="0.000">
                  <c:v>7.8650000000000002</c:v>
                </c:pt>
                <c:pt idx="4352" formatCode="0.000">
                  <c:v>13.268000000000001</c:v>
                </c:pt>
                <c:pt idx="4353" formatCode="0.000">
                  <c:v>-7.1840000000000002</c:v>
                </c:pt>
                <c:pt idx="4354" formatCode="0.000">
                  <c:v>7.0019999999999998</c:v>
                </c:pt>
                <c:pt idx="4355" formatCode="0.000">
                  <c:v>-3.8340000000000001</c:v>
                </c:pt>
                <c:pt idx="4356" formatCode="0.000">
                  <c:v>4.0579999999999998</c:v>
                </c:pt>
                <c:pt idx="4357" formatCode="0.000">
                  <c:v>7.9130000000000003</c:v>
                </c:pt>
                <c:pt idx="4358" formatCode="0.000">
                  <c:v>10.641</c:v>
                </c:pt>
                <c:pt idx="4359" formatCode="0.000">
                  <c:v>6.9000000000000006E-2</c:v>
                </c:pt>
                <c:pt idx="4360" formatCode="0.000">
                  <c:v>6.5880000000000001</c:v>
                </c:pt>
                <c:pt idx="4361" formatCode="0.000">
                  <c:v>8.9019999999999992</c:v>
                </c:pt>
                <c:pt idx="4362" formatCode="0.000">
                  <c:v>6.7889999999999997</c:v>
                </c:pt>
                <c:pt idx="4363" formatCode="0.000">
                  <c:v>-6.0270000000000001</c:v>
                </c:pt>
                <c:pt idx="4364" formatCode="0.000">
                  <c:v>6.29</c:v>
                </c:pt>
                <c:pt idx="4365" formatCode="0.000">
                  <c:v>-3.3069999999999999</c:v>
                </c:pt>
                <c:pt idx="4366" formatCode="0.000">
                  <c:v>6.89</c:v>
                </c:pt>
                <c:pt idx="4367" formatCode="0.000">
                  <c:v>7.7779999999999996</c:v>
                </c:pt>
                <c:pt idx="4368" formatCode="0.000">
                  <c:v>11.840999999999999</c:v>
                </c:pt>
                <c:pt idx="4369" formatCode="0.000">
                  <c:v>-11.382</c:v>
                </c:pt>
                <c:pt idx="4370" formatCode="0.000">
                  <c:v>6.03</c:v>
                </c:pt>
                <c:pt idx="4371" formatCode="0.000">
                  <c:v>7.8339999999999996</c:v>
                </c:pt>
                <c:pt idx="4372" formatCode="0.000">
                  <c:v>12.257999999999999</c:v>
                </c:pt>
                <c:pt idx="4373" formatCode="0.000">
                  <c:v>-5.2830000000000004</c:v>
                </c:pt>
                <c:pt idx="4374" formatCode="0.000">
                  <c:v>5.6680000000000001</c:v>
                </c:pt>
                <c:pt idx="4375" formatCode="0.000">
                  <c:v>-8.4000000000000005E-2</c:v>
                </c:pt>
                <c:pt idx="4376" formatCode="0.000">
                  <c:v>11.041</c:v>
                </c:pt>
                <c:pt idx="4377" formatCode="0.000">
                  <c:v>9.25</c:v>
                </c:pt>
                <c:pt idx="4378" formatCode="0.000">
                  <c:v>9.8350000000000009</c:v>
                </c:pt>
                <c:pt idx="4379" formatCode="0.000">
                  <c:v>-13.93</c:v>
                </c:pt>
                <c:pt idx="4380" formatCode="0.000">
                  <c:v>5.0830000000000002</c:v>
                </c:pt>
                <c:pt idx="4381" formatCode="0.000">
                  <c:v>7.117</c:v>
                </c:pt>
                <c:pt idx="4382" formatCode="0.000">
                  <c:v>9.1080000000000005</c:v>
                </c:pt>
                <c:pt idx="4383" formatCode="0.000">
                  <c:v>-2.4E-2</c:v>
                </c:pt>
                <c:pt idx="4384" formatCode="0.000">
                  <c:v>5.8760000000000003</c:v>
                </c:pt>
                <c:pt idx="4385" formatCode="0.000">
                  <c:v>-2.1779999999999999</c:v>
                </c:pt>
                <c:pt idx="4386" formatCode="0.000">
                  <c:v>7.6440000000000001</c:v>
                </c:pt>
                <c:pt idx="4387" formatCode="0.000">
                  <c:v>8.6010000000000009</c:v>
                </c:pt>
                <c:pt idx="4388" formatCode="0.000">
                  <c:v>7.9340000000000002</c:v>
                </c:pt>
                <c:pt idx="4389" formatCode="0.000">
                  <c:v>-9.4030000000000005</c:v>
                </c:pt>
                <c:pt idx="4390" formatCode="0.000">
                  <c:v>4.9660000000000002</c:v>
                </c:pt>
                <c:pt idx="4391" formatCode="0.000">
                  <c:v>9.49</c:v>
                </c:pt>
                <c:pt idx="4392" formatCode="0.000">
                  <c:v>8.83</c:v>
                </c:pt>
                <c:pt idx="4393" formatCode="0.000">
                  <c:v>-5.7789999999999999</c:v>
                </c:pt>
                <c:pt idx="4394" formatCode="0.000">
                  <c:v>7.5609999999999999</c:v>
                </c:pt>
                <c:pt idx="4395" formatCode="0.000">
                  <c:v>0.95599999999999996</c:v>
                </c:pt>
                <c:pt idx="4396" formatCode="0.000">
                  <c:v>9.6389999999999993</c:v>
                </c:pt>
                <c:pt idx="4397" formatCode="0.000">
                  <c:v>11.35</c:v>
                </c:pt>
                <c:pt idx="4398" formatCode="0.000">
                  <c:v>10.706</c:v>
                </c:pt>
                <c:pt idx="4399" formatCode="0.000">
                  <c:v>-2.3679999999999999</c:v>
                </c:pt>
                <c:pt idx="4400" formatCode="0.000">
                  <c:v>3.774</c:v>
                </c:pt>
                <c:pt idx="4401" formatCode="0.000">
                  <c:v>9.0559999999999992</c:v>
                </c:pt>
                <c:pt idx="4402" formatCode="0.000">
                  <c:v>5.7169999999999996</c:v>
                </c:pt>
                <c:pt idx="4403" formatCode="0.000">
                  <c:v>-5.992</c:v>
                </c:pt>
                <c:pt idx="4404" formatCode="0.000">
                  <c:v>6.1550000000000002</c:v>
                </c:pt>
                <c:pt idx="4405" formatCode="0.000">
                  <c:v>-7.6210000000000004</c:v>
                </c:pt>
                <c:pt idx="4406" formatCode="0.000">
                  <c:v>12.039</c:v>
                </c:pt>
                <c:pt idx="4407" formatCode="0.000">
                  <c:v>8.3249999999999993</c:v>
                </c:pt>
                <c:pt idx="4408" formatCode="0.000">
                  <c:v>9.36</c:v>
                </c:pt>
                <c:pt idx="4409" formatCode="0.000">
                  <c:v>-5.423</c:v>
                </c:pt>
                <c:pt idx="4410" formatCode="0.000">
                  <c:v>4.516</c:v>
                </c:pt>
                <c:pt idx="4411" formatCode="0.000">
                  <c:v>8.82</c:v>
                </c:pt>
                <c:pt idx="4412" formatCode="0.000">
                  <c:v>7.1529999999999996</c:v>
                </c:pt>
                <c:pt idx="4413" formatCode="0.000">
                  <c:v>-7.1710000000000003</c:v>
                </c:pt>
                <c:pt idx="4414" formatCode="0.000">
                  <c:v>5.4240000000000004</c:v>
                </c:pt>
                <c:pt idx="4415" formatCode="0.000">
                  <c:v>-3.0169999999999999</c:v>
                </c:pt>
                <c:pt idx="4416" formatCode="0.000">
                  <c:v>6.0730000000000004</c:v>
                </c:pt>
                <c:pt idx="4417" formatCode="0.000">
                  <c:v>7.3090000000000002</c:v>
                </c:pt>
                <c:pt idx="4418" formatCode="0.000">
                  <c:v>10.917999999999999</c:v>
                </c:pt>
                <c:pt idx="4419" formatCode="0.000">
                  <c:v>-6.7889999999999997</c:v>
                </c:pt>
                <c:pt idx="4420" formatCode="0.000">
                  <c:v>5.84</c:v>
                </c:pt>
                <c:pt idx="4421" formatCode="0.000">
                  <c:v>7.6239999999999997</c:v>
                </c:pt>
                <c:pt idx="4422" formatCode="0.000">
                  <c:v>7.0289999999999999</c:v>
                </c:pt>
                <c:pt idx="4423" formatCode="0.000">
                  <c:v>-4.3899999999999997</c:v>
                </c:pt>
                <c:pt idx="4424" formatCode="0.000">
                  <c:v>7.0629999999999997</c:v>
                </c:pt>
                <c:pt idx="4425" formatCode="0.000">
                  <c:v>-1.0449999999999999</c:v>
                </c:pt>
                <c:pt idx="4426" formatCode="0.000">
                  <c:v>13.269</c:v>
                </c:pt>
                <c:pt idx="4427" formatCode="0.000">
                  <c:v>10.425000000000001</c:v>
                </c:pt>
                <c:pt idx="4428" formatCode="0.000">
                  <c:v>9.1300000000000008</c:v>
                </c:pt>
                <c:pt idx="4429" formatCode="0.000">
                  <c:v>-3.9649999999999999</c:v>
                </c:pt>
                <c:pt idx="4430" formatCode="0.000">
                  <c:v>4.7300000000000004</c:v>
                </c:pt>
                <c:pt idx="4431" formatCode="0.000">
                  <c:v>8.5389999999999997</c:v>
                </c:pt>
                <c:pt idx="4432" formatCode="0.000">
                  <c:v>5.1829999999999998</c:v>
                </c:pt>
                <c:pt idx="4433" formatCode="0.000">
                  <c:v>-9.4179999999999993</c:v>
                </c:pt>
                <c:pt idx="4434" formatCode="0.000">
                  <c:v>5.5789999999999997</c:v>
                </c:pt>
                <c:pt idx="4435" formatCode="0.000">
                  <c:v>8.7089999999999996</c:v>
                </c:pt>
                <c:pt idx="4436" formatCode="0.000">
                  <c:v>9.3079999999999998</c:v>
                </c:pt>
                <c:pt idx="4437" formatCode="0.000">
                  <c:v>9.9009999999999998</c:v>
                </c:pt>
                <c:pt idx="4438" formatCode="0.000">
                  <c:v>5.1879999999999997</c:v>
                </c:pt>
                <c:pt idx="4439" formatCode="0.000">
                  <c:v>6.0549999999999997</c:v>
                </c:pt>
                <c:pt idx="4440" formatCode="0.000">
                  <c:v>6.5720000000000001</c:v>
                </c:pt>
                <c:pt idx="4441" formatCode="0.000">
                  <c:v>-3.4089999999999998</c:v>
                </c:pt>
                <c:pt idx="4442" formatCode="0.000">
                  <c:v>5.165</c:v>
                </c:pt>
                <c:pt idx="4443" formatCode="0.000">
                  <c:v>5.4240000000000004</c:v>
                </c:pt>
                <c:pt idx="4444" formatCode="0.000">
                  <c:v>10.14</c:v>
                </c:pt>
                <c:pt idx="4445" formatCode="0.000">
                  <c:v>11.042</c:v>
                </c:pt>
                <c:pt idx="4446" formatCode="0.000">
                  <c:v>4.0739999999999998</c:v>
                </c:pt>
                <c:pt idx="4447" formatCode="0.000">
                  <c:v>8.0679999999999996</c:v>
                </c:pt>
                <c:pt idx="4448" formatCode="0.000">
                  <c:v>9.3840000000000003</c:v>
                </c:pt>
                <c:pt idx="4449" formatCode="0.000">
                  <c:v>-7.2030000000000003</c:v>
                </c:pt>
                <c:pt idx="4450" formatCode="0.000">
                  <c:v>6.4859999999999998</c:v>
                </c:pt>
                <c:pt idx="4451" formatCode="0.000">
                  <c:v>1.05</c:v>
                </c:pt>
                <c:pt idx="4452" formatCode="0.000">
                  <c:v>10.749000000000001</c:v>
                </c:pt>
                <c:pt idx="4453" formatCode="0.000">
                  <c:v>9.6199999999999992</c:v>
                </c:pt>
                <c:pt idx="4454" formatCode="0.000">
                  <c:v>4.7320000000000002</c:v>
                </c:pt>
                <c:pt idx="4455" formatCode="0.000">
                  <c:v>6.8860000000000001</c:v>
                </c:pt>
                <c:pt idx="4456" formatCode="0.000">
                  <c:v>7.0720000000000001</c:v>
                </c:pt>
                <c:pt idx="4457" formatCode="0.000">
                  <c:v>-0.89900000000000002</c:v>
                </c:pt>
                <c:pt idx="4458" formatCode="0.000">
                  <c:v>8.1270000000000007</c:v>
                </c:pt>
                <c:pt idx="4459" formatCode="0.000">
                  <c:v>7.4089999999999998</c:v>
                </c:pt>
                <c:pt idx="4460" formatCode="0.000">
                  <c:v>8.4949999999999992</c:v>
                </c:pt>
                <c:pt idx="4461" formatCode="0.000">
                  <c:v>9.8439999999999994</c:v>
                </c:pt>
                <c:pt idx="4462" formatCode="0.000">
                  <c:v>3.38</c:v>
                </c:pt>
                <c:pt idx="4463" formatCode="0.000">
                  <c:v>5.7690000000000001</c:v>
                </c:pt>
                <c:pt idx="4464" formatCode="0.000">
                  <c:v>2.7029999999999998</c:v>
                </c:pt>
                <c:pt idx="4465" formatCode="0.000">
                  <c:v>3.5369999999999999</c:v>
                </c:pt>
                <c:pt idx="4466" formatCode="0.000">
                  <c:v>6.1159999999999997</c:v>
                </c:pt>
                <c:pt idx="4467" formatCode="0.000">
                  <c:v>2.855</c:v>
                </c:pt>
                <c:pt idx="4468" formatCode="0.000">
                  <c:v>8.3740000000000006</c:v>
                </c:pt>
                <c:pt idx="4469" formatCode="0.000">
                  <c:v>13.476000000000001</c:v>
                </c:pt>
                <c:pt idx="4470" formatCode="0.000">
                  <c:v>4.633</c:v>
                </c:pt>
                <c:pt idx="4471" formatCode="0.000">
                  <c:v>5.9059999999999997</c:v>
                </c:pt>
                <c:pt idx="4472" formatCode="0.000">
                  <c:v>8.3130000000000006</c:v>
                </c:pt>
                <c:pt idx="4473" formatCode="0.000">
                  <c:v>-2.0289999999999999</c:v>
                </c:pt>
                <c:pt idx="4474" formatCode="0.000">
                  <c:v>5.6379999999999999</c:v>
                </c:pt>
                <c:pt idx="4475" formatCode="0.000">
                  <c:v>1.137</c:v>
                </c:pt>
                <c:pt idx="4476" formatCode="0.000">
                  <c:v>9.4830000000000005</c:v>
                </c:pt>
                <c:pt idx="4477" formatCode="0.000">
                  <c:v>10.667999999999999</c:v>
                </c:pt>
                <c:pt idx="4478" formatCode="0.000">
                  <c:v>5.3040000000000003</c:v>
                </c:pt>
                <c:pt idx="4479" formatCode="0.000">
                  <c:v>5.8230000000000004</c:v>
                </c:pt>
                <c:pt idx="4480" formatCode="0.000">
                  <c:v>6.0650000000000004</c:v>
                </c:pt>
                <c:pt idx="4481" formatCode="0.000">
                  <c:v>0.14599999999999999</c:v>
                </c:pt>
                <c:pt idx="4482" formatCode="0.000">
                  <c:v>8.4510000000000005</c:v>
                </c:pt>
                <c:pt idx="4483" formatCode="0.000">
                  <c:v>1.0409999999999999</c:v>
                </c:pt>
                <c:pt idx="4484" formatCode="0.000">
                  <c:v>8.8970000000000002</c:v>
                </c:pt>
                <c:pt idx="4485" formatCode="0.000">
                  <c:v>11.625999999999999</c:v>
                </c:pt>
                <c:pt idx="4486" formatCode="0.000">
                  <c:v>6.6529999999999996</c:v>
                </c:pt>
                <c:pt idx="4487" formatCode="0.000">
                  <c:v>7.3520000000000003</c:v>
                </c:pt>
                <c:pt idx="4488" formatCode="0.000">
                  <c:v>3.306</c:v>
                </c:pt>
                <c:pt idx="4489" formatCode="0.000">
                  <c:v>-2.57</c:v>
                </c:pt>
                <c:pt idx="4490" formatCode="0.000">
                  <c:v>10.679</c:v>
                </c:pt>
                <c:pt idx="4491" formatCode="0.000">
                  <c:v>-0.622</c:v>
                </c:pt>
                <c:pt idx="4492" formatCode="0.000">
                  <c:v>11.039</c:v>
                </c:pt>
                <c:pt idx="4493" formatCode="0.000">
                  <c:v>12.02</c:v>
                </c:pt>
                <c:pt idx="4494" formatCode="0.000">
                  <c:v>5.8730000000000002</c:v>
                </c:pt>
                <c:pt idx="4495" formatCode="0.000">
                  <c:v>9.0180000000000007</c:v>
                </c:pt>
                <c:pt idx="4496" formatCode="0.000">
                  <c:v>4.843</c:v>
                </c:pt>
                <c:pt idx="4497" formatCode="0.000">
                  <c:v>-3.6579999999999999</c:v>
                </c:pt>
                <c:pt idx="4498" formatCode="0.000">
                  <c:v>8.3710000000000004</c:v>
                </c:pt>
                <c:pt idx="4499" formatCode="0.000">
                  <c:v>3.762</c:v>
                </c:pt>
                <c:pt idx="4500" formatCode="0.000">
                  <c:v>10.393000000000001</c:v>
                </c:pt>
                <c:pt idx="4501" formatCode="0.000">
                  <c:v>7.8559999999999999</c:v>
                </c:pt>
                <c:pt idx="4502" formatCode="0.000">
                  <c:v>4.2969999999999997</c:v>
                </c:pt>
                <c:pt idx="4503" formatCode="0.000">
                  <c:v>6.2549999999999999</c:v>
                </c:pt>
                <c:pt idx="4504" formatCode="0.000">
                  <c:v>5.9189999999999996</c:v>
                </c:pt>
                <c:pt idx="4505" formatCode="0.000">
                  <c:v>1.829</c:v>
                </c:pt>
                <c:pt idx="4506" formatCode="0.000">
                  <c:v>6.4749999999999996</c:v>
                </c:pt>
                <c:pt idx="4507" formatCode="0.000">
                  <c:v>-1.0089999999999999</c:v>
                </c:pt>
                <c:pt idx="4508" formatCode="0.000">
                  <c:v>12.691000000000001</c:v>
                </c:pt>
                <c:pt idx="4509" formatCode="0.000">
                  <c:v>7.5289999999999999</c:v>
                </c:pt>
                <c:pt idx="4510" formatCode="0.000">
                  <c:v>5.944</c:v>
                </c:pt>
                <c:pt idx="4511" formatCode="0.000">
                  <c:v>8.6010000000000009</c:v>
                </c:pt>
                <c:pt idx="4512" formatCode="0.000">
                  <c:v>3.1320000000000001</c:v>
                </c:pt>
                <c:pt idx="4513" formatCode="0.000">
                  <c:v>3.0659999999999998</c:v>
                </c:pt>
                <c:pt idx="4514" formatCode="0.000">
                  <c:v>6.7249999999999996</c:v>
                </c:pt>
                <c:pt idx="4515" formatCode="0.000">
                  <c:v>-3.73</c:v>
                </c:pt>
                <c:pt idx="4516" formatCode="0.000">
                  <c:v>12.010999999999999</c:v>
                </c:pt>
                <c:pt idx="4517" formatCode="0.000">
                  <c:v>10.066000000000001</c:v>
                </c:pt>
                <c:pt idx="4518" formatCode="0.000">
                  <c:v>5.2720000000000002</c:v>
                </c:pt>
                <c:pt idx="4519" formatCode="0.000">
                  <c:v>7.851</c:v>
                </c:pt>
                <c:pt idx="4520" formatCode="0.000">
                  <c:v>7.6859999999999999</c:v>
                </c:pt>
                <c:pt idx="4521" formatCode="0.000">
                  <c:v>1.552</c:v>
                </c:pt>
                <c:pt idx="4522" formatCode="0.000">
                  <c:v>5.8630000000000004</c:v>
                </c:pt>
                <c:pt idx="4523" formatCode="0.000">
                  <c:v>2.8759999999999999</c:v>
                </c:pt>
                <c:pt idx="4524" formatCode="0.000">
                  <c:v>9.9239999999999995</c:v>
                </c:pt>
                <c:pt idx="4525" formatCode="0.000">
                  <c:v>7.5220000000000002</c:v>
                </c:pt>
                <c:pt idx="4526" formatCode="0.000">
                  <c:v>3.089</c:v>
                </c:pt>
                <c:pt idx="4527" formatCode="0.000">
                  <c:v>6.7160000000000002</c:v>
                </c:pt>
                <c:pt idx="4528" formatCode="0.000">
                  <c:v>7.2610000000000001</c:v>
                </c:pt>
                <c:pt idx="4529" formatCode="0.000">
                  <c:v>4.375</c:v>
                </c:pt>
                <c:pt idx="4530" formatCode="0.000">
                  <c:v>4.6970000000000001</c:v>
                </c:pt>
                <c:pt idx="4531" formatCode="0.000">
                  <c:v>9.1270000000000007</c:v>
                </c:pt>
                <c:pt idx="4532" formatCode="0.000">
                  <c:v>7.7850000000000001</c:v>
                </c:pt>
                <c:pt idx="4533" formatCode="0.000">
                  <c:v>8.4849999999999994</c:v>
                </c:pt>
                <c:pt idx="4534" formatCode="0.000">
                  <c:v>3.7970000000000002</c:v>
                </c:pt>
                <c:pt idx="4535" formatCode="0.000">
                  <c:v>9.407</c:v>
                </c:pt>
                <c:pt idx="4536" formatCode="0.000">
                  <c:v>1.3080000000000001</c:v>
                </c:pt>
                <c:pt idx="4537" formatCode="0.000">
                  <c:v>1.093</c:v>
                </c:pt>
                <c:pt idx="4538" formatCode="0.000">
                  <c:v>5.3419999999999996</c:v>
                </c:pt>
                <c:pt idx="4539" formatCode="0.000">
                  <c:v>6.0570000000000004</c:v>
                </c:pt>
                <c:pt idx="4540" formatCode="0.000">
                  <c:v>5.3819999999999997</c:v>
                </c:pt>
                <c:pt idx="4541" formatCode="0.000">
                  <c:v>8.3629999999999995</c:v>
                </c:pt>
                <c:pt idx="4542" formatCode="0.000">
                  <c:v>5.6580000000000004</c:v>
                </c:pt>
                <c:pt idx="4543" formatCode="0.000">
                  <c:v>9.6210000000000004</c:v>
                </c:pt>
                <c:pt idx="4544" formatCode="0.000">
                  <c:v>8.1000000000000003E-2</c:v>
                </c:pt>
                <c:pt idx="4545" formatCode="0.000">
                  <c:v>3.859</c:v>
                </c:pt>
                <c:pt idx="4546" formatCode="0.000">
                  <c:v>7.2030000000000003</c:v>
                </c:pt>
                <c:pt idx="4547" formatCode="0.000">
                  <c:v>5.9390000000000001</c:v>
                </c:pt>
                <c:pt idx="4548" formatCode="0.000">
                  <c:v>9.66</c:v>
                </c:pt>
                <c:pt idx="4549" formatCode="0.000">
                  <c:v>7.444</c:v>
                </c:pt>
                <c:pt idx="4550" formatCode="0.000">
                  <c:v>5.3419999999999996</c:v>
                </c:pt>
                <c:pt idx="4551" formatCode="0.000">
                  <c:v>8.5950000000000006</c:v>
                </c:pt>
                <c:pt idx="4552" formatCode="0.000">
                  <c:v>5.9580000000000002</c:v>
                </c:pt>
                <c:pt idx="4553" formatCode="0.000">
                  <c:v>-0.36199999999999999</c:v>
                </c:pt>
                <c:pt idx="4554" formatCode="0.000">
                  <c:v>3.524</c:v>
                </c:pt>
                <c:pt idx="4555" formatCode="0.000">
                  <c:v>8.1539999999999999</c:v>
                </c:pt>
                <c:pt idx="4556" formatCode="0.000">
                  <c:v>8.9649999999999999</c:v>
                </c:pt>
                <c:pt idx="4557" formatCode="0.000">
                  <c:v>8.3439999999999994</c:v>
                </c:pt>
                <c:pt idx="4558" formatCode="0.000">
                  <c:v>2.8029999999999999</c:v>
                </c:pt>
                <c:pt idx="4559" formatCode="0.000">
                  <c:v>7.9939999999999998</c:v>
                </c:pt>
                <c:pt idx="4560" formatCode="0.000">
                  <c:v>5.5720000000000001</c:v>
                </c:pt>
                <c:pt idx="4561" formatCode="0.000">
                  <c:v>-1.532</c:v>
                </c:pt>
                <c:pt idx="4562" formatCode="0.000">
                  <c:v>5.6740000000000004</c:v>
                </c:pt>
                <c:pt idx="4563" formatCode="0.000">
                  <c:v>6.8970000000000002</c:v>
                </c:pt>
                <c:pt idx="4564" formatCode="0.000">
                  <c:v>8.3390000000000004</c:v>
                </c:pt>
                <c:pt idx="4565" formatCode="0.000">
                  <c:v>6.9729999999999999</c:v>
                </c:pt>
                <c:pt idx="4566" formatCode="0.000">
                  <c:v>5.9359999999999999</c:v>
                </c:pt>
                <c:pt idx="4567" formatCode="0.000">
                  <c:v>9.8170000000000002</c:v>
                </c:pt>
                <c:pt idx="4568" formatCode="0.000">
                  <c:v>2.633</c:v>
                </c:pt>
                <c:pt idx="4569" formatCode="0.000">
                  <c:v>-1.65</c:v>
                </c:pt>
                <c:pt idx="4570" formatCode="0.000">
                  <c:v>6.8970000000000002</c:v>
                </c:pt>
                <c:pt idx="4571" formatCode="0.000">
                  <c:v>2.0510000000000002</c:v>
                </c:pt>
                <c:pt idx="4572" formatCode="0.000">
                  <c:v>8.8070000000000004</c:v>
                </c:pt>
                <c:pt idx="4573" formatCode="0.000">
                  <c:v>8.73</c:v>
                </c:pt>
                <c:pt idx="4574" formatCode="0.000">
                  <c:v>4.5369999999999999</c:v>
                </c:pt>
                <c:pt idx="4575" formatCode="0.000">
                  <c:v>8.6170000000000009</c:v>
                </c:pt>
                <c:pt idx="4576" formatCode="0.000">
                  <c:v>9.0109999999999992</c:v>
                </c:pt>
                <c:pt idx="4577" formatCode="0.000">
                  <c:v>-1.407</c:v>
                </c:pt>
                <c:pt idx="4578" formatCode="0.000">
                  <c:v>5.3609999999999998</c:v>
                </c:pt>
                <c:pt idx="4579" formatCode="0.000">
                  <c:v>6.3860000000000001</c:v>
                </c:pt>
                <c:pt idx="4580" formatCode="0.000">
                  <c:v>6.2069999999999999</c:v>
                </c:pt>
                <c:pt idx="4581" formatCode="0.000">
                  <c:v>7.3609999999999998</c:v>
                </c:pt>
                <c:pt idx="4582" formatCode="0.000">
                  <c:v>4.34</c:v>
                </c:pt>
                <c:pt idx="4583" formatCode="0.000">
                  <c:v>8.9860000000000007</c:v>
                </c:pt>
                <c:pt idx="4584" formatCode="0.000">
                  <c:v>1.706</c:v>
                </c:pt>
                <c:pt idx="4585" formatCode="0.000">
                  <c:v>4.93</c:v>
                </c:pt>
                <c:pt idx="4586" formatCode="0.000">
                  <c:v>5.6550000000000002</c:v>
                </c:pt>
                <c:pt idx="4587" formatCode="0.000">
                  <c:v>2.6819999999999999</c:v>
                </c:pt>
                <c:pt idx="4588" formatCode="0.000">
                  <c:v>7.2930000000000001</c:v>
                </c:pt>
                <c:pt idx="4589" formatCode="0.000">
                  <c:v>8.2880000000000003</c:v>
                </c:pt>
                <c:pt idx="4590" formatCode="0.000">
                  <c:v>2.774</c:v>
                </c:pt>
                <c:pt idx="4591" formatCode="0.000">
                  <c:v>7.4020000000000001</c:v>
                </c:pt>
                <c:pt idx="4592" formatCode="0.000">
                  <c:v>8.9740000000000002</c:v>
                </c:pt>
                <c:pt idx="4593" formatCode="0.000">
                  <c:v>2.9940000000000002</c:v>
                </c:pt>
                <c:pt idx="4594" formatCode="0.000">
                  <c:v>5.0209999999999999</c:v>
                </c:pt>
                <c:pt idx="4595" formatCode="0.000">
                  <c:v>0.38200000000000001</c:v>
                </c:pt>
                <c:pt idx="4596" formatCode="0.000">
                  <c:v>11.425000000000001</c:v>
                </c:pt>
                <c:pt idx="4597" formatCode="0.000">
                  <c:v>8.7780000000000005</c:v>
                </c:pt>
                <c:pt idx="4598" formatCode="0.000">
                  <c:v>3.7650000000000001</c:v>
                </c:pt>
                <c:pt idx="4599" formatCode="0.000">
                  <c:v>8.3629999999999995</c:v>
                </c:pt>
                <c:pt idx="4600" formatCode="0.000">
                  <c:v>7.9119999999999999</c:v>
                </c:pt>
                <c:pt idx="4601" formatCode="0.000">
                  <c:v>-0.81899999999999995</c:v>
                </c:pt>
                <c:pt idx="4602" formatCode="0.000">
                  <c:v>5.4779999999999998</c:v>
                </c:pt>
                <c:pt idx="4603" formatCode="0.000">
                  <c:v>-0.11</c:v>
                </c:pt>
                <c:pt idx="4604" formatCode="0.000">
                  <c:v>9.3019999999999996</c:v>
                </c:pt>
                <c:pt idx="4605" formatCode="0.000">
                  <c:v>9.8059999999999992</c:v>
                </c:pt>
                <c:pt idx="4606" formatCode="0.000">
                  <c:v>3.911</c:v>
                </c:pt>
                <c:pt idx="4607" formatCode="0.000">
                  <c:v>8.8469999999999995</c:v>
                </c:pt>
                <c:pt idx="4608" formatCode="0.000">
                  <c:v>4.6310000000000002</c:v>
                </c:pt>
                <c:pt idx="4609" formatCode="0.000">
                  <c:v>3.4119999999999999</c:v>
                </c:pt>
                <c:pt idx="4610" formatCode="0.000">
                  <c:v>5.3369999999999997</c:v>
                </c:pt>
                <c:pt idx="4611" formatCode="0.000">
                  <c:v>-1.198</c:v>
                </c:pt>
                <c:pt idx="4612" formatCode="0.000">
                  <c:v>7.0860000000000003</c:v>
                </c:pt>
                <c:pt idx="4613" formatCode="0.000">
                  <c:v>8.5890000000000004</c:v>
                </c:pt>
                <c:pt idx="4614" formatCode="0.000">
                  <c:v>4.0439999999999996</c:v>
                </c:pt>
                <c:pt idx="4615" formatCode="0.000">
                  <c:v>8.3550000000000004</c:v>
                </c:pt>
                <c:pt idx="4616" formatCode="0.000">
                  <c:v>6.6239999999999997</c:v>
                </c:pt>
                <c:pt idx="4617" formatCode="0.000">
                  <c:v>4.7190000000000003</c:v>
                </c:pt>
                <c:pt idx="4618" formatCode="0.000">
                  <c:v>6.7629999999999999</c:v>
                </c:pt>
                <c:pt idx="4619" formatCode="0.000">
                  <c:v>-3.1909999999999998</c:v>
                </c:pt>
                <c:pt idx="4620" formatCode="0.000">
                  <c:v>5.4189999999999996</c:v>
                </c:pt>
                <c:pt idx="4621" formatCode="0.000">
                  <c:v>9.1959999999999997</c:v>
                </c:pt>
                <c:pt idx="4622" formatCode="0.000">
                  <c:v>2.3330000000000002</c:v>
                </c:pt>
                <c:pt idx="4623" formatCode="0.000">
                  <c:v>9.6240000000000006</c:v>
                </c:pt>
                <c:pt idx="4624" formatCode="0.000">
                  <c:v>10.349</c:v>
                </c:pt>
                <c:pt idx="4625" formatCode="0.000">
                  <c:v>4.1239999999999997</c:v>
                </c:pt>
                <c:pt idx="4626" formatCode="0.000">
                  <c:v>6.97</c:v>
                </c:pt>
                <c:pt idx="4627" formatCode="0.000">
                  <c:v>-5.5410000000000004</c:v>
                </c:pt>
                <c:pt idx="4628" formatCode="0.000">
                  <c:v>6.181</c:v>
                </c:pt>
                <c:pt idx="4629" formatCode="0.000">
                  <c:v>10.461</c:v>
                </c:pt>
                <c:pt idx="4630" formatCode="0.000">
                  <c:v>4.6529999999999996</c:v>
                </c:pt>
                <c:pt idx="4631" formatCode="0.000">
                  <c:v>8.0619999999999994</c:v>
                </c:pt>
                <c:pt idx="4632" formatCode="0.000">
                  <c:v>9.1199999999999992</c:v>
                </c:pt>
                <c:pt idx="4633" formatCode="0.000">
                  <c:v>4.2690000000000001</c:v>
                </c:pt>
                <c:pt idx="4634" formatCode="0.000">
                  <c:v>7.4580000000000002</c:v>
                </c:pt>
                <c:pt idx="4635" formatCode="0.000">
                  <c:v>-2.8969999999999998</c:v>
                </c:pt>
                <c:pt idx="4636" formatCode="0.000">
                  <c:v>9.3979999999999997</c:v>
                </c:pt>
                <c:pt idx="4637" formatCode="0.000">
                  <c:v>9.1739999999999995</c:v>
                </c:pt>
                <c:pt idx="4638" formatCode="0.000">
                  <c:v>3.7970000000000002</c:v>
                </c:pt>
                <c:pt idx="4639" formatCode="0.000">
                  <c:v>8.26</c:v>
                </c:pt>
                <c:pt idx="4640" formatCode="0.000">
                  <c:v>7.149</c:v>
                </c:pt>
                <c:pt idx="4641" formatCode="0.000">
                  <c:v>1.7509999999999999</c:v>
                </c:pt>
                <c:pt idx="4642" formatCode="0.000">
                  <c:v>7.8680000000000003</c:v>
                </c:pt>
                <c:pt idx="4643" formatCode="0.000">
                  <c:v>-0.73099999999999998</c:v>
                </c:pt>
                <c:pt idx="4644" formatCode="0.000">
                  <c:v>9.4060000000000006</c:v>
                </c:pt>
                <c:pt idx="4645" formatCode="0.000">
                  <c:v>7.6669999999999998</c:v>
                </c:pt>
                <c:pt idx="4646" formatCode="0.000">
                  <c:v>2.8559999999999999</c:v>
                </c:pt>
                <c:pt idx="4647" formatCode="0.000">
                  <c:v>7.984</c:v>
                </c:pt>
                <c:pt idx="4648" formatCode="0.000">
                  <c:v>7.1470000000000002</c:v>
                </c:pt>
                <c:pt idx="4649" formatCode="0.000">
                  <c:v>3.4670000000000001</c:v>
                </c:pt>
                <c:pt idx="4650" formatCode="0.000">
                  <c:v>6.5350000000000001</c:v>
                </c:pt>
                <c:pt idx="4651" formatCode="0.000">
                  <c:v>-2.2050000000000001</c:v>
                </c:pt>
                <c:pt idx="4652" formatCode="0.000">
                  <c:v>9.1340000000000003</c:v>
                </c:pt>
                <c:pt idx="4653" formatCode="0.000">
                  <c:v>8.6750000000000007</c:v>
                </c:pt>
                <c:pt idx="4654" formatCode="0.000">
                  <c:v>4.1859999999999999</c:v>
                </c:pt>
                <c:pt idx="4655" formatCode="0.000">
                  <c:v>5.2119999999999997</c:v>
                </c:pt>
                <c:pt idx="4656" formatCode="0.000">
                  <c:v>7.4740000000000002</c:v>
                </c:pt>
                <c:pt idx="4657" formatCode="0.000">
                  <c:v>2.637</c:v>
                </c:pt>
                <c:pt idx="4658" formatCode="0.000">
                  <c:v>9.048</c:v>
                </c:pt>
                <c:pt idx="4659" formatCode="0.000">
                  <c:v>-2.113</c:v>
                </c:pt>
                <c:pt idx="4660" formatCode="0.000">
                  <c:v>9.9849999999999994</c:v>
                </c:pt>
                <c:pt idx="4661" formatCode="0.000">
                  <c:v>6.9429999999999996</c:v>
                </c:pt>
                <c:pt idx="4662" formatCode="0.000">
                  <c:v>4.4329999999999998</c:v>
                </c:pt>
                <c:pt idx="4663" formatCode="0.000">
                  <c:v>5.9130000000000003</c:v>
                </c:pt>
                <c:pt idx="4664" formatCode="0.000">
                  <c:v>10.294</c:v>
                </c:pt>
                <c:pt idx="4665" formatCode="0.000">
                  <c:v>0.47599999999999998</c:v>
                </c:pt>
                <c:pt idx="4666" formatCode="0.000">
                  <c:v>8.0559999999999992</c:v>
                </c:pt>
                <c:pt idx="4667" formatCode="0.000">
                  <c:v>5.09</c:v>
                </c:pt>
                <c:pt idx="4668" formatCode="0.000">
                  <c:v>11.603</c:v>
                </c:pt>
                <c:pt idx="4669" formatCode="0.000">
                  <c:v>7.4409999999999998</c:v>
                </c:pt>
                <c:pt idx="4670" formatCode="0.000">
                  <c:v>3.6190000000000002</c:v>
                </c:pt>
                <c:pt idx="4671" formatCode="0.000">
                  <c:v>2.5009999999999999</c:v>
                </c:pt>
                <c:pt idx="4672" formatCode="0.000">
                  <c:v>1.3580000000000001</c:v>
                </c:pt>
                <c:pt idx="4673" formatCode="0.000">
                  <c:v>3.0939999999999999</c:v>
                </c:pt>
                <c:pt idx="4674" formatCode="0.000">
                  <c:v>9.1010000000000009</c:v>
                </c:pt>
                <c:pt idx="4675" formatCode="0.000">
                  <c:v>6.2</c:v>
                </c:pt>
                <c:pt idx="4676" formatCode="0.000">
                  <c:v>6.6859999999999999</c:v>
                </c:pt>
                <c:pt idx="4677" formatCode="0.000">
                  <c:v>7.2460000000000004</c:v>
                </c:pt>
                <c:pt idx="4678" formatCode="0.000">
                  <c:v>3.7679999999999998</c:v>
                </c:pt>
                <c:pt idx="4679" formatCode="0.000">
                  <c:v>6.8929999999999998</c:v>
                </c:pt>
                <c:pt idx="4680" formatCode="0.000">
                  <c:v>5.7160000000000002</c:v>
                </c:pt>
                <c:pt idx="4681" formatCode="0.000">
                  <c:v>2.4279999999999999</c:v>
                </c:pt>
                <c:pt idx="4682" formatCode="0.000">
                  <c:v>4.6879999999999997</c:v>
                </c:pt>
                <c:pt idx="4683" formatCode="0.000">
                  <c:v>7.9249999999999998</c:v>
                </c:pt>
                <c:pt idx="4684" formatCode="0.000">
                  <c:v>5.367</c:v>
                </c:pt>
                <c:pt idx="4685" formatCode="0.000">
                  <c:v>6.2149999999999999</c:v>
                </c:pt>
                <c:pt idx="4686" formatCode="0.000">
                  <c:v>3.7839999999999998</c:v>
                </c:pt>
                <c:pt idx="4687" formatCode="0.000">
                  <c:v>6.0069999999999997</c:v>
                </c:pt>
                <c:pt idx="4688" formatCode="0.000">
                  <c:v>9.1419999999999995</c:v>
                </c:pt>
                <c:pt idx="4689" formatCode="0.000">
                  <c:v>-0.90400000000000003</c:v>
                </c:pt>
                <c:pt idx="4690" formatCode="0.000">
                  <c:v>5.9029999999999996</c:v>
                </c:pt>
                <c:pt idx="4691" formatCode="0.000">
                  <c:v>11.122999999999999</c:v>
                </c:pt>
                <c:pt idx="4692" formatCode="0.000">
                  <c:v>6.7910000000000004</c:v>
                </c:pt>
                <c:pt idx="4693" formatCode="0.000">
                  <c:v>5.0140000000000002</c:v>
                </c:pt>
                <c:pt idx="4694" formatCode="0.000">
                  <c:v>1.67</c:v>
                </c:pt>
                <c:pt idx="4695" formatCode="0.000">
                  <c:v>3.9340000000000002</c:v>
                </c:pt>
                <c:pt idx="4696" formatCode="0.000">
                  <c:v>9.0670000000000002</c:v>
                </c:pt>
                <c:pt idx="4697" formatCode="0.000">
                  <c:v>1.946</c:v>
                </c:pt>
                <c:pt idx="4698" formatCode="0.000">
                  <c:v>3.7040000000000002</c:v>
                </c:pt>
                <c:pt idx="4699" formatCode="0.000">
                  <c:v>8.5839999999999996</c:v>
                </c:pt>
                <c:pt idx="4700" formatCode="0.000">
                  <c:v>6.6050000000000004</c:v>
                </c:pt>
                <c:pt idx="4701" formatCode="0.000">
                  <c:v>7.2839999999999998</c:v>
                </c:pt>
                <c:pt idx="4702" formatCode="0.000">
                  <c:v>3.5390000000000001</c:v>
                </c:pt>
                <c:pt idx="4703" formatCode="0.000">
                  <c:v>4.3140000000000001</c:v>
                </c:pt>
                <c:pt idx="4704" formatCode="0.000">
                  <c:v>3.2330000000000001</c:v>
                </c:pt>
                <c:pt idx="4705" formatCode="0.000">
                  <c:v>1.6759999999999999</c:v>
                </c:pt>
                <c:pt idx="4706" formatCode="0.000">
                  <c:v>7.8209999999999997</c:v>
                </c:pt>
                <c:pt idx="4707" formatCode="0.000">
                  <c:v>8.1820000000000004</c:v>
                </c:pt>
                <c:pt idx="4708" formatCode="0.000">
                  <c:v>11.162000000000001</c:v>
                </c:pt>
                <c:pt idx="4709" formatCode="0.000">
                  <c:v>4.5330000000000004</c:v>
                </c:pt>
                <c:pt idx="4710" formatCode="0.000">
                  <c:v>3.181</c:v>
                </c:pt>
                <c:pt idx="4711" formatCode="0.000">
                  <c:v>2.6509999999999998</c:v>
                </c:pt>
                <c:pt idx="4712" formatCode="0.000">
                  <c:v>4.2709999999999999</c:v>
                </c:pt>
                <c:pt idx="4713" formatCode="0.000">
                  <c:v>2.355</c:v>
                </c:pt>
                <c:pt idx="4714" formatCode="0.000">
                  <c:v>6.5259999999999998</c:v>
                </c:pt>
                <c:pt idx="4715" formatCode="0.000">
                  <c:v>8.4649999999999999</c:v>
                </c:pt>
                <c:pt idx="4716" formatCode="0.000">
                  <c:v>8.3529999999999998</c:v>
                </c:pt>
                <c:pt idx="4717" formatCode="0.000">
                  <c:v>6.3479999999999999</c:v>
                </c:pt>
                <c:pt idx="4718" formatCode="0.000">
                  <c:v>4.8550000000000004</c:v>
                </c:pt>
                <c:pt idx="4719" formatCode="0.000">
                  <c:v>5.4880000000000004</c:v>
                </c:pt>
                <c:pt idx="4720" formatCode="0.000">
                  <c:v>0.64200000000000002</c:v>
                </c:pt>
                <c:pt idx="4721" formatCode="0.000">
                  <c:v>2.5299999999999998</c:v>
                </c:pt>
                <c:pt idx="4722" formatCode="0.000">
                  <c:v>5.9779999999999998</c:v>
                </c:pt>
                <c:pt idx="4723" formatCode="0.000">
                  <c:v>0.39500000000000002</c:v>
                </c:pt>
                <c:pt idx="4724" formatCode="0.000">
                  <c:v>8.7409999999999997</c:v>
                </c:pt>
                <c:pt idx="4725" formatCode="0.000">
                  <c:v>6.9249999999999998</c:v>
                </c:pt>
                <c:pt idx="4726" formatCode="0.000">
                  <c:v>6.1829999999999998</c:v>
                </c:pt>
                <c:pt idx="4727" formatCode="0.000">
                  <c:v>6.8289999999999997</c:v>
                </c:pt>
                <c:pt idx="4728" formatCode="0.000">
                  <c:v>1.198</c:v>
                </c:pt>
                <c:pt idx="4729" formatCode="0.000">
                  <c:v>3.2469999999999999</c:v>
                </c:pt>
                <c:pt idx="4730" formatCode="0.000">
                  <c:v>8.9369999999999994</c:v>
                </c:pt>
                <c:pt idx="4731" formatCode="0.000">
                  <c:v>-5.6349999999999998</c:v>
                </c:pt>
                <c:pt idx="4732" formatCode="0.000">
                  <c:v>10.353</c:v>
                </c:pt>
                <c:pt idx="4733" formatCode="0.000">
                  <c:v>9.6189999999999998</c:v>
                </c:pt>
                <c:pt idx="4734" formatCode="0.000">
                  <c:v>7.0919999999999996</c:v>
                </c:pt>
                <c:pt idx="4735" formatCode="0.000">
                  <c:v>8.5079999999999991</c:v>
                </c:pt>
                <c:pt idx="4736" formatCode="0.000">
                  <c:v>1.4890000000000001</c:v>
                </c:pt>
                <c:pt idx="4737" formatCode="0.000">
                  <c:v>2.9129999999999998</c:v>
                </c:pt>
                <c:pt idx="4738" formatCode="0.000">
                  <c:v>7.9080000000000004</c:v>
                </c:pt>
                <c:pt idx="4739" formatCode="0.000">
                  <c:v>-5.7949999999999999</c:v>
                </c:pt>
                <c:pt idx="4740" formatCode="0.000">
                  <c:v>11.118</c:v>
                </c:pt>
                <c:pt idx="4741" formatCode="0.000">
                  <c:v>9.8879999999999999</c:v>
                </c:pt>
                <c:pt idx="4742" formatCode="0.000">
                  <c:v>5.3230000000000004</c:v>
                </c:pt>
                <c:pt idx="4743" formatCode="0.000">
                  <c:v>7.6929999999999996</c:v>
                </c:pt>
                <c:pt idx="4744" formatCode="0.000">
                  <c:v>0.96899999999999997</c:v>
                </c:pt>
                <c:pt idx="4745" formatCode="0.000">
                  <c:v>1.169</c:v>
                </c:pt>
                <c:pt idx="4746" formatCode="0.000">
                  <c:v>11.67</c:v>
                </c:pt>
                <c:pt idx="4747" formatCode="0.000">
                  <c:v>-6.58</c:v>
                </c:pt>
                <c:pt idx="4748" formatCode="0.000">
                  <c:v>12.157</c:v>
                </c:pt>
                <c:pt idx="4749" formatCode="0.000">
                  <c:v>6.5659999999999998</c:v>
                </c:pt>
                <c:pt idx="4750" formatCode="0.000">
                  <c:v>4.0860000000000003</c:v>
                </c:pt>
                <c:pt idx="4751" formatCode="0.000">
                  <c:v>6.2640000000000002</c:v>
                </c:pt>
                <c:pt idx="4752" formatCode="0.000">
                  <c:v>6.8460000000000001</c:v>
                </c:pt>
                <c:pt idx="4753" formatCode="0.000">
                  <c:v>5.9850000000000003</c:v>
                </c:pt>
                <c:pt idx="4754" formatCode="0.000">
                  <c:v>6.4950000000000001</c:v>
                </c:pt>
                <c:pt idx="4755" formatCode="0.000">
                  <c:v>-5.7060000000000004</c:v>
                </c:pt>
                <c:pt idx="4756" formatCode="0.000">
                  <c:v>9.8529999999999998</c:v>
                </c:pt>
                <c:pt idx="4757" formatCode="0.000">
                  <c:v>10.311</c:v>
                </c:pt>
                <c:pt idx="4758" formatCode="0.000">
                  <c:v>5.476</c:v>
                </c:pt>
                <c:pt idx="4759" formatCode="0.000">
                  <c:v>5.173</c:v>
                </c:pt>
                <c:pt idx="4760" formatCode="0.000">
                  <c:v>4.468</c:v>
                </c:pt>
                <c:pt idx="4761" formatCode="0.000">
                  <c:v>3.468</c:v>
                </c:pt>
                <c:pt idx="4762" formatCode="0.000">
                  <c:v>8.5579999999999998</c:v>
                </c:pt>
                <c:pt idx="4763" formatCode="0.000">
                  <c:v>-0.57999999999999996</c:v>
                </c:pt>
                <c:pt idx="4764" formatCode="0.000">
                  <c:v>13.461</c:v>
                </c:pt>
                <c:pt idx="4765" formatCode="0.000">
                  <c:v>9.6340000000000003</c:v>
                </c:pt>
                <c:pt idx="4766" formatCode="0.000">
                  <c:v>7.1360000000000001</c:v>
                </c:pt>
                <c:pt idx="4767" formatCode="0.000">
                  <c:v>9.4870000000000001</c:v>
                </c:pt>
                <c:pt idx="4768" formatCode="0.000">
                  <c:v>-3.3839999999999999</c:v>
                </c:pt>
                <c:pt idx="4769" formatCode="0.000">
                  <c:v>-2.4580000000000002</c:v>
                </c:pt>
                <c:pt idx="4770" formatCode="0.000">
                  <c:v>8.0820000000000007</c:v>
                </c:pt>
                <c:pt idx="4771" formatCode="0.000">
                  <c:v>-6.2830000000000004</c:v>
                </c:pt>
                <c:pt idx="4772" formatCode="0.000">
                  <c:v>12.086</c:v>
                </c:pt>
                <c:pt idx="4773" formatCode="0.000">
                  <c:v>9.4359999999999999</c:v>
                </c:pt>
                <c:pt idx="4774" formatCode="0.000">
                  <c:v>6.5460000000000003</c:v>
                </c:pt>
                <c:pt idx="4775" formatCode="0.000">
                  <c:v>8.3109999999999999</c:v>
                </c:pt>
                <c:pt idx="4776" formatCode="0.000">
                  <c:v>-3.8159999999999998</c:v>
                </c:pt>
                <c:pt idx="4777" formatCode="0.000">
                  <c:v>5.2850000000000001</c:v>
                </c:pt>
                <c:pt idx="4778" formatCode="0.000">
                  <c:v>9.5860000000000003</c:v>
                </c:pt>
                <c:pt idx="4779" formatCode="0.000">
                  <c:v>-4.1680000000000001</c:v>
                </c:pt>
                <c:pt idx="4780" formatCode="0.000">
                  <c:v>8.5830000000000002</c:v>
                </c:pt>
                <c:pt idx="4781" formatCode="0.000">
                  <c:v>7.4340000000000002</c:v>
                </c:pt>
                <c:pt idx="4782" formatCode="0.000">
                  <c:v>5.0369999999999999</c:v>
                </c:pt>
                <c:pt idx="4783" formatCode="0.000">
                  <c:v>5.8330000000000002</c:v>
                </c:pt>
                <c:pt idx="4784" formatCode="0.000">
                  <c:v>-3.6779999999999999</c:v>
                </c:pt>
                <c:pt idx="4785" formatCode="0.000">
                  <c:v>11.664999999999999</c:v>
                </c:pt>
                <c:pt idx="4786" formatCode="0.000">
                  <c:v>10.215</c:v>
                </c:pt>
                <c:pt idx="4787" formatCode="0.000">
                  <c:v>-5.6989999999999998</c:v>
                </c:pt>
                <c:pt idx="4788" formatCode="0.000">
                  <c:v>11.089</c:v>
                </c:pt>
                <c:pt idx="4789" formatCode="0.000">
                  <c:v>7.1959999999999997</c:v>
                </c:pt>
                <c:pt idx="4790" formatCode="0.000">
                  <c:v>4.0839999999999996</c:v>
                </c:pt>
                <c:pt idx="4791" formatCode="0.000">
                  <c:v>6.1909999999999998</c:v>
                </c:pt>
                <c:pt idx="4792" formatCode="0.000">
                  <c:v>1.548</c:v>
                </c:pt>
                <c:pt idx="4793" formatCode="0.000">
                  <c:v>7.6890000000000001</c:v>
                </c:pt>
                <c:pt idx="4794" formatCode="0.000">
                  <c:v>8.5890000000000004</c:v>
                </c:pt>
                <c:pt idx="4795" formatCode="0.000">
                  <c:v>-3.2000000000000001E-2</c:v>
                </c:pt>
                <c:pt idx="4796" formatCode="0.000">
                  <c:v>12.372</c:v>
                </c:pt>
                <c:pt idx="4797" formatCode="0.000">
                  <c:v>8.1530000000000005</c:v>
                </c:pt>
                <c:pt idx="4798" formatCode="0.000">
                  <c:v>5.97</c:v>
                </c:pt>
                <c:pt idx="4799" formatCode="0.000">
                  <c:v>6.7220000000000004</c:v>
                </c:pt>
                <c:pt idx="4800" formatCode="0.000">
                  <c:v>-0.504</c:v>
                </c:pt>
                <c:pt idx="4801" formatCode="0.000">
                  <c:v>0.39800000000000002</c:v>
                </c:pt>
                <c:pt idx="4802" formatCode="0.000">
                  <c:v>7.3710000000000004</c:v>
                </c:pt>
                <c:pt idx="4803" formatCode="0.000">
                  <c:v>11.836</c:v>
                </c:pt>
                <c:pt idx="4804" formatCode="0.000">
                  <c:v>9.9120000000000008</c:v>
                </c:pt>
                <c:pt idx="4805" formatCode="0.000">
                  <c:v>6.8319999999999999</c:v>
                </c:pt>
                <c:pt idx="4806" formatCode="0.000">
                  <c:v>2.6549999999999998</c:v>
                </c:pt>
                <c:pt idx="4807" formatCode="0.000">
                  <c:v>6.9980000000000002</c:v>
                </c:pt>
                <c:pt idx="4808" formatCode="0.000">
                  <c:v>-5.1269999999999998</c:v>
                </c:pt>
                <c:pt idx="4809" formatCode="0.000">
                  <c:v>-1.3129999999999999</c:v>
                </c:pt>
                <c:pt idx="4810" formatCode="0.000">
                  <c:v>8.4149999999999991</c:v>
                </c:pt>
                <c:pt idx="4811" formatCode="0.000">
                  <c:v>11.708</c:v>
                </c:pt>
                <c:pt idx="4812" formatCode="0.000">
                  <c:v>4.5419999999999998</c:v>
                </c:pt>
                <c:pt idx="4813" formatCode="0.000">
                  <c:v>7.681</c:v>
                </c:pt>
                <c:pt idx="4814" formatCode="0.000">
                  <c:v>2.2040000000000002</c:v>
                </c:pt>
                <c:pt idx="4815" formatCode="0.000">
                  <c:v>4.4260000000000002</c:v>
                </c:pt>
                <c:pt idx="4816" formatCode="0.000">
                  <c:v>-0.45</c:v>
                </c:pt>
                <c:pt idx="4817" formatCode="0.000">
                  <c:v>3.198</c:v>
                </c:pt>
                <c:pt idx="4818" formatCode="0.000">
                  <c:v>6.6550000000000002</c:v>
                </c:pt>
                <c:pt idx="4819" formatCode="0.000">
                  <c:v>8.0990000000000002</c:v>
                </c:pt>
                <c:pt idx="4820" formatCode="0.000">
                  <c:v>7.8220000000000001</c:v>
                </c:pt>
                <c:pt idx="4821" formatCode="0.000">
                  <c:v>6.0880000000000001</c:v>
                </c:pt>
                <c:pt idx="4822" formatCode="0.000">
                  <c:v>1.903</c:v>
                </c:pt>
                <c:pt idx="4823" formatCode="0.000">
                  <c:v>4.6669999999999998</c:v>
                </c:pt>
                <c:pt idx="4824" formatCode="0.000">
                  <c:v>6.0590000000000002</c:v>
                </c:pt>
                <c:pt idx="4825" formatCode="0.000">
                  <c:v>-3.2440000000000002</c:v>
                </c:pt>
                <c:pt idx="4826" formatCode="0.000">
                  <c:v>8.3209999999999997</c:v>
                </c:pt>
                <c:pt idx="4827" formatCode="0.000">
                  <c:v>7.9779999999999998</c:v>
                </c:pt>
                <c:pt idx="4828" formatCode="0.000">
                  <c:v>7.1219999999999999</c:v>
                </c:pt>
                <c:pt idx="4829" formatCode="0.000">
                  <c:v>7.3090000000000002</c:v>
                </c:pt>
                <c:pt idx="4830" formatCode="0.000">
                  <c:v>3.2040000000000002</c:v>
                </c:pt>
                <c:pt idx="4831" formatCode="0.000">
                  <c:v>4.9870000000000001</c:v>
                </c:pt>
                <c:pt idx="4832" formatCode="0.000">
                  <c:v>4.6230000000000002</c:v>
                </c:pt>
                <c:pt idx="4833" formatCode="0.000">
                  <c:v>-4.5359999999999996</c:v>
                </c:pt>
                <c:pt idx="4834" formatCode="0.000">
                  <c:v>8.7759999999999998</c:v>
                </c:pt>
                <c:pt idx="4835" formatCode="0.000">
                  <c:v>14.055</c:v>
                </c:pt>
                <c:pt idx="4836" formatCode="0.000">
                  <c:v>4.9649999999999999</c:v>
                </c:pt>
                <c:pt idx="4837" formatCode="0.000">
                  <c:v>5.3029999999999999</c:v>
                </c:pt>
                <c:pt idx="4838" formatCode="0.000">
                  <c:v>1.968</c:v>
                </c:pt>
                <c:pt idx="4839" formatCode="0.000">
                  <c:v>3.911</c:v>
                </c:pt>
                <c:pt idx="4840" formatCode="0.000">
                  <c:v>1.1890000000000001</c:v>
                </c:pt>
                <c:pt idx="4841" formatCode="0.000">
                  <c:v>1.6539999999999999</c:v>
                </c:pt>
                <c:pt idx="4842" formatCode="0.000">
                  <c:v>6.1619999999999999</c:v>
                </c:pt>
                <c:pt idx="4843" formatCode="0.000">
                  <c:v>3.9009999999999998</c:v>
                </c:pt>
                <c:pt idx="4844" formatCode="0.000">
                  <c:v>6.702</c:v>
                </c:pt>
                <c:pt idx="4845" formatCode="0.000">
                  <c:v>6.5640000000000001</c:v>
                </c:pt>
                <c:pt idx="4846" formatCode="0.000">
                  <c:v>2.4049999999999998</c:v>
                </c:pt>
                <c:pt idx="4847" formatCode="0.000">
                  <c:v>6.41</c:v>
                </c:pt>
                <c:pt idx="4848" formatCode="0.000">
                  <c:v>1.869</c:v>
                </c:pt>
                <c:pt idx="4849" formatCode="0.000">
                  <c:v>5.4530000000000003</c:v>
                </c:pt>
                <c:pt idx="4850" formatCode="0.000">
                  <c:v>5.6420000000000003</c:v>
                </c:pt>
                <c:pt idx="4851" formatCode="0.000">
                  <c:v>0.23</c:v>
                </c:pt>
                <c:pt idx="4852" formatCode="0.000">
                  <c:v>8.4109999999999996</c:v>
                </c:pt>
                <c:pt idx="4853" formatCode="0.000">
                  <c:v>7.931</c:v>
                </c:pt>
                <c:pt idx="4854" formatCode="0.000">
                  <c:v>2.8730000000000002</c:v>
                </c:pt>
                <c:pt idx="4855" formatCode="0.000">
                  <c:v>5.8970000000000002</c:v>
                </c:pt>
                <c:pt idx="4856" formatCode="0.000">
                  <c:v>2.5499999999999998</c:v>
                </c:pt>
                <c:pt idx="4857" formatCode="0.000">
                  <c:v>1.0329999999999999</c:v>
                </c:pt>
                <c:pt idx="4858" formatCode="0.000">
                  <c:v>9.7590000000000003</c:v>
                </c:pt>
                <c:pt idx="4859" formatCode="0.000">
                  <c:v>0.11700000000000001</c:v>
                </c:pt>
                <c:pt idx="4860" formatCode="0.000">
                  <c:v>10.398999999999999</c:v>
                </c:pt>
                <c:pt idx="4861" formatCode="0.000">
                  <c:v>6.0970000000000004</c:v>
                </c:pt>
                <c:pt idx="4862" formatCode="0.000">
                  <c:v>3.3010000000000002</c:v>
                </c:pt>
                <c:pt idx="4863" formatCode="0.000">
                  <c:v>5.7240000000000002</c:v>
                </c:pt>
                <c:pt idx="4864" formatCode="0.000">
                  <c:v>11.151999999999999</c:v>
                </c:pt>
                <c:pt idx="4865" formatCode="0.000">
                  <c:v>-5.5890000000000004</c:v>
                </c:pt>
                <c:pt idx="4866" formatCode="0.000">
                  <c:v>7.2140000000000004</c:v>
                </c:pt>
                <c:pt idx="4867" formatCode="0.000">
                  <c:v>-6.0010000000000003</c:v>
                </c:pt>
                <c:pt idx="4868" formatCode="0.000">
                  <c:v>8.4350000000000005</c:v>
                </c:pt>
                <c:pt idx="4869" formatCode="0.000">
                  <c:v>5.391</c:v>
                </c:pt>
                <c:pt idx="4870" formatCode="0.000">
                  <c:v>2.3090000000000002</c:v>
                </c:pt>
                <c:pt idx="4871" formatCode="0.000">
                  <c:v>5.2750000000000004</c:v>
                </c:pt>
                <c:pt idx="4872" formatCode="0.000">
                  <c:v>14.88</c:v>
                </c:pt>
                <c:pt idx="4873" formatCode="0.000">
                  <c:v>0.193</c:v>
                </c:pt>
                <c:pt idx="4874" formatCode="0.000">
                  <c:v>7.6639999999999997</c:v>
                </c:pt>
                <c:pt idx="4875" formatCode="0.000">
                  <c:v>-3.758</c:v>
                </c:pt>
                <c:pt idx="4876" formatCode="0.000">
                  <c:v>8.5120000000000005</c:v>
                </c:pt>
                <c:pt idx="4877" formatCode="0.000">
                  <c:v>6.4809999999999999</c:v>
                </c:pt>
                <c:pt idx="4878" formatCode="0.000">
                  <c:v>2.657</c:v>
                </c:pt>
                <c:pt idx="4879" formatCode="0.000">
                  <c:v>5.2140000000000004</c:v>
                </c:pt>
                <c:pt idx="4880" formatCode="0.000">
                  <c:v>9.64</c:v>
                </c:pt>
                <c:pt idx="4881" formatCode="0.000">
                  <c:v>3.819</c:v>
                </c:pt>
                <c:pt idx="4882" formatCode="0.000">
                  <c:v>5.3049999999999997</c:v>
                </c:pt>
                <c:pt idx="4883" formatCode="0.000">
                  <c:v>-7.6859999999999999</c:v>
                </c:pt>
                <c:pt idx="4884" formatCode="0.000">
                  <c:v>6.9450000000000003</c:v>
                </c:pt>
                <c:pt idx="4885" formatCode="0.000">
                  <c:v>6.06</c:v>
                </c:pt>
                <c:pt idx="4886" formatCode="0.000">
                  <c:v>5.4130000000000003</c:v>
                </c:pt>
                <c:pt idx="4887" formatCode="0.000">
                  <c:v>8.3260000000000005</c:v>
                </c:pt>
                <c:pt idx="4888" formatCode="0.000">
                  <c:v>12.87</c:v>
                </c:pt>
                <c:pt idx="4889" formatCode="0.000">
                  <c:v>-1.4419999999999999</c:v>
                </c:pt>
                <c:pt idx="4890" formatCode="0.000">
                  <c:v>7.1050000000000004</c:v>
                </c:pt>
                <c:pt idx="4891" formatCode="0.000">
                  <c:v>-8.6270000000000007</c:v>
                </c:pt>
                <c:pt idx="4892" formatCode="0.000">
                  <c:v>6.23</c:v>
                </c:pt>
                <c:pt idx="4893" formatCode="0.000">
                  <c:v>6.4370000000000003</c:v>
                </c:pt>
                <c:pt idx="4894" formatCode="0.000">
                  <c:v>4.133</c:v>
                </c:pt>
                <c:pt idx="4895" formatCode="0.000">
                  <c:v>8.9260000000000002</c:v>
                </c:pt>
                <c:pt idx="4896" formatCode="0.000">
                  <c:v>7.6559999999999997</c:v>
                </c:pt>
                <c:pt idx="4897" formatCode="0.000">
                  <c:v>4.6050000000000004</c:v>
                </c:pt>
                <c:pt idx="4898" formatCode="0.000">
                  <c:v>7.95</c:v>
                </c:pt>
                <c:pt idx="4899" formatCode="0.000">
                  <c:v>-16.338000000000001</c:v>
                </c:pt>
                <c:pt idx="4900" formatCode="0.000">
                  <c:v>15.35</c:v>
                </c:pt>
                <c:pt idx="4901" formatCode="0.000">
                  <c:v>6.702</c:v>
                </c:pt>
                <c:pt idx="4902" formatCode="0.000">
                  <c:v>6.0419999999999998</c:v>
                </c:pt>
                <c:pt idx="4903" formatCode="0.000">
                  <c:v>1.8120000000000001</c:v>
                </c:pt>
                <c:pt idx="4904" formatCode="0.000">
                  <c:v>3.7290000000000001</c:v>
                </c:pt>
                <c:pt idx="4905" formatCode="0.000">
                  <c:v>8.032</c:v>
                </c:pt>
                <c:pt idx="4906" formatCode="0.000">
                  <c:v>4.593</c:v>
                </c:pt>
                <c:pt idx="4907" formatCode="0.000">
                  <c:v>6.8380000000000001</c:v>
                </c:pt>
                <c:pt idx="4908" formatCode="0.000">
                  <c:v>-11.69</c:v>
                </c:pt>
                <c:pt idx="4909" formatCode="0.000">
                  <c:v>11.106999999999999</c:v>
                </c:pt>
                <c:pt idx="4910" formatCode="0.000">
                  <c:v>5.7930000000000001</c:v>
                </c:pt>
                <c:pt idx="4911" formatCode="0.000">
                  <c:v>4.9720000000000004</c:v>
                </c:pt>
                <c:pt idx="4912" formatCode="0.000">
                  <c:v>5.0170000000000003</c:v>
                </c:pt>
                <c:pt idx="4913" formatCode="0.000">
                  <c:v>7.1070000000000002</c:v>
                </c:pt>
                <c:pt idx="4914" formatCode="0.000">
                  <c:v>6.2930000000000001</c:v>
                </c:pt>
                <c:pt idx="4915" formatCode="0.000">
                  <c:v>-4.9000000000000002E-2</c:v>
                </c:pt>
                <c:pt idx="4916" formatCode="0.000">
                  <c:v>8.0540000000000003</c:v>
                </c:pt>
                <c:pt idx="4917" formatCode="0.000">
                  <c:v>-17.081</c:v>
                </c:pt>
                <c:pt idx="4918" formatCode="0.000">
                  <c:v>16.474</c:v>
                </c:pt>
                <c:pt idx="4919" formatCode="0.000">
                  <c:v>8.6999999999999993</c:v>
                </c:pt>
                <c:pt idx="4920" formatCode="0.000">
                  <c:v>4.2389999999999999</c:v>
                </c:pt>
                <c:pt idx="4921" formatCode="0.000">
                  <c:v>3.911</c:v>
                </c:pt>
                <c:pt idx="4922" formatCode="0.000">
                  <c:v>7.508</c:v>
                </c:pt>
                <c:pt idx="4923" formatCode="0.000">
                  <c:v>-0.35499999999999998</c:v>
                </c:pt>
                <c:pt idx="4924" formatCode="0.000">
                  <c:v>7.6740000000000004</c:v>
                </c:pt>
                <c:pt idx="4925" formatCode="0.000">
                  <c:v>5.3739999999999997</c:v>
                </c:pt>
                <c:pt idx="4926" formatCode="0.000">
                  <c:v>15.356999999999999</c:v>
                </c:pt>
                <c:pt idx="4927" formatCode="0.000">
                  <c:v>9.2240000000000002</c:v>
                </c:pt>
                <c:pt idx="4928" formatCode="0.000">
                  <c:v>2.3980000000000001</c:v>
                </c:pt>
                <c:pt idx="4929" formatCode="0.000">
                  <c:v>3.3290000000000002</c:v>
                </c:pt>
                <c:pt idx="4930" formatCode="0.000">
                  <c:v>4.8230000000000004</c:v>
                </c:pt>
                <c:pt idx="4931" formatCode="0.000">
                  <c:v>3.9590000000000001</c:v>
                </c:pt>
                <c:pt idx="4932" formatCode="0.000">
                  <c:v>-3.94</c:v>
                </c:pt>
                <c:pt idx="4933" formatCode="0.000">
                  <c:v>5.1580000000000004</c:v>
                </c:pt>
                <c:pt idx="4934" formatCode="0.000">
                  <c:v>14.4</c:v>
                </c:pt>
                <c:pt idx="4935" formatCode="0.000">
                  <c:v>6.9690000000000003</c:v>
                </c:pt>
                <c:pt idx="4936" formatCode="0.000">
                  <c:v>3.4329999999999998</c:v>
                </c:pt>
                <c:pt idx="4937" formatCode="0.000">
                  <c:v>4.21</c:v>
                </c:pt>
                <c:pt idx="4938" formatCode="0.000">
                  <c:v>5.6970000000000001</c:v>
                </c:pt>
                <c:pt idx="4939" formatCode="0.000">
                  <c:v>0.76300000000000001</c:v>
                </c:pt>
                <c:pt idx="4940" formatCode="0.000">
                  <c:v>0.48899999999999999</c:v>
                </c:pt>
                <c:pt idx="4941" formatCode="0.000">
                  <c:v>4.3440000000000003</c:v>
                </c:pt>
                <c:pt idx="4942" formatCode="0.000">
                  <c:v>6.5039999999999996</c:v>
                </c:pt>
                <c:pt idx="4943" formatCode="0.000">
                  <c:v>6.8239999999999998</c:v>
                </c:pt>
                <c:pt idx="4944" formatCode="0.000">
                  <c:v>3.4790000000000001</c:v>
                </c:pt>
                <c:pt idx="4945" formatCode="0.000">
                  <c:v>3.448</c:v>
                </c:pt>
                <c:pt idx="4946" formatCode="0.000">
                  <c:v>4.7430000000000003</c:v>
                </c:pt>
                <c:pt idx="4947" formatCode="0.000">
                  <c:v>6.3639999999999999</c:v>
                </c:pt>
                <c:pt idx="4948" formatCode="0.000">
                  <c:v>2.4430000000000001</c:v>
                </c:pt>
                <c:pt idx="4949" formatCode="0.000">
                  <c:v>6.49</c:v>
                </c:pt>
                <c:pt idx="4950" formatCode="0.000">
                  <c:v>4.0620000000000003</c:v>
                </c:pt>
                <c:pt idx="4951" formatCode="0.000">
                  <c:v>7.1020000000000003</c:v>
                </c:pt>
                <c:pt idx="4952" formatCode="0.000">
                  <c:v>5.0350000000000001</c:v>
                </c:pt>
                <c:pt idx="4953" formatCode="0.000">
                  <c:v>8.2989999999999995</c:v>
                </c:pt>
                <c:pt idx="4954" formatCode="0.000">
                  <c:v>6.5529999999999999</c:v>
                </c:pt>
                <c:pt idx="4955" formatCode="0.000">
                  <c:v>0.42399999999999999</c:v>
                </c:pt>
                <c:pt idx="4956" formatCode="0.000">
                  <c:v>0.80500000000000005</c:v>
                </c:pt>
                <c:pt idx="4957" formatCode="0.000">
                  <c:v>8.0039999999999996</c:v>
                </c:pt>
                <c:pt idx="4958" formatCode="0.000">
                  <c:v>1.0089999999999999</c:v>
                </c:pt>
                <c:pt idx="4959" formatCode="0.000">
                  <c:v>9.92</c:v>
                </c:pt>
                <c:pt idx="4960" formatCode="0.000">
                  <c:v>3.9380000000000002</c:v>
                </c:pt>
                <c:pt idx="4961" formatCode="0.000">
                  <c:v>6.798</c:v>
                </c:pt>
                <c:pt idx="4962" formatCode="0.000">
                  <c:v>7.5339999999999998</c:v>
                </c:pt>
                <c:pt idx="4963" formatCode="0.000">
                  <c:v>5.8029999999999999</c:v>
                </c:pt>
                <c:pt idx="4964" formatCode="0.000">
                  <c:v>-6.3070000000000004</c:v>
                </c:pt>
                <c:pt idx="4965" formatCode="0.000">
                  <c:v>11.571</c:v>
                </c:pt>
                <c:pt idx="4966" formatCode="0.000">
                  <c:v>-0.442</c:v>
                </c:pt>
                <c:pt idx="4967" formatCode="0.000">
                  <c:v>6.2640000000000002</c:v>
                </c:pt>
                <c:pt idx="4968" formatCode="0.000">
                  <c:v>6.399</c:v>
                </c:pt>
                <c:pt idx="4969" formatCode="0.000">
                  <c:v>6.4850000000000003</c:v>
                </c:pt>
                <c:pt idx="4970" formatCode="0.000">
                  <c:v>8.1859999999999999</c:v>
                </c:pt>
                <c:pt idx="4971" formatCode="0.000">
                  <c:v>2.8290000000000002</c:v>
                </c:pt>
                <c:pt idx="4972" formatCode="0.000">
                  <c:v>0.25700000000000001</c:v>
                </c:pt>
                <c:pt idx="4973" formatCode="0.000">
                  <c:v>10.271000000000001</c:v>
                </c:pt>
                <c:pt idx="4974" formatCode="0.000">
                  <c:v>0.44600000000000001</c:v>
                </c:pt>
                <c:pt idx="4975" formatCode="0.000">
                  <c:v>14.186999999999999</c:v>
                </c:pt>
                <c:pt idx="4976" formatCode="0.000">
                  <c:v>5.7320000000000002</c:v>
                </c:pt>
                <c:pt idx="4977" formatCode="0.000">
                  <c:v>6.3840000000000003</c:v>
                </c:pt>
                <c:pt idx="4978" formatCode="0.000">
                  <c:v>6.774</c:v>
                </c:pt>
                <c:pt idx="4979" formatCode="0.000">
                  <c:v>-0.15</c:v>
                </c:pt>
                <c:pt idx="4980" formatCode="0.000">
                  <c:v>-4.2670000000000003</c:v>
                </c:pt>
                <c:pt idx="4981" formatCode="0.000">
                  <c:v>11.119</c:v>
                </c:pt>
                <c:pt idx="4982" formatCode="0.000">
                  <c:v>-1.631</c:v>
                </c:pt>
                <c:pt idx="4983" formatCode="0.000">
                  <c:v>10.879</c:v>
                </c:pt>
                <c:pt idx="4984" formatCode="0.000">
                  <c:v>5.77</c:v>
                </c:pt>
                <c:pt idx="4985" formatCode="0.000">
                  <c:v>6.7089999999999996</c:v>
                </c:pt>
                <c:pt idx="4986" formatCode="0.000">
                  <c:v>5.4130000000000003</c:v>
                </c:pt>
                <c:pt idx="4987" formatCode="0.000">
                  <c:v>2.0289999999999999</c:v>
                </c:pt>
                <c:pt idx="4988" formatCode="0.000">
                  <c:v>0.88600000000000001</c:v>
                </c:pt>
                <c:pt idx="4989" formatCode="0.000">
                  <c:v>10.141999999999999</c:v>
                </c:pt>
                <c:pt idx="4990" formatCode="0.000">
                  <c:v>-1.2509999999999999</c:v>
                </c:pt>
                <c:pt idx="4991" formatCode="0.000">
                  <c:v>7.8520000000000003</c:v>
                </c:pt>
                <c:pt idx="4992" formatCode="0.000">
                  <c:v>6.4160000000000004</c:v>
                </c:pt>
                <c:pt idx="4993" formatCode="0.000">
                  <c:v>5.843</c:v>
                </c:pt>
                <c:pt idx="4994" formatCode="0.000">
                  <c:v>7.8159999999999998</c:v>
                </c:pt>
                <c:pt idx="4995" formatCode="0.000">
                  <c:v>-0.24399999999999999</c:v>
                </c:pt>
                <c:pt idx="4996" formatCode="0.000">
                  <c:v>1.54</c:v>
                </c:pt>
                <c:pt idx="4997" formatCode="0.000">
                  <c:v>12.193</c:v>
                </c:pt>
                <c:pt idx="4998" formatCode="0.000">
                  <c:v>3.1120000000000001</c:v>
                </c:pt>
                <c:pt idx="4999" formatCode="0.000">
                  <c:v>5.68</c:v>
                </c:pt>
                <c:pt idx="5000" formatCode="0.000">
                  <c:v>7.2910000000000004</c:v>
                </c:pt>
                <c:pt idx="5001" formatCode="0.000">
                  <c:v>7.02</c:v>
                </c:pt>
                <c:pt idx="5002" formatCode="0.000">
                  <c:v>6.75</c:v>
                </c:pt>
                <c:pt idx="5003" formatCode="0.000">
                  <c:v>-0.879</c:v>
                </c:pt>
                <c:pt idx="5004" formatCode="0.000">
                  <c:v>0.16700000000000001</c:v>
                </c:pt>
                <c:pt idx="5005" formatCode="0.000">
                  <c:v>10.99</c:v>
                </c:pt>
                <c:pt idx="5006" formatCode="0.000">
                  <c:v>5.8890000000000002</c:v>
                </c:pt>
                <c:pt idx="5007" formatCode="0.000">
                  <c:v>10.592000000000001</c:v>
                </c:pt>
                <c:pt idx="5008" formatCode="0.000">
                  <c:v>3.4</c:v>
                </c:pt>
                <c:pt idx="5009" formatCode="0.000">
                  <c:v>4.4829999999999997</c:v>
                </c:pt>
                <c:pt idx="5010" formatCode="0.000">
                  <c:v>4.0720000000000001</c:v>
                </c:pt>
                <c:pt idx="5011" formatCode="0.000">
                  <c:v>0.45600000000000002</c:v>
                </c:pt>
                <c:pt idx="5012" formatCode="0.000">
                  <c:v>0.90600000000000003</c:v>
                </c:pt>
                <c:pt idx="5013" formatCode="0.000">
                  <c:v>10.291</c:v>
                </c:pt>
                <c:pt idx="5014" formatCode="0.000">
                  <c:v>1.325</c:v>
                </c:pt>
                <c:pt idx="5015" formatCode="0.000">
                  <c:v>10.555999999999999</c:v>
                </c:pt>
                <c:pt idx="5016" formatCode="0.000">
                  <c:v>5.3540000000000001</c:v>
                </c:pt>
                <c:pt idx="5017" formatCode="0.000">
                  <c:v>6.1779999999999999</c:v>
                </c:pt>
                <c:pt idx="5018" formatCode="0.000">
                  <c:v>6.9649999999999999</c:v>
                </c:pt>
                <c:pt idx="5019" formatCode="0.000">
                  <c:v>0.47899999999999998</c:v>
                </c:pt>
                <c:pt idx="5020" formatCode="0.000">
                  <c:v>-0.66800000000000004</c:v>
                </c:pt>
                <c:pt idx="5021" formatCode="0.000">
                  <c:v>9.859</c:v>
                </c:pt>
                <c:pt idx="5022" formatCode="0.000">
                  <c:v>-3.0630000000000002</c:v>
                </c:pt>
                <c:pt idx="5023" formatCode="0.000">
                  <c:v>7.5670000000000002</c:v>
                </c:pt>
                <c:pt idx="5024" formatCode="0.000">
                  <c:v>8.6809999999999992</c:v>
                </c:pt>
                <c:pt idx="5025" formatCode="0.000">
                  <c:v>6.4889999999999999</c:v>
                </c:pt>
                <c:pt idx="5026" formatCode="0.000">
                  <c:v>6.58</c:v>
                </c:pt>
                <c:pt idx="5027" formatCode="0.000">
                  <c:v>4.9950000000000001</c:v>
                </c:pt>
                <c:pt idx="5028" formatCode="0.000">
                  <c:v>0.67700000000000005</c:v>
                </c:pt>
                <c:pt idx="5029" formatCode="0.000">
                  <c:v>8.0749999999999993</c:v>
                </c:pt>
                <c:pt idx="5030" formatCode="0.000">
                  <c:v>-6.7309999999999999</c:v>
                </c:pt>
                <c:pt idx="5031" formatCode="0.000">
                  <c:v>7.3090000000000002</c:v>
                </c:pt>
                <c:pt idx="5032" formatCode="0.000">
                  <c:v>9.1669999999999998</c:v>
                </c:pt>
                <c:pt idx="5033" formatCode="0.000">
                  <c:v>-4.8499999999999996</c:v>
                </c:pt>
                <c:pt idx="5034" formatCode="0.000">
                  <c:v>6.3410000000000002</c:v>
                </c:pt>
                <c:pt idx="5035" formatCode="0.000">
                  <c:v>9.17</c:v>
                </c:pt>
                <c:pt idx="5036" formatCode="0.000">
                  <c:v>2.9380000000000002</c:v>
                </c:pt>
                <c:pt idx="5037" formatCode="0.000">
                  <c:v>4.5330000000000004</c:v>
                </c:pt>
                <c:pt idx="5038" formatCode="0.000">
                  <c:v>8.3360000000000003</c:v>
                </c:pt>
                <c:pt idx="5039" formatCode="0.000">
                  <c:v>1.3759999999999999</c:v>
                </c:pt>
                <c:pt idx="5040" formatCode="0.000">
                  <c:v>8.8510000000000009</c:v>
                </c:pt>
                <c:pt idx="5041" formatCode="0.000">
                  <c:v>5.12</c:v>
                </c:pt>
                <c:pt idx="5042" formatCode="0.000">
                  <c:v>-8.7720000000000002</c:v>
                </c:pt>
                <c:pt idx="5043" formatCode="0.000">
                  <c:v>5.1829999999999998</c:v>
                </c:pt>
                <c:pt idx="5044" formatCode="0.000">
                  <c:v>4.4800000000000004</c:v>
                </c:pt>
                <c:pt idx="5045" formatCode="0.000">
                  <c:v>7.0780000000000003</c:v>
                </c:pt>
                <c:pt idx="5046" formatCode="0.000">
                  <c:v>5.782</c:v>
                </c:pt>
                <c:pt idx="5047" formatCode="0.000">
                  <c:v>7.2359999999999998</c:v>
                </c:pt>
                <c:pt idx="5048" formatCode="0.000">
                  <c:v>3.1549999999999998</c:v>
                </c:pt>
                <c:pt idx="5049" formatCode="0.000">
                  <c:v>8.1679999999999993</c:v>
                </c:pt>
                <c:pt idx="5050" formatCode="0.000">
                  <c:v>5.6470000000000002</c:v>
                </c:pt>
                <c:pt idx="5051" formatCode="0.000">
                  <c:v>-11.266</c:v>
                </c:pt>
                <c:pt idx="5052" formatCode="0.000">
                  <c:v>5.4580000000000002</c:v>
                </c:pt>
                <c:pt idx="5053" formatCode="0.000">
                  <c:v>6.9420000000000002</c:v>
                </c:pt>
                <c:pt idx="5054" formatCode="0.000">
                  <c:v>4.6379999999999999</c:v>
                </c:pt>
                <c:pt idx="5055" formatCode="0.000">
                  <c:v>4.5839999999999996</c:v>
                </c:pt>
                <c:pt idx="5056" formatCode="0.000">
                  <c:v>9.1229999999999993</c:v>
                </c:pt>
                <c:pt idx="5057" formatCode="0.000">
                  <c:v>2.3679999999999999</c:v>
                </c:pt>
                <c:pt idx="5058" formatCode="0.000">
                  <c:v>8.0719999999999992</c:v>
                </c:pt>
                <c:pt idx="5059" formatCode="0.000">
                  <c:v>6.9</c:v>
                </c:pt>
                <c:pt idx="5060" formatCode="0.000">
                  <c:v>-17.702999999999999</c:v>
                </c:pt>
                <c:pt idx="5061" formatCode="0.000">
                  <c:v>6.7460000000000004</c:v>
                </c:pt>
                <c:pt idx="5062" formatCode="0.000">
                  <c:v>6.0490000000000004</c:v>
                </c:pt>
                <c:pt idx="5063" formatCode="0.000">
                  <c:v>8.5139999999999993</c:v>
                </c:pt>
                <c:pt idx="5064" formatCode="0.000">
                  <c:v>5.8440000000000003</c:v>
                </c:pt>
                <c:pt idx="5065" formatCode="0.000">
                  <c:v>9.7680000000000007</c:v>
                </c:pt>
                <c:pt idx="5066" formatCode="0.000">
                  <c:v>7.452</c:v>
                </c:pt>
                <c:pt idx="5067" formatCode="0.000">
                  <c:v>9.0090000000000003</c:v>
                </c:pt>
                <c:pt idx="5068" formatCode="0.000">
                  <c:v>7.6109999999999998</c:v>
                </c:pt>
                <c:pt idx="5069" formatCode="0.000">
                  <c:v>-14.698</c:v>
                </c:pt>
                <c:pt idx="5070" formatCode="0.000">
                  <c:v>5.6820000000000004</c:v>
                </c:pt>
                <c:pt idx="5071" formatCode="0.000">
                  <c:v>7.0019999999999998</c:v>
                </c:pt>
                <c:pt idx="5072" formatCode="0.000">
                  <c:v>2.2149999999999999</c:v>
                </c:pt>
                <c:pt idx="5073" formatCode="0.000">
                  <c:v>5.6289999999999996</c:v>
                </c:pt>
                <c:pt idx="5074" formatCode="0.000">
                  <c:v>6.76</c:v>
                </c:pt>
                <c:pt idx="5075" formatCode="0.000">
                  <c:v>2.0209999999999999</c:v>
                </c:pt>
                <c:pt idx="5076" formatCode="0.000">
                  <c:v>10.196</c:v>
                </c:pt>
                <c:pt idx="5077" formatCode="0.000">
                  <c:v>5.476</c:v>
                </c:pt>
                <c:pt idx="5078" formatCode="0.000">
                  <c:v>-12.738</c:v>
                </c:pt>
                <c:pt idx="5079" formatCode="0.000">
                  <c:v>5.4820000000000002</c:v>
                </c:pt>
                <c:pt idx="5080" formatCode="0.000">
                  <c:v>5.593</c:v>
                </c:pt>
                <c:pt idx="5081" formatCode="0.000">
                  <c:v>8.3650000000000002</c:v>
                </c:pt>
                <c:pt idx="5082" formatCode="0.000">
                  <c:v>3.3460000000000001</c:v>
                </c:pt>
                <c:pt idx="5083" formatCode="0.000">
                  <c:v>9.0210000000000008</c:v>
                </c:pt>
                <c:pt idx="5084" formatCode="0.000">
                  <c:v>-5.1289999999999996</c:v>
                </c:pt>
                <c:pt idx="5085" formatCode="0.000">
                  <c:v>9.9629999999999992</c:v>
                </c:pt>
                <c:pt idx="5086" formatCode="0.000">
                  <c:v>6.6280000000000001</c:v>
                </c:pt>
                <c:pt idx="5087" formatCode="0.000">
                  <c:v>-6.6429999999999998</c:v>
                </c:pt>
                <c:pt idx="5088" formatCode="0.000">
                  <c:v>7.327</c:v>
                </c:pt>
                <c:pt idx="5089" formatCode="0.000">
                  <c:v>6.6230000000000002</c:v>
                </c:pt>
                <c:pt idx="5090" formatCode="0.000">
                  <c:v>12.734</c:v>
                </c:pt>
                <c:pt idx="5091" formatCode="0.000">
                  <c:v>-4.0069999999999997</c:v>
                </c:pt>
                <c:pt idx="5092" formatCode="0.000">
                  <c:v>9.3610000000000007</c:v>
                </c:pt>
                <c:pt idx="5093" formatCode="0.000">
                  <c:v>0.78100000000000003</c:v>
                </c:pt>
                <c:pt idx="5094" formatCode="0.000">
                  <c:v>8.8179999999999996</c:v>
                </c:pt>
                <c:pt idx="5095" formatCode="0.000">
                  <c:v>7.1970000000000001</c:v>
                </c:pt>
                <c:pt idx="5096" formatCode="0.000">
                  <c:v>-12.08</c:v>
                </c:pt>
                <c:pt idx="5097" formatCode="0.000">
                  <c:v>5.2560000000000002</c:v>
                </c:pt>
                <c:pt idx="5098" formatCode="0.000">
                  <c:v>5.6509999999999998</c:v>
                </c:pt>
                <c:pt idx="5099" formatCode="0.000">
                  <c:v>11.262</c:v>
                </c:pt>
                <c:pt idx="5100" formatCode="0.000">
                  <c:v>4.2469999999999999</c:v>
                </c:pt>
                <c:pt idx="5101" formatCode="0.000">
                  <c:v>5.8129999999999997</c:v>
                </c:pt>
                <c:pt idx="5102" formatCode="0.000">
                  <c:v>-6.2329999999999997</c:v>
                </c:pt>
                <c:pt idx="5103" formatCode="0.000">
                  <c:v>9.1289999999999996</c:v>
                </c:pt>
                <c:pt idx="5104" formatCode="0.000">
                  <c:v>7.46</c:v>
                </c:pt>
                <c:pt idx="5105" formatCode="0.000">
                  <c:v>-5.75</c:v>
                </c:pt>
                <c:pt idx="5106" formatCode="0.000">
                  <c:v>5.0620000000000003</c:v>
                </c:pt>
                <c:pt idx="5107" formatCode="0.000">
                  <c:v>7.1379999999999999</c:v>
                </c:pt>
                <c:pt idx="5108" formatCode="0.000">
                  <c:v>10.695</c:v>
                </c:pt>
                <c:pt idx="5109" formatCode="0.000">
                  <c:v>1.9330000000000001</c:v>
                </c:pt>
                <c:pt idx="5110" formatCode="0.000">
                  <c:v>7.5960000000000001</c:v>
                </c:pt>
                <c:pt idx="5111" formatCode="0.000">
                  <c:v>1.125</c:v>
                </c:pt>
                <c:pt idx="5112" formatCode="0.000">
                  <c:v>4.7030000000000003</c:v>
                </c:pt>
                <c:pt idx="5113" formatCode="0.000">
                  <c:v>5.218</c:v>
                </c:pt>
                <c:pt idx="5114" formatCode="0.000">
                  <c:v>-4.5039999999999996</c:v>
                </c:pt>
                <c:pt idx="5115" formatCode="0.000">
                  <c:v>6.0679999999999996</c:v>
                </c:pt>
                <c:pt idx="5116" formatCode="0.000">
                  <c:v>5.27</c:v>
                </c:pt>
                <c:pt idx="5117" formatCode="0.000">
                  <c:v>9.2140000000000004</c:v>
                </c:pt>
                <c:pt idx="5118" formatCode="0.000">
                  <c:v>1.121</c:v>
                </c:pt>
                <c:pt idx="5119" formatCode="0.000">
                  <c:v>8.8940000000000001</c:v>
                </c:pt>
                <c:pt idx="5120" formatCode="0.000">
                  <c:v>-4.5049999999999999</c:v>
                </c:pt>
                <c:pt idx="5121" formatCode="0.000">
                  <c:v>7.95</c:v>
                </c:pt>
                <c:pt idx="5122" formatCode="0.000">
                  <c:v>3.177</c:v>
                </c:pt>
                <c:pt idx="5123" formatCode="0.000">
                  <c:v>1.978</c:v>
                </c:pt>
                <c:pt idx="5124" formatCode="0.000">
                  <c:v>2.9870000000000001</c:v>
                </c:pt>
                <c:pt idx="5125" formatCode="0.000">
                  <c:v>5.9880000000000004</c:v>
                </c:pt>
                <c:pt idx="5126" formatCode="0.000">
                  <c:v>10.667</c:v>
                </c:pt>
                <c:pt idx="5127" formatCode="0.000">
                  <c:v>-0.999</c:v>
                </c:pt>
                <c:pt idx="5128" formatCode="0.000">
                  <c:v>9.9390000000000001</c:v>
                </c:pt>
                <c:pt idx="5129" formatCode="0.000">
                  <c:v>-0.85799999999999998</c:v>
                </c:pt>
                <c:pt idx="5130" formatCode="0.000">
                  <c:v>6.883</c:v>
                </c:pt>
                <c:pt idx="5131" formatCode="0.000">
                  <c:v>3.2429999999999999</c:v>
                </c:pt>
                <c:pt idx="5132" formatCode="0.000">
                  <c:v>3.6080000000000001</c:v>
                </c:pt>
                <c:pt idx="5133" formatCode="0.000">
                  <c:v>3.621</c:v>
                </c:pt>
                <c:pt idx="5134" formatCode="0.000">
                  <c:v>3.7749999999999999</c:v>
                </c:pt>
                <c:pt idx="5135" formatCode="0.000">
                  <c:v>5.5389999999999997</c:v>
                </c:pt>
                <c:pt idx="5136" formatCode="0.000">
                  <c:v>4.7039999999999997</c:v>
                </c:pt>
                <c:pt idx="5137" formatCode="0.000">
                  <c:v>6.7359999999999998</c:v>
                </c:pt>
                <c:pt idx="5138" formatCode="0.000">
                  <c:v>-3.3260000000000001</c:v>
                </c:pt>
                <c:pt idx="5139" formatCode="0.000">
                  <c:v>1.3320000000000001</c:v>
                </c:pt>
                <c:pt idx="5140" formatCode="0.000">
                  <c:v>2.2000000000000002</c:v>
                </c:pt>
                <c:pt idx="5141" formatCode="0.000">
                  <c:v>5.1660000000000004</c:v>
                </c:pt>
                <c:pt idx="5142" formatCode="0.000">
                  <c:v>4.7549999999999999</c:v>
                </c:pt>
                <c:pt idx="5143" formatCode="0.000">
                  <c:v>4.1689999999999996</c:v>
                </c:pt>
                <c:pt idx="5144" formatCode="0.000">
                  <c:v>4.1269999999999998</c:v>
                </c:pt>
                <c:pt idx="5145" formatCode="0.000">
                  <c:v>10.260999999999999</c:v>
                </c:pt>
                <c:pt idx="5146" formatCode="0.000">
                  <c:v>8.6280000000000001</c:v>
                </c:pt>
                <c:pt idx="5147" formatCode="0.000">
                  <c:v>-1.823</c:v>
                </c:pt>
                <c:pt idx="5148" formatCode="0.000">
                  <c:v>7.093</c:v>
                </c:pt>
                <c:pt idx="5149" formatCode="0.000">
                  <c:v>4.0469999999999997</c:v>
                </c:pt>
                <c:pt idx="5150" formatCode="0.000">
                  <c:v>4.1790000000000003</c:v>
                </c:pt>
                <c:pt idx="5151" formatCode="0.000">
                  <c:v>3.1560000000000001</c:v>
                </c:pt>
                <c:pt idx="5152" formatCode="0.000">
                  <c:v>3.1739999999999999</c:v>
                </c:pt>
                <c:pt idx="5153" formatCode="0.000">
                  <c:v>2.8159999999999998</c:v>
                </c:pt>
                <c:pt idx="5154" formatCode="0.000">
                  <c:v>5.5830000000000002</c:v>
                </c:pt>
                <c:pt idx="5155" formatCode="0.000">
                  <c:v>9.1449999999999996</c:v>
                </c:pt>
                <c:pt idx="5156" formatCode="0.000">
                  <c:v>-5.0999999999999997E-2</c:v>
                </c:pt>
                <c:pt idx="5157" formatCode="0.000">
                  <c:v>8.2859999999999996</c:v>
                </c:pt>
                <c:pt idx="5158" formatCode="0.000">
                  <c:v>3.18</c:v>
                </c:pt>
                <c:pt idx="5159" formatCode="0.000">
                  <c:v>6.8410000000000002</c:v>
                </c:pt>
                <c:pt idx="5160" formatCode="0.000">
                  <c:v>4.827</c:v>
                </c:pt>
                <c:pt idx="5161" formatCode="0.000">
                  <c:v>4.1319999999999997</c:v>
                </c:pt>
                <c:pt idx="5162" formatCode="0.000">
                  <c:v>0.19</c:v>
                </c:pt>
                <c:pt idx="5163" formatCode="0.000">
                  <c:v>0.67300000000000004</c:v>
                </c:pt>
                <c:pt idx="5164" formatCode="0.000">
                  <c:v>9.3450000000000006</c:v>
                </c:pt>
                <c:pt idx="5165" formatCode="0.000">
                  <c:v>1.9079999999999999</c:v>
                </c:pt>
                <c:pt idx="5166" formatCode="0.000">
                  <c:v>9.7759999999999998</c:v>
                </c:pt>
                <c:pt idx="5167" formatCode="0.000">
                  <c:v>4.6539999999999999</c:v>
                </c:pt>
                <c:pt idx="5168" formatCode="0.000">
                  <c:v>3.363</c:v>
                </c:pt>
                <c:pt idx="5169" formatCode="0.000">
                  <c:v>5.6859999999999999</c:v>
                </c:pt>
                <c:pt idx="5170" formatCode="0.000">
                  <c:v>4.2939999999999996</c:v>
                </c:pt>
                <c:pt idx="5171" formatCode="0.000">
                  <c:v>-3.0760000000000001</c:v>
                </c:pt>
                <c:pt idx="5172" formatCode="0.000">
                  <c:v>2.1040000000000001</c:v>
                </c:pt>
                <c:pt idx="5173" formatCode="0.000">
                  <c:v>8.76</c:v>
                </c:pt>
                <c:pt idx="5174" formatCode="0.000">
                  <c:v>8.24</c:v>
                </c:pt>
                <c:pt idx="5175" formatCode="0.000">
                  <c:v>9.2789999999999999</c:v>
                </c:pt>
                <c:pt idx="5176" formatCode="0.000">
                  <c:v>2.5710000000000002</c:v>
                </c:pt>
                <c:pt idx="5177" formatCode="0.000">
                  <c:v>-6.6360000000000001</c:v>
                </c:pt>
                <c:pt idx="5178" formatCode="0.000">
                  <c:v>6.4950000000000001</c:v>
                </c:pt>
                <c:pt idx="5179" formatCode="0.000">
                  <c:v>5.7519999999999998</c:v>
                </c:pt>
                <c:pt idx="5180" formatCode="0.000">
                  <c:v>-3.3650000000000002</c:v>
                </c:pt>
                <c:pt idx="5181" formatCode="0.000">
                  <c:v>4.7389999999999999</c:v>
                </c:pt>
                <c:pt idx="5182" formatCode="0.000">
                  <c:v>10.436</c:v>
                </c:pt>
                <c:pt idx="5183" formatCode="0.000">
                  <c:v>15.858000000000001</c:v>
                </c:pt>
                <c:pt idx="5184" formatCode="0.000">
                  <c:v>6.1829999999999998</c:v>
                </c:pt>
                <c:pt idx="5185" formatCode="0.000">
                  <c:v>2.7869999999999999</c:v>
                </c:pt>
                <c:pt idx="5186" formatCode="0.000">
                  <c:v>-5.6909999999999998</c:v>
                </c:pt>
                <c:pt idx="5187" formatCode="0.000">
                  <c:v>5.88</c:v>
                </c:pt>
                <c:pt idx="5188" formatCode="0.000">
                  <c:v>5.23</c:v>
                </c:pt>
                <c:pt idx="5189" formatCode="0.000">
                  <c:v>-2.4329999999999998</c:v>
                </c:pt>
                <c:pt idx="5190" formatCode="0.000">
                  <c:v>-2.8000000000000001E-2</c:v>
                </c:pt>
                <c:pt idx="5191" formatCode="0.000">
                  <c:v>9.7629999999999999</c:v>
                </c:pt>
                <c:pt idx="5192" formatCode="0.000">
                  <c:v>4.3810000000000002</c:v>
                </c:pt>
                <c:pt idx="5193" formatCode="0.000">
                  <c:v>10.932</c:v>
                </c:pt>
                <c:pt idx="5194" formatCode="0.000">
                  <c:v>5.2830000000000004</c:v>
                </c:pt>
                <c:pt idx="5195" formatCode="0.000">
                  <c:v>-7.5250000000000004</c:v>
                </c:pt>
                <c:pt idx="5196" formatCode="0.000">
                  <c:v>7.4340000000000002</c:v>
                </c:pt>
                <c:pt idx="5197" formatCode="0.000">
                  <c:v>6.702</c:v>
                </c:pt>
                <c:pt idx="5198" formatCode="0.000">
                  <c:v>-3.5350000000000001</c:v>
                </c:pt>
                <c:pt idx="5199" formatCode="0.000">
                  <c:v>3.7650000000000001</c:v>
                </c:pt>
                <c:pt idx="5200" formatCode="0.000">
                  <c:v>10.144</c:v>
                </c:pt>
                <c:pt idx="5201" formatCode="0.000">
                  <c:v>5.6710000000000003</c:v>
                </c:pt>
                <c:pt idx="5202" formatCode="0.000">
                  <c:v>7.6280000000000001</c:v>
                </c:pt>
                <c:pt idx="5203" formatCode="0.000">
                  <c:v>4.2439999999999998</c:v>
                </c:pt>
                <c:pt idx="5204" formatCode="0.000">
                  <c:v>-9.9589999999999996</c:v>
                </c:pt>
                <c:pt idx="5205" formatCode="0.000">
                  <c:v>7.8150000000000004</c:v>
                </c:pt>
                <c:pt idx="5206" formatCode="0.000">
                  <c:v>6.6390000000000002</c:v>
                </c:pt>
                <c:pt idx="5207" formatCode="0.000">
                  <c:v>-2.5920000000000001</c:v>
                </c:pt>
                <c:pt idx="5208" formatCode="0.000">
                  <c:v>8.5909999999999993</c:v>
                </c:pt>
                <c:pt idx="5209" formatCode="0.000">
                  <c:v>9.57</c:v>
                </c:pt>
                <c:pt idx="5210" formatCode="0.000">
                  <c:v>3.64</c:v>
                </c:pt>
                <c:pt idx="5211" formatCode="0.000">
                  <c:v>8.3420000000000005</c:v>
                </c:pt>
                <c:pt idx="5212" formatCode="0.000">
                  <c:v>4.7030000000000003</c:v>
                </c:pt>
                <c:pt idx="5213" formatCode="0.000">
                  <c:v>-6.2480000000000002</c:v>
                </c:pt>
                <c:pt idx="5214" formatCode="0.000">
                  <c:v>5.3970000000000002</c:v>
                </c:pt>
                <c:pt idx="5215" formatCode="0.000">
                  <c:v>4.742</c:v>
                </c:pt>
                <c:pt idx="5216" formatCode="0.000">
                  <c:v>-1.42</c:v>
                </c:pt>
                <c:pt idx="5217" formatCode="0.000">
                  <c:v>8.0630000000000006</c:v>
                </c:pt>
                <c:pt idx="5218" formatCode="0.000">
                  <c:v>10.409000000000001</c:v>
                </c:pt>
                <c:pt idx="5219" formatCode="0.000">
                  <c:v>8.8369999999999997</c:v>
                </c:pt>
                <c:pt idx="5220" formatCode="0.000">
                  <c:v>7.2629999999999999</c:v>
                </c:pt>
                <c:pt idx="5221" formatCode="0.000">
                  <c:v>4.4619999999999997</c:v>
                </c:pt>
                <c:pt idx="5222" formatCode="0.000">
                  <c:v>-9.0579999999999998</c:v>
                </c:pt>
                <c:pt idx="5223" formatCode="0.000">
                  <c:v>9.9670000000000005</c:v>
                </c:pt>
                <c:pt idx="5224" formatCode="0.000">
                  <c:v>6.8070000000000004</c:v>
                </c:pt>
                <c:pt idx="5225" formatCode="0.000">
                  <c:v>-6.0259999999999998</c:v>
                </c:pt>
                <c:pt idx="5226" formatCode="0.000">
                  <c:v>7.4050000000000002</c:v>
                </c:pt>
                <c:pt idx="5227" formatCode="0.000">
                  <c:v>7.9870000000000001</c:v>
                </c:pt>
                <c:pt idx="5228" formatCode="0.000">
                  <c:v>-1.0209999999999999</c:v>
                </c:pt>
                <c:pt idx="5229" formatCode="0.000">
                  <c:v>8.3640000000000008</c:v>
                </c:pt>
                <c:pt idx="5230" formatCode="0.000">
                  <c:v>4.8330000000000002</c:v>
                </c:pt>
                <c:pt idx="5231" formatCode="0.000">
                  <c:v>-6.4219999999999997</c:v>
                </c:pt>
                <c:pt idx="5232" formatCode="0.000">
                  <c:v>8.5649999999999995</c:v>
                </c:pt>
                <c:pt idx="5233" formatCode="0.000">
                  <c:v>8.0549999999999997</c:v>
                </c:pt>
                <c:pt idx="5234" formatCode="0.000">
                  <c:v>-4.6319999999999997</c:v>
                </c:pt>
                <c:pt idx="5235" formatCode="0.000">
                  <c:v>9.8279999999999994</c:v>
                </c:pt>
                <c:pt idx="5236" formatCode="0.000">
                  <c:v>10.085000000000001</c:v>
                </c:pt>
                <c:pt idx="5237" formatCode="0.000">
                  <c:v>-1.3460000000000001</c:v>
                </c:pt>
                <c:pt idx="5238" formatCode="0.000">
                  <c:v>8.4529999999999994</c:v>
                </c:pt>
                <c:pt idx="5239" formatCode="0.000">
                  <c:v>5.6680000000000001</c:v>
                </c:pt>
                <c:pt idx="5240" formatCode="0.000">
                  <c:v>-6.2880000000000003</c:v>
                </c:pt>
                <c:pt idx="5241" formatCode="0.000">
                  <c:v>7.8929999999999998</c:v>
                </c:pt>
                <c:pt idx="5242" formatCode="0.000">
                  <c:v>7.5759999999999996</c:v>
                </c:pt>
                <c:pt idx="5243" formatCode="0.000">
                  <c:v>-2.3340000000000001</c:v>
                </c:pt>
                <c:pt idx="5244" formatCode="0.000">
                  <c:v>7.5730000000000004</c:v>
                </c:pt>
                <c:pt idx="5245" formatCode="0.000">
                  <c:v>10.465</c:v>
                </c:pt>
                <c:pt idx="5246" formatCode="0.000">
                  <c:v>3.1909999999999998</c:v>
                </c:pt>
                <c:pt idx="5247" formatCode="0.000">
                  <c:v>7.9960000000000004</c:v>
                </c:pt>
                <c:pt idx="5248" formatCode="0.000">
                  <c:v>1.9139999999999999</c:v>
                </c:pt>
                <c:pt idx="5249" formatCode="0.000">
                  <c:v>-4.1959999999999997</c:v>
                </c:pt>
                <c:pt idx="5250" formatCode="0.000">
                  <c:v>6.1310000000000002</c:v>
                </c:pt>
                <c:pt idx="5251" formatCode="0.000">
                  <c:v>6.4059999999999997</c:v>
                </c:pt>
                <c:pt idx="5252" formatCode="0.000">
                  <c:v>-1.901</c:v>
                </c:pt>
                <c:pt idx="5253" formatCode="0.000">
                  <c:v>9.0969999999999995</c:v>
                </c:pt>
                <c:pt idx="5254" formatCode="0.000">
                  <c:v>9.02</c:v>
                </c:pt>
                <c:pt idx="5255" formatCode="0.000">
                  <c:v>2.738</c:v>
                </c:pt>
                <c:pt idx="5256" formatCode="0.000">
                  <c:v>9.5090000000000003</c:v>
                </c:pt>
                <c:pt idx="5257" formatCode="0.000">
                  <c:v>3.129</c:v>
                </c:pt>
                <c:pt idx="5258" formatCode="0.000">
                  <c:v>-3.7189999999999999</c:v>
                </c:pt>
                <c:pt idx="5259" formatCode="0.000">
                  <c:v>5.6059999999999999</c:v>
                </c:pt>
                <c:pt idx="5260" formatCode="0.000">
                  <c:v>6.3010000000000002</c:v>
                </c:pt>
                <c:pt idx="5261" formatCode="0.000">
                  <c:v>0.70499999999999996</c:v>
                </c:pt>
                <c:pt idx="5262" formatCode="0.000">
                  <c:v>4.3559999999999999</c:v>
                </c:pt>
                <c:pt idx="5263" formatCode="0.000">
                  <c:v>9.0280000000000005</c:v>
                </c:pt>
                <c:pt idx="5264" formatCode="0.000">
                  <c:v>-3.657</c:v>
                </c:pt>
                <c:pt idx="5265" formatCode="0.000">
                  <c:v>7.4749999999999996</c:v>
                </c:pt>
                <c:pt idx="5266" formatCode="0.000">
                  <c:v>3.0350000000000001</c:v>
                </c:pt>
                <c:pt idx="5267" formatCode="0.000">
                  <c:v>-0.48099999999999998</c:v>
                </c:pt>
                <c:pt idx="5268" formatCode="0.000">
                  <c:v>5.9359999999999999</c:v>
                </c:pt>
                <c:pt idx="5269" formatCode="0.000">
                  <c:v>5.7380000000000004</c:v>
                </c:pt>
                <c:pt idx="5270" formatCode="0.000">
                  <c:v>4.1520000000000001</c:v>
                </c:pt>
                <c:pt idx="5271" formatCode="0.000">
                  <c:v>6.48</c:v>
                </c:pt>
                <c:pt idx="5272" formatCode="0.000">
                  <c:v>8.9659999999999993</c:v>
                </c:pt>
                <c:pt idx="5273" formatCode="0.000">
                  <c:v>-2.2090000000000001</c:v>
                </c:pt>
                <c:pt idx="5274" formatCode="0.000">
                  <c:v>8.2569999999999997</c:v>
                </c:pt>
                <c:pt idx="5275" formatCode="0.000">
                  <c:v>1.335</c:v>
                </c:pt>
                <c:pt idx="5276" formatCode="0.000">
                  <c:v>0.46700000000000003</c:v>
                </c:pt>
                <c:pt idx="5277" formatCode="0.000">
                  <c:v>3.4</c:v>
                </c:pt>
                <c:pt idx="5278" formatCode="0.000">
                  <c:v>1.3759999999999999</c:v>
                </c:pt>
                <c:pt idx="5279" formatCode="0.000">
                  <c:v>12.331</c:v>
                </c:pt>
                <c:pt idx="5280" formatCode="0.000">
                  <c:v>4.1340000000000003</c:v>
                </c:pt>
                <c:pt idx="5281" formatCode="0.000">
                  <c:v>8.5380000000000003</c:v>
                </c:pt>
                <c:pt idx="5282" formatCode="0.000">
                  <c:v>6.8719999999999999</c:v>
                </c:pt>
                <c:pt idx="5283" formatCode="0.000">
                  <c:v>3.653</c:v>
                </c:pt>
                <c:pt idx="5284" formatCode="0.000">
                  <c:v>-8.7999999999999995E-2</c:v>
                </c:pt>
                <c:pt idx="5285" formatCode="0.000">
                  <c:v>4.62</c:v>
                </c:pt>
                <c:pt idx="5286" formatCode="0.000">
                  <c:v>1.401</c:v>
                </c:pt>
                <c:pt idx="5287" formatCode="0.000">
                  <c:v>2.7090000000000001</c:v>
                </c:pt>
                <c:pt idx="5288" formatCode="0.000">
                  <c:v>7.3319999999999999</c:v>
                </c:pt>
                <c:pt idx="5289" formatCode="0.000">
                  <c:v>3.3879999999999999</c:v>
                </c:pt>
                <c:pt idx="5290" formatCode="0.000">
                  <c:v>7.7210000000000001</c:v>
                </c:pt>
                <c:pt idx="5291" formatCode="0.000">
                  <c:v>1.343</c:v>
                </c:pt>
                <c:pt idx="5292" formatCode="0.000">
                  <c:v>5.8609999999999998</c:v>
                </c:pt>
                <c:pt idx="5293" formatCode="0.000">
                  <c:v>2.7850000000000001</c:v>
                </c:pt>
                <c:pt idx="5294" formatCode="0.000">
                  <c:v>-0.36799999999999999</c:v>
                </c:pt>
                <c:pt idx="5295" formatCode="0.000">
                  <c:v>3.9569999999999999</c:v>
                </c:pt>
                <c:pt idx="5296" formatCode="0.000">
                  <c:v>4.2389999999999999</c:v>
                </c:pt>
                <c:pt idx="5297" formatCode="0.000">
                  <c:v>7.8250000000000002</c:v>
                </c:pt>
                <c:pt idx="5298" formatCode="0.000">
                  <c:v>6.1630000000000003</c:v>
                </c:pt>
                <c:pt idx="5299" formatCode="0.000">
                  <c:v>5.7750000000000004</c:v>
                </c:pt>
                <c:pt idx="5300" formatCode="0.000">
                  <c:v>2.1789999999999998</c:v>
                </c:pt>
                <c:pt idx="5301" formatCode="0.000">
                  <c:v>3.319</c:v>
                </c:pt>
                <c:pt idx="5302" formatCode="0.000">
                  <c:v>2.3839999999999999</c:v>
                </c:pt>
                <c:pt idx="5303" formatCode="0.000">
                  <c:v>0.57699999999999996</c:v>
                </c:pt>
                <c:pt idx="5304" formatCode="0.000">
                  <c:v>2.355</c:v>
                </c:pt>
                <c:pt idx="5305" formatCode="0.000">
                  <c:v>1.0620000000000001</c:v>
                </c:pt>
                <c:pt idx="5306" formatCode="0.000">
                  <c:v>14.614000000000001</c:v>
                </c:pt>
                <c:pt idx="5307" formatCode="0.000">
                  <c:v>4.7009999999999996</c:v>
                </c:pt>
                <c:pt idx="5308" formatCode="0.000">
                  <c:v>6.3579999999999997</c:v>
                </c:pt>
                <c:pt idx="5309" formatCode="0.000">
                  <c:v>-1.55</c:v>
                </c:pt>
                <c:pt idx="5310" formatCode="0.000">
                  <c:v>6.9770000000000003</c:v>
                </c:pt>
                <c:pt idx="5311" formatCode="0.000">
                  <c:v>2.621</c:v>
                </c:pt>
                <c:pt idx="5312" formatCode="0.000">
                  <c:v>1.6619999999999999</c:v>
                </c:pt>
                <c:pt idx="5313" formatCode="0.000">
                  <c:v>2.7909999999999999</c:v>
                </c:pt>
                <c:pt idx="5314" formatCode="0.000">
                  <c:v>3.7480000000000002</c:v>
                </c:pt>
                <c:pt idx="5315" formatCode="0.000">
                  <c:v>14.484</c:v>
                </c:pt>
                <c:pt idx="5316" formatCode="0.000">
                  <c:v>1.0089999999999999</c:v>
                </c:pt>
                <c:pt idx="5317" formatCode="0.000">
                  <c:v>5.7690000000000001</c:v>
                </c:pt>
                <c:pt idx="5318" formatCode="0.000">
                  <c:v>1.488</c:v>
                </c:pt>
                <c:pt idx="5319" formatCode="0.000">
                  <c:v>8.9510000000000005</c:v>
                </c:pt>
                <c:pt idx="5320" formatCode="0.000">
                  <c:v>2.2719999999999998</c:v>
                </c:pt>
                <c:pt idx="5321" formatCode="0.000">
                  <c:v>2.423</c:v>
                </c:pt>
                <c:pt idx="5322" formatCode="0.000">
                  <c:v>4.9889999999999999</c:v>
                </c:pt>
                <c:pt idx="5323" formatCode="0.000">
                  <c:v>3.65</c:v>
                </c:pt>
                <c:pt idx="5324" formatCode="0.000">
                  <c:v>7.35</c:v>
                </c:pt>
                <c:pt idx="5325" formatCode="0.000">
                  <c:v>-1.0009999999999999</c:v>
                </c:pt>
                <c:pt idx="5326" formatCode="0.000">
                  <c:v>7.3479999999999999</c:v>
                </c:pt>
                <c:pt idx="5327" formatCode="0.000">
                  <c:v>7.9950000000000001</c:v>
                </c:pt>
                <c:pt idx="5328" formatCode="0.000">
                  <c:v>9.5559999999999992</c:v>
                </c:pt>
                <c:pt idx="5329" formatCode="0.000">
                  <c:v>0.89200000000000002</c:v>
                </c:pt>
                <c:pt idx="5330" formatCode="0.000">
                  <c:v>-1.01</c:v>
                </c:pt>
                <c:pt idx="5331" formatCode="0.000">
                  <c:v>4.8890000000000002</c:v>
                </c:pt>
                <c:pt idx="5332" formatCode="0.000">
                  <c:v>2.798</c:v>
                </c:pt>
                <c:pt idx="5333" formatCode="0.000">
                  <c:v>1E-3</c:v>
                </c:pt>
                <c:pt idx="5334" formatCode="0.000">
                  <c:v>3.9340000000000002</c:v>
                </c:pt>
                <c:pt idx="5335" formatCode="0.000">
                  <c:v>8.3680000000000003</c:v>
                </c:pt>
                <c:pt idx="5336" formatCode="0.000">
                  <c:v>4.9889999999999999</c:v>
                </c:pt>
                <c:pt idx="5337" formatCode="0.000">
                  <c:v>5.8979999999999997</c:v>
                </c:pt>
                <c:pt idx="5338" formatCode="0.000">
                  <c:v>2.6259999999999999</c:v>
                </c:pt>
                <c:pt idx="5339" formatCode="0.000">
                  <c:v>-2.02</c:v>
                </c:pt>
                <c:pt idx="5340" formatCode="0.000">
                  <c:v>3.9710000000000001</c:v>
                </c:pt>
                <c:pt idx="5341" formatCode="0.000">
                  <c:v>2.6720000000000002</c:v>
                </c:pt>
                <c:pt idx="5342" formatCode="0.000">
                  <c:v>5.3319999999999999</c:v>
                </c:pt>
                <c:pt idx="5343" formatCode="0.000">
                  <c:v>5.306</c:v>
                </c:pt>
                <c:pt idx="5344" formatCode="0.000">
                  <c:v>8.5960000000000001</c:v>
                </c:pt>
                <c:pt idx="5345" formatCode="0.000">
                  <c:v>7.8860000000000001</c:v>
                </c:pt>
                <c:pt idx="5346" formatCode="0.000">
                  <c:v>9.202</c:v>
                </c:pt>
                <c:pt idx="5347" formatCode="0.000">
                  <c:v>2.528</c:v>
                </c:pt>
                <c:pt idx="5348" formatCode="0.000">
                  <c:v>0.53600000000000003</c:v>
                </c:pt>
                <c:pt idx="5349" formatCode="0.000">
                  <c:v>4.3280000000000003</c:v>
                </c:pt>
                <c:pt idx="5350" formatCode="0.000">
                  <c:v>3.2719999999999998</c:v>
                </c:pt>
                <c:pt idx="5351" formatCode="0.000">
                  <c:v>0.128</c:v>
                </c:pt>
                <c:pt idx="5352" formatCode="0.000">
                  <c:v>-0.312</c:v>
                </c:pt>
                <c:pt idx="5353" formatCode="0.000">
                  <c:v>9.7430000000000003</c:v>
                </c:pt>
                <c:pt idx="5354" formatCode="0.000">
                  <c:v>7.359</c:v>
                </c:pt>
                <c:pt idx="5355" formatCode="0.000">
                  <c:v>9.3849999999999998</c:v>
                </c:pt>
                <c:pt idx="5356" formatCode="0.000">
                  <c:v>4.7839999999999998</c:v>
                </c:pt>
                <c:pt idx="5357" formatCode="0.000">
                  <c:v>-1.714</c:v>
                </c:pt>
                <c:pt idx="5358" formatCode="0.000">
                  <c:v>5.7690000000000001</c:v>
                </c:pt>
                <c:pt idx="5359" formatCode="0.000">
                  <c:v>5.5490000000000004</c:v>
                </c:pt>
                <c:pt idx="5360" formatCode="0.000">
                  <c:v>-5.7149999999999999</c:v>
                </c:pt>
                <c:pt idx="5361" formatCode="0.000">
                  <c:v>1.5429999999999999</c:v>
                </c:pt>
                <c:pt idx="5362" formatCode="0.000">
                  <c:v>10.287000000000001</c:v>
                </c:pt>
                <c:pt idx="5363" formatCode="0.000">
                  <c:v>6.5190000000000001</c:v>
                </c:pt>
                <c:pt idx="5364" formatCode="0.000">
                  <c:v>12.79</c:v>
                </c:pt>
                <c:pt idx="5365" formatCode="0.000">
                  <c:v>5.0819999999999999</c:v>
                </c:pt>
                <c:pt idx="5366" formatCode="0.000">
                  <c:v>1.1859999999999999</c:v>
                </c:pt>
                <c:pt idx="5367" formatCode="0.000">
                  <c:v>5.6929999999999996</c:v>
                </c:pt>
                <c:pt idx="5368" formatCode="0.000">
                  <c:v>5.952</c:v>
                </c:pt>
                <c:pt idx="5369" formatCode="0.000">
                  <c:v>-11.372999999999999</c:v>
                </c:pt>
                <c:pt idx="5370" formatCode="0.000">
                  <c:v>8.6999999999999994E-2</c:v>
                </c:pt>
                <c:pt idx="5371" formatCode="0.000">
                  <c:v>11.243</c:v>
                </c:pt>
                <c:pt idx="5372" formatCode="0.000">
                  <c:v>4.5199999999999996</c:v>
                </c:pt>
                <c:pt idx="5373" formatCode="0.000">
                  <c:v>11.531000000000001</c:v>
                </c:pt>
                <c:pt idx="5374" formatCode="0.000">
                  <c:v>4.0990000000000002</c:v>
                </c:pt>
                <c:pt idx="5375" formatCode="0.000">
                  <c:v>0.78100000000000003</c:v>
                </c:pt>
                <c:pt idx="5376" formatCode="0.000">
                  <c:v>7.06</c:v>
                </c:pt>
                <c:pt idx="5377" formatCode="0.000">
                  <c:v>6.2969999999999997</c:v>
                </c:pt>
                <c:pt idx="5378" formatCode="0.000">
                  <c:v>-4.3710000000000004</c:v>
                </c:pt>
                <c:pt idx="5379" formatCode="0.000">
                  <c:v>0.94399999999999995</c:v>
                </c:pt>
                <c:pt idx="5380" formatCode="0.000">
                  <c:v>6.2450000000000001</c:v>
                </c:pt>
                <c:pt idx="5381" formatCode="0.000">
                  <c:v>4.7030000000000003</c:v>
                </c:pt>
                <c:pt idx="5382" formatCode="0.000">
                  <c:v>8.9469999999999992</c:v>
                </c:pt>
                <c:pt idx="5383" formatCode="0.000">
                  <c:v>7.8410000000000002</c:v>
                </c:pt>
                <c:pt idx="5384" formatCode="0.000">
                  <c:v>-4.1559999999999997</c:v>
                </c:pt>
                <c:pt idx="5385" formatCode="0.000">
                  <c:v>7.12</c:v>
                </c:pt>
                <c:pt idx="5386" formatCode="0.000">
                  <c:v>6.8819999999999997</c:v>
                </c:pt>
                <c:pt idx="5387" formatCode="0.000">
                  <c:v>-3.0619999999999998</c:v>
                </c:pt>
                <c:pt idx="5388" formatCode="0.000">
                  <c:v>-0.34899999999999998</c:v>
                </c:pt>
                <c:pt idx="5389" formatCode="0.000">
                  <c:v>9.1</c:v>
                </c:pt>
                <c:pt idx="5390" formatCode="0.000">
                  <c:v>9.3719999999999999</c:v>
                </c:pt>
                <c:pt idx="5391" formatCode="0.000">
                  <c:v>9.8190000000000008</c:v>
                </c:pt>
                <c:pt idx="5392" formatCode="0.000">
                  <c:v>4.7220000000000004</c:v>
                </c:pt>
                <c:pt idx="5393" formatCode="0.000">
                  <c:v>1.619</c:v>
                </c:pt>
                <c:pt idx="5394" formatCode="0.000">
                  <c:v>8.5589999999999993</c:v>
                </c:pt>
                <c:pt idx="5395" formatCode="0.000">
                  <c:v>6.0149999999999997</c:v>
                </c:pt>
                <c:pt idx="5396" formatCode="0.000">
                  <c:v>-6.6630000000000003</c:v>
                </c:pt>
                <c:pt idx="5397" formatCode="0.000">
                  <c:v>-4.7210000000000001</c:v>
                </c:pt>
                <c:pt idx="5398" formatCode="0.000">
                  <c:v>8.2219999999999995</c:v>
                </c:pt>
                <c:pt idx="5399" formatCode="0.000">
                  <c:v>0.154</c:v>
                </c:pt>
                <c:pt idx="5400" formatCode="0.000">
                  <c:v>7.1909999999999998</c:v>
                </c:pt>
                <c:pt idx="5401" formatCode="0.000">
                  <c:v>8.1470000000000002</c:v>
                </c:pt>
                <c:pt idx="5402" formatCode="0.000">
                  <c:v>2.016</c:v>
                </c:pt>
                <c:pt idx="5403" formatCode="0.000">
                  <c:v>9.5579999999999998</c:v>
                </c:pt>
                <c:pt idx="5404" formatCode="0.000">
                  <c:v>6.0629999999999997</c:v>
                </c:pt>
                <c:pt idx="5405" formatCode="0.000">
                  <c:v>-3.2930000000000001</c:v>
                </c:pt>
                <c:pt idx="5406" formatCode="0.000">
                  <c:v>-3.3359999999999999</c:v>
                </c:pt>
                <c:pt idx="5407" formatCode="0.000">
                  <c:v>10.353999999999999</c:v>
                </c:pt>
                <c:pt idx="5408" formatCode="0.000">
                  <c:v>-1.1719999999999999</c:v>
                </c:pt>
                <c:pt idx="5409" formatCode="0.000">
                  <c:v>10.661</c:v>
                </c:pt>
                <c:pt idx="5410" formatCode="0.000">
                  <c:v>6.7839999999999998</c:v>
                </c:pt>
                <c:pt idx="5411" formatCode="0.000">
                  <c:v>2.448</c:v>
                </c:pt>
                <c:pt idx="5412" formatCode="0.000">
                  <c:v>7.9160000000000004</c:v>
                </c:pt>
                <c:pt idx="5413" formatCode="0.000">
                  <c:v>7.3019999999999996</c:v>
                </c:pt>
                <c:pt idx="5414" formatCode="0.000">
                  <c:v>0.85499999999999998</c:v>
                </c:pt>
                <c:pt idx="5415" formatCode="0.000">
                  <c:v>-9.24</c:v>
                </c:pt>
                <c:pt idx="5416" formatCode="0.000">
                  <c:v>11.204000000000001</c:v>
                </c:pt>
                <c:pt idx="5417" formatCode="0.000">
                  <c:v>1.5249999999999999</c:v>
                </c:pt>
                <c:pt idx="5418" formatCode="0.000">
                  <c:v>7.7969999999999997</c:v>
                </c:pt>
                <c:pt idx="5419" formatCode="0.000">
                  <c:v>4.9459999999999997</c:v>
                </c:pt>
                <c:pt idx="5420" formatCode="0.000">
                  <c:v>1.33</c:v>
                </c:pt>
                <c:pt idx="5421" formatCode="0.000">
                  <c:v>8.3290000000000006</c:v>
                </c:pt>
                <c:pt idx="5422" formatCode="0.000">
                  <c:v>5.4820000000000002</c:v>
                </c:pt>
                <c:pt idx="5423" formatCode="0.000">
                  <c:v>-0.754</c:v>
                </c:pt>
                <c:pt idx="5424" formatCode="0.000">
                  <c:v>-4.0380000000000003</c:v>
                </c:pt>
                <c:pt idx="5425" formatCode="0.000">
                  <c:v>12.041</c:v>
                </c:pt>
                <c:pt idx="5426" formatCode="0.000">
                  <c:v>-2.7490000000000001</c:v>
                </c:pt>
                <c:pt idx="5427" formatCode="0.000">
                  <c:v>10.250999999999999</c:v>
                </c:pt>
                <c:pt idx="5428" formatCode="0.000">
                  <c:v>7.4349999999999996</c:v>
                </c:pt>
                <c:pt idx="5429" formatCode="0.000">
                  <c:v>6.3140000000000001</c:v>
                </c:pt>
                <c:pt idx="5430" formatCode="0.000">
                  <c:v>8.9339999999999993</c:v>
                </c:pt>
                <c:pt idx="5431" formatCode="0.000">
                  <c:v>6.3529999999999998</c:v>
                </c:pt>
                <c:pt idx="5432" formatCode="0.000">
                  <c:v>-2.9390000000000001</c:v>
                </c:pt>
                <c:pt idx="5433" formatCode="0.000">
                  <c:v>-9.1910000000000007</c:v>
                </c:pt>
                <c:pt idx="5434" formatCode="0.000">
                  <c:v>12.145</c:v>
                </c:pt>
                <c:pt idx="5435" formatCode="0.000">
                  <c:v>3.1030000000000002</c:v>
                </c:pt>
                <c:pt idx="5436" formatCode="0.000">
                  <c:v>13.427</c:v>
                </c:pt>
                <c:pt idx="5437" formatCode="0.000">
                  <c:v>5.47</c:v>
                </c:pt>
                <c:pt idx="5438" formatCode="0.000">
                  <c:v>6.718</c:v>
                </c:pt>
                <c:pt idx="5439" formatCode="0.000">
                  <c:v>8.7530000000000001</c:v>
                </c:pt>
                <c:pt idx="5440" formatCode="0.000">
                  <c:v>5.8929999999999998</c:v>
                </c:pt>
                <c:pt idx="5441" formatCode="0.000">
                  <c:v>-13.69</c:v>
                </c:pt>
                <c:pt idx="5442" formatCode="0.000">
                  <c:v>10.917</c:v>
                </c:pt>
                <c:pt idx="5443" formatCode="0.000">
                  <c:v>4.7770000000000001</c:v>
                </c:pt>
                <c:pt idx="5444" formatCode="0.000">
                  <c:v>7.2060000000000004</c:v>
                </c:pt>
                <c:pt idx="5445" formatCode="0.000">
                  <c:v>4.5350000000000001</c:v>
                </c:pt>
                <c:pt idx="5446" formatCode="0.000">
                  <c:v>5.3609999999999998</c:v>
                </c:pt>
                <c:pt idx="5447" formatCode="0.000">
                  <c:v>7.3689999999999998</c:v>
                </c:pt>
                <c:pt idx="5448" formatCode="0.000">
                  <c:v>6.7290000000000001</c:v>
                </c:pt>
                <c:pt idx="5449" formatCode="0.000">
                  <c:v>-10.15</c:v>
                </c:pt>
                <c:pt idx="5450" formatCode="0.000">
                  <c:v>14.792999999999999</c:v>
                </c:pt>
                <c:pt idx="5451" formatCode="0.000">
                  <c:v>2.8340000000000001</c:v>
                </c:pt>
                <c:pt idx="5452" formatCode="0.000">
                  <c:v>12.891</c:v>
                </c:pt>
                <c:pt idx="5453" formatCode="0.000">
                  <c:v>5.9530000000000003</c:v>
                </c:pt>
                <c:pt idx="5454" formatCode="0.000">
                  <c:v>7.181</c:v>
                </c:pt>
                <c:pt idx="5455" formatCode="0.000">
                  <c:v>6.6749999999999998</c:v>
                </c:pt>
                <c:pt idx="5456" formatCode="0.000">
                  <c:v>5.2370000000000001</c:v>
                </c:pt>
                <c:pt idx="5457" formatCode="0.000">
                  <c:v>-9.9979999999999993</c:v>
                </c:pt>
                <c:pt idx="5458" formatCode="0.000">
                  <c:v>9.8699999999999992</c:v>
                </c:pt>
                <c:pt idx="5459" formatCode="0.000">
                  <c:v>5.1719999999999997</c:v>
                </c:pt>
                <c:pt idx="5460" formatCode="0.000">
                  <c:v>5.0789999999999997</c:v>
                </c:pt>
                <c:pt idx="5461" formatCode="0.000">
                  <c:v>3.7309999999999999</c:v>
                </c:pt>
                <c:pt idx="5462" formatCode="0.000">
                  <c:v>7.8949999999999996</c:v>
                </c:pt>
                <c:pt idx="5463" formatCode="0.000">
                  <c:v>8.4789999999999992</c:v>
                </c:pt>
                <c:pt idx="5464" formatCode="0.000">
                  <c:v>5.8879999999999999</c:v>
                </c:pt>
                <c:pt idx="5465" formatCode="0.000">
                  <c:v>-6.4790000000000001</c:v>
                </c:pt>
                <c:pt idx="5466" formatCode="0.000">
                  <c:v>10.896000000000001</c:v>
                </c:pt>
                <c:pt idx="5467" formatCode="0.000">
                  <c:v>5.3440000000000003</c:v>
                </c:pt>
                <c:pt idx="5468" formatCode="0.000">
                  <c:v>9.1010000000000009</c:v>
                </c:pt>
                <c:pt idx="5469" formatCode="0.000">
                  <c:v>5.6950000000000003</c:v>
                </c:pt>
                <c:pt idx="5470" formatCode="0.000">
                  <c:v>6.5780000000000003</c:v>
                </c:pt>
                <c:pt idx="5471" formatCode="0.000">
                  <c:v>9.3789999999999996</c:v>
                </c:pt>
                <c:pt idx="5472" formatCode="0.000">
                  <c:v>6.4240000000000004</c:v>
                </c:pt>
                <c:pt idx="5473" formatCode="0.000">
                  <c:v>-13.842000000000001</c:v>
                </c:pt>
                <c:pt idx="5474" formatCode="0.000">
                  <c:v>11.996</c:v>
                </c:pt>
                <c:pt idx="5475" formatCode="0.000">
                  <c:v>8.0370000000000008</c:v>
                </c:pt>
                <c:pt idx="5476" formatCode="0.000">
                  <c:v>6.43</c:v>
                </c:pt>
                <c:pt idx="5477" formatCode="0.000">
                  <c:v>3.4020000000000001</c:v>
                </c:pt>
                <c:pt idx="5478" formatCode="0.000">
                  <c:v>9.4369999999999994</c:v>
                </c:pt>
                <c:pt idx="5479" formatCode="0.000">
                  <c:v>7.9710000000000001</c:v>
                </c:pt>
                <c:pt idx="5480" formatCode="0.000">
                  <c:v>5.44</c:v>
                </c:pt>
                <c:pt idx="5481" formatCode="0.000">
                  <c:v>-13.319000000000001</c:v>
                </c:pt>
                <c:pt idx="5482" formatCode="0.000">
                  <c:v>13.288</c:v>
                </c:pt>
                <c:pt idx="5483" formatCode="0.000">
                  <c:v>6.5439999999999996</c:v>
                </c:pt>
                <c:pt idx="5484" formatCode="0.000">
                  <c:v>9.9580000000000002</c:v>
                </c:pt>
                <c:pt idx="5485" formatCode="0.000">
                  <c:v>4.4160000000000004</c:v>
                </c:pt>
                <c:pt idx="5486" formatCode="0.000">
                  <c:v>5.7679999999999998</c:v>
                </c:pt>
                <c:pt idx="5487" formatCode="0.000">
                  <c:v>8.3940000000000001</c:v>
                </c:pt>
                <c:pt idx="5488" formatCode="0.000">
                  <c:v>5.5519999999999996</c:v>
                </c:pt>
                <c:pt idx="5489" formatCode="0.000">
                  <c:v>-8.1929999999999996</c:v>
                </c:pt>
                <c:pt idx="5490" formatCode="0.000">
                  <c:v>8.2550000000000008</c:v>
                </c:pt>
                <c:pt idx="5491" formatCode="0.000">
                  <c:v>13.163</c:v>
                </c:pt>
                <c:pt idx="5492" formatCode="0.000">
                  <c:v>8.0039999999999996</c:v>
                </c:pt>
                <c:pt idx="5493" formatCode="0.000">
                  <c:v>3.7189999999999999</c:v>
                </c:pt>
                <c:pt idx="5494" formatCode="0.000">
                  <c:v>2.35</c:v>
                </c:pt>
                <c:pt idx="5495" formatCode="0.000">
                  <c:v>6.1980000000000004</c:v>
                </c:pt>
                <c:pt idx="5496" formatCode="0.000">
                  <c:v>5.548</c:v>
                </c:pt>
                <c:pt idx="5497" formatCode="0.000">
                  <c:v>-9.7650000000000006</c:v>
                </c:pt>
                <c:pt idx="5498" formatCode="0.000">
                  <c:v>11.477</c:v>
                </c:pt>
                <c:pt idx="5499" formatCode="0.000">
                  <c:v>5.6070000000000002</c:v>
                </c:pt>
                <c:pt idx="5500" formatCode="0.000">
                  <c:v>7.2069999999999999</c:v>
                </c:pt>
                <c:pt idx="5501" formatCode="0.000">
                  <c:v>5.0940000000000003</c:v>
                </c:pt>
                <c:pt idx="5502" formatCode="0.000">
                  <c:v>8.4830000000000005</c:v>
                </c:pt>
                <c:pt idx="5503" formatCode="0.000">
                  <c:v>8.2110000000000003</c:v>
                </c:pt>
                <c:pt idx="5504" formatCode="0.000">
                  <c:v>5.024</c:v>
                </c:pt>
                <c:pt idx="5505" formatCode="0.000">
                  <c:v>-10.445</c:v>
                </c:pt>
                <c:pt idx="5506" formatCode="0.000">
                  <c:v>11.512</c:v>
                </c:pt>
                <c:pt idx="5507" formatCode="0.000">
                  <c:v>13.321999999999999</c:v>
                </c:pt>
                <c:pt idx="5508" formatCode="0.000">
                  <c:v>8.8510000000000009</c:v>
                </c:pt>
                <c:pt idx="5509" formatCode="0.000">
                  <c:v>3.5470000000000002</c:v>
                </c:pt>
                <c:pt idx="5510" formatCode="0.000">
                  <c:v>4.5220000000000002</c:v>
                </c:pt>
                <c:pt idx="5511" formatCode="0.000">
                  <c:v>8.8650000000000002</c:v>
                </c:pt>
                <c:pt idx="5512" formatCode="0.000">
                  <c:v>5.8330000000000002</c:v>
                </c:pt>
                <c:pt idx="5513" formatCode="0.000">
                  <c:v>-16.372</c:v>
                </c:pt>
                <c:pt idx="5514" formatCode="0.000">
                  <c:v>12.119</c:v>
                </c:pt>
                <c:pt idx="5515" formatCode="0.000">
                  <c:v>5.7930000000000001</c:v>
                </c:pt>
                <c:pt idx="5516" formatCode="0.000">
                  <c:v>11.151999999999999</c:v>
                </c:pt>
                <c:pt idx="5517" formatCode="0.000">
                  <c:v>4.7149999999999999</c:v>
                </c:pt>
                <c:pt idx="5518" formatCode="0.000">
                  <c:v>5.9960000000000004</c:v>
                </c:pt>
                <c:pt idx="5519" formatCode="0.000">
                  <c:v>7.899</c:v>
                </c:pt>
                <c:pt idx="5520" formatCode="0.000">
                  <c:v>6.5739999999999998</c:v>
                </c:pt>
                <c:pt idx="5521" formatCode="0.000">
                  <c:v>-10.680999999999999</c:v>
                </c:pt>
                <c:pt idx="5522" formatCode="0.000">
                  <c:v>9.23</c:v>
                </c:pt>
                <c:pt idx="5523" formatCode="0.000">
                  <c:v>11.657999999999999</c:v>
                </c:pt>
                <c:pt idx="5524" formatCode="0.000">
                  <c:v>6.024</c:v>
                </c:pt>
                <c:pt idx="5525" formatCode="0.000">
                  <c:v>5.649</c:v>
                </c:pt>
                <c:pt idx="5526" formatCode="0.000">
                  <c:v>-0.69799999999999995</c:v>
                </c:pt>
                <c:pt idx="5527" formatCode="0.000">
                  <c:v>9.2129999999999992</c:v>
                </c:pt>
                <c:pt idx="5528" formatCode="0.000">
                  <c:v>5.2460000000000004</c:v>
                </c:pt>
                <c:pt idx="5529" formatCode="0.000">
                  <c:v>-6.2169999999999996</c:v>
                </c:pt>
                <c:pt idx="5530" formatCode="0.000">
                  <c:v>9.7899999999999991</c:v>
                </c:pt>
                <c:pt idx="5531" formatCode="0.000">
                  <c:v>9.9369999999999994</c:v>
                </c:pt>
                <c:pt idx="5532" formatCode="0.000">
                  <c:v>7.1189999999999998</c:v>
                </c:pt>
                <c:pt idx="5533" formatCode="0.000">
                  <c:v>4.59</c:v>
                </c:pt>
                <c:pt idx="5534" formatCode="0.000">
                  <c:v>5.5129999999999999</c:v>
                </c:pt>
                <c:pt idx="5535" formatCode="0.000">
                  <c:v>7.6219999999999999</c:v>
                </c:pt>
                <c:pt idx="5536" formatCode="0.000">
                  <c:v>3.7069999999999999</c:v>
                </c:pt>
                <c:pt idx="5537" formatCode="0.000">
                  <c:v>-6.4550000000000001</c:v>
                </c:pt>
                <c:pt idx="5538" formatCode="0.000">
                  <c:v>8.6140000000000008</c:v>
                </c:pt>
                <c:pt idx="5539" formatCode="0.000">
                  <c:v>8.1240000000000006</c:v>
                </c:pt>
                <c:pt idx="5540" formatCode="0.000">
                  <c:v>12.416</c:v>
                </c:pt>
                <c:pt idx="5541" formatCode="0.000">
                  <c:v>6.9390000000000001</c:v>
                </c:pt>
                <c:pt idx="5542" formatCode="0.000">
                  <c:v>1.6759999999999999</c:v>
                </c:pt>
                <c:pt idx="5543" formatCode="0.000">
                  <c:v>8.5239999999999991</c:v>
                </c:pt>
                <c:pt idx="5544" formatCode="0.000">
                  <c:v>4.3099999999999996</c:v>
                </c:pt>
                <c:pt idx="5545" formatCode="0.000">
                  <c:v>-10.37</c:v>
                </c:pt>
                <c:pt idx="5546" formatCode="0.000">
                  <c:v>9.0069999999999997</c:v>
                </c:pt>
                <c:pt idx="5547" formatCode="0.000">
                  <c:v>7.5039999999999996</c:v>
                </c:pt>
                <c:pt idx="5548" formatCode="0.000">
                  <c:v>8.7379999999999995</c:v>
                </c:pt>
                <c:pt idx="5549" formatCode="0.000">
                  <c:v>3.8940000000000001</c:v>
                </c:pt>
                <c:pt idx="5550" formatCode="0.000">
                  <c:v>4.6790000000000003</c:v>
                </c:pt>
                <c:pt idx="5551" formatCode="0.000">
                  <c:v>6.923</c:v>
                </c:pt>
                <c:pt idx="5552" formatCode="0.000">
                  <c:v>4.915</c:v>
                </c:pt>
                <c:pt idx="5553" formatCode="0.000">
                  <c:v>-5.6429999999999998</c:v>
                </c:pt>
                <c:pt idx="5554" formatCode="0.000">
                  <c:v>9.5890000000000004</c:v>
                </c:pt>
                <c:pt idx="5555" formatCode="0.000">
                  <c:v>3.843</c:v>
                </c:pt>
                <c:pt idx="5556" formatCode="0.000">
                  <c:v>9.9290000000000003</c:v>
                </c:pt>
                <c:pt idx="5557" formatCode="0.000">
                  <c:v>4.3520000000000003</c:v>
                </c:pt>
                <c:pt idx="5558" formatCode="0.000">
                  <c:v>4.0090000000000003</c:v>
                </c:pt>
                <c:pt idx="5559" formatCode="0.000">
                  <c:v>6.7690000000000001</c:v>
                </c:pt>
                <c:pt idx="5560" formatCode="0.000">
                  <c:v>6.806</c:v>
                </c:pt>
                <c:pt idx="5561" formatCode="0.000">
                  <c:v>-7.1639999999999997</c:v>
                </c:pt>
                <c:pt idx="5562" formatCode="0.000">
                  <c:v>12.026</c:v>
                </c:pt>
                <c:pt idx="5563" formatCode="0.000">
                  <c:v>3.6120000000000001</c:v>
                </c:pt>
                <c:pt idx="5564" formatCode="0.000">
                  <c:v>13.895</c:v>
                </c:pt>
                <c:pt idx="5565" formatCode="0.000">
                  <c:v>4.51</c:v>
                </c:pt>
                <c:pt idx="5566" formatCode="0.000">
                  <c:v>4.9930000000000003</c:v>
                </c:pt>
                <c:pt idx="5567" formatCode="0.000">
                  <c:v>8.0589999999999993</c:v>
                </c:pt>
                <c:pt idx="5568" formatCode="0.000">
                  <c:v>3.512</c:v>
                </c:pt>
                <c:pt idx="5569" formatCode="0.000">
                  <c:v>-6.7519999999999998</c:v>
                </c:pt>
                <c:pt idx="5570" formatCode="0.000">
                  <c:v>8.7059999999999995</c:v>
                </c:pt>
                <c:pt idx="5571" formatCode="0.000">
                  <c:v>2.6480000000000001</c:v>
                </c:pt>
                <c:pt idx="5572" formatCode="0.000">
                  <c:v>12.289</c:v>
                </c:pt>
                <c:pt idx="5573" formatCode="0.000">
                  <c:v>4.1989999999999998</c:v>
                </c:pt>
                <c:pt idx="5574" formatCode="0.000">
                  <c:v>9.7479999999999993</c:v>
                </c:pt>
                <c:pt idx="5575" formatCode="0.000">
                  <c:v>6.8230000000000004</c:v>
                </c:pt>
                <c:pt idx="5576" formatCode="0.000">
                  <c:v>4.383</c:v>
                </c:pt>
                <c:pt idx="5577" formatCode="0.000">
                  <c:v>-9.9</c:v>
                </c:pt>
                <c:pt idx="5578" formatCode="0.000">
                  <c:v>10.308</c:v>
                </c:pt>
                <c:pt idx="5579" formatCode="0.000">
                  <c:v>4.5679999999999996</c:v>
                </c:pt>
                <c:pt idx="5580" formatCode="0.000">
                  <c:v>12.15</c:v>
                </c:pt>
                <c:pt idx="5581" formatCode="0.000">
                  <c:v>2.2799999999999998</c:v>
                </c:pt>
                <c:pt idx="5582" formatCode="0.000">
                  <c:v>7.2380000000000004</c:v>
                </c:pt>
                <c:pt idx="5583" formatCode="0.000">
                  <c:v>6.2930000000000001</c:v>
                </c:pt>
                <c:pt idx="5584" formatCode="0.000">
                  <c:v>2.3759999999999999</c:v>
                </c:pt>
                <c:pt idx="5585" formatCode="0.000">
                  <c:v>-3.0990000000000002</c:v>
                </c:pt>
                <c:pt idx="5586" formatCode="0.000">
                  <c:v>8.65</c:v>
                </c:pt>
                <c:pt idx="5587" formatCode="0.000">
                  <c:v>3.996</c:v>
                </c:pt>
                <c:pt idx="5588" formatCode="0.000">
                  <c:v>16.096</c:v>
                </c:pt>
                <c:pt idx="5589" formatCode="0.000">
                  <c:v>3.4630000000000001</c:v>
                </c:pt>
                <c:pt idx="5590" formatCode="0.000">
                  <c:v>8.452</c:v>
                </c:pt>
                <c:pt idx="5591" formatCode="0.000">
                  <c:v>4.3289999999999997</c:v>
                </c:pt>
                <c:pt idx="5592" formatCode="0.000">
                  <c:v>3.5339999999999998</c:v>
                </c:pt>
                <c:pt idx="5593" formatCode="0.000">
                  <c:v>-8.2810000000000006</c:v>
                </c:pt>
                <c:pt idx="5594" formatCode="0.000">
                  <c:v>8.8209999999999997</c:v>
                </c:pt>
                <c:pt idx="5595" formatCode="0.000">
                  <c:v>2.5030000000000001</c:v>
                </c:pt>
                <c:pt idx="5596" formatCode="0.000">
                  <c:v>9.9019999999999992</c:v>
                </c:pt>
                <c:pt idx="5597" formatCode="0.000">
                  <c:v>3.2290000000000001</c:v>
                </c:pt>
                <c:pt idx="5598" formatCode="0.000">
                  <c:v>8.3000000000000007</c:v>
                </c:pt>
                <c:pt idx="5599" formatCode="0.000">
                  <c:v>7.6379999999999999</c:v>
                </c:pt>
                <c:pt idx="5600" formatCode="0.000">
                  <c:v>6.3810000000000002</c:v>
                </c:pt>
                <c:pt idx="5601" formatCode="0.000">
                  <c:v>-7.13</c:v>
                </c:pt>
                <c:pt idx="5602" formatCode="0.000">
                  <c:v>9.5370000000000008</c:v>
                </c:pt>
                <c:pt idx="5603" formatCode="0.000">
                  <c:v>1.302</c:v>
                </c:pt>
                <c:pt idx="5604" formatCode="0.000">
                  <c:v>10.005000000000001</c:v>
                </c:pt>
                <c:pt idx="5605" formatCode="0.000">
                  <c:v>2.601</c:v>
                </c:pt>
                <c:pt idx="5606" formatCode="0.000">
                  <c:v>3.6179999999999999</c:v>
                </c:pt>
                <c:pt idx="5607" formatCode="0.000">
                  <c:v>7.1580000000000004</c:v>
                </c:pt>
                <c:pt idx="5608" formatCode="0.000">
                  <c:v>5.6609999999999996</c:v>
                </c:pt>
                <c:pt idx="5609" formatCode="0.000">
                  <c:v>-0.71699999999999997</c:v>
                </c:pt>
                <c:pt idx="5610" formatCode="0.000">
                  <c:v>10.678000000000001</c:v>
                </c:pt>
                <c:pt idx="5611" formatCode="0.000">
                  <c:v>6.6970000000000001</c:v>
                </c:pt>
                <c:pt idx="5612" formatCode="0.000">
                  <c:v>10.721</c:v>
                </c:pt>
                <c:pt idx="5613" formatCode="0.000">
                  <c:v>1.6040000000000001</c:v>
                </c:pt>
                <c:pt idx="5614" formatCode="0.000">
                  <c:v>6.4180000000000001</c:v>
                </c:pt>
                <c:pt idx="5615" formatCode="0.000">
                  <c:v>7.4770000000000003</c:v>
                </c:pt>
                <c:pt idx="5616" formatCode="0.000">
                  <c:v>3.681</c:v>
                </c:pt>
                <c:pt idx="5617" formatCode="0.000">
                  <c:v>-2.34</c:v>
                </c:pt>
                <c:pt idx="5618" formatCode="0.000">
                  <c:v>5.99</c:v>
                </c:pt>
                <c:pt idx="5619" formatCode="0.000">
                  <c:v>6.6989999999999998</c:v>
                </c:pt>
                <c:pt idx="5620" formatCode="0.000">
                  <c:v>9.1950000000000003</c:v>
                </c:pt>
                <c:pt idx="5621" formatCode="0.000">
                  <c:v>2.5219999999999998</c:v>
                </c:pt>
                <c:pt idx="5622" formatCode="0.000">
                  <c:v>3.95</c:v>
                </c:pt>
                <c:pt idx="5623" formatCode="0.000">
                  <c:v>7.2649999999999997</c:v>
                </c:pt>
                <c:pt idx="5624" formatCode="0.000">
                  <c:v>5.0069999999999997</c:v>
                </c:pt>
                <c:pt idx="5625" formatCode="0.000">
                  <c:v>-4.766</c:v>
                </c:pt>
                <c:pt idx="5626" formatCode="0.000">
                  <c:v>10.314</c:v>
                </c:pt>
                <c:pt idx="5627" formatCode="0.000">
                  <c:v>2.9049999999999998</c:v>
                </c:pt>
                <c:pt idx="5628" formatCode="0.000">
                  <c:v>10.446999999999999</c:v>
                </c:pt>
                <c:pt idx="5629" formatCode="0.000">
                  <c:v>1.621</c:v>
                </c:pt>
                <c:pt idx="5630" formatCode="0.000">
                  <c:v>4.4690000000000003</c:v>
                </c:pt>
                <c:pt idx="5631" formatCode="0.000">
                  <c:v>5.2590000000000003</c:v>
                </c:pt>
                <c:pt idx="5632" formatCode="0.000">
                  <c:v>5.1440000000000001</c:v>
                </c:pt>
                <c:pt idx="5633" formatCode="0.000">
                  <c:v>-4.6920000000000002</c:v>
                </c:pt>
                <c:pt idx="5634" formatCode="0.000">
                  <c:v>14.967000000000001</c:v>
                </c:pt>
                <c:pt idx="5635" formatCode="0.000">
                  <c:v>5.9450000000000003</c:v>
                </c:pt>
                <c:pt idx="5636" formatCode="0.000">
                  <c:v>8.9339999999999993</c:v>
                </c:pt>
                <c:pt idx="5637" formatCode="0.000">
                  <c:v>4.2069999999999999</c:v>
                </c:pt>
                <c:pt idx="5638" formatCode="0.000">
                  <c:v>6.8079999999999998</c:v>
                </c:pt>
                <c:pt idx="5639" formatCode="0.000">
                  <c:v>9.2370000000000001</c:v>
                </c:pt>
                <c:pt idx="5640" formatCode="0.000">
                  <c:v>2.165</c:v>
                </c:pt>
                <c:pt idx="5641" formatCode="0.000">
                  <c:v>-6.7069999999999999</c:v>
                </c:pt>
                <c:pt idx="5642" formatCode="0.000">
                  <c:v>9.4610000000000003</c:v>
                </c:pt>
                <c:pt idx="5643" formatCode="0.000">
                  <c:v>7.0439999999999996</c:v>
                </c:pt>
                <c:pt idx="5644" formatCode="0.000">
                  <c:v>5.7750000000000004</c:v>
                </c:pt>
                <c:pt idx="5645" formatCode="0.000">
                  <c:v>2.4529999999999998</c:v>
                </c:pt>
                <c:pt idx="5646" formatCode="0.000">
                  <c:v>7.1390000000000002</c:v>
                </c:pt>
                <c:pt idx="5647" formatCode="0.000">
                  <c:v>7.1879999999999997</c:v>
                </c:pt>
                <c:pt idx="5648" formatCode="0.000">
                  <c:v>5.94</c:v>
                </c:pt>
                <c:pt idx="5649" formatCode="0.000">
                  <c:v>-2.0819999999999999</c:v>
                </c:pt>
                <c:pt idx="5650" formatCode="0.000">
                  <c:v>6.52</c:v>
                </c:pt>
                <c:pt idx="5651" formatCode="0.000">
                  <c:v>5.3689999999999998</c:v>
                </c:pt>
                <c:pt idx="5652" formatCode="0.000">
                  <c:v>5.6559999999999997</c:v>
                </c:pt>
                <c:pt idx="5653" formatCode="0.000">
                  <c:v>0.47599999999999998</c:v>
                </c:pt>
                <c:pt idx="5654" formatCode="0.000">
                  <c:v>3.1059999999999999</c:v>
                </c:pt>
                <c:pt idx="5655" formatCode="0.000">
                  <c:v>8.3620000000000001</c:v>
                </c:pt>
                <c:pt idx="5656" formatCode="0.000">
                  <c:v>5.7430000000000003</c:v>
                </c:pt>
                <c:pt idx="5657" formatCode="0.000">
                  <c:v>3.4009999999999998</c:v>
                </c:pt>
                <c:pt idx="5658" formatCode="0.000">
                  <c:v>7.7859999999999996</c:v>
                </c:pt>
                <c:pt idx="5659" formatCode="0.000">
                  <c:v>7.915</c:v>
                </c:pt>
                <c:pt idx="5660" formatCode="0.000">
                  <c:v>5.484</c:v>
                </c:pt>
                <c:pt idx="5661" formatCode="0.000">
                  <c:v>2.9870000000000001</c:v>
                </c:pt>
                <c:pt idx="5662" formatCode="0.000">
                  <c:v>3.0350000000000001</c:v>
                </c:pt>
                <c:pt idx="5663" formatCode="0.000">
                  <c:v>7.3840000000000003</c:v>
                </c:pt>
                <c:pt idx="5664" formatCode="0.000">
                  <c:v>5.5220000000000002</c:v>
                </c:pt>
                <c:pt idx="5665" formatCode="0.000">
                  <c:v>-1.341</c:v>
                </c:pt>
                <c:pt idx="5666" formatCode="0.000">
                  <c:v>8.8330000000000002</c:v>
                </c:pt>
                <c:pt idx="5667" formatCode="0.000">
                  <c:v>9.4949999999999992</c:v>
                </c:pt>
                <c:pt idx="5668" formatCode="0.000">
                  <c:v>5.4029999999999996</c:v>
                </c:pt>
                <c:pt idx="5669" formatCode="0.000">
                  <c:v>2.1349999999999998</c:v>
                </c:pt>
                <c:pt idx="5670" formatCode="0.000">
                  <c:v>0.59699999999999998</c:v>
                </c:pt>
                <c:pt idx="5671" formatCode="0.000">
                  <c:v>7.4409999999999998</c:v>
                </c:pt>
                <c:pt idx="5672" formatCode="0.000">
                  <c:v>3.5150000000000001</c:v>
                </c:pt>
                <c:pt idx="5673" formatCode="0.000">
                  <c:v>5.907</c:v>
                </c:pt>
                <c:pt idx="5674" formatCode="0.000">
                  <c:v>5.2389999999999999</c:v>
                </c:pt>
                <c:pt idx="5675" formatCode="0.000">
                  <c:v>4.1890000000000001</c:v>
                </c:pt>
                <c:pt idx="5676" formatCode="0.000">
                  <c:v>5.7690000000000001</c:v>
                </c:pt>
                <c:pt idx="5677" formatCode="0.000">
                  <c:v>1.3240000000000001</c:v>
                </c:pt>
                <c:pt idx="5678" formatCode="0.000">
                  <c:v>2.621</c:v>
                </c:pt>
                <c:pt idx="5679" formatCode="0.000">
                  <c:v>6.2249999999999996</c:v>
                </c:pt>
                <c:pt idx="5680" formatCode="0.000">
                  <c:v>3.3159999999999998</c:v>
                </c:pt>
                <c:pt idx="5681" formatCode="0.000">
                  <c:v>8.5649999999999995</c:v>
                </c:pt>
                <c:pt idx="5682" formatCode="0.000">
                  <c:v>7.6340000000000003</c:v>
                </c:pt>
                <c:pt idx="5683" formatCode="0.000">
                  <c:v>5.2919999999999998</c:v>
                </c:pt>
                <c:pt idx="5684" formatCode="0.000">
                  <c:v>4.6559999999999997</c:v>
                </c:pt>
                <c:pt idx="5685" formatCode="0.000">
                  <c:v>1.6719999999999999</c:v>
                </c:pt>
                <c:pt idx="5686" formatCode="0.000">
                  <c:v>2.802</c:v>
                </c:pt>
                <c:pt idx="5687" formatCode="0.000">
                  <c:v>6.5670000000000002</c:v>
                </c:pt>
                <c:pt idx="5688" formatCode="0.000">
                  <c:v>3.1859999999999999</c:v>
                </c:pt>
                <c:pt idx="5689" formatCode="0.000">
                  <c:v>6.04</c:v>
                </c:pt>
                <c:pt idx="5690" formatCode="0.000">
                  <c:v>9.3360000000000003</c:v>
                </c:pt>
                <c:pt idx="5691" formatCode="0.000">
                  <c:v>6.9059999999999997</c:v>
                </c:pt>
                <c:pt idx="5692" formatCode="0.000">
                  <c:v>2.6360000000000001</c:v>
                </c:pt>
                <c:pt idx="5693" formatCode="0.000">
                  <c:v>1.466</c:v>
                </c:pt>
                <c:pt idx="5694" formatCode="0.000">
                  <c:v>4.1849999999999996</c:v>
                </c:pt>
                <c:pt idx="5695" formatCode="0.000">
                  <c:v>5.9909999999999997</c:v>
                </c:pt>
                <c:pt idx="5696" formatCode="0.000">
                  <c:v>3.1259999999999999</c:v>
                </c:pt>
                <c:pt idx="5697" formatCode="0.000">
                  <c:v>7.2729999999999997</c:v>
                </c:pt>
                <c:pt idx="5698" formatCode="0.000">
                  <c:v>7.8689999999999998</c:v>
                </c:pt>
                <c:pt idx="5699" formatCode="0.000">
                  <c:v>9.9130000000000003</c:v>
                </c:pt>
                <c:pt idx="5700" formatCode="0.000">
                  <c:v>3.6320000000000001</c:v>
                </c:pt>
                <c:pt idx="5701" formatCode="0.000">
                  <c:v>1.208</c:v>
                </c:pt>
                <c:pt idx="5702" formatCode="0.000">
                  <c:v>3.8439999999999999</c:v>
                </c:pt>
                <c:pt idx="5703" formatCode="0.000">
                  <c:v>7.8520000000000003</c:v>
                </c:pt>
                <c:pt idx="5704" formatCode="0.000">
                  <c:v>4.5880000000000001</c:v>
                </c:pt>
                <c:pt idx="5705" formatCode="0.000">
                  <c:v>0.58599999999999997</c:v>
                </c:pt>
                <c:pt idx="5706" formatCode="0.000">
                  <c:v>7.7290000000000001</c:v>
                </c:pt>
                <c:pt idx="5707" formatCode="0.000">
                  <c:v>2.371</c:v>
                </c:pt>
                <c:pt idx="5708" formatCode="0.000">
                  <c:v>4.077</c:v>
                </c:pt>
                <c:pt idx="5709" formatCode="0.000">
                  <c:v>3.4180000000000001</c:v>
                </c:pt>
                <c:pt idx="5710" formatCode="0.000">
                  <c:v>3.5390000000000001</c:v>
                </c:pt>
                <c:pt idx="5711" formatCode="0.000">
                  <c:v>6.867</c:v>
                </c:pt>
                <c:pt idx="5712" formatCode="0.000">
                  <c:v>4.5720000000000001</c:v>
                </c:pt>
                <c:pt idx="5713" formatCode="0.000">
                  <c:v>4.8650000000000002</c:v>
                </c:pt>
                <c:pt idx="5714" formatCode="0.000">
                  <c:v>9.5350000000000001</c:v>
                </c:pt>
                <c:pt idx="5715" formatCode="0.000">
                  <c:v>3.2629999999999999</c:v>
                </c:pt>
                <c:pt idx="5716" formatCode="0.000">
                  <c:v>5.827</c:v>
                </c:pt>
                <c:pt idx="5717" formatCode="0.000">
                  <c:v>-0.32200000000000001</c:v>
                </c:pt>
                <c:pt idx="5718" formatCode="0.000">
                  <c:v>5.3170000000000002</c:v>
                </c:pt>
                <c:pt idx="5719" formatCode="0.000">
                  <c:v>6.0350000000000001</c:v>
                </c:pt>
                <c:pt idx="5720" formatCode="0.000">
                  <c:v>2.6509999999999998</c:v>
                </c:pt>
                <c:pt idx="5721" formatCode="0.000">
                  <c:v>8.6440000000000001</c:v>
                </c:pt>
                <c:pt idx="5722" formatCode="0.000">
                  <c:v>7.7210000000000001</c:v>
                </c:pt>
                <c:pt idx="5723" formatCode="0.000">
                  <c:v>1.504</c:v>
                </c:pt>
                <c:pt idx="5724" formatCode="0.000">
                  <c:v>1.4139999999999999</c:v>
                </c:pt>
                <c:pt idx="5725" formatCode="0.000">
                  <c:v>0.59699999999999998</c:v>
                </c:pt>
                <c:pt idx="5726" formatCode="0.000">
                  <c:v>5.8929999999999998</c:v>
                </c:pt>
                <c:pt idx="5727" formatCode="0.000">
                  <c:v>6.258</c:v>
                </c:pt>
                <c:pt idx="5728" formatCode="0.000">
                  <c:v>7.7220000000000004</c:v>
                </c:pt>
                <c:pt idx="5729" formatCode="0.000">
                  <c:v>5.4050000000000002</c:v>
                </c:pt>
                <c:pt idx="5730" formatCode="0.000">
                  <c:v>10.231</c:v>
                </c:pt>
                <c:pt idx="5731" formatCode="0.000">
                  <c:v>5.6829999999999998</c:v>
                </c:pt>
                <c:pt idx="5732" formatCode="0.000">
                  <c:v>4.3710000000000004</c:v>
                </c:pt>
                <c:pt idx="5733" formatCode="0.000">
                  <c:v>0.29899999999999999</c:v>
                </c:pt>
                <c:pt idx="5734" formatCode="0.000">
                  <c:v>4.7220000000000004</c:v>
                </c:pt>
                <c:pt idx="5735" formatCode="0.000">
                  <c:v>6.9880000000000004</c:v>
                </c:pt>
                <c:pt idx="5736" formatCode="0.000">
                  <c:v>2.68</c:v>
                </c:pt>
                <c:pt idx="5737" formatCode="0.000">
                  <c:v>7.9210000000000003</c:v>
                </c:pt>
                <c:pt idx="5738" formatCode="0.000">
                  <c:v>6.242</c:v>
                </c:pt>
                <c:pt idx="5739" formatCode="0.000">
                  <c:v>6.6180000000000003</c:v>
                </c:pt>
                <c:pt idx="5740" formatCode="0.000">
                  <c:v>3.4239999999999999</c:v>
                </c:pt>
                <c:pt idx="5741" formatCode="0.000">
                  <c:v>3.496</c:v>
                </c:pt>
                <c:pt idx="5742" formatCode="0.000">
                  <c:v>6.1310000000000002</c:v>
                </c:pt>
                <c:pt idx="5743" formatCode="0.000">
                  <c:v>8.9390000000000001</c:v>
                </c:pt>
                <c:pt idx="5744" formatCode="0.000">
                  <c:v>3.0830000000000002</c:v>
                </c:pt>
                <c:pt idx="5745" formatCode="0.000">
                  <c:v>1.873</c:v>
                </c:pt>
                <c:pt idx="5746" formatCode="0.000">
                  <c:v>5.22</c:v>
                </c:pt>
                <c:pt idx="5747" formatCode="0.000">
                  <c:v>0.83699999999999997</c:v>
                </c:pt>
                <c:pt idx="5748" formatCode="0.000">
                  <c:v>11.847</c:v>
                </c:pt>
                <c:pt idx="5749" formatCode="0.000">
                  <c:v>2.1480000000000001</c:v>
                </c:pt>
                <c:pt idx="5750" formatCode="0.000">
                  <c:v>9.1229999999999993</c:v>
                </c:pt>
                <c:pt idx="5751" formatCode="0.000">
                  <c:v>8.0670000000000002</c:v>
                </c:pt>
                <c:pt idx="5752" formatCode="0.000">
                  <c:v>2.7930000000000001</c:v>
                </c:pt>
                <c:pt idx="5753" formatCode="0.000">
                  <c:v>-0.41899999999999998</c:v>
                </c:pt>
                <c:pt idx="5754" formatCode="0.000">
                  <c:v>4.2649999999999997</c:v>
                </c:pt>
                <c:pt idx="5755" formatCode="0.000">
                  <c:v>6.0369999999999999</c:v>
                </c:pt>
                <c:pt idx="5756" formatCode="0.000">
                  <c:v>8.1349999999999998</c:v>
                </c:pt>
                <c:pt idx="5757" formatCode="0.000">
                  <c:v>0.252</c:v>
                </c:pt>
                <c:pt idx="5758" formatCode="0.000">
                  <c:v>5.1349999999999998</c:v>
                </c:pt>
                <c:pt idx="5759" formatCode="0.000">
                  <c:v>6.8440000000000003</c:v>
                </c:pt>
                <c:pt idx="5760" formatCode="0.000">
                  <c:v>3.7130000000000001</c:v>
                </c:pt>
                <c:pt idx="5761" formatCode="0.000">
                  <c:v>1.9970000000000001</c:v>
                </c:pt>
                <c:pt idx="5762" formatCode="0.000">
                  <c:v>6.42</c:v>
                </c:pt>
                <c:pt idx="5763" formatCode="0.000">
                  <c:v>6.806</c:v>
                </c:pt>
                <c:pt idx="5764" formatCode="0.000">
                  <c:v>11.7</c:v>
                </c:pt>
                <c:pt idx="5765" formatCode="0.000">
                  <c:v>0.47199999999999998</c:v>
                </c:pt>
                <c:pt idx="5766" formatCode="0.000">
                  <c:v>11.481</c:v>
                </c:pt>
                <c:pt idx="5767" formatCode="0.000">
                  <c:v>2.6059999999999999</c:v>
                </c:pt>
                <c:pt idx="5768" formatCode="0.000">
                  <c:v>6.2229999999999999</c:v>
                </c:pt>
                <c:pt idx="5769" formatCode="0.000">
                  <c:v>-2.8679999999999999</c:v>
                </c:pt>
                <c:pt idx="5770" formatCode="0.000">
                  <c:v>1.98</c:v>
                </c:pt>
                <c:pt idx="5771" formatCode="0.000">
                  <c:v>7.282</c:v>
                </c:pt>
                <c:pt idx="5772" formatCode="0.000">
                  <c:v>10.695</c:v>
                </c:pt>
                <c:pt idx="5773" formatCode="0.000">
                  <c:v>1.0489999999999999</c:v>
                </c:pt>
                <c:pt idx="5774" formatCode="0.000">
                  <c:v>7.7539999999999996</c:v>
                </c:pt>
                <c:pt idx="5775" formatCode="0.000">
                  <c:v>8.8170000000000002</c:v>
                </c:pt>
                <c:pt idx="5776" formatCode="0.000">
                  <c:v>1.712</c:v>
                </c:pt>
                <c:pt idx="5777" formatCode="0.000">
                  <c:v>-2.1230000000000002</c:v>
                </c:pt>
                <c:pt idx="5778" formatCode="0.000">
                  <c:v>3.0760000000000001</c:v>
                </c:pt>
                <c:pt idx="5779" formatCode="0.000">
                  <c:v>5.2779999999999996</c:v>
                </c:pt>
                <c:pt idx="5780" formatCode="0.000">
                  <c:v>9.593</c:v>
                </c:pt>
                <c:pt idx="5781" formatCode="0.000">
                  <c:v>0.746</c:v>
                </c:pt>
                <c:pt idx="5782" formatCode="0.000">
                  <c:v>5.8470000000000004</c:v>
                </c:pt>
                <c:pt idx="5783" formatCode="0.000">
                  <c:v>6.9210000000000003</c:v>
                </c:pt>
                <c:pt idx="5784" formatCode="0.000">
                  <c:v>5.88</c:v>
                </c:pt>
                <c:pt idx="5785" formatCode="0.000">
                  <c:v>-0.61899999999999999</c:v>
                </c:pt>
                <c:pt idx="5786" formatCode="0.000">
                  <c:v>4.476</c:v>
                </c:pt>
                <c:pt idx="5787" formatCode="0.000">
                  <c:v>4.8849999999999998</c:v>
                </c:pt>
                <c:pt idx="5788" formatCode="0.000">
                  <c:v>11.725</c:v>
                </c:pt>
                <c:pt idx="5789" formatCode="0.000">
                  <c:v>1.5629999999999999</c:v>
                </c:pt>
                <c:pt idx="5790" formatCode="0.000">
                  <c:v>5.2839999999999998</c:v>
                </c:pt>
                <c:pt idx="5791" formatCode="0.000">
                  <c:v>3.8639999999999999</c:v>
                </c:pt>
                <c:pt idx="5792" formatCode="0.000">
                  <c:v>5.5</c:v>
                </c:pt>
                <c:pt idx="5793" formatCode="0.000">
                  <c:v>0.40600000000000003</c:v>
                </c:pt>
                <c:pt idx="5794" formatCode="0.000">
                  <c:v>4.7510000000000003</c:v>
                </c:pt>
                <c:pt idx="5795" formatCode="0.000">
                  <c:v>5.4139999999999997</c:v>
                </c:pt>
                <c:pt idx="5796" formatCode="0.000">
                  <c:v>13.164999999999999</c:v>
                </c:pt>
                <c:pt idx="5797" formatCode="0.000">
                  <c:v>2.81</c:v>
                </c:pt>
                <c:pt idx="5798" formatCode="0.000">
                  <c:v>4.9930000000000003</c:v>
                </c:pt>
                <c:pt idx="5799" formatCode="0.000">
                  <c:v>7.71</c:v>
                </c:pt>
                <c:pt idx="5800" formatCode="0.000">
                  <c:v>-0.307</c:v>
                </c:pt>
                <c:pt idx="5801" formatCode="0.000">
                  <c:v>0.45200000000000001</c:v>
                </c:pt>
                <c:pt idx="5802" formatCode="0.000">
                  <c:v>3.5939999999999999</c:v>
                </c:pt>
                <c:pt idx="5803" formatCode="0.000">
                  <c:v>5.8440000000000003</c:v>
                </c:pt>
                <c:pt idx="5804" formatCode="0.000">
                  <c:v>9.6549999999999994</c:v>
                </c:pt>
                <c:pt idx="5805" formatCode="0.000">
                  <c:v>2.8940000000000001</c:v>
                </c:pt>
                <c:pt idx="5806" formatCode="0.000">
                  <c:v>3.9540000000000002</c:v>
                </c:pt>
                <c:pt idx="5807" formatCode="0.000">
                  <c:v>7.5389999999999997</c:v>
                </c:pt>
                <c:pt idx="5808" formatCode="0.000">
                  <c:v>6.0830000000000002</c:v>
                </c:pt>
                <c:pt idx="5809" formatCode="0.000">
                  <c:v>-3.4079999999999999</c:v>
                </c:pt>
                <c:pt idx="5810" formatCode="0.000">
                  <c:v>5.117</c:v>
                </c:pt>
                <c:pt idx="5811" formatCode="0.000">
                  <c:v>8.2439999999999998</c:v>
                </c:pt>
                <c:pt idx="5812" formatCode="0.000">
                  <c:v>8.9740000000000002</c:v>
                </c:pt>
                <c:pt idx="5813" formatCode="0.000">
                  <c:v>2.5529999999999999</c:v>
                </c:pt>
                <c:pt idx="5814" formatCode="0.000">
                  <c:v>4.234</c:v>
                </c:pt>
                <c:pt idx="5815" formatCode="0.000">
                  <c:v>9.4160000000000004</c:v>
                </c:pt>
                <c:pt idx="5816" formatCode="0.000">
                  <c:v>4.8570000000000002</c:v>
                </c:pt>
                <c:pt idx="5817" formatCode="0.000">
                  <c:v>-6.82</c:v>
                </c:pt>
                <c:pt idx="5818" formatCode="0.000">
                  <c:v>6.0640000000000001</c:v>
                </c:pt>
                <c:pt idx="5819" formatCode="0.000">
                  <c:v>9.141</c:v>
                </c:pt>
                <c:pt idx="5820" formatCode="0.000">
                  <c:v>9.1720000000000006</c:v>
                </c:pt>
                <c:pt idx="5821" formatCode="0.000">
                  <c:v>2.8820000000000001</c:v>
                </c:pt>
                <c:pt idx="5822" formatCode="0.000">
                  <c:v>2.5510000000000002</c:v>
                </c:pt>
                <c:pt idx="5823" formatCode="0.000">
                  <c:v>7.0149999999999997</c:v>
                </c:pt>
                <c:pt idx="5824" formatCode="0.000">
                  <c:v>3.577</c:v>
                </c:pt>
                <c:pt idx="5825" formatCode="0.000">
                  <c:v>-2.2200000000000002</c:v>
                </c:pt>
                <c:pt idx="5826" formatCode="0.000">
                  <c:v>5.2439999999999998</c:v>
                </c:pt>
                <c:pt idx="5827" formatCode="0.000">
                  <c:v>8.5129999999999999</c:v>
                </c:pt>
                <c:pt idx="5828" formatCode="0.000">
                  <c:v>4.8970000000000002</c:v>
                </c:pt>
                <c:pt idx="5829" formatCode="0.000">
                  <c:v>2.9060000000000001</c:v>
                </c:pt>
                <c:pt idx="5830" formatCode="0.000">
                  <c:v>4.4000000000000004</c:v>
                </c:pt>
                <c:pt idx="5831" formatCode="0.000">
                  <c:v>7.5419999999999998</c:v>
                </c:pt>
                <c:pt idx="5832" formatCode="0.000">
                  <c:v>7.93</c:v>
                </c:pt>
                <c:pt idx="5833" formatCode="0.000">
                  <c:v>-5.6180000000000003</c:v>
                </c:pt>
                <c:pt idx="5834" formatCode="0.000">
                  <c:v>6.63</c:v>
                </c:pt>
                <c:pt idx="5835" formatCode="0.000">
                  <c:v>4.4809999999999999</c:v>
                </c:pt>
                <c:pt idx="5836" formatCode="0.000">
                  <c:v>4.1639999999999997</c:v>
                </c:pt>
                <c:pt idx="5837" formatCode="0.000">
                  <c:v>3.03</c:v>
                </c:pt>
                <c:pt idx="5838" formatCode="0.000">
                  <c:v>5.4269999999999996</c:v>
                </c:pt>
                <c:pt idx="5839" formatCode="0.000">
                  <c:v>9.3070000000000004</c:v>
                </c:pt>
                <c:pt idx="5840" formatCode="0.000">
                  <c:v>4.4279999999999999</c:v>
                </c:pt>
                <c:pt idx="5841" formatCode="0.000">
                  <c:v>-5.5720000000000001</c:v>
                </c:pt>
                <c:pt idx="5842" formatCode="0.000">
                  <c:v>11.768000000000001</c:v>
                </c:pt>
                <c:pt idx="5843" formatCode="0.000">
                  <c:v>8.5570000000000004</c:v>
                </c:pt>
                <c:pt idx="5844" formatCode="0.000">
                  <c:v>6.1189999999999998</c:v>
                </c:pt>
                <c:pt idx="5845" formatCode="0.000">
                  <c:v>4.3010000000000002</c:v>
                </c:pt>
                <c:pt idx="5846" formatCode="0.000">
                  <c:v>4.7770000000000001</c:v>
                </c:pt>
                <c:pt idx="5847" formatCode="0.000">
                  <c:v>8.5990000000000002</c:v>
                </c:pt>
                <c:pt idx="5848" formatCode="0.000">
                  <c:v>4.3920000000000003</c:v>
                </c:pt>
                <c:pt idx="5849" formatCode="0.000">
                  <c:v>-9.5990000000000002</c:v>
                </c:pt>
                <c:pt idx="5850" formatCode="0.000">
                  <c:v>9.7159999999999993</c:v>
                </c:pt>
                <c:pt idx="5851" formatCode="0.000">
                  <c:v>9.6349999999999998</c:v>
                </c:pt>
                <c:pt idx="5852" formatCode="0.000">
                  <c:v>5.17</c:v>
                </c:pt>
                <c:pt idx="5853" formatCode="0.000">
                  <c:v>3.4140000000000001</c:v>
                </c:pt>
                <c:pt idx="5854" formatCode="0.000">
                  <c:v>6.1829999999999998</c:v>
                </c:pt>
                <c:pt idx="5855" formatCode="0.000">
                  <c:v>8.01</c:v>
                </c:pt>
                <c:pt idx="5856" formatCode="0.000">
                  <c:v>6.8010000000000002</c:v>
                </c:pt>
                <c:pt idx="5857" formatCode="0.000">
                  <c:v>-12.632999999999999</c:v>
                </c:pt>
                <c:pt idx="5858" formatCode="0.000">
                  <c:v>10.106999999999999</c:v>
                </c:pt>
                <c:pt idx="5859" formatCode="0.000">
                  <c:v>10.403</c:v>
                </c:pt>
                <c:pt idx="5860" formatCode="0.000">
                  <c:v>1.343</c:v>
                </c:pt>
                <c:pt idx="5861" formatCode="0.000">
                  <c:v>4.008</c:v>
                </c:pt>
                <c:pt idx="5862" formatCode="0.000">
                  <c:v>7.0049999999999999</c:v>
                </c:pt>
                <c:pt idx="5863" formatCode="0.000">
                  <c:v>11.750999999999999</c:v>
                </c:pt>
                <c:pt idx="5864" formatCode="0.000">
                  <c:v>8.2509999999999994</c:v>
                </c:pt>
                <c:pt idx="5865" formatCode="0.000">
                  <c:v>-13.129</c:v>
                </c:pt>
                <c:pt idx="5866" formatCode="0.000">
                  <c:v>6.8760000000000003</c:v>
                </c:pt>
                <c:pt idx="5867" formatCode="0.000">
                  <c:v>11.384</c:v>
                </c:pt>
                <c:pt idx="5868" formatCode="0.000">
                  <c:v>2.5830000000000002</c:v>
                </c:pt>
                <c:pt idx="5869" formatCode="0.000">
                  <c:v>3.5630000000000002</c:v>
                </c:pt>
                <c:pt idx="5870" formatCode="0.000">
                  <c:v>7.1959999999999997</c:v>
                </c:pt>
                <c:pt idx="5871" formatCode="0.000">
                  <c:v>8.1639999999999997</c:v>
                </c:pt>
                <c:pt idx="5872" formatCode="0.000">
                  <c:v>4.8890000000000002</c:v>
                </c:pt>
                <c:pt idx="5873" formatCode="0.000">
                  <c:v>-10.752000000000001</c:v>
                </c:pt>
                <c:pt idx="5874" formatCode="0.000">
                  <c:v>9.2989999999999995</c:v>
                </c:pt>
                <c:pt idx="5875" formatCode="0.000">
                  <c:v>8.702</c:v>
                </c:pt>
                <c:pt idx="5876" formatCode="0.000">
                  <c:v>1.395</c:v>
                </c:pt>
                <c:pt idx="5877" formatCode="0.000">
                  <c:v>2.008</c:v>
                </c:pt>
                <c:pt idx="5878" formatCode="0.000">
                  <c:v>8.2050000000000001</c:v>
                </c:pt>
                <c:pt idx="5879" formatCode="0.000">
                  <c:v>8.7870000000000008</c:v>
                </c:pt>
                <c:pt idx="5880" formatCode="0.000">
                  <c:v>2.9239999999999999</c:v>
                </c:pt>
                <c:pt idx="5881" formatCode="0.000">
                  <c:v>-5.3849999999999998</c:v>
                </c:pt>
                <c:pt idx="5882" formatCode="0.000">
                  <c:v>9.5030000000000001</c:v>
                </c:pt>
                <c:pt idx="5883" formatCode="0.000">
                  <c:v>11.968</c:v>
                </c:pt>
                <c:pt idx="5884" formatCode="0.000">
                  <c:v>1.4910000000000001</c:v>
                </c:pt>
                <c:pt idx="5885" formatCode="0.000">
                  <c:v>4.5759999999999996</c:v>
                </c:pt>
                <c:pt idx="5886" formatCode="0.000">
                  <c:v>9.7490000000000006</c:v>
                </c:pt>
                <c:pt idx="5887" formatCode="0.000">
                  <c:v>9.5269999999999992</c:v>
                </c:pt>
                <c:pt idx="5888" formatCode="0.000">
                  <c:v>5.1139999999999999</c:v>
                </c:pt>
                <c:pt idx="5889" formatCode="0.000">
                  <c:v>-11.776</c:v>
                </c:pt>
                <c:pt idx="5890" formatCode="0.000">
                  <c:v>5.3</c:v>
                </c:pt>
                <c:pt idx="5891" formatCode="0.000">
                  <c:v>8.0510000000000002</c:v>
                </c:pt>
                <c:pt idx="5892" formatCode="0.000">
                  <c:v>4.5839999999999996</c:v>
                </c:pt>
                <c:pt idx="5893" formatCode="0.000">
                  <c:v>1.5629999999999999</c:v>
                </c:pt>
                <c:pt idx="5894" formatCode="0.000">
                  <c:v>8.4009999999999998</c:v>
                </c:pt>
                <c:pt idx="5895" formatCode="0.000">
                  <c:v>10.574999999999999</c:v>
                </c:pt>
                <c:pt idx="5896" formatCode="0.000">
                  <c:v>4.4189999999999996</c:v>
                </c:pt>
                <c:pt idx="5897" formatCode="0.000">
                  <c:v>-8.9920000000000009</c:v>
                </c:pt>
                <c:pt idx="5898" formatCode="0.000">
                  <c:v>7.1550000000000002</c:v>
                </c:pt>
                <c:pt idx="5899" formatCode="0.000">
                  <c:v>7.7750000000000004</c:v>
                </c:pt>
                <c:pt idx="5900" formatCode="0.000">
                  <c:v>6.8440000000000003</c:v>
                </c:pt>
                <c:pt idx="5901" formatCode="0.000">
                  <c:v>4.7439999999999998</c:v>
                </c:pt>
                <c:pt idx="5902" formatCode="0.000">
                  <c:v>10.797000000000001</c:v>
                </c:pt>
                <c:pt idx="5903" formatCode="0.000">
                  <c:v>10.002000000000001</c:v>
                </c:pt>
                <c:pt idx="5904" formatCode="0.000">
                  <c:v>6.9020000000000001</c:v>
                </c:pt>
                <c:pt idx="5905" formatCode="0.000">
                  <c:v>-12.662000000000001</c:v>
                </c:pt>
                <c:pt idx="5906" formatCode="0.000">
                  <c:v>1.155</c:v>
                </c:pt>
                <c:pt idx="5907" formatCode="0.000">
                  <c:v>6.9539999999999997</c:v>
                </c:pt>
                <c:pt idx="5908" formatCode="0.000">
                  <c:v>4.657</c:v>
                </c:pt>
                <c:pt idx="5909" formatCode="0.000">
                  <c:v>2.7029999999999998</c:v>
                </c:pt>
                <c:pt idx="5910" formatCode="0.000">
                  <c:v>7.8040000000000003</c:v>
                </c:pt>
                <c:pt idx="5911" formatCode="0.000">
                  <c:v>10.282</c:v>
                </c:pt>
                <c:pt idx="5912" formatCode="0.000">
                  <c:v>5.524</c:v>
                </c:pt>
                <c:pt idx="5913" formatCode="0.000">
                  <c:v>-4.899</c:v>
                </c:pt>
                <c:pt idx="5914" formatCode="0.000">
                  <c:v>2.33</c:v>
                </c:pt>
                <c:pt idx="5915" formatCode="0.000">
                  <c:v>7.3719999999999999</c:v>
                </c:pt>
                <c:pt idx="5916" formatCode="0.000">
                  <c:v>10.081</c:v>
                </c:pt>
                <c:pt idx="5917" formatCode="0.000">
                  <c:v>1.79</c:v>
                </c:pt>
                <c:pt idx="5918" formatCode="0.000">
                  <c:v>10.721</c:v>
                </c:pt>
                <c:pt idx="5919" formatCode="0.000">
                  <c:v>7.49</c:v>
                </c:pt>
                <c:pt idx="5920" formatCode="0.000">
                  <c:v>4.3520000000000003</c:v>
                </c:pt>
                <c:pt idx="5921" formatCode="0.000">
                  <c:v>-4.6589999999999998</c:v>
                </c:pt>
                <c:pt idx="5922" formatCode="0.000">
                  <c:v>-1.996</c:v>
                </c:pt>
                <c:pt idx="5923" formatCode="0.000">
                  <c:v>7.3179999999999996</c:v>
                </c:pt>
                <c:pt idx="5924" formatCode="0.000">
                  <c:v>7.3239999999999998</c:v>
                </c:pt>
                <c:pt idx="5925" formatCode="0.000">
                  <c:v>1.8160000000000001</c:v>
                </c:pt>
                <c:pt idx="5926" formatCode="0.000">
                  <c:v>7.5570000000000004</c:v>
                </c:pt>
                <c:pt idx="5927" formatCode="0.000">
                  <c:v>8.8569999999999993</c:v>
                </c:pt>
                <c:pt idx="5928" formatCode="0.000">
                  <c:v>5.8579999999999997</c:v>
                </c:pt>
                <c:pt idx="5929" formatCode="0.000">
                  <c:v>-6.0460000000000003</c:v>
                </c:pt>
                <c:pt idx="5930" formatCode="0.000">
                  <c:v>2.258</c:v>
                </c:pt>
                <c:pt idx="5931" formatCode="0.000">
                  <c:v>7.673</c:v>
                </c:pt>
                <c:pt idx="5932" formatCode="0.000">
                  <c:v>10.013</c:v>
                </c:pt>
                <c:pt idx="5933" formatCode="0.000">
                  <c:v>2.1389999999999998</c:v>
                </c:pt>
                <c:pt idx="5934" formatCode="0.000">
                  <c:v>9.2789999999999999</c:v>
                </c:pt>
                <c:pt idx="5935" formatCode="0.000">
                  <c:v>8.0299999999999994</c:v>
                </c:pt>
                <c:pt idx="5936" formatCode="0.000">
                  <c:v>4.4530000000000003</c:v>
                </c:pt>
                <c:pt idx="5937" formatCode="0.000">
                  <c:v>-6.0860000000000003</c:v>
                </c:pt>
                <c:pt idx="5938" formatCode="0.000">
                  <c:v>-0.77400000000000002</c:v>
                </c:pt>
                <c:pt idx="5939" formatCode="0.000">
                  <c:v>3.4169999999999998</c:v>
                </c:pt>
                <c:pt idx="5940" formatCode="0.000">
                  <c:v>13.131</c:v>
                </c:pt>
                <c:pt idx="5941" formatCode="0.000">
                  <c:v>2.1179999999999999</c:v>
                </c:pt>
                <c:pt idx="5942" formatCode="0.000">
                  <c:v>7.633</c:v>
                </c:pt>
                <c:pt idx="5943" formatCode="0.000">
                  <c:v>9.5050000000000008</c:v>
                </c:pt>
                <c:pt idx="5944" formatCode="0.000">
                  <c:v>3.3010000000000002</c:v>
                </c:pt>
                <c:pt idx="5945" formatCode="0.000">
                  <c:v>-8.8460000000000001</c:v>
                </c:pt>
                <c:pt idx="5946" formatCode="0.000">
                  <c:v>4.2519999999999998</c:v>
                </c:pt>
                <c:pt idx="5947" formatCode="0.000">
                  <c:v>4.2569999999999997</c:v>
                </c:pt>
                <c:pt idx="5948" formatCode="0.000">
                  <c:v>8.6850000000000005</c:v>
                </c:pt>
                <c:pt idx="5949" formatCode="0.000">
                  <c:v>1.5620000000000001</c:v>
                </c:pt>
                <c:pt idx="5950" formatCode="0.000">
                  <c:v>7.7569999999999997</c:v>
                </c:pt>
                <c:pt idx="5951" formatCode="0.000">
                  <c:v>8.3350000000000009</c:v>
                </c:pt>
                <c:pt idx="5952" formatCode="0.000">
                  <c:v>4.3029999999999999</c:v>
                </c:pt>
                <c:pt idx="5953" formatCode="0.000">
                  <c:v>-7.8579999999999997</c:v>
                </c:pt>
                <c:pt idx="5954" formatCode="0.000">
                  <c:v>7.2480000000000002</c:v>
                </c:pt>
                <c:pt idx="5955" formatCode="0.000">
                  <c:v>5.7210000000000001</c:v>
                </c:pt>
                <c:pt idx="5956" formatCode="0.000">
                  <c:v>6.8570000000000002</c:v>
                </c:pt>
                <c:pt idx="5957" formatCode="0.000">
                  <c:v>1.33</c:v>
                </c:pt>
                <c:pt idx="5958" formatCode="0.000">
                  <c:v>8.6029999999999998</c:v>
                </c:pt>
                <c:pt idx="5959" formatCode="0.000">
                  <c:v>5.1829999999999998</c:v>
                </c:pt>
                <c:pt idx="5960" formatCode="0.000">
                  <c:v>3.1779999999999999</c:v>
                </c:pt>
                <c:pt idx="5961" formatCode="0.000">
                  <c:v>0.21</c:v>
                </c:pt>
                <c:pt idx="5962" formatCode="0.000">
                  <c:v>2.9830000000000001</c:v>
                </c:pt>
                <c:pt idx="5963" formatCode="0.000">
                  <c:v>6.5720000000000001</c:v>
                </c:pt>
                <c:pt idx="5964" formatCode="0.000">
                  <c:v>7.5510000000000002</c:v>
                </c:pt>
                <c:pt idx="5965" formatCode="0.000">
                  <c:v>2.0859999999999999</c:v>
                </c:pt>
                <c:pt idx="5966" formatCode="0.000">
                  <c:v>3.7970000000000002</c:v>
                </c:pt>
                <c:pt idx="5967" formatCode="0.000">
                  <c:v>9.8510000000000009</c:v>
                </c:pt>
                <c:pt idx="5968" formatCode="0.000">
                  <c:v>3.637</c:v>
                </c:pt>
                <c:pt idx="5969" formatCode="0.000">
                  <c:v>-1.294</c:v>
                </c:pt>
                <c:pt idx="5970" formatCode="0.000">
                  <c:v>1.637</c:v>
                </c:pt>
                <c:pt idx="5971" formatCode="0.000">
                  <c:v>5.742</c:v>
                </c:pt>
                <c:pt idx="5972" formatCode="0.000">
                  <c:v>4.3680000000000003</c:v>
                </c:pt>
                <c:pt idx="5973" formatCode="0.000">
                  <c:v>1.621</c:v>
                </c:pt>
                <c:pt idx="5974" formatCode="0.000">
                  <c:v>5.5890000000000004</c:v>
                </c:pt>
                <c:pt idx="5975" formatCode="0.000">
                  <c:v>8.5169999999999995</c:v>
                </c:pt>
                <c:pt idx="5976" formatCode="0.000">
                  <c:v>3.6560000000000001</c:v>
                </c:pt>
                <c:pt idx="5977" formatCode="0.000">
                  <c:v>2.7349999999999999</c:v>
                </c:pt>
                <c:pt idx="5978" formatCode="0.000">
                  <c:v>1.3779999999999999</c:v>
                </c:pt>
                <c:pt idx="5979" formatCode="0.000">
                  <c:v>3.5150000000000001</c:v>
                </c:pt>
                <c:pt idx="5980" formatCode="0.000">
                  <c:v>2.7330000000000001</c:v>
                </c:pt>
                <c:pt idx="5981" formatCode="0.000">
                  <c:v>0.98</c:v>
                </c:pt>
                <c:pt idx="5982" formatCode="0.000">
                  <c:v>5.89</c:v>
                </c:pt>
                <c:pt idx="5983" formatCode="0.000">
                  <c:v>7.7460000000000004</c:v>
                </c:pt>
                <c:pt idx="5984" formatCode="0.000">
                  <c:v>3.5219999999999998</c:v>
                </c:pt>
                <c:pt idx="5985" formatCode="0.000">
                  <c:v>0.97299999999999998</c:v>
                </c:pt>
                <c:pt idx="5986" formatCode="0.000">
                  <c:v>8.01</c:v>
                </c:pt>
                <c:pt idx="5987" formatCode="0.000">
                  <c:v>3.9129999999999998</c:v>
                </c:pt>
                <c:pt idx="5988" formatCode="0.000">
                  <c:v>-3.6110000000000002</c:v>
                </c:pt>
                <c:pt idx="5989" formatCode="0.000">
                  <c:v>3.9940000000000002</c:v>
                </c:pt>
                <c:pt idx="5990" formatCode="0.000">
                  <c:v>4.726</c:v>
                </c:pt>
                <c:pt idx="5991" formatCode="0.000">
                  <c:v>7.9409999999999998</c:v>
                </c:pt>
                <c:pt idx="5992" formatCode="0.000">
                  <c:v>3.6379999999999999</c:v>
                </c:pt>
                <c:pt idx="5993" formatCode="0.000">
                  <c:v>3.5310000000000001</c:v>
                </c:pt>
                <c:pt idx="5994" formatCode="0.000">
                  <c:v>8.9969999999999999</c:v>
                </c:pt>
                <c:pt idx="5995" formatCode="0.000">
                  <c:v>2.7490000000000001</c:v>
                </c:pt>
                <c:pt idx="5996" formatCode="0.000">
                  <c:v>2.2719999999999998</c:v>
                </c:pt>
                <c:pt idx="5997" formatCode="0.000">
                  <c:v>2.2909999999999999</c:v>
                </c:pt>
                <c:pt idx="5998" formatCode="0.000">
                  <c:v>5.71</c:v>
                </c:pt>
                <c:pt idx="5999" formatCode="0.000">
                  <c:v>8.532</c:v>
                </c:pt>
                <c:pt idx="6000" formatCode="0.000">
                  <c:v>4.0039999999999996</c:v>
                </c:pt>
                <c:pt idx="6001" formatCode="0.000">
                  <c:v>9.4550000000000001</c:v>
                </c:pt>
                <c:pt idx="6002" formatCode="0.000">
                  <c:v>-2.1280000000000001</c:v>
                </c:pt>
                <c:pt idx="6003" formatCode="0.000">
                  <c:v>9.8490000000000002</c:v>
                </c:pt>
                <c:pt idx="6004" formatCode="0.000">
                  <c:v>0.52100000000000002</c:v>
                </c:pt>
                <c:pt idx="6005" formatCode="0.000">
                  <c:v>-0.39400000000000002</c:v>
                </c:pt>
                <c:pt idx="6006" formatCode="0.000">
                  <c:v>3.444</c:v>
                </c:pt>
                <c:pt idx="6007" formatCode="0.000">
                  <c:v>5.07</c:v>
                </c:pt>
                <c:pt idx="6008" formatCode="0.000">
                  <c:v>1.3129999999999999</c:v>
                </c:pt>
                <c:pt idx="6009" formatCode="0.000">
                  <c:v>2.8809999999999998</c:v>
                </c:pt>
                <c:pt idx="6010" formatCode="0.000">
                  <c:v>9.9550000000000001</c:v>
                </c:pt>
                <c:pt idx="6011" formatCode="0.000">
                  <c:v>7.1340000000000003</c:v>
                </c:pt>
                <c:pt idx="6012" formatCode="0.000">
                  <c:v>-0.49099999999999999</c:v>
                </c:pt>
                <c:pt idx="6013" formatCode="0.000">
                  <c:v>1.458</c:v>
                </c:pt>
                <c:pt idx="6014" formatCode="0.000">
                  <c:v>5.7290000000000001</c:v>
                </c:pt>
                <c:pt idx="6015" formatCode="0.000">
                  <c:v>8.2100000000000009</c:v>
                </c:pt>
                <c:pt idx="6016" formatCode="0.000">
                  <c:v>4.8890000000000002</c:v>
                </c:pt>
                <c:pt idx="6017" formatCode="0.000">
                  <c:v>3.218</c:v>
                </c:pt>
                <c:pt idx="6018" formatCode="0.000">
                  <c:v>2.2410000000000001</c:v>
                </c:pt>
                <c:pt idx="6019" formatCode="0.000">
                  <c:v>8.0690000000000008</c:v>
                </c:pt>
                <c:pt idx="6020" formatCode="0.000">
                  <c:v>-1.954</c:v>
                </c:pt>
                <c:pt idx="6021" formatCode="0.000">
                  <c:v>2.09</c:v>
                </c:pt>
                <c:pt idx="6022" formatCode="0.000">
                  <c:v>8.33</c:v>
                </c:pt>
                <c:pt idx="6023" formatCode="0.000">
                  <c:v>12.006</c:v>
                </c:pt>
                <c:pt idx="6024" formatCode="0.000">
                  <c:v>3.077</c:v>
                </c:pt>
                <c:pt idx="6025" formatCode="0.000">
                  <c:v>-2.7120000000000002</c:v>
                </c:pt>
                <c:pt idx="6026" formatCode="0.000">
                  <c:v>3.226</c:v>
                </c:pt>
                <c:pt idx="6027" formatCode="0.000">
                  <c:v>9.8710000000000004</c:v>
                </c:pt>
                <c:pt idx="6028" formatCode="0.000">
                  <c:v>-2.8439999999999999</c:v>
                </c:pt>
                <c:pt idx="6029" formatCode="0.000">
                  <c:v>2.907</c:v>
                </c:pt>
                <c:pt idx="6030" formatCode="0.000">
                  <c:v>9.6069999999999993</c:v>
                </c:pt>
                <c:pt idx="6031" formatCode="0.000">
                  <c:v>7.5839999999999996</c:v>
                </c:pt>
                <c:pt idx="6032" formatCode="0.000">
                  <c:v>4.51</c:v>
                </c:pt>
                <c:pt idx="6033" formatCode="0.000">
                  <c:v>-2.6589999999999998</c:v>
                </c:pt>
                <c:pt idx="6034" formatCode="0.000">
                  <c:v>2.8959999999999999</c:v>
                </c:pt>
                <c:pt idx="6035" formatCode="0.000">
                  <c:v>6.8079999999999998</c:v>
                </c:pt>
                <c:pt idx="6036" formatCode="0.000">
                  <c:v>-4.3280000000000003</c:v>
                </c:pt>
                <c:pt idx="6037" formatCode="0.000">
                  <c:v>5.218</c:v>
                </c:pt>
                <c:pt idx="6038" formatCode="0.000">
                  <c:v>5.73</c:v>
                </c:pt>
                <c:pt idx="6039" formatCode="0.000">
                  <c:v>8.8119999999999994</c:v>
                </c:pt>
                <c:pt idx="6040" formatCode="0.000">
                  <c:v>6.12</c:v>
                </c:pt>
                <c:pt idx="6041" formatCode="0.000">
                  <c:v>5.4459999999999997</c:v>
                </c:pt>
                <c:pt idx="6042" formatCode="0.000">
                  <c:v>-2.1970000000000001</c:v>
                </c:pt>
                <c:pt idx="6043" formatCode="0.000">
                  <c:v>8.1340000000000003</c:v>
                </c:pt>
                <c:pt idx="6044" formatCode="0.000">
                  <c:v>-3.0510000000000002</c:v>
                </c:pt>
                <c:pt idx="6045" formatCode="0.000">
                  <c:v>1.1499999999999999</c:v>
                </c:pt>
                <c:pt idx="6046" formatCode="0.000">
                  <c:v>9.7569999999999997</c:v>
                </c:pt>
                <c:pt idx="6047" formatCode="0.000">
                  <c:v>8.0060000000000002</c:v>
                </c:pt>
                <c:pt idx="6048" formatCode="0.000">
                  <c:v>3.2690000000000001</c:v>
                </c:pt>
                <c:pt idx="6049" formatCode="0.000">
                  <c:v>2.5030000000000001</c:v>
                </c:pt>
                <c:pt idx="6050" formatCode="0.000">
                  <c:v>1.5760000000000001</c:v>
                </c:pt>
                <c:pt idx="6051" formatCode="0.000">
                  <c:v>7.0469999999999997</c:v>
                </c:pt>
                <c:pt idx="6052" formatCode="0.000">
                  <c:v>-0.29599999999999999</c:v>
                </c:pt>
                <c:pt idx="6053" formatCode="0.000">
                  <c:v>0.26500000000000001</c:v>
                </c:pt>
                <c:pt idx="6054" formatCode="0.000">
                  <c:v>8.4149999999999991</c:v>
                </c:pt>
                <c:pt idx="6055" formatCode="0.000">
                  <c:v>5.7830000000000004</c:v>
                </c:pt>
                <c:pt idx="6056" formatCode="0.000">
                  <c:v>2.472</c:v>
                </c:pt>
                <c:pt idx="6057" formatCode="0.000">
                  <c:v>1.3069999999999999</c:v>
                </c:pt>
                <c:pt idx="6058" formatCode="0.000">
                  <c:v>6.0789999999999997</c:v>
                </c:pt>
                <c:pt idx="6059" formatCode="0.000">
                  <c:v>6.71</c:v>
                </c:pt>
                <c:pt idx="6060" formatCode="0.000">
                  <c:v>5.5750000000000002</c:v>
                </c:pt>
                <c:pt idx="6061" formatCode="0.000">
                  <c:v>-0.17100000000000001</c:v>
                </c:pt>
                <c:pt idx="6062" formatCode="0.000">
                  <c:v>7.9119999999999999</c:v>
                </c:pt>
                <c:pt idx="6063" formatCode="0.000">
                  <c:v>5.1180000000000003</c:v>
                </c:pt>
                <c:pt idx="6064" formatCode="0.000">
                  <c:v>4.04</c:v>
                </c:pt>
                <c:pt idx="6065" formatCode="0.000">
                  <c:v>3.121</c:v>
                </c:pt>
                <c:pt idx="6066" formatCode="0.000">
                  <c:v>-1.506</c:v>
                </c:pt>
                <c:pt idx="6067" formatCode="0.000">
                  <c:v>8.4809999999999999</c:v>
                </c:pt>
                <c:pt idx="6068" formatCode="0.000">
                  <c:v>1.84</c:v>
                </c:pt>
                <c:pt idx="6069" formatCode="0.000">
                  <c:v>1.1990000000000001</c:v>
                </c:pt>
                <c:pt idx="6070" formatCode="0.000">
                  <c:v>9.0340000000000007</c:v>
                </c:pt>
                <c:pt idx="6071" formatCode="0.000">
                  <c:v>7.5549999999999997</c:v>
                </c:pt>
                <c:pt idx="6072" formatCode="0.000">
                  <c:v>3.6190000000000002</c:v>
                </c:pt>
                <c:pt idx="6073" formatCode="0.000">
                  <c:v>3.0089999999999999</c:v>
                </c:pt>
                <c:pt idx="6074" formatCode="0.000">
                  <c:v>12.247</c:v>
                </c:pt>
                <c:pt idx="6075" formatCode="0.000">
                  <c:v>5.5110000000000001</c:v>
                </c:pt>
                <c:pt idx="6076" formatCode="0.000">
                  <c:v>0.83599999999999997</c:v>
                </c:pt>
                <c:pt idx="6077" formatCode="0.000">
                  <c:v>7.8620000000000001</c:v>
                </c:pt>
                <c:pt idx="6078" formatCode="0.000">
                  <c:v>8.2240000000000002</c:v>
                </c:pt>
                <c:pt idx="6079" formatCode="0.000">
                  <c:v>0.71599999999999997</c:v>
                </c:pt>
                <c:pt idx="6080" formatCode="0.000">
                  <c:v>-0.84799999999999998</c:v>
                </c:pt>
                <c:pt idx="6081" formatCode="0.000">
                  <c:v>6.4569999999999999</c:v>
                </c:pt>
                <c:pt idx="6082" formatCode="0.000">
                  <c:v>5.4169999999999998</c:v>
                </c:pt>
                <c:pt idx="6083" formatCode="0.000">
                  <c:v>2.7949999999999999</c:v>
                </c:pt>
                <c:pt idx="6084" formatCode="0.000">
                  <c:v>7.6859999999999999</c:v>
                </c:pt>
                <c:pt idx="6085" formatCode="0.000">
                  <c:v>5.8479999999999999</c:v>
                </c:pt>
                <c:pt idx="6086" formatCode="0.000">
                  <c:v>5.2809999999999997</c:v>
                </c:pt>
                <c:pt idx="6087" formatCode="0.000">
                  <c:v>0.86899999999999999</c:v>
                </c:pt>
                <c:pt idx="6088" formatCode="0.000">
                  <c:v>5.4119999999999999</c:v>
                </c:pt>
                <c:pt idx="6089" formatCode="0.000">
                  <c:v>9.7680000000000007</c:v>
                </c:pt>
                <c:pt idx="6090" formatCode="0.000">
                  <c:v>-0.70099999999999996</c:v>
                </c:pt>
                <c:pt idx="6091" formatCode="0.000">
                  <c:v>6.6310000000000002</c:v>
                </c:pt>
                <c:pt idx="6092" formatCode="0.000">
                  <c:v>4.2610000000000001</c:v>
                </c:pt>
                <c:pt idx="6093" formatCode="0.000">
                  <c:v>2.879</c:v>
                </c:pt>
                <c:pt idx="6094" formatCode="0.000">
                  <c:v>5.907</c:v>
                </c:pt>
                <c:pt idx="6095" formatCode="0.000">
                  <c:v>8.1319999999999997</c:v>
                </c:pt>
                <c:pt idx="6096" formatCode="0.000">
                  <c:v>4.0739999999999998</c:v>
                </c:pt>
                <c:pt idx="6097" formatCode="0.000">
                  <c:v>2.3119999999999998</c:v>
                </c:pt>
                <c:pt idx="6098" formatCode="0.000">
                  <c:v>8.8559999999999999</c:v>
                </c:pt>
                <c:pt idx="6099" formatCode="0.000">
                  <c:v>9.5239999999999991</c:v>
                </c:pt>
                <c:pt idx="6100" formatCode="0.000">
                  <c:v>4.1399999999999997</c:v>
                </c:pt>
                <c:pt idx="6101" formatCode="0.000">
                  <c:v>-3.08</c:v>
                </c:pt>
                <c:pt idx="6102" formatCode="0.000">
                  <c:v>9.2899999999999991</c:v>
                </c:pt>
                <c:pt idx="6103" formatCode="0.000">
                  <c:v>2.7989999999999999</c:v>
                </c:pt>
                <c:pt idx="6104" formatCode="0.000">
                  <c:v>1.9390000000000001</c:v>
                </c:pt>
                <c:pt idx="6105" formatCode="0.000">
                  <c:v>7.1280000000000001</c:v>
                </c:pt>
                <c:pt idx="6106" formatCode="0.000">
                  <c:v>8.5050000000000008</c:v>
                </c:pt>
                <c:pt idx="6107" formatCode="0.000">
                  <c:v>4.3049999999999997</c:v>
                </c:pt>
                <c:pt idx="6108" formatCode="0.000">
                  <c:v>-0.21199999999999999</c:v>
                </c:pt>
                <c:pt idx="6109" formatCode="0.000">
                  <c:v>8.9969999999999999</c:v>
                </c:pt>
                <c:pt idx="6110" formatCode="0.000">
                  <c:v>8.7149999999999999</c:v>
                </c:pt>
                <c:pt idx="6111" formatCode="0.000">
                  <c:v>1.5229999999999999</c:v>
                </c:pt>
                <c:pt idx="6112" formatCode="0.000">
                  <c:v>5.3639999999999999</c:v>
                </c:pt>
                <c:pt idx="6113" formatCode="0.000">
                  <c:v>6.452</c:v>
                </c:pt>
                <c:pt idx="6114" formatCode="0.000">
                  <c:v>4.0529999999999999</c:v>
                </c:pt>
                <c:pt idx="6115" formatCode="0.000">
                  <c:v>-1.5549999999999999</c:v>
                </c:pt>
                <c:pt idx="6116" formatCode="0.000">
                  <c:v>7.0609999999999999</c:v>
                </c:pt>
                <c:pt idx="6117" formatCode="0.000">
                  <c:v>5.6470000000000002</c:v>
                </c:pt>
                <c:pt idx="6118" formatCode="0.000">
                  <c:v>2.016</c:v>
                </c:pt>
                <c:pt idx="6119" formatCode="0.000">
                  <c:v>9.4600000000000009</c:v>
                </c:pt>
                <c:pt idx="6120" formatCode="0.000">
                  <c:v>9.2629999999999999</c:v>
                </c:pt>
                <c:pt idx="6121" formatCode="0.000">
                  <c:v>5.4770000000000003</c:v>
                </c:pt>
                <c:pt idx="6122" formatCode="0.000">
                  <c:v>-5.585</c:v>
                </c:pt>
                <c:pt idx="6123" formatCode="0.000">
                  <c:v>6.1219999999999999</c:v>
                </c:pt>
                <c:pt idx="6124" formatCode="0.000">
                  <c:v>2.823</c:v>
                </c:pt>
                <c:pt idx="6125" formatCode="0.000">
                  <c:v>9.3059999999999992</c:v>
                </c:pt>
                <c:pt idx="6126" formatCode="0.000">
                  <c:v>7.5860000000000003</c:v>
                </c:pt>
                <c:pt idx="6127" formatCode="0.000">
                  <c:v>5.3170000000000002</c:v>
                </c:pt>
                <c:pt idx="6128" formatCode="0.000">
                  <c:v>2.13</c:v>
                </c:pt>
                <c:pt idx="6129" formatCode="0.000">
                  <c:v>8.3800000000000008</c:v>
                </c:pt>
                <c:pt idx="6130" formatCode="0.000">
                  <c:v>5.1269999999999998</c:v>
                </c:pt>
                <c:pt idx="6131" formatCode="0.000">
                  <c:v>2.9079999999999999</c:v>
                </c:pt>
                <c:pt idx="6132" formatCode="0.000">
                  <c:v>8.0519999999999996</c:v>
                </c:pt>
                <c:pt idx="6133" formatCode="0.000">
                  <c:v>9.1379999999999999</c:v>
                </c:pt>
                <c:pt idx="6134" formatCode="0.000">
                  <c:v>4.0570000000000004</c:v>
                </c:pt>
                <c:pt idx="6135" formatCode="0.000">
                  <c:v>-4.75</c:v>
                </c:pt>
                <c:pt idx="6136" formatCode="0.000">
                  <c:v>2.6360000000000001</c:v>
                </c:pt>
                <c:pt idx="6137" formatCode="0.000">
                  <c:v>0.38900000000000001</c:v>
                </c:pt>
                <c:pt idx="6138" formatCode="0.000">
                  <c:v>5.7249999999999996</c:v>
                </c:pt>
                <c:pt idx="6139" formatCode="0.000">
                  <c:v>9.343</c:v>
                </c:pt>
                <c:pt idx="6140" formatCode="0.000">
                  <c:v>11.096</c:v>
                </c:pt>
                <c:pt idx="6141" formatCode="0.000">
                  <c:v>5.7240000000000002</c:v>
                </c:pt>
                <c:pt idx="6142" formatCode="0.000">
                  <c:v>-2.2200000000000002</c:v>
                </c:pt>
                <c:pt idx="6143" formatCode="0.000">
                  <c:v>8.3559999999999999</c:v>
                </c:pt>
                <c:pt idx="6144" formatCode="0.000">
                  <c:v>-0.61</c:v>
                </c:pt>
                <c:pt idx="6145" formatCode="0.000">
                  <c:v>2.9580000000000002</c:v>
                </c:pt>
                <c:pt idx="6146" formatCode="0.000">
                  <c:v>8.6649999999999991</c:v>
                </c:pt>
                <c:pt idx="6147" formatCode="0.000">
                  <c:v>11.417</c:v>
                </c:pt>
                <c:pt idx="6148" formatCode="0.000">
                  <c:v>5.9939999999999998</c:v>
                </c:pt>
                <c:pt idx="6149" formatCode="0.000">
                  <c:v>-4.3070000000000004</c:v>
                </c:pt>
                <c:pt idx="6150" formatCode="0.000">
                  <c:v>8.7680000000000007</c:v>
                </c:pt>
                <c:pt idx="6151" formatCode="0.000">
                  <c:v>-8.9350000000000005</c:v>
                </c:pt>
                <c:pt idx="6152" formatCode="0.000">
                  <c:v>6.3760000000000003</c:v>
                </c:pt>
                <c:pt idx="6153" formatCode="0.000">
                  <c:v>9.6059999999999999</c:v>
                </c:pt>
                <c:pt idx="6154" formatCode="0.000">
                  <c:v>10.646000000000001</c:v>
                </c:pt>
                <c:pt idx="6155" formatCode="0.000">
                  <c:v>5.0289999999999999</c:v>
                </c:pt>
                <c:pt idx="6156" formatCode="0.000">
                  <c:v>0.75800000000000001</c:v>
                </c:pt>
                <c:pt idx="6157" formatCode="0.000">
                  <c:v>11.455</c:v>
                </c:pt>
                <c:pt idx="6158" formatCode="0.000">
                  <c:v>-10.721</c:v>
                </c:pt>
                <c:pt idx="6159" formatCode="0.000">
                  <c:v>5.4870000000000001</c:v>
                </c:pt>
                <c:pt idx="6160" formatCode="0.000">
                  <c:v>10.616</c:v>
                </c:pt>
                <c:pt idx="6161" formatCode="0.000">
                  <c:v>12.941000000000001</c:v>
                </c:pt>
                <c:pt idx="6162" formatCode="0.000">
                  <c:v>8.1310000000000002</c:v>
                </c:pt>
                <c:pt idx="6163" formatCode="0.000">
                  <c:v>-5.89</c:v>
                </c:pt>
                <c:pt idx="6164" formatCode="0.000">
                  <c:v>5.5739999999999998</c:v>
                </c:pt>
                <c:pt idx="6165" formatCode="0.000">
                  <c:v>-1.78</c:v>
                </c:pt>
                <c:pt idx="6166" formatCode="0.000">
                  <c:v>3.718</c:v>
                </c:pt>
                <c:pt idx="6167" formatCode="0.000">
                  <c:v>1.65</c:v>
                </c:pt>
                <c:pt idx="6168" formatCode="0.000">
                  <c:v>6.75</c:v>
                </c:pt>
                <c:pt idx="6169" formatCode="0.000">
                  <c:v>11.071999999999999</c:v>
                </c:pt>
                <c:pt idx="6170" formatCode="0.000">
                  <c:v>5.9740000000000002</c:v>
                </c:pt>
                <c:pt idx="6171" formatCode="0.000">
                  <c:v>-5.22</c:v>
                </c:pt>
                <c:pt idx="6172" formatCode="0.000">
                  <c:v>10.467000000000001</c:v>
                </c:pt>
                <c:pt idx="6173" formatCode="0.000">
                  <c:v>-5.5860000000000003</c:v>
                </c:pt>
                <c:pt idx="6174" formatCode="0.000">
                  <c:v>3.286</c:v>
                </c:pt>
                <c:pt idx="6175" formatCode="0.000">
                  <c:v>-5.3970000000000002</c:v>
                </c:pt>
                <c:pt idx="6176" formatCode="0.000">
                  <c:v>10.308</c:v>
                </c:pt>
                <c:pt idx="6177" formatCode="0.000">
                  <c:v>12.202</c:v>
                </c:pt>
                <c:pt idx="6178" formatCode="0.000">
                  <c:v>5.7249999999999996</c:v>
                </c:pt>
                <c:pt idx="6179" formatCode="0.000">
                  <c:v>-3.39</c:v>
                </c:pt>
                <c:pt idx="6180" formatCode="0.000">
                  <c:v>6.5369999999999999</c:v>
                </c:pt>
                <c:pt idx="6181" formatCode="0.000">
                  <c:v>-4.4400000000000004</c:v>
                </c:pt>
                <c:pt idx="6182" formatCode="0.000">
                  <c:v>3.431</c:v>
                </c:pt>
                <c:pt idx="6183" formatCode="0.000">
                  <c:v>-0.38400000000000001</c:v>
                </c:pt>
                <c:pt idx="6184" formatCode="0.000">
                  <c:v>7.7809999999999997</c:v>
                </c:pt>
                <c:pt idx="6185" formatCode="0.000">
                  <c:v>10.433</c:v>
                </c:pt>
                <c:pt idx="6186" formatCode="0.000">
                  <c:v>5.86</c:v>
                </c:pt>
                <c:pt idx="6187" formatCode="0.000">
                  <c:v>-1.728</c:v>
                </c:pt>
                <c:pt idx="6188" formatCode="0.000">
                  <c:v>6.5579999999999998</c:v>
                </c:pt>
                <c:pt idx="6189" formatCode="0.000">
                  <c:v>-6.6920000000000002</c:v>
                </c:pt>
                <c:pt idx="6190" formatCode="0.000">
                  <c:v>6.0810000000000004</c:v>
                </c:pt>
                <c:pt idx="6191" formatCode="0.000">
                  <c:v>-9.3569999999999993</c:v>
                </c:pt>
                <c:pt idx="6192" formatCode="0.000">
                  <c:v>8.516</c:v>
                </c:pt>
                <c:pt idx="6193" formatCode="0.000">
                  <c:v>10.925000000000001</c:v>
                </c:pt>
                <c:pt idx="6194" formatCode="0.000">
                  <c:v>6.4029999999999996</c:v>
                </c:pt>
                <c:pt idx="6195" formatCode="0.000">
                  <c:v>4.9249999999999998</c:v>
                </c:pt>
                <c:pt idx="6196" formatCode="0.000">
                  <c:v>8.1739999999999995</c:v>
                </c:pt>
                <c:pt idx="6197" formatCode="0.000">
                  <c:v>-4.42</c:v>
                </c:pt>
                <c:pt idx="6198" formatCode="0.000">
                  <c:v>3.3620000000000001</c:v>
                </c:pt>
                <c:pt idx="6199" formatCode="0.000">
                  <c:v>-7.8390000000000004</c:v>
                </c:pt>
                <c:pt idx="6200" formatCode="0.000">
                  <c:v>7.6849999999999996</c:v>
                </c:pt>
                <c:pt idx="6201" formatCode="0.000">
                  <c:v>8.2789999999999999</c:v>
                </c:pt>
                <c:pt idx="6202" formatCode="0.000">
                  <c:v>2.524</c:v>
                </c:pt>
                <c:pt idx="6203" formatCode="0.000">
                  <c:v>9.4589999999999996</c:v>
                </c:pt>
                <c:pt idx="6204" formatCode="0.000">
                  <c:v>8.0340000000000007</c:v>
                </c:pt>
                <c:pt idx="6205" formatCode="0.000">
                  <c:v>-4.2130000000000001</c:v>
                </c:pt>
                <c:pt idx="6206" formatCode="0.000">
                  <c:v>3.528</c:v>
                </c:pt>
                <c:pt idx="6207" formatCode="0.000">
                  <c:v>-10.031000000000001</c:v>
                </c:pt>
                <c:pt idx="6208" formatCode="0.000">
                  <c:v>7.641</c:v>
                </c:pt>
                <c:pt idx="6209" formatCode="0.000">
                  <c:v>8.6549999999999994</c:v>
                </c:pt>
                <c:pt idx="6210" formatCode="0.000">
                  <c:v>2.859</c:v>
                </c:pt>
                <c:pt idx="6211" formatCode="0.000">
                  <c:v>10.614000000000001</c:v>
                </c:pt>
                <c:pt idx="6212" formatCode="0.000">
                  <c:v>9.5969999999999995</c:v>
                </c:pt>
                <c:pt idx="6213" formatCode="0.000">
                  <c:v>6.3330000000000002</c:v>
                </c:pt>
                <c:pt idx="6214" formatCode="0.000">
                  <c:v>1.86</c:v>
                </c:pt>
                <c:pt idx="6215" formatCode="0.000">
                  <c:v>-9.2360000000000007</c:v>
                </c:pt>
                <c:pt idx="6216" formatCode="0.000">
                  <c:v>10.324</c:v>
                </c:pt>
                <c:pt idx="6217" formatCode="0.000">
                  <c:v>8.0920000000000005</c:v>
                </c:pt>
                <c:pt idx="6218" formatCode="0.000">
                  <c:v>3.0649999999999999</c:v>
                </c:pt>
                <c:pt idx="6219" formatCode="0.000">
                  <c:v>-3.6120000000000001</c:v>
                </c:pt>
                <c:pt idx="6220" formatCode="0.000">
                  <c:v>-3.5640000000000001</c:v>
                </c:pt>
                <c:pt idx="6221" formatCode="0.000">
                  <c:v>5.5339999999999998</c:v>
                </c:pt>
                <c:pt idx="6222" formatCode="0.000">
                  <c:v>12.467000000000001</c:v>
                </c:pt>
                <c:pt idx="6223" formatCode="0.000">
                  <c:v>2.0619999999999998</c:v>
                </c:pt>
                <c:pt idx="6224" formatCode="0.000">
                  <c:v>-12.025</c:v>
                </c:pt>
                <c:pt idx="6225" formatCode="0.000">
                  <c:v>12.587</c:v>
                </c:pt>
                <c:pt idx="6226" formatCode="0.000">
                  <c:v>8.7720000000000002</c:v>
                </c:pt>
                <c:pt idx="6227" formatCode="0.000">
                  <c:v>4.5640000000000001</c:v>
                </c:pt>
                <c:pt idx="6228" formatCode="0.000">
                  <c:v>-4.8440000000000003</c:v>
                </c:pt>
                <c:pt idx="6229" formatCode="0.000">
                  <c:v>-6.3460000000000001</c:v>
                </c:pt>
                <c:pt idx="6230" formatCode="0.000">
                  <c:v>8.327</c:v>
                </c:pt>
                <c:pt idx="6231" formatCode="0.000">
                  <c:v>12.587</c:v>
                </c:pt>
                <c:pt idx="6232" formatCode="0.000">
                  <c:v>4.2469999999999999</c:v>
                </c:pt>
                <c:pt idx="6233" formatCode="0.000">
                  <c:v>-15.24</c:v>
                </c:pt>
                <c:pt idx="6234" formatCode="0.000">
                  <c:v>9.7859999999999996</c:v>
                </c:pt>
                <c:pt idx="6235" formatCode="0.000">
                  <c:v>11.188000000000001</c:v>
                </c:pt>
                <c:pt idx="6236" formatCode="0.000">
                  <c:v>3.0910000000000002</c:v>
                </c:pt>
                <c:pt idx="6237" formatCode="0.000">
                  <c:v>-9.1270000000000007</c:v>
                </c:pt>
                <c:pt idx="6238" formatCode="0.000">
                  <c:v>-2.1829999999999998</c:v>
                </c:pt>
                <c:pt idx="6239" formatCode="0.000">
                  <c:v>9.8559999999999999</c:v>
                </c:pt>
                <c:pt idx="6240" formatCode="0.000">
                  <c:v>9.9920000000000009</c:v>
                </c:pt>
                <c:pt idx="6241" formatCode="0.000">
                  <c:v>4.1040000000000001</c:v>
                </c:pt>
                <c:pt idx="6242" formatCode="0.000">
                  <c:v>-10.824999999999999</c:v>
                </c:pt>
                <c:pt idx="6243" formatCode="0.000">
                  <c:v>9.9770000000000003</c:v>
                </c:pt>
                <c:pt idx="6244" formatCode="0.000">
                  <c:v>10.835000000000001</c:v>
                </c:pt>
                <c:pt idx="6245" formatCode="0.000">
                  <c:v>5.1790000000000003</c:v>
                </c:pt>
                <c:pt idx="6246" formatCode="0.000">
                  <c:v>-14.492000000000001</c:v>
                </c:pt>
                <c:pt idx="6247" formatCode="0.000">
                  <c:v>-2.0489999999999999</c:v>
                </c:pt>
                <c:pt idx="6248" formatCode="0.000">
                  <c:v>7.84</c:v>
                </c:pt>
                <c:pt idx="6249" formatCode="0.000">
                  <c:v>10.773</c:v>
                </c:pt>
                <c:pt idx="6250" formatCode="0.000">
                  <c:v>2.5830000000000002</c:v>
                </c:pt>
                <c:pt idx="6251" formatCode="0.000">
                  <c:v>-7.9139999999999997</c:v>
                </c:pt>
                <c:pt idx="6252" formatCode="0.000">
                  <c:v>8.4009999999999998</c:v>
                </c:pt>
                <c:pt idx="6253" formatCode="0.000">
                  <c:v>10.378</c:v>
                </c:pt>
                <c:pt idx="6254" formatCode="0.000">
                  <c:v>2.6459999999999999</c:v>
                </c:pt>
                <c:pt idx="6255" formatCode="0.000">
                  <c:v>-4.0039999999999996</c:v>
                </c:pt>
                <c:pt idx="6256" formatCode="0.000">
                  <c:v>-8.2279999999999998</c:v>
                </c:pt>
                <c:pt idx="6257" formatCode="0.000">
                  <c:v>8.39</c:v>
                </c:pt>
                <c:pt idx="6258" formatCode="0.000">
                  <c:v>8.6690000000000005</c:v>
                </c:pt>
                <c:pt idx="6259" formatCode="0.000">
                  <c:v>4.4630000000000001</c:v>
                </c:pt>
                <c:pt idx="6260" formatCode="0.000">
                  <c:v>-7.0570000000000004</c:v>
                </c:pt>
                <c:pt idx="6261" formatCode="0.000">
                  <c:v>7.9340000000000002</c:v>
                </c:pt>
                <c:pt idx="6262" formatCode="0.000">
                  <c:v>11.930999999999999</c:v>
                </c:pt>
                <c:pt idx="6263" formatCode="0.000">
                  <c:v>5.5979999999999999</c:v>
                </c:pt>
                <c:pt idx="6264" formatCode="0.000">
                  <c:v>-10.372</c:v>
                </c:pt>
                <c:pt idx="6265" formatCode="0.000">
                  <c:v>-7.1879999999999997</c:v>
                </c:pt>
                <c:pt idx="6266" formatCode="0.000">
                  <c:v>9.2430000000000003</c:v>
                </c:pt>
                <c:pt idx="6267" formatCode="0.000">
                  <c:v>2.37</c:v>
                </c:pt>
                <c:pt idx="6268" formatCode="0.000">
                  <c:v>4.0579999999999998</c:v>
                </c:pt>
                <c:pt idx="6269" formatCode="0.000">
                  <c:v>-4.6159999999999997</c:v>
                </c:pt>
                <c:pt idx="6270" formatCode="0.000">
                  <c:v>7.4539999999999997</c:v>
                </c:pt>
                <c:pt idx="6271" formatCode="0.000">
                  <c:v>12.087</c:v>
                </c:pt>
                <c:pt idx="6272" formatCode="0.000">
                  <c:v>7.0129999999999999</c:v>
                </c:pt>
                <c:pt idx="6273" formatCode="0.000">
                  <c:v>-11.500999999999999</c:v>
                </c:pt>
                <c:pt idx="6274" formatCode="0.000">
                  <c:v>-3.855</c:v>
                </c:pt>
                <c:pt idx="6275" formatCode="0.000">
                  <c:v>6.3609999999999998</c:v>
                </c:pt>
                <c:pt idx="6276" formatCode="0.000">
                  <c:v>4.0110000000000001</c:v>
                </c:pt>
                <c:pt idx="6277" formatCode="0.000">
                  <c:v>3.0379999999999998</c:v>
                </c:pt>
                <c:pt idx="6278" formatCode="0.000">
                  <c:v>-1.204</c:v>
                </c:pt>
                <c:pt idx="6279" formatCode="0.000">
                  <c:v>8.8230000000000004</c:v>
                </c:pt>
                <c:pt idx="6280" formatCode="0.000">
                  <c:v>6.6189999999999998</c:v>
                </c:pt>
                <c:pt idx="6281" formatCode="0.000">
                  <c:v>5.1379999999999999</c:v>
                </c:pt>
                <c:pt idx="6282" formatCode="0.000">
                  <c:v>-10.476000000000001</c:v>
                </c:pt>
                <c:pt idx="6283" formatCode="0.000">
                  <c:v>-0.17399999999999999</c:v>
                </c:pt>
                <c:pt idx="6284" formatCode="0.000">
                  <c:v>9.0920000000000005</c:v>
                </c:pt>
                <c:pt idx="6285" formatCode="0.000">
                  <c:v>3.7210000000000001</c:v>
                </c:pt>
                <c:pt idx="6286" formatCode="0.000">
                  <c:v>3.8980000000000001</c:v>
                </c:pt>
                <c:pt idx="6287" formatCode="0.000">
                  <c:v>-3.6999999999999998E-2</c:v>
                </c:pt>
                <c:pt idx="6288" formatCode="0.000">
                  <c:v>9.3970000000000002</c:v>
                </c:pt>
                <c:pt idx="6289" formatCode="0.000">
                  <c:v>8.8670000000000009</c:v>
                </c:pt>
                <c:pt idx="6290" formatCode="0.000">
                  <c:v>5.32</c:v>
                </c:pt>
                <c:pt idx="6291" formatCode="0.000">
                  <c:v>-14.699</c:v>
                </c:pt>
                <c:pt idx="6292" formatCode="0.000">
                  <c:v>-3.5449999999999999</c:v>
                </c:pt>
                <c:pt idx="6293" formatCode="0.000">
                  <c:v>8.8290000000000006</c:v>
                </c:pt>
                <c:pt idx="6294" formatCode="0.000">
                  <c:v>-3.681</c:v>
                </c:pt>
                <c:pt idx="6295" formatCode="0.000">
                  <c:v>4.6929999999999996</c:v>
                </c:pt>
                <c:pt idx="6296" formatCode="0.000">
                  <c:v>7.0279999999999996</c:v>
                </c:pt>
                <c:pt idx="6297" formatCode="0.000">
                  <c:v>7.42</c:v>
                </c:pt>
                <c:pt idx="6298" formatCode="0.000">
                  <c:v>9.8450000000000006</c:v>
                </c:pt>
                <c:pt idx="6299" formatCode="0.000">
                  <c:v>5.234</c:v>
                </c:pt>
                <c:pt idx="6300" formatCode="0.000">
                  <c:v>-12.981999999999999</c:v>
                </c:pt>
                <c:pt idx="6301" formatCode="0.000">
                  <c:v>-4.4960000000000004</c:v>
                </c:pt>
                <c:pt idx="6302" formatCode="0.000">
                  <c:v>12.042999999999999</c:v>
                </c:pt>
                <c:pt idx="6303" formatCode="0.000">
                  <c:v>-8.4920000000000009</c:v>
                </c:pt>
                <c:pt idx="6304" formatCode="0.000">
                  <c:v>6.1849999999999996</c:v>
                </c:pt>
                <c:pt idx="6305" formatCode="0.000">
                  <c:v>2.1030000000000002</c:v>
                </c:pt>
                <c:pt idx="6306" formatCode="0.000">
                  <c:v>8.9809999999999999</c:v>
                </c:pt>
                <c:pt idx="6307" formatCode="0.000">
                  <c:v>10.311999999999999</c:v>
                </c:pt>
                <c:pt idx="6308" formatCode="0.000">
                  <c:v>8.3030000000000008</c:v>
                </c:pt>
                <c:pt idx="6309" formatCode="0.000">
                  <c:v>-7.04</c:v>
                </c:pt>
                <c:pt idx="6310" formatCode="0.000">
                  <c:v>-10.638</c:v>
                </c:pt>
                <c:pt idx="6311" formatCode="0.000">
                  <c:v>10.151999999999999</c:v>
                </c:pt>
                <c:pt idx="6312" formatCode="0.000">
                  <c:v>-5.7850000000000001</c:v>
                </c:pt>
                <c:pt idx="6313" formatCode="0.000">
                  <c:v>7.7830000000000004</c:v>
                </c:pt>
                <c:pt idx="6314" formatCode="0.000">
                  <c:v>0.96099999999999997</c:v>
                </c:pt>
                <c:pt idx="6315" formatCode="0.000">
                  <c:v>10.632999999999999</c:v>
                </c:pt>
                <c:pt idx="6316" formatCode="0.000">
                  <c:v>10.628</c:v>
                </c:pt>
                <c:pt idx="6317" formatCode="0.000">
                  <c:v>7.2759999999999998</c:v>
                </c:pt>
                <c:pt idx="6318" formatCode="0.000">
                  <c:v>-10.212999999999999</c:v>
                </c:pt>
                <c:pt idx="6319" formatCode="0.000">
                  <c:v>-9.8140000000000001</c:v>
                </c:pt>
                <c:pt idx="6320" formatCode="0.000">
                  <c:v>5.3819999999999997</c:v>
                </c:pt>
                <c:pt idx="6321" formatCode="0.000">
                  <c:v>-12.932</c:v>
                </c:pt>
                <c:pt idx="6322" formatCode="0.000">
                  <c:v>-0.85899999999999999</c:v>
                </c:pt>
                <c:pt idx="6323" formatCode="0.000">
                  <c:v>3.15</c:v>
                </c:pt>
                <c:pt idx="6324" formatCode="0.000">
                  <c:v>5.2590000000000003</c:v>
                </c:pt>
                <c:pt idx="6325" formatCode="0.000">
                  <c:v>5.09</c:v>
                </c:pt>
                <c:pt idx="6326" formatCode="0.000">
                  <c:v>8.0730000000000004</c:v>
                </c:pt>
                <c:pt idx="6327" formatCode="0.000">
                  <c:v>4.57</c:v>
                </c:pt>
                <c:pt idx="6328" formatCode="0.000">
                  <c:v>3.8940000000000001</c:v>
                </c:pt>
                <c:pt idx="6329" formatCode="0.000">
                  <c:v>3.6680000000000001</c:v>
                </c:pt>
                <c:pt idx="6330" formatCode="0.000">
                  <c:v>-13.153</c:v>
                </c:pt>
                <c:pt idx="6331" formatCode="0.000">
                  <c:v>5.3860000000000001</c:v>
                </c:pt>
                <c:pt idx="6332" formatCode="0.000">
                  <c:v>3.36</c:v>
                </c:pt>
                <c:pt idx="6333" formatCode="0.000">
                  <c:v>9.1319999999999997</c:v>
                </c:pt>
                <c:pt idx="6334" formatCode="0.000">
                  <c:v>5.1349999999999998</c:v>
                </c:pt>
                <c:pt idx="6335" formatCode="0.000">
                  <c:v>7.0570000000000004</c:v>
                </c:pt>
                <c:pt idx="6336" formatCode="0.000">
                  <c:v>2.5019999999999998</c:v>
                </c:pt>
                <c:pt idx="6337" formatCode="0.000">
                  <c:v>-1.2210000000000001</c:v>
                </c:pt>
                <c:pt idx="6338" formatCode="0.000">
                  <c:v>8.3930000000000007</c:v>
                </c:pt>
                <c:pt idx="6339" formatCode="0.000">
                  <c:v>-8.0120000000000005</c:v>
                </c:pt>
                <c:pt idx="6340" formatCode="0.000">
                  <c:v>-4.1050000000000004</c:v>
                </c:pt>
                <c:pt idx="6341" formatCode="0.000">
                  <c:v>4.3730000000000002</c:v>
                </c:pt>
                <c:pt idx="6342" formatCode="0.000">
                  <c:v>4.7359999999999998</c:v>
                </c:pt>
                <c:pt idx="6343" formatCode="0.000">
                  <c:v>5.968</c:v>
                </c:pt>
                <c:pt idx="6344" formatCode="0.000">
                  <c:v>8.4870000000000001</c:v>
                </c:pt>
                <c:pt idx="6345" formatCode="0.000">
                  <c:v>3.8839999999999999</c:v>
                </c:pt>
                <c:pt idx="6346" formatCode="0.000">
                  <c:v>-1.6220000000000001</c:v>
                </c:pt>
                <c:pt idx="6347" formatCode="0.000">
                  <c:v>5.5659999999999998</c:v>
                </c:pt>
                <c:pt idx="6348" formatCode="0.000">
                  <c:v>-7.1689999999999996</c:v>
                </c:pt>
                <c:pt idx="6349" formatCode="0.000">
                  <c:v>3.9950000000000001</c:v>
                </c:pt>
                <c:pt idx="6350" formatCode="0.000">
                  <c:v>6.8150000000000004</c:v>
                </c:pt>
                <c:pt idx="6351" formatCode="0.000">
                  <c:v>8.6280000000000001</c:v>
                </c:pt>
                <c:pt idx="6352" formatCode="0.000">
                  <c:v>5.7939999999999996</c:v>
                </c:pt>
                <c:pt idx="6353" formatCode="0.000">
                  <c:v>4.9980000000000002</c:v>
                </c:pt>
                <c:pt idx="6354" formatCode="0.000">
                  <c:v>-2.1680000000000001</c:v>
                </c:pt>
                <c:pt idx="6355" formatCode="0.000">
                  <c:v>8.4290000000000003</c:v>
                </c:pt>
                <c:pt idx="6356" formatCode="0.000">
                  <c:v>-9.5909999999999993</c:v>
                </c:pt>
                <c:pt idx="6357" formatCode="0.000">
                  <c:v>5.0039999999999996</c:v>
                </c:pt>
                <c:pt idx="6358" formatCode="0.000">
                  <c:v>7.6760000000000002</c:v>
                </c:pt>
                <c:pt idx="6359" formatCode="0.000">
                  <c:v>8.0890000000000004</c:v>
                </c:pt>
                <c:pt idx="6360" formatCode="0.000">
                  <c:v>10.124000000000001</c:v>
                </c:pt>
                <c:pt idx="6361" formatCode="0.000">
                  <c:v>5.9560000000000004</c:v>
                </c:pt>
                <c:pt idx="6362" formatCode="0.000">
                  <c:v>-8.8360000000000003</c:v>
                </c:pt>
                <c:pt idx="6363" formatCode="0.000">
                  <c:v>7.6749999999999998</c:v>
                </c:pt>
                <c:pt idx="6364" formatCode="0.000">
                  <c:v>-12.879</c:v>
                </c:pt>
                <c:pt idx="6365" formatCode="0.000">
                  <c:v>6.6539999999999999</c:v>
                </c:pt>
                <c:pt idx="6366" formatCode="0.000">
                  <c:v>5.0549999999999997</c:v>
                </c:pt>
                <c:pt idx="6367" formatCode="0.000">
                  <c:v>9.3160000000000007</c:v>
                </c:pt>
                <c:pt idx="6368" formatCode="0.000">
                  <c:v>10.076000000000001</c:v>
                </c:pt>
                <c:pt idx="6369" formatCode="0.000">
                  <c:v>4.49</c:v>
                </c:pt>
                <c:pt idx="6370" formatCode="0.000">
                  <c:v>-3.15</c:v>
                </c:pt>
                <c:pt idx="6371" formatCode="0.000">
                  <c:v>6.8019999999999996</c:v>
                </c:pt>
                <c:pt idx="6372" formatCode="0.000">
                  <c:v>-12.202999999999999</c:v>
                </c:pt>
                <c:pt idx="6373" formatCode="0.000">
                  <c:v>5.2119999999999997</c:v>
                </c:pt>
                <c:pt idx="6374" formatCode="0.000">
                  <c:v>7.2050000000000001</c:v>
                </c:pt>
                <c:pt idx="6375" formatCode="0.000">
                  <c:v>9.7159999999999993</c:v>
                </c:pt>
                <c:pt idx="6376" formatCode="0.000">
                  <c:v>9.5280000000000005</c:v>
                </c:pt>
                <c:pt idx="6377" formatCode="0.000">
                  <c:v>5.2389999999999999</c:v>
                </c:pt>
                <c:pt idx="6378" formatCode="0.000">
                  <c:v>-3.8769999999999998</c:v>
                </c:pt>
                <c:pt idx="6379" formatCode="0.000">
                  <c:v>12.685</c:v>
                </c:pt>
                <c:pt idx="6380" formatCode="0.000">
                  <c:v>-11.156000000000001</c:v>
                </c:pt>
                <c:pt idx="6381" formatCode="0.000">
                  <c:v>7.9340000000000002</c:v>
                </c:pt>
                <c:pt idx="6382" formatCode="0.000">
                  <c:v>-0.311</c:v>
                </c:pt>
                <c:pt idx="6383" formatCode="0.000">
                  <c:v>9.5020000000000007</c:v>
                </c:pt>
                <c:pt idx="6384" formatCode="0.000">
                  <c:v>7.9320000000000004</c:v>
                </c:pt>
                <c:pt idx="6385" formatCode="0.000">
                  <c:v>7.2750000000000004</c:v>
                </c:pt>
                <c:pt idx="6386" formatCode="0.000">
                  <c:v>-5.8559999999999999</c:v>
                </c:pt>
                <c:pt idx="6387" formatCode="0.000">
                  <c:v>9.3859999999999992</c:v>
                </c:pt>
                <c:pt idx="6388" formatCode="0.000">
                  <c:v>-8.9280000000000008</c:v>
                </c:pt>
                <c:pt idx="6389" formatCode="0.000">
                  <c:v>7.4450000000000003</c:v>
                </c:pt>
                <c:pt idx="6390" formatCode="0.000">
                  <c:v>-8.5030000000000001</c:v>
                </c:pt>
                <c:pt idx="6391" formatCode="0.000">
                  <c:v>12.526999999999999</c:v>
                </c:pt>
                <c:pt idx="6392" formatCode="0.000">
                  <c:v>10.092000000000001</c:v>
                </c:pt>
                <c:pt idx="6393" formatCode="0.000">
                  <c:v>9.5020000000000007</c:v>
                </c:pt>
                <c:pt idx="6394" formatCode="0.000">
                  <c:v>-3.1379999999999999</c:v>
                </c:pt>
                <c:pt idx="6395" formatCode="0.000">
                  <c:v>10.252000000000001</c:v>
                </c:pt>
                <c:pt idx="6396" formatCode="0.000">
                  <c:v>-5.4969999999999999</c:v>
                </c:pt>
                <c:pt idx="6397" formatCode="0.000">
                  <c:v>9.2889999999999997</c:v>
                </c:pt>
                <c:pt idx="6398" formatCode="0.000">
                  <c:v>-7.0709999999999997</c:v>
                </c:pt>
                <c:pt idx="6399" formatCode="0.000">
                  <c:v>9.3000000000000007</c:v>
                </c:pt>
                <c:pt idx="6400" formatCode="0.000">
                  <c:v>9.18</c:v>
                </c:pt>
                <c:pt idx="6401" formatCode="0.000">
                  <c:v>8.5190000000000001</c:v>
                </c:pt>
                <c:pt idx="6402" formatCode="0.000">
                  <c:v>-5.2149999999999999</c:v>
                </c:pt>
                <c:pt idx="6403" formatCode="0.000">
                  <c:v>9.8350000000000009</c:v>
                </c:pt>
                <c:pt idx="6404" formatCode="0.000">
                  <c:v>-1.5509999999999999</c:v>
                </c:pt>
                <c:pt idx="6405" formatCode="0.000">
                  <c:v>6.4960000000000004</c:v>
                </c:pt>
                <c:pt idx="6406" formatCode="0.000">
                  <c:v>-9.2629999999999999</c:v>
                </c:pt>
                <c:pt idx="6407" formatCode="0.000">
                  <c:v>10.167999999999999</c:v>
                </c:pt>
                <c:pt idx="6408" formatCode="0.000">
                  <c:v>11.548</c:v>
                </c:pt>
                <c:pt idx="6409" formatCode="0.000">
                  <c:v>5.9189999999999996</c:v>
                </c:pt>
                <c:pt idx="6410" formatCode="0.000">
                  <c:v>-4.0229999999999997</c:v>
                </c:pt>
                <c:pt idx="6411" formatCode="0.000">
                  <c:v>9.8729999999999993</c:v>
                </c:pt>
                <c:pt idx="6412" formatCode="0.000">
                  <c:v>-4.8689999999999998</c:v>
                </c:pt>
                <c:pt idx="6413" formatCode="0.000">
                  <c:v>5.94</c:v>
                </c:pt>
                <c:pt idx="6414" formatCode="0.000">
                  <c:v>-5.7309999999999999</c:v>
                </c:pt>
                <c:pt idx="6415" formatCode="0.000">
                  <c:v>9.6349999999999998</c:v>
                </c:pt>
                <c:pt idx="6416" formatCode="0.000">
                  <c:v>9.9870000000000001</c:v>
                </c:pt>
                <c:pt idx="6417" formatCode="0.000">
                  <c:v>7.8150000000000004</c:v>
                </c:pt>
                <c:pt idx="6418" formatCode="0.000">
                  <c:v>-3.1520000000000001</c:v>
                </c:pt>
                <c:pt idx="6419" formatCode="0.000">
                  <c:v>8.0350000000000001</c:v>
                </c:pt>
                <c:pt idx="6420" formatCode="0.000">
                  <c:v>5.0510000000000002</c:v>
                </c:pt>
                <c:pt idx="6421" formatCode="0.000">
                  <c:v>5.673</c:v>
                </c:pt>
                <c:pt idx="6422" formatCode="0.000">
                  <c:v>-7.5590000000000002</c:v>
                </c:pt>
                <c:pt idx="6423" formatCode="0.000">
                  <c:v>10.318</c:v>
                </c:pt>
                <c:pt idx="6424" formatCode="0.000">
                  <c:v>8.4450000000000003</c:v>
                </c:pt>
                <c:pt idx="6425" formatCode="0.000">
                  <c:v>4.2629999999999999</c:v>
                </c:pt>
                <c:pt idx="6426" formatCode="0.000">
                  <c:v>-4.3639999999999999</c:v>
                </c:pt>
                <c:pt idx="6427" formatCode="0.000">
                  <c:v>5.7480000000000002</c:v>
                </c:pt>
                <c:pt idx="6428" formatCode="0.000">
                  <c:v>6.2320000000000002</c:v>
                </c:pt>
                <c:pt idx="6429" formatCode="0.000">
                  <c:v>5.218</c:v>
                </c:pt>
                <c:pt idx="6430" formatCode="0.000">
                  <c:v>-9.1329999999999991</c:v>
                </c:pt>
                <c:pt idx="6431" formatCode="0.000">
                  <c:v>10.789</c:v>
                </c:pt>
                <c:pt idx="6432" formatCode="0.000">
                  <c:v>9.11</c:v>
                </c:pt>
                <c:pt idx="6433" formatCode="0.000">
                  <c:v>5.8239999999999998</c:v>
                </c:pt>
                <c:pt idx="6434" formatCode="0.000">
                  <c:v>-3.5649999999999999</c:v>
                </c:pt>
                <c:pt idx="6435" formatCode="0.000">
                  <c:v>8.39</c:v>
                </c:pt>
                <c:pt idx="6436" formatCode="0.000">
                  <c:v>6.7130000000000001</c:v>
                </c:pt>
                <c:pt idx="6437" formatCode="0.000">
                  <c:v>2.72</c:v>
                </c:pt>
                <c:pt idx="6438" formatCode="0.000">
                  <c:v>-7.5510000000000002</c:v>
                </c:pt>
                <c:pt idx="6439" formatCode="0.000">
                  <c:v>7.2889999999999997</c:v>
                </c:pt>
                <c:pt idx="6440" formatCode="0.000">
                  <c:v>9.1750000000000007</c:v>
                </c:pt>
                <c:pt idx="6441" formatCode="0.000">
                  <c:v>6.4560000000000004</c:v>
                </c:pt>
                <c:pt idx="6442" formatCode="0.000">
                  <c:v>-2.6110000000000002</c:v>
                </c:pt>
                <c:pt idx="6443" formatCode="0.000">
                  <c:v>8.7780000000000005</c:v>
                </c:pt>
                <c:pt idx="6444" formatCode="0.000">
                  <c:v>2.9279999999999999</c:v>
                </c:pt>
                <c:pt idx="6445" formatCode="0.000">
                  <c:v>3.3650000000000002</c:v>
                </c:pt>
                <c:pt idx="6446" formatCode="0.000">
                  <c:v>-3.5270000000000001</c:v>
                </c:pt>
                <c:pt idx="6447" formatCode="0.000">
                  <c:v>9</c:v>
                </c:pt>
                <c:pt idx="6448" formatCode="0.000">
                  <c:v>8.8770000000000007</c:v>
                </c:pt>
                <c:pt idx="6449" formatCode="0.000">
                  <c:v>3.9220000000000002</c:v>
                </c:pt>
                <c:pt idx="6450" formatCode="0.000">
                  <c:v>-2.4049999999999998</c:v>
                </c:pt>
                <c:pt idx="6451" formatCode="0.000">
                  <c:v>7.8860000000000001</c:v>
                </c:pt>
                <c:pt idx="6452" formatCode="0.000">
                  <c:v>-0.53400000000000003</c:v>
                </c:pt>
                <c:pt idx="6453" formatCode="0.000">
                  <c:v>3.181</c:v>
                </c:pt>
                <c:pt idx="6454" formatCode="0.000">
                  <c:v>-4.6479999999999997</c:v>
                </c:pt>
                <c:pt idx="6455" formatCode="0.000">
                  <c:v>6.62</c:v>
                </c:pt>
                <c:pt idx="6456" formatCode="0.000">
                  <c:v>9.57</c:v>
                </c:pt>
                <c:pt idx="6457" formatCode="0.000">
                  <c:v>6.6180000000000003</c:v>
                </c:pt>
                <c:pt idx="6458" formatCode="0.000">
                  <c:v>2.5950000000000002</c:v>
                </c:pt>
                <c:pt idx="6459" formatCode="0.000">
                  <c:v>5.0030000000000001</c:v>
                </c:pt>
                <c:pt idx="6460" formatCode="0.000">
                  <c:v>-1.0999999999999999E-2</c:v>
                </c:pt>
                <c:pt idx="6461" formatCode="0.000">
                  <c:v>2.7869999999999999</c:v>
                </c:pt>
                <c:pt idx="6462" formatCode="0.000">
                  <c:v>-7.25</c:v>
                </c:pt>
                <c:pt idx="6463" formatCode="0.000">
                  <c:v>8.3789999999999996</c:v>
                </c:pt>
                <c:pt idx="6464" formatCode="0.000">
                  <c:v>7.8780000000000001</c:v>
                </c:pt>
                <c:pt idx="6465" formatCode="0.000">
                  <c:v>5.077</c:v>
                </c:pt>
                <c:pt idx="6466" formatCode="0.000">
                  <c:v>9.7720000000000002</c:v>
                </c:pt>
                <c:pt idx="6467" formatCode="0.000">
                  <c:v>7.4779999999999998</c:v>
                </c:pt>
                <c:pt idx="6468" formatCode="0.000">
                  <c:v>-0.89900000000000002</c:v>
                </c:pt>
                <c:pt idx="6469" formatCode="0.000">
                  <c:v>4.7750000000000004</c:v>
                </c:pt>
                <c:pt idx="6470" formatCode="0.000">
                  <c:v>-6.8369999999999997</c:v>
                </c:pt>
                <c:pt idx="6471" formatCode="0.000">
                  <c:v>8.8780000000000001</c:v>
                </c:pt>
                <c:pt idx="6472" formatCode="0.000">
                  <c:v>6.9619999999999997</c:v>
                </c:pt>
                <c:pt idx="6473" formatCode="0.000">
                  <c:v>5.6970000000000001</c:v>
                </c:pt>
                <c:pt idx="6474" formatCode="0.000">
                  <c:v>5.9269999999999996</c:v>
                </c:pt>
                <c:pt idx="6475" formatCode="0.000">
                  <c:v>7.9630000000000001</c:v>
                </c:pt>
                <c:pt idx="6476" formatCode="0.000">
                  <c:v>2.77</c:v>
                </c:pt>
                <c:pt idx="6477" formatCode="0.000">
                  <c:v>5.032</c:v>
                </c:pt>
                <c:pt idx="6478" formatCode="0.000">
                  <c:v>-11.331</c:v>
                </c:pt>
                <c:pt idx="6479" formatCode="0.000">
                  <c:v>9.5180000000000007</c:v>
                </c:pt>
                <c:pt idx="6480" formatCode="0.000">
                  <c:v>10.7</c:v>
                </c:pt>
                <c:pt idx="6481" formatCode="0.000">
                  <c:v>6.2649999999999997</c:v>
                </c:pt>
                <c:pt idx="6482" formatCode="0.000">
                  <c:v>1.4059999999999999</c:v>
                </c:pt>
                <c:pt idx="6483" formatCode="0.000">
                  <c:v>8.8840000000000003</c:v>
                </c:pt>
                <c:pt idx="6484" formatCode="0.000">
                  <c:v>-4.0869999999999997</c:v>
                </c:pt>
                <c:pt idx="6485" formatCode="0.000">
                  <c:v>3.319</c:v>
                </c:pt>
                <c:pt idx="6486" formatCode="0.000">
                  <c:v>-1.369</c:v>
                </c:pt>
                <c:pt idx="6487" formatCode="0.000">
                  <c:v>10.253</c:v>
                </c:pt>
                <c:pt idx="6488" formatCode="0.000">
                  <c:v>12.574</c:v>
                </c:pt>
                <c:pt idx="6489" formatCode="0.000">
                  <c:v>5.782</c:v>
                </c:pt>
                <c:pt idx="6490" formatCode="0.000">
                  <c:v>-2.6949999999999998</c:v>
                </c:pt>
                <c:pt idx="6491" formatCode="0.000">
                  <c:v>11.407</c:v>
                </c:pt>
                <c:pt idx="6492" formatCode="0.000">
                  <c:v>-2.2240000000000002</c:v>
                </c:pt>
                <c:pt idx="6493" formatCode="0.000">
                  <c:v>5.37</c:v>
                </c:pt>
                <c:pt idx="6494" formatCode="0.000">
                  <c:v>-2.6160000000000001</c:v>
                </c:pt>
                <c:pt idx="6495" formatCode="0.000">
                  <c:v>6.1580000000000004</c:v>
                </c:pt>
                <c:pt idx="6496" formatCode="0.000">
                  <c:v>9.5619999999999994</c:v>
                </c:pt>
                <c:pt idx="6497" formatCode="0.000">
                  <c:v>4.6509999999999998</c:v>
                </c:pt>
                <c:pt idx="6498" formatCode="0.000">
                  <c:v>0.68799999999999994</c:v>
                </c:pt>
                <c:pt idx="6499" formatCode="0.000">
                  <c:v>7.9459999999999997</c:v>
                </c:pt>
                <c:pt idx="6500" formatCode="0.000">
                  <c:v>0.77100000000000002</c:v>
                </c:pt>
                <c:pt idx="6501" formatCode="0.000">
                  <c:v>4.548</c:v>
                </c:pt>
                <c:pt idx="6502" formatCode="0.000">
                  <c:v>-1.7270000000000001</c:v>
                </c:pt>
                <c:pt idx="6503" formatCode="0.000">
                  <c:v>5.4379999999999997</c:v>
                </c:pt>
                <c:pt idx="6504" formatCode="0.000">
                  <c:v>9.2989999999999995</c:v>
                </c:pt>
                <c:pt idx="6505" formatCode="0.000">
                  <c:v>3.847</c:v>
                </c:pt>
                <c:pt idx="6506" formatCode="0.000">
                  <c:v>3.2069999999999999</c:v>
                </c:pt>
                <c:pt idx="6507" formatCode="0.000">
                  <c:v>8.3960000000000008</c:v>
                </c:pt>
                <c:pt idx="6508" formatCode="0.000">
                  <c:v>-0.623</c:v>
                </c:pt>
                <c:pt idx="6509" formatCode="0.000">
                  <c:v>5.9909999999999997</c:v>
                </c:pt>
                <c:pt idx="6510" formatCode="0.000">
                  <c:v>-3.46</c:v>
                </c:pt>
                <c:pt idx="6511" formatCode="0.000">
                  <c:v>7.3330000000000002</c:v>
                </c:pt>
                <c:pt idx="6512" formatCode="0.000">
                  <c:v>13.307</c:v>
                </c:pt>
                <c:pt idx="6513" formatCode="0.000">
                  <c:v>4.8920000000000003</c:v>
                </c:pt>
                <c:pt idx="6514" formatCode="0.000">
                  <c:v>-2.1800000000000002</c:v>
                </c:pt>
                <c:pt idx="6515" formatCode="0.000">
                  <c:v>11.257999999999999</c:v>
                </c:pt>
                <c:pt idx="6516" formatCode="0.000">
                  <c:v>-1.43</c:v>
                </c:pt>
                <c:pt idx="6517" formatCode="0.000">
                  <c:v>5.157</c:v>
                </c:pt>
                <c:pt idx="6518" formatCode="0.000">
                  <c:v>4.1980000000000004</c:v>
                </c:pt>
                <c:pt idx="6519" formatCode="0.000">
                  <c:v>7.1070000000000002</c:v>
                </c:pt>
                <c:pt idx="6520" formatCode="0.000">
                  <c:v>6.5750000000000002</c:v>
                </c:pt>
                <c:pt idx="6521" formatCode="0.000">
                  <c:v>6.0960000000000001</c:v>
                </c:pt>
                <c:pt idx="6522" formatCode="0.000">
                  <c:v>-4.9800000000000004</c:v>
                </c:pt>
                <c:pt idx="6523" formatCode="0.000">
                  <c:v>10.492000000000001</c:v>
                </c:pt>
                <c:pt idx="6524" formatCode="0.000">
                  <c:v>5.4349999999999996</c:v>
                </c:pt>
                <c:pt idx="6525" formatCode="0.000">
                  <c:v>5.3280000000000003</c:v>
                </c:pt>
                <c:pt idx="6526" formatCode="0.000">
                  <c:v>-6.4870000000000001</c:v>
                </c:pt>
                <c:pt idx="6527" formatCode="0.000">
                  <c:v>6.3310000000000004</c:v>
                </c:pt>
                <c:pt idx="6528" formatCode="0.000">
                  <c:v>7.0380000000000003</c:v>
                </c:pt>
                <c:pt idx="6529" formatCode="0.000">
                  <c:v>6.9359999999999999</c:v>
                </c:pt>
                <c:pt idx="6530" formatCode="0.000">
                  <c:v>-0.77100000000000002</c:v>
                </c:pt>
                <c:pt idx="6531" formatCode="0.000">
                  <c:v>10.023999999999999</c:v>
                </c:pt>
                <c:pt idx="6532" formatCode="0.000">
                  <c:v>-0.08</c:v>
                </c:pt>
                <c:pt idx="6533" formatCode="0.000">
                  <c:v>6.0519999999999996</c:v>
                </c:pt>
                <c:pt idx="6534" formatCode="0.000">
                  <c:v>-1.5249999999999999</c:v>
                </c:pt>
                <c:pt idx="6535" formatCode="0.000">
                  <c:v>7.2149999999999999</c:v>
                </c:pt>
                <c:pt idx="6536" formatCode="0.000">
                  <c:v>9.6780000000000008</c:v>
                </c:pt>
                <c:pt idx="6537" formatCode="0.000">
                  <c:v>5.6269999999999998</c:v>
                </c:pt>
                <c:pt idx="6538" formatCode="0.000">
                  <c:v>-2.3719999999999999</c:v>
                </c:pt>
                <c:pt idx="6539" formatCode="0.000">
                  <c:v>4.8810000000000002</c:v>
                </c:pt>
                <c:pt idx="6540" formatCode="0.000">
                  <c:v>-1.821</c:v>
                </c:pt>
                <c:pt idx="6541" formatCode="0.000">
                  <c:v>3.12</c:v>
                </c:pt>
                <c:pt idx="6542" formatCode="0.000">
                  <c:v>-0.92</c:v>
                </c:pt>
                <c:pt idx="6543" formatCode="0.000">
                  <c:v>6.1219999999999999</c:v>
                </c:pt>
                <c:pt idx="6544" formatCode="0.000">
                  <c:v>8.7590000000000003</c:v>
                </c:pt>
                <c:pt idx="6545" formatCode="0.000">
                  <c:v>4.9989999999999997</c:v>
                </c:pt>
                <c:pt idx="6546" formatCode="0.000">
                  <c:v>9.7929999999999993</c:v>
                </c:pt>
                <c:pt idx="6547" formatCode="0.000">
                  <c:v>4.4619999999999997</c:v>
                </c:pt>
                <c:pt idx="6548" formatCode="0.000">
                  <c:v>3.895</c:v>
                </c:pt>
                <c:pt idx="6549" formatCode="0.000">
                  <c:v>4.5960000000000001</c:v>
                </c:pt>
                <c:pt idx="6550" formatCode="0.000">
                  <c:v>-3.4580000000000002</c:v>
                </c:pt>
                <c:pt idx="6551" formatCode="0.000">
                  <c:v>7.8769999999999998</c:v>
                </c:pt>
                <c:pt idx="6552" formatCode="0.000">
                  <c:v>6.258</c:v>
                </c:pt>
                <c:pt idx="6553" formatCode="0.000">
                  <c:v>4.7430000000000003</c:v>
                </c:pt>
                <c:pt idx="6554" formatCode="0.000">
                  <c:v>6.8730000000000002</c:v>
                </c:pt>
                <c:pt idx="6555" formatCode="0.000">
                  <c:v>10.454000000000001</c:v>
                </c:pt>
                <c:pt idx="6556" formatCode="0.000">
                  <c:v>4.6769999999999996</c:v>
                </c:pt>
                <c:pt idx="6557" formatCode="0.000">
                  <c:v>2.6539999999999999</c:v>
                </c:pt>
                <c:pt idx="6558" formatCode="0.000">
                  <c:v>0.54200000000000004</c:v>
                </c:pt>
                <c:pt idx="6559" formatCode="0.000">
                  <c:v>3.895</c:v>
                </c:pt>
                <c:pt idx="6560" formatCode="0.000">
                  <c:v>6.335</c:v>
                </c:pt>
                <c:pt idx="6561" formatCode="0.000">
                  <c:v>6.7359999999999998</c:v>
                </c:pt>
                <c:pt idx="6562" formatCode="0.000">
                  <c:v>0.26</c:v>
                </c:pt>
                <c:pt idx="6563" formatCode="0.000">
                  <c:v>2.331</c:v>
                </c:pt>
                <c:pt idx="6564" formatCode="0.000">
                  <c:v>-3.0659999999999998</c:v>
                </c:pt>
                <c:pt idx="6565" formatCode="0.000">
                  <c:v>3.0259999999999998</c:v>
                </c:pt>
                <c:pt idx="6566" formatCode="0.000">
                  <c:v>0.63900000000000001</c:v>
                </c:pt>
                <c:pt idx="6567" formatCode="0.000">
                  <c:v>4.8550000000000004</c:v>
                </c:pt>
                <c:pt idx="6568" formatCode="0.000">
                  <c:v>9.2029999999999994</c:v>
                </c:pt>
                <c:pt idx="6569" formatCode="0.000">
                  <c:v>5.6749999999999998</c:v>
                </c:pt>
                <c:pt idx="6570" formatCode="0.000">
                  <c:v>13.195</c:v>
                </c:pt>
                <c:pt idx="6571" formatCode="0.000">
                  <c:v>7.9960000000000004</c:v>
                </c:pt>
                <c:pt idx="6572" formatCode="0.000">
                  <c:v>-1.7110000000000001</c:v>
                </c:pt>
                <c:pt idx="6573" formatCode="0.000">
                  <c:v>3.359</c:v>
                </c:pt>
                <c:pt idx="6574" formatCode="0.000">
                  <c:v>7.2270000000000003</c:v>
                </c:pt>
                <c:pt idx="6575" formatCode="0.000">
                  <c:v>4.7850000000000001</c:v>
                </c:pt>
                <c:pt idx="6576" formatCode="0.000">
                  <c:v>6.2290000000000001</c:v>
                </c:pt>
                <c:pt idx="6577" formatCode="0.000">
                  <c:v>4.3410000000000002</c:v>
                </c:pt>
                <c:pt idx="6578" formatCode="0.000">
                  <c:v>3.9329999999999998</c:v>
                </c:pt>
                <c:pt idx="6579" formatCode="0.000">
                  <c:v>3.9</c:v>
                </c:pt>
                <c:pt idx="6580" formatCode="0.000">
                  <c:v>-0.91300000000000003</c:v>
                </c:pt>
                <c:pt idx="6581" formatCode="0.000">
                  <c:v>3.89</c:v>
                </c:pt>
                <c:pt idx="6582" formatCode="0.000">
                  <c:v>5.13</c:v>
                </c:pt>
                <c:pt idx="6583" formatCode="0.000">
                  <c:v>6.3970000000000002</c:v>
                </c:pt>
                <c:pt idx="6584" formatCode="0.000">
                  <c:v>8.8759999999999994</c:v>
                </c:pt>
                <c:pt idx="6585" formatCode="0.000">
                  <c:v>5.4450000000000003</c:v>
                </c:pt>
                <c:pt idx="6586" formatCode="0.000">
                  <c:v>3.73</c:v>
                </c:pt>
                <c:pt idx="6587" formatCode="0.000">
                  <c:v>5.48</c:v>
                </c:pt>
                <c:pt idx="6588" formatCode="0.000">
                  <c:v>-2.3610000000000002</c:v>
                </c:pt>
                <c:pt idx="6589" formatCode="0.000">
                  <c:v>0.64800000000000002</c:v>
                </c:pt>
                <c:pt idx="6590" formatCode="0.000">
                  <c:v>2.9380000000000002</c:v>
                </c:pt>
                <c:pt idx="6591" formatCode="0.000">
                  <c:v>5.5289999999999999</c:v>
                </c:pt>
                <c:pt idx="6592" formatCode="0.000">
                  <c:v>6.702</c:v>
                </c:pt>
                <c:pt idx="6593" formatCode="0.000">
                  <c:v>4.8250000000000002</c:v>
                </c:pt>
                <c:pt idx="6594" formatCode="0.000">
                  <c:v>12.99</c:v>
                </c:pt>
                <c:pt idx="6595" formatCode="0.000">
                  <c:v>7.125</c:v>
                </c:pt>
                <c:pt idx="6596" formatCode="0.000">
                  <c:v>0.50800000000000001</c:v>
                </c:pt>
                <c:pt idx="6597" formatCode="0.000">
                  <c:v>5.335</c:v>
                </c:pt>
                <c:pt idx="6598" formatCode="0.000">
                  <c:v>5.12</c:v>
                </c:pt>
                <c:pt idx="6599" formatCode="0.000">
                  <c:v>6.46</c:v>
                </c:pt>
                <c:pt idx="6600" formatCode="0.000">
                  <c:v>7.6029999999999998</c:v>
                </c:pt>
                <c:pt idx="6601" formatCode="0.000">
                  <c:v>6.19</c:v>
                </c:pt>
                <c:pt idx="6602" formatCode="0.000">
                  <c:v>-1.3009999999999999</c:v>
                </c:pt>
                <c:pt idx="6603" formatCode="0.000">
                  <c:v>6.5270000000000001</c:v>
                </c:pt>
                <c:pt idx="6604" formatCode="0.000">
                  <c:v>1.3939999999999999</c:v>
                </c:pt>
                <c:pt idx="6605" formatCode="0.000">
                  <c:v>3.6560000000000001</c:v>
                </c:pt>
                <c:pt idx="6606" formatCode="0.000">
                  <c:v>5.375</c:v>
                </c:pt>
                <c:pt idx="6607" formatCode="0.000">
                  <c:v>6.5019999999999998</c:v>
                </c:pt>
                <c:pt idx="6608" formatCode="0.000">
                  <c:v>8.1300000000000008</c:v>
                </c:pt>
                <c:pt idx="6609" formatCode="0.000">
                  <c:v>5.71</c:v>
                </c:pt>
                <c:pt idx="6610" formatCode="0.000">
                  <c:v>3.4000000000000002E-2</c:v>
                </c:pt>
                <c:pt idx="6611" formatCode="0.000">
                  <c:v>6.2089999999999996</c:v>
                </c:pt>
                <c:pt idx="6612" formatCode="0.000">
                  <c:v>-2.8919999999999999</c:v>
                </c:pt>
                <c:pt idx="6613" formatCode="0.000">
                  <c:v>5.1740000000000004</c:v>
                </c:pt>
                <c:pt idx="6614" formatCode="0.000">
                  <c:v>4.702</c:v>
                </c:pt>
                <c:pt idx="6615" formatCode="0.000">
                  <c:v>7.6050000000000004</c:v>
                </c:pt>
                <c:pt idx="6616" formatCode="0.000">
                  <c:v>10.422000000000001</c:v>
                </c:pt>
                <c:pt idx="6617" formatCode="0.000">
                  <c:v>5.7169999999999996</c:v>
                </c:pt>
                <c:pt idx="6618" formatCode="0.000">
                  <c:v>0.67600000000000005</c:v>
                </c:pt>
                <c:pt idx="6619" formatCode="0.000">
                  <c:v>4.649</c:v>
                </c:pt>
                <c:pt idx="6620" formatCode="0.000">
                  <c:v>-0.93300000000000005</c:v>
                </c:pt>
                <c:pt idx="6621" formatCode="0.000">
                  <c:v>4.5599999999999996</c:v>
                </c:pt>
                <c:pt idx="6622" formatCode="0.000">
                  <c:v>0.626</c:v>
                </c:pt>
                <c:pt idx="6623" formatCode="0.000">
                  <c:v>8.2479999999999993</c:v>
                </c:pt>
                <c:pt idx="6624" formatCode="0.000">
                  <c:v>11.625</c:v>
                </c:pt>
                <c:pt idx="6625" formatCode="0.000">
                  <c:v>6.3979999999999997</c:v>
                </c:pt>
                <c:pt idx="6626" formatCode="0.000">
                  <c:v>2.72</c:v>
                </c:pt>
                <c:pt idx="6627" formatCode="0.000">
                  <c:v>6.1760000000000002</c:v>
                </c:pt>
                <c:pt idx="6628" formatCode="0.000">
                  <c:v>-3.2429999999999999</c:v>
                </c:pt>
                <c:pt idx="6629" formatCode="0.000">
                  <c:v>6.1440000000000001</c:v>
                </c:pt>
                <c:pt idx="6630" formatCode="0.000">
                  <c:v>-6.327</c:v>
                </c:pt>
                <c:pt idx="6631" formatCode="0.000">
                  <c:v>11.044</c:v>
                </c:pt>
                <c:pt idx="6632" formatCode="0.000">
                  <c:v>10.359</c:v>
                </c:pt>
                <c:pt idx="6633" formatCode="0.000">
                  <c:v>5.9950000000000001</c:v>
                </c:pt>
                <c:pt idx="6634" formatCode="0.000">
                  <c:v>8.0220000000000002</c:v>
                </c:pt>
                <c:pt idx="6635" formatCode="0.000">
                  <c:v>4.8920000000000003</c:v>
                </c:pt>
                <c:pt idx="6636" formatCode="0.000">
                  <c:v>4.26</c:v>
                </c:pt>
                <c:pt idx="6637" formatCode="0.000">
                  <c:v>5.1680000000000001</c:v>
                </c:pt>
                <c:pt idx="6638" formatCode="0.000">
                  <c:v>-4.1689999999999996</c:v>
                </c:pt>
                <c:pt idx="6639" formatCode="0.000">
                  <c:v>8.9550000000000001</c:v>
                </c:pt>
                <c:pt idx="6640" formatCode="0.000">
                  <c:v>7.9550000000000001</c:v>
                </c:pt>
                <c:pt idx="6641" formatCode="0.000">
                  <c:v>4.6950000000000003</c:v>
                </c:pt>
                <c:pt idx="6642" formatCode="0.000">
                  <c:v>6.6870000000000003</c:v>
                </c:pt>
                <c:pt idx="6643" formatCode="0.000">
                  <c:v>5.9109999999999996</c:v>
                </c:pt>
                <c:pt idx="6644" formatCode="0.000">
                  <c:v>-0.51900000000000002</c:v>
                </c:pt>
                <c:pt idx="6645" formatCode="0.000">
                  <c:v>6.5579999999999998</c:v>
                </c:pt>
                <c:pt idx="6646" formatCode="0.000">
                  <c:v>-3.9609999999999999</c:v>
                </c:pt>
                <c:pt idx="6647" formatCode="0.000">
                  <c:v>9.5649999999999995</c:v>
                </c:pt>
                <c:pt idx="6648" formatCode="0.000">
                  <c:v>11.62</c:v>
                </c:pt>
                <c:pt idx="6649" formatCode="0.000">
                  <c:v>7.9939999999999998</c:v>
                </c:pt>
                <c:pt idx="6650" formatCode="0.000">
                  <c:v>1.5449999999999999</c:v>
                </c:pt>
                <c:pt idx="6651" formatCode="0.000">
                  <c:v>6</c:v>
                </c:pt>
                <c:pt idx="6652" formatCode="0.000">
                  <c:v>9.6280000000000001</c:v>
                </c:pt>
                <c:pt idx="6653" formatCode="0.000">
                  <c:v>4.0330000000000004</c:v>
                </c:pt>
                <c:pt idx="6654" formatCode="0.000">
                  <c:v>-3.8</c:v>
                </c:pt>
                <c:pt idx="6655" formatCode="0.000">
                  <c:v>7.9279999999999999</c:v>
                </c:pt>
                <c:pt idx="6656" formatCode="0.000">
                  <c:v>9.5559999999999992</c:v>
                </c:pt>
                <c:pt idx="6657" formatCode="0.000">
                  <c:v>3.1419999999999999</c:v>
                </c:pt>
                <c:pt idx="6658" formatCode="0.000">
                  <c:v>2.4940000000000002</c:v>
                </c:pt>
                <c:pt idx="6659" formatCode="0.000">
                  <c:v>4.2069999999999999</c:v>
                </c:pt>
                <c:pt idx="6660" formatCode="0.000">
                  <c:v>-1.0720000000000001</c:v>
                </c:pt>
                <c:pt idx="6661" formatCode="0.000">
                  <c:v>4.8250000000000002</c:v>
                </c:pt>
                <c:pt idx="6662" formatCode="0.000">
                  <c:v>-2.1619999999999999</c:v>
                </c:pt>
                <c:pt idx="6663" formatCode="0.000">
                  <c:v>8.609</c:v>
                </c:pt>
                <c:pt idx="6664" formatCode="0.000">
                  <c:v>10.132999999999999</c:v>
                </c:pt>
                <c:pt idx="6665" formatCode="0.000">
                  <c:v>6.3120000000000003</c:v>
                </c:pt>
                <c:pt idx="6666" formatCode="0.000">
                  <c:v>8.39</c:v>
                </c:pt>
                <c:pt idx="6667" formatCode="0.000">
                  <c:v>6.4569999999999999</c:v>
                </c:pt>
                <c:pt idx="6668" formatCode="0.000">
                  <c:v>2.609</c:v>
                </c:pt>
                <c:pt idx="6669" formatCode="0.000">
                  <c:v>4.2</c:v>
                </c:pt>
                <c:pt idx="6670" formatCode="0.000">
                  <c:v>-3.4009999999999998</c:v>
                </c:pt>
                <c:pt idx="6671" formatCode="0.000">
                  <c:v>9.73</c:v>
                </c:pt>
                <c:pt idx="6672" formatCode="0.000">
                  <c:v>10.523</c:v>
                </c:pt>
                <c:pt idx="6673" formatCode="0.000">
                  <c:v>5.7309999999999999</c:v>
                </c:pt>
                <c:pt idx="6674" formatCode="0.000">
                  <c:v>3.6549999999999998</c:v>
                </c:pt>
                <c:pt idx="6675" formatCode="0.000">
                  <c:v>10.27</c:v>
                </c:pt>
                <c:pt idx="6676" formatCode="0.000">
                  <c:v>2.2069999999999999</c:v>
                </c:pt>
                <c:pt idx="6677" formatCode="0.000">
                  <c:v>6.9119999999999999</c:v>
                </c:pt>
                <c:pt idx="6678" formatCode="0.000">
                  <c:v>-4.6639999999999997</c:v>
                </c:pt>
                <c:pt idx="6679" formatCode="0.000">
                  <c:v>10.904999999999999</c:v>
                </c:pt>
                <c:pt idx="6680" formatCode="0.000">
                  <c:v>13.954000000000001</c:v>
                </c:pt>
                <c:pt idx="6681" formatCode="0.000">
                  <c:v>7.1</c:v>
                </c:pt>
                <c:pt idx="6682" formatCode="0.000">
                  <c:v>-8.48</c:v>
                </c:pt>
                <c:pt idx="6683" formatCode="0.000">
                  <c:v>-2.3130000000000002</c:v>
                </c:pt>
                <c:pt idx="6684" formatCode="0.000">
                  <c:v>8.3610000000000007</c:v>
                </c:pt>
                <c:pt idx="6685" formatCode="0.000">
                  <c:v>4.8959999999999999</c:v>
                </c:pt>
                <c:pt idx="6686" formatCode="0.000">
                  <c:v>6.8140000000000001</c:v>
                </c:pt>
                <c:pt idx="6687" formatCode="0.000">
                  <c:v>-6.2009999999999996</c:v>
                </c:pt>
                <c:pt idx="6688" formatCode="0.000">
                  <c:v>9.9819999999999993</c:v>
                </c:pt>
                <c:pt idx="6689" formatCode="0.000">
                  <c:v>12.567</c:v>
                </c:pt>
                <c:pt idx="6690" formatCode="0.000">
                  <c:v>5.9870000000000001</c:v>
                </c:pt>
                <c:pt idx="6691" formatCode="0.000">
                  <c:v>1.804</c:v>
                </c:pt>
                <c:pt idx="6692" formatCode="0.000">
                  <c:v>-7.9130000000000003</c:v>
                </c:pt>
                <c:pt idx="6693" formatCode="0.000">
                  <c:v>8.3279999999999994</c:v>
                </c:pt>
                <c:pt idx="6694" formatCode="0.000">
                  <c:v>6.6689999999999996</c:v>
                </c:pt>
                <c:pt idx="6695" formatCode="0.000">
                  <c:v>7.13</c:v>
                </c:pt>
                <c:pt idx="6696" formatCode="0.000">
                  <c:v>0.161</c:v>
                </c:pt>
                <c:pt idx="6697" formatCode="0.000">
                  <c:v>10.185</c:v>
                </c:pt>
                <c:pt idx="6698" formatCode="0.000">
                  <c:v>12.058</c:v>
                </c:pt>
                <c:pt idx="6699" formatCode="0.000">
                  <c:v>6.7549999999999999</c:v>
                </c:pt>
                <c:pt idx="6700" formatCode="0.000">
                  <c:v>0.432</c:v>
                </c:pt>
                <c:pt idx="6701" formatCode="0.000">
                  <c:v>-15.019</c:v>
                </c:pt>
                <c:pt idx="6702" formatCode="0.000">
                  <c:v>7.7</c:v>
                </c:pt>
                <c:pt idx="6703" formatCode="0.000">
                  <c:v>4.4829999999999997</c:v>
                </c:pt>
                <c:pt idx="6704" formatCode="0.000">
                  <c:v>5.1950000000000003</c:v>
                </c:pt>
                <c:pt idx="6705" formatCode="0.000">
                  <c:v>-3.2759999999999998</c:v>
                </c:pt>
                <c:pt idx="6706" formatCode="0.000">
                  <c:v>9.8000000000000007</c:v>
                </c:pt>
                <c:pt idx="6707" formatCode="0.000">
                  <c:v>12.045999999999999</c:v>
                </c:pt>
                <c:pt idx="6708" formatCode="0.000">
                  <c:v>6.93</c:v>
                </c:pt>
                <c:pt idx="6709" formatCode="0.000">
                  <c:v>0.72599999999999998</c:v>
                </c:pt>
                <c:pt idx="6710" formatCode="0.000">
                  <c:v>-6.5060000000000002</c:v>
                </c:pt>
                <c:pt idx="6711" formatCode="0.000">
                  <c:v>7.6379999999999999</c:v>
                </c:pt>
                <c:pt idx="6712" formatCode="0.000">
                  <c:v>6.3479999999999999</c:v>
                </c:pt>
                <c:pt idx="6713" formatCode="0.000">
                  <c:v>6.36</c:v>
                </c:pt>
                <c:pt idx="6714" formatCode="0.000">
                  <c:v>-8.1170000000000009</c:v>
                </c:pt>
                <c:pt idx="6715" formatCode="0.000">
                  <c:v>9.0380000000000003</c:v>
                </c:pt>
                <c:pt idx="6716" formatCode="0.000">
                  <c:v>14.454000000000001</c:v>
                </c:pt>
                <c:pt idx="6717" formatCode="0.000">
                  <c:v>5.01</c:v>
                </c:pt>
                <c:pt idx="6718" formatCode="0.000">
                  <c:v>-1.6679999999999999</c:v>
                </c:pt>
                <c:pt idx="6719" formatCode="0.000">
                  <c:v>-1.5720000000000001</c:v>
                </c:pt>
                <c:pt idx="6720" formatCode="0.000">
                  <c:v>10.111000000000001</c:v>
                </c:pt>
                <c:pt idx="6721" formatCode="0.000">
                  <c:v>6.43</c:v>
                </c:pt>
                <c:pt idx="6722" formatCode="0.000">
                  <c:v>7.2619999999999996</c:v>
                </c:pt>
                <c:pt idx="6723" formatCode="0.000">
                  <c:v>-3.2610000000000001</c:v>
                </c:pt>
                <c:pt idx="6724" formatCode="0.000">
                  <c:v>9.484</c:v>
                </c:pt>
                <c:pt idx="6725" formatCode="0.000">
                  <c:v>11.734999999999999</c:v>
                </c:pt>
                <c:pt idx="6726" formatCode="0.000">
                  <c:v>9.4309999999999992</c:v>
                </c:pt>
                <c:pt idx="6727" formatCode="0.000">
                  <c:v>-2.6920000000000002</c:v>
                </c:pt>
                <c:pt idx="6728" formatCode="0.000">
                  <c:v>-10.62</c:v>
                </c:pt>
                <c:pt idx="6729" formatCode="0.000">
                  <c:v>8.3529999999999998</c:v>
                </c:pt>
                <c:pt idx="6730" formatCode="0.000">
                  <c:v>0.247</c:v>
                </c:pt>
                <c:pt idx="6731" formatCode="0.000">
                  <c:v>6.4640000000000004</c:v>
                </c:pt>
                <c:pt idx="6732" formatCode="0.000">
                  <c:v>-1.5629999999999999</c:v>
                </c:pt>
                <c:pt idx="6733" formatCode="0.000">
                  <c:v>10.65</c:v>
                </c:pt>
                <c:pt idx="6734" formatCode="0.000">
                  <c:v>9.4890000000000008</c:v>
                </c:pt>
                <c:pt idx="6735" formatCode="0.000">
                  <c:v>7.5270000000000001</c:v>
                </c:pt>
                <c:pt idx="6736" formatCode="0.000">
                  <c:v>3.258</c:v>
                </c:pt>
                <c:pt idx="6737" formatCode="0.000">
                  <c:v>-6.1630000000000003</c:v>
                </c:pt>
                <c:pt idx="6738" formatCode="0.000">
                  <c:v>11.589</c:v>
                </c:pt>
                <c:pt idx="6739" formatCode="0.000">
                  <c:v>1.2090000000000001</c:v>
                </c:pt>
                <c:pt idx="6740" formatCode="0.000">
                  <c:v>5.7690000000000001</c:v>
                </c:pt>
                <c:pt idx="6741" formatCode="0.000">
                  <c:v>0.873</c:v>
                </c:pt>
                <c:pt idx="6742" formatCode="0.000">
                  <c:v>5.7779999999999996</c:v>
                </c:pt>
                <c:pt idx="6743" formatCode="0.000">
                  <c:v>12.183999999999999</c:v>
                </c:pt>
                <c:pt idx="6744" formatCode="0.000">
                  <c:v>5.2880000000000003</c:v>
                </c:pt>
                <c:pt idx="6745" formatCode="0.000">
                  <c:v>-1.2330000000000001</c:v>
                </c:pt>
                <c:pt idx="6746" formatCode="0.000">
                  <c:v>6.8319999999999999</c:v>
                </c:pt>
                <c:pt idx="6747" formatCode="0.000">
                  <c:v>1.0860000000000001</c:v>
                </c:pt>
                <c:pt idx="6748" formatCode="0.000">
                  <c:v>6.6520000000000001</c:v>
                </c:pt>
                <c:pt idx="6749" formatCode="0.000">
                  <c:v>0.76600000000000001</c:v>
                </c:pt>
                <c:pt idx="6750" formatCode="0.000">
                  <c:v>8.3290000000000006</c:v>
                </c:pt>
                <c:pt idx="6751" formatCode="0.000">
                  <c:v>8.7349999999999994</c:v>
                </c:pt>
                <c:pt idx="6752" formatCode="0.000">
                  <c:v>7.2309999999999999</c:v>
                </c:pt>
                <c:pt idx="6753" formatCode="0.000">
                  <c:v>2.0550000000000002</c:v>
                </c:pt>
                <c:pt idx="6754" formatCode="0.000">
                  <c:v>10.476000000000001</c:v>
                </c:pt>
                <c:pt idx="6755" formatCode="0.000">
                  <c:v>-0.28399999999999997</c:v>
                </c:pt>
                <c:pt idx="6756" formatCode="0.000">
                  <c:v>6.2869999999999999</c:v>
                </c:pt>
                <c:pt idx="6757" formatCode="0.000">
                  <c:v>-0.71499999999999997</c:v>
                </c:pt>
                <c:pt idx="6758" formatCode="0.000">
                  <c:v>11.478999999999999</c:v>
                </c:pt>
                <c:pt idx="6759" formatCode="0.000">
                  <c:v>12.87</c:v>
                </c:pt>
                <c:pt idx="6760" formatCode="0.000">
                  <c:v>7.1050000000000004</c:v>
                </c:pt>
                <c:pt idx="6761" formatCode="0.000">
                  <c:v>-5.3079999999999998</c:v>
                </c:pt>
                <c:pt idx="6762" formatCode="0.000">
                  <c:v>4.7119999999999997</c:v>
                </c:pt>
                <c:pt idx="6763" formatCode="0.000">
                  <c:v>4.9809999999999999</c:v>
                </c:pt>
                <c:pt idx="6764" formatCode="0.000">
                  <c:v>6.6559999999999997</c:v>
                </c:pt>
                <c:pt idx="6765" formatCode="0.000">
                  <c:v>2.98</c:v>
                </c:pt>
                <c:pt idx="6766" formatCode="0.000">
                  <c:v>11.122</c:v>
                </c:pt>
                <c:pt idx="6767" formatCode="0.000">
                  <c:v>8.6839999999999993</c:v>
                </c:pt>
                <c:pt idx="6768" formatCode="0.000">
                  <c:v>3.6549999999999998</c:v>
                </c:pt>
                <c:pt idx="6769" formatCode="0.000">
                  <c:v>5.1120000000000001</c:v>
                </c:pt>
                <c:pt idx="6770" formatCode="0.000">
                  <c:v>-8.1539999999999999</c:v>
                </c:pt>
                <c:pt idx="6771" formatCode="0.000">
                  <c:v>8.6440000000000001</c:v>
                </c:pt>
                <c:pt idx="6772" formatCode="0.000">
                  <c:v>2.109</c:v>
                </c:pt>
                <c:pt idx="6773" formatCode="0.000">
                  <c:v>5.7380000000000004</c:v>
                </c:pt>
                <c:pt idx="6774" formatCode="0.000">
                  <c:v>-0.82599999999999996</c:v>
                </c:pt>
                <c:pt idx="6775" formatCode="0.000">
                  <c:v>8.0890000000000004</c:v>
                </c:pt>
                <c:pt idx="6776" formatCode="0.000">
                  <c:v>7.6639999999999997</c:v>
                </c:pt>
                <c:pt idx="6777" formatCode="0.000">
                  <c:v>4.7569999999999997</c:v>
                </c:pt>
                <c:pt idx="6778" formatCode="0.000">
                  <c:v>6.1740000000000004</c:v>
                </c:pt>
                <c:pt idx="6779" formatCode="0.000">
                  <c:v>6.0529999999999999</c:v>
                </c:pt>
                <c:pt idx="6780" formatCode="0.000">
                  <c:v>0.76400000000000001</c:v>
                </c:pt>
                <c:pt idx="6781" formatCode="0.000">
                  <c:v>4.633</c:v>
                </c:pt>
                <c:pt idx="6782" formatCode="0.000">
                  <c:v>-0.187</c:v>
                </c:pt>
                <c:pt idx="6783" formatCode="0.000">
                  <c:v>5.5739999999999998</c:v>
                </c:pt>
                <c:pt idx="6784" formatCode="0.000">
                  <c:v>6.915</c:v>
                </c:pt>
                <c:pt idx="6785" formatCode="0.000">
                  <c:v>3.706</c:v>
                </c:pt>
                <c:pt idx="6786" formatCode="0.000">
                  <c:v>6.5919999999999996</c:v>
                </c:pt>
                <c:pt idx="6787" formatCode="0.000">
                  <c:v>6.4119999999999999</c:v>
                </c:pt>
                <c:pt idx="6788" formatCode="0.000">
                  <c:v>7.5250000000000004</c:v>
                </c:pt>
                <c:pt idx="6789" formatCode="0.000">
                  <c:v>1.4419999999999999</c:v>
                </c:pt>
                <c:pt idx="6790" formatCode="0.000">
                  <c:v>4.2190000000000003</c:v>
                </c:pt>
                <c:pt idx="6791" formatCode="0.000">
                  <c:v>2.5419999999999998</c:v>
                </c:pt>
                <c:pt idx="6792" formatCode="0.000">
                  <c:v>6.165</c:v>
                </c:pt>
                <c:pt idx="6793" formatCode="0.000">
                  <c:v>5.601</c:v>
                </c:pt>
                <c:pt idx="6794" formatCode="0.000">
                  <c:v>4.8049999999999997</c:v>
                </c:pt>
                <c:pt idx="6795" formatCode="0.000">
                  <c:v>10.477</c:v>
                </c:pt>
                <c:pt idx="6796" formatCode="0.000">
                  <c:v>7.3449999999999998</c:v>
                </c:pt>
                <c:pt idx="6797" formatCode="0.000">
                  <c:v>1.665</c:v>
                </c:pt>
                <c:pt idx="6798" formatCode="0.000">
                  <c:v>5.6319999999999997</c:v>
                </c:pt>
                <c:pt idx="6799" formatCode="0.000">
                  <c:v>-0.44800000000000001</c:v>
                </c:pt>
                <c:pt idx="6800" formatCode="0.000">
                  <c:v>4.7190000000000003</c:v>
                </c:pt>
                <c:pt idx="6801" formatCode="0.000">
                  <c:v>8.0920000000000005</c:v>
                </c:pt>
                <c:pt idx="6802" formatCode="0.000">
                  <c:v>7.8579999999999997</c:v>
                </c:pt>
                <c:pt idx="6803" formatCode="0.000">
                  <c:v>8.1210000000000004</c:v>
                </c:pt>
                <c:pt idx="6804" formatCode="0.000">
                  <c:v>5.9219999999999997</c:v>
                </c:pt>
                <c:pt idx="6805" formatCode="0.000">
                  <c:v>3.5550000000000002</c:v>
                </c:pt>
                <c:pt idx="6806" formatCode="0.000">
                  <c:v>4.7140000000000004</c:v>
                </c:pt>
                <c:pt idx="6807" formatCode="0.000">
                  <c:v>-1.325</c:v>
                </c:pt>
                <c:pt idx="6808" formatCode="0.000">
                  <c:v>4.4989999999999997</c:v>
                </c:pt>
                <c:pt idx="6809" formatCode="0.000">
                  <c:v>6.8049999999999997</c:v>
                </c:pt>
                <c:pt idx="6810" formatCode="0.000">
                  <c:v>3.5680000000000001</c:v>
                </c:pt>
                <c:pt idx="6811" formatCode="0.000">
                  <c:v>11.731</c:v>
                </c:pt>
                <c:pt idx="6812" formatCode="0.000">
                  <c:v>2.0270000000000001</c:v>
                </c:pt>
                <c:pt idx="6813" formatCode="0.000">
                  <c:v>7.9989999999999997</c:v>
                </c:pt>
                <c:pt idx="6814" formatCode="0.000">
                  <c:v>-0.32700000000000001</c:v>
                </c:pt>
                <c:pt idx="6815" formatCode="0.000">
                  <c:v>4.6849999999999996</c:v>
                </c:pt>
                <c:pt idx="6816" formatCode="0.000">
                  <c:v>0.27600000000000002</c:v>
                </c:pt>
                <c:pt idx="6817" formatCode="0.000">
                  <c:v>4.5359999999999996</c:v>
                </c:pt>
                <c:pt idx="6818" formatCode="0.000">
                  <c:v>7.6230000000000002</c:v>
                </c:pt>
                <c:pt idx="6819" formatCode="0.000">
                  <c:v>6.952</c:v>
                </c:pt>
                <c:pt idx="6820" formatCode="0.000">
                  <c:v>4.3550000000000004</c:v>
                </c:pt>
                <c:pt idx="6821" formatCode="0.000">
                  <c:v>5.7350000000000003</c:v>
                </c:pt>
                <c:pt idx="6822" formatCode="0.000">
                  <c:v>7.0570000000000004</c:v>
                </c:pt>
                <c:pt idx="6823" formatCode="0.000">
                  <c:v>3.29</c:v>
                </c:pt>
                <c:pt idx="6824" formatCode="0.000">
                  <c:v>4.1619999999999999</c:v>
                </c:pt>
                <c:pt idx="6825" formatCode="0.000">
                  <c:v>4.3049999999999997</c:v>
                </c:pt>
                <c:pt idx="6826" formatCode="0.000">
                  <c:v>4.0190000000000001</c:v>
                </c:pt>
                <c:pt idx="6827" formatCode="0.000">
                  <c:v>7.4489999999999998</c:v>
                </c:pt>
                <c:pt idx="6828" formatCode="0.000">
                  <c:v>6.16</c:v>
                </c:pt>
                <c:pt idx="6829" formatCode="0.000">
                  <c:v>-0.35499999999999998</c:v>
                </c:pt>
                <c:pt idx="6830" formatCode="0.000">
                  <c:v>6.077</c:v>
                </c:pt>
                <c:pt idx="6831" formatCode="0.000">
                  <c:v>8.4649999999999999</c:v>
                </c:pt>
                <c:pt idx="6832" formatCode="0.000">
                  <c:v>2.8420000000000001</c:v>
                </c:pt>
                <c:pt idx="6833" formatCode="0.000">
                  <c:v>5.4720000000000004</c:v>
                </c:pt>
                <c:pt idx="6834" formatCode="0.000">
                  <c:v>3.7650000000000001</c:v>
                </c:pt>
                <c:pt idx="6835" formatCode="0.000">
                  <c:v>6.2240000000000002</c:v>
                </c:pt>
                <c:pt idx="6836" formatCode="0.000">
                  <c:v>7.2789999999999999</c:v>
                </c:pt>
                <c:pt idx="6837" formatCode="0.000">
                  <c:v>6.1840000000000002</c:v>
                </c:pt>
                <c:pt idx="6838" formatCode="0.000">
                  <c:v>-0.26400000000000001</c:v>
                </c:pt>
                <c:pt idx="6839" formatCode="0.000">
                  <c:v>2.5219999999999998</c:v>
                </c:pt>
                <c:pt idx="6840" formatCode="0.000">
                  <c:v>6.4749999999999996</c:v>
                </c:pt>
                <c:pt idx="6841" formatCode="0.000">
                  <c:v>3.0419999999999998</c:v>
                </c:pt>
                <c:pt idx="6842" formatCode="0.000">
                  <c:v>6.86</c:v>
                </c:pt>
                <c:pt idx="6843" formatCode="0.000">
                  <c:v>6.2249999999999996</c:v>
                </c:pt>
                <c:pt idx="6844" formatCode="0.000">
                  <c:v>6.1619999999999999</c:v>
                </c:pt>
                <c:pt idx="6845" formatCode="0.000">
                  <c:v>6.8769999999999998</c:v>
                </c:pt>
                <c:pt idx="6846" formatCode="0.000">
                  <c:v>5.6459999999999999</c:v>
                </c:pt>
                <c:pt idx="6847" formatCode="0.000">
                  <c:v>-3.4039999999999999</c:v>
                </c:pt>
                <c:pt idx="6848" formatCode="0.000">
                  <c:v>4.9260000000000002</c:v>
                </c:pt>
                <c:pt idx="6849" formatCode="0.000">
                  <c:v>6.2670000000000003</c:v>
                </c:pt>
                <c:pt idx="6850" formatCode="0.000">
                  <c:v>5.077</c:v>
                </c:pt>
                <c:pt idx="6851" formatCode="0.000">
                  <c:v>6.2750000000000004</c:v>
                </c:pt>
                <c:pt idx="6852" formatCode="0.000">
                  <c:v>7.16</c:v>
                </c:pt>
                <c:pt idx="6853" formatCode="0.000">
                  <c:v>6.9189999999999996</c:v>
                </c:pt>
                <c:pt idx="6854" formatCode="0.000">
                  <c:v>10.664</c:v>
                </c:pt>
                <c:pt idx="6855" formatCode="0.000">
                  <c:v>4.7809999999999997</c:v>
                </c:pt>
                <c:pt idx="6856" formatCode="0.000">
                  <c:v>-4.0250000000000004</c:v>
                </c:pt>
                <c:pt idx="6857" formatCode="0.000">
                  <c:v>8.9999999999999993E-3</c:v>
                </c:pt>
                <c:pt idx="6858" formatCode="0.000">
                  <c:v>6.8680000000000003</c:v>
                </c:pt>
                <c:pt idx="6859" formatCode="0.000">
                  <c:v>4.5460000000000003</c:v>
                </c:pt>
                <c:pt idx="6860" formatCode="0.000">
                  <c:v>5.2190000000000003</c:v>
                </c:pt>
                <c:pt idx="6861" formatCode="0.000">
                  <c:v>5.98</c:v>
                </c:pt>
                <c:pt idx="6862" formatCode="0.000">
                  <c:v>6.3789999999999996</c:v>
                </c:pt>
                <c:pt idx="6863" formatCode="0.000">
                  <c:v>10.244</c:v>
                </c:pt>
                <c:pt idx="6864" formatCode="0.000">
                  <c:v>3.7549999999999999</c:v>
                </c:pt>
                <c:pt idx="6865" formatCode="0.000">
                  <c:v>3.9420000000000002</c:v>
                </c:pt>
                <c:pt idx="6866" formatCode="0.000">
                  <c:v>-3.496</c:v>
                </c:pt>
                <c:pt idx="6867" formatCode="0.000">
                  <c:v>8.3219999999999992</c:v>
                </c:pt>
                <c:pt idx="6868" formatCode="0.000">
                  <c:v>6.4409999999999998</c:v>
                </c:pt>
                <c:pt idx="6869" formatCode="0.000">
                  <c:v>6.5880000000000001</c:v>
                </c:pt>
                <c:pt idx="6870" formatCode="0.000">
                  <c:v>3.298</c:v>
                </c:pt>
                <c:pt idx="6871" formatCode="0.000">
                  <c:v>8.0090000000000003</c:v>
                </c:pt>
                <c:pt idx="6872" formatCode="0.000">
                  <c:v>10.417</c:v>
                </c:pt>
                <c:pt idx="6873" formatCode="0.000">
                  <c:v>7.9390000000000001</c:v>
                </c:pt>
                <c:pt idx="6874" formatCode="0.000">
                  <c:v>-0.39200000000000002</c:v>
                </c:pt>
                <c:pt idx="6875" formatCode="0.000">
                  <c:v>-6.8780000000000001</c:v>
                </c:pt>
                <c:pt idx="6876" formatCode="0.000">
                  <c:v>7.3520000000000003</c:v>
                </c:pt>
                <c:pt idx="6877" formatCode="0.000">
                  <c:v>7.1040000000000001</c:v>
                </c:pt>
                <c:pt idx="6878" formatCode="0.000">
                  <c:v>8.4369999999999994</c:v>
                </c:pt>
                <c:pt idx="6879" formatCode="0.000">
                  <c:v>4.5910000000000002</c:v>
                </c:pt>
                <c:pt idx="6880" formatCode="0.000">
                  <c:v>8.3420000000000005</c:v>
                </c:pt>
                <c:pt idx="6881" formatCode="0.000">
                  <c:v>11.711</c:v>
                </c:pt>
                <c:pt idx="6882" formatCode="0.000">
                  <c:v>7.9660000000000002</c:v>
                </c:pt>
                <c:pt idx="6883" formatCode="0.000">
                  <c:v>-2.988</c:v>
                </c:pt>
                <c:pt idx="6884" formatCode="0.000">
                  <c:v>-8.4689999999999994</c:v>
                </c:pt>
                <c:pt idx="6885" formatCode="0.000">
                  <c:v>7.024</c:v>
                </c:pt>
                <c:pt idx="6886" formatCode="0.000">
                  <c:v>3.3220000000000001</c:v>
                </c:pt>
                <c:pt idx="6887" formatCode="0.000">
                  <c:v>7.3620000000000001</c:v>
                </c:pt>
                <c:pt idx="6888" formatCode="0.000">
                  <c:v>2.2679999999999998</c:v>
                </c:pt>
                <c:pt idx="6889" formatCode="0.000">
                  <c:v>6.4459999999999997</c:v>
                </c:pt>
                <c:pt idx="6890" formatCode="0.000">
                  <c:v>11.672000000000001</c:v>
                </c:pt>
                <c:pt idx="6891" formatCode="0.000">
                  <c:v>8.2330000000000005</c:v>
                </c:pt>
                <c:pt idx="6892" formatCode="0.000">
                  <c:v>4.9290000000000003</c:v>
                </c:pt>
                <c:pt idx="6893" formatCode="0.000">
                  <c:v>-6.9139999999999997</c:v>
                </c:pt>
                <c:pt idx="6894" formatCode="0.000">
                  <c:v>7.9729999999999999</c:v>
                </c:pt>
                <c:pt idx="6895" formatCode="0.000">
                  <c:v>2.9590000000000001</c:v>
                </c:pt>
                <c:pt idx="6896" formatCode="0.000">
                  <c:v>10.657999999999999</c:v>
                </c:pt>
                <c:pt idx="6897" formatCode="0.000">
                  <c:v>2.4830000000000001</c:v>
                </c:pt>
                <c:pt idx="6898" formatCode="0.000">
                  <c:v>6.7610000000000001</c:v>
                </c:pt>
                <c:pt idx="6899" formatCode="0.000">
                  <c:v>12.457000000000001</c:v>
                </c:pt>
                <c:pt idx="6900" formatCode="0.000">
                  <c:v>8.4220000000000006</c:v>
                </c:pt>
                <c:pt idx="6901" formatCode="0.000">
                  <c:v>2.492</c:v>
                </c:pt>
                <c:pt idx="6902" formatCode="0.000">
                  <c:v>-9.5709999999999997</c:v>
                </c:pt>
                <c:pt idx="6903" formatCode="0.000">
                  <c:v>7.0709999999999997</c:v>
                </c:pt>
                <c:pt idx="6904" formatCode="0.000">
                  <c:v>7.4539999999999997</c:v>
                </c:pt>
                <c:pt idx="6905" formatCode="0.000">
                  <c:v>7.9640000000000004</c:v>
                </c:pt>
                <c:pt idx="6906" formatCode="0.000">
                  <c:v>1.917</c:v>
                </c:pt>
                <c:pt idx="6907" formatCode="0.000">
                  <c:v>6.3470000000000004</c:v>
                </c:pt>
                <c:pt idx="6908" formatCode="0.000">
                  <c:v>13.599</c:v>
                </c:pt>
                <c:pt idx="6909" formatCode="0.000">
                  <c:v>8.6379999999999999</c:v>
                </c:pt>
                <c:pt idx="6910" formatCode="0.000">
                  <c:v>1.224</c:v>
                </c:pt>
                <c:pt idx="6911" formatCode="0.000">
                  <c:v>-9.2940000000000005</c:v>
                </c:pt>
                <c:pt idx="6912" formatCode="0.000">
                  <c:v>5.1210000000000004</c:v>
                </c:pt>
                <c:pt idx="6913" formatCode="0.000">
                  <c:v>8.0960000000000001</c:v>
                </c:pt>
                <c:pt idx="6914" formatCode="0.000">
                  <c:v>5.7939999999999996</c:v>
                </c:pt>
                <c:pt idx="6915" formatCode="0.000">
                  <c:v>0.42299999999999999</c:v>
                </c:pt>
                <c:pt idx="6916" formatCode="0.000">
                  <c:v>3.153</c:v>
                </c:pt>
                <c:pt idx="6917" formatCode="0.000">
                  <c:v>9.8130000000000006</c:v>
                </c:pt>
                <c:pt idx="6918" formatCode="0.000">
                  <c:v>7.2110000000000003</c:v>
                </c:pt>
                <c:pt idx="6919" formatCode="0.000">
                  <c:v>11.824</c:v>
                </c:pt>
                <c:pt idx="6920" formatCode="0.000">
                  <c:v>-6.2309999999999999</c:v>
                </c:pt>
                <c:pt idx="6921" formatCode="0.000">
                  <c:v>6.5430000000000001</c:v>
                </c:pt>
                <c:pt idx="6922" formatCode="0.000">
                  <c:v>6.26</c:v>
                </c:pt>
                <c:pt idx="6923" formatCode="0.000">
                  <c:v>5.7110000000000003</c:v>
                </c:pt>
                <c:pt idx="6924" formatCode="0.000">
                  <c:v>1.657</c:v>
                </c:pt>
                <c:pt idx="6925" formatCode="0.000">
                  <c:v>2.3580000000000001</c:v>
                </c:pt>
                <c:pt idx="6926" formatCode="0.000">
                  <c:v>11.797000000000001</c:v>
                </c:pt>
                <c:pt idx="6927" formatCode="0.000">
                  <c:v>6.085</c:v>
                </c:pt>
                <c:pt idx="6928" formatCode="0.000">
                  <c:v>5.0289999999999999</c:v>
                </c:pt>
                <c:pt idx="6929" formatCode="0.000">
                  <c:v>4.1000000000000002E-2</c:v>
                </c:pt>
                <c:pt idx="6930" formatCode="0.000">
                  <c:v>4.6779999999999999</c:v>
                </c:pt>
                <c:pt idx="6931" formatCode="0.000">
                  <c:v>5.94</c:v>
                </c:pt>
                <c:pt idx="6932" formatCode="0.000">
                  <c:v>4.4800000000000004</c:v>
                </c:pt>
                <c:pt idx="6933" formatCode="0.000">
                  <c:v>2.9590000000000001</c:v>
                </c:pt>
                <c:pt idx="6934" formatCode="0.000">
                  <c:v>5.1040000000000001</c:v>
                </c:pt>
                <c:pt idx="6935" formatCode="0.000">
                  <c:v>9.2739999999999991</c:v>
                </c:pt>
                <c:pt idx="6936" formatCode="0.000">
                  <c:v>6.5910000000000002</c:v>
                </c:pt>
                <c:pt idx="6937" formatCode="0.000">
                  <c:v>5.5789999999999997</c:v>
                </c:pt>
                <c:pt idx="6938" formatCode="0.000">
                  <c:v>1.1499999999999999</c:v>
                </c:pt>
                <c:pt idx="6939" formatCode="0.000">
                  <c:v>5.3620000000000001</c:v>
                </c:pt>
                <c:pt idx="6940" formatCode="0.000">
                  <c:v>4.0289999999999999</c:v>
                </c:pt>
                <c:pt idx="6941" formatCode="0.000">
                  <c:v>6.0359999999999996</c:v>
                </c:pt>
                <c:pt idx="6942" formatCode="0.000">
                  <c:v>3.3109999999999999</c:v>
                </c:pt>
                <c:pt idx="6943" formatCode="0.000">
                  <c:v>5.8079999999999998</c:v>
                </c:pt>
                <c:pt idx="6944" formatCode="0.000">
                  <c:v>11.315</c:v>
                </c:pt>
                <c:pt idx="6945" formatCode="0.000">
                  <c:v>7.1429999999999998</c:v>
                </c:pt>
                <c:pt idx="6946" formatCode="0.000">
                  <c:v>1.9930000000000001</c:v>
                </c:pt>
                <c:pt idx="6947" formatCode="0.000">
                  <c:v>1.0269999999999999</c:v>
                </c:pt>
                <c:pt idx="6948" formatCode="0.000">
                  <c:v>4.45</c:v>
                </c:pt>
                <c:pt idx="6949" formatCode="0.000">
                  <c:v>6.4690000000000003</c:v>
                </c:pt>
                <c:pt idx="6950" formatCode="0.000">
                  <c:v>7.3739999999999997</c:v>
                </c:pt>
                <c:pt idx="6951" formatCode="0.000">
                  <c:v>2.9489999999999998</c:v>
                </c:pt>
                <c:pt idx="6952" formatCode="0.000">
                  <c:v>6.6040000000000001</c:v>
                </c:pt>
                <c:pt idx="6953" formatCode="0.000">
                  <c:v>11.491</c:v>
                </c:pt>
                <c:pt idx="6954" formatCode="0.000">
                  <c:v>7.2119999999999997</c:v>
                </c:pt>
                <c:pt idx="6955" formatCode="0.000">
                  <c:v>0.97299999999999998</c:v>
                </c:pt>
                <c:pt idx="6956" formatCode="0.000">
                  <c:v>-1.236</c:v>
                </c:pt>
                <c:pt idx="6957" formatCode="0.000">
                  <c:v>4.6289999999999996</c:v>
                </c:pt>
                <c:pt idx="6958" formatCode="0.000">
                  <c:v>4.718</c:v>
                </c:pt>
                <c:pt idx="6959" formatCode="0.000">
                  <c:v>6.8040000000000003</c:v>
                </c:pt>
                <c:pt idx="6960" formatCode="0.000">
                  <c:v>2.2730000000000001</c:v>
                </c:pt>
                <c:pt idx="6961" formatCode="0.000">
                  <c:v>7.5129999999999999</c:v>
                </c:pt>
                <c:pt idx="6962" formatCode="0.000">
                  <c:v>11.916</c:v>
                </c:pt>
                <c:pt idx="6963" formatCode="0.000">
                  <c:v>6.8179999999999996</c:v>
                </c:pt>
                <c:pt idx="6964" formatCode="0.000">
                  <c:v>-1.2649999999999999</c:v>
                </c:pt>
                <c:pt idx="6965" formatCode="0.000">
                  <c:v>3.137</c:v>
                </c:pt>
                <c:pt idx="6966" formatCode="0.000">
                  <c:v>6.5759999999999996</c:v>
                </c:pt>
                <c:pt idx="6967" formatCode="0.000">
                  <c:v>7.8250000000000002</c:v>
                </c:pt>
                <c:pt idx="6968" formatCode="0.000">
                  <c:v>7.2859999999999996</c:v>
                </c:pt>
                <c:pt idx="6969" formatCode="0.000">
                  <c:v>-1.2729999999999999</c:v>
                </c:pt>
                <c:pt idx="6970" formatCode="0.000">
                  <c:v>6.3579999999999997</c:v>
                </c:pt>
                <c:pt idx="6971" formatCode="0.000">
                  <c:v>7.7480000000000002</c:v>
                </c:pt>
                <c:pt idx="6972" formatCode="0.000">
                  <c:v>6.4470000000000001</c:v>
                </c:pt>
                <c:pt idx="6973" formatCode="0.000">
                  <c:v>3.569</c:v>
                </c:pt>
                <c:pt idx="6974" formatCode="0.000">
                  <c:v>2.2610000000000001</c:v>
                </c:pt>
                <c:pt idx="6975" formatCode="0.000">
                  <c:v>6.3170000000000002</c:v>
                </c:pt>
                <c:pt idx="6976" formatCode="0.000">
                  <c:v>8.0109999999999992</c:v>
                </c:pt>
                <c:pt idx="6977" formatCode="0.000">
                  <c:v>8.08</c:v>
                </c:pt>
                <c:pt idx="6978" formatCode="0.000">
                  <c:v>3.7490000000000001</c:v>
                </c:pt>
                <c:pt idx="6979" formatCode="0.000">
                  <c:v>6.3920000000000003</c:v>
                </c:pt>
                <c:pt idx="6980" formatCode="0.000">
                  <c:v>10.234999999999999</c:v>
                </c:pt>
                <c:pt idx="6981" formatCode="0.000">
                  <c:v>6.5</c:v>
                </c:pt>
                <c:pt idx="6982" formatCode="0.000">
                  <c:v>-2.9620000000000002</c:v>
                </c:pt>
                <c:pt idx="6983" formatCode="0.000">
                  <c:v>0.72399999999999998</c:v>
                </c:pt>
                <c:pt idx="6984" formatCode="0.000">
                  <c:v>5.649</c:v>
                </c:pt>
                <c:pt idx="6985" formatCode="0.000">
                  <c:v>4.2169999999999996</c:v>
                </c:pt>
                <c:pt idx="6986" formatCode="0.000">
                  <c:v>7.9390000000000001</c:v>
                </c:pt>
                <c:pt idx="6987" formatCode="0.000">
                  <c:v>-1.034</c:v>
                </c:pt>
                <c:pt idx="6988" formatCode="0.000">
                  <c:v>5.6079999999999997</c:v>
                </c:pt>
                <c:pt idx="6989" formatCode="0.000">
                  <c:v>8.234</c:v>
                </c:pt>
                <c:pt idx="6990" formatCode="0.000">
                  <c:v>7.6319999999999997</c:v>
                </c:pt>
                <c:pt idx="6991" formatCode="0.000">
                  <c:v>6.8179999999999996</c:v>
                </c:pt>
                <c:pt idx="6992" formatCode="0.000">
                  <c:v>2.2280000000000002</c:v>
                </c:pt>
                <c:pt idx="6993" formatCode="0.000">
                  <c:v>5.5880000000000001</c:v>
                </c:pt>
                <c:pt idx="6994" formatCode="0.000">
                  <c:v>3.7389999999999999</c:v>
                </c:pt>
                <c:pt idx="6995" formatCode="0.000">
                  <c:v>8.2579999999999991</c:v>
                </c:pt>
                <c:pt idx="6996" formatCode="0.000">
                  <c:v>-0.52500000000000002</c:v>
                </c:pt>
                <c:pt idx="6997" formatCode="0.000">
                  <c:v>9.5860000000000003</c:v>
                </c:pt>
                <c:pt idx="6998" formatCode="0.000">
                  <c:v>9.7989999999999995</c:v>
                </c:pt>
                <c:pt idx="6999" formatCode="0.000">
                  <c:v>7.242</c:v>
                </c:pt>
                <c:pt idx="7000" formatCode="0.000">
                  <c:v>3.0990000000000002</c:v>
                </c:pt>
                <c:pt idx="7001" formatCode="0.000">
                  <c:v>0.745</c:v>
                </c:pt>
                <c:pt idx="7002" formatCode="0.000">
                  <c:v>5.9219999999999997</c:v>
                </c:pt>
                <c:pt idx="7003" formatCode="0.000">
                  <c:v>1.798</c:v>
                </c:pt>
                <c:pt idx="7004" formatCode="0.000">
                  <c:v>7.8739999999999997</c:v>
                </c:pt>
                <c:pt idx="7005" formatCode="0.000">
                  <c:v>0.11700000000000001</c:v>
                </c:pt>
                <c:pt idx="7006" formatCode="0.000">
                  <c:v>6.125</c:v>
                </c:pt>
                <c:pt idx="7007" formatCode="0.000">
                  <c:v>5.7750000000000004</c:v>
                </c:pt>
                <c:pt idx="7008" formatCode="0.000">
                  <c:v>7.5910000000000002</c:v>
                </c:pt>
                <c:pt idx="7009" formatCode="0.000">
                  <c:v>7.5510000000000002</c:v>
                </c:pt>
                <c:pt idx="7010" formatCode="0.000">
                  <c:v>5.0090000000000003</c:v>
                </c:pt>
                <c:pt idx="7011" formatCode="0.000">
                  <c:v>9.9510000000000005</c:v>
                </c:pt>
                <c:pt idx="7012" formatCode="0.000">
                  <c:v>5.3079999999999998</c:v>
                </c:pt>
                <c:pt idx="7013" formatCode="0.000">
                  <c:v>5.52</c:v>
                </c:pt>
                <c:pt idx="7014" formatCode="0.000">
                  <c:v>0.76600000000000001</c:v>
                </c:pt>
                <c:pt idx="7015" formatCode="0.000">
                  <c:v>7.0880000000000001</c:v>
                </c:pt>
                <c:pt idx="7016" formatCode="0.000">
                  <c:v>4.7889999999999997</c:v>
                </c:pt>
                <c:pt idx="7017" formatCode="0.000">
                  <c:v>6.2690000000000001</c:v>
                </c:pt>
                <c:pt idx="7018" formatCode="0.000">
                  <c:v>8.6329999999999991</c:v>
                </c:pt>
                <c:pt idx="7019" formatCode="0.000">
                  <c:v>-0.33100000000000002</c:v>
                </c:pt>
                <c:pt idx="7020" formatCode="0.000">
                  <c:v>9.5350000000000001</c:v>
                </c:pt>
                <c:pt idx="7021" formatCode="0.000">
                  <c:v>6.32</c:v>
                </c:pt>
                <c:pt idx="7022" formatCode="0.000">
                  <c:v>7.1349999999999998</c:v>
                </c:pt>
                <c:pt idx="7023" formatCode="0.000">
                  <c:v>-1.198</c:v>
                </c:pt>
                <c:pt idx="7024" formatCode="0.000">
                  <c:v>9.0890000000000004</c:v>
                </c:pt>
                <c:pt idx="7025" formatCode="0.000">
                  <c:v>6.8819999999999997</c:v>
                </c:pt>
                <c:pt idx="7026" formatCode="0.000">
                  <c:v>6.7430000000000003</c:v>
                </c:pt>
                <c:pt idx="7027" formatCode="0.000">
                  <c:v>4.4829999999999997</c:v>
                </c:pt>
                <c:pt idx="7028" formatCode="0.000">
                  <c:v>-0.77100000000000002</c:v>
                </c:pt>
                <c:pt idx="7029" formatCode="0.000">
                  <c:v>4.9710000000000001</c:v>
                </c:pt>
                <c:pt idx="7030" formatCode="0.000">
                  <c:v>7.984</c:v>
                </c:pt>
                <c:pt idx="7031" formatCode="0.000">
                  <c:v>7.4980000000000002</c:v>
                </c:pt>
                <c:pt idx="7032" formatCode="0.000">
                  <c:v>-2.6259999999999999</c:v>
                </c:pt>
                <c:pt idx="7033" formatCode="0.000">
                  <c:v>8.048</c:v>
                </c:pt>
                <c:pt idx="7034" formatCode="0.000">
                  <c:v>5.4989999999999997</c:v>
                </c:pt>
                <c:pt idx="7035" formatCode="0.000">
                  <c:v>7.0229999999999997</c:v>
                </c:pt>
                <c:pt idx="7036" formatCode="0.000">
                  <c:v>8.3369999999999997</c:v>
                </c:pt>
                <c:pt idx="7037" formatCode="0.000">
                  <c:v>1.702</c:v>
                </c:pt>
                <c:pt idx="7038" formatCode="0.000">
                  <c:v>4.8220000000000001</c:v>
                </c:pt>
                <c:pt idx="7039" formatCode="0.000">
                  <c:v>3.831</c:v>
                </c:pt>
                <c:pt idx="7040" formatCode="0.000">
                  <c:v>6.99</c:v>
                </c:pt>
                <c:pt idx="7041" formatCode="0.000">
                  <c:v>2.9540000000000002</c:v>
                </c:pt>
                <c:pt idx="7042" formatCode="0.000">
                  <c:v>5.4870000000000001</c:v>
                </c:pt>
                <c:pt idx="7043" formatCode="0.000">
                  <c:v>9.5830000000000002</c:v>
                </c:pt>
                <c:pt idx="7044" formatCode="0.000">
                  <c:v>5.3979999999999997</c:v>
                </c:pt>
                <c:pt idx="7045" formatCode="0.000">
                  <c:v>6.6870000000000003</c:v>
                </c:pt>
                <c:pt idx="7046" formatCode="0.000">
                  <c:v>2.9020000000000001</c:v>
                </c:pt>
                <c:pt idx="7047" formatCode="0.000">
                  <c:v>6.6159999999999997</c:v>
                </c:pt>
                <c:pt idx="7048" formatCode="0.000">
                  <c:v>3.7559999999999998</c:v>
                </c:pt>
                <c:pt idx="7049" formatCode="0.000">
                  <c:v>7.8929999999999998</c:v>
                </c:pt>
                <c:pt idx="7050" formatCode="0.000">
                  <c:v>2.6019999999999999</c:v>
                </c:pt>
                <c:pt idx="7051" formatCode="0.000">
                  <c:v>7.4930000000000003</c:v>
                </c:pt>
                <c:pt idx="7052" formatCode="0.000">
                  <c:v>7.5259999999999998</c:v>
                </c:pt>
                <c:pt idx="7053" formatCode="0.000">
                  <c:v>8.7170000000000005</c:v>
                </c:pt>
                <c:pt idx="7054" formatCode="0.000">
                  <c:v>6.3810000000000002</c:v>
                </c:pt>
                <c:pt idx="7055" formatCode="0.000">
                  <c:v>-2.12</c:v>
                </c:pt>
                <c:pt idx="7056" formatCode="0.000">
                  <c:v>6.2919999999999998</c:v>
                </c:pt>
                <c:pt idx="7057" formatCode="0.000">
                  <c:v>6.1719999999999997</c:v>
                </c:pt>
                <c:pt idx="7058" formatCode="0.000">
                  <c:v>7.4809999999999999</c:v>
                </c:pt>
                <c:pt idx="7059" formatCode="0.000">
                  <c:v>2.7240000000000002</c:v>
                </c:pt>
                <c:pt idx="7060" formatCode="0.000">
                  <c:v>8.2949999999999999</c:v>
                </c:pt>
                <c:pt idx="7061" formatCode="0.000">
                  <c:v>10.301</c:v>
                </c:pt>
                <c:pt idx="7062" formatCode="0.000">
                  <c:v>7.7809999999999997</c:v>
                </c:pt>
                <c:pt idx="7063" formatCode="0.000">
                  <c:v>6.407</c:v>
                </c:pt>
                <c:pt idx="7064" formatCode="0.000">
                  <c:v>-6.3849999999999998</c:v>
                </c:pt>
                <c:pt idx="7065" formatCode="0.000">
                  <c:v>6.8540000000000001</c:v>
                </c:pt>
                <c:pt idx="7066" formatCode="0.000">
                  <c:v>5.7110000000000003</c:v>
                </c:pt>
                <c:pt idx="7067" formatCode="0.000">
                  <c:v>7.4240000000000004</c:v>
                </c:pt>
                <c:pt idx="7068" formatCode="0.000">
                  <c:v>1.1870000000000001</c:v>
                </c:pt>
                <c:pt idx="7069" formatCode="0.000">
                  <c:v>8.0389999999999997</c:v>
                </c:pt>
                <c:pt idx="7070" formatCode="0.000">
                  <c:v>8.7309999999999999</c:v>
                </c:pt>
                <c:pt idx="7071" formatCode="0.000">
                  <c:v>6.3550000000000004</c:v>
                </c:pt>
                <c:pt idx="7072" formatCode="0.000">
                  <c:v>10.907999999999999</c:v>
                </c:pt>
                <c:pt idx="7073" formatCode="0.000">
                  <c:v>-5.94</c:v>
                </c:pt>
                <c:pt idx="7074" formatCode="0.000">
                  <c:v>7.4569999999999999</c:v>
                </c:pt>
                <c:pt idx="7075" formatCode="0.000">
                  <c:v>7.0439999999999996</c:v>
                </c:pt>
                <c:pt idx="7076" formatCode="0.000">
                  <c:v>8.0180000000000007</c:v>
                </c:pt>
                <c:pt idx="7077" formatCode="0.000">
                  <c:v>-1.524</c:v>
                </c:pt>
                <c:pt idx="7078" formatCode="0.000">
                  <c:v>7.0209999999999999</c:v>
                </c:pt>
                <c:pt idx="7079" formatCode="0.000">
                  <c:v>10.725</c:v>
                </c:pt>
                <c:pt idx="7080" formatCode="0.000">
                  <c:v>7.968</c:v>
                </c:pt>
                <c:pt idx="7081" formatCode="0.000">
                  <c:v>7.2409999999999997</c:v>
                </c:pt>
                <c:pt idx="7082" formatCode="0.000">
                  <c:v>-4.4850000000000003</c:v>
                </c:pt>
                <c:pt idx="7083" formatCode="0.000">
                  <c:v>7.3819999999999997</c:v>
                </c:pt>
                <c:pt idx="7084" formatCode="0.000">
                  <c:v>5.4580000000000002</c:v>
                </c:pt>
                <c:pt idx="7085" formatCode="0.000">
                  <c:v>7.0220000000000002</c:v>
                </c:pt>
                <c:pt idx="7086" formatCode="0.000">
                  <c:v>2.8180000000000001</c:v>
                </c:pt>
                <c:pt idx="7087" formatCode="0.000">
                  <c:v>10.231</c:v>
                </c:pt>
                <c:pt idx="7088" formatCode="0.000">
                  <c:v>6.9980000000000002</c:v>
                </c:pt>
                <c:pt idx="7089" formatCode="0.000">
                  <c:v>8.2850000000000001</c:v>
                </c:pt>
                <c:pt idx="7090" formatCode="0.000">
                  <c:v>4.0129999999999999</c:v>
                </c:pt>
                <c:pt idx="7091" formatCode="0.000">
                  <c:v>-2.5499999999999998</c:v>
                </c:pt>
                <c:pt idx="7092" formatCode="0.000">
                  <c:v>10.098000000000001</c:v>
                </c:pt>
                <c:pt idx="7093" formatCode="0.000">
                  <c:v>6.5119999999999996</c:v>
                </c:pt>
                <c:pt idx="7094" formatCode="0.000">
                  <c:v>7.1420000000000003</c:v>
                </c:pt>
                <c:pt idx="7095" formatCode="0.000">
                  <c:v>-3.0619999999999998</c:v>
                </c:pt>
                <c:pt idx="7096" formatCode="0.000">
                  <c:v>9.3360000000000003</c:v>
                </c:pt>
                <c:pt idx="7097" formatCode="0.000">
                  <c:v>10.343</c:v>
                </c:pt>
                <c:pt idx="7098" formatCode="0.000">
                  <c:v>9.4410000000000007</c:v>
                </c:pt>
                <c:pt idx="7099" formatCode="0.000">
                  <c:v>2.7869999999999999</c:v>
                </c:pt>
                <c:pt idx="7100" formatCode="0.000">
                  <c:v>-2.7549999999999999</c:v>
                </c:pt>
                <c:pt idx="7101" formatCode="0.000">
                  <c:v>7.5910000000000002</c:v>
                </c:pt>
                <c:pt idx="7102" formatCode="0.000">
                  <c:v>5.81</c:v>
                </c:pt>
                <c:pt idx="7103" formatCode="0.000">
                  <c:v>7.7859999999999996</c:v>
                </c:pt>
                <c:pt idx="7104" formatCode="0.000">
                  <c:v>0.60699999999999998</c:v>
                </c:pt>
                <c:pt idx="7105" formatCode="0.000">
                  <c:v>10.404999999999999</c:v>
                </c:pt>
                <c:pt idx="7106" formatCode="0.000">
                  <c:v>11.223000000000001</c:v>
                </c:pt>
                <c:pt idx="7107" formatCode="0.000">
                  <c:v>9.7010000000000005</c:v>
                </c:pt>
                <c:pt idx="7108" formatCode="0.000">
                  <c:v>0.11899999999999999</c:v>
                </c:pt>
                <c:pt idx="7109" formatCode="0.000">
                  <c:v>-3.2189999999999999</c:v>
                </c:pt>
                <c:pt idx="7110" formatCode="0.000">
                  <c:v>7.9390000000000001</c:v>
                </c:pt>
                <c:pt idx="7111" formatCode="0.000">
                  <c:v>3.8170000000000002</c:v>
                </c:pt>
                <c:pt idx="7112" formatCode="0.000">
                  <c:v>9.0380000000000003</c:v>
                </c:pt>
                <c:pt idx="7113" formatCode="0.000">
                  <c:v>4.3940000000000001</c:v>
                </c:pt>
                <c:pt idx="7114" formatCode="0.000">
                  <c:v>8.1929999999999996</c:v>
                </c:pt>
                <c:pt idx="7115" formatCode="0.000">
                  <c:v>8.7710000000000008</c:v>
                </c:pt>
                <c:pt idx="7116" formatCode="0.000">
                  <c:v>7.819</c:v>
                </c:pt>
                <c:pt idx="7117" formatCode="0.000">
                  <c:v>3.5150000000000001</c:v>
                </c:pt>
                <c:pt idx="7118" formatCode="0.000">
                  <c:v>-3.286</c:v>
                </c:pt>
                <c:pt idx="7119" formatCode="0.000">
                  <c:v>7.8869999999999996</c:v>
                </c:pt>
                <c:pt idx="7120" formatCode="0.000">
                  <c:v>6.7910000000000004</c:v>
                </c:pt>
                <c:pt idx="7121" formatCode="0.000">
                  <c:v>10.118</c:v>
                </c:pt>
                <c:pt idx="7122" formatCode="0.000">
                  <c:v>3.903</c:v>
                </c:pt>
                <c:pt idx="7123" formatCode="0.000">
                  <c:v>10.291</c:v>
                </c:pt>
                <c:pt idx="7124" formatCode="0.000">
                  <c:v>9.6259999999999994</c:v>
                </c:pt>
                <c:pt idx="7125" formatCode="0.000">
                  <c:v>7.7670000000000003</c:v>
                </c:pt>
                <c:pt idx="7126" formatCode="0.000">
                  <c:v>-3.0310000000000001</c:v>
                </c:pt>
                <c:pt idx="7127" formatCode="0.000">
                  <c:v>-2.9790000000000001</c:v>
                </c:pt>
                <c:pt idx="7128" formatCode="0.000">
                  <c:v>7.3920000000000003</c:v>
                </c:pt>
                <c:pt idx="7129" formatCode="0.000">
                  <c:v>8.2210000000000001</c:v>
                </c:pt>
                <c:pt idx="7130" formatCode="0.000">
                  <c:v>10.41</c:v>
                </c:pt>
                <c:pt idx="7131" formatCode="0.000">
                  <c:v>0.995</c:v>
                </c:pt>
                <c:pt idx="7132" formatCode="0.000">
                  <c:v>8.2810000000000006</c:v>
                </c:pt>
                <c:pt idx="7133" formatCode="0.000">
                  <c:v>7.8449999999999998</c:v>
                </c:pt>
                <c:pt idx="7134" formatCode="0.000">
                  <c:v>7.601</c:v>
                </c:pt>
                <c:pt idx="7135" formatCode="0.000">
                  <c:v>4.6070000000000002</c:v>
                </c:pt>
                <c:pt idx="7136" formatCode="0.000">
                  <c:v>-4.8120000000000003</c:v>
                </c:pt>
                <c:pt idx="7137" formatCode="0.000">
                  <c:v>7.9560000000000004</c:v>
                </c:pt>
                <c:pt idx="7138" formatCode="0.000">
                  <c:v>8.8460000000000001</c:v>
                </c:pt>
                <c:pt idx="7139" formatCode="0.000">
                  <c:v>6.4690000000000003</c:v>
                </c:pt>
                <c:pt idx="7140" formatCode="0.000">
                  <c:v>-3.59</c:v>
                </c:pt>
                <c:pt idx="7141" formatCode="0.000">
                  <c:v>5.7590000000000003</c:v>
                </c:pt>
                <c:pt idx="7142" formatCode="0.000">
                  <c:v>7.4029999999999996</c:v>
                </c:pt>
                <c:pt idx="7143" formatCode="0.000">
                  <c:v>7.4880000000000004</c:v>
                </c:pt>
                <c:pt idx="7144" formatCode="0.000">
                  <c:v>11.183999999999999</c:v>
                </c:pt>
                <c:pt idx="7145" formatCode="0.000">
                  <c:v>-0.81499999999999995</c:v>
                </c:pt>
                <c:pt idx="7146" formatCode="0.000">
                  <c:v>6.4720000000000004</c:v>
                </c:pt>
                <c:pt idx="7147" formatCode="0.000">
                  <c:v>5.94</c:v>
                </c:pt>
                <c:pt idx="7148" formatCode="0.000">
                  <c:v>8.8889999999999993</c:v>
                </c:pt>
                <c:pt idx="7149" formatCode="0.000">
                  <c:v>1.3120000000000001</c:v>
                </c:pt>
                <c:pt idx="7150" formatCode="0.000">
                  <c:v>7.798</c:v>
                </c:pt>
                <c:pt idx="7151" formatCode="0.000">
                  <c:v>9.76</c:v>
                </c:pt>
                <c:pt idx="7152" formatCode="0.000">
                  <c:v>10.981</c:v>
                </c:pt>
                <c:pt idx="7153" formatCode="0.000">
                  <c:v>2.7469999999999999</c:v>
                </c:pt>
                <c:pt idx="7154" formatCode="0.000">
                  <c:v>-3.04</c:v>
                </c:pt>
                <c:pt idx="7155" formatCode="0.000">
                  <c:v>6.3449999999999998</c:v>
                </c:pt>
                <c:pt idx="7156" formatCode="0.000">
                  <c:v>3.8580000000000001</c:v>
                </c:pt>
                <c:pt idx="7157" formatCode="0.000">
                  <c:v>6.8</c:v>
                </c:pt>
                <c:pt idx="7158" formatCode="0.000">
                  <c:v>2.9329999999999998</c:v>
                </c:pt>
                <c:pt idx="7159" formatCode="0.000">
                  <c:v>9.6180000000000003</c:v>
                </c:pt>
                <c:pt idx="7160" formatCode="0.000">
                  <c:v>6.71</c:v>
                </c:pt>
                <c:pt idx="7161" formatCode="0.000">
                  <c:v>6.0679999999999996</c:v>
                </c:pt>
                <c:pt idx="7162" formatCode="0.000">
                  <c:v>6.2960000000000003</c:v>
                </c:pt>
                <c:pt idx="7163" formatCode="0.000">
                  <c:v>2.383</c:v>
                </c:pt>
                <c:pt idx="7164" formatCode="0.000">
                  <c:v>6.2210000000000001</c:v>
                </c:pt>
                <c:pt idx="7165" formatCode="0.000">
                  <c:v>7.718</c:v>
                </c:pt>
                <c:pt idx="7166" formatCode="0.000">
                  <c:v>7.7939999999999996</c:v>
                </c:pt>
                <c:pt idx="7167" formatCode="0.000">
                  <c:v>-0.46300000000000002</c:v>
                </c:pt>
                <c:pt idx="7168" formatCode="0.000">
                  <c:v>10.247</c:v>
                </c:pt>
                <c:pt idx="7169" formatCode="0.000">
                  <c:v>5.2720000000000002</c:v>
                </c:pt>
                <c:pt idx="7170" formatCode="0.000">
                  <c:v>6.43</c:v>
                </c:pt>
                <c:pt idx="7171" formatCode="0.000">
                  <c:v>2.5910000000000002</c:v>
                </c:pt>
                <c:pt idx="7172" formatCode="0.000">
                  <c:v>5.3490000000000002</c:v>
                </c:pt>
                <c:pt idx="7173" formatCode="0.000">
                  <c:v>6.4180000000000001</c:v>
                </c:pt>
                <c:pt idx="7174" formatCode="0.000">
                  <c:v>6.6079999999999997</c:v>
                </c:pt>
                <c:pt idx="7175" formatCode="0.000">
                  <c:v>7.24</c:v>
                </c:pt>
                <c:pt idx="7176" formatCode="0.000">
                  <c:v>3.242</c:v>
                </c:pt>
                <c:pt idx="7177" formatCode="0.000">
                  <c:v>9.6210000000000004</c:v>
                </c:pt>
                <c:pt idx="7178" formatCode="0.000">
                  <c:v>2.72</c:v>
                </c:pt>
                <c:pt idx="7179" formatCode="0.000">
                  <c:v>9.1479999999999997</c:v>
                </c:pt>
                <c:pt idx="7180" formatCode="0.000">
                  <c:v>3.9369999999999998</c:v>
                </c:pt>
                <c:pt idx="7181" formatCode="0.000">
                  <c:v>2.3660000000000001</c:v>
                </c:pt>
                <c:pt idx="7182" formatCode="0.000">
                  <c:v>8.016</c:v>
                </c:pt>
                <c:pt idx="7183" formatCode="0.000">
                  <c:v>3.512</c:v>
                </c:pt>
                <c:pt idx="7184" formatCode="0.000">
                  <c:v>6.5970000000000004</c:v>
                </c:pt>
                <c:pt idx="7185" formatCode="0.000">
                  <c:v>1.9950000000000001</c:v>
                </c:pt>
                <c:pt idx="7186" formatCode="0.000">
                  <c:v>9.9580000000000002</c:v>
                </c:pt>
                <c:pt idx="7187" formatCode="0.000">
                  <c:v>10.597</c:v>
                </c:pt>
                <c:pt idx="7188" formatCode="0.000">
                  <c:v>8.64</c:v>
                </c:pt>
                <c:pt idx="7189" formatCode="0.000">
                  <c:v>2.2810000000000001</c:v>
                </c:pt>
                <c:pt idx="7190" formatCode="0.000">
                  <c:v>-0.157</c:v>
                </c:pt>
                <c:pt idx="7191" formatCode="0.000">
                  <c:v>5.58</c:v>
                </c:pt>
                <c:pt idx="7192" formatCode="0.000">
                  <c:v>5.173</c:v>
                </c:pt>
                <c:pt idx="7193" formatCode="0.000">
                  <c:v>8.0429999999999993</c:v>
                </c:pt>
                <c:pt idx="7194" formatCode="0.000">
                  <c:v>2.9239999999999999</c:v>
                </c:pt>
                <c:pt idx="7195" formatCode="0.000">
                  <c:v>6.9660000000000002</c:v>
                </c:pt>
                <c:pt idx="7196" formatCode="0.000">
                  <c:v>3.1070000000000002</c:v>
                </c:pt>
                <c:pt idx="7197" formatCode="0.000">
                  <c:v>7.4630000000000001</c:v>
                </c:pt>
                <c:pt idx="7198" formatCode="0.000">
                  <c:v>4.9370000000000003</c:v>
                </c:pt>
                <c:pt idx="7199" formatCode="0.000">
                  <c:v>7.3780000000000001</c:v>
                </c:pt>
                <c:pt idx="7200" formatCode="0.000">
                  <c:v>6.66</c:v>
                </c:pt>
                <c:pt idx="7201" formatCode="0.000">
                  <c:v>6.7720000000000002</c:v>
                </c:pt>
                <c:pt idx="7202" formatCode="0.000">
                  <c:v>7.1379999999999999</c:v>
                </c:pt>
                <c:pt idx="7203" formatCode="0.000">
                  <c:v>8.0579999999999998</c:v>
                </c:pt>
                <c:pt idx="7204" formatCode="0.000">
                  <c:v>8.0030000000000001</c:v>
                </c:pt>
                <c:pt idx="7205" formatCode="0.000">
                  <c:v>0.35699999999999998</c:v>
                </c:pt>
                <c:pt idx="7206" formatCode="0.000">
                  <c:v>7.0759999999999996</c:v>
                </c:pt>
                <c:pt idx="7207" formatCode="0.000">
                  <c:v>3.851</c:v>
                </c:pt>
                <c:pt idx="7208" formatCode="0.000">
                  <c:v>3.786</c:v>
                </c:pt>
                <c:pt idx="7209" formatCode="0.000">
                  <c:v>6.9640000000000004</c:v>
                </c:pt>
                <c:pt idx="7210" formatCode="0.000">
                  <c:v>6.681</c:v>
                </c:pt>
                <c:pt idx="7211" formatCode="0.000">
                  <c:v>9.1039999999999992</c:v>
                </c:pt>
                <c:pt idx="7212" formatCode="0.000">
                  <c:v>4.351</c:v>
                </c:pt>
                <c:pt idx="7213" formatCode="0.000">
                  <c:v>4.5890000000000004</c:v>
                </c:pt>
                <c:pt idx="7214" formatCode="0.000">
                  <c:v>1.29</c:v>
                </c:pt>
                <c:pt idx="7215" formatCode="0.000">
                  <c:v>7.9420000000000002</c:v>
                </c:pt>
                <c:pt idx="7216" formatCode="0.000">
                  <c:v>7.0990000000000002</c:v>
                </c:pt>
                <c:pt idx="7217" formatCode="0.000">
                  <c:v>3.8029999999999999</c:v>
                </c:pt>
                <c:pt idx="7218" formatCode="0.000">
                  <c:v>6.492</c:v>
                </c:pt>
                <c:pt idx="7219" formatCode="0.000">
                  <c:v>6.2329999999999997</c:v>
                </c:pt>
                <c:pt idx="7220" formatCode="0.000">
                  <c:v>4.9969999999999999</c:v>
                </c:pt>
                <c:pt idx="7221" formatCode="0.000">
                  <c:v>2.4620000000000002</c:v>
                </c:pt>
                <c:pt idx="7222" formatCode="0.000">
                  <c:v>7.38</c:v>
                </c:pt>
                <c:pt idx="7223" formatCode="0.000">
                  <c:v>5.524</c:v>
                </c:pt>
                <c:pt idx="7224" formatCode="0.000">
                  <c:v>9.6820000000000004</c:v>
                </c:pt>
                <c:pt idx="7225" formatCode="0.000">
                  <c:v>5.1680000000000001</c:v>
                </c:pt>
                <c:pt idx="7226" formatCode="0.000">
                  <c:v>4.0030000000000001</c:v>
                </c:pt>
                <c:pt idx="7227" formatCode="0.000">
                  <c:v>4.9279999999999999</c:v>
                </c:pt>
                <c:pt idx="7228" formatCode="0.000">
                  <c:v>3.016</c:v>
                </c:pt>
                <c:pt idx="7229" formatCode="0.000">
                  <c:v>8.7720000000000002</c:v>
                </c:pt>
                <c:pt idx="7230" formatCode="0.000">
                  <c:v>2.4540000000000002</c:v>
                </c:pt>
                <c:pt idx="7231" formatCode="0.000">
                  <c:v>7.875</c:v>
                </c:pt>
                <c:pt idx="7232" formatCode="0.000">
                  <c:v>9.5079999999999991</c:v>
                </c:pt>
                <c:pt idx="7233" formatCode="0.000">
                  <c:v>6.6479999999999997</c:v>
                </c:pt>
                <c:pt idx="7234" formatCode="0.000">
                  <c:v>9.1590000000000007</c:v>
                </c:pt>
                <c:pt idx="7235" formatCode="0.000">
                  <c:v>-0.30599999999999999</c:v>
                </c:pt>
                <c:pt idx="7236" formatCode="0.000">
                  <c:v>5.444</c:v>
                </c:pt>
                <c:pt idx="7237" formatCode="0.000">
                  <c:v>6.2919999999999998</c:v>
                </c:pt>
                <c:pt idx="7238" formatCode="0.000">
                  <c:v>6.4749999999999996</c:v>
                </c:pt>
                <c:pt idx="7239" formatCode="0.000">
                  <c:v>5.2160000000000002</c:v>
                </c:pt>
                <c:pt idx="7240" formatCode="0.000">
                  <c:v>8.1039999999999992</c:v>
                </c:pt>
                <c:pt idx="7241" formatCode="0.000">
                  <c:v>8.2309999999999999</c:v>
                </c:pt>
                <c:pt idx="7242" formatCode="0.000">
                  <c:v>8.2919999999999998</c:v>
                </c:pt>
                <c:pt idx="7243" formatCode="0.000">
                  <c:v>0.35899999999999999</c:v>
                </c:pt>
                <c:pt idx="7244" formatCode="0.000">
                  <c:v>3.7509999999999999</c:v>
                </c:pt>
                <c:pt idx="7245" formatCode="0.000">
                  <c:v>4.1710000000000003</c:v>
                </c:pt>
                <c:pt idx="7246" formatCode="0.000">
                  <c:v>5.7220000000000004</c:v>
                </c:pt>
                <c:pt idx="7247" formatCode="0.000">
                  <c:v>7.1760000000000002</c:v>
                </c:pt>
                <c:pt idx="7248" formatCode="0.000">
                  <c:v>5.9279999999999999</c:v>
                </c:pt>
                <c:pt idx="7249" formatCode="0.000">
                  <c:v>7.6219999999999999</c:v>
                </c:pt>
                <c:pt idx="7250" formatCode="0.000">
                  <c:v>6.0030000000000001</c:v>
                </c:pt>
                <c:pt idx="7251" formatCode="0.000">
                  <c:v>9.6029999999999998</c:v>
                </c:pt>
                <c:pt idx="7252" formatCode="0.000">
                  <c:v>0.59</c:v>
                </c:pt>
                <c:pt idx="7253" formatCode="0.000">
                  <c:v>5.4539999999999997</c:v>
                </c:pt>
                <c:pt idx="7254" formatCode="0.000">
                  <c:v>5.4649999999999999</c:v>
                </c:pt>
                <c:pt idx="7255" formatCode="0.000">
                  <c:v>4.1399999999999997</c:v>
                </c:pt>
                <c:pt idx="7256" formatCode="0.000">
                  <c:v>7.4279999999999999</c:v>
                </c:pt>
                <c:pt idx="7257" formatCode="0.000">
                  <c:v>3.8069999999999999</c:v>
                </c:pt>
                <c:pt idx="7258" formatCode="0.000">
                  <c:v>7.548</c:v>
                </c:pt>
                <c:pt idx="7259" formatCode="0.000">
                  <c:v>8.7040000000000006</c:v>
                </c:pt>
                <c:pt idx="7260" formatCode="0.000">
                  <c:v>9.6059999999999999</c:v>
                </c:pt>
                <c:pt idx="7261" formatCode="0.000">
                  <c:v>4.6929999999999996</c:v>
                </c:pt>
                <c:pt idx="7262" formatCode="0.000">
                  <c:v>0.97599999999999998</c:v>
                </c:pt>
                <c:pt idx="7263" formatCode="0.000">
                  <c:v>5.4569999999999999</c:v>
                </c:pt>
                <c:pt idx="7264" formatCode="0.000">
                  <c:v>5.86</c:v>
                </c:pt>
                <c:pt idx="7265" formatCode="0.000">
                  <c:v>7.1680000000000001</c:v>
                </c:pt>
                <c:pt idx="7266" formatCode="0.000">
                  <c:v>5.6420000000000003</c:v>
                </c:pt>
                <c:pt idx="7267" formatCode="0.000">
                  <c:v>7.82</c:v>
                </c:pt>
                <c:pt idx="7268" formatCode="0.000">
                  <c:v>10.37</c:v>
                </c:pt>
                <c:pt idx="7269" formatCode="0.000">
                  <c:v>6.9050000000000002</c:v>
                </c:pt>
                <c:pt idx="7270" formatCode="0.000">
                  <c:v>0.80600000000000005</c:v>
                </c:pt>
                <c:pt idx="7271" formatCode="0.000">
                  <c:v>2.4329999999999998</c:v>
                </c:pt>
                <c:pt idx="7272" formatCode="0.000">
                  <c:v>6.093</c:v>
                </c:pt>
                <c:pt idx="7273" formatCode="0.000">
                  <c:v>8.0679999999999996</c:v>
                </c:pt>
                <c:pt idx="7274" formatCode="0.000">
                  <c:v>7.58</c:v>
                </c:pt>
                <c:pt idx="7275" formatCode="0.000">
                  <c:v>5.9569999999999999</c:v>
                </c:pt>
                <c:pt idx="7276" formatCode="0.000">
                  <c:v>6.5750000000000002</c:v>
                </c:pt>
                <c:pt idx="7277" formatCode="0.000">
                  <c:v>4.0030000000000001</c:v>
                </c:pt>
                <c:pt idx="7278" formatCode="0.000">
                  <c:v>7.4420000000000002</c:v>
                </c:pt>
                <c:pt idx="7279" formatCode="0.000">
                  <c:v>6.29</c:v>
                </c:pt>
                <c:pt idx="7280" formatCode="0.000">
                  <c:v>0.54200000000000004</c:v>
                </c:pt>
                <c:pt idx="7281" formatCode="0.000">
                  <c:v>6.1269999999999998</c:v>
                </c:pt>
                <c:pt idx="7282" formatCode="0.000">
                  <c:v>4.7619999999999996</c:v>
                </c:pt>
                <c:pt idx="7283" formatCode="0.000">
                  <c:v>8.7479999999999993</c:v>
                </c:pt>
                <c:pt idx="7284" formatCode="0.000">
                  <c:v>5.218</c:v>
                </c:pt>
                <c:pt idx="7285" formatCode="0.000">
                  <c:v>7.8940000000000001</c:v>
                </c:pt>
                <c:pt idx="7286" formatCode="0.000">
                  <c:v>6.6210000000000004</c:v>
                </c:pt>
                <c:pt idx="7287" formatCode="0.000">
                  <c:v>9.2080000000000002</c:v>
                </c:pt>
                <c:pt idx="7288" formatCode="0.000">
                  <c:v>4.2930000000000001</c:v>
                </c:pt>
                <c:pt idx="7289" formatCode="0.000">
                  <c:v>-0.23599999999999999</c:v>
                </c:pt>
                <c:pt idx="7290" formatCode="0.000">
                  <c:v>4.6059999999999999</c:v>
                </c:pt>
                <c:pt idx="7291" formatCode="0.000">
                  <c:v>8.8810000000000002</c:v>
                </c:pt>
                <c:pt idx="7292" formatCode="0.000">
                  <c:v>8.39</c:v>
                </c:pt>
                <c:pt idx="7293" formatCode="0.000">
                  <c:v>-1.1419999999999999</c:v>
                </c:pt>
                <c:pt idx="7294" formatCode="0.000">
                  <c:v>6.2569999999999997</c:v>
                </c:pt>
                <c:pt idx="7295" formatCode="0.000">
                  <c:v>4.1449999999999996</c:v>
                </c:pt>
                <c:pt idx="7296" formatCode="0.000">
                  <c:v>8.2050000000000001</c:v>
                </c:pt>
                <c:pt idx="7297" formatCode="0.000">
                  <c:v>8.8970000000000002</c:v>
                </c:pt>
                <c:pt idx="7298" formatCode="0.000">
                  <c:v>4.476</c:v>
                </c:pt>
                <c:pt idx="7299" formatCode="0.000">
                  <c:v>5.21</c:v>
                </c:pt>
                <c:pt idx="7300" formatCode="0.000">
                  <c:v>8.8819999999999997</c:v>
                </c:pt>
                <c:pt idx="7301" formatCode="0.000">
                  <c:v>6.758</c:v>
                </c:pt>
                <c:pt idx="7302" formatCode="0.000">
                  <c:v>6.1609999999999996</c:v>
                </c:pt>
                <c:pt idx="7303" formatCode="0.000">
                  <c:v>6.4850000000000003</c:v>
                </c:pt>
                <c:pt idx="7304" formatCode="0.000">
                  <c:v>8.4339999999999993</c:v>
                </c:pt>
                <c:pt idx="7305" formatCode="0.000">
                  <c:v>6.399</c:v>
                </c:pt>
                <c:pt idx="7306" formatCode="0.000">
                  <c:v>0.56499999999999995</c:v>
                </c:pt>
                <c:pt idx="7307" formatCode="0.000">
                  <c:v>3.895</c:v>
                </c:pt>
                <c:pt idx="7308" formatCode="0.000">
                  <c:v>6.1020000000000003</c:v>
                </c:pt>
                <c:pt idx="7309" formatCode="0.000">
                  <c:v>6.16</c:v>
                </c:pt>
                <c:pt idx="7310" formatCode="0.000">
                  <c:v>8.4830000000000005</c:v>
                </c:pt>
                <c:pt idx="7311" formatCode="0.000">
                  <c:v>8.3520000000000003</c:v>
                </c:pt>
                <c:pt idx="7312" formatCode="0.000">
                  <c:v>7.4980000000000002</c:v>
                </c:pt>
                <c:pt idx="7313" formatCode="0.000">
                  <c:v>6.9930000000000003</c:v>
                </c:pt>
                <c:pt idx="7314" formatCode="0.000">
                  <c:v>9.9429999999999996</c:v>
                </c:pt>
                <c:pt idx="7315" formatCode="0.000">
                  <c:v>-1.9890000000000001</c:v>
                </c:pt>
                <c:pt idx="7316" formatCode="0.000">
                  <c:v>1.3180000000000001</c:v>
                </c:pt>
                <c:pt idx="7317" formatCode="0.000">
                  <c:v>9.5</c:v>
                </c:pt>
                <c:pt idx="7318" formatCode="0.000">
                  <c:v>11.307</c:v>
                </c:pt>
                <c:pt idx="7319" formatCode="0.000">
                  <c:v>9.6959999999999997</c:v>
                </c:pt>
                <c:pt idx="7320" formatCode="0.000">
                  <c:v>3.8460000000000001</c:v>
                </c:pt>
                <c:pt idx="7321" formatCode="0.000">
                  <c:v>9.9939999999999998</c:v>
                </c:pt>
                <c:pt idx="7322" formatCode="0.000">
                  <c:v>7.3689999999999998</c:v>
                </c:pt>
                <c:pt idx="7323" formatCode="0.000">
                  <c:v>7.1639999999999997</c:v>
                </c:pt>
                <c:pt idx="7324" formatCode="0.000">
                  <c:v>-5.4889999999999999</c:v>
                </c:pt>
                <c:pt idx="7325" formatCode="0.000">
                  <c:v>-0.46300000000000002</c:v>
                </c:pt>
                <c:pt idx="7326" formatCode="0.000">
                  <c:v>5.024</c:v>
                </c:pt>
                <c:pt idx="7327" formatCode="0.000">
                  <c:v>9.1859999999999999</c:v>
                </c:pt>
                <c:pt idx="7328" formatCode="0.000">
                  <c:v>11.622</c:v>
                </c:pt>
                <c:pt idx="7329" formatCode="0.000">
                  <c:v>1.861</c:v>
                </c:pt>
                <c:pt idx="7330" formatCode="0.000">
                  <c:v>10.250999999999999</c:v>
                </c:pt>
                <c:pt idx="7331" formatCode="0.000">
                  <c:v>6.9820000000000002</c:v>
                </c:pt>
                <c:pt idx="7332" formatCode="0.000">
                  <c:v>9.1839999999999993</c:v>
                </c:pt>
                <c:pt idx="7333" formatCode="0.000">
                  <c:v>-4.1399999999999997</c:v>
                </c:pt>
                <c:pt idx="7334" formatCode="0.000">
                  <c:v>3.0129999999999999</c:v>
                </c:pt>
                <c:pt idx="7335" formatCode="0.000">
                  <c:v>6.6079999999999997</c:v>
                </c:pt>
                <c:pt idx="7336" formatCode="0.000">
                  <c:v>6.31</c:v>
                </c:pt>
                <c:pt idx="7337" formatCode="0.000">
                  <c:v>8.4060000000000006</c:v>
                </c:pt>
                <c:pt idx="7338" formatCode="0.000">
                  <c:v>4.726</c:v>
                </c:pt>
                <c:pt idx="7339" formatCode="0.000">
                  <c:v>8.31</c:v>
                </c:pt>
                <c:pt idx="7340" formatCode="0.000">
                  <c:v>6.4450000000000003</c:v>
                </c:pt>
                <c:pt idx="7341" formatCode="0.000">
                  <c:v>10.145</c:v>
                </c:pt>
                <c:pt idx="7342" formatCode="0.000">
                  <c:v>-2.6589999999999998</c:v>
                </c:pt>
                <c:pt idx="7343" formatCode="0.000">
                  <c:v>4.7460000000000004</c:v>
                </c:pt>
                <c:pt idx="7344" formatCode="0.000">
                  <c:v>5.0140000000000002</c:v>
                </c:pt>
                <c:pt idx="7345" formatCode="0.000">
                  <c:v>6.3780000000000001</c:v>
                </c:pt>
                <c:pt idx="7346" formatCode="0.000">
                  <c:v>8.6950000000000003</c:v>
                </c:pt>
                <c:pt idx="7347" formatCode="0.000">
                  <c:v>10.43</c:v>
                </c:pt>
                <c:pt idx="7348" formatCode="0.000">
                  <c:v>7.8719999999999999</c:v>
                </c:pt>
                <c:pt idx="7349" formatCode="0.000">
                  <c:v>8.1270000000000007</c:v>
                </c:pt>
                <c:pt idx="7350" formatCode="0.000">
                  <c:v>9.9420000000000002</c:v>
                </c:pt>
                <c:pt idx="7351" formatCode="0.000">
                  <c:v>-4.3849999999999998</c:v>
                </c:pt>
                <c:pt idx="7352" formatCode="0.000">
                  <c:v>1.0169999999999999</c:v>
                </c:pt>
                <c:pt idx="7353" formatCode="0.000">
                  <c:v>4.976</c:v>
                </c:pt>
                <c:pt idx="7354" formatCode="0.000">
                  <c:v>8.0380000000000003</c:v>
                </c:pt>
                <c:pt idx="7355" formatCode="0.000">
                  <c:v>11.135</c:v>
                </c:pt>
                <c:pt idx="7356" formatCode="0.000">
                  <c:v>1.637</c:v>
                </c:pt>
                <c:pt idx="7357" formatCode="0.000">
                  <c:v>6.2489999999999997</c:v>
                </c:pt>
                <c:pt idx="7358" formatCode="0.000">
                  <c:v>8.0079999999999991</c:v>
                </c:pt>
                <c:pt idx="7359" formatCode="0.000">
                  <c:v>10.644</c:v>
                </c:pt>
                <c:pt idx="7360" formatCode="0.000">
                  <c:v>-4.01</c:v>
                </c:pt>
                <c:pt idx="7361" formatCode="0.000">
                  <c:v>6.4550000000000001</c:v>
                </c:pt>
                <c:pt idx="7362" formatCode="0.000">
                  <c:v>4.6790000000000003</c:v>
                </c:pt>
                <c:pt idx="7363" formatCode="0.000">
                  <c:v>10.042999999999999</c:v>
                </c:pt>
                <c:pt idx="7364" formatCode="0.000">
                  <c:v>8.39</c:v>
                </c:pt>
                <c:pt idx="7365" formatCode="0.000">
                  <c:v>3.9329999999999998</c:v>
                </c:pt>
                <c:pt idx="7366" formatCode="0.000">
                  <c:v>9.4250000000000007</c:v>
                </c:pt>
                <c:pt idx="7367" formatCode="0.000">
                  <c:v>9.4090000000000007</c:v>
                </c:pt>
                <c:pt idx="7368" formatCode="0.000">
                  <c:v>9.4830000000000005</c:v>
                </c:pt>
                <c:pt idx="7369" formatCode="0.000">
                  <c:v>-10.393000000000001</c:v>
                </c:pt>
                <c:pt idx="7370" formatCode="0.000">
                  <c:v>8.2050000000000001</c:v>
                </c:pt>
                <c:pt idx="7371" formatCode="0.000">
                  <c:v>6.024</c:v>
                </c:pt>
                <c:pt idx="7372" formatCode="0.000">
                  <c:v>6.6840000000000002</c:v>
                </c:pt>
                <c:pt idx="7373" formatCode="0.000">
                  <c:v>9.9740000000000002</c:v>
                </c:pt>
                <c:pt idx="7374" formatCode="0.000">
                  <c:v>3.996</c:v>
                </c:pt>
                <c:pt idx="7375" formatCode="0.000">
                  <c:v>7.5049999999999999</c:v>
                </c:pt>
                <c:pt idx="7376" formatCode="0.000">
                  <c:v>6.81</c:v>
                </c:pt>
                <c:pt idx="7377" formatCode="0.000">
                  <c:v>11.404999999999999</c:v>
                </c:pt>
                <c:pt idx="7378" formatCode="0.000">
                  <c:v>-1.08</c:v>
                </c:pt>
                <c:pt idx="7379" formatCode="0.000">
                  <c:v>1.89</c:v>
                </c:pt>
                <c:pt idx="7380" formatCode="0.000">
                  <c:v>8.7159999999999993</c:v>
                </c:pt>
                <c:pt idx="7381" formatCode="0.000">
                  <c:v>6.8010000000000002</c:v>
                </c:pt>
                <c:pt idx="7382" formatCode="0.000">
                  <c:v>9.3109999999999999</c:v>
                </c:pt>
                <c:pt idx="7383" formatCode="0.000">
                  <c:v>9.1430000000000007</c:v>
                </c:pt>
                <c:pt idx="7384" formatCode="0.000">
                  <c:v>8.7539999999999996</c:v>
                </c:pt>
                <c:pt idx="7385" formatCode="0.000">
                  <c:v>4.8639999999999999</c:v>
                </c:pt>
                <c:pt idx="7386" formatCode="0.000">
                  <c:v>10.593999999999999</c:v>
                </c:pt>
                <c:pt idx="7387" formatCode="0.000">
                  <c:v>-8.9049999999999994</c:v>
                </c:pt>
                <c:pt idx="7388" formatCode="0.000">
                  <c:v>3.9609999999999999</c:v>
                </c:pt>
                <c:pt idx="7389" formatCode="0.000">
                  <c:v>4.806</c:v>
                </c:pt>
                <c:pt idx="7390" formatCode="0.000">
                  <c:v>9.8640000000000008</c:v>
                </c:pt>
                <c:pt idx="7391" formatCode="0.000">
                  <c:v>9.6790000000000003</c:v>
                </c:pt>
                <c:pt idx="7392" formatCode="0.000">
                  <c:v>7.8090000000000002</c:v>
                </c:pt>
                <c:pt idx="7393" formatCode="0.000">
                  <c:v>6.3639999999999999</c:v>
                </c:pt>
                <c:pt idx="7394" formatCode="0.000">
                  <c:v>3.61</c:v>
                </c:pt>
                <c:pt idx="7395" formatCode="0.000">
                  <c:v>8.6159999999999997</c:v>
                </c:pt>
                <c:pt idx="7396" formatCode="0.000">
                  <c:v>-2.6190000000000002</c:v>
                </c:pt>
                <c:pt idx="7397" formatCode="0.000">
                  <c:v>5.1349999999999998</c:v>
                </c:pt>
                <c:pt idx="7398" formatCode="0.000">
                  <c:v>6.6219999999999999</c:v>
                </c:pt>
                <c:pt idx="7399" formatCode="0.000">
                  <c:v>4.7939999999999996</c:v>
                </c:pt>
                <c:pt idx="7400" formatCode="0.000">
                  <c:v>10.465</c:v>
                </c:pt>
                <c:pt idx="7401" formatCode="0.000">
                  <c:v>8.1349999999999998</c:v>
                </c:pt>
                <c:pt idx="7402" formatCode="0.000">
                  <c:v>5.62</c:v>
                </c:pt>
                <c:pt idx="7403" formatCode="0.000">
                  <c:v>5.8620000000000001</c:v>
                </c:pt>
                <c:pt idx="7404" formatCode="0.000">
                  <c:v>9.9939999999999998</c:v>
                </c:pt>
                <c:pt idx="7405" formatCode="0.000">
                  <c:v>-8.1430000000000007</c:v>
                </c:pt>
                <c:pt idx="7406" formatCode="0.000">
                  <c:v>9.9350000000000005</c:v>
                </c:pt>
                <c:pt idx="7407" formatCode="0.000">
                  <c:v>5.3879999999999999</c:v>
                </c:pt>
                <c:pt idx="7408" formatCode="0.000">
                  <c:v>7.3659999999999997</c:v>
                </c:pt>
                <c:pt idx="7409" formatCode="0.000">
                  <c:v>8.6010000000000009</c:v>
                </c:pt>
                <c:pt idx="7410" formatCode="0.000">
                  <c:v>11.432</c:v>
                </c:pt>
                <c:pt idx="7411" formatCode="0.000">
                  <c:v>7.0720000000000001</c:v>
                </c:pt>
                <c:pt idx="7412" formatCode="0.000">
                  <c:v>7.9829999999999997</c:v>
                </c:pt>
                <c:pt idx="7413" formatCode="0.000">
                  <c:v>8.9979999999999993</c:v>
                </c:pt>
                <c:pt idx="7414" formatCode="0.000">
                  <c:v>-4.375</c:v>
                </c:pt>
                <c:pt idx="7415" formatCode="0.000">
                  <c:v>0.83499999999999996</c:v>
                </c:pt>
                <c:pt idx="7416" formatCode="0.000">
                  <c:v>6.6449999999999996</c:v>
                </c:pt>
                <c:pt idx="7417" formatCode="0.000">
                  <c:v>10.558999999999999</c:v>
                </c:pt>
                <c:pt idx="7418" formatCode="0.000">
                  <c:v>9.2479999999999993</c:v>
                </c:pt>
                <c:pt idx="7419" formatCode="0.000">
                  <c:v>7.2569999999999997</c:v>
                </c:pt>
                <c:pt idx="7420" formatCode="0.000">
                  <c:v>8.2650000000000006</c:v>
                </c:pt>
                <c:pt idx="7421" formatCode="0.000">
                  <c:v>6.3769999999999998</c:v>
                </c:pt>
                <c:pt idx="7422" formatCode="0.000">
                  <c:v>12.499000000000001</c:v>
                </c:pt>
                <c:pt idx="7423" formatCode="0.000">
                  <c:v>-4.8040000000000003</c:v>
                </c:pt>
                <c:pt idx="7424" formatCode="0.000">
                  <c:v>-2.7360000000000002</c:v>
                </c:pt>
                <c:pt idx="7425" formatCode="0.000">
                  <c:v>5.9960000000000004</c:v>
                </c:pt>
                <c:pt idx="7426" formatCode="0.000">
                  <c:v>5.41</c:v>
                </c:pt>
                <c:pt idx="7427" formatCode="0.000">
                  <c:v>9.1489999999999991</c:v>
                </c:pt>
                <c:pt idx="7428" formatCode="0.000">
                  <c:v>5.8639999999999999</c:v>
                </c:pt>
                <c:pt idx="7429" formatCode="0.000">
                  <c:v>5.7530000000000001</c:v>
                </c:pt>
                <c:pt idx="7430" formatCode="0.000">
                  <c:v>5.0199999999999996</c:v>
                </c:pt>
                <c:pt idx="7431" formatCode="0.000">
                  <c:v>7.5350000000000001</c:v>
                </c:pt>
                <c:pt idx="7432" formatCode="0.000">
                  <c:v>1.2050000000000001</c:v>
                </c:pt>
                <c:pt idx="7433" formatCode="0.000">
                  <c:v>7.3840000000000003</c:v>
                </c:pt>
                <c:pt idx="7434" formatCode="0.000">
                  <c:v>5.766</c:v>
                </c:pt>
                <c:pt idx="7435" formatCode="0.000">
                  <c:v>10.991</c:v>
                </c:pt>
                <c:pt idx="7436" formatCode="0.000">
                  <c:v>6.444</c:v>
                </c:pt>
                <c:pt idx="7437" formatCode="0.000">
                  <c:v>7.6769999999999996</c:v>
                </c:pt>
                <c:pt idx="7438" formatCode="0.000">
                  <c:v>5.6669999999999998</c:v>
                </c:pt>
                <c:pt idx="7439" formatCode="0.000">
                  <c:v>9.4710000000000001</c:v>
                </c:pt>
                <c:pt idx="7440" formatCode="0.000">
                  <c:v>8.23</c:v>
                </c:pt>
                <c:pt idx="7441" formatCode="0.000">
                  <c:v>-2.6709999999999998</c:v>
                </c:pt>
                <c:pt idx="7442" formatCode="0.000">
                  <c:v>1.742</c:v>
                </c:pt>
                <c:pt idx="7443" formatCode="0.000">
                  <c:v>6.76</c:v>
                </c:pt>
                <c:pt idx="7444" formatCode="0.000">
                  <c:v>9.8360000000000003</c:v>
                </c:pt>
                <c:pt idx="7445" formatCode="0.000">
                  <c:v>7.8339999999999996</c:v>
                </c:pt>
                <c:pt idx="7446" formatCode="0.000">
                  <c:v>8.5530000000000008</c:v>
                </c:pt>
                <c:pt idx="7447" formatCode="0.000">
                  <c:v>6.907</c:v>
                </c:pt>
                <c:pt idx="7448" formatCode="0.000">
                  <c:v>6.2619999999999996</c:v>
                </c:pt>
                <c:pt idx="7449" formatCode="0.000">
                  <c:v>7.774</c:v>
                </c:pt>
                <c:pt idx="7450" formatCode="0.000">
                  <c:v>-6.3019999999999996</c:v>
                </c:pt>
                <c:pt idx="7451" formatCode="0.000">
                  <c:v>5.6879999999999997</c:v>
                </c:pt>
                <c:pt idx="7452" formatCode="0.000">
                  <c:v>5.0880000000000001</c:v>
                </c:pt>
                <c:pt idx="7453" formatCode="0.000">
                  <c:v>7.5709999999999997</c:v>
                </c:pt>
                <c:pt idx="7454" formatCode="0.000">
                  <c:v>7.3369999999999997</c:v>
                </c:pt>
                <c:pt idx="7455" formatCode="0.000">
                  <c:v>8.7870000000000008</c:v>
                </c:pt>
                <c:pt idx="7456" formatCode="0.000">
                  <c:v>6.5330000000000004</c:v>
                </c:pt>
                <c:pt idx="7457" formatCode="0.000">
                  <c:v>10.721</c:v>
                </c:pt>
                <c:pt idx="7458" formatCode="0.000">
                  <c:v>7.0350000000000001</c:v>
                </c:pt>
                <c:pt idx="7459" formatCode="0.000">
                  <c:v>-3.4940000000000002</c:v>
                </c:pt>
                <c:pt idx="7460" formatCode="0.000">
                  <c:v>3.7250000000000001</c:v>
                </c:pt>
                <c:pt idx="7461" formatCode="0.000">
                  <c:v>5.93</c:v>
                </c:pt>
                <c:pt idx="7462" formatCode="0.000">
                  <c:v>11.087999999999999</c:v>
                </c:pt>
                <c:pt idx="7463" formatCode="0.000">
                  <c:v>8.7989999999999995</c:v>
                </c:pt>
                <c:pt idx="7464" formatCode="0.000">
                  <c:v>8.6140000000000008</c:v>
                </c:pt>
                <c:pt idx="7465" formatCode="0.000">
                  <c:v>5.1580000000000004</c:v>
                </c:pt>
                <c:pt idx="7466" formatCode="0.000">
                  <c:v>9.3810000000000002</c:v>
                </c:pt>
                <c:pt idx="7467" formatCode="0.000">
                  <c:v>7.5750000000000002</c:v>
                </c:pt>
                <c:pt idx="7468" formatCode="0.000">
                  <c:v>-5.4320000000000004</c:v>
                </c:pt>
                <c:pt idx="7469" formatCode="0.000">
                  <c:v>2.1739999999999999</c:v>
                </c:pt>
                <c:pt idx="7470" formatCode="0.000">
                  <c:v>5.3330000000000002</c:v>
                </c:pt>
                <c:pt idx="7471" formatCode="0.000">
                  <c:v>10.537000000000001</c:v>
                </c:pt>
                <c:pt idx="7472" formatCode="0.000">
                  <c:v>10.552</c:v>
                </c:pt>
                <c:pt idx="7473" formatCode="0.000">
                  <c:v>6.7439999999999998</c:v>
                </c:pt>
                <c:pt idx="7474" formatCode="0.000">
                  <c:v>6.63</c:v>
                </c:pt>
                <c:pt idx="7475" formatCode="0.000">
                  <c:v>6.0880000000000001</c:v>
                </c:pt>
                <c:pt idx="7476" formatCode="0.000">
                  <c:v>6.774</c:v>
                </c:pt>
                <c:pt idx="7477" formatCode="0.000">
                  <c:v>-9.9779999999999998</c:v>
                </c:pt>
                <c:pt idx="7478" formatCode="0.000">
                  <c:v>10.590999999999999</c:v>
                </c:pt>
                <c:pt idx="7479" formatCode="0.000">
                  <c:v>7.7160000000000002</c:v>
                </c:pt>
                <c:pt idx="7480" formatCode="0.000">
                  <c:v>6.9089999999999998</c:v>
                </c:pt>
                <c:pt idx="7481" formatCode="0.000">
                  <c:v>10.162000000000001</c:v>
                </c:pt>
                <c:pt idx="7482" formatCode="0.000">
                  <c:v>8.7379999999999995</c:v>
                </c:pt>
                <c:pt idx="7483" formatCode="0.000">
                  <c:v>6.2320000000000002</c:v>
                </c:pt>
                <c:pt idx="7484" formatCode="0.000">
                  <c:v>8.8759999999999994</c:v>
                </c:pt>
                <c:pt idx="7485" formatCode="0.000">
                  <c:v>9.2390000000000008</c:v>
                </c:pt>
                <c:pt idx="7486" formatCode="0.000">
                  <c:v>-7.9569999999999999</c:v>
                </c:pt>
                <c:pt idx="7487" formatCode="0.000">
                  <c:v>3.3290000000000002</c:v>
                </c:pt>
                <c:pt idx="7488" formatCode="0.000">
                  <c:v>3.819</c:v>
                </c:pt>
                <c:pt idx="7489" formatCode="0.000">
                  <c:v>9.2140000000000004</c:v>
                </c:pt>
                <c:pt idx="7490" formatCode="0.000">
                  <c:v>10.547000000000001</c:v>
                </c:pt>
                <c:pt idx="7491" formatCode="0.000">
                  <c:v>4.3849999999999998</c:v>
                </c:pt>
                <c:pt idx="7492" formatCode="0.000">
                  <c:v>8.5939999999999994</c:v>
                </c:pt>
                <c:pt idx="7493" formatCode="0.000">
                  <c:v>6.3920000000000003</c:v>
                </c:pt>
                <c:pt idx="7494" formatCode="0.000">
                  <c:v>8.5640000000000001</c:v>
                </c:pt>
                <c:pt idx="7495" formatCode="0.000">
                  <c:v>-5.3940000000000001</c:v>
                </c:pt>
                <c:pt idx="7496" formatCode="0.000">
                  <c:v>7.093</c:v>
                </c:pt>
                <c:pt idx="7497" formatCode="0.000">
                  <c:v>6.8150000000000004</c:v>
                </c:pt>
                <c:pt idx="7498" formatCode="0.000">
                  <c:v>9.3109999999999999</c:v>
                </c:pt>
                <c:pt idx="7499" formatCode="0.000">
                  <c:v>9.2769999999999992</c:v>
                </c:pt>
                <c:pt idx="7500" formatCode="0.000">
                  <c:v>4.5739999999999998</c:v>
                </c:pt>
                <c:pt idx="7501" formatCode="0.000">
                  <c:v>7.2889999999999997</c:v>
                </c:pt>
                <c:pt idx="7502" formatCode="0.000">
                  <c:v>8.7629999999999999</c:v>
                </c:pt>
                <c:pt idx="7503" formatCode="0.000">
                  <c:v>6.883</c:v>
                </c:pt>
                <c:pt idx="7504" formatCode="0.000">
                  <c:v>-4.149</c:v>
                </c:pt>
                <c:pt idx="7505" formatCode="0.000">
                  <c:v>4.4169999999999998</c:v>
                </c:pt>
                <c:pt idx="7506" formatCode="0.000">
                  <c:v>5.984</c:v>
                </c:pt>
                <c:pt idx="7507" formatCode="0.000">
                  <c:v>6.1859999999999999</c:v>
                </c:pt>
                <c:pt idx="7508" formatCode="0.000">
                  <c:v>9.9030000000000005</c:v>
                </c:pt>
                <c:pt idx="7509" formatCode="0.000">
                  <c:v>8.1010000000000009</c:v>
                </c:pt>
                <c:pt idx="7510" formatCode="0.000">
                  <c:v>10.054</c:v>
                </c:pt>
                <c:pt idx="7511" formatCode="0.000">
                  <c:v>3.9359999999999999</c:v>
                </c:pt>
                <c:pt idx="7512" formatCode="0.000">
                  <c:v>6.9880000000000004</c:v>
                </c:pt>
                <c:pt idx="7513" formatCode="0.000">
                  <c:v>-4.476</c:v>
                </c:pt>
                <c:pt idx="7514" formatCode="0.000">
                  <c:v>6.4649999999999999</c:v>
                </c:pt>
                <c:pt idx="7515" formatCode="0.000">
                  <c:v>9.5090000000000003</c:v>
                </c:pt>
                <c:pt idx="7516" formatCode="0.000">
                  <c:v>8.4019999999999992</c:v>
                </c:pt>
                <c:pt idx="7517" formatCode="0.000">
                  <c:v>9.7609999999999992</c:v>
                </c:pt>
                <c:pt idx="7518" formatCode="0.000">
                  <c:v>9.0679999999999996</c:v>
                </c:pt>
                <c:pt idx="7519" formatCode="0.000">
                  <c:v>7.3739999999999997</c:v>
                </c:pt>
                <c:pt idx="7520" formatCode="0.000">
                  <c:v>5.423</c:v>
                </c:pt>
                <c:pt idx="7521" formatCode="0.000">
                  <c:v>6.9729999999999999</c:v>
                </c:pt>
                <c:pt idx="7522" formatCode="0.000">
                  <c:v>-5.2320000000000002</c:v>
                </c:pt>
                <c:pt idx="7523" formatCode="0.000">
                  <c:v>1.819</c:v>
                </c:pt>
                <c:pt idx="7524" formatCode="0.000">
                  <c:v>5.9729999999999999</c:v>
                </c:pt>
                <c:pt idx="7525" formatCode="0.000">
                  <c:v>9.3000000000000007</c:v>
                </c:pt>
                <c:pt idx="7526" formatCode="0.000">
                  <c:v>9.4209999999999994</c:v>
                </c:pt>
                <c:pt idx="7527" formatCode="0.000">
                  <c:v>7.6639999999999997</c:v>
                </c:pt>
                <c:pt idx="7528" formatCode="0.000">
                  <c:v>7.431</c:v>
                </c:pt>
                <c:pt idx="7529" formatCode="0.000">
                  <c:v>5.42</c:v>
                </c:pt>
                <c:pt idx="7530" formatCode="0.000">
                  <c:v>8.7430000000000003</c:v>
                </c:pt>
                <c:pt idx="7531" formatCode="0.000">
                  <c:v>-4.3250000000000002</c:v>
                </c:pt>
                <c:pt idx="7532" formatCode="0.000">
                  <c:v>3.419</c:v>
                </c:pt>
                <c:pt idx="7533" formatCode="0.000">
                  <c:v>6.9</c:v>
                </c:pt>
                <c:pt idx="7534" formatCode="0.000">
                  <c:v>9.5559999999999992</c:v>
                </c:pt>
                <c:pt idx="7535" formatCode="0.000">
                  <c:v>10.512</c:v>
                </c:pt>
                <c:pt idx="7536" formatCode="0.000">
                  <c:v>5.9</c:v>
                </c:pt>
                <c:pt idx="7537" formatCode="0.000">
                  <c:v>6.3339999999999996</c:v>
                </c:pt>
                <c:pt idx="7538" formatCode="0.000">
                  <c:v>6.6970000000000001</c:v>
                </c:pt>
                <c:pt idx="7539" formatCode="0.000">
                  <c:v>9.5470000000000006</c:v>
                </c:pt>
                <c:pt idx="7540" formatCode="0.000">
                  <c:v>-4.6920000000000002</c:v>
                </c:pt>
                <c:pt idx="7541" formatCode="0.000">
                  <c:v>2.2370000000000001</c:v>
                </c:pt>
                <c:pt idx="7542" formatCode="0.000">
                  <c:v>5.4039999999999999</c:v>
                </c:pt>
                <c:pt idx="7543" formatCode="0.000">
                  <c:v>9.3260000000000005</c:v>
                </c:pt>
                <c:pt idx="7544" formatCode="0.000">
                  <c:v>11.475</c:v>
                </c:pt>
                <c:pt idx="7545" formatCode="0.000">
                  <c:v>5.4530000000000003</c:v>
                </c:pt>
                <c:pt idx="7546" formatCode="0.000">
                  <c:v>8.2330000000000005</c:v>
                </c:pt>
                <c:pt idx="7547" formatCode="0.000">
                  <c:v>2.94</c:v>
                </c:pt>
                <c:pt idx="7548" formatCode="0.000">
                  <c:v>10.680999999999999</c:v>
                </c:pt>
                <c:pt idx="7549" formatCode="0.000">
                  <c:v>3.5630000000000002</c:v>
                </c:pt>
                <c:pt idx="7550" formatCode="0.000">
                  <c:v>5.4109999999999996</c:v>
                </c:pt>
                <c:pt idx="7551" formatCode="0.000">
                  <c:v>9.6809999999999992</c:v>
                </c:pt>
                <c:pt idx="7552" formatCode="0.000">
                  <c:v>9.9550000000000001</c:v>
                </c:pt>
                <c:pt idx="7553" formatCode="0.000">
                  <c:v>4.7300000000000004</c:v>
                </c:pt>
                <c:pt idx="7554" formatCode="0.000">
                  <c:v>8.2989999999999995</c:v>
                </c:pt>
                <c:pt idx="7555" formatCode="0.000">
                  <c:v>4.9219999999999997</c:v>
                </c:pt>
                <c:pt idx="7556" formatCode="0.000">
                  <c:v>11.122999999999999</c:v>
                </c:pt>
                <c:pt idx="7557" formatCode="0.000">
                  <c:v>2.9510000000000001</c:v>
                </c:pt>
                <c:pt idx="7558" formatCode="0.000">
                  <c:v>7.4390000000000001</c:v>
                </c:pt>
                <c:pt idx="7559" formatCode="0.000">
                  <c:v>9.9979999999999993</c:v>
                </c:pt>
                <c:pt idx="7560" formatCode="0.000">
                  <c:v>9.7070000000000007</c:v>
                </c:pt>
                <c:pt idx="7561" formatCode="0.000">
                  <c:v>4.2510000000000003</c:v>
                </c:pt>
                <c:pt idx="7562" formatCode="0.000">
                  <c:v>8.1920000000000002</c:v>
                </c:pt>
                <c:pt idx="7563" formatCode="0.000">
                  <c:v>1.173</c:v>
                </c:pt>
                <c:pt idx="7564" formatCode="0.000">
                  <c:v>9.6780000000000008</c:v>
                </c:pt>
                <c:pt idx="7565" formatCode="0.000">
                  <c:v>6.6280000000000001</c:v>
                </c:pt>
                <c:pt idx="7566" formatCode="0.000">
                  <c:v>6.1379999999999999</c:v>
                </c:pt>
                <c:pt idx="7567" formatCode="0.000">
                  <c:v>10.634</c:v>
                </c:pt>
                <c:pt idx="7568" formatCode="0.000">
                  <c:v>7.6609999999999996</c:v>
                </c:pt>
                <c:pt idx="7569" formatCode="0.000">
                  <c:v>11.413</c:v>
                </c:pt>
                <c:pt idx="7570" formatCode="0.000">
                  <c:v>6.5549999999999997</c:v>
                </c:pt>
                <c:pt idx="7571" formatCode="0.000">
                  <c:v>4.0389999999999997</c:v>
                </c:pt>
                <c:pt idx="7572" formatCode="0.000">
                  <c:v>10.507</c:v>
                </c:pt>
                <c:pt idx="7573" formatCode="0.000">
                  <c:v>0.107</c:v>
                </c:pt>
                <c:pt idx="7574" formatCode="0.000">
                  <c:v>4.7889999999999997</c:v>
                </c:pt>
                <c:pt idx="7575" formatCode="0.000">
                  <c:v>10.877000000000001</c:v>
                </c:pt>
                <c:pt idx="7576" formatCode="0.000">
                  <c:v>8.8119999999999994</c:v>
                </c:pt>
                <c:pt idx="7577" formatCode="0.000">
                  <c:v>3.24</c:v>
                </c:pt>
                <c:pt idx="7578" formatCode="0.000">
                  <c:v>8.7639999999999993</c:v>
                </c:pt>
                <c:pt idx="7579" formatCode="0.000">
                  <c:v>6.907</c:v>
                </c:pt>
                <c:pt idx="7580" formatCode="0.000">
                  <c:v>10.614000000000001</c:v>
                </c:pt>
                <c:pt idx="7581" formatCode="0.000">
                  <c:v>3.036</c:v>
                </c:pt>
                <c:pt idx="7582" formatCode="0.000">
                  <c:v>6.8179999999999996</c:v>
                </c:pt>
                <c:pt idx="7583" formatCode="0.000">
                  <c:v>8.4429999999999996</c:v>
                </c:pt>
                <c:pt idx="7584" formatCode="0.000">
                  <c:v>9.7360000000000007</c:v>
                </c:pt>
                <c:pt idx="7585" formatCode="0.000">
                  <c:v>4.09</c:v>
                </c:pt>
                <c:pt idx="7586" formatCode="0.000">
                  <c:v>9.8710000000000004</c:v>
                </c:pt>
                <c:pt idx="7587" formatCode="0.000">
                  <c:v>1.0229999999999999</c:v>
                </c:pt>
                <c:pt idx="7588" formatCode="0.000">
                  <c:v>12.662000000000001</c:v>
                </c:pt>
                <c:pt idx="7589" formatCode="0.000">
                  <c:v>4.3769999999999998</c:v>
                </c:pt>
                <c:pt idx="7590" formatCode="0.000">
                  <c:v>6.4710000000000001</c:v>
                </c:pt>
                <c:pt idx="7591" formatCode="0.000">
                  <c:v>10.516</c:v>
                </c:pt>
                <c:pt idx="7592" formatCode="0.000">
                  <c:v>11.145</c:v>
                </c:pt>
                <c:pt idx="7593" formatCode="0.000">
                  <c:v>7.0650000000000004</c:v>
                </c:pt>
                <c:pt idx="7594" formatCode="0.000">
                  <c:v>6.9729999999999999</c:v>
                </c:pt>
                <c:pt idx="7595" formatCode="0.000">
                  <c:v>3.6560000000000001</c:v>
                </c:pt>
                <c:pt idx="7596" formatCode="0.000">
                  <c:v>8.4209999999999994</c:v>
                </c:pt>
                <c:pt idx="7597" formatCode="0.000">
                  <c:v>2.7509999999999999</c:v>
                </c:pt>
                <c:pt idx="7598" formatCode="0.000">
                  <c:v>5.9109999999999996</c:v>
                </c:pt>
                <c:pt idx="7599" formatCode="0.000">
                  <c:v>11.079000000000001</c:v>
                </c:pt>
                <c:pt idx="7600" formatCode="0.000">
                  <c:v>10.257</c:v>
                </c:pt>
                <c:pt idx="7601" formatCode="0.000">
                  <c:v>1.581</c:v>
                </c:pt>
                <c:pt idx="7602" formatCode="0.000">
                  <c:v>8.1329999999999991</c:v>
                </c:pt>
                <c:pt idx="7603" formatCode="0.000">
                  <c:v>4.22</c:v>
                </c:pt>
                <c:pt idx="7604" formatCode="0.000">
                  <c:v>11.471</c:v>
                </c:pt>
                <c:pt idx="7605" formatCode="0.000">
                  <c:v>4.3179999999999996</c:v>
                </c:pt>
                <c:pt idx="7606" formatCode="0.000">
                  <c:v>7.3040000000000003</c:v>
                </c:pt>
                <c:pt idx="7607" formatCode="0.000">
                  <c:v>8.8719999999999999</c:v>
                </c:pt>
                <c:pt idx="7608" formatCode="0.000">
                  <c:v>10.567</c:v>
                </c:pt>
                <c:pt idx="7609" formatCode="0.000">
                  <c:v>-0.873</c:v>
                </c:pt>
                <c:pt idx="7610" formatCode="0.000">
                  <c:v>6</c:v>
                </c:pt>
                <c:pt idx="7611" formatCode="0.000">
                  <c:v>10.97</c:v>
                </c:pt>
                <c:pt idx="7612" formatCode="0.000">
                  <c:v>11.608000000000001</c:v>
                </c:pt>
                <c:pt idx="7613" formatCode="0.000">
                  <c:v>2.4889999999999999</c:v>
                </c:pt>
                <c:pt idx="7614" formatCode="0.000">
                  <c:v>4.4889999999999999</c:v>
                </c:pt>
                <c:pt idx="7615" formatCode="0.000">
                  <c:v>8.01</c:v>
                </c:pt>
                <c:pt idx="7616" formatCode="0.000">
                  <c:v>12.005000000000001</c:v>
                </c:pt>
                <c:pt idx="7617" formatCode="0.000">
                  <c:v>3.63</c:v>
                </c:pt>
                <c:pt idx="7618" formatCode="0.000">
                  <c:v>9.0670000000000002</c:v>
                </c:pt>
                <c:pt idx="7619" formatCode="0.000">
                  <c:v>4.0439999999999996</c:v>
                </c:pt>
                <c:pt idx="7620" formatCode="0.000">
                  <c:v>10.853999999999999</c:v>
                </c:pt>
                <c:pt idx="7621" formatCode="0.000">
                  <c:v>4.8049999999999997</c:v>
                </c:pt>
                <c:pt idx="7622" formatCode="0.000">
                  <c:v>5.8869999999999996</c:v>
                </c:pt>
                <c:pt idx="7623" formatCode="0.000">
                  <c:v>7.4</c:v>
                </c:pt>
                <c:pt idx="7624" formatCode="0.000">
                  <c:v>8.9090000000000007</c:v>
                </c:pt>
                <c:pt idx="7625" formatCode="0.000">
                  <c:v>4.67</c:v>
                </c:pt>
                <c:pt idx="7626" formatCode="0.000">
                  <c:v>8.4350000000000005</c:v>
                </c:pt>
                <c:pt idx="7627" formatCode="0.000">
                  <c:v>8.6059999999999999</c:v>
                </c:pt>
                <c:pt idx="7628" formatCode="0.000">
                  <c:v>8.6839999999999993</c:v>
                </c:pt>
                <c:pt idx="7629" formatCode="0.000">
                  <c:v>4.2699999999999996</c:v>
                </c:pt>
                <c:pt idx="7630" formatCode="0.000">
                  <c:v>4.577</c:v>
                </c:pt>
                <c:pt idx="7631" formatCode="0.000">
                  <c:v>9.8249999999999993</c:v>
                </c:pt>
                <c:pt idx="7632" formatCode="0.000">
                  <c:v>9.39</c:v>
                </c:pt>
                <c:pt idx="7633" formatCode="0.000">
                  <c:v>0.27500000000000002</c:v>
                </c:pt>
                <c:pt idx="7634" formatCode="0.000">
                  <c:v>9.1720000000000006</c:v>
                </c:pt>
                <c:pt idx="7635" formatCode="0.000">
                  <c:v>8.6020000000000003</c:v>
                </c:pt>
                <c:pt idx="7636" formatCode="0.000">
                  <c:v>10.164999999999999</c:v>
                </c:pt>
                <c:pt idx="7637" formatCode="0.000">
                  <c:v>4.8109999999999999</c:v>
                </c:pt>
                <c:pt idx="7638" formatCode="0.000">
                  <c:v>6.1970000000000001</c:v>
                </c:pt>
                <c:pt idx="7639" formatCode="0.000">
                  <c:v>8.1739999999999995</c:v>
                </c:pt>
                <c:pt idx="7640" formatCode="0.000">
                  <c:v>9.5719999999999992</c:v>
                </c:pt>
                <c:pt idx="7641" formatCode="0.000">
                  <c:v>1.9810000000000001</c:v>
                </c:pt>
                <c:pt idx="7642" formatCode="0.000">
                  <c:v>7.2089999999999996</c:v>
                </c:pt>
                <c:pt idx="7643" formatCode="0.000">
                  <c:v>8.9060000000000006</c:v>
                </c:pt>
                <c:pt idx="7644" formatCode="0.000">
                  <c:v>7.8040000000000003</c:v>
                </c:pt>
                <c:pt idx="7645" formatCode="0.000">
                  <c:v>6.9260000000000002</c:v>
                </c:pt>
                <c:pt idx="7646" formatCode="0.000">
                  <c:v>2.7789999999999999</c:v>
                </c:pt>
                <c:pt idx="7647" formatCode="0.000">
                  <c:v>7.4180000000000001</c:v>
                </c:pt>
                <c:pt idx="7648" formatCode="0.000">
                  <c:v>11.379</c:v>
                </c:pt>
                <c:pt idx="7649" formatCode="0.000">
                  <c:v>1.631</c:v>
                </c:pt>
                <c:pt idx="7650" formatCode="0.000">
                  <c:v>9.8010000000000002</c:v>
                </c:pt>
                <c:pt idx="7651" formatCode="0.000">
                  <c:v>6.4989999999999997</c:v>
                </c:pt>
                <c:pt idx="7652" formatCode="0.000">
                  <c:v>10.377000000000001</c:v>
                </c:pt>
                <c:pt idx="7653" formatCode="0.000">
                  <c:v>6.8339999999999996</c:v>
                </c:pt>
                <c:pt idx="7654" formatCode="0.000">
                  <c:v>7.9279999999999999</c:v>
                </c:pt>
                <c:pt idx="7655" formatCode="0.000">
                  <c:v>9.3659999999999997</c:v>
                </c:pt>
                <c:pt idx="7656" formatCode="0.000">
                  <c:v>9.9600000000000009</c:v>
                </c:pt>
                <c:pt idx="7657" formatCode="0.000">
                  <c:v>1.2230000000000001</c:v>
                </c:pt>
                <c:pt idx="7658" formatCode="0.000">
                  <c:v>7.718</c:v>
                </c:pt>
                <c:pt idx="7659" formatCode="0.000">
                  <c:v>3.948</c:v>
                </c:pt>
                <c:pt idx="7660" formatCode="0.000">
                  <c:v>6.5609999999999999</c:v>
                </c:pt>
                <c:pt idx="7661" formatCode="0.000">
                  <c:v>9.9559999999999995</c:v>
                </c:pt>
                <c:pt idx="7662" formatCode="0.000">
                  <c:v>6.5410000000000004</c:v>
                </c:pt>
                <c:pt idx="7663" formatCode="0.000">
                  <c:v>7.4770000000000003</c:v>
                </c:pt>
                <c:pt idx="7664" formatCode="0.000">
                  <c:v>10.000999999999999</c:v>
                </c:pt>
                <c:pt idx="7665" formatCode="0.000">
                  <c:v>3.9220000000000002</c:v>
                </c:pt>
                <c:pt idx="7666" formatCode="0.000">
                  <c:v>6.9770000000000003</c:v>
                </c:pt>
                <c:pt idx="7667" formatCode="0.000">
                  <c:v>4.4169999999999998</c:v>
                </c:pt>
                <c:pt idx="7668" formatCode="0.000">
                  <c:v>7.7030000000000003</c:v>
                </c:pt>
                <c:pt idx="7669" formatCode="0.000">
                  <c:v>9.5609999999999999</c:v>
                </c:pt>
                <c:pt idx="7670" formatCode="0.000">
                  <c:v>5.6829999999999998</c:v>
                </c:pt>
                <c:pt idx="7671" formatCode="0.000">
                  <c:v>8.8160000000000007</c:v>
                </c:pt>
                <c:pt idx="7672" formatCode="0.000">
                  <c:v>10.384</c:v>
                </c:pt>
                <c:pt idx="7673" formatCode="0.000">
                  <c:v>7.8490000000000002</c:v>
                </c:pt>
                <c:pt idx="7674" formatCode="0.000">
                  <c:v>6.65</c:v>
                </c:pt>
                <c:pt idx="7675" formatCode="0.000">
                  <c:v>3.1720000000000002</c:v>
                </c:pt>
                <c:pt idx="7676" formatCode="0.000">
                  <c:v>7.7350000000000003</c:v>
                </c:pt>
                <c:pt idx="7677" formatCode="0.000">
                  <c:v>6.2439999999999998</c:v>
                </c:pt>
                <c:pt idx="7678" formatCode="0.000">
                  <c:v>6.8289999999999997</c:v>
                </c:pt>
                <c:pt idx="7679" formatCode="0.000">
                  <c:v>10.102</c:v>
                </c:pt>
                <c:pt idx="7680" formatCode="0.000">
                  <c:v>10.87</c:v>
                </c:pt>
                <c:pt idx="7681" formatCode="0.000">
                  <c:v>3.2519999999999998</c:v>
                </c:pt>
                <c:pt idx="7682" formatCode="0.000">
                  <c:v>10.115</c:v>
                </c:pt>
                <c:pt idx="7683" formatCode="0.000">
                  <c:v>-2.4E-2</c:v>
                </c:pt>
                <c:pt idx="7684" formatCode="0.000">
                  <c:v>7.7530000000000001</c:v>
                </c:pt>
                <c:pt idx="7685" formatCode="0.000">
                  <c:v>7.569</c:v>
                </c:pt>
                <c:pt idx="7686" formatCode="0.000">
                  <c:v>7.4809999999999999</c:v>
                </c:pt>
                <c:pt idx="7687" formatCode="0.000">
                  <c:v>8.8369999999999997</c:v>
                </c:pt>
                <c:pt idx="7688" formatCode="0.000">
                  <c:v>12.577</c:v>
                </c:pt>
                <c:pt idx="7689" formatCode="0.000">
                  <c:v>4.3789999999999996</c:v>
                </c:pt>
                <c:pt idx="7690" formatCode="0.000">
                  <c:v>9.5440000000000005</c:v>
                </c:pt>
                <c:pt idx="7691" formatCode="0.000">
                  <c:v>-1.01</c:v>
                </c:pt>
                <c:pt idx="7692" formatCode="0.000">
                  <c:v>9.0630000000000006</c:v>
                </c:pt>
                <c:pt idx="7693" formatCode="0.000">
                  <c:v>5.5179999999999998</c:v>
                </c:pt>
                <c:pt idx="7694" formatCode="0.000">
                  <c:v>6.4039999999999999</c:v>
                </c:pt>
                <c:pt idx="7695" formatCode="0.000">
                  <c:v>9.3040000000000003</c:v>
                </c:pt>
                <c:pt idx="7696" formatCode="0.000">
                  <c:v>10.272</c:v>
                </c:pt>
                <c:pt idx="7697" formatCode="0.000">
                  <c:v>4.8579999999999997</c:v>
                </c:pt>
                <c:pt idx="7698" formatCode="0.000">
                  <c:v>10.743</c:v>
                </c:pt>
                <c:pt idx="7699" formatCode="0.000">
                  <c:v>-1.784</c:v>
                </c:pt>
                <c:pt idx="7700" formatCode="0.000">
                  <c:v>9.6669999999999998</c:v>
                </c:pt>
                <c:pt idx="7701" formatCode="0.000">
                  <c:v>6.8479999999999999</c:v>
                </c:pt>
                <c:pt idx="7702" formatCode="0.000">
                  <c:v>5.12</c:v>
                </c:pt>
                <c:pt idx="7703" formatCode="0.000">
                  <c:v>6.7460000000000004</c:v>
                </c:pt>
                <c:pt idx="7704" formatCode="0.000">
                  <c:v>11.948</c:v>
                </c:pt>
                <c:pt idx="7705" formatCode="0.000">
                  <c:v>5.64</c:v>
                </c:pt>
                <c:pt idx="7706" formatCode="0.000">
                  <c:v>11.236000000000001</c:v>
                </c:pt>
                <c:pt idx="7707" formatCode="0.000">
                  <c:v>1.27</c:v>
                </c:pt>
                <c:pt idx="7708" formatCode="0.000">
                  <c:v>8.8030000000000008</c:v>
                </c:pt>
                <c:pt idx="7709" formatCode="0.000">
                  <c:v>5.468</c:v>
                </c:pt>
                <c:pt idx="7710" formatCode="0.000">
                  <c:v>5.1989999999999998</c:v>
                </c:pt>
                <c:pt idx="7711" formatCode="0.000">
                  <c:v>8.8219999999999992</c:v>
                </c:pt>
                <c:pt idx="7712" formatCode="0.000">
                  <c:v>14.035</c:v>
                </c:pt>
                <c:pt idx="7713" formatCode="0.000">
                  <c:v>4.87</c:v>
                </c:pt>
                <c:pt idx="7714" formatCode="0.000">
                  <c:v>9.7379999999999995</c:v>
                </c:pt>
                <c:pt idx="7715" formatCode="0.000">
                  <c:v>-1.506</c:v>
                </c:pt>
                <c:pt idx="7716" formatCode="0.000">
                  <c:v>6.3289999999999997</c:v>
                </c:pt>
                <c:pt idx="7717" formatCode="0.000">
                  <c:v>8.657</c:v>
                </c:pt>
                <c:pt idx="7718" formatCode="0.000">
                  <c:v>5.6180000000000003</c:v>
                </c:pt>
                <c:pt idx="7719" formatCode="0.000">
                  <c:v>11.656000000000001</c:v>
                </c:pt>
                <c:pt idx="7720" formatCode="0.000">
                  <c:v>9.2319999999999993</c:v>
                </c:pt>
                <c:pt idx="7721" formatCode="0.000">
                  <c:v>6.4740000000000002</c:v>
                </c:pt>
                <c:pt idx="7722" formatCode="0.000">
                  <c:v>8.08</c:v>
                </c:pt>
                <c:pt idx="7723" formatCode="0.000">
                  <c:v>1.9950000000000001</c:v>
                </c:pt>
                <c:pt idx="7724" formatCode="0.000">
                  <c:v>10.736000000000001</c:v>
                </c:pt>
                <c:pt idx="7725" formatCode="0.000">
                  <c:v>2.2610000000000001</c:v>
                </c:pt>
                <c:pt idx="7726" formatCode="0.000">
                  <c:v>5.1420000000000003</c:v>
                </c:pt>
                <c:pt idx="7727" formatCode="0.000">
                  <c:v>9.2550000000000008</c:v>
                </c:pt>
                <c:pt idx="7728" formatCode="0.000">
                  <c:v>7.7190000000000003</c:v>
                </c:pt>
                <c:pt idx="7729" formatCode="0.000">
                  <c:v>3.5059999999999998</c:v>
                </c:pt>
                <c:pt idx="7730" formatCode="0.000">
                  <c:v>7.1189999999999998</c:v>
                </c:pt>
                <c:pt idx="7731" formatCode="0.000">
                  <c:v>8.2530000000000001</c:v>
                </c:pt>
                <c:pt idx="7732" formatCode="0.000">
                  <c:v>7.085</c:v>
                </c:pt>
                <c:pt idx="7733" formatCode="0.000">
                  <c:v>7.8789999999999996</c:v>
                </c:pt>
                <c:pt idx="7734" formatCode="0.000">
                  <c:v>3.6040000000000001</c:v>
                </c:pt>
                <c:pt idx="7735" formatCode="0.000">
                  <c:v>11.347</c:v>
                </c:pt>
                <c:pt idx="7736" formatCode="0.000">
                  <c:v>8.1869999999999994</c:v>
                </c:pt>
                <c:pt idx="7737" formatCode="0.000">
                  <c:v>4.1740000000000004</c:v>
                </c:pt>
                <c:pt idx="7738" formatCode="0.000">
                  <c:v>8.59</c:v>
                </c:pt>
                <c:pt idx="7739" formatCode="0.000">
                  <c:v>6.0640000000000001</c:v>
                </c:pt>
                <c:pt idx="7740" formatCode="0.000">
                  <c:v>7.0069999999999997</c:v>
                </c:pt>
                <c:pt idx="7741" formatCode="0.000">
                  <c:v>6.8840000000000003</c:v>
                </c:pt>
                <c:pt idx="7742" formatCode="0.000">
                  <c:v>3.55</c:v>
                </c:pt>
                <c:pt idx="7743" formatCode="0.000">
                  <c:v>7.7290000000000001</c:v>
                </c:pt>
                <c:pt idx="7744" formatCode="0.000">
                  <c:v>8.4250000000000007</c:v>
                </c:pt>
                <c:pt idx="7745" formatCode="0.000">
                  <c:v>3.4119999999999999</c:v>
                </c:pt>
                <c:pt idx="7746" formatCode="0.000">
                  <c:v>9.1379999999999999</c:v>
                </c:pt>
                <c:pt idx="7747" formatCode="0.000">
                  <c:v>3.492</c:v>
                </c:pt>
                <c:pt idx="7748" formatCode="0.000">
                  <c:v>11.904999999999999</c:v>
                </c:pt>
                <c:pt idx="7749" formatCode="0.000">
                  <c:v>8.1029999999999998</c:v>
                </c:pt>
                <c:pt idx="7750" formatCode="0.000">
                  <c:v>3.125</c:v>
                </c:pt>
                <c:pt idx="7751" formatCode="0.000">
                  <c:v>10.247</c:v>
                </c:pt>
                <c:pt idx="7752" formatCode="0.000">
                  <c:v>8.2880000000000003</c:v>
                </c:pt>
                <c:pt idx="7753" formatCode="0.000">
                  <c:v>3.1709999999999998</c:v>
                </c:pt>
                <c:pt idx="7754" formatCode="0.000">
                  <c:v>10.715</c:v>
                </c:pt>
                <c:pt idx="7755" formatCode="0.000">
                  <c:v>4.3890000000000002</c:v>
                </c:pt>
                <c:pt idx="7756" formatCode="0.000">
                  <c:v>8.6980000000000004</c:v>
                </c:pt>
                <c:pt idx="7757" formatCode="0.000">
                  <c:v>7.0140000000000002</c:v>
                </c:pt>
                <c:pt idx="7758" formatCode="0.000">
                  <c:v>1.6379999999999999</c:v>
                </c:pt>
                <c:pt idx="7759" formatCode="0.000">
                  <c:v>7.556</c:v>
                </c:pt>
                <c:pt idx="7760" formatCode="0.000">
                  <c:v>8.0389999999999997</c:v>
                </c:pt>
                <c:pt idx="7761" formatCode="0.000">
                  <c:v>2.9510000000000001</c:v>
                </c:pt>
                <c:pt idx="7762" formatCode="0.000">
                  <c:v>9.2040000000000006</c:v>
                </c:pt>
                <c:pt idx="7763" formatCode="0.000">
                  <c:v>9.2080000000000002</c:v>
                </c:pt>
                <c:pt idx="7764" formatCode="0.000">
                  <c:v>11.154999999999999</c:v>
                </c:pt>
                <c:pt idx="7765" formatCode="0.000">
                  <c:v>5.782</c:v>
                </c:pt>
                <c:pt idx="7766" formatCode="0.000">
                  <c:v>3.7770000000000001</c:v>
                </c:pt>
                <c:pt idx="7767" formatCode="0.000">
                  <c:v>8.7189999999999994</c:v>
                </c:pt>
                <c:pt idx="7768" formatCode="0.000">
                  <c:v>9.1289999999999996</c:v>
                </c:pt>
                <c:pt idx="7769" formatCode="0.000">
                  <c:v>4.2060000000000004</c:v>
                </c:pt>
                <c:pt idx="7770" formatCode="0.000">
                  <c:v>8.3390000000000004</c:v>
                </c:pt>
                <c:pt idx="7771" formatCode="0.000">
                  <c:v>4.9370000000000003</c:v>
                </c:pt>
                <c:pt idx="7772" formatCode="0.000">
                  <c:v>10.643000000000001</c:v>
                </c:pt>
                <c:pt idx="7773" formatCode="0.000">
                  <c:v>5.6680000000000001</c:v>
                </c:pt>
                <c:pt idx="7774" formatCode="0.000">
                  <c:v>2.5960000000000001</c:v>
                </c:pt>
                <c:pt idx="7775" formatCode="0.000">
                  <c:v>8.1219999999999999</c:v>
                </c:pt>
                <c:pt idx="7776" formatCode="0.000">
                  <c:v>5.5620000000000003</c:v>
                </c:pt>
                <c:pt idx="7777" formatCode="0.000">
                  <c:v>5.6980000000000004</c:v>
                </c:pt>
                <c:pt idx="7778" formatCode="0.000">
                  <c:v>6.883</c:v>
                </c:pt>
                <c:pt idx="7779" formatCode="0.000">
                  <c:v>7.8449999999999998</c:v>
                </c:pt>
                <c:pt idx="7780" formatCode="0.000">
                  <c:v>10.491</c:v>
                </c:pt>
                <c:pt idx="7781" formatCode="0.000">
                  <c:v>8.0990000000000002</c:v>
                </c:pt>
                <c:pt idx="7782" formatCode="0.000">
                  <c:v>2.948</c:v>
                </c:pt>
                <c:pt idx="7783" formatCode="0.000">
                  <c:v>8.7170000000000005</c:v>
                </c:pt>
                <c:pt idx="7784" formatCode="0.000">
                  <c:v>9.423</c:v>
                </c:pt>
                <c:pt idx="7785" formatCode="0.000">
                  <c:v>6.0010000000000003</c:v>
                </c:pt>
                <c:pt idx="7786" formatCode="0.000">
                  <c:v>7.5949999999999998</c:v>
                </c:pt>
                <c:pt idx="7787" formatCode="0.000">
                  <c:v>-1</c:v>
                </c:pt>
                <c:pt idx="7788" formatCode="0.000">
                  <c:v>11.935</c:v>
                </c:pt>
                <c:pt idx="7789" formatCode="0.000">
                  <c:v>9.5530000000000008</c:v>
                </c:pt>
                <c:pt idx="7790" formatCode="0.000">
                  <c:v>2.859</c:v>
                </c:pt>
                <c:pt idx="7791" formatCode="0.000">
                  <c:v>8.7189999999999994</c:v>
                </c:pt>
                <c:pt idx="7792" formatCode="0.000">
                  <c:v>9.4130000000000003</c:v>
                </c:pt>
                <c:pt idx="7793" formatCode="0.000">
                  <c:v>6.7569999999999997</c:v>
                </c:pt>
                <c:pt idx="7794" formatCode="0.000">
                  <c:v>10.022</c:v>
                </c:pt>
                <c:pt idx="7795" formatCode="0.000">
                  <c:v>0.97199999999999998</c:v>
                </c:pt>
                <c:pt idx="7796" formatCode="0.000">
                  <c:v>9.3859999999999992</c:v>
                </c:pt>
                <c:pt idx="7797" formatCode="0.000">
                  <c:v>6.9139999999999997</c:v>
                </c:pt>
                <c:pt idx="7798" formatCode="0.000">
                  <c:v>3.5190000000000001</c:v>
                </c:pt>
                <c:pt idx="7799" formatCode="0.000">
                  <c:v>9.1280000000000001</c:v>
                </c:pt>
                <c:pt idx="7800" formatCode="0.000">
                  <c:v>11.097</c:v>
                </c:pt>
                <c:pt idx="7801" formatCode="0.000">
                  <c:v>8.2040000000000006</c:v>
                </c:pt>
                <c:pt idx="7802" formatCode="0.000">
                  <c:v>8.8840000000000003</c:v>
                </c:pt>
                <c:pt idx="7803" formatCode="0.000">
                  <c:v>-0.46</c:v>
                </c:pt>
                <c:pt idx="7804" formatCode="0.000">
                  <c:v>8.98</c:v>
                </c:pt>
                <c:pt idx="7805" formatCode="0.000">
                  <c:v>5.5570000000000004</c:v>
                </c:pt>
                <c:pt idx="7806" formatCode="0.000">
                  <c:v>3.9289999999999998</c:v>
                </c:pt>
                <c:pt idx="7807" formatCode="0.000">
                  <c:v>7.9950000000000001</c:v>
                </c:pt>
                <c:pt idx="7808" formatCode="0.000">
                  <c:v>10.241</c:v>
                </c:pt>
                <c:pt idx="7809" formatCode="0.000">
                  <c:v>6.4889999999999999</c:v>
                </c:pt>
                <c:pt idx="7810" formatCode="0.000">
                  <c:v>12.505000000000001</c:v>
                </c:pt>
                <c:pt idx="7811" formatCode="0.000">
                  <c:v>-2.4929999999999999</c:v>
                </c:pt>
                <c:pt idx="7812" formatCode="0.000">
                  <c:v>11.62</c:v>
                </c:pt>
                <c:pt idx="7813" formatCode="0.000">
                  <c:v>4.484</c:v>
                </c:pt>
                <c:pt idx="7814" formatCode="0.000">
                  <c:v>5.1349999999999998</c:v>
                </c:pt>
                <c:pt idx="7815" formatCode="0.000">
                  <c:v>9.0299999999999994</c:v>
                </c:pt>
                <c:pt idx="7816" formatCode="0.000">
                  <c:v>9.0329999999999995</c:v>
                </c:pt>
                <c:pt idx="7817" formatCode="0.000">
                  <c:v>2.851</c:v>
                </c:pt>
                <c:pt idx="7818" formatCode="0.000">
                  <c:v>8.6110000000000007</c:v>
                </c:pt>
                <c:pt idx="7819" formatCode="0.000">
                  <c:v>-8.1000000000000003E-2</c:v>
                </c:pt>
                <c:pt idx="7820" formatCode="0.000">
                  <c:v>12.263</c:v>
                </c:pt>
                <c:pt idx="7821" formatCode="0.000">
                  <c:v>7.7850000000000001</c:v>
                </c:pt>
                <c:pt idx="7822" formatCode="0.000">
                  <c:v>6.2119999999999997</c:v>
                </c:pt>
                <c:pt idx="7823" formatCode="0.000">
                  <c:v>7.6920000000000002</c:v>
                </c:pt>
                <c:pt idx="7824" formatCode="0.000">
                  <c:v>11.875</c:v>
                </c:pt>
                <c:pt idx="7825" formatCode="0.000">
                  <c:v>7.3979999999999997</c:v>
                </c:pt>
                <c:pt idx="7826" formatCode="0.000">
                  <c:v>6.7389999999999999</c:v>
                </c:pt>
                <c:pt idx="7827" formatCode="0.000">
                  <c:v>-2.1459999999999999</c:v>
                </c:pt>
                <c:pt idx="7828" formatCode="0.000">
                  <c:v>10.742000000000001</c:v>
                </c:pt>
                <c:pt idx="7829" formatCode="0.000">
                  <c:v>5.9690000000000003</c:v>
                </c:pt>
                <c:pt idx="7830" formatCode="0.000">
                  <c:v>4.4459999999999997</c:v>
                </c:pt>
                <c:pt idx="7831" formatCode="0.000">
                  <c:v>9.2609999999999992</c:v>
                </c:pt>
                <c:pt idx="7832" formatCode="0.000">
                  <c:v>12.436999999999999</c:v>
                </c:pt>
                <c:pt idx="7833" formatCode="0.000">
                  <c:v>7.335</c:v>
                </c:pt>
                <c:pt idx="7834" formatCode="0.000">
                  <c:v>5.891</c:v>
                </c:pt>
                <c:pt idx="7835" formatCode="0.000">
                  <c:v>-0.74399999999999999</c:v>
                </c:pt>
                <c:pt idx="7836" formatCode="0.000">
                  <c:v>12.148</c:v>
                </c:pt>
                <c:pt idx="7837" formatCode="0.000">
                  <c:v>3.5550000000000002</c:v>
                </c:pt>
                <c:pt idx="7838" formatCode="0.000">
                  <c:v>6.1429999999999998</c:v>
                </c:pt>
                <c:pt idx="7839" formatCode="0.000">
                  <c:v>8.8149999999999995</c:v>
                </c:pt>
                <c:pt idx="7840" formatCode="0.000">
                  <c:v>9.032</c:v>
                </c:pt>
                <c:pt idx="7841" formatCode="0.000">
                  <c:v>5.7309999999999999</c:v>
                </c:pt>
                <c:pt idx="7842" formatCode="0.000">
                  <c:v>7.992</c:v>
                </c:pt>
                <c:pt idx="7843" formatCode="0.000">
                  <c:v>1.105</c:v>
                </c:pt>
                <c:pt idx="7844" formatCode="0.000">
                  <c:v>8.7010000000000005</c:v>
                </c:pt>
                <c:pt idx="7845" formatCode="0.000">
                  <c:v>6.6559999999999997</c:v>
                </c:pt>
                <c:pt idx="7846" formatCode="0.000">
                  <c:v>5.2830000000000004</c:v>
                </c:pt>
                <c:pt idx="7847" formatCode="0.000">
                  <c:v>7.3760000000000003</c:v>
                </c:pt>
                <c:pt idx="7848" formatCode="0.000">
                  <c:v>11.815</c:v>
                </c:pt>
                <c:pt idx="7849" formatCode="0.000">
                  <c:v>4.75</c:v>
                </c:pt>
                <c:pt idx="7850" formatCode="0.000">
                  <c:v>9.6890000000000001</c:v>
                </c:pt>
                <c:pt idx="7851" formatCode="0.000">
                  <c:v>0.23799999999999999</c:v>
                </c:pt>
                <c:pt idx="7852" formatCode="0.000">
                  <c:v>11.319000000000001</c:v>
                </c:pt>
                <c:pt idx="7853" formatCode="0.000">
                  <c:v>3.544</c:v>
                </c:pt>
                <c:pt idx="7854" formatCode="0.000">
                  <c:v>4.7460000000000004</c:v>
                </c:pt>
                <c:pt idx="7855" formatCode="0.000">
                  <c:v>8.7759999999999998</c:v>
                </c:pt>
                <c:pt idx="7856" formatCode="0.000">
                  <c:v>9.5839999999999996</c:v>
                </c:pt>
                <c:pt idx="7857" formatCode="0.000">
                  <c:v>12.029</c:v>
                </c:pt>
                <c:pt idx="7858" formatCode="0.000">
                  <c:v>7.0090000000000003</c:v>
                </c:pt>
                <c:pt idx="7859" formatCode="0.000">
                  <c:v>-1.611</c:v>
                </c:pt>
                <c:pt idx="7860" formatCode="0.000">
                  <c:v>10.130000000000001</c:v>
                </c:pt>
                <c:pt idx="7861" formatCode="0.000">
                  <c:v>3.1869999999999998</c:v>
                </c:pt>
                <c:pt idx="7862" formatCode="0.000">
                  <c:v>1.9159999999999999</c:v>
                </c:pt>
                <c:pt idx="7863" formatCode="0.000">
                  <c:v>10.398</c:v>
                </c:pt>
                <c:pt idx="7864" formatCode="0.000">
                  <c:v>9.6159999999999997</c:v>
                </c:pt>
                <c:pt idx="7865" formatCode="0.000">
                  <c:v>7.2549999999999999</c:v>
                </c:pt>
                <c:pt idx="7866" formatCode="0.000">
                  <c:v>8.3710000000000004</c:v>
                </c:pt>
                <c:pt idx="7867" formatCode="0.000">
                  <c:v>1.1259999999999999</c:v>
                </c:pt>
                <c:pt idx="7868" formatCode="0.000">
                  <c:v>6.7039999999999997</c:v>
                </c:pt>
                <c:pt idx="7869" formatCode="0.000">
                  <c:v>8.2959999999999994</c:v>
                </c:pt>
                <c:pt idx="7870" formatCode="0.000">
                  <c:v>4.6429999999999998</c:v>
                </c:pt>
                <c:pt idx="7871" formatCode="0.000">
                  <c:v>9.2449999999999992</c:v>
                </c:pt>
                <c:pt idx="7872" formatCode="0.000">
                  <c:v>12.72</c:v>
                </c:pt>
                <c:pt idx="7873" formatCode="0.000">
                  <c:v>3.0350000000000001</c:v>
                </c:pt>
                <c:pt idx="7874" formatCode="0.000">
                  <c:v>8.1140000000000008</c:v>
                </c:pt>
                <c:pt idx="7875" formatCode="0.000">
                  <c:v>6.9729999999999999</c:v>
                </c:pt>
                <c:pt idx="7876" formatCode="0.000">
                  <c:v>7.1769999999999996</c:v>
                </c:pt>
                <c:pt idx="7877" formatCode="0.000">
                  <c:v>1.6020000000000001</c:v>
                </c:pt>
                <c:pt idx="7878" formatCode="0.000">
                  <c:v>5.6230000000000002</c:v>
                </c:pt>
                <c:pt idx="7879" formatCode="0.000">
                  <c:v>10.005000000000001</c:v>
                </c:pt>
                <c:pt idx="7880" formatCode="0.000">
                  <c:v>9.5</c:v>
                </c:pt>
                <c:pt idx="7881" formatCode="0.000">
                  <c:v>4.056</c:v>
                </c:pt>
                <c:pt idx="7882" formatCode="0.000">
                  <c:v>10.542999999999999</c:v>
                </c:pt>
                <c:pt idx="7883" formatCode="0.000">
                  <c:v>1.3959999999999999</c:v>
                </c:pt>
                <c:pt idx="7884" formatCode="0.000">
                  <c:v>7.2919999999999998</c:v>
                </c:pt>
                <c:pt idx="7885" formatCode="0.000">
                  <c:v>4.9160000000000004</c:v>
                </c:pt>
                <c:pt idx="7886" formatCode="0.000">
                  <c:v>5.4530000000000003</c:v>
                </c:pt>
                <c:pt idx="7887" formatCode="0.000">
                  <c:v>7.9450000000000003</c:v>
                </c:pt>
                <c:pt idx="7888" formatCode="0.000">
                  <c:v>9.3040000000000003</c:v>
                </c:pt>
                <c:pt idx="7889" formatCode="0.000">
                  <c:v>5.2039999999999997</c:v>
                </c:pt>
                <c:pt idx="7890" formatCode="0.000">
                  <c:v>9.4019999999999992</c:v>
                </c:pt>
                <c:pt idx="7891" formatCode="0.000">
                  <c:v>6.1130000000000004</c:v>
                </c:pt>
                <c:pt idx="7892" formatCode="0.000">
                  <c:v>8.0220000000000002</c:v>
                </c:pt>
                <c:pt idx="7893" formatCode="0.000">
                  <c:v>1.7070000000000001</c:v>
                </c:pt>
                <c:pt idx="7894" formatCode="0.000">
                  <c:v>2.2290000000000001</c:v>
                </c:pt>
                <c:pt idx="7895" formatCode="0.000">
                  <c:v>9.3450000000000006</c:v>
                </c:pt>
                <c:pt idx="7896" formatCode="0.000">
                  <c:v>10.419</c:v>
                </c:pt>
                <c:pt idx="7897" formatCode="0.000">
                  <c:v>6.1</c:v>
                </c:pt>
                <c:pt idx="7898" formatCode="0.000">
                  <c:v>6.9729999999999999</c:v>
                </c:pt>
                <c:pt idx="7899" formatCode="0.000">
                  <c:v>1.9039999999999999</c:v>
                </c:pt>
                <c:pt idx="7900" formatCode="0.000">
                  <c:v>11.461</c:v>
                </c:pt>
                <c:pt idx="7901" formatCode="0.000">
                  <c:v>4.5330000000000004</c:v>
                </c:pt>
                <c:pt idx="7902" formatCode="0.000">
                  <c:v>3.3730000000000002</c:v>
                </c:pt>
                <c:pt idx="7903" formatCode="0.000">
                  <c:v>6.0220000000000002</c:v>
                </c:pt>
                <c:pt idx="7904" formatCode="0.000">
                  <c:v>12.084</c:v>
                </c:pt>
                <c:pt idx="7905" formatCode="0.000">
                  <c:v>6.5529999999999999</c:v>
                </c:pt>
                <c:pt idx="7906" formatCode="0.000">
                  <c:v>7.0629999999999997</c:v>
                </c:pt>
                <c:pt idx="7907" formatCode="0.000">
                  <c:v>4.9429999999999996</c:v>
                </c:pt>
                <c:pt idx="7908" formatCode="0.000">
                  <c:v>10.568</c:v>
                </c:pt>
                <c:pt idx="7909" formatCode="0.000">
                  <c:v>2.1659999999999999</c:v>
                </c:pt>
                <c:pt idx="7910" formatCode="0.000">
                  <c:v>3.7240000000000002</c:v>
                </c:pt>
                <c:pt idx="7911" formatCode="0.000">
                  <c:v>8.4209999999999994</c:v>
                </c:pt>
                <c:pt idx="7912" formatCode="0.000">
                  <c:v>9.327</c:v>
                </c:pt>
                <c:pt idx="7913" formatCode="0.000">
                  <c:v>8.0630000000000006</c:v>
                </c:pt>
                <c:pt idx="7914" formatCode="0.000">
                  <c:v>8.6950000000000003</c:v>
                </c:pt>
                <c:pt idx="7915" formatCode="0.000">
                  <c:v>0.93500000000000005</c:v>
                </c:pt>
                <c:pt idx="7916" formatCode="0.000">
                  <c:v>8.3629999999999995</c:v>
                </c:pt>
                <c:pt idx="7917" formatCode="0.000">
                  <c:v>5.05</c:v>
                </c:pt>
                <c:pt idx="7918" formatCode="0.000">
                  <c:v>4.8049999999999997</c:v>
                </c:pt>
                <c:pt idx="7919" formatCode="0.000">
                  <c:v>10.071</c:v>
                </c:pt>
                <c:pt idx="7920" formatCode="0.000">
                  <c:v>11.472</c:v>
                </c:pt>
                <c:pt idx="7921" formatCode="0.000">
                  <c:v>4.9210000000000003</c:v>
                </c:pt>
                <c:pt idx="7922" formatCode="0.000">
                  <c:v>8.8249999999999993</c:v>
                </c:pt>
                <c:pt idx="7923" formatCode="0.000">
                  <c:v>0.91700000000000004</c:v>
                </c:pt>
                <c:pt idx="7924" formatCode="0.000">
                  <c:v>11.885999999999999</c:v>
                </c:pt>
                <c:pt idx="7925" formatCode="0.000">
                  <c:v>-0.51900000000000002</c:v>
                </c:pt>
                <c:pt idx="7926" formatCode="0.000">
                  <c:v>4.665</c:v>
                </c:pt>
                <c:pt idx="7927" formatCode="0.000">
                  <c:v>8.452</c:v>
                </c:pt>
                <c:pt idx="7928" formatCode="0.000">
                  <c:v>9.1470000000000002</c:v>
                </c:pt>
                <c:pt idx="7929" formatCode="0.000">
                  <c:v>13.637</c:v>
                </c:pt>
                <c:pt idx="7930" formatCode="0.000">
                  <c:v>10.64</c:v>
                </c:pt>
                <c:pt idx="7931" formatCode="0.000">
                  <c:v>-3.7229999999999999</c:v>
                </c:pt>
                <c:pt idx="7932" formatCode="0.000">
                  <c:v>9.1020000000000003</c:v>
                </c:pt>
                <c:pt idx="7933" formatCode="0.000">
                  <c:v>0.255</c:v>
                </c:pt>
                <c:pt idx="7934" formatCode="0.000">
                  <c:v>4.9930000000000003</c:v>
                </c:pt>
                <c:pt idx="7935" formatCode="0.000">
                  <c:v>4.8730000000000002</c:v>
                </c:pt>
                <c:pt idx="7936" formatCode="0.000">
                  <c:v>9.94</c:v>
                </c:pt>
                <c:pt idx="7937" formatCode="0.000">
                  <c:v>8.8770000000000007</c:v>
                </c:pt>
                <c:pt idx="7938" formatCode="0.000">
                  <c:v>11.07</c:v>
                </c:pt>
                <c:pt idx="7939" formatCode="0.000">
                  <c:v>-3.1120000000000001</c:v>
                </c:pt>
                <c:pt idx="7940" formatCode="0.000">
                  <c:v>13.877000000000001</c:v>
                </c:pt>
                <c:pt idx="7941" formatCode="0.000">
                  <c:v>1.4490000000000001</c:v>
                </c:pt>
                <c:pt idx="7942" formatCode="0.000">
                  <c:v>3.9580000000000002</c:v>
                </c:pt>
                <c:pt idx="7943" formatCode="0.000">
                  <c:v>7.5880000000000001</c:v>
                </c:pt>
                <c:pt idx="7944" formatCode="0.000">
                  <c:v>9.7349999999999994</c:v>
                </c:pt>
                <c:pt idx="7945" formatCode="0.000">
                  <c:v>7.8410000000000002</c:v>
                </c:pt>
                <c:pt idx="7946" formatCode="0.000">
                  <c:v>9.2349999999999994</c:v>
                </c:pt>
                <c:pt idx="7947" formatCode="0.000">
                  <c:v>-2.3180000000000001</c:v>
                </c:pt>
                <c:pt idx="7948" formatCode="0.000">
                  <c:v>10.488</c:v>
                </c:pt>
                <c:pt idx="7949" formatCode="0.000">
                  <c:v>5.2270000000000003</c:v>
                </c:pt>
                <c:pt idx="7950" formatCode="0.000">
                  <c:v>4.2240000000000002</c:v>
                </c:pt>
                <c:pt idx="7951" formatCode="0.000">
                  <c:v>5.7519999999999998</c:v>
                </c:pt>
                <c:pt idx="7952" formatCode="0.000">
                  <c:v>11.196</c:v>
                </c:pt>
                <c:pt idx="7953" formatCode="0.000">
                  <c:v>7.1040000000000001</c:v>
                </c:pt>
                <c:pt idx="7954" formatCode="0.000">
                  <c:v>10.464</c:v>
                </c:pt>
                <c:pt idx="7955" formatCode="0.000">
                  <c:v>-5.1470000000000002</c:v>
                </c:pt>
                <c:pt idx="7956" formatCode="0.000">
                  <c:v>12.065</c:v>
                </c:pt>
                <c:pt idx="7957" formatCode="0.000">
                  <c:v>5.8789999999999996</c:v>
                </c:pt>
                <c:pt idx="7958" formatCode="0.000">
                  <c:v>3.4609999999999999</c:v>
                </c:pt>
                <c:pt idx="7959" formatCode="0.000">
                  <c:v>4.4560000000000004</c:v>
                </c:pt>
                <c:pt idx="7960" formatCode="0.000">
                  <c:v>10.66</c:v>
                </c:pt>
                <c:pt idx="7961" formatCode="0.000">
                  <c:v>7.3789999999999996</c:v>
                </c:pt>
                <c:pt idx="7962" formatCode="0.000">
                  <c:v>8.6180000000000003</c:v>
                </c:pt>
                <c:pt idx="7963" formatCode="0.000">
                  <c:v>-1.9419999999999999</c:v>
                </c:pt>
                <c:pt idx="7964" formatCode="0.000">
                  <c:v>14.945</c:v>
                </c:pt>
                <c:pt idx="7965" formatCode="0.000">
                  <c:v>3.738</c:v>
                </c:pt>
                <c:pt idx="7966" formatCode="0.000">
                  <c:v>4.7850000000000001</c:v>
                </c:pt>
                <c:pt idx="7967" formatCode="0.000">
                  <c:v>8.1489999999999991</c:v>
                </c:pt>
                <c:pt idx="7968" formatCode="0.000">
                  <c:v>8.1969999999999992</c:v>
                </c:pt>
                <c:pt idx="7969" formatCode="0.000">
                  <c:v>10.452</c:v>
                </c:pt>
                <c:pt idx="7970" formatCode="0.000">
                  <c:v>8.907</c:v>
                </c:pt>
                <c:pt idx="7971" formatCode="0.000">
                  <c:v>-4.2389999999999999</c:v>
                </c:pt>
                <c:pt idx="7972" formatCode="0.000">
                  <c:v>10.063000000000001</c:v>
                </c:pt>
                <c:pt idx="7973" formatCode="0.000">
                  <c:v>4.7750000000000004</c:v>
                </c:pt>
                <c:pt idx="7974" formatCode="0.000">
                  <c:v>5.008</c:v>
                </c:pt>
                <c:pt idx="7975" formatCode="0.000">
                  <c:v>6.2220000000000004</c:v>
                </c:pt>
                <c:pt idx="7976" formatCode="0.000">
                  <c:v>10.897</c:v>
                </c:pt>
                <c:pt idx="7977" formatCode="0.000">
                  <c:v>4.3810000000000002</c:v>
                </c:pt>
                <c:pt idx="7978" formatCode="0.000">
                  <c:v>10.427</c:v>
                </c:pt>
                <c:pt idx="7979" formatCode="0.000">
                  <c:v>-2.8570000000000002</c:v>
                </c:pt>
                <c:pt idx="7980" formatCode="0.000">
                  <c:v>16.498000000000001</c:v>
                </c:pt>
                <c:pt idx="7981" formatCode="0.000">
                  <c:v>0.28299999999999997</c:v>
                </c:pt>
                <c:pt idx="7982" formatCode="0.000">
                  <c:v>4.9640000000000004</c:v>
                </c:pt>
                <c:pt idx="7983" formatCode="0.000">
                  <c:v>4.0750000000000002</c:v>
                </c:pt>
                <c:pt idx="7984" formatCode="0.000">
                  <c:v>9.3140000000000001</c:v>
                </c:pt>
                <c:pt idx="7985" formatCode="0.000">
                  <c:v>11.124000000000001</c:v>
                </c:pt>
                <c:pt idx="7986" formatCode="0.000">
                  <c:v>10.584</c:v>
                </c:pt>
                <c:pt idx="7987" formatCode="0.000">
                  <c:v>-6.0960000000000001</c:v>
                </c:pt>
                <c:pt idx="7988" formatCode="0.000">
                  <c:v>11.865</c:v>
                </c:pt>
                <c:pt idx="7989" formatCode="0.000">
                  <c:v>4.7949999999999999</c:v>
                </c:pt>
                <c:pt idx="7990" formatCode="0.000">
                  <c:v>4.7</c:v>
                </c:pt>
                <c:pt idx="7991" formatCode="0.000">
                  <c:v>5.7539999999999996</c:v>
                </c:pt>
                <c:pt idx="7992" formatCode="0.000">
                  <c:v>9.9670000000000005</c:v>
                </c:pt>
                <c:pt idx="7993" formatCode="0.000">
                  <c:v>7.3209999999999997</c:v>
                </c:pt>
                <c:pt idx="7994" formatCode="0.000">
                  <c:v>8.4740000000000002</c:v>
                </c:pt>
                <c:pt idx="7995" formatCode="0.000">
                  <c:v>-2.8730000000000002</c:v>
                </c:pt>
                <c:pt idx="7996" formatCode="0.000">
                  <c:v>11.053000000000001</c:v>
                </c:pt>
                <c:pt idx="7997" formatCode="0.000">
                  <c:v>5.9880000000000004</c:v>
                </c:pt>
                <c:pt idx="7998" formatCode="0.000">
                  <c:v>4.7160000000000002</c:v>
                </c:pt>
                <c:pt idx="7999" formatCode="0.000">
                  <c:v>6.8109999999999999</c:v>
                </c:pt>
                <c:pt idx="8000" formatCode="0.000">
                  <c:v>10.500999999999999</c:v>
                </c:pt>
                <c:pt idx="8001" formatCode="0.000">
                  <c:v>7.1740000000000004</c:v>
                </c:pt>
                <c:pt idx="8002" formatCode="0.000">
                  <c:v>6.4989999999999997</c:v>
                </c:pt>
                <c:pt idx="8003" formatCode="0.000">
                  <c:v>-3.536</c:v>
                </c:pt>
                <c:pt idx="8004" formatCode="0.000">
                  <c:v>11.709</c:v>
                </c:pt>
                <c:pt idx="8005" formatCode="0.000">
                  <c:v>6.266</c:v>
                </c:pt>
                <c:pt idx="8006" formatCode="0.000">
                  <c:v>4.0599999999999996</c:v>
                </c:pt>
                <c:pt idx="8007" formatCode="0.000">
                  <c:v>6.6749999999999998</c:v>
                </c:pt>
                <c:pt idx="8008" formatCode="0.000">
                  <c:v>8.6319999999999997</c:v>
                </c:pt>
                <c:pt idx="8009" formatCode="0.000">
                  <c:v>14.87</c:v>
                </c:pt>
                <c:pt idx="8010" formatCode="0.000">
                  <c:v>10.368</c:v>
                </c:pt>
                <c:pt idx="8011" formatCode="0.000">
                  <c:v>-9.6059999999999999</c:v>
                </c:pt>
                <c:pt idx="8012" formatCode="0.000">
                  <c:v>8.5039999999999996</c:v>
                </c:pt>
                <c:pt idx="8013" formatCode="0.000">
                  <c:v>6.3890000000000002</c:v>
                </c:pt>
                <c:pt idx="8014" formatCode="0.000">
                  <c:v>4.6609999999999996</c:v>
                </c:pt>
                <c:pt idx="8015" formatCode="0.000">
                  <c:v>6.133</c:v>
                </c:pt>
                <c:pt idx="8016" formatCode="0.000">
                  <c:v>11.042999999999999</c:v>
                </c:pt>
                <c:pt idx="8017" formatCode="0.000">
                  <c:v>6.2670000000000003</c:v>
                </c:pt>
                <c:pt idx="8018" formatCode="0.000">
                  <c:v>10.398999999999999</c:v>
                </c:pt>
                <c:pt idx="8019" formatCode="0.000">
                  <c:v>-1.841</c:v>
                </c:pt>
                <c:pt idx="8020" formatCode="0.000">
                  <c:v>8.3109999999999999</c:v>
                </c:pt>
                <c:pt idx="8021" formatCode="0.000">
                  <c:v>4.6680000000000001</c:v>
                </c:pt>
                <c:pt idx="8022" formatCode="0.000">
                  <c:v>5.3520000000000003</c:v>
                </c:pt>
                <c:pt idx="8023" formatCode="0.000">
                  <c:v>8.5850000000000009</c:v>
                </c:pt>
                <c:pt idx="8024" formatCode="0.000">
                  <c:v>10.098000000000001</c:v>
                </c:pt>
                <c:pt idx="8025" formatCode="0.000">
                  <c:v>-0.58199999999999996</c:v>
                </c:pt>
                <c:pt idx="8026" formatCode="0.000">
                  <c:v>9.423</c:v>
                </c:pt>
                <c:pt idx="8027" formatCode="0.000">
                  <c:v>1.468</c:v>
                </c:pt>
                <c:pt idx="8028" formatCode="0.000">
                  <c:v>8.6319999999999997</c:v>
                </c:pt>
                <c:pt idx="8029" formatCode="0.000">
                  <c:v>6.4059999999999997</c:v>
                </c:pt>
                <c:pt idx="8030" formatCode="0.000">
                  <c:v>2.351</c:v>
                </c:pt>
                <c:pt idx="8031" formatCode="0.000">
                  <c:v>5.8760000000000003</c:v>
                </c:pt>
                <c:pt idx="8032" formatCode="0.000">
                  <c:v>11.15</c:v>
                </c:pt>
                <c:pt idx="8033" formatCode="0.000">
                  <c:v>7.0979999999999999</c:v>
                </c:pt>
                <c:pt idx="8034" formatCode="0.000">
                  <c:v>8.4139999999999997</c:v>
                </c:pt>
                <c:pt idx="8035" formatCode="0.000">
                  <c:v>3.198</c:v>
                </c:pt>
                <c:pt idx="8036" formatCode="0.000">
                  <c:v>5.8760000000000003</c:v>
                </c:pt>
                <c:pt idx="8037" formatCode="0.000">
                  <c:v>5.1559999999999997</c:v>
                </c:pt>
                <c:pt idx="8038" formatCode="0.000">
                  <c:v>2.0099999999999998</c:v>
                </c:pt>
                <c:pt idx="8039" formatCode="0.000">
                  <c:v>5.4969999999999999</c:v>
                </c:pt>
                <c:pt idx="8040" formatCode="0.000">
                  <c:v>9.5109999999999992</c:v>
                </c:pt>
                <c:pt idx="8041" formatCode="0.000">
                  <c:v>8.0660000000000007</c:v>
                </c:pt>
                <c:pt idx="8042" formatCode="0.000">
                  <c:v>7.0629999999999997</c:v>
                </c:pt>
                <c:pt idx="8043" formatCode="0.000">
                  <c:v>4.3739999999999997</c:v>
                </c:pt>
                <c:pt idx="8044" formatCode="0.000">
                  <c:v>6.2030000000000003</c:v>
                </c:pt>
                <c:pt idx="8045" formatCode="0.000">
                  <c:v>6.1289999999999996</c:v>
                </c:pt>
                <c:pt idx="8046" formatCode="0.000">
                  <c:v>2.3780000000000001</c:v>
                </c:pt>
                <c:pt idx="8047" formatCode="0.000">
                  <c:v>6.07</c:v>
                </c:pt>
                <c:pt idx="8048" formatCode="0.000">
                  <c:v>7.7990000000000004</c:v>
                </c:pt>
                <c:pt idx="8049" formatCode="0.000">
                  <c:v>7.7930000000000001</c:v>
                </c:pt>
                <c:pt idx="8050" formatCode="0.000">
                  <c:v>8.3659999999999997</c:v>
                </c:pt>
                <c:pt idx="8051" formatCode="0.000">
                  <c:v>5.327</c:v>
                </c:pt>
                <c:pt idx="8052" formatCode="0.000">
                  <c:v>4.8079999999999998</c:v>
                </c:pt>
                <c:pt idx="8053" formatCode="0.000">
                  <c:v>6.04</c:v>
                </c:pt>
                <c:pt idx="8054" formatCode="0.000">
                  <c:v>3.48</c:v>
                </c:pt>
                <c:pt idx="8055" formatCode="0.000">
                  <c:v>7.0490000000000004</c:v>
                </c:pt>
                <c:pt idx="8056" formatCode="0.000">
                  <c:v>10.984</c:v>
                </c:pt>
                <c:pt idx="8057" formatCode="0.000">
                  <c:v>1.1659999999999999</c:v>
                </c:pt>
                <c:pt idx="8058" formatCode="0.000">
                  <c:v>9.4930000000000003</c:v>
                </c:pt>
                <c:pt idx="8059" formatCode="0.000">
                  <c:v>3.4169999999999998</c:v>
                </c:pt>
                <c:pt idx="8060" formatCode="0.000">
                  <c:v>7.2320000000000002</c:v>
                </c:pt>
                <c:pt idx="8061" formatCode="0.000">
                  <c:v>5.4850000000000003</c:v>
                </c:pt>
                <c:pt idx="8062" formatCode="0.000">
                  <c:v>3.4119999999999999</c:v>
                </c:pt>
                <c:pt idx="8063" formatCode="0.000">
                  <c:v>6.3419999999999996</c:v>
                </c:pt>
                <c:pt idx="8064" formatCode="0.000">
                  <c:v>10.884</c:v>
                </c:pt>
                <c:pt idx="8065" formatCode="0.000">
                  <c:v>2.077</c:v>
                </c:pt>
                <c:pt idx="8066" formatCode="0.000">
                  <c:v>9.6829999999999998</c:v>
                </c:pt>
                <c:pt idx="8067" formatCode="0.000">
                  <c:v>0.92800000000000005</c:v>
                </c:pt>
                <c:pt idx="8068" formatCode="0.000">
                  <c:v>8.3369999999999997</c:v>
                </c:pt>
                <c:pt idx="8069" formatCode="0.000">
                  <c:v>6.3639999999999999</c:v>
                </c:pt>
                <c:pt idx="8070" formatCode="0.000">
                  <c:v>5.03</c:v>
                </c:pt>
                <c:pt idx="8071" formatCode="0.000">
                  <c:v>9.2759999999999998</c:v>
                </c:pt>
                <c:pt idx="8072" formatCode="0.000">
                  <c:v>11.683999999999999</c:v>
                </c:pt>
                <c:pt idx="8073" formatCode="0.000">
                  <c:v>5.0069999999999997</c:v>
                </c:pt>
                <c:pt idx="8074" formatCode="0.000">
                  <c:v>7.6020000000000003</c:v>
                </c:pt>
                <c:pt idx="8075" formatCode="0.000">
                  <c:v>-2.5219999999999998</c:v>
                </c:pt>
                <c:pt idx="8076" formatCode="0.000">
                  <c:v>6.601</c:v>
                </c:pt>
                <c:pt idx="8077" formatCode="0.000">
                  <c:v>5.0629999999999997</c:v>
                </c:pt>
                <c:pt idx="8078" formatCode="0.000">
                  <c:v>6.5730000000000004</c:v>
                </c:pt>
                <c:pt idx="8079" formatCode="0.000">
                  <c:v>6.8630000000000004</c:v>
                </c:pt>
                <c:pt idx="8080" formatCode="0.000">
                  <c:v>13.717000000000001</c:v>
                </c:pt>
                <c:pt idx="8081" formatCode="0.000">
                  <c:v>1.9179999999999999</c:v>
                </c:pt>
                <c:pt idx="8082" formatCode="0.000">
                  <c:v>6.0579999999999998</c:v>
                </c:pt>
                <c:pt idx="8083" formatCode="0.000">
                  <c:v>-2.794</c:v>
                </c:pt>
                <c:pt idx="8084" formatCode="0.000">
                  <c:v>7.3040000000000003</c:v>
                </c:pt>
                <c:pt idx="8085" formatCode="0.000">
                  <c:v>7.8129999999999997</c:v>
                </c:pt>
                <c:pt idx="8086" formatCode="0.000">
                  <c:v>4.2699999999999996</c:v>
                </c:pt>
                <c:pt idx="8087" formatCode="0.000">
                  <c:v>8.6509999999999998</c:v>
                </c:pt>
                <c:pt idx="8088" formatCode="0.000">
                  <c:v>11.499000000000001</c:v>
                </c:pt>
                <c:pt idx="8089" formatCode="0.000">
                  <c:v>4.2619999999999996</c:v>
                </c:pt>
                <c:pt idx="8090" formatCode="0.000">
                  <c:v>8.3190000000000008</c:v>
                </c:pt>
                <c:pt idx="8091" formatCode="0.000">
                  <c:v>-0.42399999999999999</c:v>
                </c:pt>
                <c:pt idx="8092" formatCode="0.000">
                  <c:v>11.430999999999999</c:v>
                </c:pt>
                <c:pt idx="8093" formatCode="0.000">
                  <c:v>10.842000000000001</c:v>
                </c:pt>
                <c:pt idx="8094" formatCode="0.000">
                  <c:v>-15.444000000000001</c:v>
                </c:pt>
                <c:pt idx="8095" formatCode="0.000">
                  <c:v>6.2110000000000003</c:v>
                </c:pt>
                <c:pt idx="8096" formatCode="0.000">
                  <c:v>6.556</c:v>
                </c:pt>
                <c:pt idx="8097" formatCode="0.000">
                  <c:v>12.169</c:v>
                </c:pt>
                <c:pt idx="8098" formatCode="0.000">
                  <c:v>5.8570000000000002</c:v>
                </c:pt>
                <c:pt idx="8099" formatCode="0.000">
                  <c:v>7.4420000000000002</c:v>
                </c:pt>
                <c:pt idx="8100" formatCode="0.000">
                  <c:v>-1.403</c:v>
                </c:pt>
                <c:pt idx="8101" formatCode="0.000">
                  <c:v>9.7560000000000002</c:v>
                </c:pt>
                <c:pt idx="8102" formatCode="0.000">
                  <c:v>5.1130000000000004</c:v>
                </c:pt>
                <c:pt idx="8103" formatCode="0.000">
                  <c:v>-8.4260000000000002</c:v>
                </c:pt>
                <c:pt idx="8104" formatCode="0.000">
                  <c:v>3.7530000000000001</c:v>
                </c:pt>
                <c:pt idx="8105" formatCode="0.000">
                  <c:v>7.92</c:v>
                </c:pt>
                <c:pt idx="8106" formatCode="0.000">
                  <c:v>11.268000000000001</c:v>
                </c:pt>
                <c:pt idx="8107" formatCode="0.000">
                  <c:v>1.486</c:v>
                </c:pt>
                <c:pt idx="8108" formatCode="0.000">
                  <c:v>8.4849999999999994</c:v>
                </c:pt>
                <c:pt idx="8109" formatCode="0.000">
                  <c:v>-7.9050000000000002</c:v>
                </c:pt>
                <c:pt idx="8110" formatCode="0.000">
                  <c:v>8.2870000000000008</c:v>
                </c:pt>
                <c:pt idx="8111" formatCode="0.000">
                  <c:v>15.474</c:v>
                </c:pt>
                <c:pt idx="8112" formatCode="0.000">
                  <c:v>-5.6289999999999996</c:v>
                </c:pt>
                <c:pt idx="8113" formatCode="0.000">
                  <c:v>4.7409999999999997</c:v>
                </c:pt>
                <c:pt idx="8114" formatCode="0.000">
                  <c:v>7.8390000000000004</c:v>
                </c:pt>
                <c:pt idx="8115" formatCode="0.000">
                  <c:v>10.17</c:v>
                </c:pt>
                <c:pt idx="8116" formatCode="0.000">
                  <c:v>7.367</c:v>
                </c:pt>
                <c:pt idx="8117" formatCode="0.000">
                  <c:v>9.5869999999999997</c:v>
                </c:pt>
                <c:pt idx="8118" formatCode="0.000">
                  <c:v>-10.183999999999999</c:v>
                </c:pt>
                <c:pt idx="8119" formatCode="0.000">
                  <c:v>13.536</c:v>
                </c:pt>
                <c:pt idx="8120" formatCode="0.000">
                  <c:v>9.4269999999999996</c:v>
                </c:pt>
                <c:pt idx="8121" formatCode="0.000">
                  <c:v>-9.484</c:v>
                </c:pt>
                <c:pt idx="8122" formatCode="0.000">
                  <c:v>6.6360000000000001</c:v>
                </c:pt>
                <c:pt idx="8123" formatCode="0.000">
                  <c:v>8.5329999999999995</c:v>
                </c:pt>
                <c:pt idx="8124" formatCode="0.000">
                  <c:v>15.473000000000001</c:v>
                </c:pt>
                <c:pt idx="8125" formatCode="0.000">
                  <c:v>4.7869999999999999</c:v>
                </c:pt>
                <c:pt idx="8126" formatCode="0.000">
                  <c:v>9.1609999999999996</c:v>
                </c:pt>
                <c:pt idx="8127" formatCode="0.000">
                  <c:v>-4.4969999999999999</c:v>
                </c:pt>
                <c:pt idx="8128" formatCode="0.000">
                  <c:v>9.4550000000000001</c:v>
                </c:pt>
                <c:pt idx="8129" formatCode="0.000">
                  <c:v>8.41</c:v>
                </c:pt>
                <c:pt idx="8130" formatCode="0.000">
                  <c:v>-15.106</c:v>
                </c:pt>
                <c:pt idx="8131" formatCode="0.000">
                  <c:v>4.5129999999999999</c:v>
                </c:pt>
                <c:pt idx="8132" formatCode="0.000">
                  <c:v>5.8380000000000001</c:v>
                </c:pt>
                <c:pt idx="8133" formatCode="0.000">
                  <c:v>10.45</c:v>
                </c:pt>
                <c:pt idx="8134" formatCode="0.000">
                  <c:v>7.09</c:v>
                </c:pt>
                <c:pt idx="8135" formatCode="0.000">
                  <c:v>8.3689999999999998</c:v>
                </c:pt>
                <c:pt idx="8136" formatCode="0.000">
                  <c:v>-2.8119999999999998</c:v>
                </c:pt>
                <c:pt idx="8137" formatCode="0.000">
                  <c:v>11.858000000000001</c:v>
                </c:pt>
                <c:pt idx="8138" formatCode="0.000">
                  <c:v>6.3550000000000004</c:v>
                </c:pt>
                <c:pt idx="8139" formatCode="0.000">
                  <c:v>-8.9640000000000004</c:v>
                </c:pt>
                <c:pt idx="8140" formatCode="0.000">
                  <c:v>6.6820000000000004</c:v>
                </c:pt>
                <c:pt idx="8141" formatCode="0.000">
                  <c:v>6.9219999999999997</c:v>
                </c:pt>
                <c:pt idx="8142" formatCode="0.000">
                  <c:v>11.785</c:v>
                </c:pt>
                <c:pt idx="8143" formatCode="0.000">
                  <c:v>8.3119999999999994</c:v>
                </c:pt>
                <c:pt idx="8144" formatCode="0.000">
                  <c:v>8.6720000000000006</c:v>
                </c:pt>
                <c:pt idx="8145" formatCode="0.000">
                  <c:v>-8.2360000000000007</c:v>
                </c:pt>
                <c:pt idx="8146" formatCode="0.000">
                  <c:v>12.691000000000001</c:v>
                </c:pt>
                <c:pt idx="8147" formatCode="0.000">
                  <c:v>8.3350000000000009</c:v>
                </c:pt>
                <c:pt idx="8148" formatCode="0.000">
                  <c:v>-12.624000000000001</c:v>
                </c:pt>
                <c:pt idx="8149" formatCode="0.000">
                  <c:v>6.9050000000000002</c:v>
                </c:pt>
                <c:pt idx="8150" formatCode="0.000">
                  <c:v>8.4030000000000005</c:v>
                </c:pt>
                <c:pt idx="8151" formatCode="0.000">
                  <c:v>15.903</c:v>
                </c:pt>
                <c:pt idx="8152" formatCode="0.000">
                  <c:v>-6.6000000000000003E-2</c:v>
                </c:pt>
                <c:pt idx="8153" formatCode="0.000">
                  <c:v>11.441000000000001</c:v>
                </c:pt>
                <c:pt idx="8154" formatCode="0.000">
                  <c:v>-7.2160000000000002</c:v>
                </c:pt>
                <c:pt idx="8155" formatCode="0.000">
                  <c:v>5.1429999999999998</c:v>
                </c:pt>
                <c:pt idx="8156" formatCode="0.000">
                  <c:v>7.9240000000000004</c:v>
                </c:pt>
                <c:pt idx="8157" formatCode="0.000">
                  <c:v>-6.0620000000000003</c:v>
                </c:pt>
                <c:pt idx="8158" formatCode="0.000">
                  <c:v>6.0910000000000002</c:v>
                </c:pt>
                <c:pt idx="8159" formatCode="0.000">
                  <c:v>7.5759999999999996</c:v>
                </c:pt>
                <c:pt idx="8160" formatCode="0.000">
                  <c:v>9.4420000000000002</c:v>
                </c:pt>
                <c:pt idx="8161" formatCode="0.000">
                  <c:v>0.94199999999999995</c:v>
                </c:pt>
                <c:pt idx="8162" formatCode="0.000">
                  <c:v>11.497999999999999</c:v>
                </c:pt>
                <c:pt idx="8163" formatCode="0.000">
                  <c:v>-3.411</c:v>
                </c:pt>
                <c:pt idx="8164" formatCode="0.000">
                  <c:v>12.199</c:v>
                </c:pt>
                <c:pt idx="8165" formatCode="0.000">
                  <c:v>7.17</c:v>
                </c:pt>
                <c:pt idx="8166" formatCode="0.000">
                  <c:v>-9.3010000000000002</c:v>
                </c:pt>
                <c:pt idx="8167" formatCode="0.000">
                  <c:v>4.7060000000000004</c:v>
                </c:pt>
                <c:pt idx="8168" formatCode="0.000">
                  <c:v>3.7639999999999998</c:v>
                </c:pt>
                <c:pt idx="8169" formatCode="0.000">
                  <c:v>8.85</c:v>
                </c:pt>
                <c:pt idx="8170" formatCode="0.000">
                  <c:v>3.05</c:v>
                </c:pt>
                <c:pt idx="8171" formatCode="0.000">
                  <c:v>11.78</c:v>
                </c:pt>
                <c:pt idx="8172" formatCode="0.000">
                  <c:v>-5.68</c:v>
                </c:pt>
                <c:pt idx="8173" formatCode="0.000">
                  <c:v>7.681</c:v>
                </c:pt>
                <c:pt idx="8174" formatCode="0.000">
                  <c:v>7.3</c:v>
                </c:pt>
                <c:pt idx="8175" formatCode="0.000">
                  <c:v>0.57799999999999996</c:v>
                </c:pt>
                <c:pt idx="8176" formatCode="0.000">
                  <c:v>4.5869999999999997</c:v>
                </c:pt>
                <c:pt idx="8177" formatCode="0.000">
                  <c:v>4.3250000000000002</c:v>
                </c:pt>
                <c:pt idx="8178" formatCode="0.000">
                  <c:v>9.4949999999999992</c:v>
                </c:pt>
                <c:pt idx="8179" formatCode="0.000">
                  <c:v>3.1480000000000001</c:v>
                </c:pt>
                <c:pt idx="8180" formatCode="0.000">
                  <c:v>9.75</c:v>
                </c:pt>
                <c:pt idx="8181" formatCode="0.000">
                  <c:v>10.744999999999999</c:v>
                </c:pt>
                <c:pt idx="8182" formatCode="0.000">
                  <c:v>7.8689999999999998</c:v>
                </c:pt>
                <c:pt idx="8183" formatCode="0.000">
                  <c:v>-3.6989999999999998</c:v>
                </c:pt>
                <c:pt idx="8184" formatCode="0.000">
                  <c:v>4.4660000000000002</c:v>
                </c:pt>
                <c:pt idx="8185" formatCode="0.000">
                  <c:v>5.3259999999999996</c:v>
                </c:pt>
                <c:pt idx="8186" formatCode="0.000">
                  <c:v>6.492</c:v>
                </c:pt>
                <c:pt idx="8187" formatCode="0.000">
                  <c:v>0.53700000000000003</c:v>
                </c:pt>
                <c:pt idx="8188" formatCode="0.000">
                  <c:v>9.0839999999999996</c:v>
                </c:pt>
                <c:pt idx="8189" formatCode="0.000">
                  <c:v>6.9889999999999999</c:v>
                </c:pt>
                <c:pt idx="8190" formatCode="0.000">
                  <c:v>7.9850000000000003</c:v>
                </c:pt>
                <c:pt idx="8191" formatCode="0.000">
                  <c:v>5.3310000000000004</c:v>
                </c:pt>
                <c:pt idx="8192" formatCode="0.000">
                  <c:v>4.9649999999999999</c:v>
                </c:pt>
                <c:pt idx="8193" formatCode="0.000">
                  <c:v>5.8680000000000003</c:v>
                </c:pt>
                <c:pt idx="8194" formatCode="0.000">
                  <c:v>7.3140000000000001</c:v>
                </c:pt>
                <c:pt idx="8195" formatCode="0.000">
                  <c:v>-2.2549999999999999</c:v>
                </c:pt>
                <c:pt idx="8196" formatCode="0.000">
                  <c:v>9.0730000000000004</c:v>
                </c:pt>
                <c:pt idx="8197" formatCode="0.000">
                  <c:v>7.5030000000000001</c:v>
                </c:pt>
                <c:pt idx="8198" formatCode="0.000">
                  <c:v>6.7489999999999997</c:v>
                </c:pt>
                <c:pt idx="8199" formatCode="0.000">
                  <c:v>6.9779999999999998</c:v>
                </c:pt>
                <c:pt idx="8200" formatCode="0.000">
                  <c:v>3.516</c:v>
                </c:pt>
                <c:pt idx="8201" formatCode="0.000">
                  <c:v>4.1440000000000001</c:v>
                </c:pt>
                <c:pt idx="8202" formatCode="0.000">
                  <c:v>8.0589999999999993</c:v>
                </c:pt>
                <c:pt idx="8203" formatCode="0.000">
                  <c:v>2.2879999999999998</c:v>
                </c:pt>
                <c:pt idx="8204" formatCode="0.000">
                  <c:v>11.523999999999999</c:v>
                </c:pt>
                <c:pt idx="8205" formatCode="0.000">
                  <c:v>7.4340000000000002</c:v>
                </c:pt>
                <c:pt idx="8206" formatCode="0.000">
                  <c:v>1.9730000000000001</c:v>
                </c:pt>
                <c:pt idx="8207" formatCode="0.000">
                  <c:v>7.2380000000000004</c:v>
                </c:pt>
                <c:pt idx="8208" formatCode="0.000">
                  <c:v>4.0670000000000002</c:v>
                </c:pt>
                <c:pt idx="8209" formatCode="0.000">
                  <c:v>6.3869999999999996</c:v>
                </c:pt>
                <c:pt idx="8210" formatCode="0.000">
                  <c:v>10.583</c:v>
                </c:pt>
                <c:pt idx="8211" formatCode="0.000">
                  <c:v>-2.6280000000000001</c:v>
                </c:pt>
                <c:pt idx="8212" formatCode="0.000">
                  <c:v>10.491</c:v>
                </c:pt>
                <c:pt idx="8213" formatCode="0.000">
                  <c:v>4.45</c:v>
                </c:pt>
                <c:pt idx="8214" formatCode="0.000">
                  <c:v>6.548</c:v>
                </c:pt>
                <c:pt idx="8215" formatCode="0.000">
                  <c:v>6.2539999999999996</c:v>
                </c:pt>
                <c:pt idx="8216" formatCode="0.000">
                  <c:v>4.6669999999999998</c:v>
                </c:pt>
                <c:pt idx="8217" formatCode="0.000">
                  <c:v>4.5579999999999998</c:v>
                </c:pt>
                <c:pt idx="8218" formatCode="0.000">
                  <c:v>8.7479999999999993</c:v>
                </c:pt>
                <c:pt idx="8219" formatCode="0.000">
                  <c:v>3.3140000000000001</c:v>
                </c:pt>
                <c:pt idx="8220" formatCode="0.000">
                  <c:v>9.9220000000000006</c:v>
                </c:pt>
                <c:pt idx="8221" formatCode="0.000">
                  <c:v>6.1150000000000002</c:v>
                </c:pt>
                <c:pt idx="8222" formatCode="0.000">
                  <c:v>5.2030000000000003</c:v>
                </c:pt>
                <c:pt idx="8223" formatCode="0.000">
                  <c:v>3.597</c:v>
                </c:pt>
                <c:pt idx="8224" formatCode="0.000">
                  <c:v>4.0810000000000004</c:v>
                </c:pt>
                <c:pt idx="8225" formatCode="0.000">
                  <c:v>5.0330000000000004</c:v>
                </c:pt>
                <c:pt idx="8226" formatCode="0.000">
                  <c:v>10.07</c:v>
                </c:pt>
                <c:pt idx="8227" formatCode="0.000">
                  <c:v>5.5540000000000003</c:v>
                </c:pt>
                <c:pt idx="8228" formatCode="0.000">
                  <c:v>8.1999999999999993</c:v>
                </c:pt>
                <c:pt idx="8229" formatCode="0.000">
                  <c:v>6.8159999999999998</c:v>
                </c:pt>
                <c:pt idx="8230" formatCode="0.000">
                  <c:v>3.17</c:v>
                </c:pt>
                <c:pt idx="8231" formatCode="0.000">
                  <c:v>3.17</c:v>
                </c:pt>
                <c:pt idx="8232" formatCode="0.000">
                  <c:v>4.9000000000000004</c:v>
                </c:pt>
                <c:pt idx="8233" formatCode="0.000">
                  <c:v>7.93</c:v>
                </c:pt>
                <c:pt idx="8234" formatCode="0.000">
                  <c:v>13.335000000000001</c:v>
                </c:pt>
                <c:pt idx="8235" formatCode="0.000">
                  <c:v>-2.0659999999999998</c:v>
                </c:pt>
                <c:pt idx="8236" formatCode="0.000">
                  <c:v>8.8670000000000009</c:v>
                </c:pt>
                <c:pt idx="8237" formatCode="0.000">
                  <c:v>8.5730000000000004</c:v>
                </c:pt>
                <c:pt idx="8238" formatCode="0.000">
                  <c:v>5.5149999999999997</c:v>
                </c:pt>
                <c:pt idx="8239" formatCode="0.000">
                  <c:v>-0.999</c:v>
                </c:pt>
                <c:pt idx="8240" formatCode="0.000">
                  <c:v>4.3410000000000002</c:v>
                </c:pt>
                <c:pt idx="8241" formatCode="0.000">
                  <c:v>7.8049999999999997</c:v>
                </c:pt>
                <c:pt idx="8242" formatCode="0.000">
                  <c:v>12.336</c:v>
                </c:pt>
                <c:pt idx="8243" formatCode="0.000">
                  <c:v>-0.63700000000000001</c:v>
                </c:pt>
                <c:pt idx="8244" formatCode="0.000">
                  <c:v>9.7129999999999992</c:v>
                </c:pt>
                <c:pt idx="8245" formatCode="0.000">
                  <c:v>5.7510000000000003</c:v>
                </c:pt>
                <c:pt idx="8246" formatCode="0.000">
                  <c:v>8.8840000000000003</c:v>
                </c:pt>
                <c:pt idx="8247" formatCode="0.000">
                  <c:v>-2.1779999999999999</c:v>
                </c:pt>
                <c:pt idx="8248" formatCode="0.000">
                  <c:v>5.6879999999999997</c:v>
                </c:pt>
                <c:pt idx="8249" formatCode="0.000">
                  <c:v>8.891</c:v>
                </c:pt>
                <c:pt idx="8250" formatCode="0.000">
                  <c:v>13.208</c:v>
                </c:pt>
                <c:pt idx="8251" formatCode="0.000">
                  <c:v>3.8010000000000002</c:v>
                </c:pt>
                <c:pt idx="8252" formatCode="0.000">
                  <c:v>6.2169999999999996</c:v>
                </c:pt>
                <c:pt idx="8253" formatCode="0.000">
                  <c:v>10.952999999999999</c:v>
                </c:pt>
                <c:pt idx="8254" formatCode="0.000">
                  <c:v>2.286</c:v>
                </c:pt>
                <c:pt idx="8255" formatCode="0.000">
                  <c:v>-5.077</c:v>
                </c:pt>
                <c:pt idx="8256" formatCode="0.000">
                  <c:v>5.1829999999999998</c:v>
                </c:pt>
                <c:pt idx="8257" formatCode="0.000">
                  <c:v>7.431</c:v>
                </c:pt>
                <c:pt idx="8258" formatCode="0.000">
                  <c:v>12.382999999999999</c:v>
                </c:pt>
                <c:pt idx="8259" formatCode="0.000">
                  <c:v>5.9669999999999996</c:v>
                </c:pt>
                <c:pt idx="8260" formatCode="0.000">
                  <c:v>6.798</c:v>
                </c:pt>
                <c:pt idx="8261" formatCode="0.000">
                  <c:v>7.1029999999999998</c:v>
                </c:pt>
                <c:pt idx="8262" formatCode="0.000">
                  <c:v>7.4630000000000001</c:v>
                </c:pt>
                <c:pt idx="8263" formatCode="0.000">
                  <c:v>-6.4109999999999996</c:v>
                </c:pt>
                <c:pt idx="8264" formatCode="0.000">
                  <c:v>5.0599999999999996</c:v>
                </c:pt>
                <c:pt idx="8265" formatCode="0.000">
                  <c:v>7.9459999999999997</c:v>
                </c:pt>
                <c:pt idx="8266" formatCode="0.000">
                  <c:v>9.0519999999999996</c:v>
                </c:pt>
                <c:pt idx="8267" formatCode="0.000">
                  <c:v>1.629</c:v>
                </c:pt>
                <c:pt idx="8268" formatCode="0.000">
                  <c:v>9.5079999999999991</c:v>
                </c:pt>
                <c:pt idx="8269" formatCode="0.000">
                  <c:v>8.8030000000000008</c:v>
                </c:pt>
                <c:pt idx="8270" formatCode="0.000">
                  <c:v>8.3810000000000002</c:v>
                </c:pt>
                <c:pt idx="8271" formatCode="0.000">
                  <c:v>-4.516</c:v>
                </c:pt>
                <c:pt idx="8272" formatCode="0.000">
                  <c:v>5.13</c:v>
                </c:pt>
                <c:pt idx="8273" formatCode="0.000">
                  <c:v>8.532</c:v>
                </c:pt>
                <c:pt idx="8274" formatCode="0.000">
                  <c:v>14.632</c:v>
                </c:pt>
                <c:pt idx="8275" formatCode="0.000">
                  <c:v>5.6269999999999998</c:v>
                </c:pt>
                <c:pt idx="8276" formatCode="0.000">
                  <c:v>7.3040000000000003</c:v>
                </c:pt>
                <c:pt idx="8277" formatCode="0.000">
                  <c:v>9.3949999999999996</c:v>
                </c:pt>
                <c:pt idx="8278" formatCode="0.000">
                  <c:v>5.8010000000000002</c:v>
                </c:pt>
                <c:pt idx="8279" formatCode="0.000">
                  <c:v>-10.618</c:v>
                </c:pt>
                <c:pt idx="8280" formatCode="0.000">
                  <c:v>5.5359999999999996</c:v>
                </c:pt>
                <c:pt idx="8281" formatCode="0.000">
                  <c:v>7.0510000000000002</c:v>
                </c:pt>
                <c:pt idx="8282" formatCode="0.000">
                  <c:v>9.6660000000000004</c:v>
                </c:pt>
                <c:pt idx="8283" formatCode="0.000">
                  <c:v>7.641</c:v>
                </c:pt>
                <c:pt idx="8284" formatCode="0.000">
                  <c:v>10.605</c:v>
                </c:pt>
                <c:pt idx="8285" formatCode="0.000">
                  <c:v>8.83</c:v>
                </c:pt>
                <c:pt idx="8286" formatCode="0.000">
                  <c:v>3.2909999999999999</c:v>
                </c:pt>
                <c:pt idx="8287" formatCode="0.000">
                  <c:v>-6.8789999999999996</c:v>
                </c:pt>
                <c:pt idx="8288" formatCode="0.000">
                  <c:v>3.8980000000000001</c:v>
                </c:pt>
                <c:pt idx="8289" formatCode="0.000">
                  <c:v>6.2619999999999996</c:v>
                </c:pt>
                <c:pt idx="8290" formatCode="0.000">
                  <c:v>3.952</c:v>
                </c:pt>
                <c:pt idx="8291" formatCode="0.000">
                  <c:v>5.4820000000000002</c:v>
                </c:pt>
                <c:pt idx="8292" formatCode="0.000">
                  <c:v>11.132999999999999</c:v>
                </c:pt>
                <c:pt idx="8293" formatCode="0.000">
                  <c:v>12.911</c:v>
                </c:pt>
                <c:pt idx="8294" formatCode="0.000">
                  <c:v>3.609</c:v>
                </c:pt>
                <c:pt idx="8295" formatCode="0.000">
                  <c:v>-1.5740000000000001</c:v>
                </c:pt>
                <c:pt idx="8296" formatCode="0.000">
                  <c:v>4.1429999999999998</c:v>
                </c:pt>
                <c:pt idx="8297" formatCode="0.000">
                  <c:v>5.5229999999999997</c:v>
                </c:pt>
                <c:pt idx="8298" formatCode="0.000">
                  <c:v>9.7889999999999997</c:v>
                </c:pt>
                <c:pt idx="8299" formatCode="0.000">
                  <c:v>1.5529999999999999</c:v>
                </c:pt>
                <c:pt idx="8300" formatCode="0.000">
                  <c:v>8.6259999999999994</c:v>
                </c:pt>
                <c:pt idx="8301" formatCode="0.000">
                  <c:v>11.861000000000001</c:v>
                </c:pt>
                <c:pt idx="8302" formatCode="0.000">
                  <c:v>8.2050000000000001</c:v>
                </c:pt>
                <c:pt idx="8303" formatCode="0.000">
                  <c:v>-4.0999999999999996</c:v>
                </c:pt>
                <c:pt idx="8304" formatCode="0.000">
                  <c:v>3.89</c:v>
                </c:pt>
                <c:pt idx="8305" formatCode="0.000">
                  <c:v>5.1219999999999999</c:v>
                </c:pt>
                <c:pt idx="8306" formatCode="0.000">
                  <c:v>4.2439999999999998</c:v>
                </c:pt>
                <c:pt idx="8307" formatCode="0.000">
                  <c:v>2.61</c:v>
                </c:pt>
                <c:pt idx="8308" formatCode="0.000">
                  <c:v>8.5060000000000002</c:v>
                </c:pt>
                <c:pt idx="8309" formatCode="0.000">
                  <c:v>15.102</c:v>
                </c:pt>
                <c:pt idx="8310" formatCode="0.000">
                  <c:v>7.28</c:v>
                </c:pt>
                <c:pt idx="8311" formatCode="0.000">
                  <c:v>-1.2310000000000001</c:v>
                </c:pt>
                <c:pt idx="8312" formatCode="0.000">
                  <c:v>4.069</c:v>
                </c:pt>
                <c:pt idx="8313" formatCode="0.000">
                  <c:v>3.512</c:v>
                </c:pt>
                <c:pt idx="8314" formatCode="0.000">
                  <c:v>8.6080000000000005</c:v>
                </c:pt>
                <c:pt idx="8315" formatCode="0.000">
                  <c:v>5.3940000000000001</c:v>
                </c:pt>
                <c:pt idx="8316" formatCode="0.000">
                  <c:v>8.8480000000000008</c:v>
                </c:pt>
                <c:pt idx="8317" formatCode="0.000">
                  <c:v>8.3350000000000009</c:v>
                </c:pt>
                <c:pt idx="8318" formatCode="0.000">
                  <c:v>4.8040000000000003</c:v>
                </c:pt>
                <c:pt idx="8319" formatCode="0.000">
                  <c:v>1.873</c:v>
                </c:pt>
                <c:pt idx="8320" formatCode="0.000">
                  <c:v>4.2030000000000003</c:v>
                </c:pt>
                <c:pt idx="8321" formatCode="0.000">
                  <c:v>3.8340000000000001</c:v>
                </c:pt>
                <c:pt idx="8322" formatCode="0.000">
                  <c:v>10.225</c:v>
                </c:pt>
                <c:pt idx="8323" formatCode="0.000">
                  <c:v>1.8180000000000001</c:v>
                </c:pt>
                <c:pt idx="8324" formatCode="0.000">
                  <c:v>10.887</c:v>
                </c:pt>
                <c:pt idx="8325" formatCode="0.000">
                  <c:v>9.734</c:v>
                </c:pt>
                <c:pt idx="8326" formatCode="0.000">
                  <c:v>3.347</c:v>
                </c:pt>
                <c:pt idx="8327" formatCode="0.000">
                  <c:v>1.3080000000000001</c:v>
                </c:pt>
                <c:pt idx="8328" formatCode="0.000">
                  <c:v>4.9809999999999999</c:v>
                </c:pt>
                <c:pt idx="8329" formatCode="0.000">
                  <c:v>5.6369999999999996</c:v>
                </c:pt>
                <c:pt idx="8330" formatCode="0.000">
                  <c:v>10.545999999999999</c:v>
                </c:pt>
                <c:pt idx="8331" formatCode="0.000">
                  <c:v>4.181</c:v>
                </c:pt>
                <c:pt idx="8332" formatCode="0.000">
                  <c:v>6.5609999999999999</c:v>
                </c:pt>
                <c:pt idx="8333" formatCode="0.000">
                  <c:v>4.9560000000000004</c:v>
                </c:pt>
                <c:pt idx="8334" formatCode="0.000">
                  <c:v>3.2160000000000002</c:v>
                </c:pt>
                <c:pt idx="8335" formatCode="0.000">
                  <c:v>5.1890000000000001</c:v>
                </c:pt>
                <c:pt idx="8336" formatCode="0.000">
                  <c:v>3.0510000000000002</c:v>
                </c:pt>
                <c:pt idx="8337" formatCode="0.000">
                  <c:v>4.4260000000000002</c:v>
                </c:pt>
                <c:pt idx="8338" formatCode="0.000">
                  <c:v>9.2609999999999992</c:v>
                </c:pt>
                <c:pt idx="8339" formatCode="0.000">
                  <c:v>10.08</c:v>
                </c:pt>
                <c:pt idx="8340" formatCode="0.000">
                  <c:v>8.6890000000000001</c:v>
                </c:pt>
                <c:pt idx="8341" formatCode="0.000">
                  <c:v>5.8680000000000003</c:v>
                </c:pt>
                <c:pt idx="8342" formatCode="0.000">
                  <c:v>4.4829999999999997</c:v>
                </c:pt>
                <c:pt idx="8343" formatCode="0.000">
                  <c:v>-0.68700000000000006</c:v>
                </c:pt>
                <c:pt idx="8344" formatCode="0.000">
                  <c:v>4.9530000000000003</c:v>
                </c:pt>
                <c:pt idx="8345" formatCode="0.000">
                  <c:v>4.2699999999999996</c:v>
                </c:pt>
                <c:pt idx="8346" formatCode="0.000">
                  <c:v>11.007</c:v>
                </c:pt>
                <c:pt idx="8347" formatCode="0.000">
                  <c:v>3.4119999999999999</c:v>
                </c:pt>
                <c:pt idx="8348" formatCode="0.000">
                  <c:v>10.872999999999999</c:v>
                </c:pt>
                <c:pt idx="8349" formatCode="0.000">
                  <c:v>4.5519999999999996</c:v>
                </c:pt>
                <c:pt idx="8350" formatCode="0.000">
                  <c:v>1.129</c:v>
                </c:pt>
                <c:pt idx="8351" formatCode="0.000">
                  <c:v>4.8760000000000003</c:v>
                </c:pt>
                <c:pt idx="8352" formatCode="0.000">
                  <c:v>4.3840000000000003</c:v>
                </c:pt>
                <c:pt idx="8353" formatCode="0.000">
                  <c:v>4.0039999999999996</c:v>
                </c:pt>
                <c:pt idx="8354" formatCode="0.000">
                  <c:v>7.1980000000000004</c:v>
                </c:pt>
                <c:pt idx="8355" formatCode="0.000">
                  <c:v>10.413</c:v>
                </c:pt>
                <c:pt idx="8356" formatCode="0.000">
                  <c:v>8.7129999999999992</c:v>
                </c:pt>
                <c:pt idx="8357" formatCode="0.000">
                  <c:v>2.694</c:v>
                </c:pt>
                <c:pt idx="8358" formatCode="0.000">
                  <c:v>4.7380000000000004</c:v>
                </c:pt>
                <c:pt idx="8359" formatCode="0.000">
                  <c:v>2.8250000000000002</c:v>
                </c:pt>
                <c:pt idx="8360" formatCode="0.000">
                  <c:v>3.8660000000000001</c:v>
                </c:pt>
                <c:pt idx="8361" formatCode="0.000">
                  <c:v>3.4849999999999999</c:v>
                </c:pt>
                <c:pt idx="8362" formatCode="0.000">
                  <c:v>6.444</c:v>
                </c:pt>
                <c:pt idx="8363" formatCode="0.000">
                  <c:v>14.768000000000001</c:v>
                </c:pt>
                <c:pt idx="8364" formatCode="0.000">
                  <c:v>10.247</c:v>
                </c:pt>
                <c:pt idx="8365" formatCode="0.000">
                  <c:v>3.1960000000000002</c:v>
                </c:pt>
                <c:pt idx="8366" formatCode="0.000">
                  <c:v>1.274</c:v>
                </c:pt>
                <c:pt idx="8367" formatCode="0.000">
                  <c:v>1.58</c:v>
                </c:pt>
                <c:pt idx="8368" formatCode="0.000">
                  <c:v>2.5649999999999999</c:v>
                </c:pt>
                <c:pt idx="8369" formatCode="0.000">
                  <c:v>3.7850000000000001</c:v>
                </c:pt>
                <c:pt idx="8370" formatCode="0.000">
                  <c:v>4.6769999999999996</c:v>
                </c:pt>
                <c:pt idx="8371" formatCode="0.000">
                  <c:v>10.315</c:v>
                </c:pt>
                <c:pt idx="8372" formatCode="0.000">
                  <c:v>11.79</c:v>
                </c:pt>
                <c:pt idx="8373" formatCode="0.000">
                  <c:v>7.1280000000000001</c:v>
                </c:pt>
                <c:pt idx="8374" formatCode="0.000">
                  <c:v>6.0810000000000004</c:v>
                </c:pt>
                <c:pt idx="8375" formatCode="0.000">
                  <c:v>-1.5940000000000001</c:v>
                </c:pt>
                <c:pt idx="8376" formatCode="0.000">
                  <c:v>4.3840000000000003</c:v>
                </c:pt>
                <c:pt idx="8377" formatCode="0.000">
                  <c:v>4.2389999999999999</c:v>
                </c:pt>
                <c:pt idx="8378" formatCode="0.000">
                  <c:v>5.6070000000000002</c:v>
                </c:pt>
                <c:pt idx="8379" formatCode="0.000">
                  <c:v>7.8070000000000004</c:v>
                </c:pt>
                <c:pt idx="8380" formatCode="0.000">
                  <c:v>8.6780000000000008</c:v>
                </c:pt>
                <c:pt idx="8381" formatCode="0.000">
                  <c:v>9.6389999999999993</c:v>
                </c:pt>
                <c:pt idx="8382" formatCode="0.000">
                  <c:v>5.55</c:v>
                </c:pt>
                <c:pt idx="8383" formatCode="0.000">
                  <c:v>-1.274</c:v>
                </c:pt>
                <c:pt idx="8384" formatCode="0.000">
                  <c:v>5.4669999999999996</c:v>
                </c:pt>
                <c:pt idx="8385" formatCode="0.000">
                  <c:v>3.2770000000000001</c:v>
                </c:pt>
                <c:pt idx="8386" formatCode="0.000">
                  <c:v>8.4260000000000002</c:v>
                </c:pt>
                <c:pt idx="8387" formatCode="0.000">
                  <c:v>5.2919999999999998</c:v>
                </c:pt>
                <c:pt idx="8388" formatCode="0.000">
                  <c:v>9.9969999999999999</c:v>
                </c:pt>
                <c:pt idx="8389" formatCode="0.000">
                  <c:v>3.83</c:v>
                </c:pt>
                <c:pt idx="8390" formatCode="0.000">
                  <c:v>7.4370000000000003</c:v>
                </c:pt>
                <c:pt idx="8391" formatCode="0.000">
                  <c:v>0.78200000000000003</c:v>
                </c:pt>
                <c:pt idx="8392" formatCode="0.000">
                  <c:v>4.3659999999999997</c:v>
                </c:pt>
                <c:pt idx="8393" formatCode="0.000">
                  <c:v>3.6360000000000001</c:v>
                </c:pt>
                <c:pt idx="8394" formatCode="0.000">
                  <c:v>7.8739999999999997</c:v>
                </c:pt>
                <c:pt idx="8395" formatCode="0.000">
                  <c:v>8.7430000000000003</c:v>
                </c:pt>
                <c:pt idx="8396" formatCode="0.000">
                  <c:v>9.1590000000000007</c:v>
                </c:pt>
                <c:pt idx="8397" formatCode="0.000">
                  <c:v>5.375</c:v>
                </c:pt>
                <c:pt idx="8398" formatCode="0.000">
                  <c:v>6.8639999999999999</c:v>
                </c:pt>
                <c:pt idx="8399" formatCode="0.000">
                  <c:v>-1.637</c:v>
                </c:pt>
                <c:pt idx="8400" formatCode="0.000">
                  <c:v>4.694</c:v>
                </c:pt>
                <c:pt idx="8401" formatCode="0.000">
                  <c:v>3.605</c:v>
                </c:pt>
                <c:pt idx="8402" formatCode="0.000">
                  <c:v>9.0909999999999993</c:v>
                </c:pt>
                <c:pt idx="8403" formatCode="0.000">
                  <c:v>4.4580000000000002</c:v>
                </c:pt>
                <c:pt idx="8404" formatCode="0.000">
                  <c:v>4.8319999999999999</c:v>
                </c:pt>
                <c:pt idx="8405" formatCode="0.000">
                  <c:v>4.7610000000000001</c:v>
                </c:pt>
                <c:pt idx="8406" formatCode="0.000">
                  <c:v>11.253</c:v>
                </c:pt>
                <c:pt idx="8407" formatCode="0.000">
                  <c:v>1.5569999999999999</c:v>
                </c:pt>
                <c:pt idx="8408" formatCode="0.000">
                  <c:v>4.8579999999999997</c:v>
                </c:pt>
                <c:pt idx="8409" formatCode="0.000">
                  <c:v>4.444</c:v>
                </c:pt>
                <c:pt idx="8410" formatCode="0.000">
                  <c:v>9.5310000000000006</c:v>
                </c:pt>
                <c:pt idx="8411" formatCode="0.000">
                  <c:v>2.4529999999999998</c:v>
                </c:pt>
                <c:pt idx="8412" formatCode="0.000">
                  <c:v>11.407</c:v>
                </c:pt>
                <c:pt idx="8413" formatCode="0.000">
                  <c:v>9.5259999999999998</c:v>
                </c:pt>
                <c:pt idx="8414" formatCode="0.000">
                  <c:v>8.5419999999999998</c:v>
                </c:pt>
                <c:pt idx="8415" formatCode="0.000">
                  <c:v>-6.6449999999999996</c:v>
                </c:pt>
                <c:pt idx="8416" formatCode="0.000">
                  <c:v>4.359</c:v>
                </c:pt>
                <c:pt idx="8417" formatCode="0.000">
                  <c:v>3.371</c:v>
                </c:pt>
                <c:pt idx="8418" formatCode="0.000">
                  <c:v>10.786</c:v>
                </c:pt>
                <c:pt idx="8419" formatCode="0.000">
                  <c:v>0.32400000000000001</c:v>
                </c:pt>
                <c:pt idx="8420" formatCode="0.000">
                  <c:v>7.641</c:v>
                </c:pt>
                <c:pt idx="8421" formatCode="0.000">
                  <c:v>7.3730000000000002</c:v>
                </c:pt>
                <c:pt idx="8422" formatCode="0.000">
                  <c:v>8.8889999999999993</c:v>
                </c:pt>
                <c:pt idx="8423" formatCode="0.000">
                  <c:v>1.2330000000000001</c:v>
                </c:pt>
                <c:pt idx="8424" formatCode="0.000">
                  <c:v>5.0519999999999996</c:v>
                </c:pt>
                <c:pt idx="8425" formatCode="0.000">
                  <c:v>6.81</c:v>
                </c:pt>
                <c:pt idx="8426" formatCode="0.000">
                  <c:v>11.287000000000001</c:v>
                </c:pt>
                <c:pt idx="8427" formatCode="0.000">
                  <c:v>2.9710000000000001</c:v>
                </c:pt>
                <c:pt idx="8428" formatCode="0.000">
                  <c:v>6.617</c:v>
                </c:pt>
                <c:pt idx="8429" formatCode="0.000">
                  <c:v>7.96</c:v>
                </c:pt>
                <c:pt idx="8430" formatCode="0.000">
                  <c:v>6.726</c:v>
                </c:pt>
                <c:pt idx="8431" formatCode="0.000">
                  <c:v>-3.5920000000000001</c:v>
                </c:pt>
                <c:pt idx="8432" formatCode="0.000">
                  <c:v>4.0110000000000001</c:v>
                </c:pt>
                <c:pt idx="8433" formatCode="0.000">
                  <c:v>4.6050000000000004</c:v>
                </c:pt>
                <c:pt idx="8434" formatCode="0.000">
                  <c:v>11.723000000000001</c:v>
                </c:pt>
                <c:pt idx="8435" formatCode="0.000">
                  <c:v>5.3780000000000001</c:v>
                </c:pt>
                <c:pt idx="8436" formatCode="0.000">
                  <c:v>4.6479999999999997</c:v>
                </c:pt>
                <c:pt idx="8437" formatCode="0.000">
                  <c:v>5.3150000000000004</c:v>
                </c:pt>
                <c:pt idx="8438" formatCode="0.000">
                  <c:v>11.305999999999999</c:v>
                </c:pt>
                <c:pt idx="8439" formatCode="0.000">
                  <c:v>-3.3039999999999998</c:v>
                </c:pt>
                <c:pt idx="8440" formatCode="0.000">
                  <c:v>3.9249999999999998</c:v>
                </c:pt>
                <c:pt idx="8441" formatCode="0.000">
                  <c:v>2.8690000000000002</c:v>
                </c:pt>
                <c:pt idx="8442" formatCode="0.000">
                  <c:v>9.4529999999999994</c:v>
                </c:pt>
                <c:pt idx="8443" formatCode="0.000">
                  <c:v>-6.5140000000000002</c:v>
                </c:pt>
                <c:pt idx="8444" formatCode="0.000">
                  <c:v>10.701000000000001</c:v>
                </c:pt>
                <c:pt idx="8445" formatCode="0.000">
                  <c:v>7.8339999999999996</c:v>
                </c:pt>
                <c:pt idx="8446" formatCode="0.000">
                  <c:v>11.805999999999999</c:v>
                </c:pt>
                <c:pt idx="8447" formatCode="0.000">
                  <c:v>3.4540000000000002</c:v>
                </c:pt>
                <c:pt idx="8448" formatCode="0.000">
                  <c:v>4.7930000000000001</c:v>
                </c:pt>
                <c:pt idx="8449" formatCode="0.000">
                  <c:v>3.125</c:v>
                </c:pt>
                <c:pt idx="8450" formatCode="0.000">
                  <c:v>8.4730000000000008</c:v>
                </c:pt>
                <c:pt idx="8451" formatCode="0.000">
                  <c:v>-0.35499999999999998</c:v>
                </c:pt>
                <c:pt idx="8452" formatCode="0.000">
                  <c:v>7.08</c:v>
                </c:pt>
                <c:pt idx="8453" formatCode="0.000">
                  <c:v>13.234999999999999</c:v>
                </c:pt>
                <c:pt idx="8454" formatCode="0.000">
                  <c:v>9.1760000000000002</c:v>
                </c:pt>
                <c:pt idx="8455" formatCode="0.000">
                  <c:v>-2.157</c:v>
                </c:pt>
                <c:pt idx="8456" formatCode="0.000">
                  <c:v>4.4729999999999999</c:v>
                </c:pt>
                <c:pt idx="8457" formatCode="0.000">
                  <c:v>2.8540000000000001</c:v>
                </c:pt>
                <c:pt idx="8458" formatCode="0.000">
                  <c:v>9.8759999999999994</c:v>
                </c:pt>
                <c:pt idx="8459" formatCode="0.000">
                  <c:v>0.40100000000000002</c:v>
                </c:pt>
                <c:pt idx="8460" formatCode="0.000">
                  <c:v>4.5839999999999996</c:v>
                </c:pt>
                <c:pt idx="8461" formatCode="0.000">
                  <c:v>9.6720000000000006</c:v>
                </c:pt>
                <c:pt idx="8462" formatCode="0.000">
                  <c:v>10.98</c:v>
                </c:pt>
                <c:pt idx="8463" formatCode="0.000">
                  <c:v>0.36799999999999999</c:v>
                </c:pt>
                <c:pt idx="8464" formatCode="0.000">
                  <c:v>2.8719999999999999</c:v>
                </c:pt>
                <c:pt idx="8465" formatCode="0.000">
                  <c:v>3.863</c:v>
                </c:pt>
                <c:pt idx="8466" formatCode="0.000">
                  <c:v>10.141999999999999</c:v>
                </c:pt>
                <c:pt idx="8467" formatCode="0.000">
                  <c:v>-0.91500000000000004</c:v>
                </c:pt>
                <c:pt idx="8468" formatCode="0.000">
                  <c:v>4.6379999999999999</c:v>
                </c:pt>
                <c:pt idx="8469" formatCode="0.000">
                  <c:v>7.3239999999999998</c:v>
                </c:pt>
                <c:pt idx="8470" formatCode="0.000">
                  <c:v>9.7010000000000005</c:v>
                </c:pt>
                <c:pt idx="8471" formatCode="0.000">
                  <c:v>5.4139999999999997</c:v>
                </c:pt>
                <c:pt idx="8472" formatCode="0.000">
                  <c:v>5.8650000000000002</c:v>
                </c:pt>
                <c:pt idx="8473" formatCode="0.000">
                  <c:v>4.4169999999999998</c:v>
                </c:pt>
                <c:pt idx="8474" formatCode="0.000">
                  <c:v>13.622</c:v>
                </c:pt>
                <c:pt idx="8475" formatCode="0.000">
                  <c:v>-1.2809999999999999</c:v>
                </c:pt>
                <c:pt idx="8476" formatCode="0.000">
                  <c:v>6.4589999999999996</c:v>
                </c:pt>
                <c:pt idx="8477" formatCode="0.000">
                  <c:v>3.504</c:v>
                </c:pt>
                <c:pt idx="8478" formatCode="0.000">
                  <c:v>6.6470000000000002</c:v>
                </c:pt>
                <c:pt idx="8479" formatCode="0.000">
                  <c:v>3.6339999999999999</c:v>
                </c:pt>
                <c:pt idx="8480" formatCode="0.000">
                  <c:v>6.4089999999999998</c:v>
                </c:pt>
                <c:pt idx="8481" formatCode="0.000">
                  <c:v>3.7559999999999998</c:v>
                </c:pt>
                <c:pt idx="8482" formatCode="0.000">
                  <c:v>10.803000000000001</c:v>
                </c:pt>
                <c:pt idx="8483" formatCode="0.000">
                  <c:v>-1.458</c:v>
                </c:pt>
                <c:pt idx="8484" formatCode="0.000">
                  <c:v>6.0490000000000004</c:v>
                </c:pt>
                <c:pt idx="8485" formatCode="0.000">
                  <c:v>4.8710000000000004</c:v>
                </c:pt>
                <c:pt idx="8486" formatCode="0.000">
                  <c:v>4.2910000000000004</c:v>
                </c:pt>
                <c:pt idx="8487" formatCode="0.000">
                  <c:v>7.9690000000000003</c:v>
                </c:pt>
                <c:pt idx="8488" formatCode="0.000">
                  <c:v>4.9109999999999996</c:v>
                </c:pt>
                <c:pt idx="8489" formatCode="0.000">
                  <c:v>6.6619999999999999</c:v>
                </c:pt>
                <c:pt idx="8490" formatCode="0.000">
                  <c:v>8.7490000000000006</c:v>
                </c:pt>
                <c:pt idx="8491" formatCode="0.000">
                  <c:v>-4.4669999999999996</c:v>
                </c:pt>
                <c:pt idx="8492" formatCode="0.000">
                  <c:v>7.0490000000000004</c:v>
                </c:pt>
                <c:pt idx="8493" formatCode="0.000">
                  <c:v>8.4049999999999994</c:v>
                </c:pt>
                <c:pt idx="8494" formatCode="0.000">
                  <c:v>5.32</c:v>
                </c:pt>
                <c:pt idx="8495" formatCode="0.000">
                  <c:v>5.8819999999999997</c:v>
                </c:pt>
                <c:pt idx="8496" formatCode="0.000">
                  <c:v>5.1509999999999998</c:v>
                </c:pt>
                <c:pt idx="8497" formatCode="0.000">
                  <c:v>4.3570000000000002</c:v>
                </c:pt>
                <c:pt idx="8498" formatCode="0.000">
                  <c:v>6.4820000000000002</c:v>
                </c:pt>
                <c:pt idx="8499" formatCode="0.000">
                  <c:v>-6.335</c:v>
                </c:pt>
                <c:pt idx="8500" formatCode="0.000">
                  <c:v>12.478</c:v>
                </c:pt>
                <c:pt idx="8501" formatCode="0.000">
                  <c:v>9.1340000000000003</c:v>
                </c:pt>
                <c:pt idx="8502" formatCode="0.000">
                  <c:v>8.7590000000000003</c:v>
                </c:pt>
                <c:pt idx="8503" formatCode="0.000">
                  <c:v>2.298</c:v>
                </c:pt>
                <c:pt idx="8504" formatCode="0.000">
                  <c:v>4.8220000000000001</c:v>
                </c:pt>
                <c:pt idx="8505" formatCode="0.000">
                  <c:v>3.1</c:v>
                </c:pt>
                <c:pt idx="8506" formatCode="0.000">
                  <c:v>6.6440000000000001</c:v>
                </c:pt>
                <c:pt idx="8507" formatCode="0.000">
                  <c:v>-1.758</c:v>
                </c:pt>
                <c:pt idx="8508" formatCode="0.000">
                  <c:v>7.2809999999999997</c:v>
                </c:pt>
                <c:pt idx="8509" formatCode="0.000">
                  <c:v>5.3209999999999997</c:v>
                </c:pt>
                <c:pt idx="8510" formatCode="0.000">
                  <c:v>6.4</c:v>
                </c:pt>
                <c:pt idx="8511" formatCode="0.000">
                  <c:v>10.321999999999999</c:v>
                </c:pt>
                <c:pt idx="8512" formatCode="0.000">
                  <c:v>3.984</c:v>
                </c:pt>
                <c:pt idx="8513" formatCode="0.000">
                  <c:v>5.6130000000000004</c:v>
                </c:pt>
                <c:pt idx="8514" formatCode="0.000">
                  <c:v>7.0090000000000003</c:v>
                </c:pt>
                <c:pt idx="8515" formatCode="0.000">
                  <c:v>5.1369999999999996</c:v>
                </c:pt>
                <c:pt idx="8516" formatCode="0.000">
                  <c:v>5.7869999999999999</c:v>
                </c:pt>
                <c:pt idx="8517" formatCode="0.000">
                  <c:v>-8.5009999999999994</c:v>
                </c:pt>
                <c:pt idx="8518" formatCode="0.000">
                  <c:v>4.6369999999999996</c:v>
                </c:pt>
                <c:pt idx="8519" formatCode="0.000">
                  <c:v>7.8170000000000002</c:v>
                </c:pt>
                <c:pt idx="8520" formatCode="0.000">
                  <c:v>6.42</c:v>
                </c:pt>
                <c:pt idx="8521" formatCode="0.000">
                  <c:v>4.351</c:v>
                </c:pt>
                <c:pt idx="8522" formatCode="0.000">
                  <c:v>4.4790000000000001</c:v>
                </c:pt>
                <c:pt idx="8523" formatCode="0.000">
                  <c:v>7.1980000000000004</c:v>
                </c:pt>
                <c:pt idx="8524" formatCode="0.000">
                  <c:v>-1.0609999999999999</c:v>
                </c:pt>
                <c:pt idx="8525" formatCode="0.000">
                  <c:v>6.0960000000000001</c:v>
                </c:pt>
                <c:pt idx="8526" formatCode="0.000">
                  <c:v>-1.4850000000000001</c:v>
                </c:pt>
                <c:pt idx="8527" formatCode="0.000">
                  <c:v>3.6589999999999998</c:v>
                </c:pt>
                <c:pt idx="8528" formatCode="0.000">
                  <c:v>9.0150000000000006</c:v>
                </c:pt>
                <c:pt idx="8529" formatCode="0.000">
                  <c:v>5.625</c:v>
                </c:pt>
                <c:pt idx="8530" formatCode="0.000">
                  <c:v>3.6789999999999998</c:v>
                </c:pt>
                <c:pt idx="8531" formatCode="0.000">
                  <c:v>4.4950000000000001</c:v>
                </c:pt>
                <c:pt idx="8532" formatCode="0.000">
                  <c:v>8.3930000000000007</c:v>
                </c:pt>
                <c:pt idx="8533" formatCode="0.000">
                  <c:v>-4.7069999999999999</c:v>
                </c:pt>
                <c:pt idx="8534" formatCode="0.000">
                  <c:v>10.532</c:v>
                </c:pt>
                <c:pt idx="8535" formatCode="0.000">
                  <c:v>-1.946</c:v>
                </c:pt>
                <c:pt idx="8536" formatCode="0.000">
                  <c:v>4.5190000000000001</c:v>
                </c:pt>
                <c:pt idx="8537" formatCode="0.000">
                  <c:v>11.176</c:v>
                </c:pt>
                <c:pt idx="8538" formatCode="0.000">
                  <c:v>1.7</c:v>
                </c:pt>
                <c:pt idx="8539" formatCode="0.000">
                  <c:v>7.9329999999999998</c:v>
                </c:pt>
                <c:pt idx="8540" formatCode="0.000">
                  <c:v>7.06</c:v>
                </c:pt>
                <c:pt idx="8541" formatCode="0.000">
                  <c:v>11.039</c:v>
                </c:pt>
                <c:pt idx="8542" formatCode="0.000">
                  <c:v>4.7290000000000001</c:v>
                </c:pt>
                <c:pt idx="8543" formatCode="0.000">
                  <c:v>8.3119999999999994</c:v>
                </c:pt>
                <c:pt idx="8544" formatCode="0.000">
                  <c:v>-10.773</c:v>
                </c:pt>
                <c:pt idx="8545" formatCode="0.000">
                  <c:v>0.622</c:v>
                </c:pt>
                <c:pt idx="8546" formatCode="0.000">
                  <c:v>7.3220000000000001</c:v>
                </c:pt>
                <c:pt idx="8547" formatCode="0.000">
                  <c:v>1.5580000000000001</c:v>
                </c:pt>
                <c:pt idx="8548" formatCode="0.000">
                  <c:v>4.51</c:v>
                </c:pt>
                <c:pt idx="8549" formatCode="0.000">
                  <c:v>6.2320000000000002</c:v>
                </c:pt>
                <c:pt idx="8550" formatCode="0.000">
                  <c:v>8.0519999999999996</c:v>
                </c:pt>
                <c:pt idx="8551" formatCode="0.000">
                  <c:v>6.0839999999999996</c:v>
                </c:pt>
                <c:pt idx="8552" formatCode="0.000">
                  <c:v>7.3869999999999996</c:v>
                </c:pt>
                <c:pt idx="8553" formatCode="0.000">
                  <c:v>-5.9379999999999997</c:v>
                </c:pt>
                <c:pt idx="8554" formatCode="0.000">
                  <c:v>5.056</c:v>
                </c:pt>
                <c:pt idx="8555" formatCode="0.000">
                  <c:v>6.7359999999999998</c:v>
                </c:pt>
                <c:pt idx="8556" formatCode="0.000">
                  <c:v>-0.36099999999999999</c:v>
                </c:pt>
                <c:pt idx="8557" formatCode="0.000">
                  <c:v>4.3630000000000004</c:v>
                </c:pt>
                <c:pt idx="8558" formatCode="0.000">
                  <c:v>4.2119999999999997</c:v>
                </c:pt>
                <c:pt idx="8559" formatCode="0.000">
                  <c:v>8.8620000000000001</c:v>
                </c:pt>
                <c:pt idx="8560" formatCode="0.000">
                  <c:v>0.223</c:v>
                </c:pt>
                <c:pt idx="8561" formatCode="0.000">
                  <c:v>9.3829999999999991</c:v>
                </c:pt>
                <c:pt idx="8562" formatCode="0.000">
                  <c:v>-5.9809999999999999</c:v>
                </c:pt>
                <c:pt idx="8563" formatCode="0.000">
                  <c:v>7.8410000000000002</c:v>
                </c:pt>
                <c:pt idx="8564" formatCode="0.000">
                  <c:v>7.6189999999999998</c:v>
                </c:pt>
                <c:pt idx="8565" formatCode="0.000">
                  <c:v>1.1870000000000001</c:v>
                </c:pt>
                <c:pt idx="8566" formatCode="0.000">
                  <c:v>4.5949999999999998</c:v>
                </c:pt>
                <c:pt idx="8567" formatCode="0.000">
                  <c:v>3.8109999999999999</c:v>
                </c:pt>
                <c:pt idx="8568" formatCode="0.000">
                  <c:v>10.38</c:v>
                </c:pt>
                <c:pt idx="8569" formatCode="0.000">
                  <c:v>4.0410000000000004</c:v>
                </c:pt>
                <c:pt idx="8570" formatCode="0.000">
                  <c:v>4.7439999999999998</c:v>
                </c:pt>
                <c:pt idx="8571" formatCode="0.000">
                  <c:v>-5.9960000000000004</c:v>
                </c:pt>
                <c:pt idx="8572" formatCode="0.000">
                  <c:v>11.597</c:v>
                </c:pt>
                <c:pt idx="8573" formatCode="0.000">
                  <c:v>4.7910000000000004</c:v>
                </c:pt>
                <c:pt idx="8574" formatCode="0.000">
                  <c:v>-0.311</c:v>
                </c:pt>
                <c:pt idx="8575" formatCode="0.000">
                  <c:v>6.3259999999999996</c:v>
                </c:pt>
                <c:pt idx="8576" formatCode="0.000">
                  <c:v>3.2970000000000002</c:v>
                </c:pt>
                <c:pt idx="8577" formatCode="0.000">
                  <c:v>5.3540000000000001</c:v>
                </c:pt>
                <c:pt idx="8578" formatCode="0.000">
                  <c:v>5.91</c:v>
                </c:pt>
                <c:pt idx="8579" formatCode="0.000">
                  <c:v>9.4339999999999993</c:v>
                </c:pt>
                <c:pt idx="8580" formatCode="0.000">
                  <c:v>-10.381</c:v>
                </c:pt>
                <c:pt idx="8581" formatCode="0.000">
                  <c:v>5.6479999999999997</c:v>
                </c:pt>
                <c:pt idx="8582" formatCode="0.000">
                  <c:v>7.7439999999999998</c:v>
                </c:pt>
                <c:pt idx="8583" formatCode="0.000">
                  <c:v>4.2590000000000003</c:v>
                </c:pt>
                <c:pt idx="8584" formatCode="0.000">
                  <c:v>3.1070000000000002</c:v>
                </c:pt>
                <c:pt idx="8585" formatCode="0.000">
                  <c:v>2.9000000000000001E-2</c:v>
                </c:pt>
                <c:pt idx="8586" formatCode="0.000">
                  <c:v>10.17</c:v>
                </c:pt>
                <c:pt idx="8587" formatCode="0.000">
                  <c:v>8.3239999999999998</c:v>
                </c:pt>
                <c:pt idx="8588" formatCode="0.000">
                  <c:v>8.44</c:v>
                </c:pt>
                <c:pt idx="8589" formatCode="0.000">
                  <c:v>-10.744999999999999</c:v>
                </c:pt>
                <c:pt idx="8590" formatCode="0.000">
                  <c:v>10.757</c:v>
                </c:pt>
                <c:pt idx="8591" formatCode="0.000">
                  <c:v>4.3209999999999997</c:v>
                </c:pt>
                <c:pt idx="8592" formatCode="0.000">
                  <c:v>3.12</c:v>
                </c:pt>
                <c:pt idx="8593" formatCode="0.000">
                  <c:v>-0.45200000000000001</c:v>
                </c:pt>
                <c:pt idx="8594" formatCode="0.000">
                  <c:v>2.0409999999999999</c:v>
                </c:pt>
                <c:pt idx="8595" formatCode="0.000">
                  <c:v>8.5050000000000008</c:v>
                </c:pt>
                <c:pt idx="8596" formatCode="0.000">
                  <c:v>13.04</c:v>
                </c:pt>
                <c:pt idx="8597" formatCode="0.000">
                  <c:v>6.3719999999999999</c:v>
                </c:pt>
                <c:pt idx="8598" formatCode="0.000">
                  <c:v>-10.849</c:v>
                </c:pt>
                <c:pt idx="8599" formatCode="0.000">
                  <c:v>11.170999999999999</c:v>
                </c:pt>
                <c:pt idx="8600" formatCode="0.000">
                  <c:v>5.98</c:v>
                </c:pt>
                <c:pt idx="8601" formatCode="0.000">
                  <c:v>1.643</c:v>
                </c:pt>
                <c:pt idx="8602" formatCode="0.000">
                  <c:v>3.9159999999999999</c:v>
                </c:pt>
                <c:pt idx="8603" formatCode="0.000">
                  <c:v>0.85599999999999998</c:v>
                </c:pt>
                <c:pt idx="8604" formatCode="0.000">
                  <c:v>11.1</c:v>
                </c:pt>
                <c:pt idx="8605" formatCode="0.000">
                  <c:v>9.6739999999999995</c:v>
                </c:pt>
                <c:pt idx="8606" formatCode="0.000">
                  <c:v>2.9329999999999998</c:v>
                </c:pt>
                <c:pt idx="8607" formatCode="0.000">
                  <c:v>-6.0430000000000001</c:v>
                </c:pt>
                <c:pt idx="8608" formatCode="0.000">
                  <c:v>5.6429999999999998</c:v>
                </c:pt>
                <c:pt idx="8609" formatCode="0.000">
                  <c:v>5.1950000000000003</c:v>
                </c:pt>
                <c:pt idx="8610" formatCode="0.000">
                  <c:v>4.0990000000000002</c:v>
                </c:pt>
                <c:pt idx="8611" formatCode="0.000">
                  <c:v>3.3559999999999999</c:v>
                </c:pt>
                <c:pt idx="8612" formatCode="0.000">
                  <c:v>0.745</c:v>
                </c:pt>
                <c:pt idx="8613" formatCode="0.000">
                  <c:v>7.1920000000000002</c:v>
                </c:pt>
                <c:pt idx="8614" formatCode="0.000">
                  <c:v>5.734</c:v>
                </c:pt>
                <c:pt idx="8615" formatCode="0.000">
                  <c:v>6.9610000000000003</c:v>
                </c:pt>
                <c:pt idx="8616" formatCode="0.000">
                  <c:v>-1</c:v>
                </c:pt>
                <c:pt idx="8617" formatCode="0.000">
                  <c:v>5.6740000000000004</c:v>
                </c:pt>
                <c:pt idx="8618" formatCode="0.000">
                  <c:v>4.3330000000000002</c:v>
                </c:pt>
                <c:pt idx="8619" formatCode="0.000">
                  <c:v>4.2939999999999996</c:v>
                </c:pt>
                <c:pt idx="8620" formatCode="0.000">
                  <c:v>3.871</c:v>
                </c:pt>
                <c:pt idx="8621" formatCode="0.000">
                  <c:v>1.2450000000000001</c:v>
                </c:pt>
                <c:pt idx="8622" formatCode="0.000">
                  <c:v>8.4930000000000003</c:v>
                </c:pt>
                <c:pt idx="8623" formatCode="0.000">
                  <c:v>6.6539999999999999</c:v>
                </c:pt>
                <c:pt idx="8624" formatCode="0.000">
                  <c:v>5.4329999999999998</c:v>
                </c:pt>
                <c:pt idx="8625" formatCode="0.000">
                  <c:v>-5.8890000000000002</c:v>
                </c:pt>
                <c:pt idx="8626" formatCode="0.000">
                  <c:v>7.1829999999999998</c:v>
                </c:pt>
                <c:pt idx="8627" formatCode="0.000">
                  <c:v>3.6890000000000001</c:v>
                </c:pt>
                <c:pt idx="8628" formatCode="0.000">
                  <c:v>6.5190000000000001</c:v>
                </c:pt>
                <c:pt idx="8629" formatCode="0.000">
                  <c:v>4.7229999999999999</c:v>
                </c:pt>
                <c:pt idx="8630" formatCode="0.000">
                  <c:v>0.28399999999999997</c:v>
                </c:pt>
                <c:pt idx="8631" formatCode="0.000">
                  <c:v>8.1739999999999995</c:v>
                </c:pt>
                <c:pt idx="8632" formatCode="0.000">
                  <c:v>11.695</c:v>
                </c:pt>
                <c:pt idx="8633" formatCode="0.000">
                  <c:v>2.3660000000000001</c:v>
                </c:pt>
                <c:pt idx="8634" formatCode="0.000">
                  <c:v>1.7649999999999999</c:v>
                </c:pt>
                <c:pt idx="8635" formatCode="0.000">
                  <c:v>2.0099999999999998</c:v>
                </c:pt>
                <c:pt idx="8636" formatCode="0.000">
                  <c:v>1.571</c:v>
                </c:pt>
                <c:pt idx="8637" formatCode="0.000">
                  <c:v>4.516</c:v>
                </c:pt>
                <c:pt idx="8638" formatCode="0.000">
                  <c:v>5.5720000000000001</c:v>
                </c:pt>
                <c:pt idx="8639" formatCode="0.000">
                  <c:v>2.6619999999999999</c:v>
                </c:pt>
                <c:pt idx="8640" formatCode="0.000">
                  <c:v>9.1310000000000002</c:v>
                </c:pt>
                <c:pt idx="8641" formatCode="0.000">
                  <c:v>5.6749999999999998</c:v>
                </c:pt>
                <c:pt idx="8642" formatCode="0.000">
                  <c:v>8.5000000000000006E-2</c:v>
                </c:pt>
                <c:pt idx="8643" formatCode="0.000">
                  <c:v>-2.5430000000000001</c:v>
                </c:pt>
                <c:pt idx="8644" formatCode="0.000">
                  <c:v>1.613</c:v>
                </c:pt>
                <c:pt idx="8645" formatCode="0.000">
                  <c:v>8.2970000000000006</c:v>
                </c:pt>
                <c:pt idx="8646" formatCode="0.000">
                  <c:v>6.5110000000000001</c:v>
                </c:pt>
                <c:pt idx="8647" formatCode="0.000">
                  <c:v>4.2190000000000003</c:v>
                </c:pt>
                <c:pt idx="8648" formatCode="0.000">
                  <c:v>1.044</c:v>
                </c:pt>
                <c:pt idx="8649" formatCode="0.000">
                  <c:v>11.257999999999999</c:v>
                </c:pt>
                <c:pt idx="8650" formatCode="0.000">
                  <c:v>5.6150000000000002</c:v>
                </c:pt>
                <c:pt idx="8651" formatCode="0.000">
                  <c:v>3.8119999999999998</c:v>
                </c:pt>
                <c:pt idx="8652" formatCode="0.000">
                  <c:v>-8.1000000000000003E-2</c:v>
                </c:pt>
                <c:pt idx="8653" formatCode="0.000">
                  <c:v>1.512</c:v>
                </c:pt>
                <c:pt idx="8654" formatCode="0.000">
                  <c:v>6.8250000000000002</c:v>
                </c:pt>
                <c:pt idx="8655" formatCode="0.000">
                  <c:v>2.6920000000000002</c:v>
                </c:pt>
                <c:pt idx="8656" formatCode="0.000">
                  <c:v>6.5010000000000003</c:v>
                </c:pt>
                <c:pt idx="8657" formatCode="0.000">
                  <c:v>1.456</c:v>
                </c:pt>
                <c:pt idx="8658" formatCode="0.000">
                  <c:v>12.589</c:v>
                </c:pt>
                <c:pt idx="8659" formatCode="0.000">
                  <c:v>-3.391</c:v>
                </c:pt>
                <c:pt idx="8660" formatCode="0.000">
                  <c:v>6.0629999999999997</c:v>
                </c:pt>
                <c:pt idx="8661" formatCode="0.000">
                  <c:v>0.33400000000000002</c:v>
                </c:pt>
                <c:pt idx="8662" formatCode="0.000">
                  <c:v>5.6369999999999996</c:v>
                </c:pt>
                <c:pt idx="8663" formatCode="0.000">
                  <c:v>4.5110000000000001</c:v>
                </c:pt>
                <c:pt idx="8664" formatCode="0.000">
                  <c:v>3.0819999999999999</c:v>
                </c:pt>
                <c:pt idx="8665" formatCode="0.000">
                  <c:v>4.34</c:v>
                </c:pt>
                <c:pt idx="8666" formatCode="0.000">
                  <c:v>2.2930000000000001</c:v>
                </c:pt>
                <c:pt idx="8667" formatCode="0.000">
                  <c:v>5.9969999999999999</c:v>
                </c:pt>
                <c:pt idx="8668" formatCode="0.000">
                  <c:v>4.0730000000000004</c:v>
                </c:pt>
                <c:pt idx="8669" formatCode="0.000">
                  <c:v>6.7539999999999996</c:v>
                </c:pt>
                <c:pt idx="8670" formatCode="0.000">
                  <c:v>6.2290000000000001</c:v>
                </c:pt>
                <c:pt idx="8671" formatCode="0.000">
                  <c:v>-0.17699999999999999</c:v>
                </c:pt>
                <c:pt idx="8672" formatCode="0.000">
                  <c:v>5.0789999999999997</c:v>
                </c:pt>
                <c:pt idx="8673" formatCode="0.000">
                  <c:v>2.0790000000000002</c:v>
                </c:pt>
                <c:pt idx="8674" formatCode="0.000">
                  <c:v>5.03</c:v>
                </c:pt>
                <c:pt idx="8675" formatCode="0.000">
                  <c:v>2.6659999999999999</c:v>
                </c:pt>
                <c:pt idx="8676" formatCode="0.000">
                  <c:v>6.7690000000000001</c:v>
                </c:pt>
                <c:pt idx="8677" formatCode="0.000">
                  <c:v>-1.0449999999999999</c:v>
                </c:pt>
                <c:pt idx="8678" formatCode="0.000">
                  <c:v>10.513999999999999</c:v>
                </c:pt>
                <c:pt idx="8679" formatCode="0.000">
                  <c:v>-2.3119999999999998</c:v>
                </c:pt>
                <c:pt idx="8680" formatCode="0.000">
                  <c:v>5.6349999999999998</c:v>
                </c:pt>
                <c:pt idx="8681" formatCode="0.000">
                  <c:v>6.6849999999999996</c:v>
                </c:pt>
                <c:pt idx="8682" formatCode="0.000">
                  <c:v>2.5990000000000002</c:v>
                </c:pt>
                <c:pt idx="8683" formatCode="0.000">
                  <c:v>7.6210000000000004</c:v>
                </c:pt>
                <c:pt idx="8684" formatCode="0.000">
                  <c:v>2.0070000000000001</c:v>
                </c:pt>
                <c:pt idx="8685" formatCode="0.000">
                  <c:v>11.288</c:v>
                </c:pt>
                <c:pt idx="8686" formatCode="0.000">
                  <c:v>-2.95</c:v>
                </c:pt>
                <c:pt idx="8687" formatCode="0.000">
                  <c:v>10.874000000000001</c:v>
                </c:pt>
                <c:pt idx="8688" formatCode="0.000">
                  <c:v>-2.6459999999999999</c:v>
                </c:pt>
                <c:pt idx="8689" formatCode="0.000">
                  <c:v>0.23899999999999999</c:v>
                </c:pt>
                <c:pt idx="8690" formatCode="0.000">
                  <c:v>6.6680000000000001</c:v>
                </c:pt>
                <c:pt idx="8691" formatCode="0.000">
                  <c:v>3.3109999999999999</c:v>
                </c:pt>
                <c:pt idx="8692" formatCode="0.000">
                  <c:v>4.6260000000000003</c:v>
                </c:pt>
                <c:pt idx="8693" formatCode="0.000">
                  <c:v>0.252</c:v>
                </c:pt>
                <c:pt idx="8694" formatCode="0.000">
                  <c:v>8.2639999999999993</c:v>
                </c:pt>
                <c:pt idx="8695" formatCode="0.000">
                  <c:v>1.528</c:v>
                </c:pt>
                <c:pt idx="8696" formatCode="0.000">
                  <c:v>9.1029999999999998</c:v>
                </c:pt>
                <c:pt idx="8697" formatCode="0.000">
                  <c:v>-0.73499999999999999</c:v>
                </c:pt>
                <c:pt idx="8698" formatCode="0.000">
                  <c:v>-0.254</c:v>
                </c:pt>
                <c:pt idx="8699" formatCode="0.000">
                  <c:v>6.484</c:v>
                </c:pt>
                <c:pt idx="8700" formatCode="0.000">
                  <c:v>7.0069999999999997</c:v>
                </c:pt>
                <c:pt idx="8701" formatCode="0.000">
                  <c:v>7.8449999999999998</c:v>
                </c:pt>
                <c:pt idx="8702" formatCode="0.000">
                  <c:v>2.54</c:v>
                </c:pt>
                <c:pt idx="8703" formatCode="0.000">
                  <c:v>7.782</c:v>
                </c:pt>
                <c:pt idx="8704" formatCode="0.000">
                  <c:v>-3.9729999999999999</c:v>
                </c:pt>
                <c:pt idx="8705" formatCode="0.000">
                  <c:v>11.289</c:v>
                </c:pt>
                <c:pt idx="8706" formatCode="0.000">
                  <c:v>-4.5720000000000001</c:v>
                </c:pt>
                <c:pt idx="8707" formatCode="0.000">
                  <c:v>4.5369999999999999</c:v>
                </c:pt>
                <c:pt idx="8708" formatCode="0.000">
                  <c:v>5.1829999999999998</c:v>
                </c:pt>
                <c:pt idx="8709" formatCode="0.000">
                  <c:v>5.5039999999999996</c:v>
                </c:pt>
                <c:pt idx="8710" formatCode="0.000">
                  <c:v>6.641</c:v>
                </c:pt>
                <c:pt idx="8711" formatCode="0.000">
                  <c:v>3.7559999999999998</c:v>
                </c:pt>
                <c:pt idx="8712" formatCode="0.000">
                  <c:v>9.2910000000000004</c:v>
                </c:pt>
                <c:pt idx="8713" formatCode="0.000">
                  <c:v>-8.016</c:v>
                </c:pt>
                <c:pt idx="8714" formatCode="0.000">
                  <c:v>6.4180000000000001</c:v>
                </c:pt>
                <c:pt idx="8715" formatCode="0.000">
                  <c:v>-7.665</c:v>
                </c:pt>
                <c:pt idx="8716" formatCode="0.000">
                  <c:v>12.348000000000001</c:v>
                </c:pt>
                <c:pt idx="8717" formatCode="0.000">
                  <c:v>9.0630000000000006</c:v>
                </c:pt>
                <c:pt idx="8718" formatCode="0.000">
                  <c:v>4.1520000000000001</c:v>
                </c:pt>
                <c:pt idx="8719" formatCode="0.000">
                  <c:v>8.5419999999999998</c:v>
                </c:pt>
                <c:pt idx="8720" formatCode="0.000">
                  <c:v>3.0539999999999998</c:v>
                </c:pt>
                <c:pt idx="8721" formatCode="0.000">
                  <c:v>9.8520000000000003</c:v>
                </c:pt>
                <c:pt idx="8722" formatCode="0.000">
                  <c:v>-12.968</c:v>
                </c:pt>
                <c:pt idx="8723" formatCode="0.000">
                  <c:v>9.0559999999999992</c:v>
                </c:pt>
                <c:pt idx="8724" formatCode="0.000">
                  <c:v>-1.9159999999999999</c:v>
                </c:pt>
                <c:pt idx="8725" formatCode="0.000">
                  <c:v>9.9659999999999993</c:v>
                </c:pt>
                <c:pt idx="8726" formatCode="0.000">
                  <c:v>6.6230000000000002</c:v>
                </c:pt>
                <c:pt idx="8727" formatCode="0.000">
                  <c:v>3.6269999999999998</c:v>
                </c:pt>
                <c:pt idx="8728" formatCode="0.000">
                  <c:v>8.24</c:v>
                </c:pt>
                <c:pt idx="8729" formatCode="0.000">
                  <c:v>3.3109999999999999</c:v>
                </c:pt>
                <c:pt idx="8730" formatCode="0.000">
                  <c:v>7.2030000000000003</c:v>
                </c:pt>
                <c:pt idx="8731" formatCode="0.000">
                  <c:v>-7.9619999999999997</c:v>
                </c:pt>
                <c:pt idx="8732" formatCode="0.000">
                  <c:v>9.1389999999999993</c:v>
                </c:pt>
                <c:pt idx="8733" formatCode="0.000">
                  <c:v>-4.4320000000000004</c:v>
                </c:pt>
                <c:pt idx="8734" formatCode="0.000">
                  <c:v>9.4009999999999998</c:v>
                </c:pt>
                <c:pt idx="8735" formatCode="0.000">
                  <c:v>7.3979999999999997</c:v>
                </c:pt>
                <c:pt idx="8736" formatCode="0.000">
                  <c:v>3.38</c:v>
                </c:pt>
                <c:pt idx="8737" formatCode="0.000">
                  <c:v>7.4909999999999997</c:v>
                </c:pt>
                <c:pt idx="8738" formatCode="0.000">
                  <c:v>2.6669999999999998</c:v>
                </c:pt>
                <c:pt idx="8739" formatCode="0.000">
                  <c:v>6.5220000000000002</c:v>
                </c:pt>
                <c:pt idx="8740" formatCode="0.000">
                  <c:v>-3.04</c:v>
                </c:pt>
                <c:pt idx="8741" formatCode="0.000">
                  <c:v>7.8520000000000003</c:v>
                </c:pt>
                <c:pt idx="8742" formatCode="0.000">
                  <c:v>-4.5129999999999999</c:v>
                </c:pt>
                <c:pt idx="8743" formatCode="0.000">
                  <c:v>14.69</c:v>
                </c:pt>
                <c:pt idx="8744" formatCode="0.000">
                  <c:v>-0.93899999999999995</c:v>
                </c:pt>
                <c:pt idx="8745" formatCode="0.000">
                  <c:v>4.7839999999999998</c:v>
                </c:pt>
                <c:pt idx="8746" formatCode="0.000">
                  <c:v>7.2450000000000001</c:v>
                </c:pt>
                <c:pt idx="8747" formatCode="0.000">
                  <c:v>2.8359999999999999</c:v>
                </c:pt>
                <c:pt idx="8748" formatCode="0.000">
                  <c:v>5.5259999999999998</c:v>
                </c:pt>
                <c:pt idx="8749" formatCode="0.000">
                  <c:v>-4.8609999999999998</c:v>
                </c:pt>
                <c:pt idx="8750" formatCode="0.000">
                  <c:v>6.9080000000000004</c:v>
                </c:pt>
                <c:pt idx="8751" formatCode="0.000">
                  <c:v>-1.4</c:v>
                </c:pt>
                <c:pt idx="8752" formatCode="0.000">
                  <c:v>7.9459999999999997</c:v>
                </c:pt>
                <c:pt idx="8753" formatCode="0.000">
                  <c:v>4.6360000000000001</c:v>
                </c:pt>
                <c:pt idx="8754" formatCode="0.000">
                  <c:v>6.5090000000000003</c:v>
                </c:pt>
                <c:pt idx="8755" formatCode="0.000">
                  <c:v>4.7329999999999997</c:v>
                </c:pt>
                <c:pt idx="8756" formatCode="0.000">
                  <c:v>-0.47399999999999998</c:v>
                </c:pt>
                <c:pt idx="8757" formatCode="0.000">
                  <c:v>8.8659999999999997</c:v>
                </c:pt>
                <c:pt idx="8758" formatCode="0.000">
                  <c:v>-0.40300000000000002</c:v>
                </c:pt>
                <c:pt idx="8759" formatCode="0.000">
                  <c:v>5.0579999999999998</c:v>
                </c:pt>
                <c:pt idx="8760" formatCode="0.000">
                  <c:v>0.42799999999999999</c:v>
                </c:pt>
                <c:pt idx="8761" formatCode="0.000">
                  <c:v>5.617</c:v>
                </c:pt>
                <c:pt idx="8762" formatCode="0.000">
                  <c:v>5.5590000000000002</c:v>
                </c:pt>
                <c:pt idx="8763" formatCode="0.000">
                  <c:v>5.7850000000000001</c:v>
                </c:pt>
                <c:pt idx="8764" formatCode="0.000">
                  <c:v>5.1559999999999997</c:v>
                </c:pt>
                <c:pt idx="8765" formatCode="0.000">
                  <c:v>1.9350000000000001</c:v>
                </c:pt>
                <c:pt idx="8766" formatCode="0.000">
                  <c:v>2.1429999999999998</c:v>
                </c:pt>
                <c:pt idx="8767" formatCode="0.000">
                  <c:v>-1.2090000000000001</c:v>
                </c:pt>
                <c:pt idx="8768" formatCode="0.000">
                  <c:v>5.9820000000000002</c:v>
                </c:pt>
                <c:pt idx="8769" formatCode="0.000">
                  <c:v>2.1739999999999999</c:v>
                </c:pt>
                <c:pt idx="8770" formatCode="0.000">
                  <c:v>5.8659999999999997</c:v>
                </c:pt>
                <c:pt idx="8771" formatCode="0.000">
                  <c:v>4.9390000000000001</c:v>
                </c:pt>
                <c:pt idx="8772" formatCode="0.000">
                  <c:v>8.0030000000000001</c:v>
                </c:pt>
                <c:pt idx="8773" formatCode="0.000">
                  <c:v>6.1879999999999997</c:v>
                </c:pt>
                <c:pt idx="8774" formatCode="0.000">
                  <c:v>2.2200000000000002</c:v>
                </c:pt>
                <c:pt idx="8775" formatCode="0.000">
                  <c:v>4.9139999999999997</c:v>
                </c:pt>
                <c:pt idx="8776" formatCode="0.000">
                  <c:v>-6.5590000000000002</c:v>
                </c:pt>
                <c:pt idx="8777" formatCode="0.000">
                  <c:v>3.9289999999999998</c:v>
                </c:pt>
                <c:pt idx="8778" formatCode="0.000">
                  <c:v>6.2679999999999998</c:v>
                </c:pt>
                <c:pt idx="8779" formatCode="0.000">
                  <c:v>4.6520000000000001</c:v>
                </c:pt>
                <c:pt idx="8780" formatCode="0.000">
                  <c:v>3.8730000000000002</c:v>
                </c:pt>
                <c:pt idx="8781" formatCode="0.000">
                  <c:v>9.3160000000000007</c:v>
                </c:pt>
                <c:pt idx="8782" formatCode="0.000">
                  <c:v>4.6989999999999998</c:v>
                </c:pt>
                <c:pt idx="8783" formatCode="0.000">
                  <c:v>1.25</c:v>
                </c:pt>
                <c:pt idx="8784" formatCode="0.000">
                  <c:v>3.3929999999999998</c:v>
                </c:pt>
                <c:pt idx="8785" formatCode="0.000">
                  <c:v>-2.266</c:v>
                </c:pt>
                <c:pt idx="8786" formatCode="0.000">
                  <c:v>10.233000000000001</c:v>
                </c:pt>
                <c:pt idx="8787" formatCode="0.000">
                  <c:v>3.302</c:v>
                </c:pt>
                <c:pt idx="8788" formatCode="0.000">
                  <c:v>2.653</c:v>
                </c:pt>
                <c:pt idx="8789" formatCode="0.000">
                  <c:v>2.0859999999999999</c:v>
                </c:pt>
                <c:pt idx="8790" formatCode="0.000">
                  <c:v>9.2579999999999991</c:v>
                </c:pt>
                <c:pt idx="8791" formatCode="0.000">
                  <c:v>3.6920000000000002</c:v>
                </c:pt>
                <c:pt idx="8792" formatCode="0.000">
                  <c:v>0.123</c:v>
                </c:pt>
                <c:pt idx="8793" formatCode="0.000">
                  <c:v>5.15</c:v>
                </c:pt>
                <c:pt idx="8794" formatCode="0.000">
                  <c:v>-1.502</c:v>
                </c:pt>
                <c:pt idx="8795" formatCode="0.000">
                  <c:v>4.6790000000000003</c:v>
                </c:pt>
                <c:pt idx="8796" formatCode="0.000">
                  <c:v>11.311999999999999</c:v>
                </c:pt>
                <c:pt idx="8797" formatCode="0.000">
                  <c:v>2.2999999999999998</c:v>
                </c:pt>
                <c:pt idx="8798" formatCode="0.000">
                  <c:v>3.5329999999999999</c:v>
                </c:pt>
                <c:pt idx="8799" formatCode="0.000">
                  <c:v>5.1239999999999997</c:v>
                </c:pt>
                <c:pt idx="8800" formatCode="0.000">
                  <c:v>4.8150000000000004</c:v>
                </c:pt>
                <c:pt idx="8801" formatCode="0.000">
                  <c:v>-0.08</c:v>
                </c:pt>
                <c:pt idx="8802" formatCode="0.000">
                  <c:v>3.84</c:v>
                </c:pt>
                <c:pt idx="8803" formatCode="0.000">
                  <c:v>2.1379999999999999</c:v>
                </c:pt>
                <c:pt idx="8804" formatCode="0.000">
                  <c:v>6.9950000000000001</c:v>
                </c:pt>
                <c:pt idx="8805" formatCode="0.000">
                  <c:v>8.5410000000000004</c:v>
                </c:pt>
                <c:pt idx="8806" formatCode="0.000">
                  <c:v>1.246</c:v>
                </c:pt>
                <c:pt idx="8807" formatCode="0.000">
                  <c:v>2.82</c:v>
                </c:pt>
                <c:pt idx="8808" formatCode="0.000">
                  <c:v>3.89</c:v>
                </c:pt>
                <c:pt idx="8809" formatCode="0.000">
                  <c:v>5.2359999999999998</c:v>
                </c:pt>
                <c:pt idx="8810" formatCode="0.000">
                  <c:v>3.1360000000000001</c:v>
                </c:pt>
                <c:pt idx="8811" formatCode="0.000">
                  <c:v>5.0019999999999998</c:v>
                </c:pt>
                <c:pt idx="8812" formatCode="0.000">
                  <c:v>5.0620000000000003</c:v>
                </c:pt>
                <c:pt idx="8813" formatCode="0.000">
                  <c:v>4.0720000000000001</c:v>
                </c:pt>
                <c:pt idx="8814" formatCode="0.000">
                  <c:v>1.861</c:v>
                </c:pt>
                <c:pt idx="8815" formatCode="0.000">
                  <c:v>-1.82</c:v>
                </c:pt>
                <c:pt idx="8816" formatCode="0.000">
                  <c:v>6.6289999999999996</c:v>
                </c:pt>
                <c:pt idx="8817" formatCode="0.000">
                  <c:v>4.8170000000000002</c:v>
                </c:pt>
                <c:pt idx="8818" formatCode="0.000">
                  <c:v>4.4050000000000002</c:v>
                </c:pt>
                <c:pt idx="8819" formatCode="0.000">
                  <c:v>0.65900000000000003</c:v>
                </c:pt>
                <c:pt idx="8820" formatCode="0.000">
                  <c:v>8.468</c:v>
                </c:pt>
                <c:pt idx="8821" formatCode="0.000">
                  <c:v>6.149</c:v>
                </c:pt>
                <c:pt idx="8822" formatCode="0.000">
                  <c:v>4.3029999999999999</c:v>
                </c:pt>
                <c:pt idx="8823" formatCode="0.000">
                  <c:v>3.09</c:v>
                </c:pt>
                <c:pt idx="8824" formatCode="0.000">
                  <c:v>2.0670000000000002</c:v>
                </c:pt>
                <c:pt idx="8825" formatCode="0.000">
                  <c:v>1.28</c:v>
                </c:pt>
                <c:pt idx="8826" formatCode="0.000">
                  <c:v>3.36</c:v>
                </c:pt>
                <c:pt idx="8827" formatCode="0.000">
                  <c:v>5.6609999999999996</c:v>
                </c:pt>
                <c:pt idx="8828" formatCode="0.000">
                  <c:v>1.3480000000000001</c:v>
                </c:pt>
                <c:pt idx="8829" formatCode="0.000">
                  <c:v>6.9210000000000003</c:v>
                </c:pt>
                <c:pt idx="8830" formatCode="0.000">
                  <c:v>9.5009999999999994</c:v>
                </c:pt>
                <c:pt idx="8831" formatCode="0.000">
                  <c:v>4.9409999999999998</c:v>
                </c:pt>
                <c:pt idx="8832" formatCode="0.000">
                  <c:v>4.1509999999999998</c:v>
                </c:pt>
                <c:pt idx="8833" formatCode="0.000">
                  <c:v>1.9770000000000001</c:v>
                </c:pt>
                <c:pt idx="8834" formatCode="0.000">
                  <c:v>-4.75</c:v>
                </c:pt>
                <c:pt idx="8835" formatCode="0.000">
                  <c:v>3.8090000000000002</c:v>
                </c:pt>
                <c:pt idx="8836" formatCode="0.000">
                  <c:v>4.9249999999999998</c:v>
                </c:pt>
                <c:pt idx="8837" formatCode="0.000">
                  <c:v>1.506</c:v>
                </c:pt>
                <c:pt idx="8838" formatCode="0.000">
                  <c:v>5.6029999999999998</c:v>
                </c:pt>
                <c:pt idx="8839" formatCode="0.000">
                  <c:v>8.5630000000000006</c:v>
                </c:pt>
                <c:pt idx="8840" formatCode="0.000">
                  <c:v>1.9039999999999999</c:v>
                </c:pt>
                <c:pt idx="8841" formatCode="0.000">
                  <c:v>0.20399999999999999</c:v>
                </c:pt>
                <c:pt idx="8842" formatCode="0.000">
                  <c:v>-1.226</c:v>
                </c:pt>
                <c:pt idx="8843" formatCode="0.000">
                  <c:v>5.39</c:v>
                </c:pt>
                <c:pt idx="8844" formatCode="0.000">
                  <c:v>6.4619999999999997</c:v>
                </c:pt>
                <c:pt idx="8845" formatCode="0.000">
                  <c:v>2.7029999999999998</c:v>
                </c:pt>
                <c:pt idx="8846" formatCode="0.000">
                  <c:v>-1.024</c:v>
                </c:pt>
                <c:pt idx="8847" formatCode="0.000">
                  <c:v>1.026</c:v>
                </c:pt>
                <c:pt idx="8848" formatCode="0.000">
                  <c:v>18.116</c:v>
                </c:pt>
                <c:pt idx="8849" formatCode="0.000">
                  <c:v>0.64700000000000002</c:v>
                </c:pt>
                <c:pt idx="8850" formatCode="0.000">
                  <c:v>-1.966</c:v>
                </c:pt>
                <c:pt idx="8851" formatCode="0.000">
                  <c:v>8.3810000000000002</c:v>
                </c:pt>
                <c:pt idx="8852" formatCode="0.000">
                  <c:v>1.952</c:v>
                </c:pt>
                <c:pt idx="8853" formatCode="0.000">
                  <c:v>3.2629999999999999</c:v>
                </c:pt>
                <c:pt idx="8854" formatCode="0.000">
                  <c:v>4.7629999999999999</c:v>
                </c:pt>
                <c:pt idx="8855" formatCode="0.000">
                  <c:v>2.5710000000000002</c:v>
                </c:pt>
                <c:pt idx="8856" formatCode="0.000">
                  <c:v>9.423</c:v>
                </c:pt>
                <c:pt idx="8857" formatCode="0.000">
                  <c:v>2.5619999999999998</c:v>
                </c:pt>
                <c:pt idx="8858" formatCode="0.000">
                  <c:v>2.4569999999999999</c:v>
                </c:pt>
                <c:pt idx="8859" formatCode="0.000">
                  <c:v>3.835</c:v>
                </c:pt>
                <c:pt idx="8860" formatCode="0.000">
                  <c:v>3.2610000000000001</c:v>
                </c:pt>
                <c:pt idx="8861" formatCode="0.000">
                  <c:v>6.258</c:v>
                </c:pt>
                <c:pt idx="8862" formatCode="0.000">
                  <c:v>3.0619999999999998</c:v>
                </c:pt>
                <c:pt idx="8863" formatCode="0.000">
                  <c:v>1.395</c:v>
                </c:pt>
                <c:pt idx="8864" formatCode="0.000">
                  <c:v>6.7679999999999998</c:v>
                </c:pt>
                <c:pt idx="8865" formatCode="0.000">
                  <c:v>10.59</c:v>
                </c:pt>
                <c:pt idx="8866" formatCode="0.000">
                  <c:v>0.93899999999999995</c:v>
                </c:pt>
                <c:pt idx="8867" formatCode="0.000">
                  <c:v>-4.4640000000000004</c:v>
                </c:pt>
                <c:pt idx="8868" formatCode="0.000">
                  <c:v>8.6839999999999993</c:v>
                </c:pt>
                <c:pt idx="8869" formatCode="0.000">
                  <c:v>3.1789999999999998</c:v>
                </c:pt>
                <c:pt idx="8870" formatCode="0.000">
                  <c:v>2.46</c:v>
                </c:pt>
                <c:pt idx="8871" formatCode="0.000">
                  <c:v>4.2690000000000001</c:v>
                </c:pt>
                <c:pt idx="8872" formatCode="0.000">
                  <c:v>-0.92700000000000005</c:v>
                </c:pt>
                <c:pt idx="8873" formatCode="0.000">
                  <c:v>4.8650000000000002</c:v>
                </c:pt>
                <c:pt idx="8874" formatCode="0.000">
                  <c:v>6.2190000000000003</c:v>
                </c:pt>
                <c:pt idx="8875" formatCode="0.000">
                  <c:v>-0.98</c:v>
                </c:pt>
                <c:pt idx="8876" formatCode="0.000">
                  <c:v>1.6359999999999999</c:v>
                </c:pt>
                <c:pt idx="8877" formatCode="0.000">
                  <c:v>9.8030000000000008</c:v>
                </c:pt>
                <c:pt idx="8878" formatCode="0.000">
                  <c:v>7.23</c:v>
                </c:pt>
                <c:pt idx="8879" formatCode="0.000">
                  <c:v>0.248</c:v>
                </c:pt>
                <c:pt idx="8880" formatCode="0.000">
                  <c:v>4.2</c:v>
                </c:pt>
                <c:pt idx="8881" formatCode="0.000">
                  <c:v>3.4119999999999999</c:v>
                </c:pt>
                <c:pt idx="8882" formatCode="0.000">
                  <c:v>7.3330000000000002</c:v>
                </c:pt>
                <c:pt idx="8883" formatCode="0.000">
                  <c:v>7.0309999999999997</c:v>
                </c:pt>
                <c:pt idx="8884" formatCode="0.000">
                  <c:v>0.23599999999999999</c:v>
                </c:pt>
                <c:pt idx="8885" formatCode="0.000">
                  <c:v>3.4460000000000002</c:v>
                </c:pt>
                <c:pt idx="8886" formatCode="0.000">
                  <c:v>-1.1759999999999999</c:v>
                </c:pt>
                <c:pt idx="8887" formatCode="0.000">
                  <c:v>4.3819999999999997</c:v>
                </c:pt>
                <c:pt idx="8888" formatCode="0.000">
                  <c:v>3.2429999999999999</c:v>
                </c:pt>
                <c:pt idx="8889" formatCode="0.000">
                  <c:v>4.633</c:v>
                </c:pt>
                <c:pt idx="8890" formatCode="0.000">
                  <c:v>1.726</c:v>
                </c:pt>
                <c:pt idx="8891" formatCode="0.000">
                  <c:v>4.532</c:v>
                </c:pt>
                <c:pt idx="8892" formatCode="0.000">
                  <c:v>8.7140000000000004</c:v>
                </c:pt>
                <c:pt idx="8893" formatCode="0.000">
                  <c:v>4.4589999999999996</c:v>
                </c:pt>
                <c:pt idx="8894" formatCode="0.000">
                  <c:v>-1.637</c:v>
                </c:pt>
                <c:pt idx="8895" formatCode="0.000">
                  <c:v>1.119</c:v>
                </c:pt>
                <c:pt idx="8896" formatCode="0.000">
                  <c:v>3.452</c:v>
                </c:pt>
                <c:pt idx="8897" formatCode="0.000">
                  <c:v>4.8479999999999999</c:v>
                </c:pt>
                <c:pt idx="8898" formatCode="0.000">
                  <c:v>3.5579999999999998</c:v>
                </c:pt>
                <c:pt idx="8899" formatCode="0.000">
                  <c:v>0.38</c:v>
                </c:pt>
                <c:pt idx="8900" formatCode="0.000">
                  <c:v>4.1559999999999997</c:v>
                </c:pt>
                <c:pt idx="8901" formatCode="0.000">
                  <c:v>1.6479999999999999</c:v>
                </c:pt>
                <c:pt idx="8902" formatCode="0.000">
                  <c:v>2.83</c:v>
                </c:pt>
                <c:pt idx="8903" formatCode="0.000">
                  <c:v>2.4580000000000002</c:v>
                </c:pt>
                <c:pt idx="8904" formatCode="0.000">
                  <c:v>4.7850000000000001</c:v>
                </c:pt>
                <c:pt idx="8905" formatCode="0.000">
                  <c:v>10.420999999999999</c:v>
                </c:pt>
                <c:pt idx="8906" formatCode="0.000">
                  <c:v>1.341</c:v>
                </c:pt>
                <c:pt idx="8907" formatCode="0.000">
                  <c:v>5.33</c:v>
                </c:pt>
                <c:pt idx="8908" formatCode="0.000">
                  <c:v>1.258</c:v>
                </c:pt>
                <c:pt idx="8909" formatCode="0.000">
                  <c:v>10.942</c:v>
                </c:pt>
                <c:pt idx="8910" formatCode="0.000">
                  <c:v>-4.484</c:v>
                </c:pt>
                <c:pt idx="8911" formatCode="0.000">
                  <c:v>5.2240000000000002</c:v>
                </c:pt>
                <c:pt idx="8912" formatCode="0.000">
                  <c:v>0.29499999999999998</c:v>
                </c:pt>
                <c:pt idx="8913" formatCode="0.000">
                  <c:v>-0.66500000000000004</c:v>
                </c:pt>
                <c:pt idx="8914" formatCode="0.000">
                  <c:v>10.237</c:v>
                </c:pt>
                <c:pt idx="8915" formatCode="0.000">
                  <c:v>3.1669999999999998</c:v>
                </c:pt>
                <c:pt idx="8916" formatCode="0.000">
                  <c:v>5.234</c:v>
                </c:pt>
                <c:pt idx="8917" formatCode="0.000">
                  <c:v>1.738</c:v>
                </c:pt>
                <c:pt idx="8918" formatCode="0.000">
                  <c:v>6.093</c:v>
                </c:pt>
                <c:pt idx="8919" formatCode="0.000">
                  <c:v>-2.7879999999999998</c:v>
                </c:pt>
                <c:pt idx="8920" formatCode="0.000">
                  <c:v>7.4960000000000004</c:v>
                </c:pt>
                <c:pt idx="8921" formatCode="0.000">
                  <c:v>5.806</c:v>
                </c:pt>
                <c:pt idx="8922" formatCode="0.000">
                  <c:v>-3.01</c:v>
                </c:pt>
                <c:pt idx="8923" formatCode="0.000">
                  <c:v>7.8879999999999999</c:v>
                </c:pt>
                <c:pt idx="8924" formatCode="0.000">
                  <c:v>2.5680000000000001</c:v>
                </c:pt>
                <c:pt idx="8925" formatCode="0.000">
                  <c:v>6.4420000000000002</c:v>
                </c:pt>
                <c:pt idx="8926" formatCode="0.000">
                  <c:v>3.28</c:v>
                </c:pt>
                <c:pt idx="8927" formatCode="0.000">
                  <c:v>3.4340000000000002</c:v>
                </c:pt>
                <c:pt idx="8928" formatCode="0.000">
                  <c:v>-6.0780000000000003</c:v>
                </c:pt>
                <c:pt idx="8929" formatCode="0.000">
                  <c:v>10.725</c:v>
                </c:pt>
                <c:pt idx="8930" formatCode="0.000">
                  <c:v>1.0429999999999999</c:v>
                </c:pt>
                <c:pt idx="8931" formatCode="0.000">
                  <c:v>-3.2650000000000001</c:v>
                </c:pt>
                <c:pt idx="8932" formatCode="0.000">
                  <c:v>10.922000000000001</c:v>
                </c:pt>
                <c:pt idx="8933" formatCode="0.000">
                  <c:v>4.2370000000000001</c:v>
                </c:pt>
                <c:pt idx="8934" formatCode="0.000">
                  <c:v>5.9720000000000004</c:v>
                </c:pt>
                <c:pt idx="8935" formatCode="0.000">
                  <c:v>3.8540000000000001</c:v>
                </c:pt>
                <c:pt idx="8936" formatCode="0.000">
                  <c:v>1.6990000000000001</c:v>
                </c:pt>
                <c:pt idx="8937" formatCode="0.000">
                  <c:v>-6.8689999999999998</c:v>
                </c:pt>
                <c:pt idx="8938" formatCode="0.000">
                  <c:v>13.641999999999999</c:v>
                </c:pt>
                <c:pt idx="8939" formatCode="0.000">
                  <c:v>1.8620000000000001</c:v>
                </c:pt>
                <c:pt idx="8940" formatCode="0.000">
                  <c:v>1.1060000000000001</c:v>
                </c:pt>
                <c:pt idx="8941" formatCode="0.000">
                  <c:v>7.4139999999999997</c:v>
                </c:pt>
                <c:pt idx="8942" formatCode="0.000">
                  <c:v>1.768</c:v>
                </c:pt>
                <c:pt idx="8943" formatCode="0.000">
                  <c:v>5.2409999999999997</c:v>
                </c:pt>
                <c:pt idx="8944" formatCode="0.000">
                  <c:v>3.738</c:v>
                </c:pt>
                <c:pt idx="8945" formatCode="0.000">
                  <c:v>4.0149999999999997</c:v>
                </c:pt>
                <c:pt idx="8946" formatCode="0.000">
                  <c:v>-7.548</c:v>
                </c:pt>
                <c:pt idx="8947" formatCode="0.000">
                  <c:v>11.196</c:v>
                </c:pt>
                <c:pt idx="8948" formatCode="0.000">
                  <c:v>3.0190000000000001</c:v>
                </c:pt>
                <c:pt idx="8949" formatCode="0.000">
                  <c:v>-2.1800000000000002</c:v>
                </c:pt>
                <c:pt idx="8950" formatCode="0.000">
                  <c:v>6.9630000000000001</c:v>
                </c:pt>
                <c:pt idx="8951" formatCode="0.000">
                  <c:v>5.7110000000000003</c:v>
                </c:pt>
                <c:pt idx="8952" formatCode="0.000">
                  <c:v>4.9459999999999997</c:v>
                </c:pt>
                <c:pt idx="8953" formatCode="0.000">
                  <c:v>2.6760000000000002</c:v>
                </c:pt>
                <c:pt idx="8954" formatCode="0.000">
                  <c:v>4.99</c:v>
                </c:pt>
                <c:pt idx="8955" formatCode="0.000">
                  <c:v>-11.034000000000001</c:v>
                </c:pt>
                <c:pt idx="8956" formatCode="0.000">
                  <c:v>9.7910000000000004</c:v>
                </c:pt>
                <c:pt idx="8957" formatCode="0.000">
                  <c:v>3.879</c:v>
                </c:pt>
                <c:pt idx="8958" formatCode="0.000">
                  <c:v>1.655</c:v>
                </c:pt>
                <c:pt idx="8959" formatCode="0.000">
                  <c:v>5.6980000000000004</c:v>
                </c:pt>
                <c:pt idx="8960" formatCode="0.000">
                  <c:v>7.2489999999999997</c:v>
                </c:pt>
                <c:pt idx="8961" formatCode="0.000">
                  <c:v>6.9889999999999999</c:v>
                </c:pt>
                <c:pt idx="8962" formatCode="0.000">
                  <c:v>3.3359999999999999</c:v>
                </c:pt>
                <c:pt idx="8963" formatCode="0.000">
                  <c:v>6.907</c:v>
                </c:pt>
                <c:pt idx="8964" formatCode="0.000">
                  <c:v>-9.1449999999999996</c:v>
                </c:pt>
                <c:pt idx="8965" formatCode="0.000">
                  <c:v>6.7629999999999999</c:v>
                </c:pt>
                <c:pt idx="8966" formatCode="0.000">
                  <c:v>3.4929999999999999</c:v>
                </c:pt>
                <c:pt idx="8967" formatCode="0.000">
                  <c:v>-2.8010000000000002</c:v>
                </c:pt>
                <c:pt idx="8968" formatCode="0.000">
                  <c:v>8.3780000000000001</c:v>
                </c:pt>
                <c:pt idx="8969" formatCode="0.000">
                  <c:v>5.6219999999999999</c:v>
                </c:pt>
                <c:pt idx="8970" formatCode="0.000">
                  <c:v>6.2119999999999997</c:v>
                </c:pt>
                <c:pt idx="8971" formatCode="0.000">
                  <c:v>2.27</c:v>
                </c:pt>
                <c:pt idx="8972" formatCode="0.000">
                  <c:v>5.56</c:v>
                </c:pt>
                <c:pt idx="8973" formatCode="0.000">
                  <c:v>-9.5139999999999993</c:v>
                </c:pt>
                <c:pt idx="8974" formatCode="0.000">
                  <c:v>6.85</c:v>
                </c:pt>
                <c:pt idx="8975" formatCode="0.000">
                  <c:v>5.6429999999999998</c:v>
                </c:pt>
                <c:pt idx="8976" formatCode="0.000">
                  <c:v>-2.0590000000000002</c:v>
                </c:pt>
                <c:pt idx="8977" formatCode="0.000">
                  <c:v>8.51</c:v>
                </c:pt>
                <c:pt idx="8978" formatCode="0.000">
                  <c:v>5.7560000000000002</c:v>
                </c:pt>
                <c:pt idx="8979" formatCode="0.000">
                  <c:v>5.1100000000000003</c:v>
                </c:pt>
                <c:pt idx="8980" formatCode="0.000">
                  <c:v>2.7370000000000001</c:v>
                </c:pt>
                <c:pt idx="8981" formatCode="0.000">
                  <c:v>4.9630000000000001</c:v>
                </c:pt>
                <c:pt idx="8982" formatCode="0.000">
                  <c:v>-4.8869999999999996</c:v>
                </c:pt>
                <c:pt idx="8983" formatCode="0.000">
                  <c:v>2.0790000000000002</c:v>
                </c:pt>
                <c:pt idx="8984" formatCode="0.000">
                  <c:v>3.121</c:v>
                </c:pt>
                <c:pt idx="8985" formatCode="0.000">
                  <c:v>3.5219999999999998</c:v>
                </c:pt>
                <c:pt idx="8986" formatCode="0.000">
                  <c:v>4.593</c:v>
                </c:pt>
                <c:pt idx="8987" formatCode="0.000">
                  <c:v>7.6719999999999997</c:v>
                </c:pt>
                <c:pt idx="8988" formatCode="0.000">
                  <c:v>4.7869999999999999</c:v>
                </c:pt>
                <c:pt idx="8989" formatCode="0.000">
                  <c:v>0.89400000000000002</c:v>
                </c:pt>
                <c:pt idx="8990" formatCode="0.000">
                  <c:v>9.077</c:v>
                </c:pt>
                <c:pt idx="8991" formatCode="0.000">
                  <c:v>5.165</c:v>
                </c:pt>
                <c:pt idx="8992" formatCode="0.000">
                  <c:v>5.2140000000000004</c:v>
                </c:pt>
                <c:pt idx="8993" formatCode="0.000">
                  <c:v>-5.5049999999999999</c:v>
                </c:pt>
                <c:pt idx="8994" formatCode="0.000">
                  <c:v>3.6309999999999998</c:v>
                </c:pt>
                <c:pt idx="8995" formatCode="0.000">
                  <c:v>9.4309999999999992</c:v>
                </c:pt>
                <c:pt idx="8996" formatCode="0.000">
                  <c:v>5.0890000000000004</c:v>
                </c:pt>
                <c:pt idx="8997" formatCode="0.000">
                  <c:v>1.9179999999999999</c:v>
                </c:pt>
                <c:pt idx="8998" formatCode="0.000">
                  <c:v>5.1879999999999997</c:v>
                </c:pt>
                <c:pt idx="8999" formatCode="0.000">
                  <c:v>3.9670000000000001</c:v>
                </c:pt>
                <c:pt idx="9000" formatCode="0.000">
                  <c:v>2.8250000000000002</c:v>
                </c:pt>
                <c:pt idx="9001" formatCode="0.000">
                  <c:v>0.58299999999999996</c:v>
                </c:pt>
                <c:pt idx="9002" formatCode="0.000">
                  <c:v>7.7539999999999996</c:v>
                </c:pt>
                <c:pt idx="9003" formatCode="0.000">
                  <c:v>5.1719999999999997</c:v>
                </c:pt>
                <c:pt idx="9004" formatCode="0.000">
                  <c:v>8.5920000000000005</c:v>
                </c:pt>
                <c:pt idx="9005" formatCode="0.000">
                  <c:v>4.7670000000000003</c:v>
                </c:pt>
                <c:pt idx="9006" formatCode="0.000">
                  <c:v>6.3380000000000001</c:v>
                </c:pt>
                <c:pt idx="9007" formatCode="0.000">
                  <c:v>1.248</c:v>
                </c:pt>
                <c:pt idx="9008" formatCode="0.000">
                  <c:v>0.24099999999999999</c:v>
                </c:pt>
                <c:pt idx="9009" formatCode="0.000">
                  <c:v>-6.468</c:v>
                </c:pt>
                <c:pt idx="9010" formatCode="0.000">
                  <c:v>8.3089999999999993</c:v>
                </c:pt>
                <c:pt idx="9011" formatCode="0.000">
                  <c:v>9.266</c:v>
                </c:pt>
                <c:pt idx="9012" formatCode="0.000">
                  <c:v>5.59</c:v>
                </c:pt>
                <c:pt idx="9013" formatCode="0.000">
                  <c:v>1.071</c:v>
                </c:pt>
                <c:pt idx="9014" formatCode="0.000">
                  <c:v>6.4349999999999996</c:v>
                </c:pt>
                <c:pt idx="9015" formatCode="0.000">
                  <c:v>4.43</c:v>
                </c:pt>
                <c:pt idx="9016" formatCode="0.000">
                  <c:v>-0.44500000000000001</c:v>
                </c:pt>
                <c:pt idx="9017" formatCode="0.000">
                  <c:v>1.696</c:v>
                </c:pt>
                <c:pt idx="9018" formatCode="0.000">
                  <c:v>6.2460000000000004</c:v>
                </c:pt>
                <c:pt idx="9019" formatCode="0.000">
                  <c:v>7.0609999999999999</c:v>
                </c:pt>
                <c:pt idx="9020" formatCode="0.000">
                  <c:v>7.8579999999999997</c:v>
                </c:pt>
                <c:pt idx="9021" formatCode="0.000">
                  <c:v>3.1739999999999999</c:v>
                </c:pt>
                <c:pt idx="9022" formatCode="0.000">
                  <c:v>7.5490000000000004</c:v>
                </c:pt>
                <c:pt idx="9023" formatCode="0.000">
                  <c:v>-0.97199999999999998</c:v>
                </c:pt>
                <c:pt idx="9024" formatCode="0.000">
                  <c:v>-0.20799999999999999</c:v>
                </c:pt>
                <c:pt idx="9025" formatCode="0.000">
                  <c:v>0.88500000000000001</c:v>
                </c:pt>
                <c:pt idx="9026" formatCode="0.000">
                  <c:v>6.49</c:v>
                </c:pt>
                <c:pt idx="9027" formatCode="0.000">
                  <c:v>7.0970000000000004</c:v>
                </c:pt>
                <c:pt idx="9028" formatCode="0.000">
                  <c:v>8.4719999999999995</c:v>
                </c:pt>
                <c:pt idx="9029" formatCode="0.000">
                  <c:v>3.5859999999999999</c:v>
                </c:pt>
                <c:pt idx="9030" formatCode="0.000">
                  <c:v>7.7039999999999997</c:v>
                </c:pt>
                <c:pt idx="9031" formatCode="0.000">
                  <c:v>-0.56799999999999995</c:v>
                </c:pt>
                <c:pt idx="9032" formatCode="0.000">
                  <c:v>0.499</c:v>
                </c:pt>
                <c:pt idx="9033" formatCode="0.000">
                  <c:v>0.73299999999999998</c:v>
                </c:pt>
                <c:pt idx="9034" formatCode="0.000">
                  <c:v>3.64</c:v>
                </c:pt>
                <c:pt idx="9035" formatCode="0.000">
                  <c:v>7.59</c:v>
                </c:pt>
                <c:pt idx="9036" formatCode="0.000">
                  <c:v>6.3150000000000004</c:v>
                </c:pt>
                <c:pt idx="9037" formatCode="0.000">
                  <c:v>0.61699999999999999</c:v>
                </c:pt>
                <c:pt idx="9038" formatCode="0.000">
                  <c:v>9.0190000000000001</c:v>
                </c:pt>
                <c:pt idx="9039" formatCode="0.000">
                  <c:v>-0.61199999999999999</c:v>
                </c:pt>
                <c:pt idx="9040" formatCode="0.000">
                  <c:v>2.081</c:v>
                </c:pt>
                <c:pt idx="9041" formatCode="0.000">
                  <c:v>5.069</c:v>
                </c:pt>
                <c:pt idx="9042" formatCode="0.000">
                  <c:v>3.048</c:v>
                </c:pt>
                <c:pt idx="9043" formatCode="0.000">
                  <c:v>5.899</c:v>
                </c:pt>
                <c:pt idx="9044" formatCode="0.000">
                  <c:v>7.1660000000000004</c:v>
                </c:pt>
                <c:pt idx="9045" formatCode="0.000">
                  <c:v>2.1429999999999998</c:v>
                </c:pt>
                <c:pt idx="9046" formatCode="0.000">
                  <c:v>2.9990000000000001</c:v>
                </c:pt>
                <c:pt idx="9047" formatCode="0.000">
                  <c:v>0.67800000000000005</c:v>
                </c:pt>
                <c:pt idx="9048" formatCode="0.000">
                  <c:v>7.8440000000000003</c:v>
                </c:pt>
                <c:pt idx="9049" formatCode="0.000">
                  <c:v>1.595</c:v>
                </c:pt>
                <c:pt idx="9050" formatCode="0.000">
                  <c:v>2.3119999999999998</c:v>
                </c:pt>
                <c:pt idx="9051" formatCode="0.000">
                  <c:v>6.4729999999999999</c:v>
                </c:pt>
                <c:pt idx="9052" formatCode="0.000">
                  <c:v>7.03</c:v>
                </c:pt>
                <c:pt idx="9053" formatCode="0.000">
                  <c:v>2.6459999999999999</c:v>
                </c:pt>
                <c:pt idx="9054" formatCode="0.000">
                  <c:v>6.5819999999999999</c:v>
                </c:pt>
                <c:pt idx="9055" formatCode="0.000">
                  <c:v>4.2539999999999996</c:v>
                </c:pt>
                <c:pt idx="9056" formatCode="0.000">
                  <c:v>-0.48</c:v>
                </c:pt>
                <c:pt idx="9057" formatCode="0.000">
                  <c:v>-2.8380000000000001</c:v>
                </c:pt>
                <c:pt idx="9058" formatCode="0.000">
                  <c:v>6.9489999999999998</c:v>
                </c:pt>
                <c:pt idx="9059" formatCode="0.000">
                  <c:v>6.8380000000000001</c:v>
                </c:pt>
                <c:pt idx="9060" formatCode="0.000">
                  <c:v>7.976</c:v>
                </c:pt>
                <c:pt idx="9061" formatCode="0.000">
                  <c:v>1.911</c:v>
                </c:pt>
                <c:pt idx="9062" formatCode="0.000">
                  <c:v>4.1379999999999999</c:v>
                </c:pt>
                <c:pt idx="9063" formatCode="0.000">
                  <c:v>1.53</c:v>
                </c:pt>
                <c:pt idx="9064" formatCode="0.000">
                  <c:v>5.6280000000000001</c:v>
                </c:pt>
                <c:pt idx="9065" formatCode="0.000">
                  <c:v>-1.9730000000000001</c:v>
                </c:pt>
                <c:pt idx="9066" formatCode="0.000">
                  <c:v>6.2779999999999996</c:v>
                </c:pt>
                <c:pt idx="9067" formatCode="0.000">
                  <c:v>5.258</c:v>
                </c:pt>
                <c:pt idx="9068" formatCode="0.000">
                  <c:v>8.6</c:v>
                </c:pt>
                <c:pt idx="9069" formatCode="0.000">
                  <c:v>3.4849999999999999</c:v>
                </c:pt>
                <c:pt idx="9070" formatCode="0.000">
                  <c:v>0.35399999999999998</c:v>
                </c:pt>
                <c:pt idx="9071" formatCode="0.000">
                  <c:v>2.52</c:v>
                </c:pt>
                <c:pt idx="9072" formatCode="0.000">
                  <c:v>11.446</c:v>
                </c:pt>
                <c:pt idx="9073" formatCode="0.000">
                  <c:v>-1.2110000000000001</c:v>
                </c:pt>
                <c:pt idx="9074" formatCode="0.000">
                  <c:v>-1.8640000000000001</c:v>
                </c:pt>
                <c:pt idx="9075" formatCode="0.000">
                  <c:v>7.1790000000000003</c:v>
                </c:pt>
                <c:pt idx="9076" formatCode="0.000">
                  <c:v>7.83</c:v>
                </c:pt>
                <c:pt idx="9077" formatCode="0.000">
                  <c:v>0.96899999999999997</c:v>
                </c:pt>
                <c:pt idx="9078" formatCode="0.000">
                  <c:v>5.8000000000000003E-2</c:v>
                </c:pt>
                <c:pt idx="9079" formatCode="0.000">
                  <c:v>4.6319999999999997</c:v>
                </c:pt>
                <c:pt idx="9080" formatCode="0.000">
                  <c:v>6.1980000000000004</c:v>
                </c:pt>
                <c:pt idx="9081" formatCode="0.000">
                  <c:v>4.085</c:v>
                </c:pt>
                <c:pt idx="9082" formatCode="0.000">
                  <c:v>-1.2310000000000001</c:v>
                </c:pt>
                <c:pt idx="9083" formatCode="0.000">
                  <c:v>7.726</c:v>
                </c:pt>
                <c:pt idx="9084" formatCode="0.000">
                  <c:v>5.2869999999999999</c:v>
                </c:pt>
                <c:pt idx="9085" formatCode="0.000">
                  <c:v>1.976</c:v>
                </c:pt>
                <c:pt idx="9086" formatCode="0.000">
                  <c:v>2.1059999999999999</c:v>
                </c:pt>
                <c:pt idx="9087" formatCode="0.000">
                  <c:v>4.8209999999999997</c:v>
                </c:pt>
                <c:pt idx="9088" formatCode="0.000">
                  <c:v>8.3420000000000005</c:v>
                </c:pt>
                <c:pt idx="9089" formatCode="0.000">
                  <c:v>-0.92400000000000004</c:v>
                </c:pt>
                <c:pt idx="9090" formatCode="0.000">
                  <c:v>-0.57899999999999996</c:v>
                </c:pt>
                <c:pt idx="9091" formatCode="0.000">
                  <c:v>8.9909999999999997</c:v>
                </c:pt>
                <c:pt idx="9092" formatCode="0.000">
                  <c:v>6.1790000000000003</c:v>
                </c:pt>
                <c:pt idx="9093" formatCode="0.000">
                  <c:v>1.821</c:v>
                </c:pt>
                <c:pt idx="9094" formatCode="0.000">
                  <c:v>2.7650000000000001</c:v>
                </c:pt>
                <c:pt idx="9095" formatCode="0.000">
                  <c:v>6.3929999999999998</c:v>
                </c:pt>
                <c:pt idx="9096" formatCode="0.000">
                  <c:v>13.763</c:v>
                </c:pt>
                <c:pt idx="9097" formatCode="0.000">
                  <c:v>-8.9380000000000006</c:v>
                </c:pt>
                <c:pt idx="9098" formatCode="0.000">
                  <c:v>-0.78800000000000003</c:v>
                </c:pt>
                <c:pt idx="9099" formatCode="0.000">
                  <c:v>8.5730000000000004</c:v>
                </c:pt>
                <c:pt idx="9100" formatCode="0.000">
                  <c:v>8.1039999999999992</c:v>
                </c:pt>
                <c:pt idx="9101" formatCode="0.000">
                  <c:v>0.95699999999999996</c:v>
                </c:pt>
                <c:pt idx="9102" formatCode="0.000">
                  <c:v>4.9589999999999996</c:v>
                </c:pt>
                <c:pt idx="9103" formatCode="0.000">
                  <c:v>4.4729999999999999</c:v>
                </c:pt>
                <c:pt idx="9104" formatCode="0.000">
                  <c:v>6.3579999999999997</c:v>
                </c:pt>
                <c:pt idx="9105" formatCode="0.000">
                  <c:v>-0.28499999999999998</c:v>
                </c:pt>
                <c:pt idx="9106" formatCode="0.000">
                  <c:v>-4.6390000000000002</c:v>
                </c:pt>
                <c:pt idx="9107" formatCode="0.000">
                  <c:v>9.5869999999999997</c:v>
                </c:pt>
                <c:pt idx="9108" formatCode="0.000">
                  <c:v>7.0650000000000004</c:v>
                </c:pt>
                <c:pt idx="9109" formatCode="0.000">
                  <c:v>1.476</c:v>
                </c:pt>
                <c:pt idx="9110" formatCode="0.000">
                  <c:v>4.883</c:v>
                </c:pt>
                <c:pt idx="9111" formatCode="0.000">
                  <c:v>2.8660000000000001</c:v>
                </c:pt>
                <c:pt idx="9112" formatCode="0.000">
                  <c:v>4.9640000000000004</c:v>
                </c:pt>
                <c:pt idx="9113" formatCode="0.000">
                  <c:v>1.631</c:v>
                </c:pt>
                <c:pt idx="9114" formatCode="0.000">
                  <c:v>-2.62</c:v>
                </c:pt>
                <c:pt idx="9115" formatCode="0.000">
                  <c:v>8.9890000000000008</c:v>
                </c:pt>
                <c:pt idx="9116" formatCode="0.000">
                  <c:v>8.6519999999999992</c:v>
                </c:pt>
                <c:pt idx="9117" formatCode="0.000">
                  <c:v>2.3109999999999999</c:v>
                </c:pt>
                <c:pt idx="9118" formatCode="0.000">
                  <c:v>1.845</c:v>
                </c:pt>
                <c:pt idx="9119" formatCode="0.000">
                  <c:v>0.69299999999999995</c:v>
                </c:pt>
                <c:pt idx="9120" formatCode="0.000">
                  <c:v>6.0380000000000003</c:v>
                </c:pt>
                <c:pt idx="9121" formatCode="0.000">
                  <c:v>2.016</c:v>
                </c:pt>
                <c:pt idx="9122" formatCode="0.000">
                  <c:v>-0.55900000000000005</c:v>
                </c:pt>
                <c:pt idx="9123" formatCode="0.000">
                  <c:v>7.992</c:v>
                </c:pt>
                <c:pt idx="9124" formatCode="0.000">
                  <c:v>8.2260000000000009</c:v>
                </c:pt>
                <c:pt idx="9125" formatCode="0.000">
                  <c:v>3.1989999999999998</c:v>
                </c:pt>
                <c:pt idx="9126" formatCode="0.000">
                  <c:v>2.0550000000000002</c:v>
                </c:pt>
                <c:pt idx="9127" formatCode="0.000">
                  <c:v>2.83</c:v>
                </c:pt>
                <c:pt idx="9128" formatCode="0.000">
                  <c:v>11.603</c:v>
                </c:pt>
                <c:pt idx="9129" formatCode="0.000">
                  <c:v>-5.6680000000000001</c:v>
                </c:pt>
                <c:pt idx="9130" formatCode="0.000">
                  <c:v>-0.61899999999999999</c:v>
                </c:pt>
                <c:pt idx="9131" formatCode="0.000">
                  <c:v>7.0949999999999998</c:v>
                </c:pt>
                <c:pt idx="9132" formatCode="0.000">
                  <c:v>8.7370000000000001</c:v>
                </c:pt>
                <c:pt idx="9133" formatCode="0.000">
                  <c:v>3.2869999999999999</c:v>
                </c:pt>
                <c:pt idx="9134" formatCode="0.000">
                  <c:v>0.46800000000000003</c:v>
                </c:pt>
                <c:pt idx="9135" formatCode="0.000">
                  <c:v>0.80900000000000005</c:v>
                </c:pt>
                <c:pt idx="9136" formatCode="0.000">
                  <c:v>7.4809999999999999</c:v>
                </c:pt>
                <c:pt idx="9137" formatCode="0.000">
                  <c:v>-5.915</c:v>
                </c:pt>
                <c:pt idx="9138" formatCode="0.000">
                  <c:v>4.1440000000000001</c:v>
                </c:pt>
                <c:pt idx="9139" formatCode="0.000">
                  <c:v>9.4390000000000001</c:v>
                </c:pt>
                <c:pt idx="9140" formatCode="0.000">
                  <c:v>9.3989999999999991</c:v>
                </c:pt>
                <c:pt idx="9141" formatCode="0.000">
                  <c:v>3.6909999999999998</c:v>
                </c:pt>
                <c:pt idx="9142" formatCode="0.000">
                  <c:v>5.2439999999999998</c:v>
                </c:pt>
                <c:pt idx="9143" formatCode="0.000">
                  <c:v>-1.2070000000000001</c:v>
                </c:pt>
                <c:pt idx="9144" formatCode="0.000">
                  <c:v>8.8719999999999999</c:v>
                </c:pt>
                <c:pt idx="9145" formatCode="0.000">
                  <c:v>-7.6909999999999998</c:v>
                </c:pt>
                <c:pt idx="9146" formatCode="0.000">
                  <c:v>0.57599999999999996</c:v>
                </c:pt>
                <c:pt idx="9147" formatCode="0.000">
                  <c:v>9.2899999999999991</c:v>
                </c:pt>
                <c:pt idx="9148" formatCode="0.000">
                  <c:v>8.7560000000000002</c:v>
                </c:pt>
                <c:pt idx="9149" formatCode="0.000">
                  <c:v>2.1960000000000002</c:v>
                </c:pt>
                <c:pt idx="9150" formatCode="0.000">
                  <c:v>1.2230000000000001</c:v>
                </c:pt>
                <c:pt idx="9151" formatCode="0.000">
                  <c:v>-1.82</c:v>
                </c:pt>
                <c:pt idx="9152" formatCode="0.000">
                  <c:v>7.0869999999999997</c:v>
                </c:pt>
                <c:pt idx="9153" formatCode="0.000">
                  <c:v>3.7759999999999998</c:v>
                </c:pt>
                <c:pt idx="9154" formatCode="0.000">
                  <c:v>10.901999999999999</c:v>
                </c:pt>
                <c:pt idx="9155" formatCode="0.000">
                  <c:v>7.3689999999999998</c:v>
                </c:pt>
                <c:pt idx="9156" formatCode="0.000">
                  <c:v>3.5510000000000002</c:v>
                </c:pt>
                <c:pt idx="9157" formatCode="0.000">
                  <c:v>-0.755</c:v>
                </c:pt>
                <c:pt idx="9158" formatCode="0.000">
                  <c:v>-8.6999999999999994E-2</c:v>
                </c:pt>
                <c:pt idx="9159" formatCode="0.000">
                  <c:v>8.2089999999999996</c:v>
                </c:pt>
                <c:pt idx="9160" formatCode="0.000">
                  <c:v>6.1230000000000002</c:v>
                </c:pt>
                <c:pt idx="9161" formatCode="0.000">
                  <c:v>7.6050000000000004</c:v>
                </c:pt>
                <c:pt idx="9162" formatCode="0.000">
                  <c:v>5.2889999999999997</c:v>
                </c:pt>
                <c:pt idx="9163" formatCode="0.000">
                  <c:v>0.95699999999999996</c:v>
                </c:pt>
                <c:pt idx="9164" formatCode="0.000">
                  <c:v>4.1159999999999997</c:v>
                </c:pt>
                <c:pt idx="9165" formatCode="0.000">
                  <c:v>1.19</c:v>
                </c:pt>
                <c:pt idx="9166" formatCode="0.000">
                  <c:v>7.5289999999999999</c:v>
                </c:pt>
                <c:pt idx="9167" formatCode="0.000">
                  <c:v>6.5259999999999998</c:v>
                </c:pt>
                <c:pt idx="9168" formatCode="0.000">
                  <c:v>6.3</c:v>
                </c:pt>
                <c:pt idx="9169" formatCode="0.000">
                  <c:v>6.3490000000000002</c:v>
                </c:pt>
                <c:pt idx="9170" formatCode="0.000">
                  <c:v>1.292</c:v>
                </c:pt>
                <c:pt idx="9171" formatCode="0.000">
                  <c:v>3.113</c:v>
                </c:pt>
                <c:pt idx="9172" formatCode="0.000">
                  <c:v>0.13300000000000001</c:v>
                </c:pt>
                <c:pt idx="9173" formatCode="0.000">
                  <c:v>8.1199999999999992</c:v>
                </c:pt>
                <c:pt idx="9174" formatCode="0.000">
                  <c:v>6.5339999999999998</c:v>
                </c:pt>
                <c:pt idx="9175" formatCode="0.000">
                  <c:v>6.2539999999999996</c:v>
                </c:pt>
                <c:pt idx="9176" formatCode="0.000">
                  <c:v>7.1219999999999999</c:v>
                </c:pt>
                <c:pt idx="9177" formatCode="0.000">
                  <c:v>2.0830000000000002</c:v>
                </c:pt>
                <c:pt idx="9178" formatCode="0.000">
                  <c:v>-1.48</c:v>
                </c:pt>
                <c:pt idx="9179" formatCode="0.000">
                  <c:v>3.0230000000000001</c:v>
                </c:pt>
                <c:pt idx="9180" formatCode="0.000">
                  <c:v>8.2690000000000001</c:v>
                </c:pt>
                <c:pt idx="9181" formatCode="0.000">
                  <c:v>5.577</c:v>
                </c:pt>
                <c:pt idx="9182" formatCode="0.000">
                  <c:v>7.085</c:v>
                </c:pt>
                <c:pt idx="9183" formatCode="0.000">
                  <c:v>4.13</c:v>
                </c:pt>
                <c:pt idx="9184" formatCode="0.000">
                  <c:v>-0.14899999999999999</c:v>
                </c:pt>
                <c:pt idx="9185" formatCode="0.000">
                  <c:v>2.6509999999999998</c:v>
                </c:pt>
                <c:pt idx="9186" formatCode="0.000">
                  <c:v>4.0970000000000004</c:v>
                </c:pt>
                <c:pt idx="9187" formatCode="0.000">
                  <c:v>4.3070000000000004</c:v>
                </c:pt>
                <c:pt idx="9188" formatCode="0.000">
                  <c:v>10.638999999999999</c:v>
                </c:pt>
                <c:pt idx="9189" formatCode="0.000">
                  <c:v>5.8860000000000001</c:v>
                </c:pt>
                <c:pt idx="9190" formatCode="0.000">
                  <c:v>5.7450000000000001</c:v>
                </c:pt>
                <c:pt idx="9191" formatCode="0.000">
                  <c:v>2.0190000000000001</c:v>
                </c:pt>
                <c:pt idx="9192" formatCode="0.000">
                  <c:v>5.99</c:v>
                </c:pt>
                <c:pt idx="9193" formatCode="0.000">
                  <c:v>0.311</c:v>
                </c:pt>
                <c:pt idx="9194" formatCode="0.000">
                  <c:v>6.51</c:v>
                </c:pt>
                <c:pt idx="9195" formatCode="0.000">
                  <c:v>3.4529999999999998</c:v>
                </c:pt>
                <c:pt idx="9196" formatCode="0.000">
                  <c:v>7.4130000000000003</c:v>
                </c:pt>
                <c:pt idx="9197" formatCode="0.000">
                  <c:v>4.056</c:v>
                </c:pt>
                <c:pt idx="9198" formatCode="0.000">
                  <c:v>-0.84599999999999997</c:v>
                </c:pt>
                <c:pt idx="9199" formatCode="0.000">
                  <c:v>3.8620000000000001</c:v>
                </c:pt>
                <c:pt idx="9200" formatCode="0.000">
                  <c:v>5.2569999999999997</c:v>
                </c:pt>
                <c:pt idx="9201" formatCode="0.000">
                  <c:v>6.7750000000000004</c:v>
                </c:pt>
                <c:pt idx="9202" formatCode="0.000">
                  <c:v>8.077</c:v>
                </c:pt>
                <c:pt idx="9203" formatCode="0.000">
                  <c:v>4.1360000000000001</c:v>
                </c:pt>
                <c:pt idx="9204" formatCode="0.000">
                  <c:v>5.0149999999999997</c:v>
                </c:pt>
                <c:pt idx="9205" formatCode="0.000">
                  <c:v>-2.4089999999999998</c:v>
                </c:pt>
                <c:pt idx="9206" formatCode="0.000">
                  <c:v>5.6449999999999996</c:v>
                </c:pt>
                <c:pt idx="9207" formatCode="0.000">
                  <c:v>3.5760000000000001</c:v>
                </c:pt>
                <c:pt idx="9208" formatCode="0.000">
                  <c:v>5.157</c:v>
                </c:pt>
                <c:pt idx="9209" formatCode="0.000">
                  <c:v>7.63</c:v>
                </c:pt>
                <c:pt idx="9210" formatCode="0.000">
                  <c:v>6.5759999999999996</c:v>
                </c:pt>
                <c:pt idx="9211" formatCode="0.000">
                  <c:v>3.6480000000000001</c:v>
                </c:pt>
                <c:pt idx="9212" formatCode="0.000">
                  <c:v>-0.98299999999999998</c:v>
                </c:pt>
                <c:pt idx="9213" formatCode="0.000">
                  <c:v>9.0280000000000005</c:v>
                </c:pt>
                <c:pt idx="9214" formatCode="0.000">
                  <c:v>2.6619999999999999</c:v>
                </c:pt>
                <c:pt idx="9215" formatCode="0.000">
                  <c:v>6.5780000000000003</c:v>
                </c:pt>
                <c:pt idx="9216" formatCode="0.000">
                  <c:v>7.03</c:v>
                </c:pt>
                <c:pt idx="9217" formatCode="0.000">
                  <c:v>3.0979999999999999</c:v>
                </c:pt>
                <c:pt idx="9218" formatCode="0.000">
                  <c:v>9.0069999999999997</c:v>
                </c:pt>
                <c:pt idx="9219" formatCode="0.000">
                  <c:v>0.114</c:v>
                </c:pt>
                <c:pt idx="9220" formatCode="0.000">
                  <c:v>4.0330000000000004</c:v>
                </c:pt>
                <c:pt idx="9221" formatCode="0.000">
                  <c:v>1.1020000000000001</c:v>
                </c:pt>
                <c:pt idx="9222" formatCode="0.000">
                  <c:v>4.6760000000000002</c:v>
                </c:pt>
                <c:pt idx="9223" formatCode="0.000">
                  <c:v>7.149</c:v>
                </c:pt>
                <c:pt idx="9224" formatCode="0.000">
                  <c:v>4.8470000000000004</c:v>
                </c:pt>
                <c:pt idx="9225" formatCode="0.000">
                  <c:v>4.7</c:v>
                </c:pt>
                <c:pt idx="9226" formatCode="0.000">
                  <c:v>1.8089999999999999</c:v>
                </c:pt>
                <c:pt idx="9227" formatCode="0.000">
                  <c:v>1.86</c:v>
                </c:pt>
                <c:pt idx="9228" formatCode="0.000">
                  <c:v>2.8650000000000002</c:v>
                </c:pt>
                <c:pt idx="9229" formatCode="0.000">
                  <c:v>3.99</c:v>
                </c:pt>
                <c:pt idx="9230" formatCode="0.000">
                  <c:v>8.5299999999999994</c:v>
                </c:pt>
                <c:pt idx="9231" formatCode="0.000">
                  <c:v>7.0389999999999997</c:v>
                </c:pt>
                <c:pt idx="9232" formatCode="0.000">
                  <c:v>5.7859999999999996</c:v>
                </c:pt>
                <c:pt idx="9233" formatCode="0.000">
                  <c:v>-0.628</c:v>
                </c:pt>
                <c:pt idx="9234" formatCode="0.000">
                  <c:v>4.63</c:v>
                </c:pt>
                <c:pt idx="9235" formatCode="0.000">
                  <c:v>1.129</c:v>
                </c:pt>
                <c:pt idx="9236" formatCode="0.000">
                  <c:v>5.3090000000000002</c:v>
                </c:pt>
                <c:pt idx="9237" formatCode="0.000">
                  <c:v>7.3929999999999998</c:v>
                </c:pt>
                <c:pt idx="9238" formatCode="0.000">
                  <c:v>7.0359999999999996</c:v>
                </c:pt>
                <c:pt idx="9239" formatCode="0.000">
                  <c:v>4.734</c:v>
                </c:pt>
                <c:pt idx="9240" formatCode="0.000">
                  <c:v>1.258</c:v>
                </c:pt>
                <c:pt idx="9241" formatCode="0.000">
                  <c:v>1.9570000000000001</c:v>
                </c:pt>
                <c:pt idx="9242" formatCode="0.000">
                  <c:v>6.06</c:v>
                </c:pt>
                <c:pt idx="9243" formatCode="0.000">
                  <c:v>5.67</c:v>
                </c:pt>
                <c:pt idx="9244" formatCode="0.000">
                  <c:v>3.0579999999999998</c:v>
                </c:pt>
                <c:pt idx="9245" formatCode="0.000">
                  <c:v>7.7750000000000004</c:v>
                </c:pt>
                <c:pt idx="9246" formatCode="0.000">
                  <c:v>5.6779999999999999</c:v>
                </c:pt>
                <c:pt idx="9247" formatCode="0.000">
                  <c:v>1.5149999999999999</c:v>
                </c:pt>
                <c:pt idx="9248" formatCode="0.000">
                  <c:v>-1.4570000000000001</c:v>
                </c:pt>
                <c:pt idx="9249" formatCode="0.000">
                  <c:v>4.4749999999999996</c:v>
                </c:pt>
                <c:pt idx="9250" formatCode="0.000">
                  <c:v>6.1609999999999996</c:v>
                </c:pt>
                <c:pt idx="9251" formatCode="0.000">
                  <c:v>6.8890000000000002</c:v>
                </c:pt>
                <c:pt idx="9252" formatCode="0.000">
                  <c:v>7.1079999999999997</c:v>
                </c:pt>
                <c:pt idx="9253" formatCode="0.000">
                  <c:v>7.61</c:v>
                </c:pt>
                <c:pt idx="9254" formatCode="0.000">
                  <c:v>0.85</c:v>
                </c:pt>
                <c:pt idx="9255" formatCode="0.000">
                  <c:v>1.7549999999999999</c:v>
                </c:pt>
                <c:pt idx="9256" formatCode="0.000">
                  <c:v>1.0760000000000001</c:v>
                </c:pt>
                <c:pt idx="9257" formatCode="0.000">
                  <c:v>9.39</c:v>
                </c:pt>
                <c:pt idx="9258" formatCode="0.000">
                  <c:v>0.183</c:v>
                </c:pt>
                <c:pt idx="9259" formatCode="0.000">
                  <c:v>9.3580000000000005</c:v>
                </c:pt>
                <c:pt idx="9260" formatCode="0.000">
                  <c:v>7.1319999999999997</c:v>
                </c:pt>
                <c:pt idx="9261" formatCode="0.000">
                  <c:v>1.954</c:v>
                </c:pt>
                <c:pt idx="9262" formatCode="0.000">
                  <c:v>4.5789999999999997</c:v>
                </c:pt>
                <c:pt idx="9263" formatCode="0.000">
                  <c:v>-1.0649999999999999</c:v>
                </c:pt>
                <c:pt idx="9264" formatCode="0.000">
                  <c:v>7.3929999999999998</c:v>
                </c:pt>
                <c:pt idx="9265" formatCode="0.000">
                  <c:v>1.615</c:v>
                </c:pt>
                <c:pt idx="9266" formatCode="0.000">
                  <c:v>8.4610000000000003</c:v>
                </c:pt>
                <c:pt idx="9267" formatCode="0.000">
                  <c:v>8.6199999999999992</c:v>
                </c:pt>
                <c:pt idx="9268" formatCode="0.000">
                  <c:v>2.927</c:v>
                </c:pt>
                <c:pt idx="9269" formatCode="0.000">
                  <c:v>1.117</c:v>
                </c:pt>
                <c:pt idx="9270" formatCode="0.000">
                  <c:v>1.0980000000000001</c:v>
                </c:pt>
                <c:pt idx="9271" formatCode="0.000">
                  <c:v>5.6879999999999997</c:v>
                </c:pt>
                <c:pt idx="9272" formatCode="0.000">
                  <c:v>-0.99399999999999999</c:v>
                </c:pt>
                <c:pt idx="9273" formatCode="0.000">
                  <c:v>11.46</c:v>
                </c:pt>
                <c:pt idx="9274" formatCode="0.000">
                  <c:v>9.3840000000000003</c:v>
                </c:pt>
                <c:pt idx="9275" formatCode="0.000">
                  <c:v>2.028</c:v>
                </c:pt>
                <c:pt idx="9276" formatCode="0.000">
                  <c:v>4.851</c:v>
                </c:pt>
                <c:pt idx="9277" formatCode="0.000">
                  <c:v>-5.2130000000000001</c:v>
                </c:pt>
                <c:pt idx="9278" formatCode="0.000">
                  <c:v>10.528</c:v>
                </c:pt>
                <c:pt idx="9279" formatCode="0.000">
                  <c:v>-2.5329999999999999</c:v>
                </c:pt>
                <c:pt idx="9280" formatCode="0.000">
                  <c:v>10.714</c:v>
                </c:pt>
                <c:pt idx="9281" formatCode="0.000">
                  <c:v>8.7420000000000009</c:v>
                </c:pt>
                <c:pt idx="9282" formatCode="0.000">
                  <c:v>2.004</c:v>
                </c:pt>
                <c:pt idx="9283" formatCode="0.000">
                  <c:v>1.4</c:v>
                </c:pt>
                <c:pt idx="9284" formatCode="0.000">
                  <c:v>-2.7890000000000001</c:v>
                </c:pt>
                <c:pt idx="9285" formatCode="0.000">
                  <c:v>9.6259999999999994</c:v>
                </c:pt>
                <c:pt idx="9286" formatCode="0.000">
                  <c:v>1.4550000000000001</c:v>
                </c:pt>
                <c:pt idx="9287" formatCode="0.000">
                  <c:v>9.16</c:v>
                </c:pt>
                <c:pt idx="9288" formatCode="0.000">
                  <c:v>7.2110000000000003</c:v>
                </c:pt>
                <c:pt idx="9289" formatCode="0.000">
                  <c:v>3.1819999999999999</c:v>
                </c:pt>
                <c:pt idx="9290" formatCode="0.000">
                  <c:v>2.1259999999999999</c:v>
                </c:pt>
                <c:pt idx="9291" formatCode="0.000">
                  <c:v>-3.673</c:v>
                </c:pt>
                <c:pt idx="9292" formatCode="0.000">
                  <c:v>6.1619999999999999</c:v>
                </c:pt>
                <c:pt idx="9293" formatCode="0.000">
                  <c:v>4.2569999999999997</c:v>
                </c:pt>
                <c:pt idx="9294" formatCode="0.000">
                  <c:v>10.169</c:v>
                </c:pt>
                <c:pt idx="9295" formatCode="0.000">
                  <c:v>8.4619999999999997</c:v>
                </c:pt>
                <c:pt idx="9296" formatCode="0.000">
                  <c:v>1.05</c:v>
                </c:pt>
                <c:pt idx="9297" formatCode="0.000">
                  <c:v>3.6579999999999999</c:v>
                </c:pt>
                <c:pt idx="9298" formatCode="0.000">
                  <c:v>-2.2919999999999998</c:v>
                </c:pt>
                <c:pt idx="9299" formatCode="0.000">
                  <c:v>8.5630000000000006</c:v>
                </c:pt>
                <c:pt idx="9300" formatCode="0.000">
                  <c:v>0.59699999999999998</c:v>
                </c:pt>
                <c:pt idx="9301" formatCode="0.000">
                  <c:v>9.2279999999999998</c:v>
                </c:pt>
                <c:pt idx="9302" formatCode="0.000">
                  <c:v>5.9409999999999998</c:v>
                </c:pt>
                <c:pt idx="9303" formatCode="0.000">
                  <c:v>3.5190000000000001</c:v>
                </c:pt>
                <c:pt idx="9304" formatCode="0.000">
                  <c:v>-4.7409999999999997</c:v>
                </c:pt>
                <c:pt idx="9305" formatCode="0.000">
                  <c:v>6.0309999999999997</c:v>
                </c:pt>
                <c:pt idx="9306" formatCode="0.000">
                  <c:v>8.7560000000000002</c:v>
                </c:pt>
                <c:pt idx="9307" formatCode="0.000">
                  <c:v>3.5249999999999999</c:v>
                </c:pt>
                <c:pt idx="9308" formatCode="0.000">
                  <c:v>6.0650000000000004</c:v>
                </c:pt>
                <c:pt idx="9309" formatCode="0.000">
                  <c:v>8.0220000000000002</c:v>
                </c:pt>
                <c:pt idx="9310" formatCode="0.000">
                  <c:v>3.36</c:v>
                </c:pt>
                <c:pt idx="9311" formatCode="0.000">
                  <c:v>-0.80900000000000005</c:v>
                </c:pt>
                <c:pt idx="9312" formatCode="0.000">
                  <c:v>2.2650000000000001</c:v>
                </c:pt>
                <c:pt idx="9313" formatCode="0.000">
                  <c:v>9.7850000000000001</c:v>
                </c:pt>
                <c:pt idx="9314" formatCode="0.000">
                  <c:v>-1.992</c:v>
                </c:pt>
                <c:pt idx="9315" formatCode="0.000">
                  <c:v>8.2919999999999998</c:v>
                </c:pt>
                <c:pt idx="9316" formatCode="0.000">
                  <c:v>9.3209999999999997</c:v>
                </c:pt>
                <c:pt idx="9317" formatCode="0.000">
                  <c:v>3.3719999999999999</c:v>
                </c:pt>
                <c:pt idx="9318" formatCode="0.000">
                  <c:v>-5.1520000000000001</c:v>
                </c:pt>
                <c:pt idx="9319" formatCode="0.000">
                  <c:v>6.149</c:v>
                </c:pt>
                <c:pt idx="9320" formatCode="0.000">
                  <c:v>6.2690000000000001</c:v>
                </c:pt>
                <c:pt idx="9321" formatCode="0.000">
                  <c:v>-2.5000000000000001E-2</c:v>
                </c:pt>
                <c:pt idx="9322" formatCode="0.000">
                  <c:v>8.8130000000000006</c:v>
                </c:pt>
                <c:pt idx="9323" formatCode="0.000">
                  <c:v>8.8330000000000002</c:v>
                </c:pt>
                <c:pt idx="9324" formatCode="0.000">
                  <c:v>2.17</c:v>
                </c:pt>
                <c:pt idx="9325" formatCode="0.000">
                  <c:v>-7.1669999999999998</c:v>
                </c:pt>
                <c:pt idx="9326" formatCode="0.000">
                  <c:v>7.923</c:v>
                </c:pt>
                <c:pt idx="9327" formatCode="0.000">
                  <c:v>6.9050000000000002</c:v>
                </c:pt>
                <c:pt idx="9328" formatCode="0.000">
                  <c:v>2.9009999999999998</c:v>
                </c:pt>
                <c:pt idx="9329" formatCode="0.000">
                  <c:v>7.0019999999999998</c:v>
                </c:pt>
                <c:pt idx="9330" formatCode="0.000">
                  <c:v>8.5950000000000006</c:v>
                </c:pt>
                <c:pt idx="9331" formatCode="0.000">
                  <c:v>4.6479999999999997</c:v>
                </c:pt>
                <c:pt idx="9332" formatCode="0.000">
                  <c:v>-0.25</c:v>
                </c:pt>
                <c:pt idx="9333" formatCode="0.000">
                  <c:v>1.4419999999999999</c:v>
                </c:pt>
                <c:pt idx="9334" formatCode="0.000">
                  <c:v>7.8339999999999996</c:v>
                </c:pt>
                <c:pt idx="9335" formatCode="0.000">
                  <c:v>-2.5920000000000001</c:v>
                </c:pt>
                <c:pt idx="9336" formatCode="0.000">
                  <c:v>8.7050000000000001</c:v>
                </c:pt>
                <c:pt idx="9337" formatCode="0.000">
                  <c:v>6.5149999999999997</c:v>
                </c:pt>
                <c:pt idx="9338" formatCode="0.000">
                  <c:v>1.2929999999999999</c:v>
                </c:pt>
                <c:pt idx="9339" formatCode="0.000">
                  <c:v>3.8010000000000002</c:v>
                </c:pt>
                <c:pt idx="9340" formatCode="0.000">
                  <c:v>6.88</c:v>
                </c:pt>
                <c:pt idx="9341" formatCode="0.000">
                  <c:v>3.5369999999999999</c:v>
                </c:pt>
                <c:pt idx="9342" formatCode="0.000">
                  <c:v>0.622</c:v>
                </c:pt>
                <c:pt idx="9343" formatCode="0.000">
                  <c:v>5.548</c:v>
                </c:pt>
                <c:pt idx="9344" formatCode="0.000">
                  <c:v>4.8479999999999999</c:v>
                </c:pt>
                <c:pt idx="9345" formatCode="0.000">
                  <c:v>1.7809999999999999</c:v>
                </c:pt>
                <c:pt idx="9346" formatCode="0.000">
                  <c:v>-0.55900000000000005</c:v>
                </c:pt>
                <c:pt idx="9347" formatCode="0.000">
                  <c:v>3.8460000000000001</c:v>
                </c:pt>
                <c:pt idx="9348" formatCode="0.000">
                  <c:v>8.0690000000000008</c:v>
                </c:pt>
                <c:pt idx="9349" formatCode="0.000">
                  <c:v>-4.3999999999999997E-2</c:v>
                </c:pt>
                <c:pt idx="9350" formatCode="0.000">
                  <c:v>10.064</c:v>
                </c:pt>
                <c:pt idx="9351" formatCode="0.000">
                  <c:v>4.681</c:v>
                </c:pt>
                <c:pt idx="9352" formatCode="0.000">
                  <c:v>0.54100000000000004</c:v>
                </c:pt>
                <c:pt idx="9353" formatCode="0.000">
                  <c:v>10.019</c:v>
                </c:pt>
                <c:pt idx="9354" formatCode="0.000">
                  <c:v>-1.6220000000000001</c:v>
                </c:pt>
                <c:pt idx="9355" formatCode="0.000">
                  <c:v>7.6740000000000004</c:v>
                </c:pt>
                <c:pt idx="9356" formatCode="0.000">
                  <c:v>2.5880000000000001</c:v>
                </c:pt>
                <c:pt idx="9357" formatCode="0.000">
                  <c:v>3.93</c:v>
                </c:pt>
                <c:pt idx="9358" formatCode="0.000">
                  <c:v>5.8789999999999996</c:v>
                </c:pt>
                <c:pt idx="9359" formatCode="0.000">
                  <c:v>0.10299999999999999</c:v>
                </c:pt>
                <c:pt idx="9360" formatCode="0.000">
                  <c:v>2.67</c:v>
                </c:pt>
                <c:pt idx="9361" formatCode="0.000">
                  <c:v>5.18</c:v>
                </c:pt>
                <c:pt idx="9362" formatCode="0.000">
                  <c:v>4.6920000000000002</c:v>
                </c:pt>
                <c:pt idx="9363" formatCode="0.000">
                  <c:v>5.335</c:v>
                </c:pt>
                <c:pt idx="9364" formatCode="0.000">
                  <c:v>3.7559999999999998</c:v>
                </c:pt>
                <c:pt idx="9365" formatCode="0.000">
                  <c:v>6.4009999999999998</c:v>
                </c:pt>
                <c:pt idx="9366" formatCode="0.000">
                  <c:v>-1.002</c:v>
                </c:pt>
                <c:pt idx="9367" formatCode="0.000">
                  <c:v>3.7069999999999999</c:v>
                </c:pt>
                <c:pt idx="9368" formatCode="0.000">
                  <c:v>5.66</c:v>
                </c:pt>
                <c:pt idx="9369" formatCode="0.000">
                  <c:v>2.0299999999999998</c:v>
                </c:pt>
                <c:pt idx="9370" formatCode="0.000">
                  <c:v>4.8280000000000003</c:v>
                </c:pt>
                <c:pt idx="9371" formatCode="0.000">
                  <c:v>5.7889999999999997</c:v>
                </c:pt>
                <c:pt idx="9372" formatCode="0.000">
                  <c:v>5.58</c:v>
                </c:pt>
                <c:pt idx="9373" formatCode="0.000">
                  <c:v>0.55600000000000005</c:v>
                </c:pt>
                <c:pt idx="9374" formatCode="0.000">
                  <c:v>1.4259999999999999</c:v>
                </c:pt>
                <c:pt idx="9375" formatCode="0.000">
                  <c:v>1.244</c:v>
                </c:pt>
                <c:pt idx="9376" formatCode="0.000">
                  <c:v>8.1549999999999994</c:v>
                </c:pt>
                <c:pt idx="9377" formatCode="0.000">
                  <c:v>-5.444</c:v>
                </c:pt>
                <c:pt idx="9378" formatCode="0.000">
                  <c:v>5.3460000000000001</c:v>
                </c:pt>
                <c:pt idx="9379" formatCode="0.000">
                  <c:v>6.3179999999999996</c:v>
                </c:pt>
                <c:pt idx="9380" formatCode="0.000">
                  <c:v>6.4489999999999998</c:v>
                </c:pt>
                <c:pt idx="9381" formatCode="0.000">
                  <c:v>0.19900000000000001</c:v>
                </c:pt>
                <c:pt idx="9382" formatCode="0.000">
                  <c:v>2.4750000000000001</c:v>
                </c:pt>
                <c:pt idx="9383" formatCode="0.000">
                  <c:v>-0.65900000000000003</c:v>
                </c:pt>
                <c:pt idx="9384" formatCode="0.000">
                  <c:v>4.2160000000000002</c:v>
                </c:pt>
                <c:pt idx="9385" formatCode="0.000">
                  <c:v>-0.78100000000000003</c:v>
                </c:pt>
                <c:pt idx="9386" formatCode="0.000">
                  <c:v>4.2140000000000004</c:v>
                </c:pt>
                <c:pt idx="9387" formatCode="0.000">
                  <c:v>7.0439999999999996</c:v>
                </c:pt>
                <c:pt idx="9388" formatCode="0.000">
                  <c:v>5.8150000000000004</c:v>
                </c:pt>
                <c:pt idx="9389" formatCode="0.000">
                  <c:v>6.4000000000000001E-2</c:v>
                </c:pt>
                <c:pt idx="9390" formatCode="0.000">
                  <c:v>4.234</c:v>
                </c:pt>
                <c:pt idx="9391" formatCode="0.000">
                  <c:v>-1.337</c:v>
                </c:pt>
                <c:pt idx="9392" formatCode="0.000">
                  <c:v>3.0070000000000001</c:v>
                </c:pt>
                <c:pt idx="9393" formatCode="0.000">
                  <c:v>4.7160000000000002</c:v>
                </c:pt>
                <c:pt idx="9394" formatCode="0.000">
                  <c:v>1.284</c:v>
                </c:pt>
                <c:pt idx="9395" formatCode="0.000">
                  <c:v>5.3460000000000001</c:v>
                </c:pt>
                <c:pt idx="9396" formatCode="0.000">
                  <c:v>7.343</c:v>
                </c:pt>
                <c:pt idx="9397" formatCode="0.000">
                  <c:v>1.532</c:v>
                </c:pt>
                <c:pt idx="9398" formatCode="0.000">
                  <c:v>1.04</c:v>
                </c:pt>
                <c:pt idx="9399" formatCode="0.000">
                  <c:v>-8.1639999999999997</c:v>
                </c:pt>
                <c:pt idx="9400" formatCode="0.000">
                  <c:v>7.81</c:v>
                </c:pt>
                <c:pt idx="9401" formatCode="0.000">
                  <c:v>0.247</c:v>
                </c:pt>
                <c:pt idx="9402" formatCode="0.000">
                  <c:v>5.9279999999999999</c:v>
                </c:pt>
                <c:pt idx="9403" formatCode="0.000">
                  <c:v>7.36</c:v>
                </c:pt>
                <c:pt idx="9404" formatCode="0.000">
                  <c:v>7.7240000000000002</c:v>
                </c:pt>
                <c:pt idx="9405" formatCode="0.000">
                  <c:v>2.6280000000000001</c:v>
                </c:pt>
                <c:pt idx="9406" formatCode="0.000">
                  <c:v>-3.3719999999999999</c:v>
                </c:pt>
                <c:pt idx="9407" formatCode="0.000">
                  <c:v>-7.508</c:v>
                </c:pt>
                <c:pt idx="9408" formatCode="0.000">
                  <c:v>10.182</c:v>
                </c:pt>
                <c:pt idx="9409" formatCode="0.000">
                  <c:v>-4.3650000000000002</c:v>
                </c:pt>
                <c:pt idx="9410" formatCode="0.000">
                  <c:v>7.798</c:v>
                </c:pt>
                <c:pt idx="9411" formatCode="0.000">
                  <c:v>9.9710000000000001</c:v>
                </c:pt>
                <c:pt idx="9412" formatCode="0.000">
                  <c:v>8.5519999999999996</c:v>
                </c:pt>
                <c:pt idx="9413" formatCode="0.000">
                  <c:v>4.1870000000000003</c:v>
                </c:pt>
                <c:pt idx="9414" formatCode="0.000">
                  <c:v>2.4860000000000002</c:v>
                </c:pt>
                <c:pt idx="9415" formatCode="0.000">
                  <c:v>-4.6269999999999998</c:v>
                </c:pt>
                <c:pt idx="9416" formatCode="0.000">
                  <c:v>9.4320000000000004</c:v>
                </c:pt>
                <c:pt idx="9417" formatCode="0.000">
                  <c:v>-11.331</c:v>
                </c:pt>
                <c:pt idx="9418" formatCode="0.000">
                  <c:v>6.9669999999999996</c:v>
                </c:pt>
                <c:pt idx="9419" formatCode="0.000">
                  <c:v>7.35</c:v>
                </c:pt>
                <c:pt idx="9420" formatCode="0.000">
                  <c:v>10.802</c:v>
                </c:pt>
                <c:pt idx="9421" formatCode="0.000">
                  <c:v>3.569</c:v>
                </c:pt>
                <c:pt idx="9422" formatCode="0.000">
                  <c:v>-1.534</c:v>
                </c:pt>
                <c:pt idx="9423" formatCode="0.000">
                  <c:v>-5.3970000000000002</c:v>
                </c:pt>
                <c:pt idx="9424" formatCode="0.000">
                  <c:v>11.673</c:v>
                </c:pt>
                <c:pt idx="9425" formatCode="0.000">
                  <c:v>-12.065</c:v>
                </c:pt>
                <c:pt idx="9426" formatCode="0.000">
                  <c:v>6.6929999999999996</c:v>
                </c:pt>
                <c:pt idx="9427" formatCode="0.000">
                  <c:v>9.2270000000000003</c:v>
                </c:pt>
                <c:pt idx="9428" formatCode="0.000">
                  <c:v>8.9559999999999995</c:v>
                </c:pt>
                <c:pt idx="9429" formatCode="0.000">
                  <c:v>3.6280000000000001</c:v>
                </c:pt>
                <c:pt idx="9430" formatCode="0.000">
                  <c:v>-1.7310000000000001</c:v>
                </c:pt>
                <c:pt idx="9431" formatCode="0.000">
                  <c:v>-6.391</c:v>
                </c:pt>
                <c:pt idx="9432" formatCode="0.000">
                  <c:v>11.959</c:v>
                </c:pt>
                <c:pt idx="9433" formatCode="0.000">
                  <c:v>-14.177</c:v>
                </c:pt>
                <c:pt idx="9434" formatCode="0.000">
                  <c:v>12.304</c:v>
                </c:pt>
                <c:pt idx="9435" formatCode="0.000">
                  <c:v>8.3689999999999998</c:v>
                </c:pt>
                <c:pt idx="9436" formatCode="0.000">
                  <c:v>10.648</c:v>
                </c:pt>
                <c:pt idx="9437" formatCode="0.000">
                  <c:v>3.8170000000000002</c:v>
                </c:pt>
                <c:pt idx="9438" formatCode="0.000">
                  <c:v>-1.5069999999999999</c:v>
                </c:pt>
                <c:pt idx="9439" formatCode="0.000">
                  <c:v>-7.7750000000000004</c:v>
                </c:pt>
                <c:pt idx="9440" formatCode="0.000">
                  <c:v>12.787000000000001</c:v>
                </c:pt>
                <c:pt idx="9441" formatCode="0.000">
                  <c:v>-11.365</c:v>
                </c:pt>
                <c:pt idx="9442" formatCode="0.000">
                  <c:v>6.6959999999999997</c:v>
                </c:pt>
                <c:pt idx="9443" formatCode="0.000">
                  <c:v>9.5579999999999998</c:v>
                </c:pt>
                <c:pt idx="9444" formatCode="0.000">
                  <c:v>9.0980000000000008</c:v>
                </c:pt>
                <c:pt idx="9445" formatCode="0.000">
                  <c:v>4.5910000000000002</c:v>
                </c:pt>
                <c:pt idx="9446" formatCode="0.000">
                  <c:v>1.113</c:v>
                </c:pt>
                <c:pt idx="9447" formatCode="0.000">
                  <c:v>-17.09</c:v>
                </c:pt>
                <c:pt idx="9448" formatCode="0.000">
                  <c:v>12.135</c:v>
                </c:pt>
                <c:pt idx="9449" formatCode="0.000">
                  <c:v>-6.2210000000000001</c:v>
                </c:pt>
                <c:pt idx="9450" formatCode="0.000">
                  <c:v>6.6879999999999997</c:v>
                </c:pt>
                <c:pt idx="9451" formatCode="0.000">
                  <c:v>12.484</c:v>
                </c:pt>
                <c:pt idx="9452" formatCode="0.000">
                  <c:v>9.0289999999999999</c:v>
                </c:pt>
                <c:pt idx="9453" formatCode="0.000">
                  <c:v>3.629</c:v>
                </c:pt>
                <c:pt idx="9454" formatCode="0.000">
                  <c:v>-0.188</c:v>
                </c:pt>
                <c:pt idx="9455" formatCode="0.000">
                  <c:v>9.5869999999999997</c:v>
                </c:pt>
                <c:pt idx="9456" formatCode="0.000">
                  <c:v>-2.778</c:v>
                </c:pt>
                <c:pt idx="9457" formatCode="0.000">
                  <c:v>0.255</c:v>
                </c:pt>
                <c:pt idx="9458" formatCode="0.000">
                  <c:v>6.8360000000000003</c:v>
                </c:pt>
                <c:pt idx="9459" formatCode="0.000">
                  <c:v>5.9320000000000004</c:v>
                </c:pt>
                <c:pt idx="9460" formatCode="0.000">
                  <c:v>1.1819999999999999</c:v>
                </c:pt>
                <c:pt idx="9461" formatCode="0.000">
                  <c:v>-5.1589999999999998</c:v>
                </c:pt>
                <c:pt idx="9462" formatCode="0.000">
                  <c:v>15.416</c:v>
                </c:pt>
                <c:pt idx="9463" formatCode="0.000">
                  <c:v>8.4380000000000006</c:v>
                </c:pt>
                <c:pt idx="9464" formatCode="0.000">
                  <c:v>-5.1630000000000003</c:v>
                </c:pt>
                <c:pt idx="9465" formatCode="0.000">
                  <c:v>-4.1710000000000003</c:v>
                </c:pt>
                <c:pt idx="9466" formatCode="0.000">
                  <c:v>6.1840000000000002</c:v>
                </c:pt>
                <c:pt idx="9467" formatCode="0.000">
                  <c:v>8.31</c:v>
                </c:pt>
                <c:pt idx="9468" formatCode="0.000">
                  <c:v>-0.14399999999999999</c:v>
                </c:pt>
                <c:pt idx="9469" formatCode="0.000">
                  <c:v>-6.44</c:v>
                </c:pt>
                <c:pt idx="9470" formatCode="0.000">
                  <c:v>10.62</c:v>
                </c:pt>
                <c:pt idx="9471" formatCode="0.000">
                  <c:v>9.9600000000000009</c:v>
                </c:pt>
                <c:pt idx="9472" formatCode="0.000">
                  <c:v>-2.0179999999999998</c:v>
                </c:pt>
                <c:pt idx="9473" formatCode="0.000">
                  <c:v>-2.0819999999999999</c:v>
                </c:pt>
                <c:pt idx="9474" formatCode="0.000">
                  <c:v>4.3780000000000001</c:v>
                </c:pt>
                <c:pt idx="9475" formatCode="0.000">
                  <c:v>5.8280000000000003</c:v>
                </c:pt>
                <c:pt idx="9476" formatCode="0.000">
                  <c:v>2.0659999999999998</c:v>
                </c:pt>
                <c:pt idx="9477" formatCode="0.000">
                  <c:v>-1.8069999999999999</c:v>
                </c:pt>
                <c:pt idx="9478" formatCode="0.000">
                  <c:v>2.7440000000000002</c:v>
                </c:pt>
                <c:pt idx="9479" formatCode="0.000">
                  <c:v>12.571999999999999</c:v>
                </c:pt>
                <c:pt idx="9480" formatCode="0.000">
                  <c:v>0.127</c:v>
                </c:pt>
                <c:pt idx="9481" formatCode="0.000">
                  <c:v>-7.6189999999999998</c:v>
                </c:pt>
                <c:pt idx="9482" formatCode="0.000">
                  <c:v>8.5909999999999993</c:v>
                </c:pt>
                <c:pt idx="9483" formatCode="0.000">
                  <c:v>8.9870000000000001</c:v>
                </c:pt>
                <c:pt idx="9484" formatCode="0.000">
                  <c:v>0.42599999999999999</c:v>
                </c:pt>
                <c:pt idx="9485" formatCode="0.000">
                  <c:v>-0.54900000000000004</c:v>
                </c:pt>
                <c:pt idx="9486" formatCode="0.000">
                  <c:v>11.742000000000001</c:v>
                </c:pt>
                <c:pt idx="9487" formatCode="0.000">
                  <c:v>3.0209999999999999</c:v>
                </c:pt>
                <c:pt idx="9488" formatCode="0.000">
                  <c:v>-2.48</c:v>
                </c:pt>
                <c:pt idx="9489" formatCode="0.000">
                  <c:v>5.5359999999999996</c:v>
                </c:pt>
                <c:pt idx="9490" formatCode="0.000">
                  <c:v>11.629</c:v>
                </c:pt>
                <c:pt idx="9491" formatCode="0.000">
                  <c:v>2.8610000000000002</c:v>
                </c:pt>
                <c:pt idx="9492" formatCode="0.000">
                  <c:v>-2.9260000000000002</c:v>
                </c:pt>
                <c:pt idx="9493" formatCode="0.000">
                  <c:v>8.5449999999999999</c:v>
                </c:pt>
                <c:pt idx="9494" formatCode="0.000">
                  <c:v>8.8810000000000002</c:v>
                </c:pt>
                <c:pt idx="9495" formatCode="0.000">
                  <c:v>-7.6630000000000003</c:v>
                </c:pt>
                <c:pt idx="9496" formatCode="0.000">
                  <c:v>5.4219999999999997</c:v>
                </c:pt>
                <c:pt idx="9497" formatCode="0.000">
                  <c:v>9.4610000000000003</c:v>
                </c:pt>
                <c:pt idx="9498" formatCode="0.000">
                  <c:v>2.984</c:v>
                </c:pt>
                <c:pt idx="9499" formatCode="0.000">
                  <c:v>-1.431</c:v>
                </c:pt>
                <c:pt idx="9500" formatCode="0.000">
                  <c:v>12.007999999999999</c:v>
                </c:pt>
                <c:pt idx="9501" formatCode="0.000">
                  <c:v>3.516</c:v>
                </c:pt>
                <c:pt idx="9502" formatCode="0.000">
                  <c:v>-6.9130000000000003</c:v>
                </c:pt>
                <c:pt idx="9503" formatCode="0.000">
                  <c:v>7.19</c:v>
                </c:pt>
                <c:pt idx="9504" formatCode="0.000">
                  <c:v>7.7539999999999996</c:v>
                </c:pt>
                <c:pt idx="9505" formatCode="0.000">
                  <c:v>2.0739999999999998</c:v>
                </c:pt>
                <c:pt idx="9506" formatCode="0.000">
                  <c:v>1.4039999999999999</c:v>
                </c:pt>
                <c:pt idx="9507" formatCode="0.000">
                  <c:v>11.989000000000001</c:v>
                </c:pt>
                <c:pt idx="9508" formatCode="0.000">
                  <c:v>1.712</c:v>
                </c:pt>
                <c:pt idx="9509" formatCode="0.000">
                  <c:v>-4.2779999999999996</c:v>
                </c:pt>
                <c:pt idx="9510" formatCode="0.000">
                  <c:v>6.2169999999999996</c:v>
                </c:pt>
                <c:pt idx="9511" formatCode="0.000">
                  <c:v>6.3470000000000004</c:v>
                </c:pt>
                <c:pt idx="9512" formatCode="0.000">
                  <c:v>0.35</c:v>
                </c:pt>
                <c:pt idx="9513" formatCode="0.000">
                  <c:v>2.944</c:v>
                </c:pt>
                <c:pt idx="9514" formatCode="0.000">
                  <c:v>8.7080000000000002</c:v>
                </c:pt>
                <c:pt idx="9515" formatCode="0.000">
                  <c:v>3.4990000000000001</c:v>
                </c:pt>
                <c:pt idx="9516" formatCode="0.000">
                  <c:v>-1.4450000000000001</c:v>
                </c:pt>
                <c:pt idx="9517" formatCode="0.000">
                  <c:v>6.5270000000000001</c:v>
                </c:pt>
                <c:pt idx="9518" formatCode="0.000">
                  <c:v>7.3849999999999998</c:v>
                </c:pt>
                <c:pt idx="9519" formatCode="0.000">
                  <c:v>1.099</c:v>
                </c:pt>
                <c:pt idx="9520" formatCode="0.000">
                  <c:v>-2.0859999999999999</c:v>
                </c:pt>
                <c:pt idx="9521" formatCode="0.000">
                  <c:v>10.59</c:v>
                </c:pt>
                <c:pt idx="9522" formatCode="0.000">
                  <c:v>-2.8660000000000001</c:v>
                </c:pt>
                <c:pt idx="9523" formatCode="0.000">
                  <c:v>5.827</c:v>
                </c:pt>
                <c:pt idx="9524" formatCode="0.000">
                  <c:v>7.032</c:v>
                </c:pt>
                <c:pt idx="9525" formatCode="0.000">
                  <c:v>8.0139999999999993</c:v>
                </c:pt>
                <c:pt idx="9526" formatCode="0.000">
                  <c:v>2.8010000000000002</c:v>
                </c:pt>
                <c:pt idx="9527" formatCode="0.000">
                  <c:v>-4.742</c:v>
                </c:pt>
                <c:pt idx="9528" formatCode="0.000">
                  <c:v>9.8350000000000009</c:v>
                </c:pt>
                <c:pt idx="9529" formatCode="0.000">
                  <c:v>-0.64</c:v>
                </c:pt>
                <c:pt idx="9530" formatCode="0.000">
                  <c:v>2.6949999999999998</c:v>
                </c:pt>
                <c:pt idx="9531" formatCode="0.000">
                  <c:v>9.0640000000000001</c:v>
                </c:pt>
                <c:pt idx="9532" formatCode="0.000">
                  <c:v>4.4829999999999997</c:v>
                </c:pt>
                <c:pt idx="9533" formatCode="0.000">
                  <c:v>0.754</c:v>
                </c:pt>
                <c:pt idx="9534" formatCode="0.000">
                  <c:v>2.0699999999999998</c:v>
                </c:pt>
                <c:pt idx="9535" formatCode="0.000">
                  <c:v>6.4969999999999999</c:v>
                </c:pt>
                <c:pt idx="9536" formatCode="0.000">
                  <c:v>-0.61299999999999999</c:v>
                </c:pt>
                <c:pt idx="9537" formatCode="0.000">
                  <c:v>6.3390000000000004</c:v>
                </c:pt>
                <c:pt idx="9538" formatCode="0.000">
                  <c:v>7.54</c:v>
                </c:pt>
                <c:pt idx="9539" formatCode="0.000">
                  <c:v>5.87</c:v>
                </c:pt>
                <c:pt idx="9540" formatCode="0.000">
                  <c:v>1.3740000000000001</c:v>
                </c:pt>
                <c:pt idx="9541" formatCode="0.000">
                  <c:v>2.3119999999999998</c:v>
                </c:pt>
                <c:pt idx="9542" formatCode="0.000">
                  <c:v>6.4210000000000003</c:v>
                </c:pt>
                <c:pt idx="9543" formatCode="0.000">
                  <c:v>-2.27</c:v>
                </c:pt>
                <c:pt idx="9544" formatCode="0.000">
                  <c:v>5.0990000000000002</c:v>
                </c:pt>
                <c:pt idx="9545" formatCode="0.000">
                  <c:v>8.3040000000000003</c:v>
                </c:pt>
                <c:pt idx="9546" formatCode="0.000">
                  <c:v>5.4619999999999997</c:v>
                </c:pt>
                <c:pt idx="9547" formatCode="0.000">
                  <c:v>0.99099999999999999</c:v>
                </c:pt>
                <c:pt idx="9548" formatCode="0.000">
                  <c:v>4.109</c:v>
                </c:pt>
                <c:pt idx="9549" formatCode="0.000">
                  <c:v>8.7919999999999998</c:v>
                </c:pt>
                <c:pt idx="9550" formatCode="0.000">
                  <c:v>-3.5710000000000002</c:v>
                </c:pt>
                <c:pt idx="9551" formatCode="0.000">
                  <c:v>3.867</c:v>
                </c:pt>
                <c:pt idx="9552" formatCode="0.000">
                  <c:v>7.4950000000000001</c:v>
                </c:pt>
                <c:pt idx="9553" formatCode="0.000">
                  <c:v>5.92</c:v>
                </c:pt>
                <c:pt idx="9554" formatCode="0.000">
                  <c:v>-0.39300000000000002</c:v>
                </c:pt>
                <c:pt idx="9555" formatCode="0.000">
                  <c:v>6.3220000000000001</c:v>
                </c:pt>
                <c:pt idx="9556" formatCode="0.000">
                  <c:v>7.33</c:v>
                </c:pt>
                <c:pt idx="9557" formatCode="0.000">
                  <c:v>-7.1820000000000004</c:v>
                </c:pt>
                <c:pt idx="9558" formatCode="0.000">
                  <c:v>7.2089999999999996</c:v>
                </c:pt>
                <c:pt idx="9559" formatCode="0.000">
                  <c:v>7.968</c:v>
                </c:pt>
                <c:pt idx="9560" formatCode="0.000">
                  <c:v>6.7569999999999997</c:v>
                </c:pt>
                <c:pt idx="9561" formatCode="0.000">
                  <c:v>0.34699999999999998</c:v>
                </c:pt>
                <c:pt idx="9562" formatCode="0.000">
                  <c:v>5.4160000000000004</c:v>
                </c:pt>
                <c:pt idx="9563" formatCode="0.000">
                  <c:v>8.5869999999999997</c:v>
                </c:pt>
                <c:pt idx="9564" formatCode="0.000">
                  <c:v>-5.9790000000000001</c:v>
                </c:pt>
                <c:pt idx="9565" formatCode="0.000">
                  <c:v>4.9329999999999998</c:v>
                </c:pt>
                <c:pt idx="9566" formatCode="0.000">
                  <c:v>7.1390000000000002</c:v>
                </c:pt>
                <c:pt idx="9567" formatCode="0.000">
                  <c:v>5.1710000000000003</c:v>
                </c:pt>
                <c:pt idx="9568" formatCode="0.000">
                  <c:v>-1.109</c:v>
                </c:pt>
                <c:pt idx="9569" formatCode="0.000">
                  <c:v>1.2529999999999999</c:v>
                </c:pt>
                <c:pt idx="9570" formatCode="0.000">
                  <c:v>9.0030000000000001</c:v>
                </c:pt>
                <c:pt idx="9571" formatCode="0.000">
                  <c:v>-3.1429999999999998</c:v>
                </c:pt>
                <c:pt idx="9572" formatCode="0.000">
                  <c:v>9.6509999999999998</c:v>
                </c:pt>
                <c:pt idx="9573" formatCode="0.000">
                  <c:v>6.3970000000000002</c:v>
                </c:pt>
                <c:pt idx="9574" formatCode="0.000">
                  <c:v>8.5570000000000004</c:v>
                </c:pt>
                <c:pt idx="9575" formatCode="0.000">
                  <c:v>0.34899999999999998</c:v>
                </c:pt>
                <c:pt idx="9576" formatCode="0.000">
                  <c:v>-2.5760000000000001</c:v>
                </c:pt>
                <c:pt idx="9577" formatCode="0.000">
                  <c:v>8.7409999999999997</c:v>
                </c:pt>
                <c:pt idx="9578" formatCode="0.000">
                  <c:v>-9.7379999999999995</c:v>
                </c:pt>
                <c:pt idx="9579" formatCode="0.000">
                  <c:v>12.582000000000001</c:v>
                </c:pt>
                <c:pt idx="9580" formatCode="0.000">
                  <c:v>9.327</c:v>
                </c:pt>
                <c:pt idx="9581" formatCode="0.000">
                  <c:v>5.9850000000000003</c:v>
                </c:pt>
                <c:pt idx="9582" formatCode="0.000">
                  <c:v>-0.11700000000000001</c:v>
                </c:pt>
                <c:pt idx="9583" formatCode="0.000">
                  <c:v>-2.3490000000000002</c:v>
                </c:pt>
                <c:pt idx="9584" formatCode="0.000">
                  <c:v>9.0510000000000002</c:v>
                </c:pt>
                <c:pt idx="9585" formatCode="0.000">
                  <c:v>0.98399999999999999</c:v>
                </c:pt>
                <c:pt idx="9586" formatCode="0.000">
                  <c:v>4.702</c:v>
                </c:pt>
                <c:pt idx="9587" formatCode="0.000">
                  <c:v>8.9979999999999993</c:v>
                </c:pt>
                <c:pt idx="9588" formatCode="0.000">
                  <c:v>9.6880000000000006</c:v>
                </c:pt>
                <c:pt idx="9589" formatCode="0.000">
                  <c:v>2.3050000000000002</c:v>
                </c:pt>
                <c:pt idx="9590" formatCode="0.000">
                  <c:v>-0.86599999999999999</c:v>
                </c:pt>
                <c:pt idx="9591" formatCode="0.000">
                  <c:v>12.653</c:v>
                </c:pt>
                <c:pt idx="9592" formatCode="0.000">
                  <c:v>1.677</c:v>
                </c:pt>
                <c:pt idx="9593" formatCode="0.000">
                  <c:v>-4.8</c:v>
                </c:pt>
                <c:pt idx="9594" formatCode="0.000">
                  <c:v>6.6059999999999999</c:v>
                </c:pt>
                <c:pt idx="9595" formatCode="0.000">
                  <c:v>7.6779999999999999</c:v>
                </c:pt>
                <c:pt idx="9596" formatCode="0.000">
                  <c:v>4.7619999999999996</c:v>
                </c:pt>
                <c:pt idx="9597" formatCode="0.000">
                  <c:v>-11.067</c:v>
                </c:pt>
                <c:pt idx="9598" formatCode="0.000">
                  <c:v>10.602</c:v>
                </c:pt>
                <c:pt idx="9599" formatCode="0.000">
                  <c:v>2.2360000000000002</c:v>
                </c:pt>
                <c:pt idx="9600" formatCode="0.000">
                  <c:v>3.6749999999999998</c:v>
                </c:pt>
                <c:pt idx="9601" formatCode="0.000">
                  <c:v>9.3810000000000002</c:v>
                </c:pt>
                <c:pt idx="9602" formatCode="0.000">
                  <c:v>10.475</c:v>
                </c:pt>
                <c:pt idx="9603" formatCode="0.000">
                  <c:v>4.0739999999999998</c:v>
                </c:pt>
                <c:pt idx="9604" formatCode="0.000">
                  <c:v>-14.249000000000001</c:v>
                </c:pt>
                <c:pt idx="9605" formatCode="0.000">
                  <c:v>11.897</c:v>
                </c:pt>
                <c:pt idx="9606" formatCode="0.000">
                  <c:v>13.182</c:v>
                </c:pt>
                <c:pt idx="9607" formatCode="0.000">
                  <c:v>-6.7359999999999998</c:v>
                </c:pt>
                <c:pt idx="9608" formatCode="0.000">
                  <c:v>8.625</c:v>
                </c:pt>
                <c:pt idx="9609" formatCode="0.000">
                  <c:v>10.222</c:v>
                </c:pt>
                <c:pt idx="9610" formatCode="0.000">
                  <c:v>3.992</c:v>
                </c:pt>
                <c:pt idx="9611" formatCode="0.000">
                  <c:v>-10.087</c:v>
                </c:pt>
                <c:pt idx="9612" formatCode="0.000">
                  <c:v>6.3979999999999997</c:v>
                </c:pt>
                <c:pt idx="9613" formatCode="0.000">
                  <c:v>7.2489999999999997</c:v>
                </c:pt>
                <c:pt idx="9614" formatCode="0.000">
                  <c:v>0.26</c:v>
                </c:pt>
                <c:pt idx="9615" formatCode="0.000">
                  <c:v>9.2309999999999999</c:v>
                </c:pt>
                <c:pt idx="9616" formatCode="0.000">
                  <c:v>11.077</c:v>
                </c:pt>
                <c:pt idx="9617" formatCode="0.000">
                  <c:v>6.0129999999999999</c:v>
                </c:pt>
                <c:pt idx="9618" formatCode="0.000">
                  <c:v>-12.118</c:v>
                </c:pt>
                <c:pt idx="9619" formatCode="0.000">
                  <c:v>13.87</c:v>
                </c:pt>
                <c:pt idx="9620" formatCode="0.000">
                  <c:v>8.3849999999999998</c:v>
                </c:pt>
                <c:pt idx="9621" formatCode="0.000">
                  <c:v>-7.1440000000000001</c:v>
                </c:pt>
                <c:pt idx="9622" formatCode="0.000">
                  <c:v>7.1740000000000004</c:v>
                </c:pt>
                <c:pt idx="9623" formatCode="0.000">
                  <c:v>10.459</c:v>
                </c:pt>
                <c:pt idx="9624" formatCode="0.000">
                  <c:v>4.8899999999999997</c:v>
                </c:pt>
                <c:pt idx="9625" formatCode="0.000">
                  <c:v>-12.269</c:v>
                </c:pt>
                <c:pt idx="9626" formatCode="0.000">
                  <c:v>11.178000000000001</c:v>
                </c:pt>
                <c:pt idx="9627" formatCode="0.000">
                  <c:v>6.2069999999999999</c:v>
                </c:pt>
                <c:pt idx="9628" formatCode="0.000">
                  <c:v>-1.0840000000000001</c:v>
                </c:pt>
                <c:pt idx="9629" formatCode="0.000">
                  <c:v>7.8639999999999999</c:v>
                </c:pt>
                <c:pt idx="9630" formatCode="0.000">
                  <c:v>9.5890000000000004</c:v>
                </c:pt>
                <c:pt idx="9631" formatCode="0.000">
                  <c:v>5.2720000000000002</c:v>
                </c:pt>
                <c:pt idx="9632" formatCode="0.000">
                  <c:v>-9.1270000000000007</c:v>
                </c:pt>
                <c:pt idx="9633" formatCode="0.000">
                  <c:v>7.3470000000000004</c:v>
                </c:pt>
                <c:pt idx="9634" formatCode="0.000">
                  <c:v>3.27</c:v>
                </c:pt>
                <c:pt idx="9635" formatCode="0.000">
                  <c:v>2.1579999999999999</c:v>
                </c:pt>
                <c:pt idx="9636" formatCode="0.000">
                  <c:v>8.7189999999999994</c:v>
                </c:pt>
                <c:pt idx="9637" formatCode="0.000">
                  <c:v>10.180999999999999</c:v>
                </c:pt>
                <c:pt idx="9638" formatCode="0.000">
                  <c:v>3.3540000000000001</c:v>
                </c:pt>
                <c:pt idx="9639" formatCode="0.000">
                  <c:v>0.73299999999999998</c:v>
                </c:pt>
                <c:pt idx="9640" formatCode="0.000">
                  <c:v>7.1360000000000001</c:v>
                </c:pt>
                <c:pt idx="9641" formatCode="0.000">
                  <c:v>2.0470000000000002</c:v>
                </c:pt>
                <c:pt idx="9642" formatCode="0.000">
                  <c:v>-2.5569999999999999</c:v>
                </c:pt>
                <c:pt idx="9643" formatCode="0.000">
                  <c:v>6.3129999999999997</c:v>
                </c:pt>
                <c:pt idx="9644" formatCode="0.000">
                  <c:v>11.118</c:v>
                </c:pt>
                <c:pt idx="9645" formatCode="0.000">
                  <c:v>4.3019999999999996</c:v>
                </c:pt>
                <c:pt idx="9646" formatCode="0.000">
                  <c:v>-1.881</c:v>
                </c:pt>
                <c:pt idx="9647" formatCode="0.000">
                  <c:v>9.6199999999999992</c:v>
                </c:pt>
                <c:pt idx="9648" formatCode="0.000">
                  <c:v>1.615</c:v>
                </c:pt>
                <c:pt idx="9649" formatCode="0.000">
                  <c:v>-4.9249999999999998</c:v>
                </c:pt>
                <c:pt idx="9650" formatCode="0.000">
                  <c:v>7.3330000000000002</c:v>
                </c:pt>
                <c:pt idx="9651" formatCode="0.000">
                  <c:v>8.1880000000000006</c:v>
                </c:pt>
                <c:pt idx="9652" formatCode="0.000">
                  <c:v>3.5209999999999999</c:v>
                </c:pt>
                <c:pt idx="9653" formatCode="0.000">
                  <c:v>-1.3919999999999999</c:v>
                </c:pt>
                <c:pt idx="9654" formatCode="0.000">
                  <c:v>6.4</c:v>
                </c:pt>
                <c:pt idx="9655" formatCode="0.000">
                  <c:v>4.609</c:v>
                </c:pt>
                <c:pt idx="9656" formatCode="0.000">
                  <c:v>-1.359</c:v>
                </c:pt>
                <c:pt idx="9657" formatCode="0.000">
                  <c:v>7.1849999999999996</c:v>
                </c:pt>
                <c:pt idx="9658" formatCode="0.000">
                  <c:v>9.5739999999999998</c:v>
                </c:pt>
                <c:pt idx="9659" formatCode="0.000">
                  <c:v>1.9670000000000001</c:v>
                </c:pt>
                <c:pt idx="9660" formatCode="0.000">
                  <c:v>8.1340000000000003</c:v>
                </c:pt>
                <c:pt idx="9661" formatCode="0.000">
                  <c:v>5.8940000000000001</c:v>
                </c:pt>
                <c:pt idx="9662" formatCode="0.000">
                  <c:v>1.103</c:v>
                </c:pt>
                <c:pt idx="9663" formatCode="0.000">
                  <c:v>4.7279999999999998</c:v>
                </c:pt>
                <c:pt idx="9664" formatCode="0.000">
                  <c:v>9.9079999999999995</c:v>
                </c:pt>
                <c:pt idx="9665" formatCode="0.000">
                  <c:v>4.5469999999999997</c:v>
                </c:pt>
                <c:pt idx="9666" formatCode="0.000">
                  <c:v>7.7430000000000003</c:v>
                </c:pt>
                <c:pt idx="9667" formatCode="0.000">
                  <c:v>-1.2270000000000001</c:v>
                </c:pt>
                <c:pt idx="9668" formatCode="0.000">
                  <c:v>3.9449999999999998</c:v>
                </c:pt>
                <c:pt idx="9669" formatCode="0.000">
                  <c:v>6.5839999999999996</c:v>
                </c:pt>
                <c:pt idx="9670" formatCode="0.000">
                  <c:v>6.9550000000000001</c:v>
                </c:pt>
                <c:pt idx="9671" formatCode="0.000">
                  <c:v>2.1760000000000002</c:v>
                </c:pt>
                <c:pt idx="9672" formatCode="0.000">
                  <c:v>5.2750000000000004</c:v>
                </c:pt>
                <c:pt idx="9673" formatCode="0.000">
                  <c:v>2.8889999999999998</c:v>
                </c:pt>
                <c:pt idx="9674" formatCode="0.000">
                  <c:v>8.7370000000000001</c:v>
                </c:pt>
                <c:pt idx="9675" formatCode="0.000">
                  <c:v>5.5670000000000002</c:v>
                </c:pt>
                <c:pt idx="9676" formatCode="0.000">
                  <c:v>9.0220000000000002</c:v>
                </c:pt>
                <c:pt idx="9677" formatCode="0.000">
                  <c:v>2.2120000000000002</c:v>
                </c:pt>
                <c:pt idx="9678" formatCode="0.000">
                  <c:v>8.4670000000000005</c:v>
                </c:pt>
                <c:pt idx="9679" formatCode="0.000">
                  <c:v>1.4350000000000001</c:v>
                </c:pt>
                <c:pt idx="9680" formatCode="0.000">
                  <c:v>5.3259999999999996</c:v>
                </c:pt>
                <c:pt idx="9681" formatCode="0.000">
                  <c:v>5.23</c:v>
                </c:pt>
                <c:pt idx="9682" formatCode="0.000">
                  <c:v>7.8310000000000004</c:v>
                </c:pt>
                <c:pt idx="9683" formatCode="0.000">
                  <c:v>3.988</c:v>
                </c:pt>
                <c:pt idx="9684" formatCode="0.000">
                  <c:v>8.4719999999999995</c:v>
                </c:pt>
                <c:pt idx="9685" formatCode="0.000">
                  <c:v>4.7830000000000004</c:v>
                </c:pt>
                <c:pt idx="9686" formatCode="0.000">
                  <c:v>0.28100000000000003</c:v>
                </c:pt>
                <c:pt idx="9687" formatCode="0.000">
                  <c:v>6.4290000000000003</c:v>
                </c:pt>
                <c:pt idx="9688" formatCode="0.000">
                  <c:v>10.042</c:v>
                </c:pt>
                <c:pt idx="9689" formatCode="0.000">
                  <c:v>4.0810000000000004</c:v>
                </c:pt>
                <c:pt idx="9690" formatCode="0.000">
                  <c:v>4.1479999999999997</c:v>
                </c:pt>
                <c:pt idx="9691" formatCode="0.000">
                  <c:v>6.6509999999999998</c:v>
                </c:pt>
                <c:pt idx="9692" formatCode="0.000">
                  <c:v>-2.7839999999999998</c:v>
                </c:pt>
                <c:pt idx="9693" formatCode="0.000">
                  <c:v>9.7330000000000005</c:v>
                </c:pt>
                <c:pt idx="9694" formatCode="0.000">
                  <c:v>4.4269999999999996</c:v>
                </c:pt>
                <c:pt idx="9695" formatCode="0.000">
                  <c:v>4.5830000000000002</c:v>
                </c:pt>
                <c:pt idx="9696" formatCode="0.000">
                  <c:v>11.67</c:v>
                </c:pt>
                <c:pt idx="9697" formatCode="0.000">
                  <c:v>4.7560000000000002</c:v>
                </c:pt>
                <c:pt idx="9698" formatCode="0.000">
                  <c:v>0.318</c:v>
                </c:pt>
                <c:pt idx="9699" formatCode="0.000">
                  <c:v>6.2</c:v>
                </c:pt>
                <c:pt idx="9700" formatCode="0.000">
                  <c:v>6.6219999999999999</c:v>
                </c:pt>
                <c:pt idx="9701" formatCode="0.000">
                  <c:v>4.3860000000000001</c:v>
                </c:pt>
                <c:pt idx="9702" formatCode="0.000">
                  <c:v>6.9029999999999996</c:v>
                </c:pt>
                <c:pt idx="9703" formatCode="0.000">
                  <c:v>5.03</c:v>
                </c:pt>
                <c:pt idx="9704" formatCode="0.000">
                  <c:v>2.9580000000000002</c:v>
                </c:pt>
                <c:pt idx="9705" formatCode="0.000">
                  <c:v>6.1349999999999998</c:v>
                </c:pt>
                <c:pt idx="9706" formatCode="0.000">
                  <c:v>6.5730000000000004</c:v>
                </c:pt>
                <c:pt idx="9707" formatCode="0.000">
                  <c:v>3.141</c:v>
                </c:pt>
                <c:pt idx="9708" formatCode="0.000">
                  <c:v>11.763</c:v>
                </c:pt>
                <c:pt idx="9709" formatCode="0.000">
                  <c:v>5.0289999999999999</c:v>
                </c:pt>
                <c:pt idx="9710" formatCode="0.000">
                  <c:v>-0.73</c:v>
                </c:pt>
                <c:pt idx="9711" formatCode="0.000">
                  <c:v>6.3369999999999997</c:v>
                </c:pt>
                <c:pt idx="9712" formatCode="0.000">
                  <c:v>7.5449999999999999</c:v>
                </c:pt>
                <c:pt idx="9713" formatCode="0.000">
                  <c:v>3.544</c:v>
                </c:pt>
                <c:pt idx="9714" formatCode="0.000">
                  <c:v>8.7750000000000004</c:v>
                </c:pt>
                <c:pt idx="9715" formatCode="0.000">
                  <c:v>7.8310000000000004</c:v>
                </c:pt>
                <c:pt idx="9716" formatCode="0.000">
                  <c:v>-4.056</c:v>
                </c:pt>
                <c:pt idx="9717" formatCode="0.000">
                  <c:v>8.5470000000000006</c:v>
                </c:pt>
                <c:pt idx="9718" formatCode="0.000">
                  <c:v>8.6189999999999998</c:v>
                </c:pt>
                <c:pt idx="9719" formatCode="0.000">
                  <c:v>5.4359999999999999</c:v>
                </c:pt>
                <c:pt idx="9720" formatCode="0.000">
                  <c:v>8.4369999999999994</c:v>
                </c:pt>
                <c:pt idx="9721" formatCode="0.000">
                  <c:v>6.617</c:v>
                </c:pt>
                <c:pt idx="9722" formatCode="0.000">
                  <c:v>-5.274</c:v>
                </c:pt>
                <c:pt idx="9723" formatCode="0.000">
                  <c:v>8.4209999999999994</c:v>
                </c:pt>
                <c:pt idx="9724" formatCode="0.000">
                  <c:v>7.7949999999999999</c:v>
                </c:pt>
                <c:pt idx="9725" formatCode="0.000">
                  <c:v>4.5380000000000003</c:v>
                </c:pt>
                <c:pt idx="9726" formatCode="0.000">
                  <c:v>13.699</c:v>
                </c:pt>
                <c:pt idx="9727" formatCode="0.000">
                  <c:v>1.671</c:v>
                </c:pt>
                <c:pt idx="9728" formatCode="0.000">
                  <c:v>-3.5289999999999999</c:v>
                </c:pt>
                <c:pt idx="9729" formatCode="0.000">
                  <c:v>8.1470000000000002</c:v>
                </c:pt>
                <c:pt idx="9730" formatCode="0.000">
                  <c:v>8.3729999999999993</c:v>
                </c:pt>
                <c:pt idx="9731" formatCode="0.000">
                  <c:v>3.5760000000000001</c:v>
                </c:pt>
                <c:pt idx="9732" formatCode="0.000">
                  <c:v>9.4019999999999992</c:v>
                </c:pt>
                <c:pt idx="9733" formatCode="0.000">
                  <c:v>5.9980000000000002</c:v>
                </c:pt>
                <c:pt idx="9734" formatCode="0.000">
                  <c:v>-5.0359999999999996</c:v>
                </c:pt>
                <c:pt idx="9735" formatCode="0.000">
                  <c:v>10.071999999999999</c:v>
                </c:pt>
                <c:pt idx="9736" formatCode="0.000">
                  <c:v>9.9710000000000001</c:v>
                </c:pt>
                <c:pt idx="9737" formatCode="0.000">
                  <c:v>5.2160000000000002</c:v>
                </c:pt>
                <c:pt idx="9738" formatCode="0.000">
                  <c:v>10.198</c:v>
                </c:pt>
                <c:pt idx="9739" formatCode="0.000">
                  <c:v>4.7539999999999996</c:v>
                </c:pt>
                <c:pt idx="9740" formatCode="0.000">
                  <c:v>-9.2249999999999996</c:v>
                </c:pt>
                <c:pt idx="9741" formatCode="0.000">
                  <c:v>11.532</c:v>
                </c:pt>
                <c:pt idx="9742" formatCode="0.000">
                  <c:v>9.2579999999999991</c:v>
                </c:pt>
                <c:pt idx="9743" formatCode="0.000">
                  <c:v>6.3170000000000002</c:v>
                </c:pt>
                <c:pt idx="9744" formatCode="0.000">
                  <c:v>8.952</c:v>
                </c:pt>
                <c:pt idx="9745" formatCode="0.000">
                  <c:v>5.8369999999999997</c:v>
                </c:pt>
                <c:pt idx="9746" formatCode="0.000">
                  <c:v>-8.5779999999999994</c:v>
                </c:pt>
                <c:pt idx="9747" formatCode="0.000">
                  <c:v>10.715999999999999</c:v>
                </c:pt>
                <c:pt idx="9748" formatCode="0.000">
                  <c:v>9.3420000000000005</c:v>
                </c:pt>
                <c:pt idx="9749" formatCode="0.000">
                  <c:v>4.4710000000000001</c:v>
                </c:pt>
                <c:pt idx="9750" formatCode="0.000">
                  <c:v>10.865</c:v>
                </c:pt>
                <c:pt idx="9751" formatCode="0.000">
                  <c:v>3.9830000000000001</c:v>
                </c:pt>
                <c:pt idx="9752" formatCode="0.000">
                  <c:v>-7.22</c:v>
                </c:pt>
                <c:pt idx="9753" formatCode="0.000">
                  <c:v>11.115</c:v>
                </c:pt>
                <c:pt idx="9754" formatCode="0.000">
                  <c:v>8.9849999999999994</c:v>
                </c:pt>
                <c:pt idx="9755" formatCode="0.000">
                  <c:v>4.7190000000000003</c:v>
                </c:pt>
                <c:pt idx="9756" formatCode="0.000">
                  <c:v>11.654999999999999</c:v>
                </c:pt>
                <c:pt idx="9757" formatCode="0.000">
                  <c:v>3.6619999999999999</c:v>
                </c:pt>
                <c:pt idx="9758" formatCode="0.000">
                  <c:v>-6.1950000000000003</c:v>
                </c:pt>
                <c:pt idx="9759" formatCode="0.000">
                  <c:v>9.7780000000000005</c:v>
                </c:pt>
                <c:pt idx="9760" formatCode="0.000">
                  <c:v>10.439</c:v>
                </c:pt>
                <c:pt idx="9761" formatCode="0.000">
                  <c:v>4.1769999999999996</c:v>
                </c:pt>
                <c:pt idx="9762" formatCode="0.000">
                  <c:v>11.864000000000001</c:v>
                </c:pt>
                <c:pt idx="9763" formatCode="0.000">
                  <c:v>0.46700000000000003</c:v>
                </c:pt>
                <c:pt idx="9764" formatCode="0.000">
                  <c:v>-3.2530000000000001</c:v>
                </c:pt>
                <c:pt idx="9765" formatCode="0.000">
                  <c:v>8.9570000000000007</c:v>
                </c:pt>
                <c:pt idx="9766" formatCode="0.000">
                  <c:v>10.913</c:v>
                </c:pt>
                <c:pt idx="9767" formatCode="0.000">
                  <c:v>2.907</c:v>
                </c:pt>
                <c:pt idx="9768" formatCode="0.000">
                  <c:v>8.3190000000000008</c:v>
                </c:pt>
                <c:pt idx="9769" formatCode="0.000">
                  <c:v>2.0720000000000001</c:v>
                </c:pt>
                <c:pt idx="9770" formatCode="0.000">
                  <c:v>1.48</c:v>
                </c:pt>
                <c:pt idx="9771" formatCode="0.000">
                  <c:v>7.0019999999999998</c:v>
                </c:pt>
                <c:pt idx="9772" formatCode="0.000">
                  <c:v>9.4860000000000007</c:v>
                </c:pt>
                <c:pt idx="9773" formatCode="0.000">
                  <c:v>4.5590000000000002</c:v>
                </c:pt>
                <c:pt idx="9774" formatCode="0.000">
                  <c:v>8.6649999999999991</c:v>
                </c:pt>
                <c:pt idx="9775" formatCode="0.000">
                  <c:v>6.0359999999999996</c:v>
                </c:pt>
                <c:pt idx="9776" formatCode="0.000">
                  <c:v>-6.8070000000000004</c:v>
                </c:pt>
                <c:pt idx="9777" formatCode="0.000">
                  <c:v>10.794</c:v>
                </c:pt>
                <c:pt idx="9778" formatCode="0.000">
                  <c:v>9.4570000000000007</c:v>
                </c:pt>
                <c:pt idx="9779" formatCode="0.000">
                  <c:v>6.34</c:v>
                </c:pt>
                <c:pt idx="9780" formatCode="0.000">
                  <c:v>9.5389999999999997</c:v>
                </c:pt>
                <c:pt idx="9781" formatCode="0.000">
                  <c:v>4.0490000000000004</c:v>
                </c:pt>
                <c:pt idx="9782" formatCode="0.000">
                  <c:v>-6.1660000000000004</c:v>
                </c:pt>
                <c:pt idx="9783" formatCode="0.000">
                  <c:v>9.5510000000000002</c:v>
                </c:pt>
                <c:pt idx="9784" formatCode="0.000">
                  <c:v>7.2720000000000002</c:v>
                </c:pt>
                <c:pt idx="9785" formatCode="0.000">
                  <c:v>3.7490000000000001</c:v>
                </c:pt>
                <c:pt idx="9786" formatCode="0.000">
                  <c:v>9.6739999999999995</c:v>
                </c:pt>
                <c:pt idx="9787" formatCode="0.000">
                  <c:v>8.734</c:v>
                </c:pt>
                <c:pt idx="9788" formatCode="0.000">
                  <c:v>-4.1470000000000002</c:v>
                </c:pt>
                <c:pt idx="9789" formatCode="0.000">
                  <c:v>7.5209999999999999</c:v>
                </c:pt>
                <c:pt idx="9790" formatCode="0.000">
                  <c:v>4.7389999999999999</c:v>
                </c:pt>
                <c:pt idx="9791" formatCode="0.000">
                  <c:v>3.7309999999999999</c:v>
                </c:pt>
                <c:pt idx="9792" formatCode="0.000">
                  <c:v>8.4039999999999999</c:v>
                </c:pt>
                <c:pt idx="9793" formatCode="0.000">
                  <c:v>9.5299999999999994</c:v>
                </c:pt>
                <c:pt idx="9794" formatCode="0.000">
                  <c:v>0.48699999999999999</c:v>
                </c:pt>
                <c:pt idx="9795" formatCode="0.000">
                  <c:v>5.9409999999999998</c:v>
                </c:pt>
                <c:pt idx="9796" formatCode="0.000">
                  <c:v>5.3780000000000001</c:v>
                </c:pt>
                <c:pt idx="9797" formatCode="0.000">
                  <c:v>1.4330000000000001</c:v>
                </c:pt>
                <c:pt idx="9798" formatCode="0.000">
                  <c:v>4.6829999999999998</c:v>
                </c:pt>
                <c:pt idx="9799" formatCode="0.000">
                  <c:v>4.2480000000000002</c:v>
                </c:pt>
                <c:pt idx="9800" formatCode="0.000">
                  <c:v>12.4</c:v>
                </c:pt>
                <c:pt idx="9801" formatCode="0.000">
                  <c:v>4.7149999999999999</c:v>
                </c:pt>
                <c:pt idx="9802" formatCode="0.000">
                  <c:v>6.7779999999999996</c:v>
                </c:pt>
                <c:pt idx="9803" formatCode="0.000">
                  <c:v>2.0590000000000002</c:v>
                </c:pt>
                <c:pt idx="9804" formatCode="0.000">
                  <c:v>8.09</c:v>
                </c:pt>
                <c:pt idx="9805" formatCode="0.000">
                  <c:v>-1.909</c:v>
                </c:pt>
                <c:pt idx="9806" formatCode="0.000">
                  <c:v>13.576000000000001</c:v>
                </c:pt>
                <c:pt idx="9807" formatCode="0.000">
                  <c:v>4.2880000000000003</c:v>
                </c:pt>
                <c:pt idx="9808" formatCode="0.000">
                  <c:v>6.9720000000000004</c:v>
                </c:pt>
                <c:pt idx="9809" formatCode="0.000">
                  <c:v>2.4990000000000001</c:v>
                </c:pt>
                <c:pt idx="9810" formatCode="0.000">
                  <c:v>6.3819999999999997</c:v>
                </c:pt>
                <c:pt idx="9811" formatCode="0.000">
                  <c:v>-0.63500000000000001</c:v>
                </c:pt>
                <c:pt idx="9812" formatCode="0.000">
                  <c:v>16.513999999999999</c:v>
                </c:pt>
                <c:pt idx="9813" formatCode="0.000">
                  <c:v>1.169</c:v>
                </c:pt>
                <c:pt idx="9814" formatCode="0.000">
                  <c:v>6.056</c:v>
                </c:pt>
                <c:pt idx="9815" formatCode="0.000">
                  <c:v>0.94699999999999995</c:v>
                </c:pt>
                <c:pt idx="9816" formatCode="0.000">
                  <c:v>7.4580000000000002</c:v>
                </c:pt>
                <c:pt idx="9817" formatCode="0.000">
                  <c:v>3.03</c:v>
                </c:pt>
                <c:pt idx="9818" formatCode="0.000">
                  <c:v>14.265000000000001</c:v>
                </c:pt>
                <c:pt idx="9819" formatCode="0.000">
                  <c:v>1.1619999999999999</c:v>
                </c:pt>
                <c:pt idx="9820" formatCode="0.000">
                  <c:v>9.3550000000000004</c:v>
                </c:pt>
                <c:pt idx="9821" formatCode="0.000">
                  <c:v>3.8719999999999999</c:v>
                </c:pt>
                <c:pt idx="9822" formatCode="0.000">
                  <c:v>10.175000000000001</c:v>
                </c:pt>
                <c:pt idx="9823" formatCode="0.000">
                  <c:v>7.3719999999999999</c:v>
                </c:pt>
                <c:pt idx="9824" formatCode="0.000">
                  <c:v>4.6479999999999997</c:v>
                </c:pt>
                <c:pt idx="9825" formatCode="0.000">
                  <c:v>9.1189999999999998</c:v>
                </c:pt>
                <c:pt idx="9826" formatCode="0.000">
                  <c:v>4.4749999999999996</c:v>
                </c:pt>
                <c:pt idx="9827" formatCode="0.000">
                  <c:v>10.779</c:v>
                </c:pt>
                <c:pt idx="9828" formatCode="0.000">
                  <c:v>3.6890000000000001</c:v>
                </c:pt>
                <c:pt idx="9829" formatCode="0.000">
                  <c:v>7.4889999999999999</c:v>
                </c:pt>
                <c:pt idx="9830" formatCode="0.000">
                  <c:v>9.0559999999999992</c:v>
                </c:pt>
                <c:pt idx="9831" formatCode="0.000">
                  <c:v>5.5119999999999996</c:v>
                </c:pt>
                <c:pt idx="9832" formatCode="0.000">
                  <c:v>11.266</c:v>
                </c:pt>
                <c:pt idx="9833" formatCode="0.000">
                  <c:v>3.1120000000000001</c:v>
                </c:pt>
                <c:pt idx="9834" formatCode="0.000">
                  <c:v>6.734</c:v>
                </c:pt>
                <c:pt idx="9835" formatCode="0.000">
                  <c:v>12.475</c:v>
                </c:pt>
                <c:pt idx="9836" formatCode="0.000">
                  <c:v>4.7779999999999996</c:v>
                </c:pt>
                <c:pt idx="9837" formatCode="0.000">
                  <c:v>10</c:v>
                </c:pt>
                <c:pt idx="9838" formatCode="0.000">
                  <c:v>2.0990000000000002</c:v>
                </c:pt>
                <c:pt idx="9839" formatCode="0.000">
                  <c:v>6.4530000000000003</c:v>
                </c:pt>
                <c:pt idx="9840" formatCode="0.000">
                  <c:v>11.119</c:v>
                </c:pt>
                <c:pt idx="9841" formatCode="0.000">
                  <c:v>5.05</c:v>
                </c:pt>
                <c:pt idx="9842" formatCode="0.000">
                  <c:v>9.9489999999999998</c:v>
                </c:pt>
                <c:pt idx="9843" formatCode="0.000">
                  <c:v>3.81</c:v>
                </c:pt>
                <c:pt idx="9844" formatCode="0.000">
                  <c:v>6.0010000000000003</c:v>
                </c:pt>
                <c:pt idx="9845" formatCode="0.000">
                  <c:v>7.1920000000000002</c:v>
                </c:pt>
                <c:pt idx="9846" formatCode="0.000">
                  <c:v>3.9689999999999999</c:v>
                </c:pt>
                <c:pt idx="9847" formatCode="0.000">
                  <c:v>7.9939999999999998</c:v>
                </c:pt>
                <c:pt idx="9848" formatCode="0.000">
                  <c:v>10.263</c:v>
                </c:pt>
                <c:pt idx="9849" formatCode="0.000">
                  <c:v>6.6310000000000002</c:v>
                </c:pt>
                <c:pt idx="9850" formatCode="0.000">
                  <c:v>8.6120000000000001</c:v>
                </c:pt>
                <c:pt idx="9851" formatCode="0.000">
                  <c:v>4.3140000000000001</c:v>
                </c:pt>
                <c:pt idx="9852" formatCode="0.000">
                  <c:v>9.9580000000000002</c:v>
                </c:pt>
                <c:pt idx="9853" formatCode="0.000">
                  <c:v>6.9180000000000001</c:v>
                </c:pt>
                <c:pt idx="9854" formatCode="0.000">
                  <c:v>6.3639999999999999</c:v>
                </c:pt>
                <c:pt idx="9855" formatCode="0.000">
                  <c:v>12.638</c:v>
                </c:pt>
                <c:pt idx="9856" formatCode="0.000">
                  <c:v>4.8680000000000003</c:v>
                </c:pt>
                <c:pt idx="9857" formatCode="0.000">
                  <c:v>7.774</c:v>
                </c:pt>
                <c:pt idx="9858" formatCode="0.000">
                  <c:v>3.786</c:v>
                </c:pt>
                <c:pt idx="9859" formatCode="0.000">
                  <c:v>7.218</c:v>
                </c:pt>
                <c:pt idx="9860" formatCode="0.000">
                  <c:v>9.5259999999999998</c:v>
                </c:pt>
                <c:pt idx="9861" formatCode="0.000">
                  <c:v>5.5910000000000002</c:v>
                </c:pt>
                <c:pt idx="9862" formatCode="0.000">
                  <c:v>7.3010000000000002</c:v>
                </c:pt>
                <c:pt idx="9863" formatCode="0.000">
                  <c:v>7.8689999999999998</c:v>
                </c:pt>
                <c:pt idx="9864" formatCode="0.000">
                  <c:v>6.109</c:v>
                </c:pt>
                <c:pt idx="9865" formatCode="0.000">
                  <c:v>11.112</c:v>
                </c:pt>
                <c:pt idx="9866" formatCode="0.000">
                  <c:v>4.6210000000000004</c:v>
                </c:pt>
                <c:pt idx="9867" formatCode="0.000">
                  <c:v>8.39</c:v>
                </c:pt>
                <c:pt idx="9868" formatCode="0.000">
                  <c:v>5.1230000000000002</c:v>
                </c:pt>
                <c:pt idx="9869" formatCode="0.000">
                  <c:v>7.2610000000000001</c:v>
                </c:pt>
                <c:pt idx="9870" formatCode="0.000">
                  <c:v>10.964</c:v>
                </c:pt>
                <c:pt idx="9871" formatCode="0.000">
                  <c:v>5.992</c:v>
                </c:pt>
                <c:pt idx="9872" formatCode="0.000">
                  <c:v>7.4619999999999997</c:v>
                </c:pt>
                <c:pt idx="9873" formatCode="0.000">
                  <c:v>5.4829999999999997</c:v>
                </c:pt>
                <c:pt idx="9874" formatCode="0.000">
                  <c:v>6.7149999999999999</c:v>
                </c:pt>
                <c:pt idx="9875" formatCode="0.000">
                  <c:v>8.1300000000000008</c:v>
                </c:pt>
                <c:pt idx="9876" formatCode="0.000">
                  <c:v>5.8970000000000002</c:v>
                </c:pt>
                <c:pt idx="9877" formatCode="0.000">
                  <c:v>5.8520000000000003</c:v>
                </c:pt>
                <c:pt idx="9878" formatCode="0.000">
                  <c:v>8.3770000000000007</c:v>
                </c:pt>
                <c:pt idx="9879" formatCode="0.000">
                  <c:v>8.468</c:v>
                </c:pt>
                <c:pt idx="9880" formatCode="0.000">
                  <c:v>9.3829999999999991</c:v>
                </c:pt>
                <c:pt idx="9881" formatCode="0.000">
                  <c:v>4.4509999999999996</c:v>
                </c:pt>
                <c:pt idx="9882" formatCode="0.000">
                  <c:v>5.194</c:v>
                </c:pt>
                <c:pt idx="9883" formatCode="0.000">
                  <c:v>10.685</c:v>
                </c:pt>
                <c:pt idx="9884" formatCode="0.000">
                  <c:v>7.1130000000000004</c:v>
                </c:pt>
                <c:pt idx="9885" formatCode="0.000">
                  <c:v>10.423</c:v>
                </c:pt>
                <c:pt idx="9886" formatCode="0.000">
                  <c:v>5.5380000000000003</c:v>
                </c:pt>
                <c:pt idx="9887" formatCode="0.000">
                  <c:v>7.0890000000000004</c:v>
                </c:pt>
                <c:pt idx="9888" formatCode="0.000">
                  <c:v>6.2030000000000003</c:v>
                </c:pt>
                <c:pt idx="9889" formatCode="0.000">
                  <c:v>7.6749999999999998</c:v>
                </c:pt>
                <c:pt idx="9890" formatCode="0.000">
                  <c:v>8.6989999999999998</c:v>
                </c:pt>
                <c:pt idx="9891" formatCode="0.000">
                  <c:v>4.3230000000000004</c:v>
                </c:pt>
                <c:pt idx="9892" formatCode="0.000">
                  <c:v>4.992</c:v>
                </c:pt>
                <c:pt idx="9893" formatCode="0.000">
                  <c:v>11.221</c:v>
                </c:pt>
                <c:pt idx="9894" formatCode="0.000">
                  <c:v>7.7930000000000001</c:v>
                </c:pt>
                <c:pt idx="9895" formatCode="0.000">
                  <c:v>6</c:v>
                </c:pt>
                <c:pt idx="9896" formatCode="0.000">
                  <c:v>5.64</c:v>
                </c:pt>
                <c:pt idx="9897" formatCode="0.000">
                  <c:v>8.8729999999999993</c:v>
                </c:pt>
                <c:pt idx="9898" formatCode="0.000">
                  <c:v>9.83</c:v>
                </c:pt>
                <c:pt idx="9899" formatCode="0.000">
                  <c:v>6.782</c:v>
                </c:pt>
                <c:pt idx="9900" formatCode="0.000">
                  <c:v>8.8330000000000002</c:v>
                </c:pt>
                <c:pt idx="9901" formatCode="0.000">
                  <c:v>5.9119999999999999</c:v>
                </c:pt>
                <c:pt idx="9902" formatCode="0.000">
                  <c:v>9.0670000000000002</c:v>
                </c:pt>
                <c:pt idx="9903" formatCode="0.000">
                  <c:v>6.2539999999999996</c:v>
                </c:pt>
                <c:pt idx="9904" formatCode="0.000">
                  <c:v>7.1529999999999996</c:v>
                </c:pt>
                <c:pt idx="9905" formatCode="0.000">
                  <c:v>8.8239999999999998</c:v>
                </c:pt>
                <c:pt idx="9906" formatCode="0.000">
                  <c:v>6.2809999999999997</c:v>
                </c:pt>
                <c:pt idx="9907" formatCode="0.000">
                  <c:v>6.335</c:v>
                </c:pt>
                <c:pt idx="9908" formatCode="0.000">
                  <c:v>7.7249999999999996</c:v>
                </c:pt>
                <c:pt idx="9909" formatCode="0.000">
                  <c:v>8.1440000000000001</c:v>
                </c:pt>
                <c:pt idx="9910" formatCode="0.000">
                  <c:v>8.9809999999999999</c:v>
                </c:pt>
                <c:pt idx="9911" formatCode="0.000">
                  <c:v>6.52</c:v>
                </c:pt>
                <c:pt idx="9912" formatCode="0.000">
                  <c:v>7.8719999999999999</c:v>
                </c:pt>
                <c:pt idx="9913" formatCode="0.000">
                  <c:v>5.8319999999999999</c:v>
                </c:pt>
                <c:pt idx="9914" formatCode="0.000">
                  <c:v>8.1950000000000003</c:v>
                </c:pt>
                <c:pt idx="9915" formatCode="0.000">
                  <c:v>4.9260000000000002</c:v>
                </c:pt>
                <c:pt idx="9916" formatCode="0.000">
                  <c:v>6.6280000000000001</c:v>
                </c:pt>
                <c:pt idx="9917" formatCode="0.000">
                  <c:v>8.1579999999999995</c:v>
                </c:pt>
                <c:pt idx="9918" formatCode="0.000">
                  <c:v>9.9</c:v>
                </c:pt>
                <c:pt idx="9919" formatCode="0.000">
                  <c:v>7.8760000000000003</c:v>
                </c:pt>
                <c:pt idx="9920" formatCode="0.000">
                  <c:v>6.1340000000000003</c:v>
                </c:pt>
                <c:pt idx="9921" formatCode="0.000">
                  <c:v>6.5670000000000002</c:v>
                </c:pt>
                <c:pt idx="9922" formatCode="0.000">
                  <c:v>9.06</c:v>
                </c:pt>
                <c:pt idx="9923" formatCode="0.000">
                  <c:v>8.0920000000000005</c:v>
                </c:pt>
                <c:pt idx="9924" formatCode="0.000">
                  <c:v>7.7190000000000003</c:v>
                </c:pt>
                <c:pt idx="9925" formatCode="0.000">
                  <c:v>8.8000000000000007</c:v>
                </c:pt>
                <c:pt idx="9926" formatCode="0.000">
                  <c:v>6.9089999999999998</c:v>
                </c:pt>
                <c:pt idx="9927" formatCode="0.000">
                  <c:v>7.7240000000000002</c:v>
                </c:pt>
                <c:pt idx="9928" formatCode="0.000">
                  <c:v>8.4019999999999992</c:v>
                </c:pt>
                <c:pt idx="9929" formatCode="0.000">
                  <c:v>5.82</c:v>
                </c:pt>
                <c:pt idx="9930" formatCode="0.000">
                  <c:v>9.8019999999999996</c:v>
                </c:pt>
                <c:pt idx="9931" formatCode="0.000">
                  <c:v>3.9630000000000001</c:v>
                </c:pt>
                <c:pt idx="9932" formatCode="0.000">
                  <c:v>7.8810000000000002</c:v>
                </c:pt>
                <c:pt idx="9933" formatCode="0.000">
                  <c:v>9.42</c:v>
                </c:pt>
                <c:pt idx="9934" formatCode="0.000">
                  <c:v>6.6710000000000003</c:v>
                </c:pt>
                <c:pt idx="9935" formatCode="0.000">
                  <c:v>9.7880000000000003</c:v>
                </c:pt>
                <c:pt idx="9936" formatCode="0.000">
                  <c:v>5.7960000000000003</c:v>
                </c:pt>
                <c:pt idx="9937" formatCode="0.000">
                  <c:v>6.7510000000000003</c:v>
                </c:pt>
                <c:pt idx="9938" formatCode="0.000">
                  <c:v>7.7990000000000004</c:v>
                </c:pt>
                <c:pt idx="9939" formatCode="0.000">
                  <c:v>7.6820000000000004</c:v>
                </c:pt>
                <c:pt idx="9940" formatCode="0.000">
                  <c:v>9.2880000000000003</c:v>
                </c:pt>
                <c:pt idx="9941" formatCode="0.000">
                  <c:v>6.6630000000000003</c:v>
                </c:pt>
                <c:pt idx="9942" formatCode="0.000">
                  <c:v>7.1529999999999996</c:v>
                </c:pt>
                <c:pt idx="9943" formatCode="0.000">
                  <c:v>6.3540000000000001</c:v>
                </c:pt>
                <c:pt idx="9944" formatCode="0.000">
                  <c:v>8.4339999999999993</c:v>
                </c:pt>
                <c:pt idx="9945" formatCode="0.000">
                  <c:v>7.8079999999999998</c:v>
                </c:pt>
                <c:pt idx="9946" formatCode="0.000">
                  <c:v>5.4969999999999999</c:v>
                </c:pt>
                <c:pt idx="9947" formatCode="0.000">
                  <c:v>8.4030000000000005</c:v>
                </c:pt>
                <c:pt idx="9948" formatCode="0.000">
                  <c:v>8.3960000000000008</c:v>
                </c:pt>
                <c:pt idx="9949" formatCode="0.000">
                  <c:v>7.8609999999999998</c:v>
                </c:pt>
                <c:pt idx="9950" formatCode="0.000">
                  <c:v>9.4969999999999999</c:v>
                </c:pt>
                <c:pt idx="9951" formatCode="0.000">
                  <c:v>5.3070000000000004</c:v>
                </c:pt>
                <c:pt idx="9952" formatCode="0.000">
                  <c:v>6.8460000000000001</c:v>
                </c:pt>
                <c:pt idx="9953" formatCode="0.000">
                  <c:v>9.3209999999999997</c:v>
                </c:pt>
                <c:pt idx="9954" formatCode="0.000">
                  <c:v>7.0670000000000002</c:v>
                </c:pt>
                <c:pt idx="9955" formatCode="0.000">
                  <c:v>8.0730000000000004</c:v>
                </c:pt>
                <c:pt idx="9956" formatCode="0.000">
                  <c:v>4.569</c:v>
                </c:pt>
                <c:pt idx="9957" formatCode="0.000">
                  <c:v>7.2409999999999997</c:v>
                </c:pt>
                <c:pt idx="9958" formatCode="0.000">
                  <c:v>11.602</c:v>
                </c:pt>
                <c:pt idx="9959" formatCode="0.000">
                  <c:v>6.6219999999999999</c:v>
                </c:pt>
                <c:pt idx="9960" formatCode="0.000">
                  <c:v>11.414999999999999</c:v>
                </c:pt>
                <c:pt idx="9961" formatCode="0.000">
                  <c:v>4.1210000000000004</c:v>
                </c:pt>
                <c:pt idx="9962" formatCode="0.000">
                  <c:v>8.7129999999999992</c:v>
                </c:pt>
                <c:pt idx="9963" formatCode="0.000">
                  <c:v>8.4670000000000005</c:v>
                </c:pt>
                <c:pt idx="9964" formatCode="0.000">
                  <c:v>5.4589999999999996</c:v>
                </c:pt>
                <c:pt idx="9965" formatCode="0.000">
                  <c:v>10.083</c:v>
                </c:pt>
                <c:pt idx="9966" formatCode="0.000">
                  <c:v>5.5629999999999997</c:v>
                </c:pt>
                <c:pt idx="9967" formatCode="0.000">
                  <c:v>8.2949999999999999</c:v>
                </c:pt>
                <c:pt idx="9968" formatCode="0.000">
                  <c:v>6.46</c:v>
                </c:pt>
                <c:pt idx="9969" formatCode="0.000">
                  <c:v>7.84</c:v>
                </c:pt>
                <c:pt idx="9970" formatCode="0.000">
                  <c:v>8.9429999999999996</c:v>
                </c:pt>
                <c:pt idx="9971" formatCode="0.000">
                  <c:v>3.6739999999999999</c:v>
                </c:pt>
                <c:pt idx="9972" formatCode="0.000">
                  <c:v>3.431</c:v>
                </c:pt>
                <c:pt idx="9973" formatCode="0.000">
                  <c:v>8.7360000000000007</c:v>
                </c:pt>
                <c:pt idx="9974" formatCode="0.000">
                  <c:v>4.6989999999999998</c:v>
                </c:pt>
                <c:pt idx="9975" formatCode="0.000">
                  <c:v>4.9290000000000003</c:v>
                </c:pt>
                <c:pt idx="9976" formatCode="0.000">
                  <c:v>8.641</c:v>
                </c:pt>
                <c:pt idx="9977" formatCode="0.000">
                  <c:v>5.5709999999999997</c:v>
                </c:pt>
                <c:pt idx="9978" formatCode="0.000">
                  <c:v>9.6110000000000007</c:v>
                </c:pt>
                <c:pt idx="9979" formatCode="0.000">
                  <c:v>8.5180000000000007</c:v>
                </c:pt>
                <c:pt idx="9980" formatCode="0.000">
                  <c:v>-4.42</c:v>
                </c:pt>
                <c:pt idx="9981" formatCode="0.000">
                  <c:v>6.6970000000000001</c:v>
                </c:pt>
                <c:pt idx="9982" formatCode="0.000">
                  <c:v>9.0009999999999994</c:v>
                </c:pt>
                <c:pt idx="9983" formatCode="0.000">
                  <c:v>6.702</c:v>
                </c:pt>
                <c:pt idx="9984" formatCode="0.000">
                  <c:v>8.7729999999999997</c:v>
                </c:pt>
                <c:pt idx="9985" formatCode="0.000">
                  <c:v>6.7759999999999998</c:v>
                </c:pt>
                <c:pt idx="9986" formatCode="0.000">
                  <c:v>-5.0209999999999999</c:v>
                </c:pt>
                <c:pt idx="9987" formatCode="0.000">
                  <c:v>8.5920000000000005</c:v>
                </c:pt>
                <c:pt idx="9988" formatCode="0.000">
                  <c:v>12.084</c:v>
                </c:pt>
                <c:pt idx="9989" formatCode="0.000">
                  <c:v>7.226</c:v>
                </c:pt>
                <c:pt idx="9990" formatCode="0.000">
                  <c:v>7.5469999999999997</c:v>
                </c:pt>
                <c:pt idx="9991" formatCode="0.000">
                  <c:v>9.5640000000000001</c:v>
                </c:pt>
                <c:pt idx="9992" formatCode="0.000">
                  <c:v>-8.9359999999999999</c:v>
                </c:pt>
                <c:pt idx="9993" formatCode="0.000">
                  <c:v>7.5359999999999996</c:v>
                </c:pt>
                <c:pt idx="9994" formatCode="0.000">
                  <c:v>9.9619999999999997</c:v>
                </c:pt>
                <c:pt idx="9995" formatCode="0.000">
                  <c:v>8.1590000000000007</c:v>
                </c:pt>
                <c:pt idx="9996" formatCode="0.000">
                  <c:v>7.1379999999999999</c:v>
                </c:pt>
                <c:pt idx="9997" formatCode="0.000">
                  <c:v>10.098000000000001</c:v>
                </c:pt>
                <c:pt idx="9998" formatCode="0.000">
                  <c:v>-8.4890000000000008</c:v>
                </c:pt>
                <c:pt idx="9999" formatCode="0.000">
                  <c:v>8.35</c:v>
                </c:pt>
                <c:pt idx="10000" formatCode="0.000">
                  <c:v>13.797000000000001</c:v>
                </c:pt>
                <c:pt idx="10001" formatCode="0.000">
                  <c:v>9.0570000000000004</c:v>
                </c:pt>
                <c:pt idx="10002" formatCode="0.000">
                  <c:v>8.0549999999999997</c:v>
                </c:pt>
                <c:pt idx="10003" formatCode="0.000">
                  <c:v>9.6460000000000008</c:v>
                </c:pt>
                <c:pt idx="10004" formatCode="0.000">
                  <c:v>-14.778</c:v>
                </c:pt>
                <c:pt idx="10005" formatCode="0.000">
                  <c:v>9.6370000000000005</c:v>
                </c:pt>
                <c:pt idx="10006" formatCode="0.000">
                  <c:v>15.628</c:v>
                </c:pt>
                <c:pt idx="10007" formatCode="0.000">
                  <c:v>10.522</c:v>
                </c:pt>
                <c:pt idx="10008" formatCode="0.000">
                  <c:v>8.2370000000000001</c:v>
                </c:pt>
                <c:pt idx="10009" formatCode="0.000">
                  <c:v>11.475</c:v>
                </c:pt>
                <c:pt idx="10010" formatCode="0.000">
                  <c:v>-18.259</c:v>
                </c:pt>
                <c:pt idx="10011" formatCode="0.000">
                  <c:v>8.0030000000000001</c:v>
                </c:pt>
                <c:pt idx="10012" formatCode="0.000">
                  <c:v>12.282999999999999</c:v>
                </c:pt>
                <c:pt idx="10013" formatCode="0.000">
                  <c:v>9.5719999999999992</c:v>
                </c:pt>
                <c:pt idx="10014" formatCode="0.000">
                  <c:v>6.7949999999999999</c:v>
                </c:pt>
                <c:pt idx="10015" formatCode="0.000">
                  <c:v>10.509</c:v>
                </c:pt>
                <c:pt idx="10016" formatCode="0.000">
                  <c:v>-10.493</c:v>
                </c:pt>
                <c:pt idx="10017" formatCode="0.000">
                  <c:v>7.1269999999999998</c:v>
                </c:pt>
                <c:pt idx="10018" formatCode="0.000">
                  <c:v>10.454000000000001</c:v>
                </c:pt>
                <c:pt idx="10019" formatCode="0.000">
                  <c:v>8.7149999999999999</c:v>
                </c:pt>
                <c:pt idx="10020" formatCode="0.000">
                  <c:v>4.9050000000000002</c:v>
                </c:pt>
                <c:pt idx="10021" formatCode="0.000">
                  <c:v>5.8310000000000004</c:v>
                </c:pt>
                <c:pt idx="10022" formatCode="0.000">
                  <c:v>-1.2999999999999999E-2</c:v>
                </c:pt>
                <c:pt idx="10023" formatCode="0.000">
                  <c:v>6.0880000000000001</c:v>
                </c:pt>
                <c:pt idx="10024" formatCode="0.000">
                  <c:v>11.567</c:v>
                </c:pt>
                <c:pt idx="10025" formatCode="0.000">
                  <c:v>9.3770000000000007</c:v>
                </c:pt>
                <c:pt idx="10026" formatCode="0.000">
                  <c:v>8.5609999999999999</c:v>
                </c:pt>
                <c:pt idx="10027" formatCode="0.000">
                  <c:v>7.0490000000000004</c:v>
                </c:pt>
                <c:pt idx="10028" formatCode="0.000">
                  <c:v>-6.7030000000000003</c:v>
                </c:pt>
                <c:pt idx="10029" formatCode="0.000">
                  <c:v>6.3129999999999997</c:v>
                </c:pt>
                <c:pt idx="10030" formatCode="0.000">
                  <c:v>9.7539999999999996</c:v>
                </c:pt>
                <c:pt idx="10031" formatCode="0.000">
                  <c:v>10.067</c:v>
                </c:pt>
                <c:pt idx="10032" formatCode="0.000">
                  <c:v>7.3289999999999997</c:v>
                </c:pt>
                <c:pt idx="10033" formatCode="0.000">
                  <c:v>9.0579999999999998</c:v>
                </c:pt>
                <c:pt idx="10034" formatCode="0.000">
                  <c:v>-7.6959999999999997</c:v>
                </c:pt>
                <c:pt idx="10035" formatCode="0.000">
                  <c:v>7.8319999999999999</c:v>
                </c:pt>
                <c:pt idx="10036" formatCode="0.000">
                  <c:v>8.9570000000000007</c:v>
                </c:pt>
                <c:pt idx="10037" formatCode="0.000">
                  <c:v>8.2579999999999991</c:v>
                </c:pt>
                <c:pt idx="10038" formatCode="0.000">
                  <c:v>7.6269999999999998</c:v>
                </c:pt>
                <c:pt idx="10039" formatCode="0.000">
                  <c:v>7.9969999999999999</c:v>
                </c:pt>
                <c:pt idx="10040" formatCode="0.000">
                  <c:v>6.0250000000000004</c:v>
                </c:pt>
                <c:pt idx="10041" formatCode="0.000">
                  <c:v>9.548</c:v>
                </c:pt>
                <c:pt idx="10042" formatCode="0.000">
                  <c:v>7.367</c:v>
                </c:pt>
                <c:pt idx="10043" formatCode="0.000">
                  <c:v>8.875</c:v>
                </c:pt>
                <c:pt idx="10044" formatCode="0.000">
                  <c:v>7.8550000000000004</c:v>
                </c:pt>
                <c:pt idx="10045" formatCode="0.000">
                  <c:v>5.258</c:v>
                </c:pt>
                <c:pt idx="10046" formatCode="0.000">
                  <c:v>6.9279999999999999</c:v>
                </c:pt>
                <c:pt idx="10047" formatCode="0.000">
                  <c:v>7.742</c:v>
                </c:pt>
                <c:pt idx="10048" formatCode="0.000">
                  <c:v>5.9039999999999999</c:v>
                </c:pt>
                <c:pt idx="10049" formatCode="0.000">
                  <c:v>10.884</c:v>
                </c:pt>
                <c:pt idx="10050" formatCode="0.000">
                  <c:v>0.67300000000000004</c:v>
                </c:pt>
                <c:pt idx="10051" formatCode="0.000">
                  <c:v>4.7380000000000004</c:v>
                </c:pt>
                <c:pt idx="10052" formatCode="0.000">
                  <c:v>6.6639999999999997</c:v>
                </c:pt>
                <c:pt idx="10053" formatCode="0.000">
                  <c:v>4.6779999999999999</c:v>
                </c:pt>
                <c:pt idx="10054" formatCode="0.000">
                  <c:v>5.6159999999999997</c:v>
                </c:pt>
                <c:pt idx="10055" formatCode="0.000">
                  <c:v>8.3810000000000002</c:v>
                </c:pt>
                <c:pt idx="10056" formatCode="0.000">
                  <c:v>8.3260000000000005</c:v>
                </c:pt>
                <c:pt idx="10057" formatCode="0.000">
                  <c:v>3.3740000000000001</c:v>
                </c:pt>
                <c:pt idx="10058" formatCode="0.000">
                  <c:v>4.3600000000000003</c:v>
                </c:pt>
                <c:pt idx="10059" formatCode="0.000">
                  <c:v>5.5750000000000002</c:v>
                </c:pt>
                <c:pt idx="10060" formatCode="0.000">
                  <c:v>6.47</c:v>
                </c:pt>
                <c:pt idx="10061" formatCode="0.000">
                  <c:v>9.8409999999999993</c:v>
                </c:pt>
                <c:pt idx="10062" formatCode="0.000">
                  <c:v>9.2449999999999992</c:v>
                </c:pt>
                <c:pt idx="10063" formatCode="0.000">
                  <c:v>1.7150000000000001</c:v>
                </c:pt>
                <c:pt idx="10064" formatCode="0.000">
                  <c:v>6.7069999999999999</c:v>
                </c:pt>
                <c:pt idx="10065" formatCode="0.000">
                  <c:v>6.66</c:v>
                </c:pt>
                <c:pt idx="10066" formatCode="0.000">
                  <c:v>6.7850000000000001</c:v>
                </c:pt>
                <c:pt idx="10067" formatCode="0.000">
                  <c:v>7.875</c:v>
                </c:pt>
                <c:pt idx="10068" formatCode="0.000">
                  <c:v>6.3170000000000002</c:v>
                </c:pt>
                <c:pt idx="10069" formatCode="0.000">
                  <c:v>3.0270000000000001</c:v>
                </c:pt>
                <c:pt idx="10070" formatCode="0.000">
                  <c:v>4.8879999999999999</c:v>
                </c:pt>
                <c:pt idx="10071" formatCode="0.000">
                  <c:v>8.0589999999999993</c:v>
                </c:pt>
                <c:pt idx="10072" formatCode="0.000">
                  <c:v>5.9279999999999999</c:v>
                </c:pt>
                <c:pt idx="10073" formatCode="0.000">
                  <c:v>7.9370000000000003</c:v>
                </c:pt>
                <c:pt idx="10074" formatCode="0.000">
                  <c:v>8.4220000000000006</c:v>
                </c:pt>
                <c:pt idx="10075" formatCode="0.000">
                  <c:v>2.2999999999999998</c:v>
                </c:pt>
                <c:pt idx="10076" formatCode="0.000">
                  <c:v>6.7670000000000003</c:v>
                </c:pt>
                <c:pt idx="10077" formatCode="0.000">
                  <c:v>8.3140000000000001</c:v>
                </c:pt>
                <c:pt idx="10078" formatCode="0.000">
                  <c:v>5.8650000000000002</c:v>
                </c:pt>
                <c:pt idx="10079" formatCode="0.000">
                  <c:v>8.3789999999999996</c:v>
                </c:pt>
                <c:pt idx="10080" formatCode="0.000">
                  <c:v>3.8260000000000001</c:v>
                </c:pt>
                <c:pt idx="10081" formatCode="0.000">
                  <c:v>4.5419999999999998</c:v>
                </c:pt>
                <c:pt idx="10082" formatCode="0.000">
                  <c:v>7.27</c:v>
                </c:pt>
                <c:pt idx="10083" formatCode="0.000">
                  <c:v>5.7750000000000004</c:v>
                </c:pt>
                <c:pt idx="10084" formatCode="0.000">
                  <c:v>5.52</c:v>
                </c:pt>
                <c:pt idx="10085" formatCode="0.000">
                  <c:v>9.0730000000000004</c:v>
                </c:pt>
                <c:pt idx="10086" formatCode="0.000">
                  <c:v>6.2930000000000001</c:v>
                </c:pt>
                <c:pt idx="10087" formatCode="0.000">
                  <c:v>3.9180000000000001</c:v>
                </c:pt>
                <c:pt idx="10088" formatCode="0.000">
                  <c:v>9.9160000000000004</c:v>
                </c:pt>
                <c:pt idx="10089" formatCode="0.000">
                  <c:v>7.96</c:v>
                </c:pt>
                <c:pt idx="10090" formatCode="0.000">
                  <c:v>5.1769999999999996</c:v>
                </c:pt>
                <c:pt idx="10091" formatCode="0.000">
                  <c:v>6.8810000000000002</c:v>
                </c:pt>
                <c:pt idx="10092" formatCode="0.000">
                  <c:v>3.7410000000000001</c:v>
                </c:pt>
                <c:pt idx="10093" formatCode="0.000">
                  <c:v>4.3280000000000003</c:v>
                </c:pt>
                <c:pt idx="10094" formatCode="0.000">
                  <c:v>8.8379999999999992</c:v>
                </c:pt>
                <c:pt idx="10095" formatCode="0.000">
                  <c:v>8.4290000000000003</c:v>
                </c:pt>
                <c:pt idx="10096" formatCode="0.000">
                  <c:v>7.3440000000000003</c:v>
                </c:pt>
                <c:pt idx="10097" formatCode="0.000">
                  <c:v>8.3040000000000003</c:v>
                </c:pt>
                <c:pt idx="10098" formatCode="0.000">
                  <c:v>0.76900000000000002</c:v>
                </c:pt>
                <c:pt idx="10099" formatCode="0.000">
                  <c:v>4.4710000000000001</c:v>
                </c:pt>
                <c:pt idx="10100" formatCode="0.000">
                  <c:v>10.949</c:v>
                </c:pt>
                <c:pt idx="10101" formatCode="0.000">
                  <c:v>8.0090000000000003</c:v>
                </c:pt>
                <c:pt idx="10102" formatCode="0.000">
                  <c:v>7.1360000000000001</c:v>
                </c:pt>
                <c:pt idx="10103" formatCode="0.000">
                  <c:v>9.0289999999999999</c:v>
                </c:pt>
                <c:pt idx="10104" formatCode="0.000">
                  <c:v>-3.5110000000000001</c:v>
                </c:pt>
                <c:pt idx="10105" formatCode="0.000">
                  <c:v>6.6929999999999996</c:v>
                </c:pt>
                <c:pt idx="10106" formatCode="0.000">
                  <c:v>11.427</c:v>
                </c:pt>
                <c:pt idx="10107" formatCode="0.000">
                  <c:v>7.7759999999999998</c:v>
                </c:pt>
                <c:pt idx="10108" formatCode="0.000">
                  <c:v>8.4879999999999995</c:v>
                </c:pt>
                <c:pt idx="10109" formatCode="0.000">
                  <c:v>10.135</c:v>
                </c:pt>
                <c:pt idx="10110" formatCode="0.000">
                  <c:v>-7.07</c:v>
                </c:pt>
                <c:pt idx="10111" formatCode="0.000">
                  <c:v>7.6950000000000003</c:v>
                </c:pt>
                <c:pt idx="10112" formatCode="0.000">
                  <c:v>10.621</c:v>
                </c:pt>
                <c:pt idx="10113" formatCode="0.000">
                  <c:v>6.1760000000000002</c:v>
                </c:pt>
                <c:pt idx="10114" formatCode="0.000">
                  <c:v>6.61</c:v>
                </c:pt>
                <c:pt idx="10115" formatCode="0.000">
                  <c:v>10.827999999999999</c:v>
                </c:pt>
                <c:pt idx="10116" formatCode="0.000">
                  <c:v>-2.706</c:v>
                </c:pt>
                <c:pt idx="10117" formatCode="0.000">
                  <c:v>7.0650000000000004</c:v>
                </c:pt>
                <c:pt idx="10118" formatCode="0.000">
                  <c:v>9.3879999999999999</c:v>
                </c:pt>
                <c:pt idx="10119" formatCode="0.000">
                  <c:v>9.3960000000000008</c:v>
                </c:pt>
                <c:pt idx="10120" formatCode="0.000">
                  <c:v>6.7380000000000004</c:v>
                </c:pt>
                <c:pt idx="10121" formatCode="0.000">
                  <c:v>8.9209999999999994</c:v>
                </c:pt>
                <c:pt idx="10122" formatCode="0.000">
                  <c:v>-2.1240000000000001</c:v>
                </c:pt>
                <c:pt idx="10123" formatCode="0.000">
                  <c:v>6.4180000000000001</c:v>
                </c:pt>
                <c:pt idx="10124" formatCode="0.000">
                  <c:v>9.1519999999999992</c:v>
                </c:pt>
                <c:pt idx="10125" formatCode="0.000">
                  <c:v>8.0139999999999993</c:v>
                </c:pt>
                <c:pt idx="10126" formatCode="0.000">
                  <c:v>7.2530000000000001</c:v>
                </c:pt>
                <c:pt idx="10127" formatCode="0.000">
                  <c:v>10.598000000000001</c:v>
                </c:pt>
                <c:pt idx="10128" formatCode="0.000">
                  <c:v>-3.323</c:v>
                </c:pt>
                <c:pt idx="10129" formatCode="0.000">
                  <c:v>7.181</c:v>
                </c:pt>
                <c:pt idx="10130" formatCode="0.000">
                  <c:v>12.167</c:v>
                </c:pt>
                <c:pt idx="10131" formatCode="0.000">
                  <c:v>9.2309999999999999</c:v>
                </c:pt>
                <c:pt idx="10132" formatCode="0.000">
                  <c:v>7.5540000000000003</c:v>
                </c:pt>
                <c:pt idx="10133" formatCode="0.000">
                  <c:v>10.308999999999999</c:v>
                </c:pt>
                <c:pt idx="10134" formatCode="0.000">
                  <c:v>-8.0489999999999995</c:v>
                </c:pt>
                <c:pt idx="10135" formatCode="0.000">
                  <c:v>7.8</c:v>
                </c:pt>
                <c:pt idx="10136" formatCode="0.000">
                  <c:v>8.5030000000000001</c:v>
                </c:pt>
                <c:pt idx="10137" formatCode="0.000">
                  <c:v>6.9249999999999998</c:v>
                </c:pt>
                <c:pt idx="10138" formatCode="0.000">
                  <c:v>5.8970000000000002</c:v>
                </c:pt>
                <c:pt idx="10139" formatCode="0.000">
                  <c:v>12.781000000000001</c:v>
                </c:pt>
                <c:pt idx="10140" formatCode="0.000">
                  <c:v>-0.53900000000000003</c:v>
                </c:pt>
                <c:pt idx="10141" formatCode="0.000">
                  <c:v>5.5789999999999997</c:v>
                </c:pt>
                <c:pt idx="10142" formatCode="0.000">
                  <c:v>11.45</c:v>
                </c:pt>
                <c:pt idx="10143" formatCode="0.000">
                  <c:v>8.6760000000000002</c:v>
                </c:pt>
                <c:pt idx="10144" formatCode="0.000">
                  <c:v>4.3449999999999998</c:v>
                </c:pt>
                <c:pt idx="10145" formatCode="0.000">
                  <c:v>14.366</c:v>
                </c:pt>
                <c:pt idx="10146" formatCode="0.000">
                  <c:v>-3.4689999999999999</c:v>
                </c:pt>
                <c:pt idx="10147" formatCode="0.000">
                  <c:v>3.9079999999999999</c:v>
                </c:pt>
                <c:pt idx="10148" formatCode="0.000">
                  <c:v>10.573</c:v>
                </c:pt>
                <c:pt idx="10149" formatCode="0.000">
                  <c:v>8.4269999999999996</c:v>
                </c:pt>
                <c:pt idx="10150" formatCode="0.000">
                  <c:v>5.024</c:v>
                </c:pt>
                <c:pt idx="10151" formatCode="0.000">
                  <c:v>15.286</c:v>
                </c:pt>
                <c:pt idx="10152" formatCode="0.000">
                  <c:v>-4.6280000000000001</c:v>
                </c:pt>
                <c:pt idx="10153" formatCode="0.000">
                  <c:v>4.7240000000000002</c:v>
                </c:pt>
                <c:pt idx="10154" formatCode="0.000">
                  <c:v>12.625999999999999</c:v>
                </c:pt>
                <c:pt idx="10155" formatCode="0.000">
                  <c:v>7.9859999999999998</c:v>
                </c:pt>
                <c:pt idx="10156" formatCode="0.000">
                  <c:v>5.1740000000000004</c:v>
                </c:pt>
                <c:pt idx="10157" formatCode="0.000">
                  <c:v>11.45</c:v>
                </c:pt>
                <c:pt idx="10158" formatCode="0.000">
                  <c:v>-0.114</c:v>
                </c:pt>
                <c:pt idx="10159" formatCode="0.000">
                  <c:v>2.411</c:v>
                </c:pt>
                <c:pt idx="10160" formatCode="0.000">
                  <c:v>10.757999999999999</c:v>
                </c:pt>
                <c:pt idx="10161" formatCode="0.000">
                  <c:v>6.7809999999999997</c:v>
                </c:pt>
                <c:pt idx="10162" formatCode="0.000">
                  <c:v>6.5090000000000003</c:v>
                </c:pt>
                <c:pt idx="10163" formatCode="0.000">
                  <c:v>11.993</c:v>
                </c:pt>
                <c:pt idx="10164" formatCode="0.000">
                  <c:v>-3.2469999999999999</c:v>
                </c:pt>
                <c:pt idx="10165" formatCode="0.000">
                  <c:v>6.8639999999999999</c:v>
                </c:pt>
                <c:pt idx="10166" formatCode="0.000">
                  <c:v>10.583</c:v>
                </c:pt>
                <c:pt idx="10167" formatCode="0.000">
                  <c:v>7.0010000000000003</c:v>
                </c:pt>
                <c:pt idx="10168" formatCode="0.000">
                  <c:v>4.7480000000000002</c:v>
                </c:pt>
                <c:pt idx="10169" formatCode="0.000">
                  <c:v>11.682</c:v>
                </c:pt>
                <c:pt idx="10170" formatCode="0.000">
                  <c:v>0.33800000000000002</c:v>
                </c:pt>
                <c:pt idx="10171" formatCode="0.000">
                  <c:v>5.4269999999999996</c:v>
                </c:pt>
                <c:pt idx="10172" formatCode="0.000">
                  <c:v>9.5630000000000006</c:v>
                </c:pt>
                <c:pt idx="10173" formatCode="0.000">
                  <c:v>8.7729999999999997</c:v>
                </c:pt>
                <c:pt idx="10174" formatCode="0.000">
                  <c:v>6.1079999999999997</c:v>
                </c:pt>
                <c:pt idx="10175" formatCode="0.000">
                  <c:v>11.214</c:v>
                </c:pt>
                <c:pt idx="10176" formatCode="0.000">
                  <c:v>-0.26700000000000002</c:v>
                </c:pt>
                <c:pt idx="10177" formatCode="0.000">
                  <c:v>4.5069999999999997</c:v>
                </c:pt>
                <c:pt idx="10178" formatCode="0.000">
                  <c:v>10.930999999999999</c:v>
                </c:pt>
                <c:pt idx="10179" formatCode="0.000">
                  <c:v>8.2910000000000004</c:v>
                </c:pt>
                <c:pt idx="10180" formatCode="0.000">
                  <c:v>7.7370000000000001</c:v>
                </c:pt>
                <c:pt idx="10181" formatCode="0.000">
                  <c:v>9.0690000000000008</c:v>
                </c:pt>
                <c:pt idx="10182" formatCode="0.000">
                  <c:v>-1.256</c:v>
                </c:pt>
                <c:pt idx="10183" formatCode="0.000">
                  <c:v>5.2439999999999998</c:v>
                </c:pt>
                <c:pt idx="10184" formatCode="0.000">
                  <c:v>8.5670000000000002</c:v>
                </c:pt>
                <c:pt idx="10185" formatCode="0.000">
                  <c:v>9.5190000000000001</c:v>
                </c:pt>
                <c:pt idx="10186" formatCode="0.000">
                  <c:v>4.4630000000000001</c:v>
                </c:pt>
                <c:pt idx="10187" formatCode="0.000">
                  <c:v>6.3550000000000004</c:v>
                </c:pt>
                <c:pt idx="10188" formatCode="0.000">
                  <c:v>4.5709999999999997</c:v>
                </c:pt>
                <c:pt idx="10189" formatCode="0.000">
                  <c:v>6.6550000000000002</c:v>
                </c:pt>
                <c:pt idx="10190" formatCode="0.000">
                  <c:v>9.2569999999999997</c:v>
                </c:pt>
                <c:pt idx="10191" formatCode="0.000">
                  <c:v>9.16</c:v>
                </c:pt>
                <c:pt idx="10192" formatCode="0.000">
                  <c:v>5.17</c:v>
                </c:pt>
                <c:pt idx="10193" formatCode="0.000">
                  <c:v>11.002000000000001</c:v>
                </c:pt>
                <c:pt idx="10194" formatCode="0.000">
                  <c:v>0.59499999999999997</c:v>
                </c:pt>
                <c:pt idx="10195" formatCode="0.000">
                  <c:v>5.0590000000000002</c:v>
                </c:pt>
                <c:pt idx="10196" formatCode="0.000">
                  <c:v>9.798</c:v>
                </c:pt>
                <c:pt idx="10197" formatCode="0.000">
                  <c:v>10.098000000000001</c:v>
                </c:pt>
                <c:pt idx="10198" formatCode="0.000">
                  <c:v>7.6050000000000004</c:v>
                </c:pt>
                <c:pt idx="10199" formatCode="0.000">
                  <c:v>6.1059999999999999</c:v>
                </c:pt>
                <c:pt idx="10200" formatCode="0.000">
                  <c:v>1.5009999999999999</c:v>
                </c:pt>
                <c:pt idx="10201" formatCode="0.000">
                  <c:v>5.2460000000000004</c:v>
                </c:pt>
                <c:pt idx="10202" formatCode="0.000">
                  <c:v>6.2229999999999999</c:v>
                </c:pt>
                <c:pt idx="10203" formatCode="0.000">
                  <c:v>8.1790000000000003</c:v>
                </c:pt>
                <c:pt idx="10204" formatCode="0.000">
                  <c:v>4.9509999999999996</c:v>
                </c:pt>
                <c:pt idx="10205" formatCode="0.000">
                  <c:v>9.3960000000000008</c:v>
                </c:pt>
                <c:pt idx="10206" formatCode="0.000">
                  <c:v>5.4180000000000001</c:v>
                </c:pt>
                <c:pt idx="10207" formatCode="0.000">
                  <c:v>6.2939999999999996</c:v>
                </c:pt>
                <c:pt idx="10208" formatCode="0.000">
                  <c:v>7.5720000000000001</c:v>
                </c:pt>
                <c:pt idx="10209" formatCode="0.000">
                  <c:v>9.2070000000000007</c:v>
                </c:pt>
                <c:pt idx="10210" formatCode="0.000">
                  <c:v>5.1059999999999999</c:v>
                </c:pt>
                <c:pt idx="10211" formatCode="0.000">
                  <c:v>6.8869999999999996</c:v>
                </c:pt>
                <c:pt idx="10212" formatCode="0.000">
                  <c:v>6.9219999999999997</c:v>
                </c:pt>
                <c:pt idx="10213" formatCode="0.000">
                  <c:v>4.8730000000000002</c:v>
                </c:pt>
                <c:pt idx="10214" formatCode="0.000">
                  <c:v>11.529</c:v>
                </c:pt>
                <c:pt idx="10215" formatCode="0.000">
                  <c:v>10.487</c:v>
                </c:pt>
                <c:pt idx="10216" formatCode="0.000">
                  <c:v>6.7060000000000004</c:v>
                </c:pt>
                <c:pt idx="10217" formatCode="0.000">
                  <c:v>9.5820000000000007</c:v>
                </c:pt>
                <c:pt idx="10218" formatCode="0.000">
                  <c:v>-2.58</c:v>
                </c:pt>
                <c:pt idx="10219" formatCode="0.000">
                  <c:v>4.9459999999999997</c:v>
                </c:pt>
                <c:pt idx="10220" formatCode="0.000">
                  <c:v>8.484</c:v>
                </c:pt>
                <c:pt idx="10221" formatCode="0.000">
                  <c:v>10.02</c:v>
                </c:pt>
                <c:pt idx="10222" formatCode="0.000">
                  <c:v>6.2320000000000002</c:v>
                </c:pt>
                <c:pt idx="10223" formatCode="0.000">
                  <c:v>9.5860000000000003</c:v>
                </c:pt>
                <c:pt idx="10224" formatCode="0.000">
                  <c:v>-0.159</c:v>
                </c:pt>
                <c:pt idx="10225" formatCode="0.000">
                  <c:v>6.6079999999999997</c:v>
                </c:pt>
                <c:pt idx="10226" formatCode="0.000">
                  <c:v>9.3140000000000001</c:v>
                </c:pt>
                <c:pt idx="10227" formatCode="0.000">
                  <c:v>9.5500000000000007</c:v>
                </c:pt>
                <c:pt idx="10228" formatCode="0.000">
                  <c:v>5.81</c:v>
                </c:pt>
                <c:pt idx="10229" formatCode="0.000">
                  <c:v>9.5950000000000006</c:v>
                </c:pt>
                <c:pt idx="10230" formatCode="0.000">
                  <c:v>2.0390000000000001</c:v>
                </c:pt>
                <c:pt idx="10231" formatCode="0.000">
                  <c:v>4.5609999999999999</c:v>
                </c:pt>
                <c:pt idx="10232" formatCode="0.000">
                  <c:v>9.3569999999999993</c:v>
                </c:pt>
                <c:pt idx="10233" formatCode="0.000">
                  <c:v>10.315</c:v>
                </c:pt>
                <c:pt idx="10234" formatCode="0.000">
                  <c:v>8.0090000000000003</c:v>
                </c:pt>
                <c:pt idx="10235" formatCode="0.000">
                  <c:v>11.226000000000001</c:v>
                </c:pt>
                <c:pt idx="10236" formatCode="0.000">
                  <c:v>-4.0720000000000001</c:v>
                </c:pt>
                <c:pt idx="10237" formatCode="0.000">
                  <c:v>6.1319999999999997</c:v>
                </c:pt>
                <c:pt idx="10238" formatCode="0.000">
                  <c:v>8.9290000000000003</c:v>
                </c:pt>
                <c:pt idx="10239" formatCode="0.000">
                  <c:v>9.2050000000000001</c:v>
                </c:pt>
                <c:pt idx="10240" formatCode="0.000">
                  <c:v>6.1059999999999999</c:v>
                </c:pt>
                <c:pt idx="10241" formatCode="0.000">
                  <c:v>11.943</c:v>
                </c:pt>
                <c:pt idx="10242" formatCode="0.000">
                  <c:v>-0.86</c:v>
                </c:pt>
                <c:pt idx="10243" formatCode="0.000">
                  <c:v>5.7370000000000001</c:v>
                </c:pt>
                <c:pt idx="10244" formatCode="0.000">
                  <c:v>9.5210000000000008</c:v>
                </c:pt>
                <c:pt idx="10245" formatCode="0.000">
                  <c:v>10.567</c:v>
                </c:pt>
                <c:pt idx="10246" formatCode="0.000">
                  <c:v>5.4</c:v>
                </c:pt>
                <c:pt idx="10247" formatCode="0.000">
                  <c:v>10.952999999999999</c:v>
                </c:pt>
                <c:pt idx="10248" formatCode="0.000">
                  <c:v>-0.154</c:v>
                </c:pt>
                <c:pt idx="10249" formatCode="0.000">
                  <c:v>4.8659999999999997</c:v>
                </c:pt>
                <c:pt idx="10250" formatCode="0.000">
                  <c:v>12.242000000000001</c:v>
                </c:pt>
                <c:pt idx="10251" formatCode="0.000">
                  <c:v>9.9909999999999997</c:v>
                </c:pt>
                <c:pt idx="10252" formatCode="0.000">
                  <c:v>5.4779999999999998</c:v>
                </c:pt>
                <c:pt idx="10253" formatCode="0.000">
                  <c:v>9.7460000000000004</c:v>
                </c:pt>
                <c:pt idx="10254" formatCode="0.000">
                  <c:v>-1.984</c:v>
                </c:pt>
                <c:pt idx="10255" formatCode="0.000">
                  <c:v>5.77</c:v>
                </c:pt>
                <c:pt idx="10256" formatCode="0.000">
                  <c:v>10.843</c:v>
                </c:pt>
                <c:pt idx="10257" formatCode="0.000">
                  <c:v>10.363</c:v>
                </c:pt>
                <c:pt idx="10258" formatCode="0.000">
                  <c:v>6.1820000000000004</c:v>
                </c:pt>
                <c:pt idx="10259" formatCode="0.000">
                  <c:v>10.068</c:v>
                </c:pt>
                <c:pt idx="10260" formatCode="0.000">
                  <c:v>-1.9430000000000001</c:v>
                </c:pt>
                <c:pt idx="10261" formatCode="0.000">
                  <c:v>5.8170000000000002</c:v>
                </c:pt>
                <c:pt idx="10262" formatCode="0.000">
                  <c:v>10.43</c:v>
                </c:pt>
                <c:pt idx="10263" formatCode="0.000">
                  <c:v>9.56</c:v>
                </c:pt>
                <c:pt idx="10264" formatCode="0.000">
                  <c:v>5.1980000000000004</c:v>
                </c:pt>
                <c:pt idx="10265" formatCode="0.000">
                  <c:v>11.125</c:v>
                </c:pt>
                <c:pt idx="10266" formatCode="0.000">
                  <c:v>-2.1549999999999998</c:v>
                </c:pt>
                <c:pt idx="10267" formatCode="0.000">
                  <c:v>7.2560000000000002</c:v>
                </c:pt>
                <c:pt idx="10268" formatCode="0.000">
                  <c:v>11.257</c:v>
                </c:pt>
                <c:pt idx="10269" formatCode="0.000">
                  <c:v>11.829000000000001</c:v>
                </c:pt>
                <c:pt idx="10270" formatCode="0.000">
                  <c:v>2.2090000000000001</c:v>
                </c:pt>
                <c:pt idx="10271" formatCode="0.000">
                  <c:v>11.46</c:v>
                </c:pt>
                <c:pt idx="10272" formatCode="0.000">
                  <c:v>-2.1749999999999998</c:v>
                </c:pt>
                <c:pt idx="10273" formatCode="0.000">
                  <c:v>6.9169999999999998</c:v>
                </c:pt>
                <c:pt idx="10274" formatCode="0.000">
                  <c:v>11.737</c:v>
                </c:pt>
                <c:pt idx="10275" formatCode="0.000">
                  <c:v>7.7830000000000004</c:v>
                </c:pt>
                <c:pt idx="10276" formatCode="0.000">
                  <c:v>4.0049999999999999</c:v>
                </c:pt>
                <c:pt idx="10277" formatCode="0.000">
                  <c:v>9.4879999999999995</c:v>
                </c:pt>
                <c:pt idx="10278" formatCode="0.000">
                  <c:v>1.929</c:v>
                </c:pt>
                <c:pt idx="10279" formatCode="0.000">
                  <c:v>6.6369999999999996</c:v>
                </c:pt>
                <c:pt idx="10280" formatCode="0.000">
                  <c:v>13.36</c:v>
                </c:pt>
                <c:pt idx="10281" formatCode="0.000">
                  <c:v>8.8089999999999993</c:v>
                </c:pt>
                <c:pt idx="10282" formatCode="0.000">
                  <c:v>5.9859999999999998</c:v>
                </c:pt>
                <c:pt idx="10283" formatCode="0.000">
                  <c:v>6.6970000000000001</c:v>
                </c:pt>
                <c:pt idx="10284" formatCode="0.000">
                  <c:v>2.3239999999999998</c:v>
                </c:pt>
                <c:pt idx="10285" formatCode="0.000">
                  <c:v>4.4820000000000002</c:v>
                </c:pt>
                <c:pt idx="10286" formatCode="0.000">
                  <c:v>9.3699999999999992</c:v>
                </c:pt>
                <c:pt idx="10287" formatCode="0.000">
                  <c:v>9.4830000000000005</c:v>
                </c:pt>
                <c:pt idx="10288" formatCode="0.000">
                  <c:v>7.6769999999999996</c:v>
                </c:pt>
                <c:pt idx="10289" formatCode="0.000">
                  <c:v>7.7519999999999998</c:v>
                </c:pt>
                <c:pt idx="10290" formatCode="0.000">
                  <c:v>0.247</c:v>
                </c:pt>
                <c:pt idx="10291" formatCode="0.000">
                  <c:v>7.2050000000000001</c:v>
                </c:pt>
                <c:pt idx="10292" formatCode="0.000">
                  <c:v>8.7889999999999997</c:v>
                </c:pt>
                <c:pt idx="10293" formatCode="0.000">
                  <c:v>11.404999999999999</c:v>
                </c:pt>
                <c:pt idx="10294" formatCode="0.000">
                  <c:v>7.827</c:v>
                </c:pt>
                <c:pt idx="10295" formatCode="0.000">
                  <c:v>10.257999999999999</c:v>
                </c:pt>
                <c:pt idx="10296" formatCode="0.000">
                  <c:v>3.1989999999999998</c:v>
                </c:pt>
                <c:pt idx="10297" formatCode="0.000">
                  <c:v>6.5119999999999996</c:v>
                </c:pt>
                <c:pt idx="10298" formatCode="0.000">
                  <c:v>-10.272</c:v>
                </c:pt>
                <c:pt idx="10299" formatCode="0.000">
                  <c:v>10.702999999999999</c:v>
                </c:pt>
                <c:pt idx="10300" formatCode="0.000">
                  <c:v>10.426</c:v>
                </c:pt>
                <c:pt idx="10301" formatCode="0.000">
                  <c:v>6.4729999999999999</c:v>
                </c:pt>
                <c:pt idx="10302" formatCode="0.000">
                  <c:v>9.1129999999999995</c:v>
                </c:pt>
                <c:pt idx="10303" formatCode="0.000">
                  <c:v>5.1269999999999998</c:v>
                </c:pt>
                <c:pt idx="10304" formatCode="0.000">
                  <c:v>6.6260000000000003</c:v>
                </c:pt>
                <c:pt idx="10305" formatCode="0.000">
                  <c:v>-10.646000000000001</c:v>
                </c:pt>
                <c:pt idx="10306" formatCode="0.000">
                  <c:v>13.696999999999999</c:v>
                </c:pt>
                <c:pt idx="10307" formatCode="0.000">
                  <c:v>9.51</c:v>
                </c:pt>
                <c:pt idx="10308" formatCode="0.000">
                  <c:v>6.008</c:v>
                </c:pt>
                <c:pt idx="10309" formatCode="0.000">
                  <c:v>9.3759999999999994</c:v>
                </c:pt>
                <c:pt idx="10310" formatCode="0.000">
                  <c:v>-0.32800000000000001</c:v>
                </c:pt>
                <c:pt idx="10311" formatCode="0.000">
                  <c:v>6.1319999999999997</c:v>
                </c:pt>
                <c:pt idx="10312" formatCode="0.000">
                  <c:v>-6.4720000000000004</c:v>
                </c:pt>
                <c:pt idx="10313" formatCode="0.000">
                  <c:v>6.1630000000000003</c:v>
                </c:pt>
                <c:pt idx="10314" formatCode="0.000">
                  <c:v>10.75</c:v>
                </c:pt>
                <c:pt idx="10315" formatCode="0.000">
                  <c:v>3.39</c:v>
                </c:pt>
                <c:pt idx="10316" formatCode="0.000">
                  <c:v>10.856</c:v>
                </c:pt>
                <c:pt idx="10317" formatCode="0.000">
                  <c:v>7.3840000000000003</c:v>
                </c:pt>
                <c:pt idx="10318" formatCode="0.000">
                  <c:v>5.7919999999999998</c:v>
                </c:pt>
                <c:pt idx="10319" formatCode="0.000">
                  <c:v>-6.3129999999999997</c:v>
                </c:pt>
                <c:pt idx="10320" formatCode="0.000">
                  <c:v>8.0280000000000005</c:v>
                </c:pt>
                <c:pt idx="10321" formatCode="0.000">
                  <c:v>9.5239999999999991</c:v>
                </c:pt>
                <c:pt idx="10322" formatCode="0.000">
                  <c:v>5.984</c:v>
                </c:pt>
                <c:pt idx="10323" formatCode="0.000">
                  <c:v>7.4089999999999998</c:v>
                </c:pt>
                <c:pt idx="10324" formatCode="0.000">
                  <c:v>3.472</c:v>
                </c:pt>
                <c:pt idx="10325" formatCode="0.000">
                  <c:v>4.4080000000000004</c:v>
                </c:pt>
                <c:pt idx="10326" formatCode="0.000">
                  <c:v>-0.70799999999999996</c:v>
                </c:pt>
                <c:pt idx="10327" formatCode="0.000">
                  <c:v>8.9049999999999994</c:v>
                </c:pt>
                <c:pt idx="10328" formatCode="0.000">
                  <c:v>5.9139999999999997</c:v>
                </c:pt>
                <c:pt idx="10329" formatCode="0.000">
                  <c:v>6.6440000000000001</c:v>
                </c:pt>
                <c:pt idx="10330" formatCode="0.000">
                  <c:v>8.8230000000000004</c:v>
                </c:pt>
                <c:pt idx="10331" formatCode="0.000">
                  <c:v>7.0469999999999997</c:v>
                </c:pt>
                <c:pt idx="10332" formatCode="0.000">
                  <c:v>7.58</c:v>
                </c:pt>
                <c:pt idx="10333" formatCode="0.000">
                  <c:v>-6.702</c:v>
                </c:pt>
                <c:pt idx="10334" formatCode="0.000">
                  <c:v>7.1630000000000003</c:v>
                </c:pt>
                <c:pt idx="10335" formatCode="0.000">
                  <c:v>10.086</c:v>
                </c:pt>
                <c:pt idx="10336" formatCode="0.000">
                  <c:v>5.641</c:v>
                </c:pt>
                <c:pt idx="10337" formatCode="0.000">
                  <c:v>11.945</c:v>
                </c:pt>
                <c:pt idx="10338" formatCode="0.000">
                  <c:v>8.8659999999999997</c:v>
                </c:pt>
                <c:pt idx="10339" formatCode="0.000">
                  <c:v>6.8239999999999998</c:v>
                </c:pt>
                <c:pt idx="10340" formatCode="0.000">
                  <c:v>-12.225</c:v>
                </c:pt>
                <c:pt idx="10341" formatCode="0.000">
                  <c:v>5.0309999999999997</c:v>
                </c:pt>
                <c:pt idx="10342" formatCode="0.000">
                  <c:v>10.186999999999999</c:v>
                </c:pt>
                <c:pt idx="10343" formatCode="0.000">
                  <c:v>7.8689999999999998</c:v>
                </c:pt>
                <c:pt idx="10344" formatCode="0.000">
                  <c:v>10.44</c:v>
                </c:pt>
                <c:pt idx="10345" formatCode="0.000">
                  <c:v>1.8340000000000001</c:v>
                </c:pt>
                <c:pt idx="10346" formatCode="0.000">
                  <c:v>6.8440000000000003</c:v>
                </c:pt>
                <c:pt idx="10347" formatCode="0.000">
                  <c:v>-3.819</c:v>
                </c:pt>
                <c:pt idx="10348" formatCode="0.000">
                  <c:v>3.569</c:v>
                </c:pt>
                <c:pt idx="10349" formatCode="0.000">
                  <c:v>8.8010000000000002</c:v>
                </c:pt>
                <c:pt idx="10350" formatCode="0.000">
                  <c:v>5.4450000000000003</c:v>
                </c:pt>
                <c:pt idx="10351" formatCode="0.000">
                  <c:v>11.839</c:v>
                </c:pt>
                <c:pt idx="10352" formatCode="0.000">
                  <c:v>6.8019999999999996</c:v>
                </c:pt>
                <c:pt idx="10353" formatCode="0.000">
                  <c:v>5.4630000000000001</c:v>
                </c:pt>
                <c:pt idx="10354" formatCode="0.000">
                  <c:v>-3.45</c:v>
                </c:pt>
                <c:pt idx="10355" formatCode="0.000">
                  <c:v>8.9190000000000005</c:v>
                </c:pt>
                <c:pt idx="10356" formatCode="0.000">
                  <c:v>11.5</c:v>
                </c:pt>
                <c:pt idx="10357" formatCode="0.000">
                  <c:v>8.702</c:v>
                </c:pt>
                <c:pt idx="10358" formatCode="0.000">
                  <c:v>8.2050000000000001</c:v>
                </c:pt>
                <c:pt idx="10359" formatCode="0.000">
                  <c:v>3.464</c:v>
                </c:pt>
                <c:pt idx="10360" formatCode="0.000">
                  <c:v>5.59</c:v>
                </c:pt>
                <c:pt idx="10361" formatCode="0.000">
                  <c:v>-7.8280000000000003</c:v>
                </c:pt>
                <c:pt idx="10362" formatCode="0.000">
                  <c:v>8.0050000000000008</c:v>
                </c:pt>
                <c:pt idx="10363" formatCode="0.000">
                  <c:v>10.154999999999999</c:v>
                </c:pt>
                <c:pt idx="10364" formatCode="0.000">
                  <c:v>7.9870000000000001</c:v>
                </c:pt>
                <c:pt idx="10365" formatCode="0.000">
                  <c:v>11.2</c:v>
                </c:pt>
                <c:pt idx="10366" formatCode="0.000">
                  <c:v>4.0519999999999996</c:v>
                </c:pt>
                <c:pt idx="10367" formatCode="0.000">
                  <c:v>4.9939999999999998</c:v>
                </c:pt>
                <c:pt idx="10368" formatCode="0.000">
                  <c:v>-7.7629999999999999</c:v>
                </c:pt>
                <c:pt idx="10369" formatCode="0.000">
                  <c:v>8.1120000000000001</c:v>
                </c:pt>
                <c:pt idx="10370" formatCode="0.000">
                  <c:v>9.3870000000000005</c:v>
                </c:pt>
                <c:pt idx="10371" formatCode="0.000">
                  <c:v>5.2610000000000001</c:v>
                </c:pt>
                <c:pt idx="10372" formatCode="0.000">
                  <c:v>8.6999999999999993</c:v>
                </c:pt>
                <c:pt idx="10373" formatCode="0.000">
                  <c:v>3.1030000000000002</c:v>
                </c:pt>
                <c:pt idx="10374" formatCode="0.000">
                  <c:v>5.8230000000000004</c:v>
                </c:pt>
                <c:pt idx="10375" formatCode="0.000">
                  <c:v>-1.68</c:v>
                </c:pt>
                <c:pt idx="10376" formatCode="0.000">
                  <c:v>10.137</c:v>
                </c:pt>
                <c:pt idx="10377" formatCode="0.000">
                  <c:v>8.7609999999999992</c:v>
                </c:pt>
                <c:pt idx="10378" formatCode="0.000">
                  <c:v>4.8449999999999998</c:v>
                </c:pt>
                <c:pt idx="10379" formatCode="0.000">
                  <c:v>9.9760000000000009</c:v>
                </c:pt>
                <c:pt idx="10380" formatCode="0.000">
                  <c:v>0.56200000000000006</c:v>
                </c:pt>
                <c:pt idx="10381" formatCode="0.000">
                  <c:v>4.9749999999999996</c:v>
                </c:pt>
                <c:pt idx="10382" formatCode="0.000">
                  <c:v>-0.47799999999999998</c:v>
                </c:pt>
                <c:pt idx="10383" formatCode="0.000">
                  <c:v>10.898</c:v>
                </c:pt>
                <c:pt idx="10384" formatCode="0.000">
                  <c:v>8.9030000000000005</c:v>
                </c:pt>
                <c:pt idx="10385" formatCode="0.000">
                  <c:v>5.4630000000000001</c:v>
                </c:pt>
                <c:pt idx="10386" formatCode="0.000">
                  <c:v>8.23</c:v>
                </c:pt>
                <c:pt idx="10387" formatCode="0.000">
                  <c:v>4.2859999999999996</c:v>
                </c:pt>
                <c:pt idx="10388" formatCode="0.000">
                  <c:v>5.17</c:v>
                </c:pt>
                <c:pt idx="10389" formatCode="0.000">
                  <c:v>-4.1029999999999998</c:v>
                </c:pt>
                <c:pt idx="10390" formatCode="0.000">
                  <c:v>7.7309999999999999</c:v>
                </c:pt>
                <c:pt idx="10391" formatCode="0.000">
                  <c:v>10.382</c:v>
                </c:pt>
                <c:pt idx="10392" formatCode="0.000">
                  <c:v>5.5940000000000003</c:v>
                </c:pt>
                <c:pt idx="10393" formatCode="0.000">
                  <c:v>10.125</c:v>
                </c:pt>
                <c:pt idx="10394" formatCode="0.000">
                  <c:v>3.048</c:v>
                </c:pt>
                <c:pt idx="10395" formatCode="0.000">
                  <c:v>5.4550000000000001</c:v>
                </c:pt>
                <c:pt idx="10396" formatCode="0.000">
                  <c:v>-3.4209999999999998</c:v>
                </c:pt>
                <c:pt idx="10397" formatCode="0.000">
                  <c:v>9.0079999999999991</c:v>
                </c:pt>
                <c:pt idx="10398" formatCode="0.000">
                  <c:v>10.726000000000001</c:v>
                </c:pt>
                <c:pt idx="10399" formatCode="0.000">
                  <c:v>3.9060000000000001</c:v>
                </c:pt>
                <c:pt idx="10400" formatCode="0.000">
                  <c:v>9.5709999999999997</c:v>
                </c:pt>
                <c:pt idx="10401" formatCode="0.000">
                  <c:v>4.6509999999999998</c:v>
                </c:pt>
                <c:pt idx="10402" formatCode="0.000">
                  <c:v>5.6379999999999999</c:v>
                </c:pt>
                <c:pt idx="10403" formatCode="0.000">
                  <c:v>-4.5199999999999996</c:v>
                </c:pt>
                <c:pt idx="10404" formatCode="0.000">
                  <c:v>6.3280000000000003</c:v>
                </c:pt>
                <c:pt idx="10405" formatCode="0.000">
                  <c:v>11.999000000000001</c:v>
                </c:pt>
                <c:pt idx="10406" formatCode="0.000">
                  <c:v>3.6070000000000002</c:v>
                </c:pt>
                <c:pt idx="10407" formatCode="0.000">
                  <c:v>9.3949999999999996</c:v>
                </c:pt>
                <c:pt idx="10408" formatCode="0.000">
                  <c:v>2.2160000000000002</c:v>
                </c:pt>
                <c:pt idx="10409" formatCode="0.000">
                  <c:v>5.3109999999999999</c:v>
                </c:pt>
                <c:pt idx="10410" formatCode="0.000">
                  <c:v>0.184</c:v>
                </c:pt>
                <c:pt idx="10411" formatCode="0.000">
                  <c:v>10.375</c:v>
                </c:pt>
                <c:pt idx="10412" formatCode="0.000">
                  <c:v>9.8520000000000003</c:v>
                </c:pt>
                <c:pt idx="10413" formatCode="0.000">
                  <c:v>4.726</c:v>
                </c:pt>
                <c:pt idx="10414" formatCode="0.000">
                  <c:v>8.673</c:v>
                </c:pt>
                <c:pt idx="10415" formatCode="0.000">
                  <c:v>1.48</c:v>
                </c:pt>
                <c:pt idx="10416" formatCode="0.000">
                  <c:v>7.9260000000000002</c:v>
                </c:pt>
                <c:pt idx="10417" formatCode="0.000">
                  <c:v>-3.9329999999999998</c:v>
                </c:pt>
                <c:pt idx="10418" formatCode="0.000">
                  <c:v>6.8209999999999997</c:v>
                </c:pt>
                <c:pt idx="10419" formatCode="0.000">
                  <c:v>8.6069999999999993</c:v>
                </c:pt>
                <c:pt idx="10420" formatCode="0.000">
                  <c:v>2.8319999999999999</c:v>
                </c:pt>
                <c:pt idx="10421" formatCode="0.000">
                  <c:v>7.3520000000000003</c:v>
                </c:pt>
                <c:pt idx="10422" formatCode="0.000">
                  <c:v>4.6710000000000003</c:v>
                </c:pt>
                <c:pt idx="10423" formatCode="0.000">
                  <c:v>3.7229999999999999</c:v>
                </c:pt>
                <c:pt idx="10424" formatCode="0.000">
                  <c:v>5.1470000000000002</c:v>
                </c:pt>
                <c:pt idx="10425" formatCode="0.000">
                  <c:v>7.2190000000000003</c:v>
                </c:pt>
                <c:pt idx="10426" formatCode="0.000">
                  <c:v>9.1609999999999996</c:v>
                </c:pt>
                <c:pt idx="10427" formatCode="0.000">
                  <c:v>4.5330000000000004</c:v>
                </c:pt>
                <c:pt idx="10428" formatCode="0.000">
                  <c:v>8.6129999999999995</c:v>
                </c:pt>
                <c:pt idx="10429" formatCode="0.000">
                  <c:v>6.0279999999999996</c:v>
                </c:pt>
                <c:pt idx="10430" formatCode="0.000">
                  <c:v>6.157</c:v>
                </c:pt>
                <c:pt idx="10431" formatCode="0.000">
                  <c:v>-2.5030000000000001</c:v>
                </c:pt>
                <c:pt idx="10432" formatCode="0.000">
                  <c:v>6.0229999999999997</c:v>
                </c:pt>
                <c:pt idx="10433" formatCode="0.000">
                  <c:v>10.154999999999999</c:v>
                </c:pt>
                <c:pt idx="10434" formatCode="0.000">
                  <c:v>6.375</c:v>
                </c:pt>
                <c:pt idx="10435" formatCode="0.000">
                  <c:v>8.8130000000000006</c:v>
                </c:pt>
                <c:pt idx="10436" formatCode="0.000">
                  <c:v>8.1859999999999999</c:v>
                </c:pt>
                <c:pt idx="10437" formatCode="0.000">
                  <c:v>7.3979999999999997</c:v>
                </c:pt>
                <c:pt idx="10438" formatCode="0.000">
                  <c:v>-7.6929999999999996</c:v>
                </c:pt>
                <c:pt idx="10439" formatCode="0.000">
                  <c:v>9.9749999999999996</c:v>
                </c:pt>
                <c:pt idx="10440" formatCode="0.000">
                  <c:v>9.3849999999999998</c:v>
                </c:pt>
                <c:pt idx="10441" formatCode="0.000">
                  <c:v>3.3050000000000002</c:v>
                </c:pt>
                <c:pt idx="10442" formatCode="0.000">
                  <c:v>6.891</c:v>
                </c:pt>
                <c:pt idx="10443" formatCode="0.000">
                  <c:v>4.7590000000000003</c:v>
                </c:pt>
                <c:pt idx="10444" formatCode="0.000">
                  <c:v>4.101</c:v>
                </c:pt>
                <c:pt idx="10445" formatCode="0.000">
                  <c:v>0.88700000000000001</c:v>
                </c:pt>
                <c:pt idx="10446" formatCode="0.000">
                  <c:v>8.9879999999999995</c:v>
                </c:pt>
                <c:pt idx="10447" formatCode="0.000">
                  <c:v>12.18</c:v>
                </c:pt>
                <c:pt idx="10448" formatCode="0.000">
                  <c:v>2.3620000000000001</c:v>
                </c:pt>
                <c:pt idx="10449" formatCode="0.000">
                  <c:v>7.9880000000000004</c:v>
                </c:pt>
                <c:pt idx="10450" formatCode="0.000">
                  <c:v>2.4060000000000001</c:v>
                </c:pt>
                <c:pt idx="10451" formatCode="0.000">
                  <c:v>5.9710000000000001</c:v>
                </c:pt>
                <c:pt idx="10452" formatCode="0.000">
                  <c:v>-0.54800000000000004</c:v>
                </c:pt>
                <c:pt idx="10453" formatCode="0.000">
                  <c:v>8.1999999999999993</c:v>
                </c:pt>
                <c:pt idx="10454" formatCode="0.000">
                  <c:v>9.4060000000000006</c:v>
                </c:pt>
                <c:pt idx="10455" formatCode="0.000">
                  <c:v>3.7389999999999999</c:v>
                </c:pt>
                <c:pt idx="10456" formatCode="0.000">
                  <c:v>10.771000000000001</c:v>
                </c:pt>
                <c:pt idx="10457" formatCode="0.000">
                  <c:v>5.8849999999999998</c:v>
                </c:pt>
                <c:pt idx="10458" formatCode="0.000">
                  <c:v>6.7279999999999998</c:v>
                </c:pt>
                <c:pt idx="10459" formatCode="0.000">
                  <c:v>-5.3390000000000004</c:v>
                </c:pt>
                <c:pt idx="10460" formatCode="0.000">
                  <c:v>11.715</c:v>
                </c:pt>
                <c:pt idx="10461" formatCode="0.000">
                  <c:v>12.209</c:v>
                </c:pt>
                <c:pt idx="10462" formatCode="0.000">
                  <c:v>3.93</c:v>
                </c:pt>
                <c:pt idx="10463" formatCode="0.000">
                  <c:v>9.8290000000000006</c:v>
                </c:pt>
                <c:pt idx="10464" formatCode="0.000">
                  <c:v>4.6479999999999997</c:v>
                </c:pt>
                <c:pt idx="10465" formatCode="0.000">
                  <c:v>6.859</c:v>
                </c:pt>
                <c:pt idx="10466" formatCode="0.000">
                  <c:v>-9.7609999999999992</c:v>
                </c:pt>
                <c:pt idx="10467" formatCode="0.000">
                  <c:v>9.5280000000000005</c:v>
                </c:pt>
                <c:pt idx="10468" formatCode="0.000">
                  <c:v>12.105</c:v>
                </c:pt>
                <c:pt idx="10469" formatCode="0.000">
                  <c:v>3.206</c:v>
                </c:pt>
                <c:pt idx="10470" formatCode="0.000">
                  <c:v>8.2910000000000004</c:v>
                </c:pt>
                <c:pt idx="10471" formatCode="0.000">
                  <c:v>4.2949999999999999</c:v>
                </c:pt>
                <c:pt idx="10472" formatCode="0.000">
                  <c:v>7.5869999999999997</c:v>
                </c:pt>
                <c:pt idx="10473" formatCode="0.000">
                  <c:v>-5.5490000000000004</c:v>
                </c:pt>
                <c:pt idx="10474" formatCode="0.000">
                  <c:v>7.3470000000000004</c:v>
                </c:pt>
                <c:pt idx="10475" formatCode="0.000">
                  <c:v>11.76</c:v>
                </c:pt>
                <c:pt idx="10476" formatCode="0.000">
                  <c:v>4.8040000000000003</c:v>
                </c:pt>
                <c:pt idx="10477" formatCode="0.000">
                  <c:v>9.2010000000000005</c:v>
                </c:pt>
                <c:pt idx="10478" formatCode="0.000">
                  <c:v>2.734</c:v>
                </c:pt>
                <c:pt idx="10479" formatCode="0.000">
                  <c:v>7.7709999999999999</c:v>
                </c:pt>
                <c:pt idx="10480" formatCode="0.000">
                  <c:v>-4.12</c:v>
                </c:pt>
                <c:pt idx="10481" formatCode="0.000">
                  <c:v>8.9239999999999995</c:v>
                </c:pt>
                <c:pt idx="10482" formatCode="0.000">
                  <c:v>12.641</c:v>
                </c:pt>
                <c:pt idx="10483" formatCode="0.000">
                  <c:v>4.8639999999999999</c:v>
                </c:pt>
                <c:pt idx="10484" formatCode="0.000">
                  <c:v>8.89</c:v>
                </c:pt>
                <c:pt idx="10485" formatCode="0.000">
                  <c:v>7.5220000000000002</c:v>
                </c:pt>
                <c:pt idx="10486" formatCode="0.000">
                  <c:v>7.734</c:v>
                </c:pt>
                <c:pt idx="10487" formatCode="0.000">
                  <c:v>-11.048</c:v>
                </c:pt>
                <c:pt idx="10488" formatCode="0.000">
                  <c:v>5.3680000000000003</c:v>
                </c:pt>
                <c:pt idx="10489" formatCode="0.000">
                  <c:v>11.566000000000001</c:v>
                </c:pt>
                <c:pt idx="10490" formatCode="0.000">
                  <c:v>4.3940000000000001</c:v>
                </c:pt>
                <c:pt idx="10491" formatCode="0.000">
                  <c:v>11.218</c:v>
                </c:pt>
                <c:pt idx="10492" formatCode="0.000">
                  <c:v>9.5790000000000006</c:v>
                </c:pt>
                <c:pt idx="10493" formatCode="0.000">
                  <c:v>7.3410000000000002</c:v>
                </c:pt>
                <c:pt idx="10494" formatCode="0.000">
                  <c:v>-9.9109999999999996</c:v>
                </c:pt>
                <c:pt idx="10495" formatCode="0.000">
                  <c:v>9.0220000000000002</c:v>
                </c:pt>
                <c:pt idx="10496" formatCode="0.000">
                  <c:v>13.076000000000001</c:v>
                </c:pt>
                <c:pt idx="10497" formatCode="0.000">
                  <c:v>4.1260000000000003</c:v>
                </c:pt>
                <c:pt idx="10498" formatCode="0.000">
                  <c:v>11.211</c:v>
                </c:pt>
                <c:pt idx="10499" formatCode="0.000">
                  <c:v>4.8819999999999997</c:v>
                </c:pt>
                <c:pt idx="10500" formatCode="0.000">
                  <c:v>9.798</c:v>
                </c:pt>
                <c:pt idx="10501" formatCode="0.000">
                  <c:v>-12.536</c:v>
                </c:pt>
                <c:pt idx="10502" formatCode="0.000">
                  <c:v>6.0460000000000003</c:v>
                </c:pt>
                <c:pt idx="10503" formatCode="0.000">
                  <c:v>10.944000000000001</c:v>
                </c:pt>
                <c:pt idx="10504" formatCode="0.000">
                  <c:v>3.738</c:v>
                </c:pt>
                <c:pt idx="10505" formatCode="0.000">
                  <c:v>11.397</c:v>
                </c:pt>
                <c:pt idx="10506" formatCode="0.000">
                  <c:v>8.7089999999999996</c:v>
                </c:pt>
                <c:pt idx="10507" formatCode="0.000">
                  <c:v>8.3089999999999993</c:v>
                </c:pt>
                <c:pt idx="10508" formatCode="0.000">
                  <c:v>-9.5419999999999998</c:v>
                </c:pt>
                <c:pt idx="10509" formatCode="0.000">
                  <c:v>5.9560000000000004</c:v>
                </c:pt>
                <c:pt idx="10510" formatCode="0.000">
                  <c:v>9.7379999999999995</c:v>
                </c:pt>
                <c:pt idx="10511" formatCode="0.000">
                  <c:v>3.2280000000000002</c:v>
                </c:pt>
                <c:pt idx="10512" formatCode="0.000">
                  <c:v>11.396000000000001</c:v>
                </c:pt>
                <c:pt idx="10513" formatCode="0.000">
                  <c:v>4.8860000000000001</c:v>
                </c:pt>
                <c:pt idx="10514" formatCode="0.000">
                  <c:v>7.6289999999999996</c:v>
                </c:pt>
                <c:pt idx="10515" formatCode="0.000">
                  <c:v>-3.214</c:v>
                </c:pt>
                <c:pt idx="10516" formatCode="0.000">
                  <c:v>9.1590000000000007</c:v>
                </c:pt>
                <c:pt idx="10517" formatCode="0.000">
                  <c:v>9.8650000000000002</c:v>
                </c:pt>
                <c:pt idx="10518" formatCode="0.000">
                  <c:v>3.766</c:v>
                </c:pt>
                <c:pt idx="10519" formatCode="0.000">
                  <c:v>9.1430000000000007</c:v>
                </c:pt>
                <c:pt idx="10520" formatCode="0.000">
                  <c:v>4.2859999999999996</c:v>
                </c:pt>
                <c:pt idx="10521" formatCode="0.000">
                  <c:v>8.7370000000000001</c:v>
                </c:pt>
                <c:pt idx="10522" formatCode="0.000">
                  <c:v>-5.3220000000000001</c:v>
                </c:pt>
                <c:pt idx="10523" formatCode="0.000">
                  <c:v>6.7370000000000001</c:v>
                </c:pt>
                <c:pt idx="10524" formatCode="0.000">
                  <c:v>10.211</c:v>
                </c:pt>
                <c:pt idx="10525" formatCode="0.000">
                  <c:v>4.05</c:v>
                </c:pt>
                <c:pt idx="10526" formatCode="0.000">
                  <c:v>7.33</c:v>
                </c:pt>
                <c:pt idx="10527" formatCode="0.000">
                  <c:v>7.1280000000000001</c:v>
                </c:pt>
                <c:pt idx="10528" formatCode="0.000">
                  <c:v>9.3759999999999994</c:v>
                </c:pt>
                <c:pt idx="10529" formatCode="0.000">
                  <c:v>-5.1820000000000004</c:v>
                </c:pt>
                <c:pt idx="10530" formatCode="0.000">
                  <c:v>9.673</c:v>
                </c:pt>
                <c:pt idx="10531" formatCode="0.000">
                  <c:v>11.1</c:v>
                </c:pt>
                <c:pt idx="10532" formatCode="0.000">
                  <c:v>6.6890000000000001</c:v>
                </c:pt>
                <c:pt idx="10533" formatCode="0.000">
                  <c:v>9.7070000000000007</c:v>
                </c:pt>
                <c:pt idx="10534" formatCode="0.000">
                  <c:v>-2.819</c:v>
                </c:pt>
                <c:pt idx="10535" formatCode="0.000">
                  <c:v>10.252000000000001</c:v>
                </c:pt>
                <c:pt idx="10536" formatCode="0.000">
                  <c:v>-4.9409999999999998</c:v>
                </c:pt>
                <c:pt idx="10537" formatCode="0.000">
                  <c:v>6.4660000000000002</c:v>
                </c:pt>
                <c:pt idx="10538" formatCode="0.000">
                  <c:v>11.119</c:v>
                </c:pt>
                <c:pt idx="10539" formatCode="0.000">
                  <c:v>4.37</c:v>
                </c:pt>
                <c:pt idx="10540" formatCode="0.000">
                  <c:v>8.0120000000000005</c:v>
                </c:pt>
                <c:pt idx="10541" formatCode="0.000">
                  <c:v>2.3370000000000002</c:v>
                </c:pt>
                <c:pt idx="10542" formatCode="0.000">
                  <c:v>6.9050000000000002</c:v>
                </c:pt>
                <c:pt idx="10543" formatCode="0.000">
                  <c:v>0.45800000000000002</c:v>
                </c:pt>
                <c:pt idx="10544" formatCode="0.000">
                  <c:v>10.898999999999999</c:v>
                </c:pt>
                <c:pt idx="10545" formatCode="0.000">
                  <c:v>11.682</c:v>
                </c:pt>
                <c:pt idx="10546" formatCode="0.000">
                  <c:v>4.79</c:v>
                </c:pt>
                <c:pt idx="10547" formatCode="0.000">
                  <c:v>6.5129999999999999</c:v>
                </c:pt>
                <c:pt idx="10548" formatCode="0.000">
                  <c:v>7.0739999999999998</c:v>
                </c:pt>
                <c:pt idx="10549" formatCode="0.000">
                  <c:v>9.3119999999999994</c:v>
                </c:pt>
                <c:pt idx="10550" formatCode="0.000">
                  <c:v>-10.597</c:v>
                </c:pt>
                <c:pt idx="10551" formatCode="0.000">
                  <c:v>11.173999999999999</c:v>
                </c:pt>
                <c:pt idx="10552" formatCode="0.000">
                  <c:v>12.217000000000001</c:v>
                </c:pt>
                <c:pt idx="10553" formatCode="0.000">
                  <c:v>3.76</c:v>
                </c:pt>
                <c:pt idx="10554" formatCode="0.000">
                  <c:v>6.351</c:v>
                </c:pt>
                <c:pt idx="10555" formatCode="0.000">
                  <c:v>5.6840000000000002</c:v>
                </c:pt>
                <c:pt idx="10556" formatCode="0.000">
                  <c:v>8.718</c:v>
                </c:pt>
                <c:pt idx="10557" formatCode="0.000">
                  <c:v>-8.2309999999999999</c:v>
                </c:pt>
                <c:pt idx="10558" formatCode="0.000">
                  <c:v>9.1379999999999999</c:v>
                </c:pt>
                <c:pt idx="10559" formatCode="0.000">
                  <c:v>11.337</c:v>
                </c:pt>
                <c:pt idx="10560" formatCode="0.000">
                  <c:v>4.0839999999999996</c:v>
                </c:pt>
                <c:pt idx="10561" formatCode="0.000">
                  <c:v>6.3330000000000002</c:v>
                </c:pt>
                <c:pt idx="10562" formatCode="0.000">
                  <c:v>6.2949999999999999</c:v>
                </c:pt>
                <c:pt idx="10563" formatCode="0.000">
                  <c:v>8.6829999999999998</c:v>
                </c:pt>
                <c:pt idx="10564" formatCode="0.000">
                  <c:v>-6.1959999999999997</c:v>
                </c:pt>
                <c:pt idx="10565" formatCode="0.000">
                  <c:v>11.423</c:v>
                </c:pt>
                <c:pt idx="10566" formatCode="0.000">
                  <c:v>11.298999999999999</c:v>
                </c:pt>
                <c:pt idx="10567" formatCode="0.000">
                  <c:v>4.7809999999999997</c:v>
                </c:pt>
                <c:pt idx="10568" formatCode="0.000">
                  <c:v>7.9509999999999996</c:v>
                </c:pt>
                <c:pt idx="10569" formatCode="0.000">
                  <c:v>2.41</c:v>
                </c:pt>
                <c:pt idx="10570" formatCode="0.000">
                  <c:v>11.084</c:v>
                </c:pt>
                <c:pt idx="10571" formatCode="0.000">
                  <c:v>-9.2789999999999999</c:v>
                </c:pt>
                <c:pt idx="10572" formatCode="0.000">
                  <c:v>9.0310000000000006</c:v>
                </c:pt>
                <c:pt idx="10573" formatCode="0.000">
                  <c:v>11.858000000000001</c:v>
                </c:pt>
                <c:pt idx="10574" formatCode="0.000">
                  <c:v>1.6140000000000001</c:v>
                </c:pt>
                <c:pt idx="10575" formatCode="0.000">
                  <c:v>6.2069999999999999</c:v>
                </c:pt>
                <c:pt idx="10576" formatCode="0.000">
                  <c:v>4.25</c:v>
                </c:pt>
                <c:pt idx="10577" formatCode="0.000">
                  <c:v>9.2040000000000006</c:v>
                </c:pt>
                <c:pt idx="10578" formatCode="0.000">
                  <c:v>-2.5</c:v>
                </c:pt>
                <c:pt idx="10579" formatCode="0.000">
                  <c:v>7.8609999999999998</c:v>
                </c:pt>
                <c:pt idx="10580" formatCode="0.000">
                  <c:v>11.87</c:v>
                </c:pt>
                <c:pt idx="10581" formatCode="0.000">
                  <c:v>5.9989999999999997</c:v>
                </c:pt>
                <c:pt idx="10582" formatCode="0.000">
                  <c:v>5.0949999999999998</c:v>
                </c:pt>
                <c:pt idx="10583" formatCode="0.000">
                  <c:v>2.871</c:v>
                </c:pt>
                <c:pt idx="10584" formatCode="0.000">
                  <c:v>6.2770000000000001</c:v>
                </c:pt>
                <c:pt idx="10585" formatCode="0.000">
                  <c:v>-0.32100000000000001</c:v>
                </c:pt>
                <c:pt idx="10586" formatCode="0.000">
                  <c:v>8.4559999999999995</c:v>
                </c:pt>
                <c:pt idx="10587" formatCode="0.000">
                  <c:v>10.358000000000001</c:v>
                </c:pt>
                <c:pt idx="10588" formatCode="0.000">
                  <c:v>3.0680000000000001</c:v>
                </c:pt>
                <c:pt idx="10589" formatCode="0.000">
                  <c:v>6.4930000000000003</c:v>
                </c:pt>
                <c:pt idx="10590" formatCode="0.000">
                  <c:v>8.1430000000000007</c:v>
                </c:pt>
                <c:pt idx="10591" formatCode="0.000">
                  <c:v>5.32</c:v>
                </c:pt>
                <c:pt idx="10592" formatCode="0.000">
                  <c:v>-2.1970000000000001</c:v>
                </c:pt>
                <c:pt idx="10593" formatCode="0.000">
                  <c:v>8.6950000000000003</c:v>
                </c:pt>
                <c:pt idx="10594" formatCode="0.000">
                  <c:v>11.29</c:v>
                </c:pt>
                <c:pt idx="10595" formatCode="0.000">
                  <c:v>4.782</c:v>
                </c:pt>
                <c:pt idx="10596" formatCode="0.000">
                  <c:v>7.1379999999999999</c:v>
                </c:pt>
                <c:pt idx="10597" formatCode="0.000">
                  <c:v>6.7160000000000002</c:v>
                </c:pt>
                <c:pt idx="10598" formatCode="0.000">
                  <c:v>8.3989999999999991</c:v>
                </c:pt>
                <c:pt idx="10599" formatCode="0.000">
                  <c:v>-7.3949999999999996</c:v>
                </c:pt>
                <c:pt idx="10600" formatCode="0.000">
                  <c:v>7.3259999999999996</c:v>
                </c:pt>
                <c:pt idx="10601" formatCode="0.000">
                  <c:v>11.702999999999999</c:v>
                </c:pt>
                <c:pt idx="10602" formatCode="0.000">
                  <c:v>4.7549999999999999</c:v>
                </c:pt>
                <c:pt idx="10603" formatCode="0.000">
                  <c:v>6.9219999999999997</c:v>
                </c:pt>
                <c:pt idx="10604" formatCode="0.000">
                  <c:v>5.524</c:v>
                </c:pt>
                <c:pt idx="10605" formatCode="0.000">
                  <c:v>8.5530000000000008</c:v>
                </c:pt>
                <c:pt idx="10606" formatCode="0.000">
                  <c:v>-5.1760000000000002</c:v>
                </c:pt>
                <c:pt idx="10607" formatCode="0.000">
                  <c:v>6.1710000000000003</c:v>
                </c:pt>
                <c:pt idx="10608" formatCode="0.000">
                  <c:v>12.275</c:v>
                </c:pt>
                <c:pt idx="10609" formatCode="0.000">
                  <c:v>4.8079999999999998</c:v>
                </c:pt>
                <c:pt idx="10610" formatCode="0.000">
                  <c:v>5.7649999999999997</c:v>
                </c:pt>
                <c:pt idx="10611" formatCode="0.000">
                  <c:v>10.955</c:v>
                </c:pt>
                <c:pt idx="10612" formatCode="0.000">
                  <c:v>7.7939999999999996</c:v>
                </c:pt>
                <c:pt idx="10613" formatCode="0.000">
                  <c:v>-8.1809999999999992</c:v>
                </c:pt>
                <c:pt idx="10614" formatCode="0.000">
                  <c:v>7.4850000000000003</c:v>
                </c:pt>
                <c:pt idx="10615" formatCode="0.000">
                  <c:v>11.266</c:v>
                </c:pt>
                <c:pt idx="10616" formatCode="0.000">
                  <c:v>3.5819999999999999</c:v>
                </c:pt>
                <c:pt idx="10617" formatCode="0.000">
                  <c:v>7.6349999999999998</c:v>
                </c:pt>
                <c:pt idx="10618" formatCode="0.000">
                  <c:v>4.524</c:v>
                </c:pt>
                <c:pt idx="10619" formatCode="0.000">
                  <c:v>7.6159999999999997</c:v>
                </c:pt>
                <c:pt idx="10620" formatCode="0.000">
                  <c:v>-2.5459999999999998</c:v>
                </c:pt>
                <c:pt idx="10621" formatCode="0.000">
                  <c:v>3.9550000000000001</c:v>
                </c:pt>
                <c:pt idx="10622" formatCode="0.000">
                  <c:v>9.7370000000000001</c:v>
                </c:pt>
                <c:pt idx="10623" formatCode="0.000">
                  <c:v>4.8040000000000003</c:v>
                </c:pt>
                <c:pt idx="10624" formatCode="0.000">
                  <c:v>7.3140000000000001</c:v>
                </c:pt>
                <c:pt idx="10625" formatCode="0.000">
                  <c:v>6.51</c:v>
                </c:pt>
                <c:pt idx="10626" formatCode="0.000">
                  <c:v>9.8379999999999992</c:v>
                </c:pt>
                <c:pt idx="10627" formatCode="0.000">
                  <c:v>-2.6230000000000002</c:v>
                </c:pt>
                <c:pt idx="10628" formatCode="0.000">
                  <c:v>6.02</c:v>
                </c:pt>
                <c:pt idx="10629" formatCode="0.000">
                  <c:v>12.988</c:v>
                </c:pt>
                <c:pt idx="10630" formatCode="0.000">
                  <c:v>5.21</c:v>
                </c:pt>
                <c:pt idx="10631" formatCode="0.000">
                  <c:v>6.4870000000000001</c:v>
                </c:pt>
                <c:pt idx="10632" formatCode="0.000">
                  <c:v>9.6549999999999994</c:v>
                </c:pt>
                <c:pt idx="10633" formatCode="0.000">
                  <c:v>6.2519999999999998</c:v>
                </c:pt>
                <c:pt idx="10634" formatCode="0.000">
                  <c:v>-7.1070000000000002</c:v>
                </c:pt>
                <c:pt idx="10635" formatCode="0.000">
                  <c:v>5.6589999999999998</c:v>
                </c:pt>
                <c:pt idx="10636" formatCode="0.000">
                  <c:v>12.048</c:v>
                </c:pt>
                <c:pt idx="10637" formatCode="0.000">
                  <c:v>5.3470000000000004</c:v>
                </c:pt>
                <c:pt idx="10638" formatCode="0.000">
                  <c:v>9.3140000000000001</c:v>
                </c:pt>
                <c:pt idx="10639" formatCode="0.000">
                  <c:v>6.51</c:v>
                </c:pt>
                <c:pt idx="10640" formatCode="0.000">
                  <c:v>8.4359999999999999</c:v>
                </c:pt>
                <c:pt idx="10641" formatCode="0.000">
                  <c:v>-7.8419999999999996</c:v>
                </c:pt>
                <c:pt idx="10642" formatCode="0.000">
                  <c:v>5.89</c:v>
                </c:pt>
                <c:pt idx="10643" formatCode="0.000">
                  <c:v>10.315</c:v>
                </c:pt>
                <c:pt idx="10644" formatCode="0.000">
                  <c:v>2.903</c:v>
                </c:pt>
                <c:pt idx="10645" formatCode="0.000">
                  <c:v>9.3000000000000007</c:v>
                </c:pt>
                <c:pt idx="10646" formatCode="0.000">
                  <c:v>8.4670000000000005</c:v>
                </c:pt>
                <c:pt idx="10647" formatCode="0.000">
                  <c:v>7.609</c:v>
                </c:pt>
                <c:pt idx="10648" formatCode="0.000">
                  <c:v>-5.0469999999999997</c:v>
                </c:pt>
                <c:pt idx="10649" formatCode="0.000">
                  <c:v>6.1689999999999996</c:v>
                </c:pt>
                <c:pt idx="10650" formatCode="0.000">
                  <c:v>9.718</c:v>
                </c:pt>
                <c:pt idx="10651" formatCode="0.000">
                  <c:v>4.1879999999999997</c:v>
                </c:pt>
                <c:pt idx="10652" formatCode="0.000">
                  <c:v>8.9440000000000008</c:v>
                </c:pt>
                <c:pt idx="10653" formatCode="0.000">
                  <c:v>-2.109</c:v>
                </c:pt>
                <c:pt idx="10654" formatCode="0.000">
                  <c:v>5.657</c:v>
                </c:pt>
                <c:pt idx="10655" formatCode="0.000">
                  <c:v>8.1760000000000002</c:v>
                </c:pt>
                <c:pt idx="10656" formatCode="0.000">
                  <c:v>-5.3520000000000003</c:v>
                </c:pt>
                <c:pt idx="10657" formatCode="0.000">
                  <c:v>4.8840000000000003</c:v>
                </c:pt>
                <c:pt idx="10658" formatCode="0.000">
                  <c:v>11.12</c:v>
                </c:pt>
                <c:pt idx="10659" formatCode="0.000">
                  <c:v>5.4969999999999999</c:v>
                </c:pt>
                <c:pt idx="10660" formatCode="0.000">
                  <c:v>6.0679999999999996</c:v>
                </c:pt>
                <c:pt idx="10661" formatCode="0.000">
                  <c:v>9.673</c:v>
                </c:pt>
                <c:pt idx="10662" formatCode="0.000">
                  <c:v>4.6529999999999996</c:v>
                </c:pt>
                <c:pt idx="10663" formatCode="0.000">
                  <c:v>6.6210000000000004</c:v>
                </c:pt>
                <c:pt idx="10664" formatCode="0.000">
                  <c:v>-13.032999999999999</c:v>
                </c:pt>
                <c:pt idx="10665" formatCode="0.000">
                  <c:v>8.32</c:v>
                </c:pt>
                <c:pt idx="10666" formatCode="0.000">
                  <c:v>9.3879999999999999</c:v>
                </c:pt>
                <c:pt idx="10667" formatCode="0.000">
                  <c:v>4.3630000000000004</c:v>
                </c:pt>
                <c:pt idx="10668" formatCode="0.000">
                  <c:v>7.7160000000000002</c:v>
                </c:pt>
                <c:pt idx="10669" formatCode="0.000">
                  <c:v>-3.2719999999999998</c:v>
                </c:pt>
                <c:pt idx="10670" formatCode="0.000">
                  <c:v>7.5519999999999996</c:v>
                </c:pt>
                <c:pt idx="10671" formatCode="0.000">
                  <c:v>8.0869999999999997</c:v>
                </c:pt>
                <c:pt idx="10672" formatCode="0.000">
                  <c:v>-6.5819999999999999</c:v>
                </c:pt>
                <c:pt idx="10673" formatCode="0.000">
                  <c:v>13.289</c:v>
                </c:pt>
                <c:pt idx="10674" formatCode="0.000">
                  <c:v>7.6139999999999999</c:v>
                </c:pt>
                <c:pt idx="10675" formatCode="0.000">
                  <c:v>5.2110000000000003</c:v>
                </c:pt>
                <c:pt idx="10676" formatCode="0.000">
                  <c:v>9.3699999999999992</c:v>
                </c:pt>
                <c:pt idx="10677" formatCode="0.000">
                  <c:v>-7.0279999999999996</c:v>
                </c:pt>
                <c:pt idx="10678" formatCode="0.000">
                  <c:v>2.415</c:v>
                </c:pt>
                <c:pt idx="10679" formatCode="0.000">
                  <c:v>8.2430000000000003</c:v>
                </c:pt>
                <c:pt idx="10680" formatCode="0.000">
                  <c:v>-3.4569999999999999</c:v>
                </c:pt>
                <c:pt idx="10681" formatCode="0.000">
                  <c:v>8.11</c:v>
                </c:pt>
                <c:pt idx="10682" formatCode="0.000">
                  <c:v>9.9130000000000003</c:v>
                </c:pt>
                <c:pt idx="10683" formatCode="0.000">
                  <c:v>7.78</c:v>
                </c:pt>
                <c:pt idx="10684" formatCode="0.000">
                  <c:v>7.7229999999999999</c:v>
                </c:pt>
                <c:pt idx="10685" formatCode="0.000">
                  <c:v>-4.8979999999999997</c:v>
                </c:pt>
                <c:pt idx="10686" formatCode="0.000">
                  <c:v>4.2009999999999996</c:v>
                </c:pt>
                <c:pt idx="10687" formatCode="0.000">
                  <c:v>7.59</c:v>
                </c:pt>
                <c:pt idx="10688" formatCode="0.000">
                  <c:v>-4.68</c:v>
                </c:pt>
                <c:pt idx="10689" formatCode="0.000">
                  <c:v>6.3659999999999997</c:v>
                </c:pt>
                <c:pt idx="10690" formatCode="0.000">
                  <c:v>10.265000000000001</c:v>
                </c:pt>
                <c:pt idx="10691" formatCode="0.000">
                  <c:v>4.5289999999999999</c:v>
                </c:pt>
                <c:pt idx="10692" formatCode="0.000">
                  <c:v>6.4640000000000004</c:v>
                </c:pt>
                <c:pt idx="10693" formatCode="0.000">
                  <c:v>7.3760000000000003</c:v>
                </c:pt>
                <c:pt idx="10694" formatCode="0.000">
                  <c:v>5.5629999999999997</c:v>
                </c:pt>
                <c:pt idx="10695" formatCode="0.000">
                  <c:v>6.1959999999999997</c:v>
                </c:pt>
                <c:pt idx="10696" formatCode="0.000">
                  <c:v>-10.943</c:v>
                </c:pt>
                <c:pt idx="10697" formatCode="0.000">
                  <c:v>4.5830000000000002</c:v>
                </c:pt>
                <c:pt idx="10698" formatCode="0.000">
                  <c:v>9.1940000000000008</c:v>
                </c:pt>
                <c:pt idx="10699" formatCode="0.000">
                  <c:v>4.7370000000000001</c:v>
                </c:pt>
                <c:pt idx="10700" formatCode="0.000">
                  <c:v>6.306</c:v>
                </c:pt>
                <c:pt idx="10701" formatCode="0.000">
                  <c:v>3.6760000000000002</c:v>
                </c:pt>
                <c:pt idx="10702" formatCode="0.000">
                  <c:v>4.1680000000000001</c:v>
                </c:pt>
                <c:pt idx="10703" formatCode="0.000">
                  <c:v>4.774</c:v>
                </c:pt>
                <c:pt idx="10704" formatCode="0.000">
                  <c:v>-1.5489999999999999</c:v>
                </c:pt>
                <c:pt idx="10705" formatCode="0.000">
                  <c:v>6.6609999999999996</c:v>
                </c:pt>
                <c:pt idx="10706" formatCode="0.000">
                  <c:v>10.220000000000001</c:v>
                </c:pt>
                <c:pt idx="10707" formatCode="0.000">
                  <c:v>3.7429999999999999</c:v>
                </c:pt>
                <c:pt idx="10708" formatCode="0.000">
                  <c:v>5.2510000000000003</c:v>
                </c:pt>
                <c:pt idx="10709" formatCode="0.000">
                  <c:v>-1.2490000000000001</c:v>
                </c:pt>
                <c:pt idx="10710" formatCode="0.000">
                  <c:v>7.5330000000000004</c:v>
                </c:pt>
                <c:pt idx="10711" formatCode="0.000">
                  <c:v>7.9870000000000001</c:v>
                </c:pt>
                <c:pt idx="10712" formatCode="0.000">
                  <c:v>-4.1859999999999999</c:v>
                </c:pt>
                <c:pt idx="10713" formatCode="0.000">
                  <c:v>10.292</c:v>
                </c:pt>
                <c:pt idx="10714" formatCode="0.000">
                  <c:v>8.3710000000000004</c:v>
                </c:pt>
                <c:pt idx="10715" formatCode="0.000">
                  <c:v>3.8050000000000002</c:v>
                </c:pt>
                <c:pt idx="10716" formatCode="0.000">
                  <c:v>6.3220000000000001</c:v>
                </c:pt>
                <c:pt idx="10717" formatCode="0.000">
                  <c:v>-3.2360000000000002</c:v>
                </c:pt>
                <c:pt idx="10718" formatCode="0.000">
                  <c:v>6.3109999999999999</c:v>
                </c:pt>
                <c:pt idx="10719" formatCode="0.000">
                  <c:v>6.4850000000000003</c:v>
                </c:pt>
                <c:pt idx="10720" formatCode="0.000">
                  <c:v>-2.3239999999999998</c:v>
                </c:pt>
                <c:pt idx="10721" formatCode="0.000">
                  <c:v>6.5330000000000004</c:v>
                </c:pt>
                <c:pt idx="10722" formatCode="0.000">
                  <c:v>8.2140000000000004</c:v>
                </c:pt>
                <c:pt idx="10723" formatCode="0.000">
                  <c:v>2.262</c:v>
                </c:pt>
                <c:pt idx="10724" formatCode="0.000">
                  <c:v>4.1890000000000001</c:v>
                </c:pt>
                <c:pt idx="10725" formatCode="0.000">
                  <c:v>4.5640000000000001</c:v>
                </c:pt>
                <c:pt idx="10726" formatCode="0.000">
                  <c:v>4.8760000000000003</c:v>
                </c:pt>
                <c:pt idx="10727" formatCode="0.000">
                  <c:v>5.9770000000000003</c:v>
                </c:pt>
                <c:pt idx="10728" formatCode="0.000">
                  <c:v>-0.52700000000000002</c:v>
                </c:pt>
                <c:pt idx="10729" formatCode="0.000">
                  <c:v>9.3450000000000006</c:v>
                </c:pt>
                <c:pt idx="10730" formatCode="0.000">
                  <c:v>12.483000000000001</c:v>
                </c:pt>
                <c:pt idx="10731" formatCode="0.000">
                  <c:v>4.3230000000000004</c:v>
                </c:pt>
                <c:pt idx="10732" formatCode="0.000">
                  <c:v>8.06</c:v>
                </c:pt>
                <c:pt idx="10733" formatCode="0.000">
                  <c:v>-4.7969999999999997</c:v>
                </c:pt>
                <c:pt idx="10734" formatCode="0.000">
                  <c:v>5.7759999999999998</c:v>
                </c:pt>
                <c:pt idx="10735" formatCode="0.000">
                  <c:v>8.4350000000000005</c:v>
                </c:pt>
                <c:pt idx="10736" formatCode="0.000">
                  <c:v>-7.4779999999999998</c:v>
                </c:pt>
                <c:pt idx="10737" formatCode="0.000">
                  <c:v>7.0010000000000003</c:v>
                </c:pt>
                <c:pt idx="10738" formatCode="0.000">
                  <c:v>9.07</c:v>
                </c:pt>
                <c:pt idx="10739" formatCode="0.000">
                  <c:v>5.4930000000000003</c:v>
                </c:pt>
                <c:pt idx="10740" formatCode="0.000">
                  <c:v>6.9690000000000003</c:v>
                </c:pt>
                <c:pt idx="10741" formatCode="0.000">
                  <c:v>-1.3720000000000001</c:v>
                </c:pt>
                <c:pt idx="10742" formatCode="0.000">
                  <c:v>5.2759999999999998</c:v>
                </c:pt>
                <c:pt idx="10743" formatCode="0.000">
                  <c:v>8.2230000000000008</c:v>
                </c:pt>
                <c:pt idx="10744" formatCode="0.000">
                  <c:v>-4.4569999999999999</c:v>
                </c:pt>
                <c:pt idx="10745" formatCode="0.000">
                  <c:v>7.6829999999999998</c:v>
                </c:pt>
                <c:pt idx="10746" formatCode="0.000">
                  <c:v>13.009</c:v>
                </c:pt>
                <c:pt idx="10747" formatCode="0.000">
                  <c:v>5.7729999999999997</c:v>
                </c:pt>
                <c:pt idx="10748" formatCode="0.000">
                  <c:v>4.9130000000000003</c:v>
                </c:pt>
                <c:pt idx="10749" formatCode="0.000">
                  <c:v>-4.7619999999999996</c:v>
                </c:pt>
                <c:pt idx="10750" formatCode="0.000">
                  <c:v>5.2779999999999996</c:v>
                </c:pt>
                <c:pt idx="10751" formatCode="0.000">
                  <c:v>9.1440000000000001</c:v>
                </c:pt>
                <c:pt idx="10752" formatCode="0.000">
                  <c:v>-4.7839999999999998</c:v>
                </c:pt>
                <c:pt idx="10753" formatCode="0.000">
                  <c:v>7.8230000000000004</c:v>
                </c:pt>
                <c:pt idx="10754" formatCode="0.000">
                  <c:v>13.499000000000001</c:v>
                </c:pt>
                <c:pt idx="10755" formatCode="0.000">
                  <c:v>7.1139999999999999</c:v>
                </c:pt>
                <c:pt idx="10756" formatCode="0.000">
                  <c:v>5.7450000000000001</c:v>
                </c:pt>
                <c:pt idx="10757" formatCode="0.000">
                  <c:v>-9.5890000000000004</c:v>
                </c:pt>
                <c:pt idx="10758" formatCode="0.000">
                  <c:v>7.923</c:v>
                </c:pt>
                <c:pt idx="10759" formatCode="0.000">
                  <c:v>10.294</c:v>
                </c:pt>
                <c:pt idx="10760" formatCode="0.000">
                  <c:v>-6.508</c:v>
                </c:pt>
                <c:pt idx="10761" formatCode="0.000">
                  <c:v>6.7770000000000001</c:v>
                </c:pt>
                <c:pt idx="10762" formatCode="0.000">
                  <c:v>12.754</c:v>
                </c:pt>
                <c:pt idx="10763" formatCode="0.000">
                  <c:v>8.6829999999999998</c:v>
                </c:pt>
                <c:pt idx="10764" formatCode="0.000">
                  <c:v>7.4930000000000003</c:v>
                </c:pt>
                <c:pt idx="10765" formatCode="0.000">
                  <c:v>-7.5519999999999996</c:v>
                </c:pt>
                <c:pt idx="10766" formatCode="0.000">
                  <c:v>8.0009999999999994</c:v>
                </c:pt>
                <c:pt idx="10767" formatCode="0.000">
                  <c:v>11.601000000000001</c:v>
                </c:pt>
                <c:pt idx="10768" formatCode="0.000">
                  <c:v>-11.414</c:v>
                </c:pt>
                <c:pt idx="10769" formatCode="0.000">
                  <c:v>8.0660000000000007</c:v>
                </c:pt>
                <c:pt idx="10770" formatCode="0.000">
                  <c:v>12.577999999999999</c:v>
                </c:pt>
                <c:pt idx="10771" formatCode="0.000">
                  <c:v>6.3920000000000003</c:v>
                </c:pt>
                <c:pt idx="10772" formatCode="0.000">
                  <c:v>7.3959999999999999</c:v>
                </c:pt>
                <c:pt idx="10773" formatCode="0.000">
                  <c:v>-16.251999999999999</c:v>
                </c:pt>
                <c:pt idx="10774" formatCode="0.000">
                  <c:v>8.4629999999999992</c:v>
                </c:pt>
                <c:pt idx="10775" formatCode="0.000">
                  <c:v>8.9730000000000008</c:v>
                </c:pt>
                <c:pt idx="10776" formatCode="0.000">
                  <c:v>0.76600000000000001</c:v>
                </c:pt>
                <c:pt idx="10777" formatCode="0.000">
                  <c:v>8.4309999999999992</c:v>
                </c:pt>
                <c:pt idx="10778" formatCode="0.000">
                  <c:v>10.285</c:v>
                </c:pt>
                <c:pt idx="10779" formatCode="0.000">
                  <c:v>5.1630000000000003</c:v>
                </c:pt>
                <c:pt idx="10780" formatCode="0.000">
                  <c:v>7.5250000000000004</c:v>
                </c:pt>
                <c:pt idx="10781" formatCode="0.000">
                  <c:v>-9.8339999999999996</c:v>
                </c:pt>
                <c:pt idx="10782" formatCode="0.000">
                  <c:v>11.568</c:v>
                </c:pt>
                <c:pt idx="10783" formatCode="0.000">
                  <c:v>9.8070000000000004</c:v>
                </c:pt>
                <c:pt idx="10784" formatCode="0.000">
                  <c:v>-6.5289999999999999</c:v>
                </c:pt>
                <c:pt idx="10785" formatCode="0.000">
                  <c:v>5.8959999999999999</c:v>
                </c:pt>
                <c:pt idx="10786" formatCode="0.000">
                  <c:v>13.795</c:v>
                </c:pt>
                <c:pt idx="10787" formatCode="0.000">
                  <c:v>8.5419999999999998</c:v>
                </c:pt>
                <c:pt idx="10788" formatCode="0.000">
                  <c:v>6.859</c:v>
                </c:pt>
                <c:pt idx="10789" formatCode="0.000">
                  <c:v>-3.7810000000000001</c:v>
                </c:pt>
                <c:pt idx="10790" formatCode="0.000">
                  <c:v>6.9690000000000003</c:v>
                </c:pt>
                <c:pt idx="10791" formatCode="0.000">
                  <c:v>10.986000000000001</c:v>
                </c:pt>
                <c:pt idx="10792" formatCode="0.000">
                  <c:v>-12.817</c:v>
                </c:pt>
                <c:pt idx="10793" formatCode="0.000">
                  <c:v>2.625</c:v>
                </c:pt>
                <c:pt idx="10794" formatCode="0.000">
                  <c:v>13.664</c:v>
                </c:pt>
                <c:pt idx="10795" formatCode="0.000">
                  <c:v>6.1349999999999998</c:v>
                </c:pt>
                <c:pt idx="10796" formatCode="0.000">
                  <c:v>5.4669999999999996</c:v>
                </c:pt>
                <c:pt idx="10797" formatCode="0.000">
                  <c:v>-4.6829999999999998</c:v>
                </c:pt>
                <c:pt idx="10798" formatCode="0.000">
                  <c:v>5.2039999999999997</c:v>
                </c:pt>
                <c:pt idx="10799" formatCode="0.000">
                  <c:v>11.058999999999999</c:v>
                </c:pt>
                <c:pt idx="10800" formatCode="0.000">
                  <c:v>-2.9950000000000001</c:v>
                </c:pt>
                <c:pt idx="10801" formatCode="0.000">
                  <c:v>7.1580000000000004</c:v>
                </c:pt>
                <c:pt idx="10802" formatCode="0.000">
                  <c:v>9.1059999999999999</c:v>
                </c:pt>
                <c:pt idx="10803" formatCode="0.000">
                  <c:v>4.008</c:v>
                </c:pt>
                <c:pt idx="10804" formatCode="0.000">
                  <c:v>7.5149999999999997</c:v>
                </c:pt>
                <c:pt idx="10805" formatCode="0.000">
                  <c:v>-2.0960000000000001</c:v>
                </c:pt>
                <c:pt idx="10806" formatCode="0.000">
                  <c:v>4.1539999999999999</c:v>
                </c:pt>
                <c:pt idx="10807" formatCode="0.000">
                  <c:v>9.2390000000000008</c:v>
                </c:pt>
                <c:pt idx="10808" formatCode="0.000">
                  <c:v>-2.585</c:v>
                </c:pt>
                <c:pt idx="10809" formatCode="0.000">
                  <c:v>6.6260000000000003</c:v>
                </c:pt>
                <c:pt idx="10810" formatCode="0.000">
                  <c:v>13.132999999999999</c:v>
                </c:pt>
                <c:pt idx="10811" formatCode="0.000">
                  <c:v>5.6589999999999998</c:v>
                </c:pt>
                <c:pt idx="10812" formatCode="0.000">
                  <c:v>8.3160000000000007</c:v>
                </c:pt>
                <c:pt idx="10813" formatCode="0.000">
                  <c:v>3.4790000000000001</c:v>
                </c:pt>
                <c:pt idx="10814" formatCode="0.000">
                  <c:v>3.8929999999999998</c:v>
                </c:pt>
                <c:pt idx="10815" formatCode="0.000">
                  <c:v>8.452</c:v>
                </c:pt>
                <c:pt idx="10816" formatCode="0.000">
                  <c:v>-13.038</c:v>
                </c:pt>
                <c:pt idx="10817" formatCode="0.000">
                  <c:v>3.4529999999999998</c:v>
                </c:pt>
                <c:pt idx="10818" formatCode="0.000">
                  <c:v>13.898</c:v>
                </c:pt>
                <c:pt idx="10819" formatCode="0.000">
                  <c:v>5.9009999999999998</c:v>
                </c:pt>
                <c:pt idx="10820" formatCode="0.000">
                  <c:v>8.0129999999999999</c:v>
                </c:pt>
                <c:pt idx="10821" formatCode="0.000">
                  <c:v>1.91</c:v>
                </c:pt>
                <c:pt idx="10822" formatCode="0.000">
                  <c:v>4.5620000000000003</c:v>
                </c:pt>
                <c:pt idx="10823" formatCode="0.000">
                  <c:v>12.836</c:v>
                </c:pt>
                <c:pt idx="10824" formatCode="0.000">
                  <c:v>-14.039</c:v>
                </c:pt>
                <c:pt idx="10825" formatCode="0.000">
                  <c:v>10.103999999999999</c:v>
                </c:pt>
                <c:pt idx="10826" formatCode="0.000">
                  <c:v>11.115</c:v>
                </c:pt>
                <c:pt idx="10827" formatCode="0.000">
                  <c:v>4.2619999999999996</c:v>
                </c:pt>
                <c:pt idx="10828" formatCode="0.000">
                  <c:v>4.4189999999999996</c:v>
                </c:pt>
                <c:pt idx="10829" formatCode="0.000">
                  <c:v>1.4750000000000001</c:v>
                </c:pt>
                <c:pt idx="10830" formatCode="0.000">
                  <c:v>5.8760000000000003</c:v>
                </c:pt>
                <c:pt idx="10831" formatCode="0.000">
                  <c:v>9.3559999999999999</c:v>
                </c:pt>
                <c:pt idx="10832" formatCode="0.000">
                  <c:v>-10.061</c:v>
                </c:pt>
                <c:pt idx="10833" formatCode="0.000">
                  <c:v>4.0039999999999996</c:v>
                </c:pt>
                <c:pt idx="10834" formatCode="0.000">
                  <c:v>13.99</c:v>
                </c:pt>
                <c:pt idx="10835" formatCode="0.000">
                  <c:v>6.5209999999999999</c:v>
                </c:pt>
                <c:pt idx="10836" formatCode="0.000">
                  <c:v>5.218</c:v>
                </c:pt>
                <c:pt idx="10837" formatCode="0.000">
                  <c:v>6.2430000000000003</c:v>
                </c:pt>
                <c:pt idx="10838" formatCode="0.000">
                  <c:v>3.339</c:v>
                </c:pt>
                <c:pt idx="10839" formatCode="0.000">
                  <c:v>11.211</c:v>
                </c:pt>
                <c:pt idx="10840" formatCode="0.000">
                  <c:v>-13.972</c:v>
                </c:pt>
                <c:pt idx="10841" formatCode="0.000">
                  <c:v>1.9</c:v>
                </c:pt>
                <c:pt idx="10842" formatCode="0.000">
                  <c:v>12.436</c:v>
                </c:pt>
                <c:pt idx="10843" formatCode="0.000">
                  <c:v>5.2569999999999997</c:v>
                </c:pt>
                <c:pt idx="10844" formatCode="0.000">
                  <c:v>4.891</c:v>
                </c:pt>
                <c:pt idx="10845" formatCode="0.000">
                  <c:v>9.3620000000000001</c:v>
                </c:pt>
                <c:pt idx="10846" formatCode="0.000">
                  <c:v>4.7530000000000001</c:v>
                </c:pt>
                <c:pt idx="10847" formatCode="0.000">
                  <c:v>10.218999999999999</c:v>
                </c:pt>
                <c:pt idx="10848" formatCode="0.000">
                  <c:v>-12.26</c:v>
                </c:pt>
                <c:pt idx="10849" formatCode="0.000">
                  <c:v>7.2389999999999999</c:v>
                </c:pt>
                <c:pt idx="10850" formatCode="0.000">
                  <c:v>10.472</c:v>
                </c:pt>
                <c:pt idx="10851" formatCode="0.000">
                  <c:v>3.1589999999999998</c:v>
                </c:pt>
                <c:pt idx="10852" formatCode="0.000">
                  <c:v>4.6050000000000004</c:v>
                </c:pt>
                <c:pt idx="10853" formatCode="0.000">
                  <c:v>7.0510000000000002</c:v>
                </c:pt>
                <c:pt idx="10854" formatCode="0.000">
                  <c:v>3.4809999999999999</c:v>
                </c:pt>
                <c:pt idx="10855" formatCode="0.000">
                  <c:v>6.4029999999999996</c:v>
                </c:pt>
                <c:pt idx="10856" formatCode="0.000">
                  <c:v>-5.8540000000000001</c:v>
                </c:pt>
                <c:pt idx="10857" formatCode="0.000">
                  <c:v>7.8419999999999996</c:v>
                </c:pt>
                <c:pt idx="10858" formatCode="0.000">
                  <c:v>7.718</c:v>
                </c:pt>
                <c:pt idx="10859" formatCode="0.000">
                  <c:v>2.8929999999999998</c:v>
                </c:pt>
                <c:pt idx="10860" formatCode="0.000">
                  <c:v>3.4079999999999999</c:v>
                </c:pt>
                <c:pt idx="10861" formatCode="0.000">
                  <c:v>10.539</c:v>
                </c:pt>
                <c:pt idx="10862" formatCode="0.000">
                  <c:v>7.5170000000000003</c:v>
                </c:pt>
                <c:pt idx="10863" formatCode="0.000">
                  <c:v>6.9930000000000003</c:v>
                </c:pt>
                <c:pt idx="10864" formatCode="0.000">
                  <c:v>-10.356999999999999</c:v>
                </c:pt>
                <c:pt idx="10865" formatCode="0.000">
                  <c:v>8.2040000000000006</c:v>
                </c:pt>
                <c:pt idx="10866" formatCode="0.000">
                  <c:v>10.571</c:v>
                </c:pt>
                <c:pt idx="10867" formatCode="0.000">
                  <c:v>3.2440000000000002</c:v>
                </c:pt>
                <c:pt idx="10868" formatCode="0.000">
                  <c:v>3.7040000000000002</c:v>
                </c:pt>
                <c:pt idx="10869" formatCode="0.000">
                  <c:v>4.5289999999999999</c:v>
                </c:pt>
                <c:pt idx="10870" formatCode="0.000">
                  <c:v>3.468</c:v>
                </c:pt>
                <c:pt idx="10871" formatCode="0.000">
                  <c:v>6.78</c:v>
                </c:pt>
                <c:pt idx="10872" formatCode="0.000">
                  <c:v>-3.9569999999999999</c:v>
                </c:pt>
                <c:pt idx="10873" formatCode="0.000">
                  <c:v>9.6820000000000004</c:v>
                </c:pt>
                <c:pt idx="10874" formatCode="0.000">
                  <c:v>6.8760000000000003</c:v>
                </c:pt>
                <c:pt idx="10875" formatCode="0.000">
                  <c:v>3.2869999999999999</c:v>
                </c:pt>
                <c:pt idx="10876" formatCode="0.000">
                  <c:v>3.2330000000000001</c:v>
                </c:pt>
                <c:pt idx="10877" formatCode="0.000">
                  <c:v>3.5089999999999999</c:v>
                </c:pt>
                <c:pt idx="10878" formatCode="0.000">
                  <c:v>4.8680000000000003</c:v>
                </c:pt>
                <c:pt idx="10879" formatCode="0.000">
                  <c:v>7.1180000000000003</c:v>
                </c:pt>
                <c:pt idx="10880" formatCode="0.000">
                  <c:v>-2.0430000000000001</c:v>
                </c:pt>
                <c:pt idx="10881" formatCode="0.000">
                  <c:v>7.0819999999999999</c:v>
                </c:pt>
                <c:pt idx="10882" formatCode="0.000">
                  <c:v>7.2359999999999998</c:v>
                </c:pt>
                <c:pt idx="10883" formatCode="0.000">
                  <c:v>4.49</c:v>
                </c:pt>
                <c:pt idx="10884" formatCode="0.000">
                  <c:v>5.9390000000000001</c:v>
                </c:pt>
                <c:pt idx="10885" formatCode="0.000">
                  <c:v>5.14</c:v>
                </c:pt>
                <c:pt idx="10886" formatCode="0.000">
                  <c:v>1.7689999999999999</c:v>
                </c:pt>
                <c:pt idx="10887" formatCode="0.000">
                  <c:v>8.9049999999999994</c:v>
                </c:pt>
                <c:pt idx="10888" formatCode="0.000">
                  <c:v>2.8730000000000002</c:v>
                </c:pt>
                <c:pt idx="10889" formatCode="0.000">
                  <c:v>9.7409999999999997</c:v>
                </c:pt>
                <c:pt idx="10890" formatCode="0.000">
                  <c:v>3.4239999999999999</c:v>
                </c:pt>
                <c:pt idx="10891" formatCode="0.000">
                  <c:v>5.1559999999999997</c:v>
                </c:pt>
                <c:pt idx="10892" formatCode="0.000">
                  <c:v>9.23</c:v>
                </c:pt>
                <c:pt idx="10893" formatCode="0.000">
                  <c:v>4.8209999999999997</c:v>
                </c:pt>
                <c:pt idx="10894" formatCode="0.000">
                  <c:v>8.1379999999999999</c:v>
                </c:pt>
                <c:pt idx="10895" formatCode="0.000">
                  <c:v>-6.8920000000000003</c:v>
                </c:pt>
                <c:pt idx="10896" formatCode="0.000">
                  <c:v>-1.0129999999999999</c:v>
                </c:pt>
                <c:pt idx="10897" formatCode="0.000">
                  <c:v>12.519</c:v>
                </c:pt>
                <c:pt idx="10898" formatCode="0.000">
                  <c:v>4.3070000000000004</c:v>
                </c:pt>
                <c:pt idx="10899" formatCode="0.000">
                  <c:v>5.8639999999999999</c:v>
                </c:pt>
                <c:pt idx="10900" formatCode="0.000">
                  <c:v>10.25</c:v>
                </c:pt>
                <c:pt idx="10901" formatCode="0.000">
                  <c:v>8.8439999999999994</c:v>
                </c:pt>
                <c:pt idx="10902" formatCode="0.000">
                  <c:v>2.1970000000000001</c:v>
                </c:pt>
                <c:pt idx="10903" formatCode="0.000">
                  <c:v>13.208</c:v>
                </c:pt>
                <c:pt idx="10904" formatCode="0.000">
                  <c:v>5.3470000000000004</c:v>
                </c:pt>
                <c:pt idx="10905" formatCode="0.000">
                  <c:v>5.891</c:v>
                </c:pt>
                <c:pt idx="10906" formatCode="0.000">
                  <c:v>-3.7480000000000002</c:v>
                </c:pt>
                <c:pt idx="10907" formatCode="0.000">
                  <c:v>8.4629999999999992</c:v>
                </c:pt>
                <c:pt idx="10908" formatCode="0.000">
                  <c:v>9.2309999999999999</c:v>
                </c:pt>
                <c:pt idx="10909" formatCode="0.000">
                  <c:v>2.9159999999999999</c:v>
                </c:pt>
                <c:pt idx="10910" formatCode="0.000">
                  <c:v>11.926</c:v>
                </c:pt>
                <c:pt idx="10911" formatCode="0.000">
                  <c:v>6.8559999999999999</c:v>
                </c:pt>
                <c:pt idx="10912" formatCode="0.000">
                  <c:v>6.1189999999999998</c:v>
                </c:pt>
                <c:pt idx="10913" formatCode="0.000">
                  <c:v>-7.641</c:v>
                </c:pt>
                <c:pt idx="10914" formatCode="0.000">
                  <c:v>10.996</c:v>
                </c:pt>
                <c:pt idx="10915" formatCode="0.000">
                  <c:v>9.4179999999999993</c:v>
                </c:pt>
                <c:pt idx="10916" formatCode="0.000">
                  <c:v>6.0640000000000001</c:v>
                </c:pt>
                <c:pt idx="10917" formatCode="0.000">
                  <c:v>13.593</c:v>
                </c:pt>
                <c:pt idx="10918" formatCode="0.000">
                  <c:v>5.0010000000000003</c:v>
                </c:pt>
                <c:pt idx="10919" formatCode="0.000">
                  <c:v>4.8070000000000004</c:v>
                </c:pt>
                <c:pt idx="10920" formatCode="0.000">
                  <c:v>-5.9889999999999999</c:v>
                </c:pt>
                <c:pt idx="10921" formatCode="0.000">
                  <c:v>8.6880000000000006</c:v>
                </c:pt>
                <c:pt idx="10922" formatCode="0.000">
                  <c:v>8.4250000000000007</c:v>
                </c:pt>
                <c:pt idx="10923" formatCode="0.000">
                  <c:v>1.4730000000000001</c:v>
                </c:pt>
                <c:pt idx="10924" formatCode="0.000">
                  <c:v>13.75</c:v>
                </c:pt>
                <c:pt idx="10925" formatCode="0.000">
                  <c:v>6.1689999999999996</c:v>
                </c:pt>
                <c:pt idx="10926" formatCode="0.000">
                  <c:v>6.6319999999999997</c:v>
                </c:pt>
                <c:pt idx="10927" formatCode="0.000">
                  <c:v>-9.9079999999999995</c:v>
                </c:pt>
                <c:pt idx="10928" formatCode="0.000">
                  <c:v>10.019</c:v>
                </c:pt>
                <c:pt idx="10929" formatCode="0.000">
                  <c:v>12.448</c:v>
                </c:pt>
                <c:pt idx="10930" formatCode="0.000">
                  <c:v>0.96799999999999997</c:v>
                </c:pt>
                <c:pt idx="10931" formatCode="0.000">
                  <c:v>12.613</c:v>
                </c:pt>
                <c:pt idx="10932" formatCode="0.000">
                  <c:v>8.2959999999999994</c:v>
                </c:pt>
                <c:pt idx="10933" formatCode="0.000">
                  <c:v>6.1029999999999998</c:v>
                </c:pt>
                <c:pt idx="10934" formatCode="0.000">
                  <c:v>-7.9539999999999997</c:v>
                </c:pt>
                <c:pt idx="10935" formatCode="0.000">
                  <c:v>10.64</c:v>
                </c:pt>
                <c:pt idx="10936" formatCode="0.000">
                  <c:v>9.9079999999999995</c:v>
                </c:pt>
                <c:pt idx="10937" formatCode="0.000">
                  <c:v>6.5330000000000004</c:v>
                </c:pt>
                <c:pt idx="10938" formatCode="0.000">
                  <c:v>9.8819999999999997</c:v>
                </c:pt>
                <c:pt idx="10939" formatCode="0.000">
                  <c:v>6.5170000000000003</c:v>
                </c:pt>
                <c:pt idx="10940" formatCode="0.000">
                  <c:v>6.157</c:v>
                </c:pt>
                <c:pt idx="10941" formatCode="0.000">
                  <c:v>-8.4160000000000004</c:v>
                </c:pt>
                <c:pt idx="10942" formatCode="0.000">
                  <c:v>11.013999999999999</c:v>
                </c:pt>
                <c:pt idx="10943" formatCode="0.000">
                  <c:v>8.8759999999999994</c:v>
                </c:pt>
                <c:pt idx="10944" formatCode="0.000">
                  <c:v>-1.3520000000000001</c:v>
                </c:pt>
                <c:pt idx="10945" formatCode="0.000">
                  <c:v>13.061999999999999</c:v>
                </c:pt>
                <c:pt idx="10946" formatCode="0.000">
                  <c:v>8.3339999999999996</c:v>
                </c:pt>
                <c:pt idx="10947" formatCode="0.000">
                  <c:v>6.3049999999999997</c:v>
                </c:pt>
                <c:pt idx="10948" formatCode="0.000">
                  <c:v>-5.8849999999999998</c:v>
                </c:pt>
                <c:pt idx="10949" formatCode="0.000">
                  <c:v>11.03</c:v>
                </c:pt>
                <c:pt idx="10950" formatCode="0.000">
                  <c:v>9.0540000000000003</c:v>
                </c:pt>
                <c:pt idx="10951" formatCode="0.000">
                  <c:v>4.9870000000000001</c:v>
                </c:pt>
                <c:pt idx="10952" formatCode="0.000">
                  <c:v>7.5789999999999997</c:v>
                </c:pt>
                <c:pt idx="10953" formatCode="0.000">
                  <c:v>6.5990000000000002</c:v>
                </c:pt>
                <c:pt idx="10954" formatCode="0.000">
                  <c:v>3.0129999999999999</c:v>
                </c:pt>
                <c:pt idx="10955" formatCode="0.000">
                  <c:v>0.67200000000000004</c:v>
                </c:pt>
                <c:pt idx="10956" formatCode="0.000">
                  <c:v>9.8209999999999997</c:v>
                </c:pt>
                <c:pt idx="10957" formatCode="0.000">
                  <c:v>7.8579999999999997</c:v>
                </c:pt>
                <c:pt idx="10958" formatCode="0.000">
                  <c:v>11.768000000000001</c:v>
                </c:pt>
                <c:pt idx="10959" formatCode="0.000">
                  <c:v>12.381</c:v>
                </c:pt>
                <c:pt idx="10960" formatCode="0.000">
                  <c:v>6.1790000000000003</c:v>
                </c:pt>
                <c:pt idx="10961" formatCode="0.000">
                  <c:v>3.431</c:v>
                </c:pt>
                <c:pt idx="10962" formatCode="0.000">
                  <c:v>-10.327999999999999</c:v>
                </c:pt>
                <c:pt idx="10963" formatCode="0.000">
                  <c:v>7.4930000000000003</c:v>
                </c:pt>
                <c:pt idx="10964" formatCode="0.000">
                  <c:v>9.5830000000000002</c:v>
                </c:pt>
                <c:pt idx="10965" formatCode="0.000">
                  <c:v>4.7169999999999996</c:v>
                </c:pt>
                <c:pt idx="10966" formatCode="0.000">
                  <c:v>7.1070000000000002</c:v>
                </c:pt>
                <c:pt idx="10967" formatCode="0.000">
                  <c:v>7.4539999999999997</c:v>
                </c:pt>
                <c:pt idx="10968" formatCode="0.000">
                  <c:v>3.1840000000000002</c:v>
                </c:pt>
                <c:pt idx="10969" formatCode="0.000">
                  <c:v>-1.3979999999999999</c:v>
                </c:pt>
                <c:pt idx="10970" formatCode="0.000">
                  <c:v>10.137</c:v>
                </c:pt>
                <c:pt idx="10971" formatCode="0.000">
                  <c:v>9.2810000000000006</c:v>
                </c:pt>
                <c:pt idx="10972" formatCode="0.000">
                  <c:v>10.15</c:v>
                </c:pt>
                <c:pt idx="10973" formatCode="0.000">
                  <c:v>7.0330000000000004</c:v>
                </c:pt>
                <c:pt idx="10974" formatCode="0.000">
                  <c:v>3.63</c:v>
                </c:pt>
                <c:pt idx="10975" formatCode="0.000">
                  <c:v>1.3759999999999999</c:v>
                </c:pt>
                <c:pt idx="10976" formatCode="0.000">
                  <c:v>-7.5999999999999998E-2</c:v>
                </c:pt>
                <c:pt idx="10977" formatCode="0.000">
                  <c:v>9.2430000000000003</c:v>
                </c:pt>
                <c:pt idx="10978" formatCode="0.000">
                  <c:v>9.0980000000000008</c:v>
                </c:pt>
                <c:pt idx="10979" formatCode="0.000">
                  <c:v>11.646000000000001</c:v>
                </c:pt>
                <c:pt idx="10980" formatCode="0.000">
                  <c:v>3.9220000000000002</c:v>
                </c:pt>
                <c:pt idx="10981" formatCode="0.000">
                  <c:v>3.5960000000000001</c:v>
                </c:pt>
                <c:pt idx="10982" formatCode="0.000">
                  <c:v>1.377</c:v>
                </c:pt>
                <c:pt idx="10983" formatCode="0.000">
                  <c:v>6.1440000000000001</c:v>
                </c:pt>
                <c:pt idx="10984" formatCode="0.000">
                  <c:v>6.0890000000000004</c:v>
                </c:pt>
                <c:pt idx="10985" formatCode="0.000">
                  <c:v>7.6479999999999997</c:v>
                </c:pt>
                <c:pt idx="10986" formatCode="0.000">
                  <c:v>6.0780000000000003</c:v>
                </c:pt>
                <c:pt idx="10987" formatCode="0.000">
                  <c:v>7.0170000000000003</c:v>
                </c:pt>
                <c:pt idx="10988" formatCode="0.000">
                  <c:v>4.226</c:v>
                </c:pt>
                <c:pt idx="10989" formatCode="0.000">
                  <c:v>1.3939999999999999</c:v>
                </c:pt>
                <c:pt idx="10990" formatCode="0.000">
                  <c:v>6.7140000000000004</c:v>
                </c:pt>
                <c:pt idx="10991" formatCode="0.000">
                  <c:v>5.1609999999999996</c:v>
                </c:pt>
                <c:pt idx="10992" formatCode="0.000">
                  <c:v>9.7959999999999994</c:v>
                </c:pt>
                <c:pt idx="10993" formatCode="0.000">
                  <c:v>5.19</c:v>
                </c:pt>
                <c:pt idx="10994" formatCode="0.000">
                  <c:v>6.367</c:v>
                </c:pt>
                <c:pt idx="10995" formatCode="0.000">
                  <c:v>3.7549999999999999</c:v>
                </c:pt>
                <c:pt idx="10996" formatCode="0.000">
                  <c:v>3.2759999999999998</c:v>
                </c:pt>
                <c:pt idx="10997" formatCode="0.000">
                  <c:v>8.0510000000000002</c:v>
                </c:pt>
                <c:pt idx="10998" formatCode="0.000">
                  <c:v>6.024</c:v>
                </c:pt>
                <c:pt idx="10999" formatCode="0.000">
                  <c:v>7.6840000000000002</c:v>
                </c:pt>
                <c:pt idx="11000" formatCode="0.000">
                  <c:v>3.0550000000000002</c:v>
                </c:pt>
                <c:pt idx="11001" formatCode="0.000">
                  <c:v>8.0329999999999995</c:v>
                </c:pt>
                <c:pt idx="11002" formatCode="0.000">
                  <c:v>4.6289999999999996</c:v>
                </c:pt>
                <c:pt idx="11003" formatCode="0.000">
                  <c:v>4.1420000000000003</c:v>
                </c:pt>
                <c:pt idx="11004" formatCode="0.000">
                  <c:v>4.4189999999999996</c:v>
                </c:pt>
                <c:pt idx="11005" formatCode="0.000">
                  <c:v>6.3659999999999997</c:v>
                </c:pt>
                <c:pt idx="11006" formatCode="0.000">
                  <c:v>9.66</c:v>
                </c:pt>
                <c:pt idx="11007" formatCode="0.000">
                  <c:v>6.0880000000000001</c:v>
                </c:pt>
                <c:pt idx="11008" formatCode="0.000">
                  <c:v>7.7759999999999998</c:v>
                </c:pt>
                <c:pt idx="11009" formatCode="0.000">
                  <c:v>4.5110000000000001</c:v>
                </c:pt>
                <c:pt idx="11010" formatCode="0.000">
                  <c:v>2.4169999999999998</c:v>
                </c:pt>
                <c:pt idx="11011" formatCode="0.000">
                  <c:v>6.61</c:v>
                </c:pt>
                <c:pt idx="11012" formatCode="0.000">
                  <c:v>4.04</c:v>
                </c:pt>
                <c:pt idx="11013" formatCode="0.000">
                  <c:v>8.8160000000000007</c:v>
                </c:pt>
                <c:pt idx="11014" formatCode="0.000">
                  <c:v>6.4859999999999998</c:v>
                </c:pt>
                <c:pt idx="11015" formatCode="0.000">
                  <c:v>11.872999999999999</c:v>
                </c:pt>
                <c:pt idx="11016" formatCode="0.000">
                  <c:v>3.9729999999999999</c:v>
                </c:pt>
                <c:pt idx="11017" formatCode="0.000">
                  <c:v>3.4289999999999998</c:v>
                </c:pt>
                <c:pt idx="11018" formatCode="0.000">
                  <c:v>2.0649999999999999</c:v>
                </c:pt>
                <c:pt idx="11019" formatCode="0.000">
                  <c:v>3.8039999999999998</c:v>
                </c:pt>
                <c:pt idx="11020" formatCode="0.000">
                  <c:v>8.577</c:v>
                </c:pt>
                <c:pt idx="11021" formatCode="0.000">
                  <c:v>0.255</c:v>
                </c:pt>
                <c:pt idx="11022" formatCode="0.000">
                  <c:v>7.0039999999999996</c:v>
                </c:pt>
                <c:pt idx="11023" formatCode="0.000">
                  <c:v>3.7759999999999998</c:v>
                </c:pt>
                <c:pt idx="11024" formatCode="0.000">
                  <c:v>3.5640000000000001</c:v>
                </c:pt>
                <c:pt idx="11025" formatCode="0.000">
                  <c:v>10.005000000000001</c:v>
                </c:pt>
                <c:pt idx="11026" formatCode="0.000">
                  <c:v>7.94</c:v>
                </c:pt>
                <c:pt idx="11027" formatCode="0.000">
                  <c:v>7.6120000000000001</c:v>
                </c:pt>
                <c:pt idx="11028" formatCode="0.000">
                  <c:v>-3.1480000000000001</c:v>
                </c:pt>
                <c:pt idx="11029" formatCode="0.000">
                  <c:v>12.714</c:v>
                </c:pt>
                <c:pt idx="11030" formatCode="0.000">
                  <c:v>6.15</c:v>
                </c:pt>
                <c:pt idx="11031" formatCode="0.000">
                  <c:v>4.0979999999999999</c:v>
                </c:pt>
                <c:pt idx="11032" formatCode="0.000">
                  <c:v>2.9729999999999999</c:v>
                </c:pt>
                <c:pt idx="11033" formatCode="0.000">
                  <c:v>6.88</c:v>
                </c:pt>
                <c:pt idx="11034" formatCode="0.000">
                  <c:v>10.430999999999999</c:v>
                </c:pt>
                <c:pt idx="11035" formatCode="0.000">
                  <c:v>-1.3839999999999999</c:v>
                </c:pt>
                <c:pt idx="11036" formatCode="0.000">
                  <c:v>9.8369999999999997</c:v>
                </c:pt>
                <c:pt idx="11037" formatCode="0.000">
                  <c:v>6.0119999999999996</c:v>
                </c:pt>
                <c:pt idx="11038" formatCode="0.000">
                  <c:v>4.327</c:v>
                </c:pt>
                <c:pt idx="11039" formatCode="0.000">
                  <c:v>2.7160000000000002</c:v>
                </c:pt>
                <c:pt idx="11040" formatCode="0.000">
                  <c:v>9.2420000000000009</c:v>
                </c:pt>
                <c:pt idx="11041" formatCode="0.000">
                  <c:v>9.2880000000000003</c:v>
                </c:pt>
                <c:pt idx="11042" formatCode="0.000">
                  <c:v>-6.7960000000000003</c:v>
                </c:pt>
                <c:pt idx="11043" formatCode="0.000">
                  <c:v>14.763999999999999</c:v>
                </c:pt>
                <c:pt idx="11044" formatCode="0.000">
                  <c:v>7.1950000000000003</c:v>
                </c:pt>
                <c:pt idx="11045" formatCode="0.000">
                  <c:v>5.6109999999999998</c:v>
                </c:pt>
                <c:pt idx="11046" formatCode="0.000">
                  <c:v>-1.583</c:v>
                </c:pt>
                <c:pt idx="11047" formatCode="0.000">
                  <c:v>10.103999999999999</c:v>
                </c:pt>
                <c:pt idx="11048" formatCode="0.000">
                  <c:v>10.678000000000001</c:v>
                </c:pt>
                <c:pt idx="11049" formatCode="0.000">
                  <c:v>-0.30099999999999999</c:v>
                </c:pt>
                <c:pt idx="11050" formatCode="0.000">
                  <c:v>11.186</c:v>
                </c:pt>
                <c:pt idx="11051" formatCode="0.000">
                  <c:v>7.0910000000000002</c:v>
                </c:pt>
                <c:pt idx="11052" formatCode="0.000">
                  <c:v>4.5780000000000003</c:v>
                </c:pt>
                <c:pt idx="11053" formatCode="0.000">
                  <c:v>-1.8779999999999999</c:v>
                </c:pt>
                <c:pt idx="11054" formatCode="0.000">
                  <c:v>10.092000000000001</c:v>
                </c:pt>
                <c:pt idx="11055" formatCode="0.000">
                  <c:v>9.1370000000000005</c:v>
                </c:pt>
                <c:pt idx="11056" formatCode="0.000">
                  <c:v>2.4550000000000001</c:v>
                </c:pt>
                <c:pt idx="11057" formatCode="0.000">
                  <c:v>10.475</c:v>
                </c:pt>
                <c:pt idx="11058" formatCode="0.000">
                  <c:v>8.5109999999999992</c:v>
                </c:pt>
                <c:pt idx="11059" formatCode="0.000">
                  <c:v>3.85</c:v>
                </c:pt>
                <c:pt idx="11060" formatCode="0.000">
                  <c:v>-3.35</c:v>
                </c:pt>
                <c:pt idx="11061" formatCode="0.000">
                  <c:v>9.1609999999999996</c:v>
                </c:pt>
                <c:pt idx="11062" formatCode="0.000">
                  <c:v>-5.9329999999999998</c:v>
                </c:pt>
                <c:pt idx="11063" formatCode="0.000">
                  <c:v>10.519</c:v>
                </c:pt>
                <c:pt idx="11064" formatCode="0.000">
                  <c:v>1E-3</c:v>
                </c:pt>
                <c:pt idx="11065" formatCode="0.000">
                  <c:v>10.972</c:v>
                </c:pt>
                <c:pt idx="11066" formatCode="0.000">
                  <c:v>7.7030000000000003</c:v>
                </c:pt>
                <c:pt idx="11067" formatCode="0.000">
                  <c:v>4.8150000000000004</c:v>
                </c:pt>
                <c:pt idx="11068" formatCode="0.000">
                  <c:v>2.238</c:v>
                </c:pt>
                <c:pt idx="11069" formatCode="0.000">
                  <c:v>9.6509999999999998</c:v>
                </c:pt>
                <c:pt idx="11070" formatCode="0.000">
                  <c:v>-6.87</c:v>
                </c:pt>
                <c:pt idx="11071" formatCode="0.000">
                  <c:v>7.2670000000000003</c:v>
                </c:pt>
                <c:pt idx="11072" formatCode="0.000">
                  <c:v>1.0900000000000001</c:v>
                </c:pt>
                <c:pt idx="11073" formatCode="0.000">
                  <c:v>9.0589999999999993</c:v>
                </c:pt>
                <c:pt idx="11074" formatCode="0.000">
                  <c:v>7.9020000000000001</c:v>
                </c:pt>
                <c:pt idx="11075" formatCode="0.000">
                  <c:v>2.903</c:v>
                </c:pt>
                <c:pt idx="11076" formatCode="0.000">
                  <c:v>2.1349999999999998</c:v>
                </c:pt>
                <c:pt idx="11077" formatCode="0.000">
                  <c:v>9.2750000000000004</c:v>
                </c:pt>
                <c:pt idx="11078" formatCode="0.000">
                  <c:v>-6.9210000000000003</c:v>
                </c:pt>
                <c:pt idx="11079" formatCode="0.000">
                  <c:v>10.416</c:v>
                </c:pt>
                <c:pt idx="11080" formatCode="0.000">
                  <c:v>4.056</c:v>
                </c:pt>
                <c:pt idx="11081" formatCode="0.000">
                  <c:v>10.683999999999999</c:v>
                </c:pt>
                <c:pt idx="11082" formatCode="0.000">
                  <c:v>6.8730000000000002</c:v>
                </c:pt>
                <c:pt idx="11083" formatCode="0.000">
                  <c:v>3.3029999999999999</c:v>
                </c:pt>
                <c:pt idx="11084" formatCode="0.000">
                  <c:v>6.0000000000000001E-3</c:v>
                </c:pt>
                <c:pt idx="11085" formatCode="0.000">
                  <c:v>8.4619999999999997</c:v>
                </c:pt>
                <c:pt idx="11086" formatCode="0.000">
                  <c:v>-4.7110000000000003</c:v>
                </c:pt>
                <c:pt idx="11087" formatCode="0.000">
                  <c:v>7.2640000000000002</c:v>
                </c:pt>
                <c:pt idx="11088" formatCode="0.000">
                  <c:v>6.0209999999999999</c:v>
                </c:pt>
                <c:pt idx="11089" formatCode="0.000">
                  <c:v>12.016</c:v>
                </c:pt>
                <c:pt idx="11090" formatCode="0.000">
                  <c:v>8.0180000000000007</c:v>
                </c:pt>
                <c:pt idx="11091" formatCode="0.000">
                  <c:v>4.0880000000000001</c:v>
                </c:pt>
                <c:pt idx="11092" formatCode="0.000">
                  <c:v>-2.8420000000000001</c:v>
                </c:pt>
                <c:pt idx="11093" formatCode="0.000">
                  <c:v>10.234</c:v>
                </c:pt>
                <c:pt idx="11094" formatCode="0.000">
                  <c:v>-10.727</c:v>
                </c:pt>
                <c:pt idx="11095" formatCode="0.000">
                  <c:v>9.2040000000000006</c:v>
                </c:pt>
                <c:pt idx="11096" formatCode="0.000">
                  <c:v>10.005000000000001</c:v>
                </c:pt>
                <c:pt idx="11097" formatCode="0.000">
                  <c:v>6.9409999999999998</c:v>
                </c:pt>
                <c:pt idx="11098" formatCode="0.000">
                  <c:v>5.6050000000000004</c:v>
                </c:pt>
                <c:pt idx="11099" formatCode="0.000">
                  <c:v>2.95</c:v>
                </c:pt>
                <c:pt idx="11100" formatCode="0.000">
                  <c:v>-2.625</c:v>
                </c:pt>
                <c:pt idx="11101" formatCode="0.000">
                  <c:v>8.8559999999999999</c:v>
                </c:pt>
                <c:pt idx="11102" formatCode="0.000">
                  <c:v>-4.2519999999999998</c:v>
                </c:pt>
                <c:pt idx="11103" formatCode="0.000">
                  <c:v>8.6</c:v>
                </c:pt>
                <c:pt idx="11104" formatCode="0.000">
                  <c:v>5.0439999999999996</c:v>
                </c:pt>
                <c:pt idx="11105" formatCode="0.000">
                  <c:v>5.0449999999999999</c:v>
                </c:pt>
                <c:pt idx="11106" formatCode="0.000">
                  <c:v>8.65</c:v>
                </c:pt>
                <c:pt idx="11107" formatCode="0.000">
                  <c:v>3.008</c:v>
                </c:pt>
                <c:pt idx="11108" formatCode="0.000">
                  <c:v>-5.742</c:v>
                </c:pt>
                <c:pt idx="11109" formatCode="0.000">
                  <c:v>6.8760000000000003</c:v>
                </c:pt>
                <c:pt idx="11110" formatCode="0.000">
                  <c:v>3.7469999999999999</c:v>
                </c:pt>
                <c:pt idx="11111" formatCode="0.000">
                  <c:v>9.5190000000000001</c:v>
                </c:pt>
                <c:pt idx="11112" formatCode="0.000">
                  <c:v>5.8840000000000003</c:v>
                </c:pt>
                <c:pt idx="11113" formatCode="0.000">
                  <c:v>8.3249999999999993</c:v>
                </c:pt>
                <c:pt idx="11114" formatCode="0.000">
                  <c:v>6.9720000000000004</c:v>
                </c:pt>
                <c:pt idx="11115" formatCode="0.000">
                  <c:v>4.5469999999999997</c:v>
                </c:pt>
                <c:pt idx="11116" formatCode="0.000">
                  <c:v>-3.915</c:v>
                </c:pt>
                <c:pt idx="11117" formatCode="0.000">
                  <c:v>8.7629999999999999</c:v>
                </c:pt>
                <c:pt idx="11118" formatCode="0.000">
                  <c:v>-3.57</c:v>
                </c:pt>
                <c:pt idx="11119" formatCode="0.000">
                  <c:v>9.202</c:v>
                </c:pt>
                <c:pt idx="11120" formatCode="0.000">
                  <c:v>-1.202</c:v>
                </c:pt>
                <c:pt idx="11121" formatCode="0.000">
                  <c:v>4.008</c:v>
                </c:pt>
                <c:pt idx="11122" formatCode="0.000">
                  <c:v>10.063000000000001</c:v>
                </c:pt>
                <c:pt idx="11123" formatCode="0.000">
                  <c:v>2.9769999999999999</c:v>
                </c:pt>
                <c:pt idx="11124" formatCode="0.000">
                  <c:v>3.214</c:v>
                </c:pt>
                <c:pt idx="11125" formatCode="0.000">
                  <c:v>8.2149999999999999</c:v>
                </c:pt>
                <c:pt idx="11126" formatCode="0.000">
                  <c:v>0.60399999999999998</c:v>
                </c:pt>
                <c:pt idx="11127" formatCode="0.000">
                  <c:v>8.3849999999999998</c:v>
                </c:pt>
                <c:pt idx="11128" formatCode="0.000">
                  <c:v>4.9349999999999996</c:v>
                </c:pt>
                <c:pt idx="11129" formatCode="0.000">
                  <c:v>9.8130000000000006</c:v>
                </c:pt>
                <c:pt idx="11130" formatCode="0.000">
                  <c:v>6.91</c:v>
                </c:pt>
                <c:pt idx="11131" formatCode="0.000">
                  <c:v>2.129</c:v>
                </c:pt>
                <c:pt idx="11132" formatCode="0.000">
                  <c:v>1.016</c:v>
                </c:pt>
                <c:pt idx="11133" formatCode="0.000">
                  <c:v>9.0609999999999999</c:v>
                </c:pt>
                <c:pt idx="11134" formatCode="0.000">
                  <c:v>-4.069</c:v>
                </c:pt>
                <c:pt idx="11135" formatCode="0.000">
                  <c:v>6.5209999999999999</c:v>
                </c:pt>
                <c:pt idx="11136" formatCode="0.000">
                  <c:v>1.2909999999999999</c:v>
                </c:pt>
                <c:pt idx="11137" formatCode="0.000">
                  <c:v>4.6420000000000003</c:v>
                </c:pt>
                <c:pt idx="11138" formatCode="0.000">
                  <c:v>4.9580000000000002</c:v>
                </c:pt>
                <c:pt idx="11139" formatCode="0.000">
                  <c:v>1.8360000000000001</c:v>
                </c:pt>
                <c:pt idx="11140" formatCode="0.000">
                  <c:v>5.88</c:v>
                </c:pt>
                <c:pt idx="11141" formatCode="0.000">
                  <c:v>6.758</c:v>
                </c:pt>
                <c:pt idx="11142" formatCode="0.000">
                  <c:v>0.32200000000000001</c:v>
                </c:pt>
                <c:pt idx="11143" formatCode="0.000">
                  <c:v>10.673999999999999</c:v>
                </c:pt>
                <c:pt idx="11144" formatCode="0.000">
                  <c:v>2.8050000000000002</c:v>
                </c:pt>
                <c:pt idx="11145" formatCode="0.000">
                  <c:v>4.9539999999999997</c:v>
                </c:pt>
                <c:pt idx="11146" formatCode="0.000">
                  <c:v>6.5880000000000001</c:v>
                </c:pt>
                <c:pt idx="11147" formatCode="0.000">
                  <c:v>0.67200000000000004</c:v>
                </c:pt>
                <c:pt idx="11148" formatCode="0.000">
                  <c:v>8.3879999999999999</c:v>
                </c:pt>
                <c:pt idx="11149" formatCode="0.000">
                  <c:v>7.3</c:v>
                </c:pt>
                <c:pt idx="11150" formatCode="0.000">
                  <c:v>-4.7759999999999998</c:v>
                </c:pt>
                <c:pt idx="11151" formatCode="0.000">
                  <c:v>10.473000000000001</c:v>
                </c:pt>
                <c:pt idx="11152" formatCode="0.000">
                  <c:v>4.8140000000000001</c:v>
                </c:pt>
                <c:pt idx="11153" formatCode="0.000">
                  <c:v>6.8490000000000002</c:v>
                </c:pt>
                <c:pt idx="11154" formatCode="0.000">
                  <c:v>5.4249999999999998</c:v>
                </c:pt>
                <c:pt idx="11155" formatCode="0.000">
                  <c:v>1.2070000000000001</c:v>
                </c:pt>
                <c:pt idx="11156" formatCode="0.000">
                  <c:v>-0.69</c:v>
                </c:pt>
                <c:pt idx="11157" formatCode="0.000">
                  <c:v>5.4539999999999997</c:v>
                </c:pt>
                <c:pt idx="11158" formatCode="0.000">
                  <c:v>2.9950000000000001</c:v>
                </c:pt>
                <c:pt idx="11159" formatCode="0.000">
                  <c:v>10.388</c:v>
                </c:pt>
                <c:pt idx="11160" formatCode="0.000">
                  <c:v>-0.39</c:v>
                </c:pt>
                <c:pt idx="11161" formatCode="0.000">
                  <c:v>7.7560000000000002</c:v>
                </c:pt>
                <c:pt idx="11162" formatCode="0.000">
                  <c:v>7.8440000000000003</c:v>
                </c:pt>
                <c:pt idx="11163" formatCode="0.000">
                  <c:v>2.2050000000000001</c:v>
                </c:pt>
                <c:pt idx="11164" formatCode="0.000">
                  <c:v>1.006</c:v>
                </c:pt>
                <c:pt idx="11165" formatCode="0.000">
                  <c:v>7.5940000000000003</c:v>
                </c:pt>
                <c:pt idx="11166" formatCode="0.000">
                  <c:v>-5.6000000000000001E-2</c:v>
                </c:pt>
                <c:pt idx="11167" formatCode="0.000">
                  <c:v>10.515000000000001</c:v>
                </c:pt>
                <c:pt idx="11168" formatCode="0.000">
                  <c:v>-2.3879999999999999</c:v>
                </c:pt>
                <c:pt idx="11169" formatCode="0.000">
                  <c:v>4.774</c:v>
                </c:pt>
                <c:pt idx="11170" formatCode="0.000">
                  <c:v>5.0449999999999999</c:v>
                </c:pt>
                <c:pt idx="11171" formatCode="0.000">
                  <c:v>2.8570000000000002</c:v>
                </c:pt>
                <c:pt idx="11172" formatCode="0.000">
                  <c:v>4.4859999999999998</c:v>
                </c:pt>
                <c:pt idx="11173" formatCode="0.000">
                  <c:v>7.3940000000000001</c:v>
                </c:pt>
                <c:pt idx="11174" formatCode="0.000">
                  <c:v>3.7189999999999999</c:v>
                </c:pt>
                <c:pt idx="11175" formatCode="0.000">
                  <c:v>10.617000000000001</c:v>
                </c:pt>
                <c:pt idx="11176" formatCode="0.000">
                  <c:v>-4.2480000000000002</c:v>
                </c:pt>
                <c:pt idx="11177" formatCode="0.000">
                  <c:v>10.625999999999999</c:v>
                </c:pt>
                <c:pt idx="11178" formatCode="0.000">
                  <c:v>8.9930000000000003</c:v>
                </c:pt>
                <c:pt idx="11179" formatCode="0.000">
                  <c:v>1.238</c:v>
                </c:pt>
                <c:pt idx="11180" formatCode="0.000">
                  <c:v>0.97099999999999997</c:v>
                </c:pt>
                <c:pt idx="11181" formatCode="0.000">
                  <c:v>7.8730000000000002</c:v>
                </c:pt>
                <c:pt idx="11182" formatCode="0.000">
                  <c:v>3.641</c:v>
                </c:pt>
                <c:pt idx="11183" formatCode="0.000">
                  <c:v>7.4320000000000004</c:v>
                </c:pt>
                <c:pt idx="11184" formatCode="0.000">
                  <c:v>-6.6859999999999999</c:v>
                </c:pt>
                <c:pt idx="11185" formatCode="0.000">
                  <c:v>6.5220000000000002</c:v>
                </c:pt>
                <c:pt idx="11186" formatCode="0.000">
                  <c:v>5.2729999999999997</c:v>
                </c:pt>
                <c:pt idx="11187" formatCode="0.000">
                  <c:v>-3.3650000000000002</c:v>
                </c:pt>
                <c:pt idx="11188" formatCode="0.000">
                  <c:v>10.302</c:v>
                </c:pt>
                <c:pt idx="11189" formatCode="0.000">
                  <c:v>6.226</c:v>
                </c:pt>
                <c:pt idx="11190" formatCode="0.000">
                  <c:v>8.32</c:v>
                </c:pt>
                <c:pt idx="11191" formatCode="0.000">
                  <c:v>9.9529999999999994</c:v>
                </c:pt>
                <c:pt idx="11192" formatCode="0.000">
                  <c:v>-11.888999999999999</c:v>
                </c:pt>
                <c:pt idx="11193" formatCode="0.000">
                  <c:v>10.063000000000001</c:v>
                </c:pt>
                <c:pt idx="11194" formatCode="0.000">
                  <c:v>5.78</c:v>
                </c:pt>
                <c:pt idx="11195" formatCode="0.000">
                  <c:v>0.371</c:v>
                </c:pt>
                <c:pt idx="11196" formatCode="0.000">
                  <c:v>13.353</c:v>
                </c:pt>
                <c:pt idx="11197" formatCode="0.000">
                  <c:v>9.3979999999999997</c:v>
                </c:pt>
                <c:pt idx="11198" formatCode="0.000">
                  <c:v>3.198</c:v>
                </c:pt>
                <c:pt idx="11199" formatCode="0.000">
                  <c:v>6.2859999999999996</c:v>
                </c:pt>
                <c:pt idx="11200" formatCode="0.000">
                  <c:v>-12.39</c:v>
                </c:pt>
                <c:pt idx="11201" formatCode="0.000">
                  <c:v>8.7370000000000001</c:v>
                </c:pt>
                <c:pt idx="11202" formatCode="0.000">
                  <c:v>8.8490000000000002</c:v>
                </c:pt>
                <c:pt idx="11203" formatCode="0.000">
                  <c:v>2.4079999999999999</c:v>
                </c:pt>
                <c:pt idx="11204" formatCode="0.000">
                  <c:v>11.315</c:v>
                </c:pt>
                <c:pt idx="11205" formatCode="0.000">
                  <c:v>9.0630000000000006</c:v>
                </c:pt>
                <c:pt idx="11206" formatCode="0.000">
                  <c:v>-1.7829999999999999</c:v>
                </c:pt>
                <c:pt idx="11207" formatCode="0.000">
                  <c:v>10.369</c:v>
                </c:pt>
                <c:pt idx="11208" formatCode="0.000">
                  <c:v>-3.6909999999999998</c:v>
                </c:pt>
                <c:pt idx="11209" formatCode="0.000">
                  <c:v>8.5609999999999999</c:v>
                </c:pt>
                <c:pt idx="11210" formatCode="0.000">
                  <c:v>7.5579999999999998</c:v>
                </c:pt>
                <c:pt idx="11211" formatCode="0.000">
                  <c:v>1.345</c:v>
                </c:pt>
                <c:pt idx="11212" formatCode="0.000">
                  <c:v>2.403</c:v>
                </c:pt>
                <c:pt idx="11213" formatCode="0.000">
                  <c:v>7.4340000000000002</c:v>
                </c:pt>
                <c:pt idx="11214" formatCode="0.000">
                  <c:v>3.7730000000000001</c:v>
                </c:pt>
                <c:pt idx="11215" formatCode="0.000">
                  <c:v>9.1910000000000007</c:v>
                </c:pt>
                <c:pt idx="11216" formatCode="0.000">
                  <c:v>-5.5620000000000003</c:v>
                </c:pt>
                <c:pt idx="11217" formatCode="0.000">
                  <c:v>7.6550000000000002</c:v>
                </c:pt>
                <c:pt idx="11218" formatCode="0.000">
                  <c:v>8.0220000000000002</c:v>
                </c:pt>
                <c:pt idx="11219" formatCode="0.000">
                  <c:v>0.25</c:v>
                </c:pt>
                <c:pt idx="11220" formatCode="0.000">
                  <c:v>2.4369999999999998</c:v>
                </c:pt>
                <c:pt idx="11221" formatCode="0.000">
                  <c:v>9.48</c:v>
                </c:pt>
                <c:pt idx="11222" formatCode="0.000">
                  <c:v>5.0469999999999997</c:v>
                </c:pt>
                <c:pt idx="11223" formatCode="0.000">
                  <c:v>9.2449999999999992</c:v>
                </c:pt>
                <c:pt idx="11224" formatCode="0.000">
                  <c:v>3.097</c:v>
                </c:pt>
                <c:pt idx="11225" formatCode="0.000">
                  <c:v>9.23</c:v>
                </c:pt>
                <c:pt idx="11226" formatCode="0.000">
                  <c:v>7.9329999999999998</c:v>
                </c:pt>
                <c:pt idx="11227" formatCode="0.000">
                  <c:v>1.383</c:v>
                </c:pt>
                <c:pt idx="11228" formatCode="0.000">
                  <c:v>1.3080000000000001</c:v>
                </c:pt>
                <c:pt idx="11229" formatCode="0.000">
                  <c:v>9.0909999999999993</c:v>
                </c:pt>
                <c:pt idx="11230" formatCode="0.000">
                  <c:v>-3.125</c:v>
                </c:pt>
                <c:pt idx="11231" formatCode="0.000">
                  <c:v>7.6520000000000001</c:v>
                </c:pt>
                <c:pt idx="11232" formatCode="0.000">
                  <c:v>11.012</c:v>
                </c:pt>
                <c:pt idx="11233" formatCode="0.000">
                  <c:v>10.765000000000001</c:v>
                </c:pt>
                <c:pt idx="11234" formatCode="0.000">
                  <c:v>5.5309999999999997</c:v>
                </c:pt>
                <c:pt idx="11235" formatCode="0.000">
                  <c:v>1.464</c:v>
                </c:pt>
                <c:pt idx="11236" formatCode="0.000">
                  <c:v>0.68</c:v>
                </c:pt>
                <c:pt idx="11237" formatCode="0.000">
                  <c:v>9.8320000000000007</c:v>
                </c:pt>
                <c:pt idx="11238" formatCode="0.000">
                  <c:v>-12.227</c:v>
                </c:pt>
                <c:pt idx="11239" formatCode="0.000">
                  <c:v>9.5030000000000001</c:v>
                </c:pt>
                <c:pt idx="11240" formatCode="0.000">
                  <c:v>8.5709999999999997</c:v>
                </c:pt>
                <c:pt idx="11241" formatCode="0.000">
                  <c:v>12.353999999999999</c:v>
                </c:pt>
                <c:pt idx="11242" formatCode="0.000">
                  <c:v>7.9539999999999997</c:v>
                </c:pt>
                <c:pt idx="11243" formatCode="0.000">
                  <c:v>2.109</c:v>
                </c:pt>
                <c:pt idx="11244" formatCode="0.000">
                  <c:v>-2.9660000000000002</c:v>
                </c:pt>
                <c:pt idx="11245" formatCode="0.000">
                  <c:v>7.2329999999999997</c:v>
                </c:pt>
                <c:pt idx="11246" formatCode="0.000">
                  <c:v>-9.6050000000000004</c:v>
                </c:pt>
                <c:pt idx="11247" formatCode="0.000">
                  <c:v>10.895</c:v>
                </c:pt>
                <c:pt idx="11248" formatCode="0.000">
                  <c:v>10.974</c:v>
                </c:pt>
                <c:pt idx="11249" formatCode="0.000">
                  <c:v>4.8380000000000001</c:v>
                </c:pt>
                <c:pt idx="11250" formatCode="0.000">
                  <c:v>6.8040000000000003</c:v>
                </c:pt>
                <c:pt idx="11251" formatCode="0.000">
                  <c:v>1.3939999999999999</c:v>
                </c:pt>
                <c:pt idx="11252" formatCode="0.000">
                  <c:v>-0.51900000000000002</c:v>
                </c:pt>
                <c:pt idx="11253" formatCode="0.000">
                  <c:v>7.548</c:v>
                </c:pt>
                <c:pt idx="11254" formatCode="0.000">
                  <c:v>-2.5129999999999999</c:v>
                </c:pt>
                <c:pt idx="11255" formatCode="0.000">
                  <c:v>8</c:v>
                </c:pt>
                <c:pt idx="11256" formatCode="0.000">
                  <c:v>9.468</c:v>
                </c:pt>
                <c:pt idx="11257" formatCode="0.000">
                  <c:v>8.9589999999999996</c:v>
                </c:pt>
                <c:pt idx="11258" formatCode="0.000">
                  <c:v>8.5530000000000008</c:v>
                </c:pt>
                <c:pt idx="11259" formatCode="0.000">
                  <c:v>0.08</c:v>
                </c:pt>
                <c:pt idx="11260" formatCode="0.000">
                  <c:v>-0.35199999999999998</c:v>
                </c:pt>
                <c:pt idx="11261" formatCode="0.000">
                  <c:v>6.9720000000000004</c:v>
                </c:pt>
                <c:pt idx="11262" formatCode="0.000">
                  <c:v>-5.9859999999999998</c:v>
                </c:pt>
                <c:pt idx="11263" formatCode="0.000">
                  <c:v>8.8089999999999993</c:v>
                </c:pt>
                <c:pt idx="11264" formatCode="0.000">
                  <c:v>-2.964</c:v>
                </c:pt>
                <c:pt idx="11265" formatCode="0.000">
                  <c:v>11.8</c:v>
                </c:pt>
                <c:pt idx="11266" formatCode="0.000">
                  <c:v>11.510999999999999</c:v>
                </c:pt>
                <c:pt idx="11267" formatCode="0.000">
                  <c:v>2.3769999999999998</c:v>
                </c:pt>
                <c:pt idx="11268" formatCode="0.000">
                  <c:v>1.554</c:v>
                </c:pt>
                <c:pt idx="11269" formatCode="0.000">
                  <c:v>8.3840000000000003</c:v>
                </c:pt>
                <c:pt idx="11270" formatCode="0.000">
                  <c:v>-5.9180000000000001</c:v>
                </c:pt>
                <c:pt idx="11271" formatCode="0.000">
                  <c:v>9.7289999999999992</c:v>
                </c:pt>
                <c:pt idx="11272" formatCode="0.000">
                  <c:v>-4.1559999999999997</c:v>
                </c:pt>
                <c:pt idx="11273" formatCode="0.000">
                  <c:v>9.6509999999999998</c:v>
                </c:pt>
                <c:pt idx="11274" formatCode="0.000">
                  <c:v>7.7839999999999998</c:v>
                </c:pt>
                <c:pt idx="11275" formatCode="0.000">
                  <c:v>3.2450000000000001</c:v>
                </c:pt>
                <c:pt idx="11276" formatCode="0.000">
                  <c:v>2.2519999999999998</c:v>
                </c:pt>
                <c:pt idx="11277" formatCode="0.000">
                  <c:v>6.7389999999999999</c:v>
                </c:pt>
                <c:pt idx="11278" formatCode="0.000">
                  <c:v>0.83099999999999996</c:v>
                </c:pt>
                <c:pt idx="11279" formatCode="0.000">
                  <c:v>10.095000000000001</c:v>
                </c:pt>
                <c:pt idx="11280" formatCode="0.000">
                  <c:v>-5.12</c:v>
                </c:pt>
                <c:pt idx="11281" formatCode="0.000">
                  <c:v>4.8159999999999998</c:v>
                </c:pt>
                <c:pt idx="11282" formatCode="0.000">
                  <c:v>7.0979999999999999</c:v>
                </c:pt>
                <c:pt idx="11283" formatCode="0.000">
                  <c:v>1.946</c:v>
                </c:pt>
                <c:pt idx="11284" formatCode="0.000">
                  <c:v>3.2869999999999999</c:v>
                </c:pt>
                <c:pt idx="11285" formatCode="0.000">
                  <c:v>6.0590000000000002</c:v>
                </c:pt>
                <c:pt idx="11286" formatCode="0.000">
                  <c:v>5.532</c:v>
                </c:pt>
                <c:pt idx="11287" formatCode="0.000">
                  <c:v>12.785</c:v>
                </c:pt>
                <c:pt idx="11288" formatCode="0.000">
                  <c:v>-2.93</c:v>
                </c:pt>
                <c:pt idx="11289" formatCode="0.000">
                  <c:v>7.8339999999999996</c:v>
                </c:pt>
                <c:pt idx="11290" formatCode="0.000">
                  <c:v>10.097</c:v>
                </c:pt>
                <c:pt idx="11291" formatCode="0.000">
                  <c:v>2.5489999999999999</c:v>
                </c:pt>
                <c:pt idx="11292" formatCode="0.000">
                  <c:v>6.2539999999999996</c:v>
                </c:pt>
                <c:pt idx="11293" formatCode="0.000">
                  <c:v>5.2709999999999999</c:v>
                </c:pt>
                <c:pt idx="11294" formatCode="0.000">
                  <c:v>-0.31</c:v>
                </c:pt>
                <c:pt idx="11295" formatCode="0.000">
                  <c:v>7.593</c:v>
                </c:pt>
                <c:pt idx="11296" formatCode="0.000">
                  <c:v>-5.0069999999999997</c:v>
                </c:pt>
                <c:pt idx="11297" formatCode="0.000">
                  <c:v>8.2390000000000008</c:v>
                </c:pt>
                <c:pt idx="11298" formatCode="0.000">
                  <c:v>8.98</c:v>
                </c:pt>
                <c:pt idx="11299" formatCode="0.000">
                  <c:v>3.1509999999999998</c:v>
                </c:pt>
                <c:pt idx="11300" formatCode="0.000">
                  <c:v>5.8250000000000002</c:v>
                </c:pt>
                <c:pt idx="11301" formatCode="0.000">
                  <c:v>7.0410000000000004</c:v>
                </c:pt>
                <c:pt idx="11302" formatCode="0.000">
                  <c:v>-1.0900000000000001</c:v>
                </c:pt>
                <c:pt idx="11303" formatCode="0.000">
                  <c:v>9.1720000000000006</c:v>
                </c:pt>
                <c:pt idx="11304" formatCode="0.000">
                  <c:v>-4.5739999999999998</c:v>
                </c:pt>
                <c:pt idx="11305" formatCode="0.000">
                  <c:v>5.5759999999999996</c:v>
                </c:pt>
                <c:pt idx="11306" formatCode="0.000">
                  <c:v>9.0030000000000001</c:v>
                </c:pt>
                <c:pt idx="11307" formatCode="0.000">
                  <c:v>0.44700000000000001</c:v>
                </c:pt>
                <c:pt idx="11308" formatCode="0.000">
                  <c:v>7.0679999999999996</c:v>
                </c:pt>
                <c:pt idx="11309" formatCode="0.000">
                  <c:v>7.8710000000000004</c:v>
                </c:pt>
                <c:pt idx="11310" formatCode="0.000">
                  <c:v>1.9790000000000001</c:v>
                </c:pt>
                <c:pt idx="11311" formatCode="0.000">
                  <c:v>8.8870000000000005</c:v>
                </c:pt>
                <c:pt idx="11312" formatCode="0.000">
                  <c:v>-8.0039999999999996</c:v>
                </c:pt>
                <c:pt idx="11313" formatCode="0.000">
                  <c:v>-0.439</c:v>
                </c:pt>
                <c:pt idx="11314" formatCode="0.000">
                  <c:v>5.6959999999999997</c:v>
                </c:pt>
                <c:pt idx="11315" formatCode="0.000">
                  <c:v>5.1999999999999998E-2</c:v>
                </c:pt>
                <c:pt idx="11316" formatCode="0.000">
                  <c:v>11.598000000000001</c:v>
                </c:pt>
                <c:pt idx="11317" formatCode="0.000">
                  <c:v>9.5690000000000008</c:v>
                </c:pt>
                <c:pt idx="11318" formatCode="0.000">
                  <c:v>11.656000000000001</c:v>
                </c:pt>
                <c:pt idx="11319" formatCode="0.000">
                  <c:v>6.0720000000000001</c:v>
                </c:pt>
                <c:pt idx="11320" formatCode="0.000">
                  <c:v>-0.14699999999999999</c:v>
                </c:pt>
                <c:pt idx="11321" formatCode="0.000">
                  <c:v>2.871</c:v>
                </c:pt>
                <c:pt idx="11322" formatCode="0.000">
                  <c:v>8.3109999999999999</c:v>
                </c:pt>
                <c:pt idx="11323" formatCode="0.000">
                  <c:v>3.0350000000000001</c:v>
                </c:pt>
                <c:pt idx="11324" formatCode="0.000">
                  <c:v>5.0750000000000002</c:v>
                </c:pt>
                <c:pt idx="11325" formatCode="0.000">
                  <c:v>8.8290000000000006</c:v>
                </c:pt>
                <c:pt idx="11326" formatCode="0.000">
                  <c:v>-2.0070000000000001</c:v>
                </c:pt>
                <c:pt idx="11327" formatCode="0.000">
                  <c:v>10.17</c:v>
                </c:pt>
                <c:pt idx="11328" formatCode="0.000">
                  <c:v>-2.839</c:v>
                </c:pt>
                <c:pt idx="11329" formatCode="0.000">
                  <c:v>2.6139999999999999</c:v>
                </c:pt>
                <c:pt idx="11330" formatCode="0.000">
                  <c:v>8.5250000000000004</c:v>
                </c:pt>
                <c:pt idx="11331" formatCode="0.000">
                  <c:v>1.6439999999999999</c:v>
                </c:pt>
                <c:pt idx="11332" formatCode="0.000">
                  <c:v>2.3879999999999999</c:v>
                </c:pt>
                <c:pt idx="11333" formatCode="0.000">
                  <c:v>6.2690000000000001</c:v>
                </c:pt>
                <c:pt idx="11334" formatCode="0.000">
                  <c:v>6.327</c:v>
                </c:pt>
                <c:pt idx="11335" formatCode="0.000">
                  <c:v>11.141999999999999</c:v>
                </c:pt>
                <c:pt idx="11336" formatCode="0.000">
                  <c:v>-7.42</c:v>
                </c:pt>
                <c:pt idx="11337" formatCode="0.000">
                  <c:v>5.1630000000000003</c:v>
                </c:pt>
                <c:pt idx="11338" formatCode="0.000">
                  <c:v>9.0950000000000006</c:v>
                </c:pt>
                <c:pt idx="11339" formatCode="0.000">
                  <c:v>1.6839999999999999</c:v>
                </c:pt>
                <c:pt idx="11340" formatCode="0.000">
                  <c:v>6.867</c:v>
                </c:pt>
                <c:pt idx="11341" formatCode="0.000">
                  <c:v>6.7409999999999997</c:v>
                </c:pt>
                <c:pt idx="11342" formatCode="0.000">
                  <c:v>5.9260000000000002</c:v>
                </c:pt>
                <c:pt idx="11343" formatCode="0.000">
                  <c:v>7.9409999999999998</c:v>
                </c:pt>
                <c:pt idx="11344" formatCode="0.000">
                  <c:v>-2.8090000000000002</c:v>
                </c:pt>
                <c:pt idx="11345" formatCode="0.000">
                  <c:v>6.1890000000000001</c:v>
                </c:pt>
                <c:pt idx="11346" formatCode="0.000">
                  <c:v>7.7880000000000003</c:v>
                </c:pt>
                <c:pt idx="11347" formatCode="0.000">
                  <c:v>-0.60299999999999998</c:v>
                </c:pt>
                <c:pt idx="11348" formatCode="0.000">
                  <c:v>6.1929999999999996</c:v>
                </c:pt>
                <c:pt idx="11349" formatCode="0.000">
                  <c:v>6.1070000000000002</c:v>
                </c:pt>
                <c:pt idx="11350" formatCode="0.000">
                  <c:v>3.8780000000000001</c:v>
                </c:pt>
                <c:pt idx="11351" formatCode="0.000">
                  <c:v>9.1780000000000008</c:v>
                </c:pt>
                <c:pt idx="11352" formatCode="0.000">
                  <c:v>-3.9169999999999998</c:v>
                </c:pt>
                <c:pt idx="11353" formatCode="0.000">
                  <c:v>4.6689999999999996</c:v>
                </c:pt>
                <c:pt idx="11354" formatCode="0.000">
                  <c:v>6.625</c:v>
                </c:pt>
                <c:pt idx="11355" formatCode="0.000">
                  <c:v>2.7029999999999998</c:v>
                </c:pt>
                <c:pt idx="11356" formatCode="0.000">
                  <c:v>6.1920000000000002</c:v>
                </c:pt>
                <c:pt idx="11357" formatCode="0.000">
                  <c:v>5.4349999999999996</c:v>
                </c:pt>
                <c:pt idx="11358" formatCode="0.000">
                  <c:v>4.1059999999999999</c:v>
                </c:pt>
                <c:pt idx="11359" formatCode="0.000">
                  <c:v>10.025</c:v>
                </c:pt>
                <c:pt idx="11360" formatCode="0.000">
                  <c:v>8.3829999999999991</c:v>
                </c:pt>
                <c:pt idx="11361" formatCode="0.000">
                  <c:v>8.25</c:v>
                </c:pt>
                <c:pt idx="11362" formatCode="0.000">
                  <c:v>0.73799999999999999</c:v>
                </c:pt>
                <c:pt idx="11363" formatCode="0.000">
                  <c:v>3.04</c:v>
                </c:pt>
                <c:pt idx="11364" formatCode="0.000">
                  <c:v>7.181</c:v>
                </c:pt>
                <c:pt idx="11365" formatCode="0.000">
                  <c:v>3.1659999999999999</c:v>
                </c:pt>
                <c:pt idx="11366" formatCode="0.000">
                  <c:v>9.3179999999999996</c:v>
                </c:pt>
                <c:pt idx="11367" formatCode="0.000">
                  <c:v>6.1449999999999996</c:v>
                </c:pt>
                <c:pt idx="11368" formatCode="0.000">
                  <c:v>8.8979999999999997</c:v>
                </c:pt>
                <c:pt idx="11369" formatCode="0.000">
                  <c:v>0.58399999999999996</c:v>
                </c:pt>
                <c:pt idx="11370" formatCode="0.000">
                  <c:v>6.4809999999999999</c:v>
                </c:pt>
                <c:pt idx="11371" formatCode="0.000">
                  <c:v>7.1959999999999997</c:v>
                </c:pt>
                <c:pt idx="11372" formatCode="0.000">
                  <c:v>4.1420000000000003</c:v>
                </c:pt>
                <c:pt idx="11373" formatCode="0.000">
                  <c:v>6.7169999999999996</c:v>
                </c:pt>
                <c:pt idx="11374" formatCode="0.000">
                  <c:v>8.8059999999999992</c:v>
                </c:pt>
                <c:pt idx="11375" formatCode="0.000">
                  <c:v>6.8630000000000004</c:v>
                </c:pt>
                <c:pt idx="11376" formatCode="0.000">
                  <c:v>1.8640000000000001</c:v>
                </c:pt>
                <c:pt idx="11377" formatCode="0.000">
                  <c:v>0.34799999999999998</c:v>
                </c:pt>
                <c:pt idx="11378" formatCode="0.000">
                  <c:v>9.1029999999999998</c:v>
                </c:pt>
                <c:pt idx="11379" formatCode="0.000">
                  <c:v>6.0880000000000001</c:v>
                </c:pt>
                <c:pt idx="11380" formatCode="0.000">
                  <c:v>7.1749999999999998</c:v>
                </c:pt>
                <c:pt idx="11381" formatCode="0.000">
                  <c:v>12.667999999999999</c:v>
                </c:pt>
                <c:pt idx="11382" formatCode="0.000">
                  <c:v>7.5810000000000004</c:v>
                </c:pt>
                <c:pt idx="11383" formatCode="0.000">
                  <c:v>3.7389999999999999</c:v>
                </c:pt>
                <c:pt idx="11384" formatCode="0.000">
                  <c:v>0.54200000000000004</c:v>
                </c:pt>
                <c:pt idx="11385" formatCode="0.000">
                  <c:v>10.345000000000001</c:v>
                </c:pt>
                <c:pt idx="11386" formatCode="0.000">
                  <c:v>-3.4460000000000002</c:v>
                </c:pt>
                <c:pt idx="11387" formatCode="0.000">
                  <c:v>8.8970000000000002</c:v>
                </c:pt>
                <c:pt idx="11388" formatCode="0.000">
                  <c:v>8.8140000000000001</c:v>
                </c:pt>
                <c:pt idx="11389" formatCode="0.000">
                  <c:v>5.3719999999999999</c:v>
                </c:pt>
                <c:pt idx="11390" formatCode="0.000">
                  <c:v>2.4289999999999998</c:v>
                </c:pt>
                <c:pt idx="11391" formatCode="0.000">
                  <c:v>5.57</c:v>
                </c:pt>
                <c:pt idx="11392" formatCode="0.000">
                  <c:v>9.8089999999999993</c:v>
                </c:pt>
                <c:pt idx="11393" formatCode="0.000">
                  <c:v>0.68500000000000005</c:v>
                </c:pt>
                <c:pt idx="11394" formatCode="0.000">
                  <c:v>7.7249999999999996</c:v>
                </c:pt>
                <c:pt idx="11395" formatCode="0.000">
                  <c:v>8.0079999999999991</c:v>
                </c:pt>
                <c:pt idx="11396" formatCode="0.000">
                  <c:v>4.7210000000000001</c:v>
                </c:pt>
                <c:pt idx="11397" formatCode="0.000">
                  <c:v>2.0409999999999999</c:v>
                </c:pt>
                <c:pt idx="11398" formatCode="0.000">
                  <c:v>3.742</c:v>
                </c:pt>
                <c:pt idx="11399" formatCode="0.000">
                  <c:v>9.6950000000000003</c:v>
                </c:pt>
                <c:pt idx="11400" formatCode="0.000">
                  <c:v>3.9359999999999999</c:v>
                </c:pt>
                <c:pt idx="11401" formatCode="0.000">
                  <c:v>8.3330000000000002</c:v>
                </c:pt>
                <c:pt idx="11402" formatCode="0.000">
                  <c:v>7.9390000000000001</c:v>
                </c:pt>
                <c:pt idx="11403" formatCode="0.000">
                  <c:v>9.0269999999999992</c:v>
                </c:pt>
                <c:pt idx="11404" formatCode="0.000">
                  <c:v>3.5</c:v>
                </c:pt>
                <c:pt idx="11405" formatCode="0.000">
                  <c:v>1.502</c:v>
                </c:pt>
                <c:pt idx="11406" formatCode="0.000">
                  <c:v>10.737</c:v>
                </c:pt>
                <c:pt idx="11407" formatCode="0.000">
                  <c:v>-1.141</c:v>
                </c:pt>
                <c:pt idx="11408" formatCode="0.000">
                  <c:v>8.9819999999999993</c:v>
                </c:pt>
                <c:pt idx="11409" formatCode="0.000">
                  <c:v>13.391999999999999</c:v>
                </c:pt>
                <c:pt idx="11410" formatCode="0.000">
                  <c:v>7.47</c:v>
                </c:pt>
                <c:pt idx="11411" formatCode="0.000">
                  <c:v>2.2650000000000001</c:v>
                </c:pt>
                <c:pt idx="11412" formatCode="0.000">
                  <c:v>0.39900000000000002</c:v>
                </c:pt>
                <c:pt idx="11413" formatCode="0.000">
                  <c:v>10.49</c:v>
                </c:pt>
                <c:pt idx="11414" formatCode="0.000">
                  <c:v>0.32300000000000001</c:v>
                </c:pt>
                <c:pt idx="11415" formatCode="0.000">
                  <c:v>6.2729999999999997</c:v>
                </c:pt>
                <c:pt idx="11416" formatCode="0.000">
                  <c:v>4.0309999999999997</c:v>
                </c:pt>
                <c:pt idx="11417" formatCode="0.000">
                  <c:v>8.6419999999999995</c:v>
                </c:pt>
                <c:pt idx="11418" formatCode="0.000">
                  <c:v>1.601</c:v>
                </c:pt>
                <c:pt idx="11419" formatCode="0.000">
                  <c:v>1.032</c:v>
                </c:pt>
                <c:pt idx="11420" formatCode="0.000">
                  <c:v>10.119999999999999</c:v>
                </c:pt>
                <c:pt idx="11421" formatCode="0.000">
                  <c:v>6.2610000000000001</c:v>
                </c:pt>
                <c:pt idx="11422" formatCode="0.000">
                  <c:v>8.9870000000000001</c:v>
                </c:pt>
                <c:pt idx="11423" formatCode="0.000">
                  <c:v>5.3049999999999997</c:v>
                </c:pt>
                <c:pt idx="11424" formatCode="0.000">
                  <c:v>9.4469999999999992</c:v>
                </c:pt>
                <c:pt idx="11425" formatCode="0.000">
                  <c:v>2.5990000000000002</c:v>
                </c:pt>
                <c:pt idx="11426" formatCode="0.000">
                  <c:v>1.8280000000000001</c:v>
                </c:pt>
                <c:pt idx="11427" formatCode="0.000">
                  <c:v>9.5779999999999994</c:v>
                </c:pt>
                <c:pt idx="11428" formatCode="0.000">
                  <c:v>9.4600000000000009</c:v>
                </c:pt>
                <c:pt idx="11429" formatCode="0.000">
                  <c:v>7.36</c:v>
                </c:pt>
                <c:pt idx="11430" formatCode="0.000">
                  <c:v>8.9770000000000003</c:v>
                </c:pt>
                <c:pt idx="11431" formatCode="0.000">
                  <c:v>-0.40600000000000003</c:v>
                </c:pt>
                <c:pt idx="11432" formatCode="0.000">
                  <c:v>6.6360000000000001</c:v>
                </c:pt>
                <c:pt idx="11433" formatCode="0.000">
                  <c:v>7.0030000000000001</c:v>
                </c:pt>
                <c:pt idx="11434" formatCode="0.000">
                  <c:v>3.8639999999999999</c:v>
                </c:pt>
                <c:pt idx="11435" formatCode="0.000">
                  <c:v>7.3550000000000004</c:v>
                </c:pt>
                <c:pt idx="11436" formatCode="0.000">
                  <c:v>1.835</c:v>
                </c:pt>
                <c:pt idx="11437" formatCode="0.000">
                  <c:v>7.4340000000000002</c:v>
                </c:pt>
                <c:pt idx="11438" formatCode="0.000">
                  <c:v>-0.93200000000000005</c:v>
                </c:pt>
                <c:pt idx="11439" formatCode="0.000">
                  <c:v>10.519</c:v>
                </c:pt>
                <c:pt idx="11440" formatCode="0.000">
                  <c:v>7.165</c:v>
                </c:pt>
                <c:pt idx="11441" formatCode="0.000">
                  <c:v>8.3290000000000006</c:v>
                </c:pt>
                <c:pt idx="11442" formatCode="0.000">
                  <c:v>6.49</c:v>
                </c:pt>
                <c:pt idx="11443" formatCode="0.000">
                  <c:v>3.2149999999999999</c:v>
                </c:pt>
                <c:pt idx="11444" formatCode="0.000">
                  <c:v>12.263</c:v>
                </c:pt>
                <c:pt idx="11445" formatCode="0.000">
                  <c:v>4.09</c:v>
                </c:pt>
                <c:pt idx="11446" formatCode="0.000">
                  <c:v>11.411</c:v>
                </c:pt>
                <c:pt idx="11447" formatCode="0.000">
                  <c:v>8.5619999999999994</c:v>
                </c:pt>
                <c:pt idx="11448" formatCode="0.000">
                  <c:v>-7.2519999999999998</c:v>
                </c:pt>
                <c:pt idx="11449" formatCode="0.000">
                  <c:v>8.6</c:v>
                </c:pt>
                <c:pt idx="11450" formatCode="0.000">
                  <c:v>3.8330000000000002</c:v>
                </c:pt>
                <c:pt idx="11451" formatCode="0.000">
                  <c:v>8.7579999999999991</c:v>
                </c:pt>
                <c:pt idx="11452" formatCode="0.000">
                  <c:v>2.2370000000000001</c:v>
                </c:pt>
                <c:pt idx="11453" formatCode="0.000">
                  <c:v>6.0209999999999999</c:v>
                </c:pt>
                <c:pt idx="11454" formatCode="0.000">
                  <c:v>6.194</c:v>
                </c:pt>
                <c:pt idx="11455" formatCode="0.000">
                  <c:v>3.496</c:v>
                </c:pt>
                <c:pt idx="11456" formatCode="0.000">
                  <c:v>10.394</c:v>
                </c:pt>
                <c:pt idx="11457" formatCode="0.000">
                  <c:v>2.9260000000000002</c:v>
                </c:pt>
                <c:pt idx="11458" formatCode="0.000">
                  <c:v>10.239000000000001</c:v>
                </c:pt>
                <c:pt idx="11459" formatCode="0.000">
                  <c:v>0.74099999999999999</c:v>
                </c:pt>
                <c:pt idx="11460" formatCode="0.000">
                  <c:v>8.6210000000000004</c:v>
                </c:pt>
                <c:pt idx="11461" formatCode="0.000">
                  <c:v>10.146000000000001</c:v>
                </c:pt>
                <c:pt idx="11462" formatCode="0.000">
                  <c:v>-1.099</c:v>
                </c:pt>
                <c:pt idx="11463" formatCode="0.000">
                  <c:v>9.3989999999999991</c:v>
                </c:pt>
                <c:pt idx="11464" formatCode="0.000">
                  <c:v>0.224</c:v>
                </c:pt>
                <c:pt idx="11465" formatCode="0.000">
                  <c:v>10.536</c:v>
                </c:pt>
                <c:pt idx="11466" formatCode="0.000">
                  <c:v>1.2330000000000001</c:v>
                </c:pt>
                <c:pt idx="11467" formatCode="0.000">
                  <c:v>6.7610000000000001</c:v>
                </c:pt>
                <c:pt idx="11468" formatCode="0.000">
                  <c:v>7.7759999999999998</c:v>
                </c:pt>
                <c:pt idx="11469" formatCode="0.000">
                  <c:v>5.3310000000000004</c:v>
                </c:pt>
                <c:pt idx="11470" formatCode="0.000">
                  <c:v>9.15</c:v>
                </c:pt>
                <c:pt idx="11471" formatCode="0.000">
                  <c:v>-0.115</c:v>
                </c:pt>
                <c:pt idx="11472" formatCode="0.000">
                  <c:v>10.382999999999999</c:v>
                </c:pt>
                <c:pt idx="11473" formatCode="0.000">
                  <c:v>2.3559999999999999</c:v>
                </c:pt>
                <c:pt idx="11474" formatCode="0.000">
                  <c:v>9.9290000000000003</c:v>
                </c:pt>
                <c:pt idx="11475" formatCode="0.000">
                  <c:v>5.907</c:v>
                </c:pt>
                <c:pt idx="11476" formatCode="0.000">
                  <c:v>5.2510000000000003</c:v>
                </c:pt>
                <c:pt idx="11477" formatCode="0.000">
                  <c:v>7.335</c:v>
                </c:pt>
                <c:pt idx="11478" formatCode="0.000">
                  <c:v>5.3330000000000002</c:v>
                </c:pt>
                <c:pt idx="11479" formatCode="0.000">
                  <c:v>9.3989999999999991</c:v>
                </c:pt>
                <c:pt idx="11480" formatCode="0.000">
                  <c:v>0.30299999999999999</c:v>
                </c:pt>
                <c:pt idx="11481" formatCode="0.000">
                  <c:v>6.7069999999999999</c:v>
                </c:pt>
                <c:pt idx="11482" formatCode="0.000">
                  <c:v>8.1560000000000006</c:v>
                </c:pt>
                <c:pt idx="11483" formatCode="0.000">
                  <c:v>3.99</c:v>
                </c:pt>
                <c:pt idx="11484" formatCode="0.000">
                  <c:v>7.1890000000000001</c:v>
                </c:pt>
                <c:pt idx="11485" formatCode="0.000">
                  <c:v>2.4849999999999999</c:v>
                </c:pt>
                <c:pt idx="11486" formatCode="0.000">
                  <c:v>9.8689999999999998</c:v>
                </c:pt>
                <c:pt idx="11487" formatCode="0.000">
                  <c:v>2.4E-2</c:v>
                </c:pt>
                <c:pt idx="11488" formatCode="0.000">
                  <c:v>8.5139999999999993</c:v>
                </c:pt>
                <c:pt idx="11489" formatCode="0.000">
                  <c:v>8.0510000000000002</c:v>
                </c:pt>
                <c:pt idx="11490" formatCode="0.000">
                  <c:v>2.8780000000000001</c:v>
                </c:pt>
                <c:pt idx="11491" formatCode="0.000">
                  <c:v>9.282</c:v>
                </c:pt>
                <c:pt idx="11492" formatCode="0.000">
                  <c:v>-0.61099999999999999</c:v>
                </c:pt>
                <c:pt idx="11493" formatCode="0.000">
                  <c:v>12.227</c:v>
                </c:pt>
                <c:pt idx="11494" formatCode="0.000">
                  <c:v>1.1930000000000001</c:v>
                </c:pt>
                <c:pt idx="11495" formatCode="0.000">
                  <c:v>5.89</c:v>
                </c:pt>
                <c:pt idx="11496" formatCode="0.000">
                  <c:v>8.5009999999999994</c:v>
                </c:pt>
                <c:pt idx="11497" formatCode="0.000">
                  <c:v>4.8250000000000002</c:v>
                </c:pt>
                <c:pt idx="11498" formatCode="0.000">
                  <c:v>9.1020000000000003</c:v>
                </c:pt>
                <c:pt idx="11499" formatCode="0.000">
                  <c:v>5.4219999999999997</c:v>
                </c:pt>
                <c:pt idx="11500" formatCode="0.000">
                  <c:v>9.1069999999999993</c:v>
                </c:pt>
                <c:pt idx="11501" formatCode="0.000">
                  <c:v>1.0109999999999999</c:v>
                </c:pt>
                <c:pt idx="11502" formatCode="0.000">
                  <c:v>7.452</c:v>
                </c:pt>
                <c:pt idx="11503" formatCode="0.000">
                  <c:v>8.4190000000000005</c:v>
                </c:pt>
                <c:pt idx="11504" formatCode="0.000">
                  <c:v>2.2730000000000001</c:v>
                </c:pt>
                <c:pt idx="11505" formatCode="0.000">
                  <c:v>7.4640000000000004</c:v>
                </c:pt>
                <c:pt idx="11506" formatCode="0.000">
                  <c:v>6.1210000000000004</c:v>
                </c:pt>
                <c:pt idx="11507" formatCode="0.000">
                  <c:v>9.2629999999999999</c:v>
                </c:pt>
                <c:pt idx="11508" formatCode="0.000">
                  <c:v>0.62</c:v>
                </c:pt>
                <c:pt idx="11509" formatCode="0.000">
                  <c:v>5.9690000000000003</c:v>
                </c:pt>
                <c:pt idx="11510" formatCode="0.000">
                  <c:v>10.087</c:v>
                </c:pt>
                <c:pt idx="11511" formatCode="0.000">
                  <c:v>1.6930000000000001</c:v>
                </c:pt>
                <c:pt idx="11512" formatCode="0.000">
                  <c:v>7.4130000000000003</c:v>
                </c:pt>
                <c:pt idx="11513" formatCode="0.000">
                  <c:v>4.5309999999999997</c:v>
                </c:pt>
                <c:pt idx="11514" formatCode="0.000">
                  <c:v>6.2240000000000002</c:v>
                </c:pt>
                <c:pt idx="11515" formatCode="0.000">
                  <c:v>-2.073</c:v>
                </c:pt>
                <c:pt idx="11516" formatCode="0.000">
                  <c:v>8.6739999999999995</c:v>
                </c:pt>
                <c:pt idx="11517" formatCode="0.000">
                  <c:v>8.1780000000000008</c:v>
                </c:pt>
                <c:pt idx="11518" formatCode="0.000">
                  <c:v>6.3170000000000002</c:v>
                </c:pt>
                <c:pt idx="11519" formatCode="0.000">
                  <c:v>9.3290000000000006</c:v>
                </c:pt>
                <c:pt idx="11520" formatCode="0.000">
                  <c:v>7.8540000000000001</c:v>
                </c:pt>
                <c:pt idx="11521" formatCode="0.000">
                  <c:v>9.86</c:v>
                </c:pt>
                <c:pt idx="11522" formatCode="0.000">
                  <c:v>1.4690000000000001</c:v>
                </c:pt>
                <c:pt idx="11523" formatCode="0.000">
                  <c:v>2.5990000000000002</c:v>
                </c:pt>
                <c:pt idx="11524" formatCode="0.000">
                  <c:v>8.7530000000000001</c:v>
                </c:pt>
                <c:pt idx="11525" formatCode="0.000">
                  <c:v>2.0379999999999998</c:v>
                </c:pt>
                <c:pt idx="11526" formatCode="0.000">
                  <c:v>8.6170000000000009</c:v>
                </c:pt>
                <c:pt idx="11527" formatCode="0.000">
                  <c:v>5.0810000000000004</c:v>
                </c:pt>
                <c:pt idx="11528" formatCode="0.000">
                  <c:v>10.682</c:v>
                </c:pt>
                <c:pt idx="11529" formatCode="0.000">
                  <c:v>0.80800000000000005</c:v>
                </c:pt>
                <c:pt idx="11530" formatCode="0.000">
                  <c:v>6.04</c:v>
                </c:pt>
                <c:pt idx="11531" formatCode="0.000">
                  <c:v>10.888</c:v>
                </c:pt>
                <c:pt idx="11532" formatCode="0.000">
                  <c:v>-1.9830000000000001</c:v>
                </c:pt>
                <c:pt idx="11533" formatCode="0.000">
                  <c:v>9.6809999999999992</c:v>
                </c:pt>
                <c:pt idx="11534" formatCode="0.000">
                  <c:v>8.3629999999999995</c:v>
                </c:pt>
                <c:pt idx="11535" formatCode="0.000">
                  <c:v>7.9039999999999999</c:v>
                </c:pt>
                <c:pt idx="11536" formatCode="0.000">
                  <c:v>-1.4179999999999999</c:v>
                </c:pt>
                <c:pt idx="11537" formatCode="0.000">
                  <c:v>3.1760000000000002</c:v>
                </c:pt>
                <c:pt idx="11538" formatCode="0.000">
                  <c:v>8.0839999999999996</c:v>
                </c:pt>
                <c:pt idx="11539" formatCode="0.000">
                  <c:v>6.2130000000000001</c:v>
                </c:pt>
                <c:pt idx="11540" formatCode="0.000">
                  <c:v>8.8789999999999996</c:v>
                </c:pt>
                <c:pt idx="11541" formatCode="0.000">
                  <c:v>4.4870000000000001</c:v>
                </c:pt>
                <c:pt idx="11542" formatCode="0.000">
                  <c:v>8.8640000000000008</c:v>
                </c:pt>
                <c:pt idx="11543" formatCode="0.000">
                  <c:v>-1.484</c:v>
                </c:pt>
                <c:pt idx="11544" formatCode="0.000">
                  <c:v>6.2949999999999999</c:v>
                </c:pt>
                <c:pt idx="11545" formatCode="0.000">
                  <c:v>8.0640000000000001</c:v>
                </c:pt>
                <c:pt idx="11546" formatCode="0.000">
                  <c:v>5.9939999999999998</c:v>
                </c:pt>
                <c:pt idx="11547" formatCode="0.000">
                  <c:v>8.9830000000000005</c:v>
                </c:pt>
                <c:pt idx="11548" formatCode="0.000">
                  <c:v>3.1030000000000002</c:v>
                </c:pt>
                <c:pt idx="11549" formatCode="0.000">
                  <c:v>7.61</c:v>
                </c:pt>
                <c:pt idx="11550" formatCode="0.000">
                  <c:v>1.887</c:v>
                </c:pt>
                <c:pt idx="11551" formatCode="0.000">
                  <c:v>6.5890000000000004</c:v>
                </c:pt>
                <c:pt idx="11552" formatCode="0.000">
                  <c:v>5.4429999999999996</c:v>
                </c:pt>
                <c:pt idx="11553" formatCode="0.000">
                  <c:v>7.5819999999999999</c:v>
                </c:pt>
                <c:pt idx="11554" formatCode="0.000">
                  <c:v>8.9870000000000001</c:v>
                </c:pt>
                <c:pt idx="11555" formatCode="0.000">
                  <c:v>1.6830000000000001</c:v>
                </c:pt>
                <c:pt idx="11556" formatCode="0.000">
                  <c:v>8.8450000000000006</c:v>
                </c:pt>
                <c:pt idx="11557" formatCode="0.000">
                  <c:v>-1.0620000000000001</c:v>
                </c:pt>
                <c:pt idx="11558" formatCode="0.000">
                  <c:v>5.7169999999999996</c:v>
                </c:pt>
                <c:pt idx="11559" formatCode="0.000">
                  <c:v>8.5399999999999991</c:v>
                </c:pt>
                <c:pt idx="11560" formatCode="0.000">
                  <c:v>8.6379999999999999</c:v>
                </c:pt>
                <c:pt idx="11561" formatCode="0.000">
                  <c:v>8.8369999999999997</c:v>
                </c:pt>
                <c:pt idx="11562" formatCode="0.000">
                  <c:v>8.1630000000000003</c:v>
                </c:pt>
                <c:pt idx="11563" formatCode="0.000">
                  <c:v>9.09</c:v>
                </c:pt>
                <c:pt idx="11564" formatCode="0.000">
                  <c:v>0.65200000000000002</c:v>
                </c:pt>
                <c:pt idx="11565" formatCode="0.000">
                  <c:v>4.0060000000000002</c:v>
                </c:pt>
                <c:pt idx="11566" formatCode="0.000">
                  <c:v>8.9269999999999996</c:v>
                </c:pt>
                <c:pt idx="11567" formatCode="0.000">
                  <c:v>6.444</c:v>
                </c:pt>
                <c:pt idx="11568" formatCode="0.000">
                  <c:v>3.91</c:v>
                </c:pt>
                <c:pt idx="11569" formatCode="0.000">
                  <c:v>2.7530000000000001</c:v>
                </c:pt>
                <c:pt idx="11570" formatCode="0.000">
                  <c:v>7.7729999999999997</c:v>
                </c:pt>
                <c:pt idx="11571" formatCode="0.000">
                  <c:v>0.55900000000000005</c:v>
                </c:pt>
                <c:pt idx="11572" formatCode="0.000">
                  <c:v>6.0220000000000002</c:v>
                </c:pt>
                <c:pt idx="11573" formatCode="0.000">
                  <c:v>9.8390000000000004</c:v>
                </c:pt>
                <c:pt idx="11574" formatCode="0.000">
                  <c:v>8.23</c:v>
                </c:pt>
                <c:pt idx="11575" formatCode="0.000">
                  <c:v>6.0060000000000002</c:v>
                </c:pt>
                <c:pt idx="11576" formatCode="0.000">
                  <c:v>6.0579999999999998</c:v>
                </c:pt>
                <c:pt idx="11577" formatCode="0.000">
                  <c:v>6.4720000000000004</c:v>
                </c:pt>
                <c:pt idx="11578" formatCode="0.000">
                  <c:v>-2.8069999999999999</c:v>
                </c:pt>
                <c:pt idx="11579" formatCode="0.000">
                  <c:v>4.21</c:v>
                </c:pt>
                <c:pt idx="11580" formatCode="0.000">
                  <c:v>7.1440000000000001</c:v>
                </c:pt>
                <c:pt idx="11581" formatCode="0.000">
                  <c:v>11.768000000000001</c:v>
                </c:pt>
                <c:pt idx="11582" formatCode="0.000">
                  <c:v>8.327</c:v>
                </c:pt>
                <c:pt idx="11583" formatCode="0.000">
                  <c:v>6.851</c:v>
                </c:pt>
                <c:pt idx="11584" formatCode="0.000">
                  <c:v>6.1390000000000002</c:v>
                </c:pt>
                <c:pt idx="11585" formatCode="0.000">
                  <c:v>-1.835</c:v>
                </c:pt>
                <c:pt idx="11586" formatCode="0.000">
                  <c:v>8.0830000000000002</c:v>
                </c:pt>
                <c:pt idx="11587" formatCode="0.000">
                  <c:v>10.166</c:v>
                </c:pt>
                <c:pt idx="11588" formatCode="0.000">
                  <c:v>6.7809999999999997</c:v>
                </c:pt>
                <c:pt idx="11589" formatCode="0.000">
                  <c:v>4.9770000000000003</c:v>
                </c:pt>
                <c:pt idx="11590" formatCode="0.000">
                  <c:v>7.1429999999999998</c:v>
                </c:pt>
                <c:pt idx="11591" formatCode="0.000">
                  <c:v>9.3559999999999999</c:v>
                </c:pt>
                <c:pt idx="11592" formatCode="0.000">
                  <c:v>-2.1230000000000002</c:v>
                </c:pt>
                <c:pt idx="11593" formatCode="0.000">
                  <c:v>3.67</c:v>
                </c:pt>
                <c:pt idx="11594" formatCode="0.000">
                  <c:v>9.3079999999999998</c:v>
                </c:pt>
                <c:pt idx="11595" formatCode="0.000">
                  <c:v>6.3170000000000002</c:v>
                </c:pt>
                <c:pt idx="11596" formatCode="0.000">
                  <c:v>7.4790000000000001</c:v>
                </c:pt>
                <c:pt idx="11597" formatCode="0.000">
                  <c:v>2.964</c:v>
                </c:pt>
                <c:pt idx="11598" formatCode="0.000">
                  <c:v>10.061999999999999</c:v>
                </c:pt>
                <c:pt idx="11599" formatCode="0.000">
                  <c:v>-1.7410000000000001</c:v>
                </c:pt>
                <c:pt idx="11600" formatCode="0.000">
                  <c:v>5.65</c:v>
                </c:pt>
                <c:pt idx="11601" formatCode="0.000">
                  <c:v>8.5939999999999994</c:v>
                </c:pt>
                <c:pt idx="11602" formatCode="0.000">
                  <c:v>6.5990000000000002</c:v>
                </c:pt>
                <c:pt idx="11603" formatCode="0.000">
                  <c:v>9.01</c:v>
                </c:pt>
                <c:pt idx="11604" formatCode="0.000">
                  <c:v>1.952</c:v>
                </c:pt>
                <c:pt idx="11605" formatCode="0.000">
                  <c:v>10.757</c:v>
                </c:pt>
                <c:pt idx="11606" formatCode="0.000">
                  <c:v>0.29099999999999998</c:v>
                </c:pt>
                <c:pt idx="11607" formatCode="0.000">
                  <c:v>7.0110000000000001</c:v>
                </c:pt>
                <c:pt idx="11608" formatCode="0.000">
                  <c:v>6.9080000000000004</c:v>
                </c:pt>
                <c:pt idx="11609" formatCode="0.000">
                  <c:v>3.4660000000000002</c:v>
                </c:pt>
                <c:pt idx="11610" formatCode="0.000">
                  <c:v>10.74</c:v>
                </c:pt>
                <c:pt idx="11611" formatCode="0.000">
                  <c:v>1.524</c:v>
                </c:pt>
                <c:pt idx="11612" formatCode="0.000">
                  <c:v>12.285</c:v>
                </c:pt>
                <c:pt idx="11613" formatCode="0.000">
                  <c:v>-0.51200000000000001</c:v>
                </c:pt>
                <c:pt idx="11614" formatCode="0.000">
                  <c:v>6.5030000000000001</c:v>
                </c:pt>
                <c:pt idx="11615" formatCode="0.000">
                  <c:v>8.1379999999999999</c:v>
                </c:pt>
                <c:pt idx="11616" formatCode="0.000">
                  <c:v>4.04</c:v>
                </c:pt>
                <c:pt idx="11617" formatCode="0.000">
                  <c:v>9.1340000000000003</c:v>
                </c:pt>
                <c:pt idx="11618" formatCode="0.000">
                  <c:v>2.3330000000000002</c:v>
                </c:pt>
                <c:pt idx="11619" formatCode="0.000">
                  <c:v>12.064</c:v>
                </c:pt>
                <c:pt idx="11620" formatCode="0.000">
                  <c:v>1.4510000000000001</c:v>
                </c:pt>
                <c:pt idx="11621" formatCode="0.000">
                  <c:v>6.8710000000000004</c:v>
                </c:pt>
                <c:pt idx="11622" formatCode="0.000">
                  <c:v>7.6070000000000002</c:v>
                </c:pt>
                <c:pt idx="11623" formatCode="0.000">
                  <c:v>5.93</c:v>
                </c:pt>
                <c:pt idx="11624" formatCode="0.000">
                  <c:v>4.8449999999999998</c:v>
                </c:pt>
                <c:pt idx="11625" formatCode="0.000">
                  <c:v>-0.16200000000000001</c:v>
                </c:pt>
                <c:pt idx="11626" formatCode="0.000">
                  <c:v>9.9290000000000003</c:v>
                </c:pt>
                <c:pt idx="11627" formatCode="0.000">
                  <c:v>0.68799999999999994</c:v>
                </c:pt>
                <c:pt idx="11628" formatCode="0.000">
                  <c:v>5.8579999999999997</c:v>
                </c:pt>
                <c:pt idx="11629" formatCode="0.000">
                  <c:v>7.4370000000000003</c:v>
                </c:pt>
                <c:pt idx="11630" formatCode="0.000">
                  <c:v>8.2100000000000009</c:v>
                </c:pt>
                <c:pt idx="11631" formatCode="0.000">
                  <c:v>9.1259999999999994</c:v>
                </c:pt>
                <c:pt idx="11632" formatCode="0.000">
                  <c:v>1.0780000000000001</c:v>
                </c:pt>
                <c:pt idx="11633" formatCode="0.000">
                  <c:v>10.829000000000001</c:v>
                </c:pt>
                <c:pt idx="11634" formatCode="0.000">
                  <c:v>1.0069999999999999</c:v>
                </c:pt>
                <c:pt idx="11635" formatCode="0.000">
                  <c:v>8.6039999999999992</c:v>
                </c:pt>
                <c:pt idx="11636" formatCode="0.000">
                  <c:v>7.4349999999999996</c:v>
                </c:pt>
                <c:pt idx="11637" formatCode="0.000">
                  <c:v>4.9820000000000002</c:v>
                </c:pt>
                <c:pt idx="11638" formatCode="0.000">
                  <c:v>7.1360000000000001</c:v>
                </c:pt>
                <c:pt idx="11639" formatCode="0.000">
                  <c:v>0.61799999999999999</c:v>
                </c:pt>
                <c:pt idx="11640" formatCode="0.000">
                  <c:v>8.3759999999999994</c:v>
                </c:pt>
                <c:pt idx="11641" formatCode="0.000">
                  <c:v>0.39500000000000002</c:v>
                </c:pt>
                <c:pt idx="11642" formatCode="0.000">
                  <c:v>7.7690000000000001</c:v>
                </c:pt>
                <c:pt idx="11643" formatCode="0.000">
                  <c:v>7.4930000000000003</c:v>
                </c:pt>
                <c:pt idx="11644" formatCode="0.000">
                  <c:v>6.7930000000000001</c:v>
                </c:pt>
                <c:pt idx="11645" formatCode="0.000">
                  <c:v>9.6110000000000007</c:v>
                </c:pt>
                <c:pt idx="11646" formatCode="0.000">
                  <c:v>5.1959999999999997</c:v>
                </c:pt>
                <c:pt idx="11647" formatCode="0.000">
                  <c:v>8.93</c:v>
                </c:pt>
                <c:pt idx="11648" formatCode="0.000">
                  <c:v>-0.68200000000000005</c:v>
                </c:pt>
                <c:pt idx="11649" formatCode="0.000">
                  <c:v>7.43</c:v>
                </c:pt>
                <c:pt idx="11650" formatCode="0.000">
                  <c:v>6.359</c:v>
                </c:pt>
                <c:pt idx="11651" formatCode="0.000">
                  <c:v>3.637</c:v>
                </c:pt>
                <c:pt idx="11652" formatCode="0.000">
                  <c:v>10.164</c:v>
                </c:pt>
                <c:pt idx="11653" formatCode="0.000">
                  <c:v>2.6080000000000001</c:v>
                </c:pt>
                <c:pt idx="11654" formatCode="0.000">
                  <c:v>10.753</c:v>
                </c:pt>
                <c:pt idx="11655" formatCode="0.000">
                  <c:v>-0.54100000000000004</c:v>
                </c:pt>
                <c:pt idx="11656" formatCode="0.000">
                  <c:v>7.3710000000000004</c:v>
                </c:pt>
                <c:pt idx="11657" formatCode="0.000">
                  <c:v>4.9589999999999996</c:v>
                </c:pt>
                <c:pt idx="11658" formatCode="0.000">
                  <c:v>6.7169999999999996</c:v>
                </c:pt>
                <c:pt idx="11659" formatCode="0.000">
                  <c:v>9.1470000000000002</c:v>
                </c:pt>
                <c:pt idx="11660" formatCode="0.000">
                  <c:v>5.3559999999999999</c:v>
                </c:pt>
                <c:pt idx="11661" formatCode="0.000">
                  <c:v>9.032</c:v>
                </c:pt>
                <c:pt idx="11662" formatCode="0.000">
                  <c:v>0.76500000000000001</c:v>
                </c:pt>
                <c:pt idx="11663" formatCode="0.000">
                  <c:v>4.1130000000000004</c:v>
                </c:pt>
                <c:pt idx="11664" formatCode="0.000">
                  <c:v>6.6619999999999999</c:v>
                </c:pt>
                <c:pt idx="11665" formatCode="0.000">
                  <c:v>6.4610000000000003</c:v>
                </c:pt>
                <c:pt idx="11666" formatCode="0.000">
                  <c:v>8.5990000000000002</c:v>
                </c:pt>
                <c:pt idx="11667" formatCode="0.000">
                  <c:v>8.1679999999999993</c:v>
                </c:pt>
                <c:pt idx="11668" formatCode="0.000">
                  <c:v>7.0570000000000004</c:v>
                </c:pt>
                <c:pt idx="11669" formatCode="0.000">
                  <c:v>-1.0840000000000001</c:v>
                </c:pt>
                <c:pt idx="11670" formatCode="0.000">
                  <c:v>6.6520000000000001</c:v>
                </c:pt>
                <c:pt idx="11671" formatCode="0.000">
                  <c:v>4.8620000000000001</c:v>
                </c:pt>
                <c:pt idx="11672" formatCode="0.000">
                  <c:v>8.2539999999999996</c:v>
                </c:pt>
                <c:pt idx="11673" formatCode="0.000">
                  <c:v>7.0519999999999996</c:v>
                </c:pt>
                <c:pt idx="11674" formatCode="0.000">
                  <c:v>7.7530000000000001</c:v>
                </c:pt>
                <c:pt idx="11675" formatCode="0.000">
                  <c:v>7.4379999999999997</c:v>
                </c:pt>
                <c:pt idx="11676" formatCode="0.000">
                  <c:v>-0.626</c:v>
                </c:pt>
                <c:pt idx="11677" formatCode="0.000">
                  <c:v>5.9930000000000003</c:v>
                </c:pt>
                <c:pt idx="11678" formatCode="0.000">
                  <c:v>4.8330000000000002</c:v>
                </c:pt>
                <c:pt idx="11679" formatCode="0.000">
                  <c:v>6.9020000000000001</c:v>
                </c:pt>
                <c:pt idx="11680" formatCode="0.000">
                  <c:v>8.6379999999999999</c:v>
                </c:pt>
                <c:pt idx="11681" formatCode="0.000">
                  <c:v>4.7089999999999996</c:v>
                </c:pt>
                <c:pt idx="11682" formatCode="0.000">
                  <c:v>9.2509999999999994</c:v>
                </c:pt>
                <c:pt idx="11683" formatCode="0.000">
                  <c:v>-1.827</c:v>
                </c:pt>
                <c:pt idx="11684" formatCode="0.000">
                  <c:v>5.2060000000000004</c:v>
                </c:pt>
                <c:pt idx="11685" formatCode="0.000">
                  <c:v>6.601</c:v>
                </c:pt>
                <c:pt idx="11686" formatCode="0.000">
                  <c:v>7.3789999999999996</c:v>
                </c:pt>
                <c:pt idx="11687" formatCode="0.000">
                  <c:v>9.5779999999999994</c:v>
                </c:pt>
                <c:pt idx="11688" formatCode="0.000">
                  <c:v>7.19</c:v>
                </c:pt>
                <c:pt idx="11689" formatCode="0.000">
                  <c:v>8.6630000000000003</c:v>
                </c:pt>
                <c:pt idx="11690" formatCode="0.000">
                  <c:v>-2.242</c:v>
                </c:pt>
                <c:pt idx="11691" formatCode="0.000">
                  <c:v>3.6949999999999998</c:v>
                </c:pt>
                <c:pt idx="11692" formatCode="0.000">
                  <c:v>7.0940000000000003</c:v>
                </c:pt>
                <c:pt idx="11693" formatCode="0.000">
                  <c:v>8.3260000000000005</c:v>
                </c:pt>
                <c:pt idx="11694" formatCode="0.000">
                  <c:v>8.1329999999999991</c:v>
                </c:pt>
                <c:pt idx="11695" formatCode="0.000">
                  <c:v>5.8170000000000002</c:v>
                </c:pt>
                <c:pt idx="11696" formatCode="0.000">
                  <c:v>8.6639999999999997</c:v>
                </c:pt>
                <c:pt idx="11697" formatCode="0.000">
                  <c:v>-2.1120000000000001</c:v>
                </c:pt>
                <c:pt idx="11698" formatCode="0.000">
                  <c:v>7.3040000000000003</c:v>
                </c:pt>
                <c:pt idx="11699" formatCode="0.000">
                  <c:v>6.6390000000000002</c:v>
                </c:pt>
                <c:pt idx="11700" formatCode="0.000">
                  <c:v>10.641</c:v>
                </c:pt>
                <c:pt idx="11701" formatCode="0.000">
                  <c:v>3.8679999999999999</c:v>
                </c:pt>
                <c:pt idx="11702" formatCode="0.000">
                  <c:v>4.5309999999999997</c:v>
                </c:pt>
                <c:pt idx="11703" formatCode="0.000">
                  <c:v>9.58</c:v>
                </c:pt>
                <c:pt idx="11704" formatCode="0.000">
                  <c:v>-0.73299999999999998</c:v>
                </c:pt>
                <c:pt idx="11705" formatCode="0.000">
                  <c:v>4.5620000000000003</c:v>
                </c:pt>
                <c:pt idx="11706" formatCode="0.000">
                  <c:v>5.94</c:v>
                </c:pt>
                <c:pt idx="11707" formatCode="0.000">
                  <c:v>11.224</c:v>
                </c:pt>
                <c:pt idx="11708" formatCode="0.000">
                  <c:v>5.6710000000000003</c:v>
                </c:pt>
                <c:pt idx="11709" formatCode="0.000">
                  <c:v>2.0550000000000002</c:v>
                </c:pt>
                <c:pt idx="11710" formatCode="0.000">
                  <c:v>10.324999999999999</c:v>
                </c:pt>
                <c:pt idx="11711" formatCode="0.000">
                  <c:v>-1.0920000000000001</c:v>
                </c:pt>
                <c:pt idx="11712" formatCode="0.000">
                  <c:v>7.702</c:v>
                </c:pt>
                <c:pt idx="11713" formatCode="0.000">
                  <c:v>8.0980000000000008</c:v>
                </c:pt>
                <c:pt idx="11714" formatCode="0.000">
                  <c:v>8.4169999999999998</c:v>
                </c:pt>
                <c:pt idx="11715" formatCode="0.000">
                  <c:v>5.2240000000000002</c:v>
                </c:pt>
                <c:pt idx="11716" formatCode="0.000">
                  <c:v>0.91500000000000004</c:v>
                </c:pt>
                <c:pt idx="11717" formatCode="0.000">
                  <c:v>8.859</c:v>
                </c:pt>
                <c:pt idx="11718" formatCode="0.000">
                  <c:v>-1.2310000000000001</c:v>
                </c:pt>
                <c:pt idx="11719" formatCode="0.000">
                  <c:v>9.7379999999999995</c:v>
                </c:pt>
                <c:pt idx="11720" formatCode="0.000">
                  <c:v>8.4090000000000007</c:v>
                </c:pt>
                <c:pt idx="11721" formatCode="0.000">
                  <c:v>8.5530000000000008</c:v>
                </c:pt>
                <c:pt idx="11722" formatCode="0.000">
                  <c:v>5.4349999999999996</c:v>
                </c:pt>
                <c:pt idx="11723" formatCode="0.000">
                  <c:v>4.835</c:v>
                </c:pt>
                <c:pt idx="11724" formatCode="0.000">
                  <c:v>8.1460000000000008</c:v>
                </c:pt>
                <c:pt idx="11725" formatCode="0.000">
                  <c:v>-0.28199999999999997</c:v>
                </c:pt>
                <c:pt idx="11726" formatCode="0.000">
                  <c:v>4.3090000000000002</c:v>
                </c:pt>
                <c:pt idx="11727" formatCode="0.000">
                  <c:v>7.5519999999999996</c:v>
                </c:pt>
                <c:pt idx="11728" formatCode="0.000">
                  <c:v>8.125</c:v>
                </c:pt>
                <c:pt idx="11729" formatCode="0.000">
                  <c:v>7.9370000000000003</c:v>
                </c:pt>
                <c:pt idx="11730" formatCode="0.000">
                  <c:v>1.7170000000000001</c:v>
                </c:pt>
                <c:pt idx="11731" formatCode="0.000">
                  <c:v>10.55</c:v>
                </c:pt>
                <c:pt idx="11732" formatCode="0.000">
                  <c:v>0.317</c:v>
                </c:pt>
                <c:pt idx="11733" formatCode="0.000">
                  <c:v>8.4339999999999993</c:v>
                </c:pt>
                <c:pt idx="11734" formatCode="0.000">
                  <c:v>6.94</c:v>
                </c:pt>
                <c:pt idx="11735" formatCode="0.000">
                  <c:v>5.694</c:v>
                </c:pt>
                <c:pt idx="11736" formatCode="0.000">
                  <c:v>6.9119999999999999</c:v>
                </c:pt>
                <c:pt idx="11737" formatCode="0.000">
                  <c:v>1.974</c:v>
                </c:pt>
                <c:pt idx="11738" formatCode="0.000">
                  <c:v>9.359</c:v>
                </c:pt>
                <c:pt idx="11739" formatCode="0.000">
                  <c:v>-0.25</c:v>
                </c:pt>
                <c:pt idx="11740" formatCode="0.000">
                  <c:v>5.6920000000000002</c:v>
                </c:pt>
                <c:pt idx="11741" formatCode="0.000">
                  <c:v>5.7569999999999997</c:v>
                </c:pt>
                <c:pt idx="11742" formatCode="0.000">
                  <c:v>7.2930000000000001</c:v>
                </c:pt>
                <c:pt idx="11743" formatCode="0.000">
                  <c:v>10.676</c:v>
                </c:pt>
                <c:pt idx="11744" formatCode="0.000">
                  <c:v>-4.1289999999999996</c:v>
                </c:pt>
                <c:pt idx="11745" formatCode="0.000">
                  <c:v>9.3010000000000002</c:v>
                </c:pt>
                <c:pt idx="11746" formatCode="0.000">
                  <c:v>1.417</c:v>
                </c:pt>
                <c:pt idx="11747" formatCode="0.000">
                  <c:v>6.9039999999999999</c:v>
                </c:pt>
                <c:pt idx="11748" formatCode="0.000">
                  <c:v>7.2119999999999997</c:v>
                </c:pt>
                <c:pt idx="11749" formatCode="0.000">
                  <c:v>9.0890000000000004</c:v>
                </c:pt>
                <c:pt idx="11750" formatCode="0.000">
                  <c:v>10.641999999999999</c:v>
                </c:pt>
                <c:pt idx="11751" formatCode="0.000">
                  <c:v>-1.4770000000000001</c:v>
                </c:pt>
                <c:pt idx="11752" formatCode="0.000">
                  <c:v>8.5549999999999997</c:v>
                </c:pt>
                <c:pt idx="11753" formatCode="0.000">
                  <c:v>-0.11899999999999999</c:v>
                </c:pt>
                <c:pt idx="11754" formatCode="0.000">
                  <c:v>5.3010000000000002</c:v>
                </c:pt>
                <c:pt idx="11755" formatCode="0.000">
                  <c:v>8.3390000000000004</c:v>
                </c:pt>
                <c:pt idx="11756" formatCode="0.000">
                  <c:v>10.973000000000001</c:v>
                </c:pt>
                <c:pt idx="11757" formatCode="0.000">
                  <c:v>8.7919999999999998</c:v>
                </c:pt>
                <c:pt idx="11758" formatCode="0.000">
                  <c:v>-1.1339999999999999</c:v>
                </c:pt>
                <c:pt idx="11759" formatCode="0.000">
                  <c:v>12.042</c:v>
                </c:pt>
                <c:pt idx="11760" formatCode="0.000">
                  <c:v>1.204</c:v>
                </c:pt>
                <c:pt idx="11761" formatCode="0.000">
                  <c:v>5.9950000000000001</c:v>
                </c:pt>
                <c:pt idx="11762" formatCode="0.000">
                  <c:v>8.5410000000000004</c:v>
                </c:pt>
                <c:pt idx="11763" formatCode="0.000">
                  <c:v>5.4980000000000002</c:v>
                </c:pt>
                <c:pt idx="11764" formatCode="0.000">
                  <c:v>8.1449999999999996</c:v>
                </c:pt>
                <c:pt idx="11765" formatCode="0.000">
                  <c:v>-3.1219999999999999</c:v>
                </c:pt>
                <c:pt idx="11766" formatCode="0.000">
                  <c:v>5.4859999999999998</c:v>
                </c:pt>
                <c:pt idx="11767" formatCode="0.000">
                  <c:v>6.992</c:v>
                </c:pt>
                <c:pt idx="11768" formatCode="0.000">
                  <c:v>-0.91300000000000003</c:v>
                </c:pt>
                <c:pt idx="11769" formatCode="0.000">
                  <c:v>6.87</c:v>
                </c:pt>
                <c:pt idx="11770" formatCode="0.000">
                  <c:v>4.7519999999999998</c:v>
                </c:pt>
                <c:pt idx="11771" formatCode="0.000">
                  <c:v>9.9580000000000002</c:v>
                </c:pt>
                <c:pt idx="11772" formatCode="0.000">
                  <c:v>6.2050000000000001</c:v>
                </c:pt>
                <c:pt idx="11773" formatCode="0.000">
                  <c:v>-4.3949999999999996</c:v>
                </c:pt>
                <c:pt idx="11774" formatCode="0.000">
                  <c:v>3.996</c:v>
                </c:pt>
                <c:pt idx="11775" formatCode="0.000">
                  <c:v>9.0090000000000003</c:v>
                </c:pt>
                <c:pt idx="11776" formatCode="0.000">
                  <c:v>-0.76</c:v>
                </c:pt>
                <c:pt idx="11777" formatCode="0.000">
                  <c:v>8.3109999999999999</c:v>
                </c:pt>
                <c:pt idx="11778" formatCode="0.000">
                  <c:v>7.44</c:v>
                </c:pt>
                <c:pt idx="11779" formatCode="0.000">
                  <c:v>9.5120000000000005</c:v>
                </c:pt>
                <c:pt idx="11780" formatCode="0.000">
                  <c:v>3.1640000000000001</c:v>
                </c:pt>
                <c:pt idx="11781" formatCode="0.000">
                  <c:v>-0.10299999999999999</c:v>
                </c:pt>
                <c:pt idx="11782" formatCode="0.000">
                  <c:v>1.6</c:v>
                </c:pt>
                <c:pt idx="11783" formatCode="0.000">
                  <c:v>9.6259999999999994</c:v>
                </c:pt>
                <c:pt idx="11784" formatCode="0.000">
                  <c:v>4.7E-2</c:v>
                </c:pt>
                <c:pt idx="11785" formatCode="0.000">
                  <c:v>6.415</c:v>
                </c:pt>
                <c:pt idx="11786" formatCode="0.000">
                  <c:v>7.5629999999999997</c:v>
                </c:pt>
                <c:pt idx="11787" formatCode="0.000">
                  <c:v>9.2010000000000005</c:v>
                </c:pt>
                <c:pt idx="11788" formatCode="0.000">
                  <c:v>1.972</c:v>
                </c:pt>
                <c:pt idx="11789" formatCode="0.000">
                  <c:v>1.5489999999999999</c:v>
                </c:pt>
                <c:pt idx="11790" formatCode="0.000">
                  <c:v>3.601</c:v>
                </c:pt>
                <c:pt idx="11791" formatCode="0.000">
                  <c:v>8.8179999999999996</c:v>
                </c:pt>
                <c:pt idx="11792" formatCode="0.000">
                  <c:v>-1.371</c:v>
                </c:pt>
                <c:pt idx="11793" formatCode="0.000">
                  <c:v>6.4870000000000001</c:v>
                </c:pt>
                <c:pt idx="11794" formatCode="0.000">
                  <c:v>5.4790000000000001</c:v>
                </c:pt>
                <c:pt idx="11795" formatCode="0.000">
                  <c:v>9.1940000000000008</c:v>
                </c:pt>
                <c:pt idx="11796" formatCode="0.000">
                  <c:v>2.6040000000000001</c:v>
                </c:pt>
                <c:pt idx="11797" formatCode="0.000">
                  <c:v>4.1520000000000001</c:v>
                </c:pt>
                <c:pt idx="11798" formatCode="0.000">
                  <c:v>-1.44</c:v>
                </c:pt>
                <c:pt idx="11799" formatCode="0.000">
                  <c:v>9.4169999999999998</c:v>
                </c:pt>
                <c:pt idx="11800" formatCode="0.000">
                  <c:v>-1.0409999999999999</c:v>
                </c:pt>
                <c:pt idx="11801" formatCode="0.000">
                  <c:v>5.0789999999999997</c:v>
                </c:pt>
                <c:pt idx="11802" formatCode="0.000">
                  <c:v>5.54</c:v>
                </c:pt>
                <c:pt idx="11803" formatCode="0.000">
                  <c:v>8.3230000000000004</c:v>
                </c:pt>
                <c:pt idx="11804" formatCode="0.000">
                  <c:v>6.3689999999999998</c:v>
                </c:pt>
                <c:pt idx="11805" formatCode="0.000">
                  <c:v>-2.6680000000000001</c:v>
                </c:pt>
                <c:pt idx="11806" formatCode="0.000">
                  <c:v>4.4580000000000002</c:v>
                </c:pt>
                <c:pt idx="11807" formatCode="0.000">
                  <c:v>10.375</c:v>
                </c:pt>
                <c:pt idx="11808" formatCode="0.000">
                  <c:v>-0.19800000000000001</c:v>
                </c:pt>
                <c:pt idx="11809" formatCode="0.000">
                  <c:v>6.2809999999999997</c:v>
                </c:pt>
                <c:pt idx="11810" formatCode="0.000">
                  <c:v>5.1760000000000002</c:v>
                </c:pt>
                <c:pt idx="11811" formatCode="0.000">
                  <c:v>10.489000000000001</c:v>
                </c:pt>
                <c:pt idx="11812" formatCode="0.000">
                  <c:v>2.5150000000000001</c:v>
                </c:pt>
                <c:pt idx="11813" formatCode="0.000">
                  <c:v>-0.998</c:v>
                </c:pt>
                <c:pt idx="11814" formatCode="0.000">
                  <c:v>5.3360000000000003</c:v>
                </c:pt>
                <c:pt idx="11815" formatCode="0.000">
                  <c:v>9.8140000000000001</c:v>
                </c:pt>
                <c:pt idx="11816" formatCode="0.000">
                  <c:v>-0.91300000000000003</c:v>
                </c:pt>
                <c:pt idx="11817" formatCode="0.000">
                  <c:v>7.835</c:v>
                </c:pt>
                <c:pt idx="11818" formatCode="0.000">
                  <c:v>4.4109999999999996</c:v>
                </c:pt>
                <c:pt idx="11819" formatCode="0.000">
                  <c:v>6.3920000000000003</c:v>
                </c:pt>
                <c:pt idx="11820" formatCode="0.000">
                  <c:v>4.577</c:v>
                </c:pt>
                <c:pt idx="11821" formatCode="0.000">
                  <c:v>-2.7810000000000001</c:v>
                </c:pt>
                <c:pt idx="11822" formatCode="0.000">
                  <c:v>1.8140000000000001</c:v>
                </c:pt>
                <c:pt idx="11823" formatCode="0.000">
                  <c:v>8.5419999999999998</c:v>
                </c:pt>
                <c:pt idx="11824" formatCode="0.000">
                  <c:v>-0.47199999999999998</c:v>
                </c:pt>
                <c:pt idx="11825" formatCode="0.000">
                  <c:v>12.071999999999999</c:v>
                </c:pt>
                <c:pt idx="11826" formatCode="0.000">
                  <c:v>6.9080000000000004</c:v>
                </c:pt>
                <c:pt idx="11827" formatCode="0.000">
                  <c:v>6.5449999999999999</c:v>
                </c:pt>
                <c:pt idx="11828" formatCode="0.000">
                  <c:v>3.8490000000000002</c:v>
                </c:pt>
                <c:pt idx="11829" formatCode="0.000">
                  <c:v>-0.215</c:v>
                </c:pt>
                <c:pt idx="11830" formatCode="0.000">
                  <c:v>-9.1539999999999999</c:v>
                </c:pt>
                <c:pt idx="11831" formatCode="0.000">
                  <c:v>6.94</c:v>
                </c:pt>
                <c:pt idx="11832" formatCode="0.000">
                  <c:v>0.17299999999999999</c:v>
                </c:pt>
                <c:pt idx="11833" formatCode="0.000">
                  <c:v>14.425000000000001</c:v>
                </c:pt>
                <c:pt idx="11834" formatCode="0.000">
                  <c:v>4.1029999999999998</c:v>
                </c:pt>
                <c:pt idx="11835" formatCode="0.000">
                  <c:v>11.71</c:v>
                </c:pt>
                <c:pt idx="11836" formatCode="0.000">
                  <c:v>8.5120000000000005</c:v>
                </c:pt>
                <c:pt idx="11837" formatCode="0.000">
                  <c:v>-2.0539999999999998</c:v>
                </c:pt>
                <c:pt idx="11838" formatCode="0.000">
                  <c:v>-10.061</c:v>
                </c:pt>
                <c:pt idx="11839" formatCode="0.000">
                  <c:v>13.760999999999999</c:v>
                </c:pt>
                <c:pt idx="11840" formatCode="0.000">
                  <c:v>4.2590000000000003</c:v>
                </c:pt>
                <c:pt idx="11841" formatCode="0.000">
                  <c:v>4.8090000000000002</c:v>
                </c:pt>
                <c:pt idx="11842" formatCode="0.000">
                  <c:v>6.6520000000000001</c:v>
                </c:pt>
                <c:pt idx="11843" formatCode="0.000">
                  <c:v>13.323</c:v>
                </c:pt>
                <c:pt idx="11844" formatCode="0.000">
                  <c:v>5.819</c:v>
                </c:pt>
                <c:pt idx="11845" formatCode="0.000">
                  <c:v>0.88500000000000001</c:v>
                </c:pt>
                <c:pt idx="11846" formatCode="0.000">
                  <c:v>-6.569</c:v>
                </c:pt>
                <c:pt idx="11847" formatCode="0.000">
                  <c:v>10.023999999999999</c:v>
                </c:pt>
                <c:pt idx="11848" formatCode="0.000">
                  <c:v>3.0790000000000002</c:v>
                </c:pt>
                <c:pt idx="11849" formatCode="0.000">
                  <c:v>4.2039999999999997</c:v>
                </c:pt>
                <c:pt idx="11850" formatCode="0.000">
                  <c:v>6.4189999999999996</c:v>
                </c:pt>
                <c:pt idx="11851" formatCode="0.000">
                  <c:v>13.906000000000001</c:v>
                </c:pt>
                <c:pt idx="11852" formatCode="0.000">
                  <c:v>4.5679999999999996</c:v>
                </c:pt>
                <c:pt idx="11853" formatCode="0.000">
                  <c:v>3.1269999999999998</c:v>
                </c:pt>
                <c:pt idx="11854" formatCode="0.000">
                  <c:v>-7.3810000000000002</c:v>
                </c:pt>
                <c:pt idx="11855" formatCode="0.000">
                  <c:v>11.571</c:v>
                </c:pt>
                <c:pt idx="11856" formatCode="0.000">
                  <c:v>2.58</c:v>
                </c:pt>
                <c:pt idx="11857" formatCode="0.000">
                  <c:v>4.665</c:v>
                </c:pt>
                <c:pt idx="11858" formatCode="0.000">
                  <c:v>5.9249999999999998</c:v>
                </c:pt>
                <c:pt idx="11859" formatCode="0.000">
                  <c:v>9.51</c:v>
                </c:pt>
                <c:pt idx="11860" formatCode="0.000">
                  <c:v>6.5220000000000002</c:v>
                </c:pt>
                <c:pt idx="11861" formatCode="0.000">
                  <c:v>5.6959999999999997</c:v>
                </c:pt>
                <c:pt idx="11862" formatCode="0.000">
                  <c:v>-12.616</c:v>
                </c:pt>
                <c:pt idx="11863" formatCode="0.000">
                  <c:v>9.3379999999999992</c:v>
                </c:pt>
                <c:pt idx="11864" formatCode="0.000">
                  <c:v>3.9769999999999999</c:v>
                </c:pt>
                <c:pt idx="11865" formatCode="0.000">
                  <c:v>3.22</c:v>
                </c:pt>
                <c:pt idx="11866" formatCode="0.000">
                  <c:v>7.5250000000000004</c:v>
                </c:pt>
                <c:pt idx="11867" formatCode="0.000">
                  <c:v>11.242000000000001</c:v>
                </c:pt>
                <c:pt idx="11868" formatCode="0.000">
                  <c:v>8.1340000000000003</c:v>
                </c:pt>
                <c:pt idx="11869" formatCode="0.000">
                  <c:v>5.452</c:v>
                </c:pt>
                <c:pt idx="11870" formatCode="0.000">
                  <c:v>-18.373999999999999</c:v>
                </c:pt>
                <c:pt idx="11871" formatCode="0.000">
                  <c:v>14.077</c:v>
                </c:pt>
                <c:pt idx="11872" formatCode="0.000">
                  <c:v>3.56</c:v>
                </c:pt>
                <c:pt idx="11873" formatCode="0.000">
                  <c:v>9.6690000000000005</c:v>
                </c:pt>
                <c:pt idx="11874" formatCode="0.000">
                  <c:v>11.504</c:v>
                </c:pt>
                <c:pt idx="11875" formatCode="0.000">
                  <c:v>8.5429999999999993</c:v>
                </c:pt>
                <c:pt idx="11876" formatCode="0.000">
                  <c:v>2.081</c:v>
                </c:pt>
                <c:pt idx="11877" formatCode="0.000">
                  <c:v>3.4169999999999998</c:v>
                </c:pt>
                <c:pt idx="11878" formatCode="0.000">
                  <c:v>-7.8369999999999997</c:v>
                </c:pt>
                <c:pt idx="11879" formatCode="0.000">
                  <c:v>11.207000000000001</c:v>
                </c:pt>
                <c:pt idx="11880" formatCode="0.000">
                  <c:v>1.78</c:v>
                </c:pt>
                <c:pt idx="11881" formatCode="0.000">
                  <c:v>7.1479999999999997</c:v>
                </c:pt>
                <c:pt idx="11882" formatCode="0.000">
                  <c:v>7.657</c:v>
                </c:pt>
                <c:pt idx="11883" formatCode="0.000">
                  <c:v>8.5220000000000002</c:v>
                </c:pt>
                <c:pt idx="11884" formatCode="0.000">
                  <c:v>4.6059999999999999</c:v>
                </c:pt>
                <c:pt idx="11885" formatCode="0.000">
                  <c:v>1.4450000000000001</c:v>
                </c:pt>
                <c:pt idx="11886" formatCode="0.000">
                  <c:v>-12.068</c:v>
                </c:pt>
                <c:pt idx="11887" formatCode="0.000">
                  <c:v>9.0540000000000003</c:v>
                </c:pt>
                <c:pt idx="11888" formatCode="0.000">
                  <c:v>2.7770000000000001</c:v>
                </c:pt>
                <c:pt idx="11889" formatCode="0.000">
                  <c:v>11.022</c:v>
                </c:pt>
                <c:pt idx="11890" formatCode="0.000">
                  <c:v>5.64</c:v>
                </c:pt>
                <c:pt idx="11891" formatCode="0.000">
                  <c:v>13.037000000000001</c:v>
                </c:pt>
                <c:pt idx="11892" formatCode="0.000">
                  <c:v>5.5789999999999997</c:v>
                </c:pt>
                <c:pt idx="11893" formatCode="0.000">
                  <c:v>5.3879999999999999</c:v>
                </c:pt>
                <c:pt idx="11894" formatCode="0.000">
                  <c:v>-6.76</c:v>
                </c:pt>
                <c:pt idx="11895" formatCode="0.000">
                  <c:v>6.2380000000000004</c:v>
                </c:pt>
                <c:pt idx="11896" formatCode="0.000">
                  <c:v>2.3180000000000001</c:v>
                </c:pt>
                <c:pt idx="11897" formatCode="0.000">
                  <c:v>7.734</c:v>
                </c:pt>
                <c:pt idx="11898" formatCode="0.000">
                  <c:v>6.9279999999999999</c:v>
                </c:pt>
                <c:pt idx="11899" formatCode="0.000">
                  <c:v>10.051</c:v>
                </c:pt>
                <c:pt idx="11900" formatCode="0.000">
                  <c:v>4.569</c:v>
                </c:pt>
                <c:pt idx="11901" formatCode="0.000">
                  <c:v>1.8280000000000001</c:v>
                </c:pt>
                <c:pt idx="11902" formatCode="0.000">
                  <c:v>-2.6619999999999999</c:v>
                </c:pt>
                <c:pt idx="11903" formatCode="0.000">
                  <c:v>10.846</c:v>
                </c:pt>
                <c:pt idx="11904" formatCode="0.000">
                  <c:v>2.5910000000000002</c:v>
                </c:pt>
                <c:pt idx="11905" formatCode="0.000">
                  <c:v>7.085</c:v>
                </c:pt>
                <c:pt idx="11906" formatCode="0.000">
                  <c:v>5.907</c:v>
                </c:pt>
                <c:pt idx="11907" formatCode="0.000">
                  <c:v>6.5090000000000003</c:v>
                </c:pt>
                <c:pt idx="11908" formatCode="0.000">
                  <c:v>4.3369999999999997</c:v>
                </c:pt>
                <c:pt idx="11909" formatCode="0.000">
                  <c:v>-0.81299999999999994</c:v>
                </c:pt>
                <c:pt idx="11910" formatCode="0.000">
                  <c:v>3.5070000000000001</c:v>
                </c:pt>
                <c:pt idx="11911" formatCode="0.000">
                  <c:v>8.843</c:v>
                </c:pt>
                <c:pt idx="11912" formatCode="0.000">
                  <c:v>1.552</c:v>
                </c:pt>
                <c:pt idx="11913" formatCode="0.000">
                  <c:v>9.6920000000000002</c:v>
                </c:pt>
                <c:pt idx="11914" formatCode="0.000">
                  <c:v>4.1459999999999999</c:v>
                </c:pt>
                <c:pt idx="11915" formatCode="0.000">
                  <c:v>7.0259999999999998</c:v>
                </c:pt>
                <c:pt idx="11916" formatCode="0.000">
                  <c:v>2.4569999999999999</c:v>
                </c:pt>
                <c:pt idx="11917" formatCode="0.000">
                  <c:v>-1.919</c:v>
                </c:pt>
                <c:pt idx="11918" formatCode="0.000">
                  <c:v>-0.95199999999999996</c:v>
                </c:pt>
                <c:pt idx="11919" formatCode="0.000">
                  <c:v>8.4610000000000003</c:v>
                </c:pt>
                <c:pt idx="11920" formatCode="0.000">
                  <c:v>2.4830000000000001</c:v>
                </c:pt>
                <c:pt idx="11921" formatCode="0.000">
                  <c:v>9.3239999999999998</c:v>
                </c:pt>
                <c:pt idx="11922" formatCode="0.000">
                  <c:v>7.5919999999999996</c:v>
                </c:pt>
                <c:pt idx="11923" formatCode="0.000">
                  <c:v>6.702</c:v>
                </c:pt>
                <c:pt idx="11924" formatCode="0.000">
                  <c:v>4.6849999999999996</c:v>
                </c:pt>
                <c:pt idx="11925" formatCode="0.000">
                  <c:v>-4.13</c:v>
                </c:pt>
                <c:pt idx="11926" formatCode="0.000">
                  <c:v>2.2509999999999999</c:v>
                </c:pt>
                <c:pt idx="11927" formatCode="0.000">
                  <c:v>10.294</c:v>
                </c:pt>
                <c:pt idx="11928" formatCode="0.000">
                  <c:v>2.7450000000000001</c:v>
                </c:pt>
                <c:pt idx="11929" formatCode="0.000">
                  <c:v>5.4359999999999999</c:v>
                </c:pt>
                <c:pt idx="11930" formatCode="0.000">
                  <c:v>9.2270000000000003</c:v>
                </c:pt>
                <c:pt idx="11931" formatCode="0.000">
                  <c:v>8.6059999999999999</c:v>
                </c:pt>
                <c:pt idx="11932" formatCode="0.000">
                  <c:v>1.91</c:v>
                </c:pt>
                <c:pt idx="11933" formatCode="0.000">
                  <c:v>-4.1159999999999997</c:v>
                </c:pt>
                <c:pt idx="11934" formatCode="0.000">
                  <c:v>6.742</c:v>
                </c:pt>
                <c:pt idx="11935" formatCode="0.000">
                  <c:v>8.9179999999999993</c:v>
                </c:pt>
                <c:pt idx="11936" formatCode="0.000">
                  <c:v>2.6230000000000002</c:v>
                </c:pt>
                <c:pt idx="11937" formatCode="0.000">
                  <c:v>6.6840000000000002</c:v>
                </c:pt>
                <c:pt idx="11938" formatCode="0.000">
                  <c:v>5.149</c:v>
                </c:pt>
                <c:pt idx="11939" formatCode="0.000">
                  <c:v>6.3620000000000001</c:v>
                </c:pt>
                <c:pt idx="11940" formatCode="0.000">
                  <c:v>3.9319999999999999</c:v>
                </c:pt>
                <c:pt idx="11941" formatCode="0.000">
                  <c:v>-6.8250000000000002</c:v>
                </c:pt>
                <c:pt idx="11942" formatCode="0.000">
                  <c:v>6.6230000000000002</c:v>
                </c:pt>
                <c:pt idx="11943" formatCode="0.000">
                  <c:v>11.374000000000001</c:v>
                </c:pt>
                <c:pt idx="11944" formatCode="0.000">
                  <c:v>2.3090000000000002</c:v>
                </c:pt>
                <c:pt idx="11945" formatCode="0.000">
                  <c:v>9.4529999999999994</c:v>
                </c:pt>
                <c:pt idx="11946" formatCode="0.000">
                  <c:v>6.2050000000000001</c:v>
                </c:pt>
                <c:pt idx="11947" formatCode="0.000">
                  <c:v>8.1539999999999999</c:v>
                </c:pt>
                <c:pt idx="11948" formatCode="0.000">
                  <c:v>-1.0469999999999999</c:v>
                </c:pt>
                <c:pt idx="11949" formatCode="0.000">
                  <c:v>-4.766</c:v>
                </c:pt>
                <c:pt idx="11950" formatCode="0.000">
                  <c:v>0.443</c:v>
                </c:pt>
                <c:pt idx="11951" formatCode="0.000">
                  <c:v>15.26</c:v>
                </c:pt>
                <c:pt idx="11952" formatCode="0.000">
                  <c:v>1.113</c:v>
                </c:pt>
                <c:pt idx="11953" formatCode="0.000">
                  <c:v>6.7759999999999998</c:v>
                </c:pt>
                <c:pt idx="11954" formatCode="0.000">
                  <c:v>5.8040000000000003</c:v>
                </c:pt>
                <c:pt idx="11955" formatCode="0.000">
                  <c:v>10.055999999999999</c:v>
                </c:pt>
                <c:pt idx="11956" formatCode="0.000">
                  <c:v>1.5069999999999999</c:v>
                </c:pt>
                <c:pt idx="11957" formatCode="0.000">
                  <c:v>-0.151</c:v>
                </c:pt>
                <c:pt idx="11958" formatCode="0.000">
                  <c:v>0.26200000000000001</c:v>
                </c:pt>
                <c:pt idx="11959" formatCode="0.000">
                  <c:v>11.323</c:v>
                </c:pt>
                <c:pt idx="11960" formatCode="0.000">
                  <c:v>0.628</c:v>
                </c:pt>
                <c:pt idx="11961" formatCode="0.000">
                  <c:v>6.7140000000000004</c:v>
                </c:pt>
                <c:pt idx="11962" formatCode="0.000">
                  <c:v>5.9219999999999997</c:v>
                </c:pt>
                <c:pt idx="11963" formatCode="0.000">
                  <c:v>10.997</c:v>
                </c:pt>
                <c:pt idx="11964" formatCode="0.000">
                  <c:v>0.44</c:v>
                </c:pt>
                <c:pt idx="11965" formatCode="0.000">
                  <c:v>-0.30599999999999999</c:v>
                </c:pt>
                <c:pt idx="11966" formatCode="0.000">
                  <c:v>1.2270000000000001</c:v>
                </c:pt>
                <c:pt idx="11967" formatCode="0.000">
                  <c:v>10.122999999999999</c:v>
                </c:pt>
                <c:pt idx="11968" formatCode="0.000">
                  <c:v>0.76100000000000001</c:v>
                </c:pt>
                <c:pt idx="11969" formatCode="0.000">
                  <c:v>7.0810000000000004</c:v>
                </c:pt>
                <c:pt idx="11970" formatCode="0.000">
                  <c:v>4.1779999999999999</c:v>
                </c:pt>
                <c:pt idx="11971" formatCode="0.000">
                  <c:v>9.1709999999999994</c:v>
                </c:pt>
                <c:pt idx="11972" formatCode="0.000">
                  <c:v>3.8359999999999999</c:v>
                </c:pt>
                <c:pt idx="11973" formatCode="0.000">
                  <c:v>-14.01</c:v>
                </c:pt>
                <c:pt idx="11974" formatCode="0.000">
                  <c:v>-2.2029999999999998</c:v>
                </c:pt>
                <c:pt idx="11975" formatCode="0.000">
                  <c:v>15.444000000000001</c:v>
                </c:pt>
                <c:pt idx="11976" formatCode="0.000">
                  <c:v>3.0110000000000001</c:v>
                </c:pt>
                <c:pt idx="11977" formatCode="0.000">
                  <c:v>10.897</c:v>
                </c:pt>
                <c:pt idx="11978" formatCode="0.000">
                  <c:v>6.6390000000000002</c:v>
                </c:pt>
                <c:pt idx="11979" formatCode="0.000">
                  <c:v>14.448</c:v>
                </c:pt>
                <c:pt idx="11980" formatCode="0.000">
                  <c:v>1.778</c:v>
                </c:pt>
                <c:pt idx="11981" formatCode="0.000">
                  <c:v>-12.411</c:v>
                </c:pt>
                <c:pt idx="11982" formatCode="0.000">
                  <c:v>3.7930000000000001</c:v>
                </c:pt>
                <c:pt idx="11983" formatCode="0.000">
                  <c:v>11.419</c:v>
                </c:pt>
                <c:pt idx="11984" formatCode="0.000">
                  <c:v>0.64700000000000002</c:v>
                </c:pt>
                <c:pt idx="11985" formatCode="0.000">
                  <c:v>8.5779999999999994</c:v>
                </c:pt>
                <c:pt idx="11986" formatCode="0.000">
                  <c:v>6</c:v>
                </c:pt>
                <c:pt idx="11987" formatCode="0.000">
                  <c:v>9.2509999999999994</c:v>
                </c:pt>
                <c:pt idx="11988" formatCode="0.000">
                  <c:v>8.657</c:v>
                </c:pt>
                <c:pt idx="11989" formatCode="0.000">
                  <c:v>-8.33</c:v>
                </c:pt>
                <c:pt idx="11990" formatCode="0.000">
                  <c:v>-0.45600000000000002</c:v>
                </c:pt>
                <c:pt idx="11991" formatCode="0.000">
                  <c:v>11.487</c:v>
                </c:pt>
                <c:pt idx="11992" formatCode="0.000">
                  <c:v>2.9209999999999998</c:v>
                </c:pt>
                <c:pt idx="11993" formatCode="0.000">
                  <c:v>10.897</c:v>
                </c:pt>
                <c:pt idx="11994" formatCode="0.000">
                  <c:v>5.9960000000000004</c:v>
                </c:pt>
                <c:pt idx="11995" formatCode="0.000">
                  <c:v>11.394</c:v>
                </c:pt>
                <c:pt idx="11996" formatCode="0.000">
                  <c:v>1.946</c:v>
                </c:pt>
                <c:pt idx="11997" formatCode="0.000">
                  <c:v>-0.41</c:v>
                </c:pt>
                <c:pt idx="11998" formatCode="0.000">
                  <c:v>-4.4610000000000003</c:v>
                </c:pt>
                <c:pt idx="11999" formatCode="0.000">
                  <c:v>9.7729999999999997</c:v>
                </c:pt>
                <c:pt idx="12000" formatCode="0.000">
                  <c:v>1.4850000000000001</c:v>
                </c:pt>
                <c:pt idx="12001" formatCode="0.000">
                  <c:v>7.9850000000000003</c:v>
                </c:pt>
                <c:pt idx="12002" formatCode="0.000">
                  <c:v>4.9379999999999997</c:v>
                </c:pt>
                <c:pt idx="12003" formatCode="0.000">
                  <c:v>13.481999999999999</c:v>
                </c:pt>
                <c:pt idx="12004" formatCode="0.000">
                  <c:v>2.9830000000000001</c:v>
                </c:pt>
                <c:pt idx="12005" formatCode="0.000">
                  <c:v>3.5209999999999999</c:v>
                </c:pt>
                <c:pt idx="12006" formatCode="0.000">
                  <c:v>-4.0590000000000002</c:v>
                </c:pt>
                <c:pt idx="12007" formatCode="0.000">
                  <c:v>9.4890000000000008</c:v>
                </c:pt>
                <c:pt idx="12008" formatCode="0.000">
                  <c:v>-0.44900000000000001</c:v>
                </c:pt>
                <c:pt idx="12009" formatCode="0.000">
                  <c:v>9.3320000000000007</c:v>
                </c:pt>
                <c:pt idx="12010" formatCode="0.000">
                  <c:v>6.7960000000000003</c:v>
                </c:pt>
                <c:pt idx="12011" formatCode="0.000">
                  <c:v>10.542</c:v>
                </c:pt>
                <c:pt idx="12012" formatCode="0.000">
                  <c:v>0.51600000000000001</c:v>
                </c:pt>
                <c:pt idx="12013" formatCode="0.000">
                  <c:v>7.7430000000000003</c:v>
                </c:pt>
                <c:pt idx="12014" formatCode="0.000">
                  <c:v>-0.29599999999999999</c:v>
                </c:pt>
                <c:pt idx="12015" formatCode="0.000">
                  <c:v>4.6390000000000002</c:v>
                </c:pt>
                <c:pt idx="12016" formatCode="0.000">
                  <c:v>-0.121</c:v>
                </c:pt>
                <c:pt idx="12017" formatCode="0.000">
                  <c:v>6.4720000000000004</c:v>
                </c:pt>
                <c:pt idx="12018" formatCode="0.000">
                  <c:v>4.2460000000000004</c:v>
                </c:pt>
                <c:pt idx="12019" formatCode="0.000">
                  <c:v>8.7579999999999991</c:v>
                </c:pt>
                <c:pt idx="12020" formatCode="0.000">
                  <c:v>4.1559999999999997</c:v>
                </c:pt>
                <c:pt idx="12021" formatCode="0.000">
                  <c:v>6.0019999999999998</c:v>
                </c:pt>
                <c:pt idx="12022" formatCode="0.000">
                  <c:v>-1.139</c:v>
                </c:pt>
                <c:pt idx="12023" formatCode="0.000">
                  <c:v>9.33</c:v>
                </c:pt>
                <c:pt idx="12024" formatCode="0.000">
                  <c:v>-0.17100000000000001</c:v>
                </c:pt>
                <c:pt idx="12025" formatCode="0.000">
                  <c:v>11.225</c:v>
                </c:pt>
                <c:pt idx="12026" formatCode="0.000">
                  <c:v>3.589</c:v>
                </c:pt>
                <c:pt idx="12027" formatCode="0.000">
                  <c:v>8.1560000000000006</c:v>
                </c:pt>
                <c:pt idx="12028" formatCode="0.000">
                  <c:v>-1.4890000000000001</c:v>
                </c:pt>
                <c:pt idx="12029" formatCode="0.000">
                  <c:v>5.0739999999999998</c:v>
                </c:pt>
                <c:pt idx="12030" formatCode="0.000">
                  <c:v>0.95099999999999996</c:v>
                </c:pt>
                <c:pt idx="12031" formatCode="0.000">
                  <c:v>8.8369999999999997</c:v>
                </c:pt>
                <c:pt idx="12032" formatCode="0.000">
                  <c:v>-0.67100000000000004</c:v>
                </c:pt>
                <c:pt idx="12033" formatCode="0.000">
                  <c:v>6.3940000000000001</c:v>
                </c:pt>
                <c:pt idx="12034" formatCode="0.000">
                  <c:v>3.6120000000000001</c:v>
                </c:pt>
                <c:pt idx="12035" formatCode="0.000">
                  <c:v>7.14</c:v>
                </c:pt>
                <c:pt idx="12036" formatCode="0.000">
                  <c:v>4.0629999999999997</c:v>
                </c:pt>
                <c:pt idx="12037" formatCode="0.000">
                  <c:v>-2.1749999999999998</c:v>
                </c:pt>
                <c:pt idx="12038" formatCode="0.000">
                  <c:v>-0.39900000000000002</c:v>
                </c:pt>
                <c:pt idx="12039" formatCode="0.000">
                  <c:v>8.3940000000000001</c:v>
                </c:pt>
                <c:pt idx="12040" formatCode="0.000">
                  <c:v>1.7110000000000001</c:v>
                </c:pt>
                <c:pt idx="12041" formatCode="0.000">
                  <c:v>10.724</c:v>
                </c:pt>
                <c:pt idx="12042" formatCode="0.000">
                  <c:v>6.3120000000000003</c:v>
                </c:pt>
                <c:pt idx="12043" formatCode="0.000">
                  <c:v>9.9930000000000003</c:v>
                </c:pt>
                <c:pt idx="12044" formatCode="0.000">
                  <c:v>0.73599999999999999</c:v>
                </c:pt>
                <c:pt idx="12045" formatCode="0.000">
                  <c:v>-0.64200000000000002</c:v>
                </c:pt>
                <c:pt idx="12046" formatCode="0.000">
                  <c:v>1.351</c:v>
                </c:pt>
                <c:pt idx="12047" formatCode="0.000">
                  <c:v>9.4030000000000005</c:v>
                </c:pt>
                <c:pt idx="12048" formatCode="0.000">
                  <c:v>3.2410000000000001</c:v>
                </c:pt>
                <c:pt idx="12049" formatCode="0.000">
                  <c:v>8.8729999999999993</c:v>
                </c:pt>
                <c:pt idx="12050" formatCode="0.000">
                  <c:v>5.8609999999999998</c:v>
                </c:pt>
                <c:pt idx="12051" formatCode="0.000">
                  <c:v>6.319</c:v>
                </c:pt>
                <c:pt idx="12052" formatCode="0.000">
                  <c:v>0.78</c:v>
                </c:pt>
                <c:pt idx="12053" formatCode="0.000">
                  <c:v>-0.27100000000000002</c:v>
                </c:pt>
                <c:pt idx="12054" formatCode="0.000">
                  <c:v>-2.7879999999999998</c:v>
                </c:pt>
                <c:pt idx="12055" formatCode="0.000">
                  <c:v>11.055999999999999</c:v>
                </c:pt>
                <c:pt idx="12056" formatCode="0.000">
                  <c:v>2.7280000000000002</c:v>
                </c:pt>
                <c:pt idx="12057" formatCode="0.000">
                  <c:v>11.449</c:v>
                </c:pt>
                <c:pt idx="12058" formatCode="0.000">
                  <c:v>4.4950000000000001</c:v>
                </c:pt>
                <c:pt idx="12059" formatCode="0.000">
                  <c:v>9.5830000000000002</c:v>
                </c:pt>
                <c:pt idx="12060" formatCode="0.000">
                  <c:v>-1.18</c:v>
                </c:pt>
                <c:pt idx="12061" formatCode="0.000">
                  <c:v>-6.7460000000000004</c:v>
                </c:pt>
                <c:pt idx="12062" formatCode="0.000">
                  <c:v>-3.8490000000000002</c:v>
                </c:pt>
                <c:pt idx="12063" formatCode="0.000">
                  <c:v>9</c:v>
                </c:pt>
                <c:pt idx="12064" formatCode="0.000">
                  <c:v>3.0529999999999999</c:v>
                </c:pt>
                <c:pt idx="12065" formatCode="0.000">
                  <c:v>11.244999999999999</c:v>
                </c:pt>
                <c:pt idx="12066" formatCode="0.000">
                  <c:v>7.1840000000000002</c:v>
                </c:pt>
                <c:pt idx="12067" formatCode="0.000">
                  <c:v>8.1999999999999993</c:v>
                </c:pt>
                <c:pt idx="12068" formatCode="0.000">
                  <c:v>6.8659999999999997</c:v>
                </c:pt>
                <c:pt idx="12069" formatCode="0.000">
                  <c:v>-6.6539999999999999</c:v>
                </c:pt>
                <c:pt idx="12070" formatCode="0.000">
                  <c:v>-5.7329999999999997</c:v>
                </c:pt>
                <c:pt idx="12071" formatCode="0.000">
                  <c:v>11.321999999999999</c:v>
                </c:pt>
                <c:pt idx="12072" formatCode="0.000">
                  <c:v>3.93</c:v>
                </c:pt>
                <c:pt idx="12073" formatCode="0.000">
                  <c:v>7.9770000000000003</c:v>
                </c:pt>
                <c:pt idx="12074" formatCode="0.000">
                  <c:v>6.4109999999999996</c:v>
                </c:pt>
                <c:pt idx="12075" formatCode="0.000">
                  <c:v>12.541</c:v>
                </c:pt>
                <c:pt idx="12076" formatCode="0.000">
                  <c:v>5.0359999999999996</c:v>
                </c:pt>
                <c:pt idx="12077" formatCode="0.000">
                  <c:v>0.24399999999999999</c:v>
                </c:pt>
                <c:pt idx="12078" formatCode="0.000">
                  <c:v>-0.59</c:v>
                </c:pt>
                <c:pt idx="12079" formatCode="0.000">
                  <c:v>8.3650000000000002</c:v>
                </c:pt>
                <c:pt idx="12080" formatCode="0.000">
                  <c:v>3.3130000000000002</c:v>
                </c:pt>
                <c:pt idx="12081" formatCode="0.000">
                  <c:v>9.6839999999999993</c:v>
                </c:pt>
                <c:pt idx="12082" formatCode="0.000">
                  <c:v>5.8390000000000004</c:v>
                </c:pt>
                <c:pt idx="12083" formatCode="0.000">
                  <c:v>8.952</c:v>
                </c:pt>
                <c:pt idx="12084" formatCode="0.000">
                  <c:v>-1.1060000000000001</c:v>
                </c:pt>
                <c:pt idx="12085" formatCode="0.000">
                  <c:v>0.10199999999999999</c:v>
                </c:pt>
                <c:pt idx="12086" formatCode="0.000">
                  <c:v>-2.262</c:v>
                </c:pt>
                <c:pt idx="12087" formatCode="0.000">
                  <c:v>8.9290000000000003</c:v>
                </c:pt>
                <c:pt idx="12088" formatCode="0.000">
                  <c:v>1.4419999999999999</c:v>
                </c:pt>
                <c:pt idx="12089" formatCode="0.000">
                  <c:v>8.8030000000000008</c:v>
                </c:pt>
                <c:pt idx="12090" formatCode="0.000">
                  <c:v>4.3730000000000002</c:v>
                </c:pt>
                <c:pt idx="12091" formatCode="0.000">
                  <c:v>9.09</c:v>
                </c:pt>
                <c:pt idx="12092" formatCode="0.000">
                  <c:v>4.0910000000000002</c:v>
                </c:pt>
                <c:pt idx="12093" formatCode="0.000">
                  <c:v>0.81799999999999995</c:v>
                </c:pt>
                <c:pt idx="12094" formatCode="0.000">
                  <c:v>0.191</c:v>
                </c:pt>
                <c:pt idx="12095" formatCode="0.000">
                  <c:v>11.587999999999999</c:v>
                </c:pt>
                <c:pt idx="12096" formatCode="0.000">
                  <c:v>1.8360000000000001</c:v>
                </c:pt>
                <c:pt idx="12097" formatCode="0.000">
                  <c:v>6.38</c:v>
                </c:pt>
                <c:pt idx="12098" formatCode="0.000">
                  <c:v>5.343</c:v>
                </c:pt>
                <c:pt idx="12099" formatCode="0.000">
                  <c:v>8.2910000000000004</c:v>
                </c:pt>
                <c:pt idx="12100" formatCode="0.000">
                  <c:v>-1.9E-2</c:v>
                </c:pt>
                <c:pt idx="12101" formatCode="0.000">
                  <c:v>2.2490000000000001</c:v>
                </c:pt>
                <c:pt idx="12102" formatCode="0.000">
                  <c:v>1.68</c:v>
                </c:pt>
                <c:pt idx="12103" formatCode="0.000">
                  <c:v>7.8250000000000002</c:v>
                </c:pt>
                <c:pt idx="12104" formatCode="0.000">
                  <c:v>3.0219999999999998</c:v>
                </c:pt>
                <c:pt idx="12105" formatCode="0.000">
                  <c:v>6.46</c:v>
                </c:pt>
                <c:pt idx="12106" formatCode="0.000">
                  <c:v>4.0389999999999997</c:v>
                </c:pt>
                <c:pt idx="12107" formatCode="0.000">
                  <c:v>6.9850000000000003</c:v>
                </c:pt>
                <c:pt idx="12108" formatCode="0.000">
                  <c:v>2.0259999999999998</c:v>
                </c:pt>
                <c:pt idx="12109" formatCode="0.000">
                  <c:v>-3.1709999999999998</c:v>
                </c:pt>
                <c:pt idx="12110" formatCode="0.000">
                  <c:v>6.2489999999999997</c:v>
                </c:pt>
                <c:pt idx="12111" formatCode="0.000">
                  <c:v>11.58</c:v>
                </c:pt>
                <c:pt idx="12112" formatCode="0.000">
                  <c:v>3.335</c:v>
                </c:pt>
                <c:pt idx="12113" formatCode="0.000">
                  <c:v>9.8520000000000003</c:v>
                </c:pt>
                <c:pt idx="12114" formatCode="0.000">
                  <c:v>2.6</c:v>
                </c:pt>
                <c:pt idx="12115" formatCode="0.000">
                  <c:v>7.1219999999999999</c:v>
                </c:pt>
                <c:pt idx="12116" formatCode="0.000">
                  <c:v>-3.427</c:v>
                </c:pt>
                <c:pt idx="12117" formatCode="0.000">
                  <c:v>-7.093</c:v>
                </c:pt>
                <c:pt idx="12118" formatCode="0.000">
                  <c:v>2.0779999999999998</c:v>
                </c:pt>
                <c:pt idx="12119" formatCode="0.000">
                  <c:v>11.792</c:v>
                </c:pt>
                <c:pt idx="12120" formatCode="0.000">
                  <c:v>3.512</c:v>
                </c:pt>
                <c:pt idx="12121" formatCode="0.000">
                  <c:v>6.4459999999999997</c:v>
                </c:pt>
                <c:pt idx="12122" formatCode="0.000">
                  <c:v>4.9980000000000002</c:v>
                </c:pt>
                <c:pt idx="12123" formatCode="0.000">
                  <c:v>7.3460000000000001</c:v>
                </c:pt>
                <c:pt idx="12124" formatCode="0.000">
                  <c:v>4.91</c:v>
                </c:pt>
                <c:pt idx="12125" formatCode="0.000">
                  <c:v>-10.372999999999999</c:v>
                </c:pt>
                <c:pt idx="12126" formatCode="0.000">
                  <c:v>3.3410000000000002</c:v>
                </c:pt>
                <c:pt idx="12127" formatCode="0.000">
                  <c:v>8.9359999999999999</c:v>
                </c:pt>
                <c:pt idx="12128" formatCode="0.000">
                  <c:v>3.27</c:v>
                </c:pt>
                <c:pt idx="12129" formatCode="0.000">
                  <c:v>9.4670000000000005</c:v>
                </c:pt>
                <c:pt idx="12130" formatCode="0.000">
                  <c:v>5.2389999999999999</c:v>
                </c:pt>
                <c:pt idx="12131" formatCode="0.000">
                  <c:v>6.0389999999999997</c:v>
                </c:pt>
                <c:pt idx="12132" formatCode="0.000">
                  <c:v>7.9119999999999999</c:v>
                </c:pt>
                <c:pt idx="12133" formatCode="0.000">
                  <c:v>-9.0630000000000006</c:v>
                </c:pt>
                <c:pt idx="12134" formatCode="0.000">
                  <c:v>2.0009999999999999</c:v>
                </c:pt>
                <c:pt idx="12135" formatCode="0.000">
                  <c:v>11.907999999999999</c:v>
                </c:pt>
                <c:pt idx="12136" formatCode="0.000">
                  <c:v>1.798</c:v>
                </c:pt>
                <c:pt idx="12137" formatCode="0.000">
                  <c:v>7.8330000000000002</c:v>
                </c:pt>
                <c:pt idx="12138" formatCode="0.000">
                  <c:v>2.8929999999999998</c:v>
                </c:pt>
                <c:pt idx="12139" formatCode="0.000">
                  <c:v>6.7709999999999999</c:v>
                </c:pt>
                <c:pt idx="12140" formatCode="0.000">
                  <c:v>9.5289999999999999</c:v>
                </c:pt>
                <c:pt idx="12141" formatCode="0.000">
                  <c:v>-13.179</c:v>
                </c:pt>
                <c:pt idx="12142" formatCode="0.000">
                  <c:v>3.8380000000000001</c:v>
                </c:pt>
                <c:pt idx="12143" formatCode="0.000">
                  <c:v>11.266</c:v>
                </c:pt>
                <c:pt idx="12144" formatCode="0.000">
                  <c:v>1.2629999999999999</c:v>
                </c:pt>
                <c:pt idx="12145" formatCode="0.000">
                  <c:v>8.2750000000000004</c:v>
                </c:pt>
                <c:pt idx="12146" formatCode="0.000">
                  <c:v>3.1709999999999998</c:v>
                </c:pt>
                <c:pt idx="12147" formatCode="0.000">
                  <c:v>8.85</c:v>
                </c:pt>
                <c:pt idx="12148" formatCode="0.000">
                  <c:v>10.022</c:v>
                </c:pt>
                <c:pt idx="12149" formatCode="0.000">
                  <c:v>-7.2359999999999998</c:v>
                </c:pt>
                <c:pt idx="12150" formatCode="0.000">
                  <c:v>5.6879999999999997</c:v>
                </c:pt>
                <c:pt idx="12151" formatCode="0.000">
                  <c:v>8.2210000000000001</c:v>
                </c:pt>
                <c:pt idx="12152" formatCode="0.000">
                  <c:v>2.1160000000000001</c:v>
                </c:pt>
                <c:pt idx="12153" formatCode="0.000">
                  <c:v>8.9610000000000003</c:v>
                </c:pt>
                <c:pt idx="12154" formatCode="0.000">
                  <c:v>0.433</c:v>
                </c:pt>
                <c:pt idx="12155" formatCode="0.000">
                  <c:v>11.207000000000001</c:v>
                </c:pt>
                <c:pt idx="12156" formatCode="0.000">
                  <c:v>3.944</c:v>
                </c:pt>
                <c:pt idx="12157" formatCode="0.000">
                  <c:v>-11.904</c:v>
                </c:pt>
                <c:pt idx="12158" formatCode="0.000">
                  <c:v>7.4329999999999998</c:v>
                </c:pt>
                <c:pt idx="12159" formatCode="0.000">
                  <c:v>11.218</c:v>
                </c:pt>
                <c:pt idx="12160" formatCode="0.000">
                  <c:v>2.5270000000000001</c:v>
                </c:pt>
                <c:pt idx="12161" formatCode="0.000">
                  <c:v>7.68</c:v>
                </c:pt>
                <c:pt idx="12162" formatCode="0.000">
                  <c:v>2.9329999999999998</c:v>
                </c:pt>
                <c:pt idx="12163" formatCode="0.000">
                  <c:v>10.68</c:v>
                </c:pt>
                <c:pt idx="12164" formatCode="0.000">
                  <c:v>2.5939999999999999</c:v>
                </c:pt>
                <c:pt idx="12165" formatCode="0.000">
                  <c:v>-13.103</c:v>
                </c:pt>
                <c:pt idx="12166" formatCode="0.000">
                  <c:v>9.0730000000000004</c:v>
                </c:pt>
                <c:pt idx="12167" formatCode="0.000">
                  <c:v>8.6489999999999991</c:v>
                </c:pt>
                <c:pt idx="12168" formatCode="0.000">
                  <c:v>4.3979999999999997</c:v>
                </c:pt>
                <c:pt idx="12169" formatCode="0.000">
                  <c:v>12.423</c:v>
                </c:pt>
                <c:pt idx="12170" formatCode="0.000">
                  <c:v>4.01</c:v>
                </c:pt>
                <c:pt idx="12171" formatCode="0.000">
                  <c:v>10.311</c:v>
                </c:pt>
                <c:pt idx="12172" formatCode="0.000">
                  <c:v>-2.7810000000000001</c:v>
                </c:pt>
                <c:pt idx="12173" formatCode="0.000">
                  <c:v>-9.4540000000000006</c:v>
                </c:pt>
                <c:pt idx="12174" formatCode="0.000">
                  <c:v>7.0410000000000004</c:v>
                </c:pt>
                <c:pt idx="12175" formatCode="0.000">
                  <c:v>9.125</c:v>
                </c:pt>
                <c:pt idx="12176" formatCode="0.000">
                  <c:v>4.5430000000000001</c:v>
                </c:pt>
                <c:pt idx="12177" formatCode="0.000">
                  <c:v>7.6349999999999998</c:v>
                </c:pt>
                <c:pt idx="12178" formatCode="0.000">
                  <c:v>6.375</c:v>
                </c:pt>
                <c:pt idx="12179" formatCode="0.000">
                  <c:v>11.29</c:v>
                </c:pt>
                <c:pt idx="12180" formatCode="0.000">
                  <c:v>-3.76</c:v>
                </c:pt>
                <c:pt idx="12181" formatCode="0.000">
                  <c:v>-2.4</c:v>
                </c:pt>
                <c:pt idx="12182" formatCode="0.000">
                  <c:v>1.988</c:v>
                </c:pt>
                <c:pt idx="12183" formatCode="0.000">
                  <c:v>7.3959999999999999</c:v>
                </c:pt>
                <c:pt idx="12184" formatCode="0.000">
                  <c:v>4.1829999999999998</c:v>
                </c:pt>
                <c:pt idx="12185" formatCode="0.000">
                  <c:v>9.5709999999999997</c:v>
                </c:pt>
                <c:pt idx="12186" formatCode="0.000">
                  <c:v>6.4909999999999997</c:v>
                </c:pt>
                <c:pt idx="12187" formatCode="0.000">
                  <c:v>7.7990000000000004</c:v>
                </c:pt>
                <c:pt idx="12188" formatCode="0.000">
                  <c:v>2.077</c:v>
                </c:pt>
                <c:pt idx="12189" formatCode="0.000">
                  <c:v>-8.4480000000000004</c:v>
                </c:pt>
                <c:pt idx="12190" formatCode="0.000">
                  <c:v>3.8319999999999999</c:v>
                </c:pt>
                <c:pt idx="12191" formatCode="0.000">
                  <c:v>8.4339999999999993</c:v>
                </c:pt>
                <c:pt idx="12192" formatCode="0.000">
                  <c:v>5.4359999999999999</c:v>
                </c:pt>
                <c:pt idx="12193" formatCode="0.000">
                  <c:v>9.5009999999999994</c:v>
                </c:pt>
                <c:pt idx="12194" formatCode="0.000">
                  <c:v>4.5730000000000004</c:v>
                </c:pt>
                <c:pt idx="12195" formatCode="0.000">
                  <c:v>7.8529999999999998</c:v>
                </c:pt>
                <c:pt idx="12196" formatCode="0.000">
                  <c:v>-0.49099999999999999</c:v>
                </c:pt>
                <c:pt idx="12197" formatCode="0.000">
                  <c:v>-6.3529999999999998</c:v>
                </c:pt>
                <c:pt idx="12198" formatCode="0.000">
                  <c:v>9.4E-2</c:v>
                </c:pt>
                <c:pt idx="12199" formatCode="0.000">
                  <c:v>9.8450000000000006</c:v>
                </c:pt>
                <c:pt idx="12200" formatCode="0.000">
                  <c:v>3.8130000000000002</c:v>
                </c:pt>
                <c:pt idx="12201" formatCode="0.000">
                  <c:v>9.7870000000000008</c:v>
                </c:pt>
                <c:pt idx="12202" formatCode="0.000">
                  <c:v>5.2649999999999997</c:v>
                </c:pt>
                <c:pt idx="12203" formatCode="0.000">
                  <c:v>8.2959999999999994</c:v>
                </c:pt>
                <c:pt idx="12204" formatCode="0.000">
                  <c:v>-3.8650000000000002</c:v>
                </c:pt>
                <c:pt idx="12205" formatCode="0.000">
                  <c:v>-0.441</c:v>
                </c:pt>
                <c:pt idx="12206" formatCode="0.000">
                  <c:v>-2.137</c:v>
                </c:pt>
                <c:pt idx="12207" formatCode="0.000">
                  <c:v>8.2490000000000006</c:v>
                </c:pt>
                <c:pt idx="12208" formatCode="0.000">
                  <c:v>6.4039999999999999</c:v>
                </c:pt>
                <c:pt idx="12209" formatCode="0.000">
                  <c:v>10.098000000000001</c:v>
                </c:pt>
                <c:pt idx="12210" formatCode="0.000">
                  <c:v>6.5209999999999999</c:v>
                </c:pt>
                <c:pt idx="12211" formatCode="0.000">
                  <c:v>9.9369999999999994</c:v>
                </c:pt>
                <c:pt idx="12212" formatCode="0.000">
                  <c:v>-4.9539999999999997</c:v>
                </c:pt>
                <c:pt idx="12213" formatCode="0.000">
                  <c:v>-1.321</c:v>
                </c:pt>
                <c:pt idx="12214" formatCode="0.000">
                  <c:v>-2.6949999999999998</c:v>
                </c:pt>
                <c:pt idx="12215" formatCode="0.000">
                  <c:v>8.0009999999999994</c:v>
                </c:pt>
                <c:pt idx="12216" formatCode="0.000">
                  <c:v>5.9539999999999997</c:v>
                </c:pt>
                <c:pt idx="12217" formatCode="0.000">
                  <c:v>9.6479999999999997</c:v>
                </c:pt>
                <c:pt idx="12218" formatCode="0.000">
                  <c:v>6.7949999999999999</c:v>
                </c:pt>
                <c:pt idx="12219" formatCode="0.000">
                  <c:v>11.422000000000001</c:v>
                </c:pt>
                <c:pt idx="12220" formatCode="0.000">
                  <c:v>-2.2589999999999999</c:v>
                </c:pt>
                <c:pt idx="12221" formatCode="0.000">
                  <c:v>-4.069</c:v>
                </c:pt>
                <c:pt idx="12222" formatCode="0.000">
                  <c:v>-0.53300000000000003</c:v>
                </c:pt>
                <c:pt idx="12223" formatCode="0.000">
                  <c:v>10.337</c:v>
                </c:pt>
                <c:pt idx="12224" formatCode="0.000">
                  <c:v>5.7939999999999996</c:v>
                </c:pt>
                <c:pt idx="12225" formatCode="0.000">
                  <c:v>9.2940000000000005</c:v>
                </c:pt>
                <c:pt idx="12226" formatCode="0.000">
                  <c:v>5.0389999999999997</c:v>
                </c:pt>
                <c:pt idx="12227" formatCode="0.000">
                  <c:v>11.321999999999999</c:v>
                </c:pt>
                <c:pt idx="12228" formatCode="0.000">
                  <c:v>-7.8639999999999999</c:v>
                </c:pt>
                <c:pt idx="12229" formatCode="0.000">
                  <c:v>-0.59799999999999998</c:v>
                </c:pt>
                <c:pt idx="12230" formatCode="0.000">
                  <c:v>-2.3340000000000001</c:v>
                </c:pt>
                <c:pt idx="12231" formatCode="0.000">
                  <c:v>9.3339999999999996</c:v>
                </c:pt>
                <c:pt idx="12232" formatCode="0.000">
                  <c:v>4.3769999999999998</c:v>
                </c:pt>
                <c:pt idx="12233" formatCode="0.000">
                  <c:v>11.106</c:v>
                </c:pt>
                <c:pt idx="12234" formatCode="0.000">
                  <c:v>6.1769999999999996</c:v>
                </c:pt>
                <c:pt idx="12235" formatCode="0.000">
                  <c:v>11.137</c:v>
                </c:pt>
                <c:pt idx="12236" formatCode="0.000">
                  <c:v>-12.85</c:v>
                </c:pt>
                <c:pt idx="12237" formatCode="0.000">
                  <c:v>5.8339999999999996</c:v>
                </c:pt>
                <c:pt idx="12238" formatCode="0.000">
                  <c:v>-3.887</c:v>
                </c:pt>
                <c:pt idx="12239" formatCode="0.000">
                  <c:v>7.1079999999999997</c:v>
                </c:pt>
                <c:pt idx="12240" formatCode="0.000">
                  <c:v>5.5350000000000001</c:v>
                </c:pt>
                <c:pt idx="12241" formatCode="0.000">
                  <c:v>7.3049999999999997</c:v>
                </c:pt>
                <c:pt idx="12242" formatCode="0.000">
                  <c:v>7.9470000000000001</c:v>
                </c:pt>
                <c:pt idx="12243" formatCode="0.000">
                  <c:v>9.7479999999999993</c:v>
                </c:pt>
                <c:pt idx="12244" formatCode="0.000">
                  <c:v>-7.298</c:v>
                </c:pt>
                <c:pt idx="12245" formatCode="0.000">
                  <c:v>6.306</c:v>
                </c:pt>
                <c:pt idx="12246" formatCode="0.000">
                  <c:v>-0.22</c:v>
                </c:pt>
                <c:pt idx="12247" formatCode="0.000">
                  <c:v>7.49</c:v>
                </c:pt>
                <c:pt idx="12248" formatCode="0.000">
                  <c:v>3.581</c:v>
                </c:pt>
                <c:pt idx="12249" formatCode="0.000">
                  <c:v>7.6210000000000004</c:v>
                </c:pt>
                <c:pt idx="12250" formatCode="0.000">
                  <c:v>5.2359999999999998</c:v>
                </c:pt>
                <c:pt idx="12251" formatCode="0.000">
                  <c:v>10.414999999999999</c:v>
                </c:pt>
                <c:pt idx="12252" formatCode="0.000">
                  <c:v>-10.975</c:v>
                </c:pt>
                <c:pt idx="12253" formatCode="0.000">
                  <c:v>9.5969999999999995</c:v>
                </c:pt>
                <c:pt idx="12254" formatCode="0.000">
                  <c:v>4.4790000000000001</c:v>
                </c:pt>
                <c:pt idx="12255" formatCode="0.000">
                  <c:v>7.8140000000000001</c:v>
                </c:pt>
                <c:pt idx="12256" formatCode="0.000">
                  <c:v>4.4160000000000004</c:v>
                </c:pt>
                <c:pt idx="12257" formatCode="0.000">
                  <c:v>6.9160000000000004</c:v>
                </c:pt>
                <c:pt idx="12258" formatCode="0.000">
                  <c:v>4.3230000000000004</c:v>
                </c:pt>
                <c:pt idx="12259" formatCode="0.000">
                  <c:v>10.093</c:v>
                </c:pt>
                <c:pt idx="12260" formatCode="0.000">
                  <c:v>-9.8000000000000007</c:v>
                </c:pt>
                <c:pt idx="12261" formatCode="0.000">
                  <c:v>4.4790000000000001</c:v>
                </c:pt>
                <c:pt idx="12262" formatCode="0.000">
                  <c:v>3.5760000000000001</c:v>
                </c:pt>
                <c:pt idx="12263" formatCode="0.000">
                  <c:v>9.8179999999999996</c:v>
                </c:pt>
                <c:pt idx="12264" formatCode="0.000">
                  <c:v>3.1150000000000002</c:v>
                </c:pt>
                <c:pt idx="12265" formatCode="0.000">
                  <c:v>7.6870000000000003</c:v>
                </c:pt>
                <c:pt idx="12266" formatCode="0.000">
                  <c:v>4.4690000000000003</c:v>
                </c:pt>
                <c:pt idx="12267" formatCode="0.000">
                  <c:v>11.09</c:v>
                </c:pt>
                <c:pt idx="12268" formatCode="0.000">
                  <c:v>-10.79</c:v>
                </c:pt>
                <c:pt idx="12269" formatCode="0.000">
                  <c:v>3.726</c:v>
                </c:pt>
                <c:pt idx="12270" formatCode="0.000">
                  <c:v>-5.2999999999999999E-2</c:v>
                </c:pt>
                <c:pt idx="12271" formatCode="0.000">
                  <c:v>8.7669999999999995</c:v>
                </c:pt>
                <c:pt idx="12272" formatCode="0.000">
                  <c:v>4.08</c:v>
                </c:pt>
                <c:pt idx="12273" formatCode="0.000">
                  <c:v>6.1539999999999999</c:v>
                </c:pt>
                <c:pt idx="12274" formatCode="0.000">
                  <c:v>7.22</c:v>
                </c:pt>
                <c:pt idx="12275" formatCode="0.000">
                  <c:v>11.336</c:v>
                </c:pt>
                <c:pt idx="12276" formatCode="0.000">
                  <c:v>-10.116</c:v>
                </c:pt>
                <c:pt idx="12277" formatCode="0.000">
                  <c:v>5.2690000000000001</c:v>
                </c:pt>
                <c:pt idx="12278" formatCode="0.000">
                  <c:v>1.92</c:v>
                </c:pt>
                <c:pt idx="12279" formatCode="0.000">
                  <c:v>7.0880000000000001</c:v>
                </c:pt>
                <c:pt idx="12280" formatCode="0.000">
                  <c:v>3.4569999999999999</c:v>
                </c:pt>
                <c:pt idx="12281" formatCode="0.000">
                  <c:v>7.0250000000000004</c:v>
                </c:pt>
                <c:pt idx="12282" formatCode="0.000">
                  <c:v>3.2029999999999998</c:v>
                </c:pt>
                <c:pt idx="12283" formatCode="0.000">
                  <c:v>8.5009999999999994</c:v>
                </c:pt>
                <c:pt idx="12284" formatCode="0.000">
                  <c:v>-12.013</c:v>
                </c:pt>
                <c:pt idx="12285" formatCode="0.000">
                  <c:v>13.436999999999999</c:v>
                </c:pt>
                <c:pt idx="12286" formatCode="0.000">
                  <c:v>3.62</c:v>
                </c:pt>
                <c:pt idx="12287" formatCode="0.000">
                  <c:v>11.083</c:v>
                </c:pt>
                <c:pt idx="12288" formatCode="0.000">
                  <c:v>3.3639999999999999</c:v>
                </c:pt>
                <c:pt idx="12289" formatCode="0.000">
                  <c:v>7.47</c:v>
                </c:pt>
                <c:pt idx="12290" formatCode="0.000">
                  <c:v>4.24</c:v>
                </c:pt>
                <c:pt idx="12291" formatCode="0.000">
                  <c:v>8.5069999999999997</c:v>
                </c:pt>
                <c:pt idx="12292" formatCode="0.000">
                  <c:v>-5.2290000000000001</c:v>
                </c:pt>
                <c:pt idx="12293" formatCode="0.000">
                  <c:v>-0.48199999999999998</c:v>
                </c:pt>
                <c:pt idx="12294" formatCode="0.000">
                  <c:v>4.641</c:v>
                </c:pt>
                <c:pt idx="12295" formatCode="0.000">
                  <c:v>9.5020000000000007</c:v>
                </c:pt>
                <c:pt idx="12296" formatCode="0.000">
                  <c:v>3.5870000000000002</c:v>
                </c:pt>
                <c:pt idx="12297" formatCode="0.000">
                  <c:v>7.2770000000000001</c:v>
                </c:pt>
                <c:pt idx="12298" formatCode="0.000">
                  <c:v>7.2610000000000001</c:v>
                </c:pt>
                <c:pt idx="12299" formatCode="0.000">
                  <c:v>11.521000000000001</c:v>
                </c:pt>
                <c:pt idx="12300" formatCode="0.000">
                  <c:v>-4.6319999999999997</c:v>
                </c:pt>
                <c:pt idx="12301" formatCode="0.000">
                  <c:v>-6.633</c:v>
                </c:pt>
                <c:pt idx="12302" formatCode="0.000">
                  <c:v>3.915</c:v>
                </c:pt>
                <c:pt idx="12303" formatCode="0.000">
                  <c:v>10.599</c:v>
                </c:pt>
                <c:pt idx="12304" formatCode="0.000">
                  <c:v>6.101</c:v>
                </c:pt>
                <c:pt idx="12305" formatCode="0.000">
                  <c:v>7.657</c:v>
                </c:pt>
                <c:pt idx="12306" formatCode="0.000">
                  <c:v>7.2</c:v>
                </c:pt>
                <c:pt idx="12307" formatCode="0.000">
                  <c:v>14.381</c:v>
                </c:pt>
                <c:pt idx="12308" formatCode="0.000">
                  <c:v>-7.867</c:v>
                </c:pt>
                <c:pt idx="12309" formatCode="0.000">
                  <c:v>-9.5129999999999999</c:v>
                </c:pt>
                <c:pt idx="12310" formatCode="0.000">
                  <c:v>6.8410000000000002</c:v>
                </c:pt>
                <c:pt idx="12311" formatCode="0.000">
                  <c:v>7.5940000000000003</c:v>
                </c:pt>
                <c:pt idx="12312" formatCode="0.000">
                  <c:v>6.9809999999999999</c:v>
                </c:pt>
                <c:pt idx="12313" formatCode="0.000">
                  <c:v>10.015000000000001</c:v>
                </c:pt>
                <c:pt idx="12314" formatCode="0.000">
                  <c:v>6.03</c:v>
                </c:pt>
                <c:pt idx="12315" formatCode="0.000">
                  <c:v>13.920999999999999</c:v>
                </c:pt>
                <c:pt idx="12316" formatCode="0.000">
                  <c:v>-8.7729999999999997</c:v>
                </c:pt>
                <c:pt idx="12317" formatCode="0.000">
                  <c:v>-10.193</c:v>
                </c:pt>
                <c:pt idx="12318" formatCode="0.000">
                  <c:v>4.8810000000000002</c:v>
                </c:pt>
                <c:pt idx="12319" formatCode="0.000">
                  <c:v>6.98</c:v>
                </c:pt>
                <c:pt idx="12320" formatCode="0.000">
                  <c:v>3.5870000000000002</c:v>
                </c:pt>
                <c:pt idx="12321" formatCode="0.000">
                  <c:v>8.4760000000000009</c:v>
                </c:pt>
                <c:pt idx="12322" formatCode="0.000">
                  <c:v>6.819</c:v>
                </c:pt>
                <c:pt idx="12323" formatCode="0.000">
                  <c:v>11.308999999999999</c:v>
                </c:pt>
                <c:pt idx="12324" formatCode="0.000">
                  <c:v>-6.9480000000000004</c:v>
                </c:pt>
                <c:pt idx="12325" formatCode="0.000">
                  <c:v>-2.7480000000000002</c:v>
                </c:pt>
                <c:pt idx="12326" formatCode="0.000">
                  <c:v>4.8840000000000003</c:v>
                </c:pt>
                <c:pt idx="12327" formatCode="0.000">
                  <c:v>7.4249999999999998</c:v>
                </c:pt>
                <c:pt idx="12328" formatCode="0.000">
                  <c:v>7.1470000000000002</c:v>
                </c:pt>
                <c:pt idx="12329" formatCode="0.000">
                  <c:v>9.5090000000000003</c:v>
                </c:pt>
                <c:pt idx="12330" formatCode="0.000">
                  <c:v>7.8540000000000001</c:v>
                </c:pt>
                <c:pt idx="12331" formatCode="0.000">
                  <c:v>14.347</c:v>
                </c:pt>
                <c:pt idx="12332" formatCode="0.000">
                  <c:v>-13.237</c:v>
                </c:pt>
                <c:pt idx="12333" formatCode="0.000">
                  <c:v>-5.6390000000000002</c:v>
                </c:pt>
                <c:pt idx="12334" formatCode="0.000">
                  <c:v>7.1609999999999996</c:v>
                </c:pt>
                <c:pt idx="12335" formatCode="0.000">
                  <c:v>9.4290000000000003</c:v>
                </c:pt>
                <c:pt idx="12336" formatCode="0.000">
                  <c:v>6.742</c:v>
                </c:pt>
                <c:pt idx="12337" formatCode="0.000">
                  <c:v>11.332000000000001</c:v>
                </c:pt>
                <c:pt idx="12338" formatCode="0.000">
                  <c:v>8.11</c:v>
                </c:pt>
                <c:pt idx="12339" formatCode="0.000">
                  <c:v>12.877000000000001</c:v>
                </c:pt>
                <c:pt idx="12340" formatCode="0.000">
                  <c:v>-14.393000000000001</c:v>
                </c:pt>
                <c:pt idx="12341" formatCode="0.000">
                  <c:v>-9.0399999999999991</c:v>
                </c:pt>
                <c:pt idx="12342" formatCode="0.000">
                  <c:v>3.8860000000000001</c:v>
                </c:pt>
                <c:pt idx="12343" formatCode="0.000">
                  <c:v>8.5909999999999993</c:v>
                </c:pt>
                <c:pt idx="12344" formatCode="0.000">
                  <c:v>8.0579999999999998</c:v>
                </c:pt>
                <c:pt idx="12345" formatCode="0.000">
                  <c:v>11.826000000000001</c:v>
                </c:pt>
                <c:pt idx="12346" formatCode="0.000">
                  <c:v>9.0869999999999997</c:v>
                </c:pt>
                <c:pt idx="12347" formatCode="0.000">
                  <c:v>11.254</c:v>
                </c:pt>
                <c:pt idx="12348" formatCode="0.000">
                  <c:v>-13.673</c:v>
                </c:pt>
                <c:pt idx="12349" formatCode="0.000">
                  <c:v>-6.8849999999999998</c:v>
                </c:pt>
                <c:pt idx="12350" formatCode="0.000">
                  <c:v>1.101</c:v>
                </c:pt>
                <c:pt idx="12351" formatCode="0.000">
                  <c:v>9.24</c:v>
                </c:pt>
                <c:pt idx="12352" formatCode="0.000">
                  <c:v>6.4809999999999999</c:v>
                </c:pt>
                <c:pt idx="12353" formatCode="0.000">
                  <c:v>9.9939999999999998</c:v>
                </c:pt>
                <c:pt idx="12354" formatCode="0.000">
                  <c:v>5.0259999999999998</c:v>
                </c:pt>
                <c:pt idx="12355" formatCode="0.000">
                  <c:v>6.194</c:v>
                </c:pt>
                <c:pt idx="12356" formatCode="0.000">
                  <c:v>-10.747</c:v>
                </c:pt>
                <c:pt idx="12357" formatCode="0.000">
                  <c:v>4.7750000000000004</c:v>
                </c:pt>
                <c:pt idx="12358" formatCode="0.000">
                  <c:v>1.853</c:v>
                </c:pt>
                <c:pt idx="12359" formatCode="0.000">
                  <c:v>3.383</c:v>
                </c:pt>
                <c:pt idx="12360" formatCode="0.000">
                  <c:v>6.5780000000000003</c:v>
                </c:pt>
                <c:pt idx="12361" formatCode="0.000">
                  <c:v>10.973000000000001</c:v>
                </c:pt>
                <c:pt idx="12362" formatCode="0.000">
                  <c:v>6.585</c:v>
                </c:pt>
                <c:pt idx="12363" formatCode="0.000">
                  <c:v>9.1159999999999997</c:v>
                </c:pt>
                <c:pt idx="12364" formatCode="0.000">
                  <c:v>-12.083</c:v>
                </c:pt>
                <c:pt idx="12365" formatCode="0.000">
                  <c:v>5.5759999999999996</c:v>
                </c:pt>
                <c:pt idx="12366" formatCode="0.000">
                  <c:v>-1.282</c:v>
                </c:pt>
                <c:pt idx="12367" formatCode="0.000">
                  <c:v>7.766</c:v>
                </c:pt>
                <c:pt idx="12368" formatCode="0.000">
                  <c:v>6.2560000000000002</c:v>
                </c:pt>
                <c:pt idx="12369" formatCode="0.000">
                  <c:v>9.8170000000000002</c:v>
                </c:pt>
                <c:pt idx="12370" formatCode="0.000">
                  <c:v>4.6269999999999998</c:v>
                </c:pt>
                <c:pt idx="12371" formatCode="0.000">
                  <c:v>7.08</c:v>
                </c:pt>
                <c:pt idx="12372" formatCode="0.000">
                  <c:v>-10.452</c:v>
                </c:pt>
                <c:pt idx="12373" formatCode="0.000">
                  <c:v>8.08</c:v>
                </c:pt>
                <c:pt idx="12374" formatCode="0.000">
                  <c:v>-2.9729999999999999</c:v>
                </c:pt>
                <c:pt idx="12375" formatCode="0.000">
                  <c:v>8.1170000000000009</c:v>
                </c:pt>
                <c:pt idx="12376" formatCode="0.000">
                  <c:v>5.3250000000000002</c:v>
                </c:pt>
                <c:pt idx="12377" formatCode="0.000">
                  <c:v>11.092000000000001</c:v>
                </c:pt>
                <c:pt idx="12378" formatCode="0.000">
                  <c:v>4.6719999999999997</c:v>
                </c:pt>
                <c:pt idx="12379" formatCode="0.000">
                  <c:v>8.0790000000000006</c:v>
                </c:pt>
                <c:pt idx="12380" formatCode="0.000">
                  <c:v>-7.7560000000000002</c:v>
                </c:pt>
                <c:pt idx="12381" formatCode="0.000">
                  <c:v>5.2439999999999998</c:v>
                </c:pt>
                <c:pt idx="12382" formatCode="0.000">
                  <c:v>3.6999999999999998E-2</c:v>
                </c:pt>
                <c:pt idx="12383" formatCode="0.000">
                  <c:v>3.1269999999999998</c:v>
                </c:pt>
                <c:pt idx="12384" formatCode="0.000">
                  <c:v>5.33</c:v>
                </c:pt>
                <c:pt idx="12385" formatCode="0.000">
                  <c:v>11.587</c:v>
                </c:pt>
                <c:pt idx="12386" formatCode="0.000">
                  <c:v>4.4580000000000002</c:v>
                </c:pt>
                <c:pt idx="12387" formatCode="0.000">
                  <c:v>6.8079999999999998</c:v>
                </c:pt>
                <c:pt idx="12388" formatCode="0.000">
                  <c:v>-15.009</c:v>
                </c:pt>
                <c:pt idx="12389" formatCode="0.000">
                  <c:v>15.365</c:v>
                </c:pt>
                <c:pt idx="12390" formatCode="0.000">
                  <c:v>3.1110000000000002</c:v>
                </c:pt>
                <c:pt idx="12391" formatCode="0.000">
                  <c:v>6.4260000000000002</c:v>
                </c:pt>
                <c:pt idx="12392" formatCode="0.000">
                  <c:v>3.3479999999999999</c:v>
                </c:pt>
                <c:pt idx="12393" formatCode="0.000">
                  <c:v>8.3770000000000007</c:v>
                </c:pt>
                <c:pt idx="12394" formatCode="0.000">
                  <c:v>2.7709999999999999</c:v>
                </c:pt>
                <c:pt idx="12395" formatCode="0.000">
                  <c:v>6.4320000000000004</c:v>
                </c:pt>
                <c:pt idx="12396" formatCode="0.000">
                  <c:v>-8.1159999999999997</c:v>
                </c:pt>
                <c:pt idx="12397" formatCode="0.000">
                  <c:v>9.2520000000000007</c:v>
                </c:pt>
                <c:pt idx="12398" formatCode="0.000">
                  <c:v>2.1110000000000002</c:v>
                </c:pt>
                <c:pt idx="12399" formatCode="0.000">
                  <c:v>10.831</c:v>
                </c:pt>
                <c:pt idx="12400" formatCode="0.000">
                  <c:v>5.7050000000000001</c:v>
                </c:pt>
                <c:pt idx="12401" formatCode="0.000">
                  <c:v>8.7409999999999997</c:v>
                </c:pt>
                <c:pt idx="12402" formatCode="0.000">
                  <c:v>2.5139999999999998</c:v>
                </c:pt>
                <c:pt idx="12403" formatCode="0.000">
                  <c:v>6.2359999999999998</c:v>
                </c:pt>
                <c:pt idx="12404" formatCode="0.000">
                  <c:v>-0.35</c:v>
                </c:pt>
                <c:pt idx="12405" formatCode="0.000">
                  <c:v>-2.4279999999999999</c:v>
                </c:pt>
                <c:pt idx="12406" formatCode="0.000">
                  <c:v>9.8350000000000009</c:v>
                </c:pt>
                <c:pt idx="12407" formatCode="0.000">
                  <c:v>7.6079999999999997</c:v>
                </c:pt>
                <c:pt idx="12408" formatCode="0.000">
                  <c:v>11.31</c:v>
                </c:pt>
                <c:pt idx="12409" formatCode="0.000">
                  <c:v>5.9320000000000004</c:v>
                </c:pt>
                <c:pt idx="12410" formatCode="0.000">
                  <c:v>5.6150000000000002</c:v>
                </c:pt>
                <c:pt idx="12411" formatCode="0.000">
                  <c:v>-2.0230000000000001</c:v>
                </c:pt>
                <c:pt idx="12412" formatCode="0.000">
                  <c:v>1.3540000000000001</c:v>
                </c:pt>
                <c:pt idx="12413" formatCode="0.000">
                  <c:v>5.0220000000000002</c:v>
                </c:pt>
                <c:pt idx="12414" formatCode="0.000">
                  <c:v>7.9770000000000003</c:v>
                </c:pt>
                <c:pt idx="12415" formatCode="0.000">
                  <c:v>8.7260000000000009</c:v>
                </c:pt>
                <c:pt idx="12416" formatCode="0.000">
                  <c:v>5.2859999999999996</c:v>
                </c:pt>
                <c:pt idx="12417" formatCode="0.000">
                  <c:v>9.0079999999999991</c:v>
                </c:pt>
                <c:pt idx="12418" formatCode="0.000">
                  <c:v>-1.466</c:v>
                </c:pt>
                <c:pt idx="12419" formatCode="0.000">
                  <c:v>4.2149999999999999</c:v>
                </c:pt>
                <c:pt idx="12420" formatCode="0.000">
                  <c:v>8.6519999999999992</c:v>
                </c:pt>
                <c:pt idx="12421" formatCode="0.000">
                  <c:v>5.3719999999999999</c:v>
                </c:pt>
                <c:pt idx="12422" formatCode="0.000">
                  <c:v>9.0619999999999994</c:v>
                </c:pt>
                <c:pt idx="12423" formatCode="0.000">
                  <c:v>2.5579999999999998</c:v>
                </c:pt>
                <c:pt idx="12424" formatCode="0.000">
                  <c:v>7.5529999999999999</c:v>
                </c:pt>
                <c:pt idx="12425" formatCode="0.000">
                  <c:v>-1.452</c:v>
                </c:pt>
                <c:pt idx="12426" formatCode="0.000">
                  <c:v>1.86</c:v>
                </c:pt>
                <c:pt idx="12427" formatCode="0.000">
                  <c:v>13.385999999999999</c:v>
                </c:pt>
                <c:pt idx="12428" formatCode="0.000">
                  <c:v>3.4910000000000001</c:v>
                </c:pt>
                <c:pt idx="12429" formatCode="0.000">
                  <c:v>8.4049999999999994</c:v>
                </c:pt>
                <c:pt idx="12430" formatCode="0.000">
                  <c:v>5.0620000000000003</c:v>
                </c:pt>
                <c:pt idx="12431" formatCode="0.000">
                  <c:v>8.3719999999999999</c:v>
                </c:pt>
                <c:pt idx="12432" formatCode="0.000">
                  <c:v>-4.5640000000000001</c:v>
                </c:pt>
                <c:pt idx="12433" formatCode="0.000">
                  <c:v>3.5059999999999998</c:v>
                </c:pt>
                <c:pt idx="12434" formatCode="0.000">
                  <c:v>9.7889999999999997</c:v>
                </c:pt>
                <c:pt idx="12435" formatCode="0.000">
                  <c:v>5.4589999999999996</c:v>
                </c:pt>
                <c:pt idx="12436" formatCode="0.000">
                  <c:v>5.8849999999999998</c:v>
                </c:pt>
                <c:pt idx="12437" formatCode="0.000">
                  <c:v>3.173</c:v>
                </c:pt>
                <c:pt idx="12438" formatCode="0.000">
                  <c:v>8.6929999999999996</c:v>
                </c:pt>
                <c:pt idx="12439" formatCode="0.000">
                  <c:v>-0.44500000000000001</c:v>
                </c:pt>
                <c:pt idx="12440" formatCode="0.000">
                  <c:v>5.4550000000000001</c:v>
                </c:pt>
                <c:pt idx="12441" formatCode="0.000">
                  <c:v>4.6310000000000002</c:v>
                </c:pt>
                <c:pt idx="12442" formatCode="0.000">
                  <c:v>3.964</c:v>
                </c:pt>
                <c:pt idx="12443" formatCode="0.000">
                  <c:v>5.0359999999999996</c:v>
                </c:pt>
                <c:pt idx="12444" formatCode="0.000">
                  <c:v>4.2300000000000004</c:v>
                </c:pt>
                <c:pt idx="12445" formatCode="0.000">
                  <c:v>9.3859999999999992</c:v>
                </c:pt>
                <c:pt idx="12446" formatCode="0.000">
                  <c:v>3.4009999999999998</c:v>
                </c:pt>
                <c:pt idx="12447" formatCode="0.000">
                  <c:v>3.3319999999999999</c:v>
                </c:pt>
                <c:pt idx="12448" formatCode="0.000">
                  <c:v>6.6660000000000004</c:v>
                </c:pt>
                <c:pt idx="12449" formatCode="0.000">
                  <c:v>6.81</c:v>
                </c:pt>
                <c:pt idx="12450" formatCode="0.000">
                  <c:v>6.048</c:v>
                </c:pt>
                <c:pt idx="12451" formatCode="0.000">
                  <c:v>2.9039999999999999</c:v>
                </c:pt>
                <c:pt idx="12452" formatCode="0.000">
                  <c:v>8.1679999999999993</c:v>
                </c:pt>
                <c:pt idx="12453" formatCode="0.000">
                  <c:v>2.218</c:v>
                </c:pt>
                <c:pt idx="12454" formatCode="0.000">
                  <c:v>4.6379999999999999</c:v>
                </c:pt>
                <c:pt idx="12455" formatCode="0.000">
                  <c:v>-0.20100000000000001</c:v>
                </c:pt>
                <c:pt idx="12456" formatCode="0.000">
                  <c:v>7.2249999999999996</c:v>
                </c:pt>
                <c:pt idx="12457" formatCode="0.000">
                  <c:v>4.4359999999999999</c:v>
                </c:pt>
                <c:pt idx="12458" formatCode="0.000">
                  <c:v>4.7949999999999999</c:v>
                </c:pt>
                <c:pt idx="12459" formatCode="0.000">
                  <c:v>10.64</c:v>
                </c:pt>
                <c:pt idx="12460" formatCode="0.000">
                  <c:v>4.649</c:v>
                </c:pt>
                <c:pt idx="12461" formatCode="0.000">
                  <c:v>2.5529999999999999</c:v>
                </c:pt>
                <c:pt idx="12462" formatCode="0.000">
                  <c:v>5.37</c:v>
                </c:pt>
                <c:pt idx="12463" formatCode="0.000">
                  <c:v>5.0490000000000004</c:v>
                </c:pt>
                <c:pt idx="12464" formatCode="0.000">
                  <c:v>5.9359999999999999</c:v>
                </c:pt>
                <c:pt idx="12465" formatCode="0.000">
                  <c:v>3.0790000000000002</c:v>
                </c:pt>
                <c:pt idx="12466" formatCode="0.000">
                  <c:v>7.6959999999999997</c:v>
                </c:pt>
                <c:pt idx="12467" formatCode="0.000">
                  <c:v>6.5350000000000001</c:v>
                </c:pt>
                <c:pt idx="12468" formatCode="0.000">
                  <c:v>2.512</c:v>
                </c:pt>
                <c:pt idx="12469" formatCode="0.000">
                  <c:v>2.9369999999999998</c:v>
                </c:pt>
                <c:pt idx="12470" formatCode="0.000">
                  <c:v>4.3860000000000001</c:v>
                </c:pt>
                <c:pt idx="12471" formatCode="0.000">
                  <c:v>5.71</c:v>
                </c:pt>
                <c:pt idx="12472" formatCode="0.000">
                  <c:v>1.48</c:v>
                </c:pt>
                <c:pt idx="12473" formatCode="0.000">
                  <c:v>10.670999999999999</c:v>
                </c:pt>
                <c:pt idx="12474" formatCode="0.000">
                  <c:v>8.5549999999999997</c:v>
                </c:pt>
                <c:pt idx="12475" formatCode="0.000">
                  <c:v>3.0750000000000002</c:v>
                </c:pt>
                <c:pt idx="12476" formatCode="0.000">
                  <c:v>2.8559999999999999</c:v>
                </c:pt>
                <c:pt idx="12477" formatCode="0.000">
                  <c:v>6.649</c:v>
                </c:pt>
                <c:pt idx="12478" formatCode="0.000">
                  <c:v>5.1719999999999997</c:v>
                </c:pt>
                <c:pt idx="12479" formatCode="0.000">
                  <c:v>3.6930000000000001</c:v>
                </c:pt>
                <c:pt idx="12480" formatCode="0.000">
                  <c:v>10.132</c:v>
                </c:pt>
                <c:pt idx="12481" formatCode="0.000">
                  <c:v>4.7</c:v>
                </c:pt>
                <c:pt idx="12482" formatCode="0.000">
                  <c:v>6.1740000000000004</c:v>
                </c:pt>
                <c:pt idx="12483" formatCode="0.000">
                  <c:v>4.9640000000000004</c:v>
                </c:pt>
                <c:pt idx="12484" formatCode="0.000">
                  <c:v>5.016</c:v>
                </c:pt>
                <c:pt idx="12485" formatCode="0.000">
                  <c:v>6.2510000000000003</c:v>
                </c:pt>
                <c:pt idx="12486" formatCode="0.000">
                  <c:v>2.8959999999999999</c:v>
                </c:pt>
                <c:pt idx="12487" formatCode="0.000">
                  <c:v>8.3919999999999995</c:v>
                </c:pt>
                <c:pt idx="12488" formatCode="0.000">
                  <c:v>2.6110000000000002</c:v>
                </c:pt>
                <c:pt idx="12489" formatCode="0.000">
                  <c:v>3.5710000000000002</c:v>
                </c:pt>
                <c:pt idx="12490" formatCode="0.000">
                  <c:v>2.1659999999999999</c:v>
                </c:pt>
                <c:pt idx="12491" formatCode="0.000">
                  <c:v>3.048</c:v>
                </c:pt>
                <c:pt idx="12492" formatCode="0.000">
                  <c:v>7.1820000000000004</c:v>
                </c:pt>
                <c:pt idx="12493" formatCode="0.000">
                  <c:v>6.2629999999999999</c:v>
                </c:pt>
                <c:pt idx="12494" formatCode="0.000">
                  <c:v>9.9629999999999992</c:v>
                </c:pt>
                <c:pt idx="12495" formatCode="0.000">
                  <c:v>4.133</c:v>
                </c:pt>
                <c:pt idx="12496" formatCode="0.000">
                  <c:v>5.6779999999999999</c:v>
                </c:pt>
                <c:pt idx="12497" formatCode="0.000">
                  <c:v>2.2090000000000001</c:v>
                </c:pt>
                <c:pt idx="12498" formatCode="0.000">
                  <c:v>6.4</c:v>
                </c:pt>
                <c:pt idx="12499" formatCode="0.000">
                  <c:v>6.7670000000000003</c:v>
                </c:pt>
                <c:pt idx="12500" formatCode="0.000">
                  <c:v>2.323</c:v>
                </c:pt>
                <c:pt idx="12501" formatCode="0.000">
                  <c:v>9.843</c:v>
                </c:pt>
                <c:pt idx="12502" formatCode="0.000">
                  <c:v>3.1240000000000001</c:v>
                </c:pt>
                <c:pt idx="12503" formatCode="0.000">
                  <c:v>0.10100000000000001</c:v>
                </c:pt>
                <c:pt idx="12504" formatCode="0.000">
                  <c:v>2.0209999999999999</c:v>
                </c:pt>
                <c:pt idx="12505" formatCode="0.000">
                  <c:v>4.1970000000000001</c:v>
                </c:pt>
                <c:pt idx="12506" formatCode="0.000">
                  <c:v>6.694</c:v>
                </c:pt>
                <c:pt idx="12507" formatCode="0.000">
                  <c:v>3.036</c:v>
                </c:pt>
                <c:pt idx="12508" formatCode="0.000">
                  <c:v>10.1</c:v>
                </c:pt>
                <c:pt idx="12509" formatCode="0.000">
                  <c:v>10.212999999999999</c:v>
                </c:pt>
                <c:pt idx="12510" formatCode="0.000">
                  <c:v>2.9590000000000001</c:v>
                </c:pt>
                <c:pt idx="12511" formatCode="0.000">
                  <c:v>1.548</c:v>
                </c:pt>
                <c:pt idx="12512" formatCode="0.000">
                  <c:v>7.9939999999999998</c:v>
                </c:pt>
                <c:pt idx="12513" formatCode="0.000">
                  <c:v>10.332000000000001</c:v>
                </c:pt>
                <c:pt idx="12514" formatCode="0.000">
                  <c:v>5.492</c:v>
                </c:pt>
                <c:pt idx="12515" formatCode="0.000">
                  <c:v>9.3460000000000001</c:v>
                </c:pt>
                <c:pt idx="12516" formatCode="0.000">
                  <c:v>-1.298</c:v>
                </c:pt>
                <c:pt idx="12517" formatCode="0.000">
                  <c:v>1.341</c:v>
                </c:pt>
                <c:pt idx="12518" formatCode="0.000">
                  <c:v>3.8610000000000002</c:v>
                </c:pt>
                <c:pt idx="12519" formatCode="0.000">
                  <c:v>5.0679999999999996</c:v>
                </c:pt>
                <c:pt idx="12520" formatCode="0.000">
                  <c:v>8.5749999999999993</c:v>
                </c:pt>
                <c:pt idx="12521" formatCode="0.000">
                  <c:v>3.4390000000000001</c:v>
                </c:pt>
                <c:pt idx="12522" formatCode="0.000">
                  <c:v>8.7520000000000007</c:v>
                </c:pt>
                <c:pt idx="12523" formatCode="0.000">
                  <c:v>5.3460000000000001</c:v>
                </c:pt>
                <c:pt idx="12524" formatCode="0.000">
                  <c:v>2.9119999999999999</c:v>
                </c:pt>
                <c:pt idx="12525" formatCode="0.000">
                  <c:v>5.59</c:v>
                </c:pt>
                <c:pt idx="12526" formatCode="0.000">
                  <c:v>4.609</c:v>
                </c:pt>
                <c:pt idx="12527" formatCode="0.000">
                  <c:v>8.3290000000000006</c:v>
                </c:pt>
                <c:pt idx="12528" formatCode="0.000">
                  <c:v>2.258</c:v>
                </c:pt>
                <c:pt idx="12529" formatCode="0.000">
                  <c:v>7.992</c:v>
                </c:pt>
                <c:pt idx="12530" formatCode="0.000">
                  <c:v>4.7</c:v>
                </c:pt>
                <c:pt idx="12531" formatCode="0.000">
                  <c:v>1.3120000000000001</c:v>
                </c:pt>
                <c:pt idx="12532" formatCode="0.000">
                  <c:v>8.5549999999999997</c:v>
                </c:pt>
                <c:pt idx="12533" formatCode="0.000">
                  <c:v>4.25</c:v>
                </c:pt>
                <c:pt idx="12534" formatCode="0.000">
                  <c:v>7.0380000000000003</c:v>
                </c:pt>
                <c:pt idx="12535" formatCode="0.000">
                  <c:v>2.819</c:v>
                </c:pt>
                <c:pt idx="12536" formatCode="0.000">
                  <c:v>6.6040000000000001</c:v>
                </c:pt>
                <c:pt idx="12537" formatCode="0.000">
                  <c:v>5.8159999999999998</c:v>
                </c:pt>
                <c:pt idx="12538" formatCode="0.000">
                  <c:v>2.0339999999999998</c:v>
                </c:pt>
                <c:pt idx="12539" formatCode="0.000">
                  <c:v>7.4009999999999998</c:v>
                </c:pt>
                <c:pt idx="12540" formatCode="0.000">
                  <c:v>7.5810000000000004</c:v>
                </c:pt>
                <c:pt idx="12541" formatCode="0.000">
                  <c:v>9.2430000000000003</c:v>
                </c:pt>
                <c:pt idx="12542" formatCode="0.000">
                  <c:v>2.8109999999999999</c:v>
                </c:pt>
                <c:pt idx="12543" formatCode="0.000">
                  <c:v>6.6539999999999999</c:v>
                </c:pt>
                <c:pt idx="12544" formatCode="0.000">
                  <c:v>0.67300000000000004</c:v>
                </c:pt>
                <c:pt idx="12545" formatCode="0.000">
                  <c:v>3.173</c:v>
                </c:pt>
                <c:pt idx="12546" formatCode="0.000">
                  <c:v>8.0269999999999992</c:v>
                </c:pt>
                <c:pt idx="12547" formatCode="0.000">
                  <c:v>5.657</c:v>
                </c:pt>
                <c:pt idx="12548" formatCode="0.000">
                  <c:v>11.327</c:v>
                </c:pt>
                <c:pt idx="12549" formatCode="0.000">
                  <c:v>3.754</c:v>
                </c:pt>
                <c:pt idx="12550" formatCode="0.000">
                  <c:v>5.0979999999999999</c:v>
                </c:pt>
                <c:pt idx="12551" formatCode="0.000">
                  <c:v>-0.64300000000000002</c:v>
                </c:pt>
                <c:pt idx="12552" formatCode="0.000">
                  <c:v>3.5619999999999998</c:v>
                </c:pt>
                <c:pt idx="12553" formatCode="0.000">
                  <c:v>7.55</c:v>
                </c:pt>
                <c:pt idx="12554" formatCode="0.000">
                  <c:v>3.7810000000000001</c:v>
                </c:pt>
                <c:pt idx="12555" formatCode="0.000">
                  <c:v>9.4580000000000002</c:v>
                </c:pt>
                <c:pt idx="12556" formatCode="0.000">
                  <c:v>2.9569999999999999</c:v>
                </c:pt>
                <c:pt idx="12557" formatCode="0.000">
                  <c:v>6.8579999999999997</c:v>
                </c:pt>
                <c:pt idx="12558" formatCode="0.000">
                  <c:v>2.2210000000000001</c:v>
                </c:pt>
                <c:pt idx="12559" formatCode="0.000">
                  <c:v>2.06</c:v>
                </c:pt>
                <c:pt idx="12560" formatCode="0.000">
                  <c:v>1.024</c:v>
                </c:pt>
                <c:pt idx="12561" formatCode="0.000">
                  <c:v>6.7089999999999996</c:v>
                </c:pt>
                <c:pt idx="12562" formatCode="0.000">
                  <c:v>10.106</c:v>
                </c:pt>
                <c:pt idx="12563" formatCode="0.000">
                  <c:v>3.6539999999999999</c:v>
                </c:pt>
                <c:pt idx="12564" formatCode="0.000">
                  <c:v>5.8440000000000003</c:v>
                </c:pt>
                <c:pt idx="12565" formatCode="0.000">
                  <c:v>6.9820000000000002</c:v>
                </c:pt>
                <c:pt idx="12566" formatCode="0.000">
                  <c:v>4.8650000000000002</c:v>
                </c:pt>
                <c:pt idx="12567" formatCode="0.000">
                  <c:v>3.9710000000000001</c:v>
                </c:pt>
                <c:pt idx="12568" formatCode="0.000">
                  <c:v>5.6079999999999997</c:v>
                </c:pt>
                <c:pt idx="12569" formatCode="0.000">
                  <c:v>9.3840000000000003</c:v>
                </c:pt>
                <c:pt idx="12570" formatCode="0.000">
                  <c:v>4.242</c:v>
                </c:pt>
                <c:pt idx="12571" formatCode="0.000">
                  <c:v>4.83</c:v>
                </c:pt>
                <c:pt idx="12572" formatCode="0.000">
                  <c:v>3.47</c:v>
                </c:pt>
                <c:pt idx="12573" formatCode="0.000">
                  <c:v>4.093</c:v>
                </c:pt>
                <c:pt idx="12574" formatCode="0.000">
                  <c:v>0.13300000000000001</c:v>
                </c:pt>
                <c:pt idx="12575" formatCode="0.000">
                  <c:v>7.8150000000000004</c:v>
                </c:pt>
                <c:pt idx="12576" formatCode="0.000">
                  <c:v>11.587999999999999</c:v>
                </c:pt>
                <c:pt idx="12577" formatCode="0.000">
                  <c:v>4.2560000000000002</c:v>
                </c:pt>
                <c:pt idx="12578" formatCode="0.000">
                  <c:v>7.92</c:v>
                </c:pt>
                <c:pt idx="12579" formatCode="0.000">
                  <c:v>0.54900000000000004</c:v>
                </c:pt>
                <c:pt idx="12580" formatCode="0.000">
                  <c:v>3.524</c:v>
                </c:pt>
                <c:pt idx="12581" formatCode="0.000">
                  <c:v>1.6619999999999999</c:v>
                </c:pt>
                <c:pt idx="12582" formatCode="0.000">
                  <c:v>6.4550000000000001</c:v>
                </c:pt>
                <c:pt idx="12583" formatCode="0.000">
                  <c:v>9.2680000000000007</c:v>
                </c:pt>
                <c:pt idx="12584" formatCode="0.000">
                  <c:v>4.24</c:v>
                </c:pt>
                <c:pt idx="12585" formatCode="0.000">
                  <c:v>6.1459999999999999</c:v>
                </c:pt>
                <c:pt idx="12586" formatCode="0.000">
                  <c:v>5.0419999999999998</c:v>
                </c:pt>
                <c:pt idx="12587" formatCode="0.000">
                  <c:v>7.1280000000000001</c:v>
                </c:pt>
                <c:pt idx="12588" formatCode="0.000">
                  <c:v>1.871</c:v>
                </c:pt>
                <c:pt idx="12589" formatCode="0.000">
                  <c:v>7.59</c:v>
                </c:pt>
                <c:pt idx="12590" formatCode="0.000">
                  <c:v>7.9169999999999998</c:v>
                </c:pt>
                <c:pt idx="12591" formatCode="0.000">
                  <c:v>1.6919999999999999</c:v>
                </c:pt>
                <c:pt idx="12592" formatCode="0.000">
                  <c:v>6.14</c:v>
                </c:pt>
                <c:pt idx="12593" formatCode="0.000">
                  <c:v>3.98</c:v>
                </c:pt>
                <c:pt idx="12594" formatCode="0.000">
                  <c:v>5.9329999999999998</c:v>
                </c:pt>
                <c:pt idx="12595" formatCode="0.000">
                  <c:v>0.73199999999999998</c:v>
                </c:pt>
                <c:pt idx="12596" formatCode="0.000">
                  <c:v>7.5759999999999996</c:v>
                </c:pt>
                <c:pt idx="12597" formatCode="0.000">
                  <c:v>8.6489999999999991</c:v>
                </c:pt>
                <c:pt idx="12598" formatCode="0.000">
                  <c:v>4.3869999999999996</c:v>
                </c:pt>
                <c:pt idx="12599" formatCode="0.000">
                  <c:v>4.8310000000000004</c:v>
                </c:pt>
                <c:pt idx="12600" formatCode="0.000">
                  <c:v>4.1870000000000003</c:v>
                </c:pt>
                <c:pt idx="12601" formatCode="0.000">
                  <c:v>6.492</c:v>
                </c:pt>
                <c:pt idx="12602" formatCode="0.000">
                  <c:v>-3.1960000000000002</c:v>
                </c:pt>
                <c:pt idx="12603" formatCode="0.000">
                  <c:v>5.5439999999999996</c:v>
                </c:pt>
                <c:pt idx="12604" formatCode="0.000">
                  <c:v>9.0719999999999992</c:v>
                </c:pt>
                <c:pt idx="12605" formatCode="0.000">
                  <c:v>5.1749999999999998</c:v>
                </c:pt>
                <c:pt idx="12606" formatCode="0.000">
                  <c:v>8.391</c:v>
                </c:pt>
                <c:pt idx="12607" formatCode="0.000">
                  <c:v>4.7930000000000001</c:v>
                </c:pt>
                <c:pt idx="12608" formatCode="0.000">
                  <c:v>7.2539999999999996</c:v>
                </c:pt>
                <c:pt idx="12609" formatCode="0.000">
                  <c:v>-4.4999999999999998E-2</c:v>
                </c:pt>
                <c:pt idx="12610" formatCode="0.000">
                  <c:v>8.6989999999999998</c:v>
                </c:pt>
                <c:pt idx="12611" formatCode="0.000">
                  <c:v>9.35</c:v>
                </c:pt>
                <c:pt idx="12612" formatCode="0.000">
                  <c:v>4.9779999999999998</c:v>
                </c:pt>
                <c:pt idx="12613" formatCode="0.000">
                  <c:v>7.6580000000000004</c:v>
                </c:pt>
                <c:pt idx="12614" formatCode="0.000">
                  <c:v>-1.6519999999999999</c:v>
                </c:pt>
                <c:pt idx="12615" formatCode="0.000">
                  <c:v>4.2539999999999996</c:v>
                </c:pt>
                <c:pt idx="12616" formatCode="0.000">
                  <c:v>6.5949999999999998</c:v>
                </c:pt>
                <c:pt idx="12617" formatCode="0.000">
                  <c:v>6.22</c:v>
                </c:pt>
                <c:pt idx="12618" formatCode="0.000">
                  <c:v>7.6059999999999999</c:v>
                </c:pt>
                <c:pt idx="12619" formatCode="0.000">
                  <c:v>4.2039999999999997</c:v>
                </c:pt>
                <c:pt idx="12620" formatCode="0.000">
                  <c:v>6.8470000000000004</c:v>
                </c:pt>
                <c:pt idx="12621" formatCode="0.000">
                  <c:v>0.48399999999999999</c:v>
                </c:pt>
                <c:pt idx="12622" formatCode="0.000">
                  <c:v>8.1180000000000003</c:v>
                </c:pt>
                <c:pt idx="12623" formatCode="0.000">
                  <c:v>-1.3779999999999999</c:v>
                </c:pt>
                <c:pt idx="12624" formatCode="0.000">
                  <c:v>8.1669999999999998</c:v>
                </c:pt>
                <c:pt idx="12625" formatCode="0.000">
                  <c:v>7.81</c:v>
                </c:pt>
                <c:pt idx="12626" formatCode="0.000">
                  <c:v>5.87</c:v>
                </c:pt>
                <c:pt idx="12627" formatCode="0.000">
                  <c:v>9.5470000000000006</c:v>
                </c:pt>
                <c:pt idx="12628" formatCode="0.000">
                  <c:v>-1.9570000000000001</c:v>
                </c:pt>
                <c:pt idx="12629" formatCode="0.000">
                  <c:v>6.4249999999999998</c:v>
                </c:pt>
                <c:pt idx="12630" formatCode="0.000">
                  <c:v>5.4749999999999996</c:v>
                </c:pt>
                <c:pt idx="12631" formatCode="0.000">
                  <c:v>4.7789999999999999</c:v>
                </c:pt>
                <c:pt idx="12632" formatCode="0.000">
                  <c:v>5.7220000000000004</c:v>
                </c:pt>
                <c:pt idx="12633" formatCode="0.000">
                  <c:v>3.641</c:v>
                </c:pt>
                <c:pt idx="12634" formatCode="0.000">
                  <c:v>7.141</c:v>
                </c:pt>
                <c:pt idx="12635" formatCode="0.000">
                  <c:v>2.9569999999999999</c:v>
                </c:pt>
                <c:pt idx="12636" formatCode="0.000">
                  <c:v>5.7539999999999996</c:v>
                </c:pt>
                <c:pt idx="12637" formatCode="0.000">
                  <c:v>5.569</c:v>
                </c:pt>
                <c:pt idx="12638" formatCode="0.000">
                  <c:v>6.0620000000000003</c:v>
                </c:pt>
                <c:pt idx="12639" formatCode="0.000">
                  <c:v>6.5869999999999997</c:v>
                </c:pt>
                <c:pt idx="12640" formatCode="0.000">
                  <c:v>3.1440000000000001</c:v>
                </c:pt>
                <c:pt idx="12641" formatCode="0.000">
                  <c:v>7.54</c:v>
                </c:pt>
                <c:pt idx="12642" formatCode="0.000">
                  <c:v>1.4450000000000001</c:v>
                </c:pt>
                <c:pt idx="12643" formatCode="0.000">
                  <c:v>2.0270000000000001</c:v>
                </c:pt>
                <c:pt idx="12644" formatCode="0.000">
                  <c:v>9.0980000000000008</c:v>
                </c:pt>
                <c:pt idx="12645" formatCode="0.000">
                  <c:v>6.0339999999999998</c:v>
                </c:pt>
                <c:pt idx="12646" formatCode="0.000">
                  <c:v>3.0939999999999999</c:v>
                </c:pt>
                <c:pt idx="12647" formatCode="0.000">
                  <c:v>1.6319999999999999</c:v>
                </c:pt>
                <c:pt idx="12648" formatCode="0.000">
                  <c:v>6.0960000000000001</c:v>
                </c:pt>
                <c:pt idx="12649" formatCode="0.000">
                  <c:v>8.077</c:v>
                </c:pt>
                <c:pt idx="12650" formatCode="0.000">
                  <c:v>7.6959999999999997</c:v>
                </c:pt>
                <c:pt idx="12651" formatCode="0.000">
                  <c:v>11.577</c:v>
                </c:pt>
                <c:pt idx="12652" formatCode="0.000">
                  <c:v>5.3479999999999999</c:v>
                </c:pt>
                <c:pt idx="12653" formatCode="0.000">
                  <c:v>2.746</c:v>
                </c:pt>
                <c:pt idx="12654" formatCode="0.000">
                  <c:v>3.5630000000000002</c:v>
                </c:pt>
                <c:pt idx="12655" formatCode="0.000">
                  <c:v>8.41</c:v>
                </c:pt>
                <c:pt idx="12656" formatCode="0.000">
                  <c:v>-3.327</c:v>
                </c:pt>
                <c:pt idx="12657" formatCode="0.000">
                  <c:v>4.3280000000000003</c:v>
                </c:pt>
                <c:pt idx="12658" formatCode="0.000">
                  <c:v>6.7519999999999998</c:v>
                </c:pt>
                <c:pt idx="12659" formatCode="0.000">
                  <c:v>7.6470000000000002</c:v>
                </c:pt>
                <c:pt idx="12660" formatCode="0.000">
                  <c:v>5.38</c:v>
                </c:pt>
                <c:pt idx="12661" formatCode="0.000">
                  <c:v>4.5869999999999997</c:v>
                </c:pt>
                <c:pt idx="12662" formatCode="0.000">
                  <c:v>6.8979999999999997</c:v>
                </c:pt>
                <c:pt idx="12663" formatCode="0.000">
                  <c:v>0.372</c:v>
                </c:pt>
                <c:pt idx="12664" formatCode="0.000">
                  <c:v>4.9210000000000003</c:v>
                </c:pt>
                <c:pt idx="12665" formatCode="0.000">
                  <c:v>6.8570000000000002</c:v>
                </c:pt>
                <c:pt idx="12666" formatCode="0.000">
                  <c:v>7.4669999999999996</c:v>
                </c:pt>
                <c:pt idx="12667" formatCode="0.000">
                  <c:v>4.2</c:v>
                </c:pt>
                <c:pt idx="12668" formatCode="0.000">
                  <c:v>1.903</c:v>
                </c:pt>
                <c:pt idx="12669" formatCode="0.000">
                  <c:v>8.0839999999999996</c:v>
                </c:pt>
                <c:pt idx="12670" formatCode="0.000">
                  <c:v>2.4820000000000002</c:v>
                </c:pt>
                <c:pt idx="12671" formatCode="0.000">
                  <c:v>6.9720000000000004</c:v>
                </c:pt>
                <c:pt idx="12672" formatCode="0.000">
                  <c:v>3.8730000000000002</c:v>
                </c:pt>
                <c:pt idx="12673" formatCode="0.000">
                  <c:v>7.2549999999999999</c:v>
                </c:pt>
                <c:pt idx="12674" formatCode="0.000">
                  <c:v>4.6959999999999997</c:v>
                </c:pt>
                <c:pt idx="12675" formatCode="0.000">
                  <c:v>5.9489999999999998</c:v>
                </c:pt>
                <c:pt idx="12676" formatCode="0.000">
                  <c:v>8.8989999999999991</c:v>
                </c:pt>
                <c:pt idx="12677" formatCode="0.000">
                  <c:v>-1.7829999999999999</c:v>
                </c:pt>
                <c:pt idx="12678" formatCode="0.000">
                  <c:v>6.3869999999999996</c:v>
                </c:pt>
                <c:pt idx="12679" formatCode="0.000">
                  <c:v>3.2189999999999999</c:v>
                </c:pt>
                <c:pt idx="12680" formatCode="0.000">
                  <c:v>6.7220000000000004</c:v>
                </c:pt>
                <c:pt idx="12681" formatCode="0.000">
                  <c:v>6.7729999999999997</c:v>
                </c:pt>
                <c:pt idx="12682" formatCode="0.000">
                  <c:v>3.8769999999999998</c:v>
                </c:pt>
                <c:pt idx="12683" formatCode="0.000">
                  <c:v>8.2919999999999998</c:v>
                </c:pt>
                <c:pt idx="12684" formatCode="0.000">
                  <c:v>4.2249999999999996</c:v>
                </c:pt>
                <c:pt idx="12685" formatCode="0.000">
                  <c:v>-6.1909999999999998</c:v>
                </c:pt>
                <c:pt idx="12686" formatCode="0.000">
                  <c:v>2.4769999999999999</c:v>
                </c:pt>
                <c:pt idx="12687" formatCode="0.000">
                  <c:v>1.7999999999999999E-2</c:v>
                </c:pt>
                <c:pt idx="12688" formatCode="0.000">
                  <c:v>4.9870000000000001</c:v>
                </c:pt>
                <c:pt idx="12689" formatCode="0.000">
                  <c:v>4.9800000000000004</c:v>
                </c:pt>
                <c:pt idx="12690" formatCode="0.000">
                  <c:v>3.3679999999999999</c:v>
                </c:pt>
                <c:pt idx="12691" formatCode="0.000">
                  <c:v>7.8559999999999999</c:v>
                </c:pt>
                <c:pt idx="12692" formatCode="0.000">
                  <c:v>3.64</c:v>
                </c:pt>
                <c:pt idx="12693" formatCode="0.000">
                  <c:v>6.0629999999999997</c:v>
                </c:pt>
                <c:pt idx="12694" formatCode="0.000">
                  <c:v>5.3079999999999998</c:v>
                </c:pt>
                <c:pt idx="12695" formatCode="0.000">
                  <c:v>2.4319999999999999</c:v>
                </c:pt>
                <c:pt idx="12696" formatCode="0.000">
                  <c:v>7.36</c:v>
                </c:pt>
                <c:pt idx="12697" formatCode="0.000">
                  <c:v>7.1020000000000003</c:v>
                </c:pt>
                <c:pt idx="12698" formatCode="0.000">
                  <c:v>4.5940000000000003</c:v>
                </c:pt>
                <c:pt idx="12699" formatCode="0.000">
                  <c:v>9.4770000000000003</c:v>
                </c:pt>
                <c:pt idx="12700" formatCode="0.000">
                  <c:v>4.0540000000000003</c:v>
                </c:pt>
                <c:pt idx="12701" formatCode="0.000">
                  <c:v>-6.8559999999999999</c:v>
                </c:pt>
                <c:pt idx="12702" formatCode="0.000">
                  <c:v>6.4450000000000003</c:v>
                </c:pt>
                <c:pt idx="12703" formatCode="0.000">
                  <c:v>0.69499999999999995</c:v>
                </c:pt>
                <c:pt idx="12704" formatCode="0.000">
                  <c:v>6.5460000000000003</c:v>
                </c:pt>
                <c:pt idx="12705" formatCode="0.000">
                  <c:v>9.84</c:v>
                </c:pt>
                <c:pt idx="12706" formatCode="0.000">
                  <c:v>5.0149999999999997</c:v>
                </c:pt>
                <c:pt idx="12707" formatCode="0.000">
                  <c:v>7.383</c:v>
                </c:pt>
                <c:pt idx="12708" formatCode="0.000">
                  <c:v>-0.30499999999999999</c:v>
                </c:pt>
                <c:pt idx="12709" formatCode="0.000">
                  <c:v>6.28</c:v>
                </c:pt>
                <c:pt idx="12710" formatCode="0.000">
                  <c:v>-3.2789999999999999</c:v>
                </c:pt>
                <c:pt idx="12711" formatCode="0.000">
                  <c:v>6.3630000000000004</c:v>
                </c:pt>
                <c:pt idx="12712" formatCode="0.000">
                  <c:v>9.782</c:v>
                </c:pt>
                <c:pt idx="12713" formatCode="0.000">
                  <c:v>5.976</c:v>
                </c:pt>
                <c:pt idx="12714" formatCode="0.000">
                  <c:v>10.721</c:v>
                </c:pt>
                <c:pt idx="12715" formatCode="0.000">
                  <c:v>-0.29199999999999998</c:v>
                </c:pt>
                <c:pt idx="12716" formatCode="0.000">
                  <c:v>8.8190000000000008</c:v>
                </c:pt>
                <c:pt idx="12717" formatCode="0.000">
                  <c:v>3.0750000000000002</c:v>
                </c:pt>
                <c:pt idx="12718" formatCode="0.000">
                  <c:v>8.5329999999999995</c:v>
                </c:pt>
                <c:pt idx="12719" formatCode="0.000">
                  <c:v>7.6959999999999997</c:v>
                </c:pt>
                <c:pt idx="12720" formatCode="0.000">
                  <c:v>5.5810000000000004</c:v>
                </c:pt>
                <c:pt idx="12721" formatCode="0.000">
                  <c:v>9.4139999999999997</c:v>
                </c:pt>
                <c:pt idx="12722" formatCode="0.000">
                  <c:v>-7.1260000000000003</c:v>
                </c:pt>
                <c:pt idx="12723" formatCode="0.000">
                  <c:v>-2.2959999999999998</c:v>
                </c:pt>
                <c:pt idx="12724" formatCode="0.000">
                  <c:v>5.91</c:v>
                </c:pt>
                <c:pt idx="12725" formatCode="0.000">
                  <c:v>-0.95</c:v>
                </c:pt>
                <c:pt idx="12726" formatCode="0.000">
                  <c:v>9.6609999999999996</c:v>
                </c:pt>
                <c:pt idx="12727" formatCode="0.000">
                  <c:v>10.085000000000001</c:v>
                </c:pt>
                <c:pt idx="12728" formatCode="0.000">
                  <c:v>8.048</c:v>
                </c:pt>
                <c:pt idx="12729" formatCode="0.000">
                  <c:v>9.9640000000000004</c:v>
                </c:pt>
                <c:pt idx="12730" formatCode="0.000">
                  <c:v>-4.9809999999999999</c:v>
                </c:pt>
                <c:pt idx="12731" formatCode="0.000">
                  <c:v>-3.9750000000000001</c:v>
                </c:pt>
                <c:pt idx="12732" formatCode="0.000">
                  <c:v>7.9850000000000003</c:v>
                </c:pt>
                <c:pt idx="12733" formatCode="0.000">
                  <c:v>-7.21</c:v>
                </c:pt>
                <c:pt idx="12734" formatCode="0.000">
                  <c:v>9.14</c:v>
                </c:pt>
                <c:pt idx="12735" formatCode="0.000">
                  <c:v>10.441000000000001</c:v>
                </c:pt>
                <c:pt idx="12736" formatCode="0.000">
                  <c:v>8.202</c:v>
                </c:pt>
                <c:pt idx="12737" formatCode="0.000">
                  <c:v>9.8620000000000001</c:v>
                </c:pt>
                <c:pt idx="12738" formatCode="0.000">
                  <c:v>-4.3609999999999998</c:v>
                </c:pt>
                <c:pt idx="12739" formatCode="0.000">
                  <c:v>-0.23400000000000001</c:v>
                </c:pt>
                <c:pt idx="12740" formatCode="0.000">
                  <c:v>3.601</c:v>
                </c:pt>
                <c:pt idx="12741" formatCode="0.000">
                  <c:v>0.63500000000000001</c:v>
                </c:pt>
                <c:pt idx="12742" formatCode="0.000">
                  <c:v>5.0430000000000001</c:v>
                </c:pt>
                <c:pt idx="12743" formatCode="0.000">
                  <c:v>7.601</c:v>
                </c:pt>
                <c:pt idx="12744" formatCode="0.000">
                  <c:v>3.923</c:v>
                </c:pt>
                <c:pt idx="12745" formatCode="0.000">
                  <c:v>6.9909999999999997</c:v>
                </c:pt>
                <c:pt idx="12746" formatCode="0.000">
                  <c:v>0.22800000000000001</c:v>
                </c:pt>
                <c:pt idx="12747" formatCode="0.000">
                  <c:v>5.8630000000000004</c:v>
                </c:pt>
                <c:pt idx="12748" formatCode="0.000">
                  <c:v>1.75</c:v>
                </c:pt>
                <c:pt idx="12749" formatCode="0.000">
                  <c:v>0.371</c:v>
                </c:pt>
                <c:pt idx="12750" formatCode="0.000">
                  <c:v>4.8390000000000004</c:v>
                </c:pt>
                <c:pt idx="12751" formatCode="0.000">
                  <c:v>4.4649999999999999</c:v>
                </c:pt>
                <c:pt idx="12752" formatCode="0.000">
                  <c:v>3.4430000000000001</c:v>
                </c:pt>
                <c:pt idx="12753" formatCode="0.000">
                  <c:v>4.444</c:v>
                </c:pt>
                <c:pt idx="12754" formatCode="0.000">
                  <c:v>-3.1539999999999999</c:v>
                </c:pt>
                <c:pt idx="12755" formatCode="0.000">
                  <c:v>17.783000000000001</c:v>
                </c:pt>
                <c:pt idx="12756" formatCode="0.000">
                  <c:v>6.4050000000000002</c:v>
                </c:pt>
                <c:pt idx="12757" formatCode="0.000">
                  <c:v>6.0519999999999996</c:v>
                </c:pt>
                <c:pt idx="12758" formatCode="0.000">
                  <c:v>8.3140000000000001</c:v>
                </c:pt>
                <c:pt idx="12759" formatCode="0.000">
                  <c:v>6.7169999999999996</c:v>
                </c:pt>
                <c:pt idx="12760" formatCode="0.000">
                  <c:v>3.6909999999999998</c:v>
                </c:pt>
                <c:pt idx="12761" formatCode="0.000">
                  <c:v>6.383</c:v>
                </c:pt>
                <c:pt idx="12762" formatCode="0.000">
                  <c:v>-7.0000000000000007E-2</c:v>
                </c:pt>
                <c:pt idx="12763" formatCode="0.000">
                  <c:v>-3.5</c:v>
                </c:pt>
                <c:pt idx="12764" formatCode="0.000">
                  <c:v>4.5</c:v>
                </c:pt>
                <c:pt idx="12765" formatCode="0.000">
                  <c:v>8.99</c:v>
                </c:pt>
                <c:pt idx="12766" formatCode="0.000">
                  <c:v>7.54</c:v>
                </c:pt>
                <c:pt idx="12767" formatCode="0.000">
                  <c:v>7.5730000000000004</c:v>
                </c:pt>
                <c:pt idx="12768" formatCode="0.000">
                  <c:v>4.9219999999999997</c:v>
                </c:pt>
                <c:pt idx="12769" formatCode="0.000">
                  <c:v>6.2140000000000004</c:v>
                </c:pt>
                <c:pt idx="12770" formatCode="0.000">
                  <c:v>-4.7290000000000001</c:v>
                </c:pt>
                <c:pt idx="12771" formatCode="0.000">
                  <c:v>6.4050000000000002</c:v>
                </c:pt>
                <c:pt idx="12772" formatCode="0.000">
                  <c:v>7.7569999999999997</c:v>
                </c:pt>
                <c:pt idx="12773" formatCode="0.000">
                  <c:v>8.891</c:v>
                </c:pt>
                <c:pt idx="12774" formatCode="0.000">
                  <c:v>7.5069999999999997</c:v>
                </c:pt>
                <c:pt idx="12775" formatCode="0.000">
                  <c:v>4.9450000000000003</c:v>
                </c:pt>
                <c:pt idx="12776" formatCode="0.000">
                  <c:v>6.5049999999999999</c:v>
                </c:pt>
                <c:pt idx="12777" formatCode="0.000">
                  <c:v>-6.1890000000000001</c:v>
                </c:pt>
                <c:pt idx="12778" formatCode="0.000">
                  <c:v>-1.734</c:v>
                </c:pt>
                <c:pt idx="12779" formatCode="0.000">
                  <c:v>5.6269999999999998</c:v>
                </c:pt>
                <c:pt idx="12780" formatCode="0.000">
                  <c:v>10.131</c:v>
                </c:pt>
                <c:pt idx="12781" formatCode="0.000">
                  <c:v>8.9179999999999993</c:v>
                </c:pt>
                <c:pt idx="12782" formatCode="0.000">
                  <c:v>9.16</c:v>
                </c:pt>
                <c:pt idx="12783" formatCode="0.000">
                  <c:v>4.8769999999999998</c:v>
                </c:pt>
                <c:pt idx="12784" formatCode="0.000">
                  <c:v>8.5649999999999995</c:v>
                </c:pt>
                <c:pt idx="12785" formatCode="0.000">
                  <c:v>-9.9930000000000003</c:v>
                </c:pt>
                <c:pt idx="12786" formatCode="0.000">
                  <c:v>-3.1579999999999999</c:v>
                </c:pt>
                <c:pt idx="12787" formatCode="0.000">
                  <c:v>7.266</c:v>
                </c:pt>
                <c:pt idx="12788" formatCode="0.000">
                  <c:v>7.13</c:v>
                </c:pt>
                <c:pt idx="12789" formatCode="0.000">
                  <c:v>6.6289999999999996</c:v>
                </c:pt>
                <c:pt idx="12790" formatCode="0.000">
                  <c:v>7.9249999999999998</c:v>
                </c:pt>
                <c:pt idx="12791" formatCode="0.000">
                  <c:v>5.8220000000000001</c:v>
                </c:pt>
                <c:pt idx="12792" formatCode="0.000">
                  <c:v>4.5540000000000003</c:v>
                </c:pt>
                <c:pt idx="12793" formatCode="0.000">
                  <c:v>-3.052</c:v>
                </c:pt>
                <c:pt idx="12794" formatCode="0.000">
                  <c:v>-2.109</c:v>
                </c:pt>
                <c:pt idx="12795" formatCode="0.000">
                  <c:v>7.0869999999999997</c:v>
                </c:pt>
                <c:pt idx="12796" formatCode="0.000">
                  <c:v>8.4079999999999995</c:v>
                </c:pt>
                <c:pt idx="12797" formatCode="0.000">
                  <c:v>6.9260000000000002</c:v>
                </c:pt>
                <c:pt idx="12798" formatCode="0.000">
                  <c:v>7.1790000000000003</c:v>
                </c:pt>
                <c:pt idx="12799" formatCode="0.000">
                  <c:v>3.923</c:v>
                </c:pt>
                <c:pt idx="12800" formatCode="0.000">
                  <c:v>6.984</c:v>
                </c:pt>
                <c:pt idx="12801" formatCode="0.000">
                  <c:v>-2.3479999999999999</c:v>
                </c:pt>
                <c:pt idx="12802" formatCode="0.000">
                  <c:v>-3.96</c:v>
                </c:pt>
                <c:pt idx="12803" formatCode="0.000">
                  <c:v>7.992</c:v>
                </c:pt>
                <c:pt idx="12804" formatCode="0.000">
                  <c:v>4.6890000000000001</c:v>
                </c:pt>
                <c:pt idx="12805" formatCode="0.000">
                  <c:v>8.9030000000000005</c:v>
                </c:pt>
                <c:pt idx="12806" formatCode="0.000">
                  <c:v>9.6359999999999992</c:v>
                </c:pt>
                <c:pt idx="12807" formatCode="0.000">
                  <c:v>6.46</c:v>
                </c:pt>
                <c:pt idx="12808" formatCode="0.000">
                  <c:v>8.6720000000000006</c:v>
                </c:pt>
                <c:pt idx="12809" formatCode="0.000">
                  <c:v>-6.1219999999999999</c:v>
                </c:pt>
                <c:pt idx="12810" formatCode="0.000">
                  <c:v>-6</c:v>
                </c:pt>
                <c:pt idx="12811" formatCode="0.000">
                  <c:v>6.2009999999999996</c:v>
                </c:pt>
                <c:pt idx="12812" formatCode="0.000">
                  <c:v>6.0819999999999999</c:v>
                </c:pt>
                <c:pt idx="12813" formatCode="0.000">
                  <c:v>9.5410000000000004</c:v>
                </c:pt>
                <c:pt idx="12814" formatCode="0.000">
                  <c:v>8.4670000000000005</c:v>
                </c:pt>
                <c:pt idx="12815" formatCode="0.000">
                  <c:v>6.0339999999999998</c:v>
                </c:pt>
                <c:pt idx="12816" formatCode="0.000">
                  <c:v>5.8360000000000003</c:v>
                </c:pt>
                <c:pt idx="12817" formatCode="0.000">
                  <c:v>-6.359</c:v>
                </c:pt>
                <c:pt idx="12818" formatCode="0.000">
                  <c:v>-1.546</c:v>
                </c:pt>
                <c:pt idx="12819" formatCode="0.000">
                  <c:v>8.2780000000000005</c:v>
                </c:pt>
                <c:pt idx="12820" formatCode="0.000">
                  <c:v>2.5990000000000002</c:v>
                </c:pt>
                <c:pt idx="12821" formatCode="0.000">
                  <c:v>11.218</c:v>
                </c:pt>
                <c:pt idx="12822" formatCode="0.000">
                  <c:v>8.3350000000000009</c:v>
                </c:pt>
                <c:pt idx="12823" formatCode="0.000">
                  <c:v>5.593</c:v>
                </c:pt>
                <c:pt idx="12824" formatCode="0.000">
                  <c:v>8.468</c:v>
                </c:pt>
                <c:pt idx="12825" formatCode="0.000">
                  <c:v>-7.3410000000000002</c:v>
                </c:pt>
                <c:pt idx="12826" formatCode="0.000">
                  <c:v>-2.8690000000000002</c:v>
                </c:pt>
                <c:pt idx="12827" formatCode="0.000">
                  <c:v>6.3259999999999996</c:v>
                </c:pt>
                <c:pt idx="12828" formatCode="0.000">
                  <c:v>-2.0529999999999999</c:v>
                </c:pt>
                <c:pt idx="12829" formatCode="0.000">
                  <c:v>9.27</c:v>
                </c:pt>
                <c:pt idx="12830" formatCode="0.000">
                  <c:v>7.8129999999999997</c:v>
                </c:pt>
                <c:pt idx="12831" formatCode="0.000">
                  <c:v>5.9930000000000003</c:v>
                </c:pt>
                <c:pt idx="12832" formatCode="0.000">
                  <c:v>10.002000000000001</c:v>
                </c:pt>
                <c:pt idx="12833" formatCode="0.000">
                  <c:v>-3.2639999999999998</c:v>
                </c:pt>
                <c:pt idx="12834" formatCode="0.000">
                  <c:v>0.21</c:v>
                </c:pt>
                <c:pt idx="12835" formatCode="0.000">
                  <c:v>9.4339999999999993</c:v>
                </c:pt>
                <c:pt idx="12836" formatCode="0.000">
                  <c:v>-0.5</c:v>
                </c:pt>
                <c:pt idx="12837" formatCode="0.000">
                  <c:v>9.3610000000000007</c:v>
                </c:pt>
                <c:pt idx="12838" formatCode="0.000">
                  <c:v>7.806</c:v>
                </c:pt>
                <c:pt idx="12839" formatCode="0.000">
                  <c:v>5.665</c:v>
                </c:pt>
                <c:pt idx="12840" formatCode="0.000">
                  <c:v>9.6329999999999991</c:v>
                </c:pt>
                <c:pt idx="12841" formatCode="0.000">
                  <c:v>-3.6909999999999998</c:v>
                </c:pt>
                <c:pt idx="12842" formatCode="0.000">
                  <c:v>-3.3929999999999998</c:v>
                </c:pt>
                <c:pt idx="12843" formatCode="0.000">
                  <c:v>8.2520000000000007</c:v>
                </c:pt>
                <c:pt idx="12844" formatCode="0.000">
                  <c:v>-3.04</c:v>
                </c:pt>
                <c:pt idx="12845" formatCode="0.000">
                  <c:v>10.513999999999999</c:v>
                </c:pt>
                <c:pt idx="12846" formatCode="0.000">
                  <c:v>7.5270000000000001</c:v>
                </c:pt>
                <c:pt idx="12847" formatCode="0.000">
                  <c:v>6.8659999999999997</c:v>
                </c:pt>
                <c:pt idx="12848" formatCode="0.000">
                  <c:v>9.6180000000000003</c:v>
                </c:pt>
                <c:pt idx="12849" formatCode="0.000">
                  <c:v>0.29899999999999999</c:v>
                </c:pt>
                <c:pt idx="12850" formatCode="0.000">
                  <c:v>-5.7089999999999996</c:v>
                </c:pt>
                <c:pt idx="12851" formatCode="0.000">
                  <c:v>8.8940000000000001</c:v>
                </c:pt>
                <c:pt idx="12852" formatCode="0.000">
                  <c:v>-5.274</c:v>
                </c:pt>
                <c:pt idx="12853" formatCode="0.000">
                  <c:v>9.5180000000000007</c:v>
                </c:pt>
                <c:pt idx="12854" formatCode="0.000">
                  <c:v>9.4740000000000002</c:v>
                </c:pt>
                <c:pt idx="12855" formatCode="0.000">
                  <c:v>6.5750000000000002</c:v>
                </c:pt>
                <c:pt idx="12856" formatCode="0.000">
                  <c:v>7.1289999999999996</c:v>
                </c:pt>
                <c:pt idx="12857" formatCode="0.000">
                  <c:v>6.6340000000000003</c:v>
                </c:pt>
                <c:pt idx="12858" formatCode="0.000">
                  <c:v>-8.6159999999999997</c:v>
                </c:pt>
                <c:pt idx="12859" formatCode="0.000">
                  <c:v>9.0779999999999994</c:v>
                </c:pt>
                <c:pt idx="12860" formatCode="0.000">
                  <c:v>-6.6310000000000002</c:v>
                </c:pt>
                <c:pt idx="12861" formatCode="0.000">
                  <c:v>8.4670000000000005</c:v>
                </c:pt>
                <c:pt idx="12862" formatCode="0.000">
                  <c:v>6.2279999999999998</c:v>
                </c:pt>
                <c:pt idx="12863" formatCode="0.000">
                  <c:v>8.0259999999999998</c:v>
                </c:pt>
                <c:pt idx="12864" formatCode="0.000">
                  <c:v>11.491</c:v>
                </c:pt>
                <c:pt idx="12865" formatCode="0.000">
                  <c:v>0.66200000000000003</c:v>
                </c:pt>
                <c:pt idx="12866" formatCode="0.000">
                  <c:v>-2.9809999999999999</c:v>
                </c:pt>
                <c:pt idx="12867" formatCode="0.000">
                  <c:v>5.4720000000000004</c:v>
                </c:pt>
                <c:pt idx="12868" formatCode="0.000">
                  <c:v>-2.0699999999999998</c:v>
                </c:pt>
                <c:pt idx="12869" formatCode="0.000">
                  <c:v>8.7870000000000008</c:v>
                </c:pt>
                <c:pt idx="12870" formatCode="0.000">
                  <c:v>7.5860000000000003</c:v>
                </c:pt>
                <c:pt idx="12871" formatCode="0.000">
                  <c:v>5.7960000000000003</c:v>
                </c:pt>
                <c:pt idx="12872" formatCode="0.000">
                  <c:v>8.1470000000000002</c:v>
                </c:pt>
                <c:pt idx="12873" formatCode="0.000">
                  <c:v>1.127</c:v>
                </c:pt>
                <c:pt idx="12874" formatCode="0.000">
                  <c:v>-0.50600000000000001</c:v>
                </c:pt>
                <c:pt idx="12875" formatCode="0.000">
                  <c:v>7.3789999999999996</c:v>
                </c:pt>
                <c:pt idx="12876" formatCode="0.000">
                  <c:v>-3.9809999999999999</c:v>
                </c:pt>
                <c:pt idx="12877" formatCode="0.000">
                  <c:v>10.835000000000001</c:v>
                </c:pt>
                <c:pt idx="12878" formatCode="0.000">
                  <c:v>5.7249999999999996</c:v>
                </c:pt>
                <c:pt idx="12879" formatCode="0.000">
                  <c:v>4.6180000000000003</c:v>
                </c:pt>
                <c:pt idx="12880" formatCode="0.000">
                  <c:v>10.204000000000001</c:v>
                </c:pt>
                <c:pt idx="12881" formatCode="0.000">
                  <c:v>2.6749999999999998</c:v>
                </c:pt>
                <c:pt idx="12882" formatCode="0.000">
                  <c:v>-3.117</c:v>
                </c:pt>
                <c:pt idx="12883" formatCode="0.000">
                  <c:v>3.238</c:v>
                </c:pt>
                <c:pt idx="12884" formatCode="0.000">
                  <c:v>3.4740000000000002</c:v>
                </c:pt>
                <c:pt idx="12885" formatCode="0.000">
                  <c:v>8.1890000000000001</c:v>
                </c:pt>
                <c:pt idx="12886" formatCode="0.000">
                  <c:v>5.8280000000000003</c:v>
                </c:pt>
                <c:pt idx="12887" formatCode="0.000">
                  <c:v>4.7270000000000003</c:v>
                </c:pt>
                <c:pt idx="12888" formatCode="0.000">
                  <c:v>8.3859999999999992</c:v>
                </c:pt>
                <c:pt idx="12889" formatCode="0.000">
                  <c:v>4.9740000000000002</c:v>
                </c:pt>
                <c:pt idx="12890" formatCode="0.000">
                  <c:v>-4.4859999999999998</c:v>
                </c:pt>
                <c:pt idx="12891" formatCode="0.000">
                  <c:v>5.68</c:v>
                </c:pt>
                <c:pt idx="12892" formatCode="0.000">
                  <c:v>-4.7489999999999997</c:v>
                </c:pt>
                <c:pt idx="12893" formatCode="0.000">
                  <c:v>8.9130000000000003</c:v>
                </c:pt>
                <c:pt idx="12894" formatCode="0.000">
                  <c:v>7.2069999999999999</c:v>
                </c:pt>
                <c:pt idx="12895" formatCode="0.000">
                  <c:v>3.9119999999999999</c:v>
                </c:pt>
                <c:pt idx="12896" formatCode="0.000">
                  <c:v>7.7130000000000001</c:v>
                </c:pt>
                <c:pt idx="12897" formatCode="0.000">
                  <c:v>6.0019999999999998</c:v>
                </c:pt>
                <c:pt idx="12898" formatCode="0.000">
                  <c:v>-0.35599999999999998</c:v>
                </c:pt>
                <c:pt idx="12899" formatCode="0.000">
                  <c:v>4.7160000000000002</c:v>
                </c:pt>
                <c:pt idx="12900" formatCode="0.000">
                  <c:v>-2.6779999999999999</c:v>
                </c:pt>
                <c:pt idx="12901" formatCode="0.000">
                  <c:v>6.4409999999999998</c:v>
                </c:pt>
                <c:pt idx="12902" formatCode="0.000">
                  <c:v>6.7210000000000001</c:v>
                </c:pt>
                <c:pt idx="12903" formatCode="0.000">
                  <c:v>1.6970000000000001</c:v>
                </c:pt>
                <c:pt idx="12904" formatCode="0.000">
                  <c:v>6.758</c:v>
                </c:pt>
                <c:pt idx="12905" formatCode="0.000">
                  <c:v>0.33300000000000002</c:v>
                </c:pt>
                <c:pt idx="12906" formatCode="0.000">
                  <c:v>10.321</c:v>
                </c:pt>
                <c:pt idx="12907" formatCode="0.000">
                  <c:v>5.7690000000000001</c:v>
                </c:pt>
                <c:pt idx="12908" formatCode="0.000">
                  <c:v>1.982</c:v>
                </c:pt>
                <c:pt idx="12909" formatCode="0.000">
                  <c:v>9.6219999999999999</c:v>
                </c:pt>
                <c:pt idx="12910" formatCode="0.000">
                  <c:v>7.3209999999999997</c:v>
                </c:pt>
                <c:pt idx="12911" formatCode="0.000">
                  <c:v>5.2149999999999999</c:v>
                </c:pt>
                <c:pt idx="12912" formatCode="0.000">
                  <c:v>6.7590000000000003</c:v>
                </c:pt>
                <c:pt idx="12913" formatCode="0.000">
                  <c:v>0.433</c:v>
                </c:pt>
                <c:pt idx="12914" formatCode="0.000">
                  <c:v>-2.8079999999999998</c:v>
                </c:pt>
                <c:pt idx="12915" formatCode="0.000">
                  <c:v>5.9980000000000002</c:v>
                </c:pt>
                <c:pt idx="12916" formatCode="0.000">
                  <c:v>9.0540000000000003</c:v>
                </c:pt>
                <c:pt idx="12917" formatCode="0.000">
                  <c:v>6.6719999999999997</c:v>
                </c:pt>
                <c:pt idx="12918" formatCode="0.000">
                  <c:v>7.3070000000000004</c:v>
                </c:pt>
                <c:pt idx="12919" formatCode="0.000">
                  <c:v>2.113</c:v>
                </c:pt>
                <c:pt idx="12920" formatCode="0.000">
                  <c:v>10.395</c:v>
                </c:pt>
                <c:pt idx="12921" formatCode="0.000">
                  <c:v>-6.234</c:v>
                </c:pt>
                <c:pt idx="12922" formatCode="0.000">
                  <c:v>1.4610000000000001</c:v>
                </c:pt>
                <c:pt idx="12923" formatCode="0.000">
                  <c:v>15.355</c:v>
                </c:pt>
                <c:pt idx="12924" formatCode="0.000">
                  <c:v>6.5860000000000003</c:v>
                </c:pt>
                <c:pt idx="12925" formatCode="0.000">
                  <c:v>3.4969999999999999</c:v>
                </c:pt>
                <c:pt idx="12926" formatCode="0.000">
                  <c:v>1.9550000000000001</c:v>
                </c:pt>
                <c:pt idx="12927" formatCode="0.000">
                  <c:v>6.11</c:v>
                </c:pt>
                <c:pt idx="12928" formatCode="0.000">
                  <c:v>-3.472</c:v>
                </c:pt>
                <c:pt idx="12929" formatCode="0.000">
                  <c:v>2.758</c:v>
                </c:pt>
                <c:pt idx="12930" formatCode="0.000">
                  <c:v>6.883</c:v>
                </c:pt>
                <c:pt idx="12931" formatCode="0.000">
                  <c:v>6.7729999999999997</c:v>
                </c:pt>
                <c:pt idx="12932" formatCode="0.000">
                  <c:v>5.0970000000000004</c:v>
                </c:pt>
                <c:pt idx="12933" formatCode="0.000">
                  <c:v>4.8140000000000001</c:v>
                </c:pt>
                <c:pt idx="12934" formatCode="0.000">
                  <c:v>6.157</c:v>
                </c:pt>
                <c:pt idx="12935" formatCode="0.000">
                  <c:v>3.1120000000000001</c:v>
                </c:pt>
                <c:pt idx="12936" formatCode="0.000">
                  <c:v>3.4969999999999999</c:v>
                </c:pt>
                <c:pt idx="12937" formatCode="0.000">
                  <c:v>5.1790000000000003</c:v>
                </c:pt>
                <c:pt idx="12938" formatCode="0.000">
                  <c:v>2.11</c:v>
                </c:pt>
                <c:pt idx="12939" formatCode="0.000">
                  <c:v>8.4160000000000004</c:v>
                </c:pt>
                <c:pt idx="12940" formatCode="0.000">
                  <c:v>5.4880000000000004</c:v>
                </c:pt>
                <c:pt idx="12941" formatCode="0.000">
                  <c:v>5.2110000000000003</c:v>
                </c:pt>
                <c:pt idx="12942" formatCode="0.000">
                  <c:v>7.1520000000000001</c:v>
                </c:pt>
                <c:pt idx="12943" formatCode="0.000">
                  <c:v>2.5129999999999999</c:v>
                </c:pt>
                <c:pt idx="12944" formatCode="0.000">
                  <c:v>-1.879</c:v>
                </c:pt>
                <c:pt idx="12945" formatCode="0.000">
                  <c:v>7.6630000000000003</c:v>
                </c:pt>
                <c:pt idx="12946" formatCode="0.000">
                  <c:v>2.8650000000000002</c:v>
                </c:pt>
                <c:pt idx="12947" formatCode="0.000">
                  <c:v>9.3179999999999996</c:v>
                </c:pt>
                <c:pt idx="12948" formatCode="0.000">
                  <c:v>6.28</c:v>
                </c:pt>
                <c:pt idx="12949" formatCode="0.000">
                  <c:v>2.472</c:v>
                </c:pt>
                <c:pt idx="12950" formatCode="0.000">
                  <c:v>4.2359999999999998</c:v>
                </c:pt>
                <c:pt idx="12951" formatCode="0.000">
                  <c:v>2.0470000000000002</c:v>
                </c:pt>
                <c:pt idx="12952" formatCode="0.000">
                  <c:v>-0.72499999999999998</c:v>
                </c:pt>
                <c:pt idx="12953" formatCode="0.000">
                  <c:v>6.577</c:v>
                </c:pt>
                <c:pt idx="12954" formatCode="0.000">
                  <c:v>3.089</c:v>
                </c:pt>
                <c:pt idx="12955" formatCode="0.000">
                  <c:v>7.0469999999999997</c:v>
                </c:pt>
                <c:pt idx="12956" formatCode="0.000">
                  <c:v>5.4210000000000003</c:v>
                </c:pt>
                <c:pt idx="12957" formatCode="0.000">
                  <c:v>1.9670000000000001</c:v>
                </c:pt>
                <c:pt idx="12958" formatCode="0.000">
                  <c:v>4.4930000000000003</c:v>
                </c:pt>
                <c:pt idx="12959" formatCode="0.000">
                  <c:v>4.4999999999999998E-2</c:v>
                </c:pt>
                <c:pt idx="12960" formatCode="0.000">
                  <c:v>5.48</c:v>
                </c:pt>
                <c:pt idx="12961" formatCode="0.000">
                  <c:v>7.7949999999999999</c:v>
                </c:pt>
                <c:pt idx="12962" formatCode="0.000">
                  <c:v>5.2350000000000003</c:v>
                </c:pt>
                <c:pt idx="12963" formatCode="0.000">
                  <c:v>5.766</c:v>
                </c:pt>
                <c:pt idx="12964" formatCode="0.000">
                  <c:v>3.84</c:v>
                </c:pt>
                <c:pt idx="12965" formatCode="0.000">
                  <c:v>1.577</c:v>
                </c:pt>
                <c:pt idx="12966" formatCode="0.000">
                  <c:v>2.9510000000000001</c:v>
                </c:pt>
                <c:pt idx="12967" formatCode="0.000">
                  <c:v>-1.4259999999999999</c:v>
                </c:pt>
                <c:pt idx="12968" formatCode="0.000">
                  <c:v>8.3379999999999992</c:v>
                </c:pt>
                <c:pt idx="12969" formatCode="0.000">
                  <c:v>3.6829999999999998</c:v>
                </c:pt>
                <c:pt idx="12970" formatCode="0.000">
                  <c:v>-1.57</c:v>
                </c:pt>
                <c:pt idx="12971" formatCode="0.000">
                  <c:v>6.5940000000000003</c:v>
                </c:pt>
                <c:pt idx="12972" formatCode="0.000">
                  <c:v>2.464</c:v>
                </c:pt>
                <c:pt idx="12973" formatCode="0.000">
                  <c:v>-1.575</c:v>
                </c:pt>
                <c:pt idx="12974" formatCode="0.000">
                  <c:v>5.867</c:v>
                </c:pt>
                <c:pt idx="12975" formatCode="0.000">
                  <c:v>1.988</c:v>
                </c:pt>
                <c:pt idx="12976" formatCode="0.000">
                  <c:v>16.581</c:v>
                </c:pt>
                <c:pt idx="12977" formatCode="0.000">
                  <c:v>6.5380000000000003</c:v>
                </c:pt>
                <c:pt idx="12978" formatCode="0.000">
                  <c:v>2.391</c:v>
                </c:pt>
                <c:pt idx="12979" formatCode="0.000">
                  <c:v>8.1259999999999994</c:v>
                </c:pt>
                <c:pt idx="12980" formatCode="0.000">
                  <c:v>6.1689999999999996</c:v>
                </c:pt>
                <c:pt idx="12981" formatCode="0.000">
                  <c:v>4.9000000000000002E-2</c:v>
                </c:pt>
                <c:pt idx="12982" formatCode="0.000">
                  <c:v>5.75</c:v>
                </c:pt>
                <c:pt idx="12983" formatCode="0.000">
                  <c:v>-0.63100000000000001</c:v>
                </c:pt>
                <c:pt idx="12984" formatCode="0.000">
                  <c:v>5.5910000000000002</c:v>
                </c:pt>
                <c:pt idx="12985" formatCode="0.000">
                  <c:v>10.914</c:v>
                </c:pt>
                <c:pt idx="12986" formatCode="0.000">
                  <c:v>-8.4979999999999993</c:v>
                </c:pt>
                <c:pt idx="12987" formatCode="0.000">
                  <c:v>8.7210000000000001</c:v>
                </c:pt>
                <c:pt idx="12988" formatCode="0.000">
                  <c:v>6.2729999999999997</c:v>
                </c:pt>
                <c:pt idx="12989" formatCode="0.000">
                  <c:v>5.1890000000000001</c:v>
                </c:pt>
                <c:pt idx="12990" formatCode="0.000">
                  <c:v>10.284000000000001</c:v>
                </c:pt>
                <c:pt idx="12991" formatCode="0.000">
                  <c:v>-3.8849999999999998</c:v>
                </c:pt>
                <c:pt idx="12992" formatCode="0.000">
                  <c:v>4.9329999999999998</c:v>
                </c:pt>
                <c:pt idx="12993" formatCode="0.000">
                  <c:v>11.102</c:v>
                </c:pt>
                <c:pt idx="12994" formatCode="0.000">
                  <c:v>-10.831</c:v>
                </c:pt>
                <c:pt idx="12995" formatCode="0.000">
                  <c:v>12.375999999999999</c:v>
                </c:pt>
                <c:pt idx="12996" formatCode="0.000">
                  <c:v>6.9630000000000001</c:v>
                </c:pt>
                <c:pt idx="12997" formatCode="0.000">
                  <c:v>5.4710000000000001</c:v>
                </c:pt>
                <c:pt idx="12998" formatCode="0.000">
                  <c:v>8.8119999999999994</c:v>
                </c:pt>
                <c:pt idx="12999" formatCode="0.000">
                  <c:v>-0.16200000000000001</c:v>
                </c:pt>
                <c:pt idx="13000" formatCode="0.000">
                  <c:v>0.14599999999999999</c:v>
                </c:pt>
                <c:pt idx="13001" formatCode="0.000">
                  <c:v>10.481</c:v>
                </c:pt>
                <c:pt idx="13002" formatCode="0.000">
                  <c:v>-7.8929999999999998</c:v>
                </c:pt>
                <c:pt idx="13003" formatCode="0.000">
                  <c:v>12.952</c:v>
                </c:pt>
                <c:pt idx="13004" formatCode="0.000">
                  <c:v>10.284000000000001</c:v>
                </c:pt>
                <c:pt idx="13005" formatCode="0.000">
                  <c:v>5.6029999999999998</c:v>
                </c:pt>
                <c:pt idx="13006" formatCode="0.000">
                  <c:v>9.09</c:v>
                </c:pt>
                <c:pt idx="13007" formatCode="0.000">
                  <c:v>-1.119</c:v>
                </c:pt>
                <c:pt idx="13008" formatCode="0.000">
                  <c:v>-5.5830000000000002</c:v>
                </c:pt>
                <c:pt idx="13009" formatCode="0.000">
                  <c:v>13.475</c:v>
                </c:pt>
                <c:pt idx="13010" formatCode="0.000">
                  <c:v>-9.1489999999999991</c:v>
                </c:pt>
                <c:pt idx="13011" formatCode="0.000">
                  <c:v>10.308999999999999</c:v>
                </c:pt>
                <c:pt idx="13012" formatCode="0.000">
                  <c:v>8.1010000000000009</c:v>
                </c:pt>
                <c:pt idx="13013" formatCode="0.000">
                  <c:v>4.3019999999999996</c:v>
                </c:pt>
                <c:pt idx="13014" formatCode="0.000">
                  <c:v>7.55</c:v>
                </c:pt>
                <c:pt idx="13015" formatCode="0.000">
                  <c:v>3.95</c:v>
                </c:pt>
                <c:pt idx="13016" formatCode="0.000">
                  <c:v>-4.7830000000000004</c:v>
                </c:pt>
                <c:pt idx="13017" formatCode="0.000">
                  <c:v>7.7389999999999999</c:v>
                </c:pt>
                <c:pt idx="13018" formatCode="0.000">
                  <c:v>-15.907999999999999</c:v>
                </c:pt>
                <c:pt idx="13019" formatCode="0.000">
                  <c:v>10.747</c:v>
                </c:pt>
                <c:pt idx="13020" formatCode="0.000">
                  <c:v>8.6210000000000004</c:v>
                </c:pt>
                <c:pt idx="13021" formatCode="0.000">
                  <c:v>8.4390000000000001</c:v>
                </c:pt>
                <c:pt idx="13022" formatCode="0.000">
                  <c:v>9.1660000000000004</c:v>
                </c:pt>
                <c:pt idx="13023" formatCode="0.000">
                  <c:v>6.3120000000000003</c:v>
                </c:pt>
                <c:pt idx="13024" formatCode="0.000">
                  <c:v>-1.4259999999999999</c:v>
                </c:pt>
                <c:pt idx="13025" formatCode="0.000">
                  <c:v>6.3079999999999998</c:v>
                </c:pt>
                <c:pt idx="13026" formatCode="0.000">
                  <c:v>-11.521000000000001</c:v>
                </c:pt>
                <c:pt idx="13027" formatCode="0.000">
                  <c:v>11.509</c:v>
                </c:pt>
                <c:pt idx="13028" formatCode="0.000">
                  <c:v>4.516</c:v>
                </c:pt>
                <c:pt idx="13029" formatCode="0.000">
                  <c:v>6.1219999999999999</c:v>
                </c:pt>
                <c:pt idx="13030" formatCode="0.000">
                  <c:v>7.5620000000000003</c:v>
                </c:pt>
                <c:pt idx="13031" formatCode="0.000">
                  <c:v>5.1109999999999998</c:v>
                </c:pt>
                <c:pt idx="13032" formatCode="0.000">
                  <c:v>4.0119999999999996</c:v>
                </c:pt>
                <c:pt idx="13033" formatCode="0.000">
                  <c:v>6.3019999999999996</c:v>
                </c:pt>
                <c:pt idx="13034" formatCode="0.000">
                  <c:v>10.284000000000001</c:v>
                </c:pt>
                <c:pt idx="13035" formatCode="0.000">
                  <c:v>4.8949999999999996</c:v>
                </c:pt>
                <c:pt idx="13036" formatCode="0.000">
                  <c:v>3.9830000000000001</c:v>
                </c:pt>
                <c:pt idx="13037" formatCode="0.000">
                  <c:v>4.8049999999999997</c:v>
                </c:pt>
                <c:pt idx="13038" formatCode="0.000">
                  <c:v>4.508</c:v>
                </c:pt>
                <c:pt idx="13039" formatCode="0.000">
                  <c:v>2.9420000000000002</c:v>
                </c:pt>
                <c:pt idx="13040" formatCode="0.000">
                  <c:v>4.5419999999999998</c:v>
                </c:pt>
                <c:pt idx="13041" formatCode="0.000">
                  <c:v>12.836</c:v>
                </c:pt>
                <c:pt idx="13042" formatCode="0.000">
                  <c:v>8.1</c:v>
                </c:pt>
                <c:pt idx="13043" formatCode="0.000">
                  <c:v>6.0730000000000004</c:v>
                </c:pt>
                <c:pt idx="13044" formatCode="0.000">
                  <c:v>6.8529999999999998</c:v>
                </c:pt>
                <c:pt idx="13045" formatCode="0.000">
                  <c:v>4.7469999999999999</c:v>
                </c:pt>
                <c:pt idx="13046" formatCode="0.000">
                  <c:v>-5.343</c:v>
                </c:pt>
                <c:pt idx="13047" formatCode="0.000">
                  <c:v>5.8540000000000001</c:v>
                </c:pt>
                <c:pt idx="13048" formatCode="0.000">
                  <c:v>10.099</c:v>
                </c:pt>
                <c:pt idx="13049" formatCode="0.000">
                  <c:v>6.7779999999999996</c:v>
                </c:pt>
                <c:pt idx="13050" formatCode="0.000">
                  <c:v>3.8969999999999998</c:v>
                </c:pt>
                <c:pt idx="13051" formatCode="0.000">
                  <c:v>6.1609999999999996</c:v>
                </c:pt>
                <c:pt idx="13052" formatCode="0.000">
                  <c:v>2.661</c:v>
                </c:pt>
                <c:pt idx="13053" formatCode="0.000">
                  <c:v>2.4430000000000001</c:v>
                </c:pt>
                <c:pt idx="13054" formatCode="0.000">
                  <c:v>8.2530000000000001</c:v>
                </c:pt>
                <c:pt idx="13055" formatCode="0.000">
                  <c:v>10.365</c:v>
                </c:pt>
                <c:pt idx="13056" formatCode="0.000">
                  <c:v>4.6539999999999999</c:v>
                </c:pt>
                <c:pt idx="13057" formatCode="0.000">
                  <c:v>6.1260000000000003</c:v>
                </c:pt>
                <c:pt idx="13058" formatCode="0.000">
                  <c:v>6.8360000000000003</c:v>
                </c:pt>
                <c:pt idx="13059" formatCode="0.000">
                  <c:v>7.6829999999999998</c:v>
                </c:pt>
                <c:pt idx="13060" formatCode="0.000">
                  <c:v>-5.94</c:v>
                </c:pt>
                <c:pt idx="13061" formatCode="0.000">
                  <c:v>6.3840000000000003</c:v>
                </c:pt>
                <c:pt idx="13062" formatCode="0.000">
                  <c:v>11.513</c:v>
                </c:pt>
                <c:pt idx="13063" formatCode="0.000">
                  <c:v>6.4569999999999999</c:v>
                </c:pt>
                <c:pt idx="13064" formatCode="0.000">
                  <c:v>5.3109999999999999</c:v>
                </c:pt>
                <c:pt idx="13065" formatCode="0.000">
                  <c:v>5.4260000000000002</c:v>
                </c:pt>
                <c:pt idx="13066" formatCode="0.000">
                  <c:v>3.23</c:v>
                </c:pt>
                <c:pt idx="13067" formatCode="0.000">
                  <c:v>-0.26300000000000001</c:v>
                </c:pt>
                <c:pt idx="13068" formatCode="0.000">
                  <c:v>5.984</c:v>
                </c:pt>
                <c:pt idx="13069" formatCode="0.000">
                  <c:v>8.4329999999999998</c:v>
                </c:pt>
                <c:pt idx="13070" formatCode="0.000">
                  <c:v>4.6029999999999998</c:v>
                </c:pt>
                <c:pt idx="13071" formatCode="0.000">
                  <c:v>2.8109999999999999</c:v>
                </c:pt>
                <c:pt idx="13072" formatCode="0.000">
                  <c:v>6.335</c:v>
                </c:pt>
                <c:pt idx="13073" formatCode="0.000">
                  <c:v>7.0259999999999998</c:v>
                </c:pt>
                <c:pt idx="13074" formatCode="0.000">
                  <c:v>2.9460000000000002</c:v>
                </c:pt>
                <c:pt idx="13075" formatCode="0.000">
                  <c:v>6.6989999999999998</c:v>
                </c:pt>
                <c:pt idx="13076" formatCode="0.000">
                  <c:v>8.1910000000000007</c:v>
                </c:pt>
                <c:pt idx="13077" formatCode="0.000">
                  <c:v>2.9249999999999998</c:v>
                </c:pt>
                <c:pt idx="13078" formatCode="0.000">
                  <c:v>1.5049999999999999</c:v>
                </c:pt>
                <c:pt idx="13079" formatCode="0.000">
                  <c:v>3.8839999999999999</c:v>
                </c:pt>
                <c:pt idx="13080" formatCode="0.000">
                  <c:v>5.3959999999999999</c:v>
                </c:pt>
                <c:pt idx="13081" formatCode="0.000">
                  <c:v>9.6129999999999995</c:v>
                </c:pt>
                <c:pt idx="13082" formatCode="0.000">
                  <c:v>7.66</c:v>
                </c:pt>
                <c:pt idx="13083" formatCode="0.000">
                  <c:v>5.7320000000000002</c:v>
                </c:pt>
                <c:pt idx="13084" formatCode="0.000">
                  <c:v>3.597</c:v>
                </c:pt>
                <c:pt idx="13085" formatCode="0.000">
                  <c:v>4.33</c:v>
                </c:pt>
                <c:pt idx="13086" formatCode="0.000">
                  <c:v>5.0030000000000001</c:v>
                </c:pt>
                <c:pt idx="13087" formatCode="0.000">
                  <c:v>1.276</c:v>
                </c:pt>
                <c:pt idx="13088" formatCode="0.000">
                  <c:v>10.689</c:v>
                </c:pt>
                <c:pt idx="13089" formatCode="0.000">
                  <c:v>6.4749999999999996</c:v>
                </c:pt>
                <c:pt idx="13090" formatCode="0.000">
                  <c:v>7.2249999999999996</c:v>
                </c:pt>
                <c:pt idx="13091" formatCode="0.000">
                  <c:v>3.2759999999999998</c:v>
                </c:pt>
                <c:pt idx="13092" formatCode="0.000">
                  <c:v>3.1840000000000002</c:v>
                </c:pt>
                <c:pt idx="13093" formatCode="0.000">
                  <c:v>5.4</c:v>
                </c:pt>
                <c:pt idx="13094" formatCode="0.000">
                  <c:v>0.83699999999999997</c:v>
                </c:pt>
                <c:pt idx="13095" formatCode="0.000">
                  <c:v>11.961</c:v>
                </c:pt>
                <c:pt idx="13096" formatCode="0.000">
                  <c:v>6.3789999999999996</c:v>
                </c:pt>
                <c:pt idx="13097" formatCode="0.000">
                  <c:v>10.007999999999999</c:v>
                </c:pt>
                <c:pt idx="13098" formatCode="0.000">
                  <c:v>4.625</c:v>
                </c:pt>
                <c:pt idx="13099" formatCode="0.000">
                  <c:v>3.0129999999999999</c:v>
                </c:pt>
                <c:pt idx="13100" formatCode="0.000">
                  <c:v>5.8360000000000003</c:v>
                </c:pt>
                <c:pt idx="13101" formatCode="0.000">
                  <c:v>3.887</c:v>
                </c:pt>
                <c:pt idx="13102" formatCode="0.000">
                  <c:v>4.6779999999999999</c:v>
                </c:pt>
                <c:pt idx="13103" formatCode="0.000">
                  <c:v>10.036</c:v>
                </c:pt>
                <c:pt idx="13104" formatCode="0.000">
                  <c:v>11.416</c:v>
                </c:pt>
                <c:pt idx="13105" formatCode="0.000">
                  <c:v>3.4580000000000002</c:v>
                </c:pt>
                <c:pt idx="13106" formatCode="0.000">
                  <c:v>5.72</c:v>
                </c:pt>
                <c:pt idx="13107" formatCode="0.000">
                  <c:v>4.4089999999999998</c:v>
                </c:pt>
                <c:pt idx="13108" formatCode="0.000">
                  <c:v>-1.3720000000000001</c:v>
                </c:pt>
                <c:pt idx="13109" formatCode="0.000">
                  <c:v>4.8239999999999998</c:v>
                </c:pt>
                <c:pt idx="13110" formatCode="0.000">
                  <c:v>8.0960000000000001</c:v>
                </c:pt>
                <c:pt idx="13111" formatCode="0.000">
                  <c:v>7.9950000000000001</c:v>
                </c:pt>
                <c:pt idx="13112" formatCode="0.000">
                  <c:v>4.125</c:v>
                </c:pt>
                <c:pt idx="13113" formatCode="0.000">
                  <c:v>4.9969999999999999</c:v>
                </c:pt>
                <c:pt idx="13114" formatCode="0.000">
                  <c:v>6.04</c:v>
                </c:pt>
                <c:pt idx="13115" formatCode="0.000">
                  <c:v>4.633</c:v>
                </c:pt>
                <c:pt idx="13116" formatCode="0.000">
                  <c:v>2.6680000000000001</c:v>
                </c:pt>
                <c:pt idx="13117" formatCode="0.000">
                  <c:v>8.4149999999999991</c:v>
                </c:pt>
                <c:pt idx="13118" formatCode="0.000">
                  <c:v>9.8859999999999992</c:v>
                </c:pt>
                <c:pt idx="13119" formatCode="0.000">
                  <c:v>3.6339999999999999</c:v>
                </c:pt>
                <c:pt idx="13120" formatCode="0.000">
                  <c:v>6.798</c:v>
                </c:pt>
                <c:pt idx="13121" formatCode="0.000">
                  <c:v>4.3150000000000004</c:v>
                </c:pt>
                <c:pt idx="13122" formatCode="0.000">
                  <c:v>7.1999999999999995E-2</c:v>
                </c:pt>
                <c:pt idx="13123" formatCode="0.000">
                  <c:v>5.4960000000000004</c:v>
                </c:pt>
                <c:pt idx="13124" formatCode="0.000">
                  <c:v>10.395</c:v>
                </c:pt>
                <c:pt idx="13125" formatCode="0.000">
                  <c:v>12.685</c:v>
                </c:pt>
                <c:pt idx="13126" formatCode="0.000">
                  <c:v>4.2430000000000003</c:v>
                </c:pt>
                <c:pt idx="13127" formatCode="0.000">
                  <c:v>8.0489999999999995</c:v>
                </c:pt>
                <c:pt idx="13128" formatCode="0.000">
                  <c:v>5.6760000000000002</c:v>
                </c:pt>
                <c:pt idx="13129" formatCode="0.000">
                  <c:v>-0.81</c:v>
                </c:pt>
                <c:pt idx="13130" formatCode="0.000">
                  <c:v>-1.5629999999999999</c:v>
                </c:pt>
                <c:pt idx="13131" formatCode="0.000">
                  <c:v>9.9849999999999994</c:v>
                </c:pt>
                <c:pt idx="13132" formatCode="0.000">
                  <c:v>9.4860000000000007</c:v>
                </c:pt>
                <c:pt idx="13133" formatCode="0.000">
                  <c:v>3.0409999999999999</c:v>
                </c:pt>
                <c:pt idx="13134" formatCode="0.000">
                  <c:v>6.032</c:v>
                </c:pt>
                <c:pt idx="13135" formatCode="0.000">
                  <c:v>1.889</c:v>
                </c:pt>
                <c:pt idx="13136" formatCode="0.000">
                  <c:v>3.262</c:v>
                </c:pt>
                <c:pt idx="13137" formatCode="0.000">
                  <c:v>5.0359999999999996</c:v>
                </c:pt>
                <c:pt idx="13138" formatCode="0.000">
                  <c:v>7.7690000000000001</c:v>
                </c:pt>
                <c:pt idx="13139" formatCode="0.000">
                  <c:v>10.958</c:v>
                </c:pt>
                <c:pt idx="13140" formatCode="0.000">
                  <c:v>3.0870000000000002</c:v>
                </c:pt>
                <c:pt idx="13141" formatCode="0.000">
                  <c:v>8.3689999999999998</c:v>
                </c:pt>
                <c:pt idx="13142" formatCode="0.000">
                  <c:v>8.5690000000000008</c:v>
                </c:pt>
                <c:pt idx="13143" formatCode="0.000">
                  <c:v>1.7070000000000001</c:v>
                </c:pt>
                <c:pt idx="13144" formatCode="0.000">
                  <c:v>10.371</c:v>
                </c:pt>
                <c:pt idx="13145" formatCode="0.000">
                  <c:v>11.164999999999999</c:v>
                </c:pt>
                <c:pt idx="13146" formatCode="0.000">
                  <c:v>6.0549999999999997</c:v>
                </c:pt>
                <c:pt idx="13147" formatCode="0.000">
                  <c:v>8.9339999999999993</c:v>
                </c:pt>
                <c:pt idx="13148" formatCode="0.000">
                  <c:v>9.125</c:v>
                </c:pt>
                <c:pt idx="13149" formatCode="0.000">
                  <c:v>-3.6030000000000002</c:v>
                </c:pt>
                <c:pt idx="13150" formatCode="0.000">
                  <c:v>-3.2130000000000001</c:v>
                </c:pt>
                <c:pt idx="13151" formatCode="0.000">
                  <c:v>8.5579999999999998</c:v>
                </c:pt>
                <c:pt idx="13152" formatCode="0.000">
                  <c:v>7.7240000000000002</c:v>
                </c:pt>
                <c:pt idx="13153" formatCode="0.000">
                  <c:v>3.855</c:v>
                </c:pt>
                <c:pt idx="13154" formatCode="0.000">
                  <c:v>5.915</c:v>
                </c:pt>
                <c:pt idx="13155" formatCode="0.000">
                  <c:v>7.6449999999999996</c:v>
                </c:pt>
                <c:pt idx="13156" formatCode="0.000">
                  <c:v>4.7309999999999999</c:v>
                </c:pt>
                <c:pt idx="13157" formatCode="0.000">
                  <c:v>0.45400000000000001</c:v>
                </c:pt>
                <c:pt idx="13158" formatCode="0.000">
                  <c:v>6.75</c:v>
                </c:pt>
                <c:pt idx="13159" formatCode="0.000">
                  <c:v>7.9080000000000004</c:v>
                </c:pt>
                <c:pt idx="13160" formatCode="0.000">
                  <c:v>7.5640000000000001</c:v>
                </c:pt>
                <c:pt idx="13161" formatCode="0.000">
                  <c:v>8.2959999999999994</c:v>
                </c:pt>
                <c:pt idx="13162" formatCode="0.000">
                  <c:v>9.3109999999999999</c:v>
                </c:pt>
                <c:pt idx="13163" formatCode="0.000">
                  <c:v>-1.472</c:v>
                </c:pt>
                <c:pt idx="13164" formatCode="0.000">
                  <c:v>0.57099999999999995</c:v>
                </c:pt>
                <c:pt idx="13165" formatCode="0.000">
                  <c:v>9.3759999999999994</c:v>
                </c:pt>
                <c:pt idx="13166" formatCode="0.000">
                  <c:v>8.1560000000000006</c:v>
                </c:pt>
                <c:pt idx="13167" formatCode="0.000">
                  <c:v>4.298</c:v>
                </c:pt>
                <c:pt idx="13168" formatCode="0.000">
                  <c:v>8.3290000000000006</c:v>
                </c:pt>
                <c:pt idx="13169" formatCode="0.000">
                  <c:v>6.5659999999999998</c:v>
                </c:pt>
                <c:pt idx="13170" formatCode="0.000">
                  <c:v>-5.0330000000000004</c:v>
                </c:pt>
                <c:pt idx="13171" formatCode="0.000">
                  <c:v>7.2779999999999996</c:v>
                </c:pt>
                <c:pt idx="13172" formatCode="0.000">
                  <c:v>10.077</c:v>
                </c:pt>
                <c:pt idx="13173" formatCode="0.000">
                  <c:v>9.907</c:v>
                </c:pt>
                <c:pt idx="13174" formatCode="0.000">
                  <c:v>5.3920000000000003</c:v>
                </c:pt>
                <c:pt idx="13175" formatCode="0.000">
                  <c:v>4.601</c:v>
                </c:pt>
                <c:pt idx="13176" formatCode="0.000">
                  <c:v>7.13</c:v>
                </c:pt>
                <c:pt idx="13177" formatCode="0.000">
                  <c:v>-2.4169999999999998</c:v>
                </c:pt>
                <c:pt idx="13178" formatCode="0.000">
                  <c:v>4.3209999999999997</c:v>
                </c:pt>
                <c:pt idx="13179" formatCode="0.000">
                  <c:v>5.7539999999999996</c:v>
                </c:pt>
                <c:pt idx="13180" formatCode="0.000">
                  <c:v>9.8740000000000006</c:v>
                </c:pt>
                <c:pt idx="13181" formatCode="0.000">
                  <c:v>5.4630000000000001</c:v>
                </c:pt>
                <c:pt idx="13182" formatCode="0.000">
                  <c:v>8.2829999999999995</c:v>
                </c:pt>
                <c:pt idx="13183" formatCode="0.000">
                  <c:v>9.4280000000000008</c:v>
                </c:pt>
                <c:pt idx="13184" formatCode="0.000">
                  <c:v>-6.8109999999999999</c:v>
                </c:pt>
                <c:pt idx="13185" formatCode="0.000">
                  <c:v>7.0570000000000004</c:v>
                </c:pt>
                <c:pt idx="13186" formatCode="0.000">
                  <c:v>7.1449999999999996</c:v>
                </c:pt>
                <c:pt idx="13187" formatCode="0.000">
                  <c:v>11.752000000000001</c:v>
                </c:pt>
                <c:pt idx="13188" formatCode="0.000">
                  <c:v>4.7839999999999998</c:v>
                </c:pt>
                <c:pt idx="13189" formatCode="0.000">
                  <c:v>7.6580000000000004</c:v>
                </c:pt>
                <c:pt idx="13190" formatCode="0.000">
                  <c:v>8.4049999999999994</c:v>
                </c:pt>
                <c:pt idx="13191" formatCode="0.000">
                  <c:v>-5.5720000000000001</c:v>
                </c:pt>
                <c:pt idx="13192" formatCode="0.000">
                  <c:v>4.9139999999999997</c:v>
                </c:pt>
                <c:pt idx="13193" formatCode="0.000">
                  <c:v>11.422000000000001</c:v>
                </c:pt>
                <c:pt idx="13194" formatCode="0.000">
                  <c:v>11.571999999999999</c:v>
                </c:pt>
                <c:pt idx="13195" formatCode="0.000">
                  <c:v>6.8049999999999997</c:v>
                </c:pt>
                <c:pt idx="13196" formatCode="0.000">
                  <c:v>8.0809999999999995</c:v>
                </c:pt>
                <c:pt idx="13197" formatCode="0.000">
                  <c:v>8.0839999999999996</c:v>
                </c:pt>
                <c:pt idx="13198" formatCode="0.000">
                  <c:v>-9.3320000000000007</c:v>
                </c:pt>
                <c:pt idx="13199" formatCode="0.000">
                  <c:v>2.4860000000000002</c:v>
                </c:pt>
                <c:pt idx="13200" formatCode="0.000">
                  <c:v>6.87</c:v>
                </c:pt>
                <c:pt idx="13201" formatCode="0.000">
                  <c:v>7.7030000000000003</c:v>
                </c:pt>
                <c:pt idx="13202" formatCode="0.000">
                  <c:v>5.9</c:v>
                </c:pt>
                <c:pt idx="13203" formatCode="0.000">
                  <c:v>7.92</c:v>
                </c:pt>
                <c:pt idx="13204" formatCode="0.000">
                  <c:v>5.3129999999999997</c:v>
                </c:pt>
                <c:pt idx="13205" formatCode="0.000">
                  <c:v>-5.8289999999999997</c:v>
                </c:pt>
                <c:pt idx="13206" formatCode="0.000">
                  <c:v>11.271000000000001</c:v>
                </c:pt>
                <c:pt idx="13207" formatCode="0.000">
                  <c:v>8.4939999999999998</c:v>
                </c:pt>
                <c:pt idx="13208" formatCode="0.000">
                  <c:v>9.0619999999999994</c:v>
                </c:pt>
                <c:pt idx="13209" formatCode="0.000">
                  <c:v>7.18</c:v>
                </c:pt>
                <c:pt idx="13210" formatCode="0.000">
                  <c:v>6.7670000000000003</c:v>
                </c:pt>
                <c:pt idx="13211" formatCode="0.000">
                  <c:v>5.2030000000000003</c:v>
                </c:pt>
                <c:pt idx="13212" formatCode="0.000">
                  <c:v>-3.8460000000000001</c:v>
                </c:pt>
                <c:pt idx="13213" formatCode="0.000">
                  <c:v>6.3159999999999998</c:v>
                </c:pt>
                <c:pt idx="13214" formatCode="0.000">
                  <c:v>5.883</c:v>
                </c:pt>
                <c:pt idx="13215" formatCode="0.000">
                  <c:v>9.6129999999999995</c:v>
                </c:pt>
                <c:pt idx="13216" formatCode="0.000">
                  <c:v>3.8479999999999999</c:v>
                </c:pt>
                <c:pt idx="13217" formatCode="0.000">
                  <c:v>5.2460000000000004</c:v>
                </c:pt>
                <c:pt idx="13218" formatCode="0.000">
                  <c:v>5.907</c:v>
                </c:pt>
                <c:pt idx="13219" formatCode="0.000">
                  <c:v>-5.6120000000000001</c:v>
                </c:pt>
                <c:pt idx="13220" formatCode="0.000">
                  <c:v>14.315</c:v>
                </c:pt>
                <c:pt idx="13221" formatCode="0.000">
                  <c:v>6.4320000000000004</c:v>
                </c:pt>
                <c:pt idx="13222" formatCode="0.000">
                  <c:v>11.613</c:v>
                </c:pt>
                <c:pt idx="13223" formatCode="0.000">
                  <c:v>4.25</c:v>
                </c:pt>
                <c:pt idx="13224" formatCode="0.000">
                  <c:v>6.7539999999999996</c:v>
                </c:pt>
                <c:pt idx="13225" formatCode="0.000">
                  <c:v>7.9690000000000003</c:v>
                </c:pt>
                <c:pt idx="13226" formatCode="0.000">
                  <c:v>-6.3970000000000002</c:v>
                </c:pt>
                <c:pt idx="13227" formatCode="0.000">
                  <c:v>8.6020000000000003</c:v>
                </c:pt>
                <c:pt idx="13228" formatCode="0.000">
                  <c:v>9.298</c:v>
                </c:pt>
                <c:pt idx="13229" formatCode="0.000">
                  <c:v>6.7960000000000003</c:v>
                </c:pt>
                <c:pt idx="13230" formatCode="0.000">
                  <c:v>7.5419999999999998</c:v>
                </c:pt>
                <c:pt idx="13231" formatCode="0.000">
                  <c:v>7.7850000000000001</c:v>
                </c:pt>
                <c:pt idx="13232" formatCode="0.000">
                  <c:v>7.883</c:v>
                </c:pt>
                <c:pt idx="13233" formatCode="0.000">
                  <c:v>-9.7080000000000002</c:v>
                </c:pt>
                <c:pt idx="13234" formatCode="0.000">
                  <c:v>9.6470000000000002</c:v>
                </c:pt>
                <c:pt idx="13235" formatCode="0.000">
                  <c:v>11.436999999999999</c:v>
                </c:pt>
                <c:pt idx="13236" formatCode="0.000">
                  <c:v>12.099</c:v>
                </c:pt>
                <c:pt idx="13237" formatCode="0.000">
                  <c:v>6.6829999999999998</c:v>
                </c:pt>
                <c:pt idx="13238" formatCode="0.000">
                  <c:v>9.0990000000000002</c:v>
                </c:pt>
                <c:pt idx="13239" formatCode="0.000">
                  <c:v>10.217000000000001</c:v>
                </c:pt>
                <c:pt idx="13240" formatCode="0.000">
                  <c:v>-17.259</c:v>
                </c:pt>
                <c:pt idx="13241" formatCode="0.000">
                  <c:v>6.9850000000000003</c:v>
                </c:pt>
                <c:pt idx="13242" formatCode="0.000">
                  <c:v>11.109</c:v>
                </c:pt>
                <c:pt idx="13243" formatCode="0.000">
                  <c:v>9.0359999999999996</c:v>
                </c:pt>
                <c:pt idx="13244" formatCode="0.000">
                  <c:v>4.6909999999999998</c:v>
                </c:pt>
                <c:pt idx="13245" formatCode="0.000">
                  <c:v>5.34</c:v>
                </c:pt>
                <c:pt idx="13246" formatCode="0.000">
                  <c:v>8.4749999999999996</c:v>
                </c:pt>
                <c:pt idx="13247" formatCode="0.000">
                  <c:v>-3.9569999999999999</c:v>
                </c:pt>
                <c:pt idx="13248" formatCode="0.000">
                  <c:v>4.5830000000000002</c:v>
                </c:pt>
                <c:pt idx="13249" formatCode="0.000">
                  <c:v>12.256</c:v>
                </c:pt>
                <c:pt idx="13250" formatCode="0.000">
                  <c:v>8.0180000000000007</c:v>
                </c:pt>
                <c:pt idx="13251" formatCode="0.000">
                  <c:v>5.1269999999999998</c:v>
                </c:pt>
                <c:pt idx="13252" formatCode="0.000">
                  <c:v>7.4889999999999999</c:v>
                </c:pt>
                <c:pt idx="13253" formatCode="0.000">
                  <c:v>8.1210000000000004</c:v>
                </c:pt>
                <c:pt idx="13254" formatCode="0.000">
                  <c:v>-4.492</c:v>
                </c:pt>
                <c:pt idx="13255" formatCode="0.000">
                  <c:v>2.7690000000000001</c:v>
                </c:pt>
                <c:pt idx="13256" formatCode="0.000">
                  <c:v>11.67</c:v>
                </c:pt>
                <c:pt idx="13257" formatCode="0.000">
                  <c:v>9.0730000000000004</c:v>
                </c:pt>
                <c:pt idx="13258" formatCode="0.000">
                  <c:v>6.1150000000000002</c:v>
                </c:pt>
                <c:pt idx="13259" formatCode="0.000">
                  <c:v>5.4889999999999999</c:v>
                </c:pt>
                <c:pt idx="13260" formatCode="0.000">
                  <c:v>9.3740000000000006</c:v>
                </c:pt>
                <c:pt idx="13261" formatCode="0.000">
                  <c:v>-3.8039999999999998</c:v>
                </c:pt>
                <c:pt idx="13262" formatCode="0.000">
                  <c:v>1.381</c:v>
                </c:pt>
                <c:pt idx="13263" formatCode="0.000">
                  <c:v>11.663</c:v>
                </c:pt>
                <c:pt idx="13264" formatCode="0.000">
                  <c:v>11.085000000000001</c:v>
                </c:pt>
                <c:pt idx="13265" formatCode="0.000">
                  <c:v>7.6820000000000004</c:v>
                </c:pt>
                <c:pt idx="13266" formatCode="0.000">
                  <c:v>7.7370000000000001</c:v>
                </c:pt>
                <c:pt idx="13267" formatCode="0.000">
                  <c:v>7.3140000000000001</c:v>
                </c:pt>
                <c:pt idx="13268" formatCode="0.000">
                  <c:v>-10.238</c:v>
                </c:pt>
                <c:pt idx="13269" formatCode="0.000">
                  <c:v>4.0620000000000003</c:v>
                </c:pt>
                <c:pt idx="13270" formatCode="0.000">
                  <c:v>13.105</c:v>
                </c:pt>
                <c:pt idx="13271" formatCode="0.000">
                  <c:v>11.689</c:v>
                </c:pt>
                <c:pt idx="13272" formatCode="0.000">
                  <c:v>5.94</c:v>
                </c:pt>
                <c:pt idx="13273" formatCode="0.000">
                  <c:v>9.2050000000000001</c:v>
                </c:pt>
                <c:pt idx="13274" formatCode="0.000">
                  <c:v>8.141</c:v>
                </c:pt>
                <c:pt idx="13275" formatCode="0.000">
                  <c:v>-11.127000000000001</c:v>
                </c:pt>
                <c:pt idx="13276" formatCode="0.000">
                  <c:v>2.3580000000000001</c:v>
                </c:pt>
                <c:pt idx="13277" formatCode="0.000">
                  <c:v>11.51</c:v>
                </c:pt>
                <c:pt idx="13278" formatCode="0.000">
                  <c:v>13.821</c:v>
                </c:pt>
                <c:pt idx="13279" formatCode="0.000">
                  <c:v>6.6790000000000003</c:v>
                </c:pt>
                <c:pt idx="13280" formatCode="0.000">
                  <c:v>9.0220000000000002</c:v>
                </c:pt>
                <c:pt idx="13281" formatCode="0.000">
                  <c:v>8.1289999999999996</c:v>
                </c:pt>
                <c:pt idx="13282" formatCode="0.000">
                  <c:v>-12.288</c:v>
                </c:pt>
                <c:pt idx="13283" formatCode="0.000">
                  <c:v>2.44</c:v>
                </c:pt>
                <c:pt idx="13284" formatCode="0.000">
                  <c:v>8.4819999999999993</c:v>
                </c:pt>
                <c:pt idx="13285" formatCode="0.000">
                  <c:v>9.3800000000000008</c:v>
                </c:pt>
                <c:pt idx="13286" formatCode="0.000">
                  <c:v>5.6029999999999998</c:v>
                </c:pt>
                <c:pt idx="13287" formatCode="0.000">
                  <c:v>7.0789999999999997</c:v>
                </c:pt>
                <c:pt idx="13288" formatCode="0.000">
                  <c:v>7.3630000000000004</c:v>
                </c:pt>
                <c:pt idx="13289" formatCode="0.000">
                  <c:v>-0.70199999999999996</c:v>
                </c:pt>
                <c:pt idx="13290" formatCode="0.000">
                  <c:v>2.1070000000000002</c:v>
                </c:pt>
                <c:pt idx="13291" formatCode="0.000">
                  <c:v>11.688000000000001</c:v>
                </c:pt>
                <c:pt idx="13292" formatCode="0.000">
                  <c:v>14.214</c:v>
                </c:pt>
                <c:pt idx="13293" formatCode="0.000">
                  <c:v>5.242</c:v>
                </c:pt>
                <c:pt idx="13294" formatCode="0.000">
                  <c:v>10.09</c:v>
                </c:pt>
                <c:pt idx="13295" formatCode="0.000">
                  <c:v>9.5120000000000005</c:v>
                </c:pt>
                <c:pt idx="13296" formatCode="0.000">
                  <c:v>-16.844999999999999</c:v>
                </c:pt>
                <c:pt idx="13297" formatCode="0.000">
                  <c:v>5.4089999999999998</c:v>
                </c:pt>
                <c:pt idx="13298" formatCode="0.000">
                  <c:v>9.7370000000000001</c:v>
                </c:pt>
                <c:pt idx="13299" formatCode="0.000">
                  <c:v>12.746</c:v>
                </c:pt>
                <c:pt idx="13300" formatCode="0.000">
                  <c:v>5.431</c:v>
                </c:pt>
                <c:pt idx="13301" formatCode="0.000">
                  <c:v>9.7080000000000002</c:v>
                </c:pt>
                <c:pt idx="13302" formatCode="0.000">
                  <c:v>9.2759999999999998</c:v>
                </c:pt>
                <c:pt idx="13303" formatCode="0.000">
                  <c:v>-9.8840000000000003</c:v>
                </c:pt>
                <c:pt idx="13304" formatCode="0.000">
                  <c:v>2.29</c:v>
                </c:pt>
                <c:pt idx="13305" formatCode="0.000">
                  <c:v>8.42</c:v>
                </c:pt>
                <c:pt idx="13306" formatCode="0.000">
                  <c:v>10.766</c:v>
                </c:pt>
                <c:pt idx="13307" formatCode="0.000">
                  <c:v>4.3479999999999999</c:v>
                </c:pt>
                <c:pt idx="13308" formatCode="0.000">
                  <c:v>9.0589999999999993</c:v>
                </c:pt>
                <c:pt idx="13309" formatCode="0.000">
                  <c:v>9.7840000000000007</c:v>
                </c:pt>
                <c:pt idx="13310" formatCode="0.000">
                  <c:v>-9.4220000000000006</c:v>
                </c:pt>
                <c:pt idx="13311" formatCode="0.000">
                  <c:v>6.3419999999999996</c:v>
                </c:pt>
                <c:pt idx="13312" formatCode="0.000">
                  <c:v>10.592000000000001</c:v>
                </c:pt>
                <c:pt idx="13313" formatCode="0.000">
                  <c:v>12.65</c:v>
                </c:pt>
                <c:pt idx="13314" formatCode="0.000">
                  <c:v>7.1319999999999997</c:v>
                </c:pt>
                <c:pt idx="13315" formatCode="0.000">
                  <c:v>7.5709999999999997</c:v>
                </c:pt>
                <c:pt idx="13316" formatCode="0.000">
                  <c:v>9.1310000000000002</c:v>
                </c:pt>
                <c:pt idx="13317" formatCode="0.000">
                  <c:v>-15.46</c:v>
                </c:pt>
                <c:pt idx="13318" formatCode="0.000">
                  <c:v>7.67</c:v>
                </c:pt>
                <c:pt idx="13319" formatCode="0.000">
                  <c:v>7.7709999999999999</c:v>
                </c:pt>
                <c:pt idx="13320" formatCode="0.000">
                  <c:v>10.678000000000001</c:v>
                </c:pt>
                <c:pt idx="13321" formatCode="0.000">
                  <c:v>6.6319999999999997</c:v>
                </c:pt>
                <c:pt idx="13322" formatCode="0.000">
                  <c:v>9.1319999999999997</c:v>
                </c:pt>
                <c:pt idx="13323" formatCode="0.000">
                  <c:v>7.5910000000000002</c:v>
                </c:pt>
                <c:pt idx="13324" formatCode="0.000">
                  <c:v>-10.6</c:v>
                </c:pt>
                <c:pt idx="13325" formatCode="0.000">
                  <c:v>8.0679999999999996</c:v>
                </c:pt>
                <c:pt idx="13326" formatCode="0.000">
                  <c:v>8.3580000000000005</c:v>
                </c:pt>
                <c:pt idx="13327" formatCode="0.000">
                  <c:v>11.728</c:v>
                </c:pt>
                <c:pt idx="13328" formatCode="0.000">
                  <c:v>5.5389999999999997</c:v>
                </c:pt>
                <c:pt idx="13329" formatCode="0.000">
                  <c:v>8.8209999999999997</c:v>
                </c:pt>
                <c:pt idx="13330" formatCode="0.000">
                  <c:v>8.0470000000000006</c:v>
                </c:pt>
                <c:pt idx="13331" formatCode="0.000">
                  <c:v>-9.4689999999999994</c:v>
                </c:pt>
                <c:pt idx="13332" formatCode="0.000">
                  <c:v>6.2329999999999997</c:v>
                </c:pt>
                <c:pt idx="13333" formatCode="0.000">
                  <c:v>6.7519999999999998</c:v>
                </c:pt>
                <c:pt idx="13334" formatCode="0.000">
                  <c:v>9.2469999999999999</c:v>
                </c:pt>
                <c:pt idx="13335" formatCode="0.000">
                  <c:v>4.5339999999999998</c:v>
                </c:pt>
                <c:pt idx="13336" formatCode="0.000">
                  <c:v>10.741</c:v>
                </c:pt>
                <c:pt idx="13337" formatCode="0.000">
                  <c:v>7.9429999999999996</c:v>
                </c:pt>
                <c:pt idx="13338" formatCode="0.000">
                  <c:v>-5.6769999999999996</c:v>
                </c:pt>
                <c:pt idx="13339" formatCode="0.000">
                  <c:v>5.6989999999999998</c:v>
                </c:pt>
                <c:pt idx="13340" formatCode="0.000">
                  <c:v>7.4660000000000002</c:v>
                </c:pt>
                <c:pt idx="13341" formatCode="0.000">
                  <c:v>8.5090000000000003</c:v>
                </c:pt>
                <c:pt idx="13342" formatCode="0.000">
                  <c:v>2.4180000000000001</c:v>
                </c:pt>
                <c:pt idx="13343" formatCode="0.000">
                  <c:v>7.7969999999999997</c:v>
                </c:pt>
                <c:pt idx="13344" formatCode="0.000">
                  <c:v>8.3689999999999998</c:v>
                </c:pt>
                <c:pt idx="13345" formatCode="0.000">
                  <c:v>-4.609</c:v>
                </c:pt>
                <c:pt idx="13346" formatCode="0.000">
                  <c:v>9.266</c:v>
                </c:pt>
                <c:pt idx="13347" formatCode="0.000">
                  <c:v>6.5060000000000002</c:v>
                </c:pt>
                <c:pt idx="13348" formatCode="0.000">
                  <c:v>7.992</c:v>
                </c:pt>
                <c:pt idx="13349" formatCode="0.000">
                  <c:v>4.141</c:v>
                </c:pt>
                <c:pt idx="13350" formatCode="0.000">
                  <c:v>9.3130000000000006</c:v>
                </c:pt>
                <c:pt idx="13351" formatCode="0.000">
                  <c:v>7.4210000000000003</c:v>
                </c:pt>
                <c:pt idx="13352" formatCode="0.000">
                  <c:v>-3.98</c:v>
                </c:pt>
                <c:pt idx="13353" formatCode="0.000">
                  <c:v>7.8010000000000002</c:v>
                </c:pt>
                <c:pt idx="13354" formatCode="0.000">
                  <c:v>8.4369999999999994</c:v>
                </c:pt>
                <c:pt idx="13355" formatCode="0.000">
                  <c:v>8.6460000000000008</c:v>
                </c:pt>
                <c:pt idx="13356" formatCode="0.000">
                  <c:v>3.4209999999999998</c:v>
                </c:pt>
                <c:pt idx="13357" formatCode="0.000">
                  <c:v>11.672000000000001</c:v>
                </c:pt>
                <c:pt idx="13358" formatCode="0.000">
                  <c:v>7.9550000000000001</c:v>
                </c:pt>
                <c:pt idx="13359" formatCode="0.000">
                  <c:v>-9.5009999999999994</c:v>
                </c:pt>
                <c:pt idx="13360" formatCode="0.000">
                  <c:v>8.5359999999999996</c:v>
                </c:pt>
                <c:pt idx="13361" formatCode="0.000">
                  <c:v>6.5990000000000002</c:v>
                </c:pt>
                <c:pt idx="13362" formatCode="0.000">
                  <c:v>6.0949999999999998</c:v>
                </c:pt>
                <c:pt idx="13363" formatCode="0.000">
                  <c:v>2.3519999999999999</c:v>
                </c:pt>
                <c:pt idx="13364" formatCode="0.000">
                  <c:v>7.4530000000000003</c:v>
                </c:pt>
                <c:pt idx="13365" formatCode="0.000">
                  <c:v>4.4539999999999997</c:v>
                </c:pt>
                <c:pt idx="13366" formatCode="0.000">
                  <c:v>8.8960000000000008</c:v>
                </c:pt>
                <c:pt idx="13367" formatCode="0.000">
                  <c:v>3.2879999999999998</c:v>
                </c:pt>
                <c:pt idx="13368" formatCode="0.000">
                  <c:v>7.8440000000000003</c:v>
                </c:pt>
                <c:pt idx="13369" formatCode="0.000">
                  <c:v>7.1879999999999997</c:v>
                </c:pt>
                <c:pt idx="13370" formatCode="0.000">
                  <c:v>3.7879999999999998</c:v>
                </c:pt>
                <c:pt idx="13371" formatCode="0.000">
                  <c:v>9.7850000000000001</c:v>
                </c:pt>
                <c:pt idx="13372" formatCode="0.000">
                  <c:v>5.8620000000000001</c:v>
                </c:pt>
                <c:pt idx="13373" formatCode="0.000">
                  <c:v>3.637</c:v>
                </c:pt>
                <c:pt idx="13374" formatCode="0.000">
                  <c:v>1.002</c:v>
                </c:pt>
                <c:pt idx="13375" formatCode="0.000">
                  <c:v>6.5449999999999999</c:v>
                </c:pt>
                <c:pt idx="13376" formatCode="0.000">
                  <c:v>7.8220000000000001</c:v>
                </c:pt>
                <c:pt idx="13377" formatCode="0.000">
                  <c:v>3.8140000000000001</c:v>
                </c:pt>
                <c:pt idx="13378" formatCode="0.000">
                  <c:v>9.8070000000000004</c:v>
                </c:pt>
                <c:pt idx="13379" formatCode="0.000">
                  <c:v>8.6449999999999996</c:v>
                </c:pt>
                <c:pt idx="13380" formatCode="0.000">
                  <c:v>-3.3149999999999999</c:v>
                </c:pt>
                <c:pt idx="13381" formatCode="0.000">
                  <c:v>5.7549999999999999</c:v>
                </c:pt>
                <c:pt idx="13382" formatCode="0.000">
                  <c:v>7.4039999999999999</c:v>
                </c:pt>
                <c:pt idx="13383" formatCode="0.000">
                  <c:v>9.0830000000000002</c:v>
                </c:pt>
                <c:pt idx="13384" formatCode="0.000">
                  <c:v>2.9460000000000002</c:v>
                </c:pt>
                <c:pt idx="13385" formatCode="0.000">
                  <c:v>8.4130000000000003</c:v>
                </c:pt>
                <c:pt idx="13386" formatCode="0.000">
                  <c:v>7.0419999999999998</c:v>
                </c:pt>
                <c:pt idx="13387" formatCode="0.000">
                  <c:v>-0.97599999999999998</c:v>
                </c:pt>
                <c:pt idx="13388" formatCode="0.000">
                  <c:v>5.125</c:v>
                </c:pt>
                <c:pt idx="13389" formatCode="0.000">
                  <c:v>6.915</c:v>
                </c:pt>
                <c:pt idx="13390" formatCode="0.000">
                  <c:v>8.2240000000000002</c:v>
                </c:pt>
                <c:pt idx="13391" formatCode="0.000">
                  <c:v>2.4340000000000002</c:v>
                </c:pt>
                <c:pt idx="13392" formatCode="0.000">
                  <c:v>7.0439999999999996</c:v>
                </c:pt>
                <c:pt idx="13393" formatCode="0.000">
                  <c:v>7.2510000000000003</c:v>
                </c:pt>
                <c:pt idx="13394" formatCode="0.000">
                  <c:v>0.48599999999999999</c:v>
                </c:pt>
                <c:pt idx="13395" formatCode="0.000">
                  <c:v>6.6440000000000001</c:v>
                </c:pt>
                <c:pt idx="13396" formatCode="0.000">
                  <c:v>9.7260000000000009</c:v>
                </c:pt>
                <c:pt idx="13397" formatCode="0.000">
                  <c:v>10.085000000000001</c:v>
                </c:pt>
                <c:pt idx="13398" formatCode="0.000">
                  <c:v>3.6909999999999998</c:v>
                </c:pt>
                <c:pt idx="13399" formatCode="0.000">
                  <c:v>7.3040000000000003</c:v>
                </c:pt>
                <c:pt idx="13400" formatCode="0.000">
                  <c:v>5.1669999999999998</c:v>
                </c:pt>
                <c:pt idx="13401" formatCode="0.000">
                  <c:v>2.484</c:v>
                </c:pt>
                <c:pt idx="13402" formatCode="0.000">
                  <c:v>0.497</c:v>
                </c:pt>
                <c:pt idx="13403" formatCode="0.000">
                  <c:v>7.1929999999999996</c:v>
                </c:pt>
                <c:pt idx="13404" formatCode="0.000">
                  <c:v>8.6839999999999993</c:v>
                </c:pt>
                <c:pt idx="13405" formatCode="0.000">
                  <c:v>4.1630000000000003</c:v>
                </c:pt>
                <c:pt idx="13406" formatCode="0.000">
                  <c:v>6.2560000000000002</c:v>
                </c:pt>
                <c:pt idx="13407" formatCode="0.000">
                  <c:v>5.85</c:v>
                </c:pt>
                <c:pt idx="13408" formatCode="0.000">
                  <c:v>3.9860000000000002</c:v>
                </c:pt>
                <c:pt idx="13409" formatCode="0.000">
                  <c:v>2.778</c:v>
                </c:pt>
                <c:pt idx="13410" formatCode="0.000">
                  <c:v>6.875</c:v>
                </c:pt>
                <c:pt idx="13411" formatCode="0.000">
                  <c:v>9.2959999999999994</c:v>
                </c:pt>
                <c:pt idx="13412" formatCode="0.000">
                  <c:v>1.319</c:v>
                </c:pt>
                <c:pt idx="13413" formatCode="0.000">
                  <c:v>8.2230000000000008</c:v>
                </c:pt>
                <c:pt idx="13414" formatCode="0.000">
                  <c:v>6.3890000000000002</c:v>
                </c:pt>
                <c:pt idx="13415" formatCode="0.000">
                  <c:v>3.9830000000000001</c:v>
                </c:pt>
                <c:pt idx="13416" formatCode="0.000">
                  <c:v>2.778</c:v>
                </c:pt>
                <c:pt idx="13417" formatCode="0.000">
                  <c:v>8.2799999999999994</c:v>
                </c:pt>
                <c:pt idx="13418" formatCode="0.000">
                  <c:v>6.2930000000000001</c:v>
                </c:pt>
                <c:pt idx="13419" formatCode="0.000">
                  <c:v>1.7130000000000001</c:v>
                </c:pt>
                <c:pt idx="13420" formatCode="0.000">
                  <c:v>5.4820000000000002</c:v>
                </c:pt>
                <c:pt idx="13421" formatCode="0.000">
                  <c:v>5.9169999999999998</c:v>
                </c:pt>
                <c:pt idx="13422" formatCode="0.000">
                  <c:v>7.8879999999999999</c:v>
                </c:pt>
                <c:pt idx="13423" formatCode="0.000">
                  <c:v>3.242</c:v>
                </c:pt>
                <c:pt idx="13424" formatCode="0.000">
                  <c:v>6.7880000000000003</c:v>
                </c:pt>
                <c:pt idx="13425" formatCode="0.000">
                  <c:v>7.2309999999999999</c:v>
                </c:pt>
                <c:pt idx="13426" formatCode="0.000">
                  <c:v>-0.99199999999999999</c:v>
                </c:pt>
                <c:pt idx="13427" formatCode="0.000">
                  <c:v>5.0209999999999999</c:v>
                </c:pt>
                <c:pt idx="13428" formatCode="0.000">
                  <c:v>4.1890000000000001</c:v>
                </c:pt>
                <c:pt idx="13429" formatCode="0.000">
                  <c:v>17.545999999999999</c:v>
                </c:pt>
                <c:pt idx="13430" formatCode="0.000">
                  <c:v>-1.0209999999999999</c:v>
                </c:pt>
                <c:pt idx="13431" formatCode="0.000">
                  <c:v>9.1419999999999995</c:v>
                </c:pt>
                <c:pt idx="13432" formatCode="0.000">
                  <c:v>4.3899999999999997</c:v>
                </c:pt>
                <c:pt idx="13433" formatCode="0.000">
                  <c:v>3.1819999999999999</c:v>
                </c:pt>
                <c:pt idx="13434" formatCode="0.000">
                  <c:v>4.6360000000000001</c:v>
                </c:pt>
                <c:pt idx="13435" formatCode="0.000">
                  <c:v>8.8989999999999991</c:v>
                </c:pt>
                <c:pt idx="13436" formatCode="0.000">
                  <c:v>8.4930000000000003</c:v>
                </c:pt>
                <c:pt idx="13437" formatCode="0.000">
                  <c:v>-3.5000000000000003E-2</c:v>
                </c:pt>
                <c:pt idx="13438" formatCode="0.000">
                  <c:v>9.2509999999999994</c:v>
                </c:pt>
                <c:pt idx="13439" formatCode="0.000">
                  <c:v>8.8059999999999992</c:v>
                </c:pt>
                <c:pt idx="13440" formatCode="0.000">
                  <c:v>1.865</c:v>
                </c:pt>
                <c:pt idx="13441" formatCode="0.000">
                  <c:v>7.7519999999999998</c:v>
                </c:pt>
                <c:pt idx="13442" formatCode="0.000">
                  <c:v>7.49</c:v>
                </c:pt>
                <c:pt idx="13443" formatCode="0.000">
                  <c:v>3.371</c:v>
                </c:pt>
                <c:pt idx="13444" formatCode="0.000">
                  <c:v>0.113</c:v>
                </c:pt>
                <c:pt idx="13445" formatCode="0.000">
                  <c:v>8.3949999999999996</c:v>
                </c:pt>
                <c:pt idx="13446" formatCode="0.000">
                  <c:v>5.5830000000000002</c:v>
                </c:pt>
                <c:pt idx="13447" formatCode="0.000">
                  <c:v>2.234</c:v>
                </c:pt>
                <c:pt idx="13448" formatCode="0.000">
                  <c:v>6.8929999999999998</c:v>
                </c:pt>
                <c:pt idx="13449" formatCode="0.000">
                  <c:v>6.3760000000000003</c:v>
                </c:pt>
                <c:pt idx="13450" formatCode="0.000">
                  <c:v>4.5999999999999996</c:v>
                </c:pt>
                <c:pt idx="13451" formatCode="0.000">
                  <c:v>4.5060000000000002</c:v>
                </c:pt>
                <c:pt idx="13452" formatCode="0.000">
                  <c:v>7.9589999999999996</c:v>
                </c:pt>
                <c:pt idx="13453" formatCode="0.000">
                  <c:v>4.4790000000000001</c:v>
                </c:pt>
                <c:pt idx="13454" formatCode="0.000">
                  <c:v>0.72699999999999998</c:v>
                </c:pt>
                <c:pt idx="13455" formatCode="0.000">
                  <c:v>3.8260000000000001</c:v>
                </c:pt>
                <c:pt idx="13456" formatCode="0.000">
                  <c:v>4.0919999999999996</c:v>
                </c:pt>
                <c:pt idx="13457" formatCode="0.000">
                  <c:v>8.43</c:v>
                </c:pt>
                <c:pt idx="13458" formatCode="0.000">
                  <c:v>9.0120000000000005</c:v>
                </c:pt>
                <c:pt idx="13459" formatCode="0.000">
                  <c:v>7.0730000000000004</c:v>
                </c:pt>
                <c:pt idx="13460" formatCode="0.000">
                  <c:v>8.0489999999999995</c:v>
                </c:pt>
                <c:pt idx="13461" formatCode="0.000">
                  <c:v>2.9430000000000001</c:v>
                </c:pt>
                <c:pt idx="13462" formatCode="0.000">
                  <c:v>4.5309999999999997</c:v>
                </c:pt>
                <c:pt idx="13463" formatCode="0.000">
                  <c:v>6.8079999999999998</c:v>
                </c:pt>
                <c:pt idx="13464" formatCode="0.000">
                  <c:v>2.5720000000000001</c:v>
                </c:pt>
                <c:pt idx="13465" formatCode="0.000">
                  <c:v>6.484</c:v>
                </c:pt>
                <c:pt idx="13466" formatCode="0.000">
                  <c:v>9.1630000000000003</c:v>
                </c:pt>
                <c:pt idx="13467" formatCode="0.000">
                  <c:v>8.3010000000000002</c:v>
                </c:pt>
                <c:pt idx="13468" formatCode="0.000">
                  <c:v>2.4129999999999998</c:v>
                </c:pt>
                <c:pt idx="13469" formatCode="0.000">
                  <c:v>8.2460000000000004</c:v>
                </c:pt>
                <c:pt idx="13470" formatCode="0.000">
                  <c:v>7.2939999999999996</c:v>
                </c:pt>
                <c:pt idx="13471" formatCode="0.000">
                  <c:v>-1.177</c:v>
                </c:pt>
                <c:pt idx="13472" formatCode="0.000">
                  <c:v>4.1509999999999998</c:v>
                </c:pt>
                <c:pt idx="13473" formatCode="0.000">
                  <c:v>6.6719999999999997</c:v>
                </c:pt>
                <c:pt idx="13474" formatCode="0.000">
                  <c:v>5.67</c:v>
                </c:pt>
                <c:pt idx="13475" formatCode="0.000">
                  <c:v>2.0449999999999999</c:v>
                </c:pt>
                <c:pt idx="13476" formatCode="0.000">
                  <c:v>6.4619999999999997</c:v>
                </c:pt>
                <c:pt idx="13477" formatCode="0.000">
                  <c:v>4.274</c:v>
                </c:pt>
                <c:pt idx="13478" formatCode="0.000">
                  <c:v>9.4160000000000004</c:v>
                </c:pt>
                <c:pt idx="13479" formatCode="0.000">
                  <c:v>3.782</c:v>
                </c:pt>
                <c:pt idx="13480" formatCode="0.000">
                  <c:v>8.3789999999999996</c:v>
                </c:pt>
                <c:pt idx="13481" formatCode="0.000">
                  <c:v>7.9809999999999999</c:v>
                </c:pt>
                <c:pt idx="13482" formatCode="0.000">
                  <c:v>2.0529999999999999</c:v>
                </c:pt>
                <c:pt idx="13483" formatCode="0.000">
                  <c:v>8.1470000000000002</c:v>
                </c:pt>
                <c:pt idx="13484" formatCode="0.000">
                  <c:v>8.0489999999999995</c:v>
                </c:pt>
                <c:pt idx="13485" formatCode="0.000">
                  <c:v>7.8769999999999998</c:v>
                </c:pt>
                <c:pt idx="13486" formatCode="0.000">
                  <c:v>5.4089999999999998</c:v>
                </c:pt>
                <c:pt idx="13487" formatCode="0.000">
                  <c:v>8.8360000000000003</c:v>
                </c:pt>
                <c:pt idx="13488" formatCode="0.000">
                  <c:v>2.698</c:v>
                </c:pt>
                <c:pt idx="13489" formatCode="0.000">
                  <c:v>7.6609999999999996</c:v>
                </c:pt>
                <c:pt idx="13490" formatCode="0.000">
                  <c:v>7.0819999999999999</c:v>
                </c:pt>
                <c:pt idx="13491" formatCode="0.000">
                  <c:v>10.795999999999999</c:v>
                </c:pt>
                <c:pt idx="13492" formatCode="0.000">
                  <c:v>6.6870000000000003</c:v>
                </c:pt>
                <c:pt idx="13493" formatCode="0.000">
                  <c:v>11.067</c:v>
                </c:pt>
                <c:pt idx="13494" formatCode="0.000">
                  <c:v>2.6280000000000001</c:v>
                </c:pt>
                <c:pt idx="13495" formatCode="0.000">
                  <c:v>8.6010000000000009</c:v>
                </c:pt>
                <c:pt idx="13496" formatCode="0.000">
                  <c:v>7.0629999999999997</c:v>
                </c:pt>
                <c:pt idx="13497" formatCode="0.000">
                  <c:v>6.4320000000000004</c:v>
                </c:pt>
                <c:pt idx="13498" formatCode="0.000">
                  <c:v>7.5819999999999999</c:v>
                </c:pt>
                <c:pt idx="13499" formatCode="0.000">
                  <c:v>7.5709999999999997</c:v>
                </c:pt>
                <c:pt idx="13500" formatCode="0.000">
                  <c:v>2.919</c:v>
                </c:pt>
                <c:pt idx="13501" formatCode="0.000">
                  <c:v>9.76</c:v>
                </c:pt>
                <c:pt idx="13502" formatCode="0.000">
                  <c:v>5.2640000000000002</c:v>
                </c:pt>
                <c:pt idx="13503" formatCode="0.000">
                  <c:v>9.3729999999999993</c:v>
                </c:pt>
                <c:pt idx="13504" formatCode="0.000">
                  <c:v>5.6849999999999996</c:v>
                </c:pt>
                <c:pt idx="13505" formatCode="0.000">
                  <c:v>5.4509999999999996</c:v>
                </c:pt>
                <c:pt idx="13506" formatCode="0.000">
                  <c:v>2.4940000000000002</c:v>
                </c:pt>
                <c:pt idx="13507" formatCode="0.000">
                  <c:v>12.151999999999999</c:v>
                </c:pt>
                <c:pt idx="13508" formatCode="0.000">
                  <c:v>6.8890000000000002</c:v>
                </c:pt>
                <c:pt idx="13509" formatCode="0.000">
                  <c:v>9.7899999999999991</c:v>
                </c:pt>
                <c:pt idx="13510" formatCode="0.000">
                  <c:v>6.7670000000000003</c:v>
                </c:pt>
                <c:pt idx="13511" formatCode="0.000">
                  <c:v>9.7170000000000005</c:v>
                </c:pt>
                <c:pt idx="13512" formatCode="0.000">
                  <c:v>2.367</c:v>
                </c:pt>
                <c:pt idx="13513" formatCode="0.000">
                  <c:v>10.513</c:v>
                </c:pt>
                <c:pt idx="13514" formatCode="0.000">
                  <c:v>8.3840000000000003</c:v>
                </c:pt>
                <c:pt idx="13515" formatCode="0.000">
                  <c:v>4.7</c:v>
                </c:pt>
                <c:pt idx="13516" formatCode="0.000">
                  <c:v>9.09</c:v>
                </c:pt>
                <c:pt idx="13517" formatCode="0.000">
                  <c:v>-7.984</c:v>
                </c:pt>
                <c:pt idx="13518" formatCode="0.000">
                  <c:v>9.1180000000000003</c:v>
                </c:pt>
                <c:pt idx="13519" formatCode="0.000">
                  <c:v>4.0339999999999998</c:v>
                </c:pt>
                <c:pt idx="13520" formatCode="0.000">
                  <c:v>9.1929999999999996</c:v>
                </c:pt>
                <c:pt idx="13521" formatCode="0.000">
                  <c:v>8.5839999999999996</c:v>
                </c:pt>
                <c:pt idx="13522" formatCode="0.000">
                  <c:v>6.4480000000000004</c:v>
                </c:pt>
                <c:pt idx="13523" formatCode="0.000">
                  <c:v>7.9660000000000002</c:v>
                </c:pt>
                <c:pt idx="13524" formatCode="0.000">
                  <c:v>-7.1849999999999996</c:v>
                </c:pt>
                <c:pt idx="13525" formatCode="0.000">
                  <c:v>8.4779999999999998</c:v>
                </c:pt>
                <c:pt idx="13526" formatCode="0.000">
                  <c:v>2.0449999999999999</c:v>
                </c:pt>
                <c:pt idx="13527" formatCode="0.000">
                  <c:v>8.641</c:v>
                </c:pt>
                <c:pt idx="13528" formatCode="0.000">
                  <c:v>9.6519999999999992</c:v>
                </c:pt>
                <c:pt idx="13529" formatCode="0.000">
                  <c:v>9.0129999999999999</c:v>
                </c:pt>
                <c:pt idx="13530" formatCode="0.000">
                  <c:v>10.206</c:v>
                </c:pt>
                <c:pt idx="13531" formatCode="0.000">
                  <c:v>-6.4050000000000002</c:v>
                </c:pt>
                <c:pt idx="13532" formatCode="0.000">
                  <c:v>8.1379999999999999</c:v>
                </c:pt>
                <c:pt idx="13533" formatCode="0.000">
                  <c:v>2.2589999999999999</c:v>
                </c:pt>
                <c:pt idx="13534" formatCode="0.000">
                  <c:v>10.91</c:v>
                </c:pt>
                <c:pt idx="13535" formatCode="0.000">
                  <c:v>7.5529999999999999</c:v>
                </c:pt>
                <c:pt idx="13536" formatCode="0.000">
                  <c:v>6.0780000000000003</c:v>
                </c:pt>
                <c:pt idx="13537" formatCode="0.000">
                  <c:v>11.377000000000001</c:v>
                </c:pt>
                <c:pt idx="13538" formatCode="0.000">
                  <c:v>-12.548999999999999</c:v>
                </c:pt>
                <c:pt idx="13539" formatCode="0.000">
                  <c:v>9.5649999999999995</c:v>
                </c:pt>
                <c:pt idx="13540" formatCode="0.000">
                  <c:v>4.6210000000000004</c:v>
                </c:pt>
                <c:pt idx="13541" formatCode="0.000">
                  <c:v>10.997</c:v>
                </c:pt>
                <c:pt idx="13542" formatCode="0.000">
                  <c:v>9.4619999999999997</c:v>
                </c:pt>
                <c:pt idx="13543" formatCode="0.000">
                  <c:v>5.3890000000000002</c:v>
                </c:pt>
                <c:pt idx="13544" formatCode="0.000">
                  <c:v>7.4039999999999999</c:v>
                </c:pt>
                <c:pt idx="13545" formatCode="0.000">
                  <c:v>2.2759999999999998</c:v>
                </c:pt>
                <c:pt idx="13546" formatCode="0.000">
                  <c:v>6.0179999999999998</c:v>
                </c:pt>
                <c:pt idx="13547" formatCode="0.000">
                  <c:v>2.0070000000000001</c:v>
                </c:pt>
                <c:pt idx="13548" formatCode="0.000">
                  <c:v>10.342000000000001</c:v>
                </c:pt>
                <c:pt idx="13549" formatCode="0.000">
                  <c:v>6.1660000000000004</c:v>
                </c:pt>
                <c:pt idx="13550" formatCode="0.000">
                  <c:v>4.7720000000000002</c:v>
                </c:pt>
                <c:pt idx="13551" formatCode="0.000">
                  <c:v>9.1590000000000007</c:v>
                </c:pt>
                <c:pt idx="13552" formatCode="0.000">
                  <c:v>-8.3360000000000003</c:v>
                </c:pt>
                <c:pt idx="13553" formatCode="0.000">
                  <c:v>9.51</c:v>
                </c:pt>
                <c:pt idx="13554" formatCode="0.000">
                  <c:v>4.34</c:v>
                </c:pt>
                <c:pt idx="13555" formatCode="0.000">
                  <c:v>9.1630000000000003</c:v>
                </c:pt>
                <c:pt idx="13556" formatCode="0.000">
                  <c:v>8.5389999999999997</c:v>
                </c:pt>
                <c:pt idx="13557" formatCode="0.000">
                  <c:v>6.7290000000000001</c:v>
                </c:pt>
                <c:pt idx="13558" formatCode="0.000">
                  <c:v>10.988</c:v>
                </c:pt>
                <c:pt idx="13559" formatCode="0.000">
                  <c:v>-8.5549999999999997</c:v>
                </c:pt>
                <c:pt idx="13560" formatCode="0.000">
                  <c:v>9.44</c:v>
                </c:pt>
                <c:pt idx="13561" formatCode="0.000">
                  <c:v>1.5880000000000001</c:v>
                </c:pt>
                <c:pt idx="13562" formatCode="0.000">
                  <c:v>8.6549999999999994</c:v>
                </c:pt>
                <c:pt idx="13563" formatCode="0.000">
                  <c:v>7.3120000000000003</c:v>
                </c:pt>
                <c:pt idx="13564" formatCode="0.000">
                  <c:v>9.7919999999999998</c:v>
                </c:pt>
                <c:pt idx="13565" formatCode="0.000">
                  <c:v>8.1880000000000006</c:v>
                </c:pt>
                <c:pt idx="13566" formatCode="0.000">
                  <c:v>-0.79900000000000004</c:v>
                </c:pt>
                <c:pt idx="13567" formatCode="0.000">
                  <c:v>7.7649999999999997</c:v>
                </c:pt>
                <c:pt idx="13568" formatCode="0.000">
                  <c:v>2.177</c:v>
                </c:pt>
                <c:pt idx="13569" formatCode="0.000">
                  <c:v>8.6809999999999992</c:v>
                </c:pt>
                <c:pt idx="13570" formatCode="0.000">
                  <c:v>7.2960000000000003</c:v>
                </c:pt>
                <c:pt idx="13571" formatCode="0.000">
                  <c:v>6.024</c:v>
                </c:pt>
                <c:pt idx="13572" formatCode="0.000">
                  <c:v>7.99</c:v>
                </c:pt>
                <c:pt idx="13573" formatCode="0.000">
                  <c:v>3.7040000000000002</c:v>
                </c:pt>
                <c:pt idx="13574" formatCode="0.000">
                  <c:v>5.8159999999999998</c:v>
                </c:pt>
                <c:pt idx="13575" formatCode="0.000">
                  <c:v>1.351</c:v>
                </c:pt>
                <c:pt idx="13576" formatCode="0.000">
                  <c:v>9.0510000000000002</c:v>
                </c:pt>
                <c:pt idx="13577" formatCode="0.000">
                  <c:v>4.6879999999999997</c:v>
                </c:pt>
                <c:pt idx="13578" formatCode="0.000">
                  <c:v>6.843</c:v>
                </c:pt>
                <c:pt idx="13579" formatCode="0.000">
                  <c:v>10.585000000000001</c:v>
                </c:pt>
                <c:pt idx="13580" formatCode="0.000">
                  <c:v>-0.56399999999999995</c:v>
                </c:pt>
                <c:pt idx="13581" formatCode="0.000">
                  <c:v>7.78</c:v>
                </c:pt>
                <c:pt idx="13582" formatCode="0.000">
                  <c:v>1.962</c:v>
                </c:pt>
                <c:pt idx="13583" formatCode="0.000">
                  <c:v>6.5289999999999999</c:v>
                </c:pt>
                <c:pt idx="13584" formatCode="0.000">
                  <c:v>7.86</c:v>
                </c:pt>
                <c:pt idx="13585" formatCode="0.000">
                  <c:v>5.399</c:v>
                </c:pt>
                <c:pt idx="13586" formatCode="0.000">
                  <c:v>9.8010000000000002</c:v>
                </c:pt>
                <c:pt idx="13587" formatCode="0.000">
                  <c:v>-8.5459999999999994</c:v>
                </c:pt>
                <c:pt idx="13588" formatCode="0.000">
                  <c:v>9.1980000000000004</c:v>
                </c:pt>
                <c:pt idx="13589" formatCode="0.000">
                  <c:v>3.9289999999999998</c:v>
                </c:pt>
                <c:pt idx="13590" formatCode="0.000">
                  <c:v>9.2159999999999993</c:v>
                </c:pt>
                <c:pt idx="13591" formatCode="0.000">
                  <c:v>11.212</c:v>
                </c:pt>
                <c:pt idx="13592" formatCode="0.000">
                  <c:v>4.8460000000000001</c:v>
                </c:pt>
                <c:pt idx="13593" formatCode="0.000">
                  <c:v>8.0589999999999993</c:v>
                </c:pt>
                <c:pt idx="13594" formatCode="0.000">
                  <c:v>7.1070000000000002</c:v>
                </c:pt>
                <c:pt idx="13595" formatCode="0.000">
                  <c:v>7.1589999999999998</c:v>
                </c:pt>
                <c:pt idx="13596" formatCode="0.000">
                  <c:v>1.488</c:v>
                </c:pt>
                <c:pt idx="13597" formatCode="0.000">
                  <c:v>6.02</c:v>
                </c:pt>
                <c:pt idx="13598" formatCode="0.000">
                  <c:v>6.6989999999999998</c:v>
                </c:pt>
                <c:pt idx="13599" formatCode="0.000">
                  <c:v>3.226</c:v>
                </c:pt>
                <c:pt idx="13600" formatCode="0.000">
                  <c:v>5.085</c:v>
                </c:pt>
                <c:pt idx="13601" formatCode="0.000">
                  <c:v>9.3949999999999996</c:v>
                </c:pt>
                <c:pt idx="13602" formatCode="0.000">
                  <c:v>5.77</c:v>
                </c:pt>
                <c:pt idx="13603" formatCode="0.000">
                  <c:v>-0.877</c:v>
                </c:pt>
                <c:pt idx="13604" formatCode="0.000">
                  <c:v>7.5149999999999997</c:v>
                </c:pt>
                <c:pt idx="13605" formatCode="0.000">
                  <c:v>7.5609999999999999</c:v>
                </c:pt>
                <c:pt idx="13606" formatCode="0.000">
                  <c:v>5.407</c:v>
                </c:pt>
                <c:pt idx="13607" formatCode="0.000">
                  <c:v>9.4169999999999998</c:v>
                </c:pt>
                <c:pt idx="13608" formatCode="0.000">
                  <c:v>-0.375</c:v>
                </c:pt>
                <c:pt idx="13609" formatCode="0.000">
                  <c:v>3.67</c:v>
                </c:pt>
                <c:pt idx="13610" formatCode="0.000">
                  <c:v>3.6579999999999999</c:v>
                </c:pt>
                <c:pt idx="13611" formatCode="0.000">
                  <c:v>8.1560000000000006</c:v>
                </c:pt>
                <c:pt idx="13612" formatCode="0.000">
                  <c:v>7.681</c:v>
                </c:pt>
                <c:pt idx="13613" formatCode="0.000">
                  <c:v>7.7469999999999999</c:v>
                </c:pt>
                <c:pt idx="13614" formatCode="0.000">
                  <c:v>9.31</c:v>
                </c:pt>
                <c:pt idx="13615" formatCode="0.000">
                  <c:v>-2.1680000000000001</c:v>
                </c:pt>
                <c:pt idx="13616" formatCode="0.000">
                  <c:v>5.67</c:v>
                </c:pt>
                <c:pt idx="13617" formatCode="0.000">
                  <c:v>2.3969999999999998</c:v>
                </c:pt>
                <c:pt idx="13618" formatCode="0.000">
                  <c:v>9.5180000000000007</c:v>
                </c:pt>
                <c:pt idx="13619" formatCode="0.000">
                  <c:v>8.2569999999999997</c:v>
                </c:pt>
                <c:pt idx="13620" formatCode="0.000">
                  <c:v>7.0640000000000001</c:v>
                </c:pt>
                <c:pt idx="13621" formatCode="0.000">
                  <c:v>9.9030000000000005</c:v>
                </c:pt>
                <c:pt idx="13622" formatCode="0.000">
                  <c:v>-4.7380000000000004</c:v>
                </c:pt>
                <c:pt idx="13623" formatCode="0.000">
                  <c:v>6.4429999999999996</c:v>
                </c:pt>
                <c:pt idx="13624" formatCode="0.000">
                  <c:v>4.6639999999999997</c:v>
                </c:pt>
                <c:pt idx="13625" formatCode="0.000">
                  <c:v>7.4139999999999997</c:v>
                </c:pt>
                <c:pt idx="13626" formatCode="0.000">
                  <c:v>8.1460000000000008</c:v>
                </c:pt>
                <c:pt idx="13627" formatCode="0.000">
                  <c:v>8.3070000000000004</c:v>
                </c:pt>
                <c:pt idx="13628" formatCode="0.000">
                  <c:v>8.15</c:v>
                </c:pt>
                <c:pt idx="13629" formatCode="0.000">
                  <c:v>-3.7080000000000002</c:v>
                </c:pt>
                <c:pt idx="13630" formatCode="0.000">
                  <c:v>6.7489999999999997</c:v>
                </c:pt>
                <c:pt idx="13631" formatCode="0.000">
                  <c:v>2.8460000000000001</c:v>
                </c:pt>
                <c:pt idx="13632" formatCode="0.000">
                  <c:v>10.026999999999999</c:v>
                </c:pt>
                <c:pt idx="13633" formatCode="0.000">
                  <c:v>8.4920000000000009</c:v>
                </c:pt>
                <c:pt idx="13634" formatCode="0.000">
                  <c:v>7.6710000000000003</c:v>
                </c:pt>
                <c:pt idx="13635" formatCode="0.000">
                  <c:v>7.2859999999999996</c:v>
                </c:pt>
                <c:pt idx="13636" formatCode="0.000">
                  <c:v>-3.6429999999999998</c:v>
                </c:pt>
                <c:pt idx="13637" formatCode="0.000">
                  <c:v>8.2989999999999995</c:v>
                </c:pt>
                <c:pt idx="13638" formatCode="0.000">
                  <c:v>2.4609999999999999</c:v>
                </c:pt>
                <c:pt idx="13639" formatCode="0.000">
                  <c:v>8.6039999999999992</c:v>
                </c:pt>
                <c:pt idx="13640" formatCode="0.000">
                  <c:v>6.4409999999999998</c:v>
                </c:pt>
                <c:pt idx="13641" formatCode="0.000">
                  <c:v>10.865</c:v>
                </c:pt>
                <c:pt idx="13642" formatCode="0.000">
                  <c:v>9.1880000000000006</c:v>
                </c:pt>
                <c:pt idx="13643" formatCode="0.000">
                  <c:v>-0.57599999999999996</c:v>
                </c:pt>
                <c:pt idx="13644" formatCode="0.000">
                  <c:v>4.9779999999999998</c:v>
                </c:pt>
                <c:pt idx="13645" formatCode="0.000">
                  <c:v>2.5299999999999998</c:v>
                </c:pt>
                <c:pt idx="13646" formatCode="0.000">
                  <c:v>7.8719999999999999</c:v>
                </c:pt>
                <c:pt idx="13647" formatCode="0.000">
                  <c:v>8.8160000000000007</c:v>
                </c:pt>
                <c:pt idx="13648" formatCode="0.000">
                  <c:v>7.5869999999999997</c:v>
                </c:pt>
                <c:pt idx="13649" formatCode="0.000">
                  <c:v>7.1950000000000003</c:v>
                </c:pt>
                <c:pt idx="13650" formatCode="0.000">
                  <c:v>-11.821999999999999</c:v>
                </c:pt>
                <c:pt idx="13651" formatCode="0.000">
                  <c:v>9.1530000000000005</c:v>
                </c:pt>
                <c:pt idx="13652" formatCode="0.000">
                  <c:v>4.0049999999999999</c:v>
                </c:pt>
                <c:pt idx="13653" formatCode="0.000">
                  <c:v>11.829000000000001</c:v>
                </c:pt>
                <c:pt idx="13654" formatCode="0.000">
                  <c:v>11.433</c:v>
                </c:pt>
                <c:pt idx="13655" formatCode="0.000">
                  <c:v>8.6829999999999998</c:v>
                </c:pt>
                <c:pt idx="13656" formatCode="0.000">
                  <c:v>6.6349999999999998</c:v>
                </c:pt>
                <c:pt idx="13657" formatCode="0.000">
                  <c:v>-4.84</c:v>
                </c:pt>
                <c:pt idx="13658" formatCode="0.000">
                  <c:v>10.93</c:v>
                </c:pt>
                <c:pt idx="13659" formatCode="0.000">
                  <c:v>2.1259999999999999</c:v>
                </c:pt>
                <c:pt idx="13660" formatCode="0.000">
                  <c:v>9.0559999999999992</c:v>
                </c:pt>
                <c:pt idx="13661" formatCode="0.000">
                  <c:v>7.0590000000000002</c:v>
                </c:pt>
                <c:pt idx="13662" formatCode="0.000">
                  <c:v>9.5879999999999992</c:v>
                </c:pt>
                <c:pt idx="13663" formatCode="0.000">
                  <c:v>6.2839999999999998</c:v>
                </c:pt>
                <c:pt idx="13664" formatCode="0.000">
                  <c:v>-1.405</c:v>
                </c:pt>
                <c:pt idx="13665" formatCode="0.000">
                  <c:v>8.5120000000000005</c:v>
                </c:pt>
                <c:pt idx="13666" formatCode="0.000">
                  <c:v>2.141</c:v>
                </c:pt>
                <c:pt idx="13667" formatCode="0.000">
                  <c:v>10.888</c:v>
                </c:pt>
                <c:pt idx="13668" formatCode="0.000">
                  <c:v>6.4619999999999997</c:v>
                </c:pt>
                <c:pt idx="13669" formatCode="0.000">
                  <c:v>7.7469999999999999</c:v>
                </c:pt>
                <c:pt idx="13670" formatCode="0.000">
                  <c:v>8.1280000000000001</c:v>
                </c:pt>
                <c:pt idx="13671" formatCode="0.000">
                  <c:v>-4.8609999999999998</c:v>
                </c:pt>
                <c:pt idx="13672" formatCode="0.000">
                  <c:v>10.355</c:v>
                </c:pt>
                <c:pt idx="13673" formatCode="0.000">
                  <c:v>3.3679999999999999</c:v>
                </c:pt>
                <c:pt idx="13674" formatCode="0.000">
                  <c:v>9.2249999999999996</c:v>
                </c:pt>
                <c:pt idx="13675" formatCode="0.000">
                  <c:v>7.2489999999999997</c:v>
                </c:pt>
                <c:pt idx="13676" formatCode="0.000">
                  <c:v>7.2370000000000001</c:v>
                </c:pt>
                <c:pt idx="13677" formatCode="0.000">
                  <c:v>5.6139999999999999</c:v>
                </c:pt>
                <c:pt idx="13678" formatCode="0.000">
                  <c:v>2.0270000000000001</c:v>
                </c:pt>
                <c:pt idx="13679" formatCode="0.000">
                  <c:v>6.4809999999999999</c:v>
                </c:pt>
                <c:pt idx="13680" formatCode="0.000">
                  <c:v>1.92</c:v>
                </c:pt>
                <c:pt idx="13681" formatCode="0.000">
                  <c:v>10.263999999999999</c:v>
                </c:pt>
                <c:pt idx="13682" formatCode="0.000">
                  <c:v>6.4850000000000003</c:v>
                </c:pt>
                <c:pt idx="13683" formatCode="0.000">
                  <c:v>7.9779999999999998</c:v>
                </c:pt>
                <c:pt idx="13684" formatCode="0.000">
                  <c:v>3.3380000000000001</c:v>
                </c:pt>
                <c:pt idx="13685" formatCode="0.000">
                  <c:v>8.4410000000000007</c:v>
                </c:pt>
                <c:pt idx="13686" formatCode="0.000">
                  <c:v>4.91</c:v>
                </c:pt>
                <c:pt idx="13687" formatCode="0.000">
                  <c:v>0.86899999999999999</c:v>
                </c:pt>
                <c:pt idx="13688" formatCode="0.000">
                  <c:v>7.9429999999999996</c:v>
                </c:pt>
                <c:pt idx="13689" formatCode="0.000">
                  <c:v>8.1940000000000008</c:v>
                </c:pt>
                <c:pt idx="13690" formatCode="0.000">
                  <c:v>7.1420000000000003</c:v>
                </c:pt>
                <c:pt idx="13691" formatCode="0.000">
                  <c:v>7.17</c:v>
                </c:pt>
                <c:pt idx="13692" formatCode="0.000">
                  <c:v>1.4139999999999999</c:v>
                </c:pt>
                <c:pt idx="13693" formatCode="0.000">
                  <c:v>9.99</c:v>
                </c:pt>
                <c:pt idx="13694" formatCode="0.000">
                  <c:v>2.2789999999999999</c:v>
                </c:pt>
                <c:pt idx="13695" formatCode="0.000">
                  <c:v>8.5129999999999999</c:v>
                </c:pt>
                <c:pt idx="13696" formatCode="0.000">
                  <c:v>5.5</c:v>
                </c:pt>
                <c:pt idx="13697" formatCode="0.000">
                  <c:v>6.0359999999999996</c:v>
                </c:pt>
                <c:pt idx="13698" formatCode="0.000">
                  <c:v>4.0890000000000004</c:v>
                </c:pt>
                <c:pt idx="13699" formatCode="0.000">
                  <c:v>13.976000000000001</c:v>
                </c:pt>
                <c:pt idx="13700" formatCode="0.000">
                  <c:v>4.5129999999999999</c:v>
                </c:pt>
                <c:pt idx="13701" formatCode="0.000">
                  <c:v>-1.7330000000000001</c:v>
                </c:pt>
                <c:pt idx="13702" formatCode="0.000">
                  <c:v>8.0860000000000003</c:v>
                </c:pt>
                <c:pt idx="13703" formatCode="0.000">
                  <c:v>6.3120000000000003</c:v>
                </c:pt>
                <c:pt idx="13704" formatCode="0.000">
                  <c:v>5.72</c:v>
                </c:pt>
                <c:pt idx="13705" formatCode="0.000">
                  <c:v>4.3179999999999996</c:v>
                </c:pt>
                <c:pt idx="13706" formatCode="0.000">
                  <c:v>12.391</c:v>
                </c:pt>
                <c:pt idx="13707" formatCode="0.000">
                  <c:v>2.3149999999999999</c:v>
                </c:pt>
                <c:pt idx="13708" formatCode="0.000">
                  <c:v>1.5269999999999999</c:v>
                </c:pt>
                <c:pt idx="13709" formatCode="0.000">
                  <c:v>8.8919999999999995</c:v>
                </c:pt>
                <c:pt idx="13710" formatCode="0.000">
                  <c:v>6.7720000000000002</c:v>
                </c:pt>
                <c:pt idx="13711" formatCode="0.000">
                  <c:v>4.8079999999999998</c:v>
                </c:pt>
                <c:pt idx="13712" formatCode="0.000">
                  <c:v>7.3920000000000003</c:v>
                </c:pt>
                <c:pt idx="13713" formatCode="0.000">
                  <c:v>1.3340000000000001</c:v>
                </c:pt>
                <c:pt idx="13714" formatCode="0.000">
                  <c:v>6.74</c:v>
                </c:pt>
                <c:pt idx="13715" formatCode="0.000">
                  <c:v>0.94</c:v>
                </c:pt>
                <c:pt idx="13716" formatCode="0.000">
                  <c:v>9.8979999999999997</c:v>
                </c:pt>
                <c:pt idx="13717" formatCode="0.000">
                  <c:v>8.3209999999999997</c:v>
                </c:pt>
                <c:pt idx="13718" formatCode="0.000">
                  <c:v>6.4539999999999997</c:v>
                </c:pt>
                <c:pt idx="13719" formatCode="0.000">
                  <c:v>6.9249999999999998</c:v>
                </c:pt>
                <c:pt idx="13720" formatCode="0.000">
                  <c:v>10.956</c:v>
                </c:pt>
                <c:pt idx="13721" formatCode="0.000">
                  <c:v>3.0270000000000001</c:v>
                </c:pt>
                <c:pt idx="13722" formatCode="0.000">
                  <c:v>0.58299999999999996</c:v>
                </c:pt>
                <c:pt idx="13723" formatCode="0.000">
                  <c:v>7.5679999999999996</c:v>
                </c:pt>
                <c:pt idx="13724" formatCode="0.000">
                  <c:v>5.9029999999999996</c:v>
                </c:pt>
                <c:pt idx="13725" formatCode="0.000">
                  <c:v>6.173</c:v>
                </c:pt>
                <c:pt idx="13726" formatCode="0.000">
                  <c:v>8.8140000000000001</c:v>
                </c:pt>
                <c:pt idx="13727" formatCode="0.000">
                  <c:v>4.1459999999999999</c:v>
                </c:pt>
                <c:pt idx="13728" formatCode="0.000">
                  <c:v>5.0659999999999998</c:v>
                </c:pt>
                <c:pt idx="13729" formatCode="0.000">
                  <c:v>0.45600000000000002</c:v>
                </c:pt>
                <c:pt idx="13730" formatCode="0.000">
                  <c:v>9.1329999999999991</c:v>
                </c:pt>
                <c:pt idx="13731" formatCode="0.000">
                  <c:v>8.2720000000000002</c:v>
                </c:pt>
                <c:pt idx="13732" formatCode="0.000">
                  <c:v>5.298</c:v>
                </c:pt>
                <c:pt idx="13733" formatCode="0.000">
                  <c:v>7.6509999999999998</c:v>
                </c:pt>
                <c:pt idx="13734" formatCode="0.000">
                  <c:v>3.4710000000000001</c:v>
                </c:pt>
                <c:pt idx="13735" formatCode="0.000">
                  <c:v>5.5449999999999999</c:v>
                </c:pt>
                <c:pt idx="13736" formatCode="0.000">
                  <c:v>1.4279999999999999</c:v>
                </c:pt>
                <c:pt idx="13737" formatCode="0.000">
                  <c:v>10.706</c:v>
                </c:pt>
                <c:pt idx="13738" formatCode="0.000">
                  <c:v>7.7350000000000003</c:v>
                </c:pt>
                <c:pt idx="13739" formatCode="0.000">
                  <c:v>4.6989999999999998</c:v>
                </c:pt>
                <c:pt idx="13740" formatCode="0.000">
                  <c:v>8.1379999999999999</c:v>
                </c:pt>
                <c:pt idx="13741" formatCode="0.000">
                  <c:v>4.6909999999999998</c:v>
                </c:pt>
                <c:pt idx="13742" formatCode="0.000">
                  <c:v>5.55</c:v>
                </c:pt>
                <c:pt idx="13743" formatCode="0.000">
                  <c:v>1.73</c:v>
                </c:pt>
                <c:pt idx="13744" formatCode="0.000">
                  <c:v>8.2349999999999994</c:v>
                </c:pt>
                <c:pt idx="13745" formatCode="0.000">
                  <c:v>8.0449999999999999</c:v>
                </c:pt>
                <c:pt idx="13746" formatCode="0.000">
                  <c:v>4.8920000000000003</c:v>
                </c:pt>
                <c:pt idx="13747" formatCode="0.000">
                  <c:v>8.7520000000000007</c:v>
                </c:pt>
                <c:pt idx="13748" formatCode="0.000">
                  <c:v>2.6669999999999998</c:v>
                </c:pt>
                <c:pt idx="13749" formatCode="0.000">
                  <c:v>5.46</c:v>
                </c:pt>
                <c:pt idx="13750" formatCode="0.000">
                  <c:v>0.79200000000000004</c:v>
                </c:pt>
                <c:pt idx="13751" formatCode="0.000">
                  <c:v>7.8109999999999999</c:v>
                </c:pt>
                <c:pt idx="13752" formatCode="0.000">
                  <c:v>8.4420000000000002</c:v>
                </c:pt>
                <c:pt idx="13753" formatCode="0.000">
                  <c:v>7.4020000000000001</c:v>
                </c:pt>
                <c:pt idx="13754" formatCode="0.000">
                  <c:v>8.0489999999999995</c:v>
                </c:pt>
                <c:pt idx="13755" formatCode="0.000">
                  <c:v>-1.7000000000000001E-2</c:v>
                </c:pt>
                <c:pt idx="13756" formatCode="0.000">
                  <c:v>-2.5230000000000001</c:v>
                </c:pt>
                <c:pt idx="13757" formatCode="0.000">
                  <c:v>7.4480000000000004</c:v>
                </c:pt>
                <c:pt idx="13758" formatCode="0.000">
                  <c:v>0.78500000000000003</c:v>
                </c:pt>
                <c:pt idx="13759" formatCode="0.000">
                  <c:v>8.9390000000000001</c:v>
                </c:pt>
                <c:pt idx="13760" formatCode="0.000">
                  <c:v>7.86</c:v>
                </c:pt>
                <c:pt idx="13761" formatCode="0.000">
                  <c:v>6.7880000000000003</c:v>
                </c:pt>
                <c:pt idx="13762" formatCode="0.000">
                  <c:v>8.9930000000000003</c:v>
                </c:pt>
                <c:pt idx="13763" formatCode="0.000">
                  <c:v>-3.8340000000000001</c:v>
                </c:pt>
                <c:pt idx="13764" formatCode="0.000">
                  <c:v>2.7410000000000001</c:v>
                </c:pt>
                <c:pt idx="13765" formatCode="0.000">
                  <c:v>5.532</c:v>
                </c:pt>
                <c:pt idx="13766" formatCode="0.000">
                  <c:v>1.4350000000000001</c:v>
                </c:pt>
                <c:pt idx="13767" formatCode="0.000">
                  <c:v>11.347</c:v>
                </c:pt>
                <c:pt idx="13768" formatCode="0.000">
                  <c:v>5.65</c:v>
                </c:pt>
                <c:pt idx="13769" formatCode="0.000">
                  <c:v>5.633</c:v>
                </c:pt>
                <c:pt idx="13770" formatCode="0.000">
                  <c:v>11.161</c:v>
                </c:pt>
                <c:pt idx="13771" formatCode="0.000">
                  <c:v>-5.4370000000000003</c:v>
                </c:pt>
                <c:pt idx="13772" formatCode="0.000">
                  <c:v>-4.6059999999999999</c:v>
                </c:pt>
                <c:pt idx="13773" formatCode="0.000">
                  <c:v>7.0919999999999996</c:v>
                </c:pt>
                <c:pt idx="13774" formatCode="0.000">
                  <c:v>2.7010000000000001</c:v>
                </c:pt>
                <c:pt idx="13775" formatCode="0.000">
                  <c:v>8.9049999999999994</c:v>
                </c:pt>
                <c:pt idx="13776" formatCode="0.000">
                  <c:v>10.333</c:v>
                </c:pt>
                <c:pt idx="13777" formatCode="0.000">
                  <c:v>7.5119999999999996</c:v>
                </c:pt>
                <c:pt idx="13778" formatCode="0.000">
                  <c:v>9.44</c:v>
                </c:pt>
                <c:pt idx="13779" formatCode="0.000">
                  <c:v>-0.99399999999999999</c:v>
                </c:pt>
                <c:pt idx="13780" formatCode="0.000">
                  <c:v>-6.6529999999999996</c:v>
                </c:pt>
                <c:pt idx="13781" formatCode="0.000">
                  <c:v>7.0129999999999999</c:v>
                </c:pt>
                <c:pt idx="13782" formatCode="0.000">
                  <c:v>2.5129999999999999</c:v>
                </c:pt>
                <c:pt idx="13783" formatCode="0.000">
                  <c:v>10.199</c:v>
                </c:pt>
                <c:pt idx="13784" formatCode="0.000">
                  <c:v>8.0419999999999998</c:v>
                </c:pt>
                <c:pt idx="13785" formatCode="0.000">
                  <c:v>8.2629999999999999</c:v>
                </c:pt>
                <c:pt idx="13786" formatCode="0.000">
                  <c:v>9.8940000000000001</c:v>
                </c:pt>
                <c:pt idx="13787" formatCode="0.000">
                  <c:v>-6.3230000000000004</c:v>
                </c:pt>
                <c:pt idx="13788" formatCode="0.000">
                  <c:v>-7.42</c:v>
                </c:pt>
                <c:pt idx="13789" formatCode="0.000">
                  <c:v>9.6479999999999997</c:v>
                </c:pt>
                <c:pt idx="13790" formatCode="0.000">
                  <c:v>2.56</c:v>
                </c:pt>
                <c:pt idx="13791" formatCode="0.000">
                  <c:v>9.1150000000000002</c:v>
                </c:pt>
                <c:pt idx="13792" formatCode="0.000">
                  <c:v>10.173</c:v>
                </c:pt>
                <c:pt idx="13793" formatCode="0.000">
                  <c:v>10.336</c:v>
                </c:pt>
                <c:pt idx="13794" formatCode="0.000">
                  <c:v>8.6929999999999996</c:v>
                </c:pt>
                <c:pt idx="13795" formatCode="0.000">
                  <c:v>-1.659</c:v>
                </c:pt>
                <c:pt idx="13796" formatCode="0.000">
                  <c:v>-7.8819999999999997</c:v>
                </c:pt>
                <c:pt idx="13797" formatCode="0.000">
                  <c:v>7.5510000000000002</c:v>
                </c:pt>
                <c:pt idx="13798" formatCode="0.000">
                  <c:v>3.1960000000000002</c:v>
                </c:pt>
                <c:pt idx="13799" formatCode="0.000">
                  <c:v>13.433</c:v>
                </c:pt>
                <c:pt idx="13800" formatCode="0.000">
                  <c:v>8.7080000000000002</c:v>
                </c:pt>
                <c:pt idx="13801" formatCode="0.000">
                  <c:v>6.0970000000000004</c:v>
                </c:pt>
                <c:pt idx="13802" formatCode="0.000">
                  <c:v>9.2880000000000003</c:v>
                </c:pt>
                <c:pt idx="13803" formatCode="0.000">
                  <c:v>-4.1040000000000001</c:v>
                </c:pt>
                <c:pt idx="13804" formatCode="0.000">
                  <c:v>-5.3490000000000002</c:v>
                </c:pt>
                <c:pt idx="13805" formatCode="0.000">
                  <c:v>8.9280000000000008</c:v>
                </c:pt>
                <c:pt idx="13806" formatCode="0.000">
                  <c:v>2.5430000000000001</c:v>
                </c:pt>
                <c:pt idx="13807" formatCode="0.000">
                  <c:v>12.898</c:v>
                </c:pt>
                <c:pt idx="13808" formatCode="0.000">
                  <c:v>8.2390000000000008</c:v>
                </c:pt>
                <c:pt idx="13809" formatCode="0.000">
                  <c:v>5.8449999999999998</c:v>
                </c:pt>
                <c:pt idx="13810" formatCode="0.000">
                  <c:v>6.968</c:v>
                </c:pt>
                <c:pt idx="13811" formatCode="0.000">
                  <c:v>-4.2850000000000001</c:v>
                </c:pt>
                <c:pt idx="13812" formatCode="0.000">
                  <c:v>-0.34599999999999997</c:v>
                </c:pt>
                <c:pt idx="13813" formatCode="0.000">
                  <c:v>8.8789999999999996</c:v>
                </c:pt>
                <c:pt idx="13814" formatCode="0.000">
                  <c:v>1.599</c:v>
                </c:pt>
                <c:pt idx="13815" formatCode="0.000">
                  <c:v>8.7010000000000005</c:v>
                </c:pt>
                <c:pt idx="13816" formatCode="0.000">
                  <c:v>9.3859999999999992</c:v>
                </c:pt>
                <c:pt idx="13817" formatCode="0.000">
                  <c:v>7.5359999999999996</c:v>
                </c:pt>
                <c:pt idx="13818" formatCode="0.000">
                  <c:v>7.0609999999999999</c:v>
                </c:pt>
                <c:pt idx="13819" formatCode="0.000">
                  <c:v>-8.673</c:v>
                </c:pt>
                <c:pt idx="13820" formatCode="0.000">
                  <c:v>6.9379999999999997</c:v>
                </c:pt>
                <c:pt idx="13821" formatCode="0.000">
                  <c:v>5.5</c:v>
                </c:pt>
                <c:pt idx="13822" formatCode="0.000">
                  <c:v>2.0760000000000001</c:v>
                </c:pt>
                <c:pt idx="13823" formatCode="0.000">
                  <c:v>10.925000000000001</c:v>
                </c:pt>
                <c:pt idx="13824" formatCode="0.000">
                  <c:v>6.4409999999999998</c:v>
                </c:pt>
                <c:pt idx="13825" formatCode="0.000">
                  <c:v>8.3149999999999995</c:v>
                </c:pt>
                <c:pt idx="13826" formatCode="0.000">
                  <c:v>6.3319999999999999</c:v>
                </c:pt>
                <c:pt idx="13827" formatCode="0.000">
                  <c:v>-10.797000000000001</c:v>
                </c:pt>
                <c:pt idx="13828" formatCode="0.000">
                  <c:v>8.8919999999999995</c:v>
                </c:pt>
                <c:pt idx="13829" formatCode="0.000">
                  <c:v>5.641</c:v>
                </c:pt>
                <c:pt idx="13830" formatCode="0.000">
                  <c:v>2.831</c:v>
                </c:pt>
                <c:pt idx="13831" formatCode="0.000">
                  <c:v>9.2959999999999994</c:v>
                </c:pt>
                <c:pt idx="13832" formatCode="0.000">
                  <c:v>8.5370000000000008</c:v>
                </c:pt>
                <c:pt idx="13833" formatCode="0.000">
                  <c:v>7.9930000000000003</c:v>
                </c:pt>
                <c:pt idx="13834" formatCode="0.000">
                  <c:v>4.9720000000000004</c:v>
                </c:pt>
                <c:pt idx="13835" formatCode="0.000">
                  <c:v>-8.1839999999999993</c:v>
                </c:pt>
                <c:pt idx="13836" formatCode="0.000">
                  <c:v>5.5170000000000003</c:v>
                </c:pt>
                <c:pt idx="13837" formatCode="0.000">
                  <c:v>8.1609999999999996</c:v>
                </c:pt>
                <c:pt idx="13838" formatCode="0.000">
                  <c:v>2.9129999999999998</c:v>
                </c:pt>
                <c:pt idx="13839" formatCode="0.000">
                  <c:v>8.19</c:v>
                </c:pt>
                <c:pt idx="13840" formatCode="0.000">
                  <c:v>8.4440000000000008</c:v>
                </c:pt>
                <c:pt idx="13841" formatCode="0.000">
                  <c:v>8.8539999999999992</c:v>
                </c:pt>
                <c:pt idx="13842" formatCode="0.000">
                  <c:v>6.4039999999999999</c:v>
                </c:pt>
                <c:pt idx="13843" formatCode="0.000">
                  <c:v>-7.4950000000000001</c:v>
                </c:pt>
                <c:pt idx="13844" formatCode="0.000">
                  <c:v>7.2779999999999996</c:v>
                </c:pt>
                <c:pt idx="13845" formatCode="0.000">
                  <c:v>7.9210000000000003</c:v>
                </c:pt>
                <c:pt idx="13846" formatCode="0.000">
                  <c:v>0.22700000000000001</c:v>
                </c:pt>
                <c:pt idx="13847" formatCode="0.000">
                  <c:v>8.7479999999999993</c:v>
                </c:pt>
                <c:pt idx="13848" formatCode="0.000">
                  <c:v>7.4939999999999998</c:v>
                </c:pt>
                <c:pt idx="13849" formatCode="0.000">
                  <c:v>8.4239999999999995</c:v>
                </c:pt>
                <c:pt idx="13850" formatCode="0.000">
                  <c:v>5.5869999999999997</c:v>
                </c:pt>
                <c:pt idx="13851" formatCode="0.000">
                  <c:v>-0.64100000000000001</c:v>
                </c:pt>
                <c:pt idx="13852" formatCode="0.000">
                  <c:v>1.5229999999999999</c:v>
                </c:pt>
                <c:pt idx="13853" formatCode="0.000">
                  <c:v>4.8250000000000002</c:v>
                </c:pt>
                <c:pt idx="13854" formatCode="0.000">
                  <c:v>3.43</c:v>
                </c:pt>
                <c:pt idx="13855" formatCode="0.000">
                  <c:v>6.3070000000000004</c:v>
                </c:pt>
                <c:pt idx="13856" formatCode="0.000">
                  <c:v>9.4</c:v>
                </c:pt>
                <c:pt idx="13857" formatCode="0.000">
                  <c:v>8.7029999999999994</c:v>
                </c:pt>
                <c:pt idx="13858" formatCode="0.000">
                  <c:v>4.7089999999999996</c:v>
                </c:pt>
                <c:pt idx="13859" formatCode="0.000">
                  <c:v>-1.2290000000000001</c:v>
                </c:pt>
                <c:pt idx="13860" formatCode="0.000">
                  <c:v>13.273999999999999</c:v>
                </c:pt>
                <c:pt idx="13861" formatCode="0.000">
                  <c:v>0.871</c:v>
                </c:pt>
                <c:pt idx="13862" formatCode="0.000">
                  <c:v>-1.272</c:v>
                </c:pt>
                <c:pt idx="13863" formatCode="0.000">
                  <c:v>8.5749999999999993</c:v>
                </c:pt>
                <c:pt idx="13864" formatCode="0.000">
                  <c:v>7.2149999999999999</c:v>
                </c:pt>
                <c:pt idx="13865" formatCode="0.000">
                  <c:v>7.1219999999999999</c:v>
                </c:pt>
                <c:pt idx="13866" formatCode="0.000">
                  <c:v>3.0089999999999999</c:v>
                </c:pt>
                <c:pt idx="13867" formatCode="0.000">
                  <c:v>6.9160000000000004</c:v>
                </c:pt>
                <c:pt idx="13868" formatCode="0.000">
                  <c:v>9.6000000000000002E-2</c:v>
                </c:pt>
                <c:pt idx="13869" formatCode="0.000">
                  <c:v>3.48</c:v>
                </c:pt>
                <c:pt idx="13870" formatCode="0.000">
                  <c:v>2.863</c:v>
                </c:pt>
                <c:pt idx="13871" formatCode="0.000">
                  <c:v>7.5590000000000002</c:v>
                </c:pt>
                <c:pt idx="13872" formatCode="0.000">
                  <c:v>8.7430000000000003</c:v>
                </c:pt>
                <c:pt idx="13873" formatCode="0.000">
                  <c:v>6.726</c:v>
                </c:pt>
                <c:pt idx="13874" formatCode="0.000">
                  <c:v>5.3620000000000001</c:v>
                </c:pt>
                <c:pt idx="13875" formatCode="0.000">
                  <c:v>2.411</c:v>
                </c:pt>
                <c:pt idx="13876" formatCode="0.000">
                  <c:v>4.3540000000000001</c:v>
                </c:pt>
                <c:pt idx="13877" formatCode="0.000">
                  <c:v>0.40200000000000002</c:v>
                </c:pt>
                <c:pt idx="13878" formatCode="0.000">
                  <c:v>1.6830000000000001</c:v>
                </c:pt>
                <c:pt idx="13879" formatCode="0.000">
                  <c:v>11.179</c:v>
                </c:pt>
                <c:pt idx="13880" formatCode="0.000">
                  <c:v>9.1539999999999999</c:v>
                </c:pt>
                <c:pt idx="13881" formatCode="0.000">
                  <c:v>4.97</c:v>
                </c:pt>
                <c:pt idx="13882" formatCode="0.000">
                  <c:v>5.37</c:v>
                </c:pt>
                <c:pt idx="13883" formatCode="0.000">
                  <c:v>-1.9239999999999999</c:v>
                </c:pt>
                <c:pt idx="13884" formatCode="0.000">
                  <c:v>4.9969999999999999</c:v>
                </c:pt>
                <c:pt idx="13885" formatCode="0.000">
                  <c:v>3.3149999999999999</c:v>
                </c:pt>
                <c:pt idx="13886" formatCode="0.000">
                  <c:v>0.20599999999999999</c:v>
                </c:pt>
                <c:pt idx="13887" formatCode="0.000">
                  <c:v>10.372</c:v>
                </c:pt>
                <c:pt idx="13888" formatCode="0.000">
                  <c:v>7.7610000000000001</c:v>
                </c:pt>
                <c:pt idx="13889" formatCode="0.000">
                  <c:v>9.5380000000000003</c:v>
                </c:pt>
                <c:pt idx="13890" formatCode="0.000">
                  <c:v>5.15</c:v>
                </c:pt>
                <c:pt idx="13891" formatCode="0.000">
                  <c:v>-0.35499999999999998</c:v>
                </c:pt>
                <c:pt idx="13892" formatCode="0.000">
                  <c:v>5.8559999999999999</c:v>
                </c:pt>
                <c:pt idx="13893" formatCode="0.000">
                  <c:v>-0.316</c:v>
                </c:pt>
                <c:pt idx="13894" formatCode="0.000">
                  <c:v>2.6419999999999999</c:v>
                </c:pt>
                <c:pt idx="13895" formatCode="0.000">
                  <c:v>9.5389999999999997</c:v>
                </c:pt>
                <c:pt idx="13896" formatCode="0.000">
                  <c:v>8.0109999999999992</c:v>
                </c:pt>
                <c:pt idx="13897" formatCode="0.000">
                  <c:v>9.2279999999999998</c:v>
                </c:pt>
                <c:pt idx="13898" formatCode="0.000">
                  <c:v>6.556</c:v>
                </c:pt>
                <c:pt idx="13899" formatCode="0.000">
                  <c:v>1.17</c:v>
                </c:pt>
                <c:pt idx="13900" formatCode="0.000">
                  <c:v>4.79</c:v>
                </c:pt>
                <c:pt idx="13901" formatCode="0.000">
                  <c:v>4.492</c:v>
                </c:pt>
                <c:pt idx="13902" formatCode="0.000">
                  <c:v>0.56899999999999995</c:v>
                </c:pt>
                <c:pt idx="13903" formatCode="0.000">
                  <c:v>9.0129999999999999</c:v>
                </c:pt>
                <c:pt idx="13904" formatCode="0.000">
                  <c:v>7.9560000000000004</c:v>
                </c:pt>
                <c:pt idx="13905" formatCode="0.000">
                  <c:v>5.3230000000000004</c:v>
                </c:pt>
                <c:pt idx="13906" formatCode="0.000">
                  <c:v>7.282</c:v>
                </c:pt>
                <c:pt idx="13907" formatCode="0.000">
                  <c:v>-2.13</c:v>
                </c:pt>
                <c:pt idx="13908" formatCode="0.000">
                  <c:v>2.9180000000000001</c:v>
                </c:pt>
                <c:pt idx="13909" formatCode="0.000">
                  <c:v>-2.6440000000000001</c:v>
                </c:pt>
                <c:pt idx="13910" formatCode="0.000">
                  <c:v>2.7160000000000002</c:v>
                </c:pt>
                <c:pt idx="13911" formatCode="0.000">
                  <c:v>11.243</c:v>
                </c:pt>
                <c:pt idx="13912" formatCode="0.000">
                  <c:v>10.045</c:v>
                </c:pt>
                <c:pt idx="13913" formatCode="0.000">
                  <c:v>10.55</c:v>
                </c:pt>
                <c:pt idx="13914" formatCode="0.000">
                  <c:v>5.9480000000000004</c:v>
                </c:pt>
                <c:pt idx="13915" formatCode="0.000">
                  <c:v>-2.5</c:v>
                </c:pt>
                <c:pt idx="13916" formatCode="0.000">
                  <c:v>1.333</c:v>
                </c:pt>
                <c:pt idx="13917" formatCode="0.000">
                  <c:v>5.4379999999999997</c:v>
                </c:pt>
                <c:pt idx="13918" formatCode="0.000">
                  <c:v>1.2330000000000001</c:v>
                </c:pt>
                <c:pt idx="13919" formatCode="0.000">
                  <c:v>11.423999999999999</c:v>
                </c:pt>
                <c:pt idx="13920" formatCode="0.000">
                  <c:v>9.6649999999999991</c:v>
                </c:pt>
                <c:pt idx="13921" formatCode="0.000">
                  <c:v>7.5469999999999997</c:v>
                </c:pt>
                <c:pt idx="13922" formatCode="0.000">
                  <c:v>6.93</c:v>
                </c:pt>
                <c:pt idx="13923" formatCode="0.000">
                  <c:v>-2.0329999999999999</c:v>
                </c:pt>
                <c:pt idx="13924" formatCode="0.000">
                  <c:v>-5.6710000000000003</c:v>
                </c:pt>
                <c:pt idx="13925" formatCode="0.000">
                  <c:v>6.6639999999999997</c:v>
                </c:pt>
                <c:pt idx="13926" formatCode="0.000">
                  <c:v>0.877</c:v>
                </c:pt>
                <c:pt idx="13927" formatCode="0.000">
                  <c:v>13.361000000000001</c:v>
                </c:pt>
                <c:pt idx="13928" formatCode="0.000">
                  <c:v>10.811999999999999</c:v>
                </c:pt>
                <c:pt idx="13929" formatCode="0.000">
                  <c:v>9.2520000000000007</c:v>
                </c:pt>
                <c:pt idx="13930" formatCode="0.000">
                  <c:v>7.7779999999999996</c:v>
                </c:pt>
                <c:pt idx="13931" formatCode="0.000">
                  <c:v>1.577</c:v>
                </c:pt>
                <c:pt idx="13932" formatCode="0.000">
                  <c:v>-3.42</c:v>
                </c:pt>
                <c:pt idx="13933" formatCode="0.000">
                  <c:v>4.8650000000000002</c:v>
                </c:pt>
                <c:pt idx="13934" formatCode="0.000">
                  <c:v>3.0030000000000001</c:v>
                </c:pt>
                <c:pt idx="13935" formatCode="0.000">
                  <c:v>9.8480000000000008</c:v>
                </c:pt>
                <c:pt idx="13936" formatCode="0.000">
                  <c:v>10.275</c:v>
                </c:pt>
                <c:pt idx="13937" formatCode="0.000">
                  <c:v>6.367</c:v>
                </c:pt>
                <c:pt idx="13938" formatCode="0.000">
                  <c:v>8.5120000000000005</c:v>
                </c:pt>
                <c:pt idx="13939" formatCode="0.000">
                  <c:v>-1.5429999999999999</c:v>
                </c:pt>
                <c:pt idx="13940" formatCode="0.000">
                  <c:v>-2.3570000000000002</c:v>
                </c:pt>
                <c:pt idx="13941" formatCode="0.000">
                  <c:v>6.7190000000000003</c:v>
                </c:pt>
                <c:pt idx="13942" formatCode="0.000">
                  <c:v>1.35</c:v>
                </c:pt>
                <c:pt idx="13943" formatCode="0.000">
                  <c:v>12.071999999999999</c:v>
                </c:pt>
                <c:pt idx="13944" formatCode="0.000">
                  <c:v>6.7140000000000004</c:v>
                </c:pt>
                <c:pt idx="13945" formatCode="0.000">
                  <c:v>7.6920000000000002</c:v>
                </c:pt>
                <c:pt idx="13946" formatCode="0.000">
                  <c:v>-0.84699999999999998</c:v>
                </c:pt>
                <c:pt idx="13947" formatCode="0.000">
                  <c:v>-3.3519999999999999</c:v>
                </c:pt>
                <c:pt idx="13948" formatCode="0.000">
                  <c:v>7.7409999999999997</c:v>
                </c:pt>
                <c:pt idx="13949" formatCode="0.000">
                  <c:v>1.3280000000000001</c:v>
                </c:pt>
                <c:pt idx="13950" formatCode="0.000">
                  <c:v>10.016999999999999</c:v>
                </c:pt>
                <c:pt idx="13951" formatCode="0.000">
                  <c:v>10.005000000000001</c:v>
                </c:pt>
                <c:pt idx="13952" formatCode="0.000">
                  <c:v>7.9020000000000001</c:v>
                </c:pt>
                <c:pt idx="13953" formatCode="0.000">
                  <c:v>8.423</c:v>
                </c:pt>
                <c:pt idx="13954" formatCode="0.000">
                  <c:v>-6.7389999999999999</c:v>
                </c:pt>
                <c:pt idx="13955" formatCode="0.000">
                  <c:v>-4.8209999999999997</c:v>
                </c:pt>
                <c:pt idx="13956" formatCode="0.000">
                  <c:v>8.1820000000000004</c:v>
                </c:pt>
                <c:pt idx="13957" formatCode="0.000">
                  <c:v>2.2370000000000001</c:v>
                </c:pt>
                <c:pt idx="13958" formatCode="0.000">
                  <c:v>12.888999999999999</c:v>
                </c:pt>
                <c:pt idx="13959" formatCode="0.000">
                  <c:v>11.366</c:v>
                </c:pt>
                <c:pt idx="13960" formatCode="0.000">
                  <c:v>9.0410000000000004</c:v>
                </c:pt>
                <c:pt idx="13961" formatCode="0.000">
                  <c:v>6.4740000000000002</c:v>
                </c:pt>
                <c:pt idx="13962" formatCode="0.000">
                  <c:v>-6.1319999999999997</c:v>
                </c:pt>
                <c:pt idx="13963" formatCode="0.000">
                  <c:v>0.80300000000000005</c:v>
                </c:pt>
                <c:pt idx="13964" formatCode="0.000">
                  <c:v>5.7140000000000004</c:v>
                </c:pt>
                <c:pt idx="13965" formatCode="0.000">
                  <c:v>3.27</c:v>
                </c:pt>
                <c:pt idx="13966" formatCode="0.000">
                  <c:v>8.5269999999999992</c:v>
                </c:pt>
                <c:pt idx="13967" formatCode="0.000">
                  <c:v>12.115</c:v>
                </c:pt>
                <c:pt idx="13968" formatCode="0.000">
                  <c:v>9.8960000000000008</c:v>
                </c:pt>
                <c:pt idx="13969" formatCode="0.000">
                  <c:v>5.58</c:v>
                </c:pt>
                <c:pt idx="13970" formatCode="0.000">
                  <c:v>-5.3789999999999996</c:v>
                </c:pt>
                <c:pt idx="13971" formatCode="0.000">
                  <c:v>4.5060000000000002</c:v>
                </c:pt>
                <c:pt idx="13972" formatCode="0.000">
                  <c:v>6.9249999999999998</c:v>
                </c:pt>
                <c:pt idx="13973" formatCode="0.000">
                  <c:v>1.31</c:v>
                </c:pt>
                <c:pt idx="13974" formatCode="0.000">
                  <c:v>10.747999999999999</c:v>
                </c:pt>
                <c:pt idx="13975" formatCode="0.000">
                  <c:v>8.7569999999999997</c:v>
                </c:pt>
                <c:pt idx="13976" formatCode="0.000">
                  <c:v>8.3030000000000008</c:v>
                </c:pt>
                <c:pt idx="13977" formatCode="0.000">
                  <c:v>4.6929999999999996</c:v>
                </c:pt>
                <c:pt idx="13978" formatCode="0.000">
                  <c:v>-1.1479999999999999</c:v>
                </c:pt>
                <c:pt idx="13979" formatCode="0.000">
                  <c:v>4.29</c:v>
                </c:pt>
                <c:pt idx="13980" formatCode="0.000">
                  <c:v>6.7729999999999997</c:v>
                </c:pt>
                <c:pt idx="13981" formatCode="0.000">
                  <c:v>0.44800000000000001</c:v>
                </c:pt>
                <c:pt idx="13982" formatCode="0.000">
                  <c:v>7.85</c:v>
                </c:pt>
                <c:pt idx="13983" formatCode="0.000">
                  <c:v>9.1890000000000001</c:v>
                </c:pt>
                <c:pt idx="13984" formatCode="0.000">
                  <c:v>8.7360000000000007</c:v>
                </c:pt>
                <c:pt idx="13985" formatCode="0.000">
                  <c:v>5.5030000000000001</c:v>
                </c:pt>
                <c:pt idx="13986" formatCode="0.000">
                  <c:v>-2.2160000000000002</c:v>
                </c:pt>
                <c:pt idx="13987" formatCode="0.000">
                  <c:v>4.6989999999999998</c:v>
                </c:pt>
                <c:pt idx="13988" formatCode="0.000">
                  <c:v>8.8469999999999995</c:v>
                </c:pt>
                <c:pt idx="13989" formatCode="0.000">
                  <c:v>1.992</c:v>
                </c:pt>
                <c:pt idx="13990" formatCode="0.000">
                  <c:v>6.4690000000000003</c:v>
                </c:pt>
                <c:pt idx="13991" formatCode="0.000">
                  <c:v>8.06</c:v>
                </c:pt>
                <c:pt idx="13992" formatCode="0.000">
                  <c:v>7.556</c:v>
                </c:pt>
                <c:pt idx="13993" formatCode="0.000">
                  <c:v>4.6310000000000002</c:v>
                </c:pt>
                <c:pt idx="13994" formatCode="0.000">
                  <c:v>-3.97</c:v>
                </c:pt>
                <c:pt idx="13995" formatCode="0.000">
                  <c:v>5.9720000000000004</c:v>
                </c:pt>
                <c:pt idx="13996" formatCode="0.000">
                  <c:v>9.7720000000000002</c:v>
                </c:pt>
                <c:pt idx="13997" formatCode="0.000">
                  <c:v>-0.29199999999999998</c:v>
                </c:pt>
                <c:pt idx="13998" formatCode="0.000">
                  <c:v>9.8879999999999999</c:v>
                </c:pt>
                <c:pt idx="13999" formatCode="0.000">
                  <c:v>7.51</c:v>
                </c:pt>
                <c:pt idx="14000" formatCode="0.000">
                  <c:v>7.4740000000000002</c:v>
                </c:pt>
                <c:pt idx="14001" formatCode="0.000">
                  <c:v>4.5279999999999996</c:v>
                </c:pt>
                <c:pt idx="14002" formatCode="0.000">
                  <c:v>-0.34300000000000003</c:v>
                </c:pt>
                <c:pt idx="14003" formatCode="0.000">
                  <c:v>12.651999999999999</c:v>
                </c:pt>
                <c:pt idx="14004" formatCode="0.000">
                  <c:v>1.909</c:v>
                </c:pt>
                <c:pt idx="14005" formatCode="0.000">
                  <c:v>-0.90900000000000003</c:v>
                </c:pt>
                <c:pt idx="14006" formatCode="0.000">
                  <c:v>6.4740000000000002</c:v>
                </c:pt>
                <c:pt idx="14007" formatCode="0.000">
                  <c:v>7.7060000000000004</c:v>
                </c:pt>
                <c:pt idx="14008" formatCode="0.000">
                  <c:v>9.0380000000000003</c:v>
                </c:pt>
                <c:pt idx="14009" formatCode="0.000">
                  <c:v>6.3819999999999997</c:v>
                </c:pt>
                <c:pt idx="14010" formatCode="0.000">
                  <c:v>-0.23100000000000001</c:v>
                </c:pt>
                <c:pt idx="14011" formatCode="0.000">
                  <c:v>2.7130000000000001</c:v>
                </c:pt>
                <c:pt idx="14012" formatCode="0.000">
                  <c:v>1.2909999999999999</c:v>
                </c:pt>
                <c:pt idx="14013" formatCode="0.000">
                  <c:v>1.71</c:v>
                </c:pt>
                <c:pt idx="14014" formatCode="0.000">
                  <c:v>9.4049999999999994</c:v>
                </c:pt>
                <c:pt idx="14015" formatCode="0.000">
                  <c:v>9.077</c:v>
                </c:pt>
                <c:pt idx="14016" formatCode="0.000">
                  <c:v>10.773999999999999</c:v>
                </c:pt>
                <c:pt idx="14017" formatCode="0.000">
                  <c:v>4.484</c:v>
                </c:pt>
                <c:pt idx="14018" formatCode="0.000">
                  <c:v>1.5029999999999999</c:v>
                </c:pt>
                <c:pt idx="14019" formatCode="0.000">
                  <c:v>9.0760000000000005</c:v>
                </c:pt>
                <c:pt idx="14020" formatCode="0.000">
                  <c:v>1.2569999999999999</c:v>
                </c:pt>
                <c:pt idx="14021" formatCode="0.000">
                  <c:v>0.52400000000000002</c:v>
                </c:pt>
                <c:pt idx="14022" formatCode="0.000">
                  <c:v>7.0739999999999998</c:v>
                </c:pt>
                <c:pt idx="14023" formatCode="0.000">
                  <c:v>8.9600000000000009</c:v>
                </c:pt>
                <c:pt idx="14024" formatCode="0.000">
                  <c:v>8.3059999999999992</c:v>
                </c:pt>
                <c:pt idx="14025" formatCode="0.000">
                  <c:v>4.5670000000000002</c:v>
                </c:pt>
                <c:pt idx="14026" formatCode="0.000">
                  <c:v>1.649</c:v>
                </c:pt>
                <c:pt idx="14027" formatCode="0.000">
                  <c:v>8.9309999999999992</c:v>
                </c:pt>
                <c:pt idx="14028" formatCode="0.000">
                  <c:v>-1.022</c:v>
                </c:pt>
                <c:pt idx="14029" formatCode="0.000">
                  <c:v>-0.64</c:v>
                </c:pt>
                <c:pt idx="14030" formatCode="0.000">
                  <c:v>7.6859999999999999</c:v>
                </c:pt>
                <c:pt idx="14031" formatCode="0.000">
                  <c:v>8.52</c:v>
                </c:pt>
                <c:pt idx="14032" formatCode="0.000">
                  <c:v>11.554</c:v>
                </c:pt>
                <c:pt idx="14033" formatCode="0.000">
                  <c:v>4.9180000000000001</c:v>
                </c:pt>
                <c:pt idx="14034" formatCode="0.000">
                  <c:v>-0.17499999999999999</c:v>
                </c:pt>
                <c:pt idx="14035" formatCode="0.000">
                  <c:v>6.274</c:v>
                </c:pt>
                <c:pt idx="14036" formatCode="0.000">
                  <c:v>-0.41099999999999998</c:v>
                </c:pt>
                <c:pt idx="14037" formatCode="0.000">
                  <c:v>-1.02</c:v>
                </c:pt>
                <c:pt idx="14038" formatCode="0.000">
                  <c:v>7.4359999999999999</c:v>
                </c:pt>
                <c:pt idx="14039" formatCode="0.000">
                  <c:v>12.324999999999999</c:v>
                </c:pt>
                <c:pt idx="14040" formatCode="0.000">
                  <c:v>11.952999999999999</c:v>
                </c:pt>
                <c:pt idx="14041" formatCode="0.000">
                  <c:v>6.6319999999999997</c:v>
                </c:pt>
                <c:pt idx="14042" formatCode="0.000">
                  <c:v>-1.921</c:v>
                </c:pt>
                <c:pt idx="14043" formatCode="0.000">
                  <c:v>7.1470000000000002</c:v>
                </c:pt>
                <c:pt idx="14044" formatCode="0.000">
                  <c:v>-5.14</c:v>
                </c:pt>
                <c:pt idx="14045" formatCode="0.000">
                  <c:v>2</c:v>
                </c:pt>
                <c:pt idx="14046" formatCode="0.000">
                  <c:v>9.6999999999999993</c:v>
                </c:pt>
                <c:pt idx="14047" formatCode="0.000">
                  <c:v>10.242000000000001</c:v>
                </c:pt>
                <c:pt idx="14048" formatCode="0.000">
                  <c:v>12.694000000000001</c:v>
                </c:pt>
                <c:pt idx="14049" formatCode="0.000">
                  <c:v>8.8019999999999996</c:v>
                </c:pt>
                <c:pt idx="14050" formatCode="0.000">
                  <c:v>-4.3040000000000003</c:v>
                </c:pt>
                <c:pt idx="14051" formatCode="0.000">
                  <c:v>-2.4830000000000001</c:v>
                </c:pt>
                <c:pt idx="14052" formatCode="0.000">
                  <c:v>-2.9830000000000001</c:v>
                </c:pt>
                <c:pt idx="14053" formatCode="0.000">
                  <c:v>4.09</c:v>
                </c:pt>
                <c:pt idx="14054" formatCode="0.000">
                  <c:v>12.053000000000001</c:v>
                </c:pt>
                <c:pt idx="14055" formatCode="0.000">
                  <c:v>13.356</c:v>
                </c:pt>
                <c:pt idx="14056" formatCode="0.000">
                  <c:v>12.872</c:v>
                </c:pt>
                <c:pt idx="14057" formatCode="0.000">
                  <c:v>4.5570000000000004</c:v>
                </c:pt>
                <c:pt idx="14058" formatCode="0.000">
                  <c:v>4.45</c:v>
                </c:pt>
                <c:pt idx="14059" formatCode="0.000">
                  <c:v>2.097</c:v>
                </c:pt>
                <c:pt idx="14060" formatCode="0.000">
                  <c:v>-0.24399999999999999</c:v>
                </c:pt>
                <c:pt idx="14061" formatCode="0.000">
                  <c:v>2.5609999999999999</c:v>
                </c:pt>
                <c:pt idx="14062" formatCode="0.000">
                  <c:v>10.855</c:v>
                </c:pt>
                <c:pt idx="14063" formatCode="0.000">
                  <c:v>7.9429999999999996</c:v>
                </c:pt>
                <c:pt idx="14064" formatCode="0.000">
                  <c:v>9.2289999999999992</c:v>
                </c:pt>
                <c:pt idx="14065" formatCode="0.000">
                  <c:v>4.6449999999999996</c:v>
                </c:pt>
                <c:pt idx="14066" formatCode="0.000">
                  <c:v>9.9760000000000009</c:v>
                </c:pt>
                <c:pt idx="14067" formatCode="0.000">
                  <c:v>1.385</c:v>
                </c:pt>
                <c:pt idx="14068" formatCode="0.000">
                  <c:v>-1.7749999999999999</c:v>
                </c:pt>
                <c:pt idx="14069" formatCode="0.000">
                  <c:v>-0.4</c:v>
                </c:pt>
                <c:pt idx="14070" formatCode="0.000">
                  <c:v>10.196999999999999</c:v>
                </c:pt>
                <c:pt idx="14071" formatCode="0.000">
                  <c:v>8.1790000000000003</c:v>
                </c:pt>
                <c:pt idx="14072" formatCode="0.000">
                  <c:v>9.2829999999999995</c:v>
                </c:pt>
                <c:pt idx="14073" formatCode="0.000">
                  <c:v>5.69</c:v>
                </c:pt>
                <c:pt idx="14074" formatCode="0.000">
                  <c:v>7.3730000000000002</c:v>
                </c:pt>
                <c:pt idx="14075" formatCode="0.000">
                  <c:v>-1.718</c:v>
                </c:pt>
                <c:pt idx="14076" formatCode="0.000">
                  <c:v>-0.67900000000000005</c:v>
                </c:pt>
                <c:pt idx="14077" formatCode="0.000">
                  <c:v>0.58299999999999996</c:v>
                </c:pt>
                <c:pt idx="14078" formatCode="0.000">
                  <c:v>12.6</c:v>
                </c:pt>
                <c:pt idx="14079" formatCode="0.000">
                  <c:v>9.1649999999999991</c:v>
                </c:pt>
                <c:pt idx="14080" formatCode="0.000">
                  <c:v>8.5139999999999993</c:v>
                </c:pt>
                <c:pt idx="14081" formatCode="0.000">
                  <c:v>6.0739999999999998</c:v>
                </c:pt>
                <c:pt idx="14082" formatCode="0.000">
                  <c:v>3.7759999999999998</c:v>
                </c:pt>
                <c:pt idx="14083" formatCode="0.000">
                  <c:v>-0.83699999999999997</c:v>
                </c:pt>
                <c:pt idx="14084" formatCode="0.000">
                  <c:v>-0.85699999999999998</c:v>
                </c:pt>
                <c:pt idx="14085" formatCode="0.000">
                  <c:v>4.2720000000000002</c:v>
                </c:pt>
                <c:pt idx="14086" formatCode="0.000">
                  <c:v>9.5969999999999995</c:v>
                </c:pt>
                <c:pt idx="14087" formatCode="0.000">
                  <c:v>11.377000000000001</c:v>
                </c:pt>
                <c:pt idx="14088" formatCode="0.000">
                  <c:v>8.1590000000000007</c:v>
                </c:pt>
                <c:pt idx="14089" formatCode="0.000">
                  <c:v>5.5590000000000002</c:v>
                </c:pt>
                <c:pt idx="14090" formatCode="0.000">
                  <c:v>3.8969999999999998</c:v>
                </c:pt>
                <c:pt idx="14091" formatCode="0.000">
                  <c:v>-0.77600000000000002</c:v>
                </c:pt>
                <c:pt idx="14092" formatCode="0.000">
                  <c:v>2.97</c:v>
                </c:pt>
                <c:pt idx="14093" formatCode="0.000">
                  <c:v>1.1040000000000001</c:v>
                </c:pt>
                <c:pt idx="14094" formatCode="0.000">
                  <c:v>10.464</c:v>
                </c:pt>
                <c:pt idx="14095" formatCode="0.000">
                  <c:v>9.25</c:v>
                </c:pt>
                <c:pt idx="14096" formatCode="0.000">
                  <c:v>9.1240000000000006</c:v>
                </c:pt>
                <c:pt idx="14097" formatCode="0.000">
                  <c:v>4.24</c:v>
                </c:pt>
                <c:pt idx="14098" formatCode="0.000">
                  <c:v>4.4039999999999999</c:v>
                </c:pt>
                <c:pt idx="14099" formatCode="0.000">
                  <c:v>-0.48699999999999999</c:v>
                </c:pt>
                <c:pt idx="14100" formatCode="0.000">
                  <c:v>4.8090000000000002</c:v>
                </c:pt>
                <c:pt idx="14101" formatCode="0.000">
                  <c:v>2.5920000000000001</c:v>
                </c:pt>
                <c:pt idx="14102" formatCode="0.000">
                  <c:v>8.0640000000000001</c:v>
                </c:pt>
                <c:pt idx="14103" formatCode="0.000">
                  <c:v>9.7279999999999998</c:v>
                </c:pt>
                <c:pt idx="14104" formatCode="0.000">
                  <c:v>8.2690000000000001</c:v>
                </c:pt>
                <c:pt idx="14105" formatCode="0.000">
                  <c:v>3.8050000000000002</c:v>
                </c:pt>
                <c:pt idx="14106" formatCode="0.000">
                  <c:v>12.505000000000001</c:v>
                </c:pt>
                <c:pt idx="14107" formatCode="0.000">
                  <c:v>-3.99</c:v>
                </c:pt>
                <c:pt idx="14108" formatCode="0.000">
                  <c:v>5.016</c:v>
                </c:pt>
                <c:pt idx="14109" formatCode="0.000">
                  <c:v>1.478</c:v>
                </c:pt>
                <c:pt idx="14110" formatCode="0.000">
                  <c:v>4.0869999999999997</c:v>
                </c:pt>
                <c:pt idx="14111" formatCode="0.000">
                  <c:v>10.125999999999999</c:v>
                </c:pt>
                <c:pt idx="14112" formatCode="0.000">
                  <c:v>8.6150000000000002</c:v>
                </c:pt>
                <c:pt idx="14113" formatCode="0.000">
                  <c:v>4.444</c:v>
                </c:pt>
                <c:pt idx="14114" formatCode="0.000">
                  <c:v>-4.1479999999999997</c:v>
                </c:pt>
                <c:pt idx="14115" formatCode="0.000">
                  <c:v>-0.439</c:v>
                </c:pt>
                <c:pt idx="14116" formatCode="0.000">
                  <c:v>4.9210000000000003</c:v>
                </c:pt>
                <c:pt idx="14117" formatCode="0.000">
                  <c:v>4.8040000000000003</c:v>
                </c:pt>
                <c:pt idx="14118" formatCode="0.000">
                  <c:v>13.565</c:v>
                </c:pt>
                <c:pt idx="14119" formatCode="0.000">
                  <c:v>9.6820000000000004</c:v>
                </c:pt>
                <c:pt idx="14120" formatCode="0.000">
                  <c:v>8.83</c:v>
                </c:pt>
                <c:pt idx="14121" formatCode="0.000">
                  <c:v>5.7279999999999998</c:v>
                </c:pt>
                <c:pt idx="14122" formatCode="0.000">
                  <c:v>-6.4029999999999996</c:v>
                </c:pt>
                <c:pt idx="14123" formatCode="0.000">
                  <c:v>4.4119999999999999</c:v>
                </c:pt>
                <c:pt idx="14124" formatCode="0.000">
                  <c:v>9.6159999999999997</c:v>
                </c:pt>
                <c:pt idx="14125" formatCode="0.000">
                  <c:v>2.4359999999999999</c:v>
                </c:pt>
                <c:pt idx="14126" formatCode="0.000">
                  <c:v>7.3369999999999997</c:v>
                </c:pt>
                <c:pt idx="14127" formatCode="0.000">
                  <c:v>9.3000000000000007</c:v>
                </c:pt>
                <c:pt idx="14128" formatCode="0.000">
                  <c:v>9.25</c:v>
                </c:pt>
                <c:pt idx="14129" formatCode="0.000">
                  <c:v>5.5890000000000004</c:v>
                </c:pt>
                <c:pt idx="14130" formatCode="0.000">
                  <c:v>-7.7480000000000002</c:v>
                </c:pt>
                <c:pt idx="14131" formatCode="0.000">
                  <c:v>4.306</c:v>
                </c:pt>
                <c:pt idx="14132" formatCode="0.000">
                  <c:v>10.56</c:v>
                </c:pt>
                <c:pt idx="14133" formatCode="0.000">
                  <c:v>3.911</c:v>
                </c:pt>
                <c:pt idx="14134" formatCode="0.000">
                  <c:v>9.5920000000000005</c:v>
                </c:pt>
                <c:pt idx="14135" formatCode="0.000">
                  <c:v>8.6240000000000006</c:v>
                </c:pt>
                <c:pt idx="14136" formatCode="0.000">
                  <c:v>6.8520000000000003</c:v>
                </c:pt>
                <c:pt idx="14137" formatCode="0.000">
                  <c:v>6</c:v>
                </c:pt>
                <c:pt idx="14138" formatCode="0.000">
                  <c:v>-7.73</c:v>
                </c:pt>
                <c:pt idx="14139" formatCode="0.000">
                  <c:v>8.0679999999999996</c:v>
                </c:pt>
                <c:pt idx="14140" formatCode="0.000">
                  <c:v>7.444</c:v>
                </c:pt>
                <c:pt idx="14141" formatCode="0.000">
                  <c:v>2.831</c:v>
                </c:pt>
                <c:pt idx="14142" formatCode="0.000">
                  <c:v>9.5559999999999992</c:v>
                </c:pt>
                <c:pt idx="14143" formatCode="0.000">
                  <c:v>8.1059999999999999</c:v>
                </c:pt>
                <c:pt idx="14144" formatCode="0.000">
                  <c:v>7.4180000000000001</c:v>
                </c:pt>
                <c:pt idx="14145" formatCode="0.000">
                  <c:v>3.1560000000000001</c:v>
                </c:pt>
                <c:pt idx="14146" formatCode="0.000">
                  <c:v>-4.8259999999999996</c:v>
                </c:pt>
                <c:pt idx="14147" formatCode="0.000">
                  <c:v>6.5670000000000002</c:v>
                </c:pt>
                <c:pt idx="14148" formatCode="0.000">
                  <c:v>10.162000000000001</c:v>
                </c:pt>
                <c:pt idx="14149" formatCode="0.000">
                  <c:v>3.9510000000000001</c:v>
                </c:pt>
                <c:pt idx="14150" formatCode="0.000">
                  <c:v>7.0380000000000003</c:v>
                </c:pt>
                <c:pt idx="14151" formatCode="0.000">
                  <c:v>8.6980000000000004</c:v>
                </c:pt>
                <c:pt idx="14152" formatCode="0.000">
                  <c:v>6.9530000000000003</c:v>
                </c:pt>
                <c:pt idx="14153" formatCode="0.000">
                  <c:v>3.0489999999999999</c:v>
                </c:pt>
                <c:pt idx="14154" formatCode="0.000">
                  <c:v>-1.2250000000000001</c:v>
                </c:pt>
                <c:pt idx="14155" formatCode="0.000">
                  <c:v>10.362</c:v>
                </c:pt>
                <c:pt idx="14156" formatCode="0.000">
                  <c:v>6.63</c:v>
                </c:pt>
                <c:pt idx="14157" formatCode="0.000">
                  <c:v>0.51600000000000001</c:v>
                </c:pt>
                <c:pt idx="14158" formatCode="0.000">
                  <c:v>9.7439999999999998</c:v>
                </c:pt>
                <c:pt idx="14159" formatCode="0.000">
                  <c:v>8.0210000000000008</c:v>
                </c:pt>
                <c:pt idx="14160" formatCode="0.000">
                  <c:v>4.5999999999999996</c:v>
                </c:pt>
                <c:pt idx="14161" formatCode="0.000">
                  <c:v>5.085</c:v>
                </c:pt>
                <c:pt idx="14162" formatCode="0.000">
                  <c:v>-3.6110000000000002</c:v>
                </c:pt>
                <c:pt idx="14163" formatCode="0.000">
                  <c:v>6.492</c:v>
                </c:pt>
                <c:pt idx="14164" formatCode="0.000">
                  <c:v>6.3390000000000004</c:v>
                </c:pt>
                <c:pt idx="14165" formatCode="0.000">
                  <c:v>2.395</c:v>
                </c:pt>
                <c:pt idx="14166" formatCode="0.000">
                  <c:v>11.182</c:v>
                </c:pt>
                <c:pt idx="14167" formatCode="0.000">
                  <c:v>9.6679999999999993</c:v>
                </c:pt>
                <c:pt idx="14168" formatCode="0.000">
                  <c:v>4.1420000000000003</c:v>
                </c:pt>
                <c:pt idx="14169" formatCode="0.000">
                  <c:v>3.65</c:v>
                </c:pt>
                <c:pt idx="14170" formatCode="0.000">
                  <c:v>-0.28000000000000003</c:v>
                </c:pt>
                <c:pt idx="14171" formatCode="0.000">
                  <c:v>7.04</c:v>
                </c:pt>
                <c:pt idx="14172" formatCode="0.000">
                  <c:v>2.343</c:v>
                </c:pt>
                <c:pt idx="14173" formatCode="0.000">
                  <c:v>2.073</c:v>
                </c:pt>
                <c:pt idx="14174" formatCode="0.000">
                  <c:v>10.304</c:v>
                </c:pt>
                <c:pt idx="14175" formatCode="0.000">
                  <c:v>10.308</c:v>
                </c:pt>
                <c:pt idx="14176" formatCode="0.000">
                  <c:v>6.2460000000000004</c:v>
                </c:pt>
                <c:pt idx="14177" formatCode="0.000">
                  <c:v>4.6900000000000004</c:v>
                </c:pt>
                <c:pt idx="14178" formatCode="0.000">
                  <c:v>-2.0310000000000001</c:v>
                </c:pt>
                <c:pt idx="14179" formatCode="0.000">
                  <c:v>5.5839999999999996</c:v>
                </c:pt>
                <c:pt idx="14180" formatCode="0.000">
                  <c:v>3.8220000000000001</c:v>
                </c:pt>
                <c:pt idx="14181" formatCode="0.000">
                  <c:v>1.498</c:v>
                </c:pt>
                <c:pt idx="14182" formatCode="0.000">
                  <c:v>8.68</c:v>
                </c:pt>
                <c:pt idx="14183" formatCode="0.000">
                  <c:v>12.084</c:v>
                </c:pt>
                <c:pt idx="14184" formatCode="0.000">
                  <c:v>7.343</c:v>
                </c:pt>
                <c:pt idx="14185" formatCode="0.000">
                  <c:v>3.758</c:v>
                </c:pt>
                <c:pt idx="14186" formatCode="0.000">
                  <c:v>-1.514</c:v>
                </c:pt>
                <c:pt idx="14187" formatCode="0.000">
                  <c:v>7.5709999999999997</c:v>
                </c:pt>
                <c:pt idx="14188" formatCode="0.000">
                  <c:v>2.714</c:v>
                </c:pt>
                <c:pt idx="14189" formatCode="0.000">
                  <c:v>1.36</c:v>
                </c:pt>
                <c:pt idx="14190" formatCode="0.000">
                  <c:v>10.805</c:v>
                </c:pt>
                <c:pt idx="14191" formatCode="0.000">
                  <c:v>10.927</c:v>
                </c:pt>
                <c:pt idx="14192" formatCode="0.000">
                  <c:v>6.0330000000000004</c:v>
                </c:pt>
                <c:pt idx="14193" formatCode="0.000">
                  <c:v>5.2290000000000001</c:v>
                </c:pt>
                <c:pt idx="14194" formatCode="0.000">
                  <c:v>-3.4849999999999999</c:v>
                </c:pt>
                <c:pt idx="14195" formatCode="0.000">
                  <c:v>5.2009999999999996</c:v>
                </c:pt>
                <c:pt idx="14196" formatCode="0.000">
                  <c:v>3.0129999999999999</c:v>
                </c:pt>
                <c:pt idx="14197" formatCode="0.000">
                  <c:v>3.7509999999999999</c:v>
                </c:pt>
                <c:pt idx="14198" formatCode="0.000">
                  <c:v>10.02</c:v>
                </c:pt>
                <c:pt idx="14199" formatCode="0.000">
                  <c:v>11.596</c:v>
                </c:pt>
                <c:pt idx="14200" formatCode="0.000">
                  <c:v>6.31</c:v>
                </c:pt>
                <c:pt idx="14201" formatCode="0.000">
                  <c:v>4.9160000000000004</c:v>
                </c:pt>
                <c:pt idx="14202" formatCode="0.000">
                  <c:v>-3.7589999999999999</c:v>
                </c:pt>
                <c:pt idx="14203" formatCode="0.000">
                  <c:v>9.5109999999999992</c:v>
                </c:pt>
                <c:pt idx="14204" formatCode="0.000">
                  <c:v>-0.99</c:v>
                </c:pt>
                <c:pt idx="14205" formatCode="0.000">
                  <c:v>2.581</c:v>
                </c:pt>
                <c:pt idx="14206" formatCode="0.000">
                  <c:v>11.082000000000001</c:v>
                </c:pt>
                <c:pt idx="14207" formatCode="0.000">
                  <c:v>9.5229999999999997</c:v>
                </c:pt>
                <c:pt idx="14208" formatCode="0.000">
                  <c:v>8.7460000000000004</c:v>
                </c:pt>
                <c:pt idx="14209" formatCode="0.000">
                  <c:v>8.5449999999999999</c:v>
                </c:pt>
                <c:pt idx="14210" formatCode="0.000">
                  <c:v>3.39</c:v>
                </c:pt>
                <c:pt idx="14211" formatCode="0.000">
                  <c:v>2.44</c:v>
                </c:pt>
                <c:pt idx="14212" formatCode="0.000">
                  <c:v>-0.90500000000000003</c:v>
                </c:pt>
                <c:pt idx="14213" formatCode="0.000">
                  <c:v>1.101</c:v>
                </c:pt>
                <c:pt idx="14214" formatCode="0.000">
                  <c:v>10.582000000000001</c:v>
                </c:pt>
                <c:pt idx="14215" formatCode="0.000">
                  <c:v>11.005000000000001</c:v>
                </c:pt>
                <c:pt idx="14216" formatCode="0.000">
                  <c:v>-8.3469999999999995</c:v>
                </c:pt>
                <c:pt idx="14217" formatCode="0.000">
                  <c:v>9.7439999999999998</c:v>
                </c:pt>
                <c:pt idx="14218" formatCode="0.000">
                  <c:v>7.4050000000000002</c:v>
                </c:pt>
                <c:pt idx="14219" formatCode="0.000">
                  <c:v>-0.26400000000000001</c:v>
                </c:pt>
                <c:pt idx="14220" formatCode="0.000">
                  <c:v>6.8650000000000002</c:v>
                </c:pt>
                <c:pt idx="14221" formatCode="0.000">
                  <c:v>-2.02</c:v>
                </c:pt>
                <c:pt idx="14222" formatCode="0.000">
                  <c:v>2.3969999999999998</c:v>
                </c:pt>
                <c:pt idx="14223" formatCode="0.000">
                  <c:v>9.7029999999999994</c:v>
                </c:pt>
                <c:pt idx="14224" formatCode="0.000">
                  <c:v>10.566000000000001</c:v>
                </c:pt>
                <c:pt idx="14225" formatCode="0.000">
                  <c:v>-3.6579999999999999</c:v>
                </c:pt>
                <c:pt idx="14226" formatCode="0.000">
                  <c:v>6.681</c:v>
                </c:pt>
                <c:pt idx="14227" formatCode="0.000">
                  <c:v>7.423</c:v>
                </c:pt>
                <c:pt idx="14228" formatCode="0.000">
                  <c:v>6.2409999999999997</c:v>
                </c:pt>
                <c:pt idx="14229" formatCode="0.000">
                  <c:v>4.93</c:v>
                </c:pt>
                <c:pt idx="14230" formatCode="0.000">
                  <c:v>-3.7330000000000001</c:v>
                </c:pt>
                <c:pt idx="14231" formatCode="0.000">
                  <c:v>2.5019999999999998</c:v>
                </c:pt>
                <c:pt idx="14232" formatCode="0.000">
                  <c:v>8.4760000000000009</c:v>
                </c:pt>
                <c:pt idx="14233" formatCode="0.000">
                  <c:v>10.901</c:v>
                </c:pt>
                <c:pt idx="14234" formatCode="0.000">
                  <c:v>-10.904999999999999</c:v>
                </c:pt>
                <c:pt idx="14235" formatCode="0.000">
                  <c:v>11.957000000000001</c:v>
                </c:pt>
                <c:pt idx="14236" formatCode="0.000">
                  <c:v>5.4909999999999997</c:v>
                </c:pt>
                <c:pt idx="14237" formatCode="0.000">
                  <c:v>5.9080000000000004</c:v>
                </c:pt>
                <c:pt idx="14238" formatCode="0.000">
                  <c:v>2.661</c:v>
                </c:pt>
                <c:pt idx="14239" formatCode="0.000">
                  <c:v>-2.8740000000000001</c:v>
                </c:pt>
                <c:pt idx="14240" formatCode="0.000">
                  <c:v>3.254</c:v>
                </c:pt>
                <c:pt idx="14241" formatCode="0.000">
                  <c:v>9.8819999999999997</c:v>
                </c:pt>
                <c:pt idx="14242" formatCode="0.000">
                  <c:v>9.2810000000000006</c:v>
                </c:pt>
                <c:pt idx="14243" formatCode="0.000">
                  <c:v>-6.3659999999999997</c:v>
                </c:pt>
                <c:pt idx="14244" formatCode="0.000">
                  <c:v>10.666</c:v>
                </c:pt>
                <c:pt idx="14245" formatCode="0.000">
                  <c:v>7.6559999999999997</c:v>
                </c:pt>
                <c:pt idx="14246" formatCode="0.000">
                  <c:v>7.8259999999999996</c:v>
                </c:pt>
                <c:pt idx="14247" formatCode="0.000">
                  <c:v>-3.6</c:v>
                </c:pt>
                <c:pt idx="14248" formatCode="0.000">
                  <c:v>-2.15</c:v>
                </c:pt>
                <c:pt idx="14249" formatCode="0.000">
                  <c:v>0.995</c:v>
                </c:pt>
                <c:pt idx="14250" formatCode="0.000">
                  <c:v>11.595000000000001</c:v>
                </c:pt>
                <c:pt idx="14251" formatCode="0.000">
                  <c:v>11.755000000000001</c:v>
                </c:pt>
                <c:pt idx="14252" formatCode="0.000">
                  <c:v>-8.16</c:v>
                </c:pt>
                <c:pt idx="14253" formatCode="0.000">
                  <c:v>12.090999999999999</c:v>
                </c:pt>
                <c:pt idx="14254" formatCode="0.000">
                  <c:v>6.2640000000000002</c:v>
                </c:pt>
                <c:pt idx="14255" formatCode="0.000">
                  <c:v>7.5780000000000003</c:v>
                </c:pt>
                <c:pt idx="14256" formatCode="0.000">
                  <c:v>-0.95299999999999996</c:v>
                </c:pt>
                <c:pt idx="14257" formatCode="0.000">
                  <c:v>-5.2190000000000003</c:v>
                </c:pt>
                <c:pt idx="14258" formatCode="0.000">
                  <c:v>1.772</c:v>
                </c:pt>
                <c:pt idx="14259" formatCode="0.000">
                  <c:v>6.7210000000000001</c:v>
                </c:pt>
                <c:pt idx="14260" formatCode="0.000">
                  <c:v>10.478</c:v>
                </c:pt>
                <c:pt idx="14261" formatCode="0.000">
                  <c:v>0.22500000000000001</c:v>
                </c:pt>
                <c:pt idx="14262" formatCode="0.000">
                  <c:v>11.243</c:v>
                </c:pt>
                <c:pt idx="14263" formatCode="0.000">
                  <c:v>5.0990000000000002</c:v>
                </c:pt>
                <c:pt idx="14264" formatCode="0.000">
                  <c:v>3.621</c:v>
                </c:pt>
                <c:pt idx="14265" formatCode="0.000">
                  <c:v>-3.8820000000000001</c:v>
                </c:pt>
                <c:pt idx="14266" formatCode="0.000">
                  <c:v>-4.87</c:v>
                </c:pt>
                <c:pt idx="14267" formatCode="0.000">
                  <c:v>7.2750000000000004</c:v>
                </c:pt>
                <c:pt idx="14268" formatCode="0.000">
                  <c:v>8.5619999999999994</c:v>
                </c:pt>
                <c:pt idx="14269" formatCode="0.000">
                  <c:v>13.231999999999999</c:v>
                </c:pt>
                <c:pt idx="14270" formatCode="0.000">
                  <c:v>12.287000000000001</c:v>
                </c:pt>
                <c:pt idx="14271" formatCode="0.000">
                  <c:v>4.3719999999999999</c:v>
                </c:pt>
                <c:pt idx="14272" formatCode="0.000">
                  <c:v>3.3959999999999999</c:v>
                </c:pt>
                <c:pt idx="14273" formatCode="0.000">
                  <c:v>-2.09</c:v>
                </c:pt>
                <c:pt idx="14274" formatCode="0.000">
                  <c:v>-1.655</c:v>
                </c:pt>
                <c:pt idx="14275" formatCode="0.000">
                  <c:v>5.5359999999999996</c:v>
                </c:pt>
                <c:pt idx="14276" formatCode="0.000">
                  <c:v>8.3829999999999991</c:v>
                </c:pt>
                <c:pt idx="14277" formatCode="0.000">
                  <c:v>11.474</c:v>
                </c:pt>
                <c:pt idx="14278" formatCode="0.000">
                  <c:v>-1.7969999999999999</c:v>
                </c:pt>
                <c:pt idx="14279" formatCode="0.000">
                  <c:v>10.679</c:v>
                </c:pt>
                <c:pt idx="14280" formatCode="0.000">
                  <c:v>4.9710000000000001</c:v>
                </c:pt>
                <c:pt idx="14281" formatCode="0.000">
                  <c:v>3.0369999999999999</c:v>
                </c:pt>
                <c:pt idx="14282" formatCode="0.000">
                  <c:v>0.745</c:v>
                </c:pt>
                <c:pt idx="14283" formatCode="0.000">
                  <c:v>4.1719999999999997</c:v>
                </c:pt>
                <c:pt idx="14284" formatCode="0.000">
                  <c:v>2.58</c:v>
                </c:pt>
                <c:pt idx="14285" formatCode="0.000">
                  <c:v>9.3569999999999993</c:v>
                </c:pt>
                <c:pt idx="14286" formatCode="0.000">
                  <c:v>11.802</c:v>
                </c:pt>
                <c:pt idx="14287" formatCode="0.000">
                  <c:v>-9.391</c:v>
                </c:pt>
                <c:pt idx="14288" formatCode="0.000">
                  <c:v>11.112</c:v>
                </c:pt>
                <c:pt idx="14289" formatCode="0.000">
                  <c:v>4.6749999999999998</c:v>
                </c:pt>
                <c:pt idx="14290" formatCode="0.000">
                  <c:v>6.9809999999999999</c:v>
                </c:pt>
                <c:pt idx="14291" formatCode="0.000">
                  <c:v>-3.496</c:v>
                </c:pt>
                <c:pt idx="14292" formatCode="0.000">
                  <c:v>2.0190000000000001</c:v>
                </c:pt>
                <c:pt idx="14293" formatCode="0.000">
                  <c:v>2.657</c:v>
                </c:pt>
                <c:pt idx="14294" formatCode="0.000">
                  <c:v>11.166</c:v>
                </c:pt>
                <c:pt idx="14295" formatCode="0.000">
                  <c:v>9.7119999999999997</c:v>
                </c:pt>
                <c:pt idx="14296" formatCode="0.000">
                  <c:v>-4.7130000000000001</c:v>
                </c:pt>
                <c:pt idx="14297" formatCode="0.000">
                  <c:v>9.4640000000000004</c:v>
                </c:pt>
                <c:pt idx="14298" formatCode="0.000">
                  <c:v>1.6879999999999999</c:v>
                </c:pt>
                <c:pt idx="14299" formatCode="0.000">
                  <c:v>6.3929999999999998</c:v>
                </c:pt>
                <c:pt idx="14300" formatCode="0.000">
                  <c:v>2.992</c:v>
                </c:pt>
                <c:pt idx="14301" formatCode="0.000">
                  <c:v>3.2170000000000001</c:v>
                </c:pt>
                <c:pt idx="14302" formatCode="0.000">
                  <c:v>1.1140000000000001</c:v>
                </c:pt>
                <c:pt idx="14303" formatCode="0.000">
                  <c:v>5.7350000000000003</c:v>
                </c:pt>
                <c:pt idx="14304" formatCode="0.000">
                  <c:v>8.3559999999999999</c:v>
                </c:pt>
                <c:pt idx="14305" formatCode="0.000">
                  <c:v>-0.78700000000000003</c:v>
                </c:pt>
                <c:pt idx="14306" formatCode="0.000">
                  <c:v>9.8369999999999997</c:v>
                </c:pt>
                <c:pt idx="14307" formatCode="0.000">
                  <c:v>2.4980000000000002</c:v>
                </c:pt>
                <c:pt idx="14308" formatCode="0.000">
                  <c:v>6.6210000000000004</c:v>
                </c:pt>
                <c:pt idx="14309" formatCode="0.000">
                  <c:v>5.1959999999999997</c:v>
                </c:pt>
                <c:pt idx="14310" formatCode="0.000">
                  <c:v>3.22</c:v>
                </c:pt>
                <c:pt idx="14311" formatCode="0.000">
                  <c:v>1.5860000000000001</c:v>
                </c:pt>
                <c:pt idx="14312" formatCode="0.000">
                  <c:v>6.9740000000000002</c:v>
                </c:pt>
                <c:pt idx="14313" formatCode="0.000">
                  <c:v>7.3730000000000002</c:v>
                </c:pt>
                <c:pt idx="14314" formatCode="0.000">
                  <c:v>-2.9209999999999998</c:v>
                </c:pt>
                <c:pt idx="14315" formatCode="0.000">
                  <c:v>8.0679999999999996</c:v>
                </c:pt>
                <c:pt idx="14316" formatCode="0.000">
                  <c:v>1.885</c:v>
                </c:pt>
                <c:pt idx="14317" formatCode="0.000">
                  <c:v>6.44</c:v>
                </c:pt>
                <c:pt idx="14318" formatCode="0.000">
                  <c:v>3.984</c:v>
                </c:pt>
                <c:pt idx="14319" formatCode="0.000">
                  <c:v>6.3209999999999997</c:v>
                </c:pt>
                <c:pt idx="14320" formatCode="0.000">
                  <c:v>0.374</c:v>
                </c:pt>
                <c:pt idx="14321" formatCode="0.000">
                  <c:v>4.524</c:v>
                </c:pt>
                <c:pt idx="14322" formatCode="0.000">
                  <c:v>6.2990000000000004</c:v>
                </c:pt>
                <c:pt idx="14323" formatCode="0.000">
                  <c:v>0.59799999999999998</c:v>
                </c:pt>
                <c:pt idx="14324" formatCode="0.000">
                  <c:v>8.2569999999999997</c:v>
                </c:pt>
                <c:pt idx="14325" formatCode="0.000">
                  <c:v>3.7160000000000002</c:v>
                </c:pt>
                <c:pt idx="14326" formatCode="0.000">
                  <c:v>0.20399999999999999</c:v>
                </c:pt>
                <c:pt idx="14327" formatCode="0.000">
                  <c:v>7.6020000000000003</c:v>
                </c:pt>
                <c:pt idx="14328" formatCode="0.000">
                  <c:v>8.2059999999999995</c:v>
                </c:pt>
                <c:pt idx="14329" formatCode="0.000">
                  <c:v>0.58499999999999996</c:v>
                </c:pt>
                <c:pt idx="14330" formatCode="0.000">
                  <c:v>6.6310000000000002</c:v>
                </c:pt>
                <c:pt idx="14331" formatCode="0.000">
                  <c:v>7.4820000000000002</c:v>
                </c:pt>
                <c:pt idx="14332" formatCode="0.000">
                  <c:v>-3.4870000000000001</c:v>
                </c:pt>
                <c:pt idx="14333" formatCode="0.000">
                  <c:v>7.806</c:v>
                </c:pt>
                <c:pt idx="14334" formatCode="0.000">
                  <c:v>3.1280000000000001</c:v>
                </c:pt>
                <c:pt idx="14335" formatCode="0.000">
                  <c:v>-3.819</c:v>
                </c:pt>
                <c:pt idx="14336" formatCode="0.000">
                  <c:v>6.431</c:v>
                </c:pt>
                <c:pt idx="14337" formatCode="0.000">
                  <c:v>8.9589999999999996</c:v>
                </c:pt>
                <c:pt idx="14338" formatCode="0.000">
                  <c:v>1.1599999999999999</c:v>
                </c:pt>
                <c:pt idx="14339" formatCode="0.000">
                  <c:v>6.1470000000000002</c:v>
                </c:pt>
                <c:pt idx="14340" formatCode="0.000">
                  <c:v>9.2919999999999998</c:v>
                </c:pt>
                <c:pt idx="14341" formatCode="0.000">
                  <c:v>-0.247</c:v>
                </c:pt>
                <c:pt idx="14342" formatCode="0.000">
                  <c:v>7.75</c:v>
                </c:pt>
                <c:pt idx="14343" formatCode="0.000">
                  <c:v>3.2509999999999999</c:v>
                </c:pt>
                <c:pt idx="14344" formatCode="0.000">
                  <c:v>1.496</c:v>
                </c:pt>
                <c:pt idx="14345" formatCode="0.000">
                  <c:v>8.3569999999999993</c:v>
                </c:pt>
                <c:pt idx="14346" formatCode="0.000">
                  <c:v>2.3839999999999999</c:v>
                </c:pt>
                <c:pt idx="14347" formatCode="0.000">
                  <c:v>1.9930000000000001</c:v>
                </c:pt>
                <c:pt idx="14348" formatCode="0.000">
                  <c:v>4.4909999999999997</c:v>
                </c:pt>
                <c:pt idx="14349" formatCode="0.000">
                  <c:v>9.5329999999999995</c:v>
                </c:pt>
                <c:pt idx="14350" formatCode="0.000">
                  <c:v>-6.6000000000000003E-2</c:v>
                </c:pt>
                <c:pt idx="14351" formatCode="0.000">
                  <c:v>7.4139999999999997</c:v>
                </c:pt>
                <c:pt idx="14352" formatCode="0.000">
                  <c:v>0.63700000000000001</c:v>
                </c:pt>
                <c:pt idx="14353" formatCode="0.000">
                  <c:v>2.6179999999999999</c:v>
                </c:pt>
                <c:pt idx="14354" formatCode="0.000">
                  <c:v>6.7</c:v>
                </c:pt>
                <c:pt idx="14355" formatCode="0.000">
                  <c:v>6.7270000000000003</c:v>
                </c:pt>
                <c:pt idx="14356" formatCode="0.000">
                  <c:v>4.0140000000000002</c:v>
                </c:pt>
                <c:pt idx="14357" formatCode="0.000">
                  <c:v>2.9729999999999999</c:v>
                </c:pt>
                <c:pt idx="14358" formatCode="0.000">
                  <c:v>8.5619999999999994</c:v>
                </c:pt>
                <c:pt idx="14359" formatCode="0.000">
                  <c:v>1.794</c:v>
                </c:pt>
                <c:pt idx="14360" formatCode="0.000">
                  <c:v>4.8739999999999997</c:v>
                </c:pt>
                <c:pt idx="14361" formatCode="0.000">
                  <c:v>3.0249999999999999</c:v>
                </c:pt>
                <c:pt idx="14362" formatCode="0.000">
                  <c:v>6.335</c:v>
                </c:pt>
                <c:pt idx="14363" formatCode="0.000">
                  <c:v>7.1070000000000002</c:v>
                </c:pt>
                <c:pt idx="14364" formatCode="0.000">
                  <c:v>0.80300000000000005</c:v>
                </c:pt>
                <c:pt idx="14365" formatCode="0.000">
                  <c:v>2.5920000000000001</c:v>
                </c:pt>
                <c:pt idx="14366" formatCode="0.000">
                  <c:v>6.8559999999999999</c:v>
                </c:pt>
                <c:pt idx="14367" formatCode="0.000">
                  <c:v>11.456</c:v>
                </c:pt>
                <c:pt idx="14368" formatCode="0.000">
                  <c:v>-5.5780000000000003</c:v>
                </c:pt>
                <c:pt idx="14369" formatCode="0.000">
                  <c:v>6.3479999999999999</c:v>
                </c:pt>
                <c:pt idx="14370" formatCode="0.000">
                  <c:v>1.4910000000000001</c:v>
                </c:pt>
                <c:pt idx="14371" formatCode="0.000">
                  <c:v>2.5819999999999999</c:v>
                </c:pt>
                <c:pt idx="14372" formatCode="0.000">
                  <c:v>5.03</c:v>
                </c:pt>
                <c:pt idx="14373" formatCode="0.000">
                  <c:v>4.6120000000000001</c:v>
                </c:pt>
                <c:pt idx="14374" formatCode="0.000">
                  <c:v>1.552</c:v>
                </c:pt>
                <c:pt idx="14375" formatCode="0.000">
                  <c:v>10.646000000000001</c:v>
                </c:pt>
                <c:pt idx="14376" formatCode="0.000">
                  <c:v>5.2960000000000003</c:v>
                </c:pt>
                <c:pt idx="14377" formatCode="0.000">
                  <c:v>1.2450000000000001</c:v>
                </c:pt>
                <c:pt idx="14378" formatCode="0.000">
                  <c:v>6.5270000000000001</c:v>
                </c:pt>
                <c:pt idx="14379" formatCode="0.000">
                  <c:v>1.2370000000000001</c:v>
                </c:pt>
                <c:pt idx="14380" formatCode="0.000">
                  <c:v>0.36599999999999999</c:v>
                </c:pt>
                <c:pt idx="14381" formatCode="0.000">
                  <c:v>9.86</c:v>
                </c:pt>
                <c:pt idx="14382" formatCode="0.000">
                  <c:v>4.5179999999999998</c:v>
                </c:pt>
                <c:pt idx="14383" formatCode="0.000">
                  <c:v>1.339</c:v>
                </c:pt>
                <c:pt idx="14384" formatCode="0.000">
                  <c:v>5.8410000000000002</c:v>
                </c:pt>
                <c:pt idx="14385" formatCode="0.000">
                  <c:v>5.5579999999999998</c:v>
                </c:pt>
                <c:pt idx="14386" formatCode="0.000">
                  <c:v>4.4379999999999997</c:v>
                </c:pt>
                <c:pt idx="14387" formatCode="0.000">
                  <c:v>5.8570000000000002</c:v>
                </c:pt>
                <c:pt idx="14388" formatCode="0.000">
                  <c:v>5.835</c:v>
                </c:pt>
                <c:pt idx="14389" formatCode="0.000">
                  <c:v>-0.73399999999999999</c:v>
                </c:pt>
                <c:pt idx="14390" formatCode="0.000">
                  <c:v>9.9450000000000003</c:v>
                </c:pt>
                <c:pt idx="14391" formatCode="0.000">
                  <c:v>-4.0910000000000002</c:v>
                </c:pt>
                <c:pt idx="14392" formatCode="0.000">
                  <c:v>1.147</c:v>
                </c:pt>
                <c:pt idx="14393" formatCode="0.000">
                  <c:v>10.477</c:v>
                </c:pt>
                <c:pt idx="14394" formatCode="0.000">
                  <c:v>11.058999999999999</c:v>
                </c:pt>
                <c:pt idx="14395" formatCode="0.000">
                  <c:v>-3.081</c:v>
                </c:pt>
                <c:pt idx="14396" formatCode="0.000">
                  <c:v>8.4830000000000005</c:v>
                </c:pt>
                <c:pt idx="14397" formatCode="0.000">
                  <c:v>4.6079999999999997</c:v>
                </c:pt>
                <c:pt idx="14398" formatCode="0.000">
                  <c:v>-2.0720000000000001</c:v>
                </c:pt>
                <c:pt idx="14399" formatCode="0.000">
                  <c:v>7.93</c:v>
                </c:pt>
                <c:pt idx="14400" formatCode="0.000">
                  <c:v>1.0289999999999999</c:v>
                </c:pt>
                <c:pt idx="14401" formatCode="0.000">
                  <c:v>3.62</c:v>
                </c:pt>
                <c:pt idx="14402" formatCode="0.000">
                  <c:v>9.3089999999999993</c:v>
                </c:pt>
                <c:pt idx="14403" formatCode="0.000">
                  <c:v>9.9789999999999992</c:v>
                </c:pt>
                <c:pt idx="14404" formatCode="0.000">
                  <c:v>-3.0649999999999999</c:v>
                </c:pt>
                <c:pt idx="14405" formatCode="0.000">
                  <c:v>7.7240000000000002</c:v>
                </c:pt>
                <c:pt idx="14406" formatCode="0.000">
                  <c:v>6.7249999999999996</c:v>
                </c:pt>
                <c:pt idx="14407" formatCode="0.000">
                  <c:v>6.476</c:v>
                </c:pt>
                <c:pt idx="14408" formatCode="0.000">
                  <c:v>2.7109999999999999</c:v>
                </c:pt>
                <c:pt idx="14409" formatCode="0.000">
                  <c:v>-6.1550000000000002</c:v>
                </c:pt>
                <c:pt idx="14410" formatCode="0.000">
                  <c:v>6.8890000000000002</c:v>
                </c:pt>
                <c:pt idx="14411" formatCode="0.000">
                  <c:v>2.7559999999999998</c:v>
                </c:pt>
                <c:pt idx="14412" formatCode="0.000">
                  <c:v>11.301</c:v>
                </c:pt>
                <c:pt idx="14413" formatCode="0.000">
                  <c:v>-5.5640000000000001</c:v>
                </c:pt>
                <c:pt idx="14414" formatCode="0.000">
                  <c:v>-9.9000000000000005E-2</c:v>
                </c:pt>
                <c:pt idx="14415" formatCode="0.000">
                  <c:v>9.8970000000000002</c:v>
                </c:pt>
                <c:pt idx="14416" formatCode="0.000">
                  <c:v>2.7040000000000002</c:v>
                </c:pt>
                <c:pt idx="14417" formatCode="0.000">
                  <c:v>2.4849999999999999</c:v>
                </c:pt>
                <c:pt idx="14418" formatCode="0.000">
                  <c:v>2.6909999999999998</c:v>
                </c:pt>
                <c:pt idx="14419" formatCode="0.000">
                  <c:v>-6.0140000000000002</c:v>
                </c:pt>
                <c:pt idx="14420" formatCode="0.000">
                  <c:v>2.8050000000000002</c:v>
                </c:pt>
                <c:pt idx="14421" formatCode="0.000">
                  <c:v>7.5940000000000003</c:v>
                </c:pt>
                <c:pt idx="14422" formatCode="0.000">
                  <c:v>10.297000000000001</c:v>
                </c:pt>
                <c:pt idx="14423" formatCode="0.000">
                  <c:v>-3.3149999999999999</c:v>
                </c:pt>
                <c:pt idx="14424" formatCode="0.000">
                  <c:v>8.4689999999999994</c:v>
                </c:pt>
                <c:pt idx="14425" formatCode="0.000">
                  <c:v>7.4219999999999997</c:v>
                </c:pt>
                <c:pt idx="14426" formatCode="0.000">
                  <c:v>1.9810000000000001</c:v>
                </c:pt>
                <c:pt idx="14427" formatCode="0.000">
                  <c:v>3.9569999999999999</c:v>
                </c:pt>
                <c:pt idx="14428" formatCode="0.000">
                  <c:v>2.2749999999999999</c:v>
                </c:pt>
                <c:pt idx="14429" formatCode="0.000">
                  <c:v>-11.564</c:v>
                </c:pt>
                <c:pt idx="14430" formatCode="0.000">
                  <c:v>2.7040000000000002</c:v>
                </c:pt>
                <c:pt idx="14431" formatCode="0.000">
                  <c:v>13.087999999999999</c:v>
                </c:pt>
                <c:pt idx="14432" formatCode="0.000">
                  <c:v>9.5549999999999997</c:v>
                </c:pt>
                <c:pt idx="14433" formatCode="0.000">
                  <c:v>-1.2E-2</c:v>
                </c:pt>
                <c:pt idx="14434" formatCode="0.000">
                  <c:v>5.8949999999999996</c:v>
                </c:pt>
                <c:pt idx="14435" formatCode="0.000">
                  <c:v>7.4530000000000003</c:v>
                </c:pt>
                <c:pt idx="14436" formatCode="0.000">
                  <c:v>2.4039999999999999</c:v>
                </c:pt>
                <c:pt idx="14437" formatCode="0.000">
                  <c:v>7.79</c:v>
                </c:pt>
                <c:pt idx="14438" formatCode="0.000">
                  <c:v>6.7359999999999998</c:v>
                </c:pt>
                <c:pt idx="14439" formatCode="0.000">
                  <c:v>-7.2590000000000003</c:v>
                </c:pt>
                <c:pt idx="14440" formatCode="0.000">
                  <c:v>4.2469999999999999</c:v>
                </c:pt>
                <c:pt idx="14441" formatCode="0.000">
                  <c:v>3.1989999999999998</c:v>
                </c:pt>
                <c:pt idx="14442" formatCode="0.000">
                  <c:v>10.159000000000001</c:v>
                </c:pt>
                <c:pt idx="14443" formatCode="0.000">
                  <c:v>-2.3719999999999999</c:v>
                </c:pt>
                <c:pt idx="14444" formatCode="0.000">
                  <c:v>3.7280000000000002</c:v>
                </c:pt>
                <c:pt idx="14445" formatCode="0.000">
                  <c:v>6.8890000000000002</c:v>
                </c:pt>
                <c:pt idx="14446" formatCode="0.000">
                  <c:v>2.7370000000000001</c:v>
                </c:pt>
                <c:pt idx="14447" formatCode="0.000">
                  <c:v>0.76</c:v>
                </c:pt>
                <c:pt idx="14448" formatCode="0.000">
                  <c:v>5.5119999999999996</c:v>
                </c:pt>
                <c:pt idx="14449" formatCode="0.000">
                  <c:v>0.52500000000000002</c:v>
                </c:pt>
                <c:pt idx="14450" formatCode="0.000">
                  <c:v>5.4340000000000002</c:v>
                </c:pt>
                <c:pt idx="14451" formatCode="0.000">
                  <c:v>2.1880000000000002</c:v>
                </c:pt>
                <c:pt idx="14452" formatCode="0.000">
                  <c:v>10.112</c:v>
                </c:pt>
                <c:pt idx="14453" formatCode="0.000">
                  <c:v>2.8290000000000002</c:v>
                </c:pt>
                <c:pt idx="14454" formatCode="0.000">
                  <c:v>-3.835</c:v>
                </c:pt>
                <c:pt idx="14455" formatCode="0.000">
                  <c:v>9.4410000000000007</c:v>
                </c:pt>
                <c:pt idx="14456" formatCode="0.000">
                  <c:v>3.76</c:v>
                </c:pt>
                <c:pt idx="14457" formatCode="0.000">
                  <c:v>1.724</c:v>
                </c:pt>
                <c:pt idx="14458" formatCode="0.000">
                  <c:v>6.0449999999999999</c:v>
                </c:pt>
                <c:pt idx="14459" formatCode="0.000">
                  <c:v>-8.5540000000000003</c:v>
                </c:pt>
                <c:pt idx="14460" formatCode="0.000">
                  <c:v>2.8580000000000001</c:v>
                </c:pt>
                <c:pt idx="14461" formatCode="0.000">
                  <c:v>9.6929999999999996</c:v>
                </c:pt>
                <c:pt idx="14462" formatCode="0.000">
                  <c:v>7.53</c:v>
                </c:pt>
                <c:pt idx="14463" formatCode="0.000">
                  <c:v>4.5759999999999996</c:v>
                </c:pt>
                <c:pt idx="14464" formatCode="0.000">
                  <c:v>-1.1719999999999999</c:v>
                </c:pt>
                <c:pt idx="14465" formatCode="0.000">
                  <c:v>9.42</c:v>
                </c:pt>
                <c:pt idx="14466" formatCode="0.000">
                  <c:v>2.504</c:v>
                </c:pt>
                <c:pt idx="14467" formatCode="0.000">
                  <c:v>2.1960000000000002</c:v>
                </c:pt>
                <c:pt idx="14468" formatCode="0.000">
                  <c:v>6.5069999999999997</c:v>
                </c:pt>
                <c:pt idx="14469" formatCode="0.000">
                  <c:v>-8.7309999999999999</c:v>
                </c:pt>
                <c:pt idx="14470" formatCode="0.000">
                  <c:v>5.73</c:v>
                </c:pt>
                <c:pt idx="14471" formatCode="0.000">
                  <c:v>12.85</c:v>
                </c:pt>
                <c:pt idx="14472" formatCode="0.000">
                  <c:v>9.7189999999999994</c:v>
                </c:pt>
                <c:pt idx="14473" formatCode="0.000">
                  <c:v>1.9910000000000001</c:v>
                </c:pt>
                <c:pt idx="14474" formatCode="0.000">
                  <c:v>-5.1420000000000003</c:v>
                </c:pt>
                <c:pt idx="14475" formatCode="0.000">
                  <c:v>8.4239999999999995</c:v>
                </c:pt>
                <c:pt idx="14476" formatCode="0.000">
                  <c:v>4.3330000000000002</c:v>
                </c:pt>
                <c:pt idx="14477" formatCode="0.000">
                  <c:v>-3.3039999999999998</c:v>
                </c:pt>
                <c:pt idx="14478" formatCode="0.000">
                  <c:v>4.6539999999999999</c:v>
                </c:pt>
                <c:pt idx="14479" formatCode="0.000">
                  <c:v>-5.2960000000000003</c:v>
                </c:pt>
                <c:pt idx="14480" formatCode="0.000">
                  <c:v>7.4249999999999998</c:v>
                </c:pt>
                <c:pt idx="14481" formatCode="0.000">
                  <c:v>10.177</c:v>
                </c:pt>
                <c:pt idx="14482" formatCode="0.000">
                  <c:v>10.82</c:v>
                </c:pt>
                <c:pt idx="14483" formatCode="0.000">
                  <c:v>5.7690000000000001</c:v>
                </c:pt>
                <c:pt idx="14484" formatCode="0.000">
                  <c:v>-8.0960000000000001</c:v>
                </c:pt>
                <c:pt idx="14485" formatCode="0.000">
                  <c:v>9.7289999999999992</c:v>
                </c:pt>
                <c:pt idx="14486" formatCode="0.000">
                  <c:v>2.456</c:v>
                </c:pt>
                <c:pt idx="14487" formatCode="0.000">
                  <c:v>1.456</c:v>
                </c:pt>
                <c:pt idx="14488" formatCode="0.000">
                  <c:v>3.78</c:v>
                </c:pt>
                <c:pt idx="14489" formatCode="0.000">
                  <c:v>-0.66600000000000004</c:v>
                </c:pt>
                <c:pt idx="14490" formatCode="0.000">
                  <c:v>5.3360000000000003</c:v>
                </c:pt>
                <c:pt idx="14491" formatCode="0.000">
                  <c:v>4.5830000000000002</c:v>
                </c:pt>
                <c:pt idx="14492" formatCode="0.000">
                  <c:v>11.651</c:v>
                </c:pt>
                <c:pt idx="14493" formatCode="0.000">
                  <c:v>5.5019999999999998</c:v>
                </c:pt>
                <c:pt idx="14494" formatCode="0.000">
                  <c:v>-5.2210000000000001</c:v>
                </c:pt>
                <c:pt idx="14495" formatCode="0.000">
                  <c:v>7.4909999999999997</c:v>
                </c:pt>
                <c:pt idx="14496" formatCode="0.000">
                  <c:v>3.1680000000000001</c:v>
                </c:pt>
                <c:pt idx="14497" formatCode="0.000">
                  <c:v>3.1739999999999999</c:v>
                </c:pt>
                <c:pt idx="14498" formatCode="0.000">
                  <c:v>5.4260000000000002</c:v>
                </c:pt>
                <c:pt idx="14499" formatCode="0.000">
                  <c:v>-4.3380000000000001</c:v>
                </c:pt>
                <c:pt idx="14500" formatCode="0.000">
                  <c:v>5.3810000000000002</c:v>
                </c:pt>
                <c:pt idx="14501" formatCode="0.000">
                  <c:v>7.1260000000000003</c:v>
                </c:pt>
                <c:pt idx="14502" formatCode="0.000">
                  <c:v>11.468999999999999</c:v>
                </c:pt>
                <c:pt idx="14503" formatCode="0.000">
                  <c:v>2.1589999999999998</c:v>
                </c:pt>
                <c:pt idx="14504" formatCode="0.000">
                  <c:v>-7.1520000000000001</c:v>
                </c:pt>
                <c:pt idx="14505" formatCode="0.000">
                  <c:v>10.103</c:v>
                </c:pt>
                <c:pt idx="14506" formatCode="0.000">
                  <c:v>2.3919999999999999</c:v>
                </c:pt>
                <c:pt idx="14507" formatCode="0.000">
                  <c:v>2.5310000000000001</c:v>
                </c:pt>
                <c:pt idx="14508" formatCode="0.000">
                  <c:v>4.7510000000000003</c:v>
                </c:pt>
                <c:pt idx="14509" formatCode="0.000">
                  <c:v>-7.4539999999999997</c:v>
                </c:pt>
                <c:pt idx="14510" formatCode="0.000">
                  <c:v>-8.3350000000000009</c:v>
                </c:pt>
                <c:pt idx="14511" formatCode="0.000">
                  <c:v>4.8109999999999999</c:v>
                </c:pt>
                <c:pt idx="14512" formatCode="0.000">
                  <c:v>16.199000000000002</c:v>
                </c:pt>
                <c:pt idx="14513" formatCode="0.000">
                  <c:v>10.002000000000001</c:v>
                </c:pt>
                <c:pt idx="14514" formatCode="0.000">
                  <c:v>1.1759999999999999</c:v>
                </c:pt>
                <c:pt idx="14515" formatCode="0.000">
                  <c:v>-2.556</c:v>
                </c:pt>
                <c:pt idx="14516" formatCode="0.000">
                  <c:v>9.3010000000000002</c:v>
                </c:pt>
                <c:pt idx="14517" formatCode="0.000">
                  <c:v>-0.315</c:v>
                </c:pt>
                <c:pt idx="14518" formatCode="0.000">
                  <c:v>-1.2969999999999999</c:v>
                </c:pt>
                <c:pt idx="14519" formatCode="0.000">
                  <c:v>0.93500000000000005</c:v>
                </c:pt>
                <c:pt idx="14520" formatCode="0.000">
                  <c:v>11.243</c:v>
                </c:pt>
                <c:pt idx="14521" formatCode="0.000">
                  <c:v>-9.7390000000000008</c:v>
                </c:pt>
                <c:pt idx="14522" formatCode="0.000">
                  <c:v>2.9950000000000001</c:v>
                </c:pt>
                <c:pt idx="14523" formatCode="0.000">
                  <c:v>5.673</c:v>
                </c:pt>
                <c:pt idx="14524" formatCode="0.000">
                  <c:v>11.375</c:v>
                </c:pt>
                <c:pt idx="14525" formatCode="0.000">
                  <c:v>6.6790000000000003</c:v>
                </c:pt>
                <c:pt idx="14526" formatCode="0.000">
                  <c:v>-1.389</c:v>
                </c:pt>
                <c:pt idx="14527" formatCode="0.000">
                  <c:v>6.9269999999999996</c:v>
                </c:pt>
                <c:pt idx="14528" formatCode="0.000">
                  <c:v>1.494</c:v>
                </c:pt>
                <c:pt idx="14529" formatCode="0.000">
                  <c:v>-1.4810000000000001</c:v>
                </c:pt>
                <c:pt idx="14530" formatCode="0.000">
                  <c:v>2.899</c:v>
                </c:pt>
                <c:pt idx="14531" formatCode="0.000">
                  <c:v>9.1020000000000003</c:v>
                </c:pt>
                <c:pt idx="14532" formatCode="0.000">
                  <c:v>-7.5759999999999996</c:v>
                </c:pt>
                <c:pt idx="14533" formatCode="0.000">
                  <c:v>3.714</c:v>
                </c:pt>
                <c:pt idx="14534" formatCode="0.000">
                  <c:v>6.7320000000000002</c:v>
                </c:pt>
                <c:pt idx="14535" formatCode="0.000">
                  <c:v>8.7159999999999993</c:v>
                </c:pt>
                <c:pt idx="14536" formatCode="0.000">
                  <c:v>-2.097</c:v>
                </c:pt>
                <c:pt idx="14537" formatCode="0.000">
                  <c:v>4.1280000000000001</c:v>
                </c:pt>
                <c:pt idx="14538" formatCode="0.000">
                  <c:v>7.7169999999999996</c:v>
                </c:pt>
                <c:pt idx="14539" formatCode="0.000">
                  <c:v>2.4900000000000002</c:v>
                </c:pt>
                <c:pt idx="14540" formatCode="0.000">
                  <c:v>2.552</c:v>
                </c:pt>
                <c:pt idx="14541" formatCode="0.000">
                  <c:v>7.4089999999999998</c:v>
                </c:pt>
                <c:pt idx="14542" formatCode="0.000">
                  <c:v>7.4349999999999996</c:v>
                </c:pt>
                <c:pt idx="14543" formatCode="0.000">
                  <c:v>-3.5590000000000002</c:v>
                </c:pt>
                <c:pt idx="14544" formatCode="0.000">
                  <c:v>4.3049999999999997</c:v>
                </c:pt>
                <c:pt idx="14545" formatCode="0.000">
                  <c:v>-2.1259999999999999</c:v>
                </c:pt>
                <c:pt idx="14546" formatCode="0.000">
                  <c:v>8.3040000000000003</c:v>
                </c:pt>
                <c:pt idx="14547" formatCode="0.000">
                  <c:v>2.0579999999999998</c:v>
                </c:pt>
                <c:pt idx="14548" formatCode="0.000">
                  <c:v>-4.0810000000000004</c:v>
                </c:pt>
                <c:pt idx="14549" formatCode="0.000">
                  <c:v>8.8149999999999995</c:v>
                </c:pt>
                <c:pt idx="14550" formatCode="0.000">
                  <c:v>6.2E-2</c:v>
                </c:pt>
                <c:pt idx="14551" formatCode="0.000">
                  <c:v>4.5720000000000001</c:v>
                </c:pt>
                <c:pt idx="14552" formatCode="0.000">
                  <c:v>8.0470000000000006</c:v>
                </c:pt>
                <c:pt idx="14553" formatCode="0.000">
                  <c:v>4.0110000000000001</c:v>
                </c:pt>
                <c:pt idx="14554" formatCode="0.000">
                  <c:v>-10.388</c:v>
                </c:pt>
                <c:pt idx="14555" formatCode="0.000">
                  <c:v>4.4370000000000003</c:v>
                </c:pt>
                <c:pt idx="14556" formatCode="0.000">
                  <c:v>6.9329999999999998</c:v>
                </c:pt>
                <c:pt idx="14557" formatCode="0.000">
                  <c:v>9.4290000000000003</c:v>
                </c:pt>
                <c:pt idx="14558" formatCode="0.000">
                  <c:v>1.3109999999999999</c:v>
                </c:pt>
                <c:pt idx="14559" formatCode="0.000">
                  <c:v>-1.6080000000000001</c:v>
                </c:pt>
                <c:pt idx="14560" formatCode="0.000">
                  <c:v>7.0410000000000004</c:v>
                </c:pt>
                <c:pt idx="14561" formatCode="0.000">
                  <c:v>1.8540000000000001</c:v>
                </c:pt>
                <c:pt idx="14562" formatCode="0.000">
                  <c:v>8.4220000000000006</c:v>
                </c:pt>
                <c:pt idx="14563" formatCode="0.000">
                  <c:v>9.2249999999999996</c:v>
                </c:pt>
                <c:pt idx="14564" formatCode="0.000">
                  <c:v>4.7619999999999996</c:v>
                </c:pt>
                <c:pt idx="14565" formatCode="0.000">
                  <c:v>-6.5229999999999997</c:v>
                </c:pt>
                <c:pt idx="14566" formatCode="0.000">
                  <c:v>5.0949999999999998</c:v>
                </c:pt>
                <c:pt idx="14567" formatCode="0.000">
                  <c:v>-4.1139999999999999</c:v>
                </c:pt>
                <c:pt idx="14568" formatCode="0.000">
                  <c:v>6.8</c:v>
                </c:pt>
                <c:pt idx="14569" formatCode="0.000">
                  <c:v>-1.07</c:v>
                </c:pt>
                <c:pt idx="14570" formatCode="0.000">
                  <c:v>0.54600000000000004</c:v>
                </c:pt>
                <c:pt idx="14571" formatCode="0.000">
                  <c:v>9.0890000000000004</c:v>
                </c:pt>
                <c:pt idx="14572" formatCode="0.000">
                  <c:v>1.482</c:v>
                </c:pt>
                <c:pt idx="14573" formatCode="0.000">
                  <c:v>8.0980000000000008</c:v>
                </c:pt>
                <c:pt idx="14574" formatCode="0.000">
                  <c:v>3.8</c:v>
                </c:pt>
                <c:pt idx="14575" formatCode="0.000">
                  <c:v>-5.6390000000000002</c:v>
                </c:pt>
                <c:pt idx="14576" formatCode="0.000">
                  <c:v>-7.6719999999999997</c:v>
                </c:pt>
                <c:pt idx="14577" formatCode="0.000">
                  <c:v>3.3220000000000001</c:v>
                </c:pt>
                <c:pt idx="14578" formatCode="0.000">
                  <c:v>-0.73899999999999999</c:v>
                </c:pt>
                <c:pt idx="14579" formatCode="0.000">
                  <c:v>13.821999999999999</c:v>
                </c:pt>
                <c:pt idx="14580" formatCode="0.000">
                  <c:v>5.468</c:v>
                </c:pt>
                <c:pt idx="14581" formatCode="0.000">
                  <c:v>2.4649999999999999</c:v>
                </c:pt>
                <c:pt idx="14582" formatCode="0.000">
                  <c:v>9.9079999999999995</c:v>
                </c:pt>
                <c:pt idx="14583" formatCode="0.000">
                  <c:v>2.407</c:v>
                </c:pt>
                <c:pt idx="14584" formatCode="0.000">
                  <c:v>9.3439999999999994</c:v>
                </c:pt>
                <c:pt idx="14585" formatCode="0.000">
                  <c:v>8.7420000000000009</c:v>
                </c:pt>
                <c:pt idx="14586" formatCode="0.000">
                  <c:v>-5.6550000000000002</c:v>
                </c:pt>
                <c:pt idx="14587" formatCode="0.000">
                  <c:v>-8.4730000000000008</c:v>
                </c:pt>
                <c:pt idx="14588" formatCode="0.000">
                  <c:v>5.24</c:v>
                </c:pt>
                <c:pt idx="14589" formatCode="0.000">
                  <c:v>6.4379999999999997</c:v>
                </c:pt>
                <c:pt idx="14590" formatCode="0.000">
                  <c:v>7.125</c:v>
                </c:pt>
                <c:pt idx="14591" formatCode="0.000">
                  <c:v>1.93</c:v>
                </c:pt>
                <c:pt idx="14592" formatCode="0.000">
                  <c:v>-0.95199999999999996</c:v>
                </c:pt>
                <c:pt idx="14593" formatCode="0.000">
                  <c:v>8.3919999999999995</c:v>
                </c:pt>
                <c:pt idx="14594" formatCode="0.000">
                  <c:v>2.4820000000000002</c:v>
                </c:pt>
                <c:pt idx="14595" formatCode="0.000">
                  <c:v>13.061</c:v>
                </c:pt>
                <c:pt idx="14596" formatCode="0.000">
                  <c:v>9.3480000000000008</c:v>
                </c:pt>
                <c:pt idx="14597" formatCode="0.000">
                  <c:v>-4.8529999999999998</c:v>
                </c:pt>
                <c:pt idx="14598" formatCode="0.000">
                  <c:v>-4.0309999999999997</c:v>
                </c:pt>
                <c:pt idx="14599" formatCode="0.000">
                  <c:v>5.2789999999999999</c:v>
                </c:pt>
                <c:pt idx="14600" formatCode="0.000">
                  <c:v>-2.2349999999999999</c:v>
                </c:pt>
                <c:pt idx="14601" formatCode="0.000">
                  <c:v>7.2080000000000002</c:v>
                </c:pt>
                <c:pt idx="14602" formatCode="0.000">
                  <c:v>1.7749999999999999</c:v>
                </c:pt>
                <c:pt idx="14603" formatCode="0.000">
                  <c:v>-0.435</c:v>
                </c:pt>
                <c:pt idx="14604" formatCode="0.000">
                  <c:v>7.1539999999999999</c:v>
                </c:pt>
                <c:pt idx="14605" formatCode="0.000">
                  <c:v>6.4000000000000001E-2</c:v>
                </c:pt>
                <c:pt idx="14606" formatCode="0.000">
                  <c:v>8.0909999999999993</c:v>
                </c:pt>
                <c:pt idx="14607" formatCode="0.000">
                  <c:v>7.59</c:v>
                </c:pt>
                <c:pt idx="14608" formatCode="0.000">
                  <c:v>-7.5410000000000004</c:v>
                </c:pt>
                <c:pt idx="14609" formatCode="0.000">
                  <c:v>-5.694</c:v>
                </c:pt>
                <c:pt idx="14610" formatCode="0.000">
                  <c:v>5.2190000000000003</c:v>
                </c:pt>
                <c:pt idx="14611" formatCode="0.000">
                  <c:v>6.6109999999999998</c:v>
                </c:pt>
                <c:pt idx="14612" formatCode="0.000">
                  <c:v>8.0519999999999996</c:v>
                </c:pt>
                <c:pt idx="14613" formatCode="0.000">
                  <c:v>-1.589</c:v>
                </c:pt>
                <c:pt idx="14614" formatCode="0.000">
                  <c:v>3.7069999999999999</c:v>
                </c:pt>
                <c:pt idx="14615" formatCode="0.000">
                  <c:v>10.45</c:v>
                </c:pt>
                <c:pt idx="14616" formatCode="0.000">
                  <c:v>2.625</c:v>
                </c:pt>
                <c:pt idx="14617" formatCode="0.000">
                  <c:v>5.9039999999999999</c:v>
                </c:pt>
                <c:pt idx="14618" formatCode="0.000">
                  <c:v>5.8040000000000003</c:v>
                </c:pt>
                <c:pt idx="14619" formatCode="0.000">
                  <c:v>-10.622</c:v>
                </c:pt>
                <c:pt idx="14620" formatCode="0.000">
                  <c:v>-5.0350000000000001</c:v>
                </c:pt>
                <c:pt idx="14621" formatCode="0.000">
                  <c:v>6.8239999999999998</c:v>
                </c:pt>
                <c:pt idx="14622" formatCode="0.000">
                  <c:v>5.6280000000000001</c:v>
                </c:pt>
                <c:pt idx="14623" formatCode="0.000">
                  <c:v>7.4240000000000004</c:v>
                </c:pt>
                <c:pt idx="14624" formatCode="0.000">
                  <c:v>6.5439999999999996</c:v>
                </c:pt>
                <c:pt idx="14625" formatCode="0.000">
                  <c:v>-1.0349999999999999</c:v>
                </c:pt>
                <c:pt idx="14626" formatCode="0.000">
                  <c:v>11.101000000000001</c:v>
                </c:pt>
                <c:pt idx="14627" formatCode="0.000">
                  <c:v>2.8479999999999999</c:v>
                </c:pt>
                <c:pt idx="14628" formatCode="0.000">
                  <c:v>9.6479999999999997</c:v>
                </c:pt>
                <c:pt idx="14629" formatCode="0.000">
                  <c:v>4.2850000000000001</c:v>
                </c:pt>
                <c:pt idx="14630" formatCode="0.000">
                  <c:v>-4.0990000000000002</c:v>
                </c:pt>
                <c:pt idx="14631" formatCode="0.000">
                  <c:v>-0.622</c:v>
                </c:pt>
                <c:pt idx="14632" formatCode="0.000">
                  <c:v>5.25</c:v>
                </c:pt>
                <c:pt idx="14633" formatCode="0.000">
                  <c:v>2.911</c:v>
                </c:pt>
                <c:pt idx="14634" formatCode="0.000">
                  <c:v>4.4770000000000003</c:v>
                </c:pt>
                <c:pt idx="14635" formatCode="0.000">
                  <c:v>2.681</c:v>
                </c:pt>
                <c:pt idx="14636" formatCode="0.000">
                  <c:v>-1.998</c:v>
                </c:pt>
                <c:pt idx="14637" formatCode="0.000">
                  <c:v>9.9719999999999995</c:v>
                </c:pt>
                <c:pt idx="14638" formatCode="0.000">
                  <c:v>1.6479999999999999</c:v>
                </c:pt>
                <c:pt idx="14639" formatCode="0.000">
                  <c:v>2.9239999999999999</c:v>
                </c:pt>
                <c:pt idx="14640" formatCode="0.000">
                  <c:v>5.8529999999999998</c:v>
                </c:pt>
                <c:pt idx="14641" formatCode="0.000">
                  <c:v>0.38700000000000001</c:v>
                </c:pt>
                <c:pt idx="14642" formatCode="0.000">
                  <c:v>-0.67</c:v>
                </c:pt>
                <c:pt idx="14643" formatCode="0.000">
                  <c:v>4.0759999999999996</c:v>
                </c:pt>
                <c:pt idx="14644" formatCode="0.000">
                  <c:v>8.5109999999999992</c:v>
                </c:pt>
                <c:pt idx="14645" formatCode="0.000">
                  <c:v>6.7889999999999997</c:v>
                </c:pt>
                <c:pt idx="14646" formatCode="0.000">
                  <c:v>-0.65300000000000002</c:v>
                </c:pt>
                <c:pt idx="14647" formatCode="0.000">
                  <c:v>-1.4990000000000001</c:v>
                </c:pt>
                <c:pt idx="14648" formatCode="0.000">
                  <c:v>8.1709999999999994</c:v>
                </c:pt>
                <c:pt idx="14649" formatCode="0.000">
                  <c:v>3.9039999999999999</c:v>
                </c:pt>
                <c:pt idx="14650" formatCode="0.000">
                  <c:v>5.6440000000000001</c:v>
                </c:pt>
                <c:pt idx="14651" formatCode="0.000">
                  <c:v>6.2530000000000001</c:v>
                </c:pt>
                <c:pt idx="14652" formatCode="0.000">
                  <c:v>2.5760000000000001</c:v>
                </c:pt>
                <c:pt idx="14653" formatCode="0.000">
                  <c:v>2.5529999999999999</c:v>
                </c:pt>
                <c:pt idx="14654" formatCode="0.000">
                  <c:v>5.3259999999999996</c:v>
                </c:pt>
                <c:pt idx="14655" formatCode="0.000">
                  <c:v>-4.282</c:v>
                </c:pt>
                <c:pt idx="14656" formatCode="0.000">
                  <c:v>7.63</c:v>
                </c:pt>
                <c:pt idx="14657" formatCode="0.000">
                  <c:v>-1.4350000000000001</c:v>
                </c:pt>
                <c:pt idx="14658" formatCode="0.000">
                  <c:v>-1.7010000000000001</c:v>
                </c:pt>
                <c:pt idx="14659" formatCode="0.000">
                  <c:v>9.2449999999999992</c:v>
                </c:pt>
                <c:pt idx="14660" formatCode="0.000">
                  <c:v>4.0609999999999999</c:v>
                </c:pt>
                <c:pt idx="14661" formatCode="0.000">
                  <c:v>2.9319999999999999</c:v>
                </c:pt>
                <c:pt idx="14662" formatCode="0.000">
                  <c:v>7.3540000000000001</c:v>
                </c:pt>
                <c:pt idx="14663" formatCode="0.000">
                  <c:v>-8.2240000000000002</c:v>
                </c:pt>
                <c:pt idx="14664" formatCode="0.000">
                  <c:v>-0.88300000000000001</c:v>
                </c:pt>
                <c:pt idx="14665" formatCode="0.000">
                  <c:v>4.5890000000000004</c:v>
                </c:pt>
                <c:pt idx="14666" formatCode="0.000">
                  <c:v>10.928000000000001</c:v>
                </c:pt>
                <c:pt idx="14667" formatCode="0.000">
                  <c:v>8.1080000000000005</c:v>
                </c:pt>
                <c:pt idx="14668" formatCode="0.000">
                  <c:v>1.2529999999999999</c:v>
                </c:pt>
                <c:pt idx="14669" formatCode="0.000">
                  <c:v>-3.0179999999999998</c:v>
                </c:pt>
                <c:pt idx="14670" formatCode="0.000">
                  <c:v>8.7840000000000007</c:v>
                </c:pt>
                <c:pt idx="14671" formatCode="0.000">
                  <c:v>2.016</c:v>
                </c:pt>
                <c:pt idx="14672" formatCode="0.000">
                  <c:v>7.8129999999999997</c:v>
                </c:pt>
                <c:pt idx="14673" formatCode="0.000">
                  <c:v>7.15</c:v>
                </c:pt>
                <c:pt idx="14674" formatCode="0.000">
                  <c:v>-10.042999999999999</c:v>
                </c:pt>
                <c:pt idx="14675" formatCode="0.000">
                  <c:v>1.097</c:v>
                </c:pt>
                <c:pt idx="14676" formatCode="0.000">
                  <c:v>7.6589999999999998</c:v>
                </c:pt>
                <c:pt idx="14677" formatCode="0.000">
                  <c:v>-3.6179999999999999</c:v>
                </c:pt>
                <c:pt idx="14678" formatCode="0.000">
                  <c:v>11.162000000000001</c:v>
                </c:pt>
                <c:pt idx="14679" formatCode="0.000">
                  <c:v>1.216</c:v>
                </c:pt>
                <c:pt idx="14680" formatCode="0.000">
                  <c:v>2.056</c:v>
                </c:pt>
                <c:pt idx="14681" formatCode="0.000">
                  <c:v>9.5380000000000003</c:v>
                </c:pt>
                <c:pt idx="14682" formatCode="0.000">
                  <c:v>4.343</c:v>
                </c:pt>
                <c:pt idx="14683" formatCode="0.000">
                  <c:v>8.5950000000000006</c:v>
                </c:pt>
                <c:pt idx="14684" formatCode="0.000">
                  <c:v>4.2240000000000002</c:v>
                </c:pt>
                <c:pt idx="14685" formatCode="0.000">
                  <c:v>-11.911</c:v>
                </c:pt>
                <c:pt idx="14686" formatCode="0.000">
                  <c:v>6.883</c:v>
                </c:pt>
                <c:pt idx="14687" formatCode="0.000">
                  <c:v>4.7430000000000003</c:v>
                </c:pt>
                <c:pt idx="14688" formatCode="0.000">
                  <c:v>6.4130000000000003</c:v>
                </c:pt>
                <c:pt idx="14689" formatCode="0.000">
                  <c:v>7.0030000000000001</c:v>
                </c:pt>
                <c:pt idx="14690" formatCode="0.000">
                  <c:v>1.794</c:v>
                </c:pt>
                <c:pt idx="14691" formatCode="0.000">
                  <c:v>-0.64500000000000002</c:v>
                </c:pt>
                <c:pt idx="14692" formatCode="0.000">
                  <c:v>4.7610000000000001</c:v>
                </c:pt>
                <c:pt idx="14693" formatCode="0.000">
                  <c:v>1.0229999999999999</c:v>
                </c:pt>
                <c:pt idx="14694" formatCode="0.000">
                  <c:v>6.8689999999999998</c:v>
                </c:pt>
                <c:pt idx="14695" formatCode="0.000">
                  <c:v>6.8259999999999996</c:v>
                </c:pt>
                <c:pt idx="14696" formatCode="0.000">
                  <c:v>-12.048999999999999</c:v>
                </c:pt>
                <c:pt idx="14697" formatCode="0.000">
                  <c:v>8.9339999999999993</c:v>
                </c:pt>
                <c:pt idx="14698" formatCode="0.000">
                  <c:v>3.5219999999999998</c:v>
                </c:pt>
                <c:pt idx="14699" formatCode="0.000">
                  <c:v>3.0339999999999998</c:v>
                </c:pt>
                <c:pt idx="14700" formatCode="0.000">
                  <c:v>4.2629999999999999</c:v>
                </c:pt>
                <c:pt idx="14701" formatCode="0.000">
                  <c:v>9.3350000000000009</c:v>
                </c:pt>
                <c:pt idx="14702" formatCode="0.000">
                  <c:v>-3.6320000000000001</c:v>
                </c:pt>
                <c:pt idx="14703" formatCode="0.000">
                  <c:v>8.2240000000000002</c:v>
                </c:pt>
                <c:pt idx="14704" formatCode="0.000">
                  <c:v>1.117</c:v>
                </c:pt>
                <c:pt idx="14705" formatCode="0.000">
                  <c:v>6.5579999999999998</c:v>
                </c:pt>
                <c:pt idx="14706" formatCode="0.000">
                  <c:v>5.9409999999999998</c:v>
                </c:pt>
                <c:pt idx="14707" formatCode="0.000">
                  <c:v>11.742000000000001</c:v>
                </c:pt>
                <c:pt idx="14708" formatCode="0.000">
                  <c:v>2.9710000000000001</c:v>
                </c:pt>
                <c:pt idx="14709" formatCode="0.000">
                  <c:v>0.82499999999999996</c:v>
                </c:pt>
                <c:pt idx="14710" formatCode="0.000">
                  <c:v>3.2480000000000002</c:v>
                </c:pt>
                <c:pt idx="14711" formatCode="0.000">
                  <c:v>4.9279999999999999</c:v>
                </c:pt>
                <c:pt idx="14712" formatCode="0.000">
                  <c:v>-2.7919999999999998</c:v>
                </c:pt>
                <c:pt idx="14713" formatCode="0.000">
                  <c:v>6.1529999999999996</c:v>
                </c:pt>
                <c:pt idx="14714" formatCode="0.000">
                  <c:v>-0.59099999999999997</c:v>
                </c:pt>
                <c:pt idx="14715" formatCode="0.000">
                  <c:v>4.3499999999999996</c:v>
                </c:pt>
                <c:pt idx="14716" formatCode="0.000">
                  <c:v>5.1070000000000002</c:v>
                </c:pt>
                <c:pt idx="14717" formatCode="0.000">
                  <c:v>7.6189999999999998</c:v>
                </c:pt>
                <c:pt idx="14718" formatCode="0.000">
                  <c:v>2.819</c:v>
                </c:pt>
                <c:pt idx="14719" formatCode="0.000">
                  <c:v>0.84799999999999998</c:v>
                </c:pt>
                <c:pt idx="14720" formatCode="0.000">
                  <c:v>9.9700000000000006</c:v>
                </c:pt>
                <c:pt idx="14721" formatCode="0.000">
                  <c:v>9.0449999999999999</c:v>
                </c:pt>
                <c:pt idx="14722" formatCode="0.000">
                  <c:v>-3.3410000000000002</c:v>
                </c:pt>
                <c:pt idx="14723" formatCode="0.000">
                  <c:v>5.1310000000000002</c:v>
                </c:pt>
                <c:pt idx="14724" formatCode="0.000">
                  <c:v>1.0940000000000001</c:v>
                </c:pt>
                <c:pt idx="14725" formatCode="0.000">
                  <c:v>-2.5510000000000002</c:v>
                </c:pt>
                <c:pt idx="14726" formatCode="0.000">
                  <c:v>5.3339999999999996</c:v>
                </c:pt>
                <c:pt idx="14727" formatCode="0.000">
                  <c:v>8.8010000000000002</c:v>
                </c:pt>
                <c:pt idx="14728" formatCode="0.000">
                  <c:v>2.9350000000000001</c:v>
                </c:pt>
                <c:pt idx="14729" formatCode="0.000">
                  <c:v>2.7829999999999999</c:v>
                </c:pt>
                <c:pt idx="14730" formatCode="0.000">
                  <c:v>10.786</c:v>
                </c:pt>
                <c:pt idx="14731" formatCode="0.000">
                  <c:v>7.6630000000000003</c:v>
                </c:pt>
                <c:pt idx="14732" formatCode="0.000">
                  <c:v>-2.746</c:v>
                </c:pt>
                <c:pt idx="14733" formatCode="0.000">
                  <c:v>7.1189999999999998</c:v>
                </c:pt>
                <c:pt idx="14734" formatCode="0.000">
                  <c:v>2.1379999999999999</c:v>
                </c:pt>
                <c:pt idx="14735" formatCode="0.000">
                  <c:v>3.5139999999999998</c:v>
                </c:pt>
                <c:pt idx="14736" formatCode="0.000">
                  <c:v>2.5880000000000001</c:v>
                </c:pt>
                <c:pt idx="14737" formatCode="0.000">
                  <c:v>3.4510000000000001</c:v>
                </c:pt>
                <c:pt idx="14738" formatCode="0.000">
                  <c:v>4.0410000000000004</c:v>
                </c:pt>
                <c:pt idx="14739" formatCode="0.000">
                  <c:v>4.6879999999999997</c:v>
                </c:pt>
                <c:pt idx="14740" formatCode="0.000">
                  <c:v>9.2750000000000004</c:v>
                </c:pt>
                <c:pt idx="14741" formatCode="0.000">
                  <c:v>6.0730000000000004</c:v>
                </c:pt>
                <c:pt idx="14742" formatCode="0.000">
                  <c:v>0.28599999999999998</c:v>
                </c:pt>
                <c:pt idx="14743" formatCode="0.000">
                  <c:v>5.4189999999999996</c:v>
                </c:pt>
                <c:pt idx="14744" formatCode="0.000">
                  <c:v>1.93</c:v>
                </c:pt>
                <c:pt idx="14745" formatCode="0.000">
                  <c:v>3.86</c:v>
                </c:pt>
                <c:pt idx="14746" formatCode="0.000">
                  <c:v>6.9180000000000001</c:v>
                </c:pt>
                <c:pt idx="14747" formatCode="0.000">
                  <c:v>-0.28699999999999998</c:v>
                </c:pt>
                <c:pt idx="14748" formatCode="0.000">
                  <c:v>4.1950000000000003</c:v>
                </c:pt>
                <c:pt idx="14749" formatCode="0.000">
                  <c:v>-0.13600000000000001</c:v>
                </c:pt>
                <c:pt idx="14750" formatCode="0.000">
                  <c:v>8.4420000000000002</c:v>
                </c:pt>
                <c:pt idx="14751" formatCode="0.000">
                  <c:v>5.1870000000000003</c:v>
                </c:pt>
                <c:pt idx="14752" formatCode="0.000">
                  <c:v>3.625</c:v>
                </c:pt>
                <c:pt idx="14753" formatCode="0.000">
                  <c:v>7.9870000000000001</c:v>
                </c:pt>
                <c:pt idx="14754" formatCode="0.000">
                  <c:v>3.4969999999999999</c:v>
                </c:pt>
                <c:pt idx="14755" formatCode="0.000">
                  <c:v>1.3220000000000001</c:v>
                </c:pt>
                <c:pt idx="14756" formatCode="0.000">
                  <c:v>11.071999999999999</c:v>
                </c:pt>
                <c:pt idx="14757" formatCode="0.000">
                  <c:v>0.42299999999999999</c:v>
                </c:pt>
                <c:pt idx="14758" formatCode="0.000">
                  <c:v>5.6609999999999996</c:v>
                </c:pt>
                <c:pt idx="14759" formatCode="0.000">
                  <c:v>2.7549999999999999</c:v>
                </c:pt>
                <c:pt idx="14760" formatCode="0.000">
                  <c:v>9.2200000000000006</c:v>
                </c:pt>
                <c:pt idx="14761" formatCode="0.000">
                  <c:v>2.3220000000000001</c:v>
                </c:pt>
                <c:pt idx="14762" formatCode="0.000">
                  <c:v>-2.2639999999999998</c:v>
                </c:pt>
                <c:pt idx="14763" formatCode="0.000">
                  <c:v>7.952</c:v>
                </c:pt>
                <c:pt idx="14764" formatCode="0.000">
                  <c:v>3.3730000000000002</c:v>
                </c:pt>
                <c:pt idx="14765" formatCode="0.000">
                  <c:v>2.3319999999999999</c:v>
                </c:pt>
                <c:pt idx="14766" formatCode="0.000">
                  <c:v>9.1159999999999997</c:v>
                </c:pt>
                <c:pt idx="14767" formatCode="0.000">
                  <c:v>-7.9690000000000003</c:v>
                </c:pt>
                <c:pt idx="14768" formatCode="0.000">
                  <c:v>4.5949999999999998</c:v>
                </c:pt>
                <c:pt idx="14769" formatCode="0.000">
                  <c:v>1.5249999999999999</c:v>
                </c:pt>
                <c:pt idx="14770" formatCode="0.000">
                  <c:v>7.5750000000000002</c:v>
                </c:pt>
                <c:pt idx="14771" formatCode="0.000">
                  <c:v>8.6679999999999993</c:v>
                </c:pt>
                <c:pt idx="14772" formatCode="0.000">
                  <c:v>7.51</c:v>
                </c:pt>
                <c:pt idx="14773" formatCode="0.000">
                  <c:v>5.4690000000000003</c:v>
                </c:pt>
                <c:pt idx="14774" formatCode="0.000">
                  <c:v>2.282</c:v>
                </c:pt>
                <c:pt idx="14775" formatCode="0.000">
                  <c:v>7.8049999999999997</c:v>
                </c:pt>
                <c:pt idx="14776" formatCode="0.000">
                  <c:v>8.0530000000000008</c:v>
                </c:pt>
                <c:pt idx="14777" formatCode="0.000">
                  <c:v>-6.851</c:v>
                </c:pt>
                <c:pt idx="14778" formatCode="0.000">
                  <c:v>6.2850000000000001</c:v>
                </c:pt>
                <c:pt idx="14779" formatCode="0.000">
                  <c:v>-1.39</c:v>
                </c:pt>
                <c:pt idx="14780" formatCode="0.000">
                  <c:v>12.222</c:v>
                </c:pt>
                <c:pt idx="14781" formatCode="0.000">
                  <c:v>3.6349999999999998</c:v>
                </c:pt>
                <c:pt idx="14782" formatCode="0.000">
                  <c:v>2.081</c:v>
                </c:pt>
                <c:pt idx="14783" formatCode="0.000">
                  <c:v>8.3010000000000002</c:v>
                </c:pt>
                <c:pt idx="14784" formatCode="0.000">
                  <c:v>4.9240000000000004</c:v>
                </c:pt>
                <c:pt idx="14785" formatCode="0.000">
                  <c:v>7.2169999999999996</c:v>
                </c:pt>
                <c:pt idx="14786" formatCode="0.000">
                  <c:v>5.7320000000000002</c:v>
                </c:pt>
                <c:pt idx="14787" formatCode="0.000">
                  <c:v>-9.7940000000000005</c:v>
                </c:pt>
                <c:pt idx="14788" formatCode="0.000">
                  <c:v>7.2480000000000002</c:v>
                </c:pt>
                <c:pt idx="14789" formatCode="0.000">
                  <c:v>5.56</c:v>
                </c:pt>
                <c:pt idx="14790" formatCode="0.000">
                  <c:v>14.161</c:v>
                </c:pt>
                <c:pt idx="14791" formatCode="0.000">
                  <c:v>-0.65600000000000003</c:v>
                </c:pt>
                <c:pt idx="14792" formatCode="0.000">
                  <c:v>1.9450000000000001</c:v>
                </c:pt>
                <c:pt idx="14793" formatCode="0.000">
                  <c:v>6.306</c:v>
                </c:pt>
                <c:pt idx="14794" formatCode="0.000">
                  <c:v>3.97</c:v>
                </c:pt>
                <c:pt idx="14795" formatCode="0.000">
                  <c:v>10.179</c:v>
                </c:pt>
                <c:pt idx="14796" formatCode="0.000">
                  <c:v>5.484</c:v>
                </c:pt>
                <c:pt idx="14797" formatCode="0.000">
                  <c:v>-4.9020000000000001</c:v>
                </c:pt>
                <c:pt idx="14798" formatCode="0.000">
                  <c:v>8.15</c:v>
                </c:pt>
                <c:pt idx="14799" formatCode="0.000">
                  <c:v>-2.8370000000000002</c:v>
                </c:pt>
                <c:pt idx="14800" formatCode="0.000">
                  <c:v>11.584</c:v>
                </c:pt>
                <c:pt idx="14801" formatCode="0.000">
                  <c:v>0.83899999999999997</c:v>
                </c:pt>
                <c:pt idx="14802" formatCode="0.000">
                  <c:v>-1.3680000000000001</c:v>
                </c:pt>
                <c:pt idx="14803" formatCode="0.000">
                  <c:v>11.757999999999999</c:v>
                </c:pt>
                <c:pt idx="14804" formatCode="0.000">
                  <c:v>5.2439999999999998</c:v>
                </c:pt>
                <c:pt idx="14805" formatCode="0.000">
                  <c:v>8.4329999999999998</c:v>
                </c:pt>
                <c:pt idx="14806" formatCode="0.000">
                  <c:v>4.3789999999999996</c:v>
                </c:pt>
                <c:pt idx="14807" formatCode="0.000">
                  <c:v>-3.2879999999999998</c:v>
                </c:pt>
                <c:pt idx="14808" formatCode="0.000">
                  <c:v>5.68</c:v>
                </c:pt>
                <c:pt idx="14809" formatCode="0.000">
                  <c:v>4.7389999999999999</c:v>
                </c:pt>
                <c:pt idx="14810" formatCode="0.000">
                  <c:v>9.9320000000000004</c:v>
                </c:pt>
                <c:pt idx="14811" formatCode="0.000">
                  <c:v>3.476</c:v>
                </c:pt>
                <c:pt idx="14812" formatCode="0.000">
                  <c:v>-3.3660000000000001</c:v>
                </c:pt>
                <c:pt idx="14813" formatCode="0.000">
                  <c:v>7.8360000000000003</c:v>
                </c:pt>
                <c:pt idx="14814" formatCode="0.000">
                  <c:v>4.806</c:v>
                </c:pt>
                <c:pt idx="14815" formatCode="0.000">
                  <c:v>8.3149999999999995</c:v>
                </c:pt>
                <c:pt idx="14816" formatCode="0.000">
                  <c:v>9.7070000000000007</c:v>
                </c:pt>
                <c:pt idx="14817" formatCode="0.000">
                  <c:v>-7.5620000000000003</c:v>
                </c:pt>
                <c:pt idx="14818" formatCode="0.000">
                  <c:v>7.3150000000000004</c:v>
                </c:pt>
                <c:pt idx="14819" formatCode="0.000">
                  <c:v>1.5149999999999999</c:v>
                </c:pt>
                <c:pt idx="14820" formatCode="0.000">
                  <c:v>7.5519999999999996</c:v>
                </c:pt>
                <c:pt idx="14821" formatCode="0.000">
                  <c:v>1.0309999999999999</c:v>
                </c:pt>
                <c:pt idx="14822" formatCode="0.000">
                  <c:v>0.95599999999999996</c:v>
                </c:pt>
                <c:pt idx="14823" formatCode="0.000">
                  <c:v>9.6300000000000008</c:v>
                </c:pt>
                <c:pt idx="14824" formatCode="0.000">
                  <c:v>4.7110000000000003</c:v>
                </c:pt>
                <c:pt idx="14825" formatCode="0.000">
                  <c:v>3.8889999999999998</c:v>
                </c:pt>
                <c:pt idx="14826" formatCode="0.000">
                  <c:v>9.8209999999999997</c:v>
                </c:pt>
                <c:pt idx="14827" formatCode="0.000">
                  <c:v>-6.9130000000000003</c:v>
                </c:pt>
                <c:pt idx="14828" formatCode="0.000">
                  <c:v>6.9260000000000002</c:v>
                </c:pt>
                <c:pt idx="14829" formatCode="0.000">
                  <c:v>5.1520000000000001</c:v>
                </c:pt>
                <c:pt idx="14830" formatCode="0.000">
                  <c:v>5.7350000000000003</c:v>
                </c:pt>
                <c:pt idx="14831" formatCode="0.000">
                  <c:v>2.9830000000000001</c:v>
                </c:pt>
                <c:pt idx="14832" formatCode="0.000">
                  <c:v>1.8540000000000001</c:v>
                </c:pt>
                <c:pt idx="14833" formatCode="0.000">
                  <c:v>9.3019999999999996</c:v>
                </c:pt>
                <c:pt idx="14834" formatCode="0.000">
                  <c:v>1.3420000000000001</c:v>
                </c:pt>
                <c:pt idx="14835" formatCode="0.000">
                  <c:v>6.0030000000000001</c:v>
                </c:pt>
                <c:pt idx="14836" formatCode="0.000">
                  <c:v>7.9569999999999999</c:v>
                </c:pt>
                <c:pt idx="14837" formatCode="0.000">
                  <c:v>-8.1929999999999996</c:v>
                </c:pt>
                <c:pt idx="14838" formatCode="0.000">
                  <c:v>6.6059999999999999</c:v>
                </c:pt>
                <c:pt idx="14839" formatCode="0.000">
                  <c:v>10.321</c:v>
                </c:pt>
                <c:pt idx="14840" formatCode="0.000">
                  <c:v>7.1470000000000002</c:v>
                </c:pt>
                <c:pt idx="14841" formatCode="0.000">
                  <c:v>3.8109999999999999</c:v>
                </c:pt>
                <c:pt idx="14842" formatCode="0.000">
                  <c:v>2.3730000000000002</c:v>
                </c:pt>
                <c:pt idx="14843" formatCode="0.000">
                  <c:v>6.28</c:v>
                </c:pt>
                <c:pt idx="14844" formatCode="0.000">
                  <c:v>2.3860000000000001</c:v>
                </c:pt>
                <c:pt idx="14845" formatCode="0.000">
                  <c:v>5.5979999999999999</c:v>
                </c:pt>
                <c:pt idx="14846" formatCode="0.000">
                  <c:v>9.3290000000000006</c:v>
                </c:pt>
                <c:pt idx="14847" formatCode="0.000">
                  <c:v>-5.617</c:v>
                </c:pt>
                <c:pt idx="14848" formatCode="0.000">
                  <c:v>7.1929999999999996</c:v>
                </c:pt>
                <c:pt idx="14849" formatCode="0.000">
                  <c:v>3.5870000000000002</c:v>
                </c:pt>
                <c:pt idx="14850" formatCode="0.000">
                  <c:v>6.915</c:v>
                </c:pt>
                <c:pt idx="14851" formatCode="0.000">
                  <c:v>-2.1999999999999999E-2</c:v>
                </c:pt>
                <c:pt idx="14852" formatCode="0.000">
                  <c:v>5.2539999999999996</c:v>
                </c:pt>
                <c:pt idx="14853" formatCode="0.000">
                  <c:v>9.2040000000000006</c:v>
                </c:pt>
                <c:pt idx="14854" formatCode="0.000">
                  <c:v>1.944</c:v>
                </c:pt>
                <c:pt idx="14855" formatCode="0.000">
                  <c:v>2.4860000000000002</c:v>
                </c:pt>
                <c:pt idx="14856" formatCode="0.000">
                  <c:v>9.3719999999999999</c:v>
                </c:pt>
                <c:pt idx="14857" formatCode="0.000">
                  <c:v>-5.085</c:v>
                </c:pt>
                <c:pt idx="14858" formatCode="0.000">
                  <c:v>6.9720000000000004</c:v>
                </c:pt>
                <c:pt idx="14859" formatCode="0.000">
                  <c:v>7.0229999999999997</c:v>
                </c:pt>
                <c:pt idx="14860" formatCode="0.000">
                  <c:v>6.3739999999999997</c:v>
                </c:pt>
                <c:pt idx="14861" formatCode="0.000">
                  <c:v>1.9490000000000001</c:v>
                </c:pt>
                <c:pt idx="14862" formatCode="0.000">
                  <c:v>4.7880000000000003</c:v>
                </c:pt>
                <c:pt idx="14863" formatCode="0.000">
                  <c:v>8.1809999999999992</c:v>
                </c:pt>
                <c:pt idx="14864" formatCode="0.000">
                  <c:v>-0.17499999999999999</c:v>
                </c:pt>
                <c:pt idx="14865" formatCode="0.000">
                  <c:v>2.7549999999999999</c:v>
                </c:pt>
                <c:pt idx="14866" formatCode="0.000">
                  <c:v>9.0370000000000008</c:v>
                </c:pt>
                <c:pt idx="14867" formatCode="0.000">
                  <c:v>-2.2200000000000002</c:v>
                </c:pt>
                <c:pt idx="14868" formatCode="0.000">
                  <c:v>6.8949999999999996</c:v>
                </c:pt>
                <c:pt idx="14869" formatCode="0.000">
                  <c:v>2.3610000000000002</c:v>
                </c:pt>
                <c:pt idx="14870" formatCode="0.000">
                  <c:v>5.7110000000000003</c:v>
                </c:pt>
                <c:pt idx="14871" formatCode="0.000">
                  <c:v>4.9649999999999999</c:v>
                </c:pt>
                <c:pt idx="14872" formatCode="0.000">
                  <c:v>8.7759999999999998</c:v>
                </c:pt>
                <c:pt idx="14873" formatCode="0.000">
                  <c:v>6.0629999999999997</c:v>
                </c:pt>
                <c:pt idx="14874" formatCode="0.000">
                  <c:v>0.748</c:v>
                </c:pt>
                <c:pt idx="14875" formatCode="0.000">
                  <c:v>5.6070000000000002</c:v>
                </c:pt>
                <c:pt idx="14876" formatCode="0.000">
                  <c:v>5.0519999999999996</c:v>
                </c:pt>
                <c:pt idx="14877" formatCode="0.000">
                  <c:v>-6.9550000000000001</c:v>
                </c:pt>
                <c:pt idx="14878" formatCode="0.000">
                  <c:v>7.3019999999999996</c:v>
                </c:pt>
                <c:pt idx="14879" formatCode="0.000">
                  <c:v>-1.109</c:v>
                </c:pt>
                <c:pt idx="14880" formatCode="0.000">
                  <c:v>7.9349999999999996</c:v>
                </c:pt>
                <c:pt idx="14881" formatCode="0.000">
                  <c:v>9.1809999999999992</c:v>
                </c:pt>
                <c:pt idx="14882" formatCode="0.000">
                  <c:v>8.6189999999999998</c:v>
                </c:pt>
                <c:pt idx="14883" formatCode="0.000">
                  <c:v>7.952</c:v>
                </c:pt>
                <c:pt idx="14884" formatCode="0.000">
                  <c:v>0.373</c:v>
                </c:pt>
                <c:pt idx="14885" formatCode="0.000">
                  <c:v>4.992</c:v>
                </c:pt>
                <c:pt idx="14886" formatCode="0.000">
                  <c:v>6.0179999999999998</c:v>
                </c:pt>
                <c:pt idx="14887" formatCode="0.000">
                  <c:v>1.488</c:v>
                </c:pt>
                <c:pt idx="14888" formatCode="0.000">
                  <c:v>5.3780000000000001</c:v>
                </c:pt>
                <c:pt idx="14889" formatCode="0.000">
                  <c:v>-2.972</c:v>
                </c:pt>
                <c:pt idx="14890" formatCode="0.000">
                  <c:v>8.8970000000000002</c:v>
                </c:pt>
                <c:pt idx="14891" formatCode="0.000">
                  <c:v>5.3090000000000002</c:v>
                </c:pt>
                <c:pt idx="14892" formatCode="0.000">
                  <c:v>7.0170000000000003</c:v>
                </c:pt>
                <c:pt idx="14893" formatCode="0.000">
                  <c:v>7.9870000000000001</c:v>
                </c:pt>
                <c:pt idx="14894" formatCode="0.000">
                  <c:v>1.3819999999999999</c:v>
                </c:pt>
                <c:pt idx="14895" formatCode="0.000">
                  <c:v>3.5920000000000001</c:v>
                </c:pt>
                <c:pt idx="14896" formatCode="0.000">
                  <c:v>7.3879999999999999</c:v>
                </c:pt>
                <c:pt idx="14897" formatCode="0.000">
                  <c:v>-1.7989999999999999</c:v>
                </c:pt>
                <c:pt idx="14898" formatCode="0.000">
                  <c:v>7.9909999999999997</c:v>
                </c:pt>
                <c:pt idx="14899" formatCode="0.000">
                  <c:v>-4.54</c:v>
                </c:pt>
                <c:pt idx="14900" formatCode="0.000">
                  <c:v>8.8059999999999992</c:v>
                </c:pt>
                <c:pt idx="14901" formatCode="0.000">
                  <c:v>8.593</c:v>
                </c:pt>
                <c:pt idx="14902" formatCode="0.000">
                  <c:v>2.468</c:v>
                </c:pt>
                <c:pt idx="14903" formatCode="0.000">
                  <c:v>10.755000000000001</c:v>
                </c:pt>
                <c:pt idx="14904" formatCode="0.000">
                  <c:v>0.75</c:v>
                </c:pt>
                <c:pt idx="14905" formatCode="0.000">
                  <c:v>6.9470000000000001</c:v>
                </c:pt>
                <c:pt idx="14906" formatCode="0.000">
                  <c:v>6.5170000000000003</c:v>
                </c:pt>
                <c:pt idx="14907" formatCode="0.000">
                  <c:v>1.091</c:v>
                </c:pt>
                <c:pt idx="14908" formatCode="0.000">
                  <c:v>8.1180000000000003</c:v>
                </c:pt>
                <c:pt idx="14909" formatCode="0.000">
                  <c:v>-4.08</c:v>
                </c:pt>
                <c:pt idx="14910" formatCode="0.000">
                  <c:v>8.4410000000000007</c:v>
                </c:pt>
                <c:pt idx="14911" formatCode="0.000">
                  <c:v>8.9640000000000004</c:v>
                </c:pt>
                <c:pt idx="14912" formatCode="0.000">
                  <c:v>-1.2050000000000001</c:v>
                </c:pt>
                <c:pt idx="14913" formatCode="0.000">
                  <c:v>9.234</c:v>
                </c:pt>
                <c:pt idx="14914" formatCode="0.000">
                  <c:v>0.49299999999999999</c:v>
                </c:pt>
                <c:pt idx="14915" formatCode="0.000">
                  <c:v>5.0839999999999996</c:v>
                </c:pt>
                <c:pt idx="14916" formatCode="0.000">
                  <c:v>4.8529999999999998</c:v>
                </c:pt>
                <c:pt idx="14917" formatCode="0.000">
                  <c:v>-1.1479999999999999</c:v>
                </c:pt>
                <c:pt idx="14918" formatCode="0.000">
                  <c:v>9.2989999999999995</c:v>
                </c:pt>
                <c:pt idx="14919" formatCode="0.000">
                  <c:v>-0.71699999999999997</c:v>
                </c:pt>
                <c:pt idx="14920" formatCode="0.000">
                  <c:v>8.109</c:v>
                </c:pt>
                <c:pt idx="14921" formatCode="0.000">
                  <c:v>5.968</c:v>
                </c:pt>
                <c:pt idx="14922" formatCode="0.000">
                  <c:v>5.4379999999999997</c:v>
                </c:pt>
                <c:pt idx="14923" formatCode="0.000">
                  <c:v>7.5350000000000001</c:v>
                </c:pt>
                <c:pt idx="14924" formatCode="0.000">
                  <c:v>1.599</c:v>
                </c:pt>
                <c:pt idx="14925" formatCode="0.000">
                  <c:v>-0.81499999999999995</c:v>
                </c:pt>
                <c:pt idx="14926" formatCode="0.000">
                  <c:v>3.004</c:v>
                </c:pt>
                <c:pt idx="14927" formatCode="0.000">
                  <c:v>1.7989999999999999</c:v>
                </c:pt>
                <c:pt idx="14928" formatCode="0.000">
                  <c:v>7.0039999999999996</c:v>
                </c:pt>
                <c:pt idx="14929" formatCode="0.000">
                  <c:v>5.7770000000000001</c:v>
                </c:pt>
                <c:pt idx="14930" formatCode="0.000">
                  <c:v>11.842000000000001</c:v>
                </c:pt>
                <c:pt idx="14931" formatCode="0.000">
                  <c:v>4.7789999999999999</c:v>
                </c:pt>
                <c:pt idx="14932" formatCode="0.000">
                  <c:v>1.694</c:v>
                </c:pt>
                <c:pt idx="14933" formatCode="0.000">
                  <c:v>8.36</c:v>
                </c:pt>
                <c:pt idx="14934" formatCode="0.000">
                  <c:v>0.377</c:v>
                </c:pt>
                <c:pt idx="14935" formatCode="0.000">
                  <c:v>3.8260000000000001</c:v>
                </c:pt>
                <c:pt idx="14936" formatCode="0.000">
                  <c:v>6.6040000000000001</c:v>
                </c:pt>
                <c:pt idx="14937" formatCode="0.000">
                  <c:v>7.0019999999999998</c:v>
                </c:pt>
                <c:pt idx="14938" formatCode="0.000">
                  <c:v>5.1509999999999998</c:v>
                </c:pt>
                <c:pt idx="14939" formatCode="0.000">
                  <c:v>1.6259999999999999</c:v>
                </c:pt>
                <c:pt idx="14940" formatCode="0.000">
                  <c:v>7.7670000000000003</c:v>
                </c:pt>
                <c:pt idx="14941" formatCode="0.000">
                  <c:v>5.3220000000000001</c:v>
                </c:pt>
                <c:pt idx="14942" formatCode="0.000">
                  <c:v>1.1879999999999999</c:v>
                </c:pt>
                <c:pt idx="14943" formatCode="0.000">
                  <c:v>6.306</c:v>
                </c:pt>
                <c:pt idx="14944" formatCode="0.000">
                  <c:v>0.47899999999999998</c:v>
                </c:pt>
                <c:pt idx="14945" formatCode="0.000">
                  <c:v>5.5359999999999996</c:v>
                </c:pt>
                <c:pt idx="14946" formatCode="0.000">
                  <c:v>4.0830000000000002</c:v>
                </c:pt>
                <c:pt idx="14947" formatCode="0.000">
                  <c:v>3.65</c:v>
                </c:pt>
                <c:pt idx="14948" formatCode="0.000">
                  <c:v>7.0140000000000002</c:v>
                </c:pt>
                <c:pt idx="14949" formatCode="0.000">
                  <c:v>-0.95499999999999996</c:v>
                </c:pt>
                <c:pt idx="14950" formatCode="0.000">
                  <c:v>8.1</c:v>
                </c:pt>
                <c:pt idx="14951" formatCode="0.000">
                  <c:v>3.258</c:v>
                </c:pt>
                <c:pt idx="14952" formatCode="0.000">
                  <c:v>3.3860000000000001</c:v>
                </c:pt>
                <c:pt idx="14953" formatCode="0.000">
                  <c:v>10.734999999999999</c:v>
                </c:pt>
                <c:pt idx="14954" formatCode="0.000">
                  <c:v>-5.6000000000000001E-2</c:v>
                </c:pt>
                <c:pt idx="14955" formatCode="0.000">
                  <c:v>5.0179999999999998</c:v>
                </c:pt>
                <c:pt idx="14956" formatCode="0.000">
                  <c:v>5.851</c:v>
                </c:pt>
                <c:pt idx="14957" formatCode="0.000">
                  <c:v>4.8179999999999996</c:v>
                </c:pt>
                <c:pt idx="14958" formatCode="0.000">
                  <c:v>3.7810000000000001</c:v>
                </c:pt>
                <c:pt idx="14959" formatCode="0.000">
                  <c:v>-4.6849999999999996</c:v>
                </c:pt>
                <c:pt idx="14960" formatCode="0.000">
                  <c:v>9.1679999999999993</c:v>
                </c:pt>
                <c:pt idx="14961" formatCode="0.000">
                  <c:v>11.087999999999999</c:v>
                </c:pt>
                <c:pt idx="14962" formatCode="0.000">
                  <c:v>3.6659999999999999</c:v>
                </c:pt>
                <c:pt idx="14963" formatCode="0.000">
                  <c:v>6.7480000000000002</c:v>
                </c:pt>
                <c:pt idx="14964" formatCode="0.000">
                  <c:v>0.27600000000000002</c:v>
                </c:pt>
                <c:pt idx="14965" formatCode="0.000">
                  <c:v>3.5859999999999999</c:v>
                </c:pt>
                <c:pt idx="14966" formatCode="0.000">
                  <c:v>5.9909999999999997</c:v>
                </c:pt>
                <c:pt idx="14967" formatCode="0.000">
                  <c:v>6.6790000000000003</c:v>
                </c:pt>
                <c:pt idx="14968" formatCode="0.000">
                  <c:v>5.3280000000000003</c:v>
                </c:pt>
                <c:pt idx="14969" formatCode="0.000">
                  <c:v>-2.9249999999999998</c:v>
                </c:pt>
                <c:pt idx="14970" formatCode="0.000">
                  <c:v>6.7670000000000003</c:v>
                </c:pt>
                <c:pt idx="14971" formatCode="0.000">
                  <c:v>7.4820000000000002</c:v>
                </c:pt>
                <c:pt idx="14972" formatCode="0.000">
                  <c:v>1.246</c:v>
                </c:pt>
                <c:pt idx="14973" formatCode="0.000">
                  <c:v>11.073</c:v>
                </c:pt>
                <c:pt idx="14974" formatCode="0.000">
                  <c:v>-0.41099999999999998</c:v>
                </c:pt>
                <c:pt idx="14975" formatCode="0.000">
                  <c:v>10.394</c:v>
                </c:pt>
                <c:pt idx="14976" formatCode="0.000">
                  <c:v>5.4740000000000002</c:v>
                </c:pt>
                <c:pt idx="14977" formatCode="0.000">
                  <c:v>0.11899999999999999</c:v>
                </c:pt>
                <c:pt idx="14978" formatCode="0.000">
                  <c:v>7.2960000000000003</c:v>
                </c:pt>
                <c:pt idx="14979" formatCode="0.000">
                  <c:v>4.3470000000000004</c:v>
                </c:pt>
                <c:pt idx="14980" formatCode="0.000">
                  <c:v>5.6719999999999997</c:v>
                </c:pt>
                <c:pt idx="14981" formatCode="0.000">
                  <c:v>4.8280000000000003</c:v>
                </c:pt>
                <c:pt idx="14982" formatCode="0.000">
                  <c:v>1.663</c:v>
                </c:pt>
                <c:pt idx="14983" formatCode="0.000">
                  <c:v>6.2210000000000001</c:v>
                </c:pt>
                <c:pt idx="14984" formatCode="0.000">
                  <c:v>0.14799999999999999</c:v>
                </c:pt>
                <c:pt idx="14985" formatCode="0.000">
                  <c:v>1.6359999999999999</c:v>
                </c:pt>
                <c:pt idx="14986" formatCode="0.000">
                  <c:v>8.2759999999999998</c:v>
                </c:pt>
                <c:pt idx="14987" formatCode="0.000">
                  <c:v>5.0990000000000002</c:v>
                </c:pt>
                <c:pt idx="14988" formatCode="0.000">
                  <c:v>5.67</c:v>
                </c:pt>
                <c:pt idx="14989" formatCode="0.000">
                  <c:v>-0.58599999999999997</c:v>
                </c:pt>
                <c:pt idx="14990" formatCode="0.000">
                  <c:v>8.3369999999999997</c:v>
                </c:pt>
                <c:pt idx="14991" formatCode="0.000">
                  <c:v>2.726</c:v>
                </c:pt>
                <c:pt idx="14992" formatCode="0.000">
                  <c:v>5.09</c:v>
                </c:pt>
                <c:pt idx="14993" formatCode="0.000">
                  <c:v>9.3000000000000007</c:v>
                </c:pt>
                <c:pt idx="14994" formatCode="0.000">
                  <c:v>1.4</c:v>
                </c:pt>
                <c:pt idx="14995" formatCode="0.000">
                  <c:v>8.3510000000000009</c:v>
                </c:pt>
                <c:pt idx="14996" formatCode="0.000">
                  <c:v>6.2359999999999998</c:v>
                </c:pt>
                <c:pt idx="14997" formatCode="0.000">
                  <c:v>7.3650000000000002</c:v>
                </c:pt>
                <c:pt idx="14998" formatCode="0.000">
                  <c:v>3.512</c:v>
                </c:pt>
                <c:pt idx="14999" formatCode="0.000">
                  <c:v>2.6560000000000001</c:v>
                </c:pt>
                <c:pt idx="15000" formatCode="0.000">
                  <c:v>3.3660000000000001</c:v>
                </c:pt>
                <c:pt idx="15001" formatCode="0.000">
                  <c:v>3.4769999999999999</c:v>
                </c:pt>
                <c:pt idx="15002" formatCode="0.000">
                  <c:v>3.1720000000000002</c:v>
                </c:pt>
                <c:pt idx="15003" formatCode="0.000">
                  <c:v>6.2489999999999997</c:v>
                </c:pt>
                <c:pt idx="15004" formatCode="0.000">
                  <c:v>1.726</c:v>
                </c:pt>
                <c:pt idx="15005" formatCode="0.000">
                  <c:v>5.8959999999999999</c:v>
                </c:pt>
                <c:pt idx="15006" formatCode="0.000">
                  <c:v>5.5369999999999999</c:v>
                </c:pt>
                <c:pt idx="15007" formatCode="0.000">
                  <c:v>3.3980000000000001</c:v>
                </c:pt>
                <c:pt idx="15008" formatCode="0.000">
                  <c:v>7.5780000000000003</c:v>
                </c:pt>
                <c:pt idx="15009" formatCode="0.000">
                  <c:v>-1.0549999999999999</c:v>
                </c:pt>
                <c:pt idx="15010" formatCode="0.000">
                  <c:v>4.5529999999999999</c:v>
                </c:pt>
                <c:pt idx="15011" formatCode="0.000">
                  <c:v>5.8470000000000004</c:v>
                </c:pt>
                <c:pt idx="15012" formatCode="0.000">
                  <c:v>4.3780000000000001</c:v>
                </c:pt>
                <c:pt idx="15013" formatCode="0.000">
                  <c:v>8.0090000000000003</c:v>
                </c:pt>
                <c:pt idx="15014" formatCode="0.000">
                  <c:v>-0.92800000000000005</c:v>
                </c:pt>
                <c:pt idx="15015" formatCode="0.000">
                  <c:v>6.1070000000000002</c:v>
                </c:pt>
                <c:pt idx="15016" formatCode="0.000">
                  <c:v>6.03</c:v>
                </c:pt>
                <c:pt idx="15017" formatCode="0.000">
                  <c:v>5.984</c:v>
                </c:pt>
                <c:pt idx="15018" formatCode="0.000">
                  <c:v>6.1070000000000002</c:v>
                </c:pt>
                <c:pt idx="15019" formatCode="0.000">
                  <c:v>-3.117</c:v>
                </c:pt>
                <c:pt idx="15020" formatCode="0.000">
                  <c:v>4.7050000000000001</c:v>
                </c:pt>
                <c:pt idx="15021" formatCode="0.000">
                  <c:v>8.5389999999999997</c:v>
                </c:pt>
                <c:pt idx="15022" formatCode="0.000">
                  <c:v>6.0819999999999999</c:v>
                </c:pt>
                <c:pt idx="15023" formatCode="0.000">
                  <c:v>6.4359999999999999</c:v>
                </c:pt>
                <c:pt idx="15024" formatCode="0.000">
                  <c:v>-0.89400000000000002</c:v>
                </c:pt>
                <c:pt idx="15025" formatCode="0.000">
                  <c:v>5.9009999999999998</c:v>
                </c:pt>
                <c:pt idx="15026" formatCode="0.000">
                  <c:v>5.202</c:v>
                </c:pt>
                <c:pt idx="15027" formatCode="0.000">
                  <c:v>7.8529999999999998</c:v>
                </c:pt>
                <c:pt idx="15028" formatCode="0.000">
                  <c:v>5.3390000000000004</c:v>
                </c:pt>
                <c:pt idx="15029" formatCode="0.000">
                  <c:v>12.036</c:v>
                </c:pt>
                <c:pt idx="15030" formatCode="0.000">
                  <c:v>0.55000000000000004</c:v>
                </c:pt>
                <c:pt idx="15031" formatCode="0.000">
                  <c:v>2.9550000000000001</c:v>
                </c:pt>
                <c:pt idx="15032" formatCode="0.000">
                  <c:v>3.1080000000000001</c:v>
                </c:pt>
                <c:pt idx="15033" formatCode="0.000">
                  <c:v>3.9670000000000001</c:v>
                </c:pt>
                <c:pt idx="15034" formatCode="0.000">
                  <c:v>-0.70199999999999996</c:v>
                </c:pt>
                <c:pt idx="15035" formatCode="0.000">
                  <c:v>6.1760000000000002</c:v>
                </c:pt>
                <c:pt idx="15036" formatCode="0.000">
                  <c:v>8.3239999999999998</c:v>
                </c:pt>
                <c:pt idx="15037" formatCode="0.000">
                  <c:v>-3.23</c:v>
                </c:pt>
                <c:pt idx="15038" formatCode="0.000">
                  <c:v>6.1680000000000001</c:v>
                </c:pt>
                <c:pt idx="15039" formatCode="0.000">
                  <c:v>7.0490000000000004</c:v>
                </c:pt>
                <c:pt idx="15040" formatCode="0.000">
                  <c:v>6.1120000000000001</c:v>
                </c:pt>
                <c:pt idx="15041" formatCode="0.000">
                  <c:v>3.4980000000000002</c:v>
                </c:pt>
                <c:pt idx="15042" formatCode="0.000">
                  <c:v>3.9620000000000002</c:v>
                </c:pt>
                <c:pt idx="15043" formatCode="0.000">
                  <c:v>8.7270000000000003</c:v>
                </c:pt>
                <c:pt idx="15044" formatCode="0.000">
                  <c:v>-0.41099999999999998</c:v>
                </c:pt>
                <c:pt idx="15045" formatCode="0.000">
                  <c:v>8.2040000000000006</c:v>
                </c:pt>
                <c:pt idx="15046" formatCode="0.000">
                  <c:v>7.1580000000000004</c:v>
                </c:pt>
                <c:pt idx="15047" formatCode="0.000">
                  <c:v>1.9830000000000001</c:v>
                </c:pt>
                <c:pt idx="15048" formatCode="0.000">
                  <c:v>6.2539999999999996</c:v>
                </c:pt>
                <c:pt idx="15049" formatCode="0.000">
                  <c:v>6.7939999999999996</c:v>
                </c:pt>
                <c:pt idx="15050" formatCode="0.000">
                  <c:v>5.73</c:v>
                </c:pt>
                <c:pt idx="15051" formatCode="0.000">
                  <c:v>3.4510000000000001</c:v>
                </c:pt>
                <c:pt idx="15052" formatCode="0.000">
                  <c:v>2.1179999999999999</c:v>
                </c:pt>
                <c:pt idx="15053" formatCode="0.000">
                  <c:v>4.8659999999999997</c:v>
                </c:pt>
                <c:pt idx="15054" formatCode="0.000">
                  <c:v>9.4E-2</c:v>
                </c:pt>
                <c:pt idx="15055" formatCode="0.000">
                  <c:v>9.0579999999999998</c:v>
                </c:pt>
                <c:pt idx="15056" formatCode="0.000">
                  <c:v>8.6690000000000005</c:v>
                </c:pt>
                <c:pt idx="15057" formatCode="0.000">
                  <c:v>-0.371</c:v>
                </c:pt>
                <c:pt idx="15058" formatCode="0.000">
                  <c:v>8.7539999999999996</c:v>
                </c:pt>
                <c:pt idx="15059" formatCode="0.000">
                  <c:v>4.915</c:v>
                </c:pt>
                <c:pt idx="15060" formatCode="0.000">
                  <c:v>4.6559999999999997</c:v>
                </c:pt>
                <c:pt idx="15061" formatCode="0.000">
                  <c:v>1.7869999999999999</c:v>
                </c:pt>
                <c:pt idx="15062" formatCode="0.000">
                  <c:v>2.0659999999999998</c:v>
                </c:pt>
                <c:pt idx="15063" formatCode="0.000">
                  <c:v>6.5789999999999997</c:v>
                </c:pt>
                <c:pt idx="15064" formatCode="0.000">
                  <c:v>1.5529999999999999</c:v>
                </c:pt>
                <c:pt idx="15065" formatCode="0.000">
                  <c:v>5.2919999999999998</c:v>
                </c:pt>
                <c:pt idx="15066" formatCode="0.000">
                  <c:v>8.2710000000000008</c:v>
                </c:pt>
                <c:pt idx="15067" formatCode="0.000">
                  <c:v>-3.6520000000000001</c:v>
                </c:pt>
                <c:pt idx="15068" formatCode="0.000">
                  <c:v>8.1300000000000008</c:v>
                </c:pt>
                <c:pt idx="15069" formatCode="0.000">
                  <c:v>-0.50900000000000001</c:v>
                </c:pt>
                <c:pt idx="15070" formatCode="0.000">
                  <c:v>8.5790000000000006</c:v>
                </c:pt>
                <c:pt idx="15071" formatCode="0.000">
                  <c:v>5.7169999999999996</c:v>
                </c:pt>
                <c:pt idx="15072" formatCode="0.000">
                  <c:v>6.07</c:v>
                </c:pt>
                <c:pt idx="15073" formatCode="0.000">
                  <c:v>6.8070000000000004</c:v>
                </c:pt>
                <c:pt idx="15074" formatCode="0.000">
                  <c:v>0.36899999999999999</c:v>
                </c:pt>
                <c:pt idx="15075" formatCode="0.000">
                  <c:v>8.9160000000000004</c:v>
                </c:pt>
                <c:pt idx="15076" formatCode="0.000">
                  <c:v>8.077</c:v>
                </c:pt>
                <c:pt idx="15077" formatCode="0.000">
                  <c:v>3.577</c:v>
                </c:pt>
                <c:pt idx="15078" formatCode="0.000">
                  <c:v>7.8259999999999996</c:v>
                </c:pt>
                <c:pt idx="15079" formatCode="0.000">
                  <c:v>-10.412000000000001</c:v>
                </c:pt>
                <c:pt idx="15080" formatCode="0.000">
                  <c:v>4.3899999999999997</c:v>
                </c:pt>
                <c:pt idx="15081" formatCode="0.000">
                  <c:v>9.7439999999999998</c:v>
                </c:pt>
                <c:pt idx="15082" formatCode="0.000">
                  <c:v>7.11</c:v>
                </c:pt>
                <c:pt idx="15083" formatCode="0.000">
                  <c:v>6.7110000000000003</c:v>
                </c:pt>
                <c:pt idx="15084" formatCode="0.000">
                  <c:v>1.623</c:v>
                </c:pt>
                <c:pt idx="15085" formatCode="0.000">
                  <c:v>8.0739999999999998</c:v>
                </c:pt>
                <c:pt idx="15086" formatCode="0.000">
                  <c:v>10.125</c:v>
                </c:pt>
                <c:pt idx="15087" formatCode="0.000">
                  <c:v>-2.1480000000000001</c:v>
                </c:pt>
                <c:pt idx="15088" formatCode="0.000">
                  <c:v>9.3070000000000004</c:v>
                </c:pt>
                <c:pt idx="15089" formatCode="0.000">
                  <c:v>-5.44</c:v>
                </c:pt>
                <c:pt idx="15090" formatCode="0.000">
                  <c:v>9.1549999999999994</c:v>
                </c:pt>
                <c:pt idx="15091" formatCode="0.000">
                  <c:v>4.4850000000000003</c:v>
                </c:pt>
                <c:pt idx="15092" formatCode="0.000">
                  <c:v>5.8890000000000002</c:v>
                </c:pt>
                <c:pt idx="15093" formatCode="0.000">
                  <c:v>5.2839999999999998</c:v>
                </c:pt>
                <c:pt idx="15094" formatCode="0.000">
                  <c:v>-2.032</c:v>
                </c:pt>
                <c:pt idx="15095" formatCode="0.000">
                  <c:v>8.5510000000000002</c:v>
                </c:pt>
                <c:pt idx="15096" formatCode="0.000">
                  <c:v>8.7810000000000006</c:v>
                </c:pt>
                <c:pt idx="15097" formatCode="0.000">
                  <c:v>0.752</c:v>
                </c:pt>
                <c:pt idx="15098" formatCode="0.000">
                  <c:v>7.7009999999999996</c:v>
                </c:pt>
                <c:pt idx="15099" formatCode="0.000">
                  <c:v>-0.73899999999999999</c:v>
                </c:pt>
                <c:pt idx="15100" formatCode="0.000">
                  <c:v>6.3970000000000002</c:v>
                </c:pt>
                <c:pt idx="15101" formatCode="0.000">
                  <c:v>3.5270000000000001</c:v>
                </c:pt>
                <c:pt idx="15102" formatCode="0.000">
                  <c:v>5.5289999999999999</c:v>
                </c:pt>
                <c:pt idx="15103" formatCode="0.000">
                  <c:v>7.93</c:v>
                </c:pt>
                <c:pt idx="15104" formatCode="0.000">
                  <c:v>-0.51</c:v>
                </c:pt>
                <c:pt idx="15105" formatCode="0.000">
                  <c:v>3.3079999999999998</c:v>
                </c:pt>
                <c:pt idx="15106" formatCode="0.000">
                  <c:v>10.324999999999999</c:v>
                </c:pt>
                <c:pt idx="15107" formatCode="0.000">
                  <c:v>-1.0429999999999999</c:v>
                </c:pt>
                <c:pt idx="15108" formatCode="0.000">
                  <c:v>9.0950000000000006</c:v>
                </c:pt>
                <c:pt idx="15109" formatCode="0.000">
                  <c:v>-0.877</c:v>
                </c:pt>
                <c:pt idx="15110" formatCode="0.000">
                  <c:v>10.766999999999999</c:v>
                </c:pt>
                <c:pt idx="15111" formatCode="0.000">
                  <c:v>4.7779999999999996</c:v>
                </c:pt>
                <c:pt idx="15112" formatCode="0.000">
                  <c:v>4.5069999999999997</c:v>
                </c:pt>
                <c:pt idx="15113" formatCode="0.000">
                  <c:v>6.085</c:v>
                </c:pt>
                <c:pt idx="15114" formatCode="0.000">
                  <c:v>2E-3</c:v>
                </c:pt>
                <c:pt idx="15115" formatCode="0.000">
                  <c:v>8.2349999999999994</c:v>
                </c:pt>
                <c:pt idx="15116" formatCode="0.000">
                  <c:v>9.907</c:v>
                </c:pt>
                <c:pt idx="15117" formatCode="0.000">
                  <c:v>-0.78</c:v>
                </c:pt>
                <c:pt idx="15118" formatCode="0.000">
                  <c:v>8.2579999999999991</c:v>
                </c:pt>
                <c:pt idx="15119" formatCode="0.000">
                  <c:v>-8.9930000000000003</c:v>
                </c:pt>
                <c:pt idx="15120" formatCode="0.000">
                  <c:v>9.4209999999999994</c:v>
                </c:pt>
                <c:pt idx="15121" formatCode="0.000">
                  <c:v>4.9059999999999997</c:v>
                </c:pt>
                <c:pt idx="15122" formatCode="0.000">
                  <c:v>8.8179999999999996</c:v>
                </c:pt>
                <c:pt idx="15123" formatCode="0.000">
                  <c:v>6.6970000000000001</c:v>
                </c:pt>
                <c:pt idx="15124" formatCode="0.000">
                  <c:v>0.74199999999999999</c:v>
                </c:pt>
                <c:pt idx="15125" formatCode="0.000">
                  <c:v>4.7779999999999996</c:v>
                </c:pt>
                <c:pt idx="15126" formatCode="0.000">
                  <c:v>11.997999999999999</c:v>
                </c:pt>
                <c:pt idx="15127" formatCode="0.000">
                  <c:v>1.6379999999999999</c:v>
                </c:pt>
                <c:pt idx="15128" formatCode="0.000">
                  <c:v>7.5659999999999998</c:v>
                </c:pt>
                <c:pt idx="15129" formatCode="0.000">
                  <c:v>-8.2479999999999993</c:v>
                </c:pt>
                <c:pt idx="15130" formatCode="0.000">
                  <c:v>8.5429999999999993</c:v>
                </c:pt>
                <c:pt idx="15131" formatCode="0.000">
                  <c:v>8.0039999999999996</c:v>
                </c:pt>
                <c:pt idx="15132" formatCode="0.000">
                  <c:v>4.2850000000000001</c:v>
                </c:pt>
                <c:pt idx="15133" formatCode="0.000">
                  <c:v>7.1970000000000001</c:v>
                </c:pt>
                <c:pt idx="15134" formatCode="0.000">
                  <c:v>1.403</c:v>
                </c:pt>
                <c:pt idx="15135" formatCode="0.000">
                  <c:v>5.383</c:v>
                </c:pt>
                <c:pt idx="15136" formatCode="0.000">
                  <c:v>9.0630000000000006</c:v>
                </c:pt>
                <c:pt idx="15137" formatCode="0.000">
                  <c:v>1.3380000000000001</c:v>
                </c:pt>
                <c:pt idx="15138" formatCode="0.000">
                  <c:v>7.2850000000000001</c:v>
                </c:pt>
                <c:pt idx="15139" formatCode="0.000">
                  <c:v>-5.9829999999999997</c:v>
                </c:pt>
                <c:pt idx="15140" formatCode="0.000">
                  <c:v>11.063000000000001</c:v>
                </c:pt>
                <c:pt idx="15141" formatCode="0.000">
                  <c:v>5.5830000000000002</c:v>
                </c:pt>
                <c:pt idx="15142" formatCode="0.000">
                  <c:v>2.782</c:v>
                </c:pt>
                <c:pt idx="15143" formatCode="0.000">
                  <c:v>8.6120000000000001</c:v>
                </c:pt>
                <c:pt idx="15144" formatCode="0.000">
                  <c:v>1.395</c:v>
                </c:pt>
                <c:pt idx="15145" formatCode="0.000">
                  <c:v>5.2750000000000004</c:v>
                </c:pt>
                <c:pt idx="15146" formatCode="0.000">
                  <c:v>8.1240000000000006</c:v>
                </c:pt>
                <c:pt idx="15147" formatCode="0.000">
                  <c:v>-0.36699999999999999</c:v>
                </c:pt>
                <c:pt idx="15148" formatCode="0.000">
                  <c:v>8.5370000000000008</c:v>
                </c:pt>
                <c:pt idx="15149" formatCode="0.000">
                  <c:v>2.157</c:v>
                </c:pt>
                <c:pt idx="15150" formatCode="0.000">
                  <c:v>9.3520000000000003</c:v>
                </c:pt>
                <c:pt idx="15151" formatCode="0.000">
                  <c:v>4.6680000000000001</c:v>
                </c:pt>
                <c:pt idx="15152" formatCode="0.000">
                  <c:v>0.29499999999999998</c:v>
                </c:pt>
                <c:pt idx="15153" formatCode="0.000">
                  <c:v>7.1180000000000003</c:v>
                </c:pt>
                <c:pt idx="15154" formatCode="0.000">
                  <c:v>0.185</c:v>
                </c:pt>
                <c:pt idx="15155" formatCode="0.000">
                  <c:v>6.0140000000000002</c:v>
                </c:pt>
                <c:pt idx="15156" formatCode="0.000">
                  <c:v>5.415</c:v>
                </c:pt>
                <c:pt idx="15157" formatCode="0.000">
                  <c:v>3.7919999999999998</c:v>
                </c:pt>
                <c:pt idx="15158" formatCode="0.000">
                  <c:v>6.7939999999999996</c:v>
                </c:pt>
                <c:pt idx="15159" formatCode="0.000">
                  <c:v>6.125</c:v>
                </c:pt>
                <c:pt idx="15160" formatCode="0.000">
                  <c:v>2.8740000000000001</c:v>
                </c:pt>
                <c:pt idx="15161" formatCode="0.000">
                  <c:v>7.1970000000000001</c:v>
                </c:pt>
                <c:pt idx="15162" formatCode="0.000">
                  <c:v>2.1880000000000002</c:v>
                </c:pt>
                <c:pt idx="15163" formatCode="0.000">
                  <c:v>5.9880000000000004</c:v>
                </c:pt>
                <c:pt idx="15164" formatCode="0.000">
                  <c:v>-0.30599999999999999</c:v>
                </c:pt>
                <c:pt idx="15165" formatCode="0.000">
                  <c:v>5.7169999999999996</c:v>
                </c:pt>
                <c:pt idx="15166" formatCode="0.000">
                  <c:v>6.4729999999999999</c:v>
                </c:pt>
                <c:pt idx="15167" formatCode="0.000">
                  <c:v>-2.9129999999999998</c:v>
                </c:pt>
                <c:pt idx="15168" formatCode="0.000">
                  <c:v>6.4489999999999998</c:v>
                </c:pt>
                <c:pt idx="15169" formatCode="0.000">
                  <c:v>-1.101</c:v>
                </c:pt>
                <c:pt idx="15170" formatCode="0.000">
                  <c:v>9.157</c:v>
                </c:pt>
                <c:pt idx="15171" formatCode="0.000">
                  <c:v>6.5309999999999997</c:v>
                </c:pt>
                <c:pt idx="15172" formatCode="0.000">
                  <c:v>7.3410000000000002</c:v>
                </c:pt>
                <c:pt idx="15173" formatCode="0.000">
                  <c:v>9.2379999999999995</c:v>
                </c:pt>
                <c:pt idx="15174" formatCode="0.000">
                  <c:v>1.7829999999999999</c:v>
                </c:pt>
                <c:pt idx="15175" formatCode="0.000">
                  <c:v>6.6260000000000003</c:v>
                </c:pt>
                <c:pt idx="15176" formatCode="0.000">
                  <c:v>6.3090000000000002</c:v>
                </c:pt>
                <c:pt idx="15177" formatCode="0.000">
                  <c:v>1.742</c:v>
                </c:pt>
                <c:pt idx="15178" formatCode="0.000">
                  <c:v>9.1739999999999995</c:v>
                </c:pt>
                <c:pt idx="15179" formatCode="0.000">
                  <c:v>6.085</c:v>
                </c:pt>
                <c:pt idx="15180" formatCode="0.000">
                  <c:v>6.242</c:v>
                </c:pt>
                <c:pt idx="15181" formatCode="0.000">
                  <c:v>5.8170000000000002</c:v>
                </c:pt>
                <c:pt idx="15182" formatCode="0.000">
                  <c:v>7.1210000000000004</c:v>
                </c:pt>
                <c:pt idx="15183" formatCode="0.000">
                  <c:v>2.036</c:v>
                </c:pt>
                <c:pt idx="15184" formatCode="0.000">
                  <c:v>9.8480000000000008</c:v>
                </c:pt>
                <c:pt idx="15185" formatCode="0.000">
                  <c:v>7.9320000000000004</c:v>
                </c:pt>
                <c:pt idx="15186" formatCode="0.000">
                  <c:v>-1.6919999999999999</c:v>
                </c:pt>
                <c:pt idx="15187" formatCode="0.000">
                  <c:v>6.5590000000000002</c:v>
                </c:pt>
                <c:pt idx="15188" formatCode="0.000">
                  <c:v>5.0389999999999997</c:v>
                </c:pt>
                <c:pt idx="15189" formatCode="0.000">
                  <c:v>6.2960000000000003</c:v>
                </c:pt>
                <c:pt idx="15190" formatCode="0.000">
                  <c:v>6.141</c:v>
                </c:pt>
                <c:pt idx="15191" formatCode="0.000">
                  <c:v>8.9269999999999996</c:v>
                </c:pt>
                <c:pt idx="15192" formatCode="0.000">
                  <c:v>0.85399999999999998</c:v>
                </c:pt>
                <c:pt idx="15193" formatCode="0.000">
                  <c:v>6.6479999999999997</c:v>
                </c:pt>
                <c:pt idx="15194" formatCode="0.000">
                  <c:v>10.029999999999999</c:v>
                </c:pt>
                <c:pt idx="15195" formatCode="0.000">
                  <c:v>1.647</c:v>
                </c:pt>
                <c:pt idx="15196" formatCode="0.000">
                  <c:v>6.2329999999999997</c:v>
                </c:pt>
                <c:pt idx="15197" formatCode="0.000">
                  <c:v>7.5590000000000002</c:v>
                </c:pt>
                <c:pt idx="15198" formatCode="0.000">
                  <c:v>7.09</c:v>
                </c:pt>
                <c:pt idx="15199" formatCode="0.000">
                  <c:v>5.4790000000000001</c:v>
                </c:pt>
                <c:pt idx="15200" formatCode="0.000">
                  <c:v>5.7290000000000001</c:v>
                </c:pt>
                <c:pt idx="15201" formatCode="0.000">
                  <c:v>1.681</c:v>
                </c:pt>
                <c:pt idx="15202" formatCode="0.000">
                  <c:v>4.8490000000000002</c:v>
                </c:pt>
                <c:pt idx="15203" formatCode="0.000">
                  <c:v>8.2460000000000004</c:v>
                </c:pt>
                <c:pt idx="15204" formatCode="0.000">
                  <c:v>3.9790000000000001</c:v>
                </c:pt>
                <c:pt idx="15205" formatCode="0.000">
                  <c:v>7.0750000000000002</c:v>
                </c:pt>
                <c:pt idx="15206" formatCode="0.000">
                  <c:v>6.4359999999999999</c:v>
                </c:pt>
                <c:pt idx="15207" formatCode="0.000">
                  <c:v>5.4109999999999996</c:v>
                </c:pt>
                <c:pt idx="15208" formatCode="0.000">
                  <c:v>8.0380000000000003</c:v>
                </c:pt>
                <c:pt idx="15209" formatCode="0.000">
                  <c:v>5.7320000000000002</c:v>
                </c:pt>
                <c:pt idx="15210" formatCode="0.000">
                  <c:v>1.028</c:v>
                </c:pt>
                <c:pt idx="15211" formatCode="0.000">
                  <c:v>10.288</c:v>
                </c:pt>
                <c:pt idx="15212" formatCode="0.000">
                  <c:v>6.7050000000000001</c:v>
                </c:pt>
                <c:pt idx="15213" formatCode="0.000">
                  <c:v>-1.042</c:v>
                </c:pt>
                <c:pt idx="15214" formatCode="0.000">
                  <c:v>8.4499999999999993</c:v>
                </c:pt>
                <c:pt idx="15215" formatCode="0.000">
                  <c:v>6.173</c:v>
                </c:pt>
                <c:pt idx="15216" formatCode="0.000">
                  <c:v>8.6180000000000003</c:v>
                </c:pt>
                <c:pt idx="15217" formatCode="0.000">
                  <c:v>4.6210000000000004</c:v>
                </c:pt>
                <c:pt idx="15218" formatCode="0.000">
                  <c:v>6.7809999999999997</c:v>
                </c:pt>
                <c:pt idx="15219" formatCode="0.000">
                  <c:v>2.5939999999999999</c:v>
                </c:pt>
                <c:pt idx="15220" formatCode="0.000">
                  <c:v>7.4459999999999997</c:v>
                </c:pt>
                <c:pt idx="15221" formatCode="0.000">
                  <c:v>7.9660000000000002</c:v>
                </c:pt>
                <c:pt idx="15222" formatCode="0.000">
                  <c:v>1.5129999999999999</c:v>
                </c:pt>
                <c:pt idx="15223" formatCode="0.000">
                  <c:v>8.7289999999999992</c:v>
                </c:pt>
                <c:pt idx="15224" formatCode="0.000">
                  <c:v>0.38500000000000001</c:v>
                </c:pt>
                <c:pt idx="15225" formatCode="0.000">
                  <c:v>9.1829999999999998</c:v>
                </c:pt>
                <c:pt idx="15226" formatCode="0.000">
                  <c:v>5.7789999999999999</c:v>
                </c:pt>
                <c:pt idx="15227" formatCode="0.000">
                  <c:v>8.1969999999999992</c:v>
                </c:pt>
                <c:pt idx="15228" formatCode="0.000">
                  <c:v>-0.93700000000000006</c:v>
                </c:pt>
                <c:pt idx="15229" formatCode="0.000">
                  <c:v>6.3250000000000002</c:v>
                </c:pt>
                <c:pt idx="15230" formatCode="0.000">
                  <c:v>3.7610000000000001</c:v>
                </c:pt>
                <c:pt idx="15231" formatCode="0.000">
                  <c:v>4.5179999999999998</c:v>
                </c:pt>
                <c:pt idx="15232" formatCode="0.000">
                  <c:v>12.204000000000001</c:v>
                </c:pt>
                <c:pt idx="15233" formatCode="0.000">
                  <c:v>7.2539999999999996</c:v>
                </c:pt>
                <c:pt idx="15234" formatCode="0.000">
                  <c:v>8.3539999999999992</c:v>
                </c:pt>
                <c:pt idx="15235" formatCode="0.000">
                  <c:v>3.246</c:v>
                </c:pt>
                <c:pt idx="15236" formatCode="0.000">
                  <c:v>7.234</c:v>
                </c:pt>
                <c:pt idx="15237" formatCode="0.000">
                  <c:v>0.11799999999999999</c:v>
                </c:pt>
                <c:pt idx="15238" formatCode="0.000">
                  <c:v>5.5720000000000001</c:v>
                </c:pt>
                <c:pt idx="15239" formatCode="0.000">
                  <c:v>6.4390000000000001</c:v>
                </c:pt>
                <c:pt idx="15240" formatCode="0.000">
                  <c:v>5.2869999999999999</c:v>
                </c:pt>
                <c:pt idx="15241" formatCode="0.000">
                  <c:v>7.8170000000000002</c:v>
                </c:pt>
                <c:pt idx="15242" formatCode="0.000">
                  <c:v>6.3979999999999997</c:v>
                </c:pt>
                <c:pt idx="15243" formatCode="0.000">
                  <c:v>5.3479999999999999</c:v>
                </c:pt>
                <c:pt idx="15244" formatCode="0.000">
                  <c:v>7.4649999999999999</c:v>
                </c:pt>
                <c:pt idx="15245" formatCode="0.000">
                  <c:v>7.6749999999999998</c:v>
                </c:pt>
                <c:pt idx="15246" formatCode="0.000">
                  <c:v>1.55</c:v>
                </c:pt>
                <c:pt idx="15247" formatCode="0.000">
                  <c:v>6.8780000000000001</c:v>
                </c:pt>
                <c:pt idx="15248" formatCode="0.000">
                  <c:v>8.1769999999999996</c:v>
                </c:pt>
                <c:pt idx="15249" formatCode="0.000">
                  <c:v>-8.0000000000000002E-3</c:v>
                </c:pt>
                <c:pt idx="15250" formatCode="0.000">
                  <c:v>9.6270000000000007</c:v>
                </c:pt>
                <c:pt idx="15251" formatCode="0.000">
                  <c:v>5.218</c:v>
                </c:pt>
                <c:pt idx="15252" formatCode="0.000">
                  <c:v>7.3769999999999998</c:v>
                </c:pt>
                <c:pt idx="15253" formatCode="0.000">
                  <c:v>6.6189999999999998</c:v>
                </c:pt>
                <c:pt idx="15254" formatCode="0.000">
                  <c:v>6.8369999999999997</c:v>
                </c:pt>
                <c:pt idx="15255" formatCode="0.000">
                  <c:v>-0.7</c:v>
                </c:pt>
                <c:pt idx="15256" formatCode="0.000">
                  <c:v>5.234</c:v>
                </c:pt>
                <c:pt idx="15257" formatCode="0.000">
                  <c:v>9.1029999999999998</c:v>
                </c:pt>
                <c:pt idx="15258" formatCode="0.000">
                  <c:v>3.6040000000000001</c:v>
                </c:pt>
                <c:pt idx="15259" formatCode="0.000">
                  <c:v>8.2460000000000004</c:v>
                </c:pt>
                <c:pt idx="15260" formatCode="0.000">
                  <c:v>12.403</c:v>
                </c:pt>
                <c:pt idx="15261" formatCode="0.000">
                  <c:v>5.8129999999999997</c:v>
                </c:pt>
                <c:pt idx="15262" formatCode="0.000">
                  <c:v>4.6390000000000002</c:v>
                </c:pt>
                <c:pt idx="15263" formatCode="0.000">
                  <c:v>4.085</c:v>
                </c:pt>
                <c:pt idx="15264" formatCode="0.000">
                  <c:v>-0.375</c:v>
                </c:pt>
                <c:pt idx="15265" formatCode="0.000">
                  <c:v>6.5179999999999998</c:v>
                </c:pt>
                <c:pt idx="15266" formatCode="0.000">
                  <c:v>5.9619999999999997</c:v>
                </c:pt>
                <c:pt idx="15267" formatCode="0.000">
                  <c:v>4.4909999999999997</c:v>
                </c:pt>
                <c:pt idx="15268" formatCode="0.000">
                  <c:v>7.2679999999999998</c:v>
                </c:pt>
                <c:pt idx="15269" formatCode="0.000">
                  <c:v>8.3330000000000002</c:v>
                </c:pt>
                <c:pt idx="15270" formatCode="0.000">
                  <c:v>6.7249999999999996</c:v>
                </c:pt>
                <c:pt idx="15271" formatCode="0.000">
                  <c:v>9.1170000000000009</c:v>
                </c:pt>
                <c:pt idx="15272" formatCode="0.000">
                  <c:v>4.5369999999999999</c:v>
                </c:pt>
                <c:pt idx="15273" formatCode="0.000">
                  <c:v>0.62</c:v>
                </c:pt>
                <c:pt idx="15274" formatCode="0.000">
                  <c:v>5.593</c:v>
                </c:pt>
                <c:pt idx="15275" formatCode="0.000">
                  <c:v>7.8869999999999996</c:v>
                </c:pt>
                <c:pt idx="15276" formatCode="0.000">
                  <c:v>-1.341</c:v>
                </c:pt>
                <c:pt idx="15277" formatCode="0.000">
                  <c:v>8.9760000000000009</c:v>
                </c:pt>
                <c:pt idx="15278" formatCode="0.000">
                  <c:v>9.7520000000000007</c:v>
                </c:pt>
                <c:pt idx="15279" formatCode="0.000">
                  <c:v>9.5410000000000004</c:v>
                </c:pt>
                <c:pt idx="15280" formatCode="0.000">
                  <c:v>5.7809999999999997</c:v>
                </c:pt>
                <c:pt idx="15281" formatCode="0.000">
                  <c:v>5.9089999999999998</c:v>
                </c:pt>
                <c:pt idx="15282" formatCode="0.000">
                  <c:v>1.526</c:v>
                </c:pt>
                <c:pt idx="15283" formatCode="0.000">
                  <c:v>6.0750000000000002</c:v>
                </c:pt>
                <c:pt idx="15284" formatCode="0.000">
                  <c:v>11.263999999999999</c:v>
                </c:pt>
                <c:pt idx="15285" formatCode="0.000">
                  <c:v>-1.1439999999999999</c:v>
                </c:pt>
                <c:pt idx="15286" formatCode="0.000">
                  <c:v>8.9920000000000009</c:v>
                </c:pt>
                <c:pt idx="15287" formatCode="0.000">
                  <c:v>9.4290000000000003</c:v>
                </c:pt>
                <c:pt idx="15288" formatCode="0.000">
                  <c:v>4.3680000000000003</c:v>
                </c:pt>
                <c:pt idx="15289" formatCode="0.000">
                  <c:v>7.7610000000000001</c:v>
                </c:pt>
                <c:pt idx="15290" formatCode="0.000">
                  <c:v>4.585</c:v>
                </c:pt>
                <c:pt idx="15291" formatCode="0.000">
                  <c:v>-2.9000000000000001E-2</c:v>
                </c:pt>
                <c:pt idx="15292" formatCode="0.000">
                  <c:v>4.2640000000000002</c:v>
                </c:pt>
                <c:pt idx="15293" formatCode="0.000">
                  <c:v>10.11</c:v>
                </c:pt>
                <c:pt idx="15294" formatCode="0.000">
                  <c:v>1.1910000000000001</c:v>
                </c:pt>
                <c:pt idx="15295" formatCode="0.000">
                  <c:v>9.8970000000000002</c:v>
                </c:pt>
                <c:pt idx="15296" formatCode="0.000">
                  <c:v>4.8070000000000004</c:v>
                </c:pt>
                <c:pt idx="15297" formatCode="0.000">
                  <c:v>8.0559999999999992</c:v>
                </c:pt>
                <c:pt idx="15298" formatCode="0.000">
                  <c:v>7.5510000000000002</c:v>
                </c:pt>
                <c:pt idx="15299" formatCode="0.000">
                  <c:v>7.1429999999999998</c:v>
                </c:pt>
                <c:pt idx="15300" formatCode="0.000">
                  <c:v>1.6870000000000001</c:v>
                </c:pt>
                <c:pt idx="15301" formatCode="0.000">
                  <c:v>3.6080000000000001</c:v>
                </c:pt>
                <c:pt idx="15302" formatCode="0.000">
                  <c:v>6.1580000000000004</c:v>
                </c:pt>
                <c:pt idx="15303" formatCode="0.000">
                  <c:v>-0.40400000000000003</c:v>
                </c:pt>
                <c:pt idx="15304" formatCode="0.000">
                  <c:v>11.898999999999999</c:v>
                </c:pt>
                <c:pt idx="15305" formatCode="0.000">
                  <c:v>8.6539999999999999</c:v>
                </c:pt>
                <c:pt idx="15306" formatCode="0.000">
                  <c:v>8.4480000000000004</c:v>
                </c:pt>
                <c:pt idx="15307" formatCode="0.000">
                  <c:v>6.8869999999999996</c:v>
                </c:pt>
                <c:pt idx="15308" formatCode="0.000">
                  <c:v>6.181</c:v>
                </c:pt>
                <c:pt idx="15309" formatCode="0.000">
                  <c:v>1.0999999999999999E-2</c:v>
                </c:pt>
                <c:pt idx="15310" formatCode="0.000">
                  <c:v>6.01</c:v>
                </c:pt>
                <c:pt idx="15311" formatCode="0.000">
                  <c:v>9.3049999999999997</c:v>
                </c:pt>
                <c:pt idx="15312" formatCode="0.000">
                  <c:v>4.1559999999999997</c:v>
                </c:pt>
                <c:pt idx="15313" formatCode="0.000">
                  <c:v>9.6720000000000006</c:v>
                </c:pt>
                <c:pt idx="15314" formatCode="0.000">
                  <c:v>3.8460000000000001</c:v>
                </c:pt>
                <c:pt idx="15315" formatCode="0.000">
                  <c:v>6.8769999999999998</c:v>
                </c:pt>
                <c:pt idx="15316" formatCode="0.000">
                  <c:v>7.0990000000000002</c:v>
                </c:pt>
                <c:pt idx="15317" formatCode="0.000">
                  <c:v>6.2679999999999998</c:v>
                </c:pt>
                <c:pt idx="15318" formatCode="0.000">
                  <c:v>-0.19400000000000001</c:v>
                </c:pt>
                <c:pt idx="15319" formatCode="0.000">
                  <c:v>4.7249999999999996</c:v>
                </c:pt>
                <c:pt idx="15320" formatCode="0.000">
                  <c:v>11.093999999999999</c:v>
                </c:pt>
                <c:pt idx="15321" formatCode="0.000">
                  <c:v>6.2229999999999999</c:v>
                </c:pt>
                <c:pt idx="15322" formatCode="0.000">
                  <c:v>10.930999999999999</c:v>
                </c:pt>
                <c:pt idx="15323" formatCode="0.000">
                  <c:v>0.192</c:v>
                </c:pt>
                <c:pt idx="15324" formatCode="0.000">
                  <c:v>8.0150000000000006</c:v>
                </c:pt>
                <c:pt idx="15325" formatCode="0.000">
                  <c:v>5.63</c:v>
                </c:pt>
                <c:pt idx="15326" formatCode="0.000">
                  <c:v>6.7480000000000002</c:v>
                </c:pt>
                <c:pt idx="15327" formatCode="0.000">
                  <c:v>1.24</c:v>
                </c:pt>
                <c:pt idx="15328" formatCode="0.000">
                  <c:v>2.9689999999999999</c:v>
                </c:pt>
                <c:pt idx="15329" formatCode="0.000">
                  <c:v>9.41</c:v>
                </c:pt>
                <c:pt idx="15330" formatCode="0.000">
                  <c:v>8.0579999999999998</c:v>
                </c:pt>
                <c:pt idx="15331" formatCode="0.000">
                  <c:v>11.087999999999999</c:v>
                </c:pt>
                <c:pt idx="15332" formatCode="0.000">
                  <c:v>0.71499999999999997</c:v>
                </c:pt>
                <c:pt idx="15333" formatCode="0.000">
                  <c:v>4.99</c:v>
                </c:pt>
                <c:pt idx="15334" formatCode="0.000">
                  <c:v>9.1189999999999998</c:v>
                </c:pt>
                <c:pt idx="15335" formatCode="0.000">
                  <c:v>5.8879999999999999</c:v>
                </c:pt>
                <c:pt idx="15336" formatCode="0.000">
                  <c:v>2.367</c:v>
                </c:pt>
                <c:pt idx="15337" formatCode="0.000">
                  <c:v>9.0719999999999992</c:v>
                </c:pt>
                <c:pt idx="15338" formatCode="0.000">
                  <c:v>8.5890000000000004</c:v>
                </c:pt>
                <c:pt idx="15339" formatCode="0.000">
                  <c:v>2.5779999999999998</c:v>
                </c:pt>
                <c:pt idx="15340" formatCode="0.000">
                  <c:v>9.34</c:v>
                </c:pt>
                <c:pt idx="15341" formatCode="0.000">
                  <c:v>-0.90600000000000003</c:v>
                </c:pt>
                <c:pt idx="15342" formatCode="0.000">
                  <c:v>11.843</c:v>
                </c:pt>
                <c:pt idx="15343" formatCode="0.000">
                  <c:v>3.4430000000000001</c:v>
                </c:pt>
                <c:pt idx="15344" formatCode="0.000">
                  <c:v>7.2610000000000001</c:v>
                </c:pt>
                <c:pt idx="15345" formatCode="0.000">
                  <c:v>2.0659999999999998</c:v>
                </c:pt>
                <c:pt idx="15346" formatCode="0.000">
                  <c:v>4.9790000000000001</c:v>
                </c:pt>
                <c:pt idx="15347" formatCode="0.000">
                  <c:v>9.7949999999999999</c:v>
                </c:pt>
                <c:pt idx="15348" formatCode="0.000">
                  <c:v>6.55</c:v>
                </c:pt>
                <c:pt idx="15349" formatCode="0.000">
                  <c:v>10.082000000000001</c:v>
                </c:pt>
                <c:pt idx="15350" formatCode="0.000">
                  <c:v>0.107</c:v>
                </c:pt>
                <c:pt idx="15351" formatCode="0.000">
                  <c:v>8.8049999999999997</c:v>
                </c:pt>
                <c:pt idx="15352" formatCode="0.000">
                  <c:v>4.798</c:v>
                </c:pt>
                <c:pt idx="15353" formatCode="0.000">
                  <c:v>6.5119999999999996</c:v>
                </c:pt>
                <c:pt idx="15354" formatCode="0.000">
                  <c:v>1.796</c:v>
                </c:pt>
                <c:pt idx="15355" formatCode="0.000">
                  <c:v>4.1360000000000001</c:v>
                </c:pt>
                <c:pt idx="15356" formatCode="0.000">
                  <c:v>11.25</c:v>
                </c:pt>
                <c:pt idx="15357" formatCode="0.000">
                  <c:v>6.2080000000000002</c:v>
                </c:pt>
                <c:pt idx="15358" formatCode="0.000">
                  <c:v>8.4949999999999992</c:v>
                </c:pt>
                <c:pt idx="15359" formatCode="0.000">
                  <c:v>-2.3980000000000001</c:v>
                </c:pt>
                <c:pt idx="15360" formatCode="0.000">
                  <c:v>9.1319999999999997</c:v>
                </c:pt>
                <c:pt idx="15361" formatCode="0.000">
                  <c:v>7.601</c:v>
                </c:pt>
                <c:pt idx="15362" formatCode="0.000">
                  <c:v>7.5739999999999998</c:v>
                </c:pt>
                <c:pt idx="15363" formatCode="0.000">
                  <c:v>-0.26400000000000001</c:v>
                </c:pt>
                <c:pt idx="15364" formatCode="0.000">
                  <c:v>10.436</c:v>
                </c:pt>
                <c:pt idx="15365" formatCode="0.000">
                  <c:v>9.6159999999999997</c:v>
                </c:pt>
                <c:pt idx="15366" formatCode="0.000">
                  <c:v>7.3460000000000001</c:v>
                </c:pt>
                <c:pt idx="15367" formatCode="0.000">
                  <c:v>8.6590000000000007</c:v>
                </c:pt>
                <c:pt idx="15368" formatCode="0.000">
                  <c:v>3.2690000000000001</c:v>
                </c:pt>
                <c:pt idx="15369" formatCode="0.000">
                  <c:v>5.6779999999999999</c:v>
                </c:pt>
                <c:pt idx="15370" formatCode="0.000">
                  <c:v>1.8520000000000001</c:v>
                </c:pt>
                <c:pt idx="15371" formatCode="0.000">
                  <c:v>7.2960000000000003</c:v>
                </c:pt>
                <c:pt idx="15372" formatCode="0.000">
                  <c:v>-0.224</c:v>
                </c:pt>
                <c:pt idx="15373" formatCode="0.000">
                  <c:v>5.3150000000000004</c:v>
                </c:pt>
                <c:pt idx="15374" formatCode="0.000">
                  <c:v>10.115</c:v>
                </c:pt>
                <c:pt idx="15375" formatCode="0.000">
                  <c:v>3.3879999999999999</c:v>
                </c:pt>
                <c:pt idx="15376" formatCode="0.000">
                  <c:v>6.66</c:v>
                </c:pt>
                <c:pt idx="15377" formatCode="0.000">
                  <c:v>13.388999999999999</c:v>
                </c:pt>
                <c:pt idx="15378" formatCode="0.000">
                  <c:v>4.6180000000000003</c:v>
                </c:pt>
                <c:pt idx="15379" formatCode="0.000">
                  <c:v>4.9539999999999997</c:v>
                </c:pt>
                <c:pt idx="15380" formatCode="0.000">
                  <c:v>5.7649999999999997</c:v>
                </c:pt>
                <c:pt idx="15381" formatCode="0.000">
                  <c:v>3.1219999999999999</c:v>
                </c:pt>
                <c:pt idx="15382" formatCode="0.000">
                  <c:v>5.3920000000000003</c:v>
                </c:pt>
                <c:pt idx="15383" formatCode="0.000">
                  <c:v>9.9570000000000007</c:v>
                </c:pt>
                <c:pt idx="15384" formatCode="0.000">
                  <c:v>5.8129999999999997</c:v>
                </c:pt>
                <c:pt idx="15385" formatCode="0.000">
                  <c:v>8.843</c:v>
                </c:pt>
                <c:pt idx="15386" formatCode="0.000">
                  <c:v>-2.2320000000000002</c:v>
                </c:pt>
                <c:pt idx="15387" formatCode="0.000">
                  <c:v>10.199999999999999</c:v>
                </c:pt>
                <c:pt idx="15388" formatCode="0.000">
                  <c:v>4.7910000000000004</c:v>
                </c:pt>
                <c:pt idx="15389" formatCode="0.000">
                  <c:v>8.18</c:v>
                </c:pt>
                <c:pt idx="15390" formatCode="0.000">
                  <c:v>3.069</c:v>
                </c:pt>
                <c:pt idx="15391" formatCode="0.000">
                  <c:v>5.6790000000000003</c:v>
                </c:pt>
                <c:pt idx="15392" formatCode="0.000">
                  <c:v>6.8170000000000002</c:v>
                </c:pt>
                <c:pt idx="15393" formatCode="0.000">
                  <c:v>7.7290000000000001</c:v>
                </c:pt>
                <c:pt idx="15394" formatCode="0.000">
                  <c:v>6.41</c:v>
                </c:pt>
                <c:pt idx="15395" formatCode="0.000">
                  <c:v>2.794</c:v>
                </c:pt>
                <c:pt idx="15396" formatCode="0.000">
                  <c:v>9.6349999999999998</c:v>
                </c:pt>
                <c:pt idx="15397" formatCode="0.000">
                  <c:v>6.6479999999999997</c:v>
                </c:pt>
                <c:pt idx="15398" formatCode="0.000">
                  <c:v>5.3680000000000003</c:v>
                </c:pt>
                <c:pt idx="15399" formatCode="0.000">
                  <c:v>2.556</c:v>
                </c:pt>
                <c:pt idx="15400" formatCode="0.000">
                  <c:v>4.1660000000000004</c:v>
                </c:pt>
                <c:pt idx="15401" formatCode="0.000">
                  <c:v>9.1509999999999998</c:v>
                </c:pt>
                <c:pt idx="15402" formatCode="0.000">
                  <c:v>3.5110000000000001</c:v>
                </c:pt>
                <c:pt idx="15403" formatCode="0.000">
                  <c:v>8.39</c:v>
                </c:pt>
                <c:pt idx="15404" formatCode="0.000">
                  <c:v>7.43</c:v>
                </c:pt>
                <c:pt idx="15405" formatCode="0.000">
                  <c:v>2.0539999999999998</c:v>
                </c:pt>
                <c:pt idx="15406" formatCode="0.000">
                  <c:v>8.3279999999999994</c:v>
                </c:pt>
                <c:pt idx="15407" formatCode="0.000">
                  <c:v>8.6379999999999999</c:v>
                </c:pt>
                <c:pt idx="15408" formatCode="0.000">
                  <c:v>0.77800000000000002</c:v>
                </c:pt>
                <c:pt idx="15409" formatCode="0.000">
                  <c:v>5.1890000000000001</c:v>
                </c:pt>
                <c:pt idx="15410" formatCode="0.000">
                  <c:v>10.449</c:v>
                </c:pt>
                <c:pt idx="15411" formatCode="0.000">
                  <c:v>0.53800000000000003</c:v>
                </c:pt>
                <c:pt idx="15412" formatCode="0.000">
                  <c:v>5.7960000000000003</c:v>
                </c:pt>
                <c:pt idx="15413" formatCode="0.000">
                  <c:v>10.301</c:v>
                </c:pt>
                <c:pt idx="15414" formatCode="0.000">
                  <c:v>6.8259999999999996</c:v>
                </c:pt>
                <c:pt idx="15415" formatCode="0.000">
                  <c:v>8.266</c:v>
                </c:pt>
                <c:pt idx="15416" formatCode="0.000">
                  <c:v>6.1520000000000001</c:v>
                </c:pt>
                <c:pt idx="15417" formatCode="0.000">
                  <c:v>1.0760000000000001</c:v>
                </c:pt>
                <c:pt idx="15418" formatCode="0.000">
                  <c:v>5.62</c:v>
                </c:pt>
                <c:pt idx="15419" formatCode="0.000">
                  <c:v>9.6760000000000002</c:v>
                </c:pt>
                <c:pt idx="15420" formatCode="0.000">
                  <c:v>0.627</c:v>
                </c:pt>
                <c:pt idx="15421" formatCode="0.000">
                  <c:v>2.7290000000000001</c:v>
                </c:pt>
                <c:pt idx="15422" formatCode="0.000">
                  <c:v>11.132999999999999</c:v>
                </c:pt>
                <c:pt idx="15423" formatCode="0.000">
                  <c:v>10.545999999999999</c:v>
                </c:pt>
                <c:pt idx="15424" formatCode="0.000">
                  <c:v>6.569</c:v>
                </c:pt>
                <c:pt idx="15425" formatCode="0.000">
                  <c:v>6.3879999999999999</c:v>
                </c:pt>
                <c:pt idx="15426" formatCode="0.000">
                  <c:v>2.4969999999999999</c:v>
                </c:pt>
                <c:pt idx="15427" formatCode="0.000">
                  <c:v>8.6940000000000008</c:v>
                </c:pt>
                <c:pt idx="15428" formatCode="0.000">
                  <c:v>7.9720000000000004</c:v>
                </c:pt>
                <c:pt idx="15429" formatCode="0.000">
                  <c:v>0.16300000000000001</c:v>
                </c:pt>
                <c:pt idx="15430" formatCode="0.000">
                  <c:v>5.2789999999999999</c:v>
                </c:pt>
                <c:pt idx="15431" formatCode="0.000">
                  <c:v>10.305</c:v>
                </c:pt>
                <c:pt idx="15432" formatCode="0.000">
                  <c:v>4.4610000000000003</c:v>
                </c:pt>
                <c:pt idx="15433" formatCode="0.000">
                  <c:v>8.7539999999999996</c:v>
                </c:pt>
                <c:pt idx="15434" formatCode="0.000">
                  <c:v>6.3019999999999996</c:v>
                </c:pt>
                <c:pt idx="15435" formatCode="0.000">
                  <c:v>2.9470000000000001</c:v>
                </c:pt>
                <c:pt idx="15436" formatCode="0.000">
                  <c:v>6.99</c:v>
                </c:pt>
                <c:pt idx="15437" formatCode="0.000">
                  <c:v>8.3840000000000003</c:v>
                </c:pt>
                <c:pt idx="15438" formatCode="0.000">
                  <c:v>2.19</c:v>
                </c:pt>
                <c:pt idx="15439" formatCode="0.000">
                  <c:v>6.0229999999999997</c:v>
                </c:pt>
                <c:pt idx="15440" formatCode="0.000">
                  <c:v>8.7680000000000007</c:v>
                </c:pt>
                <c:pt idx="15441" formatCode="0.000">
                  <c:v>5.5060000000000002</c:v>
                </c:pt>
                <c:pt idx="15442" formatCode="0.000">
                  <c:v>7.7809999999999997</c:v>
                </c:pt>
                <c:pt idx="15443" formatCode="0.000">
                  <c:v>5.8929999999999998</c:v>
                </c:pt>
                <c:pt idx="15444" formatCode="0.000">
                  <c:v>4.0960000000000001</c:v>
                </c:pt>
                <c:pt idx="15445" formatCode="0.000">
                  <c:v>2.37</c:v>
                </c:pt>
                <c:pt idx="15446" formatCode="0.000">
                  <c:v>7.6340000000000003</c:v>
                </c:pt>
                <c:pt idx="15447" formatCode="0.000">
                  <c:v>6.0940000000000003</c:v>
                </c:pt>
                <c:pt idx="15448" formatCode="0.000">
                  <c:v>10.436999999999999</c:v>
                </c:pt>
                <c:pt idx="15449" formatCode="0.000">
                  <c:v>6.2910000000000004</c:v>
                </c:pt>
                <c:pt idx="15450" formatCode="0.000">
                  <c:v>5.0780000000000003</c:v>
                </c:pt>
                <c:pt idx="15451" formatCode="0.000">
                  <c:v>7.2240000000000002</c:v>
                </c:pt>
                <c:pt idx="15452" formatCode="0.000">
                  <c:v>5.3109999999999999</c:v>
                </c:pt>
                <c:pt idx="15453" formatCode="0.000">
                  <c:v>2.8980000000000001</c:v>
                </c:pt>
                <c:pt idx="15454" formatCode="0.000">
                  <c:v>8.7249999999999996</c:v>
                </c:pt>
                <c:pt idx="15455" formatCode="0.000">
                  <c:v>5.5339999999999998</c:v>
                </c:pt>
                <c:pt idx="15456" formatCode="0.000">
                  <c:v>0.26700000000000002</c:v>
                </c:pt>
                <c:pt idx="15457" formatCode="0.000">
                  <c:v>12.242000000000001</c:v>
                </c:pt>
                <c:pt idx="15458" formatCode="0.000">
                  <c:v>3.0630000000000002</c:v>
                </c:pt>
                <c:pt idx="15459" formatCode="0.000">
                  <c:v>5.4589999999999996</c:v>
                </c:pt>
                <c:pt idx="15460" formatCode="0.000">
                  <c:v>10.89</c:v>
                </c:pt>
                <c:pt idx="15461" formatCode="0.000">
                  <c:v>5.5069999999999997</c:v>
                </c:pt>
                <c:pt idx="15462" formatCode="0.000">
                  <c:v>4.2370000000000001</c:v>
                </c:pt>
                <c:pt idx="15463" formatCode="0.000">
                  <c:v>5.2510000000000003</c:v>
                </c:pt>
                <c:pt idx="15464" formatCode="0.000">
                  <c:v>8.109</c:v>
                </c:pt>
                <c:pt idx="15465" formatCode="0.000">
                  <c:v>1.7709999999999999</c:v>
                </c:pt>
                <c:pt idx="15466" formatCode="0.000">
                  <c:v>10.802</c:v>
                </c:pt>
                <c:pt idx="15467" formatCode="0.000">
                  <c:v>3.016</c:v>
                </c:pt>
                <c:pt idx="15468" formatCode="0.000">
                  <c:v>6.7770000000000001</c:v>
                </c:pt>
                <c:pt idx="15469" formatCode="0.000">
                  <c:v>8.2479999999999993</c:v>
                </c:pt>
                <c:pt idx="15470" formatCode="0.000">
                  <c:v>6.4169999999999998</c:v>
                </c:pt>
                <c:pt idx="15471" formatCode="0.000">
                  <c:v>4.5380000000000003</c:v>
                </c:pt>
                <c:pt idx="15472" formatCode="0.000">
                  <c:v>7.0229999999999997</c:v>
                </c:pt>
                <c:pt idx="15473" formatCode="0.000">
                  <c:v>6.6479999999999997</c:v>
                </c:pt>
                <c:pt idx="15474" formatCode="0.000">
                  <c:v>1.7050000000000001</c:v>
                </c:pt>
                <c:pt idx="15475" formatCode="0.000">
                  <c:v>12.629</c:v>
                </c:pt>
                <c:pt idx="15476" formatCode="0.000">
                  <c:v>1.0549999999999999</c:v>
                </c:pt>
                <c:pt idx="15477" formatCode="0.000">
                  <c:v>8.1229999999999993</c:v>
                </c:pt>
                <c:pt idx="15478" formatCode="0.000">
                  <c:v>7.3339999999999996</c:v>
                </c:pt>
                <c:pt idx="15479" formatCode="0.000">
                  <c:v>5.6109999999999998</c:v>
                </c:pt>
                <c:pt idx="15480" formatCode="0.000">
                  <c:v>5.2389999999999999</c:v>
                </c:pt>
                <c:pt idx="15481" formatCode="0.000">
                  <c:v>5.2050000000000001</c:v>
                </c:pt>
                <c:pt idx="15482" formatCode="0.000">
                  <c:v>7.7279999999999998</c:v>
                </c:pt>
                <c:pt idx="15483" formatCode="0.000">
                  <c:v>4.931</c:v>
                </c:pt>
                <c:pt idx="15484" formatCode="0.000">
                  <c:v>9.6460000000000008</c:v>
                </c:pt>
                <c:pt idx="15485" formatCode="0.000">
                  <c:v>-2.3340000000000001</c:v>
                </c:pt>
                <c:pt idx="15486" formatCode="0.000">
                  <c:v>9.6020000000000003</c:v>
                </c:pt>
                <c:pt idx="15487" formatCode="0.000">
                  <c:v>8.2530000000000001</c:v>
                </c:pt>
                <c:pt idx="15488" formatCode="0.000">
                  <c:v>6.4290000000000003</c:v>
                </c:pt>
                <c:pt idx="15489" formatCode="0.000">
                  <c:v>3.0819999999999999</c:v>
                </c:pt>
                <c:pt idx="15490" formatCode="0.000">
                  <c:v>9.4809999999999999</c:v>
                </c:pt>
                <c:pt idx="15491" formatCode="0.000">
                  <c:v>5.4279999999999999</c:v>
                </c:pt>
                <c:pt idx="15492" formatCode="0.000">
                  <c:v>1.3420000000000001</c:v>
                </c:pt>
                <c:pt idx="15493" formatCode="0.000">
                  <c:v>10.965999999999999</c:v>
                </c:pt>
                <c:pt idx="15494" formatCode="0.000">
                  <c:v>1.2010000000000001</c:v>
                </c:pt>
                <c:pt idx="15495" formatCode="0.000">
                  <c:v>9.2910000000000004</c:v>
                </c:pt>
                <c:pt idx="15496" formatCode="0.000">
                  <c:v>7.1790000000000003</c:v>
                </c:pt>
                <c:pt idx="15497" formatCode="0.000">
                  <c:v>6.758</c:v>
                </c:pt>
                <c:pt idx="15498" formatCode="0.000">
                  <c:v>3.5009999999999999</c:v>
                </c:pt>
                <c:pt idx="15499" formatCode="0.000">
                  <c:v>6.6360000000000001</c:v>
                </c:pt>
                <c:pt idx="15500" formatCode="0.000">
                  <c:v>7.468</c:v>
                </c:pt>
                <c:pt idx="15501" formatCode="0.000">
                  <c:v>4.9340000000000002</c:v>
                </c:pt>
                <c:pt idx="15502" formatCode="0.000">
                  <c:v>10.413</c:v>
                </c:pt>
                <c:pt idx="15503" formatCode="0.000">
                  <c:v>-3.4590000000000001</c:v>
                </c:pt>
                <c:pt idx="15504" formatCode="0.000">
                  <c:v>8.6289999999999996</c:v>
                </c:pt>
                <c:pt idx="15505" formatCode="0.000">
                  <c:v>8.9770000000000003</c:v>
                </c:pt>
                <c:pt idx="15506" formatCode="0.000">
                  <c:v>7.6539999999999999</c:v>
                </c:pt>
                <c:pt idx="15507" formatCode="0.000">
                  <c:v>4.7190000000000003</c:v>
                </c:pt>
                <c:pt idx="15508" formatCode="0.000">
                  <c:v>8.2159999999999993</c:v>
                </c:pt>
                <c:pt idx="15509" formatCode="0.000">
                  <c:v>7.5030000000000001</c:v>
                </c:pt>
                <c:pt idx="15510" formatCode="0.000">
                  <c:v>1.181</c:v>
                </c:pt>
                <c:pt idx="15511" formatCode="0.000">
                  <c:v>12.301</c:v>
                </c:pt>
                <c:pt idx="15512" formatCode="0.000">
                  <c:v>-2.6749999999999998</c:v>
                </c:pt>
                <c:pt idx="15513" formatCode="0.000">
                  <c:v>9.4529999999999994</c:v>
                </c:pt>
                <c:pt idx="15514" formatCode="0.000">
                  <c:v>7.6820000000000004</c:v>
                </c:pt>
                <c:pt idx="15515" formatCode="0.000">
                  <c:v>6.391</c:v>
                </c:pt>
                <c:pt idx="15516" formatCode="0.000">
                  <c:v>2.02</c:v>
                </c:pt>
                <c:pt idx="15517" formatCode="0.000">
                  <c:v>7.6040000000000001</c:v>
                </c:pt>
                <c:pt idx="15518" formatCode="0.000">
                  <c:v>9.0030000000000001</c:v>
                </c:pt>
                <c:pt idx="15519" formatCode="0.000">
                  <c:v>-0.36</c:v>
                </c:pt>
                <c:pt idx="15520" formatCode="0.000">
                  <c:v>12.866</c:v>
                </c:pt>
                <c:pt idx="15521" formatCode="0.000">
                  <c:v>5.306</c:v>
                </c:pt>
                <c:pt idx="15522" formatCode="0.000">
                  <c:v>5.1479999999999997</c:v>
                </c:pt>
                <c:pt idx="15523" formatCode="0.000">
                  <c:v>6.383</c:v>
                </c:pt>
                <c:pt idx="15524" formatCode="0.000">
                  <c:v>6.8159999999999998</c:v>
                </c:pt>
                <c:pt idx="15525" formatCode="0.000">
                  <c:v>3.8180000000000001</c:v>
                </c:pt>
                <c:pt idx="15526" formatCode="0.000">
                  <c:v>8.4559999999999995</c:v>
                </c:pt>
                <c:pt idx="15527" formatCode="0.000">
                  <c:v>9.9160000000000004</c:v>
                </c:pt>
                <c:pt idx="15528" formatCode="0.000">
                  <c:v>-2.9000000000000001E-2</c:v>
                </c:pt>
                <c:pt idx="15529" formatCode="0.000">
                  <c:v>12.34</c:v>
                </c:pt>
                <c:pt idx="15530" formatCode="0.000">
                  <c:v>-2.8780000000000001</c:v>
                </c:pt>
                <c:pt idx="15531" formatCode="0.000">
                  <c:v>9.0760000000000005</c:v>
                </c:pt>
                <c:pt idx="15532" formatCode="0.000">
                  <c:v>7.9779999999999998</c:v>
                </c:pt>
                <c:pt idx="15533" formatCode="0.000">
                  <c:v>6.1189999999999998</c:v>
                </c:pt>
                <c:pt idx="15534" formatCode="0.000">
                  <c:v>2.4790000000000001</c:v>
                </c:pt>
                <c:pt idx="15535" formatCode="0.000">
                  <c:v>8.4710000000000001</c:v>
                </c:pt>
                <c:pt idx="15536" formatCode="0.000">
                  <c:v>6.6070000000000002</c:v>
                </c:pt>
                <c:pt idx="15537" formatCode="0.000">
                  <c:v>3.867</c:v>
                </c:pt>
                <c:pt idx="15538" formatCode="0.000">
                  <c:v>8.9879999999999995</c:v>
                </c:pt>
                <c:pt idx="15539" formatCode="0.000">
                  <c:v>3.0059999999999998</c:v>
                </c:pt>
                <c:pt idx="15540" formatCode="0.000">
                  <c:v>9.4179999999999993</c:v>
                </c:pt>
                <c:pt idx="15541" formatCode="0.000">
                  <c:v>5.2119999999999997</c:v>
                </c:pt>
                <c:pt idx="15542" formatCode="0.000">
                  <c:v>6.7510000000000003</c:v>
                </c:pt>
                <c:pt idx="15543" formatCode="0.000">
                  <c:v>3.48</c:v>
                </c:pt>
                <c:pt idx="15544" formatCode="0.000">
                  <c:v>4.7519999999999998</c:v>
                </c:pt>
                <c:pt idx="15545" formatCode="0.000">
                  <c:v>8.3569999999999993</c:v>
                </c:pt>
                <c:pt idx="15546" formatCode="0.000">
                  <c:v>1.579</c:v>
                </c:pt>
                <c:pt idx="15547" formatCode="0.000">
                  <c:v>9.6189999999999998</c:v>
                </c:pt>
                <c:pt idx="15548" formatCode="0.000">
                  <c:v>-0.67800000000000005</c:v>
                </c:pt>
                <c:pt idx="15549" formatCode="0.000">
                  <c:v>11.840999999999999</c:v>
                </c:pt>
                <c:pt idx="15550" formatCode="0.000">
                  <c:v>9.2729999999999997</c:v>
                </c:pt>
                <c:pt idx="15551" formatCode="0.000">
                  <c:v>6.5780000000000003</c:v>
                </c:pt>
                <c:pt idx="15552" formatCode="0.000">
                  <c:v>2.718</c:v>
                </c:pt>
                <c:pt idx="15553" formatCode="0.000">
                  <c:v>6.7069999999999999</c:v>
                </c:pt>
                <c:pt idx="15554" formatCode="0.000">
                  <c:v>9.9250000000000007</c:v>
                </c:pt>
                <c:pt idx="15555" formatCode="0.000">
                  <c:v>0.61199999999999999</c:v>
                </c:pt>
                <c:pt idx="15556" formatCode="0.000">
                  <c:v>5.1829999999999998</c:v>
                </c:pt>
                <c:pt idx="15557" formatCode="0.000">
                  <c:v>4.0389999999999997</c:v>
                </c:pt>
                <c:pt idx="15558" formatCode="0.000">
                  <c:v>9.1989999999999998</c:v>
                </c:pt>
                <c:pt idx="15559" formatCode="0.000">
                  <c:v>10.539</c:v>
                </c:pt>
                <c:pt idx="15560" formatCode="0.000">
                  <c:v>5.8739999999999997</c:v>
                </c:pt>
                <c:pt idx="15561" formatCode="0.000">
                  <c:v>0.99399999999999999</c:v>
                </c:pt>
                <c:pt idx="15562" formatCode="0.000">
                  <c:v>3.915</c:v>
                </c:pt>
                <c:pt idx="15563" formatCode="0.000">
                  <c:v>8.8780000000000001</c:v>
                </c:pt>
                <c:pt idx="15564" formatCode="0.000">
                  <c:v>-1.845</c:v>
                </c:pt>
                <c:pt idx="15565" formatCode="0.000">
                  <c:v>9.8030000000000008</c:v>
                </c:pt>
                <c:pt idx="15566" formatCode="0.000">
                  <c:v>12.824</c:v>
                </c:pt>
                <c:pt idx="15567" formatCode="0.000">
                  <c:v>8.5749999999999993</c:v>
                </c:pt>
                <c:pt idx="15568" formatCode="0.000">
                  <c:v>6.7720000000000002</c:v>
                </c:pt>
                <c:pt idx="15569" formatCode="0.000">
                  <c:v>4.8719999999999999</c:v>
                </c:pt>
                <c:pt idx="15570" formatCode="0.000">
                  <c:v>1.776</c:v>
                </c:pt>
                <c:pt idx="15571" formatCode="0.000">
                  <c:v>3.4580000000000002</c:v>
                </c:pt>
                <c:pt idx="15572" formatCode="0.000">
                  <c:v>8.1129999999999995</c:v>
                </c:pt>
                <c:pt idx="15573" formatCode="0.000">
                  <c:v>3.3820000000000001</c:v>
                </c:pt>
                <c:pt idx="15574" formatCode="0.000">
                  <c:v>8.1069999999999993</c:v>
                </c:pt>
                <c:pt idx="15575" formatCode="0.000">
                  <c:v>4.9770000000000003</c:v>
                </c:pt>
                <c:pt idx="15576" formatCode="0.000">
                  <c:v>11.532999999999999</c:v>
                </c:pt>
                <c:pt idx="15577" formatCode="0.000">
                  <c:v>8.4770000000000003</c:v>
                </c:pt>
                <c:pt idx="15578" formatCode="0.000">
                  <c:v>4.9470000000000001</c:v>
                </c:pt>
                <c:pt idx="15579" formatCode="0.000">
                  <c:v>2.5259999999999998</c:v>
                </c:pt>
                <c:pt idx="15580" formatCode="0.000">
                  <c:v>11.553000000000001</c:v>
                </c:pt>
                <c:pt idx="15581" formatCode="0.000">
                  <c:v>10.042</c:v>
                </c:pt>
                <c:pt idx="15582" formatCode="0.000">
                  <c:v>5.6000000000000001E-2</c:v>
                </c:pt>
                <c:pt idx="15583" formatCode="0.000">
                  <c:v>8.2149999999999999</c:v>
                </c:pt>
                <c:pt idx="15584" formatCode="0.000">
                  <c:v>6.3140000000000001</c:v>
                </c:pt>
                <c:pt idx="15585" formatCode="0.000">
                  <c:v>8.4969999999999999</c:v>
                </c:pt>
                <c:pt idx="15586" formatCode="0.000">
                  <c:v>3.4159999999999999</c:v>
                </c:pt>
                <c:pt idx="15587" formatCode="0.000">
                  <c:v>4.133</c:v>
                </c:pt>
                <c:pt idx="15588" formatCode="0.000">
                  <c:v>2.9049999999999998</c:v>
                </c:pt>
                <c:pt idx="15589" formatCode="0.000">
                  <c:v>6.931</c:v>
                </c:pt>
                <c:pt idx="15590" formatCode="0.000">
                  <c:v>8.4290000000000003</c:v>
                </c:pt>
                <c:pt idx="15591" formatCode="0.000">
                  <c:v>4.202</c:v>
                </c:pt>
                <c:pt idx="15592" formatCode="0.000">
                  <c:v>5.22</c:v>
                </c:pt>
                <c:pt idx="15593" formatCode="0.000">
                  <c:v>9.6449999999999996</c:v>
                </c:pt>
                <c:pt idx="15594" formatCode="0.000">
                  <c:v>4.6470000000000002</c:v>
                </c:pt>
                <c:pt idx="15595" formatCode="0.000">
                  <c:v>7.9939999999999998</c:v>
                </c:pt>
                <c:pt idx="15596" formatCode="0.000">
                  <c:v>4.7560000000000002</c:v>
                </c:pt>
                <c:pt idx="15597" formatCode="0.000">
                  <c:v>3.7570000000000001</c:v>
                </c:pt>
                <c:pt idx="15598" formatCode="0.000">
                  <c:v>4.5199999999999996</c:v>
                </c:pt>
                <c:pt idx="15599" formatCode="0.000">
                  <c:v>10.016</c:v>
                </c:pt>
                <c:pt idx="15600" formatCode="0.000">
                  <c:v>2.3940000000000001</c:v>
                </c:pt>
                <c:pt idx="15601" formatCode="0.000">
                  <c:v>9.4830000000000005</c:v>
                </c:pt>
                <c:pt idx="15602" formatCode="0.000">
                  <c:v>1.7370000000000001</c:v>
                </c:pt>
                <c:pt idx="15603" formatCode="0.000">
                  <c:v>9.2010000000000005</c:v>
                </c:pt>
                <c:pt idx="15604" formatCode="0.000">
                  <c:v>8.7870000000000008</c:v>
                </c:pt>
                <c:pt idx="15605" formatCode="0.000">
                  <c:v>4.8070000000000004</c:v>
                </c:pt>
                <c:pt idx="15606" formatCode="0.000">
                  <c:v>4.5739999999999998</c:v>
                </c:pt>
                <c:pt idx="15607" formatCode="0.000">
                  <c:v>7.9989999999999997</c:v>
                </c:pt>
                <c:pt idx="15608" formatCode="0.000">
                  <c:v>11.445</c:v>
                </c:pt>
                <c:pt idx="15609" formatCode="0.000">
                  <c:v>5.35</c:v>
                </c:pt>
                <c:pt idx="15610" formatCode="0.000">
                  <c:v>6.4130000000000003</c:v>
                </c:pt>
                <c:pt idx="15611" formatCode="0.000">
                  <c:v>-1.746</c:v>
                </c:pt>
                <c:pt idx="15612" formatCode="0.000">
                  <c:v>8.9030000000000005</c:v>
                </c:pt>
                <c:pt idx="15613" formatCode="0.000">
                  <c:v>6.6180000000000003</c:v>
                </c:pt>
                <c:pt idx="15614" formatCode="0.000">
                  <c:v>5.1100000000000003</c:v>
                </c:pt>
                <c:pt idx="15615" formatCode="0.000">
                  <c:v>2.375</c:v>
                </c:pt>
                <c:pt idx="15616" formatCode="0.000">
                  <c:v>6.9669999999999996</c:v>
                </c:pt>
                <c:pt idx="15617" formatCode="0.000">
                  <c:v>8.4009999999999998</c:v>
                </c:pt>
                <c:pt idx="15618" formatCode="0.000">
                  <c:v>2.669</c:v>
                </c:pt>
                <c:pt idx="15619" formatCode="0.000">
                  <c:v>9.5860000000000003</c:v>
                </c:pt>
                <c:pt idx="15620" formatCode="0.000">
                  <c:v>3.0649999999999999</c:v>
                </c:pt>
                <c:pt idx="15621" formatCode="0.000">
                  <c:v>8.3840000000000003</c:v>
                </c:pt>
                <c:pt idx="15622" formatCode="0.000">
                  <c:v>8.9749999999999996</c:v>
                </c:pt>
                <c:pt idx="15623" formatCode="0.000">
                  <c:v>4.2080000000000002</c:v>
                </c:pt>
                <c:pt idx="15624" formatCode="0.000">
                  <c:v>3.29</c:v>
                </c:pt>
                <c:pt idx="15625" formatCode="0.000">
                  <c:v>5.4610000000000003</c:v>
                </c:pt>
                <c:pt idx="15626" formatCode="0.000">
                  <c:v>9.3000000000000007</c:v>
                </c:pt>
                <c:pt idx="15627" formatCode="0.000">
                  <c:v>3.5249999999999999</c:v>
                </c:pt>
                <c:pt idx="15628" formatCode="0.000">
                  <c:v>9.1470000000000002</c:v>
                </c:pt>
                <c:pt idx="15629" formatCode="0.000">
                  <c:v>0.8</c:v>
                </c:pt>
                <c:pt idx="15630" formatCode="0.000">
                  <c:v>7.1159999999999997</c:v>
                </c:pt>
                <c:pt idx="15631" formatCode="0.000">
                  <c:v>9.6180000000000003</c:v>
                </c:pt>
                <c:pt idx="15632" formatCode="0.000">
                  <c:v>6.33</c:v>
                </c:pt>
                <c:pt idx="15633" formatCode="0.000">
                  <c:v>2.6459999999999999</c:v>
                </c:pt>
                <c:pt idx="15634" formatCode="0.000">
                  <c:v>10.798999999999999</c:v>
                </c:pt>
                <c:pt idx="15635" formatCode="0.000">
                  <c:v>10.420999999999999</c:v>
                </c:pt>
                <c:pt idx="15636" formatCode="0.000">
                  <c:v>2.8650000000000002</c:v>
                </c:pt>
                <c:pt idx="15637" formatCode="0.000">
                  <c:v>10.507999999999999</c:v>
                </c:pt>
                <c:pt idx="15638" formatCode="0.000">
                  <c:v>-6.3630000000000004</c:v>
                </c:pt>
                <c:pt idx="15639" formatCode="0.000">
                  <c:v>9.1780000000000008</c:v>
                </c:pt>
                <c:pt idx="15640" formatCode="0.000">
                  <c:v>8.0630000000000006</c:v>
                </c:pt>
                <c:pt idx="15641" formatCode="0.000">
                  <c:v>6.4210000000000003</c:v>
                </c:pt>
                <c:pt idx="15642" formatCode="0.000">
                  <c:v>3.8879999999999999</c:v>
                </c:pt>
                <c:pt idx="15643" formatCode="0.000">
                  <c:v>5.4950000000000001</c:v>
                </c:pt>
                <c:pt idx="15644" formatCode="0.000">
                  <c:v>9.5030000000000001</c:v>
                </c:pt>
                <c:pt idx="15645" formatCode="0.000">
                  <c:v>0.9</c:v>
                </c:pt>
                <c:pt idx="15646" formatCode="0.000">
                  <c:v>12.74</c:v>
                </c:pt>
                <c:pt idx="15647" formatCode="0.000">
                  <c:v>-5.8449999999999998</c:v>
                </c:pt>
                <c:pt idx="15648" formatCode="0.000">
                  <c:v>11.169</c:v>
                </c:pt>
                <c:pt idx="15649" formatCode="0.000">
                  <c:v>10.039999999999999</c:v>
                </c:pt>
                <c:pt idx="15650" formatCode="0.000">
                  <c:v>6.5960000000000001</c:v>
                </c:pt>
                <c:pt idx="15651" formatCode="0.000">
                  <c:v>3.5049999999999999</c:v>
                </c:pt>
                <c:pt idx="15652" formatCode="0.000">
                  <c:v>2.5960000000000001</c:v>
                </c:pt>
                <c:pt idx="15653" formatCode="0.000">
                  <c:v>8.3640000000000008</c:v>
                </c:pt>
                <c:pt idx="15654" formatCode="0.000">
                  <c:v>1.5409999999999999</c:v>
                </c:pt>
                <c:pt idx="15655" formatCode="0.000">
                  <c:v>12.141999999999999</c:v>
                </c:pt>
                <c:pt idx="15656" formatCode="0.000">
                  <c:v>-3.6309999999999998</c:v>
                </c:pt>
                <c:pt idx="15657" formatCode="0.000">
                  <c:v>11.672000000000001</c:v>
                </c:pt>
                <c:pt idx="15658" formatCode="0.000">
                  <c:v>11.278</c:v>
                </c:pt>
                <c:pt idx="15659" formatCode="0.000">
                  <c:v>6.9619999999999997</c:v>
                </c:pt>
                <c:pt idx="15660" formatCode="0.000">
                  <c:v>1.7509999999999999</c:v>
                </c:pt>
                <c:pt idx="15661" formatCode="0.000">
                  <c:v>9.7769999999999992</c:v>
                </c:pt>
                <c:pt idx="15662" formatCode="0.000">
                  <c:v>9.1609999999999996</c:v>
                </c:pt>
                <c:pt idx="15663" formatCode="0.000">
                  <c:v>3.137</c:v>
                </c:pt>
                <c:pt idx="15664" formatCode="0.000">
                  <c:v>11.441000000000001</c:v>
                </c:pt>
                <c:pt idx="15665" formatCode="0.000">
                  <c:v>-3.6509999999999998</c:v>
                </c:pt>
                <c:pt idx="15666" formatCode="0.000">
                  <c:v>7.7039999999999997</c:v>
                </c:pt>
                <c:pt idx="15667" formatCode="0.000">
                  <c:v>9.3680000000000003</c:v>
                </c:pt>
                <c:pt idx="15668" formatCode="0.000">
                  <c:v>5.68</c:v>
                </c:pt>
                <c:pt idx="15669" formatCode="0.000">
                  <c:v>2.1970000000000001</c:v>
                </c:pt>
                <c:pt idx="15670" formatCode="0.000">
                  <c:v>9.8699999999999992</c:v>
                </c:pt>
                <c:pt idx="15671" formatCode="0.000">
                  <c:v>9.7590000000000003</c:v>
                </c:pt>
                <c:pt idx="15672" formatCode="0.000">
                  <c:v>2.0310000000000001</c:v>
                </c:pt>
                <c:pt idx="15673" formatCode="0.000">
                  <c:v>8.8810000000000002</c:v>
                </c:pt>
                <c:pt idx="15674" formatCode="0.000">
                  <c:v>-5.95</c:v>
                </c:pt>
                <c:pt idx="15675" formatCode="0.000">
                  <c:v>11.215</c:v>
                </c:pt>
                <c:pt idx="15676" formatCode="0.000">
                  <c:v>10.356</c:v>
                </c:pt>
                <c:pt idx="15677" formatCode="0.000">
                  <c:v>5.94</c:v>
                </c:pt>
                <c:pt idx="15678" formatCode="0.000">
                  <c:v>1.8420000000000001</c:v>
                </c:pt>
                <c:pt idx="15679" formatCode="0.000">
                  <c:v>6.5339999999999998</c:v>
                </c:pt>
                <c:pt idx="15680" formatCode="0.000">
                  <c:v>11.343</c:v>
                </c:pt>
                <c:pt idx="15681" formatCode="0.000">
                  <c:v>5.6859999999999999</c:v>
                </c:pt>
                <c:pt idx="15682" formatCode="0.000">
                  <c:v>12.308</c:v>
                </c:pt>
                <c:pt idx="15683" formatCode="0.000">
                  <c:v>-6.1070000000000002</c:v>
                </c:pt>
                <c:pt idx="15684" formatCode="0.000">
                  <c:v>8.1620000000000008</c:v>
                </c:pt>
                <c:pt idx="15685" formatCode="0.000">
                  <c:v>9.5280000000000005</c:v>
                </c:pt>
                <c:pt idx="15686" formatCode="0.000">
                  <c:v>4.9329999999999998</c:v>
                </c:pt>
                <c:pt idx="15687" formatCode="0.000">
                  <c:v>3.4950000000000001</c:v>
                </c:pt>
                <c:pt idx="15688" formatCode="0.000">
                  <c:v>6.9580000000000002</c:v>
                </c:pt>
                <c:pt idx="15689" formatCode="0.000">
                  <c:v>9.1129999999999995</c:v>
                </c:pt>
                <c:pt idx="15690" formatCode="0.000">
                  <c:v>-3.6379999999999999</c:v>
                </c:pt>
                <c:pt idx="15691" formatCode="0.000">
                  <c:v>10.83</c:v>
                </c:pt>
                <c:pt idx="15692" formatCode="0.000">
                  <c:v>0.21</c:v>
                </c:pt>
                <c:pt idx="15693" formatCode="0.000">
                  <c:v>12.016999999999999</c:v>
                </c:pt>
                <c:pt idx="15694" formatCode="0.000">
                  <c:v>8.7460000000000004</c:v>
                </c:pt>
                <c:pt idx="15695" formatCode="0.000">
                  <c:v>6.4219999999999997</c:v>
                </c:pt>
                <c:pt idx="15696" formatCode="0.000">
                  <c:v>-6.9820000000000002</c:v>
                </c:pt>
                <c:pt idx="15697" formatCode="0.000">
                  <c:v>1.915</c:v>
                </c:pt>
                <c:pt idx="15698" formatCode="0.000">
                  <c:v>7.0430000000000001</c:v>
                </c:pt>
                <c:pt idx="15699" formatCode="0.000">
                  <c:v>10.388</c:v>
                </c:pt>
                <c:pt idx="15700" formatCode="0.000">
                  <c:v>2.6880000000000002</c:v>
                </c:pt>
                <c:pt idx="15701" formatCode="0.000">
                  <c:v>9.4830000000000005</c:v>
                </c:pt>
                <c:pt idx="15702" formatCode="0.000">
                  <c:v>-0.42199999999999999</c:v>
                </c:pt>
                <c:pt idx="15703" formatCode="0.000">
                  <c:v>10.688000000000001</c:v>
                </c:pt>
                <c:pt idx="15704" formatCode="0.000">
                  <c:v>10.379</c:v>
                </c:pt>
                <c:pt idx="15705" formatCode="0.000">
                  <c:v>4.9740000000000002</c:v>
                </c:pt>
                <c:pt idx="15706" formatCode="0.000">
                  <c:v>-2.4260000000000002</c:v>
                </c:pt>
                <c:pt idx="15707" formatCode="0.000">
                  <c:v>3.03</c:v>
                </c:pt>
                <c:pt idx="15708" formatCode="0.000">
                  <c:v>7.2</c:v>
                </c:pt>
                <c:pt idx="15709" formatCode="0.000">
                  <c:v>9.8689999999999998</c:v>
                </c:pt>
                <c:pt idx="15710" formatCode="0.000">
                  <c:v>2.2400000000000002</c:v>
                </c:pt>
                <c:pt idx="15711" formatCode="0.000">
                  <c:v>7.9130000000000003</c:v>
                </c:pt>
                <c:pt idx="15712" formatCode="0.000">
                  <c:v>2.6819999999999999</c:v>
                </c:pt>
                <c:pt idx="15713" formatCode="0.000">
                  <c:v>9.15</c:v>
                </c:pt>
                <c:pt idx="15714" formatCode="0.000">
                  <c:v>7.6070000000000002</c:v>
                </c:pt>
                <c:pt idx="15715" formatCode="0.000">
                  <c:v>2.9039999999999999</c:v>
                </c:pt>
                <c:pt idx="15716" formatCode="0.000">
                  <c:v>-8.8190000000000008</c:v>
                </c:pt>
                <c:pt idx="15717" formatCode="0.000">
                  <c:v>1.4890000000000001</c:v>
                </c:pt>
                <c:pt idx="15718" formatCode="0.000">
                  <c:v>4.3630000000000004</c:v>
                </c:pt>
                <c:pt idx="15719" formatCode="0.000">
                  <c:v>5.8230000000000004</c:v>
                </c:pt>
                <c:pt idx="15720" formatCode="0.000">
                  <c:v>4.7</c:v>
                </c:pt>
                <c:pt idx="15721" formatCode="0.000">
                  <c:v>13.333</c:v>
                </c:pt>
                <c:pt idx="15722" formatCode="0.000">
                  <c:v>9.5020000000000007</c:v>
                </c:pt>
                <c:pt idx="15723" formatCode="0.000">
                  <c:v>7.766</c:v>
                </c:pt>
                <c:pt idx="15724" formatCode="0.000">
                  <c:v>8.4030000000000005</c:v>
                </c:pt>
                <c:pt idx="15725" formatCode="0.000">
                  <c:v>3.6150000000000002</c:v>
                </c:pt>
                <c:pt idx="15726" formatCode="0.000">
                  <c:v>4.4999999999999998E-2</c:v>
                </c:pt>
                <c:pt idx="15727" formatCode="0.000">
                  <c:v>3.7090000000000001</c:v>
                </c:pt>
                <c:pt idx="15728" formatCode="0.000">
                  <c:v>7.0439999999999996</c:v>
                </c:pt>
                <c:pt idx="15729" formatCode="0.000">
                  <c:v>7.3330000000000002</c:v>
                </c:pt>
                <c:pt idx="15730" formatCode="0.000">
                  <c:v>3.3559999999999999</c:v>
                </c:pt>
                <c:pt idx="15731" formatCode="0.000">
                  <c:v>7.6109999999999998</c:v>
                </c:pt>
                <c:pt idx="15732" formatCode="0.000">
                  <c:v>10.098000000000001</c:v>
                </c:pt>
                <c:pt idx="15733" formatCode="0.000">
                  <c:v>8.3360000000000003</c:v>
                </c:pt>
                <c:pt idx="15734" formatCode="0.000">
                  <c:v>4.5810000000000004</c:v>
                </c:pt>
                <c:pt idx="15735" formatCode="0.000">
                  <c:v>-5.968</c:v>
                </c:pt>
                <c:pt idx="15736" formatCode="0.000">
                  <c:v>2.0099999999999998</c:v>
                </c:pt>
                <c:pt idx="15737" formatCode="0.000">
                  <c:v>5.85</c:v>
                </c:pt>
                <c:pt idx="15738" formatCode="0.000">
                  <c:v>6.3360000000000003</c:v>
                </c:pt>
                <c:pt idx="15739" formatCode="0.000">
                  <c:v>0.61199999999999999</c:v>
                </c:pt>
                <c:pt idx="15740" formatCode="0.000">
                  <c:v>6.282</c:v>
                </c:pt>
                <c:pt idx="15741" formatCode="0.000">
                  <c:v>12.175000000000001</c:v>
                </c:pt>
                <c:pt idx="15742" formatCode="0.000">
                  <c:v>11.702</c:v>
                </c:pt>
                <c:pt idx="15743" formatCode="0.000">
                  <c:v>6.9589999999999996</c:v>
                </c:pt>
                <c:pt idx="15744" formatCode="0.000">
                  <c:v>4.2119999999999997</c:v>
                </c:pt>
                <c:pt idx="15745" formatCode="0.000">
                  <c:v>-0.93</c:v>
                </c:pt>
                <c:pt idx="15746" formatCode="0.000">
                  <c:v>1.006</c:v>
                </c:pt>
                <c:pt idx="15747" formatCode="0.000">
                  <c:v>4.4470000000000001</c:v>
                </c:pt>
                <c:pt idx="15748" formatCode="0.000">
                  <c:v>4.407</c:v>
                </c:pt>
                <c:pt idx="15749" formatCode="0.000">
                  <c:v>3.5569999999999999</c:v>
                </c:pt>
                <c:pt idx="15750" formatCode="0.000">
                  <c:v>7.3010000000000002</c:v>
                </c:pt>
                <c:pt idx="15751" formatCode="0.000">
                  <c:v>8.1999999999999993</c:v>
                </c:pt>
                <c:pt idx="15752" formatCode="0.000">
                  <c:v>8.44</c:v>
                </c:pt>
                <c:pt idx="15753" formatCode="0.000">
                  <c:v>10.981999999999999</c:v>
                </c:pt>
                <c:pt idx="15754" formatCode="0.000">
                  <c:v>2.7480000000000002</c:v>
                </c:pt>
                <c:pt idx="15755" formatCode="0.000">
                  <c:v>-8.1170000000000009</c:v>
                </c:pt>
                <c:pt idx="15756" formatCode="0.000">
                  <c:v>3.871</c:v>
                </c:pt>
                <c:pt idx="15757" formatCode="0.000">
                  <c:v>7.7229999999999999</c:v>
                </c:pt>
                <c:pt idx="15758" formatCode="0.000">
                  <c:v>8.9049999999999994</c:v>
                </c:pt>
                <c:pt idx="15759" formatCode="0.000">
                  <c:v>4.1390000000000002</c:v>
                </c:pt>
                <c:pt idx="15760" formatCode="0.000">
                  <c:v>8.3249999999999993</c:v>
                </c:pt>
                <c:pt idx="15761" formatCode="0.000">
                  <c:v>2.4790000000000001</c:v>
                </c:pt>
                <c:pt idx="15762" formatCode="0.000">
                  <c:v>9.3870000000000005</c:v>
                </c:pt>
                <c:pt idx="15763" formatCode="0.000">
                  <c:v>7.5949999999999998</c:v>
                </c:pt>
                <c:pt idx="15764" formatCode="0.000">
                  <c:v>5.835</c:v>
                </c:pt>
                <c:pt idx="15765" formatCode="0.000">
                  <c:v>-8.9580000000000002</c:v>
                </c:pt>
                <c:pt idx="15766" formatCode="0.000">
                  <c:v>3.8690000000000002</c:v>
                </c:pt>
                <c:pt idx="15767" formatCode="0.000">
                  <c:v>6.468</c:v>
                </c:pt>
                <c:pt idx="15768" formatCode="0.000">
                  <c:v>8.9090000000000007</c:v>
                </c:pt>
                <c:pt idx="15769" formatCode="0.000">
                  <c:v>2.66</c:v>
                </c:pt>
                <c:pt idx="15770" formatCode="0.000">
                  <c:v>9.2769999999999992</c:v>
                </c:pt>
                <c:pt idx="15771" formatCode="0.000">
                  <c:v>2.9260000000000002</c:v>
                </c:pt>
                <c:pt idx="15772" formatCode="0.000">
                  <c:v>10.85</c:v>
                </c:pt>
                <c:pt idx="15773" formatCode="0.000">
                  <c:v>10.042</c:v>
                </c:pt>
                <c:pt idx="15774" formatCode="0.000">
                  <c:v>4.0750000000000002</c:v>
                </c:pt>
                <c:pt idx="15775" formatCode="0.000">
                  <c:v>-7.8650000000000002</c:v>
                </c:pt>
                <c:pt idx="15776" formatCode="0.000">
                  <c:v>4.7649999999999997</c:v>
                </c:pt>
                <c:pt idx="15777" formatCode="0.000">
                  <c:v>5.4009999999999998</c:v>
                </c:pt>
                <c:pt idx="15778" formatCode="0.000">
                  <c:v>7.0439999999999996</c:v>
                </c:pt>
                <c:pt idx="15779" formatCode="0.000">
                  <c:v>1.367</c:v>
                </c:pt>
                <c:pt idx="15780" formatCode="0.000">
                  <c:v>7.0730000000000004</c:v>
                </c:pt>
                <c:pt idx="15781" formatCode="0.000">
                  <c:v>7.03</c:v>
                </c:pt>
                <c:pt idx="15782" formatCode="0.000">
                  <c:v>13.935</c:v>
                </c:pt>
                <c:pt idx="15783" formatCode="0.000">
                  <c:v>6.1070000000000002</c:v>
                </c:pt>
                <c:pt idx="15784" formatCode="0.000">
                  <c:v>5.2320000000000002</c:v>
                </c:pt>
                <c:pt idx="15785" formatCode="0.000">
                  <c:v>-10.608000000000001</c:v>
                </c:pt>
                <c:pt idx="15786" formatCode="0.000">
                  <c:v>7.2640000000000002</c:v>
                </c:pt>
                <c:pt idx="15787" formatCode="0.000">
                  <c:v>8.2720000000000002</c:v>
                </c:pt>
                <c:pt idx="15788" formatCode="0.000">
                  <c:v>8.5830000000000002</c:v>
                </c:pt>
                <c:pt idx="15789" formatCode="0.000">
                  <c:v>3.246</c:v>
                </c:pt>
                <c:pt idx="15790" formatCode="0.000">
                  <c:v>12.504</c:v>
                </c:pt>
                <c:pt idx="15791" formatCode="0.000">
                  <c:v>-7.1479999999999997</c:v>
                </c:pt>
                <c:pt idx="15792" formatCode="0.000">
                  <c:v>12.115</c:v>
                </c:pt>
                <c:pt idx="15793" formatCode="0.000">
                  <c:v>9.625</c:v>
                </c:pt>
                <c:pt idx="15794" formatCode="0.000">
                  <c:v>6.202</c:v>
                </c:pt>
                <c:pt idx="15795" formatCode="0.000">
                  <c:v>-10.257999999999999</c:v>
                </c:pt>
                <c:pt idx="15796" formatCode="0.000">
                  <c:v>7.444</c:v>
                </c:pt>
                <c:pt idx="15797" formatCode="0.000">
                  <c:v>8.4979999999999993</c:v>
                </c:pt>
                <c:pt idx="15798" formatCode="0.000">
                  <c:v>7.1310000000000002</c:v>
                </c:pt>
                <c:pt idx="15799" formatCode="0.000">
                  <c:v>3.234</c:v>
                </c:pt>
                <c:pt idx="15800" formatCode="0.000">
                  <c:v>12.705</c:v>
                </c:pt>
                <c:pt idx="15801" formatCode="0.000">
                  <c:v>-4.5190000000000001</c:v>
                </c:pt>
                <c:pt idx="15802" formatCode="0.000">
                  <c:v>10.414</c:v>
                </c:pt>
                <c:pt idx="15803" formatCode="0.000">
                  <c:v>9.2560000000000002</c:v>
                </c:pt>
                <c:pt idx="15804" formatCode="0.000">
                  <c:v>6.1120000000000001</c:v>
                </c:pt>
                <c:pt idx="15805" formatCode="0.000">
                  <c:v>-9.3079999999999998</c:v>
                </c:pt>
                <c:pt idx="15806" formatCode="0.000">
                  <c:v>6.2370000000000001</c:v>
                </c:pt>
                <c:pt idx="15807" formatCode="0.000">
                  <c:v>6.06</c:v>
                </c:pt>
                <c:pt idx="15808" formatCode="0.000">
                  <c:v>7.6189999999999998</c:v>
                </c:pt>
                <c:pt idx="15809" formatCode="0.000">
                  <c:v>3.2149999999999999</c:v>
                </c:pt>
                <c:pt idx="15810" formatCode="0.000">
                  <c:v>10.701000000000001</c:v>
                </c:pt>
                <c:pt idx="15811" formatCode="0.000">
                  <c:v>1.1930000000000001</c:v>
                </c:pt>
                <c:pt idx="15812" formatCode="0.000">
                  <c:v>9.1929999999999996</c:v>
                </c:pt>
                <c:pt idx="15813" formatCode="0.000">
                  <c:v>9.3559999999999999</c:v>
                </c:pt>
                <c:pt idx="15814" formatCode="0.000">
                  <c:v>5.7039999999999997</c:v>
                </c:pt>
                <c:pt idx="15815" formatCode="0.000">
                  <c:v>-13.962999999999999</c:v>
                </c:pt>
                <c:pt idx="15816" formatCode="0.000">
                  <c:v>6.1929999999999996</c:v>
                </c:pt>
                <c:pt idx="15817" formatCode="0.000">
                  <c:v>9.0269999999999992</c:v>
                </c:pt>
                <c:pt idx="15818" formatCode="0.000">
                  <c:v>6.8869999999999996</c:v>
                </c:pt>
                <c:pt idx="15819" formatCode="0.000">
                  <c:v>6.6909999999999998</c:v>
                </c:pt>
                <c:pt idx="15820" formatCode="0.000">
                  <c:v>11.707000000000001</c:v>
                </c:pt>
                <c:pt idx="15821" formatCode="0.000">
                  <c:v>-0.20799999999999999</c:v>
                </c:pt>
                <c:pt idx="15822" formatCode="0.000">
                  <c:v>10.433</c:v>
                </c:pt>
                <c:pt idx="15823" formatCode="0.000">
                  <c:v>8.1010000000000009</c:v>
                </c:pt>
                <c:pt idx="15824" formatCode="0.000">
                  <c:v>5.0529999999999999</c:v>
                </c:pt>
                <c:pt idx="15825" formatCode="0.000">
                  <c:v>-7.1879999999999997</c:v>
                </c:pt>
                <c:pt idx="15826" formatCode="0.000">
                  <c:v>4.1740000000000004</c:v>
                </c:pt>
                <c:pt idx="15827" formatCode="0.000">
                  <c:v>7.032</c:v>
                </c:pt>
                <c:pt idx="15828" formatCode="0.000">
                  <c:v>7.1269999999999998</c:v>
                </c:pt>
                <c:pt idx="15829" formatCode="0.000">
                  <c:v>2.5310000000000001</c:v>
                </c:pt>
                <c:pt idx="15830" formatCode="0.000">
                  <c:v>13.537000000000001</c:v>
                </c:pt>
                <c:pt idx="15831" formatCode="0.000">
                  <c:v>10.807</c:v>
                </c:pt>
                <c:pt idx="15832" formatCode="0.000">
                  <c:v>9.5839999999999996</c:v>
                </c:pt>
                <c:pt idx="15833" formatCode="0.000">
                  <c:v>5.782</c:v>
                </c:pt>
                <c:pt idx="15834" formatCode="0.000">
                  <c:v>-11.487</c:v>
                </c:pt>
                <c:pt idx="15835" formatCode="0.000">
                  <c:v>8.8840000000000003</c:v>
                </c:pt>
                <c:pt idx="15836" formatCode="0.000">
                  <c:v>7.4480000000000004</c:v>
                </c:pt>
                <c:pt idx="15837" formatCode="0.000">
                  <c:v>8.6720000000000006</c:v>
                </c:pt>
                <c:pt idx="15838" formatCode="0.000">
                  <c:v>3.0550000000000002</c:v>
                </c:pt>
                <c:pt idx="15839" formatCode="0.000">
                  <c:v>14.239000000000001</c:v>
                </c:pt>
                <c:pt idx="15840" formatCode="0.000">
                  <c:v>-9.0709999999999997</c:v>
                </c:pt>
                <c:pt idx="15841" formatCode="0.000">
                  <c:v>10.076000000000001</c:v>
                </c:pt>
                <c:pt idx="15842" formatCode="0.000">
                  <c:v>11.856</c:v>
                </c:pt>
                <c:pt idx="15843" formatCode="0.000">
                  <c:v>6.1269999999999998</c:v>
                </c:pt>
                <c:pt idx="15844" formatCode="0.000">
                  <c:v>-5.9359999999999999</c:v>
                </c:pt>
                <c:pt idx="15845" formatCode="0.000">
                  <c:v>6.8029999999999999</c:v>
                </c:pt>
                <c:pt idx="15846" formatCode="0.000">
                  <c:v>6.4630000000000001</c:v>
                </c:pt>
                <c:pt idx="15847" formatCode="0.000">
                  <c:v>9.0399999999999991</c:v>
                </c:pt>
                <c:pt idx="15848" formatCode="0.000">
                  <c:v>3.8780000000000001</c:v>
                </c:pt>
                <c:pt idx="15849" formatCode="0.000">
                  <c:v>13.044</c:v>
                </c:pt>
                <c:pt idx="15850" formatCode="0.000">
                  <c:v>-13.167</c:v>
                </c:pt>
                <c:pt idx="15851" formatCode="0.000">
                  <c:v>12.419</c:v>
                </c:pt>
                <c:pt idx="15852" formatCode="0.000">
                  <c:v>9.1989999999999998</c:v>
                </c:pt>
                <c:pt idx="15853" formatCode="0.000">
                  <c:v>7.9850000000000003</c:v>
                </c:pt>
                <c:pt idx="15854" formatCode="0.000">
                  <c:v>-1.3660000000000001</c:v>
                </c:pt>
                <c:pt idx="15855" formatCode="0.000">
                  <c:v>7.0810000000000004</c:v>
                </c:pt>
                <c:pt idx="15856" formatCode="0.000">
                  <c:v>9.8000000000000007</c:v>
                </c:pt>
                <c:pt idx="15857" formatCode="0.000">
                  <c:v>8.8190000000000008</c:v>
                </c:pt>
                <c:pt idx="15858" formatCode="0.000">
                  <c:v>5.7770000000000001</c:v>
                </c:pt>
                <c:pt idx="15859" formatCode="0.000">
                  <c:v>11.108000000000001</c:v>
                </c:pt>
                <c:pt idx="15860" formatCode="0.000">
                  <c:v>-17.661000000000001</c:v>
                </c:pt>
                <c:pt idx="15861" formatCode="0.000">
                  <c:v>9.1</c:v>
                </c:pt>
                <c:pt idx="15862" formatCode="0.000">
                  <c:v>10.573</c:v>
                </c:pt>
                <c:pt idx="15863" formatCode="0.000">
                  <c:v>6.4240000000000004</c:v>
                </c:pt>
                <c:pt idx="15864" formatCode="0.000">
                  <c:v>-5.0999999999999997E-2</c:v>
                </c:pt>
                <c:pt idx="15865" formatCode="0.000">
                  <c:v>3.827</c:v>
                </c:pt>
                <c:pt idx="15866" formatCode="0.000">
                  <c:v>5.4820000000000002</c:v>
                </c:pt>
                <c:pt idx="15867" formatCode="0.000">
                  <c:v>8.7789999999999999</c:v>
                </c:pt>
                <c:pt idx="15868" formatCode="0.000">
                  <c:v>8.57</c:v>
                </c:pt>
                <c:pt idx="15869" formatCode="0.000">
                  <c:v>7.11</c:v>
                </c:pt>
                <c:pt idx="15870" formatCode="0.000">
                  <c:v>5.8360000000000003</c:v>
                </c:pt>
                <c:pt idx="15871" formatCode="0.000">
                  <c:v>9.5190000000000001</c:v>
                </c:pt>
                <c:pt idx="15872" formatCode="0.000">
                  <c:v>4.6879999999999997</c:v>
                </c:pt>
                <c:pt idx="15873" formatCode="0.000">
                  <c:v>5.0309999999999997</c:v>
                </c:pt>
                <c:pt idx="15874" formatCode="0.000">
                  <c:v>4.2539999999999996</c:v>
                </c:pt>
                <c:pt idx="15875" formatCode="0.000">
                  <c:v>6.2409999999999997</c:v>
                </c:pt>
                <c:pt idx="15876" formatCode="0.000">
                  <c:v>7.38</c:v>
                </c:pt>
                <c:pt idx="15877" formatCode="0.000">
                  <c:v>1.772</c:v>
                </c:pt>
                <c:pt idx="15878" formatCode="0.000">
                  <c:v>9.0220000000000002</c:v>
                </c:pt>
                <c:pt idx="15879" formatCode="0.000">
                  <c:v>6.9880000000000004</c:v>
                </c:pt>
                <c:pt idx="15880" formatCode="0.000">
                  <c:v>8.3030000000000008</c:v>
                </c:pt>
                <c:pt idx="15881" formatCode="0.000">
                  <c:v>4.8520000000000003</c:v>
                </c:pt>
                <c:pt idx="15882" formatCode="0.000">
                  <c:v>2.5960000000000001</c:v>
                </c:pt>
                <c:pt idx="15883" formatCode="0.000">
                  <c:v>6.59</c:v>
                </c:pt>
                <c:pt idx="15884" formatCode="0.000">
                  <c:v>4.9790000000000001</c:v>
                </c:pt>
                <c:pt idx="15885" formatCode="0.000">
                  <c:v>7.61</c:v>
                </c:pt>
                <c:pt idx="15886" formatCode="0.000">
                  <c:v>2.452</c:v>
                </c:pt>
                <c:pt idx="15887" formatCode="0.000">
                  <c:v>11.079000000000001</c:v>
                </c:pt>
                <c:pt idx="15888" formatCode="0.000">
                  <c:v>5.266</c:v>
                </c:pt>
                <c:pt idx="15889" formatCode="0.000">
                  <c:v>7.6289999999999996</c:v>
                </c:pt>
                <c:pt idx="15890" formatCode="0.000">
                  <c:v>5.718</c:v>
                </c:pt>
                <c:pt idx="15891" formatCode="0.000">
                  <c:v>-0.315</c:v>
                </c:pt>
                <c:pt idx="15892" formatCode="0.000">
                  <c:v>3.415</c:v>
                </c:pt>
                <c:pt idx="15893" formatCode="0.000">
                  <c:v>11.782999999999999</c:v>
                </c:pt>
                <c:pt idx="15894" formatCode="0.000">
                  <c:v>8.8989999999999991</c:v>
                </c:pt>
                <c:pt idx="15895" formatCode="0.000">
                  <c:v>7.375</c:v>
                </c:pt>
                <c:pt idx="15896" formatCode="0.000">
                  <c:v>7.5720000000000001</c:v>
                </c:pt>
                <c:pt idx="15897" formatCode="0.000">
                  <c:v>5.0490000000000004</c:v>
                </c:pt>
                <c:pt idx="15898" formatCode="0.000">
                  <c:v>6.5460000000000003</c:v>
                </c:pt>
                <c:pt idx="15899" formatCode="0.000">
                  <c:v>3.67</c:v>
                </c:pt>
                <c:pt idx="15900" formatCode="0.000">
                  <c:v>5.0380000000000003</c:v>
                </c:pt>
                <c:pt idx="15901" formatCode="0.000">
                  <c:v>10.134</c:v>
                </c:pt>
                <c:pt idx="15902" formatCode="0.000">
                  <c:v>8.43</c:v>
                </c:pt>
                <c:pt idx="15903" formatCode="0.000">
                  <c:v>4.968</c:v>
                </c:pt>
                <c:pt idx="15904" formatCode="0.000">
                  <c:v>9.0030000000000001</c:v>
                </c:pt>
                <c:pt idx="15905" formatCode="0.000">
                  <c:v>7.3250000000000002</c:v>
                </c:pt>
                <c:pt idx="15906" formatCode="0.000">
                  <c:v>6.8040000000000003</c:v>
                </c:pt>
                <c:pt idx="15907" formatCode="0.000">
                  <c:v>4.4530000000000003</c:v>
                </c:pt>
                <c:pt idx="15908" formatCode="0.000">
                  <c:v>-2.347</c:v>
                </c:pt>
                <c:pt idx="15909" formatCode="0.000">
                  <c:v>5.5359999999999996</c:v>
                </c:pt>
                <c:pt idx="15910" formatCode="0.000">
                  <c:v>7.4290000000000003</c:v>
                </c:pt>
                <c:pt idx="15911" formatCode="0.000">
                  <c:v>10.743</c:v>
                </c:pt>
                <c:pt idx="15912" formatCode="0.000">
                  <c:v>3.9590000000000001</c:v>
                </c:pt>
                <c:pt idx="15913" formatCode="0.000">
                  <c:v>10.209</c:v>
                </c:pt>
                <c:pt idx="15914" formatCode="0.000">
                  <c:v>7.5030000000000001</c:v>
                </c:pt>
                <c:pt idx="15915" formatCode="0.000">
                  <c:v>7.8079999999999998</c:v>
                </c:pt>
                <c:pt idx="15916" formatCode="0.000">
                  <c:v>3.2850000000000001</c:v>
                </c:pt>
                <c:pt idx="15917" formatCode="0.000">
                  <c:v>2.04</c:v>
                </c:pt>
                <c:pt idx="15918" formatCode="0.000">
                  <c:v>2.544</c:v>
                </c:pt>
                <c:pt idx="15919" formatCode="0.000">
                  <c:v>7.9649999999999999</c:v>
                </c:pt>
                <c:pt idx="15920" formatCode="0.000">
                  <c:v>11.384</c:v>
                </c:pt>
                <c:pt idx="15921" formatCode="0.000">
                  <c:v>1.4139999999999999</c:v>
                </c:pt>
                <c:pt idx="15922" formatCode="0.000">
                  <c:v>10.157999999999999</c:v>
                </c:pt>
                <c:pt idx="15923" formatCode="0.000">
                  <c:v>8.9269999999999996</c:v>
                </c:pt>
                <c:pt idx="15924" formatCode="0.000">
                  <c:v>6.8129999999999997</c:v>
                </c:pt>
                <c:pt idx="15925" formatCode="0.000">
                  <c:v>2.9409999999999998</c:v>
                </c:pt>
                <c:pt idx="15926" formatCode="0.000">
                  <c:v>4.7190000000000003</c:v>
                </c:pt>
                <c:pt idx="15927" formatCode="0.000">
                  <c:v>9.9339999999999993</c:v>
                </c:pt>
                <c:pt idx="15928" formatCode="0.000">
                  <c:v>7.9720000000000004</c:v>
                </c:pt>
                <c:pt idx="15929" formatCode="0.000">
                  <c:v>-0.1</c:v>
                </c:pt>
                <c:pt idx="15930" formatCode="0.000">
                  <c:v>11.989000000000001</c:v>
                </c:pt>
                <c:pt idx="15931" formatCode="0.000">
                  <c:v>8.8379999999999992</c:v>
                </c:pt>
                <c:pt idx="15932" formatCode="0.000">
                  <c:v>8.1010000000000009</c:v>
                </c:pt>
                <c:pt idx="15933" formatCode="0.000">
                  <c:v>4.6559999999999997</c:v>
                </c:pt>
                <c:pt idx="15934" formatCode="0.000">
                  <c:v>5.2439999999999998</c:v>
                </c:pt>
                <c:pt idx="15935" formatCode="0.000">
                  <c:v>7.4720000000000004</c:v>
                </c:pt>
                <c:pt idx="15936" formatCode="0.000">
                  <c:v>10.629</c:v>
                </c:pt>
                <c:pt idx="15937" formatCode="0.000">
                  <c:v>5.35</c:v>
                </c:pt>
                <c:pt idx="15938" formatCode="0.000">
                  <c:v>11.74</c:v>
                </c:pt>
                <c:pt idx="15939" formatCode="0.000">
                  <c:v>6.702</c:v>
                </c:pt>
                <c:pt idx="15940" formatCode="0.000">
                  <c:v>6.7610000000000001</c:v>
                </c:pt>
                <c:pt idx="15941" formatCode="0.000">
                  <c:v>2.1859999999999999</c:v>
                </c:pt>
                <c:pt idx="15942" formatCode="0.000">
                  <c:v>5.14</c:v>
                </c:pt>
                <c:pt idx="15943" formatCode="0.000">
                  <c:v>8.6430000000000007</c:v>
                </c:pt>
                <c:pt idx="15944" formatCode="0.000">
                  <c:v>10.672000000000001</c:v>
                </c:pt>
                <c:pt idx="15945" formatCode="0.000">
                  <c:v>4.8940000000000001</c:v>
                </c:pt>
                <c:pt idx="15946" formatCode="0.000">
                  <c:v>5.4859999999999998</c:v>
                </c:pt>
                <c:pt idx="15947" formatCode="0.000">
                  <c:v>7.1559999999999997</c:v>
                </c:pt>
                <c:pt idx="15948" formatCode="0.000">
                  <c:v>10.284000000000001</c:v>
                </c:pt>
                <c:pt idx="15949" formatCode="0.000">
                  <c:v>3.7839999999999998</c:v>
                </c:pt>
                <c:pt idx="15950" formatCode="0.000">
                  <c:v>4.431</c:v>
                </c:pt>
                <c:pt idx="15951" formatCode="0.000">
                  <c:v>8.7129999999999992</c:v>
                </c:pt>
                <c:pt idx="15952" formatCode="0.000">
                  <c:v>8.6950000000000003</c:v>
                </c:pt>
                <c:pt idx="15953" formatCode="0.000">
                  <c:v>4.0739999999999998</c:v>
                </c:pt>
                <c:pt idx="15954" formatCode="0.000">
                  <c:v>7.3310000000000004</c:v>
                </c:pt>
                <c:pt idx="15955" formatCode="0.000">
                  <c:v>10.032999999999999</c:v>
                </c:pt>
                <c:pt idx="15956" formatCode="0.000">
                  <c:v>8.2270000000000003</c:v>
                </c:pt>
                <c:pt idx="15957" formatCode="0.000">
                  <c:v>4.5250000000000004</c:v>
                </c:pt>
                <c:pt idx="15958" formatCode="0.000">
                  <c:v>5.3029999999999999</c:v>
                </c:pt>
                <c:pt idx="15959" formatCode="0.000">
                  <c:v>7.2069999999999999</c:v>
                </c:pt>
                <c:pt idx="15960" formatCode="0.000">
                  <c:v>9.1709999999999994</c:v>
                </c:pt>
                <c:pt idx="15961" formatCode="0.000">
                  <c:v>2.984</c:v>
                </c:pt>
                <c:pt idx="15962" formatCode="0.000">
                  <c:v>8.9969999999999999</c:v>
                </c:pt>
                <c:pt idx="15963" formatCode="0.000">
                  <c:v>10.670999999999999</c:v>
                </c:pt>
                <c:pt idx="15964" formatCode="0.000">
                  <c:v>8.4890000000000008</c:v>
                </c:pt>
                <c:pt idx="15965" formatCode="0.000">
                  <c:v>3.173</c:v>
                </c:pt>
                <c:pt idx="15966" formatCode="0.000">
                  <c:v>5.306</c:v>
                </c:pt>
                <c:pt idx="15967" formatCode="0.000">
                  <c:v>6.0519999999999996</c:v>
                </c:pt>
                <c:pt idx="15968" formatCode="0.000">
                  <c:v>10.411</c:v>
                </c:pt>
                <c:pt idx="15969" formatCode="0.000">
                  <c:v>5.452</c:v>
                </c:pt>
                <c:pt idx="15970" formatCode="0.000">
                  <c:v>7.6529999999999996</c:v>
                </c:pt>
                <c:pt idx="15971" formatCode="0.000">
                  <c:v>8.3350000000000009</c:v>
                </c:pt>
                <c:pt idx="15972" formatCode="0.000">
                  <c:v>8.24</c:v>
                </c:pt>
                <c:pt idx="15973" formatCode="0.000">
                  <c:v>4.5090000000000003</c:v>
                </c:pt>
                <c:pt idx="15974" formatCode="0.000">
                  <c:v>5.633</c:v>
                </c:pt>
                <c:pt idx="15975" formatCode="0.000">
                  <c:v>2.9350000000000001</c:v>
                </c:pt>
                <c:pt idx="15976" formatCode="0.000">
                  <c:v>7.931</c:v>
                </c:pt>
                <c:pt idx="15977" formatCode="0.000">
                  <c:v>7.867</c:v>
                </c:pt>
                <c:pt idx="15978" formatCode="0.000">
                  <c:v>1.9830000000000001</c:v>
                </c:pt>
                <c:pt idx="15979" formatCode="0.000">
                  <c:v>11.311</c:v>
                </c:pt>
                <c:pt idx="15980" formatCode="0.000">
                  <c:v>7.7990000000000004</c:v>
                </c:pt>
                <c:pt idx="15981" formatCode="0.000">
                  <c:v>7.1180000000000003</c:v>
                </c:pt>
                <c:pt idx="15982" formatCode="0.000">
                  <c:v>1.89</c:v>
                </c:pt>
                <c:pt idx="15983" formatCode="0.000">
                  <c:v>0.92300000000000004</c:v>
                </c:pt>
                <c:pt idx="15984" formatCode="0.000">
                  <c:v>2.8650000000000002</c:v>
                </c:pt>
                <c:pt idx="15985" formatCode="0.000">
                  <c:v>12.002000000000001</c:v>
                </c:pt>
                <c:pt idx="15986" formatCode="0.000">
                  <c:v>8.4969999999999999</c:v>
                </c:pt>
                <c:pt idx="15987" formatCode="0.000">
                  <c:v>-0.27500000000000002</c:v>
                </c:pt>
                <c:pt idx="15988" formatCode="0.000">
                  <c:v>11.132999999999999</c:v>
                </c:pt>
                <c:pt idx="15989" formatCode="0.000">
                  <c:v>7.65</c:v>
                </c:pt>
                <c:pt idx="15990" formatCode="0.000">
                  <c:v>6.7539999999999996</c:v>
                </c:pt>
                <c:pt idx="15991" formatCode="0.000">
                  <c:v>4.9400000000000004</c:v>
                </c:pt>
                <c:pt idx="15992" formatCode="0.000">
                  <c:v>2.9</c:v>
                </c:pt>
                <c:pt idx="15993" formatCode="0.000">
                  <c:v>3.109</c:v>
                </c:pt>
                <c:pt idx="15994" formatCode="0.000">
                  <c:v>7.5250000000000004</c:v>
                </c:pt>
                <c:pt idx="15995" formatCode="0.000">
                  <c:v>8.9849999999999994</c:v>
                </c:pt>
                <c:pt idx="15996" formatCode="0.000">
                  <c:v>2.4</c:v>
                </c:pt>
                <c:pt idx="15997" formatCode="0.000">
                  <c:v>8.18</c:v>
                </c:pt>
                <c:pt idx="15998" formatCode="0.000">
                  <c:v>10.281000000000001</c:v>
                </c:pt>
                <c:pt idx="15999" formatCode="0.000">
                  <c:v>8.0169999999999995</c:v>
                </c:pt>
                <c:pt idx="16000" formatCode="0.000">
                  <c:v>3.11</c:v>
                </c:pt>
                <c:pt idx="16001" formatCode="0.000">
                  <c:v>2.8740000000000001</c:v>
                </c:pt>
                <c:pt idx="16002" formatCode="0.000">
                  <c:v>2.9689999999999999</c:v>
                </c:pt>
                <c:pt idx="16003" formatCode="0.000">
                  <c:v>11.502000000000001</c:v>
                </c:pt>
                <c:pt idx="16004" formatCode="0.000">
                  <c:v>7.11</c:v>
                </c:pt>
                <c:pt idx="16005" formatCode="0.000">
                  <c:v>-0.39500000000000002</c:v>
                </c:pt>
                <c:pt idx="16006" formatCode="0.000">
                  <c:v>8.032</c:v>
                </c:pt>
                <c:pt idx="16007" formatCode="0.000">
                  <c:v>11.759</c:v>
                </c:pt>
                <c:pt idx="16008" formatCode="0.000">
                  <c:v>7.7370000000000001</c:v>
                </c:pt>
                <c:pt idx="16009" formatCode="0.000">
                  <c:v>2.9329999999999998</c:v>
                </c:pt>
                <c:pt idx="16010" formatCode="0.000">
                  <c:v>-2.2000000000000002</c:v>
                </c:pt>
                <c:pt idx="16011" formatCode="0.000">
                  <c:v>5.298</c:v>
                </c:pt>
                <c:pt idx="16012" formatCode="0.000">
                  <c:v>8.1370000000000005</c:v>
                </c:pt>
                <c:pt idx="16013" formatCode="0.000">
                  <c:v>9.3439999999999994</c:v>
                </c:pt>
                <c:pt idx="16014" formatCode="0.000">
                  <c:v>2.5659999999999998</c:v>
                </c:pt>
                <c:pt idx="16015" formatCode="0.000">
                  <c:v>8.5960000000000001</c:v>
                </c:pt>
                <c:pt idx="16016" formatCode="0.000">
                  <c:v>8.468</c:v>
                </c:pt>
                <c:pt idx="16017" formatCode="0.000">
                  <c:v>9.7200000000000006</c:v>
                </c:pt>
                <c:pt idx="16018" formatCode="0.000">
                  <c:v>4.5990000000000002</c:v>
                </c:pt>
                <c:pt idx="16019" formatCode="0.000">
                  <c:v>-0.88400000000000001</c:v>
                </c:pt>
                <c:pt idx="16020" formatCode="0.000">
                  <c:v>5.74</c:v>
                </c:pt>
                <c:pt idx="16021" formatCode="0.000">
                  <c:v>11.535</c:v>
                </c:pt>
                <c:pt idx="16022" formatCode="0.000">
                  <c:v>7.1429999999999998</c:v>
                </c:pt>
                <c:pt idx="16023" formatCode="0.000">
                  <c:v>2.552</c:v>
                </c:pt>
                <c:pt idx="16024" formatCode="0.000">
                  <c:v>9.5120000000000005</c:v>
                </c:pt>
                <c:pt idx="16025" formatCode="0.000">
                  <c:v>5.569</c:v>
                </c:pt>
                <c:pt idx="16026" formatCode="0.000">
                  <c:v>9.0399999999999991</c:v>
                </c:pt>
                <c:pt idx="16027" formatCode="0.000">
                  <c:v>4.3250000000000002</c:v>
                </c:pt>
                <c:pt idx="16028" formatCode="0.000">
                  <c:v>-4.2789999999999999</c:v>
                </c:pt>
                <c:pt idx="16029" formatCode="0.000">
                  <c:v>5.3730000000000002</c:v>
                </c:pt>
                <c:pt idx="16030" formatCode="0.000">
                  <c:v>8.5009999999999994</c:v>
                </c:pt>
                <c:pt idx="16031" formatCode="0.000">
                  <c:v>8.6280000000000001</c:v>
                </c:pt>
                <c:pt idx="16032" formatCode="0.000">
                  <c:v>4.4450000000000003</c:v>
                </c:pt>
                <c:pt idx="16033" formatCode="0.000">
                  <c:v>9.1950000000000003</c:v>
                </c:pt>
                <c:pt idx="16034" formatCode="0.000">
                  <c:v>9.4689999999999994</c:v>
                </c:pt>
                <c:pt idx="16035" formatCode="0.000">
                  <c:v>9.2490000000000006</c:v>
                </c:pt>
                <c:pt idx="16036" formatCode="0.000">
                  <c:v>3.948</c:v>
                </c:pt>
                <c:pt idx="16037" formatCode="0.000">
                  <c:v>-1.4330000000000001</c:v>
                </c:pt>
                <c:pt idx="16038" formatCode="0.000">
                  <c:v>4.1120000000000001</c:v>
                </c:pt>
                <c:pt idx="16039" formatCode="0.000">
                  <c:v>8.468</c:v>
                </c:pt>
                <c:pt idx="16040" formatCode="0.000">
                  <c:v>6.484</c:v>
                </c:pt>
                <c:pt idx="16041" formatCode="0.000">
                  <c:v>6.2569999999999997</c:v>
                </c:pt>
                <c:pt idx="16042" formatCode="0.000">
                  <c:v>9.0830000000000002</c:v>
                </c:pt>
                <c:pt idx="16043" formatCode="0.000">
                  <c:v>8.4749999999999996</c:v>
                </c:pt>
                <c:pt idx="16044" formatCode="0.000">
                  <c:v>10.455</c:v>
                </c:pt>
                <c:pt idx="16045" formatCode="0.000">
                  <c:v>2.6240000000000001</c:v>
                </c:pt>
                <c:pt idx="16046" formatCode="0.000">
                  <c:v>-8.6470000000000002</c:v>
                </c:pt>
                <c:pt idx="16047" formatCode="0.000">
                  <c:v>5.6340000000000003</c:v>
                </c:pt>
                <c:pt idx="16048" formatCode="0.000">
                  <c:v>7.6920000000000002</c:v>
                </c:pt>
                <c:pt idx="16049" formatCode="0.000">
                  <c:v>5.9119999999999999</c:v>
                </c:pt>
                <c:pt idx="16050" formatCode="0.000">
                  <c:v>5.9589999999999996</c:v>
                </c:pt>
                <c:pt idx="16051" formatCode="0.000">
                  <c:v>9.0470000000000006</c:v>
                </c:pt>
                <c:pt idx="16052" formatCode="0.000">
                  <c:v>13.499000000000001</c:v>
                </c:pt>
                <c:pt idx="16053" formatCode="0.000">
                  <c:v>11.007</c:v>
                </c:pt>
                <c:pt idx="16054" formatCode="0.000">
                  <c:v>4.4119999999999999</c:v>
                </c:pt>
                <c:pt idx="16055" formatCode="0.000">
                  <c:v>-9.3889999999999993</c:v>
                </c:pt>
                <c:pt idx="16056" formatCode="0.000">
                  <c:v>7.0640000000000001</c:v>
                </c:pt>
                <c:pt idx="16057" formatCode="0.000">
                  <c:v>10.53</c:v>
                </c:pt>
                <c:pt idx="16058" formatCode="0.000">
                  <c:v>6.319</c:v>
                </c:pt>
                <c:pt idx="16059" formatCode="0.000">
                  <c:v>6.1909999999999998</c:v>
                </c:pt>
                <c:pt idx="16060" formatCode="0.000">
                  <c:v>9.0670000000000002</c:v>
                </c:pt>
                <c:pt idx="16061" formatCode="0.000">
                  <c:v>10.438000000000001</c:v>
                </c:pt>
                <c:pt idx="16062" formatCode="0.000">
                  <c:v>9.3650000000000002</c:v>
                </c:pt>
                <c:pt idx="16063" formatCode="0.000">
                  <c:v>4.9139999999999997</c:v>
                </c:pt>
                <c:pt idx="16064" formatCode="0.000">
                  <c:v>-5.2640000000000002</c:v>
                </c:pt>
                <c:pt idx="16065" formatCode="0.000">
                  <c:v>7.7450000000000001</c:v>
                </c:pt>
                <c:pt idx="16066" formatCode="0.000">
                  <c:v>10.237</c:v>
                </c:pt>
                <c:pt idx="16067" formatCode="0.000">
                  <c:v>7.8129999999999997</c:v>
                </c:pt>
                <c:pt idx="16068" formatCode="0.000">
                  <c:v>6.109</c:v>
                </c:pt>
                <c:pt idx="16069" formatCode="0.000">
                  <c:v>7.3460000000000001</c:v>
                </c:pt>
                <c:pt idx="16070" formatCode="0.000">
                  <c:v>8.1509999999999998</c:v>
                </c:pt>
                <c:pt idx="16071" formatCode="0.000">
                  <c:v>9.2479999999999993</c:v>
                </c:pt>
                <c:pt idx="16072" formatCode="0.000">
                  <c:v>3.0939999999999999</c:v>
                </c:pt>
                <c:pt idx="16073" formatCode="0.000">
                  <c:v>-4.0960000000000001</c:v>
                </c:pt>
                <c:pt idx="16074" formatCode="0.000">
                  <c:v>8.7970000000000006</c:v>
                </c:pt>
                <c:pt idx="16075" formatCode="0.000">
                  <c:v>12.693</c:v>
                </c:pt>
                <c:pt idx="16076" formatCode="0.000">
                  <c:v>4.8540000000000001</c:v>
                </c:pt>
                <c:pt idx="16077" formatCode="0.000">
                  <c:v>4.1680000000000001</c:v>
                </c:pt>
                <c:pt idx="16078" formatCode="0.000">
                  <c:v>6.7160000000000002</c:v>
                </c:pt>
                <c:pt idx="16079" formatCode="0.000">
                  <c:v>8.1419999999999995</c:v>
                </c:pt>
                <c:pt idx="16080" formatCode="0.000">
                  <c:v>9.3049999999999997</c:v>
                </c:pt>
                <c:pt idx="16081" formatCode="0.000">
                  <c:v>3.879</c:v>
                </c:pt>
                <c:pt idx="16082" formatCode="0.000">
                  <c:v>-6.5209999999999999</c:v>
                </c:pt>
                <c:pt idx="16083" formatCode="0.000">
                  <c:v>9.0139999999999993</c:v>
                </c:pt>
                <c:pt idx="16084" formatCode="0.000">
                  <c:v>10.221</c:v>
                </c:pt>
                <c:pt idx="16085" formatCode="0.000">
                  <c:v>7.6539999999999999</c:v>
                </c:pt>
                <c:pt idx="16086" formatCode="0.000">
                  <c:v>3.73</c:v>
                </c:pt>
                <c:pt idx="16087" formatCode="0.000">
                  <c:v>6.1630000000000003</c:v>
                </c:pt>
                <c:pt idx="16088" formatCode="0.000">
                  <c:v>10.154999999999999</c:v>
                </c:pt>
                <c:pt idx="16089" formatCode="0.000">
                  <c:v>8.5220000000000002</c:v>
                </c:pt>
                <c:pt idx="16090" formatCode="0.000">
                  <c:v>5.492</c:v>
                </c:pt>
                <c:pt idx="16091" formatCode="0.000">
                  <c:v>-11.734999999999999</c:v>
                </c:pt>
                <c:pt idx="16092" formatCode="0.000">
                  <c:v>7.8680000000000003</c:v>
                </c:pt>
                <c:pt idx="16093" formatCode="0.000">
                  <c:v>12.19</c:v>
                </c:pt>
                <c:pt idx="16094" formatCode="0.000">
                  <c:v>7.3129999999999997</c:v>
                </c:pt>
                <c:pt idx="16095" formatCode="0.000">
                  <c:v>4.0739999999999998</c:v>
                </c:pt>
                <c:pt idx="16096" formatCode="0.000">
                  <c:v>10.103999999999999</c:v>
                </c:pt>
                <c:pt idx="16097" formatCode="0.000">
                  <c:v>9.4779999999999998</c:v>
                </c:pt>
                <c:pt idx="16098" formatCode="0.000">
                  <c:v>10.175000000000001</c:v>
                </c:pt>
                <c:pt idx="16099" formatCode="0.000">
                  <c:v>4.93</c:v>
                </c:pt>
                <c:pt idx="16100" formatCode="0.000">
                  <c:v>-9.6110000000000007</c:v>
                </c:pt>
                <c:pt idx="16101" formatCode="0.000">
                  <c:v>8.0630000000000006</c:v>
                </c:pt>
                <c:pt idx="16102" formatCode="0.000">
                  <c:v>7.7960000000000003</c:v>
                </c:pt>
                <c:pt idx="16103" formatCode="0.000">
                  <c:v>8.2490000000000006</c:v>
                </c:pt>
                <c:pt idx="16104" formatCode="0.000">
                  <c:v>6.3840000000000003</c:v>
                </c:pt>
                <c:pt idx="16105" formatCode="0.000">
                  <c:v>10.590999999999999</c:v>
                </c:pt>
                <c:pt idx="16106" formatCode="0.000">
                  <c:v>8.4359999999999999</c:v>
                </c:pt>
                <c:pt idx="16107" formatCode="0.000">
                  <c:v>7.8390000000000004</c:v>
                </c:pt>
                <c:pt idx="16108" formatCode="0.000">
                  <c:v>6.6139999999999999</c:v>
                </c:pt>
                <c:pt idx="16109" formatCode="0.000">
                  <c:v>-8.2050000000000001</c:v>
                </c:pt>
                <c:pt idx="16110" formatCode="0.000">
                  <c:v>4.5869999999999997</c:v>
                </c:pt>
                <c:pt idx="16111" formatCode="0.000">
                  <c:v>10.866</c:v>
                </c:pt>
                <c:pt idx="16112" formatCode="0.000">
                  <c:v>7.5449999999999999</c:v>
                </c:pt>
                <c:pt idx="16113" formatCode="0.000">
                  <c:v>7.5519999999999996</c:v>
                </c:pt>
                <c:pt idx="16114" formatCode="0.000">
                  <c:v>5.8470000000000004</c:v>
                </c:pt>
                <c:pt idx="16115" formatCode="0.000">
                  <c:v>12.103999999999999</c:v>
                </c:pt>
                <c:pt idx="16116" formatCode="0.000">
                  <c:v>8.8719999999999999</c:v>
                </c:pt>
                <c:pt idx="16117" formatCode="0.000">
                  <c:v>5.15</c:v>
                </c:pt>
                <c:pt idx="16118" formatCode="0.000">
                  <c:v>-8.4890000000000008</c:v>
                </c:pt>
                <c:pt idx="16119" formatCode="0.000">
                  <c:v>7.6959999999999997</c:v>
                </c:pt>
                <c:pt idx="16120" formatCode="0.000">
                  <c:v>15.101000000000001</c:v>
                </c:pt>
                <c:pt idx="16121" formatCode="0.000">
                  <c:v>7.274</c:v>
                </c:pt>
                <c:pt idx="16122" formatCode="0.000">
                  <c:v>3.94</c:v>
                </c:pt>
                <c:pt idx="16123" formatCode="0.000">
                  <c:v>6.6970000000000001</c:v>
                </c:pt>
                <c:pt idx="16124" formatCode="0.000">
                  <c:v>8.2840000000000007</c:v>
                </c:pt>
                <c:pt idx="16125" formatCode="0.000">
                  <c:v>9.2569999999999997</c:v>
                </c:pt>
                <c:pt idx="16126" formatCode="0.000">
                  <c:v>4.5140000000000002</c:v>
                </c:pt>
                <c:pt idx="16127" formatCode="0.000">
                  <c:v>-2.8319999999999999</c:v>
                </c:pt>
                <c:pt idx="16128" formatCode="0.000">
                  <c:v>7.7039999999999997</c:v>
                </c:pt>
                <c:pt idx="16129" formatCode="0.000">
                  <c:v>9.484</c:v>
                </c:pt>
                <c:pt idx="16130" formatCode="0.000">
                  <c:v>5.5529999999999999</c:v>
                </c:pt>
                <c:pt idx="16131" formatCode="0.000">
                  <c:v>8.6989999999999998</c:v>
                </c:pt>
                <c:pt idx="16132" formatCode="0.000">
                  <c:v>9.3569999999999993</c:v>
                </c:pt>
                <c:pt idx="16133" formatCode="0.000">
                  <c:v>8.2240000000000002</c:v>
                </c:pt>
                <c:pt idx="16134" formatCode="0.000">
                  <c:v>4.258</c:v>
                </c:pt>
                <c:pt idx="16135" formatCode="0.000">
                  <c:v>3.7759999999999998</c:v>
                </c:pt>
                <c:pt idx="16136" formatCode="0.000">
                  <c:v>-10.538</c:v>
                </c:pt>
                <c:pt idx="16137" formatCode="0.000">
                  <c:v>6.6189999999999998</c:v>
                </c:pt>
                <c:pt idx="16138" formatCode="0.000">
                  <c:v>11.439</c:v>
                </c:pt>
                <c:pt idx="16139" formatCode="0.000">
                  <c:v>7.2469999999999999</c:v>
                </c:pt>
                <c:pt idx="16140" formatCode="0.000">
                  <c:v>5.7590000000000003</c:v>
                </c:pt>
                <c:pt idx="16141" formatCode="0.000">
                  <c:v>9.9350000000000005</c:v>
                </c:pt>
                <c:pt idx="16142" formatCode="0.000">
                  <c:v>10.127000000000001</c:v>
                </c:pt>
                <c:pt idx="16143" formatCode="0.000">
                  <c:v>7.6829999999999998</c:v>
                </c:pt>
                <c:pt idx="16144" formatCode="0.000">
                  <c:v>5.8959999999999999</c:v>
                </c:pt>
                <c:pt idx="16145" formatCode="0.000">
                  <c:v>-4.585</c:v>
                </c:pt>
                <c:pt idx="16146" formatCode="0.000">
                  <c:v>5.9630000000000001</c:v>
                </c:pt>
                <c:pt idx="16147" formatCode="0.000">
                  <c:v>9.5489999999999995</c:v>
                </c:pt>
                <c:pt idx="16148" formatCode="0.000">
                  <c:v>7.2169999999999996</c:v>
                </c:pt>
                <c:pt idx="16149" formatCode="0.000">
                  <c:v>6.1580000000000004</c:v>
                </c:pt>
                <c:pt idx="16150" formatCode="0.000">
                  <c:v>9.7629999999999999</c:v>
                </c:pt>
                <c:pt idx="16151" formatCode="0.000">
                  <c:v>6.7629999999999999</c:v>
                </c:pt>
                <c:pt idx="16152" formatCode="0.000">
                  <c:v>8.8759999999999994</c:v>
                </c:pt>
                <c:pt idx="16153" formatCode="0.000">
                  <c:v>4.4029999999999996</c:v>
                </c:pt>
                <c:pt idx="16154" formatCode="0.000">
                  <c:v>-2.1429999999999998</c:v>
                </c:pt>
                <c:pt idx="16155" formatCode="0.000">
                  <c:v>6.6449999999999996</c:v>
                </c:pt>
                <c:pt idx="16156" formatCode="0.000">
                  <c:v>10.813000000000001</c:v>
                </c:pt>
                <c:pt idx="16157" formatCode="0.000">
                  <c:v>7.8949999999999996</c:v>
                </c:pt>
                <c:pt idx="16158" formatCode="0.000">
                  <c:v>2.0489999999999999</c:v>
                </c:pt>
                <c:pt idx="16159" formatCode="0.000">
                  <c:v>8.0389999999999997</c:v>
                </c:pt>
                <c:pt idx="16160" formatCode="0.000">
                  <c:v>7.6050000000000004</c:v>
                </c:pt>
                <c:pt idx="16161" formatCode="0.000">
                  <c:v>7.7960000000000003</c:v>
                </c:pt>
                <c:pt idx="16162" formatCode="0.000">
                  <c:v>5.3440000000000003</c:v>
                </c:pt>
                <c:pt idx="16163" formatCode="0.000">
                  <c:v>-4.0789999999999997</c:v>
                </c:pt>
                <c:pt idx="16164" formatCode="0.000">
                  <c:v>6.0830000000000002</c:v>
                </c:pt>
                <c:pt idx="16165" formatCode="0.000">
                  <c:v>6.181</c:v>
                </c:pt>
                <c:pt idx="16166" formatCode="0.000">
                  <c:v>5.7510000000000003</c:v>
                </c:pt>
                <c:pt idx="16167" formatCode="0.000">
                  <c:v>2.4609999999999999</c:v>
                </c:pt>
                <c:pt idx="16168" formatCode="0.000">
                  <c:v>12.648999999999999</c:v>
                </c:pt>
                <c:pt idx="16169" formatCode="0.000">
                  <c:v>7.7910000000000004</c:v>
                </c:pt>
                <c:pt idx="16170" formatCode="0.000">
                  <c:v>10.617000000000001</c:v>
                </c:pt>
                <c:pt idx="16171" formatCode="0.000">
                  <c:v>6.5209999999999999</c:v>
                </c:pt>
                <c:pt idx="16172" formatCode="0.000">
                  <c:v>1.4259999999999999</c:v>
                </c:pt>
                <c:pt idx="16173" formatCode="0.000">
                  <c:v>6.9640000000000004</c:v>
                </c:pt>
                <c:pt idx="16174" formatCode="0.000">
                  <c:v>9.1859999999999999</c:v>
                </c:pt>
                <c:pt idx="16175" formatCode="0.000">
                  <c:v>5.5640000000000001</c:v>
                </c:pt>
                <c:pt idx="16176" formatCode="0.000">
                  <c:v>6.6520000000000001</c:v>
                </c:pt>
                <c:pt idx="16177" formatCode="0.000">
                  <c:v>5.1539999999999999</c:v>
                </c:pt>
                <c:pt idx="16178" formatCode="0.000">
                  <c:v>8.6739999999999995</c:v>
                </c:pt>
                <c:pt idx="16179" formatCode="0.000">
                  <c:v>5.3719999999999999</c:v>
                </c:pt>
                <c:pt idx="16180" formatCode="0.000">
                  <c:v>4.91</c:v>
                </c:pt>
                <c:pt idx="16181" formatCode="0.000">
                  <c:v>-6.4130000000000003</c:v>
                </c:pt>
                <c:pt idx="16182" formatCode="0.000">
                  <c:v>8.2919999999999998</c:v>
                </c:pt>
                <c:pt idx="16183" formatCode="0.000">
                  <c:v>5.5140000000000002</c:v>
                </c:pt>
                <c:pt idx="16184" formatCode="0.000">
                  <c:v>8.0519999999999996</c:v>
                </c:pt>
                <c:pt idx="16185" formatCode="0.000">
                  <c:v>5.6369999999999996</c:v>
                </c:pt>
                <c:pt idx="16186" formatCode="0.000">
                  <c:v>6.2549999999999999</c:v>
                </c:pt>
                <c:pt idx="16187" formatCode="0.000">
                  <c:v>11.355</c:v>
                </c:pt>
                <c:pt idx="16188" formatCode="0.000">
                  <c:v>8.766</c:v>
                </c:pt>
                <c:pt idx="16189" formatCode="0.000">
                  <c:v>6.367</c:v>
                </c:pt>
                <c:pt idx="16190" formatCode="0.000">
                  <c:v>-1.4630000000000001</c:v>
                </c:pt>
                <c:pt idx="16191" formatCode="0.000">
                  <c:v>6.8949999999999996</c:v>
                </c:pt>
                <c:pt idx="16192" formatCode="0.000">
                  <c:v>5.3150000000000004</c:v>
                </c:pt>
                <c:pt idx="16193" formatCode="0.000">
                  <c:v>8.141</c:v>
                </c:pt>
                <c:pt idx="16194" formatCode="0.000">
                  <c:v>0.81100000000000005</c:v>
                </c:pt>
                <c:pt idx="16195" formatCode="0.000">
                  <c:v>9.1649999999999991</c:v>
                </c:pt>
                <c:pt idx="16196" formatCode="0.000">
                  <c:v>9.6170000000000009</c:v>
                </c:pt>
                <c:pt idx="16197" formatCode="0.000">
                  <c:v>10.586</c:v>
                </c:pt>
                <c:pt idx="16198" formatCode="0.000">
                  <c:v>4.6769999999999996</c:v>
                </c:pt>
                <c:pt idx="16199" formatCode="0.000">
                  <c:v>1.4339999999999999</c:v>
                </c:pt>
                <c:pt idx="16200" formatCode="0.000">
                  <c:v>6.9589999999999996</c:v>
                </c:pt>
                <c:pt idx="16201" formatCode="0.000">
                  <c:v>3.4510000000000001</c:v>
                </c:pt>
                <c:pt idx="16202" formatCode="0.000">
                  <c:v>7.3540000000000001</c:v>
                </c:pt>
                <c:pt idx="16203" formatCode="0.000">
                  <c:v>2.448</c:v>
                </c:pt>
                <c:pt idx="16204" formatCode="0.000">
                  <c:v>12.93</c:v>
                </c:pt>
                <c:pt idx="16205" formatCode="0.000">
                  <c:v>8.41</c:v>
                </c:pt>
                <c:pt idx="16206" formatCode="0.000">
                  <c:v>6.8369999999999997</c:v>
                </c:pt>
                <c:pt idx="16207" formatCode="0.000">
                  <c:v>3.835</c:v>
                </c:pt>
                <c:pt idx="16208" formatCode="0.000">
                  <c:v>-3.6440000000000001</c:v>
                </c:pt>
                <c:pt idx="16209" formatCode="0.000">
                  <c:v>8.6519999999999992</c:v>
                </c:pt>
                <c:pt idx="16210" formatCode="0.000">
                  <c:v>5.4189999999999996</c:v>
                </c:pt>
                <c:pt idx="16211" formatCode="0.000">
                  <c:v>7.9530000000000003</c:v>
                </c:pt>
                <c:pt idx="16212" formatCode="0.000">
                  <c:v>1.7729999999999999</c:v>
                </c:pt>
                <c:pt idx="16213" formatCode="0.000">
                  <c:v>9.3490000000000002</c:v>
                </c:pt>
                <c:pt idx="16214" formatCode="0.000">
                  <c:v>7.9020000000000001</c:v>
                </c:pt>
                <c:pt idx="16215" formatCode="0.000">
                  <c:v>10.44</c:v>
                </c:pt>
                <c:pt idx="16216" formatCode="0.000">
                  <c:v>5.7220000000000004</c:v>
                </c:pt>
                <c:pt idx="16217" formatCode="0.000">
                  <c:v>1.796</c:v>
                </c:pt>
                <c:pt idx="16218" formatCode="0.000">
                  <c:v>3.2549999999999999</c:v>
                </c:pt>
                <c:pt idx="16219" formatCode="0.000">
                  <c:v>4.2140000000000004</c:v>
                </c:pt>
                <c:pt idx="16220" formatCode="0.000">
                  <c:v>7.88</c:v>
                </c:pt>
                <c:pt idx="16221" formatCode="0.000">
                  <c:v>1.105</c:v>
                </c:pt>
                <c:pt idx="16222" formatCode="0.000">
                  <c:v>6.4470000000000001</c:v>
                </c:pt>
                <c:pt idx="16223" formatCode="0.000">
                  <c:v>-0.10100000000000001</c:v>
                </c:pt>
                <c:pt idx="16224" formatCode="0.000">
                  <c:v>8.89</c:v>
                </c:pt>
                <c:pt idx="16225" formatCode="0.000">
                  <c:v>11.151999999999999</c:v>
                </c:pt>
                <c:pt idx="16226" formatCode="0.000">
                  <c:v>5.0460000000000003</c:v>
                </c:pt>
                <c:pt idx="16227" formatCode="0.000">
                  <c:v>0.44600000000000001</c:v>
                </c:pt>
                <c:pt idx="16228" formatCode="0.000">
                  <c:v>7.7119999999999997</c:v>
                </c:pt>
                <c:pt idx="16229" formatCode="0.000">
                  <c:v>5.9340000000000002</c:v>
                </c:pt>
                <c:pt idx="16230" formatCode="0.000">
                  <c:v>9.2370000000000001</c:v>
                </c:pt>
                <c:pt idx="16231" formatCode="0.000">
                  <c:v>-0.122</c:v>
                </c:pt>
                <c:pt idx="16232" formatCode="0.000">
                  <c:v>2.7109999999999999</c:v>
                </c:pt>
                <c:pt idx="16233" formatCode="0.000">
                  <c:v>-0.63300000000000001</c:v>
                </c:pt>
                <c:pt idx="16234" formatCode="0.000">
                  <c:v>9.8610000000000007</c:v>
                </c:pt>
                <c:pt idx="16235" formatCode="0.000">
                  <c:v>8.9819999999999993</c:v>
                </c:pt>
                <c:pt idx="16236" formatCode="0.000">
                  <c:v>5.6189999999999998</c:v>
                </c:pt>
                <c:pt idx="16237" formatCode="0.000">
                  <c:v>-0.379</c:v>
                </c:pt>
                <c:pt idx="16238" formatCode="0.000">
                  <c:v>8.7870000000000008</c:v>
                </c:pt>
                <c:pt idx="16239" formatCode="0.000">
                  <c:v>4.3860000000000001</c:v>
                </c:pt>
                <c:pt idx="16240" formatCode="0.000">
                  <c:v>7.3520000000000003</c:v>
                </c:pt>
                <c:pt idx="16241" formatCode="0.000">
                  <c:v>-0.67800000000000005</c:v>
                </c:pt>
                <c:pt idx="16242" formatCode="0.000">
                  <c:v>6.4080000000000004</c:v>
                </c:pt>
                <c:pt idx="16243" formatCode="0.000">
                  <c:v>-3.9E-2</c:v>
                </c:pt>
                <c:pt idx="16244" formatCode="0.000">
                  <c:v>9.1880000000000006</c:v>
                </c:pt>
                <c:pt idx="16245" formatCode="0.000">
                  <c:v>8.9659999999999993</c:v>
                </c:pt>
                <c:pt idx="16246" formatCode="0.000">
                  <c:v>5.8159999999999998</c:v>
                </c:pt>
                <c:pt idx="16247" formatCode="0.000">
                  <c:v>-4.7510000000000003</c:v>
                </c:pt>
                <c:pt idx="16248" formatCode="0.000">
                  <c:v>8.4960000000000004</c:v>
                </c:pt>
                <c:pt idx="16249" formatCode="0.000">
                  <c:v>0.63400000000000001</c:v>
                </c:pt>
                <c:pt idx="16250" formatCode="0.000">
                  <c:v>11.093</c:v>
                </c:pt>
                <c:pt idx="16251" formatCode="0.000">
                  <c:v>-3.6869999999999998</c:v>
                </c:pt>
                <c:pt idx="16252" formatCode="0.000">
                  <c:v>9.4700000000000006</c:v>
                </c:pt>
                <c:pt idx="16253" formatCode="0.000">
                  <c:v>2.556</c:v>
                </c:pt>
                <c:pt idx="16254" formatCode="0.000">
                  <c:v>10.411</c:v>
                </c:pt>
                <c:pt idx="16255" formatCode="0.000">
                  <c:v>10.836</c:v>
                </c:pt>
                <c:pt idx="16256" formatCode="0.000">
                  <c:v>4.798</c:v>
                </c:pt>
                <c:pt idx="16257" formatCode="0.000">
                  <c:v>-8.2370000000000001</c:v>
                </c:pt>
                <c:pt idx="16258" formatCode="0.000">
                  <c:v>10.321999999999999</c:v>
                </c:pt>
                <c:pt idx="16259" formatCode="0.000">
                  <c:v>3.1110000000000002</c:v>
                </c:pt>
                <c:pt idx="16260" formatCode="0.000">
                  <c:v>10.622</c:v>
                </c:pt>
                <c:pt idx="16261" formatCode="0.000">
                  <c:v>-0.14699999999999999</c:v>
                </c:pt>
                <c:pt idx="16262" formatCode="0.000">
                  <c:v>11.573</c:v>
                </c:pt>
                <c:pt idx="16263" formatCode="0.000">
                  <c:v>-5.7309999999999999</c:v>
                </c:pt>
                <c:pt idx="16264" formatCode="0.000">
                  <c:v>10.164</c:v>
                </c:pt>
                <c:pt idx="16265" formatCode="0.000">
                  <c:v>10.465</c:v>
                </c:pt>
                <c:pt idx="16266" formatCode="0.000">
                  <c:v>7.76</c:v>
                </c:pt>
                <c:pt idx="16267" formatCode="0.000">
                  <c:v>-2.33</c:v>
                </c:pt>
                <c:pt idx="16268" formatCode="0.000">
                  <c:v>8.4969999999999999</c:v>
                </c:pt>
                <c:pt idx="16269" formatCode="0.000">
                  <c:v>4.1459999999999999</c:v>
                </c:pt>
                <c:pt idx="16270" formatCode="0.000">
                  <c:v>12.162000000000001</c:v>
                </c:pt>
                <c:pt idx="16271" formatCode="0.000">
                  <c:v>-0.20100000000000001</c:v>
                </c:pt>
                <c:pt idx="16272" formatCode="0.000">
                  <c:v>9.8070000000000004</c:v>
                </c:pt>
                <c:pt idx="16273" formatCode="0.000">
                  <c:v>-6.117</c:v>
                </c:pt>
                <c:pt idx="16274" formatCode="0.000">
                  <c:v>9.7210000000000001</c:v>
                </c:pt>
                <c:pt idx="16275" formatCode="0.000">
                  <c:v>8.7479999999999993</c:v>
                </c:pt>
                <c:pt idx="16276" formatCode="0.000">
                  <c:v>5.5119999999999996</c:v>
                </c:pt>
                <c:pt idx="16277" formatCode="0.000">
                  <c:v>3.0920000000000001</c:v>
                </c:pt>
                <c:pt idx="16278" formatCode="0.000">
                  <c:v>8.1780000000000008</c:v>
                </c:pt>
                <c:pt idx="16279" formatCode="0.000">
                  <c:v>3.19</c:v>
                </c:pt>
                <c:pt idx="16280" formatCode="0.000">
                  <c:v>9.6430000000000007</c:v>
                </c:pt>
                <c:pt idx="16281" formatCode="0.000">
                  <c:v>-3.2610000000000001</c:v>
                </c:pt>
                <c:pt idx="16282" formatCode="0.000">
                  <c:v>9.8970000000000002</c:v>
                </c:pt>
                <c:pt idx="16283" formatCode="0.000">
                  <c:v>-4.4829999999999997</c:v>
                </c:pt>
                <c:pt idx="16284" formatCode="0.000">
                  <c:v>8.7219999999999995</c:v>
                </c:pt>
                <c:pt idx="16285" formatCode="0.000">
                  <c:v>9.8889999999999993</c:v>
                </c:pt>
                <c:pt idx="16286" formatCode="0.000">
                  <c:v>5.1120000000000001</c:v>
                </c:pt>
                <c:pt idx="16287" formatCode="0.000">
                  <c:v>0.45500000000000002</c:v>
                </c:pt>
                <c:pt idx="16288" formatCode="0.000">
                  <c:v>9.593</c:v>
                </c:pt>
                <c:pt idx="16289" formatCode="0.000">
                  <c:v>3.3250000000000002</c:v>
                </c:pt>
                <c:pt idx="16290" formatCode="0.000">
                  <c:v>8.8119999999999994</c:v>
                </c:pt>
                <c:pt idx="16291" formatCode="0.000">
                  <c:v>2.129</c:v>
                </c:pt>
                <c:pt idx="16292" formatCode="0.000">
                  <c:v>9.2189999999999994</c:v>
                </c:pt>
                <c:pt idx="16293" formatCode="0.000">
                  <c:v>-7.4509999999999996</c:v>
                </c:pt>
                <c:pt idx="16294" formatCode="0.000">
                  <c:v>9.6790000000000003</c:v>
                </c:pt>
                <c:pt idx="16295" formatCode="0.000">
                  <c:v>8.4109999999999996</c:v>
                </c:pt>
                <c:pt idx="16296" formatCode="0.000">
                  <c:v>5.8380000000000001</c:v>
                </c:pt>
                <c:pt idx="16297" formatCode="0.000">
                  <c:v>2.4889999999999999</c:v>
                </c:pt>
                <c:pt idx="16298" formatCode="0.000">
                  <c:v>9.6769999999999996</c:v>
                </c:pt>
                <c:pt idx="16299" formatCode="0.000">
                  <c:v>3.7709999999999999</c:v>
                </c:pt>
                <c:pt idx="16300" formatCode="0.000">
                  <c:v>7.7480000000000002</c:v>
                </c:pt>
                <c:pt idx="16301" formatCode="0.000">
                  <c:v>0.91500000000000004</c:v>
                </c:pt>
                <c:pt idx="16302" formatCode="0.000">
                  <c:v>12.321</c:v>
                </c:pt>
                <c:pt idx="16303" formatCode="0.000">
                  <c:v>-7.9989999999999997</c:v>
                </c:pt>
                <c:pt idx="16304" formatCode="0.000">
                  <c:v>9.7189999999999994</c:v>
                </c:pt>
                <c:pt idx="16305" formatCode="0.000">
                  <c:v>6.9569999999999999</c:v>
                </c:pt>
                <c:pt idx="16306" formatCode="0.000">
                  <c:v>4.4340000000000002</c:v>
                </c:pt>
                <c:pt idx="16307" formatCode="0.000">
                  <c:v>0.89900000000000002</c:v>
                </c:pt>
                <c:pt idx="16308" formatCode="0.000">
                  <c:v>8.5060000000000002</c:v>
                </c:pt>
                <c:pt idx="16309" formatCode="0.000">
                  <c:v>0.98799999999999999</c:v>
                </c:pt>
                <c:pt idx="16310" formatCode="0.000">
                  <c:v>7.6669999999999998</c:v>
                </c:pt>
                <c:pt idx="16311" formatCode="0.000">
                  <c:v>-0.92600000000000005</c:v>
                </c:pt>
                <c:pt idx="16312" formatCode="0.000">
                  <c:v>9.1920000000000002</c:v>
                </c:pt>
                <c:pt idx="16313" formatCode="0.000">
                  <c:v>2.1320000000000001</c:v>
                </c:pt>
                <c:pt idx="16314" formatCode="0.000">
                  <c:v>6.4459999999999997</c:v>
                </c:pt>
                <c:pt idx="16315" formatCode="0.000">
                  <c:v>8.8420000000000005</c:v>
                </c:pt>
                <c:pt idx="16316" formatCode="0.000">
                  <c:v>6.3070000000000004</c:v>
                </c:pt>
                <c:pt idx="16317" formatCode="0.000">
                  <c:v>-1.75</c:v>
                </c:pt>
                <c:pt idx="16318" formatCode="0.000">
                  <c:v>7.8869999999999996</c:v>
                </c:pt>
                <c:pt idx="16319" formatCode="0.000">
                  <c:v>10.487</c:v>
                </c:pt>
                <c:pt idx="16320" formatCode="0.000">
                  <c:v>7.7149999999999999</c:v>
                </c:pt>
                <c:pt idx="16321" formatCode="0.000">
                  <c:v>-5.3949999999999996</c:v>
                </c:pt>
                <c:pt idx="16322" formatCode="0.000">
                  <c:v>5.827</c:v>
                </c:pt>
                <c:pt idx="16323" formatCode="0.000">
                  <c:v>1.343</c:v>
                </c:pt>
                <c:pt idx="16324" formatCode="0.000">
                  <c:v>13.085000000000001</c:v>
                </c:pt>
                <c:pt idx="16325" formatCode="0.000">
                  <c:v>6.3570000000000002</c:v>
                </c:pt>
                <c:pt idx="16326" formatCode="0.000">
                  <c:v>4.5090000000000003</c:v>
                </c:pt>
                <c:pt idx="16327" formatCode="0.000">
                  <c:v>-1.84</c:v>
                </c:pt>
                <c:pt idx="16328" formatCode="0.000">
                  <c:v>8.01</c:v>
                </c:pt>
                <c:pt idx="16329" formatCode="0.000">
                  <c:v>5.6269999999999998</c:v>
                </c:pt>
                <c:pt idx="16330" formatCode="0.000">
                  <c:v>5.4169999999999998</c:v>
                </c:pt>
                <c:pt idx="16331" formatCode="0.000">
                  <c:v>-2.4049999999999998</c:v>
                </c:pt>
                <c:pt idx="16332" formatCode="0.000">
                  <c:v>6.7930000000000001</c:v>
                </c:pt>
                <c:pt idx="16333" formatCode="0.000">
                  <c:v>7.3330000000000002</c:v>
                </c:pt>
                <c:pt idx="16334" formatCode="0.000">
                  <c:v>8.3239999999999998</c:v>
                </c:pt>
                <c:pt idx="16335" formatCode="0.000">
                  <c:v>8.4469999999999992</c:v>
                </c:pt>
                <c:pt idx="16336" formatCode="0.000">
                  <c:v>4.3680000000000003</c:v>
                </c:pt>
                <c:pt idx="16337" formatCode="0.000">
                  <c:v>1.7999999999999999E-2</c:v>
                </c:pt>
                <c:pt idx="16338" formatCode="0.000">
                  <c:v>7.1230000000000002</c:v>
                </c:pt>
                <c:pt idx="16339" formatCode="0.000">
                  <c:v>0.45</c:v>
                </c:pt>
                <c:pt idx="16340" formatCode="0.000">
                  <c:v>8.5370000000000008</c:v>
                </c:pt>
                <c:pt idx="16341" formatCode="0.000">
                  <c:v>2.1040000000000001</c:v>
                </c:pt>
                <c:pt idx="16342" formatCode="0.000">
                  <c:v>7.2949999999999999</c:v>
                </c:pt>
                <c:pt idx="16343" formatCode="0.000">
                  <c:v>2.1749999999999998</c:v>
                </c:pt>
                <c:pt idx="16344" formatCode="0.000">
                  <c:v>9.4420000000000002</c:v>
                </c:pt>
                <c:pt idx="16345" formatCode="0.000">
                  <c:v>8.2249999999999996</c:v>
                </c:pt>
                <c:pt idx="16346" formatCode="0.000">
                  <c:v>4.7050000000000001</c:v>
                </c:pt>
                <c:pt idx="16347" formatCode="0.000">
                  <c:v>3.6999999999999998E-2</c:v>
                </c:pt>
                <c:pt idx="16348" formatCode="0.000">
                  <c:v>9.6219999999999999</c:v>
                </c:pt>
                <c:pt idx="16349" formatCode="0.000">
                  <c:v>10.772</c:v>
                </c:pt>
                <c:pt idx="16350" formatCode="0.000">
                  <c:v>5.2969999999999997</c:v>
                </c:pt>
                <c:pt idx="16351" formatCode="0.000">
                  <c:v>-7.0709999999999997</c:v>
                </c:pt>
                <c:pt idx="16352" formatCode="0.000">
                  <c:v>2.9740000000000002</c:v>
                </c:pt>
                <c:pt idx="16353" formatCode="0.000">
                  <c:v>8.3439999999999994</c:v>
                </c:pt>
                <c:pt idx="16354" formatCode="0.000">
                  <c:v>10.37</c:v>
                </c:pt>
                <c:pt idx="16355" formatCode="0.000">
                  <c:v>6.09</c:v>
                </c:pt>
                <c:pt idx="16356" formatCode="0.000">
                  <c:v>3.6360000000000001</c:v>
                </c:pt>
                <c:pt idx="16357" formatCode="0.000">
                  <c:v>-2.1259999999999999</c:v>
                </c:pt>
                <c:pt idx="16358" formatCode="0.000">
                  <c:v>7.1710000000000003</c:v>
                </c:pt>
                <c:pt idx="16359" formatCode="0.000">
                  <c:v>12.083</c:v>
                </c:pt>
                <c:pt idx="16360" formatCode="0.000">
                  <c:v>6.9630000000000001</c:v>
                </c:pt>
                <c:pt idx="16361" formatCode="0.000">
                  <c:v>-4.0129999999999999</c:v>
                </c:pt>
                <c:pt idx="16362" formatCode="0.000">
                  <c:v>6.2370000000000001</c:v>
                </c:pt>
                <c:pt idx="16363" formatCode="0.000">
                  <c:v>5.8970000000000002</c:v>
                </c:pt>
                <c:pt idx="16364" formatCode="0.000">
                  <c:v>5.0579999999999998</c:v>
                </c:pt>
                <c:pt idx="16365" formatCode="0.000">
                  <c:v>7.7910000000000004</c:v>
                </c:pt>
                <c:pt idx="16366" formatCode="0.000">
                  <c:v>5.0030000000000001</c:v>
                </c:pt>
                <c:pt idx="16367" formatCode="0.000">
                  <c:v>-3.0649999999999999</c:v>
                </c:pt>
                <c:pt idx="16368" formatCode="0.000">
                  <c:v>6.22</c:v>
                </c:pt>
                <c:pt idx="16369" formatCode="0.000">
                  <c:v>9.1219999999999999</c:v>
                </c:pt>
                <c:pt idx="16370" formatCode="0.000">
                  <c:v>6.4740000000000002</c:v>
                </c:pt>
                <c:pt idx="16371" formatCode="0.000">
                  <c:v>0.03</c:v>
                </c:pt>
                <c:pt idx="16372" formatCode="0.000">
                  <c:v>6.6</c:v>
                </c:pt>
                <c:pt idx="16373" formatCode="0.000">
                  <c:v>6.04</c:v>
                </c:pt>
                <c:pt idx="16374" formatCode="0.000">
                  <c:v>10.041</c:v>
                </c:pt>
                <c:pt idx="16375" formatCode="0.000">
                  <c:v>4.7460000000000004</c:v>
                </c:pt>
                <c:pt idx="16376" formatCode="0.000">
                  <c:v>3.8410000000000002</c:v>
                </c:pt>
                <c:pt idx="16377" formatCode="0.000">
                  <c:v>-0.57299999999999995</c:v>
                </c:pt>
                <c:pt idx="16378" formatCode="0.000">
                  <c:v>4.4089999999999998</c:v>
                </c:pt>
                <c:pt idx="16379" formatCode="0.000">
                  <c:v>16.844999999999999</c:v>
                </c:pt>
                <c:pt idx="16380" formatCode="0.000">
                  <c:v>5.4669999999999996</c:v>
                </c:pt>
                <c:pt idx="16381" formatCode="0.000">
                  <c:v>-2.0579999999999998</c:v>
                </c:pt>
                <c:pt idx="16382" formatCode="0.000">
                  <c:v>2.6539999999999999</c:v>
                </c:pt>
                <c:pt idx="16383" formatCode="0.000">
                  <c:v>2.23</c:v>
                </c:pt>
                <c:pt idx="16384" formatCode="0.000">
                  <c:v>10.593</c:v>
                </c:pt>
                <c:pt idx="16385" formatCode="0.000">
                  <c:v>7.3440000000000003</c:v>
                </c:pt>
                <c:pt idx="16386" formatCode="0.000">
                  <c:v>3.1179999999999999</c:v>
                </c:pt>
                <c:pt idx="16387" formatCode="0.000">
                  <c:v>-2.7949999999999999</c:v>
                </c:pt>
                <c:pt idx="16388" formatCode="0.000">
                  <c:v>7.1040000000000001</c:v>
                </c:pt>
                <c:pt idx="16389" formatCode="0.000">
                  <c:v>11.124000000000001</c:v>
                </c:pt>
                <c:pt idx="16390" formatCode="0.000">
                  <c:v>5.5030000000000001</c:v>
                </c:pt>
                <c:pt idx="16391" formatCode="0.000">
                  <c:v>-2.4390000000000001</c:v>
                </c:pt>
                <c:pt idx="16392" formatCode="0.000">
                  <c:v>4.3319999999999999</c:v>
                </c:pt>
                <c:pt idx="16393" formatCode="0.000">
                  <c:v>4.0190000000000001</c:v>
                </c:pt>
                <c:pt idx="16394" formatCode="0.000">
                  <c:v>11.318</c:v>
                </c:pt>
                <c:pt idx="16395" formatCode="0.000">
                  <c:v>6.8730000000000002</c:v>
                </c:pt>
                <c:pt idx="16396" formatCode="0.000">
                  <c:v>4.9640000000000004</c:v>
                </c:pt>
                <c:pt idx="16397" formatCode="0.000">
                  <c:v>-2.5760000000000001</c:v>
                </c:pt>
                <c:pt idx="16398" formatCode="0.000">
                  <c:v>9.6609999999999996</c:v>
                </c:pt>
                <c:pt idx="16399" formatCode="0.000">
                  <c:v>11.484</c:v>
                </c:pt>
                <c:pt idx="16400" formatCode="0.000">
                  <c:v>7.8369999999999997</c:v>
                </c:pt>
                <c:pt idx="16401" formatCode="0.000">
                  <c:v>0.71499999999999997</c:v>
                </c:pt>
                <c:pt idx="16402" formatCode="0.000">
                  <c:v>-0.05</c:v>
                </c:pt>
                <c:pt idx="16403" formatCode="0.000">
                  <c:v>-2.371</c:v>
                </c:pt>
                <c:pt idx="16404" formatCode="0.000">
                  <c:v>11.571</c:v>
                </c:pt>
                <c:pt idx="16405" formatCode="0.000">
                  <c:v>7.0609999999999999</c:v>
                </c:pt>
                <c:pt idx="16406" formatCode="0.000">
                  <c:v>6.64</c:v>
                </c:pt>
                <c:pt idx="16407" formatCode="0.000">
                  <c:v>3.5840000000000001</c:v>
                </c:pt>
                <c:pt idx="16408" formatCode="0.000">
                  <c:v>6.2569999999999997</c:v>
                </c:pt>
                <c:pt idx="16409" formatCode="0.000">
                  <c:v>9.6270000000000007</c:v>
                </c:pt>
                <c:pt idx="16410" formatCode="0.000">
                  <c:v>7.4089999999999998</c:v>
                </c:pt>
                <c:pt idx="16411" formatCode="0.000">
                  <c:v>1.3879999999999999</c:v>
                </c:pt>
                <c:pt idx="16412" formatCode="0.000">
                  <c:v>1.954</c:v>
                </c:pt>
                <c:pt idx="16413" formatCode="0.000">
                  <c:v>-6.2060000000000004</c:v>
                </c:pt>
                <c:pt idx="16414" formatCode="0.000">
                  <c:v>12.571</c:v>
                </c:pt>
                <c:pt idx="16415" formatCode="0.000">
                  <c:v>9.1280000000000001</c:v>
                </c:pt>
                <c:pt idx="16416" formatCode="0.000">
                  <c:v>4.2240000000000002</c:v>
                </c:pt>
                <c:pt idx="16417" formatCode="0.000">
                  <c:v>-6.4080000000000004</c:v>
                </c:pt>
                <c:pt idx="16418" formatCode="0.000">
                  <c:v>6.9569999999999999</c:v>
                </c:pt>
                <c:pt idx="16419" formatCode="0.000">
                  <c:v>12.766</c:v>
                </c:pt>
                <c:pt idx="16420" formatCode="0.000">
                  <c:v>7.4340000000000002</c:v>
                </c:pt>
                <c:pt idx="16421" formatCode="0.000">
                  <c:v>-1.389</c:v>
                </c:pt>
                <c:pt idx="16422" formatCode="0.000">
                  <c:v>4.806</c:v>
                </c:pt>
                <c:pt idx="16423" formatCode="0.000">
                  <c:v>-3.7010000000000001</c:v>
                </c:pt>
                <c:pt idx="16424" formatCode="0.000">
                  <c:v>13.156000000000001</c:v>
                </c:pt>
                <c:pt idx="16425" formatCode="0.000">
                  <c:v>7.9180000000000001</c:v>
                </c:pt>
                <c:pt idx="16426" formatCode="0.000">
                  <c:v>8.3550000000000004</c:v>
                </c:pt>
                <c:pt idx="16427" formatCode="0.000">
                  <c:v>-0.108</c:v>
                </c:pt>
                <c:pt idx="16428" formatCode="0.000">
                  <c:v>6.5289999999999999</c:v>
                </c:pt>
                <c:pt idx="16429" formatCode="0.000">
                  <c:v>11.673</c:v>
                </c:pt>
                <c:pt idx="16430" formatCode="0.000">
                  <c:v>5.1539999999999999</c:v>
                </c:pt>
                <c:pt idx="16431" formatCode="0.000">
                  <c:v>-1.4330000000000001</c:v>
                </c:pt>
                <c:pt idx="16432" formatCode="0.000">
                  <c:v>3.4620000000000002</c:v>
                </c:pt>
                <c:pt idx="16433" formatCode="0.000">
                  <c:v>-0.27800000000000002</c:v>
                </c:pt>
                <c:pt idx="16434" formatCode="0.000">
                  <c:v>12.472</c:v>
                </c:pt>
                <c:pt idx="16435" formatCode="0.000">
                  <c:v>7.141</c:v>
                </c:pt>
                <c:pt idx="16436" formatCode="0.000">
                  <c:v>5.2350000000000003</c:v>
                </c:pt>
                <c:pt idx="16437" formatCode="0.000">
                  <c:v>-2.2160000000000002</c:v>
                </c:pt>
                <c:pt idx="16438" formatCode="0.000">
                  <c:v>8.0530000000000008</c:v>
                </c:pt>
                <c:pt idx="16439" formatCode="0.000">
                  <c:v>15.138999999999999</c:v>
                </c:pt>
                <c:pt idx="16440" formatCode="0.000">
                  <c:v>5.3630000000000004</c:v>
                </c:pt>
                <c:pt idx="16441" formatCode="0.000">
                  <c:v>0.152</c:v>
                </c:pt>
                <c:pt idx="16442" formatCode="0.000">
                  <c:v>8.0470000000000006</c:v>
                </c:pt>
                <c:pt idx="16443" formatCode="0.000">
                  <c:v>-6.1749999999999998</c:v>
                </c:pt>
                <c:pt idx="16444" formatCode="0.000">
                  <c:v>10.367000000000001</c:v>
                </c:pt>
                <c:pt idx="16445" formatCode="0.000">
                  <c:v>6.8360000000000003</c:v>
                </c:pt>
                <c:pt idx="16446" formatCode="0.000">
                  <c:v>4.2270000000000003</c:v>
                </c:pt>
                <c:pt idx="16447" formatCode="0.000">
                  <c:v>-1.486</c:v>
                </c:pt>
                <c:pt idx="16448" formatCode="0.000">
                  <c:v>9.2650000000000006</c:v>
                </c:pt>
                <c:pt idx="16449" formatCode="0.000">
                  <c:v>9.1020000000000003</c:v>
                </c:pt>
                <c:pt idx="16450" formatCode="0.000">
                  <c:v>5.9880000000000004</c:v>
                </c:pt>
                <c:pt idx="16451" formatCode="0.000">
                  <c:v>-4.6079999999999997</c:v>
                </c:pt>
                <c:pt idx="16452" formatCode="0.000">
                  <c:v>12.109</c:v>
                </c:pt>
                <c:pt idx="16453" formatCode="0.000">
                  <c:v>-2.153</c:v>
                </c:pt>
                <c:pt idx="16454" formatCode="0.000">
                  <c:v>7.6219999999999999</c:v>
                </c:pt>
                <c:pt idx="16455" formatCode="0.000">
                  <c:v>8.1660000000000004</c:v>
                </c:pt>
                <c:pt idx="16456" formatCode="0.000">
                  <c:v>5.7309999999999999</c:v>
                </c:pt>
                <c:pt idx="16457" formatCode="0.000">
                  <c:v>-4.37</c:v>
                </c:pt>
                <c:pt idx="16458" formatCode="0.000">
                  <c:v>9.423</c:v>
                </c:pt>
                <c:pt idx="16459" formatCode="0.000">
                  <c:v>10.897</c:v>
                </c:pt>
                <c:pt idx="16460" formatCode="0.000">
                  <c:v>7.4279999999999999</c:v>
                </c:pt>
                <c:pt idx="16461" formatCode="0.000">
                  <c:v>-3.895</c:v>
                </c:pt>
                <c:pt idx="16462" formatCode="0.000">
                  <c:v>11.29</c:v>
                </c:pt>
                <c:pt idx="16463" formatCode="0.000">
                  <c:v>-2.8460000000000001</c:v>
                </c:pt>
                <c:pt idx="16464" formatCode="0.000">
                  <c:v>11.106999999999999</c:v>
                </c:pt>
                <c:pt idx="16465" formatCode="0.000">
                  <c:v>6.7729999999999997</c:v>
                </c:pt>
                <c:pt idx="16466" formatCode="0.000">
                  <c:v>3.8650000000000002</c:v>
                </c:pt>
                <c:pt idx="16467" formatCode="0.000">
                  <c:v>1.3480000000000001</c:v>
                </c:pt>
                <c:pt idx="16468" formatCode="0.000">
                  <c:v>11.037000000000001</c:v>
                </c:pt>
                <c:pt idx="16469" formatCode="0.000">
                  <c:v>12.381</c:v>
                </c:pt>
                <c:pt idx="16470" formatCode="0.000">
                  <c:v>7.82</c:v>
                </c:pt>
                <c:pt idx="16471" formatCode="0.000">
                  <c:v>-3.7639999999999998</c:v>
                </c:pt>
                <c:pt idx="16472" formatCode="0.000">
                  <c:v>5.0590000000000002</c:v>
                </c:pt>
                <c:pt idx="16473" formatCode="0.000">
                  <c:v>-9.7379999999999995</c:v>
                </c:pt>
                <c:pt idx="16474" formatCode="0.000">
                  <c:v>12.106999999999999</c:v>
                </c:pt>
                <c:pt idx="16475" formatCode="0.000">
                  <c:v>9.1649999999999991</c:v>
                </c:pt>
                <c:pt idx="16476" formatCode="0.000">
                  <c:v>4.1870000000000003</c:v>
                </c:pt>
                <c:pt idx="16477" formatCode="0.000">
                  <c:v>-3.8740000000000001</c:v>
                </c:pt>
                <c:pt idx="16478" formatCode="0.000">
                  <c:v>11.500999999999999</c:v>
                </c:pt>
                <c:pt idx="16479" formatCode="0.000">
                  <c:v>3.5259999999999998</c:v>
                </c:pt>
                <c:pt idx="16480" formatCode="0.000">
                  <c:v>7.2190000000000003</c:v>
                </c:pt>
                <c:pt idx="16481" formatCode="0.000">
                  <c:v>0.98299999999999998</c:v>
                </c:pt>
                <c:pt idx="16482" formatCode="0.000">
                  <c:v>8.3140000000000001</c:v>
                </c:pt>
                <c:pt idx="16483" formatCode="0.000">
                  <c:v>-7.7389999999999999</c:v>
                </c:pt>
                <c:pt idx="16484" formatCode="0.000">
                  <c:v>12.962999999999999</c:v>
                </c:pt>
                <c:pt idx="16485" formatCode="0.000">
                  <c:v>10.452999999999999</c:v>
                </c:pt>
                <c:pt idx="16486" formatCode="0.000">
                  <c:v>6.181</c:v>
                </c:pt>
                <c:pt idx="16487" formatCode="0.000">
                  <c:v>0.19</c:v>
                </c:pt>
                <c:pt idx="16488" formatCode="0.000">
                  <c:v>10.679</c:v>
                </c:pt>
                <c:pt idx="16489" formatCode="0.000">
                  <c:v>3.609</c:v>
                </c:pt>
                <c:pt idx="16490" formatCode="0.000">
                  <c:v>6.2539999999999996</c:v>
                </c:pt>
                <c:pt idx="16491" formatCode="0.000">
                  <c:v>-0.63600000000000001</c:v>
                </c:pt>
                <c:pt idx="16492" formatCode="0.000">
                  <c:v>7.6029999999999998</c:v>
                </c:pt>
                <c:pt idx="16493" formatCode="0.000">
                  <c:v>-2.7E-2</c:v>
                </c:pt>
                <c:pt idx="16494" formatCode="0.000">
                  <c:v>11.45</c:v>
                </c:pt>
                <c:pt idx="16495" formatCode="0.000">
                  <c:v>6.6980000000000004</c:v>
                </c:pt>
                <c:pt idx="16496" formatCode="0.000">
                  <c:v>3.6259999999999999</c:v>
                </c:pt>
                <c:pt idx="16497" formatCode="0.000">
                  <c:v>2.39</c:v>
                </c:pt>
                <c:pt idx="16498" formatCode="0.000">
                  <c:v>10.552</c:v>
                </c:pt>
                <c:pt idx="16499" formatCode="0.000">
                  <c:v>0.71499999999999997</c:v>
                </c:pt>
                <c:pt idx="16500" formatCode="0.000">
                  <c:v>6.7140000000000004</c:v>
                </c:pt>
                <c:pt idx="16501" formatCode="0.000">
                  <c:v>0.58799999999999997</c:v>
                </c:pt>
                <c:pt idx="16502" formatCode="0.000">
                  <c:v>6.806</c:v>
                </c:pt>
                <c:pt idx="16503" formatCode="0.000">
                  <c:v>-3.08</c:v>
                </c:pt>
                <c:pt idx="16504" formatCode="0.000">
                  <c:v>8.9779999999999998</c:v>
                </c:pt>
                <c:pt idx="16505" formatCode="0.000">
                  <c:v>9.2050000000000001</c:v>
                </c:pt>
                <c:pt idx="16506" formatCode="0.000">
                  <c:v>6.4930000000000003</c:v>
                </c:pt>
                <c:pt idx="16507" formatCode="0.000">
                  <c:v>-3.48</c:v>
                </c:pt>
                <c:pt idx="16508" formatCode="0.000">
                  <c:v>10.052</c:v>
                </c:pt>
                <c:pt idx="16509" formatCode="0.000">
                  <c:v>5.01</c:v>
                </c:pt>
                <c:pt idx="16510" formatCode="0.000">
                  <c:v>7.343</c:v>
                </c:pt>
                <c:pt idx="16511" formatCode="0.000">
                  <c:v>5.492</c:v>
                </c:pt>
                <c:pt idx="16512" formatCode="0.000">
                  <c:v>1.8140000000000001</c:v>
                </c:pt>
                <c:pt idx="16513" formatCode="0.000">
                  <c:v>1.2549999999999999</c:v>
                </c:pt>
                <c:pt idx="16514" formatCode="0.000">
                  <c:v>9.2370000000000001</c:v>
                </c:pt>
                <c:pt idx="16515" formatCode="0.000">
                  <c:v>7.5839999999999996</c:v>
                </c:pt>
                <c:pt idx="16516" formatCode="0.000">
                  <c:v>4.9610000000000003</c:v>
                </c:pt>
                <c:pt idx="16517" formatCode="0.000">
                  <c:v>-1.377</c:v>
                </c:pt>
                <c:pt idx="16518" formatCode="0.000">
                  <c:v>10.949</c:v>
                </c:pt>
                <c:pt idx="16519" formatCode="0.000">
                  <c:v>2.0870000000000002</c:v>
                </c:pt>
                <c:pt idx="16520" formatCode="0.000">
                  <c:v>6.2960000000000003</c:v>
                </c:pt>
                <c:pt idx="16521" formatCode="0.000">
                  <c:v>1.956</c:v>
                </c:pt>
                <c:pt idx="16522" formatCode="0.000">
                  <c:v>0.67500000000000004</c:v>
                </c:pt>
                <c:pt idx="16523" formatCode="0.000">
                  <c:v>5.423</c:v>
                </c:pt>
                <c:pt idx="16524" formatCode="0.000">
                  <c:v>11.715</c:v>
                </c:pt>
                <c:pt idx="16525" formatCode="0.000">
                  <c:v>6.6509999999999998</c:v>
                </c:pt>
                <c:pt idx="16526" formatCode="0.000">
                  <c:v>4.798</c:v>
                </c:pt>
                <c:pt idx="16527" formatCode="0.000">
                  <c:v>0.76300000000000001</c:v>
                </c:pt>
                <c:pt idx="16528" formatCode="0.000">
                  <c:v>9.6839999999999993</c:v>
                </c:pt>
                <c:pt idx="16529" formatCode="0.000">
                  <c:v>2.85</c:v>
                </c:pt>
                <c:pt idx="16530" formatCode="0.000">
                  <c:v>7.2450000000000001</c:v>
                </c:pt>
                <c:pt idx="16531" formatCode="0.000">
                  <c:v>1.071</c:v>
                </c:pt>
                <c:pt idx="16532" formatCode="0.000">
                  <c:v>3.448</c:v>
                </c:pt>
                <c:pt idx="16533" formatCode="0.000">
                  <c:v>0.91800000000000004</c:v>
                </c:pt>
                <c:pt idx="16534" formatCode="0.000">
                  <c:v>10.381</c:v>
                </c:pt>
                <c:pt idx="16535" formatCode="0.000">
                  <c:v>7.7949999999999999</c:v>
                </c:pt>
                <c:pt idx="16536" formatCode="0.000">
                  <c:v>4.9160000000000004</c:v>
                </c:pt>
                <c:pt idx="16537" formatCode="0.000">
                  <c:v>0.55900000000000005</c:v>
                </c:pt>
                <c:pt idx="16538" formatCode="0.000">
                  <c:v>9.7769999999999992</c:v>
                </c:pt>
                <c:pt idx="16539" formatCode="0.000">
                  <c:v>0.35399999999999998</c:v>
                </c:pt>
                <c:pt idx="16540" formatCode="0.000">
                  <c:v>5.9089999999999998</c:v>
                </c:pt>
                <c:pt idx="16541" formatCode="0.000">
                  <c:v>8.64</c:v>
                </c:pt>
                <c:pt idx="16542" formatCode="0.000">
                  <c:v>2.6150000000000002</c:v>
                </c:pt>
                <c:pt idx="16543" formatCode="0.000">
                  <c:v>-1.1259999999999999</c:v>
                </c:pt>
                <c:pt idx="16544" formatCode="0.000">
                  <c:v>10.468</c:v>
                </c:pt>
                <c:pt idx="16545" formatCode="0.000">
                  <c:v>6.7350000000000003</c:v>
                </c:pt>
                <c:pt idx="16546" formatCode="0.000">
                  <c:v>5.032</c:v>
                </c:pt>
                <c:pt idx="16547" formatCode="0.000">
                  <c:v>-1.5309999999999999</c:v>
                </c:pt>
                <c:pt idx="16548" formatCode="0.000">
                  <c:v>7.8780000000000001</c:v>
                </c:pt>
                <c:pt idx="16549" formatCode="0.000">
                  <c:v>4</c:v>
                </c:pt>
                <c:pt idx="16550" formatCode="0.000">
                  <c:v>5.0279999999999996</c:v>
                </c:pt>
                <c:pt idx="16551" formatCode="0.000">
                  <c:v>6.6630000000000003</c:v>
                </c:pt>
                <c:pt idx="16552" formatCode="0.000">
                  <c:v>2.0579999999999998</c:v>
                </c:pt>
                <c:pt idx="16553" formatCode="0.000">
                  <c:v>6.4050000000000002</c:v>
                </c:pt>
                <c:pt idx="16554" formatCode="0.000">
                  <c:v>8.0570000000000004</c:v>
                </c:pt>
                <c:pt idx="16555" formatCode="0.000">
                  <c:v>6.4020000000000001</c:v>
                </c:pt>
                <c:pt idx="16556" formatCode="0.000">
                  <c:v>3.8889999999999998</c:v>
                </c:pt>
                <c:pt idx="16557" formatCode="0.000">
                  <c:v>-3.9660000000000002</c:v>
                </c:pt>
                <c:pt idx="16558" formatCode="0.000">
                  <c:v>8.5719999999999992</c:v>
                </c:pt>
                <c:pt idx="16559" formatCode="0.000">
                  <c:v>-0.84599999999999997</c:v>
                </c:pt>
                <c:pt idx="16560" formatCode="0.000">
                  <c:v>7.2859999999999996</c:v>
                </c:pt>
                <c:pt idx="16561" formatCode="0.000">
                  <c:v>9.43</c:v>
                </c:pt>
                <c:pt idx="16562" formatCode="0.000">
                  <c:v>1.2250000000000001</c:v>
                </c:pt>
                <c:pt idx="16563" formatCode="0.000">
                  <c:v>3.742</c:v>
                </c:pt>
                <c:pt idx="16564" formatCode="0.000">
                  <c:v>10.779</c:v>
                </c:pt>
                <c:pt idx="16565" formatCode="0.000">
                  <c:v>7.3879999999999999</c:v>
                </c:pt>
                <c:pt idx="16566" formatCode="0.000">
                  <c:v>5.12</c:v>
                </c:pt>
                <c:pt idx="16567" formatCode="0.000">
                  <c:v>-6.9749999999999996</c:v>
                </c:pt>
                <c:pt idx="16568" formatCode="0.000">
                  <c:v>6.8739999999999997</c:v>
                </c:pt>
                <c:pt idx="16569" formatCode="0.000">
                  <c:v>1.1919999999999999</c:v>
                </c:pt>
                <c:pt idx="16570" formatCode="0.000">
                  <c:v>7.5049999999999999</c:v>
                </c:pt>
                <c:pt idx="16571" formatCode="0.000">
                  <c:v>5.1029999999999998</c:v>
                </c:pt>
                <c:pt idx="16572" formatCode="0.000">
                  <c:v>5.2169999999999996</c:v>
                </c:pt>
                <c:pt idx="16573" formatCode="0.000">
                  <c:v>6.8310000000000004</c:v>
                </c:pt>
                <c:pt idx="16574" formatCode="0.000">
                  <c:v>10.795999999999999</c:v>
                </c:pt>
                <c:pt idx="16575" formatCode="0.000">
                  <c:v>7.5620000000000003</c:v>
                </c:pt>
                <c:pt idx="16576" formatCode="0.000">
                  <c:v>4.5019999999999998</c:v>
                </c:pt>
                <c:pt idx="16577" formatCode="0.000">
                  <c:v>-1.7869999999999999</c:v>
                </c:pt>
                <c:pt idx="16578" formatCode="0.000">
                  <c:v>10.034000000000001</c:v>
                </c:pt>
                <c:pt idx="16579" formatCode="0.000">
                  <c:v>2.141</c:v>
                </c:pt>
                <c:pt idx="16580" formatCode="0.000">
                  <c:v>6.468</c:v>
                </c:pt>
                <c:pt idx="16581" formatCode="0.000">
                  <c:v>4.5490000000000004</c:v>
                </c:pt>
                <c:pt idx="16582" formatCode="0.000">
                  <c:v>7.391</c:v>
                </c:pt>
                <c:pt idx="16583" formatCode="0.000">
                  <c:v>1.7989999999999999</c:v>
                </c:pt>
                <c:pt idx="16584" formatCode="0.000">
                  <c:v>6.7939999999999996</c:v>
                </c:pt>
                <c:pt idx="16585" formatCode="0.000">
                  <c:v>7.133</c:v>
                </c:pt>
                <c:pt idx="16586" formatCode="0.000">
                  <c:v>3.956</c:v>
                </c:pt>
                <c:pt idx="16587" formatCode="0.000">
                  <c:v>-4.5389999999999997</c:v>
                </c:pt>
                <c:pt idx="16588" formatCode="0.000">
                  <c:v>7.8120000000000003</c:v>
                </c:pt>
                <c:pt idx="16589" formatCode="0.000">
                  <c:v>-2.907</c:v>
                </c:pt>
                <c:pt idx="16590" formatCode="0.000">
                  <c:v>6.1150000000000002</c:v>
                </c:pt>
                <c:pt idx="16591" formatCode="0.000">
                  <c:v>3.2370000000000001</c:v>
                </c:pt>
                <c:pt idx="16592" formatCode="0.000">
                  <c:v>12.164</c:v>
                </c:pt>
                <c:pt idx="16593" formatCode="0.000">
                  <c:v>7.9029999999999996</c:v>
                </c:pt>
                <c:pt idx="16594" formatCode="0.000">
                  <c:v>8.1370000000000005</c:v>
                </c:pt>
                <c:pt idx="16595" formatCode="0.000">
                  <c:v>6.33</c:v>
                </c:pt>
                <c:pt idx="16596" formatCode="0.000">
                  <c:v>4.09</c:v>
                </c:pt>
                <c:pt idx="16597" formatCode="0.000">
                  <c:v>-6.4000000000000001E-2</c:v>
                </c:pt>
                <c:pt idx="16598" formatCode="0.000">
                  <c:v>8.9039999999999999</c:v>
                </c:pt>
                <c:pt idx="16599" formatCode="0.000">
                  <c:v>1.2130000000000001</c:v>
                </c:pt>
                <c:pt idx="16600" formatCode="0.000">
                  <c:v>6.3879999999999999</c:v>
                </c:pt>
                <c:pt idx="16601" formatCode="0.000">
                  <c:v>2.823</c:v>
                </c:pt>
                <c:pt idx="16602" formatCode="0.000">
                  <c:v>9.202</c:v>
                </c:pt>
                <c:pt idx="16603" formatCode="0.000">
                  <c:v>4.5369999999999999</c:v>
                </c:pt>
                <c:pt idx="16604" formatCode="0.000">
                  <c:v>6.585</c:v>
                </c:pt>
                <c:pt idx="16605" formatCode="0.000">
                  <c:v>4.5270000000000001</c:v>
                </c:pt>
                <c:pt idx="16606" formatCode="0.000">
                  <c:v>4.0860000000000003</c:v>
                </c:pt>
                <c:pt idx="16607" formatCode="0.000">
                  <c:v>-3.0739999999999998</c:v>
                </c:pt>
                <c:pt idx="16608" formatCode="0.000">
                  <c:v>6.7850000000000001</c:v>
                </c:pt>
                <c:pt idx="16609" formatCode="0.000">
                  <c:v>3.0270000000000001</c:v>
                </c:pt>
                <c:pt idx="16610" formatCode="0.000">
                  <c:v>7.2309999999999999</c:v>
                </c:pt>
                <c:pt idx="16611" formatCode="0.000">
                  <c:v>3.4390000000000001</c:v>
                </c:pt>
                <c:pt idx="16612" formatCode="0.000">
                  <c:v>5.4889999999999999</c:v>
                </c:pt>
                <c:pt idx="16613" formatCode="0.000">
                  <c:v>3.63</c:v>
                </c:pt>
                <c:pt idx="16614" formatCode="0.000">
                  <c:v>10.076000000000001</c:v>
                </c:pt>
                <c:pt idx="16615" formatCode="0.000">
                  <c:v>6.2350000000000003</c:v>
                </c:pt>
                <c:pt idx="16616" formatCode="0.000">
                  <c:v>5.2190000000000003</c:v>
                </c:pt>
                <c:pt idx="16617" formatCode="0.000">
                  <c:v>-2.34</c:v>
                </c:pt>
                <c:pt idx="16618" formatCode="0.000">
                  <c:v>10.015000000000001</c:v>
                </c:pt>
                <c:pt idx="16619" formatCode="0.000">
                  <c:v>1.393</c:v>
                </c:pt>
                <c:pt idx="16620" formatCode="0.000">
                  <c:v>8.0739999999999998</c:v>
                </c:pt>
                <c:pt idx="16621" formatCode="0.000">
                  <c:v>5.6559999999999997</c:v>
                </c:pt>
                <c:pt idx="16622" formatCode="0.000">
                  <c:v>-0.309</c:v>
                </c:pt>
                <c:pt idx="16623" formatCode="0.000">
                  <c:v>4.2309999999999999</c:v>
                </c:pt>
                <c:pt idx="16624" formatCode="0.000">
                  <c:v>8.7129999999999992</c:v>
                </c:pt>
                <c:pt idx="16625" formatCode="0.000">
                  <c:v>6.125</c:v>
                </c:pt>
                <c:pt idx="16626" formatCode="0.000">
                  <c:v>6.3470000000000004</c:v>
                </c:pt>
                <c:pt idx="16627" formatCode="0.000">
                  <c:v>-0.66200000000000003</c:v>
                </c:pt>
                <c:pt idx="16628" formatCode="0.000">
                  <c:v>8.9469999999999992</c:v>
                </c:pt>
                <c:pt idx="16629" formatCode="0.000">
                  <c:v>3.41</c:v>
                </c:pt>
                <c:pt idx="16630" formatCode="0.000">
                  <c:v>5.7380000000000004</c:v>
                </c:pt>
                <c:pt idx="16631" formatCode="0.000">
                  <c:v>6.6760000000000002</c:v>
                </c:pt>
                <c:pt idx="16632" formatCode="0.000">
                  <c:v>6.1390000000000002</c:v>
                </c:pt>
                <c:pt idx="16633" formatCode="0.000">
                  <c:v>-1.5940000000000001</c:v>
                </c:pt>
                <c:pt idx="16634" formatCode="0.000">
                  <c:v>8.0739999999999998</c:v>
                </c:pt>
                <c:pt idx="16635" formatCode="0.000">
                  <c:v>6.3479999999999999</c:v>
                </c:pt>
                <c:pt idx="16636" formatCode="0.000">
                  <c:v>4.6710000000000003</c:v>
                </c:pt>
                <c:pt idx="16637" formatCode="0.000">
                  <c:v>3.9E-2</c:v>
                </c:pt>
                <c:pt idx="16638" formatCode="0.000">
                  <c:v>7.5570000000000004</c:v>
                </c:pt>
                <c:pt idx="16639" formatCode="0.000">
                  <c:v>7.9169999999999998</c:v>
                </c:pt>
                <c:pt idx="16640" formatCode="0.000">
                  <c:v>5.1509999999999998</c:v>
                </c:pt>
                <c:pt idx="16641" formatCode="0.000">
                  <c:v>4.5759999999999996</c:v>
                </c:pt>
                <c:pt idx="16642" formatCode="0.000">
                  <c:v>2.36</c:v>
                </c:pt>
                <c:pt idx="16643" formatCode="0.000">
                  <c:v>1.929</c:v>
                </c:pt>
                <c:pt idx="16644" formatCode="0.000">
                  <c:v>8.7119999999999997</c:v>
                </c:pt>
                <c:pt idx="16645" formatCode="0.000">
                  <c:v>5.5549999999999997</c:v>
                </c:pt>
                <c:pt idx="16646" formatCode="0.000">
                  <c:v>3.7890000000000001</c:v>
                </c:pt>
                <c:pt idx="16647" formatCode="0.000">
                  <c:v>1.228</c:v>
                </c:pt>
                <c:pt idx="16648" formatCode="0.000">
                  <c:v>7.6909999999999998</c:v>
                </c:pt>
                <c:pt idx="16649" formatCode="0.000">
                  <c:v>8.1980000000000004</c:v>
                </c:pt>
                <c:pt idx="16650" formatCode="0.000">
                  <c:v>5.4980000000000002</c:v>
                </c:pt>
                <c:pt idx="16651" formatCode="0.000">
                  <c:v>6.3410000000000002</c:v>
                </c:pt>
                <c:pt idx="16652" formatCode="0.000">
                  <c:v>7.3239999999999998</c:v>
                </c:pt>
                <c:pt idx="16653" formatCode="0.000">
                  <c:v>-3.524</c:v>
                </c:pt>
                <c:pt idx="16654" formatCode="0.000">
                  <c:v>10.569000000000001</c:v>
                </c:pt>
                <c:pt idx="16655" formatCode="0.000">
                  <c:v>-10.62</c:v>
                </c:pt>
                <c:pt idx="16656" formatCode="0.000">
                  <c:v>6.1630000000000003</c:v>
                </c:pt>
                <c:pt idx="16657" formatCode="0.000">
                  <c:v>4.5940000000000003</c:v>
                </c:pt>
                <c:pt idx="16658" formatCode="0.000">
                  <c:v>-2.3610000000000002</c:v>
                </c:pt>
                <c:pt idx="16659" formatCode="0.000">
                  <c:v>9.7929999999999993</c:v>
                </c:pt>
                <c:pt idx="16660" formatCode="0.000">
                  <c:v>8.3109999999999999</c:v>
                </c:pt>
                <c:pt idx="16661" formatCode="0.000">
                  <c:v>5.8869999999999996</c:v>
                </c:pt>
                <c:pt idx="16662" formatCode="0.000">
                  <c:v>7.0839999999999996</c:v>
                </c:pt>
                <c:pt idx="16663" formatCode="0.000">
                  <c:v>3.2090000000000001</c:v>
                </c:pt>
                <c:pt idx="16664" formatCode="0.000">
                  <c:v>-1.7170000000000001</c:v>
                </c:pt>
                <c:pt idx="16665" formatCode="0.000">
                  <c:v>9.3339999999999996</c:v>
                </c:pt>
                <c:pt idx="16666" formatCode="0.000">
                  <c:v>-7.0739999999999998</c:v>
                </c:pt>
                <c:pt idx="16667" formatCode="0.000">
                  <c:v>5.7619999999999996</c:v>
                </c:pt>
                <c:pt idx="16668" formatCode="0.000">
                  <c:v>5.2460000000000004</c:v>
                </c:pt>
                <c:pt idx="16669" formatCode="0.000">
                  <c:v>3.4790000000000001</c:v>
                </c:pt>
                <c:pt idx="16670" formatCode="0.000">
                  <c:v>11.705</c:v>
                </c:pt>
                <c:pt idx="16671" formatCode="0.000">
                  <c:v>4.5780000000000003</c:v>
                </c:pt>
                <c:pt idx="16672" formatCode="0.000">
                  <c:v>7.2089999999999996</c:v>
                </c:pt>
                <c:pt idx="16673" formatCode="0.000">
                  <c:v>4.649</c:v>
                </c:pt>
                <c:pt idx="16674" formatCode="0.000">
                  <c:v>-2.8180000000000001</c:v>
                </c:pt>
                <c:pt idx="16675" formatCode="0.000">
                  <c:v>-3.367</c:v>
                </c:pt>
                <c:pt idx="16676" formatCode="0.000">
                  <c:v>14.457000000000001</c:v>
                </c:pt>
                <c:pt idx="16677" formatCode="0.000">
                  <c:v>-11.331</c:v>
                </c:pt>
                <c:pt idx="16678" formatCode="0.000">
                  <c:v>6.7629999999999999</c:v>
                </c:pt>
                <c:pt idx="16679" formatCode="0.000">
                  <c:v>8.1560000000000006</c:v>
                </c:pt>
                <c:pt idx="16680" formatCode="0.000">
                  <c:v>6.0369999999999999</c:v>
                </c:pt>
                <c:pt idx="16681" formatCode="0.000">
                  <c:v>12.131</c:v>
                </c:pt>
                <c:pt idx="16682" formatCode="0.000">
                  <c:v>2.746</c:v>
                </c:pt>
                <c:pt idx="16683" formatCode="0.000">
                  <c:v>6.6449999999999996</c:v>
                </c:pt>
                <c:pt idx="16684" formatCode="0.000">
                  <c:v>5.5439999999999996</c:v>
                </c:pt>
                <c:pt idx="16685" formatCode="0.000">
                  <c:v>-3.4889999999999999</c:v>
                </c:pt>
                <c:pt idx="16686" formatCode="0.000">
                  <c:v>0.505</c:v>
                </c:pt>
                <c:pt idx="16687" formatCode="0.000">
                  <c:v>7.71</c:v>
                </c:pt>
                <c:pt idx="16688" formatCode="0.000">
                  <c:v>4.827</c:v>
                </c:pt>
                <c:pt idx="16689" formatCode="0.000">
                  <c:v>4.226</c:v>
                </c:pt>
                <c:pt idx="16690" formatCode="0.000">
                  <c:v>10.234999999999999</c:v>
                </c:pt>
                <c:pt idx="16691" formatCode="0.000">
                  <c:v>8.0039999999999996</c:v>
                </c:pt>
                <c:pt idx="16692" formatCode="0.000">
                  <c:v>8.3089999999999993</c:v>
                </c:pt>
                <c:pt idx="16693" formatCode="0.000">
                  <c:v>4.3630000000000004</c:v>
                </c:pt>
                <c:pt idx="16694" formatCode="0.000">
                  <c:v>5.1749999999999998</c:v>
                </c:pt>
                <c:pt idx="16695" formatCode="0.000">
                  <c:v>-8.9130000000000003</c:v>
                </c:pt>
                <c:pt idx="16696" formatCode="0.000">
                  <c:v>3.786</c:v>
                </c:pt>
                <c:pt idx="16697" formatCode="0.000">
                  <c:v>8.2880000000000003</c:v>
                </c:pt>
                <c:pt idx="16698" formatCode="0.000">
                  <c:v>5.07</c:v>
                </c:pt>
                <c:pt idx="16699" formatCode="0.000">
                  <c:v>2.375</c:v>
                </c:pt>
                <c:pt idx="16700" formatCode="0.000">
                  <c:v>7.6349999999999998</c:v>
                </c:pt>
                <c:pt idx="16701" formatCode="0.000">
                  <c:v>12.387</c:v>
                </c:pt>
                <c:pt idx="16702" formatCode="0.000">
                  <c:v>9.0220000000000002</c:v>
                </c:pt>
                <c:pt idx="16703" formatCode="0.000">
                  <c:v>6.1970000000000001</c:v>
                </c:pt>
                <c:pt idx="16704" formatCode="0.000">
                  <c:v>3.4790000000000001</c:v>
                </c:pt>
                <c:pt idx="16705" formatCode="0.000">
                  <c:v>-2.9820000000000002</c:v>
                </c:pt>
                <c:pt idx="16706" formatCode="0.000">
                  <c:v>2.0350000000000001</c:v>
                </c:pt>
                <c:pt idx="16707" formatCode="0.000">
                  <c:v>11.75</c:v>
                </c:pt>
                <c:pt idx="16708" formatCode="0.000">
                  <c:v>-18.698</c:v>
                </c:pt>
                <c:pt idx="16709" formatCode="0.000">
                  <c:v>5.1429999999999998</c:v>
                </c:pt>
                <c:pt idx="16710" formatCode="0.000">
                  <c:v>7.4870000000000001</c:v>
                </c:pt>
                <c:pt idx="16711" formatCode="0.000">
                  <c:v>2.3119999999999998</c:v>
                </c:pt>
                <c:pt idx="16712" formatCode="0.000">
                  <c:v>10.518000000000001</c:v>
                </c:pt>
                <c:pt idx="16713" formatCode="0.000">
                  <c:v>10.676</c:v>
                </c:pt>
                <c:pt idx="16714" formatCode="0.000">
                  <c:v>4.6130000000000004</c:v>
                </c:pt>
                <c:pt idx="16715" formatCode="0.000">
                  <c:v>0.34300000000000003</c:v>
                </c:pt>
                <c:pt idx="16716" formatCode="0.000">
                  <c:v>1.256</c:v>
                </c:pt>
                <c:pt idx="16717" formatCode="0.000">
                  <c:v>1.04</c:v>
                </c:pt>
                <c:pt idx="16718" formatCode="0.000">
                  <c:v>11.135</c:v>
                </c:pt>
                <c:pt idx="16719" formatCode="0.000">
                  <c:v>3.0329999999999999</c:v>
                </c:pt>
                <c:pt idx="16720" formatCode="0.000">
                  <c:v>1.371</c:v>
                </c:pt>
                <c:pt idx="16721" formatCode="0.000">
                  <c:v>2.3340000000000001</c:v>
                </c:pt>
                <c:pt idx="16722" formatCode="0.000">
                  <c:v>8.75</c:v>
                </c:pt>
                <c:pt idx="16723" formatCode="0.000">
                  <c:v>8.9689999999999994</c:v>
                </c:pt>
                <c:pt idx="16724" formatCode="0.000">
                  <c:v>3.6850000000000001</c:v>
                </c:pt>
                <c:pt idx="16725" formatCode="0.000">
                  <c:v>4.9770000000000003</c:v>
                </c:pt>
                <c:pt idx="16726" formatCode="0.000">
                  <c:v>4.0670000000000002</c:v>
                </c:pt>
                <c:pt idx="16727" formatCode="0.000">
                  <c:v>7.1559999999999997</c:v>
                </c:pt>
                <c:pt idx="16728" formatCode="0.000">
                  <c:v>10.137</c:v>
                </c:pt>
                <c:pt idx="16729" formatCode="0.000">
                  <c:v>-15.282</c:v>
                </c:pt>
                <c:pt idx="16730" formatCode="0.000">
                  <c:v>4.7160000000000002</c:v>
                </c:pt>
                <c:pt idx="16731" formatCode="0.000">
                  <c:v>3.895</c:v>
                </c:pt>
                <c:pt idx="16732" formatCode="0.000">
                  <c:v>2.173</c:v>
                </c:pt>
                <c:pt idx="16733" formatCode="0.000">
                  <c:v>9.7390000000000008</c:v>
                </c:pt>
                <c:pt idx="16734" formatCode="0.000">
                  <c:v>5.9850000000000003</c:v>
                </c:pt>
                <c:pt idx="16735" formatCode="0.000">
                  <c:v>6.8289999999999997</c:v>
                </c:pt>
                <c:pt idx="16736" formatCode="0.000">
                  <c:v>1.5780000000000001</c:v>
                </c:pt>
                <c:pt idx="16737" formatCode="0.000">
                  <c:v>7.2450000000000001</c:v>
                </c:pt>
                <c:pt idx="16738" formatCode="0.000">
                  <c:v>9.3170000000000002</c:v>
                </c:pt>
                <c:pt idx="16739" formatCode="0.000">
                  <c:v>-10.579000000000001</c:v>
                </c:pt>
                <c:pt idx="16740" formatCode="0.000">
                  <c:v>6.3780000000000001</c:v>
                </c:pt>
                <c:pt idx="16741" formatCode="0.000">
                  <c:v>3.0590000000000002</c:v>
                </c:pt>
                <c:pt idx="16742" formatCode="0.000">
                  <c:v>3.2050000000000001</c:v>
                </c:pt>
                <c:pt idx="16743" formatCode="0.000">
                  <c:v>5.7279999999999998</c:v>
                </c:pt>
                <c:pt idx="16744" formatCode="0.000">
                  <c:v>2.15</c:v>
                </c:pt>
                <c:pt idx="16745" formatCode="0.000">
                  <c:v>6.859</c:v>
                </c:pt>
                <c:pt idx="16746" formatCode="0.000">
                  <c:v>1.988</c:v>
                </c:pt>
                <c:pt idx="16747" formatCode="0.000">
                  <c:v>-7.1360000000000001</c:v>
                </c:pt>
                <c:pt idx="16748" formatCode="0.000">
                  <c:v>8.9640000000000004</c:v>
                </c:pt>
                <c:pt idx="16749" formatCode="0.000">
                  <c:v>10.244</c:v>
                </c:pt>
                <c:pt idx="16750" formatCode="0.000">
                  <c:v>0.35</c:v>
                </c:pt>
                <c:pt idx="16751" formatCode="0.000">
                  <c:v>8.4459999999999997</c:v>
                </c:pt>
                <c:pt idx="16752" formatCode="0.000">
                  <c:v>2.5259999999999998</c:v>
                </c:pt>
                <c:pt idx="16753" formatCode="0.000">
                  <c:v>5.4640000000000004</c:v>
                </c:pt>
                <c:pt idx="16754" formatCode="0.000">
                  <c:v>6.835</c:v>
                </c:pt>
                <c:pt idx="16755" formatCode="0.000">
                  <c:v>2.0659999999999998</c:v>
                </c:pt>
                <c:pt idx="16756" formatCode="0.000">
                  <c:v>5.14</c:v>
                </c:pt>
                <c:pt idx="16757" formatCode="0.000">
                  <c:v>-1.181</c:v>
                </c:pt>
                <c:pt idx="16758" formatCode="0.000">
                  <c:v>6.3310000000000004</c:v>
                </c:pt>
                <c:pt idx="16759" formatCode="0.000">
                  <c:v>5.1120000000000001</c:v>
                </c:pt>
                <c:pt idx="16760" formatCode="0.000">
                  <c:v>7.8129999999999997</c:v>
                </c:pt>
                <c:pt idx="16761" formatCode="0.000">
                  <c:v>-2.4430000000000001</c:v>
                </c:pt>
                <c:pt idx="16762" formatCode="0.000">
                  <c:v>5.8150000000000004</c:v>
                </c:pt>
                <c:pt idx="16763" formatCode="0.000">
                  <c:v>2.327</c:v>
                </c:pt>
                <c:pt idx="16764" formatCode="0.000">
                  <c:v>4.0869999999999997</c:v>
                </c:pt>
                <c:pt idx="16765" formatCode="0.000">
                  <c:v>8.7680000000000007</c:v>
                </c:pt>
                <c:pt idx="16766" formatCode="0.000">
                  <c:v>5.2469999999999999</c:v>
                </c:pt>
                <c:pt idx="16767" formatCode="0.000">
                  <c:v>6.3259999999999996</c:v>
                </c:pt>
                <c:pt idx="16768" formatCode="0.000">
                  <c:v>-2.8969999999999998</c:v>
                </c:pt>
                <c:pt idx="16769" formatCode="0.000">
                  <c:v>-6.4029999999999996</c:v>
                </c:pt>
                <c:pt idx="16770" formatCode="0.000">
                  <c:v>6.6260000000000003</c:v>
                </c:pt>
                <c:pt idx="16771" formatCode="0.000">
                  <c:v>12.199</c:v>
                </c:pt>
                <c:pt idx="16772" formatCode="0.000">
                  <c:v>-5.3620000000000001</c:v>
                </c:pt>
                <c:pt idx="16773" formatCode="0.000">
                  <c:v>9.4190000000000005</c:v>
                </c:pt>
                <c:pt idx="16774" formatCode="0.000">
                  <c:v>5.2119999999999997</c:v>
                </c:pt>
                <c:pt idx="16775" formatCode="0.000">
                  <c:v>3.33</c:v>
                </c:pt>
                <c:pt idx="16776" formatCode="0.000">
                  <c:v>4.7480000000000002</c:v>
                </c:pt>
                <c:pt idx="16777" formatCode="0.000">
                  <c:v>-4.7919999999999998</c:v>
                </c:pt>
                <c:pt idx="16778" formatCode="0.000">
                  <c:v>5.5380000000000003</c:v>
                </c:pt>
                <c:pt idx="16779" formatCode="0.000">
                  <c:v>-0.61499999999999999</c:v>
                </c:pt>
                <c:pt idx="16780" formatCode="0.000">
                  <c:v>8.0139999999999993</c:v>
                </c:pt>
                <c:pt idx="16781" formatCode="0.000">
                  <c:v>8.4350000000000005</c:v>
                </c:pt>
                <c:pt idx="16782" formatCode="0.000">
                  <c:v>9.9589999999999996</c:v>
                </c:pt>
                <c:pt idx="16783" formatCode="0.000">
                  <c:v>2.3180000000000001</c:v>
                </c:pt>
                <c:pt idx="16784" formatCode="0.000">
                  <c:v>4.1059999999999999</c:v>
                </c:pt>
                <c:pt idx="16785" formatCode="0.000">
                  <c:v>2.1179999999999999</c:v>
                </c:pt>
                <c:pt idx="16786" formatCode="0.000">
                  <c:v>2.1890000000000001</c:v>
                </c:pt>
                <c:pt idx="16787" formatCode="0.000">
                  <c:v>9.3740000000000006</c:v>
                </c:pt>
                <c:pt idx="16788" formatCode="0.000">
                  <c:v>-0.51100000000000001</c:v>
                </c:pt>
                <c:pt idx="16789" formatCode="0.000">
                  <c:v>4.6280000000000001</c:v>
                </c:pt>
                <c:pt idx="16790" formatCode="0.000">
                  <c:v>9.2999999999999999E-2</c:v>
                </c:pt>
                <c:pt idx="16791" formatCode="0.000">
                  <c:v>-1.8460000000000001</c:v>
                </c:pt>
                <c:pt idx="16792" formatCode="0.000">
                  <c:v>0.97399999999999998</c:v>
                </c:pt>
                <c:pt idx="16793" formatCode="0.000">
                  <c:v>7.1319999999999997</c:v>
                </c:pt>
                <c:pt idx="16794" formatCode="0.000">
                  <c:v>9.5109999999999992</c:v>
                </c:pt>
                <c:pt idx="16795" formatCode="0.000">
                  <c:v>6.569</c:v>
                </c:pt>
                <c:pt idx="16796" formatCode="0.000">
                  <c:v>4.9790000000000001</c:v>
                </c:pt>
                <c:pt idx="16797" formatCode="0.000">
                  <c:v>5.2309999999999999</c:v>
                </c:pt>
                <c:pt idx="16798" formatCode="0.000">
                  <c:v>4.9480000000000004</c:v>
                </c:pt>
                <c:pt idx="16799" formatCode="0.000">
                  <c:v>-0.93799999999999994</c:v>
                </c:pt>
                <c:pt idx="16800" formatCode="0.000">
                  <c:v>7.0209999999999999</c:v>
                </c:pt>
                <c:pt idx="16801" formatCode="0.000">
                  <c:v>-5.53</c:v>
                </c:pt>
                <c:pt idx="16802" formatCode="0.000">
                  <c:v>2.4510000000000001</c:v>
                </c:pt>
                <c:pt idx="16803" formatCode="0.000">
                  <c:v>4.032</c:v>
                </c:pt>
                <c:pt idx="16804" formatCode="0.000">
                  <c:v>8.0950000000000006</c:v>
                </c:pt>
                <c:pt idx="16805" formatCode="0.000">
                  <c:v>4.2270000000000003</c:v>
                </c:pt>
                <c:pt idx="16806" formatCode="0.000">
                  <c:v>8.0559999999999992</c:v>
                </c:pt>
                <c:pt idx="16807" formatCode="0.000">
                  <c:v>5.4219999999999997</c:v>
                </c:pt>
                <c:pt idx="16808" formatCode="0.000">
                  <c:v>1.3149999999999999</c:v>
                </c:pt>
                <c:pt idx="16809" formatCode="0.000">
                  <c:v>10.396000000000001</c:v>
                </c:pt>
                <c:pt idx="16810" formatCode="0.000">
                  <c:v>-2.9420000000000002</c:v>
                </c:pt>
                <c:pt idx="16811" formatCode="0.000">
                  <c:v>6.3339999999999996</c:v>
                </c:pt>
                <c:pt idx="16812" formatCode="0.000">
                  <c:v>-3.8879999999999999</c:v>
                </c:pt>
                <c:pt idx="16813" formatCode="0.000">
                  <c:v>5.0110000000000001</c:v>
                </c:pt>
                <c:pt idx="16814" formatCode="0.000">
                  <c:v>5.1369999999999996</c:v>
                </c:pt>
                <c:pt idx="16815" formatCode="0.000">
                  <c:v>11.414</c:v>
                </c:pt>
                <c:pt idx="16816" formatCode="0.000">
                  <c:v>-1.079</c:v>
                </c:pt>
                <c:pt idx="16817" formatCode="0.000">
                  <c:v>7.1319999999999997</c:v>
                </c:pt>
                <c:pt idx="16818" formatCode="0.000">
                  <c:v>4.1059999999999999</c:v>
                </c:pt>
                <c:pt idx="16819" formatCode="0.000">
                  <c:v>7.4790000000000001</c:v>
                </c:pt>
                <c:pt idx="16820" formatCode="0.000">
                  <c:v>13.071</c:v>
                </c:pt>
                <c:pt idx="16821" formatCode="0.000">
                  <c:v>5.0999999999999997E-2</c:v>
                </c:pt>
                <c:pt idx="16822" formatCode="0.000">
                  <c:v>8.7590000000000003</c:v>
                </c:pt>
                <c:pt idx="16823" formatCode="0.000">
                  <c:v>-7.2469999999999999</c:v>
                </c:pt>
                <c:pt idx="16824" formatCode="0.000">
                  <c:v>4.415</c:v>
                </c:pt>
                <c:pt idx="16825" formatCode="0.000">
                  <c:v>0.58599999999999997</c:v>
                </c:pt>
                <c:pt idx="16826" formatCode="0.000">
                  <c:v>13.388</c:v>
                </c:pt>
                <c:pt idx="16827" formatCode="0.000">
                  <c:v>-10.491</c:v>
                </c:pt>
                <c:pt idx="16828" formatCode="0.000">
                  <c:v>6.3760000000000003</c:v>
                </c:pt>
                <c:pt idx="16829" formatCode="0.000">
                  <c:v>6.46</c:v>
                </c:pt>
                <c:pt idx="16830" formatCode="0.000">
                  <c:v>3.4830000000000001</c:v>
                </c:pt>
                <c:pt idx="16831" formatCode="0.000">
                  <c:v>9.2889999999999997</c:v>
                </c:pt>
                <c:pt idx="16832" formatCode="0.000">
                  <c:v>-5.54</c:v>
                </c:pt>
                <c:pt idx="16833" formatCode="0.000">
                  <c:v>5.665</c:v>
                </c:pt>
                <c:pt idx="16834" formatCode="0.000">
                  <c:v>-7.3019999999999996</c:v>
                </c:pt>
                <c:pt idx="16835" formatCode="0.000">
                  <c:v>1.9239999999999999</c:v>
                </c:pt>
                <c:pt idx="16836" formatCode="0.000">
                  <c:v>5.1550000000000002</c:v>
                </c:pt>
                <c:pt idx="16837" formatCode="0.000">
                  <c:v>8.9990000000000006</c:v>
                </c:pt>
                <c:pt idx="16838" formatCode="0.000">
                  <c:v>8.8420000000000005</c:v>
                </c:pt>
                <c:pt idx="16839" formatCode="0.000">
                  <c:v>6.86</c:v>
                </c:pt>
                <c:pt idx="16840" formatCode="0.000">
                  <c:v>5.3760000000000003</c:v>
                </c:pt>
                <c:pt idx="16841" formatCode="0.000">
                  <c:v>13.356</c:v>
                </c:pt>
                <c:pt idx="16842" formatCode="0.000">
                  <c:v>11.468999999999999</c:v>
                </c:pt>
                <c:pt idx="16843" formatCode="0.000">
                  <c:v>-1.7729999999999999</c:v>
                </c:pt>
                <c:pt idx="16844" formatCode="0.000">
                  <c:v>5.8570000000000002</c:v>
                </c:pt>
                <c:pt idx="16845" formatCode="0.000">
                  <c:v>-6.0000000000000001E-3</c:v>
                </c:pt>
                <c:pt idx="16846" formatCode="0.000">
                  <c:v>-3.5510000000000002</c:v>
                </c:pt>
                <c:pt idx="16847" formatCode="0.000">
                  <c:v>1.7669999999999999</c:v>
                </c:pt>
                <c:pt idx="16848" formatCode="0.000">
                  <c:v>10.67</c:v>
                </c:pt>
                <c:pt idx="16849" formatCode="0.000">
                  <c:v>-7.7249999999999996</c:v>
                </c:pt>
                <c:pt idx="16850" formatCode="0.000">
                  <c:v>6.734</c:v>
                </c:pt>
                <c:pt idx="16851" formatCode="0.000">
                  <c:v>5.851</c:v>
                </c:pt>
                <c:pt idx="16852" formatCode="0.000">
                  <c:v>3.5190000000000001</c:v>
                </c:pt>
                <c:pt idx="16853" formatCode="0.000">
                  <c:v>10.772</c:v>
                </c:pt>
                <c:pt idx="16854" formatCode="0.000">
                  <c:v>-0.34499999999999997</c:v>
                </c:pt>
                <c:pt idx="16855" formatCode="0.000">
                  <c:v>7.726</c:v>
                </c:pt>
                <c:pt idx="16856" formatCode="0.000">
                  <c:v>-3.3340000000000001</c:v>
                </c:pt>
                <c:pt idx="16857" formatCode="0.000">
                  <c:v>-1.06</c:v>
                </c:pt>
                <c:pt idx="16858" formatCode="0.000">
                  <c:v>3.6579999999999999</c:v>
                </c:pt>
                <c:pt idx="16859" formatCode="0.000">
                  <c:v>13.368</c:v>
                </c:pt>
                <c:pt idx="16860" formatCode="0.000">
                  <c:v>-3.1949999999999998</c:v>
                </c:pt>
                <c:pt idx="16861" formatCode="0.000">
                  <c:v>6.1040000000000001</c:v>
                </c:pt>
                <c:pt idx="16862" formatCode="0.000">
                  <c:v>5.3259999999999996</c:v>
                </c:pt>
                <c:pt idx="16863" formatCode="0.000">
                  <c:v>2.2730000000000001</c:v>
                </c:pt>
                <c:pt idx="16864" formatCode="0.000">
                  <c:v>10.381</c:v>
                </c:pt>
                <c:pt idx="16865" formatCode="0.000">
                  <c:v>-2.0670000000000002</c:v>
                </c:pt>
                <c:pt idx="16866" formatCode="0.000">
                  <c:v>5.8929999999999998</c:v>
                </c:pt>
                <c:pt idx="16867" formatCode="0.000">
                  <c:v>-2.3039999999999998</c:v>
                </c:pt>
                <c:pt idx="16868" formatCode="0.000">
                  <c:v>-0.73799999999999999</c:v>
                </c:pt>
                <c:pt idx="16869" formatCode="0.000">
                  <c:v>4.4950000000000001</c:v>
                </c:pt>
                <c:pt idx="16870" formatCode="0.000">
                  <c:v>13.425000000000001</c:v>
                </c:pt>
                <c:pt idx="16871" formatCode="0.000">
                  <c:v>-1.403</c:v>
                </c:pt>
                <c:pt idx="16872" formatCode="0.000">
                  <c:v>6.2489999999999997</c:v>
                </c:pt>
                <c:pt idx="16873" formatCode="0.000">
                  <c:v>6.2220000000000004</c:v>
                </c:pt>
                <c:pt idx="16874" formatCode="0.000">
                  <c:v>2.04</c:v>
                </c:pt>
                <c:pt idx="16875" formatCode="0.000">
                  <c:v>12.803000000000001</c:v>
                </c:pt>
                <c:pt idx="16876" formatCode="0.000">
                  <c:v>2.2290000000000001</c:v>
                </c:pt>
                <c:pt idx="16877" formatCode="0.000">
                  <c:v>6.1</c:v>
                </c:pt>
                <c:pt idx="16878" formatCode="0.000">
                  <c:v>-0.499</c:v>
                </c:pt>
                <c:pt idx="16879" formatCode="0.000">
                  <c:v>-7.69</c:v>
                </c:pt>
                <c:pt idx="16880" formatCode="0.000">
                  <c:v>6.4059999999999997</c:v>
                </c:pt>
                <c:pt idx="16881" formatCode="0.000">
                  <c:v>11.257999999999999</c:v>
                </c:pt>
                <c:pt idx="16882" formatCode="0.000">
                  <c:v>-3.2679999999999998</c:v>
                </c:pt>
                <c:pt idx="16883" formatCode="0.000">
                  <c:v>6.0640000000000001</c:v>
                </c:pt>
                <c:pt idx="16884" formatCode="0.000">
                  <c:v>6.86</c:v>
                </c:pt>
                <c:pt idx="16885" formatCode="0.000">
                  <c:v>2.319</c:v>
                </c:pt>
                <c:pt idx="16886" formatCode="0.000">
                  <c:v>12.78</c:v>
                </c:pt>
                <c:pt idx="16887" formatCode="0.000">
                  <c:v>7.665</c:v>
                </c:pt>
                <c:pt idx="16888" formatCode="0.000">
                  <c:v>6.133</c:v>
                </c:pt>
                <c:pt idx="16889" formatCode="0.000">
                  <c:v>-5.8410000000000002</c:v>
                </c:pt>
                <c:pt idx="16890" formatCode="0.000">
                  <c:v>-5.6719999999999997</c:v>
                </c:pt>
                <c:pt idx="16891" formatCode="0.000">
                  <c:v>2.61</c:v>
                </c:pt>
                <c:pt idx="16892" formatCode="0.000">
                  <c:v>11.124000000000001</c:v>
                </c:pt>
                <c:pt idx="16893" formatCode="0.000">
                  <c:v>0.222</c:v>
                </c:pt>
                <c:pt idx="16894" formatCode="0.000">
                  <c:v>3.9060000000000001</c:v>
                </c:pt>
                <c:pt idx="16895" formatCode="0.000">
                  <c:v>6.9290000000000003</c:v>
                </c:pt>
                <c:pt idx="16896" formatCode="0.000">
                  <c:v>3.3340000000000001</c:v>
                </c:pt>
                <c:pt idx="16897" formatCode="0.000">
                  <c:v>9.3930000000000007</c:v>
                </c:pt>
                <c:pt idx="16898" formatCode="0.000">
                  <c:v>7.8049999999999997</c:v>
                </c:pt>
                <c:pt idx="16899" formatCode="0.000">
                  <c:v>3.9340000000000002</c:v>
                </c:pt>
                <c:pt idx="16900" formatCode="0.000">
                  <c:v>-1.361</c:v>
                </c:pt>
                <c:pt idx="16901" formatCode="0.000">
                  <c:v>-3.2109999999999999</c:v>
                </c:pt>
                <c:pt idx="16902" formatCode="0.000">
                  <c:v>4.5590000000000002</c:v>
                </c:pt>
                <c:pt idx="16903" formatCode="0.000">
                  <c:v>10.010999999999999</c:v>
                </c:pt>
                <c:pt idx="16904" formatCode="0.000">
                  <c:v>0.92200000000000004</c:v>
                </c:pt>
                <c:pt idx="16905" formatCode="0.000">
                  <c:v>1.522</c:v>
                </c:pt>
                <c:pt idx="16906" formatCode="0.000">
                  <c:v>5.13</c:v>
                </c:pt>
                <c:pt idx="16907" formatCode="0.000">
                  <c:v>9.8170000000000002</c:v>
                </c:pt>
                <c:pt idx="16908" formatCode="0.000">
                  <c:v>10.775</c:v>
                </c:pt>
                <c:pt idx="16909" formatCode="0.000">
                  <c:v>5.343</c:v>
                </c:pt>
                <c:pt idx="16910" formatCode="0.000">
                  <c:v>1.466</c:v>
                </c:pt>
                <c:pt idx="16911" formatCode="0.000">
                  <c:v>-7.7880000000000003</c:v>
                </c:pt>
                <c:pt idx="16912" formatCode="0.000">
                  <c:v>4.7729999999999997</c:v>
                </c:pt>
                <c:pt idx="16913" formatCode="0.000">
                  <c:v>8.2449999999999992</c:v>
                </c:pt>
                <c:pt idx="16914" formatCode="0.000">
                  <c:v>-1.609</c:v>
                </c:pt>
                <c:pt idx="16915" formatCode="0.000">
                  <c:v>3.8029999999999999</c:v>
                </c:pt>
                <c:pt idx="16916" formatCode="0.000">
                  <c:v>5.9729999999999999</c:v>
                </c:pt>
                <c:pt idx="16917" formatCode="0.000">
                  <c:v>6.375</c:v>
                </c:pt>
                <c:pt idx="16918" formatCode="0.000">
                  <c:v>9.0340000000000007</c:v>
                </c:pt>
                <c:pt idx="16919" formatCode="0.000">
                  <c:v>8.7040000000000006</c:v>
                </c:pt>
                <c:pt idx="16920" formatCode="0.000">
                  <c:v>4.2039999999999997</c:v>
                </c:pt>
                <c:pt idx="16921" formatCode="0.000">
                  <c:v>-1.234</c:v>
                </c:pt>
                <c:pt idx="16922" formatCode="0.000">
                  <c:v>-4.8170000000000002</c:v>
                </c:pt>
                <c:pt idx="16923" formatCode="0.000">
                  <c:v>7.3710000000000004</c:v>
                </c:pt>
                <c:pt idx="16924" formatCode="0.000">
                  <c:v>8.9920000000000009</c:v>
                </c:pt>
                <c:pt idx="16925" formatCode="0.000">
                  <c:v>-3.8220000000000001</c:v>
                </c:pt>
                <c:pt idx="16926" formatCode="0.000">
                  <c:v>2.3090000000000002</c:v>
                </c:pt>
                <c:pt idx="16927" formatCode="0.000">
                  <c:v>4.6319999999999997</c:v>
                </c:pt>
                <c:pt idx="16928" formatCode="0.000">
                  <c:v>1.0660000000000001</c:v>
                </c:pt>
                <c:pt idx="16929" formatCode="0.000">
                  <c:v>6.819</c:v>
                </c:pt>
                <c:pt idx="16930" formatCode="0.000">
                  <c:v>13.164999999999999</c:v>
                </c:pt>
                <c:pt idx="16931" formatCode="0.000">
                  <c:v>6.3789999999999996</c:v>
                </c:pt>
                <c:pt idx="16932" formatCode="0.000">
                  <c:v>-0.93600000000000005</c:v>
                </c:pt>
                <c:pt idx="16933" formatCode="0.000">
                  <c:v>-7.0860000000000003</c:v>
                </c:pt>
                <c:pt idx="16934" formatCode="0.000">
                  <c:v>7.18</c:v>
                </c:pt>
                <c:pt idx="16935" formatCode="0.000">
                  <c:v>10.125</c:v>
                </c:pt>
                <c:pt idx="16936" formatCode="0.000">
                  <c:v>-4.0430000000000001</c:v>
                </c:pt>
                <c:pt idx="16937" formatCode="0.000">
                  <c:v>3.0950000000000002</c:v>
                </c:pt>
                <c:pt idx="16938" formatCode="0.000">
                  <c:v>5.827</c:v>
                </c:pt>
                <c:pt idx="16939" formatCode="0.000">
                  <c:v>0.98799999999999999</c:v>
                </c:pt>
                <c:pt idx="16940" formatCode="0.000">
                  <c:v>5.5469999999999997</c:v>
                </c:pt>
                <c:pt idx="16941" formatCode="0.000">
                  <c:v>11.311999999999999</c:v>
                </c:pt>
                <c:pt idx="16942" formatCode="0.000">
                  <c:v>5.492</c:v>
                </c:pt>
                <c:pt idx="16943" formatCode="0.000">
                  <c:v>-3.0630000000000002</c:v>
                </c:pt>
                <c:pt idx="16944" formatCode="0.000">
                  <c:v>-1.37</c:v>
                </c:pt>
                <c:pt idx="16945" formatCode="0.000">
                  <c:v>5.6230000000000002</c:v>
                </c:pt>
                <c:pt idx="16946" formatCode="0.000">
                  <c:v>7.55</c:v>
                </c:pt>
                <c:pt idx="16947" formatCode="0.000">
                  <c:v>0.67700000000000005</c:v>
                </c:pt>
                <c:pt idx="16948" formatCode="0.000">
                  <c:v>4.54</c:v>
                </c:pt>
                <c:pt idx="16949" formatCode="0.000">
                  <c:v>4.133</c:v>
                </c:pt>
                <c:pt idx="16950" formatCode="0.000">
                  <c:v>7.6859999999999999</c:v>
                </c:pt>
                <c:pt idx="16951" formatCode="0.000">
                  <c:v>1.8049999999999999</c:v>
                </c:pt>
                <c:pt idx="16952" formatCode="0.000">
                  <c:v>7.2450000000000001</c:v>
                </c:pt>
                <c:pt idx="16953" formatCode="0.000">
                  <c:v>-0.96299999999999997</c:v>
                </c:pt>
                <c:pt idx="16954" formatCode="0.000">
                  <c:v>-4.2999999999999997E-2</c:v>
                </c:pt>
                <c:pt idx="16955" formatCode="0.000">
                  <c:v>4.218</c:v>
                </c:pt>
                <c:pt idx="16956" formatCode="0.000">
                  <c:v>9.8260000000000005</c:v>
                </c:pt>
                <c:pt idx="16957" formatCode="0.000">
                  <c:v>-0.70699999999999996</c:v>
                </c:pt>
                <c:pt idx="16958" formatCode="0.000">
                  <c:v>5.88</c:v>
                </c:pt>
                <c:pt idx="16959" formatCode="0.000">
                  <c:v>5.2530000000000001</c:v>
                </c:pt>
                <c:pt idx="16960" formatCode="0.000">
                  <c:v>0.69799999999999995</c:v>
                </c:pt>
                <c:pt idx="16961" formatCode="0.000">
                  <c:v>5.4169999999999998</c:v>
                </c:pt>
                <c:pt idx="16962" formatCode="0.000">
                  <c:v>5.7489999999999997</c:v>
                </c:pt>
                <c:pt idx="16963" formatCode="0.000">
                  <c:v>4.2</c:v>
                </c:pt>
                <c:pt idx="16964" formatCode="0.000">
                  <c:v>1.35</c:v>
                </c:pt>
                <c:pt idx="16965" formatCode="0.000">
                  <c:v>3.1579999999999999</c:v>
                </c:pt>
                <c:pt idx="16966" formatCode="0.000">
                  <c:v>5.23</c:v>
                </c:pt>
                <c:pt idx="16967" formatCode="0.000">
                  <c:v>7.8019999999999996</c:v>
                </c:pt>
                <c:pt idx="16968" formatCode="0.000">
                  <c:v>3.5870000000000002</c:v>
                </c:pt>
                <c:pt idx="16969" formatCode="0.000">
                  <c:v>1.3879999999999999</c:v>
                </c:pt>
                <c:pt idx="16970" formatCode="0.000">
                  <c:v>2.5070000000000001</c:v>
                </c:pt>
                <c:pt idx="16971" formatCode="0.000">
                  <c:v>6.452</c:v>
                </c:pt>
                <c:pt idx="16972" formatCode="0.000">
                  <c:v>5.6760000000000002</c:v>
                </c:pt>
                <c:pt idx="16973" formatCode="0.000">
                  <c:v>4.7750000000000004</c:v>
                </c:pt>
                <c:pt idx="16974" formatCode="0.000">
                  <c:v>4.625</c:v>
                </c:pt>
                <c:pt idx="16975" formatCode="0.000">
                  <c:v>-2.6970000000000001</c:v>
                </c:pt>
                <c:pt idx="16976" formatCode="0.000">
                  <c:v>-2.149</c:v>
                </c:pt>
                <c:pt idx="16977" formatCode="0.000">
                  <c:v>3.9889999999999999</c:v>
                </c:pt>
                <c:pt idx="16978" formatCode="0.000">
                  <c:v>10.318</c:v>
                </c:pt>
                <c:pt idx="16979" formatCode="0.000">
                  <c:v>3.18</c:v>
                </c:pt>
                <c:pt idx="16980" formatCode="0.000">
                  <c:v>2.569</c:v>
                </c:pt>
                <c:pt idx="16981" formatCode="0.000">
                  <c:v>4.165</c:v>
                </c:pt>
                <c:pt idx="16982" formatCode="0.000">
                  <c:v>-1.87</c:v>
                </c:pt>
                <c:pt idx="16983" formatCode="0.000">
                  <c:v>6.7919999999999998</c:v>
                </c:pt>
                <c:pt idx="16984" formatCode="0.000">
                  <c:v>3.6789999999999998</c:v>
                </c:pt>
                <c:pt idx="16985" formatCode="0.000">
                  <c:v>0.95</c:v>
                </c:pt>
                <c:pt idx="16986" formatCode="0.000">
                  <c:v>3.4910000000000001</c:v>
                </c:pt>
                <c:pt idx="16987" formatCode="0.000">
                  <c:v>7.4820000000000002</c:v>
                </c:pt>
                <c:pt idx="16988" formatCode="0.000">
                  <c:v>4.34</c:v>
                </c:pt>
                <c:pt idx="16989" formatCode="0.000">
                  <c:v>8.6620000000000008</c:v>
                </c:pt>
                <c:pt idx="16990" formatCode="0.000">
                  <c:v>1.3460000000000001</c:v>
                </c:pt>
                <c:pt idx="16991" formatCode="0.000">
                  <c:v>1.0920000000000001</c:v>
                </c:pt>
                <c:pt idx="16992" formatCode="0.000">
                  <c:v>4.7480000000000002</c:v>
                </c:pt>
                <c:pt idx="16993" formatCode="0.000">
                  <c:v>3.7730000000000001</c:v>
                </c:pt>
                <c:pt idx="16994" formatCode="0.000">
                  <c:v>8.07</c:v>
                </c:pt>
                <c:pt idx="16995" formatCode="0.000">
                  <c:v>5.6000000000000001E-2</c:v>
                </c:pt>
                <c:pt idx="16996" formatCode="0.000">
                  <c:v>4.4710000000000001</c:v>
                </c:pt>
                <c:pt idx="16997" formatCode="0.000">
                  <c:v>3.4279999999999999</c:v>
                </c:pt>
                <c:pt idx="16998" formatCode="0.000">
                  <c:v>-2.3180000000000001</c:v>
                </c:pt>
                <c:pt idx="16999" formatCode="0.000">
                  <c:v>3.69</c:v>
                </c:pt>
                <c:pt idx="17000" formatCode="0.000">
                  <c:v>8.6140000000000008</c:v>
                </c:pt>
                <c:pt idx="17001" formatCode="0.000">
                  <c:v>2.15</c:v>
                </c:pt>
                <c:pt idx="17002" formatCode="0.000">
                  <c:v>4.6379999999999999</c:v>
                </c:pt>
                <c:pt idx="17003" formatCode="0.000">
                  <c:v>3.9449999999999998</c:v>
                </c:pt>
                <c:pt idx="17004" formatCode="0.000">
                  <c:v>8.4689999999999994</c:v>
                </c:pt>
                <c:pt idx="17005" formatCode="0.000">
                  <c:v>6.2080000000000002</c:v>
                </c:pt>
                <c:pt idx="17006" formatCode="0.000">
                  <c:v>1.4490000000000001</c:v>
                </c:pt>
                <c:pt idx="17007" formatCode="0.000">
                  <c:v>2.3690000000000002</c:v>
                </c:pt>
                <c:pt idx="17008" formatCode="0.000">
                  <c:v>0.84899999999999998</c:v>
                </c:pt>
                <c:pt idx="17009" formatCode="0.000">
                  <c:v>-5.9320000000000004</c:v>
                </c:pt>
                <c:pt idx="17010" formatCode="0.000">
                  <c:v>6.7249999999999996</c:v>
                </c:pt>
                <c:pt idx="17011" formatCode="0.000">
                  <c:v>9.3420000000000005</c:v>
                </c:pt>
                <c:pt idx="17012" formatCode="0.000">
                  <c:v>6.2839999999999998</c:v>
                </c:pt>
                <c:pt idx="17013" formatCode="0.000">
                  <c:v>2.1019999999999999</c:v>
                </c:pt>
                <c:pt idx="17014" formatCode="0.000">
                  <c:v>2.4470000000000001</c:v>
                </c:pt>
                <c:pt idx="17015" formatCode="0.000">
                  <c:v>0.54100000000000004</c:v>
                </c:pt>
                <c:pt idx="17016" formatCode="0.000">
                  <c:v>9.3190000000000008</c:v>
                </c:pt>
                <c:pt idx="17017" formatCode="0.000">
                  <c:v>-3.6280000000000001</c:v>
                </c:pt>
                <c:pt idx="17018" formatCode="0.000">
                  <c:v>5.2309999999999999</c:v>
                </c:pt>
                <c:pt idx="17019" formatCode="0.000">
                  <c:v>7.2939999999999996</c:v>
                </c:pt>
                <c:pt idx="17020" formatCode="0.000">
                  <c:v>-5.9050000000000002</c:v>
                </c:pt>
                <c:pt idx="17021" formatCode="0.000">
                  <c:v>6.7169999999999996</c:v>
                </c:pt>
                <c:pt idx="17022" formatCode="0.000">
                  <c:v>10.59</c:v>
                </c:pt>
                <c:pt idx="17023" formatCode="0.000">
                  <c:v>-2.1000000000000001E-2</c:v>
                </c:pt>
                <c:pt idx="17024" formatCode="0.000">
                  <c:v>4.6429999999999998</c:v>
                </c:pt>
                <c:pt idx="17025" formatCode="0.000">
                  <c:v>5.3230000000000004</c:v>
                </c:pt>
                <c:pt idx="17026" formatCode="0.000">
                  <c:v>10.545999999999999</c:v>
                </c:pt>
                <c:pt idx="17027" formatCode="0.000">
                  <c:v>-3.5720000000000001</c:v>
                </c:pt>
                <c:pt idx="17028" formatCode="0.000">
                  <c:v>5.2510000000000003</c:v>
                </c:pt>
                <c:pt idx="17029" formatCode="0.000">
                  <c:v>7.9139999999999997</c:v>
                </c:pt>
                <c:pt idx="17030" formatCode="0.000">
                  <c:v>-3.76</c:v>
                </c:pt>
                <c:pt idx="17031" formatCode="0.000">
                  <c:v>6.5140000000000002</c:v>
                </c:pt>
                <c:pt idx="17032" formatCode="0.000">
                  <c:v>10.068</c:v>
                </c:pt>
                <c:pt idx="17033" formatCode="0.000">
                  <c:v>-0.59599999999999997</c:v>
                </c:pt>
                <c:pt idx="17034" formatCode="0.000">
                  <c:v>3.1230000000000002</c:v>
                </c:pt>
                <c:pt idx="17035" formatCode="0.000">
                  <c:v>3.4329999999999998</c:v>
                </c:pt>
                <c:pt idx="17036" formatCode="0.000">
                  <c:v>6.9260000000000002</c:v>
                </c:pt>
                <c:pt idx="17037" formatCode="0.000">
                  <c:v>-3.8210000000000002</c:v>
                </c:pt>
                <c:pt idx="17038" formatCode="0.000">
                  <c:v>3.08</c:v>
                </c:pt>
                <c:pt idx="17039" formatCode="0.000">
                  <c:v>14.587</c:v>
                </c:pt>
                <c:pt idx="17040" formatCode="0.000">
                  <c:v>-0.75</c:v>
                </c:pt>
                <c:pt idx="17041" formatCode="0.000">
                  <c:v>4.1050000000000004</c:v>
                </c:pt>
                <c:pt idx="17042" formatCode="0.000">
                  <c:v>9.7620000000000005</c:v>
                </c:pt>
                <c:pt idx="17043" formatCode="0.000">
                  <c:v>-2.2120000000000002</c:v>
                </c:pt>
                <c:pt idx="17044" formatCode="0.000">
                  <c:v>1.619</c:v>
                </c:pt>
                <c:pt idx="17045" formatCode="0.000">
                  <c:v>5.42</c:v>
                </c:pt>
                <c:pt idx="17046" formatCode="0.000">
                  <c:v>11.734999999999999</c:v>
                </c:pt>
                <c:pt idx="17047" formatCode="0.000">
                  <c:v>-6.7030000000000003</c:v>
                </c:pt>
                <c:pt idx="17048" formatCode="0.000">
                  <c:v>3.05</c:v>
                </c:pt>
                <c:pt idx="17049" formatCode="0.000">
                  <c:v>12.426</c:v>
                </c:pt>
                <c:pt idx="17050" formatCode="0.000">
                  <c:v>-9.0969999999999995</c:v>
                </c:pt>
                <c:pt idx="17051" formatCode="0.000">
                  <c:v>4.202</c:v>
                </c:pt>
                <c:pt idx="17052" formatCode="0.000">
                  <c:v>12.291</c:v>
                </c:pt>
                <c:pt idx="17053" formatCode="0.000">
                  <c:v>-1.679</c:v>
                </c:pt>
                <c:pt idx="17054" formatCode="0.000">
                  <c:v>4.6539999999999999</c:v>
                </c:pt>
                <c:pt idx="17055" formatCode="0.000">
                  <c:v>7.6239999999999997</c:v>
                </c:pt>
                <c:pt idx="17056" formatCode="0.000">
                  <c:v>-5.5030000000000001</c:v>
                </c:pt>
                <c:pt idx="17057" formatCode="0.000">
                  <c:v>13.510999999999999</c:v>
                </c:pt>
                <c:pt idx="17058" formatCode="0.000">
                  <c:v>-7.8840000000000003</c:v>
                </c:pt>
                <c:pt idx="17059" formatCode="0.000">
                  <c:v>5.6890000000000001</c:v>
                </c:pt>
                <c:pt idx="17060" formatCode="0.000">
                  <c:v>11.664</c:v>
                </c:pt>
                <c:pt idx="17061" formatCode="0.000">
                  <c:v>-5.4409999999999998</c:v>
                </c:pt>
                <c:pt idx="17062" formatCode="0.000">
                  <c:v>3.1459999999999999</c:v>
                </c:pt>
                <c:pt idx="17063" formatCode="0.000">
                  <c:v>11.334</c:v>
                </c:pt>
                <c:pt idx="17064" formatCode="0.000">
                  <c:v>-1.323</c:v>
                </c:pt>
                <c:pt idx="17065" formatCode="0.000">
                  <c:v>6.4770000000000003</c:v>
                </c:pt>
                <c:pt idx="17066" formatCode="0.000">
                  <c:v>7.5279999999999996</c:v>
                </c:pt>
                <c:pt idx="17067" formatCode="0.000">
                  <c:v>-4.1449999999999996</c:v>
                </c:pt>
                <c:pt idx="17068" formatCode="0.000">
                  <c:v>8.6630000000000003</c:v>
                </c:pt>
                <c:pt idx="17069" formatCode="0.000">
                  <c:v>-3.7240000000000002</c:v>
                </c:pt>
                <c:pt idx="17070" formatCode="0.000">
                  <c:v>5.5030000000000001</c:v>
                </c:pt>
                <c:pt idx="17071" formatCode="0.000">
                  <c:v>11.374000000000001</c:v>
                </c:pt>
                <c:pt idx="17072" formatCode="0.000">
                  <c:v>-1.171</c:v>
                </c:pt>
                <c:pt idx="17073" formatCode="0.000">
                  <c:v>-1.321</c:v>
                </c:pt>
                <c:pt idx="17074" formatCode="0.000">
                  <c:v>10.342000000000001</c:v>
                </c:pt>
                <c:pt idx="17075" formatCode="0.000">
                  <c:v>3.2570000000000001</c:v>
                </c:pt>
                <c:pt idx="17076" formatCode="0.000">
                  <c:v>5.2119999999999997</c:v>
                </c:pt>
                <c:pt idx="17077" formatCode="0.000">
                  <c:v>4.9649999999999999</c:v>
                </c:pt>
                <c:pt idx="17078" formatCode="0.000">
                  <c:v>1.2270000000000001</c:v>
                </c:pt>
                <c:pt idx="17079" formatCode="0.000">
                  <c:v>10.586</c:v>
                </c:pt>
                <c:pt idx="17080" formatCode="0.000">
                  <c:v>-2.3319999999999999</c:v>
                </c:pt>
                <c:pt idx="17081" formatCode="0.000">
                  <c:v>5.04</c:v>
                </c:pt>
                <c:pt idx="17082" formatCode="0.000">
                  <c:v>3.4449999999999998</c:v>
                </c:pt>
                <c:pt idx="17083" formatCode="0.000">
                  <c:v>-6.8719999999999999</c:v>
                </c:pt>
                <c:pt idx="17084" formatCode="0.000">
                  <c:v>2.863</c:v>
                </c:pt>
                <c:pt idx="17085" formatCode="0.000">
                  <c:v>11.481</c:v>
                </c:pt>
                <c:pt idx="17086" formatCode="0.000">
                  <c:v>2.0499999999999998</c:v>
                </c:pt>
                <c:pt idx="17087" formatCode="0.000">
                  <c:v>6.07</c:v>
                </c:pt>
                <c:pt idx="17088" formatCode="0.000">
                  <c:v>5.1470000000000002</c:v>
                </c:pt>
                <c:pt idx="17089" formatCode="0.000">
                  <c:v>2.2749999999999999</c:v>
                </c:pt>
                <c:pt idx="17090" formatCode="0.000">
                  <c:v>7.5149999999999997</c:v>
                </c:pt>
                <c:pt idx="17091" formatCode="0.000">
                  <c:v>-5.5750000000000002</c:v>
                </c:pt>
                <c:pt idx="17092" formatCode="0.000">
                  <c:v>3.7629999999999999</c:v>
                </c:pt>
                <c:pt idx="17093" formatCode="0.000">
                  <c:v>4.8479999999999999</c:v>
                </c:pt>
                <c:pt idx="17094" formatCode="0.000">
                  <c:v>-6.7149999999999999</c:v>
                </c:pt>
                <c:pt idx="17095" formatCode="0.000">
                  <c:v>2.0299999999999998</c:v>
                </c:pt>
                <c:pt idx="17096" formatCode="0.000">
                  <c:v>10.601000000000001</c:v>
                </c:pt>
                <c:pt idx="17097" formatCode="0.000">
                  <c:v>7.65</c:v>
                </c:pt>
                <c:pt idx="17098" formatCode="0.000">
                  <c:v>5.4710000000000001</c:v>
                </c:pt>
                <c:pt idx="17099" formatCode="0.000">
                  <c:v>6.5860000000000003</c:v>
                </c:pt>
                <c:pt idx="17100" formatCode="0.000">
                  <c:v>0.746</c:v>
                </c:pt>
                <c:pt idx="17101" formatCode="0.000">
                  <c:v>10.331</c:v>
                </c:pt>
                <c:pt idx="17102" formatCode="0.000">
                  <c:v>-4.2859999999999996</c:v>
                </c:pt>
                <c:pt idx="17103" formatCode="0.000">
                  <c:v>6.0830000000000002</c:v>
                </c:pt>
                <c:pt idx="17104" formatCode="0.000">
                  <c:v>8.1969999999999992</c:v>
                </c:pt>
                <c:pt idx="17105" formatCode="0.000">
                  <c:v>-8.0850000000000009</c:v>
                </c:pt>
                <c:pt idx="17106" formatCode="0.000">
                  <c:v>4.7779999999999996</c:v>
                </c:pt>
                <c:pt idx="17107" formatCode="0.000">
                  <c:v>10.401</c:v>
                </c:pt>
                <c:pt idx="17108" formatCode="0.000">
                  <c:v>1.4419999999999999</c:v>
                </c:pt>
                <c:pt idx="17109" formatCode="0.000">
                  <c:v>4.0199999999999996</c:v>
                </c:pt>
                <c:pt idx="17110" formatCode="0.000">
                  <c:v>4.5570000000000004</c:v>
                </c:pt>
                <c:pt idx="17111" formatCode="0.000">
                  <c:v>-1.1639999999999999</c:v>
                </c:pt>
                <c:pt idx="17112" formatCode="0.000">
                  <c:v>11.526</c:v>
                </c:pt>
                <c:pt idx="17113" formatCode="0.000">
                  <c:v>0.68899999999999995</c:v>
                </c:pt>
                <c:pt idx="17114" formatCode="0.000">
                  <c:v>3.9220000000000002</c:v>
                </c:pt>
                <c:pt idx="17115" formatCode="0.000">
                  <c:v>-1.0580000000000001</c:v>
                </c:pt>
                <c:pt idx="17116" formatCode="0.000">
                  <c:v>-13.163</c:v>
                </c:pt>
                <c:pt idx="17117" formatCode="0.000">
                  <c:v>4.1710000000000003</c:v>
                </c:pt>
                <c:pt idx="17118" formatCode="0.000">
                  <c:v>13.648999999999999</c:v>
                </c:pt>
                <c:pt idx="17119" formatCode="0.000">
                  <c:v>5.6040000000000001</c:v>
                </c:pt>
                <c:pt idx="17120" formatCode="0.000">
                  <c:v>6.39</c:v>
                </c:pt>
                <c:pt idx="17121" formatCode="0.000">
                  <c:v>7.3479999999999999</c:v>
                </c:pt>
                <c:pt idx="17122" formatCode="0.000">
                  <c:v>-0.223</c:v>
                </c:pt>
                <c:pt idx="17123" formatCode="0.000">
                  <c:v>8.4339999999999993</c:v>
                </c:pt>
                <c:pt idx="17124" formatCode="0.000">
                  <c:v>-1.502</c:v>
                </c:pt>
                <c:pt idx="17125" formatCode="0.000">
                  <c:v>4.3159999999999998</c:v>
                </c:pt>
                <c:pt idx="17126" formatCode="0.000">
                  <c:v>-3.8919999999999999</c:v>
                </c:pt>
                <c:pt idx="17127" formatCode="0.000">
                  <c:v>6.2939999999999996</c:v>
                </c:pt>
                <c:pt idx="17128" formatCode="0.000">
                  <c:v>11.019</c:v>
                </c:pt>
                <c:pt idx="17129" formatCode="0.000">
                  <c:v>5.8579999999999997</c:v>
                </c:pt>
                <c:pt idx="17130" formatCode="0.000">
                  <c:v>6.1079999999999997</c:v>
                </c:pt>
                <c:pt idx="17131" formatCode="0.000">
                  <c:v>5.4390000000000001</c:v>
                </c:pt>
                <c:pt idx="17132" formatCode="0.000">
                  <c:v>-4.8879999999999999</c:v>
                </c:pt>
                <c:pt idx="17133" formatCode="0.000">
                  <c:v>11.057</c:v>
                </c:pt>
                <c:pt idx="17134" formatCode="0.000">
                  <c:v>4.4749999999999996</c:v>
                </c:pt>
                <c:pt idx="17135" formatCode="0.000">
                  <c:v>2.8079999999999998</c:v>
                </c:pt>
                <c:pt idx="17136" formatCode="0.000">
                  <c:v>-2.4790000000000001</c:v>
                </c:pt>
                <c:pt idx="17137" formatCode="0.000">
                  <c:v>5.1660000000000004</c:v>
                </c:pt>
                <c:pt idx="17138" formatCode="0.000">
                  <c:v>10.422000000000001</c:v>
                </c:pt>
                <c:pt idx="17139" formatCode="0.000">
                  <c:v>4.9790000000000001</c:v>
                </c:pt>
                <c:pt idx="17140" formatCode="0.000">
                  <c:v>7.09</c:v>
                </c:pt>
                <c:pt idx="17141" formatCode="0.000">
                  <c:v>3.1259999999999999</c:v>
                </c:pt>
                <c:pt idx="17142" formatCode="0.000">
                  <c:v>-3.55</c:v>
                </c:pt>
                <c:pt idx="17143" formatCode="0.000">
                  <c:v>8.7379999999999995</c:v>
                </c:pt>
                <c:pt idx="17144" formatCode="0.000">
                  <c:v>10.246</c:v>
                </c:pt>
                <c:pt idx="17145" formatCode="0.000">
                  <c:v>5.8680000000000003</c:v>
                </c:pt>
                <c:pt idx="17146" formatCode="0.000">
                  <c:v>-5.1929999999999996</c:v>
                </c:pt>
                <c:pt idx="17147" formatCode="0.000">
                  <c:v>7.8280000000000003</c:v>
                </c:pt>
                <c:pt idx="17148" formatCode="0.000">
                  <c:v>7.6719999999999997</c:v>
                </c:pt>
                <c:pt idx="17149" formatCode="0.000">
                  <c:v>0.872</c:v>
                </c:pt>
                <c:pt idx="17150" formatCode="0.000">
                  <c:v>4.0060000000000002</c:v>
                </c:pt>
                <c:pt idx="17151" formatCode="0.000">
                  <c:v>5.1639999999999997</c:v>
                </c:pt>
                <c:pt idx="17152" formatCode="0.000">
                  <c:v>-2.87</c:v>
                </c:pt>
                <c:pt idx="17153" formatCode="0.000">
                  <c:v>7.758</c:v>
                </c:pt>
                <c:pt idx="17154" formatCode="0.000">
                  <c:v>10.673999999999999</c:v>
                </c:pt>
                <c:pt idx="17155" formatCode="0.000">
                  <c:v>2.6480000000000001</c:v>
                </c:pt>
                <c:pt idx="17156" formatCode="0.000">
                  <c:v>-5.3730000000000002</c:v>
                </c:pt>
                <c:pt idx="17157" formatCode="0.000">
                  <c:v>5.7169999999999996</c:v>
                </c:pt>
                <c:pt idx="17158" formatCode="0.000">
                  <c:v>7.9080000000000004</c:v>
                </c:pt>
                <c:pt idx="17159" formatCode="0.000">
                  <c:v>7.2389999999999999</c:v>
                </c:pt>
                <c:pt idx="17160" formatCode="0.000">
                  <c:v>4.0910000000000002</c:v>
                </c:pt>
                <c:pt idx="17161" formatCode="0.000">
                  <c:v>3.7519999999999998</c:v>
                </c:pt>
                <c:pt idx="17162" formatCode="0.000">
                  <c:v>-1.706</c:v>
                </c:pt>
                <c:pt idx="17163" formatCode="0.000">
                  <c:v>7.7350000000000003</c:v>
                </c:pt>
                <c:pt idx="17164" formatCode="0.000">
                  <c:v>4.4260000000000002</c:v>
                </c:pt>
                <c:pt idx="17165" formatCode="0.000">
                  <c:v>5.1369999999999996</c:v>
                </c:pt>
                <c:pt idx="17166" formatCode="0.000">
                  <c:v>-3.782</c:v>
                </c:pt>
                <c:pt idx="17167" formatCode="0.000">
                  <c:v>3.9710000000000001</c:v>
                </c:pt>
                <c:pt idx="17168" formatCode="0.000">
                  <c:v>9.798</c:v>
                </c:pt>
                <c:pt idx="17169" formatCode="0.000">
                  <c:v>5.0510000000000002</c:v>
                </c:pt>
                <c:pt idx="17170" formatCode="0.000">
                  <c:v>4.87</c:v>
                </c:pt>
                <c:pt idx="17171" formatCode="0.000">
                  <c:v>5.93</c:v>
                </c:pt>
                <c:pt idx="17172" formatCode="0.000">
                  <c:v>-2.6859999999999999</c:v>
                </c:pt>
                <c:pt idx="17173" formatCode="0.000">
                  <c:v>10.420999999999999</c:v>
                </c:pt>
                <c:pt idx="17174" formatCode="0.000">
                  <c:v>6.1929999999999996</c:v>
                </c:pt>
                <c:pt idx="17175" formatCode="0.000">
                  <c:v>4.2389999999999999</c:v>
                </c:pt>
                <c:pt idx="17176" formatCode="0.000">
                  <c:v>-9.5150000000000006</c:v>
                </c:pt>
                <c:pt idx="17177" formatCode="0.000">
                  <c:v>7.3840000000000003</c:v>
                </c:pt>
                <c:pt idx="17178" formatCode="0.000">
                  <c:v>9.5760000000000005</c:v>
                </c:pt>
                <c:pt idx="17179" formatCode="0.000">
                  <c:v>7.8570000000000002</c:v>
                </c:pt>
                <c:pt idx="17180" formatCode="0.000">
                  <c:v>3.1480000000000001</c:v>
                </c:pt>
                <c:pt idx="17181" formatCode="0.000">
                  <c:v>4.694</c:v>
                </c:pt>
                <c:pt idx="17182" formatCode="0.000">
                  <c:v>-5.524</c:v>
                </c:pt>
                <c:pt idx="17183" formatCode="0.000">
                  <c:v>10.961</c:v>
                </c:pt>
                <c:pt idx="17184" formatCode="0.000">
                  <c:v>3.13</c:v>
                </c:pt>
                <c:pt idx="17185" formatCode="0.000">
                  <c:v>5.1870000000000003</c:v>
                </c:pt>
                <c:pt idx="17186" formatCode="0.000">
                  <c:v>-10.298999999999999</c:v>
                </c:pt>
                <c:pt idx="17187" formatCode="0.000">
                  <c:v>7.1079999999999997</c:v>
                </c:pt>
                <c:pt idx="17188" formatCode="0.000">
                  <c:v>9.6199999999999992</c:v>
                </c:pt>
                <c:pt idx="17189" formatCode="0.000">
                  <c:v>10.423</c:v>
                </c:pt>
                <c:pt idx="17190" formatCode="0.000">
                  <c:v>4.5380000000000003</c:v>
                </c:pt>
                <c:pt idx="17191" formatCode="0.000">
                  <c:v>6.0389999999999997</c:v>
                </c:pt>
                <c:pt idx="17192" formatCode="0.000">
                  <c:v>-7.0039999999999996</c:v>
                </c:pt>
                <c:pt idx="17193" formatCode="0.000">
                  <c:v>13.525</c:v>
                </c:pt>
                <c:pt idx="17194" formatCode="0.000">
                  <c:v>7.9690000000000003</c:v>
                </c:pt>
                <c:pt idx="17195" formatCode="0.000">
                  <c:v>5.4880000000000004</c:v>
                </c:pt>
                <c:pt idx="17196" formatCode="0.000">
                  <c:v>-9.0069999999999997</c:v>
                </c:pt>
                <c:pt idx="17197" formatCode="0.000">
                  <c:v>4.6470000000000002</c:v>
                </c:pt>
                <c:pt idx="17198" formatCode="0.000">
                  <c:v>11.055</c:v>
                </c:pt>
                <c:pt idx="17199" formatCode="0.000">
                  <c:v>2.073</c:v>
                </c:pt>
                <c:pt idx="17200" formatCode="0.000">
                  <c:v>6.359</c:v>
                </c:pt>
                <c:pt idx="17201" formatCode="0.000">
                  <c:v>5.9489999999999998</c:v>
                </c:pt>
                <c:pt idx="17202" formatCode="0.000">
                  <c:v>-2.58</c:v>
                </c:pt>
                <c:pt idx="17203" formatCode="0.000">
                  <c:v>8.9580000000000002</c:v>
                </c:pt>
                <c:pt idx="17204" formatCode="0.000">
                  <c:v>6.4189999999999996</c:v>
                </c:pt>
                <c:pt idx="17205" formatCode="0.000">
                  <c:v>4.1719999999999997</c:v>
                </c:pt>
                <c:pt idx="17206" formatCode="0.000">
                  <c:v>-3.375</c:v>
                </c:pt>
                <c:pt idx="17207" formatCode="0.000">
                  <c:v>6.2610000000000001</c:v>
                </c:pt>
                <c:pt idx="17208" formatCode="0.000">
                  <c:v>9.2949999999999999</c:v>
                </c:pt>
                <c:pt idx="17209" formatCode="0.000">
                  <c:v>-0.46600000000000003</c:v>
                </c:pt>
                <c:pt idx="17210" formatCode="0.000">
                  <c:v>5.9279999999999999</c:v>
                </c:pt>
                <c:pt idx="17211" formatCode="0.000">
                  <c:v>6.3070000000000004</c:v>
                </c:pt>
                <c:pt idx="17212" formatCode="0.000">
                  <c:v>0.747</c:v>
                </c:pt>
                <c:pt idx="17213" formatCode="0.000">
                  <c:v>7.7649999999999997</c:v>
                </c:pt>
                <c:pt idx="17214" formatCode="0.000">
                  <c:v>6.3179999999999996</c:v>
                </c:pt>
                <c:pt idx="17215" formatCode="0.000">
                  <c:v>4.5119999999999996</c:v>
                </c:pt>
                <c:pt idx="17216" formatCode="0.000">
                  <c:v>-6.3049999999999997</c:v>
                </c:pt>
                <c:pt idx="17217" formatCode="0.000">
                  <c:v>6.2779999999999996</c:v>
                </c:pt>
                <c:pt idx="17218" formatCode="0.000">
                  <c:v>8.7550000000000008</c:v>
                </c:pt>
                <c:pt idx="17219" formatCode="0.000">
                  <c:v>0.36899999999999999</c:v>
                </c:pt>
                <c:pt idx="17220" formatCode="0.000">
                  <c:v>5.3769999999999998</c:v>
                </c:pt>
                <c:pt idx="17221" formatCode="0.000">
                  <c:v>6.9610000000000003</c:v>
                </c:pt>
                <c:pt idx="17222" formatCode="0.000">
                  <c:v>-9.2040000000000006</c:v>
                </c:pt>
                <c:pt idx="17223" formatCode="0.000">
                  <c:v>13.18</c:v>
                </c:pt>
                <c:pt idx="17224" formatCode="0.000">
                  <c:v>1.7689999999999999</c:v>
                </c:pt>
                <c:pt idx="17225" formatCode="0.000">
                  <c:v>5.1749999999999998</c:v>
                </c:pt>
                <c:pt idx="17226" formatCode="0.000">
                  <c:v>1.0409999999999999</c:v>
                </c:pt>
                <c:pt idx="17227" formatCode="0.000">
                  <c:v>8.8870000000000005</c:v>
                </c:pt>
                <c:pt idx="17228" formatCode="0.000">
                  <c:v>10.387</c:v>
                </c:pt>
                <c:pt idx="17229" formatCode="0.000">
                  <c:v>0.20399999999999999</c:v>
                </c:pt>
                <c:pt idx="17230" formatCode="0.000">
                  <c:v>4.5170000000000003</c:v>
                </c:pt>
                <c:pt idx="17231" formatCode="0.000">
                  <c:v>4.6749999999999998</c:v>
                </c:pt>
                <c:pt idx="17232" formatCode="0.000">
                  <c:v>-4.7460000000000004</c:v>
                </c:pt>
                <c:pt idx="17233" formatCode="0.000">
                  <c:v>12.93</c:v>
                </c:pt>
                <c:pt idx="17234" formatCode="0.000">
                  <c:v>-4.0890000000000004</c:v>
                </c:pt>
                <c:pt idx="17235" formatCode="0.000">
                  <c:v>4.3529999999999998</c:v>
                </c:pt>
                <c:pt idx="17236" formatCode="0.000">
                  <c:v>1.633</c:v>
                </c:pt>
                <c:pt idx="17237" formatCode="0.000">
                  <c:v>6.1879999999999997</c:v>
                </c:pt>
                <c:pt idx="17238" formatCode="0.000">
                  <c:v>9.9109999999999996</c:v>
                </c:pt>
                <c:pt idx="17239" formatCode="0.000">
                  <c:v>4.8410000000000002</c:v>
                </c:pt>
                <c:pt idx="17240" formatCode="0.000">
                  <c:v>3.4430000000000001</c:v>
                </c:pt>
                <c:pt idx="17241" formatCode="0.000">
                  <c:v>6.0129999999999999</c:v>
                </c:pt>
                <c:pt idx="17242" formatCode="0.000">
                  <c:v>-5.3070000000000004</c:v>
                </c:pt>
                <c:pt idx="17243" formatCode="0.000">
                  <c:v>11.561999999999999</c:v>
                </c:pt>
                <c:pt idx="17244" formatCode="0.000">
                  <c:v>0.14299999999999999</c:v>
                </c:pt>
                <c:pt idx="17245" formatCode="0.000">
                  <c:v>5.2629999999999999</c:v>
                </c:pt>
                <c:pt idx="17246" formatCode="0.000">
                  <c:v>-4.931</c:v>
                </c:pt>
                <c:pt idx="17247" formatCode="0.000">
                  <c:v>7.4880000000000004</c:v>
                </c:pt>
                <c:pt idx="17248" formatCode="0.000">
                  <c:v>10.734</c:v>
                </c:pt>
                <c:pt idx="17249" formatCode="0.000">
                  <c:v>3.605</c:v>
                </c:pt>
                <c:pt idx="17250" formatCode="0.000">
                  <c:v>4.4210000000000003</c:v>
                </c:pt>
                <c:pt idx="17251" formatCode="0.000">
                  <c:v>7.3410000000000002</c:v>
                </c:pt>
                <c:pt idx="17252" formatCode="0.000">
                  <c:v>-7.5960000000000001</c:v>
                </c:pt>
                <c:pt idx="17253" formatCode="0.000">
                  <c:v>11.227</c:v>
                </c:pt>
                <c:pt idx="17254" formatCode="0.000">
                  <c:v>-5.84</c:v>
                </c:pt>
                <c:pt idx="17255" formatCode="0.000">
                  <c:v>6.82</c:v>
                </c:pt>
                <c:pt idx="17256" formatCode="0.000">
                  <c:v>-3.5579999999999998</c:v>
                </c:pt>
                <c:pt idx="17257" formatCode="0.000">
                  <c:v>7.8959999999999999</c:v>
                </c:pt>
                <c:pt idx="17258" formatCode="0.000">
                  <c:v>12.532999999999999</c:v>
                </c:pt>
                <c:pt idx="17259" formatCode="0.000">
                  <c:v>3.2120000000000002</c:v>
                </c:pt>
                <c:pt idx="17260" formatCode="0.000">
                  <c:v>8.08</c:v>
                </c:pt>
                <c:pt idx="17261" formatCode="0.000">
                  <c:v>7.3840000000000003</c:v>
                </c:pt>
                <c:pt idx="17262" formatCode="0.000">
                  <c:v>-6.7610000000000001</c:v>
                </c:pt>
                <c:pt idx="17263" formatCode="0.000">
                  <c:v>11.638999999999999</c:v>
                </c:pt>
                <c:pt idx="17264" formatCode="0.000">
                  <c:v>-1.39</c:v>
                </c:pt>
                <c:pt idx="17265" formatCode="0.000">
                  <c:v>5.6929999999999996</c:v>
                </c:pt>
                <c:pt idx="17266" formatCode="0.000">
                  <c:v>-0.81599999999999995</c:v>
                </c:pt>
                <c:pt idx="17267" formatCode="0.000">
                  <c:v>9.2189999999999994</c:v>
                </c:pt>
                <c:pt idx="17268" formatCode="0.000">
                  <c:v>10.836</c:v>
                </c:pt>
                <c:pt idx="17269" formatCode="0.000">
                  <c:v>-1.9510000000000001</c:v>
                </c:pt>
                <c:pt idx="17270" formatCode="0.000">
                  <c:v>5</c:v>
                </c:pt>
                <c:pt idx="17271" formatCode="0.000">
                  <c:v>8.5190000000000001</c:v>
                </c:pt>
                <c:pt idx="17272" formatCode="0.000">
                  <c:v>-6.8479999999999999</c:v>
                </c:pt>
                <c:pt idx="17273" formatCode="0.000">
                  <c:v>9.5120000000000005</c:v>
                </c:pt>
                <c:pt idx="17274" formatCode="0.000">
                  <c:v>-1.401</c:v>
                </c:pt>
                <c:pt idx="17275" formatCode="0.000">
                  <c:v>6.0190000000000001</c:v>
                </c:pt>
                <c:pt idx="17276" formatCode="0.000">
                  <c:v>5.8890000000000002</c:v>
                </c:pt>
                <c:pt idx="17277" formatCode="0.000">
                  <c:v>10.542</c:v>
                </c:pt>
                <c:pt idx="17278" formatCode="0.000">
                  <c:v>4.0519999999999996</c:v>
                </c:pt>
                <c:pt idx="17279" formatCode="0.000">
                  <c:v>3.8860000000000001</c:v>
                </c:pt>
                <c:pt idx="17280" formatCode="0.000">
                  <c:v>8.2219999999999995</c:v>
                </c:pt>
                <c:pt idx="17281" formatCode="0.000">
                  <c:v>-4.8339999999999996</c:v>
                </c:pt>
                <c:pt idx="17282" formatCode="0.000">
                  <c:v>8.6319999999999997</c:v>
                </c:pt>
                <c:pt idx="17283" formatCode="0.000">
                  <c:v>-3.7989999999999999</c:v>
                </c:pt>
                <c:pt idx="17284" formatCode="0.000">
                  <c:v>3.7810000000000001</c:v>
                </c:pt>
                <c:pt idx="17285" formatCode="0.000">
                  <c:v>-0.71899999999999997</c:v>
                </c:pt>
                <c:pt idx="17286" formatCode="0.000">
                  <c:v>10.444000000000001</c:v>
                </c:pt>
                <c:pt idx="17287" formatCode="0.000">
                  <c:v>9.9179999999999993</c:v>
                </c:pt>
                <c:pt idx="17288" formatCode="0.000">
                  <c:v>5.2130000000000001</c:v>
                </c:pt>
                <c:pt idx="17289" formatCode="0.000">
                  <c:v>3.004</c:v>
                </c:pt>
                <c:pt idx="17290" formatCode="0.000">
                  <c:v>7.9930000000000003</c:v>
                </c:pt>
                <c:pt idx="17291" formatCode="0.000">
                  <c:v>-5.4189999999999996</c:v>
                </c:pt>
                <c:pt idx="17292" formatCode="0.000">
                  <c:v>6.9640000000000004</c:v>
                </c:pt>
                <c:pt idx="17293" formatCode="0.000">
                  <c:v>-3.96</c:v>
                </c:pt>
                <c:pt idx="17294" formatCode="0.000">
                  <c:v>4.1749999999999998</c:v>
                </c:pt>
                <c:pt idx="17295" formatCode="0.000">
                  <c:v>-0.09</c:v>
                </c:pt>
                <c:pt idx="17296" formatCode="0.000">
                  <c:v>5.4349999999999996</c:v>
                </c:pt>
                <c:pt idx="17297" formatCode="0.000">
                  <c:v>10.926</c:v>
                </c:pt>
                <c:pt idx="17298" formatCode="0.000">
                  <c:v>9.2040000000000006</c:v>
                </c:pt>
                <c:pt idx="17299" formatCode="0.000">
                  <c:v>4.5090000000000003</c:v>
                </c:pt>
                <c:pt idx="17300" formatCode="0.000">
                  <c:v>7.702</c:v>
                </c:pt>
                <c:pt idx="17301" formatCode="0.000">
                  <c:v>-2.9049999999999998</c:v>
                </c:pt>
                <c:pt idx="17302" formatCode="0.000">
                  <c:v>8.1120000000000001</c:v>
                </c:pt>
                <c:pt idx="17303" formatCode="0.000">
                  <c:v>6.0469999999999997</c:v>
                </c:pt>
                <c:pt idx="17304" formatCode="0.000">
                  <c:v>-3.2549999999999999</c:v>
                </c:pt>
                <c:pt idx="17305" formatCode="0.000">
                  <c:v>4.742</c:v>
                </c:pt>
                <c:pt idx="17306" formatCode="0.000">
                  <c:v>11.082000000000001</c:v>
                </c:pt>
                <c:pt idx="17307" formatCode="0.000">
                  <c:v>7.6379999999999999</c:v>
                </c:pt>
                <c:pt idx="17308" formatCode="0.000">
                  <c:v>4.5819999999999999</c:v>
                </c:pt>
                <c:pt idx="17309" formatCode="0.000">
                  <c:v>7.335</c:v>
                </c:pt>
                <c:pt idx="17310" formatCode="0.000">
                  <c:v>0.71699999999999997</c:v>
                </c:pt>
                <c:pt idx="17311" formatCode="0.000">
                  <c:v>9.3249999999999993</c:v>
                </c:pt>
                <c:pt idx="17312" formatCode="0.000">
                  <c:v>4.5529999999999999</c:v>
                </c:pt>
                <c:pt idx="17313" formatCode="0.000">
                  <c:v>0.16600000000000001</c:v>
                </c:pt>
                <c:pt idx="17314" formatCode="0.000">
                  <c:v>5.9950000000000001</c:v>
                </c:pt>
                <c:pt idx="17315" formatCode="0.000">
                  <c:v>10.108000000000001</c:v>
                </c:pt>
                <c:pt idx="17316" formatCode="0.000">
                  <c:v>3.476</c:v>
                </c:pt>
                <c:pt idx="17317" formatCode="0.000">
                  <c:v>2.3769999999999998</c:v>
                </c:pt>
                <c:pt idx="17318" formatCode="0.000">
                  <c:v>6.6150000000000002</c:v>
                </c:pt>
                <c:pt idx="17319" formatCode="0.000">
                  <c:v>-3.7770000000000001</c:v>
                </c:pt>
                <c:pt idx="17320" formatCode="0.000">
                  <c:v>-4.4580000000000002</c:v>
                </c:pt>
                <c:pt idx="17321" formatCode="0.000">
                  <c:v>4.423</c:v>
                </c:pt>
                <c:pt idx="17322" formatCode="0.000">
                  <c:v>3.411</c:v>
                </c:pt>
                <c:pt idx="17323" formatCode="0.000">
                  <c:v>5.8979999999999997</c:v>
                </c:pt>
                <c:pt idx="17324" formatCode="0.000">
                  <c:v>3.0139999999999998</c:v>
                </c:pt>
                <c:pt idx="17325" formatCode="0.000">
                  <c:v>9.6289999999999996</c:v>
                </c:pt>
                <c:pt idx="17326" formatCode="0.000">
                  <c:v>12.991</c:v>
                </c:pt>
                <c:pt idx="17327" formatCode="0.000">
                  <c:v>4.274</c:v>
                </c:pt>
                <c:pt idx="17328" formatCode="0.000">
                  <c:v>3.93</c:v>
                </c:pt>
                <c:pt idx="17329" formatCode="0.000">
                  <c:v>-7.8739999999999997</c:v>
                </c:pt>
                <c:pt idx="17330" formatCode="0.000">
                  <c:v>8.7999999999999995E-2</c:v>
                </c:pt>
                <c:pt idx="17331" formatCode="0.000">
                  <c:v>9.1509999999999998</c:v>
                </c:pt>
                <c:pt idx="17332" formatCode="0.000">
                  <c:v>4.09</c:v>
                </c:pt>
                <c:pt idx="17333" formatCode="0.000">
                  <c:v>3.2330000000000001</c:v>
                </c:pt>
                <c:pt idx="17334" formatCode="0.000">
                  <c:v>1.839</c:v>
                </c:pt>
                <c:pt idx="17335" formatCode="0.000">
                  <c:v>9.2149999999999999</c:v>
                </c:pt>
                <c:pt idx="17336" formatCode="0.000">
                  <c:v>10.824999999999999</c:v>
                </c:pt>
                <c:pt idx="17337" formatCode="0.000">
                  <c:v>2.613</c:v>
                </c:pt>
                <c:pt idx="17338" formatCode="0.000">
                  <c:v>6.2690000000000001</c:v>
                </c:pt>
                <c:pt idx="17339" formatCode="0.000">
                  <c:v>2.0529999999999999</c:v>
                </c:pt>
                <c:pt idx="17340" formatCode="0.000">
                  <c:v>-7.3310000000000004</c:v>
                </c:pt>
                <c:pt idx="17341" formatCode="0.000">
                  <c:v>6.8810000000000002</c:v>
                </c:pt>
                <c:pt idx="17342" formatCode="0.000">
                  <c:v>4.0460000000000003</c:v>
                </c:pt>
                <c:pt idx="17343" formatCode="0.000">
                  <c:v>8.0830000000000002</c:v>
                </c:pt>
                <c:pt idx="17344" formatCode="0.000">
                  <c:v>2.016</c:v>
                </c:pt>
                <c:pt idx="17345" formatCode="0.000">
                  <c:v>8.032</c:v>
                </c:pt>
                <c:pt idx="17346" formatCode="0.000">
                  <c:v>4.7080000000000002</c:v>
                </c:pt>
                <c:pt idx="17347" formatCode="0.000">
                  <c:v>3.41</c:v>
                </c:pt>
                <c:pt idx="17348" formatCode="0.000">
                  <c:v>7.6609999999999996</c:v>
                </c:pt>
                <c:pt idx="17349" formatCode="0.000">
                  <c:v>-8.2100000000000009</c:v>
                </c:pt>
                <c:pt idx="17350" formatCode="0.000">
                  <c:v>0.157</c:v>
                </c:pt>
                <c:pt idx="17351" formatCode="0.000">
                  <c:v>9.0679999999999996</c:v>
                </c:pt>
                <c:pt idx="17352" formatCode="0.000">
                  <c:v>2.363</c:v>
                </c:pt>
                <c:pt idx="17353" formatCode="0.000">
                  <c:v>14.776</c:v>
                </c:pt>
                <c:pt idx="17354" formatCode="0.000">
                  <c:v>4.1539999999999999</c:v>
                </c:pt>
                <c:pt idx="17355" formatCode="0.000">
                  <c:v>8.9730000000000008</c:v>
                </c:pt>
                <c:pt idx="17356" formatCode="0.000">
                  <c:v>0.57399999999999995</c:v>
                </c:pt>
                <c:pt idx="17357" formatCode="0.000">
                  <c:v>3.09</c:v>
                </c:pt>
                <c:pt idx="17358" formatCode="0.000">
                  <c:v>4.7169999999999996</c:v>
                </c:pt>
                <c:pt idx="17359" formatCode="0.000">
                  <c:v>-10.423999999999999</c:v>
                </c:pt>
                <c:pt idx="17360" formatCode="0.000">
                  <c:v>-3.4420000000000002</c:v>
                </c:pt>
                <c:pt idx="17361" formatCode="0.000">
                  <c:v>6.0830000000000002</c:v>
                </c:pt>
                <c:pt idx="17362" formatCode="0.000">
                  <c:v>6.16</c:v>
                </c:pt>
                <c:pt idx="17363" formatCode="0.000">
                  <c:v>13.874000000000001</c:v>
                </c:pt>
                <c:pt idx="17364" formatCode="0.000">
                  <c:v>6.0449999999999999</c:v>
                </c:pt>
                <c:pt idx="17365" formatCode="0.000">
                  <c:v>12.115</c:v>
                </c:pt>
                <c:pt idx="17366" formatCode="0.000">
                  <c:v>2.3E-2</c:v>
                </c:pt>
                <c:pt idx="17367" formatCode="0.000">
                  <c:v>3.0590000000000002</c:v>
                </c:pt>
                <c:pt idx="17368" formatCode="0.000">
                  <c:v>6.2670000000000003</c:v>
                </c:pt>
                <c:pt idx="17369" formatCode="0.000">
                  <c:v>-3.887</c:v>
                </c:pt>
                <c:pt idx="17370" formatCode="0.000">
                  <c:v>-13.24</c:v>
                </c:pt>
                <c:pt idx="17371" formatCode="0.000">
                  <c:v>7.5739999999999998</c:v>
                </c:pt>
                <c:pt idx="17372" formatCode="0.000">
                  <c:v>4.532</c:v>
                </c:pt>
                <c:pt idx="17373" formatCode="0.000">
                  <c:v>8.3650000000000002</c:v>
                </c:pt>
                <c:pt idx="17374" formatCode="0.000">
                  <c:v>6.49</c:v>
                </c:pt>
                <c:pt idx="17375" formatCode="0.000">
                  <c:v>12.834</c:v>
                </c:pt>
                <c:pt idx="17376" formatCode="0.000">
                  <c:v>7.1840000000000002</c:v>
                </c:pt>
                <c:pt idx="17377" formatCode="0.000">
                  <c:v>3.6440000000000001</c:v>
                </c:pt>
                <c:pt idx="17378" formatCode="0.000">
                  <c:v>6.3540000000000001</c:v>
                </c:pt>
                <c:pt idx="17379" formatCode="0.000">
                  <c:v>-0.89</c:v>
                </c:pt>
                <c:pt idx="17380" formatCode="0.000">
                  <c:v>-6.3209999999999997</c:v>
                </c:pt>
                <c:pt idx="17381" formatCode="0.000">
                  <c:v>8.6690000000000005</c:v>
                </c:pt>
                <c:pt idx="17382" formatCode="0.000">
                  <c:v>4.976</c:v>
                </c:pt>
                <c:pt idx="17383" formatCode="0.000">
                  <c:v>2.1309999999999998</c:v>
                </c:pt>
                <c:pt idx="17384" formatCode="0.000">
                  <c:v>10.132</c:v>
                </c:pt>
                <c:pt idx="17385" formatCode="0.000">
                  <c:v>10.257</c:v>
                </c:pt>
                <c:pt idx="17386" formatCode="0.000">
                  <c:v>2.5339999999999998</c:v>
                </c:pt>
                <c:pt idx="17387" formatCode="0.000">
                  <c:v>1.6859999999999999</c:v>
                </c:pt>
                <c:pt idx="17388" formatCode="0.000">
                  <c:v>6.7649999999999997</c:v>
                </c:pt>
                <c:pt idx="17389" formatCode="0.000">
                  <c:v>-2.6720000000000002</c:v>
                </c:pt>
                <c:pt idx="17390" formatCode="0.000">
                  <c:v>-7.9020000000000001</c:v>
                </c:pt>
                <c:pt idx="17391" formatCode="0.000">
                  <c:v>8.7029999999999994</c:v>
                </c:pt>
                <c:pt idx="17392" formatCode="0.000">
                  <c:v>5.6840000000000002</c:v>
                </c:pt>
                <c:pt idx="17393" formatCode="0.000">
                  <c:v>2.1160000000000001</c:v>
                </c:pt>
                <c:pt idx="17394" formatCode="0.000">
                  <c:v>8.5020000000000007</c:v>
                </c:pt>
                <c:pt idx="17395" formatCode="0.000">
                  <c:v>9.9960000000000004</c:v>
                </c:pt>
                <c:pt idx="17396" formatCode="0.000">
                  <c:v>4.4359999999999999</c:v>
                </c:pt>
                <c:pt idx="17397" formatCode="0.000">
                  <c:v>2.798</c:v>
                </c:pt>
                <c:pt idx="17398" formatCode="0.000">
                  <c:v>8.3580000000000005</c:v>
                </c:pt>
                <c:pt idx="17399" formatCode="0.000">
                  <c:v>-6.9870000000000001</c:v>
                </c:pt>
                <c:pt idx="17400" formatCode="0.000">
                  <c:v>5.6000000000000001E-2</c:v>
                </c:pt>
                <c:pt idx="17401" formatCode="0.000">
                  <c:v>8.7789999999999999</c:v>
                </c:pt>
                <c:pt idx="17402" formatCode="0.000">
                  <c:v>7.952</c:v>
                </c:pt>
                <c:pt idx="17403" formatCode="0.000">
                  <c:v>-3.1349999999999998</c:v>
                </c:pt>
                <c:pt idx="17404" formatCode="0.000">
                  <c:v>8.6039999999999992</c:v>
                </c:pt>
                <c:pt idx="17405" formatCode="0.000">
                  <c:v>11.254</c:v>
                </c:pt>
                <c:pt idx="17406" formatCode="0.000">
                  <c:v>6.1909999999999998</c:v>
                </c:pt>
                <c:pt idx="17407" formatCode="0.000">
                  <c:v>1.617</c:v>
                </c:pt>
                <c:pt idx="17408" formatCode="0.000">
                  <c:v>5.7640000000000002</c:v>
                </c:pt>
                <c:pt idx="17409" formatCode="0.000">
                  <c:v>-3.9980000000000002</c:v>
                </c:pt>
                <c:pt idx="17410" formatCode="0.000">
                  <c:v>-8.0000000000000002E-3</c:v>
                </c:pt>
                <c:pt idx="17411" formatCode="0.000">
                  <c:v>10.742000000000001</c:v>
                </c:pt>
                <c:pt idx="17412" formatCode="0.000">
                  <c:v>3.157</c:v>
                </c:pt>
                <c:pt idx="17413" formatCode="0.000">
                  <c:v>2.6859999999999999</c:v>
                </c:pt>
                <c:pt idx="17414" formatCode="0.000">
                  <c:v>8.6679999999999993</c:v>
                </c:pt>
                <c:pt idx="17415" formatCode="0.000">
                  <c:v>8.8360000000000003</c:v>
                </c:pt>
                <c:pt idx="17416" formatCode="0.000">
                  <c:v>3.7450000000000001</c:v>
                </c:pt>
                <c:pt idx="17417" formatCode="0.000">
                  <c:v>-0.58399999999999996</c:v>
                </c:pt>
                <c:pt idx="17418" formatCode="0.000">
                  <c:v>6.92</c:v>
                </c:pt>
                <c:pt idx="17419" formatCode="0.000">
                  <c:v>-1.1639999999999999</c:v>
                </c:pt>
                <c:pt idx="17420" formatCode="0.000">
                  <c:v>-6.2329999999999997</c:v>
                </c:pt>
                <c:pt idx="17421" formatCode="0.000">
                  <c:v>10.369</c:v>
                </c:pt>
                <c:pt idx="17422" formatCode="0.000">
                  <c:v>5.7249999999999996</c:v>
                </c:pt>
                <c:pt idx="17423" formatCode="0.000">
                  <c:v>-3.8639999999999999</c:v>
                </c:pt>
                <c:pt idx="17424" formatCode="0.000">
                  <c:v>7.8940000000000001</c:v>
                </c:pt>
                <c:pt idx="17425" formatCode="0.000">
                  <c:v>8.4130000000000003</c:v>
                </c:pt>
                <c:pt idx="17426" formatCode="0.000">
                  <c:v>8.0980000000000008</c:v>
                </c:pt>
                <c:pt idx="17427" formatCode="0.000">
                  <c:v>3.391</c:v>
                </c:pt>
                <c:pt idx="17428" formatCode="0.000">
                  <c:v>7.5990000000000002</c:v>
                </c:pt>
                <c:pt idx="17429" formatCode="0.000">
                  <c:v>-8.99</c:v>
                </c:pt>
                <c:pt idx="17430" formatCode="0.000">
                  <c:v>4.7539999999999996</c:v>
                </c:pt>
                <c:pt idx="17431" formatCode="0.000">
                  <c:v>9.9049999999999994</c:v>
                </c:pt>
                <c:pt idx="17432" formatCode="0.000">
                  <c:v>4.008</c:v>
                </c:pt>
                <c:pt idx="17433" formatCode="0.000">
                  <c:v>-4.367</c:v>
                </c:pt>
                <c:pt idx="17434" formatCode="0.000">
                  <c:v>11.763</c:v>
                </c:pt>
                <c:pt idx="17435" formatCode="0.000">
                  <c:v>8.4269999999999996</c:v>
                </c:pt>
                <c:pt idx="17436" formatCode="0.000">
                  <c:v>5.13</c:v>
                </c:pt>
                <c:pt idx="17437" formatCode="0.000">
                  <c:v>2.4660000000000002</c:v>
                </c:pt>
                <c:pt idx="17438" formatCode="0.000">
                  <c:v>7.1929999999999996</c:v>
                </c:pt>
                <c:pt idx="17439" formatCode="0.000">
                  <c:v>-0.64900000000000002</c:v>
                </c:pt>
                <c:pt idx="17440" formatCode="0.000">
                  <c:v>10.487</c:v>
                </c:pt>
                <c:pt idx="17441" formatCode="0.000">
                  <c:v>6.5670000000000002</c:v>
                </c:pt>
                <c:pt idx="17442" formatCode="0.000">
                  <c:v>-10.433999999999999</c:v>
                </c:pt>
                <c:pt idx="17443" formatCode="0.000">
                  <c:v>8.2810000000000006</c:v>
                </c:pt>
                <c:pt idx="17444" formatCode="0.000">
                  <c:v>12.869</c:v>
                </c:pt>
                <c:pt idx="17445" formatCode="0.000">
                  <c:v>4.1619999999999999</c:v>
                </c:pt>
                <c:pt idx="17446" formatCode="0.000">
                  <c:v>4.2510000000000003</c:v>
                </c:pt>
                <c:pt idx="17447" formatCode="0.000">
                  <c:v>6.8380000000000001</c:v>
                </c:pt>
                <c:pt idx="17448" formatCode="0.000">
                  <c:v>-5.7809999999999997</c:v>
                </c:pt>
                <c:pt idx="17449" formatCode="0.000">
                  <c:v>10.638999999999999</c:v>
                </c:pt>
                <c:pt idx="17450" formatCode="0.000">
                  <c:v>7.1680000000000001</c:v>
                </c:pt>
                <c:pt idx="17451" formatCode="0.000">
                  <c:v>-11.743</c:v>
                </c:pt>
                <c:pt idx="17452" formatCode="0.000">
                  <c:v>10.816000000000001</c:v>
                </c:pt>
                <c:pt idx="17453" formatCode="0.000">
                  <c:v>11.510999999999999</c:v>
                </c:pt>
                <c:pt idx="17454" formatCode="0.000">
                  <c:v>7.3310000000000004</c:v>
                </c:pt>
                <c:pt idx="17455" formatCode="0.000">
                  <c:v>2.512</c:v>
                </c:pt>
                <c:pt idx="17456" formatCode="0.000">
                  <c:v>9.8160000000000007</c:v>
                </c:pt>
                <c:pt idx="17457" formatCode="0.000">
                  <c:v>-4.3529999999999998</c:v>
                </c:pt>
                <c:pt idx="17458" formatCode="0.000">
                  <c:v>6.226</c:v>
                </c:pt>
                <c:pt idx="17459" formatCode="0.000">
                  <c:v>5.4809999999999999</c:v>
                </c:pt>
                <c:pt idx="17460" formatCode="0.000">
                  <c:v>-4.2460000000000004</c:v>
                </c:pt>
                <c:pt idx="17461" formatCode="0.000">
                  <c:v>11.427</c:v>
                </c:pt>
                <c:pt idx="17462" formatCode="0.000">
                  <c:v>9.923</c:v>
                </c:pt>
                <c:pt idx="17463" formatCode="0.000">
                  <c:v>9.173</c:v>
                </c:pt>
                <c:pt idx="17464" formatCode="0.000">
                  <c:v>0.72699999999999998</c:v>
                </c:pt>
                <c:pt idx="17465" formatCode="0.000">
                  <c:v>7.8040000000000003</c:v>
                </c:pt>
                <c:pt idx="17466" formatCode="0.000">
                  <c:v>-3.117</c:v>
                </c:pt>
                <c:pt idx="17467" formatCode="0.000">
                  <c:v>9.6929999999999996</c:v>
                </c:pt>
                <c:pt idx="17468" formatCode="0.000">
                  <c:v>12.955</c:v>
                </c:pt>
                <c:pt idx="17469" formatCode="0.000">
                  <c:v>2.9390000000000001</c:v>
                </c:pt>
                <c:pt idx="17470" formatCode="0.000">
                  <c:v>-12.771000000000001</c:v>
                </c:pt>
                <c:pt idx="17471" formatCode="0.000">
                  <c:v>6.218</c:v>
                </c:pt>
                <c:pt idx="17472" formatCode="0.000">
                  <c:v>7.0650000000000004</c:v>
                </c:pt>
                <c:pt idx="17473" formatCode="0.000">
                  <c:v>9.9779999999999998</c:v>
                </c:pt>
                <c:pt idx="17474" formatCode="0.000">
                  <c:v>0.71099999999999997</c:v>
                </c:pt>
                <c:pt idx="17475" formatCode="0.000">
                  <c:v>6.8019999999999996</c:v>
                </c:pt>
                <c:pt idx="17476" formatCode="0.000">
                  <c:v>-3.5070000000000001</c:v>
                </c:pt>
                <c:pt idx="17477" formatCode="0.000">
                  <c:v>-0.55600000000000005</c:v>
                </c:pt>
                <c:pt idx="17478" formatCode="0.000">
                  <c:v>9.0269999999999992</c:v>
                </c:pt>
                <c:pt idx="17479" formatCode="0.000">
                  <c:v>3.0539999999999998</c:v>
                </c:pt>
                <c:pt idx="17480" formatCode="0.000">
                  <c:v>-9.4489999999999998</c:v>
                </c:pt>
                <c:pt idx="17481" formatCode="0.000">
                  <c:v>9.9269999999999996</c:v>
                </c:pt>
                <c:pt idx="17482" formatCode="0.000">
                  <c:v>13.3</c:v>
                </c:pt>
                <c:pt idx="17483" formatCode="0.000">
                  <c:v>8.6910000000000007</c:v>
                </c:pt>
                <c:pt idx="17484" formatCode="0.000">
                  <c:v>2.169</c:v>
                </c:pt>
                <c:pt idx="17485" formatCode="0.000">
                  <c:v>7.8479999999999999</c:v>
                </c:pt>
                <c:pt idx="17486" formatCode="0.000">
                  <c:v>-0.23599999999999999</c:v>
                </c:pt>
                <c:pt idx="17487" formatCode="0.000">
                  <c:v>6.0090000000000003</c:v>
                </c:pt>
                <c:pt idx="17488" formatCode="0.000">
                  <c:v>7.1180000000000003</c:v>
                </c:pt>
                <c:pt idx="17489" formatCode="0.000">
                  <c:v>-10.494999999999999</c:v>
                </c:pt>
                <c:pt idx="17490" formatCode="0.000">
                  <c:v>9.5760000000000005</c:v>
                </c:pt>
                <c:pt idx="17491" formatCode="0.000">
                  <c:v>11.843</c:v>
                </c:pt>
                <c:pt idx="17492" formatCode="0.000">
                  <c:v>5.6520000000000001</c:v>
                </c:pt>
                <c:pt idx="17493" formatCode="0.000">
                  <c:v>3.7309999999999999</c:v>
                </c:pt>
                <c:pt idx="17494" formatCode="0.000">
                  <c:v>8.6170000000000009</c:v>
                </c:pt>
                <c:pt idx="17495" formatCode="0.000">
                  <c:v>0.81399999999999995</c:v>
                </c:pt>
                <c:pt idx="17496" formatCode="0.000">
                  <c:v>6.1989999999999998</c:v>
                </c:pt>
                <c:pt idx="17497" formatCode="0.000">
                  <c:v>7.5369999999999999</c:v>
                </c:pt>
                <c:pt idx="17498" formatCode="0.000">
                  <c:v>4.4930000000000003</c:v>
                </c:pt>
                <c:pt idx="17499" formatCode="0.000">
                  <c:v>-11.513</c:v>
                </c:pt>
                <c:pt idx="17500" formatCode="0.000">
                  <c:v>8.9870000000000001</c:v>
                </c:pt>
                <c:pt idx="17501" formatCode="0.000">
                  <c:v>7.6609999999999996</c:v>
                </c:pt>
                <c:pt idx="17502" formatCode="0.000">
                  <c:v>6.5880000000000001</c:v>
                </c:pt>
                <c:pt idx="17503" formatCode="0.000">
                  <c:v>3.3220000000000001</c:v>
                </c:pt>
                <c:pt idx="17504" formatCode="0.000">
                  <c:v>6.4630000000000001</c:v>
                </c:pt>
                <c:pt idx="17505" formatCode="0.000">
                  <c:v>-1.7450000000000001</c:v>
                </c:pt>
                <c:pt idx="17506" formatCode="0.000">
                  <c:v>-1.381</c:v>
                </c:pt>
                <c:pt idx="17507" formatCode="0.000">
                  <c:v>11.840999999999999</c:v>
                </c:pt>
                <c:pt idx="17508" formatCode="0.000">
                  <c:v>6.3479999999999999</c:v>
                </c:pt>
                <c:pt idx="17509" formatCode="0.000">
                  <c:v>-8.5660000000000007</c:v>
                </c:pt>
                <c:pt idx="17510" formatCode="0.000">
                  <c:v>9.6270000000000007</c:v>
                </c:pt>
                <c:pt idx="17511" formatCode="0.000">
                  <c:v>7.548</c:v>
                </c:pt>
                <c:pt idx="17512" formatCode="0.000">
                  <c:v>3.45</c:v>
                </c:pt>
                <c:pt idx="17513" formatCode="0.000">
                  <c:v>4.6929999999999996</c:v>
                </c:pt>
                <c:pt idx="17514" formatCode="0.000">
                  <c:v>8.75</c:v>
                </c:pt>
                <c:pt idx="17515" formatCode="0.000">
                  <c:v>2.5579999999999998</c:v>
                </c:pt>
                <c:pt idx="17516" formatCode="0.000">
                  <c:v>-3.53</c:v>
                </c:pt>
                <c:pt idx="17517" formatCode="0.000">
                  <c:v>8.0809999999999995</c:v>
                </c:pt>
                <c:pt idx="17518" formatCode="0.000">
                  <c:v>7.173</c:v>
                </c:pt>
                <c:pt idx="17519" formatCode="0.000">
                  <c:v>-11.16</c:v>
                </c:pt>
                <c:pt idx="17520" formatCode="0.000">
                  <c:v>7.5060000000000002</c:v>
                </c:pt>
                <c:pt idx="17521" formatCode="0.000">
                  <c:v>13.414</c:v>
                </c:pt>
                <c:pt idx="17522" formatCode="0.000">
                  <c:v>4.8090000000000002</c:v>
                </c:pt>
                <c:pt idx="17523" formatCode="0.000">
                  <c:v>3.6640000000000001</c:v>
                </c:pt>
                <c:pt idx="17524" formatCode="0.000">
                  <c:v>8.0630000000000006</c:v>
                </c:pt>
                <c:pt idx="17525" formatCode="0.000">
                  <c:v>2.0209999999999999</c:v>
                </c:pt>
                <c:pt idx="17526" formatCode="0.000">
                  <c:v>-5.8609999999999998</c:v>
                </c:pt>
                <c:pt idx="17527" formatCode="0.000">
                  <c:v>9.4809999999999999</c:v>
                </c:pt>
                <c:pt idx="17528" formatCode="0.000">
                  <c:v>7.6319999999999997</c:v>
                </c:pt>
                <c:pt idx="17529" formatCode="0.000">
                  <c:v>-8.7349999999999994</c:v>
                </c:pt>
                <c:pt idx="17530" formatCode="0.000">
                  <c:v>7.665</c:v>
                </c:pt>
                <c:pt idx="17531" formatCode="0.000">
                  <c:v>11.272</c:v>
                </c:pt>
                <c:pt idx="17532" formatCode="0.000">
                  <c:v>8.6649999999999991</c:v>
                </c:pt>
                <c:pt idx="17533" formatCode="0.000">
                  <c:v>3.1840000000000002</c:v>
                </c:pt>
                <c:pt idx="17534" formatCode="0.000">
                  <c:v>5.2569999999999997</c:v>
                </c:pt>
                <c:pt idx="17535" formatCode="0.000">
                  <c:v>5.3970000000000002</c:v>
                </c:pt>
                <c:pt idx="17536" formatCode="0.000">
                  <c:v>-9.1359999999999992</c:v>
                </c:pt>
                <c:pt idx="17537" formatCode="0.000">
                  <c:v>10.904999999999999</c:v>
                </c:pt>
                <c:pt idx="17538" formatCode="0.000">
                  <c:v>6.2030000000000003</c:v>
                </c:pt>
                <c:pt idx="17539" formatCode="0.000">
                  <c:v>-7</c:v>
                </c:pt>
                <c:pt idx="17540" formatCode="0.000">
                  <c:v>7.25</c:v>
                </c:pt>
                <c:pt idx="17541" formatCode="0.000">
                  <c:v>10.448</c:v>
                </c:pt>
                <c:pt idx="17542" formatCode="0.000">
                  <c:v>4.9329999999999998</c:v>
                </c:pt>
                <c:pt idx="17543" formatCode="0.000">
                  <c:v>2.3039999999999998</c:v>
                </c:pt>
                <c:pt idx="17544" formatCode="0.000">
                  <c:v>9.2759999999999998</c:v>
                </c:pt>
                <c:pt idx="17545" formatCode="0.000">
                  <c:v>-1.8919999999999999</c:v>
                </c:pt>
                <c:pt idx="17546" formatCode="0.000">
                  <c:v>-9.8510000000000009</c:v>
                </c:pt>
                <c:pt idx="17547" formatCode="0.000">
                  <c:v>9.3829999999999991</c:v>
                </c:pt>
                <c:pt idx="17548" formatCode="0.000">
                  <c:v>5.8159999999999998</c:v>
                </c:pt>
                <c:pt idx="17549" formatCode="0.000">
                  <c:v>-4.9269999999999996</c:v>
                </c:pt>
                <c:pt idx="17550" formatCode="0.000">
                  <c:v>8.0500000000000007</c:v>
                </c:pt>
                <c:pt idx="17551" formatCode="0.000">
                  <c:v>11.59</c:v>
                </c:pt>
                <c:pt idx="17552" formatCode="0.000">
                  <c:v>8.9130000000000003</c:v>
                </c:pt>
                <c:pt idx="17553" formatCode="0.000">
                  <c:v>4.7149999999999999</c:v>
                </c:pt>
                <c:pt idx="17554" formatCode="0.000">
                  <c:v>8.7780000000000005</c:v>
                </c:pt>
                <c:pt idx="17555" formatCode="0.000">
                  <c:v>1.7330000000000001</c:v>
                </c:pt>
                <c:pt idx="17556" formatCode="0.000">
                  <c:v>-7.1719999999999997</c:v>
                </c:pt>
                <c:pt idx="17557" formatCode="0.000">
                  <c:v>8.0359999999999996</c:v>
                </c:pt>
                <c:pt idx="17558" formatCode="0.000">
                  <c:v>1.6</c:v>
                </c:pt>
                <c:pt idx="17559" formatCode="0.000">
                  <c:v>-0.156</c:v>
                </c:pt>
                <c:pt idx="17560" formatCode="0.000">
                  <c:v>9.9510000000000005</c:v>
                </c:pt>
                <c:pt idx="17561" formatCode="0.000">
                  <c:v>11.919</c:v>
                </c:pt>
                <c:pt idx="17562" formatCode="0.000">
                  <c:v>3.7450000000000001</c:v>
                </c:pt>
                <c:pt idx="17563" formatCode="0.000">
                  <c:v>2.6930000000000001</c:v>
                </c:pt>
                <c:pt idx="17564" formatCode="0.000">
                  <c:v>8.2140000000000004</c:v>
                </c:pt>
                <c:pt idx="17565" formatCode="0.000">
                  <c:v>6.016</c:v>
                </c:pt>
                <c:pt idx="17566" formatCode="0.000">
                  <c:v>-7.3570000000000002</c:v>
                </c:pt>
                <c:pt idx="17567" formatCode="0.000">
                  <c:v>9.548</c:v>
                </c:pt>
                <c:pt idx="17568" formatCode="0.000">
                  <c:v>5.181</c:v>
                </c:pt>
                <c:pt idx="17569" formatCode="0.000">
                  <c:v>-6.3710000000000004</c:v>
                </c:pt>
                <c:pt idx="17570" formatCode="0.000">
                  <c:v>6.6909999999999998</c:v>
                </c:pt>
                <c:pt idx="17571" formatCode="0.000">
                  <c:v>8.9819999999999993</c:v>
                </c:pt>
                <c:pt idx="17572" formatCode="0.000">
                  <c:v>6.9539999999999997</c:v>
                </c:pt>
                <c:pt idx="17573" formatCode="0.000">
                  <c:v>1.7749999999999999</c:v>
                </c:pt>
                <c:pt idx="17574" formatCode="0.000">
                  <c:v>9.1270000000000007</c:v>
                </c:pt>
                <c:pt idx="17575" formatCode="0.000">
                  <c:v>7.7779999999999996</c:v>
                </c:pt>
                <c:pt idx="17576" formatCode="0.000">
                  <c:v>-2.1680000000000001</c:v>
                </c:pt>
                <c:pt idx="17577" formatCode="0.000">
                  <c:v>9.4079999999999995</c:v>
                </c:pt>
                <c:pt idx="17578" formatCode="0.000">
                  <c:v>2.1549999999999998</c:v>
                </c:pt>
                <c:pt idx="17579" formatCode="0.000">
                  <c:v>-3.532</c:v>
                </c:pt>
                <c:pt idx="17580" formatCode="0.000">
                  <c:v>8.984</c:v>
                </c:pt>
                <c:pt idx="17581" formatCode="0.000">
                  <c:v>3.9769999999999999</c:v>
                </c:pt>
                <c:pt idx="17582" formatCode="0.000">
                  <c:v>6.23</c:v>
                </c:pt>
                <c:pt idx="17583" formatCode="0.000">
                  <c:v>1.258</c:v>
                </c:pt>
                <c:pt idx="17584" formatCode="0.000">
                  <c:v>6.4329999999999998</c:v>
                </c:pt>
                <c:pt idx="17585" formatCode="0.000">
                  <c:v>2.4529999999999998</c:v>
                </c:pt>
                <c:pt idx="17586" formatCode="0.000">
                  <c:v>-5.4939999999999998</c:v>
                </c:pt>
                <c:pt idx="17587" formatCode="0.000">
                  <c:v>4.5730000000000004</c:v>
                </c:pt>
                <c:pt idx="17588" formatCode="0.000">
                  <c:v>1.4630000000000001</c:v>
                </c:pt>
                <c:pt idx="17589" formatCode="0.000">
                  <c:v>6.8360000000000003</c:v>
                </c:pt>
                <c:pt idx="17590" formatCode="0.000">
                  <c:v>9.7880000000000003</c:v>
                </c:pt>
                <c:pt idx="17591" formatCode="0.000">
                  <c:v>7.9429999999999996</c:v>
                </c:pt>
                <c:pt idx="17592" formatCode="0.000">
                  <c:v>6.3289999999999997</c:v>
                </c:pt>
                <c:pt idx="17593" formatCode="0.000">
                  <c:v>0.95299999999999996</c:v>
                </c:pt>
                <c:pt idx="17594" formatCode="0.000">
                  <c:v>5.6520000000000001</c:v>
                </c:pt>
                <c:pt idx="17595" formatCode="0.000">
                  <c:v>3.5680000000000001</c:v>
                </c:pt>
                <c:pt idx="17596" formatCode="0.000">
                  <c:v>-3.8079999999999998</c:v>
                </c:pt>
                <c:pt idx="17597" formatCode="0.000">
                  <c:v>3.0529999999999999</c:v>
                </c:pt>
                <c:pt idx="17598" formatCode="0.000">
                  <c:v>1.7949999999999999</c:v>
                </c:pt>
                <c:pt idx="17599" formatCode="0.000">
                  <c:v>12.385</c:v>
                </c:pt>
                <c:pt idx="17600" formatCode="0.000">
                  <c:v>8.7430000000000003</c:v>
                </c:pt>
                <c:pt idx="17601" formatCode="0.000">
                  <c:v>7.7690000000000001</c:v>
                </c:pt>
                <c:pt idx="17602" formatCode="0.000">
                  <c:v>4.2240000000000002</c:v>
                </c:pt>
                <c:pt idx="17603" formatCode="0.000">
                  <c:v>-1.024</c:v>
                </c:pt>
                <c:pt idx="17604" formatCode="0.000">
                  <c:v>3.758</c:v>
                </c:pt>
                <c:pt idx="17605" formatCode="0.000">
                  <c:v>6.5389999999999997</c:v>
                </c:pt>
                <c:pt idx="17606" formatCode="0.000">
                  <c:v>0.4</c:v>
                </c:pt>
                <c:pt idx="17607" formatCode="0.000">
                  <c:v>4.258</c:v>
                </c:pt>
                <c:pt idx="17608" formatCode="0.000">
                  <c:v>0.27400000000000002</c:v>
                </c:pt>
                <c:pt idx="17609" formatCode="0.000">
                  <c:v>7.3860000000000001</c:v>
                </c:pt>
                <c:pt idx="17610" formatCode="0.000">
                  <c:v>6.7789999999999999</c:v>
                </c:pt>
                <c:pt idx="17611" formatCode="0.000">
                  <c:v>4.3879999999999999</c:v>
                </c:pt>
                <c:pt idx="17612" formatCode="0.000">
                  <c:v>7.3209999999999997</c:v>
                </c:pt>
                <c:pt idx="17613" formatCode="0.000">
                  <c:v>-0.504</c:v>
                </c:pt>
                <c:pt idx="17614" formatCode="0.000">
                  <c:v>3.5830000000000002</c:v>
                </c:pt>
                <c:pt idx="17615" formatCode="0.000">
                  <c:v>2.629</c:v>
                </c:pt>
                <c:pt idx="17616" formatCode="0.000">
                  <c:v>-4.4610000000000003</c:v>
                </c:pt>
                <c:pt idx="17617" formatCode="0.000">
                  <c:v>3.2610000000000001</c:v>
                </c:pt>
                <c:pt idx="17618" formatCode="0.000">
                  <c:v>3.2010000000000001</c:v>
                </c:pt>
                <c:pt idx="17619" formatCode="0.000">
                  <c:v>7.6529999999999996</c:v>
                </c:pt>
                <c:pt idx="17620" formatCode="0.000">
                  <c:v>10.007</c:v>
                </c:pt>
                <c:pt idx="17621" formatCode="0.000">
                  <c:v>6.1920000000000002</c:v>
                </c:pt>
                <c:pt idx="17622" formatCode="0.000">
                  <c:v>5.5510000000000002</c:v>
                </c:pt>
                <c:pt idx="17623" formatCode="0.000">
                  <c:v>5.7000000000000002E-2</c:v>
                </c:pt>
                <c:pt idx="17624" formatCode="0.000">
                  <c:v>6.2910000000000004</c:v>
                </c:pt>
                <c:pt idx="17625" formatCode="0.000">
                  <c:v>2.9910000000000001</c:v>
                </c:pt>
                <c:pt idx="17626" formatCode="0.000">
                  <c:v>3.4180000000000001</c:v>
                </c:pt>
                <c:pt idx="17627" formatCode="0.000">
                  <c:v>-2.87</c:v>
                </c:pt>
                <c:pt idx="17628" formatCode="0.000">
                  <c:v>3.649</c:v>
                </c:pt>
                <c:pt idx="17629" formatCode="0.000">
                  <c:v>-2.6840000000000002</c:v>
                </c:pt>
                <c:pt idx="17630" formatCode="0.000">
                  <c:v>13.21</c:v>
                </c:pt>
                <c:pt idx="17631" formatCode="0.000">
                  <c:v>9.2989999999999995</c:v>
                </c:pt>
                <c:pt idx="17632" formatCode="0.000">
                  <c:v>6.069</c:v>
                </c:pt>
                <c:pt idx="17633" formatCode="0.000">
                  <c:v>2.1080000000000001</c:v>
                </c:pt>
                <c:pt idx="17634" formatCode="0.000">
                  <c:v>5.1420000000000003</c:v>
                </c:pt>
                <c:pt idx="17635" formatCode="0.000">
                  <c:v>-1.016</c:v>
                </c:pt>
                <c:pt idx="17636" formatCode="0.000">
                  <c:v>1.1259999999999999</c:v>
                </c:pt>
                <c:pt idx="17637" formatCode="0.000">
                  <c:v>3.867</c:v>
                </c:pt>
                <c:pt idx="17638" formatCode="0.000">
                  <c:v>5.3460000000000001</c:v>
                </c:pt>
                <c:pt idx="17639" formatCode="0.000">
                  <c:v>-4.2919999999999998</c:v>
                </c:pt>
                <c:pt idx="17640" formatCode="0.000">
                  <c:v>8.891</c:v>
                </c:pt>
                <c:pt idx="17641" formatCode="0.000">
                  <c:v>9.8290000000000006</c:v>
                </c:pt>
                <c:pt idx="17642" formatCode="0.000">
                  <c:v>7.2770000000000001</c:v>
                </c:pt>
                <c:pt idx="17643" formatCode="0.000">
                  <c:v>1.3859999999999999</c:v>
                </c:pt>
                <c:pt idx="17644" formatCode="0.000">
                  <c:v>7.8630000000000004</c:v>
                </c:pt>
                <c:pt idx="17645" formatCode="0.000">
                  <c:v>-0.82899999999999996</c:v>
                </c:pt>
                <c:pt idx="17646" formatCode="0.000">
                  <c:v>3.6960000000000002</c:v>
                </c:pt>
                <c:pt idx="17647" formatCode="0.000">
                  <c:v>2.54</c:v>
                </c:pt>
                <c:pt idx="17648" formatCode="0.000">
                  <c:v>5.0579999999999998</c:v>
                </c:pt>
                <c:pt idx="17649" formatCode="0.000">
                  <c:v>-1.738</c:v>
                </c:pt>
                <c:pt idx="17650" formatCode="0.000">
                  <c:v>12.464</c:v>
                </c:pt>
                <c:pt idx="17651" formatCode="0.000">
                  <c:v>5.88</c:v>
                </c:pt>
                <c:pt idx="17652" formatCode="0.000">
                  <c:v>3.0870000000000002</c:v>
                </c:pt>
                <c:pt idx="17653" formatCode="0.000">
                  <c:v>1.8879999999999999</c:v>
                </c:pt>
                <c:pt idx="17654" formatCode="0.000">
                  <c:v>8.173</c:v>
                </c:pt>
                <c:pt idx="17655" formatCode="0.000">
                  <c:v>1.5349999999999999</c:v>
                </c:pt>
                <c:pt idx="17656" formatCode="0.000">
                  <c:v>-3.45</c:v>
                </c:pt>
                <c:pt idx="17657" formatCode="0.000">
                  <c:v>3.3109999999999999</c:v>
                </c:pt>
                <c:pt idx="17658" formatCode="0.000">
                  <c:v>4.5730000000000004</c:v>
                </c:pt>
                <c:pt idx="17659" formatCode="0.000">
                  <c:v>-2.94</c:v>
                </c:pt>
                <c:pt idx="17660" formatCode="0.000">
                  <c:v>8.7810000000000006</c:v>
                </c:pt>
                <c:pt idx="17661" formatCode="0.000">
                  <c:v>11.228</c:v>
                </c:pt>
                <c:pt idx="17662" formatCode="0.000">
                  <c:v>7.274</c:v>
                </c:pt>
                <c:pt idx="17663" formatCode="0.000">
                  <c:v>1.407</c:v>
                </c:pt>
                <c:pt idx="17664" formatCode="0.000">
                  <c:v>8.4320000000000004</c:v>
                </c:pt>
                <c:pt idx="17665" formatCode="0.000">
                  <c:v>-0.64200000000000002</c:v>
                </c:pt>
                <c:pt idx="17666" formatCode="0.000">
                  <c:v>3.8</c:v>
                </c:pt>
                <c:pt idx="17667" formatCode="0.000">
                  <c:v>1.7470000000000001</c:v>
                </c:pt>
                <c:pt idx="17668" formatCode="0.000">
                  <c:v>4.2149999999999999</c:v>
                </c:pt>
                <c:pt idx="17669" formatCode="0.000">
                  <c:v>3.085</c:v>
                </c:pt>
                <c:pt idx="17670" formatCode="0.000">
                  <c:v>5.016</c:v>
                </c:pt>
                <c:pt idx="17671" formatCode="0.000">
                  <c:v>10.212999999999999</c:v>
                </c:pt>
                <c:pt idx="17672" formatCode="0.000">
                  <c:v>3.4180000000000001</c:v>
                </c:pt>
                <c:pt idx="17673" formatCode="0.000">
                  <c:v>2.3610000000000002</c:v>
                </c:pt>
                <c:pt idx="17674" formatCode="0.000">
                  <c:v>6.8680000000000003</c:v>
                </c:pt>
                <c:pt idx="17675" formatCode="0.000">
                  <c:v>-3.42</c:v>
                </c:pt>
                <c:pt idx="17676" formatCode="0.000">
                  <c:v>9.0229999999999997</c:v>
                </c:pt>
                <c:pt idx="17677" formatCode="0.000">
                  <c:v>7.6849999999999996</c:v>
                </c:pt>
                <c:pt idx="17678" formatCode="0.000">
                  <c:v>2.5939999999999999</c:v>
                </c:pt>
                <c:pt idx="17679" formatCode="0.000">
                  <c:v>-4.4649999999999999</c:v>
                </c:pt>
                <c:pt idx="17680" formatCode="0.000">
                  <c:v>7.9619999999999997</c:v>
                </c:pt>
                <c:pt idx="17681" formatCode="0.000">
                  <c:v>7.7270000000000003</c:v>
                </c:pt>
                <c:pt idx="17682" formatCode="0.000">
                  <c:v>5.1609999999999996</c:v>
                </c:pt>
                <c:pt idx="17683" formatCode="0.000">
                  <c:v>1.8380000000000001</c:v>
                </c:pt>
                <c:pt idx="17684" formatCode="0.000">
                  <c:v>5.9</c:v>
                </c:pt>
                <c:pt idx="17685" formatCode="0.000">
                  <c:v>-4.9169999999999998</c:v>
                </c:pt>
                <c:pt idx="17686" formatCode="0.000">
                  <c:v>1.7350000000000001</c:v>
                </c:pt>
                <c:pt idx="17687" formatCode="0.000">
                  <c:v>8.3580000000000005</c:v>
                </c:pt>
                <c:pt idx="17688" formatCode="0.000">
                  <c:v>1.5940000000000001</c:v>
                </c:pt>
                <c:pt idx="17689" formatCode="0.000">
                  <c:v>1.2250000000000001</c:v>
                </c:pt>
                <c:pt idx="17690" formatCode="0.000">
                  <c:v>10.749000000000001</c:v>
                </c:pt>
                <c:pt idx="17691" formatCode="0.000">
                  <c:v>6.9850000000000003</c:v>
                </c:pt>
                <c:pt idx="17692" formatCode="0.000">
                  <c:v>6.7770000000000001</c:v>
                </c:pt>
                <c:pt idx="17693" formatCode="0.000">
                  <c:v>0.58199999999999996</c:v>
                </c:pt>
                <c:pt idx="17694" formatCode="0.000">
                  <c:v>6.8369999999999997</c:v>
                </c:pt>
                <c:pt idx="17695" formatCode="0.000">
                  <c:v>-7.944</c:v>
                </c:pt>
                <c:pt idx="17696" formatCode="0.000">
                  <c:v>2.339</c:v>
                </c:pt>
                <c:pt idx="17697" formatCode="0.000">
                  <c:v>9.5150000000000006</c:v>
                </c:pt>
                <c:pt idx="17698" formatCode="0.000">
                  <c:v>3.1589999999999998</c:v>
                </c:pt>
                <c:pt idx="17699" formatCode="0.000">
                  <c:v>10.185</c:v>
                </c:pt>
                <c:pt idx="17700" formatCode="0.000">
                  <c:v>10.314</c:v>
                </c:pt>
                <c:pt idx="17701" formatCode="0.000">
                  <c:v>5.6429999999999998</c:v>
                </c:pt>
                <c:pt idx="17702" formatCode="0.000">
                  <c:v>2.0609999999999999</c:v>
                </c:pt>
                <c:pt idx="17703" formatCode="0.000">
                  <c:v>8.7720000000000002</c:v>
                </c:pt>
                <c:pt idx="17704" formatCode="0.000">
                  <c:v>-4.0119999999999996</c:v>
                </c:pt>
                <c:pt idx="17705" formatCode="0.000">
                  <c:v>1.4379999999999999</c:v>
                </c:pt>
                <c:pt idx="17706" formatCode="0.000">
                  <c:v>7.6609999999999996</c:v>
                </c:pt>
                <c:pt idx="17707" formatCode="0.000">
                  <c:v>2.081</c:v>
                </c:pt>
                <c:pt idx="17708" formatCode="0.000">
                  <c:v>10.955</c:v>
                </c:pt>
                <c:pt idx="17709" formatCode="0.000">
                  <c:v>9.8420000000000005</c:v>
                </c:pt>
                <c:pt idx="17710" formatCode="0.000">
                  <c:v>7.968</c:v>
                </c:pt>
                <c:pt idx="17711" formatCode="0.000">
                  <c:v>2.0169999999999999</c:v>
                </c:pt>
                <c:pt idx="17712" formatCode="0.000">
                  <c:v>6.1139999999999999</c:v>
                </c:pt>
                <c:pt idx="17713" formatCode="0.000">
                  <c:v>-7.2009999999999996</c:v>
                </c:pt>
                <c:pt idx="17714" formatCode="0.000">
                  <c:v>2.4580000000000002</c:v>
                </c:pt>
                <c:pt idx="17715" formatCode="0.000">
                  <c:v>6.7910000000000004</c:v>
                </c:pt>
                <c:pt idx="17716" formatCode="0.000">
                  <c:v>3.496</c:v>
                </c:pt>
                <c:pt idx="17717" formatCode="0.000">
                  <c:v>7.3479999999999999</c:v>
                </c:pt>
                <c:pt idx="17718" formatCode="0.000">
                  <c:v>10.896000000000001</c:v>
                </c:pt>
                <c:pt idx="17719" formatCode="0.000">
                  <c:v>9.1839999999999993</c:v>
                </c:pt>
                <c:pt idx="17720" formatCode="0.000">
                  <c:v>3.3050000000000002</c:v>
                </c:pt>
                <c:pt idx="17721" formatCode="0.000">
                  <c:v>7.8040000000000003</c:v>
                </c:pt>
                <c:pt idx="17722" formatCode="0.000">
                  <c:v>-14.975</c:v>
                </c:pt>
                <c:pt idx="17723" formatCode="0.000">
                  <c:v>0.70399999999999996</c:v>
                </c:pt>
                <c:pt idx="17724" formatCode="0.000">
                  <c:v>7.1580000000000004</c:v>
                </c:pt>
                <c:pt idx="17725" formatCode="0.000">
                  <c:v>5.5640000000000001</c:v>
                </c:pt>
                <c:pt idx="17726" formatCode="0.000">
                  <c:v>9.7050000000000001</c:v>
                </c:pt>
                <c:pt idx="17727" formatCode="0.000">
                  <c:v>10.685</c:v>
                </c:pt>
                <c:pt idx="17728" formatCode="0.000">
                  <c:v>9.734</c:v>
                </c:pt>
                <c:pt idx="17729" formatCode="0.000">
                  <c:v>4.2750000000000004</c:v>
                </c:pt>
                <c:pt idx="17730" formatCode="0.000">
                  <c:v>11.242000000000001</c:v>
                </c:pt>
                <c:pt idx="17731" formatCode="0.000">
                  <c:v>-11.647</c:v>
                </c:pt>
                <c:pt idx="17732" formatCode="0.000">
                  <c:v>-3.3580000000000001</c:v>
                </c:pt>
                <c:pt idx="17733" formatCode="0.000">
                  <c:v>7.516</c:v>
                </c:pt>
                <c:pt idx="17734" formatCode="0.000">
                  <c:v>4.7530000000000001</c:v>
                </c:pt>
                <c:pt idx="17735" formatCode="0.000">
                  <c:v>6.31</c:v>
                </c:pt>
                <c:pt idx="17736" formatCode="0.000">
                  <c:v>13.670999999999999</c:v>
                </c:pt>
                <c:pt idx="17737" formatCode="0.000">
                  <c:v>11.417</c:v>
                </c:pt>
                <c:pt idx="17738" formatCode="0.000">
                  <c:v>5.2039999999999997</c:v>
                </c:pt>
                <c:pt idx="17739" formatCode="0.000">
                  <c:v>10.231</c:v>
                </c:pt>
                <c:pt idx="17740" formatCode="0.000">
                  <c:v>-11.509</c:v>
                </c:pt>
                <c:pt idx="17741" formatCode="0.000">
                  <c:v>-4.4219999999999997</c:v>
                </c:pt>
                <c:pt idx="17742" formatCode="0.000">
                  <c:v>6.32</c:v>
                </c:pt>
                <c:pt idx="17743" formatCode="0.000">
                  <c:v>5.9909999999999997</c:v>
                </c:pt>
                <c:pt idx="17744" formatCode="0.000">
                  <c:v>7.8</c:v>
                </c:pt>
                <c:pt idx="17745" formatCode="0.000">
                  <c:v>15.837</c:v>
                </c:pt>
                <c:pt idx="17746" formatCode="0.000">
                  <c:v>9.8350000000000009</c:v>
                </c:pt>
                <c:pt idx="17747" formatCode="0.000">
                  <c:v>3.597</c:v>
                </c:pt>
                <c:pt idx="17748" formatCode="0.000">
                  <c:v>10.65</c:v>
                </c:pt>
                <c:pt idx="17749" formatCode="0.000">
                  <c:v>-7.2050000000000001</c:v>
                </c:pt>
                <c:pt idx="17750" formatCode="0.000">
                  <c:v>-2.931</c:v>
                </c:pt>
                <c:pt idx="17751" formatCode="0.000">
                  <c:v>8.266</c:v>
                </c:pt>
                <c:pt idx="17752" formatCode="0.000">
                  <c:v>6.74</c:v>
                </c:pt>
                <c:pt idx="17753" formatCode="0.000">
                  <c:v>6.8789999999999996</c:v>
                </c:pt>
                <c:pt idx="17754" formatCode="0.000">
                  <c:v>10.651999999999999</c:v>
                </c:pt>
                <c:pt idx="17755" formatCode="0.000">
                  <c:v>9.11</c:v>
                </c:pt>
                <c:pt idx="17756" formatCode="0.000">
                  <c:v>4.149</c:v>
                </c:pt>
                <c:pt idx="17757" formatCode="0.000">
                  <c:v>8.4380000000000006</c:v>
                </c:pt>
                <c:pt idx="17758" formatCode="0.000">
                  <c:v>-2.6019999999999999</c:v>
                </c:pt>
                <c:pt idx="17759" formatCode="0.000">
                  <c:v>-3.706</c:v>
                </c:pt>
                <c:pt idx="17760" formatCode="0.000">
                  <c:v>4.1539999999999999</c:v>
                </c:pt>
                <c:pt idx="17761" formatCode="0.000">
                  <c:v>4.8419999999999996</c:v>
                </c:pt>
                <c:pt idx="17762" formatCode="0.000">
                  <c:v>8.24</c:v>
                </c:pt>
                <c:pt idx="17763" formatCode="0.000">
                  <c:v>12.513</c:v>
                </c:pt>
                <c:pt idx="17764" formatCode="0.000">
                  <c:v>8.4179999999999993</c:v>
                </c:pt>
                <c:pt idx="17765" formatCode="0.000">
                  <c:v>3.5609999999999999</c:v>
                </c:pt>
                <c:pt idx="17766" formatCode="0.000">
                  <c:v>8.6690000000000005</c:v>
                </c:pt>
                <c:pt idx="17767" formatCode="0.000">
                  <c:v>-8.1679999999999993</c:v>
                </c:pt>
                <c:pt idx="17768" formatCode="0.000">
                  <c:v>1.246</c:v>
                </c:pt>
                <c:pt idx="17769" formatCode="0.000">
                  <c:v>6.5469999999999997</c:v>
                </c:pt>
                <c:pt idx="17770" formatCode="0.000">
                  <c:v>4.2939999999999996</c:v>
                </c:pt>
                <c:pt idx="17771" formatCode="0.000">
                  <c:v>5.0330000000000004</c:v>
                </c:pt>
                <c:pt idx="17772" formatCode="0.000">
                  <c:v>10.574</c:v>
                </c:pt>
                <c:pt idx="17773" formatCode="0.000">
                  <c:v>9.2810000000000006</c:v>
                </c:pt>
                <c:pt idx="17774" formatCode="0.000">
                  <c:v>4.1180000000000003</c:v>
                </c:pt>
                <c:pt idx="17775" formatCode="0.000">
                  <c:v>11.151999999999999</c:v>
                </c:pt>
                <c:pt idx="17776" formatCode="0.000">
                  <c:v>-8.7210000000000001</c:v>
                </c:pt>
                <c:pt idx="17777" formatCode="0.000">
                  <c:v>-2.1989999999999998</c:v>
                </c:pt>
                <c:pt idx="17778" formatCode="0.000">
                  <c:v>5.1239999999999997</c:v>
                </c:pt>
                <c:pt idx="17779" formatCode="0.000">
                  <c:v>7.1459999999999999</c:v>
                </c:pt>
                <c:pt idx="17780" formatCode="0.000">
                  <c:v>7.3010000000000002</c:v>
                </c:pt>
                <c:pt idx="17781" formatCode="0.000">
                  <c:v>13.929</c:v>
                </c:pt>
                <c:pt idx="17782" formatCode="0.000">
                  <c:v>8.9939999999999998</c:v>
                </c:pt>
                <c:pt idx="17783" formatCode="0.000">
                  <c:v>3.3050000000000002</c:v>
                </c:pt>
                <c:pt idx="17784" formatCode="0.000">
                  <c:v>9.1839999999999993</c:v>
                </c:pt>
                <c:pt idx="17785" formatCode="0.000">
                  <c:v>-14.56</c:v>
                </c:pt>
                <c:pt idx="17786" formatCode="0.000">
                  <c:v>3.4430000000000001</c:v>
                </c:pt>
                <c:pt idx="17787" formatCode="0.000">
                  <c:v>10.711</c:v>
                </c:pt>
                <c:pt idx="17788" formatCode="0.000">
                  <c:v>7.859</c:v>
                </c:pt>
                <c:pt idx="17789" formatCode="0.000">
                  <c:v>5.508</c:v>
                </c:pt>
                <c:pt idx="17790" formatCode="0.000">
                  <c:v>10.377000000000001</c:v>
                </c:pt>
                <c:pt idx="17791" formatCode="0.000">
                  <c:v>7.1550000000000002</c:v>
                </c:pt>
                <c:pt idx="17792" formatCode="0.000">
                  <c:v>3.9550000000000001</c:v>
                </c:pt>
                <c:pt idx="17793" formatCode="0.000">
                  <c:v>9.593</c:v>
                </c:pt>
                <c:pt idx="17794" formatCode="0.000">
                  <c:v>-11.538</c:v>
                </c:pt>
                <c:pt idx="17795" formatCode="0.000">
                  <c:v>0.16</c:v>
                </c:pt>
                <c:pt idx="17796" formatCode="0.000">
                  <c:v>5.4859999999999998</c:v>
                </c:pt>
                <c:pt idx="17797" formatCode="0.000">
                  <c:v>3.26</c:v>
                </c:pt>
                <c:pt idx="17798" formatCode="0.000">
                  <c:v>9.0399999999999991</c:v>
                </c:pt>
                <c:pt idx="17799" formatCode="0.000">
                  <c:v>14.444000000000001</c:v>
                </c:pt>
                <c:pt idx="17800" formatCode="0.000">
                  <c:v>10.867000000000001</c:v>
                </c:pt>
                <c:pt idx="17801" formatCode="0.000">
                  <c:v>2.516</c:v>
                </c:pt>
                <c:pt idx="17802" formatCode="0.000">
                  <c:v>9.7789999999999999</c:v>
                </c:pt>
                <c:pt idx="17803" formatCode="0.000">
                  <c:v>-17.122</c:v>
                </c:pt>
                <c:pt idx="17804" formatCode="0.000">
                  <c:v>10.827999999999999</c:v>
                </c:pt>
                <c:pt idx="17805" formatCode="0.000">
                  <c:v>4.7130000000000001</c:v>
                </c:pt>
                <c:pt idx="17806" formatCode="0.000">
                  <c:v>6.9029999999999996</c:v>
                </c:pt>
                <c:pt idx="17807" formatCode="0.000">
                  <c:v>7.2850000000000001</c:v>
                </c:pt>
                <c:pt idx="17808" formatCode="0.000">
                  <c:v>9.9990000000000006</c:v>
                </c:pt>
                <c:pt idx="17809" formatCode="0.000">
                  <c:v>8.1859999999999999</c:v>
                </c:pt>
                <c:pt idx="17810" formatCode="0.000">
                  <c:v>3.4079999999999999</c:v>
                </c:pt>
                <c:pt idx="17811" formatCode="0.000">
                  <c:v>9.7840000000000007</c:v>
                </c:pt>
                <c:pt idx="17812" formatCode="0.000">
                  <c:v>-12.726000000000001</c:v>
                </c:pt>
                <c:pt idx="17813" formatCode="0.000">
                  <c:v>2.0830000000000002</c:v>
                </c:pt>
                <c:pt idx="17814" formatCode="0.000">
                  <c:v>8.9</c:v>
                </c:pt>
                <c:pt idx="17815" formatCode="0.000">
                  <c:v>6.7350000000000003</c:v>
                </c:pt>
                <c:pt idx="17816" formatCode="0.000">
                  <c:v>8.5510000000000002</c:v>
                </c:pt>
                <c:pt idx="17817" formatCode="0.000">
                  <c:v>11.631</c:v>
                </c:pt>
                <c:pt idx="17818" formatCode="0.000">
                  <c:v>8.1809999999999992</c:v>
                </c:pt>
                <c:pt idx="17819" formatCode="0.000">
                  <c:v>2.7639999999999998</c:v>
                </c:pt>
                <c:pt idx="17820" formatCode="0.000">
                  <c:v>7.83</c:v>
                </c:pt>
                <c:pt idx="17821" formatCode="0.000">
                  <c:v>-8.6470000000000002</c:v>
                </c:pt>
                <c:pt idx="17822" formatCode="0.000">
                  <c:v>7.9669999999999996</c:v>
                </c:pt>
                <c:pt idx="17823" formatCode="0.000">
                  <c:v>7.7510000000000003</c:v>
                </c:pt>
                <c:pt idx="17824" formatCode="0.000">
                  <c:v>3.1150000000000002</c:v>
                </c:pt>
                <c:pt idx="17825" formatCode="0.000">
                  <c:v>10.342000000000001</c:v>
                </c:pt>
                <c:pt idx="17826" formatCode="0.000">
                  <c:v>9.6150000000000002</c:v>
                </c:pt>
                <c:pt idx="17827" formatCode="0.000">
                  <c:v>5.3140000000000001</c:v>
                </c:pt>
                <c:pt idx="17828" formatCode="0.000">
                  <c:v>0.94099999999999995</c:v>
                </c:pt>
                <c:pt idx="17829" formatCode="0.000">
                  <c:v>7.5119999999999996</c:v>
                </c:pt>
                <c:pt idx="17830" formatCode="0.000">
                  <c:v>-4.1239999999999997</c:v>
                </c:pt>
                <c:pt idx="17831" formatCode="0.000">
                  <c:v>8.8780000000000001</c:v>
                </c:pt>
                <c:pt idx="17832" formatCode="0.000">
                  <c:v>4.12</c:v>
                </c:pt>
                <c:pt idx="17833" formatCode="0.000">
                  <c:v>0.99099999999999999</c:v>
                </c:pt>
                <c:pt idx="17834" formatCode="0.000">
                  <c:v>9.8049999999999997</c:v>
                </c:pt>
                <c:pt idx="17835" formatCode="0.000">
                  <c:v>8.327</c:v>
                </c:pt>
                <c:pt idx="17836" formatCode="0.000">
                  <c:v>6.625</c:v>
                </c:pt>
                <c:pt idx="17837" formatCode="0.000">
                  <c:v>1.5580000000000001</c:v>
                </c:pt>
                <c:pt idx="17838" formatCode="0.000">
                  <c:v>7.6870000000000003</c:v>
                </c:pt>
                <c:pt idx="17839" formatCode="0.000">
                  <c:v>-4.952</c:v>
                </c:pt>
                <c:pt idx="17840" formatCode="0.000">
                  <c:v>3.2090000000000001</c:v>
                </c:pt>
                <c:pt idx="17841" formatCode="0.000">
                  <c:v>3.8220000000000001</c:v>
                </c:pt>
                <c:pt idx="17842" formatCode="0.000">
                  <c:v>3.323</c:v>
                </c:pt>
                <c:pt idx="17843" formatCode="0.000">
                  <c:v>8.5660000000000007</c:v>
                </c:pt>
                <c:pt idx="17844" formatCode="0.000">
                  <c:v>11.109</c:v>
                </c:pt>
                <c:pt idx="17845" formatCode="0.000">
                  <c:v>8.6039999999999992</c:v>
                </c:pt>
                <c:pt idx="17846" formatCode="0.000">
                  <c:v>1.675</c:v>
                </c:pt>
                <c:pt idx="17847" formatCode="0.000">
                  <c:v>8.4600000000000009</c:v>
                </c:pt>
                <c:pt idx="17848" formatCode="0.000">
                  <c:v>-5.9489999999999998</c:v>
                </c:pt>
                <c:pt idx="17849" formatCode="0.000">
                  <c:v>5.0860000000000003</c:v>
                </c:pt>
                <c:pt idx="17850" formatCode="0.000">
                  <c:v>4.9960000000000004</c:v>
                </c:pt>
                <c:pt idx="17851" formatCode="0.000">
                  <c:v>3.1110000000000002</c:v>
                </c:pt>
                <c:pt idx="17852" formatCode="0.000">
                  <c:v>9.1419999999999995</c:v>
                </c:pt>
                <c:pt idx="17853" formatCode="0.000">
                  <c:v>10.773</c:v>
                </c:pt>
                <c:pt idx="17854" formatCode="0.000">
                  <c:v>6.7270000000000003</c:v>
                </c:pt>
                <c:pt idx="17855" formatCode="0.000">
                  <c:v>2.4769999999999999</c:v>
                </c:pt>
                <c:pt idx="17856" formatCode="0.000">
                  <c:v>7.4</c:v>
                </c:pt>
                <c:pt idx="17857" formatCode="0.000">
                  <c:v>-2.633</c:v>
                </c:pt>
                <c:pt idx="17858" formatCode="0.000">
                  <c:v>4.718</c:v>
                </c:pt>
                <c:pt idx="17859" formatCode="0.000">
                  <c:v>2.9910000000000001</c:v>
                </c:pt>
                <c:pt idx="17860" formatCode="0.000">
                  <c:v>3.5070000000000001</c:v>
                </c:pt>
                <c:pt idx="17861" formatCode="0.000">
                  <c:v>9.9250000000000007</c:v>
                </c:pt>
                <c:pt idx="17862" formatCode="0.000">
                  <c:v>10.279</c:v>
                </c:pt>
                <c:pt idx="17863" formatCode="0.000">
                  <c:v>6.6189999999999998</c:v>
                </c:pt>
                <c:pt idx="17864" formatCode="0.000">
                  <c:v>7.2999999999999995E-2</c:v>
                </c:pt>
                <c:pt idx="17865" formatCode="0.000">
                  <c:v>8.2260000000000009</c:v>
                </c:pt>
                <c:pt idx="17866" formatCode="0.000">
                  <c:v>-5.556</c:v>
                </c:pt>
                <c:pt idx="17867" formatCode="0.000">
                  <c:v>4.8760000000000003</c:v>
                </c:pt>
                <c:pt idx="17868" formatCode="0.000">
                  <c:v>6.2859999999999996</c:v>
                </c:pt>
                <c:pt idx="17869" formatCode="0.000">
                  <c:v>3.6629999999999998</c:v>
                </c:pt>
                <c:pt idx="17870" formatCode="0.000">
                  <c:v>11.781000000000001</c:v>
                </c:pt>
                <c:pt idx="17871" formatCode="0.000">
                  <c:v>4.9749999999999996</c:v>
                </c:pt>
                <c:pt idx="17872" formatCode="0.000">
                  <c:v>9.9079999999999995</c:v>
                </c:pt>
                <c:pt idx="17873" formatCode="0.000">
                  <c:v>1.042</c:v>
                </c:pt>
                <c:pt idx="17874" formatCode="0.000">
                  <c:v>6.6680000000000001</c:v>
                </c:pt>
                <c:pt idx="17875" formatCode="0.000">
                  <c:v>1.4350000000000001</c:v>
                </c:pt>
                <c:pt idx="17876" formatCode="0.000">
                  <c:v>-0.17100000000000001</c:v>
                </c:pt>
                <c:pt idx="17877" formatCode="0.000">
                  <c:v>3.823</c:v>
                </c:pt>
                <c:pt idx="17878" formatCode="0.000">
                  <c:v>2.9870000000000001</c:v>
                </c:pt>
                <c:pt idx="17879" formatCode="0.000">
                  <c:v>12.217000000000001</c:v>
                </c:pt>
                <c:pt idx="17880" formatCode="0.000">
                  <c:v>9.1129999999999995</c:v>
                </c:pt>
                <c:pt idx="17881" formatCode="0.000">
                  <c:v>5.9160000000000004</c:v>
                </c:pt>
                <c:pt idx="17882" formatCode="0.000">
                  <c:v>0.41299999999999998</c:v>
                </c:pt>
                <c:pt idx="17883" formatCode="0.000">
                  <c:v>7.8419999999999996</c:v>
                </c:pt>
                <c:pt idx="17884" formatCode="0.000">
                  <c:v>-8.2260000000000009</c:v>
                </c:pt>
                <c:pt idx="17885" formatCode="0.000">
                  <c:v>7.7290000000000001</c:v>
                </c:pt>
                <c:pt idx="17886" formatCode="0.000">
                  <c:v>1.383</c:v>
                </c:pt>
                <c:pt idx="17887" formatCode="0.000">
                  <c:v>4.0270000000000001</c:v>
                </c:pt>
                <c:pt idx="17888" formatCode="0.000">
                  <c:v>-0.94599999999999995</c:v>
                </c:pt>
                <c:pt idx="17889" formatCode="0.000">
                  <c:v>6.5460000000000003</c:v>
                </c:pt>
                <c:pt idx="17890" formatCode="0.000">
                  <c:v>7.734</c:v>
                </c:pt>
                <c:pt idx="17891" formatCode="0.000">
                  <c:v>9.3680000000000003</c:v>
                </c:pt>
                <c:pt idx="17892" formatCode="0.000">
                  <c:v>3.0179999999999998</c:v>
                </c:pt>
                <c:pt idx="17893" formatCode="0.000">
                  <c:v>8.7739999999999991</c:v>
                </c:pt>
                <c:pt idx="17894" formatCode="0.000">
                  <c:v>-2.5819999999999999</c:v>
                </c:pt>
                <c:pt idx="17895" formatCode="0.000">
                  <c:v>4.5880000000000001</c:v>
                </c:pt>
                <c:pt idx="17896" formatCode="0.000">
                  <c:v>1.0489999999999999</c:v>
                </c:pt>
                <c:pt idx="17897" formatCode="0.000">
                  <c:v>4.298</c:v>
                </c:pt>
                <c:pt idx="17898" formatCode="0.000">
                  <c:v>-6.1630000000000003</c:v>
                </c:pt>
                <c:pt idx="17899" formatCode="0.000">
                  <c:v>7.8890000000000002</c:v>
                </c:pt>
                <c:pt idx="17900" formatCode="0.000">
                  <c:v>11.103</c:v>
                </c:pt>
                <c:pt idx="17901" formatCode="0.000">
                  <c:v>8.2680000000000007</c:v>
                </c:pt>
                <c:pt idx="17902" formatCode="0.000">
                  <c:v>2.379</c:v>
                </c:pt>
                <c:pt idx="17903" formatCode="0.000">
                  <c:v>8.6950000000000003</c:v>
                </c:pt>
                <c:pt idx="17904" formatCode="0.000">
                  <c:v>-2.871</c:v>
                </c:pt>
                <c:pt idx="17905" formatCode="0.000">
                  <c:v>7.9870000000000001</c:v>
                </c:pt>
                <c:pt idx="17906" formatCode="0.000">
                  <c:v>-7.569</c:v>
                </c:pt>
                <c:pt idx="17907" formatCode="0.000">
                  <c:v>4.0640000000000001</c:v>
                </c:pt>
                <c:pt idx="17908" formatCode="0.000">
                  <c:v>-3.2949999999999999</c:v>
                </c:pt>
                <c:pt idx="17909" formatCode="0.000">
                  <c:v>10.039999999999999</c:v>
                </c:pt>
                <c:pt idx="17910" formatCode="0.000">
                  <c:v>8.64</c:v>
                </c:pt>
                <c:pt idx="17911" formatCode="0.000">
                  <c:v>12.013</c:v>
                </c:pt>
                <c:pt idx="17912" formatCode="0.000">
                  <c:v>2.7549999999999999</c:v>
                </c:pt>
                <c:pt idx="17913" formatCode="0.000">
                  <c:v>7.867</c:v>
                </c:pt>
                <c:pt idx="17914" formatCode="0.000">
                  <c:v>2.3069999999999999</c:v>
                </c:pt>
                <c:pt idx="17915" formatCode="0.000">
                  <c:v>-2.2629999999999999</c:v>
                </c:pt>
                <c:pt idx="17916" formatCode="0.000">
                  <c:v>4.6260000000000003</c:v>
                </c:pt>
                <c:pt idx="17917" formatCode="0.000">
                  <c:v>1.214</c:v>
                </c:pt>
                <c:pt idx="17918" formatCode="0.000">
                  <c:v>3.8319999999999999</c:v>
                </c:pt>
                <c:pt idx="17919" formatCode="0.000">
                  <c:v>6.32</c:v>
                </c:pt>
                <c:pt idx="17920" formatCode="0.000">
                  <c:v>9.27</c:v>
                </c:pt>
                <c:pt idx="17921" formatCode="0.000">
                  <c:v>6.8849999999999998</c:v>
                </c:pt>
                <c:pt idx="17922" formatCode="0.000">
                  <c:v>0.13300000000000001</c:v>
                </c:pt>
                <c:pt idx="17923" formatCode="0.000">
                  <c:v>7.4139999999999997</c:v>
                </c:pt>
                <c:pt idx="17924" formatCode="0.000">
                  <c:v>-0.88500000000000001</c:v>
                </c:pt>
                <c:pt idx="17925" formatCode="0.000">
                  <c:v>3.7719999999999998</c:v>
                </c:pt>
                <c:pt idx="17926" formatCode="0.000">
                  <c:v>-4.3650000000000002</c:v>
                </c:pt>
                <c:pt idx="17927" formatCode="0.000">
                  <c:v>4.3659999999999997</c:v>
                </c:pt>
                <c:pt idx="17928" formatCode="0.000">
                  <c:v>1.1950000000000001</c:v>
                </c:pt>
                <c:pt idx="17929" formatCode="0.000">
                  <c:v>10.677</c:v>
                </c:pt>
                <c:pt idx="17930" formatCode="0.000">
                  <c:v>8.4819999999999993</c:v>
                </c:pt>
                <c:pt idx="17931" formatCode="0.000">
                  <c:v>8.1639999999999997</c:v>
                </c:pt>
                <c:pt idx="17932" formatCode="0.000">
                  <c:v>0.47</c:v>
                </c:pt>
                <c:pt idx="17933" formatCode="0.000">
                  <c:v>7.9619999999999997</c:v>
                </c:pt>
                <c:pt idx="17934" formatCode="0.000">
                  <c:v>1.0469999999999999</c:v>
                </c:pt>
                <c:pt idx="17935" formatCode="0.000">
                  <c:v>7.0410000000000004</c:v>
                </c:pt>
                <c:pt idx="17936" formatCode="0.000">
                  <c:v>7.4930000000000003</c:v>
                </c:pt>
                <c:pt idx="17937" formatCode="0.000">
                  <c:v>1.8939999999999999</c:v>
                </c:pt>
                <c:pt idx="17938" formatCode="0.000">
                  <c:v>-10.845000000000001</c:v>
                </c:pt>
                <c:pt idx="17939" formatCode="0.000">
                  <c:v>9.391</c:v>
                </c:pt>
                <c:pt idx="17940" formatCode="0.000">
                  <c:v>7.59</c:v>
                </c:pt>
                <c:pt idx="17941" formatCode="0.000">
                  <c:v>8.4079999999999995</c:v>
                </c:pt>
                <c:pt idx="17942" formatCode="0.000">
                  <c:v>2.7949999999999999</c:v>
                </c:pt>
                <c:pt idx="17943" formatCode="0.000">
                  <c:v>5.1150000000000002</c:v>
                </c:pt>
                <c:pt idx="17944" formatCode="0.000">
                  <c:v>9.2609999999999992</c:v>
                </c:pt>
                <c:pt idx="17945" formatCode="0.000">
                  <c:v>-0.80800000000000005</c:v>
                </c:pt>
                <c:pt idx="17946" formatCode="0.000">
                  <c:v>-0.31</c:v>
                </c:pt>
                <c:pt idx="17947" formatCode="0.000">
                  <c:v>2.9510000000000001</c:v>
                </c:pt>
                <c:pt idx="17948" formatCode="0.000">
                  <c:v>-12.859</c:v>
                </c:pt>
                <c:pt idx="17949" formatCode="0.000">
                  <c:v>9.9009999999999998</c:v>
                </c:pt>
                <c:pt idx="17950" formatCode="0.000">
                  <c:v>10.991</c:v>
                </c:pt>
                <c:pt idx="17951" formatCode="0.000">
                  <c:v>9.3520000000000003</c:v>
                </c:pt>
                <c:pt idx="17952" formatCode="0.000">
                  <c:v>2.56</c:v>
                </c:pt>
                <c:pt idx="17953" formatCode="0.000">
                  <c:v>8.9770000000000003</c:v>
                </c:pt>
                <c:pt idx="17954" formatCode="0.000">
                  <c:v>6.633</c:v>
                </c:pt>
                <c:pt idx="17955" formatCode="0.000">
                  <c:v>1.347</c:v>
                </c:pt>
                <c:pt idx="17956" formatCode="0.000">
                  <c:v>3.621</c:v>
                </c:pt>
                <c:pt idx="17957" formatCode="0.000">
                  <c:v>4.1100000000000003</c:v>
                </c:pt>
                <c:pt idx="17958" formatCode="0.000">
                  <c:v>-12.84</c:v>
                </c:pt>
                <c:pt idx="17959" formatCode="0.000">
                  <c:v>9.5429999999999993</c:v>
                </c:pt>
                <c:pt idx="17960" formatCode="0.000">
                  <c:v>10.121</c:v>
                </c:pt>
                <c:pt idx="17961" formatCode="0.000">
                  <c:v>7.1879999999999997</c:v>
                </c:pt>
                <c:pt idx="17962" formatCode="0.000">
                  <c:v>0.90900000000000003</c:v>
                </c:pt>
                <c:pt idx="17963" formatCode="0.000">
                  <c:v>9.4629999999999992</c:v>
                </c:pt>
                <c:pt idx="17964" formatCode="0.000">
                  <c:v>6.1</c:v>
                </c:pt>
                <c:pt idx="17965" formatCode="0.000">
                  <c:v>3.4220000000000002</c:v>
                </c:pt>
                <c:pt idx="17966" formatCode="0.000">
                  <c:v>2.923</c:v>
                </c:pt>
                <c:pt idx="17967" formatCode="0.000">
                  <c:v>4.2309999999999999</c:v>
                </c:pt>
                <c:pt idx="17968" formatCode="0.000">
                  <c:v>-9.4559999999999995</c:v>
                </c:pt>
                <c:pt idx="17969" formatCode="0.000">
                  <c:v>7.7460000000000004</c:v>
                </c:pt>
                <c:pt idx="17970" formatCode="0.000">
                  <c:v>8.2170000000000005</c:v>
                </c:pt>
                <c:pt idx="17971" formatCode="0.000">
                  <c:v>8.3870000000000005</c:v>
                </c:pt>
                <c:pt idx="17972" formatCode="0.000">
                  <c:v>2.2189999999999999</c:v>
                </c:pt>
                <c:pt idx="17973" formatCode="0.000">
                  <c:v>6.38</c:v>
                </c:pt>
                <c:pt idx="17974" formatCode="0.000">
                  <c:v>-1.089</c:v>
                </c:pt>
                <c:pt idx="17975" formatCode="0.000">
                  <c:v>2.56</c:v>
                </c:pt>
                <c:pt idx="17976" formatCode="0.000">
                  <c:v>-1.833</c:v>
                </c:pt>
                <c:pt idx="17977" formatCode="0.000">
                  <c:v>6.3559999999999999</c:v>
                </c:pt>
                <c:pt idx="17978" formatCode="0.000">
                  <c:v>-8.2249999999999996</c:v>
                </c:pt>
                <c:pt idx="17979" formatCode="0.000">
                  <c:v>12.311999999999999</c:v>
                </c:pt>
                <c:pt idx="17980" formatCode="0.000">
                  <c:v>10.416</c:v>
                </c:pt>
                <c:pt idx="17981" formatCode="0.000">
                  <c:v>7.431</c:v>
                </c:pt>
                <c:pt idx="17982" formatCode="0.000">
                  <c:v>3.8250000000000002</c:v>
                </c:pt>
                <c:pt idx="17983" formatCode="0.000">
                  <c:v>8.4830000000000005</c:v>
                </c:pt>
                <c:pt idx="17984" formatCode="0.000">
                  <c:v>4.1000000000000002E-2</c:v>
                </c:pt>
                <c:pt idx="17985" formatCode="0.000">
                  <c:v>4.2240000000000002</c:v>
                </c:pt>
                <c:pt idx="17986" formatCode="0.000">
                  <c:v>8.8960000000000008</c:v>
                </c:pt>
                <c:pt idx="17987" formatCode="0.000">
                  <c:v>3.96</c:v>
                </c:pt>
                <c:pt idx="17988" formatCode="0.000">
                  <c:v>-9.0139999999999993</c:v>
                </c:pt>
                <c:pt idx="17989" formatCode="0.000">
                  <c:v>7.1989999999999998</c:v>
                </c:pt>
                <c:pt idx="17990" formatCode="0.000">
                  <c:v>9.4309999999999992</c:v>
                </c:pt>
                <c:pt idx="17991" formatCode="0.000">
                  <c:v>7.6879999999999997</c:v>
                </c:pt>
                <c:pt idx="17992" formatCode="0.000">
                  <c:v>0.91500000000000004</c:v>
                </c:pt>
                <c:pt idx="17993" formatCode="0.000">
                  <c:v>6.96</c:v>
                </c:pt>
                <c:pt idx="17994" formatCode="0.000">
                  <c:v>4.3330000000000002</c:v>
                </c:pt>
                <c:pt idx="17995" formatCode="0.000">
                  <c:v>2.4950000000000001</c:v>
                </c:pt>
                <c:pt idx="17996" formatCode="0.000">
                  <c:v>-1.825</c:v>
                </c:pt>
                <c:pt idx="17997" formatCode="0.000">
                  <c:v>4.2539999999999996</c:v>
                </c:pt>
                <c:pt idx="17998" formatCode="0.000">
                  <c:v>-5.944</c:v>
                </c:pt>
                <c:pt idx="17999" formatCode="0.000">
                  <c:v>9.1319999999999997</c:v>
                </c:pt>
                <c:pt idx="18000" formatCode="0.000">
                  <c:v>10.57</c:v>
                </c:pt>
                <c:pt idx="18001" formatCode="0.000">
                  <c:v>8.7590000000000003</c:v>
                </c:pt>
                <c:pt idx="18002" formatCode="0.000">
                  <c:v>1.8420000000000001</c:v>
                </c:pt>
                <c:pt idx="18003" formatCode="0.000">
                  <c:v>6.74</c:v>
                </c:pt>
                <c:pt idx="18004" formatCode="0.000">
                  <c:v>-2.2559999999999998</c:v>
                </c:pt>
                <c:pt idx="18005" formatCode="0.000">
                  <c:v>5.5739999999999998</c:v>
                </c:pt>
                <c:pt idx="18006" formatCode="0.000">
                  <c:v>6.2750000000000004</c:v>
                </c:pt>
                <c:pt idx="18007" formatCode="0.000">
                  <c:v>-2.2610000000000001</c:v>
                </c:pt>
                <c:pt idx="18008" formatCode="0.000">
                  <c:v>8.9670000000000005</c:v>
                </c:pt>
                <c:pt idx="18009" formatCode="0.000">
                  <c:v>10.78</c:v>
                </c:pt>
                <c:pt idx="18010" formatCode="0.000">
                  <c:v>8.35</c:v>
                </c:pt>
                <c:pt idx="18011" formatCode="0.000">
                  <c:v>2.6</c:v>
                </c:pt>
                <c:pt idx="18012" formatCode="0.000">
                  <c:v>6.6680000000000001</c:v>
                </c:pt>
                <c:pt idx="18013" formatCode="0.000">
                  <c:v>4.0579999999999998</c:v>
                </c:pt>
                <c:pt idx="18014" formatCode="0.000">
                  <c:v>-4.6760000000000002</c:v>
                </c:pt>
                <c:pt idx="18015" formatCode="0.000">
                  <c:v>3.7480000000000002</c:v>
                </c:pt>
                <c:pt idx="18016" formatCode="0.000">
                  <c:v>3.5649999999999999</c:v>
                </c:pt>
                <c:pt idx="18017" formatCode="0.000">
                  <c:v>7.4710000000000001</c:v>
                </c:pt>
                <c:pt idx="18018" formatCode="0.000">
                  <c:v>11.78</c:v>
                </c:pt>
                <c:pt idx="18019" formatCode="0.000">
                  <c:v>9.5120000000000005</c:v>
                </c:pt>
                <c:pt idx="18020" formatCode="0.000">
                  <c:v>2.4350000000000001</c:v>
                </c:pt>
                <c:pt idx="18021" formatCode="0.000">
                  <c:v>6.9409999999999998</c:v>
                </c:pt>
                <c:pt idx="18022" formatCode="0.000">
                  <c:v>1.9390000000000001</c:v>
                </c:pt>
                <c:pt idx="18023" formatCode="0.000">
                  <c:v>-4.4989999999999997</c:v>
                </c:pt>
                <c:pt idx="18024" formatCode="0.000">
                  <c:v>2.1059999999999999</c:v>
                </c:pt>
                <c:pt idx="18025" formatCode="0.000">
                  <c:v>5.3559999999999999</c:v>
                </c:pt>
                <c:pt idx="18026" formatCode="0.000">
                  <c:v>7.98</c:v>
                </c:pt>
                <c:pt idx="18027" formatCode="0.000">
                  <c:v>10.816000000000001</c:v>
                </c:pt>
                <c:pt idx="18028" formatCode="0.000">
                  <c:v>10.254</c:v>
                </c:pt>
                <c:pt idx="18029" formatCode="0.000">
                  <c:v>1.64</c:v>
                </c:pt>
                <c:pt idx="18030" formatCode="0.000">
                  <c:v>9.3729999999999993</c:v>
                </c:pt>
                <c:pt idx="18031" formatCode="0.000">
                  <c:v>7.6040000000000001</c:v>
                </c:pt>
                <c:pt idx="18032" formatCode="0.000">
                  <c:v>-6.7930000000000001</c:v>
                </c:pt>
                <c:pt idx="18033" formatCode="0.000">
                  <c:v>5.0039999999999996</c:v>
                </c:pt>
                <c:pt idx="18034" formatCode="0.000">
                  <c:v>1.4410000000000001</c:v>
                </c:pt>
                <c:pt idx="18035" formatCode="0.000">
                  <c:v>8.2530000000000001</c:v>
                </c:pt>
                <c:pt idx="18036" formatCode="0.000">
                  <c:v>10.217000000000001</c:v>
                </c:pt>
                <c:pt idx="18037" formatCode="0.000">
                  <c:v>9.2870000000000008</c:v>
                </c:pt>
                <c:pt idx="18038" formatCode="0.000">
                  <c:v>1.018</c:v>
                </c:pt>
                <c:pt idx="18039" formatCode="0.000">
                  <c:v>9.0579999999999998</c:v>
                </c:pt>
                <c:pt idx="18040" formatCode="0.000">
                  <c:v>4.3499999999999996</c:v>
                </c:pt>
                <c:pt idx="18041" formatCode="0.000">
                  <c:v>-2.0009999999999999</c:v>
                </c:pt>
                <c:pt idx="18042" formatCode="0.000">
                  <c:v>2.4</c:v>
                </c:pt>
                <c:pt idx="18043" formatCode="0.000">
                  <c:v>0.42599999999999999</c:v>
                </c:pt>
                <c:pt idx="18044" formatCode="0.000">
                  <c:v>8.1419999999999995</c:v>
                </c:pt>
                <c:pt idx="18045" formatCode="0.000">
                  <c:v>10.595000000000001</c:v>
                </c:pt>
                <c:pt idx="18046" formatCode="0.000">
                  <c:v>10.84</c:v>
                </c:pt>
                <c:pt idx="18047" formatCode="0.000">
                  <c:v>0.99299999999999999</c:v>
                </c:pt>
                <c:pt idx="18048" formatCode="0.000">
                  <c:v>9.4640000000000004</c:v>
                </c:pt>
                <c:pt idx="18049" formatCode="0.000">
                  <c:v>6.4909999999999997</c:v>
                </c:pt>
                <c:pt idx="18050" formatCode="0.000">
                  <c:v>-3.399</c:v>
                </c:pt>
                <c:pt idx="18051" formatCode="0.000">
                  <c:v>3.66</c:v>
                </c:pt>
                <c:pt idx="18052" formatCode="0.000">
                  <c:v>2.9220000000000002</c:v>
                </c:pt>
                <c:pt idx="18053" formatCode="0.000">
                  <c:v>5.4050000000000002</c:v>
                </c:pt>
                <c:pt idx="18054" formatCode="0.000">
                  <c:v>7.0449999999999999</c:v>
                </c:pt>
                <c:pt idx="18055" formatCode="0.000">
                  <c:v>10.768000000000001</c:v>
                </c:pt>
                <c:pt idx="18056" formatCode="0.000">
                  <c:v>3.13</c:v>
                </c:pt>
                <c:pt idx="18057" formatCode="0.000">
                  <c:v>9.3000000000000007</c:v>
                </c:pt>
                <c:pt idx="18058" formatCode="0.000">
                  <c:v>5.5069999999999997</c:v>
                </c:pt>
                <c:pt idx="18059" formatCode="0.000">
                  <c:v>-10.946999999999999</c:v>
                </c:pt>
                <c:pt idx="18060" formatCode="0.000">
                  <c:v>4.4489999999999998</c:v>
                </c:pt>
                <c:pt idx="18061" formatCode="0.000">
                  <c:v>4.7869999999999999</c:v>
                </c:pt>
                <c:pt idx="18062" formatCode="0.000">
                  <c:v>10.930999999999999</c:v>
                </c:pt>
                <c:pt idx="18063" formatCode="0.000">
                  <c:v>8.3640000000000008</c:v>
                </c:pt>
                <c:pt idx="18064" formatCode="0.000">
                  <c:v>11.019</c:v>
                </c:pt>
                <c:pt idx="18065" formatCode="0.000">
                  <c:v>3.0960000000000001</c:v>
                </c:pt>
                <c:pt idx="18066" formatCode="0.000">
                  <c:v>8.2279999999999998</c:v>
                </c:pt>
                <c:pt idx="18067" formatCode="0.000">
                  <c:v>6.3230000000000004</c:v>
                </c:pt>
                <c:pt idx="18068" formatCode="0.000">
                  <c:v>-1.2589999999999999</c:v>
                </c:pt>
                <c:pt idx="18069" formatCode="0.000">
                  <c:v>7.0279999999999996</c:v>
                </c:pt>
                <c:pt idx="18070" formatCode="0.000">
                  <c:v>-9.2240000000000002</c:v>
                </c:pt>
                <c:pt idx="18071" formatCode="0.000">
                  <c:v>11.759</c:v>
                </c:pt>
                <c:pt idx="18072" formatCode="0.000">
                  <c:v>8.8209999999999997</c:v>
                </c:pt>
                <c:pt idx="18073" formatCode="0.000">
                  <c:v>8.5259999999999998</c:v>
                </c:pt>
                <c:pt idx="18074" formatCode="0.000">
                  <c:v>3.343</c:v>
                </c:pt>
                <c:pt idx="18075" formatCode="0.000">
                  <c:v>10.221</c:v>
                </c:pt>
                <c:pt idx="18076" formatCode="0.000">
                  <c:v>8.4740000000000002</c:v>
                </c:pt>
                <c:pt idx="18077" formatCode="0.000">
                  <c:v>-5.2450000000000001</c:v>
                </c:pt>
                <c:pt idx="18078" formatCode="0.000">
                  <c:v>2.5609999999999999</c:v>
                </c:pt>
                <c:pt idx="18079" formatCode="0.000">
                  <c:v>5.14</c:v>
                </c:pt>
                <c:pt idx="18080" formatCode="0.000">
                  <c:v>5.5190000000000001</c:v>
                </c:pt>
                <c:pt idx="18081" formatCode="0.000">
                  <c:v>7.3819999999999997</c:v>
                </c:pt>
                <c:pt idx="18082" formatCode="0.000">
                  <c:v>9.6739999999999995</c:v>
                </c:pt>
                <c:pt idx="18083" formatCode="0.000">
                  <c:v>2.0750000000000002</c:v>
                </c:pt>
                <c:pt idx="18084" formatCode="0.000">
                  <c:v>10.057</c:v>
                </c:pt>
                <c:pt idx="18085" formatCode="0.000">
                  <c:v>5.2779999999999996</c:v>
                </c:pt>
                <c:pt idx="18086" formatCode="0.000">
                  <c:v>-6.5620000000000003</c:v>
                </c:pt>
                <c:pt idx="18087" formatCode="0.000">
                  <c:v>4.7249999999999996</c:v>
                </c:pt>
                <c:pt idx="18088" formatCode="0.000">
                  <c:v>3.1429999999999998</c:v>
                </c:pt>
                <c:pt idx="18089" formatCode="0.000">
                  <c:v>10.268000000000001</c:v>
                </c:pt>
                <c:pt idx="18090" formatCode="0.000">
                  <c:v>7.45</c:v>
                </c:pt>
                <c:pt idx="18091" formatCode="0.000">
                  <c:v>9.1150000000000002</c:v>
                </c:pt>
                <c:pt idx="18092" formatCode="0.000">
                  <c:v>4.218</c:v>
                </c:pt>
                <c:pt idx="18093" formatCode="0.000">
                  <c:v>8.0939999999999994</c:v>
                </c:pt>
                <c:pt idx="18094" formatCode="0.000">
                  <c:v>6.4790000000000001</c:v>
                </c:pt>
                <c:pt idx="18095" formatCode="0.000">
                  <c:v>2.819</c:v>
                </c:pt>
                <c:pt idx="18096" formatCode="0.000">
                  <c:v>5.5670000000000002</c:v>
                </c:pt>
                <c:pt idx="18097" formatCode="0.000">
                  <c:v>-4.7140000000000004</c:v>
                </c:pt>
                <c:pt idx="18098" formatCode="0.000">
                  <c:v>7.2039999999999997</c:v>
                </c:pt>
                <c:pt idx="18099" formatCode="0.000">
                  <c:v>8.3030000000000008</c:v>
                </c:pt>
                <c:pt idx="18100" formatCode="0.000">
                  <c:v>7.6479999999999997</c:v>
                </c:pt>
                <c:pt idx="18101" formatCode="0.000">
                  <c:v>-3.4580000000000002</c:v>
                </c:pt>
                <c:pt idx="18102" formatCode="0.000">
                  <c:v>4.1029999999999998</c:v>
                </c:pt>
                <c:pt idx="18103" formatCode="0.000">
                  <c:v>7.7949999999999999</c:v>
                </c:pt>
                <c:pt idx="18104" formatCode="0.000">
                  <c:v>6.08</c:v>
                </c:pt>
                <c:pt idx="18105" formatCode="0.000">
                  <c:v>-0.223</c:v>
                </c:pt>
                <c:pt idx="18106" formatCode="0.000">
                  <c:v>4.9880000000000004</c:v>
                </c:pt>
                <c:pt idx="18107" formatCode="0.000">
                  <c:v>-8.4410000000000007</c:v>
                </c:pt>
                <c:pt idx="18108" formatCode="0.000">
                  <c:v>8.4090000000000007</c:v>
                </c:pt>
                <c:pt idx="18109" formatCode="0.000">
                  <c:v>10.605</c:v>
                </c:pt>
                <c:pt idx="18110" formatCode="0.000">
                  <c:v>9.9329999999999998</c:v>
                </c:pt>
                <c:pt idx="18111" formatCode="0.000">
                  <c:v>-4.2969999999999997</c:v>
                </c:pt>
                <c:pt idx="18112" formatCode="0.000">
                  <c:v>4.8659999999999997</c:v>
                </c:pt>
                <c:pt idx="18113" formatCode="0.000">
                  <c:v>10.013999999999999</c:v>
                </c:pt>
                <c:pt idx="18114" formatCode="0.000">
                  <c:v>0.158</c:v>
                </c:pt>
                <c:pt idx="18115" formatCode="0.000">
                  <c:v>-1.2E-2</c:v>
                </c:pt>
                <c:pt idx="18116" formatCode="0.000">
                  <c:v>5.5350000000000001</c:v>
                </c:pt>
                <c:pt idx="18117" formatCode="0.000">
                  <c:v>-1.117</c:v>
                </c:pt>
                <c:pt idx="18118" formatCode="0.000">
                  <c:v>5.7720000000000002</c:v>
                </c:pt>
                <c:pt idx="18119" formatCode="0.000">
                  <c:v>9.6709999999999994</c:v>
                </c:pt>
                <c:pt idx="18120" formatCode="0.000">
                  <c:v>10.523999999999999</c:v>
                </c:pt>
                <c:pt idx="18121" formatCode="0.000">
                  <c:v>-1.4470000000000001</c:v>
                </c:pt>
                <c:pt idx="18122" formatCode="0.000">
                  <c:v>4.4889999999999999</c:v>
                </c:pt>
                <c:pt idx="18123" formatCode="0.000">
                  <c:v>8.5429999999999993</c:v>
                </c:pt>
                <c:pt idx="18124" formatCode="0.000">
                  <c:v>1.042</c:v>
                </c:pt>
                <c:pt idx="18125" formatCode="0.000">
                  <c:v>9.8849999999999998</c:v>
                </c:pt>
                <c:pt idx="18126" formatCode="0.000">
                  <c:v>4.6950000000000003</c:v>
                </c:pt>
                <c:pt idx="18127" formatCode="0.000">
                  <c:v>-3.331</c:v>
                </c:pt>
                <c:pt idx="18128" formatCode="0.000">
                  <c:v>5.9139999999999997</c:v>
                </c:pt>
                <c:pt idx="18129" formatCode="0.000">
                  <c:v>5.2729999999999997</c:v>
                </c:pt>
                <c:pt idx="18130" formatCode="0.000">
                  <c:v>8.0519999999999996</c:v>
                </c:pt>
                <c:pt idx="18131" formatCode="0.000">
                  <c:v>-0.84399999999999997</c:v>
                </c:pt>
                <c:pt idx="18132" formatCode="0.000">
                  <c:v>4.2649999999999997</c:v>
                </c:pt>
                <c:pt idx="18133" formatCode="0.000">
                  <c:v>7.3390000000000004</c:v>
                </c:pt>
                <c:pt idx="18134" formatCode="0.000">
                  <c:v>3.976</c:v>
                </c:pt>
                <c:pt idx="18135" formatCode="0.000">
                  <c:v>12.532</c:v>
                </c:pt>
                <c:pt idx="18136" formatCode="0.000">
                  <c:v>4.9420000000000002</c:v>
                </c:pt>
                <c:pt idx="18137" formatCode="0.000">
                  <c:v>-7.66</c:v>
                </c:pt>
                <c:pt idx="18138" formatCode="0.000">
                  <c:v>7.5039999999999996</c:v>
                </c:pt>
                <c:pt idx="18139" formatCode="0.000">
                  <c:v>8.6389999999999993</c:v>
                </c:pt>
                <c:pt idx="18140" formatCode="0.000">
                  <c:v>7.2750000000000004</c:v>
                </c:pt>
                <c:pt idx="18141" formatCode="0.000">
                  <c:v>-8.7680000000000007</c:v>
                </c:pt>
                <c:pt idx="18142" formatCode="0.000">
                  <c:v>4.0039999999999996</c:v>
                </c:pt>
                <c:pt idx="18143" formatCode="0.000">
                  <c:v>10.016999999999999</c:v>
                </c:pt>
                <c:pt idx="18144" formatCode="0.000">
                  <c:v>2.2229999999999999</c:v>
                </c:pt>
                <c:pt idx="18145" formatCode="0.000">
                  <c:v>8.6140000000000008</c:v>
                </c:pt>
                <c:pt idx="18146" formatCode="0.000">
                  <c:v>4.1050000000000004</c:v>
                </c:pt>
                <c:pt idx="18147" formatCode="0.000">
                  <c:v>2.1819999999999999</c:v>
                </c:pt>
                <c:pt idx="18148" formatCode="0.000">
                  <c:v>7.9909999999999997</c:v>
                </c:pt>
                <c:pt idx="18149" formatCode="0.000">
                  <c:v>8.4649999999999999</c:v>
                </c:pt>
                <c:pt idx="18150" formatCode="0.000">
                  <c:v>6.593</c:v>
                </c:pt>
                <c:pt idx="18151" formatCode="0.000">
                  <c:v>-8.548</c:v>
                </c:pt>
                <c:pt idx="18152" formatCode="0.000">
                  <c:v>0.96699999999999997</c:v>
                </c:pt>
                <c:pt idx="18153" formatCode="0.000">
                  <c:v>10.031000000000001</c:v>
                </c:pt>
                <c:pt idx="18154" formatCode="0.000">
                  <c:v>3.2429999999999999</c:v>
                </c:pt>
                <c:pt idx="18155" formatCode="0.000">
                  <c:v>2.1659999999999999</c:v>
                </c:pt>
                <c:pt idx="18156" formatCode="0.000">
                  <c:v>3.9359999999999999</c:v>
                </c:pt>
                <c:pt idx="18157" formatCode="0.000">
                  <c:v>5.3029999999999999</c:v>
                </c:pt>
                <c:pt idx="18158" formatCode="0.000">
                  <c:v>7.9820000000000002</c:v>
                </c:pt>
                <c:pt idx="18159" formatCode="0.000">
                  <c:v>6.3120000000000003</c:v>
                </c:pt>
                <c:pt idx="18160" formatCode="0.000">
                  <c:v>8.7110000000000003</c:v>
                </c:pt>
                <c:pt idx="18161" formatCode="0.000">
                  <c:v>-8.9009999999999998</c:v>
                </c:pt>
                <c:pt idx="18162" formatCode="0.000">
                  <c:v>3.9449999999999998</c:v>
                </c:pt>
                <c:pt idx="18163" formatCode="0.000">
                  <c:v>10.082000000000001</c:v>
                </c:pt>
                <c:pt idx="18164" formatCode="0.000">
                  <c:v>5.2089999999999996</c:v>
                </c:pt>
                <c:pt idx="18165" formatCode="0.000">
                  <c:v>-1.599</c:v>
                </c:pt>
                <c:pt idx="18166" formatCode="0.000">
                  <c:v>4.6989999999999998</c:v>
                </c:pt>
                <c:pt idx="18167" formatCode="0.000">
                  <c:v>3.871</c:v>
                </c:pt>
                <c:pt idx="18168" formatCode="0.000">
                  <c:v>6.0330000000000004</c:v>
                </c:pt>
                <c:pt idx="18169" formatCode="0.000">
                  <c:v>11.582000000000001</c:v>
                </c:pt>
                <c:pt idx="18170" formatCode="0.000">
                  <c:v>6.282</c:v>
                </c:pt>
                <c:pt idx="18171" formatCode="0.000">
                  <c:v>-6.3239999999999998</c:v>
                </c:pt>
                <c:pt idx="18172" formatCode="0.000">
                  <c:v>3.6920000000000002</c:v>
                </c:pt>
                <c:pt idx="18173" formatCode="0.000">
                  <c:v>9.4849999999999994</c:v>
                </c:pt>
                <c:pt idx="18174" formatCode="0.000">
                  <c:v>3.7050000000000001</c:v>
                </c:pt>
                <c:pt idx="18175" formatCode="0.000">
                  <c:v>0.32700000000000001</c:v>
                </c:pt>
                <c:pt idx="18176" formatCode="0.000">
                  <c:v>3.504</c:v>
                </c:pt>
                <c:pt idx="18177" formatCode="0.000">
                  <c:v>1.845</c:v>
                </c:pt>
                <c:pt idx="18178" formatCode="0.000">
                  <c:v>8.9540000000000006</c:v>
                </c:pt>
                <c:pt idx="18179" formatCode="0.000">
                  <c:v>11.866</c:v>
                </c:pt>
                <c:pt idx="18180" formatCode="0.000">
                  <c:v>8.9749999999999996</c:v>
                </c:pt>
                <c:pt idx="18181" formatCode="0.000">
                  <c:v>-8.657</c:v>
                </c:pt>
                <c:pt idx="18182" formatCode="0.000">
                  <c:v>3.0230000000000001</c:v>
                </c:pt>
                <c:pt idx="18183" formatCode="0.000">
                  <c:v>9.5329999999999995</c:v>
                </c:pt>
                <c:pt idx="18184" formatCode="0.000">
                  <c:v>6.0759999999999996</c:v>
                </c:pt>
                <c:pt idx="18185" formatCode="0.000">
                  <c:v>-11.923999999999999</c:v>
                </c:pt>
                <c:pt idx="18186" formatCode="0.000">
                  <c:v>5.9809999999999999</c:v>
                </c:pt>
                <c:pt idx="18187" formatCode="0.000">
                  <c:v>9.8049999999999997</c:v>
                </c:pt>
                <c:pt idx="18188" formatCode="0.000">
                  <c:v>10.199999999999999</c:v>
                </c:pt>
                <c:pt idx="18189" formatCode="0.000">
                  <c:v>10.135</c:v>
                </c:pt>
                <c:pt idx="18190" formatCode="0.000">
                  <c:v>8.15</c:v>
                </c:pt>
                <c:pt idx="18191" formatCode="0.000">
                  <c:v>-10.457000000000001</c:v>
                </c:pt>
                <c:pt idx="18192" formatCode="0.000">
                  <c:v>4.1459999999999999</c:v>
                </c:pt>
                <c:pt idx="18193" formatCode="0.000">
                  <c:v>11.101000000000001</c:v>
                </c:pt>
                <c:pt idx="18194" formatCode="0.000">
                  <c:v>7.8719999999999999</c:v>
                </c:pt>
                <c:pt idx="18195" formatCode="0.000">
                  <c:v>-3.6019999999999999</c:v>
                </c:pt>
                <c:pt idx="18196" formatCode="0.000">
                  <c:v>7.6769999999999996</c:v>
                </c:pt>
                <c:pt idx="18197" formatCode="0.000">
                  <c:v>-0.29899999999999999</c:v>
                </c:pt>
                <c:pt idx="18198" formatCode="0.000">
                  <c:v>11.215999999999999</c:v>
                </c:pt>
                <c:pt idx="18199" formatCode="0.000">
                  <c:v>5.3609999999999998</c:v>
                </c:pt>
                <c:pt idx="18200" formatCode="0.000">
                  <c:v>9.0589999999999993</c:v>
                </c:pt>
                <c:pt idx="18201" formatCode="0.000">
                  <c:v>-9.327</c:v>
                </c:pt>
                <c:pt idx="18202" formatCode="0.000">
                  <c:v>5.6539999999999999</c:v>
                </c:pt>
                <c:pt idx="18203" formatCode="0.000">
                  <c:v>9.7349999999999994</c:v>
                </c:pt>
                <c:pt idx="18204" formatCode="0.000">
                  <c:v>4.2750000000000004</c:v>
                </c:pt>
                <c:pt idx="18205" formatCode="0.000">
                  <c:v>-1.4059999999999999</c:v>
                </c:pt>
                <c:pt idx="18206" formatCode="0.000">
                  <c:v>4.1580000000000004</c:v>
                </c:pt>
                <c:pt idx="18207" formatCode="0.000">
                  <c:v>4.9669999999999996</c:v>
                </c:pt>
                <c:pt idx="18208" formatCode="0.000">
                  <c:v>10.041</c:v>
                </c:pt>
                <c:pt idx="18209" formatCode="0.000">
                  <c:v>7.0010000000000003</c:v>
                </c:pt>
                <c:pt idx="18210" formatCode="0.000">
                  <c:v>9.3629999999999995</c:v>
                </c:pt>
                <c:pt idx="18211" formatCode="0.000">
                  <c:v>-6.4649999999999999</c:v>
                </c:pt>
                <c:pt idx="18212" formatCode="0.000">
                  <c:v>2.923</c:v>
                </c:pt>
                <c:pt idx="18213" formatCode="0.000">
                  <c:v>8.6129999999999995</c:v>
                </c:pt>
                <c:pt idx="18214" formatCode="0.000">
                  <c:v>5.2590000000000003</c:v>
                </c:pt>
                <c:pt idx="18215" formatCode="0.000">
                  <c:v>-1.262</c:v>
                </c:pt>
                <c:pt idx="18216" formatCode="0.000">
                  <c:v>7.298</c:v>
                </c:pt>
                <c:pt idx="18217" formatCode="0.000">
                  <c:v>-0.58099999999999996</c:v>
                </c:pt>
                <c:pt idx="18218" formatCode="0.000">
                  <c:v>10.558</c:v>
                </c:pt>
                <c:pt idx="18219" formatCode="0.000">
                  <c:v>10.185</c:v>
                </c:pt>
                <c:pt idx="18220" formatCode="0.000">
                  <c:v>9.8979999999999997</c:v>
                </c:pt>
                <c:pt idx="18221" formatCode="0.000">
                  <c:v>-7.5030000000000001</c:v>
                </c:pt>
                <c:pt idx="18222" formatCode="0.000">
                  <c:v>3.2610000000000001</c:v>
                </c:pt>
                <c:pt idx="18223" formatCode="0.000">
                  <c:v>6.4779999999999998</c:v>
                </c:pt>
                <c:pt idx="18224" formatCode="0.000">
                  <c:v>12.667</c:v>
                </c:pt>
                <c:pt idx="18225" formatCode="0.000">
                  <c:v>-7.2249999999999996</c:v>
                </c:pt>
                <c:pt idx="18226" formatCode="0.000">
                  <c:v>5.0519999999999996</c:v>
                </c:pt>
                <c:pt idx="18227" formatCode="0.000">
                  <c:v>2.7909999999999999</c:v>
                </c:pt>
                <c:pt idx="18228" formatCode="0.000">
                  <c:v>11.185</c:v>
                </c:pt>
                <c:pt idx="18229" formatCode="0.000">
                  <c:v>8.5760000000000005</c:v>
                </c:pt>
                <c:pt idx="18230" formatCode="0.000">
                  <c:v>8.7059999999999995</c:v>
                </c:pt>
                <c:pt idx="18231" formatCode="0.000">
                  <c:v>-7.17</c:v>
                </c:pt>
                <c:pt idx="18232" formatCode="0.000">
                  <c:v>2.8050000000000002</c:v>
                </c:pt>
                <c:pt idx="18233" formatCode="0.000">
                  <c:v>6.3170000000000002</c:v>
                </c:pt>
                <c:pt idx="18234" formatCode="0.000">
                  <c:v>6.673</c:v>
                </c:pt>
                <c:pt idx="18235" formatCode="0.000">
                  <c:v>-8.4849999999999994</c:v>
                </c:pt>
                <c:pt idx="18236" formatCode="0.000">
                  <c:v>4.04</c:v>
                </c:pt>
                <c:pt idx="18237" formatCode="0.000">
                  <c:v>5.3390000000000004</c:v>
                </c:pt>
                <c:pt idx="18238" formatCode="0.000">
                  <c:v>9.4120000000000008</c:v>
                </c:pt>
                <c:pt idx="18239" formatCode="0.000">
                  <c:v>9.9380000000000006</c:v>
                </c:pt>
                <c:pt idx="18240" formatCode="0.000">
                  <c:v>8.9830000000000005</c:v>
                </c:pt>
                <c:pt idx="18241" formatCode="0.000">
                  <c:v>-0.36599999999999999</c:v>
                </c:pt>
                <c:pt idx="18242" formatCode="0.000">
                  <c:v>2.0880000000000001</c:v>
                </c:pt>
                <c:pt idx="18243" formatCode="0.000">
                  <c:v>6.1890000000000001</c:v>
                </c:pt>
                <c:pt idx="18244" formatCode="0.000">
                  <c:v>7.0270000000000001</c:v>
                </c:pt>
                <c:pt idx="18245" formatCode="0.000">
                  <c:v>-7.7450000000000001</c:v>
                </c:pt>
                <c:pt idx="18246" formatCode="0.000">
                  <c:v>7.0789999999999997</c:v>
                </c:pt>
                <c:pt idx="18247" formatCode="0.000">
                  <c:v>-1.347</c:v>
                </c:pt>
                <c:pt idx="18248" formatCode="0.000">
                  <c:v>8.625</c:v>
                </c:pt>
                <c:pt idx="18249" formatCode="0.000">
                  <c:v>11.188000000000001</c:v>
                </c:pt>
                <c:pt idx="18250" formatCode="0.000">
                  <c:v>11.452999999999999</c:v>
                </c:pt>
                <c:pt idx="18251" formatCode="0.000">
                  <c:v>-6.157</c:v>
                </c:pt>
                <c:pt idx="18252" formatCode="0.000">
                  <c:v>4.4980000000000002</c:v>
                </c:pt>
                <c:pt idx="18253" formatCode="0.000">
                  <c:v>9.2910000000000004</c:v>
                </c:pt>
                <c:pt idx="18254" formatCode="0.000">
                  <c:v>7.4130000000000003</c:v>
                </c:pt>
                <c:pt idx="18255" formatCode="0.000">
                  <c:v>-2.7570000000000001</c:v>
                </c:pt>
                <c:pt idx="18256" formatCode="0.000">
                  <c:v>3.6640000000000001</c:v>
                </c:pt>
                <c:pt idx="18257" formatCode="0.000">
                  <c:v>1.1519999999999999</c:v>
                </c:pt>
                <c:pt idx="18258" formatCode="0.000">
                  <c:v>8.5939999999999994</c:v>
                </c:pt>
                <c:pt idx="18259" formatCode="0.000">
                  <c:v>10.385999999999999</c:v>
                </c:pt>
                <c:pt idx="18260" formatCode="0.000">
                  <c:v>9.4190000000000005</c:v>
                </c:pt>
                <c:pt idx="18261" formatCode="0.000">
                  <c:v>-5.3609999999999998</c:v>
                </c:pt>
                <c:pt idx="18262" formatCode="0.000">
                  <c:v>3.907</c:v>
                </c:pt>
                <c:pt idx="18263" formatCode="0.000">
                  <c:v>7.59</c:v>
                </c:pt>
                <c:pt idx="18264" formatCode="0.000">
                  <c:v>7.0670000000000002</c:v>
                </c:pt>
                <c:pt idx="18265" formatCode="0.000">
                  <c:v>-7.2240000000000002</c:v>
                </c:pt>
                <c:pt idx="18266" formatCode="0.000">
                  <c:v>6.734</c:v>
                </c:pt>
                <c:pt idx="18267" formatCode="0.000">
                  <c:v>1.23</c:v>
                </c:pt>
                <c:pt idx="18268" formatCode="0.000">
                  <c:v>10.651999999999999</c:v>
                </c:pt>
                <c:pt idx="18269" formatCode="0.000">
                  <c:v>9.2460000000000004</c:v>
                </c:pt>
                <c:pt idx="18270" formatCode="0.000">
                  <c:v>10.112</c:v>
                </c:pt>
                <c:pt idx="18271" formatCode="0.000">
                  <c:v>-5.21</c:v>
                </c:pt>
                <c:pt idx="18272" formatCode="0.000">
                  <c:v>4.8840000000000003</c:v>
                </c:pt>
                <c:pt idx="18273" formatCode="0.000">
                  <c:v>6.6050000000000004</c:v>
                </c:pt>
                <c:pt idx="18274" formatCode="0.000">
                  <c:v>9.5869999999999997</c:v>
                </c:pt>
                <c:pt idx="18275" formatCode="0.000">
                  <c:v>3.52</c:v>
                </c:pt>
                <c:pt idx="18276" formatCode="0.000">
                  <c:v>1.1479999999999999</c:v>
                </c:pt>
                <c:pt idx="18277" formatCode="0.000">
                  <c:v>7.7359999999999998</c:v>
                </c:pt>
                <c:pt idx="18278" formatCode="0.000">
                  <c:v>6.984</c:v>
                </c:pt>
                <c:pt idx="18279" formatCode="0.000">
                  <c:v>10.276</c:v>
                </c:pt>
                <c:pt idx="18280" formatCode="0.000">
                  <c:v>-4.5819999999999999</c:v>
                </c:pt>
                <c:pt idx="18281" formatCode="0.000">
                  <c:v>3.6030000000000002</c:v>
                </c:pt>
                <c:pt idx="18282" formatCode="0.000">
                  <c:v>10.121</c:v>
                </c:pt>
                <c:pt idx="18283" formatCode="0.000">
                  <c:v>2.6259999999999999</c:v>
                </c:pt>
                <c:pt idx="18284" formatCode="0.000">
                  <c:v>5.2709999999999999</c:v>
                </c:pt>
                <c:pt idx="18285" formatCode="0.000">
                  <c:v>4.3570000000000002</c:v>
                </c:pt>
                <c:pt idx="18286" formatCode="0.000">
                  <c:v>9.1950000000000003</c:v>
                </c:pt>
                <c:pt idx="18287" formatCode="0.000">
                  <c:v>11.045999999999999</c:v>
                </c:pt>
                <c:pt idx="18288" formatCode="0.000">
                  <c:v>5.94</c:v>
                </c:pt>
                <c:pt idx="18289" formatCode="0.000">
                  <c:v>-3.073</c:v>
                </c:pt>
                <c:pt idx="18290" formatCode="0.000">
                  <c:v>4.0819999999999999</c:v>
                </c:pt>
                <c:pt idx="18291" formatCode="0.000">
                  <c:v>9.218</c:v>
                </c:pt>
                <c:pt idx="18292" formatCode="0.000">
                  <c:v>5.1120000000000001</c:v>
                </c:pt>
                <c:pt idx="18293" formatCode="0.000">
                  <c:v>4.0830000000000002</c:v>
                </c:pt>
                <c:pt idx="18294" formatCode="0.000">
                  <c:v>5.9950000000000001</c:v>
                </c:pt>
                <c:pt idx="18295" formatCode="0.000">
                  <c:v>10.358000000000001</c:v>
                </c:pt>
                <c:pt idx="18296" formatCode="0.000">
                  <c:v>9.3439999999999994</c:v>
                </c:pt>
                <c:pt idx="18297" formatCode="0.000">
                  <c:v>7.468</c:v>
                </c:pt>
                <c:pt idx="18298" formatCode="0.000">
                  <c:v>-9.3480000000000008</c:v>
                </c:pt>
                <c:pt idx="18299" formatCode="0.000">
                  <c:v>5.4610000000000003</c:v>
                </c:pt>
                <c:pt idx="18300" formatCode="0.000">
                  <c:v>10.452</c:v>
                </c:pt>
                <c:pt idx="18301" formatCode="0.000">
                  <c:v>6.2809999999999997</c:v>
                </c:pt>
                <c:pt idx="18302" formatCode="0.000">
                  <c:v>4.0359999999999996</c:v>
                </c:pt>
                <c:pt idx="18303" formatCode="0.000">
                  <c:v>0.82199999999999995</c:v>
                </c:pt>
                <c:pt idx="18304" formatCode="0.000">
                  <c:v>11.12</c:v>
                </c:pt>
                <c:pt idx="18305" formatCode="0.000">
                  <c:v>5.1950000000000003</c:v>
                </c:pt>
                <c:pt idx="18306" formatCode="0.000">
                  <c:v>5.6210000000000004</c:v>
                </c:pt>
                <c:pt idx="18307" formatCode="0.000">
                  <c:v>1.6080000000000001</c:v>
                </c:pt>
                <c:pt idx="18308" formatCode="0.000">
                  <c:v>4.2069999999999999</c:v>
                </c:pt>
                <c:pt idx="18309" formatCode="0.000">
                  <c:v>10.292999999999999</c:v>
                </c:pt>
                <c:pt idx="18310" formatCode="0.000">
                  <c:v>6.8109999999999999</c:v>
                </c:pt>
                <c:pt idx="18311" formatCode="0.000">
                  <c:v>5.8079999999999998</c:v>
                </c:pt>
                <c:pt idx="18312" formatCode="0.000">
                  <c:v>4.734</c:v>
                </c:pt>
                <c:pt idx="18313" formatCode="0.000">
                  <c:v>11.206</c:v>
                </c:pt>
                <c:pt idx="18314" formatCode="0.000">
                  <c:v>7.8410000000000002</c:v>
                </c:pt>
                <c:pt idx="18315" formatCode="0.000">
                  <c:v>6.5940000000000003</c:v>
                </c:pt>
                <c:pt idx="18316" formatCode="0.000">
                  <c:v>-8.92</c:v>
                </c:pt>
                <c:pt idx="18317" formatCode="0.000">
                  <c:v>4.6139999999999999</c:v>
                </c:pt>
                <c:pt idx="18318" formatCode="0.000">
                  <c:v>10.747999999999999</c:v>
                </c:pt>
                <c:pt idx="18319" formatCode="0.000">
                  <c:v>4.9889999999999999</c:v>
                </c:pt>
                <c:pt idx="18320" formatCode="0.000">
                  <c:v>5.0199999999999996</c:v>
                </c:pt>
                <c:pt idx="18321" formatCode="0.000">
                  <c:v>7.6479999999999997</c:v>
                </c:pt>
                <c:pt idx="18322" formatCode="0.000">
                  <c:v>10.042999999999999</c:v>
                </c:pt>
                <c:pt idx="18323" formatCode="0.000">
                  <c:v>4.7220000000000004</c:v>
                </c:pt>
                <c:pt idx="18324" formatCode="0.000">
                  <c:v>4.109</c:v>
                </c:pt>
                <c:pt idx="18325" formatCode="0.000">
                  <c:v>-0.96799999999999997</c:v>
                </c:pt>
                <c:pt idx="18326" formatCode="0.000">
                  <c:v>3.4470000000000001</c:v>
                </c:pt>
                <c:pt idx="18327" formatCode="0.000">
                  <c:v>10.676</c:v>
                </c:pt>
                <c:pt idx="18328" formatCode="0.000">
                  <c:v>8.109</c:v>
                </c:pt>
                <c:pt idx="18329" formatCode="0.000">
                  <c:v>4.97</c:v>
                </c:pt>
                <c:pt idx="18330" formatCode="0.000">
                  <c:v>3.7269999999999999</c:v>
                </c:pt>
                <c:pt idx="18331" formatCode="0.000">
                  <c:v>11.311999999999999</c:v>
                </c:pt>
                <c:pt idx="18332" formatCode="0.000">
                  <c:v>1.8009999999999999</c:v>
                </c:pt>
                <c:pt idx="18333" formatCode="0.000">
                  <c:v>6.7930000000000001</c:v>
                </c:pt>
                <c:pt idx="18334" formatCode="0.000">
                  <c:v>-3.59</c:v>
                </c:pt>
                <c:pt idx="18335" formatCode="0.000">
                  <c:v>5.1470000000000002</c:v>
                </c:pt>
                <c:pt idx="18336" formatCode="0.000">
                  <c:v>11.661</c:v>
                </c:pt>
                <c:pt idx="18337" formatCode="0.000">
                  <c:v>5.1340000000000003</c:v>
                </c:pt>
                <c:pt idx="18338" formatCode="0.000">
                  <c:v>2.423</c:v>
                </c:pt>
                <c:pt idx="18339" formatCode="0.000">
                  <c:v>10.289</c:v>
                </c:pt>
                <c:pt idx="18340" formatCode="0.000">
                  <c:v>7.5890000000000004</c:v>
                </c:pt>
                <c:pt idx="18341" formatCode="0.000">
                  <c:v>5.7389999999999999</c:v>
                </c:pt>
                <c:pt idx="18342" formatCode="0.000">
                  <c:v>6.0810000000000004</c:v>
                </c:pt>
                <c:pt idx="18343" formatCode="0.000">
                  <c:v>4.5289999999999999</c:v>
                </c:pt>
                <c:pt idx="18344" formatCode="0.000">
                  <c:v>1.341</c:v>
                </c:pt>
                <c:pt idx="18345" formatCode="0.000">
                  <c:v>7.0430000000000001</c:v>
                </c:pt>
                <c:pt idx="18346" formatCode="0.000">
                  <c:v>3.1259999999999999</c:v>
                </c:pt>
                <c:pt idx="18347" formatCode="0.000">
                  <c:v>5.5830000000000002</c:v>
                </c:pt>
                <c:pt idx="18348" formatCode="0.000">
                  <c:v>4.5190000000000001</c:v>
                </c:pt>
                <c:pt idx="18349" formatCode="0.000">
                  <c:v>7.0780000000000003</c:v>
                </c:pt>
                <c:pt idx="18350" formatCode="0.000">
                  <c:v>4.3769999999999998</c:v>
                </c:pt>
                <c:pt idx="18351" formatCode="0.000">
                  <c:v>7.1360000000000001</c:v>
                </c:pt>
                <c:pt idx="18352" formatCode="0.000">
                  <c:v>6.8550000000000004</c:v>
                </c:pt>
                <c:pt idx="18353" formatCode="0.000">
                  <c:v>3.0880000000000001</c:v>
                </c:pt>
                <c:pt idx="18354" formatCode="0.000">
                  <c:v>8.641</c:v>
                </c:pt>
                <c:pt idx="18355" formatCode="0.000">
                  <c:v>3.3740000000000001</c:v>
                </c:pt>
                <c:pt idx="18356" formatCode="0.000">
                  <c:v>2.9889999999999999</c:v>
                </c:pt>
                <c:pt idx="18357" formatCode="0.000">
                  <c:v>5.2140000000000004</c:v>
                </c:pt>
                <c:pt idx="18358" formatCode="0.000">
                  <c:v>10.307</c:v>
                </c:pt>
                <c:pt idx="18359" formatCode="0.000">
                  <c:v>-1.7549999999999999</c:v>
                </c:pt>
                <c:pt idx="18360" formatCode="0.000">
                  <c:v>7.63</c:v>
                </c:pt>
                <c:pt idx="18361" formatCode="0.000">
                  <c:v>8.2940000000000005</c:v>
                </c:pt>
                <c:pt idx="18362" formatCode="0.000">
                  <c:v>4.0659999999999998</c:v>
                </c:pt>
                <c:pt idx="18363" formatCode="0.000">
                  <c:v>10.512</c:v>
                </c:pt>
                <c:pt idx="18364" formatCode="0.000">
                  <c:v>8.8810000000000002</c:v>
                </c:pt>
                <c:pt idx="18365" formatCode="0.000">
                  <c:v>3.923</c:v>
                </c:pt>
                <c:pt idx="18366" formatCode="0.000">
                  <c:v>-0.60799999999999998</c:v>
                </c:pt>
                <c:pt idx="18367" formatCode="0.000">
                  <c:v>8.1</c:v>
                </c:pt>
                <c:pt idx="18368" formatCode="0.000">
                  <c:v>8.0429999999999993</c:v>
                </c:pt>
                <c:pt idx="18369" formatCode="0.000">
                  <c:v>6.7610000000000001</c:v>
                </c:pt>
                <c:pt idx="18370" formatCode="0.000">
                  <c:v>3.0950000000000002</c:v>
                </c:pt>
                <c:pt idx="18371" formatCode="0.000">
                  <c:v>2.9009999999999998</c:v>
                </c:pt>
                <c:pt idx="18372" formatCode="0.000">
                  <c:v>9.76</c:v>
                </c:pt>
                <c:pt idx="18373" formatCode="0.000">
                  <c:v>7.2569999999999997</c:v>
                </c:pt>
                <c:pt idx="18374" formatCode="0.000">
                  <c:v>5.3179999999999996</c:v>
                </c:pt>
                <c:pt idx="18375" formatCode="0.000">
                  <c:v>-0.79</c:v>
                </c:pt>
                <c:pt idx="18376" formatCode="0.000">
                  <c:v>8.2370000000000001</c:v>
                </c:pt>
                <c:pt idx="18377" formatCode="0.000">
                  <c:v>9.2029999999999994</c:v>
                </c:pt>
                <c:pt idx="18378" formatCode="0.000">
                  <c:v>8.3140000000000001</c:v>
                </c:pt>
                <c:pt idx="18379" formatCode="0.000">
                  <c:v>0.752</c:v>
                </c:pt>
                <c:pt idx="18380" formatCode="0.000">
                  <c:v>4.1390000000000002</c:v>
                </c:pt>
                <c:pt idx="18381" formatCode="0.000">
                  <c:v>8.6460000000000008</c:v>
                </c:pt>
                <c:pt idx="18382" formatCode="0.000">
                  <c:v>6.7679999999999998</c:v>
                </c:pt>
                <c:pt idx="18383" formatCode="0.000">
                  <c:v>4.4050000000000002</c:v>
                </c:pt>
                <c:pt idx="18384" formatCode="0.000">
                  <c:v>1.516</c:v>
                </c:pt>
                <c:pt idx="18385" formatCode="0.000">
                  <c:v>10.611000000000001</c:v>
                </c:pt>
                <c:pt idx="18386" formatCode="0.000">
                  <c:v>6.9470000000000001</c:v>
                </c:pt>
                <c:pt idx="18387" formatCode="0.000">
                  <c:v>8.7590000000000003</c:v>
                </c:pt>
                <c:pt idx="18388" formatCode="0.000">
                  <c:v>0.58799999999999997</c:v>
                </c:pt>
                <c:pt idx="18389" formatCode="0.000">
                  <c:v>3.109</c:v>
                </c:pt>
                <c:pt idx="18390" formatCode="0.000">
                  <c:v>8.5869999999999997</c:v>
                </c:pt>
                <c:pt idx="18391" formatCode="0.000">
                  <c:v>5.5540000000000003</c:v>
                </c:pt>
                <c:pt idx="18392" formatCode="0.000">
                  <c:v>4.8410000000000002</c:v>
                </c:pt>
                <c:pt idx="18393" formatCode="0.000">
                  <c:v>2.5499999999999998</c:v>
                </c:pt>
                <c:pt idx="18394" formatCode="0.000">
                  <c:v>5.56</c:v>
                </c:pt>
                <c:pt idx="18395" formatCode="0.000">
                  <c:v>9.69</c:v>
                </c:pt>
                <c:pt idx="18396" formatCode="0.000">
                  <c:v>9.8520000000000003</c:v>
                </c:pt>
                <c:pt idx="18397" formatCode="0.000">
                  <c:v>-1.7999999999999999E-2</c:v>
                </c:pt>
                <c:pt idx="18398" formatCode="0.000">
                  <c:v>3.0859999999999999</c:v>
                </c:pt>
                <c:pt idx="18399" formatCode="0.000">
                  <c:v>10.385</c:v>
                </c:pt>
                <c:pt idx="18400" formatCode="0.000">
                  <c:v>8.0120000000000005</c:v>
                </c:pt>
                <c:pt idx="18401" formatCode="0.000">
                  <c:v>6.0739999999999998</c:v>
                </c:pt>
                <c:pt idx="18402" formatCode="0.000">
                  <c:v>-2.8069999999999999</c:v>
                </c:pt>
                <c:pt idx="18403" formatCode="0.000">
                  <c:v>8.5169999999999995</c:v>
                </c:pt>
                <c:pt idx="18404" formatCode="0.000">
                  <c:v>10.032</c:v>
                </c:pt>
                <c:pt idx="18405" formatCode="0.000">
                  <c:v>9.52</c:v>
                </c:pt>
                <c:pt idx="18406" formatCode="0.000">
                  <c:v>0.86</c:v>
                </c:pt>
                <c:pt idx="18407" formatCode="0.000">
                  <c:v>2.3820000000000001</c:v>
                </c:pt>
                <c:pt idx="18408" formatCode="0.000">
                  <c:v>9.1140000000000008</c:v>
                </c:pt>
                <c:pt idx="18409" formatCode="0.000">
                  <c:v>1.774</c:v>
                </c:pt>
                <c:pt idx="18410" formatCode="0.000">
                  <c:v>4.1100000000000003</c:v>
                </c:pt>
                <c:pt idx="18411" formatCode="0.000">
                  <c:v>6.9489999999999998</c:v>
                </c:pt>
                <c:pt idx="18412" formatCode="0.000">
                  <c:v>8.4469999999999992</c:v>
                </c:pt>
                <c:pt idx="18413" formatCode="0.000">
                  <c:v>9.1140000000000008</c:v>
                </c:pt>
                <c:pt idx="18414" formatCode="0.000">
                  <c:v>10.428000000000001</c:v>
                </c:pt>
                <c:pt idx="18415" formatCode="0.000">
                  <c:v>-5.343</c:v>
                </c:pt>
                <c:pt idx="18416" formatCode="0.000">
                  <c:v>4.8010000000000002</c:v>
                </c:pt>
                <c:pt idx="18417" formatCode="0.000">
                  <c:v>11.622999999999999</c:v>
                </c:pt>
                <c:pt idx="18418" formatCode="0.000">
                  <c:v>5.2329999999999997</c:v>
                </c:pt>
                <c:pt idx="18419" formatCode="0.000">
                  <c:v>6.306</c:v>
                </c:pt>
                <c:pt idx="18420" formatCode="0.000">
                  <c:v>7.3970000000000002</c:v>
                </c:pt>
                <c:pt idx="18421" formatCode="0.000">
                  <c:v>7.1870000000000003</c:v>
                </c:pt>
                <c:pt idx="18422" formatCode="0.000">
                  <c:v>7.0659999999999998</c:v>
                </c:pt>
                <c:pt idx="18423" formatCode="0.000">
                  <c:v>8.5180000000000007</c:v>
                </c:pt>
                <c:pt idx="18424" formatCode="0.000">
                  <c:v>-3.847</c:v>
                </c:pt>
                <c:pt idx="18425" formatCode="0.000">
                  <c:v>4.0010000000000003</c:v>
                </c:pt>
                <c:pt idx="18426" formatCode="0.000">
                  <c:v>10.237</c:v>
                </c:pt>
                <c:pt idx="18427" formatCode="0.000">
                  <c:v>8.2409999999999997</c:v>
                </c:pt>
                <c:pt idx="18428" formatCode="0.000">
                  <c:v>5.1749999999999998</c:v>
                </c:pt>
                <c:pt idx="18429" formatCode="0.000">
                  <c:v>6.657</c:v>
                </c:pt>
                <c:pt idx="18430" formatCode="0.000">
                  <c:v>7.1470000000000002</c:v>
                </c:pt>
                <c:pt idx="18431" formatCode="0.000">
                  <c:v>8.1989999999999998</c:v>
                </c:pt>
                <c:pt idx="18432" formatCode="0.000">
                  <c:v>7.3419999999999996</c:v>
                </c:pt>
                <c:pt idx="18433" formatCode="0.000">
                  <c:v>-5.1790000000000003</c:v>
                </c:pt>
                <c:pt idx="18434" formatCode="0.000">
                  <c:v>5.4370000000000003</c:v>
                </c:pt>
                <c:pt idx="18435" formatCode="0.000">
                  <c:v>9.2680000000000007</c:v>
                </c:pt>
                <c:pt idx="18436" formatCode="0.000">
                  <c:v>9.1059999999999999</c:v>
                </c:pt>
                <c:pt idx="18437" formatCode="0.000">
                  <c:v>5.4969999999999999</c:v>
                </c:pt>
                <c:pt idx="18438" formatCode="0.000">
                  <c:v>6.4619999999999997</c:v>
                </c:pt>
                <c:pt idx="18439" formatCode="0.000">
                  <c:v>9.6809999999999992</c:v>
                </c:pt>
                <c:pt idx="18440" formatCode="0.000">
                  <c:v>9.109</c:v>
                </c:pt>
                <c:pt idx="18441" formatCode="0.000">
                  <c:v>8.8249999999999993</c:v>
                </c:pt>
                <c:pt idx="18442" formatCode="0.000">
                  <c:v>-11.222</c:v>
                </c:pt>
                <c:pt idx="18443" formatCode="0.000">
                  <c:v>5.7060000000000004</c:v>
                </c:pt>
                <c:pt idx="18444" formatCode="0.000">
                  <c:v>9.3089999999999993</c:v>
                </c:pt>
                <c:pt idx="18445" formatCode="0.000">
                  <c:v>8.4619999999999997</c:v>
                </c:pt>
                <c:pt idx="18446" formatCode="0.000">
                  <c:v>5.8120000000000003</c:v>
                </c:pt>
                <c:pt idx="18447" formatCode="0.000">
                  <c:v>5.3520000000000003</c:v>
                </c:pt>
                <c:pt idx="18448" formatCode="0.000">
                  <c:v>9.5220000000000002</c:v>
                </c:pt>
                <c:pt idx="18449" formatCode="0.000">
                  <c:v>7.5780000000000003</c:v>
                </c:pt>
                <c:pt idx="18450" formatCode="0.000">
                  <c:v>9.7940000000000005</c:v>
                </c:pt>
                <c:pt idx="18451" formatCode="0.000">
                  <c:v>-8.5909999999999993</c:v>
                </c:pt>
                <c:pt idx="18452" formatCode="0.000">
                  <c:v>6.2030000000000003</c:v>
                </c:pt>
                <c:pt idx="18453" formatCode="0.000">
                  <c:v>8.5190000000000001</c:v>
                </c:pt>
                <c:pt idx="18454" formatCode="0.000">
                  <c:v>7.9169999999999998</c:v>
                </c:pt>
                <c:pt idx="18455" formatCode="0.000">
                  <c:v>3.5390000000000001</c:v>
                </c:pt>
                <c:pt idx="18456" formatCode="0.000">
                  <c:v>10.452999999999999</c:v>
                </c:pt>
                <c:pt idx="18457" formatCode="0.000">
                  <c:v>7.327</c:v>
                </c:pt>
                <c:pt idx="18458" formatCode="0.000">
                  <c:v>7.3049999999999997</c:v>
                </c:pt>
                <c:pt idx="18459" formatCode="0.000">
                  <c:v>7.2930000000000001</c:v>
                </c:pt>
                <c:pt idx="18460" formatCode="0.000">
                  <c:v>-7.6669999999999998</c:v>
                </c:pt>
                <c:pt idx="18461" formatCode="0.000">
                  <c:v>5.681</c:v>
                </c:pt>
                <c:pt idx="18462" formatCode="0.000">
                  <c:v>10.978</c:v>
                </c:pt>
                <c:pt idx="18463" formatCode="0.000">
                  <c:v>7.0670000000000002</c:v>
                </c:pt>
                <c:pt idx="18464" formatCode="0.000">
                  <c:v>6.84</c:v>
                </c:pt>
                <c:pt idx="18465" formatCode="0.000">
                  <c:v>6.5220000000000002</c:v>
                </c:pt>
                <c:pt idx="18466" formatCode="0.000">
                  <c:v>9.5429999999999993</c:v>
                </c:pt>
                <c:pt idx="18467" formatCode="0.000">
                  <c:v>10.743</c:v>
                </c:pt>
                <c:pt idx="18468" formatCode="0.000">
                  <c:v>10.052</c:v>
                </c:pt>
                <c:pt idx="18469" formatCode="0.000">
                  <c:v>-13.419</c:v>
                </c:pt>
                <c:pt idx="18470" formatCode="0.000">
                  <c:v>5.0720000000000001</c:v>
                </c:pt>
                <c:pt idx="18471" formatCode="0.000">
                  <c:v>10.576000000000001</c:v>
                </c:pt>
                <c:pt idx="18472" formatCode="0.000">
                  <c:v>8.641</c:v>
                </c:pt>
                <c:pt idx="18473" formatCode="0.000">
                  <c:v>7.0250000000000004</c:v>
                </c:pt>
                <c:pt idx="18474" formatCode="0.000">
                  <c:v>6.5609999999999999</c:v>
                </c:pt>
                <c:pt idx="18475" formatCode="0.000">
                  <c:v>5.7670000000000003</c:v>
                </c:pt>
                <c:pt idx="18476" formatCode="0.000">
                  <c:v>7.8710000000000004</c:v>
                </c:pt>
                <c:pt idx="18477" formatCode="0.000">
                  <c:v>7.2889999999999997</c:v>
                </c:pt>
                <c:pt idx="18478" formatCode="0.000">
                  <c:v>-6.1829999999999998</c:v>
                </c:pt>
                <c:pt idx="18479" formatCode="0.000">
                  <c:v>4.6280000000000001</c:v>
                </c:pt>
                <c:pt idx="18480" formatCode="0.000">
                  <c:v>11.561</c:v>
                </c:pt>
                <c:pt idx="18481" formatCode="0.000">
                  <c:v>10.776999999999999</c:v>
                </c:pt>
                <c:pt idx="18482" formatCode="0.000">
                  <c:v>4.516</c:v>
                </c:pt>
                <c:pt idx="18483" formatCode="0.000">
                  <c:v>5.6639999999999997</c:v>
                </c:pt>
                <c:pt idx="18484" formatCode="0.000">
                  <c:v>4.9859999999999998</c:v>
                </c:pt>
                <c:pt idx="18485" formatCode="0.000">
                  <c:v>7.6740000000000004</c:v>
                </c:pt>
                <c:pt idx="18486" formatCode="0.000">
                  <c:v>7.4210000000000003</c:v>
                </c:pt>
                <c:pt idx="18487" formatCode="0.000">
                  <c:v>-4.3739999999999997</c:v>
                </c:pt>
                <c:pt idx="18488" formatCode="0.000">
                  <c:v>5.1529999999999996</c:v>
                </c:pt>
                <c:pt idx="18489" formatCode="0.000">
                  <c:v>11.503</c:v>
                </c:pt>
                <c:pt idx="18490" formatCode="0.000">
                  <c:v>5.9489999999999998</c:v>
                </c:pt>
                <c:pt idx="18491" formatCode="0.000">
                  <c:v>7.1989999999999998</c:v>
                </c:pt>
                <c:pt idx="18492" formatCode="0.000">
                  <c:v>3.1560000000000001</c:v>
                </c:pt>
                <c:pt idx="18493" formatCode="0.000">
                  <c:v>9.5649999999999995</c:v>
                </c:pt>
                <c:pt idx="18494" formatCode="0.000">
                  <c:v>5.67</c:v>
                </c:pt>
                <c:pt idx="18495" formatCode="0.000">
                  <c:v>8.2479999999999993</c:v>
                </c:pt>
                <c:pt idx="18496" formatCode="0.000">
                  <c:v>-6.194</c:v>
                </c:pt>
                <c:pt idx="18497" formatCode="0.000">
                  <c:v>6.9240000000000004</c:v>
                </c:pt>
                <c:pt idx="18498" formatCode="0.000">
                  <c:v>12.958</c:v>
                </c:pt>
                <c:pt idx="18499" formatCode="0.000">
                  <c:v>7.7089999999999996</c:v>
                </c:pt>
                <c:pt idx="18500" formatCode="0.000">
                  <c:v>6.9320000000000004</c:v>
                </c:pt>
                <c:pt idx="18501" formatCode="0.000">
                  <c:v>5.359</c:v>
                </c:pt>
                <c:pt idx="18502" formatCode="0.000">
                  <c:v>7.94</c:v>
                </c:pt>
                <c:pt idx="18503" formatCode="0.000">
                  <c:v>5.8970000000000002</c:v>
                </c:pt>
                <c:pt idx="18504" formatCode="0.000">
                  <c:v>6.9589999999999996</c:v>
                </c:pt>
                <c:pt idx="18505" formatCode="0.000">
                  <c:v>-4.5590000000000002</c:v>
                </c:pt>
                <c:pt idx="18506" formatCode="0.000">
                  <c:v>6.5570000000000004</c:v>
                </c:pt>
                <c:pt idx="18507" formatCode="0.000">
                  <c:v>10.83</c:v>
                </c:pt>
                <c:pt idx="18508" formatCode="0.000">
                  <c:v>7.4509999999999996</c:v>
                </c:pt>
                <c:pt idx="18509" formatCode="0.000">
                  <c:v>5.7679999999999998</c:v>
                </c:pt>
                <c:pt idx="18510" formatCode="0.000">
                  <c:v>7.0919999999999996</c:v>
                </c:pt>
                <c:pt idx="18511" formatCode="0.000">
                  <c:v>8.4410000000000007</c:v>
                </c:pt>
                <c:pt idx="18512" formatCode="0.000">
                  <c:v>2.415</c:v>
                </c:pt>
                <c:pt idx="18513" formatCode="0.000">
                  <c:v>8.8420000000000005</c:v>
                </c:pt>
                <c:pt idx="18514" formatCode="0.000">
                  <c:v>-4.8410000000000002</c:v>
                </c:pt>
                <c:pt idx="18515" formatCode="0.000">
                  <c:v>4.9610000000000003</c:v>
                </c:pt>
                <c:pt idx="18516" formatCode="0.000">
                  <c:v>13.641</c:v>
                </c:pt>
                <c:pt idx="18517" formatCode="0.000">
                  <c:v>8.6</c:v>
                </c:pt>
                <c:pt idx="18518" formatCode="0.000">
                  <c:v>8.0809999999999995</c:v>
                </c:pt>
                <c:pt idx="18519" formatCode="0.000">
                  <c:v>4.17</c:v>
                </c:pt>
                <c:pt idx="18520" formatCode="0.000">
                  <c:v>10.496</c:v>
                </c:pt>
                <c:pt idx="18521" formatCode="0.000">
                  <c:v>6.2610000000000001</c:v>
                </c:pt>
                <c:pt idx="18522" formatCode="0.000">
                  <c:v>7.6159999999999997</c:v>
                </c:pt>
                <c:pt idx="18523" formatCode="0.000">
                  <c:v>-6.6580000000000004</c:v>
                </c:pt>
                <c:pt idx="18524" formatCode="0.000">
                  <c:v>5.5629999999999997</c:v>
                </c:pt>
                <c:pt idx="18525" formatCode="0.000">
                  <c:v>9.7810000000000006</c:v>
                </c:pt>
                <c:pt idx="18526" formatCode="0.000">
                  <c:v>7.0549999999999997</c:v>
                </c:pt>
                <c:pt idx="18527" formatCode="0.000">
                  <c:v>7.867</c:v>
                </c:pt>
                <c:pt idx="18528" formatCode="0.000">
                  <c:v>4.859</c:v>
                </c:pt>
                <c:pt idx="18529" formatCode="0.000">
                  <c:v>7.3380000000000001</c:v>
                </c:pt>
                <c:pt idx="18530" formatCode="0.000">
                  <c:v>7.0529999999999999</c:v>
                </c:pt>
                <c:pt idx="18531" formatCode="0.000">
                  <c:v>6.0309999999999997</c:v>
                </c:pt>
                <c:pt idx="18532" formatCode="0.000">
                  <c:v>-2.9000000000000001E-2</c:v>
                </c:pt>
                <c:pt idx="18533" formatCode="0.000">
                  <c:v>2.1669999999999998</c:v>
                </c:pt>
                <c:pt idx="18534" formatCode="0.000">
                  <c:v>11.704000000000001</c:v>
                </c:pt>
                <c:pt idx="18535" formatCode="0.000">
                  <c:v>7.7619999999999996</c:v>
                </c:pt>
                <c:pt idx="18536" formatCode="0.000">
                  <c:v>5.3159999999999998</c:v>
                </c:pt>
                <c:pt idx="18537" formatCode="0.000">
                  <c:v>2.117</c:v>
                </c:pt>
                <c:pt idx="18538" formatCode="0.000">
                  <c:v>8.673</c:v>
                </c:pt>
                <c:pt idx="18539" formatCode="0.000">
                  <c:v>7.0759999999999996</c:v>
                </c:pt>
                <c:pt idx="18540" formatCode="0.000">
                  <c:v>9.0350000000000001</c:v>
                </c:pt>
                <c:pt idx="18541" formatCode="0.000">
                  <c:v>0.58299999999999996</c:v>
                </c:pt>
                <c:pt idx="18542" formatCode="0.000">
                  <c:v>3.3370000000000002</c:v>
                </c:pt>
                <c:pt idx="18543" formatCode="0.000">
                  <c:v>10.276</c:v>
                </c:pt>
                <c:pt idx="18544" formatCode="0.000">
                  <c:v>10.130000000000001</c:v>
                </c:pt>
                <c:pt idx="18545" formatCode="0.000">
                  <c:v>5.1630000000000003</c:v>
                </c:pt>
                <c:pt idx="18546" formatCode="0.000">
                  <c:v>4.6790000000000003</c:v>
                </c:pt>
                <c:pt idx="18547" formatCode="0.000">
                  <c:v>6.867</c:v>
                </c:pt>
                <c:pt idx="18548" formatCode="0.000">
                  <c:v>9.9220000000000006</c:v>
                </c:pt>
                <c:pt idx="18549" formatCode="0.000">
                  <c:v>5.952</c:v>
                </c:pt>
                <c:pt idx="18550" formatCode="0.000">
                  <c:v>-1.607</c:v>
                </c:pt>
                <c:pt idx="18551" formatCode="0.000">
                  <c:v>3.7229999999999999</c:v>
                </c:pt>
                <c:pt idx="18552" formatCode="0.000">
                  <c:v>9.4700000000000006</c:v>
                </c:pt>
                <c:pt idx="18553" formatCode="0.000">
                  <c:v>6.3559999999999999</c:v>
                </c:pt>
                <c:pt idx="18554" formatCode="0.000">
                  <c:v>6.4560000000000004</c:v>
                </c:pt>
                <c:pt idx="18555" formatCode="0.000">
                  <c:v>3.6</c:v>
                </c:pt>
                <c:pt idx="18556" formatCode="0.000">
                  <c:v>6.6760000000000002</c:v>
                </c:pt>
                <c:pt idx="18557" formatCode="0.000">
                  <c:v>11.026999999999999</c:v>
                </c:pt>
                <c:pt idx="18558" formatCode="0.000">
                  <c:v>6.2969999999999997</c:v>
                </c:pt>
                <c:pt idx="18559" formatCode="0.000">
                  <c:v>-1.27</c:v>
                </c:pt>
                <c:pt idx="18560" formatCode="0.000">
                  <c:v>3.327</c:v>
                </c:pt>
                <c:pt idx="18561" formatCode="0.000">
                  <c:v>11.951000000000001</c:v>
                </c:pt>
                <c:pt idx="18562" formatCode="0.000">
                  <c:v>9.3160000000000007</c:v>
                </c:pt>
                <c:pt idx="18563" formatCode="0.000">
                  <c:v>2.2799999999999998</c:v>
                </c:pt>
                <c:pt idx="18564" formatCode="0.000">
                  <c:v>4.1459999999999999</c:v>
                </c:pt>
                <c:pt idx="18565" formatCode="0.000">
                  <c:v>5.5629999999999997</c:v>
                </c:pt>
                <c:pt idx="18566" formatCode="0.000">
                  <c:v>14.323</c:v>
                </c:pt>
                <c:pt idx="18567" formatCode="0.000">
                  <c:v>7.3419999999999996</c:v>
                </c:pt>
                <c:pt idx="18568" formatCode="0.000">
                  <c:v>-2.2749999999999999</c:v>
                </c:pt>
                <c:pt idx="18569" formatCode="0.000">
                  <c:v>1.8939999999999999</c:v>
                </c:pt>
                <c:pt idx="18570" formatCode="0.000">
                  <c:v>11.945</c:v>
                </c:pt>
                <c:pt idx="18571" formatCode="0.000">
                  <c:v>9.0310000000000006</c:v>
                </c:pt>
                <c:pt idx="18572" formatCode="0.000">
                  <c:v>4.9210000000000003</c:v>
                </c:pt>
                <c:pt idx="18573" formatCode="0.000">
                  <c:v>3.5670000000000002</c:v>
                </c:pt>
                <c:pt idx="18574" formatCode="0.000">
                  <c:v>4.2050000000000001</c:v>
                </c:pt>
                <c:pt idx="18575" formatCode="0.000">
                  <c:v>13.255000000000001</c:v>
                </c:pt>
                <c:pt idx="18576" formatCode="0.000">
                  <c:v>6.9109999999999996</c:v>
                </c:pt>
                <c:pt idx="18577" formatCode="0.000">
                  <c:v>-0.9</c:v>
                </c:pt>
                <c:pt idx="18578" formatCode="0.000">
                  <c:v>3.1469999999999998</c:v>
                </c:pt>
                <c:pt idx="18579" formatCode="0.000">
                  <c:v>10.51</c:v>
                </c:pt>
                <c:pt idx="18580" formatCode="0.000">
                  <c:v>7.4240000000000004</c:v>
                </c:pt>
                <c:pt idx="18581" formatCode="0.000">
                  <c:v>3.7410000000000001</c:v>
                </c:pt>
                <c:pt idx="18582" formatCode="0.000">
                  <c:v>6.641</c:v>
                </c:pt>
                <c:pt idx="18583" formatCode="0.000">
                  <c:v>4.9039999999999999</c:v>
                </c:pt>
                <c:pt idx="18584" formatCode="0.000">
                  <c:v>7.0839999999999996</c:v>
                </c:pt>
                <c:pt idx="18585" formatCode="0.000">
                  <c:v>6.5469999999999997</c:v>
                </c:pt>
                <c:pt idx="18586" formatCode="0.000">
                  <c:v>3.637</c:v>
                </c:pt>
                <c:pt idx="18587" formatCode="0.000">
                  <c:v>3.681</c:v>
                </c:pt>
                <c:pt idx="18588" formatCode="0.000">
                  <c:v>11.090999999999999</c:v>
                </c:pt>
                <c:pt idx="18589" formatCode="0.000">
                  <c:v>5.2140000000000004</c:v>
                </c:pt>
                <c:pt idx="18590" formatCode="0.000">
                  <c:v>4.9790000000000001</c:v>
                </c:pt>
                <c:pt idx="18591" formatCode="0.000">
                  <c:v>3.242</c:v>
                </c:pt>
                <c:pt idx="18592" formatCode="0.000">
                  <c:v>8.19</c:v>
                </c:pt>
                <c:pt idx="18593" formatCode="0.000">
                  <c:v>12.131</c:v>
                </c:pt>
                <c:pt idx="18594" formatCode="0.000">
                  <c:v>6.4009999999999998</c:v>
                </c:pt>
                <c:pt idx="18595" formatCode="0.000">
                  <c:v>-1.4550000000000001</c:v>
                </c:pt>
                <c:pt idx="18596" formatCode="0.000">
                  <c:v>5.5469999999999997</c:v>
                </c:pt>
                <c:pt idx="18597" formatCode="0.000">
                  <c:v>10.601000000000001</c:v>
                </c:pt>
                <c:pt idx="18598" formatCode="0.000">
                  <c:v>4.0289999999999999</c:v>
                </c:pt>
                <c:pt idx="18599" formatCode="0.000">
                  <c:v>5.8840000000000003</c:v>
                </c:pt>
                <c:pt idx="18600" formatCode="0.000">
                  <c:v>8.6980000000000004</c:v>
                </c:pt>
                <c:pt idx="18601" formatCode="0.000">
                  <c:v>5.7949999999999999</c:v>
                </c:pt>
                <c:pt idx="18602" formatCode="0.000">
                  <c:v>6.431</c:v>
                </c:pt>
                <c:pt idx="18603" formatCode="0.000">
                  <c:v>6.9569999999999999</c:v>
                </c:pt>
                <c:pt idx="18604" formatCode="0.000">
                  <c:v>1.819</c:v>
                </c:pt>
                <c:pt idx="18605" formatCode="0.000">
                  <c:v>4.2850000000000001</c:v>
                </c:pt>
                <c:pt idx="18606" formatCode="0.000">
                  <c:v>11.048</c:v>
                </c:pt>
                <c:pt idx="18607" formatCode="0.000">
                  <c:v>2.7050000000000001</c:v>
                </c:pt>
                <c:pt idx="18608" formatCode="0.000">
                  <c:v>6.2450000000000001</c:v>
                </c:pt>
                <c:pt idx="18609" formatCode="0.000">
                  <c:v>7.9560000000000004</c:v>
                </c:pt>
                <c:pt idx="18610" formatCode="0.000">
                  <c:v>7.9729999999999999</c:v>
                </c:pt>
                <c:pt idx="18611" formatCode="0.000">
                  <c:v>3.0910000000000002</c:v>
                </c:pt>
                <c:pt idx="18612" formatCode="0.000">
                  <c:v>8.577</c:v>
                </c:pt>
                <c:pt idx="18613" formatCode="0.000">
                  <c:v>3.16</c:v>
                </c:pt>
                <c:pt idx="18614" formatCode="0.000">
                  <c:v>2.919</c:v>
                </c:pt>
                <c:pt idx="18615" formatCode="0.000">
                  <c:v>12.411</c:v>
                </c:pt>
                <c:pt idx="18616" formatCode="0.000">
                  <c:v>7.5640000000000001</c:v>
                </c:pt>
                <c:pt idx="18617" formatCode="0.000">
                  <c:v>5.5330000000000004</c:v>
                </c:pt>
                <c:pt idx="18618" formatCode="0.000">
                  <c:v>4.673</c:v>
                </c:pt>
                <c:pt idx="18619" formatCode="0.000">
                  <c:v>5.2510000000000003</c:v>
                </c:pt>
                <c:pt idx="18620" formatCode="0.000">
                  <c:v>6.9109999999999996</c:v>
                </c:pt>
                <c:pt idx="18621" formatCode="0.000">
                  <c:v>6.9269999999999996</c:v>
                </c:pt>
                <c:pt idx="18622" formatCode="0.000">
                  <c:v>5.4669999999999996</c:v>
                </c:pt>
                <c:pt idx="18623" formatCode="0.000">
                  <c:v>3.3929999999999998</c:v>
                </c:pt>
                <c:pt idx="18624" formatCode="0.000">
                  <c:v>9.4030000000000005</c:v>
                </c:pt>
                <c:pt idx="18625" formatCode="0.000">
                  <c:v>3.573</c:v>
                </c:pt>
                <c:pt idx="18626" formatCode="0.000">
                  <c:v>6.6020000000000003</c:v>
                </c:pt>
                <c:pt idx="18627" formatCode="0.000">
                  <c:v>6.6520000000000001</c:v>
                </c:pt>
                <c:pt idx="18628" formatCode="0.000">
                  <c:v>9.6170000000000009</c:v>
                </c:pt>
                <c:pt idx="18629" formatCode="0.000">
                  <c:v>1.716</c:v>
                </c:pt>
                <c:pt idx="18630" formatCode="0.000">
                  <c:v>6.3840000000000003</c:v>
                </c:pt>
                <c:pt idx="18631" formatCode="0.000">
                  <c:v>6.8380000000000001</c:v>
                </c:pt>
                <c:pt idx="18632" formatCode="0.000">
                  <c:v>4.5659999999999998</c:v>
                </c:pt>
                <c:pt idx="18633" formatCode="0.000">
                  <c:v>9.2550000000000008</c:v>
                </c:pt>
                <c:pt idx="18634" formatCode="0.000">
                  <c:v>8.1120000000000001</c:v>
                </c:pt>
                <c:pt idx="18635" formatCode="0.000">
                  <c:v>3.8050000000000002</c:v>
                </c:pt>
                <c:pt idx="18636" formatCode="0.000">
                  <c:v>7.2960000000000003</c:v>
                </c:pt>
                <c:pt idx="18637" formatCode="0.000">
                  <c:v>7.4329999999999998</c:v>
                </c:pt>
                <c:pt idx="18638" formatCode="0.000">
                  <c:v>3.1739999999999999</c:v>
                </c:pt>
                <c:pt idx="18639" formatCode="0.000">
                  <c:v>6.6319999999999997</c:v>
                </c:pt>
                <c:pt idx="18640" formatCode="0.000">
                  <c:v>4.4809999999999999</c:v>
                </c:pt>
                <c:pt idx="18641" formatCode="0.000">
                  <c:v>4.9800000000000004</c:v>
                </c:pt>
                <c:pt idx="18642" formatCode="0.000">
                  <c:v>9.3650000000000002</c:v>
                </c:pt>
                <c:pt idx="18643" formatCode="0.000">
                  <c:v>5.5759999999999996</c:v>
                </c:pt>
                <c:pt idx="18644" formatCode="0.000">
                  <c:v>6.6580000000000004</c:v>
                </c:pt>
                <c:pt idx="18645" formatCode="0.000">
                  <c:v>5.0830000000000002</c:v>
                </c:pt>
                <c:pt idx="18646" formatCode="0.000">
                  <c:v>7.8330000000000002</c:v>
                </c:pt>
                <c:pt idx="18647" formatCode="0.000">
                  <c:v>5.1959999999999997</c:v>
                </c:pt>
                <c:pt idx="18648" formatCode="0.000">
                  <c:v>8.8130000000000006</c:v>
                </c:pt>
                <c:pt idx="18649" formatCode="0.000">
                  <c:v>1.8220000000000001</c:v>
                </c:pt>
                <c:pt idx="18650" formatCode="0.000">
                  <c:v>3.6829999999999998</c:v>
                </c:pt>
                <c:pt idx="18651" formatCode="0.000">
                  <c:v>10.686</c:v>
                </c:pt>
                <c:pt idx="18652" formatCode="0.000">
                  <c:v>7.6779999999999999</c:v>
                </c:pt>
                <c:pt idx="18653" formatCode="0.000">
                  <c:v>8.2230000000000008</c:v>
                </c:pt>
                <c:pt idx="18654" formatCode="0.000">
                  <c:v>5.4470000000000001</c:v>
                </c:pt>
                <c:pt idx="18655" formatCode="0.000">
                  <c:v>9.5890000000000004</c:v>
                </c:pt>
                <c:pt idx="18656" formatCode="0.000">
                  <c:v>-3.339</c:v>
                </c:pt>
                <c:pt idx="18657" formatCode="0.000">
                  <c:v>8.4670000000000005</c:v>
                </c:pt>
                <c:pt idx="18658" formatCode="0.000">
                  <c:v>3.3450000000000002</c:v>
                </c:pt>
                <c:pt idx="18659" formatCode="0.000">
                  <c:v>6.49</c:v>
                </c:pt>
                <c:pt idx="18660" formatCode="0.000">
                  <c:v>9.5150000000000006</c:v>
                </c:pt>
                <c:pt idx="18661" formatCode="0.000">
                  <c:v>2.79</c:v>
                </c:pt>
                <c:pt idx="18662" formatCode="0.000">
                  <c:v>7.149</c:v>
                </c:pt>
                <c:pt idx="18663" formatCode="0.000">
                  <c:v>6.4630000000000001</c:v>
                </c:pt>
                <c:pt idx="18664" formatCode="0.000">
                  <c:v>8.875</c:v>
                </c:pt>
                <c:pt idx="18665" formatCode="0.000">
                  <c:v>-0.76</c:v>
                </c:pt>
                <c:pt idx="18666" formatCode="0.000">
                  <c:v>9.5679999999999996</c:v>
                </c:pt>
                <c:pt idx="18667" formatCode="0.000">
                  <c:v>5.984</c:v>
                </c:pt>
                <c:pt idx="18668" formatCode="0.000">
                  <c:v>7.2910000000000004</c:v>
                </c:pt>
                <c:pt idx="18669" formatCode="0.000">
                  <c:v>8.1159999999999997</c:v>
                </c:pt>
                <c:pt idx="18670" formatCode="0.000">
                  <c:v>7.8470000000000004</c:v>
                </c:pt>
                <c:pt idx="18671" formatCode="0.000">
                  <c:v>6.6689999999999996</c:v>
                </c:pt>
                <c:pt idx="18672" formatCode="0.000">
                  <c:v>3.7549999999999999</c:v>
                </c:pt>
                <c:pt idx="18673" formatCode="0.000">
                  <c:v>5.88</c:v>
                </c:pt>
                <c:pt idx="18674" formatCode="0.000">
                  <c:v>1.706</c:v>
                </c:pt>
                <c:pt idx="18675" formatCode="0.000">
                  <c:v>6.601</c:v>
                </c:pt>
                <c:pt idx="18676" formatCode="0.000">
                  <c:v>8.9779999999999998</c:v>
                </c:pt>
                <c:pt idx="18677" formatCode="0.000">
                  <c:v>6.8470000000000004</c:v>
                </c:pt>
                <c:pt idx="18678" formatCode="0.000">
                  <c:v>7.2480000000000002</c:v>
                </c:pt>
                <c:pt idx="18679" formatCode="0.000">
                  <c:v>6.8860000000000001</c:v>
                </c:pt>
                <c:pt idx="18680" formatCode="0.000">
                  <c:v>8.3260000000000005</c:v>
                </c:pt>
                <c:pt idx="18681" formatCode="0.000">
                  <c:v>9.1430000000000007</c:v>
                </c:pt>
                <c:pt idx="18682" formatCode="0.000">
                  <c:v>8.4260000000000002</c:v>
                </c:pt>
                <c:pt idx="18683" formatCode="0.000">
                  <c:v>0.27600000000000002</c:v>
                </c:pt>
                <c:pt idx="18684" formatCode="0.000">
                  <c:v>4.9139999999999997</c:v>
                </c:pt>
                <c:pt idx="18685" formatCode="0.000">
                  <c:v>2.2650000000000001</c:v>
                </c:pt>
                <c:pt idx="18686" formatCode="0.000">
                  <c:v>6.8929999999999998</c:v>
                </c:pt>
                <c:pt idx="18687" formatCode="0.000">
                  <c:v>8.4550000000000001</c:v>
                </c:pt>
                <c:pt idx="18688" formatCode="0.000">
                  <c:v>8.3840000000000003</c:v>
                </c:pt>
                <c:pt idx="18689" formatCode="0.000">
                  <c:v>5.1840000000000002</c:v>
                </c:pt>
                <c:pt idx="18690" formatCode="0.000">
                  <c:v>7.1280000000000001</c:v>
                </c:pt>
                <c:pt idx="18691" formatCode="0.000">
                  <c:v>7.2949999999999999</c:v>
                </c:pt>
                <c:pt idx="18692" formatCode="0.000">
                  <c:v>5.7110000000000003</c:v>
                </c:pt>
                <c:pt idx="18693" formatCode="0.000">
                  <c:v>4.9939999999999998</c:v>
                </c:pt>
                <c:pt idx="18694" formatCode="0.000">
                  <c:v>4.9790000000000001</c:v>
                </c:pt>
                <c:pt idx="18695" formatCode="0.000">
                  <c:v>5.63</c:v>
                </c:pt>
                <c:pt idx="18696" formatCode="0.000">
                  <c:v>6.3239999999999998</c:v>
                </c:pt>
                <c:pt idx="18697" formatCode="0.000">
                  <c:v>7.0759999999999996</c:v>
                </c:pt>
                <c:pt idx="18698" formatCode="0.000">
                  <c:v>6.4409999999999998</c:v>
                </c:pt>
                <c:pt idx="18699" formatCode="0.000">
                  <c:v>7.2889999999999997</c:v>
                </c:pt>
                <c:pt idx="18700" formatCode="0.000">
                  <c:v>9.2100000000000009</c:v>
                </c:pt>
                <c:pt idx="18701" formatCode="0.000">
                  <c:v>3.2320000000000002</c:v>
                </c:pt>
                <c:pt idx="18702" formatCode="0.000">
                  <c:v>4.8140000000000001</c:v>
                </c:pt>
                <c:pt idx="18703" formatCode="0.000">
                  <c:v>2.911</c:v>
                </c:pt>
                <c:pt idx="18704" formatCode="0.000">
                  <c:v>6.1680000000000001</c:v>
                </c:pt>
                <c:pt idx="18705" formatCode="0.000">
                  <c:v>8.5289999999999999</c:v>
                </c:pt>
                <c:pt idx="18706" formatCode="0.000">
                  <c:v>6.9379999999999997</c:v>
                </c:pt>
                <c:pt idx="18707" formatCode="0.000">
                  <c:v>6.1760000000000002</c:v>
                </c:pt>
                <c:pt idx="18708" formatCode="0.000">
                  <c:v>7.1310000000000002</c:v>
                </c:pt>
                <c:pt idx="18709" formatCode="0.000">
                  <c:v>9.3919999999999995</c:v>
                </c:pt>
                <c:pt idx="18710" formatCode="0.000">
                  <c:v>8.0410000000000004</c:v>
                </c:pt>
                <c:pt idx="18711" formatCode="0.000">
                  <c:v>4.1609999999999996</c:v>
                </c:pt>
                <c:pt idx="18712" formatCode="0.000">
                  <c:v>-1.103</c:v>
                </c:pt>
                <c:pt idx="18713" formatCode="0.000">
                  <c:v>6.202</c:v>
                </c:pt>
                <c:pt idx="18714" formatCode="0.000">
                  <c:v>8.7690000000000001</c:v>
                </c:pt>
                <c:pt idx="18715" formatCode="0.000">
                  <c:v>7.968</c:v>
                </c:pt>
                <c:pt idx="18716" formatCode="0.000">
                  <c:v>8.3840000000000003</c:v>
                </c:pt>
                <c:pt idx="18717" formatCode="0.000">
                  <c:v>3.7989999999999999</c:v>
                </c:pt>
                <c:pt idx="18718" formatCode="0.000">
                  <c:v>9.3620000000000001</c:v>
                </c:pt>
                <c:pt idx="18719" formatCode="0.000">
                  <c:v>9.4830000000000005</c:v>
                </c:pt>
                <c:pt idx="18720" formatCode="0.000">
                  <c:v>6.6520000000000001</c:v>
                </c:pt>
                <c:pt idx="18721" formatCode="0.000">
                  <c:v>-6.8730000000000002</c:v>
                </c:pt>
                <c:pt idx="18722" formatCode="0.000">
                  <c:v>7.6360000000000001</c:v>
                </c:pt>
                <c:pt idx="18723" formatCode="0.000">
                  <c:v>9.3279999999999994</c:v>
                </c:pt>
                <c:pt idx="18724" formatCode="0.000">
                  <c:v>7.63</c:v>
                </c:pt>
                <c:pt idx="18725" formatCode="0.000">
                  <c:v>5.7709999999999999</c:v>
                </c:pt>
                <c:pt idx="18726" formatCode="0.000">
                  <c:v>6.1740000000000004</c:v>
                </c:pt>
                <c:pt idx="18727" formatCode="0.000">
                  <c:v>8.8670000000000009</c:v>
                </c:pt>
                <c:pt idx="18728" formatCode="0.000">
                  <c:v>13.012</c:v>
                </c:pt>
                <c:pt idx="18729" formatCode="0.000">
                  <c:v>4.2320000000000002</c:v>
                </c:pt>
                <c:pt idx="18730" formatCode="0.000">
                  <c:v>-3.996</c:v>
                </c:pt>
                <c:pt idx="18731" formatCode="0.000">
                  <c:v>6.0279999999999996</c:v>
                </c:pt>
                <c:pt idx="18732" formatCode="0.000">
                  <c:v>8.048</c:v>
                </c:pt>
                <c:pt idx="18733" formatCode="0.000">
                  <c:v>7.3819999999999997</c:v>
                </c:pt>
                <c:pt idx="18734" formatCode="0.000">
                  <c:v>6.6449999999999996</c:v>
                </c:pt>
                <c:pt idx="18735" formatCode="0.000">
                  <c:v>6.7709999999999999</c:v>
                </c:pt>
                <c:pt idx="18736" formatCode="0.000">
                  <c:v>7.2709999999999999</c:v>
                </c:pt>
                <c:pt idx="18737" formatCode="0.000">
                  <c:v>10.191000000000001</c:v>
                </c:pt>
                <c:pt idx="18738" formatCode="0.000">
                  <c:v>5.2119999999999997</c:v>
                </c:pt>
                <c:pt idx="18739" formatCode="0.000">
                  <c:v>-2.2400000000000002</c:v>
                </c:pt>
                <c:pt idx="18740" formatCode="0.000">
                  <c:v>5.3120000000000003</c:v>
                </c:pt>
                <c:pt idx="18741" formatCode="0.000">
                  <c:v>9.2409999999999997</c:v>
                </c:pt>
                <c:pt idx="18742" formatCode="0.000">
                  <c:v>6.6310000000000002</c:v>
                </c:pt>
                <c:pt idx="18743" formatCode="0.000">
                  <c:v>4.5140000000000002</c:v>
                </c:pt>
                <c:pt idx="18744" formatCode="0.000">
                  <c:v>6.3319999999999999</c:v>
                </c:pt>
                <c:pt idx="18745" formatCode="0.000">
                  <c:v>6.6470000000000002</c:v>
                </c:pt>
                <c:pt idx="18746" formatCode="0.000">
                  <c:v>12.798999999999999</c:v>
                </c:pt>
                <c:pt idx="18747" formatCode="0.000">
                  <c:v>5.5750000000000002</c:v>
                </c:pt>
                <c:pt idx="18748" formatCode="0.000">
                  <c:v>1.2290000000000001</c:v>
                </c:pt>
                <c:pt idx="18749" formatCode="0.000">
                  <c:v>4.7069999999999999</c:v>
                </c:pt>
                <c:pt idx="18750" formatCode="0.000">
                  <c:v>7.3689999999999998</c:v>
                </c:pt>
                <c:pt idx="18751" formatCode="0.000">
                  <c:v>8.4860000000000007</c:v>
                </c:pt>
                <c:pt idx="18752" formatCode="0.000">
                  <c:v>5.1509999999999998</c:v>
                </c:pt>
                <c:pt idx="18753" formatCode="0.000">
                  <c:v>5.109</c:v>
                </c:pt>
                <c:pt idx="18754" formatCode="0.000">
                  <c:v>7.4370000000000003</c:v>
                </c:pt>
                <c:pt idx="18755" formatCode="0.000">
                  <c:v>8.3390000000000004</c:v>
                </c:pt>
                <c:pt idx="18756" formatCode="0.000">
                  <c:v>6.1459999999999999</c:v>
                </c:pt>
                <c:pt idx="18757" formatCode="0.000">
                  <c:v>6.0000000000000001E-3</c:v>
                </c:pt>
                <c:pt idx="18758" formatCode="0.000">
                  <c:v>3.895</c:v>
                </c:pt>
                <c:pt idx="18759" formatCode="0.000">
                  <c:v>11.247</c:v>
                </c:pt>
                <c:pt idx="18760" formatCode="0.000">
                  <c:v>8.0839999999999996</c:v>
                </c:pt>
                <c:pt idx="18761" formatCode="0.000">
                  <c:v>6.7370000000000001</c:v>
                </c:pt>
                <c:pt idx="18762" formatCode="0.000">
                  <c:v>5.8520000000000003</c:v>
                </c:pt>
                <c:pt idx="18763" formatCode="0.000">
                  <c:v>7.633</c:v>
                </c:pt>
                <c:pt idx="18764" formatCode="0.000">
                  <c:v>5.2679999999999998</c:v>
                </c:pt>
                <c:pt idx="18765" formatCode="0.000">
                  <c:v>7.391</c:v>
                </c:pt>
                <c:pt idx="18766" formatCode="0.000">
                  <c:v>-1.83</c:v>
                </c:pt>
                <c:pt idx="18767" formatCode="0.000">
                  <c:v>5.2430000000000003</c:v>
                </c:pt>
                <c:pt idx="18768" formatCode="0.000">
                  <c:v>11.445</c:v>
                </c:pt>
                <c:pt idx="18769" formatCode="0.000">
                  <c:v>7.3470000000000004</c:v>
                </c:pt>
                <c:pt idx="18770" formatCode="0.000">
                  <c:v>8.7200000000000006</c:v>
                </c:pt>
                <c:pt idx="18771" formatCode="0.000">
                  <c:v>11.435</c:v>
                </c:pt>
                <c:pt idx="18772" formatCode="0.000">
                  <c:v>8.0169999999999995</c:v>
                </c:pt>
                <c:pt idx="18773" formatCode="0.000">
                  <c:v>0.183</c:v>
                </c:pt>
                <c:pt idx="18774" formatCode="0.000">
                  <c:v>5.5259999999999998</c:v>
                </c:pt>
                <c:pt idx="18775" formatCode="0.000">
                  <c:v>-4.0650000000000004</c:v>
                </c:pt>
                <c:pt idx="18776" formatCode="0.000">
                  <c:v>6.1109999999999998</c:v>
                </c:pt>
                <c:pt idx="18777" formatCode="0.000">
                  <c:v>12.55</c:v>
                </c:pt>
                <c:pt idx="18778" formatCode="0.000">
                  <c:v>10.631</c:v>
                </c:pt>
                <c:pt idx="18779" formatCode="0.000">
                  <c:v>8.0359999999999996</c:v>
                </c:pt>
                <c:pt idx="18780" formatCode="0.000">
                  <c:v>8.8989999999999991</c:v>
                </c:pt>
                <c:pt idx="18781" formatCode="0.000">
                  <c:v>8.3759999999999994</c:v>
                </c:pt>
                <c:pt idx="18782" formatCode="0.000">
                  <c:v>5.2409999999999997</c:v>
                </c:pt>
                <c:pt idx="18783" formatCode="0.000">
                  <c:v>6.43</c:v>
                </c:pt>
                <c:pt idx="18784" formatCode="0.000">
                  <c:v>-5.9589999999999996</c:v>
                </c:pt>
                <c:pt idx="18785" formatCode="0.000">
                  <c:v>4.7629999999999999</c:v>
                </c:pt>
                <c:pt idx="18786" formatCode="0.000">
                  <c:v>9.4039999999999999</c:v>
                </c:pt>
                <c:pt idx="18787" formatCode="0.000">
                  <c:v>7.8280000000000003</c:v>
                </c:pt>
                <c:pt idx="18788" formatCode="0.000">
                  <c:v>7.3259999999999996</c:v>
                </c:pt>
                <c:pt idx="18789" formatCode="0.000">
                  <c:v>8.4979999999999993</c:v>
                </c:pt>
                <c:pt idx="18790" formatCode="0.000">
                  <c:v>10.592000000000001</c:v>
                </c:pt>
                <c:pt idx="18791" formatCode="0.000">
                  <c:v>-2.6030000000000002</c:v>
                </c:pt>
                <c:pt idx="18792" formatCode="0.000">
                  <c:v>8.9410000000000007</c:v>
                </c:pt>
                <c:pt idx="18793" formatCode="0.000">
                  <c:v>1.982</c:v>
                </c:pt>
                <c:pt idx="18794" formatCode="0.000">
                  <c:v>4.7949999999999999</c:v>
                </c:pt>
                <c:pt idx="18795" formatCode="0.000">
                  <c:v>8.4550000000000001</c:v>
                </c:pt>
                <c:pt idx="18796" formatCode="0.000">
                  <c:v>7.1230000000000002</c:v>
                </c:pt>
                <c:pt idx="18797" formatCode="0.000">
                  <c:v>5.8289999999999997</c:v>
                </c:pt>
                <c:pt idx="18798" formatCode="0.000">
                  <c:v>6.9980000000000002</c:v>
                </c:pt>
                <c:pt idx="18799" formatCode="0.000">
                  <c:v>10.669</c:v>
                </c:pt>
                <c:pt idx="18800" formatCode="0.000">
                  <c:v>3.48</c:v>
                </c:pt>
                <c:pt idx="18801" formatCode="0.000">
                  <c:v>9.0640000000000001</c:v>
                </c:pt>
                <c:pt idx="18802" formatCode="0.000">
                  <c:v>-4.7889999999999997</c:v>
                </c:pt>
                <c:pt idx="18803" formatCode="0.000">
                  <c:v>7.3479999999999999</c:v>
                </c:pt>
                <c:pt idx="18804" formatCode="0.000">
                  <c:v>10.082000000000001</c:v>
                </c:pt>
                <c:pt idx="18805" formatCode="0.000">
                  <c:v>10.098000000000001</c:v>
                </c:pt>
                <c:pt idx="18806" formatCode="0.000">
                  <c:v>8.7449999999999992</c:v>
                </c:pt>
                <c:pt idx="18807" formatCode="0.000">
                  <c:v>9.218</c:v>
                </c:pt>
                <c:pt idx="18808" formatCode="0.000">
                  <c:v>8.6679999999999993</c:v>
                </c:pt>
                <c:pt idx="18809" formatCode="0.000">
                  <c:v>-0.99199999999999999</c:v>
                </c:pt>
                <c:pt idx="18810" formatCode="0.000">
                  <c:v>4.9589999999999996</c:v>
                </c:pt>
                <c:pt idx="18811" formatCode="0.000">
                  <c:v>-3.944</c:v>
                </c:pt>
                <c:pt idx="18812" formatCode="0.000">
                  <c:v>7.1580000000000004</c:v>
                </c:pt>
                <c:pt idx="18813" formatCode="0.000">
                  <c:v>11.875</c:v>
                </c:pt>
                <c:pt idx="18814" formatCode="0.000">
                  <c:v>7.1559999999999997</c:v>
                </c:pt>
                <c:pt idx="18815" formatCode="0.000">
                  <c:v>6.2850000000000001</c:v>
                </c:pt>
                <c:pt idx="18816" formatCode="0.000">
                  <c:v>9.9369999999999994</c:v>
                </c:pt>
                <c:pt idx="18817" formatCode="0.000">
                  <c:v>11.166</c:v>
                </c:pt>
                <c:pt idx="18818" formatCode="0.000">
                  <c:v>-3.1659999999999999</c:v>
                </c:pt>
                <c:pt idx="18819" formatCode="0.000">
                  <c:v>6.0579999999999998</c:v>
                </c:pt>
                <c:pt idx="18820" formatCode="0.000">
                  <c:v>-1.0860000000000001</c:v>
                </c:pt>
                <c:pt idx="18821" formatCode="0.000">
                  <c:v>6.8040000000000003</c:v>
                </c:pt>
                <c:pt idx="18822" formatCode="0.000">
                  <c:v>12.608000000000001</c:v>
                </c:pt>
                <c:pt idx="18823" formatCode="0.000">
                  <c:v>11.807</c:v>
                </c:pt>
                <c:pt idx="18824" formatCode="0.000">
                  <c:v>3.395</c:v>
                </c:pt>
                <c:pt idx="18825" formatCode="0.000">
                  <c:v>8.9659999999999993</c:v>
                </c:pt>
                <c:pt idx="18826" formatCode="0.000">
                  <c:v>6.173</c:v>
                </c:pt>
                <c:pt idx="18827" formatCode="0.000">
                  <c:v>-2.85</c:v>
                </c:pt>
                <c:pt idx="18828" formatCode="0.000">
                  <c:v>7.7939999999999996</c:v>
                </c:pt>
                <c:pt idx="18829" formatCode="0.000">
                  <c:v>4.548</c:v>
                </c:pt>
                <c:pt idx="18830" formatCode="0.000">
                  <c:v>4.9550000000000001</c:v>
                </c:pt>
                <c:pt idx="18831" formatCode="0.000">
                  <c:v>10.946999999999999</c:v>
                </c:pt>
                <c:pt idx="18832" formatCode="0.000">
                  <c:v>8.5090000000000003</c:v>
                </c:pt>
                <c:pt idx="18833" formatCode="0.000">
                  <c:v>8.8919999999999995</c:v>
                </c:pt>
                <c:pt idx="18834" formatCode="0.000">
                  <c:v>12.266</c:v>
                </c:pt>
                <c:pt idx="18835" formatCode="0.000">
                  <c:v>7.4539999999999997</c:v>
                </c:pt>
                <c:pt idx="18836" formatCode="0.000">
                  <c:v>-6.069</c:v>
                </c:pt>
                <c:pt idx="18837" formatCode="0.000">
                  <c:v>8.1379999999999999</c:v>
                </c:pt>
                <c:pt idx="18838" formatCode="0.000">
                  <c:v>2.1749999999999998</c:v>
                </c:pt>
                <c:pt idx="18839" formatCode="0.000">
                  <c:v>5.48</c:v>
                </c:pt>
                <c:pt idx="18840" formatCode="0.000">
                  <c:v>8.859</c:v>
                </c:pt>
                <c:pt idx="18841" formatCode="0.000">
                  <c:v>8.8040000000000003</c:v>
                </c:pt>
                <c:pt idx="18842" formatCode="0.000">
                  <c:v>8.6270000000000007</c:v>
                </c:pt>
                <c:pt idx="18843" formatCode="0.000">
                  <c:v>11.398</c:v>
                </c:pt>
                <c:pt idx="18844" formatCode="0.000">
                  <c:v>7.9</c:v>
                </c:pt>
                <c:pt idx="18845" formatCode="0.000">
                  <c:v>1.82</c:v>
                </c:pt>
                <c:pt idx="18846" formatCode="0.000">
                  <c:v>-1.4750000000000001</c:v>
                </c:pt>
                <c:pt idx="18847" formatCode="0.000">
                  <c:v>4.9329999999999998</c:v>
                </c:pt>
                <c:pt idx="18848" formatCode="0.000">
                  <c:v>-3.3239999999999998</c:v>
                </c:pt>
                <c:pt idx="18849" formatCode="0.000">
                  <c:v>4.1260000000000003</c:v>
                </c:pt>
                <c:pt idx="18850" formatCode="0.000">
                  <c:v>8.9420000000000002</c:v>
                </c:pt>
                <c:pt idx="18851" formatCode="0.000">
                  <c:v>7.0780000000000003</c:v>
                </c:pt>
                <c:pt idx="18852" formatCode="0.000">
                  <c:v>6.6920000000000002</c:v>
                </c:pt>
                <c:pt idx="18853" formatCode="0.000">
                  <c:v>8.5519999999999996</c:v>
                </c:pt>
                <c:pt idx="18854" formatCode="0.000">
                  <c:v>11.032</c:v>
                </c:pt>
                <c:pt idx="18855" formatCode="0.000">
                  <c:v>-7.3879999999999999</c:v>
                </c:pt>
                <c:pt idx="18856" formatCode="0.000">
                  <c:v>6.6529999999999996</c:v>
                </c:pt>
                <c:pt idx="18857" formatCode="0.000">
                  <c:v>4.5519999999999996</c:v>
                </c:pt>
                <c:pt idx="18858" formatCode="0.000">
                  <c:v>-1.5780000000000001</c:v>
                </c:pt>
                <c:pt idx="18859" formatCode="0.000">
                  <c:v>8.2200000000000006</c:v>
                </c:pt>
                <c:pt idx="18860" formatCode="0.000">
                  <c:v>8.0540000000000003</c:v>
                </c:pt>
                <c:pt idx="18861" formatCode="0.000">
                  <c:v>6.3010000000000002</c:v>
                </c:pt>
                <c:pt idx="18862" formatCode="0.000">
                  <c:v>7.9589999999999996</c:v>
                </c:pt>
                <c:pt idx="18863" formatCode="0.000">
                  <c:v>7.4610000000000003</c:v>
                </c:pt>
                <c:pt idx="18864" formatCode="0.000">
                  <c:v>10.305999999999999</c:v>
                </c:pt>
                <c:pt idx="18865" formatCode="0.000">
                  <c:v>-11.827999999999999</c:v>
                </c:pt>
                <c:pt idx="18866" formatCode="0.000">
                  <c:v>10.44</c:v>
                </c:pt>
                <c:pt idx="18867" formatCode="0.000">
                  <c:v>6.5439999999999996</c:v>
                </c:pt>
                <c:pt idx="18868" formatCode="0.000">
                  <c:v>-1.601</c:v>
                </c:pt>
                <c:pt idx="18869" formatCode="0.000">
                  <c:v>6.6509999999999998</c:v>
                </c:pt>
                <c:pt idx="18870" formatCode="0.000">
                  <c:v>9.7379999999999995</c:v>
                </c:pt>
                <c:pt idx="18871" formatCode="0.000">
                  <c:v>8.016</c:v>
                </c:pt>
                <c:pt idx="18872" formatCode="0.000">
                  <c:v>8.2620000000000005</c:v>
                </c:pt>
                <c:pt idx="18873" formatCode="0.000">
                  <c:v>12.138999999999999</c:v>
                </c:pt>
                <c:pt idx="18874" formatCode="0.000">
                  <c:v>9.1669999999999998</c:v>
                </c:pt>
                <c:pt idx="18875" formatCode="0.000">
                  <c:v>-12.619</c:v>
                </c:pt>
                <c:pt idx="18876" formatCode="0.000">
                  <c:v>7.8129999999999997</c:v>
                </c:pt>
                <c:pt idx="18877" formatCode="0.000">
                  <c:v>6.3609999999999998</c:v>
                </c:pt>
                <c:pt idx="18878" formatCode="0.000">
                  <c:v>-0.71099999999999997</c:v>
                </c:pt>
                <c:pt idx="18879" formatCode="0.000">
                  <c:v>5.53</c:v>
                </c:pt>
                <c:pt idx="18880" formatCode="0.000">
                  <c:v>8.1140000000000008</c:v>
                </c:pt>
                <c:pt idx="18881" formatCode="0.000">
                  <c:v>11.308999999999999</c:v>
                </c:pt>
                <c:pt idx="18882" formatCode="0.000">
                  <c:v>9.3510000000000009</c:v>
                </c:pt>
                <c:pt idx="18883" formatCode="0.000">
                  <c:v>7.7830000000000004</c:v>
                </c:pt>
                <c:pt idx="18884" formatCode="0.000">
                  <c:v>10.316000000000001</c:v>
                </c:pt>
                <c:pt idx="18885" formatCode="0.000">
                  <c:v>-15.242000000000001</c:v>
                </c:pt>
                <c:pt idx="18886" formatCode="0.000">
                  <c:v>10.797000000000001</c:v>
                </c:pt>
                <c:pt idx="18887" formatCode="0.000">
                  <c:v>6.7069999999999999</c:v>
                </c:pt>
                <c:pt idx="18888" formatCode="0.000">
                  <c:v>-1.532</c:v>
                </c:pt>
                <c:pt idx="18889" formatCode="0.000">
                  <c:v>6.0350000000000001</c:v>
                </c:pt>
                <c:pt idx="18890" formatCode="0.000">
                  <c:v>6.6459999999999999</c:v>
                </c:pt>
                <c:pt idx="18891" formatCode="0.000">
                  <c:v>8.2620000000000005</c:v>
                </c:pt>
                <c:pt idx="18892" formatCode="0.000">
                  <c:v>8.0660000000000007</c:v>
                </c:pt>
                <c:pt idx="18893" formatCode="0.000">
                  <c:v>8.1709999999999994</c:v>
                </c:pt>
                <c:pt idx="18894" formatCode="0.000">
                  <c:v>7.9290000000000003</c:v>
                </c:pt>
                <c:pt idx="18895" formatCode="0.000">
                  <c:v>-12.959</c:v>
                </c:pt>
                <c:pt idx="18896" formatCode="0.000">
                  <c:v>11.285</c:v>
                </c:pt>
                <c:pt idx="18897" formatCode="0.000">
                  <c:v>5.7560000000000002</c:v>
                </c:pt>
                <c:pt idx="18898" formatCode="0.000">
                  <c:v>-0.56299999999999994</c:v>
                </c:pt>
                <c:pt idx="18899" formatCode="0.000">
                  <c:v>6.53</c:v>
                </c:pt>
                <c:pt idx="18900" formatCode="0.000">
                  <c:v>9.7840000000000007</c:v>
                </c:pt>
                <c:pt idx="18901" formatCode="0.000">
                  <c:v>6.1829999999999998</c:v>
                </c:pt>
                <c:pt idx="18902" formatCode="0.000">
                  <c:v>6.7670000000000003</c:v>
                </c:pt>
                <c:pt idx="18903" formatCode="0.000">
                  <c:v>8.6189999999999998</c:v>
                </c:pt>
                <c:pt idx="18904" formatCode="0.000">
                  <c:v>7.03</c:v>
                </c:pt>
                <c:pt idx="18905" formatCode="0.000">
                  <c:v>-16.541</c:v>
                </c:pt>
                <c:pt idx="18906" formatCode="0.000">
                  <c:v>10.115</c:v>
                </c:pt>
                <c:pt idx="18907" formatCode="0.000">
                  <c:v>5.4870000000000001</c:v>
                </c:pt>
                <c:pt idx="18908" formatCode="0.000">
                  <c:v>4.7469999999999999</c:v>
                </c:pt>
                <c:pt idx="18909" formatCode="0.000">
                  <c:v>5.7590000000000003</c:v>
                </c:pt>
                <c:pt idx="18910" formatCode="0.000">
                  <c:v>14.18</c:v>
                </c:pt>
                <c:pt idx="18911" formatCode="0.000">
                  <c:v>8.1920000000000002</c:v>
                </c:pt>
                <c:pt idx="18912" formatCode="0.000">
                  <c:v>6.4790000000000001</c:v>
                </c:pt>
                <c:pt idx="18913" formatCode="0.000">
                  <c:v>7.1130000000000004</c:v>
                </c:pt>
                <c:pt idx="18914" formatCode="0.000">
                  <c:v>7.3129999999999997</c:v>
                </c:pt>
                <c:pt idx="18915" formatCode="0.000">
                  <c:v>-7.2640000000000002</c:v>
                </c:pt>
                <c:pt idx="18916" formatCode="0.000">
                  <c:v>6.601</c:v>
                </c:pt>
                <c:pt idx="18917" formatCode="0.000">
                  <c:v>4.4550000000000001</c:v>
                </c:pt>
                <c:pt idx="18918" formatCode="0.000">
                  <c:v>2.2949999999999999</c:v>
                </c:pt>
                <c:pt idx="18919" formatCode="0.000">
                  <c:v>6.0830000000000002</c:v>
                </c:pt>
                <c:pt idx="18920" formatCode="0.000">
                  <c:v>11.156000000000001</c:v>
                </c:pt>
                <c:pt idx="18921" formatCode="0.000">
                  <c:v>6.9059999999999997</c:v>
                </c:pt>
                <c:pt idx="18922" formatCode="0.000">
                  <c:v>7.242</c:v>
                </c:pt>
                <c:pt idx="18923" formatCode="0.000">
                  <c:v>8.2579999999999991</c:v>
                </c:pt>
                <c:pt idx="18924" formatCode="0.000">
                  <c:v>7.4850000000000003</c:v>
                </c:pt>
                <c:pt idx="18925" formatCode="0.000">
                  <c:v>-13.061</c:v>
                </c:pt>
                <c:pt idx="18926" formatCode="0.000">
                  <c:v>11.44</c:v>
                </c:pt>
                <c:pt idx="18927" formatCode="0.000">
                  <c:v>5.5529999999999999</c:v>
                </c:pt>
                <c:pt idx="18928" formatCode="0.000">
                  <c:v>3.9180000000000001</c:v>
                </c:pt>
                <c:pt idx="18929" formatCode="0.000">
                  <c:v>6.5869999999999997</c:v>
                </c:pt>
                <c:pt idx="18930" formatCode="0.000">
                  <c:v>8.17</c:v>
                </c:pt>
                <c:pt idx="18931" formatCode="0.000">
                  <c:v>7.1559999999999997</c:v>
                </c:pt>
                <c:pt idx="18932" formatCode="0.000">
                  <c:v>9.1289999999999996</c:v>
                </c:pt>
                <c:pt idx="18933" formatCode="0.000">
                  <c:v>8.7029999999999994</c:v>
                </c:pt>
                <c:pt idx="18934" formatCode="0.000">
                  <c:v>8.7620000000000005</c:v>
                </c:pt>
                <c:pt idx="18935" formatCode="0.000">
                  <c:v>-5.883</c:v>
                </c:pt>
                <c:pt idx="18936" formatCode="0.000">
                  <c:v>4.5350000000000001</c:v>
                </c:pt>
                <c:pt idx="18937" formatCode="0.000">
                  <c:v>6.1929999999999996</c:v>
                </c:pt>
                <c:pt idx="18938" formatCode="0.000">
                  <c:v>-4.9580000000000002</c:v>
                </c:pt>
                <c:pt idx="18939" formatCode="0.000">
                  <c:v>6.5869999999999997</c:v>
                </c:pt>
                <c:pt idx="18940" formatCode="0.000">
                  <c:v>12.340999999999999</c:v>
                </c:pt>
                <c:pt idx="18941" formatCode="0.000">
                  <c:v>9.2479999999999993</c:v>
                </c:pt>
                <c:pt idx="18942" formatCode="0.000">
                  <c:v>7.1180000000000003</c:v>
                </c:pt>
                <c:pt idx="18943" formatCode="0.000">
                  <c:v>5.33</c:v>
                </c:pt>
                <c:pt idx="18944" formatCode="0.000">
                  <c:v>10.307</c:v>
                </c:pt>
                <c:pt idx="18945" formatCode="0.000">
                  <c:v>-0.83899999999999997</c:v>
                </c:pt>
                <c:pt idx="18946" formatCode="0.000">
                  <c:v>1.9850000000000001</c:v>
                </c:pt>
                <c:pt idx="18947" formatCode="0.000">
                  <c:v>4.2089999999999996</c:v>
                </c:pt>
                <c:pt idx="18948" formatCode="0.000">
                  <c:v>-1.3859999999999999</c:v>
                </c:pt>
                <c:pt idx="18949" formatCode="0.000">
                  <c:v>6.7670000000000003</c:v>
                </c:pt>
                <c:pt idx="18950" formatCode="0.000">
                  <c:v>9.8889999999999993</c:v>
                </c:pt>
                <c:pt idx="18951" formatCode="0.000">
                  <c:v>5.55</c:v>
                </c:pt>
                <c:pt idx="18952" formatCode="0.000">
                  <c:v>4.8029999999999999</c:v>
                </c:pt>
                <c:pt idx="18953" formatCode="0.000">
                  <c:v>5.92</c:v>
                </c:pt>
                <c:pt idx="18954" formatCode="0.000">
                  <c:v>7.1520000000000001</c:v>
                </c:pt>
                <c:pt idx="18955" formatCode="0.000">
                  <c:v>1.671</c:v>
                </c:pt>
                <c:pt idx="18956" formatCode="0.000">
                  <c:v>2.82</c:v>
                </c:pt>
                <c:pt idx="18957" formatCode="0.000">
                  <c:v>3.0059999999999998</c:v>
                </c:pt>
                <c:pt idx="18958" formatCode="0.000">
                  <c:v>1.6779999999999999</c:v>
                </c:pt>
                <c:pt idx="18959" formatCode="0.000">
                  <c:v>6.7279999999999998</c:v>
                </c:pt>
                <c:pt idx="18960" formatCode="0.000">
                  <c:v>13.355</c:v>
                </c:pt>
                <c:pt idx="18961" formatCode="0.000">
                  <c:v>5.8620000000000001</c:v>
                </c:pt>
                <c:pt idx="18962" formatCode="0.000">
                  <c:v>10.843</c:v>
                </c:pt>
                <c:pt idx="18963" formatCode="0.000">
                  <c:v>6.9550000000000001</c:v>
                </c:pt>
                <c:pt idx="18964" formatCode="0.000">
                  <c:v>10.048999999999999</c:v>
                </c:pt>
                <c:pt idx="18965" formatCode="0.000">
                  <c:v>-3.5840000000000001</c:v>
                </c:pt>
                <c:pt idx="18966" formatCode="0.000">
                  <c:v>-5.4240000000000004</c:v>
                </c:pt>
                <c:pt idx="18967" formatCode="0.000">
                  <c:v>5.7249999999999996</c:v>
                </c:pt>
                <c:pt idx="18968" formatCode="0.000">
                  <c:v>2.234</c:v>
                </c:pt>
                <c:pt idx="18969" formatCode="0.000">
                  <c:v>7.5179999999999998</c:v>
                </c:pt>
                <c:pt idx="18970" formatCode="0.000">
                  <c:v>12.557</c:v>
                </c:pt>
                <c:pt idx="18971" formatCode="0.000">
                  <c:v>6.8719999999999999</c:v>
                </c:pt>
                <c:pt idx="18972" formatCode="0.000">
                  <c:v>8.9860000000000007</c:v>
                </c:pt>
                <c:pt idx="18973" formatCode="0.000">
                  <c:v>6.0739999999999998</c:v>
                </c:pt>
                <c:pt idx="18974" formatCode="0.000">
                  <c:v>9.7870000000000008</c:v>
                </c:pt>
                <c:pt idx="18975" formatCode="0.000">
                  <c:v>1.3959999999999999</c:v>
                </c:pt>
                <c:pt idx="18976" formatCode="0.000">
                  <c:v>-6.84</c:v>
                </c:pt>
                <c:pt idx="18977" formatCode="0.000">
                  <c:v>4.4889999999999999</c:v>
                </c:pt>
                <c:pt idx="18978" formatCode="0.000">
                  <c:v>6.1079999999999997</c:v>
                </c:pt>
                <c:pt idx="18979" formatCode="0.000">
                  <c:v>7.3460000000000001</c:v>
                </c:pt>
                <c:pt idx="18980" formatCode="0.000">
                  <c:v>8.5619999999999994</c:v>
                </c:pt>
                <c:pt idx="18981" formatCode="0.000">
                  <c:v>7.3049999999999997</c:v>
                </c:pt>
                <c:pt idx="18982" formatCode="0.000">
                  <c:v>7.2809999999999997</c:v>
                </c:pt>
                <c:pt idx="18983" formatCode="0.000">
                  <c:v>9.0429999999999993</c:v>
                </c:pt>
                <c:pt idx="18984" formatCode="0.000">
                  <c:v>9.4659999999999993</c:v>
                </c:pt>
                <c:pt idx="18985" formatCode="0.000">
                  <c:v>0.113</c:v>
                </c:pt>
                <c:pt idx="18986" formatCode="0.000">
                  <c:v>-3.2730000000000001</c:v>
                </c:pt>
                <c:pt idx="18987" formatCode="0.000">
                  <c:v>5.6360000000000001</c:v>
                </c:pt>
                <c:pt idx="18988" formatCode="0.000">
                  <c:v>1.7490000000000001</c:v>
                </c:pt>
                <c:pt idx="18989" formatCode="0.000">
                  <c:v>5.51</c:v>
                </c:pt>
                <c:pt idx="18990" formatCode="0.000">
                  <c:v>9.9890000000000008</c:v>
                </c:pt>
                <c:pt idx="18991" formatCode="0.000">
                  <c:v>7.5019999999999998</c:v>
                </c:pt>
                <c:pt idx="18992" formatCode="0.000">
                  <c:v>7.0209999999999999</c:v>
                </c:pt>
                <c:pt idx="18993" formatCode="0.000">
                  <c:v>8.2140000000000004</c:v>
                </c:pt>
                <c:pt idx="18994" formatCode="0.000">
                  <c:v>10.571999999999999</c:v>
                </c:pt>
                <c:pt idx="18995" formatCode="0.000">
                  <c:v>4.5209999999999999</c:v>
                </c:pt>
                <c:pt idx="18996" formatCode="0.000">
                  <c:v>-9.4130000000000003</c:v>
                </c:pt>
                <c:pt idx="18997" formatCode="0.000">
                  <c:v>4.7510000000000003</c:v>
                </c:pt>
                <c:pt idx="18998" formatCode="0.000">
                  <c:v>4.3419999999999996</c:v>
                </c:pt>
                <c:pt idx="18999" formatCode="0.000">
                  <c:v>7.6790000000000003</c:v>
                </c:pt>
                <c:pt idx="19000" formatCode="0.000">
                  <c:v>7.665</c:v>
                </c:pt>
                <c:pt idx="19001" formatCode="0.000">
                  <c:v>7.673</c:v>
                </c:pt>
                <c:pt idx="19002" formatCode="0.000">
                  <c:v>7.8440000000000003</c:v>
                </c:pt>
                <c:pt idx="19003" formatCode="0.000">
                  <c:v>9.6940000000000008</c:v>
                </c:pt>
                <c:pt idx="19004" formatCode="0.000">
                  <c:v>8.3650000000000002</c:v>
                </c:pt>
                <c:pt idx="19005" formatCode="0.000">
                  <c:v>5.1219999999999999</c:v>
                </c:pt>
                <c:pt idx="19006" formatCode="0.000">
                  <c:v>-8.6859999999999999</c:v>
                </c:pt>
                <c:pt idx="19007" formatCode="0.000">
                  <c:v>5.2789999999999999</c:v>
                </c:pt>
                <c:pt idx="19008" formatCode="0.000">
                  <c:v>1.6E-2</c:v>
                </c:pt>
                <c:pt idx="19009" formatCode="0.000">
                  <c:v>8.3550000000000004</c:v>
                </c:pt>
                <c:pt idx="19010" formatCode="0.000">
                  <c:v>9.2200000000000006</c:v>
                </c:pt>
                <c:pt idx="19011" formatCode="0.000">
                  <c:v>9.6440000000000001</c:v>
                </c:pt>
                <c:pt idx="19012" formatCode="0.000">
                  <c:v>8.3420000000000005</c:v>
                </c:pt>
                <c:pt idx="19013" formatCode="0.000">
                  <c:v>10.933999999999999</c:v>
                </c:pt>
                <c:pt idx="19014" formatCode="0.000">
                  <c:v>10.95</c:v>
                </c:pt>
                <c:pt idx="19015" formatCode="0.000">
                  <c:v>2.9830000000000001</c:v>
                </c:pt>
                <c:pt idx="19016" formatCode="0.000">
                  <c:v>-8.4</c:v>
                </c:pt>
                <c:pt idx="19017" formatCode="0.000">
                  <c:v>5.2430000000000003</c:v>
                </c:pt>
                <c:pt idx="19018" formatCode="0.000">
                  <c:v>-1.79</c:v>
                </c:pt>
                <c:pt idx="19019" formatCode="0.000">
                  <c:v>6.89</c:v>
                </c:pt>
                <c:pt idx="19020" formatCode="0.000">
                  <c:v>8.109</c:v>
                </c:pt>
                <c:pt idx="19021" formatCode="0.000">
                  <c:v>7.2309999999999999</c:v>
                </c:pt>
                <c:pt idx="19022" formatCode="0.000">
                  <c:v>6.8959999999999999</c:v>
                </c:pt>
                <c:pt idx="19023" formatCode="0.000">
                  <c:v>8.6050000000000004</c:v>
                </c:pt>
                <c:pt idx="19024" formatCode="0.000">
                  <c:v>8.3379999999999992</c:v>
                </c:pt>
                <c:pt idx="19025" formatCode="0.000">
                  <c:v>1.623</c:v>
                </c:pt>
                <c:pt idx="19026" formatCode="0.000">
                  <c:v>0.48399999999999999</c:v>
                </c:pt>
                <c:pt idx="19027" formatCode="0.000">
                  <c:v>3.2160000000000002</c:v>
                </c:pt>
                <c:pt idx="19028" formatCode="0.000">
                  <c:v>1.3029999999999999</c:v>
                </c:pt>
                <c:pt idx="19029" formatCode="0.000">
                  <c:v>7.7560000000000002</c:v>
                </c:pt>
                <c:pt idx="19030" formatCode="0.000">
                  <c:v>7.47</c:v>
                </c:pt>
                <c:pt idx="19031" formatCode="0.000">
                  <c:v>8.4619999999999997</c:v>
                </c:pt>
                <c:pt idx="19032" formatCode="0.000">
                  <c:v>5.6360000000000001</c:v>
                </c:pt>
                <c:pt idx="19033" formatCode="0.000">
                  <c:v>7.6920000000000002</c:v>
                </c:pt>
                <c:pt idx="19034" formatCode="0.000">
                  <c:v>5.5129999999999999</c:v>
                </c:pt>
                <c:pt idx="19035" formatCode="0.000">
                  <c:v>0.13100000000000001</c:v>
                </c:pt>
                <c:pt idx="19036" formatCode="0.000">
                  <c:v>8.11</c:v>
                </c:pt>
                <c:pt idx="19037" formatCode="0.000">
                  <c:v>3.9950000000000001</c:v>
                </c:pt>
                <c:pt idx="19038" formatCode="0.000">
                  <c:v>2.484</c:v>
                </c:pt>
                <c:pt idx="19039" formatCode="0.000">
                  <c:v>4.3310000000000004</c:v>
                </c:pt>
                <c:pt idx="19040" formatCode="0.000">
                  <c:v>6.58</c:v>
                </c:pt>
                <c:pt idx="19041" formatCode="0.000">
                  <c:v>9.8740000000000006</c:v>
                </c:pt>
                <c:pt idx="19042" formatCode="0.000">
                  <c:v>4.7160000000000002</c:v>
                </c:pt>
                <c:pt idx="19043" formatCode="0.000">
                  <c:v>7.3959999999999999</c:v>
                </c:pt>
                <c:pt idx="19044" formatCode="0.000">
                  <c:v>9.6679999999999993</c:v>
                </c:pt>
                <c:pt idx="19045" formatCode="0.000">
                  <c:v>0.18099999999999999</c:v>
                </c:pt>
                <c:pt idx="19046" formatCode="0.000">
                  <c:v>5.306</c:v>
                </c:pt>
                <c:pt idx="19047" formatCode="0.000">
                  <c:v>1.452</c:v>
                </c:pt>
                <c:pt idx="19048" formatCode="0.000">
                  <c:v>0.76200000000000001</c:v>
                </c:pt>
                <c:pt idx="19049" formatCode="0.000">
                  <c:v>7.0439999999999996</c:v>
                </c:pt>
                <c:pt idx="19050" formatCode="0.000">
                  <c:v>6.5419999999999998</c:v>
                </c:pt>
                <c:pt idx="19051" formatCode="0.000">
                  <c:v>6.024</c:v>
                </c:pt>
                <c:pt idx="19052" formatCode="0.000">
                  <c:v>5.5410000000000004</c:v>
                </c:pt>
                <c:pt idx="19053" formatCode="0.000">
                  <c:v>5.32</c:v>
                </c:pt>
                <c:pt idx="19054" formatCode="0.000">
                  <c:v>9.4610000000000003</c:v>
                </c:pt>
                <c:pt idx="19055" formatCode="0.000">
                  <c:v>0.32600000000000001</c:v>
                </c:pt>
                <c:pt idx="19056" formatCode="0.000">
                  <c:v>2.4239999999999999</c:v>
                </c:pt>
                <c:pt idx="19057" formatCode="0.000">
                  <c:v>4.9880000000000004</c:v>
                </c:pt>
                <c:pt idx="19058" formatCode="0.000">
                  <c:v>7.8239999999999998</c:v>
                </c:pt>
                <c:pt idx="19059" formatCode="0.000">
                  <c:v>7.407</c:v>
                </c:pt>
                <c:pt idx="19060" formatCode="0.000">
                  <c:v>3.6269999999999998</c:v>
                </c:pt>
                <c:pt idx="19061" formatCode="0.000">
                  <c:v>6.7880000000000003</c:v>
                </c:pt>
                <c:pt idx="19062" formatCode="0.000">
                  <c:v>6.9509999999999996</c:v>
                </c:pt>
                <c:pt idx="19063" formatCode="0.000">
                  <c:v>6.5830000000000002</c:v>
                </c:pt>
                <c:pt idx="19064" formatCode="0.000">
                  <c:v>7.1550000000000002</c:v>
                </c:pt>
                <c:pt idx="19065" formatCode="0.000">
                  <c:v>-5.5380000000000003</c:v>
                </c:pt>
                <c:pt idx="19066" formatCode="0.000">
                  <c:v>10.859</c:v>
                </c:pt>
                <c:pt idx="19067" formatCode="0.000">
                  <c:v>2.218</c:v>
                </c:pt>
                <c:pt idx="19068" formatCode="0.000">
                  <c:v>7.4740000000000002</c:v>
                </c:pt>
                <c:pt idx="19069" formatCode="0.000">
                  <c:v>5.7809999999999997</c:v>
                </c:pt>
                <c:pt idx="19070" formatCode="0.000">
                  <c:v>4.665</c:v>
                </c:pt>
                <c:pt idx="19071" formatCode="0.000">
                  <c:v>6.4950000000000001</c:v>
                </c:pt>
                <c:pt idx="19072" formatCode="0.000">
                  <c:v>8.6029999999999998</c:v>
                </c:pt>
                <c:pt idx="19073" formatCode="0.000">
                  <c:v>6.8460000000000001</c:v>
                </c:pt>
                <c:pt idx="19074" formatCode="0.000">
                  <c:v>8.8780000000000001</c:v>
                </c:pt>
                <c:pt idx="19075" formatCode="0.000">
                  <c:v>-8.6229999999999993</c:v>
                </c:pt>
                <c:pt idx="19076" formatCode="0.000">
                  <c:v>7.6269999999999998</c:v>
                </c:pt>
                <c:pt idx="19077" formatCode="0.000">
                  <c:v>5.7389999999999999</c:v>
                </c:pt>
                <c:pt idx="19078" formatCode="0.000">
                  <c:v>6.0330000000000004</c:v>
                </c:pt>
                <c:pt idx="19079" formatCode="0.000">
                  <c:v>9.0549999999999997</c:v>
                </c:pt>
                <c:pt idx="19080" formatCode="0.000">
                  <c:v>2.2730000000000001</c:v>
                </c:pt>
                <c:pt idx="19081" formatCode="0.000">
                  <c:v>6.4569999999999999</c:v>
                </c:pt>
                <c:pt idx="19082" formatCode="0.000">
                  <c:v>7.242</c:v>
                </c:pt>
                <c:pt idx="19083" formatCode="0.000">
                  <c:v>6.6619999999999999</c:v>
                </c:pt>
                <c:pt idx="19084" formatCode="0.000">
                  <c:v>7.3789999999999996</c:v>
                </c:pt>
                <c:pt idx="19085" formatCode="0.000">
                  <c:v>-7.0439999999999996</c:v>
                </c:pt>
                <c:pt idx="19086" formatCode="0.000">
                  <c:v>6.03</c:v>
                </c:pt>
                <c:pt idx="19087" formatCode="0.000">
                  <c:v>0.68899999999999995</c:v>
                </c:pt>
                <c:pt idx="19088" formatCode="0.000">
                  <c:v>8.6189999999999998</c:v>
                </c:pt>
                <c:pt idx="19089" formatCode="0.000">
                  <c:v>7.5060000000000002</c:v>
                </c:pt>
                <c:pt idx="19090" formatCode="0.000">
                  <c:v>9.3699999999999992</c:v>
                </c:pt>
                <c:pt idx="19091" formatCode="0.000">
                  <c:v>8.1950000000000003</c:v>
                </c:pt>
                <c:pt idx="19092" formatCode="0.000">
                  <c:v>8.0050000000000008</c:v>
                </c:pt>
                <c:pt idx="19093" formatCode="0.000">
                  <c:v>7.3639999999999999</c:v>
                </c:pt>
                <c:pt idx="19094" formatCode="0.000">
                  <c:v>9.5079999999999991</c:v>
                </c:pt>
                <c:pt idx="19095" formatCode="0.000">
                  <c:v>-5.7480000000000002</c:v>
                </c:pt>
                <c:pt idx="19096" formatCode="0.000">
                  <c:v>1.8779999999999999</c:v>
                </c:pt>
                <c:pt idx="19097" formatCode="0.000">
                  <c:v>5.3390000000000004</c:v>
                </c:pt>
                <c:pt idx="19098" formatCode="0.000">
                  <c:v>5.718</c:v>
                </c:pt>
                <c:pt idx="19099" formatCode="0.000">
                  <c:v>7.7930000000000001</c:v>
                </c:pt>
                <c:pt idx="19100" formatCode="0.000">
                  <c:v>4.8360000000000003</c:v>
                </c:pt>
                <c:pt idx="19101" formatCode="0.000">
                  <c:v>6.2690000000000001</c:v>
                </c:pt>
                <c:pt idx="19102" formatCode="0.000">
                  <c:v>9.2550000000000008</c:v>
                </c:pt>
                <c:pt idx="19103" formatCode="0.000">
                  <c:v>4.46</c:v>
                </c:pt>
                <c:pt idx="19104" formatCode="0.000">
                  <c:v>7.92</c:v>
                </c:pt>
                <c:pt idx="19105" formatCode="0.000">
                  <c:v>-7.1319999999999997</c:v>
                </c:pt>
                <c:pt idx="19106" formatCode="0.000">
                  <c:v>4.0039999999999996</c:v>
                </c:pt>
                <c:pt idx="19107" formatCode="0.000">
                  <c:v>1.877</c:v>
                </c:pt>
                <c:pt idx="19108" formatCode="0.000">
                  <c:v>8.6329999999999991</c:v>
                </c:pt>
                <c:pt idx="19109" formatCode="0.000">
                  <c:v>6.9489999999999998</c:v>
                </c:pt>
                <c:pt idx="19110" formatCode="0.000">
                  <c:v>10.628</c:v>
                </c:pt>
                <c:pt idx="19111" formatCode="0.000">
                  <c:v>9.4670000000000005</c:v>
                </c:pt>
                <c:pt idx="19112" formatCode="0.000">
                  <c:v>9.8879999999999999</c:v>
                </c:pt>
                <c:pt idx="19113" formatCode="0.000">
                  <c:v>7.6929999999999996</c:v>
                </c:pt>
                <c:pt idx="19114" formatCode="0.000">
                  <c:v>8.5500000000000007</c:v>
                </c:pt>
                <c:pt idx="19115" formatCode="0.000">
                  <c:v>-3.165</c:v>
                </c:pt>
                <c:pt idx="19116" formatCode="0.000">
                  <c:v>-0.877</c:v>
                </c:pt>
                <c:pt idx="19117" formatCode="0.000">
                  <c:v>4.0430000000000001</c:v>
                </c:pt>
                <c:pt idx="19118" formatCode="0.000">
                  <c:v>1.04</c:v>
                </c:pt>
                <c:pt idx="19119" formatCode="0.000">
                  <c:v>8.0540000000000003</c:v>
                </c:pt>
                <c:pt idx="19120" formatCode="0.000">
                  <c:v>8.1359999999999992</c:v>
                </c:pt>
                <c:pt idx="19121" formatCode="0.000">
                  <c:v>10.597</c:v>
                </c:pt>
                <c:pt idx="19122" formatCode="0.000">
                  <c:v>6.8970000000000002</c:v>
                </c:pt>
                <c:pt idx="19123" formatCode="0.000">
                  <c:v>7.2080000000000002</c:v>
                </c:pt>
                <c:pt idx="19124" formatCode="0.000">
                  <c:v>9.5340000000000007</c:v>
                </c:pt>
                <c:pt idx="19125" formatCode="0.000">
                  <c:v>-1.0409999999999999</c:v>
                </c:pt>
                <c:pt idx="19126" formatCode="0.000">
                  <c:v>-6.0650000000000004</c:v>
                </c:pt>
                <c:pt idx="19127" formatCode="0.000">
                  <c:v>5.2169999999999996</c:v>
                </c:pt>
                <c:pt idx="19128" formatCode="0.000">
                  <c:v>9.2360000000000007</c:v>
                </c:pt>
                <c:pt idx="19129" formatCode="0.000">
                  <c:v>6.3920000000000003</c:v>
                </c:pt>
                <c:pt idx="19130" formatCode="0.000">
                  <c:v>4.8179999999999996</c:v>
                </c:pt>
                <c:pt idx="19131" formatCode="0.000">
                  <c:v>9.5429999999999993</c:v>
                </c:pt>
                <c:pt idx="19132" formatCode="0.000">
                  <c:v>7.0170000000000003</c:v>
                </c:pt>
                <c:pt idx="19133" formatCode="0.000">
                  <c:v>5.3639999999999999</c:v>
                </c:pt>
                <c:pt idx="19134" formatCode="0.000">
                  <c:v>7.3310000000000004</c:v>
                </c:pt>
                <c:pt idx="19135" formatCode="0.000">
                  <c:v>-1.2529999999999999</c:v>
                </c:pt>
                <c:pt idx="19136" formatCode="0.000">
                  <c:v>-6.1580000000000004</c:v>
                </c:pt>
                <c:pt idx="19137" formatCode="0.000">
                  <c:v>2.81</c:v>
                </c:pt>
                <c:pt idx="19138" formatCode="0.000">
                  <c:v>12.746</c:v>
                </c:pt>
                <c:pt idx="19139" formatCode="0.000">
                  <c:v>8.3160000000000007</c:v>
                </c:pt>
                <c:pt idx="19140" formatCode="0.000">
                  <c:v>7.0309999999999997</c:v>
                </c:pt>
                <c:pt idx="19141" formatCode="0.000">
                  <c:v>9.3510000000000009</c:v>
                </c:pt>
                <c:pt idx="19142" formatCode="0.000">
                  <c:v>8.9169999999999998</c:v>
                </c:pt>
                <c:pt idx="19143" formatCode="0.000">
                  <c:v>8.6310000000000002</c:v>
                </c:pt>
                <c:pt idx="19144" formatCode="0.000">
                  <c:v>7.8410000000000002</c:v>
                </c:pt>
                <c:pt idx="19145" formatCode="0.000">
                  <c:v>-1.3280000000000001</c:v>
                </c:pt>
                <c:pt idx="19146" formatCode="0.000">
                  <c:v>-4.1980000000000004</c:v>
                </c:pt>
                <c:pt idx="19147" formatCode="0.000">
                  <c:v>2.7229999999999999</c:v>
                </c:pt>
                <c:pt idx="19148" formatCode="0.000">
                  <c:v>9.0980000000000008</c:v>
                </c:pt>
                <c:pt idx="19149" formatCode="0.000">
                  <c:v>8.8800000000000008</c:v>
                </c:pt>
                <c:pt idx="19150" formatCode="0.000">
                  <c:v>2.7850000000000001</c:v>
                </c:pt>
                <c:pt idx="19151" formatCode="0.000">
                  <c:v>8.859</c:v>
                </c:pt>
                <c:pt idx="19152" formatCode="0.000">
                  <c:v>8.0079999999999991</c:v>
                </c:pt>
                <c:pt idx="19153" formatCode="0.000">
                  <c:v>8.9979999999999993</c:v>
                </c:pt>
                <c:pt idx="19154" formatCode="0.000">
                  <c:v>7.2370000000000001</c:v>
                </c:pt>
                <c:pt idx="19155" formatCode="0.000">
                  <c:v>-0.14299999999999999</c:v>
                </c:pt>
                <c:pt idx="19156" formatCode="0.000">
                  <c:v>-6.2949999999999999</c:v>
                </c:pt>
                <c:pt idx="19157" formatCode="0.000">
                  <c:v>4.1769999999999996</c:v>
                </c:pt>
                <c:pt idx="19158" formatCode="0.000">
                  <c:v>4.7430000000000003</c:v>
                </c:pt>
                <c:pt idx="19159" formatCode="0.000">
                  <c:v>8.6349999999999998</c:v>
                </c:pt>
                <c:pt idx="19160" formatCode="0.000">
                  <c:v>8.4250000000000007</c:v>
                </c:pt>
                <c:pt idx="19161" formatCode="0.000">
                  <c:v>7.4950000000000001</c:v>
                </c:pt>
                <c:pt idx="19162" formatCode="0.000">
                  <c:v>7.9059999999999997</c:v>
                </c:pt>
                <c:pt idx="19163" formatCode="0.000">
                  <c:v>7.0369999999999999</c:v>
                </c:pt>
                <c:pt idx="19164" formatCode="0.000">
                  <c:v>9.1349999999999998</c:v>
                </c:pt>
                <c:pt idx="19165" formatCode="0.000">
                  <c:v>1.3520000000000001</c:v>
                </c:pt>
                <c:pt idx="19166" formatCode="0.000">
                  <c:v>-3.3149999999999999</c:v>
                </c:pt>
                <c:pt idx="19167" formatCode="0.000">
                  <c:v>0.32200000000000001</c:v>
                </c:pt>
                <c:pt idx="19168" formatCode="0.000">
                  <c:v>7.4829999999999997</c:v>
                </c:pt>
                <c:pt idx="19169" formatCode="0.000">
                  <c:v>6.82</c:v>
                </c:pt>
                <c:pt idx="19170" formatCode="0.000">
                  <c:v>8.35</c:v>
                </c:pt>
                <c:pt idx="19171" formatCode="0.000">
                  <c:v>10.054</c:v>
                </c:pt>
                <c:pt idx="19172" formatCode="0.000">
                  <c:v>8.6489999999999991</c:v>
                </c:pt>
                <c:pt idx="19173" formatCode="0.000">
                  <c:v>5.6390000000000002</c:v>
                </c:pt>
                <c:pt idx="19174" formatCode="0.000">
                  <c:v>8.2439999999999998</c:v>
                </c:pt>
                <c:pt idx="19175" formatCode="0.000">
                  <c:v>4.1470000000000002</c:v>
                </c:pt>
                <c:pt idx="19176" formatCode="0.000">
                  <c:v>-9.4920000000000009</c:v>
                </c:pt>
                <c:pt idx="19177" formatCode="0.000">
                  <c:v>3.3759999999999999</c:v>
                </c:pt>
                <c:pt idx="19178" formatCode="0.000">
                  <c:v>7.0810000000000004</c:v>
                </c:pt>
                <c:pt idx="19179" formatCode="0.000">
                  <c:v>6.7080000000000002</c:v>
                </c:pt>
                <c:pt idx="19180" formatCode="0.000">
                  <c:v>8.1129999999999995</c:v>
                </c:pt>
                <c:pt idx="19181" formatCode="0.000">
                  <c:v>8.5630000000000006</c:v>
                </c:pt>
                <c:pt idx="19182" formatCode="0.000">
                  <c:v>6.83</c:v>
                </c:pt>
                <c:pt idx="19183" formatCode="0.000">
                  <c:v>8.6319999999999997</c:v>
                </c:pt>
                <c:pt idx="19184" formatCode="0.000">
                  <c:v>7.056</c:v>
                </c:pt>
                <c:pt idx="19185" formatCode="0.000">
                  <c:v>-2.206</c:v>
                </c:pt>
                <c:pt idx="19186" formatCode="0.000">
                  <c:v>-0.83</c:v>
                </c:pt>
                <c:pt idx="19187" formatCode="0.000">
                  <c:v>0.98799999999999999</c:v>
                </c:pt>
                <c:pt idx="19188" formatCode="0.000">
                  <c:v>8.125</c:v>
                </c:pt>
                <c:pt idx="19189" formatCode="0.000">
                  <c:v>8.6989999999999998</c:v>
                </c:pt>
                <c:pt idx="19190" formatCode="0.000">
                  <c:v>6.5919999999999996</c:v>
                </c:pt>
                <c:pt idx="19191" formatCode="0.000">
                  <c:v>7.2069999999999999</c:v>
                </c:pt>
                <c:pt idx="19192" formatCode="0.000">
                  <c:v>9.6790000000000003</c:v>
                </c:pt>
                <c:pt idx="19193" formatCode="0.000">
                  <c:v>7.26</c:v>
                </c:pt>
                <c:pt idx="19194" formatCode="0.000">
                  <c:v>10.519</c:v>
                </c:pt>
                <c:pt idx="19195" formatCode="0.000">
                  <c:v>4.5579999999999998</c:v>
                </c:pt>
                <c:pt idx="19196" formatCode="0.000">
                  <c:v>2.1059999999999999</c:v>
                </c:pt>
                <c:pt idx="19197" formatCode="0.000">
                  <c:v>7.9489999999999998</c:v>
                </c:pt>
                <c:pt idx="19198" formatCode="0.000">
                  <c:v>6.7030000000000003</c:v>
                </c:pt>
                <c:pt idx="19199" formatCode="0.000">
                  <c:v>0.55200000000000005</c:v>
                </c:pt>
                <c:pt idx="19200" formatCode="0.000">
                  <c:v>6.9880000000000004</c:v>
                </c:pt>
                <c:pt idx="19201" formatCode="0.000">
                  <c:v>6.0190000000000001</c:v>
                </c:pt>
                <c:pt idx="19202" formatCode="0.000">
                  <c:v>8.2370000000000001</c:v>
                </c:pt>
                <c:pt idx="19203" formatCode="0.000">
                  <c:v>8.0269999999999992</c:v>
                </c:pt>
                <c:pt idx="19204" formatCode="0.000">
                  <c:v>7.5540000000000003</c:v>
                </c:pt>
                <c:pt idx="19205" formatCode="0.000">
                  <c:v>2.0209999999999999</c:v>
                </c:pt>
                <c:pt idx="19206" formatCode="0.000">
                  <c:v>5.6550000000000002</c:v>
                </c:pt>
                <c:pt idx="19207" formatCode="0.000">
                  <c:v>6.67</c:v>
                </c:pt>
                <c:pt idx="19208" formatCode="0.000">
                  <c:v>5.4569999999999999</c:v>
                </c:pt>
                <c:pt idx="19209" formatCode="0.000">
                  <c:v>9.99</c:v>
                </c:pt>
                <c:pt idx="19210" formatCode="0.000">
                  <c:v>6.6879999999999997</c:v>
                </c:pt>
                <c:pt idx="19211" formatCode="0.000">
                  <c:v>8.3179999999999996</c:v>
                </c:pt>
                <c:pt idx="19212" formatCode="0.000">
                  <c:v>11.558</c:v>
                </c:pt>
                <c:pt idx="19213" formatCode="0.000">
                  <c:v>0.495</c:v>
                </c:pt>
                <c:pt idx="19214" formatCode="0.000">
                  <c:v>1.679</c:v>
                </c:pt>
                <c:pt idx="19215" formatCode="0.000">
                  <c:v>6.5620000000000003</c:v>
                </c:pt>
                <c:pt idx="19216" formatCode="0.000">
                  <c:v>5.5460000000000003</c:v>
                </c:pt>
                <c:pt idx="19217" formatCode="0.000">
                  <c:v>5.883</c:v>
                </c:pt>
                <c:pt idx="19218" formatCode="0.000">
                  <c:v>10.102</c:v>
                </c:pt>
                <c:pt idx="19219" formatCode="0.000">
                  <c:v>4.8120000000000003</c:v>
                </c:pt>
                <c:pt idx="19220" formatCode="0.000">
                  <c:v>8.6240000000000006</c:v>
                </c:pt>
                <c:pt idx="19221" formatCode="0.000">
                  <c:v>10.244</c:v>
                </c:pt>
                <c:pt idx="19222" formatCode="0.000">
                  <c:v>1.6259999999999999</c:v>
                </c:pt>
                <c:pt idx="19223" formatCode="0.000">
                  <c:v>-8.4000000000000005E-2</c:v>
                </c:pt>
                <c:pt idx="19224" formatCode="0.000">
                  <c:v>10.269</c:v>
                </c:pt>
                <c:pt idx="19225" formatCode="0.000">
                  <c:v>6.165</c:v>
                </c:pt>
                <c:pt idx="19226" formatCode="0.000">
                  <c:v>5.0449999999999999</c:v>
                </c:pt>
                <c:pt idx="19227" formatCode="0.000">
                  <c:v>10.326000000000001</c:v>
                </c:pt>
                <c:pt idx="19228" formatCode="0.000">
                  <c:v>6.44</c:v>
                </c:pt>
                <c:pt idx="19229" formatCode="0.000">
                  <c:v>8.9239999999999995</c:v>
                </c:pt>
                <c:pt idx="19230" formatCode="0.000">
                  <c:v>11.084</c:v>
                </c:pt>
                <c:pt idx="19231" formatCode="0.000">
                  <c:v>-1.272</c:v>
                </c:pt>
                <c:pt idx="19232" formatCode="0.000">
                  <c:v>-1.2150000000000001</c:v>
                </c:pt>
                <c:pt idx="19233" formatCode="0.000">
                  <c:v>9.3130000000000006</c:v>
                </c:pt>
                <c:pt idx="19234" formatCode="0.000">
                  <c:v>7.9130000000000003</c:v>
                </c:pt>
                <c:pt idx="19235" formatCode="0.000">
                  <c:v>5.3730000000000002</c:v>
                </c:pt>
                <c:pt idx="19236" formatCode="0.000">
                  <c:v>8.8209999999999997</c:v>
                </c:pt>
                <c:pt idx="19237" formatCode="0.000">
                  <c:v>6.3040000000000003</c:v>
                </c:pt>
                <c:pt idx="19238" formatCode="0.000">
                  <c:v>7.5679999999999996</c:v>
                </c:pt>
                <c:pt idx="19239" formatCode="0.000">
                  <c:v>7.8609999999999998</c:v>
                </c:pt>
                <c:pt idx="19240" formatCode="0.000">
                  <c:v>-1.095</c:v>
                </c:pt>
                <c:pt idx="19241" formatCode="0.000">
                  <c:v>-0.88800000000000001</c:v>
                </c:pt>
                <c:pt idx="19242" formatCode="0.000">
                  <c:v>14.032999999999999</c:v>
                </c:pt>
                <c:pt idx="19243" formatCode="0.000">
                  <c:v>7.4279999999999999</c:v>
                </c:pt>
                <c:pt idx="19244" formatCode="0.000">
                  <c:v>6.931</c:v>
                </c:pt>
                <c:pt idx="19245" formatCode="0.000">
                  <c:v>9.4359999999999999</c:v>
                </c:pt>
                <c:pt idx="19246" formatCode="0.000">
                  <c:v>7.492</c:v>
                </c:pt>
                <c:pt idx="19247" formatCode="0.000">
                  <c:v>10.117000000000001</c:v>
                </c:pt>
                <c:pt idx="19248" formatCode="0.000">
                  <c:v>9.7490000000000006</c:v>
                </c:pt>
                <c:pt idx="19249" formatCode="0.000">
                  <c:v>-4.2699999999999996</c:v>
                </c:pt>
                <c:pt idx="19250" formatCode="0.000">
                  <c:v>1.89</c:v>
                </c:pt>
                <c:pt idx="19251" formatCode="0.000">
                  <c:v>10.010999999999999</c:v>
                </c:pt>
                <c:pt idx="19252" formatCode="0.000">
                  <c:v>9.1300000000000008</c:v>
                </c:pt>
                <c:pt idx="19253" formatCode="0.000">
                  <c:v>3.4809999999999999</c:v>
                </c:pt>
                <c:pt idx="19254" formatCode="0.000">
                  <c:v>6.968</c:v>
                </c:pt>
                <c:pt idx="19255" formatCode="0.000">
                  <c:v>9.1790000000000003</c:v>
                </c:pt>
                <c:pt idx="19256" formatCode="0.000">
                  <c:v>7.5650000000000004</c:v>
                </c:pt>
                <c:pt idx="19257" formatCode="0.000">
                  <c:v>7.1719999999999997</c:v>
                </c:pt>
                <c:pt idx="19258" formatCode="0.000">
                  <c:v>3.2210000000000001</c:v>
                </c:pt>
                <c:pt idx="19259" formatCode="0.000">
                  <c:v>1.92</c:v>
                </c:pt>
                <c:pt idx="19260" formatCode="0.000">
                  <c:v>8.6010000000000009</c:v>
                </c:pt>
                <c:pt idx="19261" formatCode="0.000">
                  <c:v>8.9589999999999996</c:v>
                </c:pt>
                <c:pt idx="19262" formatCode="0.000">
                  <c:v>3.5219999999999998</c:v>
                </c:pt>
                <c:pt idx="19263" formatCode="0.000">
                  <c:v>8.5</c:v>
                </c:pt>
                <c:pt idx="19264" formatCode="0.000">
                  <c:v>8.5510000000000002</c:v>
                </c:pt>
                <c:pt idx="19265" formatCode="0.000">
                  <c:v>9.4689999999999994</c:v>
                </c:pt>
                <c:pt idx="19266" formatCode="0.000">
                  <c:v>6.64</c:v>
                </c:pt>
                <c:pt idx="19267" formatCode="0.000">
                  <c:v>-8.2000000000000003E-2</c:v>
                </c:pt>
                <c:pt idx="19268" formatCode="0.000">
                  <c:v>2.0990000000000002</c:v>
                </c:pt>
                <c:pt idx="19269" formatCode="0.000">
                  <c:v>5.6589999999999998</c:v>
                </c:pt>
                <c:pt idx="19270" formatCode="0.000">
                  <c:v>8.859</c:v>
                </c:pt>
                <c:pt idx="19271" formatCode="0.000">
                  <c:v>7.4770000000000003</c:v>
                </c:pt>
                <c:pt idx="19272" formatCode="0.000">
                  <c:v>5.5110000000000001</c:v>
                </c:pt>
                <c:pt idx="19273" formatCode="0.000">
                  <c:v>7.1719999999999997</c:v>
                </c:pt>
                <c:pt idx="19274" formatCode="0.000">
                  <c:v>11.114000000000001</c:v>
                </c:pt>
                <c:pt idx="19275" formatCode="0.000">
                  <c:v>5.5309999999999997</c:v>
                </c:pt>
                <c:pt idx="19276" formatCode="0.000">
                  <c:v>2.2290000000000001</c:v>
                </c:pt>
                <c:pt idx="19277" formatCode="0.000">
                  <c:v>2.66</c:v>
                </c:pt>
                <c:pt idx="19278" formatCode="0.000">
                  <c:v>6.9370000000000003</c:v>
                </c:pt>
                <c:pt idx="19279" formatCode="0.000">
                  <c:v>7.351</c:v>
                </c:pt>
                <c:pt idx="19280" formatCode="0.000">
                  <c:v>8.7279999999999998</c:v>
                </c:pt>
                <c:pt idx="19281" formatCode="0.000">
                  <c:v>6.7729999999999997</c:v>
                </c:pt>
                <c:pt idx="19282" formatCode="0.000">
                  <c:v>11.724</c:v>
                </c:pt>
                <c:pt idx="19283" formatCode="0.000">
                  <c:v>9.8580000000000005</c:v>
                </c:pt>
                <c:pt idx="19284" formatCode="0.000">
                  <c:v>9.3849999999999998</c:v>
                </c:pt>
                <c:pt idx="19285" formatCode="0.000">
                  <c:v>-2.956</c:v>
                </c:pt>
                <c:pt idx="19286" formatCode="0.000">
                  <c:v>0.77100000000000002</c:v>
                </c:pt>
                <c:pt idx="19287" formatCode="0.000">
                  <c:v>8.27</c:v>
                </c:pt>
                <c:pt idx="19288" formatCode="0.000">
                  <c:v>8.4510000000000005</c:v>
                </c:pt>
                <c:pt idx="19289" formatCode="0.000">
                  <c:v>5.0119999999999996</c:v>
                </c:pt>
                <c:pt idx="19290" formatCode="0.000">
                  <c:v>11.887</c:v>
                </c:pt>
                <c:pt idx="19291" formatCode="0.000">
                  <c:v>8.2940000000000005</c:v>
                </c:pt>
                <c:pt idx="19292" formatCode="0.000">
                  <c:v>10.247</c:v>
                </c:pt>
                <c:pt idx="19293" formatCode="0.000">
                  <c:v>9.0459999999999994</c:v>
                </c:pt>
                <c:pt idx="19294" formatCode="0.000">
                  <c:v>-0.81299999999999994</c:v>
                </c:pt>
                <c:pt idx="19295" formatCode="0.000">
                  <c:v>0.78900000000000003</c:v>
                </c:pt>
                <c:pt idx="19296" formatCode="0.000">
                  <c:v>1.2649999999999999</c:v>
                </c:pt>
                <c:pt idx="19297" formatCode="0.000">
                  <c:v>7.9530000000000003</c:v>
                </c:pt>
                <c:pt idx="19298" formatCode="0.000">
                  <c:v>8.6760000000000002</c:v>
                </c:pt>
                <c:pt idx="19299" formatCode="0.000">
                  <c:v>13.068</c:v>
                </c:pt>
                <c:pt idx="19300" formatCode="0.000">
                  <c:v>5.0830000000000002</c:v>
                </c:pt>
                <c:pt idx="19301" formatCode="0.000">
                  <c:v>9.0679999999999996</c:v>
                </c:pt>
                <c:pt idx="19302" formatCode="0.000">
                  <c:v>9.2919999999999998</c:v>
                </c:pt>
                <c:pt idx="19303" formatCode="0.000">
                  <c:v>-1.028</c:v>
                </c:pt>
                <c:pt idx="19304" formatCode="0.000">
                  <c:v>-0.309</c:v>
                </c:pt>
                <c:pt idx="19305" formatCode="0.000">
                  <c:v>7.6369999999999996</c:v>
                </c:pt>
                <c:pt idx="19306" formatCode="0.000">
                  <c:v>7.0179999999999998</c:v>
                </c:pt>
                <c:pt idx="19307" formatCode="0.000">
                  <c:v>7.5620000000000003</c:v>
                </c:pt>
                <c:pt idx="19308" formatCode="0.000">
                  <c:v>9.5779999999999994</c:v>
                </c:pt>
                <c:pt idx="19309" formatCode="0.000">
                  <c:v>5.3490000000000002</c:v>
                </c:pt>
                <c:pt idx="19310" formatCode="0.000">
                  <c:v>7.6740000000000004</c:v>
                </c:pt>
                <c:pt idx="19311" formatCode="0.000">
                  <c:v>11.284000000000001</c:v>
                </c:pt>
                <c:pt idx="19312" formatCode="0.000">
                  <c:v>-0.53300000000000003</c:v>
                </c:pt>
                <c:pt idx="19313" formatCode="0.000">
                  <c:v>-0.218</c:v>
                </c:pt>
                <c:pt idx="19314" formatCode="0.000">
                  <c:v>8.3780000000000001</c:v>
                </c:pt>
                <c:pt idx="19315" formatCode="0.000">
                  <c:v>6.62</c:v>
                </c:pt>
                <c:pt idx="19316" formatCode="0.000">
                  <c:v>9.3040000000000003</c:v>
                </c:pt>
                <c:pt idx="19317" formatCode="0.000">
                  <c:v>2.6</c:v>
                </c:pt>
                <c:pt idx="19318" formatCode="0.000">
                  <c:v>7.8</c:v>
                </c:pt>
                <c:pt idx="19319" formatCode="0.000">
                  <c:v>6.8689999999999998</c:v>
                </c:pt>
                <c:pt idx="19320" formatCode="0.000">
                  <c:v>9.1669999999999998</c:v>
                </c:pt>
                <c:pt idx="19321" formatCode="0.000">
                  <c:v>-0.42699999999999999</c:v>
                </c:pt>
                <c:pt idx="19322" formatCode="0.000">
                  <c:v>2.819</c:v>
                </c:pt>
                <c:pt idx="19323" formatCode="0.000">
                  <c:v>9.81</c:v>
                </c:pt>
                <c:pt idx="19324" formatCode="0.000">
                  <c:v>9.6549999999999994</c:v>
                </c:pt>
                <c:pt idx="19325" formatCode="0.000">
                  <c:v>9.1850000000000005</c:v>
                </c:pt>
                <c:pt idx="19326" formatCode="0.000">
                  <c:v>6.7430000000000003</c:v>
                </c:pt>
                <c:pt idx="19327" formatCode="0.000">
                  <c:v>5.9240000000000004</c:v>
                </c:pt>
                <c:pt idx="19328" formatCode="0.000">
                  <c:v>10.036</c:v>
                </c:pt>
                <c:pt idx="19329" formatCode="0.000">
                  <c:v>9.5559999999999992</c:v>
                </c:pt>
                <c:pt idx="19330" formatCode="0.000">
                  <c:v>4.0039999999999996</c:v>
                </c:pt>
                <c:pt idx="19331" formatCode="0.000">
                  <c:v>-0.755</c:v>
                </c:pt>
                <c:pt idx="19332" formatCode="0.000">
                  <c:v>8.0869999999999997</c:v>
                </c:pt>
                <c:pt idx="19333" formatCode="0.000">
                  <c:v>7.7069999999999999</c:v>
                </c:pt>
                <c:pt idx="19334" formatCode="0.000">
                  <c:v>6.2110000000000003</c:v>
                </c:pt>
                <c:pt idx="19335" formatCode="0.000">
                  <c:v>11.561999999999999</c:v>
                </c:pt>
                <c:pt idx="19336" formatCode="0.000">
                  <c:v>7.7329999999999997</c:v>
                </c:pt>
                <c:pt idx="19337" formatCode="0.000">
                  <c:v>10.157999999999999</c:v>
                </c:pt>
                <c:pt idx="19338" formatCode="0.000">
                  <c:v>6.9550000000000001</c:v>
                </c:pt>
                <c:pt idx="19339" formatCode="0.000">
                  <c:v>-1.49</c:v>
                </c:pt>
                <c:pt idx="19340" formatCode="0.000">
                  <c:v>0.11799999999999999</c:v>
                </c:pt>
                <c:pt idx="19341" formatCode="0.000">
                  <c:v>4.3719999999999999</c:v>
                </c:pt>
                <c:pt idx="19342" formatCode="0.000">
                  <c:v>8.0289999999999999</c:v>
                </c:pt>
                <c:pt idx="19343" formatCode="0.000">
                  <c:v>10.109</c:v>
                </c:pt>
                <c:pt idx="19344" formatCode="0.000">
                  <c:v>8.048</c:v>
                </c:pt>
                <c:pt idx="19345" formatCode="0.000">
                  <c:v>6.1230000000000002</c:v>
                </c:pt>
                <c:pt idx="19346" formatCode="0.000">
                  <c:v>7.1689999999999996</c:v>
                </c:pt>
                <c:pt idx="19347" formatCode="0.000">
                  <c:v>12.147</c:v>
                </c:pt>
                <c:pt idx="19348" formatCode="0.000">
                  <c:v>1.105</c:v>
                </c:pt>
                <c:pt idx="19349" formatCode="0.000">
                  <c:v>1.1910000000000001</c:v>
                </c:pt>
                <c:pt idx="19350" formatCode="0.000">
                  <c:v>7.7350000000000003</c:v>
                </c:pt>
                <c:pt idx="19351" formatCode="0.000">
                  <c:v>8.4629999999999992</c:v>
                </c:pt>
                <c:pt idx="19352" formatCode="0.000">
                  <c:v>5.5919999999999996</c:v>
                </c:pt>
                <c:pt idx="19353" formatCode="0.000">
                  <c:v>3.4969999999999999</c:v>
                </c:pt>
                <c:pt idx="19354" formatCode="0.000">
                  <c:v>6.6749999999999998</c:v>
                </c:pt>
                <c:pt idx="19355" formatCode="0.000">
                  <c:v>8.7460000000000004</c:v>
                </c:pt>
                <c:pt idx="19356" formatCode="0.000">
                  <c:v>10.541</c:v>
                </c:pt>
                <c:pt idx="19357" formatCode="0.000">
                  <c:v>4.8140000000000001</c:v>
                </c:pt>
                <c:pt idx="19358" formatCode="0.000">
                  <c:v>0.81599999999999995</c:v>
                </c:pt>
                <c:pt idx="19359" formatCode="0.000">
                  <c:v>9.1069999999999993</c:v>
                </c:pt>
                <c:pt idx="19360" formatCode="0.000">
                  <c:v>6.7910000000000004</c:v>
                </c:pt>
                <c:pt idx="19361" formatCode="0.000">
                  <c:v>6.6120000000000001</c:v>
                </c:pt>
                <c:pt idx="19362" formatCode="0.000">
                  <c:v>5.0750000000000002</c:v>
                </c:pt>
                <c:pt idx="19363" formatCode="0.000">
                  <c:v>8.3729999999999993</c:v>
                </c:pt>
                <c:pt idx="19364" formatCode="0.000">
                  <c:v>7.2140000000000004</c:v>
                </c:pt>
                <c:pt idx="19365" formatCode="0.000">
                  <c:v>8.734</c:v>
                </c:pt>
                <c:pt idx="19366" formatCode="0.000">
                  <c:v>1.579</c:v>
                </c:pt>
                <c:pt idx="19367" formatCode="0.000">
                  <c:v>1.5920000000000001</c:v>
                </c:pt>
                <c:pt idx="19368" formatCode="0.000">
                  <c:v>8.0440000000000005</c:v>
                </c:pt>
                <c:pt idx="19369" formatCode="0.000">
                  <c:v>7.3239999999999998</c:v>
                </c:pt>
                <c:pt idx="19370" formatCode="0.000">
                  <c:v>9.6829999999999998</c:v>
                </c:pt>
                <c:pt idx="19371" formatCode="0.000">
                  <c:v>7.6219999999999999</c:v>
                </c:pt>
                <c:pt idx="19372" formatCode="0.000">
                  <c:v>7.2</c:v>
                </c:pt>
                <c:pt idx="19373" formatCode="0.000">
                  <c:v>5.7880000000000003</c:v>
                </c:pt>
                <c:pt idx="19374" formatCode="0.000">
                  <c:v>6.3239999999999998</c:v>
                </c:pt>
                <c:pt idx="19375" formatCode="0.000">
                  <c:v>7.3639999999999999</c:v>
                </c:pt>
                <c:pt idx="19376" formatCode="0.000">
                  <c:v>0.64600000000000002</c:v>
                </c:pt>
                <c:pt idx="19377" formatCode="0.000">
                  <c:v>9.2829999999999995</c:v>
                </c:pt>
                <c:pt idx="19378" formatCode="0.000">
                  <c:v>7.9489999999999998</c:v>
                </c:pt>
                <c:pt idx="19379" formatCode="0.000">
                  <c:v>5.4569999999999999</c:v>
                </c:pt>
                <c:pt idx="19380" formatCode="0.000">
                  <c:v>5.4710000000000001</c:v>
                </c:pt>
                <c:pt idx="19381" formatCode="0.000">
                  <c:v>8.1440000000000001</c:v>
                </c:pt>
                <c:pt idx="19382" formatCode="0.000">
                  <c:v>10.599</c:v>
                </c:pt>
                <c:pt idx="19383" formatCode="0.000">
                  <c:v>8.3000000000000007</c:v>
                </c:pt>
                <c:pt idx="19384" formatCode="0.000">
                  <c:v>2.2330000000000001</c:v>
                </c:pt>
                <c:pt idx="19385" formatCode="0.000">
                  <c:v>2.9689999999999999</c:v>
                </c:pt>
                <c:pt idx="19386" formatCode="0.000">
                  <c:v>6.5880000000000001</c:v>
                </c:pt>
                <c:pt idx="19387" formatCode="0.000">
                  <c:v>9.0869999999999997</c:v>
                </c:pt>
                <c:pt idx="19388" formatCode="0.000">
                  <c:v>4.2530000000000001</c:v>
                </c:pt>
                <c:pt idx="19389" formatCode="0.000">
                  <c:v>6.657</c:v>
                </c:pt>
                <c:pt idx="19390" formatCode="0.000">
                  <c:v>8.7739999999999991</c:v>
                </c:pt>
                <c:pt idx="19391" formatCode="0.000">
                  <c:v>10.083</c:v>
                </c:pt>
                <c:pt idx="19392" formatCode="0.000">
                  <c:v>6.5220000000000002</c:v>
                </c:pt>
                <c:pt idx="19393" formatCode="0.000">
                  <c:v>1.4510000000000001</c:v>
                </c:pt>
                <c:pt idx="19394" formatCode="0.000">
                  <c:v>1.7529999999999999</c:v>
                </c:pt>
                <c:pt idx="19395" formatCode="0.000">
                  <c:v>8.7539999999999996</c:v>
                </c:pt>
                <c:pt idx="19396" formatCode="0.000">
                  <c:v>9.8309999999999995</c:v>
                </c:pt>
                <c:pt idx="19397" formatCode="0.000">
                  <c:v>3.8290000000000002</c:v>
                </c:pt>
                <c:pt idx="19398" formatCode="0.000">
                  <c:v>7.7320000000000002</c:v>
                </c:pt>
                <c:pt idx="19399" formatCode="0.000">
                  <c:v>8.3070000000000004</c:v>
                </c:pt>
                <c:pt idx="19400" formatCode="0.000">
                  <c:v>8.2149999999999999</c:v>
                </c:pt>
                <c:pt idx="19401" formatCode="0.000">
                  <c:v>8.5790000000000006</c:v>
                </c:pt>
                <c:pt idx="19402" formatCode="0.000">
                  <c:v>5.7569999999999997</c:v>
                </c:pt>
                <c:pt idx="19403" formatCode="0.000">
                  <c:v>2.6869999999999998</c:v>
                </c:pt>
                <c:pt idx="19404" formatCode="0.000">
                  <c:v>4.343</c:v>
                </c:pt>
                <c:pt idx="19405" formatCode="0.000">
                  <c:v>9.5860000000000003</c:v>
                </c:pt>
                <c:pt idx="19406" formatCode="0.000">
                  <c:v>2.4510000000000001</c:v>
                </c:pt>
                <c:pt idx="19407" formatCode="0.000">
                  <c:v>11.234</c:v>
                </c:pt>
                <c:pt idx="19408" formatCode="0.000">
                  <c:v>10.992000000000001</c:v>
                </c:pt>
                <c:pt idx="19409" formatCode="0.000">
                  <c:v>10.577</c:v>
                </c:pt>
                <c:pt idx="19410" formatCode="0.000">
                  <c:v>8.6359999999999992</c:v>
                </c:pt>
                <c:pt idx="19411" formatCode="0.000">
                  <c:v>1.895</c:v>
                </c:pt>
                <c:pt idx="19412" formatCode="0.000">
                  <c:v>2.6</c:v>
                </c:pt>
                <c:pt idx="19413" formatCode="0.000">
                  <c:v>2.9329999999999998</c:v>
                </c:pt>
                <c:pt idx="19414" formatCode="0.000">
                  <c:v>7.657</c:v>
                </c:pt>
                <c:pt idx="19415" formatCode="0.000">
                  <c:v>1.1339999999999999</c:v>
                </c:pt>
                <c:pt idx="19416" formatCode="0.000">
                  <c:v>6.7789999999999999</c:v>
                </c:pt>
                <c:pt idx="19417" formatCode="0.000">
                  <c:v>8.9209999999999994</c:v>
                </c:pt>
                <c:pt idx="19418" formatCode="0.000">
                  <c:v>9.2620000000000005</c:v>
                </c:pt>
                <c:pt idx="19419" formatCode="0.000">
                  <c:v>6.585</c:v>
                </c:pt>
                <c:pt idx="19420" formatCode="0.000">
                  <c:v>5.9349999999999996</c:v>
                </c:pt>
                <c:pt idx="19421" formatCode="0.000">
                  <c:v>3.2909999999999999</c:v>
                </c:pt>
                <c:pt idx="19422" formatCode="0.000">
                  <c:v>4.6109999999999998</c:v>
                </c:pt>
                <c:pt idx="19423" formatCode="0.000">
                  <c:v>8.8829999999999991</c:v>
                </c:pt>
                <c:pt idx="19424" formatCode="0.000">
                  <c:v>3.387</c:v>
                </c:pt>
                <c:pt idx="19425" formatCode="0.000">
                  <c:v>7.391</c:v>
                </c:pt>
                <c:pt idx="19426" formatCode="0.000">
                  <c:v>8.6470000000000002</c:v>
                </c:pt>
                <c:pt idx="19427" formatCode="0.000">
                  <c:v>7.9710000000000001</c:v>
                </c:pt>
                <c:pt idx="19428" formatCode="0.000">
                  <c:v>9.9339999999999993</c:v>
                </c:pt>
                <c:pt idx="19429" formatCode="0.000">
                  <c:v>-0.30599999999999999</c:v>
                </c:pt>
                <c:pt idx="19430" formatCode="0.000">
                  <c:v>3.1309999999999998</c:v>
                </c:pt>
                <c:pt idx="19431" formatCode="0.000">
                  <c:v>3.9430000000000001</c:v>
                </c:pt>
                <c:pt idx="19432" formatCode="0.000">
                  <c:v>9.9260000000000002</c:v>
                </c:pt>
                <c:pt idx="19433" formatCode="0.000">
                  <c:v>7.0110000000000001</c:v>
                </c:pt>
                <c:pt idx="19434" formatCode="0.000">
                  <c:v>6.4740000000000002</c:v>
                </c:pt>
                <c:pt idx="19435" formatCode="0.000">
                  <c:v>9.4719999999999995</c:v>
                </c:pt>
                <c:pt idx="19436" formatCode="0.000">
                  <c:v>6.1959999999999997</c:v>
                </c:pt>
                <c:pt idx="19437" formatCode="0.000">
                  <c:v>11.704000000000001</c:v>
                </c:pt>
                <c:pt idx="19438" formatCode="0.000">
                  <c:v>-1.7330000000000001</c:v>
                </c:pt>
                <c:pt idx="19439" formatCode="0.000">
                  <c:v>1.615</c:v>
                </c:pt>
                <c:pt idx="19440" formatCode="0.000">
                  <c:v>2.7040000000000002</c:v>
                </c:pt>
                <c:pt idx="19441" formatCode="0.000">
                  <c:v>9.8949999999999996</c:v>
                </c:pt>
                <c:pt idx="19442" formatCode="0.000">
                  <c:v>11.307</c:v>
                </c:pt>
                <c:pt idx="19443" formatCode="0.000">
                  <c:v>8.4879999999999995</c:v>
                </c:pt>
                <c:pt idx="19444" formatCode="0.000">
                  <c:v>12.051</c:v>
                </c:pt>
                <c:pt idx="19445" formatCode="0.000">
                  <c:v>7.6390000000000002</c:v>
                </c:pt>
                <c:pt idx="19446" formatCode="0.000">
                  <c:v>8.3629999999999995</c:v>
                </c:pt>
                <c:pt idx="19447" formatCode="0.000">
                  <c:v>0.40799999999999997</c:v>
                </c:pt>
                <c:pt idx="19448" formatCode="0.000">
                  <c:v>2.4430000000000001</c:v>
                </c:pt>
                <c:pt idx="19449" formatCode="0.000">
                  <c:v>4.0259999999999998</c:v>
                </c:pt>
                <c:pt idx="19450" formatCode="0.000">
                  <c:v>9.0660000000000007</c:v>
                </c:pt>
                <c:pt idx="19451" formatCode="0.000">
                  <c:v>5.1340000000000003</c:v>
                </c:pt>
                <c:pt idx="19452" formatCode="0.000">
                  <c:v>7.2160000000000002</c:v>
                </c:pt>
                <c:pt idx="19453" formatCode="0.000">
                  <c:v>8.6449999999999996</c:v>
                </c:pt>
                <c:pt idx="19454" formatCode="0.000">
                  <c:v>7.4160000000000004</c:v>
                </c:pt>
                <c:pt idx="19455" formatCode="0.000">
                  <c:v>8.3480000000000008</c:v>
                </c:pt>
                <c:pt idx="19456" formatCode="0.000">
                  <c:v>3.7069999999999999</c:v>
                </c:pt>
                <c:pt idx="19457" formatCode="0.000">
                  <c:v>0.73199999999999998</c:v>
                </c:pt>
                <c:pt idx="19458" formatCode="0.000">
                  <c:v>4.5460000000000003</c:v>
                </c:pt>
                <c:pt idx="19459" formatCode="0.000">
                  <c:v>10.928000000000001</c:v>
                </c:pt>
                <c:pt idx="19460" formatCode="0.000">
                  <c:v>6.06</c:v>
                </c:pt>
                <c:pt idx="19461" formatCode="0.000">
                  <c:v>9.7409999999999997</c:v>
                </c:pt>
                <c:pt idx="19462" formatCode="0.000">
                  <c:v>7.859</c:v>
                </c:pt>
                <c:pt idx="19463" formatCode="0.000">
                  <c:v>8.423</c:v>
                </c:pt>
                <c:pt idx="19464" formatCode="0.000">
                  <c:v>9.2249999999999996</c:v>
                </c:pt>
                <c:pt idx="19465" formatCode="0.000">
                  <c:v>1.546</c:v>
                </c:pt>
                <c:pt idx="19466" formatCode="0.000">
                  <c:v>0.71199999999999997</c:v>
                </c:pt>
                <c:pt idx="19467" formatCode="0.000">
                  <c:v>3.1669999999999998</c:v>
                </c:pt>
                <c:pt idx="19468" formatCode="0.000">
                  <c:v>9.8130000000000006</c:v>
                </c:pt>
                <c:pt idx="19469" formatCode="0.000">
                  <c:v>7.0880000000000001</c:v>
                </c:pt>
                <c:pt idx="19470" formatCode="0.000">
                  <c:v>7.4139999999999997</c:v>
                </c:pt>
                <c:pt idx="19471" formatCode="0.000">
                  <c:v>9.9879999999999995</c:v>
                </c:pt>
                <c:pt idx="19472" formatCode="0.000">
                  <c:v>8.8650000000000002</c:v>
                </c:pt>
                <c:pt idx="19473" formatCode="0.000">
                  <c:v>7.2960000000000003</c:v>
                </c:pt>
                <c:pt idx="19474" formatCode="0.000">
                  <c:v>5.6390000000000002</c:v>
                </c:pt>
                <c:pt idx="19475" formatCode="0.000">
                  <c:v>2.87</c:v>
                </c:pt>
                <c:pt idx="19476" formatCode="0.000">
                  <c:v>6.0819999999999999</c:v>
                </c:pt>
                <c:pt idx="19477" formatCode="0.000">
                  <c:v>10.013999999999999</c:v>
                </c:pt>
                <c:pt idx="19478" formatCode="0.000">
                  <c:v>-0.621</c:v>
                </c:pt>
                <c:pt idx="19479" formatCode="0.000">
                  <c:v>7.91</c:v>
                </c:pt>
                <c:pt idx="19480" formatCode="0.000">
                  <c:v>9.5760000000000005</c:v>
                </c:pt>
                <c:pt idx="19481" formatCode="0.000">
                  <c:v>7.8529999999999998</c:v>
                </c:pt>
                <c:pt idx="19482" formatCode="0.000">
                  <c:v>6.4279999999999999</c:v>
                </c:pt>
                <c:pt idx="19483" formatCode="0.000">
                  <c:v>1.016</c:v>
                </c:pt>
                <c:pt idx="19484" formatCode="0.000">
                  <c:v>2.323</c:v>
                </c:pt>
                <c:pt idx="19485" formatCode="0.000">
                  <c:v>8.98</c:v>
                </c:pt>
                <c:pt idx="19486" formatCode="0.000">
                  <c:v>10.452</c:v>
                </c:pt>
                <c:pt idx="19487" formatCode="0.000">
                  <c:v>2.976</c:v>
                </c:pt>
                <c:pt idx="19488" formatCode="0.000">
                  <c:v>7.3380000000000001</c:v>
                </c:pt>
                <c:pt idx="19489" formatCode="0.000">
                  <c:v>7.8710000000000004</c:v>
                </c:pt>
                <c:pt idx="19490" formatCode="0.000">
                  <c:v>9.6809999999999992</c:v>
                </c:pt>
                <c:pt idx="19491" formatCode="0.000">
                  <c:v>5.7759999999999998</c:v>
                </c:pt>
                <c:pt idx="19492" formatCode="0.000">
                  <c:v>2.6269999999999998</c:v>
                </c:pt>
                <c:pt idx="19493" formatCode="0.000">
                  <c:v>3.3639999999999999</c:v>
                </c:pt>
                <c:pt idx="19494" formatCode="0.000">
                  <c:v>4.3550000000000004</c:v>
                </c:pt>
                <c:pt idx="19495" formatCode="0.000">
                  <c:v>11.233000000000001</c:v>
                </c:pt>
                <c:pt idx="19496" formatCode="0.000">
                  <c:v>5.2359999999999998</c:v>
                </c:pt>
                <c:pt idx="19497" formatCode="0.000">
                  <c:v>5.9930000000000003</c:v>
                </c:pt>
                <c:pt idx="19498" formatCode="0.000">
                  <c:v>8.9730000000000008</c:v>
                </c:pt>
                <c:pt idx="19499" formatCode="0.000">
                  <c:v>8.3650000000000002</c:v>
                </c:pt>
                <c:pt idx="19500" formatCode="0.000">
                  <c:v>8.4890000000000008</c:v>
                </c:pt>
                <c:pt idx="19501" formatCode="0.000">
                  <c:v>3.726</c:v>
                </c:pt>
                <c:pt idx="19502" formatCode="0.000">
                  <c:v>2.2930000000000001</c:v>
                </c:pt>
                <c:pt idx="19503" formatCode="0.000">
                  <c:v>0.497</c:v>
                </c:pt>
                <c:pt idx="19504" formatCode="0.000">
                  <c:v>9.2260000000000009</c:v>
                </c:pt>
                <c:pt idx="19505" formatCode="0.000">
                  <c:v>9.8800000000000008</c:v>
                </c:pt>
                <c:pt idx="19506" formatCode="0.000">
                  <c:v>7.6589999999999998</c:v>
                </c:pt>
                <c:pt idx="19507" formatCode="0.000">
                  <c:v>7.1520000000000001</c:v>
                </c:pt>
                <c:pt idx="19508" formatCode="0.000">
                  <c:v>7.88</c:v>
                </c:pt>
                <c:pt idx="19509" formatCode="0.000">
                  <c:v>5.032</c:v>
                </c:pt>
                <c:pt idx="19510" formatCode="0.000">
                  <c:v>3.9119999999999999</c:v>
                </c:pt>
                <c:pt idx="19511" formatCode="0.000">
                  <c:v>2.5150000000000001</c:v>
                </c:pt>
                <c:pt idx="19512" formatCode="0.000">
                  <c:v>4.6139999999999999</c:v>
                </c:pt>
                <c:pt idx="19513" formatCode="0.000">
                  <c:v>8.218</c:v>
                </c:pt>
                <c:pt idx="19514" formatCode="0.000">
                  <c:v>10.416</c:v>
                </c:pt>
                <c:pt idx="19515" formatCode="0.000">
                  <c:v>8.0649999999999995</c:v>
                </c:pt>
                <c:pt idx="19516" formatCode="0.000">
                  <c:v>6.319</c:v>
                </c:pt>
                <c:pt idx="19517" formatCode="0.000">
                  <c:v>8.3339999999999996</c:v>
                </c:pt>
                <c:pt idx="19518" formatCode="0.000">
                  <c:v>6.7359999999999998</c:v>
                </c:pt>
                <c:pt idx="19519" formatCode="0.000">
                  <c:v>6.5259999999999998</c:v>
                </c:pt>
                <c:pt idx="19520" formatCode="0.000">
                  <c:v>1.4730000000000001</c:v>
                </c:pt>
                <c:pt idx="19521" formatCode="0.000">
                  <c:v>5.3970000000000002</c:v>
                </c:pt>
                <c:pt idx="19522" formatCode="0.000">
                  <c:v>7.7409999999999997</c:v>
                </c:pt>
                <c:pt idx="19523" formatCode="0.000">
                  <c:v>6.7590000000000003</c:v>
                </c:pt>
                <c:pt idx="19524" formatCode="0.000">
                  <c:v>6.5960000000000001</c:v>
                </c:pt>
                <c:pt idx="19525" formatCode="0.000">
                  <c:v>6.431</c:v>
                </c:pt>
                <c:pt idx="19526" formatCode="0.000">
                  <c:v>9.4939999999999998</c:v>
                </c:pt>
                <c:pt idx="19527" formatCode="0.000">
                  <c:v>6.899</c:v>
                </c:pt>
                <c:pt idx="19528" formatCode="0.000">
                  <c:v>0.68</c:v>
                </c:pt>
                <c:pt idx="19529" formatCode="0.000">
                  <c:v>2.3610000000000002</c:v>
                </c:pt>
                <c:pt idx="19530" formatCode="0.000">
                  <c:v>7.5609999999999999</c:v>
                </c:pt>
                <c:pt idx="19531" formatCode="0.000">
                  <c:v>9.2769999999999992</c:v>
                </c:pt>
                <c:pt idx="19532" formatCode="0.000">
                  <c:v>8.0009999999999994</c:v>
                </c:pt>
                <c:pt idx="19533" formatCode="0.000">
                  <c:v>6.5090000000000003</c:v>
                </c:pt>
                <c:pt idx="19534" formatCode="0.000">
                  <c:v>5.9870000000000001</c:v>
                </c:pt>
                <c:pt idx="19535" formatCode="0.000">
                  <c:v>8.5269999999999992</c:v>
                </c:pt>
                <c:pt idx="19536" formatCode="0.000">
                  <c:v>9.5380000000000003</c:v>
                </c:pt>
                <c:pt idx="19537" formatCode="0.000">
                  <c:v>2.76</c:v>
                </c:pt>
                <c:pt idx="19538" formatCode="0.000">
                  <c:v>1.395</c:v>
                </c:pt>
                <c:pt idx="19539" formatCode="0.000">
                  <c:v>4.8470000000000004</c:v>
                </c:pt>
                <c:pt idx="19540" formatCode="0.000">
                  <c:v>7.8979999999999997</c:v>
                </c:pt>
                <c:pt idx="19541" formatCode="0.000">
                  <c:v>9.7850000000000001</c:v>
                </c:pt>
                <c:pt idx="19542" formatCode="0.000">
                  <c:v>7.2110000000000003</c:v>
                </c:pt>
                <c:pt idx="19543" formatCode="0.000">
                  <c:v>8.0090000000000003</c:v>
                </c:pt>
                <c:pt idx="19544" formatCode="0.000">
                  <c:v>7.3150000000000004</c:v>
                </c:pt>
                <c:pt idx="19545" formatCode="0.000">
                  <c:v>7.78</c:v>
                </c:pt>
                <c:pt idx="19546" formatCode="0.000">
                  <c:v>6.4640000000000004</c:v>
                </c:pt>
                <c:pt idx="19547" formatCode="0.000">
                  <c:v>7.5999999999999998E-2</c:v>
                </c:pt>
                <c:pt idx="19548" formatCode="0.000">
                  <c:v>7.8920000000000003</c:v>
                </c:pt>
                <c:pt idx="19549" formatCode="0.000">
                  <c:v>8.15</c:v>
                </c:pt>
                <c:pt idx="19550" formatCode="0.000">
                  <c:v>4.2889999999999997</c:v>
                </c:pt>
                <c:pt idx="19551" formatCode="0.000">
                  <c:v>8.7439999999999998</c:v>
                </c:pt>
                <c:pt idx="19552" formatCode="0.000">
                  <c:v>4.7370000000000001</c:v>
                </c:pt>
                <c:pt idx="19553" formatCode="0.000">
                  <c:v>9.8979999999999997</c:v>
                </c:pt>
                <c:pt idx="19554" formatCode="0.000">
                  <c:v>11.182</c:v>
                </c:pt>
                <c:pt idx="19555" formatCode="0.000">
                  <c:v>8.9819999999999993</c:v>
                </c:pt>
                <c:pt idx="19556" formatCode="0.000">
                  <c:v>0.73199999999999998</c:v>
                </c:pt>
                <c:pt idx="19557" formatCode="0.000">
                  <c:v>1.7050000000000001</c:v>
                </c:pt>
                <c:pt idx="19558" formatCode="0.000">
                  <c:v>7.2220000000000004</c:v>
                </c:pt>
                <c:pt idx="19559" formatCode="0.000">
                  <c:v>3.9249999999999998</c:v>
                </c:pt>
                <c:pt idx="19560" formatCode="0.000">
                  <c:v>7.4480000000000004</c:v>
                </c:pt>
                <c:pt idx="19561" formatCode="0.000">
                  <c:v>10.78</c:v>
                </c:pt>
                <c:pt idx="19562" formatCode="0.000">
                  <c:v>8.8119999999999994</c:v>
                </c:pt>
                <c:pt idx="19563" formatCode="0.000">
                  <c:v>11.329000000000001</c:v>
                </c:pt>
                <c:pt idx="19564" formatCode="0.000">
                  <c:v>3.04</c:v>
                </c:pt>
                <c:pt idx="19565" formatCode="0.000">
                  <c:v>0.65600000000000003</c:v>
                </c:pt>
                <c:pt idx="19566" formatCode="0.000">
                  <c:v>-1.196</c:v>
                </c:pt>
                <c:pt idx="19567" formatCode="0.000">
                  <c:v>9.6359999999999992</c:v>
                </c:pt>
                <c:pt idx="19568" formatCode="0.000">
                  <c:v>6.5540000000000003</c:v>
                </c:pt>
                <c:pt idx="19569" formatCode="0.000">
                  <c:v>7.32</c:v>
                </c:pt>
                <c:pt idx="19570" formatCode="0.000">
                  <c:v>6.3479999999999999</c:v>
                </c:pt>
                <c:pt idx="19571" formatCode="0.000">
                  <c:v>7.8639999999999999</c:v>
                </c:pt>
                <c:pt idx="19572" formatCode="0.000">
                  <c:v>11.074</c:v>
                </c:pt>
                <c:pt idx="19573" formatCode="0.000">
                  <c:v>2.72</c:v>
                </c:pt>
                <c:pt idx="19574" formatCode="0.000">
                  <c:v>-0.91</c:v>
                </c:pt>
                <c:pt idx="19575" formatCode="0.000">
                  <c:v>8.8940000000000001</c:v>
                </c:pt>
                <c:pt idx="19576" formatCode="0.000">
                  <c:v>9.8740000000000006</c:v>
                </c:pt>
                <c:pt idx="19577" formatCode="0.000">
                  <c:v>3.806</c:v>
                </c:pt>
                <c:pt idx="19578" formatCode="0.000">
                  <c:v>7.64</c:v>
                </c:pt>
                <c:pt idx="19579" formatCode="0.000">
                  <c:v>10.510999999999999</c:v>
                </c:pt>
                <c:pt idx="19580" formatCode="0.000">
                  <c:v>6.1459999999999999</c:v>
                </c:pt>
                <c:pt idx="19581" formatCode="0.000">
                  <c:v>9.6980000000000004</c:v>
                </c:pt>
                <c:pt idx="19582" formatCode="0.000">
                  <c:v>3.3079999999999998</c:v>
                </c:pt>
                <c:pt idx="19583" formatCode="0.000">
                  <c:v>-0.69</c:v>
                </c:pt>
                <c:pt idx="19584" formatCode="0.000">
                  <c:v>10.513999999999999</c:v>
                </c:pt>
                <c:pt idx="19585" formatCode="0.000">
                  <c:v>8.7409999999999997</c:v>
                </c:pt>
                <c:pt idx="19586" formatCode="0.000">
                  <c:v>1.0489999999999999</c:v>
                </c:pt>
                <c:pt idx="19587" formatCode="0.000">
                  <c:v>7.0540000000000003</c:v>
                </c:pt>
                <c:pt idx="19588" formatCode="0.000">
                  <c:v>11.641</c:v>
                </c:pt>
                <c:pt idx="19589" formatCode="0.000">
                  <c:v>7.2510000000000003</c:v>
                </c:pt>
                <c:pt idx="19590" formatCode="0.000">
                  <c:v>10.984999999999999</c:v>
                </c:pt>
                <c:pt idx="19591" formatCode="0.000">
                  <c:v>5.3529999999999998</c:v>
                </c:pt>
                <c:pt idx="19592" formatCode="0.000">
                  <c:v>2.4380000000000002</c:v>
                </c:pt>
                <c:pt idx="19593" formatCode="0.000">
                  <c:v>3.4550000000000001</c:v>
                </c:pt>
                <c:pt idx="19594" formatCode="0.000">
                  <c:v>6.7839999999999998</c:v>
                </c:pt>
                <c:pt idx="19595" formatCode="0.000">
                  <c:v>1.879</c:v>
                </c:pt>
                <c:pt idx="19596" formatCode="0.000">
                  <c:v>6.8940000000000001</c:v>
                </c:pt>
                <c:pt idx="19597" formatCode="0.000">
                  <c:v>9.7360000000000007</c:v>
                </c:pt>
                <c:pt idx="19598" formatCode="0.000">
                  <c:v>6.9950000000000001</c:v>
                </c:pt>
                <c:pt idx="19599" formatCode="0.000">
                  <c:v>9.6080000000000005</c:v>
                </c:pt>
                <c:pt idx="19600" formatCode="0.000">
                  <c:v>6.19</c:v>
                </c:pt>
                <c:pt idx="19601" formatCode="0.000">
                  <c:v>2.0049999999999999</c:v>
                </c:pt>
                <c:pt idx="19602" formatCode="0.000">
                  <c:v>4.2720000000000002</c:v>
                </c:pt>
                <c:pt idx="19603" formatCode="0.000">
                  <c:v>10.093999999999999</c:v>
                </c:pt>
                <c:pt idx="19604" formatCode="0.000">
                  <c:v>0.96599999999999997</c:v>
                </c:pt>
                <c:pt idx="19605" formatCode="0.000">
                  <c:v>8.2370000000000001</c:v>
                </c:pt>
                <c:pt idx="19606" formatCode="0.000">
                  <c:v>11.962999999999999</c:v>
                </c:pt>
                <c:pt idx="19607" formatCode="0.000">
                  <c:v>6.0759999999999996</c:v>
                </c:pt>
                <c:pt idx="19608" formatCode="0.000">
                  <c:v>9.8780000000000001</c:v>
                </c:pt>
                <c:pt idx="19609" formatCode="0.000">
                  <c:v>1.3819999999999999</c:v>
                </c:pt>
                <c:pt idx="19610" formatCode="0.000">
                  <c:v>0.99399999999999999</c:v>
                </c:pt>
                <c:pt idx="19611" formatCode="0.000">
                  <c:v>6.0510000000000002</c:v>
                </c:pt>
                <c:pt idx="19612" formatCode="0.000">
                  <c:v>11.946999999999999</c:v>
                </c:pt>
                <c:pt idx="19613" formatCode="0.000">
                  <c:v>0.151</c:v>
                </c:pt>
                <c:pt idx="19614" formatCode="0.000">
                  <c:v>8.609</c:v>
                </c:pt>
                <c:pt idx="19615" formatCode="0.000">
                  <c:v>10.71</c:v>
                </c:pt>
                <c:pt idx="19616" formatCode="0.000">
                  <c:v>4.875</c:v>
                </c:pt>
                <c:pt idx="19617" formatCode="0.000">
                  <c:v>11.605</c:v>
                </c:pt>
                <c:pt idx="19618" formatCode="0.000">
                  <c:v>2.7240000000000002</c:v>
                </c:pt>
                <c:pt idx="19619" formatCode="0.000">
                  <c:v>0.35599999999999998</c:v>
                </c:pt>
                <c:pt idx="19620" formatCode="0.000">
                  <c:v>8.7929999999999993</c:v>
                </c:pt>
                <c:pt idx="19621" formatCode="0.000">
                  <c:v>8.1539999999999999</c:v>
                </c:pt>
                <c:pt idx="19622" formatCode="0.000">
                  <c:v>0.76300000000000001</c:v>
                </c:pt>
                <c:pt idx="19623" formatCode="0.000">
                  <c:v>5.81</c:v>
                </c:pt>
                <c:pt idx="19624" formatCode="0.000">
                  <c:v>11.009</c:v>
                </c:pt>
                <c:pt idx="19625" formatCode="0.000">
                  <c:v>5.76</c:v>
                </c:pt>
                <c:pt idx="19626" formatCode="0.000">
                  <c:v>10.686</c:v>
                </c:pt>
                <c:pt idx="19627" formatCode="0.000">
                  <c:v>3.2629999999999999</c:v>
                </c:pt>
                <c:pt idx="19628" formatCode="0.000">
                  <c:v>1.319</c:v>
                </c:pt>
                <c:pt idx="19629" formatCode="0.000">
                  <c:v>4.5910000000000002</c:v>
                </c:pt>
                <c:pt idx="19630" formatCode="0.000">
                  <c:v>10.6</c:v>
                </c:pt>
                <c:pt idx="19631" formatCode="0.000">
                  <c:v>3.4609999999999999</c:v>
                </c:pt>
                <c:pt idx="19632" formatCode="0.000">
                  <c:v>6.3730000000000002</c:v>
                </c:pt>
                <c:pt idx="19633" formatCode="0.000">
                  <c:v>9.6869999999999994</c:v>
                </c:pt>
                <c:pt idx="19634" formatCode="0.000">
                  <c:v>6.7030000000000003</c:v>
                </c:pt>
                <c:pt idx="19635" formatCode="0.000">
                  <c:v>13.465999999999999</c:v>
                </c:pt>
                <c:pt idx="19636" formatCode="0.000">
                  <c:v>4.9640000000000004</c:v>
                </c:pt>
                <c:pt idx="19637" formatCode="0.000">
                  <c:v>1.0920000000000001</c:v>
                </c:pt>
                <c:pt idx="19638" formatCode="0.000">
                  <c:v>4.5449999999999999</c:v>
                </c:pt>
                <c:pt idx="19639" formatCode="0.000">
                  <c:v>7.93</c:v>
                </c:pt>
                <c:pt idx="19640" formatCode="0.000">
                  <c:v>1.6439999999999999</c:v>
                </c:pt>
                <c:pt idx="19641" formatCode="0.000">
                  <c:v>7.5490000000000004</c:v>
                </c:pt>
                <c:pt idx="19642" formatCode="0.000">
                  <c:v>9.8949999999999996</c:v>
                </c:pt>
                <c:pt idx="19643" formatCode="0.000">
                  <c:v>6.6669999999999998</c:v>
                </c:pt>
                <c:pt idx="19644" formatCode="0.000">
                  <c:v>8.6300000000000008</c:v>
                </c:pt>
                <c:pt idx="19645" formatCode="0.000">
                  <c:v>5.0780000000000003</c:v>
                </c:pt>
                <c:pt idx="19646" formatCode="0.000">
                  <c:v>1.3049999999999999</c:v>
                </c:pt>
                <c:pt idx="19647" formatCode="0.000">
                  <c:v>4.9560000000000004</c:v>
                </c:pt>
                <c:pt idx="19648" formatCode="0.000">
                  <c:v>8.6219999999999999</c:v>
                </c:pt>
                <c:pt idx="19649" formatCode="0.000">
                  <c:v>3.6030000000000002</c:v>
                </c:pt>
                <c:pt idx="19650" formatCode="0.000">
                  <c:v>9.2110000000000003</c:v>
                </c:pt>
                <c:pt idx="19651" formatCode="0.000">
                  <c:v>7.8890000000000002</c:v>
                </c:pt>
                <c:pt idx="19652" formatCode="0.000">
                  <c:v>6.2889999999999997</c:v>
                </c:pt>
                <c:pt idx="19653" formatCode="0.000">
                  <c:v>7.66</c:v>
                </c:pt>
                <c:pt idx="19654" formatCode="0.000">
                  <c:v>4.431</c:v>
                </c:pt>
                <c:pt idx="19655" formatCode="0.000">
                  <c:v>-0.26200000000000001</c:v>
                </c:pt>
                <c:pt idx="19656" formatCode="0.000">
                  <c:v>8.5530000000000008</c:v>
                </c:pt>
                <c:pt idx="19657" formatCode="0.000">
                  <c:v>8.7430000000000003</c:v>
                </c:pt>
                <c:pt idx="19658" formatCode="0.000">
                  <c:v>3.6920000000000002</c:v>
                </c:pt>
                <c:pt idx="19659" formatCode="0.000">
                  <c:v>7.4660000000000002</c:v>
                </c:pt>
                <c:pt idx="19660" formatCode="0.000">
                  <c:v>9.484</c:v>
                </c:pt>
                <c:pt idx="19661" formatCode="0.000">
                  <c:v>8.718</c:v>
                </c:pt>
                <c:pt idx="19662" formatCode="0.000">
                  <c:v>7.8070000000000004</c:v>
                </c:pt>
                <c:pt idx="19663" formatCode="0.000">
                  <c:v>4.6509999999999998</c:v>
                </c:pt>
                <c:pt idx="19664" formatCode="0.000">
                  <c:v>0.495</c:v>
                </c:pt>
                <c:pt idx="19665" formatCode="0.000">
                  <c:v>2.8809999999999998</c:v>
                </c:pt>
                <c:pt idx="19666" formatCode="0.000">
                  <c:v>8.7789999999999999</c:v>
                </c:pt>
                <c:pt idx="19667" formatCode="0.000">
                  <c:v>5.8209999999999997</c:v>
                </c:pt>
                <c:pt idx="19668" formatCode="0.000">
                  <c:v>6.5869999999999997</c:v>
                </c:pt>
                <c:pt idx="19669" formatCode="0.000">
                  <c:v>11.528</c:v>
                </c:pt>
                <c:pt idx="19670" formatCode="0.000">
                  <c:v>7.9509999999999996</c:v>
                </c:pt>
                <c:pt idx="19671" formatCode="0.000">
                  <c:v>7.6319999999999997</c:v>
                </c:pt>
                <c:pt idx="19672" formatCode="0.000">
                  <c:v>6.3920000000000003</c:v>
                </c:pt>
                <c:pt idx="19673" formatCode="0.000">
                  <c:v>0.80500000000000005</c:v>
                </c:pt>
                <c:pt idx="19674" formatCode="0.000">
                  <c:v>4.9619999999999997</c:v>
                </c:pt>
                <c:pt idx="19675" formatCode="0.000">
                  <c:v>8.2430000000000003</c:v>
                </c:pt>
                <c:pt idx="19676" formatCode="0.000">
                  <c:v>1.893</c:v>
                </c:pt>
                <c:pt idx="19677" formatCode="0.000">
                  <c:v>7.3959999999999999</c:v>
                </c:pt>
                <c:pt idx="19678" formatCode="0.000">
                  <c:v>7.9939999999999998</c:v>
                </c:pt>
                <c:pt idx="19679" formatCode="0.000">
                  <c:v>7.0960000000000001</c:v>
                </c:pt>
                <c:pt idx="19680" formatCode="0.000">
                  <c:v>5.4870000000000001</c:v>
                </c:pt>
                <c:pt idx="19681" formatCode="0.000">
                  <c:v>5.915</c:v>
                </c:pt>
                <c:pt idx="19682" formatCode="0.000">
                  <c:v>-0.97899999999999998</c:v>
                </c:pt>
                <c:pt idx="19683" formatCode="0.000">
                  <c:v>6.1070000000000002</c:v>
                </c:pt>
                <c:pt idx="19684" formatCode="0.000">
                  <c:v>7.1989999999999998</c:v>
                </c:pt>
                <c:pt idx="19685" formatCode="0.000">
                  <c:v>9.6679999999999993</c:v>
                </c:pt>
                <c:pt idx="19686" formatCode="0.000">
                  <c:v>6.9119999999999999</c:v>
                </c:pt>
                <c:pt idx="19687" formatCode="0.000">
                  <c:v>8.4610000000000003</c:v>
                </c:pt>
                <c:pt idx="19688" formatCode="0.000">
                  <c:v>8.1210000000000004</c:v>
                </c:pt>
                <c:pt idx="19689" formatCode="0.000">
                  <c:v>8.6639999999999997</c:v>
                </c:pt>
                <c:pt idx="19690" formatCode="0.000">
                  <c:v>8.4179999999999993</c:v>
                </c:pt>
                <c:pt idx="19691" formatCode="0.000">
                  <c:v>-2.129</c:v>
                </c:pt>
                <c:pt idx="19692" formatCode="0.000">
                  <c:v>3.3340000000000001</c:v>
                </c:pt>
                <c:pt idx="19693" formatCode="0.000">
                  <c:v>8.9450000000000003</c:v>
                </c:pt>
                <c:pt idx="19694" formatCode="0.000">
                  <c:v>5.0419999999999998</c:v>
                </c:pt>
                <c:pt idx="19695" formatCode="0.000">
                  <c:v>7.1420000000000003</c:v>
                </c:pt>
                <c:pt idx="19696" formatCode="0.000">
                  <c:v>9.0370000000000008</c:v>
                </c:pt>
                <c:pt idx="19697" formatCode="0.000">
                  <c:v>9.2289999999999992</c:v>
                </c:pt>
                <c:pt idx="19698" formatCode="0.000">
                  <c:v>9.468</c:v>
                </c:pt>
                <c:pt idx="19699" formatCode="0.000">
                  <c:v>2.2120000000000002</c:v>
                </c:pt>
                <c:pt idx="19700" formatCode="0.000">
                  <c:v>-6.5000000000000002E-2</c:v>
                </c:pt>
                <c:pt idx="19701" formatCode="0.000">
                  <c:v>6.6459999999999999</c:v>
                </c:pt>
                <c:pt idx="19702" formatCode="0.000">
                  <c:v>8.4480000000000004</c:v>
                </c:pt>
                <c:pt idx="19703" formatCode="0.000">
                  <c:v>3.5339999999999998</c:v>
                </c:pt>
                <c:pt idx="19704" formatCode="0.000">
                  <c:v>9.2710000000000008</c:v>
                </c:pt>
                <c:pt idx="19705" formatCode="0.000">
                  <c:v>7.6710000000000003</c:v>
                </c:pt>
                <c:pt idx="19706" formatCode="0.000">
                  <c:v>7.6079999999999997</c:v>
                </c:pt>
                <c:pt idx="19707" formatCode="0.000">
                  <c:v>8.5109999999999992</c:v>
                </c:pt>
                <c:pt idx="19708" formatCode="0.000">
                  <c:v>3.8919999999999999</c:v>
                </c:pt>
                <c:pt idx="19709" formatCode="0.000">
                  <c:v>2.2130000000000001</c:v>
                </c:pt>
                <c:pt idx="19710" formatCode="0.000">
                  <c:v>6.1890000000000001</c:v>
                </c:pt>
                <c:pt idx="19711" formatCode="0.000">
                  <c:v>9.1750000000000007</c:v>
                </c:pt>
                <c:pt idx="19712" formatCode="0.000">
                  <c:v>0.999</c:v>
                </c:pt>
                <c:pt idx="19713" formatCode="0.000">
                  <c:v>11.965999999999999</c:v>
                </c:pt>
                <c:pt idx="19714" formatCode="0.000">
                  <c:v>7.5970000000000004</c:v>
                </c:pt>
                <c:pt idx="19715" formatCode="0.000">
                  <c:v>6.4939999999999998</c:v>
                </c:pt>
                <c:pt idx="19716" formatCode="0.000">
                  <c:v>8.8379999999999992</c:v>
                </c:pt>
                <c:pt idx="19717" formatCode="0.000">
                  <c:v>5.8479999999999999</c:v>
                </c:pt>
                <c:pt idx="19718" formatCode="0.000">
                  <c:v>1.0880000000000001</c:v>
                </c:pt>
                <c:pt idx="19719" formatCode="0.000">
                  <c:v>2.1549999999999998</c:v>
                </c:pt>
                <c:pt idx="19720" formatCode="0.000">
                  <c:v>11.888</c:v>
                </c:pt>
                <c:pt idx="19721" formatCode="0.000">
                  <c:v>-0.46899999999999997</c:v>
                </c:pt>
                <c:pt idx="19722" formatCode="0.000">
                  <c:v>8.1210000000000004</c:v>
                </c:pt>
                <c:pt idx="19723" formatCode="0.000">
                  <c:v>9.5120000000000005</c:v>
                </c:pt>
                <c:pt idx="19724" formatCode="0.000">
                  <c:v>7.157</c:v>
                </c:pt>
                <c:pt idx="19725" formatCode="0.000">
                  <c:v>8.2919999999999998</c:v>
                </c:pt>
                <c:pt idx="19726" formatCode="0.000">
                  <c:v>3.8290000000000002</c:v>
                </c:pt>
                <c:pt idx="19727" formatCode="0.000">
                  <c:v>1.4470000000000001</c:v>
                </c:pt>
                <c:pt idx="19728" formatCode="0.000">
                  <c:v>9.5129999999999999</c:v>
                </c:pt>
                <c:pt idx="19729" formatCode="0.000">
                  <c:v>10.433</c:v>
                </c:pt>
                <c:pt idx="19730" formatCode="0.000">
                  <c:v>-3.0259999999999998</c:v>
                </c:pt>
                <c:pt idx="19731" formatCode="0.000">
                  <c:v>7.2080000000000002</c:v>
                </c:pt>
                <c:pt idx="19732" formatCode="0.000">
                  <c:v>7.0940000000000003</c:v>
                </c:pt>
                <c:pt idx="19733" formatCode="0.000">
                  <c:v>10.315</c:v>
                </c:pt>
                <c:pt idx="19734" formatCode="0.000">
                  <c:v>10.254</c:v>
                </c:pt>
                <c:pt idx="19735" formatCode="0.000">
                  <c:v>6.7389999999999999</c:v>
                </c:pt>
                <c:pt idx="19736" formatCode="0.000">
                  <c:v>1.1539999999999999</c:v>
                </c:pt>
                <c:pt idx="19737" formatCode="0.000">
                  <c:v>5.3869999999999996</c:v>
                </c:pt>
                <c:pt idx="19738" formatCode="0.000">
                  <c:v>10.856999999999999</c:v>
                </c:pt>
                <c:pt idx="19739" formatCode="0.000">
                  <c:v>-3.8620000000000001</c:v>
                </c:pt>
                <c:pt idx="19740" formatCode="0.000">
                  <c:v>9.6080000000000005</c:v>
                </c:pt>
                <c:pt idx="19741" formatCode="0.000">
                  <c:v>8.9060000000000006</c:v>
                </c:pt>
                <c:pt idx="19742" formatCode="0.000">
                  <c:v>9.8810000000000002</c:v>
                </c:pt>
                <c:pt idx="19743" formatCode="0.000">
                  <c:v>9.2070000000000007</c:v>
                </c:pt>
                <c:pt idx="19744" formatCode="0.000">
                  <c:v>3.54</c:v>
                </c:pt>
                <c:pt idx="19745" formatCode="0.000">
                  <c:v>1.542</c:v>
                </c:pt>
                <c:pt idx="19746" formatCode="0.000">
                  <c:v>3.6680000000000001</c:v>
                </c:pt>
                <c:pt idx="19747" formatCode="0.000">
                  <c:v>8.0220000000000002</c:v>
                </c:pt>
                <c:pt idx="19748" formatCode="0.000">
                  <c:v>0.63800000000000001</c:v>
                </c:pt>
                <c:pt idx="19749" formatCode="0.000">
                  <c:v>8.9760000000000009</c:v>
                </c:pt>
                <c:pt idx="19750" formatCode="0.000">
                  <c:v>9.5540000000000003</c:v>
                </c:pt>
                <c:pt idx="19751" formatCode="0.000">
                  <c:v>9.9770000000000003</c:v>
                </c:pt>
                <c:pt idx="19752" formatCode="0.000">
                  <c:v>6.2279999999999998</c:v>
                </c:pt>
                <c:pt idx="19753" formatCode="0.000">
                  <c:v>3.8730000000000002</c:v>
                </c:pt>
                <c:pt idx="19754" formatCode="0.000">
                  <c:v>0.83699999999999997</c:v>
                </c:pt>
                <c:pt idx="19755" formatCode="0.000">
                  <c:v>5.2450000000000001</c:v>
                </c:pt>
                <c:pt idx="19756" formatCode="0.000">
                  <c:v>10.237</c:v>
                </c:pt>
                <c:pt idx="19757" formatCode="0.000">
                  <c:v>-5.2999999999999999E-2</c:v>
                </c:pt>
                <c:pt idx="19758" formatCode="0.000">
                  <c:v>11.318</c:v>
                </c:pt>
                <c:pt idx="19759" formatCode="0.000">
                  <c:v>9.7159999999999993</c:v>
                </c:pt>
                <c:pt idx="19760" formatCode="0.000">
                  <c:v>7.8559999999999999</c:v>
                </c:pt>
                <c:pt idx="19761" formatCode="0.000">
                  <c:v>8.0830000000000002</c:v>
                </c:pt>
                <c:pt idx="19762" formatCode="0.000">
                  <c:v>3.6579999999999999</c:v>
                </c:pt>
                <c:pt idx="19763" formatCode="0.000">
                  <c:v>1.8080000000000001</c:v>
                </c:pt>
                <c:pt idx="19764" formatCode="0.000">
                  <c:v>4.8970000000000002</c:v>
                </c:pt>
                <c:pt idx="19765" formatCode="0.000">
                  <c:v>10.757</c:v>
                </c:pt>
                <c:pt idx="19766" formatCode="0.000">
                  <c:v>-3.3580000000000001</c:v>
                </c:pt>
                <c:pt idx="19767" formatCode="0.000">
                  <c:v>10.711</c:v>
                </c:pt>
                <c:pt idx="19768" formatCode="0.000">
                  <c:v>10.702</c:v>
                </c:pt>
                <c:pt idx="19769" formatCode="0.000">
                  <c:v>6.1609999999999996</c:v>
                </c:pt>
                <c:pt idx="19770" formatCode="0.000">
                  <c:v>7.1390000000000002</c:v>
                </c:pt>
                <c:pt idx="19771" formatCode="0.000">
                  <c:v>3.2549999999999999</c:v>
                </c:pt>
                <c:pt idx="19772" formatCode="0.000">
                  <c:v>1.01</c:v>
                </c:pt>
                <c:pt idx="19773" formatCode="0.000">
                  <c:v>6.7869999999999999</c:v>
                </c:pt>
                <c:pt idx="19774" formatCode="0.000">
                  <c:v>10.893000000000001</c:v>
                </c:pt>
                <c:pt idx="19775" formatCode="0.000">
                  <c:v>-2.0659999999999998</c:v>
                </c:pt>
                <c:pt idx="19776" formatCode="0.000">
                  <c:v>8.5939999999999994</c:v>
                </c:pt>
                <c:pt idx="19777" formatCode="0.000">
                  <c:v>10.712999999999999</c:v>
                </c:pt>
                <c:pt idx="19778" formatCode="0.000">
                  <c:v>5.57</c:v>
                </c:pt>
                <c:pt idx="19779" formatCode="0.000">
                  <c:v>8.8290000000000006</c:v>
                </c:pt>
                <c:pt idx="19780" formatCode="0.000">
                  <c:v>4.4809999999999999</c:v>
                </c:pt>
                <c:pt idx="19781" formatCode="0.000">
                  <c:v>-1.831</c:v>
                </c:pt>
                <c:pt idx="19782" formatCode="0.000">
                  <c:v>6.6470000000000002</c:v>
                </c:pt>
                <c:pt idx="19783" formatCode="0.000">
                  <c:v>10.747999999999999</c:v>
                </c:pt>
                <c:pt idx="19784" formatCode="0.000">
                  <c:v>0.69299999999999995</c:v>
                </c:pt>
                <c:pt idx="19785" formatCode="0.000">
                  <c:v>10.568</c:v>
                </c:pt>
                <c:pt idx="19786" formatCode="0.000">
                  <c:v>10.786</c:v>
                </c:pt>
                <c:pt idx="19787" formatCode="0.000">
                  <c:v>5.2169999999999996</c:v>
                </c:pt>
                <c:pt idx="19788" formatCode="0.000">
                  <c:v>7.3380000000000001</c:v>
                </c:pt>
                <c:pt idx="19789" formatCode="0.000">
                  <c:v>1.903</c:v>
                </c:pt>
                <c:pt idx="19790" formatCode="0.000">
                  <c:v>1.1719999999999999</c:v>
                </c:pt>
                <c:pt idx="19791" formatCode="0.000">
                  <c:v>0.94599999999999995</c:v>
                </c:pt>
                <c:pt idx="19792" formatCode="0.000">
                  <c:v>12.311999999999999</c:v>
                </c:pt>
                <c:pt idx="19793" formatCode="0.000">
                  <c:v>4.0519999999999996</c:v>
                </c:pt>
                <c:pt idx="19794" formatCode="0.000">
                  <c:v>10.648999999999999</c:v>
                </c:pt>
                <c:pt idx="19795" formatCode="0.000">
                  <c:v>8.7409999999999997</c:v>
                </c:pt>
                <c:pt idx="19796" formatCode="0.000">
                  <c:v>4.8259999999999996</c:v>
                </c:pt>
                <c:pt idx="19797" formatCode="0.000">
                  <c:v>9.2409999999999997</c:v>
                </c:pt>
                <c:pt idx="19798" formatCode="0.000">
                  <c:v>-0.75700000000000001</c:v>
                </c:pt>
                <c:pt idx="19799" formatCode="0.000">
                  <c:v>-0.72</c:v>
                </c:pt>
                <c:pt idx="19800" formatCode="0.000">
                  <c:v>8.8179999999999996</c:v>
                </c:pt>
                <c:pt idx="19801" formatCode="0.000">
                  <c:v>10.361000000000001</c:v>
                </c:pt>
                <c:pt idx="19802" formatCode="0.000">
                  <c:v>2.9790000000000001</c:v>
                </c:pt>
                <c:pt idx="19803" formatCode="0.000">
                  <c:v>10.042</c:v>
                </c:pt>
                <c:pt idx="19804" formatCode="0.000">
                  <c:v>8.6379999999999999</c:v>
                </c:pt>
                <c:pt idx="19805" formatCode="0.000">
                  <c:v>4.6539999999999999</c:v>
                </c:pt>
                <c:pt idx="19806" formatCode="0.000">
                  <c:v>6.8010000000000002</c:v>
                </c:pt>
                <c:pt idx="19807" formatCode="0.000">
                  <c:v>2.0830000000000002</c:v>
                </c:pt>
                <c:pt idx="19808" formatCode="0.000">
                  <c:v>-1.7350000000000001</c:v>
                </c:pt>
                <c:pt idx="19809" formatCode="0.000">
                  <c:v>9.9670000000000005</c:v>
                </c:pt>
                <c:pt idx="19810" formatCode="0.000">
                  <c:v>9.5250000000000004</c:v>
                </c:pt>
                <c:pt idx="19811" formatCode="0.000">
                  <c:v>4.0069999999999997</c:v>
                </c:pt>
                <c:pt idx="19812" formatCode="0.000">
                  <c:v>11.77</c:v>
                </c:pt>
                <c:pt idx="19813" formatCode="0.000">
                  <c:v>7.22</c:v>
                </c:pt>
                <c:pt idx="19814" formatCode="0.000">
                  <c:v>5.0579999999999998</c:v>
                </c:pt>
                <c:pt idx="19815" formatCode="0.000">
                  <c:v>7.6059999999999999</c:v>
                </c:pt>
                <c:pt idx="19816" formatCode="0.000">
                  <c:v>6.976</c:v>
                </c:pt>
                <c:pt idx="19817" formatCode="0.000">
                  <c:v>-1.5129999999999999</c:v>
                </c:pt>
                <c:pt idx="19818" formatCode="0.000">
                  <c:v>8.7479999999999993</c:v>
                </c:pt>
                <c:pt idx="19819" formatCode="0.000">
                  <c:v>8.6419999999999995</c:v>
                </c:pt>
                <c:pt idx="19820" formatCode="0.000">
                  <c:v>-0.68799999999999994</c:v>
                </c:pt>
                <c:pt idx="19821" formatCode="0.000">
                  <c:v>9.7010000000000005</c:v>
                </c:pt>
                <c:pt idx="19822" formatCode="0.000">
                  <c:v>10.914999999999999</c:v>
                </c:pt>
                <c:pt idx="19823" formatCode="0.000">
                  <c:v>4.0970000000000004</c:v>
                </c:pt>
                <c:pt idx="19824" formatCode="0.000">
                  <c:v>8.3800000000000008</c:v>
                </c:pt>
                <c:pt idx="19825" formatCode="0.000">
                  <c:v>6.0789999999999997</c:v>
                </c:pt>
                <c:pt idx="19826" formatCode="0.000">
                  <c:v>0.85599999999999998</c:v>
                </c:pt>
                <c:pt idx="19827" formatCode="0.000">
                  <c:v>4.359</c:v>
                </c:pt>
                <c:pt idx="19828" formatCode="0.000">
                  <c:v>10.901999999999999</c:v>
                </c:pt>
                <c:pt idx="19829" formatCode="0.000">
                  <c:v>-1.633</c:v>
                </c:pt>
                <c:pt idx="19830" formatCode="0.000">
                  <c:v>7.9989999999999997</c:v>
                </c:pt>
                <c:pt idx="19831" formatCode="0.000">
                  <c:v>9.234</c:v>
                </c:pt>
                <c:pt idx="19832" formatCode="0.000">
                  <c:v>5.5540000000000003</c:v>
                </c:pt>
                <c:pt idx="19833" formatCode="0.000">
                  <c:v>9.6720000000000006</c:v>
                </c:pt>
                <c:pt idx="19834" formatCode="0.000">
                  <c:v>6.0289999999999999</c:v>
                </c:pt>
                <c:pt idx="19835" formatCode="0.000">
                  <c:v>0.59499999999999997</c:v>
                </c:pt>
                <c:pt idx="19836" formatCode="0.000">
                  <c:v>3.629</c:v>
                </c:pt>
                <c:pt idx="19837" formatCode="0.000">
                  <c:v>8.8640000000000008</c:v>
                </c:pt>
                <c:pt idx="19838" formatCode="0.000">
                  <c:v>1.911</c:v>
                </c:pt>
                <c:pt idx="19839" formatCode="0.000">
                  <c:v>8.7349999999999994</c:v>
                </c:pt>
                <c:pt idx="19840" formatCode="0.000">
                  <c:v>11.29</c:v>
                </c:pt>
                <c:pt idx="19841" formatCode="0.000">
                  <c:v>8.2669999999999995</c:v>
                </c:pt>
                <c:pt idx="19842" formatCode="0.000">
                  <c:v>6.702</c:v>
                </c:pt>
                <c:pt idx="19843" formatCode="0.000">
                  <c:v>4.9039999999999999</c:v>
                </c:pt>
                <c:pt idx="19844" formatCode="0.000">
                  <c:v>0.91900000000000004</c:v>
                </c:pt>
                <c:pt idx="19845" formatCode="0.000">
                  <c:v>1.7809999999999999</c:v>
                </c:pt>
                <c:pt idx="19846" formatCode="0.000">
                  <c:v>7.2629999999999999</c:v>
                </c:pt>
                <c:pt idx="19847" formatCode="0.000">
                  <c:v>3.4529999999999998</c:v>
                </c:pt>
                <c:pt idx="19848" formatCode="0.000">
                  <c:v>9.9009999999999998</c:v>
                </c:pt>
                <c:pt idx="19849" formatCode="0.000">
                  <c:v>12.22</c:v>
                </c:pt>
                <c:pt idx="19850" formatCode="0.000">
                  <c:v>6.6139999999999999</c:v>
                </c:pt>
                <c:pt idx="19851" formatCode="0.000">
                  <c:v>10.973000000000001</c:v>
                </c:pt>
                <c:pt idx="19852" formatCode="0.000">
                  <c:v>5.2619999999999996</c:v>
                </c:pt>
                <c:pt idx="19853" formatCode="0.000">
                  <c:v>8.9999999999999993E-3</c:v>
                </c:pt>
                <c:pt idx="19854" formatCode="0.000">
                  <c:v>4.798</c:v>
                </c:pt>
                <c:pt idx="19855" formatCode="0.000">
                  <c:v>6.9450000000000003</c:v>
                </c:pt>
                <c:pt idx="19856" formatCode="0.000">
                  <c:v>-3.5830000000000002</c:v>
                </c:pt>
                <c:pt idx="19857" formatCode="0.000">
                  <c:v>7.88</c:v>
                </c:pt>
                <c:pt idx="19858" formatCode="0.000">
                  <c:v>10.69</c:v>
                </c:pt>
                <c:pt idx="19859" formatCode="0.000">
                  <c:v>4.97</c:v>
                </c:pt>
                <c:pt idx="19860" formatCode="0.000">
                  <c:v>7.6429999999999998</c:v>
                </c:pt>
                <c:pt idx="19861" formatCode="0.000">
                  <c:v>3.2970000000000002</c:v>
                </c:pt>
                <c:pt idx="19862" formatCode="0.000">
                  <c:v>0.34100000000000003</c:v>
                </c:pt>
                <c:pt idx="19863" formatCode="0.000">
                  <c:v>8.6850000000000005</c:v>
                </c:pt>
                <c:pt idx="19864" formatCode="0.000">
                  <c:v>10.573</c:v>
                </c:pt>
                <c:pt idx="19865" formatCode="0.000">
                  <c:v>-1.119</c:v>
                </c:pt>
                <c:pt idx="19866" formatCode="0.000">
                  <c:v>8.9309999999999992</c:v>
                </c:pt>
                <c:pt idx="19867" formatCode="0.000">
                  <c:v>8.202</c:v>
                </c:pt>
                <c:pt idx="19868" formatCode="0.000">
                  <c:v>7.5039999999999996</c:v>
                </c:pt>
                <c:pt idx="19869" formatCode="0.000">
                  <c:v>9.4369999999999994</c:v>
                </c:pt>
                <c:pt idx="19870" formatCode="0.000">
                  <c:v>6.22</c:v>
                </c:pt>
                <c:pt idx="19871" formatCode="0.000">
                  <c:v>0.371</c:v>
                </c:pt>
                <c:pt idx="19872" formatCode="0.000">
                  <c:v>3.9049999999999998</c:v>
                </c:pt>
                <c:pt idx="19873" formatCode="0.000">
                  <c:v>9.1820000000000004</c:v>
                </c:pt>
                <c:pt idx="19874" formatCode="0.000">
                  <c:v>-0.97399999999999998</c:v>
                </c:pt>
                <c:pt idx="19875" formatCode="0.000">
                  <c:v>10.387</c:v>
                </c:pt>
                <c:pt idx="19876" formatCode="0.000">
                  <c:v>8.75</c:v>
                </c:pt>
                <c:pt idx="19877" formatCode="0.000">
                  <c:v>4.319</c:v>
                </c:pt>
                <c:pt idx="19878" formatCode="0.000">
                  <c:v>11.029</c:v>
                </c:pt>
                <c:pt idx="19879" formatCode="0.000">
                  <c:v>5.8470000000000004</c:v>
                </c:pt>
                <c:pt idx="19880" formatCode="0.000">
                  <c:v>-0.85099999999999998</c:v>
                </c:pt>
                <c:pt idx="19881" formatCode="0.000">
                  <c:v>2.6389999999999998</c:v>
                </c:pt>
                <c:pt idx="19882" formatCode="0.000">
                  <c:v>8.67</c:v>
                </c:pt>
                <c:pt idx="19883" formatCode="0.000">
                  <c:v>1.7989999999999999</c:v>
                </c:pt>
                <c:pt idx="19884" formatCode="0.000">
                  <c:v>10.747999999999999</c:v>
                </c:pt>
                <c:pt idx="19885" formatCode="0.000">
                  <c:v>10.452999999999999</c:v>
                </c:pt>
                <c:pt idx="19886" formatCode="0.000">
                  <c:v>6.8550000000000004</c:v>
                </c:pt>
                <c:pt idx="19887" formatCode="0.000">
                  <c:v>8.4429999999999996</c:v>
                </c:pt>
                <c:pt idx="19888" formatCode="0.000">
                  <c:v>7.1470000000000002</c:v>
                </c:pt>
                <c:pt idx="19889" formatCode="0.000">
                  <c:v>1.4530000000000001</c:v>
                </c:pt>
                <c:pt idx="19890" formatCode="0.000">
                  <c:v>-4.0359999999999996</c:v>
                </c:pt>
                <c:pt idx="19891" formatCode="0.000">
                  <c:v>10.010999999999999</c:v>
                </c:pt>
                <c:pt idx="19892" formatCode="0.000">
                  <c:v>1.3220000000000001</c:v>
                </c:pt>
                <c:pt idx="19893" formatCode="0.000">
                  <c:v>9.5060000000000002</c:v>
                </c:pt>
                <c:pt idx="19894" formatCode="0.000">
                  <c:v>8.4250000000000007</c:v>
                </c:pt>
                <c:pt idx="19895" formatCode="0.000">
                  <c:v>7.7549999999999999</c:v>
                </c:pt>
                <c:pt idx="19896" formatCode="0.000">
                  <c:v>8.5920000000000005</c:v>
                </c:pt>
                <c:pt idx="19897" formatCode="0.000">
                  <c:v>7.14</c:v>
                </c:pt>
                <c:pt idx="19898" formatCode="0.000">
                  <c:v>-0.45200000000000001</c:v>
                </c:pt>
                <c:pt idx="19899" formatCode="0.000">
                  <c:v>3.355</c:v>
                </c:pt>
                <c:pt idx="19900" formatCode="0.000">
                  <c:v>11.364000000000001</c:v>
                </c:pt>
                <c:pt idx="19901" formatCode="0.000">
                  <c:v>-3.4849999999999999</c:v>
                </c:pt>
                <c:pt idx="19902" formatCode="0.000">
                  <c:v>10.318</c:v>
                </c:pt>
                <c:pt idx="19903" formatCode="0.000">
                  <c:v>10.321999999999999</c:v>
                </c:pt>
                <c:pt idx="19904" formatCode="0.000">
                  <c:v>7.0629999999999997</c:v>
                </c:pt>
                <c:pt idx="19905" formatCode="0.000">
                  <c:v>10.377000000000001</c:v>
                </c:pt>
                <c:pt idx="19906" formatCode="0.000">
                  <c:v>10.055</c:v>
                </c:pt>
                <c:pt idx="19907" formatCode="0.000">
                  <c:v>1.466</c:v>
                </c:pt>
                <c:pt idx="19908" formatCode="0.000">
                  <c:v>1.827</c:v>
                </c:pt>
                <c:pt idx="19909" formatCode="0.000">
                  <c:v>10.868</c:v>
                </c:pt>
                <c:pt idx="19910" formatCode="0.000">
                  <c:v>-10.295</c:v>
                </c:pt>
                <c:pt idx="19911" formatCode="0.000">
                  <c:v>6.7549999999999999</c:v>
                </c:pt>
                <c:pt idx="19912" formatCode="0.000">
                  <c:v>8.3810000000000002</c:v>
                </c:pt>
                <c:pt idx="19913" formatCode="0.000">
                  <c:v>5.2009999999999996</c:v>
                </c:pt>
                <c:pt idx="19914" formatCode="0.000">
                  <c:v>4.516</c:v>
                </c:pt>
                <c:pt idx="19915" formatCode="0.000">
                  <c:v>10.225</c:v>
                </c:pt>
                <c:pt idx="19916" formatCode="0.000">
                  <c:v>1.163</c:v>
                </c:pt>
                <c:pt idx="19917" formatCode="0.000">
                  <c:v>7.5990000000000002</c:v>
                </c:pt>
                <c:pt idx="19918" formatCode="0.000">
                  <c:v>9.327</c:v>
                </c:pt>
                <c:pt idx="19919" formatCode="0.000">
                  <c:v>-1.369</c:v>
                </c:pt>
                <c:pt idx="19920" formatCode="0.000">
                  <c:v>6.5979999999999999</c:v>
                </c:pt>
                <c:pt idx="19921" formatCode="0.000">
                  <c:v>10.574</c:v>
                </c:pt>
                <c:pt idx="19922" formatCode="0.000">
                  <c:v>3.8620000000000001</c:v>
                </c:pt>
                <c:pt idx="19923" formatCode="0.000">
                  <c:v>9.8249999999999993</c:v>
                </c:pt>
                <c:pt idx="19924" formatCode="0.000">
                  <c:v>6.4859999999999998</c:v>
                </c:pt>
                <c:pt idx="19925" formatCode="0.000">
                  <c:v>0.33</c:v>
                </c:pt>
                <c:pt idx="19926" formatCode="0.000">
                  <c:v>6.9489999999999998</c:v>
                </c:pt>
                <c:pt idx="19927" formatCode="0.000">
                  <c:v>11.855</c:v>
                </c:pt>
                <c:pt idx="19928" formatCode="0.000">
                  <c:v>-4.8899999999999997</c:v>
                </c:pt>
                <c:pt idx="19929" formatCode="0.000">
                  <c:v>9.2539999999999996</c:v>
                </c:pt>
                <c:pt idx="19930" formatCode="0.000">
                  <c:v>8.8859999999999992</c:v>
                </c:pt>
                <c:pt idx="19931" formatCode="0.000">
                  <c:v>7.7830000000000004</c:v>
                </c:pt>
                <c:pt idx="19932" formatCode="0.000">
                  <c:v>9.9179999999999993</c:v>
                </c:pt>
                <c:pt idx="19933" formatCode="0.000">
                  <c:v>7.3810000000000002</c:v>
                </c:pt>
                <c:pt idx="19934" formatCode="0.000">
                  <c:v>1.802</c:v>
                </c:pt>
                <c:pt idx="19935" formatCode="0.000">
                  <c:v>-1.476</c:v>
                </c:pt>
                <c:pt idx="19936" formatCode="0.000">
                  <c:v>10.061</c:v>
                </c:pt>
                <c:pt idx="19937" formatCode="0.000">
                  <c:v>-2.2330000000000001</c:v>
                </c:pt>
                <c:pt idx="19938" formatCode="0.000">
                  <c:v>6.2439999999999998</c:v>
                </c:pt>
                <c:pt idx="19939" formatCode="0.000">
                  <c:v>9.6820000000000004</c:v>
                </c:pt>
                <c:pt idx="19940" formatCode="0.000">
                  <c:v>5.4409999999999998</c:v>
                </c:pt>
                <c:pt idx="19941" formatCode="0.000">
                  <c:v>8.8759999999999994</c:v>
                </c:pt>
                <c:pt idx="19942" formatCode="0.000">
                  <c:v>6.5250000000000004</c:v>
                </c:pt>
                <c:pt idx="19943" formatCode="0.000">
                  <c:v>1.097</c:v>
                </c:pt>
                <c:pt idx="19944" formatCode="0.000">
                  <c:v>0.67700000000000005</c:v>
                </c:pt>
                <c:pt idx="19945" formatCode="0.000">
                  <c:v>10.875999999999999</c:v>
                </c:pt>
                <c:pt idx="19946" formatCode="0.000">
                  <c:v>1.7410000000000001</c:v>
                </c:pt>
                <c:pt idx="19947" formatCode="0.000">
                  <c:v>10.212</c:v>
                </c:pt>
                <c:pt idx="19948" formatCode="0.000">
                  <c:v>8.0980000000000008</c:v>
                </c:pt>
                <c:pt idx="19949" formatCode="0.000">
                  <c:v>5.4850000000000003</c:v>
                </c:pt>
                <c:pt idx="19950" formatCode="0.000">
                  <c:v>10.589</c:v>
                </c:pt>
                <c:pt idx="19951" formatCode="0.000">
                  <c:v>7.6180000000000003</c:v>
                </c:pt>
                <c:pt idx="19952" formatCode="0.000">
                  <c:v>0.96299999999999997</c:v>
                </c:pt>
                <c:pt idx="19953" formatCode="0.000">
                  <c:v>1.6950000000000001</c:v>
                </c:pt>
                <c:pt idx="19954" formatCode="0.000">
                  <c:v>8.4879999999999995</c:v>
                </c:pt>
                <c:pt idx="19955" formatCode="0.000">
                  <c:v>-2.21</c:v>
                </c:pt>
                <c:pt idx="19956" formatCode="0.000">
                  <c:v>10.288</c:v>
                </c:pt>
                <c:pt idx="19957" formatCode="0.000">
                  <c:v>7.9189999999999996</c:v>
                </c:pt>
                <c:pt idx="19958" formatCode="0.000">
                  <c:v>5.8010000000000002</c:v>
                </c:pt>
                <c:pt idx="19959" formatCode="0.000">
                  <c:v>3.238</c:v>
                </c:pt>
                <c:pt idx="19960" formatCode="0.000">
                  <c:v>8.9269999999999996</c:v>
                </c:pt>
                <c:pt idx="19961" formatCode="0.000">
                  <c:v>2.5230000000000001</c:v>
                </c:pt>
                <c:pt idx="19962" formatCode="0.000">
                  <c:v>-2.0579999999999998</c:v>
                </c:pt>
                <c:pt idx="19963" formatCode="0.000">
                  <c:v>11.818</c:v>
                </c:pt>
                <c:pt idx="19964" formatCode="0.000">
                  <c:v>2.258</c:v>
                </c:pt>
                <c:pt idx="19965" formatCode="0.000">
                  <c:v>9.9830000000000005</c:v>
                </c:pt>
                <c:pt idx="19966" formatCode="0.000">
                  <c:v>8.8460000000000001</c:v>
                </c:pt>
                <c:pt idx="19967" formatCode="0.000">
                  <c:v>3.62</c:v>
                </c:pt>
                <c:pt idx="19968" formatCode="0.000">
                  <c:v>8.5990000000000002</c:v>
                </c:pt>
                <c:pt idx="19969" formatCode="0.000">
                  <c:v>2.1619999999999999</c:v>
                </c:pt>
                <c:pt idx="19970" formatCode="0.000">
                  <c:v>-1.5589999999999999</c:v>
                </c:pt>
                <c:pt idx="19971" formatCode="0.000">
                  <c:v>-3.0760000000000001</c:v>
                </c:pt>
                <c:pt idx="19972" formatCode="0.000">
                  <c:v>10.103999999999999</c:v>
                </c:pt>
                <c:pt idx="19973" formatCode="0.000">
                  <c:v>11.804</c:v>
                </c:pt>
                <c:pt idx="19974" formatCode="0.000">
                  <c:v>11.409000000000001</c:v>
                </c:pt>
                <c:pt idx="19975" formatCode="0.000">
                  <c:v>8.048</c:v>
                </c:pt>
                <c:pt idx="19976" formatCode="0.000">
                  <c:v>2.0089999999999999</c:v>
                </c:pt>
                <c:pt idx="19977" formatCode="0.000">
                  <c:v>4.4290000000000003</c:v>
                </c:pt>
                <c:pt idx="19978" formatCode="0.000">
                  <c:v>0.28599999999999998</c:v>
                </c:pt>
                <c:pt idx="19979" formatCode="0.000">
                  <c:v>-0.41599999999999998</c:v>
                </c:pt>
                <c:pt idx="19980" formatCode="0.000">
                  <c:v>-2.48</c:v>
                </c:pt>
                <c:pt idx="19981" formatCode="0.000">
                  <c:v>12.881</c:v>
                </c:pt>
                <c:pt idx="19982" formatCode="0.000">
                  <c:v>14.082000000000001</c:v>
                </c:pt>
                <c:pt idx="19983" formatCode="0.000">
                  <c:v>6.9550000000000001</c:v>
                </c:pt>
                <c:pt idx="19984" formatCode="0.000">
                  <c:v>11.420999999999999</c:v>
                </c:pt>
                <c:pt idx="19985" formatCode="0.000">
                  <c:v>3.6320000000000001</c:v>
                </c:pt>
                <c:pt idx="19986" formatCode="0.000">
                  <c:v>5.7619999999999996</c:v>
                </c:pt>
                <c:pt idx="19987" formatCode="0.000">
                  <c:v>5.9610000000000003</c:v>
                </c:pt>
                <c:pt idx="19988" formatCode="0.000">
                  <c:v>1.196</c:v>
                </c:pt>
                <c:pt idx="19989" formatCode="0.000">
                  <c:v>-7.8810000000000002</c:v>
                </c:pt>
                <c:pt idx="19990" formatCode="0.000">
                  <c:v>9.6829999999999998</c:v>
                </c:pt>
                <c:pt idx="19991" formatCode="0.000">
                  <c:v>13.278</c:v>
                </c:pt>
                <c:pt idx="19992" formatCode="0.000">
                  <c:v>9.2219999999999995</c:v>
                </c:pt>
                <c:pt idx="19993" formatCode="0.000">
                  <c:v>7.2110000000000003</c:v>
                </c:pt>
                <c:pt idx="19994" formatCode="0.000">
                  <c:v>3.9660000000000002</c:v>
                </c:pt>
                <c:pt idx="19995" formatCode="0.000">
                  <c:v>3.8860000000000001</c:v>
                </c:pt>
                <c:pt idx="19996" formatCode="0.000">
                  <c:v>7.2430000000000003</c:v>
                </c:pt>
                <c:pt idx="19997" formatCode="0.000">
                  <c:v>2.1789999999999998</c:v>
                </c:pt>
                <c:pt idx="19998" formatCode="0.000">
                  <c:v>-3.44</c:v>
                </c:pt>
                <c:pt idx="19999" formatCode="0.000">
                  <c:v>10.826000000000001</c:v>
                </c:pt>
                <c:pt idx="20000" formatCode="0.000">
                  <c:v>8.6720000000000006</c:v>
                </c:pt>
                <c:pt idx="20001" formatCode="0.000">
                  <c:v>7.32</c:v>
                </c:pt>
                <c:pt idx="20002" formatCode="0.000">
                  <c:v>8.8840000000000003</c:v>
                </c:pt>
                <c:pt idx="20003" formatCode="0.000">
                  <c:v>4.4909999999999997</c:v>
                </c:pt>
                <c:pt idx="20004" formatCode="0.000">
                  <c:v>8.2729999999999997</c:v>
                </c:pt>
                <c:pt idx="20005" formatCode="0.000">
                  <c:v>9.7970000000000006</c:v>
                </c:pt>
                <c:pt idx="20006" formatCode="0.000">
                  <c:v>1.7290000000000001</c:v>
                </c:pt>
                <c:pt idx="20007" formatCode="0.000">
                  <c:v>1.474</c:v>
                </c:pt>
                <c:pt idx="20008" formatCode="0.000">
                  <c:v>12.464</c:v>
                </c:pt>
                <c:pt idx="20009" formatCode="0.000">
                  <c:v>-4.9160000000000004</c:v>
                </c:pt>
                <c:pt idx="20010" formatCode="0.000">
                  <c:v>6.6189999999999998</c:v>
                </c:pt>
                <c:pt idx="20011" formatCode="0.000">
                  <c:v>12.678000000000001</c:v>
                </c:pt>
                <c:pt idx="20012" formatCode="0.000">
                  <c:v>4.3</c:v>
                </c:pt>
                <c:pt idx="20013" formatCode="0.000">
                  <c:v>9.07</c:v>
                </c:pt>
                <c:pt idx="20014" formatCode="0.000">
                  <c:v>7.9589999999999996</c:v>
                </c:pt>
                <c:pt idx="20015" formatCode="0.000">
                  <c:v>1.413</c:v>
                </c:pt>
                <c:pt idx="20016" formatCode="0.000">
                  <c:v>-3.181</c:v>
                </c:pt>
                <c:pt idx="20017" formatCode="0.000">
                  <c:v>10.45</c:v>
                </c:pt>
                <c:pt idx="20018" formatCode="0.000">
                  <c:v>-4.2999999999999997E-2</c:v>
                </c:pt>
                <c:pt idx="20019" formatCode="0.000">
                  <c:v>7.4139999999999997</c:v>
                </c:pt>
                <c:pt idx="20020" formatCode="0.000">
                  <c:v>11.085000000000001</c:v>
                </c:pt>
                <c:pt idx="20021" formatCode="0.000">
                  <c:v>3.3069999999999999</c:v>
                </c:pt>
                <c:pt idx="20022" formatCode="0.000">
                  <c:v>8.0939999999999994</c:v>
                </c:pt>
                <c:pt idx="20023" formatCode="0.000">
                  <c:v>8.3019999999999996</c:v>
                </c:pt>
                <c:pt idx="20024" formatCode="0.000">
                  <c:v>2.4780000000000002</c:v>
                </c:pt>
                <c:pt idx="20025" formatCode="0.000">
                  <c:v>-2.4550000000000001</c:v>
                </c:pt>
                <c:pt idx="20026" formatCode="0.000">
                  <c:v>8.5069999999999997</c:v>
                </c:pt>
                <c:pt idx="20027" formatCode="0.000">
                  <c:v>2.2749999999999999</c:v>
                </c:pt>
                <c:pt idx="20028" formatCode="0.000">
                  <c:v>7.7489999999999997</c:v>
                </c:pt>
                <c:pt idx="20029" formatCode="0.000">
                  <c:v>10.712</c:v>
                </c:pt>
                <c:pt idx="20030" formatCode="0.000">
                  <c:v>4.8869999999999996</c:v>
                </c:pt>
                <c:pt idx="20031" formatCode="0.000">
                  <c:v>10.811999999999999</c:v>
                </c:pt>
                <c:pt idx="20032" formatCode="0.000">
                  <c:v>5.4459999999999997</c:v>
                </c:pt>
                <c:pt idx="20033" formatCode="0.000">
                  <c:v>1.827</c:v>
                </c:pt>
                <c:pt idx="20034" formatCode="0.000">
                  <c:v>-5.4539999999999997</c:v>
                </c:pt>
                <c:pt idx="20035" formatCode="0.000">
                  <c:v>-2.302</c:v>
                </c:pt>
                <c:pt idx="20036" formatCode="0.000">
                  <c:v>12.098000000000001</c:v>
                </c:pt>
                <c:pt idx="20037" formatCode="0.000">
                  <c:v>-1.0589999999999999</c:v>
                </c:pt>
                <c:pt idx="20038" formatCode="0.000">
                  <c:v>7.4429999999999996</c:v>
                </c:pt>
                <c:pt idx="20039" formatCode="0.000">
                  <c:v>8.5250000000000004</c:v>
                </c:pt>
                <c:pt idx="20040" formatCode="0.000">
                  <c:v>5.625</c:v>
                </c:pt>
                <c:pt idx="20041" formatCode="0.000">
                  <c:v>3.7210000000000001</c:v>
                </c:pt>
                <c:pt idx="20042" formatCode="0.000">
                  <c:v>10.438000000000001</c:v>
                </c:pt>
                <c:pt idx="20043" formatCode="0.000">
                  <c:v>2.516</c:v>
                </c:pt>
                <c:pt idx="20044" formatCode="0.000">
                  <c:v>-7.4640000000000004</c:v>
                </c:pt>
                <c:pt idx="20045" formatCode="0.000">
                  <c:v>-4.4999999999999998E-2</c:v>
                </c:pt>
                <c:pt idx="20046" formatCode="0.000">
                  <c:v>11.53</c:v>
                </c:pt>
                <c:pt idx="20047" formatCode="0.000">
                  <c:v>2.3330000000000002</c:v>
                </c:pt>
                <c:pt idx="20048" formatCode="0.000">
                  <c:v>8.6020000000000003</c:v>
                </c:pt>
                <c:pt idx="20049" formatCode="0.000">
                  <c:v>7.1980000000000004</c:v>
                </c:pt>
                <c:pt idx="20050" formatCode="0.000">
                  <c:v>4.5819999999999999</c:v>
                </c:pt>
                <c:pt idx="20051" formatCode="0.000">
                  <c:v>4.9130000000000003</c:v>
                </c:pt>
                <c:pt idx="20052" formatCode="0.000">
                  <c:v>8.2579999999999991</c:v>
                </c:pt>
                <c:pt idx="20053" formatCode="0.000">
                  <c:v>1.7030000000000001</c:v>
                </c:pt>
                <c:pt idx="20054" formatCode="0.000">
                  <c:v>-3.8690000000000002</c:v>
                </c:pt>
                <c:pt idx="20055" formatCode="0.000">
                  <c:v>-1.952</c:v>
                </c:pt>
                <c:pt idx="20056" formatCode="0.000">
                  <c:v>12.522</c:v>
                </c:pt>
                <c:pt idx="20057" formatCode="0.000">
                  <c:v>2.569</c:v>
                </c:pt>
                <c:pt idx="20058" formatCode="0.000">
                  <c:v>8.8070000000000004</c:v>
                </c:pt>
                <c:pt idx="20059" formatCode="0.000">
                  <c:v>6.9790000000000001</c:v>
                </c:pt>
                <c:pt idx="20060" formatCode="0.000">
                  <c:v>2.5779999999999998</c:v>
                </c:pt>
                <c:pt idx="20061" formatCode="0.000">
                  <c:v>8.1630000000000003</c:v>
                </c:pt>
                <c:pt idx="20062" formatCode="0.000">
                  <c:v>7.7149999999999999</c:v>
                </c:pt>
                <c:pt idx="20063" formatCode="0.000">
                  <c:v>2.2999999999999998</c:v>
                </c:pt>
                <c:pt idx="20064" formatCode="0.000">
                  <c:v>-2.7959999999999998</c:v>
                </c:pt>
                <c:pt idx="20065" formatCode="0.000">
                  <c:v>0.97799999999999998</c:v>
                </c:pt>
                <c:pt idx="20066" formatCode="0.000">
                  <c:v>10.754</c:v>
                </c:pt>
                <c:pt idx="20067" formatCode="0.000">
                  <c:v>-1.0569999999999999</c:v>
                </c:pt>
                <c:pt idx="20068" formatCode="0.000">
                  <c:v>9.7520000000000007</c:v>
                </c:pt>
                <c:pt idx="20069" formatCode="0.000">
                  <c:v>5.5650000000000004</c:v>
                </c:pt>
                <c:pt idx="20070" formatCode="0.000">
                  <c:v>4.5410000000000004</c:v>
                </c:pt>
                <c:pt idx="20071" formatCode="0.000">
                  <c:v>7.7450000000000001</c:v>
                </c:pt>
                <c:pt idx="20072" formatCode="0.000">
                  <c:v>8.9809999999999999</c:v>
                </c:pt>
                <c:pt idx="20073" formatCode="0.000">
                  <c:v>1.8149999999999999</c:v>
                </c:pt>
                <c:pt idx="20074" formatCode="0.000">
                  <c:v>0.49399999999999999</c:v>
                </c:pt>
                <c:pt idx="20075" formatCode="0.000">
                  <c:v>-1.7390000000000001</c:v>
                </c:pt>
                <c:pt idx="20076" formatCode="0.000">
                  <c:v>12.106999999999999</c:v>
                </c:pt>
                <c:pt idx="20077" formatCode="0.000">
                  <c:v>-4.9470000000000001</c:v>
                </c:pt>
                <c:pt idx="20078" formatCode="0.000">
                  <c:v>8.9250000000000007</c:v>
                </c:pt>
                <c:pt idx="20079" formatCode="0.000">
                  <c:v>7.1040000000000001</c:v>
                </c:pt>
                <c:pt idx="20080" formatCode="0.000">
                  <c:v>3.9660000000000002</c:v>
                </c:pt>
                <c:pt idx="20081" formatCode="0.000">
                  <c:v>6.0940000000000003</c:v>
                </c:pt>
                <c:pt idx="20082" formatCode="0.000">
                  <c:v>8.7829999999999995</c:v>
                </c:pt>
                <c:pt idx="20083" formatCode="0.000">
                  <c:v>0.97199999999999998</c:v>
                </c:pt>
                <c:pt idx="20084" formatCode="0.000">
                  <c:v>1.0129999999999999</c:v>
                </c:pt>
                <c:pt idx="20085" formatCode="0.000">
                  <c:v>-0.438</c:v>
                </c:pt>
                <c:pt idx="20086" formatCode="0.000">
                  <c:v>9.8800000000000008</c:v>
                </c:pt>
                <c:pt idx="20087" formatCode="0.000">
                  <c:v>-2.1</c:v>
                </c:pt>
                <c:pt idx="20088" formatCode="0.000">
                  <c:v>5.9249999999999998</c:v>
                </c:pt>
                <c:pt idx="20089" formatCode="0.000">
                  <c:v>5.6760000000000002</c:v>
                </c:pt>
                <c:pt idx="20090" formatCode="0.000">
                  <c:v>3.496</c:v>
                </c:pt>
                <c:pt idx="20091" formatCode="0.000">
                  <c:v>6.0430000000000001</c:v>
                </c:pt>
                <c:pt idx="20092" formatCode="0.000">
                  <c:v>6.9109999999999996</c:v>
                </c:pt>
                <c:pt idx="20093" formatCode="0.000">
                  <c:v>2.798</c:v>
                </c:pt>
                <c:pt idx="20094" formatCode="0.000">
                  <c:v>-2.2069999999999999</c:v>
                </c:pt>
                <c:pt idx="20095" formatCode="0.000">
                  <c:v>1.2490000000000001</c:v>
                </c:pt>
                <c:pt idx="20096" formatCode="0.000">
                  <c:v>16.044</c:v>
                </c:pt>
                <c:pt idx="20097" formatCode="0.000">
                  <c:v>-1.857</c:v>
                </c:pt>
                <c:pt idx="20098" formatCode="0.000">
                  <c:v>5.5469999999999997</c:v>
                </c:pt>
                <c:pt idx="20099" formatCode="0.000">
                  <c:v>8.9320000000000004</c:v>
                </c:pt>
                <c:pt idx="20100" formatCode="0.000">
                  <c:v>5.6459999999999999</c:v>
                </c:pt>
                <c:pt idx="20101" formatCode="0.000">
                  <c:v>11.247999999999999</c:v>
                </c:pt>
                <c:pt idx="20102" formatCode="0.000">
                  <c:v>7.7809999999999997</c:v>
                </c:pt>
                <c:pt idx="20103" formatCode="0.000">
                  <c:v>0.86</c:v>
                </c:pt>
                <c:pt idx="20104" formatCode="0.000">
                  <c:v>-7.0380000000000003</c:v>
                </c:pt>
                <c:pt idx="20105" formatCode="0.000">
                  <c:v>2.4079999999999999</c:v>
                </c:pt>
                <c:pt idx="20106" formatCode="0.000">
                  <c:v>11.036</c:v>
                </c:pt>
                <c:pt idx="20107" formatCode="0.000">
                  <c:v>-2.4689999999999999</c:v>
                </c:pt>
                <c:pt idx="20108" formatCode="0.000">
                  <c:v>9.35</c:v>
                </c:pt>
                <c:pt idx="20109" formatCode="0.000">
                  <c:v>5.1109999999999998</c:v>
                </c:pt>
                <c:pt idx="20110" formatCode="0.000">
                  <c:v>5.3159999999999998</c:v>
                </c:pt>
                <c:pt idx="20111" formatCode="0.000">
                  <c:v>10.518000000000001</c:v>
                </c:pt>
                <c:pt idx="20112" formatCode="0.000">
                  <c:v>8.5760000000000005</c:v>
                </c:pt>
                <c:pt idx="20113" formatCode="0.000">
                  <c:v>4.5229999999999997</c:v>
                </c:pt>
                <c:pt idx="20114" formatCode="0.000">
                  <c:v>-6.5890000000000004</c:v>
                </c:pt>
                <c:pt idx="20115" formatCode="0.000">
                  <c:v>1.365</c:v>
                </c:pt>
                <c:pt idx="20116" formatCode="0.000">
                  <c:v>9.5449999999999999</c:v>
                </c:pt>
                <c:pt idx="20117" formatCode="0.000">
                  <c:v>-3.8980000000000001</c:v>
                </c:pt>
                <c:pt idx="20118" formatCode="0.000">
                  <c:v>6.2610000000000001</c:v>
                </c:pt>
                <c:pt idx="20119" formatCode="0.000">
                  <c:v>10.73</c:v>
                </c:pt>
                <c:pt idx="20120" formatCode="0.000">
                  <c:v>4.3719999999999999</c:v>
                </c:pt>
                <c:pt idx="20121" formatCode="0.000">
                  <c:v>7.6219999999999999</c:v>
                </c:pt>
                <c:pt idx="20122" formatCode="0.000">
                  <c:v>6.9749999999999996</c:v>
                </c:pt>
                <c:pt idx="20123" formatCode="0.000">
                  <c:v>2.33</c:v>
                </c:pt>
                <c:pt idx="20124" formatCode="0.000">
                  <c:v>-8.3209999999999997</c:v>
                </c:pt>
                <c:pt idx="20125" formatCode="0.000">
                  <c:v>4.5519999999999996</c:v>
                </c:pt>
                <c:pt idx="20126" formatCode="0.000">
                  <c:v>9.6310000000000002</c:v>
                </c:pt>
                <c:pt idx="20127" formatCode="0.000">
                  <c:v>-0.47399999999999998</c:v>
                </c:pt>
                <c:pt idx="20128" formatCode="0.000">
                  <c:v>8.6259999999999994</c:v>
                </c:pt>
                <c:pt idx="20129" formatCode="0.000">
                  <c:v>8.641</c:v>
                </c:pt>
                <c:pt idx="20130" formatCode="0.000">
                  <c:v>7.3609999999999998</c:v>
                </c:pt>
                <c:pt idx="20131" formatCode="0.000">
                  <c:v>9.1989999999999998</c:v>
                </c:pt>
                <c:pt idx="20132" formatCode="0.000">
                  <c:v>9.2370000000000001</c:v>
                </c:pt>
                <c:pt idx="20133" formatCode="0.000">
                  <c:v>4.92</c:v>
                </c:pt>
                <c:pt idx="20134" formatCode="0.000">
                  <c:v>-10.162000000000001</c:v>
                </c:pt>
                <c:pt idx="20135" formatCode="0.000">
                  <c:v>-0.42</c:v>
                </c:pt>
                <c:pt idx="20136" formatCode="0.000">
                  <c:v>10.512</c:v>
                </c:pt>
                <c:pt idx="20137" formatCode="0.000">
                  <c:v>9.2530000000000001</c:v>
                </c:pt>
                <c:pt idx="20138" formatCode="0.000">
                  <c:v>8.59</c:v>
                </c:pt>
                <c:pt idx="20139" formatCode="0.000">
                  <c:v>7.2839999999999998</c:v>
                </c:pt>
                <c:pt idx="20140" formatCode="0.000">
                  <c:v>6.915</c:v>
                </c:pt>
                <c:pt idx="20141" formatCode="0.000">
                  <c:v>11.976000000000001</c:v>
                </c:pt>
                <c:pt idx="20142" formatCode="0.000">
                  <c:v>3.7679999999999998</c:v>
                </c:pt>
                <c:pt idx="20143" formatCode="0.000">
                  <c:v>-12.262</c:v>
                </c:pt>
                <c:pt idx="20144" formatCode="0.000">
                  <c:v>0.76100000000000001</c:v>
                </c:pt>
                <c:pt idx="20145" formatCode="0.000">
                  <c:v>11.656000000000001</c:v>
                </c:pt>
                <c:pt idx="20146" formatCode="0.000">
                  <c:v>8.8740000000000006</c:v>
                </c:pt>
                <c:pt idx="20147" formatCode="0.000">
                  <c:v>9.0220000000000002</c:v>
                </c:pt>
                <c:pt idx="20148" formatCode="0.000">
                  <c:v>4.4909999999999997</c:v>
                </c:pt>
                <c:pt idx="20149" formatCode="0.000">
                  <c:v>7.21</c:v>
                </c:pt>
                <c:pt idx="20150" formatCode="0.000">
                  <c:v>7.7409999999999997</c:v>
                </c:pt>
                <c:pt idx="20151" formatCode="0.000">
                  <c:v>2.0819999999999999</c:v>
                </c:pt>
                <c:pt idx="20152" formatCode="0.000">
                  <c:v>-6.2779999999999996</c:v>
                </c:pt>
                <c:pt idx="20153" formatCode="0.000">
                  <c:v>4.641</c:v>
                </c:pt>
                <c:pt idx="20154" formatCode="0.000">
                  <c:v>10.178000000000001</c:v>
                </c:pt>
                <c:pt idx="20155" formatCode="0.000">
                  <c:v>8.9260000000000002</c:v>
                </c:pt>
                <c:pt idx="20156" formatCode="0.000">
                  <c:v>9.4740000000000002</c:v>
                </c:pt>
                <c:pt idx="20157" formatCode="0.000">
                  <c:v>3.2759999999999998</c:v>
                </c:pt>
                <c:pt idx="20158" formatCode="0.000">
                  <c:v>3.7210000000000001</c:v>
                </c:pt>
                <c:pt idx="20159" formatCode="0.000">
                  <c:v>7.6749999999999998</c:v>
                </c:pt>
                <c:pt idx="20160" formatCode="0.000">
                  <c:v>1.298</c:v>
                </c:pt>
                <c:pt idx="20161" formatCode="0.000">
                  <c:v>2.1880000000000002</c:v>
                </c:pt>
                <c:pt idx="20162" formatCode="0.000">
                  <c:v>3.1429999999999998</c:v>
                </c:pt>
                <c:pt idx="20163" formatCode="0.000">
                  <c:v>8.2769999999999992</c:v>
                </c:pt>
                <c:pt idx="20164" formatCode="0.000">
                  <c:v>9.8949999999999996</c:v>
                </c:pt>
                <c:pt idx="20165" formatCode="0.000">
                  <c:v>9.4789999999999992</c:v>
                </c:pt>
                <c:pt idx="20166" formatCode="0.000">
                  <c:v>4.3159999999999998</c:v>
                </c:pt>
                <c:pt idx="20167" formatCode="0.000">
                  <c:v>4.9249999999999998</c:v>
                </c:pt>
                <c:pt idx="20168" formatCode="0.000">
                  <c:v>3.512</c:v>
                </c:pt>
                <c:pt idx="20169" formatCode="0.000">
                  <c:v>0.193</c:v>
                </c:pt>
                <c:pt idx="20170" formatCode="0.000">
                  <c:v>3.3439999999999999</c:v>
                </c:pt>
                <c:pt idx="20171" formatCode="0.000">
                  <c:v>2.8420000000000001</c:v>
                </c:pt>
                <c:pt idx="20172" formatCode="0.000">
                  <c:v>9.484</c:v>
                </c:pt>
                <c:pt idx="20173" formatCode="0.000">
                  <c:v>6.8109999999999999</c:v>
                </c:pt>
                <c:pt idx="20174" formatCode="0.000">
                  <c:v>14.343</c:v>
                </c:pt>
                <c:pt idx="20175" formatCode="0.000">
                  <c:v>6.26</c:v>
                </c:pt>
                <c:pt idx="20176" formatCode="0.000">
                  <c:v>2.9990000000000001</c:v>
                </c:pt>
                <c:pt idx="20177" formatCode="0.000">
                  <c:v>8.1679999999999993</c:v>
                </c:pt>
                <c:pt idx="20178" formatCode="0.000">
                  <c:v>3.5009999999999999</c:v>
                </c:pt>
                <c:pt idx="20179" formatCode="0.000">
                  <c:v>-5.3029999999999999</c:v>
                </c:pt>
                <c:pt idx="20180" formatCode="0.000">
                  <c:v>0.29299999999999998</c:v>
                </c:pt>
                <c:pt idx="20181" formatCode="0.000">
                  <c:v>10.922000000000001</c:v>
                </c:pt>
                <c:pt idx="20182" formatCode="0.000">
                  <c:v>8.3849999999999998</c:v>
                </c:pt>
                <c:pt idx="20183" formatCode="0.000">
                  <c:v>11.276</c:v>
                </c:pt>
                <c:pt idx="20184" formatCode="0.000">
                  <c:v>3.165</c:v>
                </c:pt>
                <c:pt idx="20185" formatCode="0.000">
                  <c:v>5.3230000000000004</c:v>
                </c:pt>
                <c:pt idx="20186" formatCode="0.000">
                  <c:v>4.4770000000000003</c:v>
                </c:pt>
                <c:pt idx="20187" formatCode="0.000">
                  <c:v>0.14599999999999999</c:v>
                </c:pt>
                <c:pt idx="20188" formatCode="0.000">
                  <c:v>2.0830000000000002</c:v>
                </c:pt>
                <c:pt idx="20189" formatCode="0.000">
                  <c:v>4.7789999999999999</c:v>
                </c:pt>
                <c:pt idx="20190" formatCode="0.000">
                  <c:v>8.3629999999999995</c:v>
                </c:pt>
                <c:pt idx="20191" formatCode="0.000">
                  <c:v>8.6329999999999991</c:v>
                </c:pt>
                <c:pt idx="20192" formatCode="0.000">
                  <c:v>7.6120000000000001</c:v>
                </c:pt>
                <c:pt idx="20193" formatCode="0.000">
                  <c:v>4.274</c:v>
                </c:pt>
                <c:pt idx="20194" formatCode="0.000">
                  <c:v>6.4829999999999997</c:v>
                </c:pt>
                <c:pt idx="20195" formatCode="0.000">
                  <c:v>6.0540000000000003</c:v>
                </c:pt>
                <c:pt idx="20196" formatCode="0.000">
                  <c:v>-0.82399999999999995</c:v>
                </c:pt>
                <c:pt idx="20197" formatCode="0.000">
                  <c:v>-1.605</c:v>
                </c:pt>
                <c:pt idx="20198" formatCode="0.000">
                  <c:v>10.125</c:v>
                </c:pt>
                <c:pt idx="20199" formatCode="0.000">
                  <c:v>7.24</c:v>
                </c:pt>
                <c:pt idx="20200" formatCode="0.000">
                  <c:v>7.0049999999999999</c:v>
                </c:pt>
                <c:pt idx="20201" formatCode="0.000">
                  <c:v>9.6519999999999992</c:v>
                </c:pt>
                <c:pt idx="20202" formatCode="0.000">
                  <c:v>4.66</c:v>
                </c:pt>
                <c:pt idx="20203" formatCode="0.000">
                  <c:v>2.504</c:v>
                </c:pt>
                <c:pt idx="20204" formatCode="0.000">
                  <c:v>6.26</c:v>
                </c:pt>
                <c:pt idx="20205" formatCode="0.000">
                  <c:v>2.7080000000000002</c:v>
                </c:pt>
                <c:pt idx="20206" formatCode="0.000">
                  <c:v>-2.0739999999999998</c:v>
                </c:pt>
                <c:pt idx="20207" formatCode="0.000">
                  <c:v>7.22</c:v>
                </c:pt>
                <c:pt idx="20208" formatCode="0.000">
                  <c:v>10.047000000000001</c:v>
                </c:pt>
                <c:pt idx="20209" formatCode="0.000">
                  <c:v>9.3149999999999995</c:v>
                </c:pt>
                <c:pt idx="20210" formatCode="0.000">
                  <c:v>8.5589999999999993</c:v>
                </c:pt>
                <c:pt idx="20211" formatCode="0.000">
                  <c:v>3.669</c:v>
                </c:pt>
                <c:pt idx="20212" formatCode="0.000">
                  <c:v>3.0059999999999998</c:v>
                </c:pt>
                <c:pt idx="20213" formatCode="0.000">
                  <c:v>7.2949999999999999</c:v>
                </c:pt>
                <c:pt idx="20214" formatCode="0.000">
                  <c:v>2.093</c:v>
                </c:pt>
                <c:pt idx="20215" formatCode="0.000">
                  <c:v>-0.74</c:v>
                </c:pt>
                <c:pt idx="20216" formatCode="0.000">
                  <c:v>3.78</c:v>
                </c:pt>
                <c:pt idx="20217" formatCode="0.000">
                  <c:v>10.991</c:v>
                </c:pt>
                <c:pt idx="20218" formatCode="0.000">
                  <c:v>6.7439999999999998</c:v>
                </c:pt>
                <c:pt idx="20219" formatCode="0.000">
                  <c:v>8.2639999999999993</c:v>
                </c:pt>
                <c:pt idx="20220" formatCode="0.000">
                  <c:v>0.28699999999999998</c:v>
                </c:pt>
                <c:pt idx="20221" formatCode="0.000">
                  <c:v>6.4029999999999996</c:v>
                </c:pt>
                <c:pt idx="20222" formatCode="0.000">
                  <c:v>9.4760000000000009</c:v>
                </c:pt>
                <c:pt idx="20223" formatCode="0.000">
                  <c:v>0.69399999999999995</c:v>
                </c:pt>
                <c:pt idx="20224" formatCode="0.000">
                  <c:v>-2.044</c:v>
                </c:pt>
                <c:pt idx="20225" formatCode="0.000">
                  <c:v>7.3550000000000004</c:v>
                </c:pt>
                <c:pt idx="20226" formatCode="0.000">
                  <c:v>10.77</c:v>
                </c:pt>
                <c:pt idx="20227" formatCode="0.000">
                  <c:v>9.3800000000000008</c:v>
                </c:pt>
                <c:pt idx="20228" formatCode="0.000">
                  <c:v>2.867</c:v>
                </c:pt>
                <c:pt idx="20229" formatCode="0.000">
                  <c:v>3.0779999999999998</c:v>
                </c:pt>
                <c:pt idx="20230" formatCode="0.000">
                  <c:v>2.61</c:v>
                </c:pt>
                <c:pt idx="20231" formatCode="0.000">
                  <c:v>6.7119999999999997</c:v>
                </c:pt>
                <c:pt idx="20232" formatCode="0.000">
                  <c:v>3.27</c:v>
                </c:pt>
                <c:pt idx="20233" formatCode="0.000">
                  <c:v>-1.6080000000000001</c:v>
                </c:pt>
                <c:pt idx="20234" formatCode="0.000">
                  <c:v>12.805999999999999</c:v>
                </c:pt>
                <c:pt idx="20235" formatCode="0.000">
                  <c:v>8.81</c:v>
                </c:pt>
                <c:pt idx="20236" formatCode="0.000">
                  <c:v>8.17</c:v>
                </c:pt>
                <c:pt idx="20237" formatCode="0.000">
                  <c:v>7.4870000000000001</c:v>
                </c:pt>
                <c:pt idx="20238" formatCode="0.000">
                  <c:v>2.0419999999999998</c:v>
                </c:pt>
                <c:pt idx="20239" formatCode="0.000">
                  <c:v>8.6460000000000008</c:v>
                </c:pt>
                <c:pt idx="20240" formatCode="0.000">
                  <c:v>8.9849999999999994</c:v>
                </c:pt>
                <c:pt idx="20241" formatCode="0.000">
                  <c:v>0.58099999999999996</c:v>
                </c:pt>
                <c:pt idx="20242" formatCode="0.000">
                  <c:v>-4.4870000000000001</c:v>
                </c:pt>
                <c:pt idx="20243" formatCode="0.000">
                  <c:v>5.1859999999999999</c:v>
                </c:pt>
                <c:pt idx="20244" formatCode="0.000">
                  <c:v>11.287000000000001</c:v>
                </c:pt>
                <c:pt idx="20245" formatCode="0.000">
                  <c:v>10.749000000000001</c:v>
                </c:pt>
                <c:pt idx="20246" formatCode="0.000">
                  <c:v>6.3479999999999999</c:v>
                </c:pt>
                <c:pt idx="20247" formatCode="0.000">
                  <c:v>3.67</c:v>
                </c:pt>
                <c:pt idx="20248" formatCode="0.000">
                  <c:v>7.7880000000000003</c:v>
                </c:pt>
                <c:pt idx="20249" formatCode="0.000">
                  <c:v>7.3710000000000004</c:v>
                </c:pt>
                <c:pt idx="20250" formatCode="0.000">
                  <c:v>3.3039999999999998</c:v>
                </c:pt>
                <c:pt idx="20251" formatCode="0.000">
                  <c:v>-3.2389999999999999</c:v>
                </c:pt>
                <c:pt idx="20252" formatCode="0.000">
                  <c:v>4.1150000000000002</c:v>
                </c:pt>
                <c:pt idx="20253" formatCode="0.000">
                  <c:v>7.7549999999999999</c:v>
                </c:pt>
                <c:pt idx="20254" formatCode="0.000">
                  <c:v>13.076000000000001</c:v>
                </c:pt>
                <c:pt idx="20255" formatCode="0.000">
                  <c:v>3.4060000000000001</c:v>
                </c:pt>
                <c:pt idx="20256" formatCode="0.000">
                  <c:v>2.0219999999999998</c:v>
                </c:pt>
                <c:pt idx="20257" formatCode="0.000">
                  <c:v>4.5599999999999996</c:v>
                </c:pt>
                <c:pt idx="20258" formatCode="0.000">
                  <c:v>9.0579999999999998</c:v>
                </c:pt>
                <c:pt idx="20259" formatCode="0.000">
                  <c:v>0.55200000000000005</c:v>
                </c:pt>
                <c:pt idx="20260" formatCode="0.000">
                  <c:v>1.5229999999999999</c:v>
                </c:pt>
                <c:pt idx="20261" formatCode="0.000">
                  <c:v>2.8919999999999999</c:v>
                </c:pt>
                <c:pt idx="20262" formatCode="0.000">
                  <c:v>10.728999999999999</c:v>
                </c:pt>
                <c:pt idx="20263" formatCode="0.000">
                  <c:v>4.0940000000000003</c:v>
                </c:pt>
                <c:pt idx="20264" formatCode="0.000">
                  <c:v>7.7729999999999997</c:v>
                </c:pt>
                <c:pt idx="20265" formatCode="0.000">
                  <c:v>2.407</c:v>
                </c:pt>
                <c:pt idx="20266" formatCode="0.000">
                  <c:v>10.929</c:v>
                </c:pt>
                <c:pt idx="20267" formatCode="0.000">
                  <c:v>7.9379999999999997</c:v>
                </c:pt>
                <c:pt idx="20268" formatCode="0.000">
                  <c:v>3.9119999999999999</c:v>
                </c:pt>
                <c:pt idx="20269" formatCode="0.000">
                  <c:v>-4.8739999999999997</c:v>
                </c:pt>
                <c:pt idx="20270" formatCode="0.000">
                  <c:v>5.1120000000000001</c:v>
                </c:pt>
                <c:pt idx="20271" formatCode="0.000">
                  <c:v>10.484999999999999</c:v>
                </c:pt>
                <c:pt idx="20272" formatCode="0.000">
                  <c:v>11.465</c:v>
                </c:pt>
                <c:pt idx="20273" formatCode="0.000">
                  <c:v>3.6779999999999999</c:v>
                </c:pt>
                <c:pt idx="20274" formatCode="0.000">
                  <c:v>9.0519999999999996</c:v>
                </c:pt>
                <c:pt idx="20275" formatCode="0.000">
                  <c:v>1.47</c:v>
                </c:pt>
                <c:pt idx="20276" formatCode="0.000">
                  <c:v>1.466</c:v>
                </c:pt>
                <c:pt idx="20277" formatCode="0.000">
                  <c:v>3.508</c:v>
                </c:pt>
                <c:pt idx="20278" formatCode="0.000">
                  <c:v>1.8480000000000001</c:v>
                </c:pt>
                <c:pt idx="20279" formatCode="0.000">
                  <c:v>-2.9510000000000001</c:v>
                </c:pt>
                <c:pt idx="20280" formatCode="0.000">
                  <c:v>7.23</c:v>
                </c:pt>
                <c:pt idx="20281" formatCode="0.000">
                  <c:v>7.0919999999999996</c:v>
                </c:pt>
                <c:pt idx="20282" formatCode="0.000">
                  <c:v>10.148</c:v>
                </c:pt>
                <c:pt idx="20283" formatCode="0.000">
                  <c:v>-4.6040000000000001</c:v>
                </c:pt>
                <c:pt idx="20284" formatCode="0.000">
                  <c:v>7.7030000000000003</c:v>
                </c:pt>
                <c:pt idx="20285" formatCode="0.000">
                  <c:v>2.5259999999999998</c:v>
                </c:pt>
                <c:pt idx="20286" formatCode="0.000">
                  <c:v>2.891</c:v>
                </c:pt>
                <c:pt idx="20287" formatCode="0.000">
                  <c:v>8.7880000000000003</c:v>
                </c:pt>
                <c:pt idx="20288" formatCode="0.000">
                  <c:v>3.3820000000000001</c:v>
                </c:pt>
                <c:pt idx="20289" formatCode="0.000">
                  <c:v>-3.665</c:v>
                </c:pt>
                <c:pt idx="20290" formatCode="0.000">
                  <c:v>8.3729999999999993</c:v>
                </c:pt>
                <c:pt idx="20291" formatCode="0.000">
                  <c:v>8.4309999999999992</c:v>
                </c:pt>
                <c:pt idx="20292" formatCode="0.000">
                  <c:v>7.6210000000000004</c:v>
                </c:pt>
                <c:pt idx="20293" formatCode="0.000">
                  <c:v>-3.702</c:v>
                </c:pt>
                <c:pt idx="20294" formatCode="0.000">
                  <c:v>6.6360000000000001</c:v>
                </c:pt>
                <c:pt idx="20295" formatCode="0.000">
                  <c:v>-0.26700000000000002</c:v>
                </c:pt>
                <c:pt idx="20296" formatCode="0.000">
                  <c:v>6.3150000000000004</c:v>
                </c:pt>
                <c:pt idx="20297" formatCode="0.000">
                  <c:v>7.468</c:v>
                </c:pt>
                <c:pt idx="20298" formatCode="0.000">
                  <c:v>0.96</c:v>
                </c:pt>
                <c:pt idx="20299" formatCode="0.000">
                  <c:v>2.7440000000000002</c:v>
                </c:pt>
                <c:pt idx="20300" formatCode="0.000">
                  <c:v>4.6020000000000003</c:v>
                </c:pt>
                <c:pt idx="20301" formatCode="0.000">
                  <c:v>11.701000000000001</c:v>
                </c:pt>
                <c:pt idx="20302" formatCode="0.000">
                  <c:v>7.7279999999999998</c:v>
                </c:pt>
                <c:pt idx="20303" formatCode="0.000">
                  <c:v>-9.94</c:v>
                </c:pt>
                <c:pt idx="20304" formatCode="0.000">
                  <c:v>8.9329999999999998</c:v>
                </c:pt>
                <c:pt idx="20305" formatCode="0.000">
                  <c:v>3.0259999999999998</c:v>
                </c:pt>
                <c:pt idx="20306" formatCode="0.000">
                  <c:v>7.5919999999999996</c:v>
                </c:pt>
                <c:pt idx="20307" formatCode="0.000">
                  <c:v>7.77</c:v>
                </c:pt>
                <c:pt idx="20308" formatCode="0.000">
                  <c:v>3.9430000000000001</c:v>
                </c:pt>
                <c:pt idx="20309" formatCode="0.000">
                  <c:v>7.1790000000000003</c:v>
                </c:pt>
                <c:pt idx="20310" formatCode="0.000">
                  <c:v>-1</c:v>
                </c:pt>
                <c:pt idx="20311" formatCode="0.000">
                  <c:v>8.9499999999999993</c:v>
                </c:pt>
                <c:pt idx="20312" formatCode="0.000">
                  <c:v>5.6719999999999997</c:v>
                </c:pt>
                <c:pt idx="20313" formatCode="0.000">
                  <c:v>-5.0910000000000002</c:v>
                </c:pt>
                <c:pt idx="20314" formatCode="0.000">
                  <c:v>3.899</c:v>
                </c:pt>
                <c:pt idx="20315" formatCode="0.000">
                  <c:v>0.75800000000000001</c:v>
                </c:pt>
                <c:pt idx="20316" formatCode="0.000">
                  <c:v>10.297000000000001</c:v>
                </c:pt>
                <c:pt idx="20317" formatCode="0.000">
                  <c:v>9.8450000000000006</c:v>
                </c:pt>
                <c:pt idx="20318" formatCode="0.000">
                  <c:v>6.016</c:v>
                </c:pt>
                <c:pt idx="20319" formatCode="0.000">
                  <c:v>1.0409999999999999</c:v>
                </c:pt>
                <c:pt idx="20320" formatCode="0.000">
                  <c:v>1.6140000000000001</c:v>
                </c:pt>
                <c:pt idx="20321" formatCode="0.000">
                  <c:v>10.224</c:v>
                </c:pt>
                <c:pt idx="20322" formatCode="0.000">
                  <c:v>6</c:v>
                </c:pt>
                <c:pt idx="20323" formatCode="0.000">
                  <c:v>-12.388</c:v>
                </c:pt>
                <c:pt idx="20324" formatCode="0.000">
                  <c:v>10.925000000000001</c:v>
                </c:pt>
                <c:pt idx="20325" formatCode="0.000">
                  <c:v>1.6659999999999999</c:v>
                </c:pt>
                <c:pt idx="20326" formatCode="0.000">
                  <c:v>7.5609999999999999</c:v>
                </c:pt>
                <c:pt idx="20327" formatCode="0.000">
                  <c:v>9.298</c:v>
                </c:pt>
                <c:pt idx="20328" formatCode="0.000">
                  <c:v>6.0179999999999998</c:v>
                </c:pt>
                <c:pt idx="20329" formatCode="0.000">
                  <c:v>4.0990000000000002</c:v>
                </c:pt>
                <c:pt idx="20330" formatCode="0.000">
                  <c:v>3.4820000000000002</c:v>
                </c:pt>
                <c:pt idx="20331" formatCode="0.000">
                  <c:v>7.702</c:v>
                </c:pt>
                <c:pt idx="20332" formatCode="0.000">
                  <c:v>7.6849999999999996</c:v>
                </c:pt>
                <c:pt idx="20333" formatCode="0.000">
                  <c:v>-10.023999999999999</c:v>
                </c:pt>
                <c:pt idx="20334" formatCode="0.000">
                  <c:v>9.9529999999999994</c:v>
                </c:pt>
                <c:pt idx="20335" formatCode="0.000">
                  <c:v>2.2480000000000002</c:v>
                </c:pt>
                <c:pt idx="20336" formatCode="0.000">
                  <c:v>2.1619999999999999</c:v>
                </c:pt>
                <c:pt idx="20337" formatCode="0.000">
                  <c:v>8.7170000000000005</c:v>
                </c:pt>
                <c:pt idx="20338" formatCode="0.000">
                  <c:v>4.6349999999999998</c:v>
                </c:pt>
                <c:pt idx="20339" formatCode="0.000">
                  <c:v>10.378</c:v>
                </c:pt>
                <c:pt idx="20340" formatCode="0.000">
                  <c:v>-2.5129999999999999</c:v>
                </c:pt>
                <c:pt idx="20341" formatCode="0.000">
                  <c:v>11.201000000000001</c:v>
                </c:pt>
                <c:pt idx="20342" formatCode="0.000">
                  <c:v>7.6440000000000001</c:v>
                </c:pt>
                <c:pt idx="20343" formatCode="0.000">
                  <c:v>-6.218</c:v>
                </c:pt>
                <c:pt idx="20344" formatCode="0.000">
                  <c:v>11.222</c:v>
                </c:pt>
                <c:pt idx="20345" formatCode="0.000">
                  <c:v>3.61</c:v>
                </c:pt>
                <c:pt idx="20346" formatCode="0.000">
                  <c:v>6.8120000000000003</c:v>
                </c:pt>
                <c:pt idx="20347" formatCode="0.000">
                  <c:v>8.8230000000000004</c:v>
                </c:pt>
                <c:pt idx="20348" formatCode="0.000">
                  <c:v>5.2530000000000001</c:v>
                </c:pt>
                <c:pt idx="20349" formatCode="0.000">
                  <c:v>4.8079999999999998</c:v>
                </c:pt>
                <c:pt idx="20350" formatCode="0.000">
                  <c:v>-6.8940000000000001</c:v>
                </c:pt>
                <c:pt idx="20351" formatCode="0.000">
                  <c:v>9.4570000000000007</c:v>
                </c:pt>
                <c:pt idx="20352" formatCode="0.000">
                  <c:v>8.0259999999999998</c:v>
                </c:pt>
                <c:pt idx="20353" formatCode="0.000">
                  <c:v>-12.712</c:v>
                </c:pt>
                <c:pt idx="20354" formatCode="0.000">
                  <c:v>14.215999999999999</c:v>
                </c:pt>
                <c:pt idx="20355" formatCode="0.000">
                  <c:v>3.7160000000000002</c:v>
                </c:pt>
                <c:pt idx="20356" formatCode="0.000">
                  <c:v>6.5350000000000001</c:v>
                </c:pt>
                <c:pt idx="20357" formatCode="0.000">
                  <c:v>6.0609999999999999</c:v>
                </c:pt>
                <c:pt idx="20358" formatCode="0.000">
                  <c:v>5.4580000000000002</c:v>
                </c:pt>
                <c:pt idx="20359" formatCode="0.000">
                  <c:v>4.5709999999999997</c:v>
                </c:pt>
                <c:pt idx="20360" formatCode="0.000">
                  <c:v>-4.2759999999999998</c:v>
                </c:pt>
                <c:pt idx="20361" formatCode="0.000">
                  <c:v>12.992000000000001</c:v>
                </c:pt>
                <c:pt idx="20362" formatCode="0.000">
                  <c:v>6.2240000000000002</c:v>
                </c:pt>
                <c:pt idx="20363" formatCode="0.000">
                  <c:v>-4.71</c:v>
                </c:pt>
                <c:pt idx="20364" formatCode="0.000">
                  <c:v>13.284000000000001</c:v>
                </c:pt>
                <c:pt idx="20365" formatCode="0.000">
                  <c:v>3.5750000000000002</c:v>
                </c:pt>
                <c:pt idx="20366" formatCode="0.000">
                  <c:v>1.0069999999999999</c:v>
                </c:pt>
                <c:pt idx="20367" formatCode="0.000">
                  <c:v>9.9990000000000006</c:v>
                </c:pt>
                <c:pt idx="20368" formatCode="0.000">
                  <c:v>4.5449999999999999</c:v>
                </c:pt>
                <c:pt idx="20369" formatCode="0.000">
                  <c:v>10.673</c:v>
                </c:pt>
                <c:pt idx="20370" formatCode="0.000">
                  <c:v>-8.8719999999999999</c:v>
                </c:pt>
                <c:pt idx="20371" formatCode="0.000">
                  <c:v>8.9220000000000006</c:v>
                </c:pt>
                <c:pt idx="20372" formatCode="0.000">
                  <c:v>7.2050000000000001</c:v>
                </c:pt>
                <c:pt idx="20373" formatCode="0.000">
                  <c:v>-3.3159999999999998</c:v>
                </c:pt>
                <c:pt idx="20374" formatCode="0.000">
                  <c:v>7.492</c:v>
                </c:pt>
                <c:pt idx="20375" formatCode="0.000">
                  <c:v>4.9210000000000003</c:v>
                </c:pt>
                <c:pt idx="20376" formatCode="0.000">
                  <c:v>8.5139999999999993</c:v>
                </c:pt>
                <c:pt idx="20377" formatCode="0.000">
                  <c:v>8.86</c:v>
                </c:pt>
                <c:pt idx="20378" formatCode="0.000">
                  <c:v>6.53</c:v>
                </c:pt>
                <c:pt idx="20379" formatCode="0.000">
                  <c:v>2.3959999999999999</c:v>
                </c:pt>
                <c:pt idx="20380" formatCode="0.000">
                  <c:v>-9.4380000000000006</c:v>
                </c:pt>
                <c:pt idx="20381" formatCode="0.000">
                  <c:v>11.538</c:v>
                </c:pt>
                <c:pt idx="20382" formatCode="0.000">
                  <c:v>8.2460000000000004</c:v>
                </c:pt>
                <c:pt idx="20383" formatCode="0.000">
                  <c:v>1.879</c:v>
                </c:pt>
                <c:pt idx="20384" formatCode="0.000">
                  <c:v>5.9180000000000001</c:v>
                </c:pt>
                <c:pt idx="20385" formatCode="0.000">
                  <c:v>2.5579999999999998</c:v>
                </c:pt>
                <c:pt idx="20386" formatCode="0.000">
                  <c:v>10.161</c:v>
                </c:pt>
                <c:pt idx="20387" formatCode="0.000">
                  <c:v>8.1039999999999992</c:v>
                </c:pt>
                <c:pt idx="20388" formatCode="0.000">
                  <c:v>5.077</c:v>
                </c:pt>
                <c:pt idx="20389" formatCode="0.000">
                  <c:v>-2.8159999999999998</c:v>
                </c:pt>
                <c:pt idx="20390" formatCode="0.000">
                  <c:v>-3.7450000000000001</c:v>
                </c:pt>
                <c:pt idx="20391" formatCode="0.000">
                  <c:v>9.3659999999999997</c:v>
                </c:pt>
                <c:pt idx="20392" formatCode="0.000">
                  <c:v>9.5380000000000003</c:v>
                </c:pt>
                <c:pt idx="20393" formatCode="0.000">
                  <c:v>3.456</c:v>
                </c:pt>
                <c:pt idx="20394" formatCode="0.000">
                  <c:v>3.0430000000000001</c:v>
                </c:pt>
                <c:pt idx="20395" formatCode="0.000">
                  <c:v>2.1970000000000001</c:v>
                </c:pt>
                <c:pt idx="20396" formatCode="0.000">
                  <c:v>7.09</c:v>
                </c:pt>
                <c:pt idx="20397" formatCode="0.000">
                  <c:v>8.8740000000000006</c:v>
                </c:pt>
                <c:pt idx="20398" formatCode="0.000">
                  <c:v>4.7530000000000001</c:v>
                </c:pt>
                <c:pt idx="20399" formatCode="0.000">
                  <c:v>-1.1539999999999999</c:v>
                </c:pt>
                <c:pt idx="20400" formatCode="0.000">
                  <c:v>-4.3529999999999998</c:v>
                </c:pt>
                <c:pt idx="20401" formatCode="0.000">
                  <c:v>11.348000000000001</c:v>
                </c:pt>
                <c:pt idx="20402" formatCode="0.000">
                  <c:v>4.5140000000000002</c:v>
                </c:pt>
                <c:pt idx="20403" formatCode="0.000">
                  <c:v>11.973000000000001</c:v>
                </c:pt>
                <c:pt idx="20404" formatCode="0.000">
                  <c:v>6.0010000000000003</c:v>
                </c:pt>
                <c:pt idx="20405" formatCode="0.000">
                  <c:v>2.0310000000000001</c:v>
                </c:pt>
                <c:pt idx="20406" formatCode="0.000">
                  <c:v>3.581</c:v>
                </c:pt>
                <c:pt idx="20407" formatCode="0.000">
                  <c:v>9.1709999999999994</c:v>
                </c:pt>
                <c:pt idx="20408" formatCode="0.000">
                  <c:v>3.7519999999999998</c:v>
                </c:pt>
                <c:pt idx="20409" formatCode="0.000">
                  <c:v>-2.2280000000000002</c:v>
                </c:pt>
                <c:pt idx="20410" formatCode="0.000">
                  <c:v>-5.649</c:v>
                </c:pt>
                <c:pt idx="20411" formatCode="0.000">
                  <c:v>11.68</c:v>
                </c:pt>
                <c:pt idx="20412" formatCode="0.000">
                  <c:v>8.3789999999999996</c:v>
                </c:pt>
                <c:pt idx="20413" formatCode="0.000">
                  <c:v>4.7699999999999996</c:v>
                </c:pt>
                <c:pt idx="20414" formatCode="0.000">
                  <c:v>8.1140000000000008</c:v>
                </c:pt>
                <c:pt idx="20415" formatCode="0.000">
                  <c:v>2.6120000000000001</c:v>
                </c:pt>
                <c:pt idx="20416" formatCode="0.000">
                  <c:v>3.8010000000000002</c:v>
                </c:pt>
                <c:pt idx="20417" formatCode="0.000">
                  <c:v>6.5019999999999998</c:v>
                </c:pt>
                <c:pt idx="20418" formatCode="0.000">
                  <c:v>4.7169999999999996</c:v>
                </c:pt>
                <c:pt idx="20419" formatCode="0.000">
                  <c:v>-2.2519999999999998</c:v>
                </c:pt>
                <c:pt idx="20420" formatCode="0.000">
                  <c:v>-3.274</c:v>
                </c:pt>
                <c:pt idx="20421" formatCode="0.000">
                  <c:v>11.483000000000001</c:v>
                </c:pt>
                <c:pt idx="20422" formatCode="0.000">
                  <c:v>10.058</c:v>
                </c:pt>
                <c:pt idx="20423" formatCode="0.000">
                  <c:v>5.7830000000000004</c:v>
                </c:pt>
                <c:pt idx="20424" formatCode="0.000">
                  <c:v>6.68</c:v>
                </c:pt>
                <c:pt idx="20425" formatCode="0.000">
                  <c:v>-9.2999999999999999E-2</c:v>
                </c:pt>
                <c:pt idx="20426" formatCode="0.000">
                  <c:v>4.8600000000000003</c:v>
                </c:pt>
                <c:pt idx="20427" formatCode="0.000">
                  <c:v>7.6790000000000003</c:v>
                </c:pt>
                <c:pt idx="20428" formatCode="0.000">
                  <c:v>4.569</c:v>
                </c:pt>
                <c:pt idx="20429" formatCode="0.000">
                  <c:v>-0.313</c:v>
                </c:pt>
                <c:pt idx="20430" formatCode="0.000">
                  <c:v>-3.3559999999999999</c:v>
                </c:pt>
                <c:pt idx="20431" formatCode="0.000">
                  <c:v>9.0079999999999991</c:v>
                </c:pt>
                <c:pt idx="20432" formatCode="0.000">
                  <c:v>7.2670000000000003</c:v>
                </c:pt>
                <c:pt idx="20433" formatCode="0.000">
                  <c:v>0.93100000000000005</c:v>
                </c:pt>
                <c:pt idx="20434" formatCode="0.000">
                  <c:v>7.0250000000000004</c:v>
                </c:pt>
                <c:pt idx="20435" formatCode="0.000">
                  <c:v>2.48</c:v>
                </c:pt>
                <c:pt idx="20436" formatCode="0.000">
                  <c:v>4.4720000000000004</c:v>
                </c:pt>
                <c:pt idx="20437" formatCode="0.000">
                  <c:v>10.61</c:v>
                </c:pt>
                <c:pt idx="20438" formatCode="0.000">
                  <c:v>4.0670000000000002</c:v>
                </c:pt>
                <c:pt idx="20439" formatCode="0.000">
                  <c:v>3.2080000000000002</c:v>
                </c:pt>
                <c:pt idx="20440" formatCode="0.000">
                  <c:v>-6.0839999999999996</c:v>
                </c:pt>
                <c:pt idx="20441" formatCode="0.000">
                  <c:v>10.914</c:v>
                </c:pt>
                <c:pt idx="20442" formatCode="0.000">
                  <c:v>8.6620000000000008</c:v>
                </c:pt>
                <c:pt idx="20443" formatCode="0.000">
                  <c:v>-1.8879999999999999</c:v>
                </c:pt>
                <c:pt idx="20444" formatCode="0.000">
                  <c:v>8.484</c:v>
                </c:pt>
                <c:pt idx="20445" formatCode="0.000">
                  <c:v>1.103</c:v>
                </c:pt>
                <c:pt idx="20446" formatCode="0.000">
                  <c:v>3.875</c:v>
                </c:pt>
                <c:pt idx="20447" formatCode="0.000">
                  <c:v>8.157</c:v>
                </c:pt>
                <c:pt idx="20448" formatCode="0.000">
                  <c:v>4.83</c:v>
                </c:pt>
                <c:pt idx="20449" formatCode="0.000">
                  <c:v>1.175</c:v>
                </c:pt>
                <c:pt idx="20450" formatCode="0.000">
                  <c:v>-3.181</c:v>
                </c:pt>
                <c:pt idx="20451" formatCode="0.000">
                  <c:v>13.679</c:v>
                </c:pt>
                <c:pt idx="20452" formatCode="0.000">
                  <c:v>8.8979999999999997</c:v>
                </c:pt>
                <c:pt idx="20453" formatCode="0.000">
                  <c:v>-4.4050000000000002</c:v>
                </c:pt>
                <c:pt idx="20454" formatCode="0.000">
                  <c:v>10.276</c:v>
                </c:pt>
                <c:pt idx="20455" formatCode="0.000">
                  <c:v>2.6080000000000001</c:v>
                </c:pt>
                <c:pt idx="20456" formatCode="0.000">
                  <c:v>2.2879999999999998</c:v>
                </c:pt>
                <c:pt idx="20457" formatCode="0.000">
                  <c:v>10.769</c:v>
                </c:pt>
                <c:pt idx="20458" formatCode="0.000">
                  <c:v>5.6980000000000004</c:v>
                </c:pt>
                <c:pt idx="20459" formatCode="0.000">
                  <c:v>7.8410000000000002</c:v>
                </c:pt>
                <c:pt idx="20460" formatCode="0.000">
                  <c:v>-7.7960000000000003</c:v>
                </c:pt>
                <c:pt idx="20461" formatCode="0.000">
                  <c:v>8.7219999999999995</c:v>
                </c:pt>
                <c:pt idx="20462" formatCode="0.000">
                  <c:v>11.702</c:v>
                </c:pt>
                <c:pt idx="20463" formatCode="0.000">
                  <c:v>-7.2690000000000001</c:v>
                </c:pt>
                <c:pt idx="20464" formatCode="0.000">
                  <c:v>4.9029999999999996</c:v>
                </c:pt>
                <c:pt idx="20465" formatCode="0.000">
                  <c:v>5.7789999999999999</c:v>
                </c:pt>
                <c:pt idx="20466" formatCode="0.000">
                  <c:v>1.157</c:v>
                </c:pt>
                <c:pt idx="20467" formatCode="0.000">
                  <c:v>11.708</c:v>
                </c:pt>
                <c:pt idx="20468" formatCode="0.000">
                  <c:v>6.9749999999999996</c:v>
                </c:pt>
                <c:pt idx="20469" formatCode="0.000">
                  <c:v>4.4809999999999999</c:v>
                </c:pt>
                <c:pt idx="20470" formatCode="0.000">
                  <c:v>-4.4000000000000004</c:v>
                </c:pt>
                <c:pt idx="20471" formatCode="0.000">
                  <c:v>9.8559999999999999</c:v>
                </c:pt>
                <c:pt idx="20472" formatCode="0.000">
                  <c:v>7.3710000000000004</c:v>
                </c:pt>
                <c:pt idx="20473" formatCode="0.000">
                  <c:v>-4.008</c:v>
                </c:pt>
                <c:pt idx="20474" formatCode="0.000">
                  <c:v>9.8710000000000004</c:v>
                </c:pt>
                <c:pt idx="20475" formatCode="0.000">
                  <c:v>4.5250000000000004</c:v>
                </c:pt>
                <c:pt idx="20476" formatCode="0.000">
                  <c:v>1.625</c:v>
                </c:pt>
                <c:pt idx="20477" formatCode="0.000">
                  <c:v>10.593999999999999</c:v>
                </c:pt>
                <c:pt idx="20478" formatCode="0.000">
                  <c:v>6.3789999999999996</c:v>
                </c:pt>
                <c:pt idx="20479" formatCode="0.000">
                  <c:v>3.8450000000000002</c:v>
                </c:pt>
                <c:pt idx="20480" formatCode="0.000">
                  <c:v>-6.5049999999999999</c:v>
                </c:pt>
                <c:pt idx="20481" formatCode="0.000">
                  <c:v>11.183</c:v>
                </c:pt>
                <c:pt idx="20482" formatCode="0.000">
                  <c:v>8.0239999999999991</c:v>
                </c:pt>
                <c:pt idx="20483" formatCode="0.000">
                  <c:v>-3.2429999999999999</c:v>
                </c:pt>
                <c:pt idx="20484" formatCode="0.000">
                  <c:v>12.946</c:v>
                </c:pt>
                <c:pt idx="20485" formatCode="0.000">
                  <c:v>1.8380000000000001</c:v>
                </c:pt>
                <c:pt idx="20486" formatCode="0.000">
                  <c:v>0.96899999999999997</c:v>
                </c:pt>
                <c:pt idx="20487" formatCode="0.000">
                  <c:v>8.8919999999999995</c:v>
                </c:pt>
                <c:pt idx="20488" formatCode="0.000">
                  <c:v>4.8040000000000003</c:v>
                </c:pt>
                <c:pt idx="20489" formatCode="0.000">
                  <c:v>1.4970000000000001</c:v>
                </c:pt>
                <c:pt idx="20490" formatCode="0.000">
                  <c:v>1.0569999999999999</c:v>
                </c:pt>
                <c:pt idx="20491" formatCode="0.000">
                  <c:v>8.077</c:v>
                </c:pt>
                <c:pt idx="20492" formatCode="0.000">
                  <c:v>7.82</c:v>
                </c:pt>
                <c:pt idx="20493" formatCode="0.000">
                  <c:v>-8.3420000000000005</c:v>
                </c:pt>
                <c:pt idx="20494" formatCode="0.000">
                  <c:v>8.6639999999999997</c:v>
                </c:pt>
                <c:pt idx="20495" formatCode="0.000">
                  <c:v>3.4820000000000002</c:v>
                </c:pt>
                <c:pt idx="20496" formatCode="0.000">
                  <c:v>2.6720000000000002</c:v>
                </c:pt>
                <c:pt idx="20497" formatCode="0.000">
                  <c:v>7.8</c:v>
                </c:pt>
                <c:pt idx="20498" formatCode="0.000">
                  <c:v>6.4939999999999998</c:v>
                </c:pt>
                <c:pt idx="20499" formatCode="0.000">
                  <c:v>2.6339999999999999</c:v>
                </c:pt>
                <c:pt idx="20500" formatCode="0.000">
                  <c:v>3.69</c:v>
                </c:pt>
                <c:pt idx="20501" formatCode="0.000">
                  <c:v>9.92</c:v>
                </c:pt>
                <c:pt idx="20502" formatCode="0.000">
                  <c:v>8.0519999999999996</c:v>
                </c:pt>
                <c:pt idx="20503" formatCode="0.000">
                  <c:v>-4.6900000000000004</c:v>
                </c:pt>
                <c:pt idx="20504" formatCode="0.000">
                  <c:v>7.835</c:v>
                </c:pt>
                <c:pt idx="20505" formatCode="0.000">
                  <c:v>1.4279999999999999</c:v>
                </c:pt>
                <c:pt idx="20506" formatCode="0.000">
                  <c:v>1.3680000000000001</c:v>
                </c:pt>
                <c:pt idx="20507" formatCode="0.000">
                  <c:v>8.4220000000000006</c:v>
                </c:pt>
                <c:pt idx="20508" formatCode="0.000">
                  <c:v>6.274</c:v>
                </c:pt>
                <c:pt idx="20509" formatCode="0.000">
                  <c:v>5.3140000000000001</c:v>
                </c:pt>
                <c:pt idx="20510" formatCode="0.000">
                  <c:v>-0.73699999999999999</c:v>
                </c:pt>
                <c:pt idx="20511" formatCode="0.000">
                  <c:v>11.535</c:v>
                </c:pt>
                <c:pt idx="20512" formatCode="0.000">
                  <c:v>9.0440000000000005</c:v>
                </c:pt>
                <c:pt idx="20513" formatCode="0.000">
                  <c:v>-2.048</c:v>
                </c:pt>
                <c:pt idx="20514" formatCode="0.000">
                  <c:v>7.5460000000000003</c:v>
                </c:pt>
                <c:pt idx="20515" formatCode="0.000">
                  <c:v>1.71</c:v>
                </c:pt>
                <c:pt idx="20516" formatCode="0.000">
                  <c:v>1.756</c:v>
                </c:pt>
                <c:pt idx="20517" formatCode="0.000">
                  <c:v>7.8460000000000001</c:v>
                </c:pt>
                <c:pt idx="20518" formatCode="0.000">
                  <c:v>5.4189999999999996</c:v>
                </c:pt>
                <c:pt idx="20519" formatCode="0.000">
                  <c:v>5.2930000000000001</c:v>
                </c:pt>
                <c:pt idx="20520" formatCode="0.000">
                  <c:v>0.65800000000000003</c:v>
                </c:pt>
                <c:pt idx="20521" formatCode="0.000">
                  <c:v>7.5359999999999996</c:v>
                </c:pt>
                <c:pt idx="20522" formatCode="0.000">
                  <c:v>5.2759999999999998</c:v>
                </c:pt>
                <c:pt idx="20523" formatCode="0.000">
                  <c:v>-1.5589999999999999</c:v>
                </c:pt>
                <c:pt idx="20524" formatCode="0.000">
                  <c:v>3.4209999999999998</c:v>
                </c:pt>
                <c:pt idx="20525" formatCode="0.000">
                  <c:v>5.47</c:v>
                </c:pt>
                <c:pt idx="20526" formatCode="0.000">
                  <c:v>3.2669999999999999</c:v>
                </c:pt>
                <c:pt idx="20527" formatCode="0.000">
                  <c:v>6.4539999999999997</c:v>
                </c:pt>
                <c:pt idx="20528" formatCode="0.000">
                  <c:v>2.9780000000000002</c:v>
                </c:pt>
                <c:pt idx="20529" formatCode="0.000">
                  <c:v>4.0940000000000003</c:v>
                </c:pt>
                <c:pt idx="20530" formatCode="0.000">
                  <c:v>11.682</c:v>
                </c:pt>
                <c:pt idx="20531" formatCode="0.000">
                  <c:v>3.6320000000000001</c:v>
                </c:pt>
                <c:pt idx="20532" formatCode="0.000">
                  <c:v>6.3579999999999997</c:v>
                </c:pt>
                <c:pt idx="20533" formatCode="0.000">
                  <c:v>-1.605</c:v>
                </c:pt>
                <c:pt idx="20534" formatCode="0.000">
                  <c:v>4.3070000000000004</c:v>
                </c:pt>
                <c:pt idx="20535" formatCode="0.000">
                  <c:v>1.9570000000000001</c:v>
                </c:pt>
                <c:pt idx="20536" formatCode="0.000">
                  <c:v>2.569</c:v>
                </c:pt>
                <c:pt idx="20537" formatCode="0.000">
                  <c:v>7.7640000000000002</c:v>
                </c:pt>
                <c:pt idx="20538" formatCode="0.000">
                  <c:v>2.8530000000000002</c:v>
                </c:pt>
                <c:pt idx="20539" formatCode="0.000">
                  <c:v>2.7610000000000001</c:v>
                </c:pt>
                <c:pt idx="20540" formatCode="0.000">
                  <c:v>10.548</c:v>
                </c:pt>
                <c:pt idx="20541" formatCode="0.000">
                  <c:v>7.149</c:v>
                </c:pt>
                <c:pt idx="20542" formatCode="0.000">
                  <c:v>4.069</c:v>
                </c:pt>
                <c:pt idx="20543" formatCode="0.000">
                  <c:v>1.5820000000000001</c:v>
                </c:pt>
                <c:pt idx="20544" formatCode="0.000">
                  <c:v>5.2190000000000003</c:v>
                </c:pt>
                <c:pt idx="20545" formatCode="0.000">
                  <c:v>-0.68200000000000005</c:v>
                </c:pt>
                <c:pt idx="20546" formatCode="0.000">
                  <c:v>1.9079999999999999</c:v>
                </c:pt>
                <c:pt idx="20547" formatCode="0.000">
                  <c:v>4.3179999999999996</c:v>
                </c:pt>
                <c:pt idx="20548" formatCode="0.000">
                  <c:v>5.0049999999999999</c:v>
                </c:pt>
                <c:pt idx="20549" formatCode="0.000">
                  <c:v>3.351</c:v>
                </c:pt>
                <c:pt idx="20550" formatCode="0.000">
                  <c:v>11.868</c:v>
                </c:pt>
                <c:pt idx="20551" formatCode="0.000">
                  <c:v>7.9619999999999997</c:v>
                </c:pt>
                <c:pt idx="20552" formatCode="0.000">
                  <c:v>8.0559999999999992</c:v>
                </c:pt>
                <c:pt idx="20553" formatCode="0.000">
                  <c:v>-2.9009999999999998</c:v>
                </c:pt>
                <c:pt idx="20554" formatCode="0.000">
                  <c:v>2.8650000000000002</c:v>
                </c:pt>
                <c:pt idx="20555" formatCode="0.000">
                  <c:v>2.4420000000000002</c:v>
                </c:pt>
                <c:pt idx="20556" formatCode="0.000">
                  <c:v>4.2720000000000002</c:v>
                </c:pt>
                <c:pt idx="20557" formatCode="0.000">
                  <c:v>5.5730000000000004</c:v>
                </c:pt>
                <c:pt idx="20558" formatCode="0.000">
                  <c:v>5.0010000000000003</c:v>
                </c:pt>
                <c:pt idx="20559" formatCode="0.000">
                  <c:v>2.9529999999999998</c:v>
                </c:pt>
                <c:pt idx="20560" formatCode="0.000">
                  <c:v>10.257999999999999</c:v>
                </c:pt>
                <c:pt idx="20561" formatCode="0.000">
                  <c:v>6.0140000000000002</c:v>
                </c:pt>
                <c:pt idx="20562" formatCode="0.000">
                  <c:v>9.3179999999999996</c:v>
                </c:pt>
                <c:pt idx="20563" formatCode="0.000">
                  <c:v>4.1079999999999997</c:v>
                </c:pt>
                <c:pt idx="20564" formatCode="0.000">
                  <c:v>4.1000000000000002E-2</c:v>
                </c:pt>
                <c:pt idx="20565" formatCode="0.000">
                  <c:v>1.57</c:v>
                </c:pt>
                <c:pt idx="20566" formatCode="0.000">
                  <c:v>7.13</c:v>
                </c:pt>
                <c:pt idx="20567" formatCode="0.000">
                  <c:v>4.24</c:v>
                </c:pt>
                <c:pt idx="20568" formatCode="0.000">
                  <c:v>4.117</c:v>
                </c:pt>
                <c:pt idx="20569" formatCode="0.000">
                  <c:v>-0.20499999999999999</c:v>
                </c:pt>
                <c:pt idx="20570" formatCode="0.000">
                  <c:v>6.423</c:v>
                </c:pt>
                <c:pt idx="20571" formatCode="0.000">
                  <c:v>7.7169999999999996</c:v>
                </c:pt>
                <c:pt idx="20572" formatCode="0.000">
                  <c:v>11.319000000000001</c:v>
                </c:pt>
                <c:pt idx="20573" formatCode="0.000">
                  <c:v>-3.2330000000000001</c:v>
                </c:pt>
                <c:pt idx="20574" formatCode="0.000">
                  <c:v>5.7290000000000001</c:v>
                </c:pt>
                <c:pt idx="20575" formatCode="0.000">
                  <c:v>0.35599999999999998</c:v>
                </c:pt>
                <c:pt idx="20576" formatCode="0.000">
                  <c:v>-0.70799999999999996</c:v>
                </c:pt>
                <c:pt idx="20577" formatCode="0.000">
                  <c:v>7.2069999999999999</c:v>
                </c:pt>
                <c:pt idx="20578" formatCode="0.000">
                  <c:v>2.9630000000000001</c:v>
                </c:pt>
                <c:pt idx="20579" formatCode="0.000">
                  <c:v>5.7140000000000004</c:v>
                </c:pt>
                <c:pt idx="20580" formatCode="0.000">
                  <c:v>5.9189999999999996</c:v>
                </c:pt>
                <c:pt idx="20581" formatCode="0.000">
                  <c:v>9.1120000000000001</c:v>
                </c:pt>
                <c:pt idx="20582" formatCode="0.000">
                  <c:v>9.5090000000000003</c:v>
                </c:pt>
                <c:pt idx="20583" formatCode="0.000">
                  <c:v>2.6890000000000001</c:v>
                </c:pt>
                <c:pt idx="20584" formatCode="0.000">
                  <c:v>6.2460000000000004</c:v>
                </c:pt>
                <c:pt idx="20585" formatCode="0.000">
                  <c:v>1.1020000000000001</c:v>
                </c:pt>
                <c:pt idx="20586" formatCode="0.000">
                  <c:v>-0.38400000000000001</c:v>
                </c:pt>
                <c:pt idx="20587" formatCode="0.000">
                  <c:v>4.5999999999999996</c:v>
                </c:pt>
                <c:pt idx="20588" formatCode="0.000">
                  <c:v>3.84</c:v>
                </c:pt>
                <c:pt idx="20589" formatCode="0.000">
                  <c:v>-0.96399999999999997</c:v>
                </c:pt>
                <c:pt idx="20590" formatCode="0.000">
                  <c:v>9.7170000000000005</c:v>
                </c:pt>
                <c:pt idx="20591" formatCode="0.000">
                  <c:v>7.9349999999999996</c:v>
                </c:pt>
                <c:pt idx="20592" formatCode="0.000">
                  <c:v>11.615</c:v>
                </c:pt>
                <c:pt idx="20593" formatCode="0.000">
                  <c:v>5.05</c:v>
                </c:pt>
                <c:pt idx="20594" formatCode="0.000">
                  <c:v>1.327</c:v>
                </c:pt>
                <c:pt idx="20595" formatCode="0.000">
                  <c:v>-0.26100000000000001</c:v>
                </c:pt>
                <c:pt idx="20596" formatCode="0.000">
                  <c:v>1.3660000000000001</c:v>
                </c:pt>
                <c:pt idx="20597" formatCode="0.000">
                  <c:v>7.1870000000000003</c:v>
                </c:pt>
                <c:pt idx="20598" formatCode="0.000">
                  <c:v>3.4380000000000002</c:v>
                </c:pt>
                <c:pt idx="20599" formatCode="0.000">
                  <c:v>1.5660000000000001</c:v>
                </c:pt>
                <c:pt idx="20600" formatCode="0.000">
                  <c:v>1.756</c:v>
                </c:pt>
                <c:pt idx="20601" formatCode="0.000">
                  <c:v>11.15</c:v>
                </c:pt>
                <c:pt idx="20602" formatCode="0.000">
                  <c:v>8.8629999999999995</c:v>
                </c:pt>
                <c:pt idx="20603" formatCode="0.000">
                  <c:v>4.4039999999999999</c:v>
                </c:pt>
                <c:pt idx="20604" formatCode="0.000">
                  <c:v>1.7989999999999999</c:v>
                </c:pt>
                <c:pt idx="20605" formatCode="0.000">
                  <c:v>0.624</c:v>
                </c:pt>
                <c:pt idx="20606" formatCode="0.000">
                  <c:v>3.5710000000000002</c:v>
                </c:pt>
                <c:pt idx="20607" formatCode="0.000">
                  <c:v>7.7190000000000003</c:v>
                </c:pt>
                <c:pt idx="20608" formatCode="0.000">
                  <c:v>3.262</c:v>
                </c:pt>
                <c:pt idx="20609" formatCode="0.000">
                  <c:v>1.3</c:v>
                </c:pt>
                <c:pt idx="20610" formatCode="0.000">
                  <c:v>4.2809999999999997</c:v>
                </c:pt>
                <c:pt idx="20611" formatCode="0.000">
                  <c:v>8.2710000000000008</c:v>
                </c:pt>
                <c:pt idx="20612" formatCode="0.000">
                  <c:v>4.07</c:v>
                </c:pt>
                <c:pt idx="20613" formatCode="0.000">
                  <c:v>5.0890000000000004</c:v>
                </c:pt>
                <c:pt idx="20614" formatCode="0.000">
                  <c:v>4.0060000000000002</c:v>
                </c:pt>
                <c:pt idx="20615" formatCode="0.000">
                  <c:v>2.0070000000000001</c:v>
                </c:pt>
                <c:pt idx="20616" formatCode="0.000">
                  <c:v>2.1970000000000001</c:v>
                </c:pt>
                <c:pt idx="20617" formatCode="0.000">
                  <c:v>9.7729999999999997</c:v>
                </c:pt>
                <c:pt idx="20618" formatCode="0.000">
                  <c:v>4.2249999999999996</c:v>
                </c:pt>
                <c:pt idx="20619" formatCode="0.000">
                  <c:v>5.62</c:v>
                </c:pt>
                <c:pt idx="20620" formatCode="0.000">
                  <c:v>-4.4379999999999997</c:v>
                </c:pt>
                <c:pt idx="20621" formatCode="0.000">
                  <c:v>11.438000000000001</c:v>
                </c:pt>
                <c:pt idx="20622" formatCode="0.000">
                  <c:v>3.9710000000000001</c:v>
                </c:pt>
                <c:pt idx="20623" formatCode="0.000">
                  <c:v>2.9940000000000002</c:v>
                </c:pt>
                <c:pt idx="20624" formatCode="0.000">
                  <c:v>3.077</c:v>
                </c:pt>
                <c:pt idx="20625" formatCode="0.000">
                  <c:v>1.492</c:v>
                </c:pt>
                <c:pt idx="20626" formatCode="0.000">
                  <c:v>-0.58699999999999997</c:v>
                </c:pt>
                <c:pt idx="20627" formatCode="0.000">
                  <c:v>9.048</c:v>
                </c:pt>
                <c:pt idx="20628" formatCode="0.000">
                  <c:v>6.593</c:v>
                </c:pt>
                <c:pt idx="20629" formatCode="0.000">
                  <c:v>5.4660000000000002</c:v>
                </c:pt>
                <c:pt idx="20630" formatCode="0.000">
                  <c:v>-1.681</c:v>
                </c:pt>
                <c:pt idx="20631" formatCode="0.000">
                  <c:v>13.497</c:v>
                </c:pt>
                <c:pt idx="20632" formatCode="0.000">
                  <c:v>5.1230000000000002</c:v>
                </c:pt>
                <c:pt idx="20633" formatCode="0.000">
                  <c:v>6.4749999999999996</c:v>
                </c:pt>
                <c:pt idx="20634" formatCode="0.000">
                  <c:v>1.468</c:v>
                </c:pt>
                <c:pt idx="20635" formatCode="0.000">
                  <c:v>1.343</c:v>
                </c:pt>
                <c:pt idx="20636" formatCode="0.000">
                  <c:v>1.099</c:v>
                </c:pt>
                <c:pt idx="20637" formatCode="0.000">
                  <c:v>9.1389999999999993</c:v>
                </c:pt>
                <c:pt idx="20638" formatCode="0.000">
                  <c:v>5.4</c:v>
                </c:pt>
                <c:pt idx="20639" formatCode="0.000">
                  <c:v>6.53</c:v>
                </c:pt>
                <c:pt idx="20640" formatCode="0.000">
                  <c:v>-4.7839999999999998</c:v>
                </c:pt>
                <c:pt idx="20641" formatCode="0.000">
                  <c:v>11.952999999999999</c:v>
                </c:pt>
                <c:pt idx="20642" formatCode="0.000">
                  <c:v>7.657</c:v>
                </c:pt>
                <c:pt idx="20643" formatCode="0.000">
                  <c:v>1.772</c:v>
                </c:pt>
                <c:pt idx="20644" formatCode="0.000">
                  <c:v>4.4489999999999998</c:v>
                </c:pt>
                <c:pt idx="20645" formatCode="0.000">
                  <c:v>1.8859999999999999</c:v>
                </c:pt>
                <c:pt idx="20646" formatCode="0.000">
                  <c:v>4.3440000000000003</c:v>
                </c:pt>
                <c:pt idx="20647" formatCode="0.000">
                  <c:v>7.1369999999999996</c:v>
                </c:pt>
                <c:pt idx="20648" formatCode="0.000">
                  <c:v>4.7759999999999998</c:v>
                </c:pt>
                <c:pt idx="20649" formatCode="0.000">
                  <c:v>5.1379999999999999</c:v>
                </c:pt>
                <c:pt idx="20650" formatCode="0.000">
                  <c:v>-2.5750000000000002</c:v>
                </c:pt>
                <c:pt idx="20651" formatCode="0.000">
                  <c:v>9.0329999999999995</c:v>
                </c:pt>
                <c:pt idx="20652" formatCode="0.000">
                  <c:v>6.4740000000000002</c:v>
                </c:pt>
                <c:pt idx="20653" formatCode="0.000">
                  <c:v>0.91300000000000003</c:v>
                </c:pt>
                <c:pt idx="20654" formatCode="0.000">
                  <c:v>8.2530000000000001</c:v>
                </c:pt>
                <c:pt idx="20655" formatCode="0.000">
                  <c:v>1.0669999999999999</c:v>
                </c:pt>
                <c:pt idx="20656" formatCode="0.000">
                  <c:v>-2.4209999999999998</c:v>
                </c:pt>
                <c:pt idx="20657" formatCode="0.000">
                  <c:v>9.9280000000000008</c:v>
                </c:pt>
                <c:pt idx="20658" formatCode="0.000">
                  <c:v>7.2329999999999997</c:v>
                </c:pt>
                <c:pt idx="20659" formatCode="0.000">
                  <c:v>4.3730000000000002</c:v>
                </c:pt>
                <c:pt idx="20660" formatCode="0.000">
                  <c:v>-0.53500000000000003</c:v>
                </c:pt>
                <c:pt idx="20661" formatCode="0.000">
                  <c:v>8.1980000000000004</c:v>
                </c:pt>
                <c:pt idx="20662" formatCode="0.000">
                  <c:v>4.5609999999999999</c:v>
                </c:pt>
                <c:pt idx="20663" formatCode="0.000">
                  <c:v>0.60499999999999998</c:v>
                </c:pt>
                <c:pt idx="20664" formatCode="0.000">
                  <c:v>9.0150000000000006</c:v>
                </c:pt>
                <c:pt idx="20665" formatCode="0.000">
                  <c:v>0.54</c:v>
                </c:pt>
                <c:pt idx="20666" formatCode="0.000">
                  <c:v>-3.5999999999999997E-2</c:v>
                </c:pt>
                <c:pt idx="20667" formatCode="0.000">
                  <c:v>9.2739999999999991</c:v>
                </c:pt>
                <c:pt idx="20668" formatCode="0.000">
                  <c:v>7.577</c:v>
                </c:pt>
                <c:pt idx="20669" formatCode="0.000">
                  <c:v>7.9820000000000002</c:v>
                </c:pt>
                <c:pt idx="20670" formatCode="0.000">
                  <c:v>-5.3819999999999997</c:v>
                </c:pt>
                <c:pt idx="20671" formatCode="0.000">
                  <c:v>9.202</c:v>
                </c:pt>
                <c:pt idx="20672" formatCode="0.000">
                  <c:v>6.4649999999999999</c:v>
                </c:pt>
                <c:pt idx="20673" formatCode="0.000">
                  <c:v>-1.0720000000000001</c:v>
                </c:pt>
                <c:pt idx="20674" formatCode="0.000">
                  <c:v>11.855</c:v>
                </c:pt>
                <c:pt idx="20675" formatCode="0.000">
                  <c:v>1.6220000000000001</c:v>
                </c:pt>
                <c:pt idx="20676" formatCode="0.000">
                  <c:v>0.44500000000000001</c:v>
                </c:pt>
                <c:pt idx="20677" formatCode="0.000">
                  <c:v>8.77</c:v>
                </c:pt>
                <c:pt idx="20678" formatCode="0.000">
                  <c:v>6.55</c:v>
                </c:pt>
                <c:pt idx="20679" formatCode="0.000">
                  <c:v>5.4829999999999997</c:v>
                </c:pt>
                <c:pt idx="20680" formatCode="0.000">
                  <c:v>-5.907</c:v>
                </c:pt>
                <c:pt idx="20681" formatCode="0.000">
                  <c:v>8.98</c:v>
                </c:pt>
                <c:pt idx="20682" formatCode="0.000">
                  <c:v>7.03</c:v>
                </c:pt>
                <c:pt idx="20683" formatCode="0.000">
                  <c:v>-4.5209999999999999</c:v>
                </c:pt>
                <c:pt idx="20684" formatCode="0.000">
                  <c:v>8.7609999999999992</c:v>
                </c:pt>
                <c:pt idx="20685" formatCode="0.000">
                  <c:v>4.1020000000000003</c:v>
                </c:pt>
                <c:pt idx="20686" formatCode="0.000">
                  <c:v>-1.95</c:v>
                </c:pt>
                <c:pt idx="20687" formatCode="0.000">
                  <c:v>11.442</c:v>
                </c:pt>
                <c:pt idx="20688" formatCode="0.000">
                  <c:v>6.7969999999999997</c:v>
                </c:pt>
                <c:pt idx="20689" formatCode="0.000">
                  <c:v>3.1339999999999999</c:v>
                </c:pt>
                <c:pt idx="20690" formatCode="0.000">
                  <c:v>-0.22600000000000001</c:v>
                </c:pt>
                <c:pt idx="20691" formatCode="0.000">
                  <c:v>8.4640000000000004</c:v>
                </c:pt>
                <c:pt idx="20692" formatCode="0.000">
                  <c:v>6.16</c:v>
                </c:pt>
                <c:pt idx="20693" formatCode="0.000">
                  <c:v>1.0129999999999999</c:v>
                </c:pt>
                <c:pt idx="20694" formatCode="0.000">
                  <c:v>7.25</c:v>
                </c:pt>
                <c:pt idx="20695" formatCode="0.000">
                  <c:v>0.65500000000000003</c:v>
                </c:pt>
                <c:pt idx="20696" formatCode="0.000">
                  <c:v>-1.605</c:v>
                </c:pt>
                <c:pt idx="20697" formatCode="0.000">
                  <c:v>9.0109999999999992</c:v>
                </c:pt>
                <c:pt idx="20698" formatCode="0.000">
                  <c:v>8.4139999999999997</c:v>
                </c:pt>
                <c:pt idx="20699" formatCode="0.000">
                  <c:v>4.0739999999999998</c:v>
                </c:pt>
                <c:pt idx="20700" formatCode="0.000">
                  <c:v>-4.2279999999999998</c:v>
                </c:pt>
                <c:pt idx="20701" formatCode="0.000">
                  <c:v>12.125</c:v>
                </c:pt>
                <c:pt idx="20702" formatCode="0.000">
                  <c:v>8.4410000000000007</c:v>
                </c:pt>
                <c:pt idx="20703" formatCode="0.000">
                  <c:v>-4.6239999999999997</c:v>
                </c:pt>
                <c:pt idx="20704" formatCode="0.000">
                  <c:v>9.2420000000000009</c:v>
                </c:pt>
                <c:pt idx="20705" formatCode="0.000">
                  <c:v>1.5780000000000001</c:v>
                </c:pt>
                <c:pt idx="20706" formatCode="0.000">
                  <c:v>-3.2610000000000001</c:v>
                </c:pt>
                <c:pt idx="20707" formatCode="0.000">
                  <c:v>11.391999999999999</c:v>
                </c:pt>
                <c:pt idx="20708" formatCode="0.000">
                  <c:v>9.7080000000000002</c:v>
                </c:pt>
                <c:pt idx="20709" formatCode="0.000">
                  <c:v>5.2789999999999999</c:v>
                </c:pt>
                <c:pt idx="20710" formatCode="0.000">
                  <c:v>-5.3339999999999996</c:v>
                </c:pt>
                <c:pt idx="20711" formatCode="0.000">
                  <c:v>10.278</c:v>
                </c:pt>
                <c:pt idx="20712" formatCode="0.000">
                  <c:v>6.3739999999999997</c:v>
                </c:pt>
                <c:pt idx="20713" formatCode="0.000">
                  <c:v>1.899</c:v>
                </c:pt>
                <c:pt idx="20714" formatCode="0.000">
                  <c:v>5.5279999999999996</c:v>
                </c:pt>
                <c:pt idx="20715" formatCode="0.000">
                  <c:v>1.4670000000000001</c:v>
                </c:pt>
                <c:pt idx="20716" formatCode="0.000">
                  <c:v>4.9950000000000001</c:v>
                </c:pt>
                <c:pt idx="20717" formatCode="0.000">
                  <c:v>9.375</c:v>
                </c:pt>
                <c:pt idx="20718" formatCode="0.000">
                  <c:v>6.9870000000000001</c:v>
                </c:pt>
                <c:pt idx="20719" formatCode="0.000">
                  <c:v>0.58299999999999996</c:v>
                </c:pt>
                <c:pt idx="20720" formatCode="0.000">
                  <c:v>-3.2410000000000001</c:v>
                </c:pt>
                <c:pt idx="20721" formatCode="0.000">
                  <c:v>8.5540000000000003</c:v>
                </c:pt>
                <c:pt idx="20722" formatCode="0.000">
                  <c:v>5.7830000000000004</c:v>
                </c:pt>
                <c:pt idx="20723" formatCode="0.000">
                  <c:v>-1.948</c:v>
                </c:pt>
                <c:pt idx="20724" formatCode="0.000">
                  <c:v>5.3550000000000004</c:v>
                </c:pt>
                <c:pt idx="20725" formatCode="0.000">
                  <c:v>3.4809999999999999</c:v>
                </c:pt>
                <c:pt idx="20726" formatCode="0.000">
                  <c:v>0.63400000000000001</c:v>
                </c:pt>
                <c:pt idx="20727" formatCode="0.000">
                  <c:v>10.494</c:v>
                </c:pt>
                <c:pt idx="20728" formatCode="0.000">
                  <c:v>7.7880000000000003</c:v>
                </c:pt>
                <c:pt idx="20729" formatCode="0.000">
                  <c:v>0.94599999999999995</c:v>
                </c:pt>
                <c:pt idx="20730" formatCode="0.000">
                  <c:v>1.5960000000000001</c:v>
                </c:pt>
                <c:pt idx="20731" formatCode="0.000">
                  <c:v>8.2089999999999996</c:v>
                </c:pt>
                <c:pt idx="20732" formatCode="0.000">
                  <c:v>4.444</c:v>
                </c:pt>
                <c:pt idx="20733" formatCode="0.000">
                  <c:v>4.2549999999999999</c:v>
                </c:pt>
                <c:pt idx="20734" formatCode="0.000">
                  <c:v>4.2169999999999996</c:v>
                </c:pt>
                <c:pt idx="20735" formatCode="0.000">
                  <c:v>1.972</c:v>
                </c:pt>
                <c:pt idx="20736" formatCode="0.000">
                  <c:v>1.03</c:v>
                </c:pt>
                <c:pt idx="20737" formatCode="0.000">
                  <c:v>10.433</c:v>
                </c:pt>
                <c:pt idx="20738" formatCode="0.000">
                  <c:v>5.6989999999999998</c:v>
                </c:pt>
                <c:pt idx="20739" formatCode="0.000">
                  <c:v>6.9989999999999997</c:v>
                </c:pt>
                <c:pt idx="20740" formatCode="0.000">
                  <c:v>7.2080000000000002</c:v>
                </c:pt>
                <c:pt idx="20741" formatCode="0.000">
                  <c:v>6.7380000000000004</c:v>
                </c:pt>
                <c:pt idx="20742" formatCode="0.000">
                  <c:v>-0.22900000000000001</c:v>
                </c:pt>
                <c:pt idx="20743" formatCode="0.000">
                  <c:v>2.6880000000000002</c:v>
                </c:pt>
                <c:pt idx="20744" formatCode="0.000">
                  <c:v>3.988</c:v>
                </c:pt>
                <c:pt idx="20745" formatCode="0.000">
                  <c:v>2.5739999999999998</c:v>
                </c:pt>
                <c:pt idx="20746" formatCode="0.000">
                  <c:v>8.8149999999999995</c:v>
                </c:pt>
                <c:pt idx="20747" formatCode="0.000">
                  <c:v>8.3390000000000004</c:v>
                </c:pt>
                <c:pt idx="20748" formatCode="0.000">
                  <c:v>6.3769999999999998</c:v>
                </c:pt>
                <c:pt idx="20749" formatCode="0.000">
                  <c:v>6.8890000000000002</c:v>
                </c:pt>
                <c:pt idx="20750" formatCode="0.000">
                  <c:v>7.2380000000000004</c:v>
                </c:pt>
                <c:pt idx="20751" formatCode="0.000">
                  <c:v>5.6260000000000003</c:v>
                </c:pt>
                <c:pt idx="20752" formatCode="0.000">
                  <c:v>-0.85099999999999998</c:v>
                </c:pt>
                <c:pt idx="20753" formatCode="0.000">
                  <c:v>1.4379999999999999</c:v>
                </c:pt>
                <c:pt idx="20754" formatCode="0.000">
                  <c:v>5.548</c:v>
                </c:pt>
                <c:pt idx="20755" formatCode="0.000">
                  <c:v>6.1139999999999999</c:v>
                </c:pt>
                <c:pt idx="20756" formatCode="0.000">
                  <c:v>7.0460000000000003</c:v>
                </c:pt>
                <c:pt idx="20757" formatCode="0.000">
                  <c:v>6.5949999999999998</c:v>
                </c:pt>
                <c:pt idx="20758" formatCode="0.000">
                  <c:v>7.3419999999999996</c:v>
                </c:pt>
                <c:pt idx="20759" formatCode="0.000">
                  <c:v>7.4249999999999998</c:v>
                </c:pt>
                <c:pt idx="20760" formatCode="0.000">
                  <c:v>7.5049999999999999</c:v>
                </c:pt>
                <c:pt idx="20761" formatCode="0.000">
                  <c:v>0.59699999999999998</c:v>
                </c:pt>
                <c:pt idx="20762" formatCode="0.000">
                  <c:v>2.8439999999999999</c:v>
                </c:pt>
                <c:pt idx="20763" formatCode="0.000">
                  <c:v>-0.93700000000000006</c:v>
                </c:pt>
                <c:pt idx="20764" formatCode="0.000">
                  <c:v>8.1850000000000005</c:v>
                </c:pt>
                <c:pt idx="20765" formatCode="0.000">
                  <c:v>6.3460000000000001</c:v>
                </c:pt>
                <c:pt idx="20766" formatCode="0.000">
                  <c:v>10.083</c:v>
                </c:pt>
                <c:pt idx="20767" formatCode="0.000">
                  <c:v>3.9590000000000001</c:v>
                </c:pt>
                <c:pt idx="20768" formatCode="0.000">
                  <c:v>3.83</c:v>
                </c:pt>
                <c:pt idx="20769" formatCode="0.000">
                  <c:v>7.0789999999999997</c:v>
                </c:pt>
                <c:pt idx="20770" formatCode="0.000">
                  <c:v>3.1850000000000001</c:v>
                </c:pt>
                <c:pt idx="20771" formatCode="0.000">
                  <c:v>2.4569999999999999</c:v>
                </c:pt>
                <c:pt idx="20772" formatCode="0.000">
                  <c:v>1.9159999999999999</c:v>
                </c:pt>
                <c:pt idx="20773" formatCode="0.000">
                  <c:v>9.0879999999999992</c:v>
                </c:pt>
                <c:pt idx="20774" formatCode="0.000">
                  <c:v>8.6690000000000005</c:v>
                </c:pt>
                <c:pt idx="20775" formatCode="0.000">
                  <c:v>6.524</c:v>
                </c:pt>
                <c:pt idx="20776" formatCode="0.000">
                  <c:v>3.165</c:v>
                </c:pt>
                <c:pt idx="20777" formatCode="0.000">
                  <c:v>7.49</c:v>
                </c:pt>
                <c:pt idx="20778" formatCode="0.000">
                  <c:v>10.625999999999999</c:v>
                </c:pt>
                <c:pt idx="20779" formatCode="0.000">
                  <c:v>-4.125</c:v>
                </c:pt>
                <c:pt idx="20780" formatCode="0.000">
                  <c:v>-0.48499999999999999</c:v>
                </c:pt>
                <c:pt idx="20781" formatCode="0.000">
                  <c:v>7.6369999999999996</c:v>
                </c:pt>
                <c:pt idx="20782" formatCode="0.000">
                  <c:v>7.4889999999999999</c:v>
                </c:pt>
                <c:pt idx="20783" formatCode="0.000">
                  <c:v>6.4059999999999997</c:v>
                </c:pt>
                <c:pt idx="20784" formatCode="0.000">
                  <c:v>8.0960000000000001</c:v>
                </c:pt>
                <c:pt idx="20785" formatCode="0.000">
                  <c:v>2.6789999999999998</c:v>
                </c:pt>
                <c:pt idx="20786" formatCode="0.000">
                  <c:v>8.532</c:v>
                </c:pt>
                <c:pt idx="20787" formatCode="0.000">
                  <c:v>9.2260000000000009</c:v>
                </c:pt>
                <c:pt idx="20788" formatCode="0.000">
                  <c:v>-3.8050000000000002</c:v>
                </c:pt>
                <c:pt idx="20789" formatCode="0.000">
                  <c:v>-0.63100000000000001</c:v>
                </c:pt>
                <c:pt idx="20790" formatCode="0.000">
                  <c:v>5.2089999999999996</c:v>
                </c:pt>
                <c:pt idx="20791" formatCode="0.000">
                  <c:v>5.694</c:v>
                </c:pt>
                <c:pt idx="20792" formatCode="0.000">
                  <c:v>6.9980000000000002</c:v>
                </c:pt>
                <c:pt idx="20793" formatCode="0.000">
                  <c:v>9.4920000000000009</c:v>
                </c:pt>
                <c:pt idx="20794" formatCode="0.000">
                  <c:v>4.9930000000000003</c:v>
                </c:pt>
                <c:pt idx="20795" formatCode="0.000">
                  <c:v>7.2080000000000002</c:v>
                </c:pt>
                <c:pt idx="20796" formatCode="0.000">
                  <c:v>5.9859999999999998</c:v>
                </c:pt>
                <c:pt idx="20797" formatCode="0.000">
                  <c:v>4.2080000000000002</c:v>
                </c:pt>
                <c:pt idx="20798" formatCode="0.000">
                  <c:v>3.226</c:v>
                </c:pt>
                <c:pt idx="20799" formatCode="0.000">
                  <c:v>-5.4930000000000003</c:v>
                </c:pt>
                <c:pt idx="20800" formatCode="0.000">
                  <c:v>7.38</c:v>
                </c:pt>
                <c:pt idx="20801" formatCode="0.000">
                  <c:v>6.1340000000000003</c:v>
                </c:pt>
                <c:pt idx="20802" formatCode="0.000">
                  <c:v>8.3010000000000002</c:v>
                </c:pt>
                <c:pt idx="20803" formatCode="0.000">
                  <c:v>8.6479999999999997</c:v>
                </c:pt>
                <c:pt idx="20804" formatCode="0.000">
                  <c:v>3.9620000000000002</c:v>
                </c:pt>
                <c:pt idx="20805" formatCode="0.000">
                  <c:v>7.44</c:v>
                </c:pt>
                <c:pt idx="20806" formatCode="0.000">
                  <c:v>6.2770000000000001</c:v>
                </c:pt>
                <c:pt idx="20807" formatCode="0.000">
                  <c:v>-0.45900000000000002</c:v>
                </c:pt>
                <c:pt idx="20808" formatCode="0.000">
                  <c:v>-5.5670000000000002</c:v>
                </c:pt>
                <c:pt idx="20809" formatCode="0.000">
                  <c:v>8.9960000000000004</c:v>
                </c:pt>
                <c:pt idx="20810" formatCode="0.000">
                  <c:v>8.4420000000000002</c:v>
                </c:pt>
                <c:pt idx="20811" formatCode="0.000">
                  <c:v>7.8230000000000004</c:v>
                </c:pt>
                <c:pt idx="20812" formatCode="0.000">
                  <c:v>8.5690000000000008</c:v>
                </c:pt>
                <c:pt idx="20813" formatCode="0.000">
                  <c:v>8.6679999999999993</c:v>
                </c:pt>
                <c:pt idx="20814" formatCode="0.000">
                  <c:v>1.958</c:v>
                </c:pt>
                <c:pt idx="20815" formatCode="0.000">
                  <c:v>6.1859999999999999</c:v>
                </c:pt>
                <c:pt idx="20816" formatCode="0.000">
                  <c:v>-0.28799999999999998</c:v>
                </c:pt>
                <c:pt idx="20817" formatCode="0.000">
                  <c:v>-0.93300000000000005</c:v>
                </c:pt>
                <c:pt idx="20818" formatCode="0.000">
                  <c:v>7.476</c:v>
                </c:pt>
                <c:pt idx="20819" formatCode="0.000">
                  <c:v>6.2919999999999998</c:v>
                </c:pt>
                <c:pt idx="20820" formatCode="0.000">
                  <c:v>6.8929999999999998</c:v>
                </c:pt>
                <c:pt idx="20821" formatCode="0.000">
                  <c:v>9.1129999999999995</c:v>
                </c:pt>
                <c:pt idx="20822" formatCode="0.000">
                  <c:v>6.6319999999999997</c:v>
                </c:pt>
                <c:pt idx="20823" formatCode="0.000">
                  <c:v>-2.319</c:v>
                </c:pt>
                <c:pt idx="20824" formatCode="0.000">
                  <c:v>10.933999999999999</c:v>
                </c:pt>
                <c:pt idx="20825" formatCode="0.000">
                  <c:v>-2.5830000000000002</c:v>
                </c:pt>
                <c:pt idx="20826" formatCode="0.000">
                  <c:v>-1.1499999999999999</c:v>
                </c:pt>
                <c:pt idx="20827" formatCode="0.000">
                  <c:v>5.6310000000000002</c:v>
                </c:pt>
                <c:pt idx="20828" formatCode="0.000">
                  <c:v>6.3010000000000002</c:v>
                </c:pt>
                <c:pt idx="20829" formatCode="0.000">
                  <c:v>12.701000000000001</c:v>
                </c:pt>
                <c:pt idx="20830" formatCode="0.000">
                  <c:v>9.0939999999999994</c:v>
                </c:pt>
                <c:pt idx="20831" formatCode="0.000">
                  <c:v>5.7389999999999999</c:v>
                </c:pt>
                <c:pt idx="20832" formatCode="0.000">
                  <c:v>4.5890000000000004</c:v>
                </c:pt>
                <c:pt idx="20833" formatCode="0.000">
                  <c:v>6.1420000000000003</c:v>
                </c:pt>
                <c:pt idx="20834" formatCode="0.000">
                  <c:v>-1.929</c:v>
                </c:pt>
                <c:pt idx="20835" formatCode="0.000">
                  <c:v>-1.5640000000000001</c:v>
                </c:pt>
                <c:pt idx="20836" formatCode="0.000">
                  <c:v>6.59</c:v>
                </c:pt>
                <c:pt idx="20837" formatCode="0.000">
                  <c:v>5.6989999999999998</c:v>
                </c:pt>
                <c:pt idx="20838" formatCode="0.000">
                  <c:v>10.678000000000001</c:v>
                </c:pt>
                <c:pt idx="20839" formatCode="0.000">
                  <c:v>9.1660000000000004</c:v>
                </c:pt>
                <c:pt idx="20840" formatCode="0.000">
                  <c:v>9.1609999999999996</c:v>
                </c:pt>
                <c:pt idx="20841" formatCode="0.000">
                  <c:v>-0.59599999999999997</c:v>
                </c:pt>
                <c:pt idx="20842" formatCode="0.000">
                  <c:v>4.8780000000000001</c:v>
                </c:pt>
                <c:pt idx="20843" formatCode="0.000">
                  <c:v>-1.8140000000000001</c:v>
                </c:pt>
                <c:pt idx="20844" formatCode="0.000">
                  <c:v>-2.0489999999999999</c:v>
                </c:pt>
                <c:pt idx="20845" formatCode="0.000">
                  <c:v>8.0069999999999997</c:v>
                </c:pt>
                <c:pt idx="20846" formatCode="0.000">
                  <c:v>7.6589999999999998</c:v>
                </c:pt>
                <c:pt idx="20847" formatCode="0.000">
                  <c:v>11.228</c:v>
                </c:pt>
                <c:pt idx="20848" formatCode="0.000">
                  <c:v>8.5060000000000002</c:v>
                </c:pt>
                <c:pt idx="20849" formatCode="0.000">
                  <c:v>6.242</c:v>
                </c:pt>
                <c:pt idx="20850" formatCode="0.000">
                  <c:v>0.20200000000000001</c:v>
                </c:pt>
                <c:pt idx="20851" formatCode="0.000">
                  <c:v>3.3340000000000001</c:v>
                </c:pt>
                <c:pt idx="20852" formatCode="0.000">
                  <c:v>-1.0960000000000001</c:v>
                </c:pt>
                <c:pt idx="20853" formatCode="0.000">
                  <c:v>4.4359999999999999</c:v>
                </c:pt>
                <c:pt idx="20854" formatCode="0.000">
                  <c:v>7.0250000000000004</c:v>
                </c:pt>
                <c:pt idx="20855" formatCode="0.000">
                  <c:v>7.8040000000000003</c:v>
                </c:pt>
                <c:pt idx="20856" formatCode="0.000">
                  <c:v>8.07</c:v>
                </c:pt>
                <c:pt idx="20857" formatCode="0.000">
                  <c:v>8.8239999999999998</c:v>
                </c:pt>
                <c:pt idx="20858" formatCode="0.000">
                  <c:v>6.8339999999999996</c:v>
                </c:pt>
                <c:pt idx="20859" formatCode="0.000">
                  <c:v>2.3740000000000001</c:v>
                </c:pt>
                <c:pt idx="20860" formatCode="0.000">
                  <c:v>4.7050000000000001</c:v>
                </c:pt>
                <c:pt idx="20861" formatCode="0.000">
                  <c:v>0.94499999999999995</c:v>
                </c:pt>
                <c:pt idx="20862" formatCode="0.000">
                  <c:v>-0.22900000000000001</c:v>
                </c:pt>
                <c:pt idx="20863" formatCode="0.000">
                  <c:v>7.0289999999999999</c:v>
                </c:pt>
                <c:pt idx="20864" formatCode="0.000">
                  <c:v>5.7110000000000003</c:v>
                </c:pt>
                <c:pt idx="20865" formatCode="0.000">
                  <c:v>7.6319999999999997</c:v>
                </c:pt>
                <c:pt idx="20866" formatCode="0.000">
                  <c:v>9.6989999999999998</c:v>
                </c:pt>
                <c:pt idx="20867" formatCode="0.000">
                  <c:v>3.7890000000000001</c:v>
                </c:pt>
                <c:pt idx="20868" formatCode="0.000">
                  <c:v>4.484</c:v>
                </c:pt>
                <c:pt idx="20869" formatCode="0.000">
                  <c:v>5.4580000000000002</c:v>
                </c:pt>
                <c:pt idx="20870" formatCode="0.000">
                  <c:v>-1.125</c:v>
                </c:pt>
                <c:pt idx="20871" formatCode="0.000">
                  <c:v>6.6849999999999996</c:v>
                </c:pt>
                <c:pt idx="20872" formatCode="0.000">
                  <c:v>7.532</c:v>
                </c:pt>
                <c:pt idx="20873" formatCode="0.000">
                  <c:v>6.2229999999999999</c:v>
                </c:pt>
                <c:pt idx="20874" formatCode="0.000">
                  <c:v>4.8609999999999998</c:v>
                </c:pt>
                <c:pt idx="20875" formatCode="0.000">
                  <c:v>6.6459999999999999</c:v>
                </c:pt>
                <c:pt idx="20876" formatCode="0.000">
                  <c:v>7.4279999999999999</c:v>
                </c:pt>
                <c:pt idx="20877" formatCode="0.000">
                  <c:v>1.6259999999999999</c:v>
                </c:pt>
                <c:pt idx="20878" formatCode="0.000">
                  <c:v>3.544</c:v>
                </c:pt>
                <c:pt idx="20879" formatCode="0.000">
                  <c:v>0.54100000000000004</c:v>
                </c:pt>
                <c:pt idx="20880" formatCode="0.000">
                  <c:v>4.4790000000000001</c:v>
                </c:pt>
                <c:pt idx="20881" formatCode="0.000">
                  <c:v>7.8129999999999997</c:v>
                </c:pt>
                <c:pt idx="20882" formatCode="0.000">
                  <c:v>6.9080000000000004</c:v>
                </c:pt>
                <c:pt idx="20883" formatCode="0.000">
                  <c:v>6.0780000000000003</c:v>
                </c:pt>
                <c:pt idx="20884" formatCode="0.000">
                  <c:v>5.9880000000000004</c:v>
                </c:pt>
                <c:pt idx="20885" formatCode="0.000">
                  <c:v>7.3029999999999999</c:v>
                </c:pt>
                <c:pt idx="20886" formatCode="0.000">
                  <c:v>-0.47199999999999998</c:v>
                </c:pt>
                <c:pt idx="20887" formatCode="0.000">
                  <c:v>3.359</c:v>
                </c:pt>
                <c:pt idx="20888" formatCode="0.000">
                  <c:v>-0.50600000000000001</c:v>
                </c:pt>
                <c:pt idx="20889" formatCode="0.000">
                  <c:v>7.4470000000000001</c:v>
                </c:pt>
                <c:pt idx="20890" formatCode="0.000">
                  <c:v>9.2270000000000003</c:v>
                </c:pt>
                <c:pt idx="20891" formatCode="0.000">
                  <c:v>7.5979999999999999</c:v>
                </c:pt>
                <c:pt idx="20892" formatCode="0.000">
                  <c:v>5.9770000000000003</c:v>
                </c:pt>
                <c:pt idx="20893" formatCode="0.000">
                  <c:v>4.319</c:v>
                </c:pt>
                <c:pt idx="20894" formatCode="0.000">
                  <c:v>5.149</c:v>
                </c:pt>
                <c:pt idx="20895" formatCode="0.000">
                  <c:v>6.5869999999999997</c:v>
                </c:pt>
                <c:pt idx="20896" formatCode="0.000">
                  <c:v>-1.165</c:v>
                </c:pt>
                <c:pt idx="20897" formatCode="0.000">
                  <c:v>0.51200000000000001</c:v>
                </c:pt>
                <c:pt idx="20898" formatCode="0.000">
                  <c:v>10.661</c:v>
                </c:pt>
                <c:pt idx="20899" formatCode="0.000">
                  <c:v>6.6559999999999997</c:v>
                </c:pt>
                <c:pt idx="20900" formatCode="0.000">
                  <c:v>6.03</c:v>
                </c:pt>
                <c:pt idx="20901" formatCode="0.000">
                  <c:v>5.72</c:v>
                </c:pt>
                <c:pt idx="20902" formatCode="0.000">
                  <c:v>3.944</c:v>
                </c:pt>
                <c:pt idx="20903" formatCode="0.000">
                  <c:v>3.9470000000000001</c:v>
                </c:pt>
                <c:pt idx="20904" formatCode="0.000">
                  <c:v>8.8469999999999995</c:v>
                </c:pt>
                <c:pt idx="20905" formatCode="0.000">
                  <c:v>0.94599999999999995</c:v>
                </c:pt>
                <c:pt idx="20906" formatCode="0.000">
                  <c:v>1.252</c:v>
                </c:pt>
                <c:pt idx="20907" formatCode="0.000">
                  <c:v>0.92900000000000005</c:v>
                </c:pt>
                <c:pt idx="20908" formatCode="0.000">
                  <c:v>9.17</c:v>
                </c:pt>
                <c:pt idx="20909" formatCode="0.000">
                  <c:v>7.0880000000000001</c:v>
                </c:pt>
                <c:pt idx="20910" formatCode="0.000">
                  <c:v>3.15</c:v>
                </c:pt>
                <c:pt idx="20911" formatCode="0.000">
                  <c:v>8.6039999999999992</c:v>
                </c:pt>
                <c:pt idx="20912" formatCode="0.000">
                  <c:v>1.6659999999999999</c:v>
                </c:pt>
                <c:pt idx="20913" formatCode="0.000">
                  <c:v>6.9429999999999996</c:v>
                </c:pt>
                <c:pt idx="20914" formatCode="0.000">
                  <c:v>5.3769999999999998</c:v>
                </c:pt>
                <c:pt idx="20915" formatCode="0.000">
                  <c:v>0.63400000000000001</c:v>
                </c:pt>
                <c:pt idx="20916" formatCode="0.000">
                  <c:v>1.1479999999999999</c:v>
                </c:pt>
                <c:pt idx="20917" formatCode="0.000">
                  <c:v>8.2690000000000001</c:v>
                </c:pt>
                <c:pt idx="20918" formatCode="0.000">
                  <c:v>9.5050000000000008</c:v>
                </c:pt>
                <c:pt idx="20919" formatCode="0.000">
                  <c:v>7.085</c:v>
                </c:pt>
                <c:pt idx="20920" formatCode="0.000">
                  <c:v>3.14</c:v>
                </c:pt>
                <c:pt idx="20921" formatCode="0.000">
                  <c:v>3.9740000000000002</c:v>
                </c:pt>
                <c:pt idx="20922" formatCode="0.000">
                  <c:v>6.16</c:v>
                </c:pt>
                <c:pt idx="20923" formatCode="0.000">
                  <c:v>-4.8479999999999999</c:v>
                </c:pt>
                <c:pt idx="20924" formatCode="0.000">
                  <c:v>1.091</c:v>
                </c:pt>
                <c:pt idx="20925" formatCode="0.000">
                  <c:v>0.61899999999999999</c:v>
                </c:pt>
                <c:pt idx="20926" formatCode="0.000">
                  <c:v>9.0489999999999995</c:v>
                </c:pt>
                <c:pt idx="20927" formatCode="0.000">
                  <c:v>10.763999999999999</c:v>
                </c:pt>
                <c:pt idx="20928" formatCode="0.000">
                  <c:v>7.2050000000000001</c:v>
                </c:pt>
                <c:pt idx="20929" formatCode="0.000">
                  <c:v>9.5820000000000007</c:v>
                </c:pt>
                <c:pt idx="20930" formatCode="0.000">
                  <c:v>0.67800000000000005</c:v>
                </c:pt>
                <c:pt idx="20931" formatCode="0.000">
                  <c:v>9.0570000000000004</c:v>
                </c:pt>
                <c:pt idx="20932" formatCode="0.000">
                  <c:v>0.80100000000000005</c:v>
                </c:pt>
                <c:pt idx="20933" formatCode="0.000">
                  <c:v>4.3999999999999997E-2</c:v>
                </c:pt>
                <c:pt idx="20934" formatCode="0.000">
                  <c:v>-1.905</c:v>
                </c:pt>
                <c:pt idx="20935" formatCode="0.000">
                  <c:v>7.407</c:v>
                </c:pt>
                <c:pt idx="20936" formatCode="0.000">
                  <c:v>6.9539999999999997</c:v>
                </c:pt>
                <c:pt idx="20937" formatCode="0.000">
                  <c:v>7.9740000000000002</c:v>
                </c:pt>
                <c:pt idx="20938" formatCode="0.000">
                  <c:v>12.411</c:v>
                </c:pt>
                <c:pt idx="20939" formatCode="0.000">
                  <c:v>4.2750000000000004</c:v>
                </c:pt>
                <c:pt idx="20940" formatCode="0.000">
                  <c:v>5.1050000000000004</c:v>
                </c:pt>
                <c:pt idx="20941" formatCode="0.000">
                  <c:v>0.186</c:v>
                </c:pt>
                <c:pt idx="20942" formatCode="0.000">
                  <c:v>0.66600000000000004</c:v>
                </c:pt>
                <c:pt idx="20943" formatCode="0.000">
                  <c:v>4.742</c:v>
                </c:pt>
                <c:pt idx="20944" formatCode="0.000">
                  <c:v>7.657</c:v>
                </c:pt>
                <c:pt idx="20945" formatCode="0.000">
                  <c:v>8.4779999999999998</c:v>
                </c:pt>
                <c:pt idx="20946" formatCode="0.000">
                  <c:v>7.4240000000000004</c:v>
                </c:pt>
                <c:pt idx="20947" formatCode="0.000">
                  <c:v>4.7119999999999997</c:v>
                </c:pt>
                <c:pt idx="20948" formatCode="0.000">
                  <c:v>1.5920000000000001</c:v>
                </c:pt>
                <c:pt idx="20949" formatCode="0.000">
                  <c:v>5.2969999999999997</c:v>
                </c:pt>
                <c:pt idx="20950" formatCode="0.000">
                  <c:v>1.8280000000000001</c:v>
                </c:pt>
                <c:pt idx="20951" formatCode="0.000">
                  <c:v>0.63200000000000001</c:v>
                </c:pt>
                <c:pt idx="20952" formatCode="0.000">
                  <c:v>-2.319</c:v>
                </c:pt>
                <c:pt idx="20953" formatCode="0.000">
                  <c:v>6.33</c:v>
                </c:pt>
                <c:pt idx="20954" formatCode="0.000">
                  <c:v>7.6820000000000004</c:v>
                </c:pt>
                <c:pt idx="20955" formatCode="0.000">
                  <c:v>13.885</c:v>
                </c:pt>
                <c:pt idx="20956" formatCode="0.000">
                  <c:v>8.1359999999999992</c:v>
                </c:pt>
                <c:pt idx="20957" formatCode="0.000">
                  <c:v>1.9730000000000001</c:v>
                </c:pt>
                <c:pt idx="20958" formatCode="0.000">
                  <c:v>2.2349999999999999</c:v>
                </c:pt>
                <c:pt idx="20959" formatCode="0.000">
                  <c:v>4.226</c:v>
                </c:pt>
                <c:pt idx="20960" formatCode="0.000">
                  <c:v>-0.79800000000000004</c:v>
                </c:pt>
                <c:pt idx="20961" formatCode="0.000">
                  <c:v>3.0030000000000001</c:v>
                </c:pt>
                <c:pt idx="20962" formatCode="0.000">
                  <c:v>6.3010000000000002</c:v>
                </c:pt>
                <c:pt idx="20963" formatCode="0.000">
                  <c:v>8.5830000000000002</c:v>
                </c:pt>
                <c:pt idx="20964" formatCode="0.000">
                  <c:v>8.73</c:v>
                </c:pt>
                <c:pt idx="20965" formatCode="0.000">
                  <c:v>8.6210000000000004</c:v>
                </c:pt>
                <c:pt idx="20966" formatCode="0.000">
                  <c:v>-0.52200000000000002</c:v>
                </c:pt>
                <c:pt idx="20967" formatCode="0.000">
                  <c:v>7.2919999999999998</c:v>
                </c:pt>
                <c:pt idx="20968" formatCode="0.000">
                  <c:v>-8.4000000000000005E-2</c:v>
                </c:pt>
                <c:pt idx="20969" formatCode="0.000">
                  <c:v>-1.381</c:v>
                </c:pt>
                <c:pt idx="20970" formatCode="0.000">
                  <c:v>2.9689999999999999</c:v>
                </c:pt>
                <c:pt idx="20971" formatCode="0.000">
                  <c:v>4.2930000000000001</c:v>
                </c:pt>
                <c:pt idx="20972" formatCode="0.000">
                  <c:v>7.3339999999999996</c:v>
                </c:pt>
                <c:pt idx="20973" formatCode="0.000">
                  <c:v>14.180999999999999</c:v>
                </c:pt>
                <c:pt idx="20974" formatCode="0.000">
                  <c:v>8.5990000000000002</c:v>
                </c:pt>
                <c:pt idx="20975" formatCode="0.000">
                  <c:v>9.7319999999999993</c:v>
                </c:pt>
                <c:pt idx="20976" formatCode="0.000">
                  <c:v>5.4580000000000002</c:v>
                </c:pt>
                <c:pt idx="20977" formatCode="0.000">
                  <c:v>4.3339999999999996</c:v>
                </c:pt>
                <c:pt idx="20978" formatCode="0.000">
                  <c:v>-0.71499999999999997</c:v>
                </c:pt>
                <c:pt idx="20979" formatCode="0.000">
                  <c:v>1.7869999999999999</c:v>
                </c:pt>
                <c:pt idx="20980" formatCode="0.000">
                  <c:v>4.1319999999999997</c:v>
                </c:pt>
                <c:pt idx="20981" formatCode="0.000">
                  <c:v>6.0490000000000004</c:v>
                </c:pt>
                <c:pt idx="20982" formatCode="0.000">
                  <c:v>9.1359999999999992</c:v>
                </c:pt>
                <c:pt idx="20983" formatCode="0.000">
                  <c:v>2.5710000000000002</c:v>
                </c:pt>
                <c:pt idx="20984" formatCode="0.000">
                  <c:v>1.8440000000000001</c:v>
                </c:pt>
                <c:pt idx="20985" formatCode="0.000">
                  <c:v>7.516</c:v>
                </c:pt>
                <c:pt idx="20986" formatCode="0.000">
                  <c:v>4.0949999999999998</c:v>
                </c:pt>
                <c:pt idx="20987" formatCode="0.000">
                  <c:v>-0.38600000000000001</c:v>
                </c:pt>
                <c:pt idx="20988" formatCode="0.000">
                  <c:v>0.153</c:v>
                </c:pt>
                <c:pt idx="20989" formatCode="0.000">
                  <c:v>6.1360000000000001</c:v>
                </c:pt>
                <c:pt idx="20990" formatCode="0.000">
                  <c:v>7.71</c:v>
                </c:pt>
                <c:pt idx="20991" formatCode="0.000">
                  <c:v>10.849</c:v>
                </c:pt>
                <c:pt idx="20992" formatCode="0.000">
                  <c:v>4.3650000000000002</c:v>
                </c:pt>
                <c:pt idx="20993" formatCode="0.000">
                  <c:v>8.48</c:v>
                </c:pt>
                <c:pt idx="20994" formatCode="0.000">
                  <c:v>7.1219999999999999</c:v>
                </c:pt>
                <c:pt idx="20995" formatCode="0.000">
                  <c:v>4.6539999999999999</c:v>
                </c:pt>
                <c:pt idx="20996" formatCode="0.000">
                  <c:v>-7.3999999999999996E-2</c:v>
                </c:pt>
                <c:pt idx="20997" formatCode="0.000">
                  <c:v>-7.8929999999999998</c:v>
                </c:pt>
                <c:pt idx="20998" formatCode="0.000">
                  <c:v>3.77</c:v>
                </c:pt>
                <c:pt idx="20999" formatCode="0.000">
                  <c:v>8.2569999999999997</c:v>
                </c:pt>
                <c:pt idx="21000" formatCode="0.000">
                  <c:v>9.9329999999999998</c:v>
                </c:pt>
                <c:pt idx="21001" formatCode="0.000">
                  <c:v>7.8280000000000003</c:v>
                </c:pt>
                <c:pt idx="21002" formatCode="0.000">
                  <c:v>7.63</c:v>
                </c:pt>
                <c:pt idx="21003" formatCode="0.000">
                  <c:v>3.5779999999999998</c:v>
                </c:pt>
                <c:pt idx="21004" formatCode="0.000">
                  <c:v>5.1219999999999999</c:v>
                </c:pt>
                <c:pt idx="21005" formatCode="0.000">
                  <c:v>2.7570000000000001</c:v>
                </c:pt>
                <c:pt idx="21006" formatCode="0.000">
                  <c:v>-5.1630000000000003</c:v>
                </c:pt>
                <c:pt idx="21007" formatCode="0.000">
                  <c:v>5.47</c:v>
                </c:pt>
                <c:pt idx="21008" formatCode="0.000">
                  <c:v>8.8949999999999996</c:v>
                </c:pt>
                <c:pt idx="21009" formatCode="0.000">
                  <c:v>12.538</c:v>
                </c:pt>
                <c:pt idx="21010" formatCode="0.000">
                  <c:v>1.0349999999999999</c:v>
                </c:pt>
                <c:pt idx="21011" formatCode="0.000">
                  <c:v>6.0590000000000002</c:v>
                </c:pt>
                <c:pt idx="21012" formatCode="0.000">
                  <c:v>2.89</c:v>
                </c:pt>
                <c:pt idx="21013" formatCode="0.000">
                  <c:v>4.274</c:v>
                </c:pt>
                <c:pt idx="21014" formatCode="0.000">
                  <c:v>-1.109</c:v>
                </c:pt>
                <c:pt idx="21015" formatCode="0.000">
                  <c:v>-0.49399999999999999</c:v>
                </c:pt>
                <c:pt idx="21016" formatCode="0.000">
                  <c:v>6.9649999999999999</c:v>
                </c:pt>
                <c:pt idx="21017" formatCode="0.000">
                  <c:v>8.5890000000000004</c:v>
                </c:pt>
                <c:pt idx="21018" formatCode="0.000">
                  <c:v>8.1159999999999997</c:v>
                </c:pt>
                <c:pt idx="21019" formatCode="0.000">
                  <c:v>6.3540000000000001</c:v>
                </c:pt>
                <c:pt idx="21020" formatCode="0.000">
                  <c:v>5.734</c:v>
                </c:pt>
                <c:pt idx="21021" formatCode="0.000">
                  <c:v>0.17399999999999999</c:v>
                </c:pt>
                <c:pt idx="21022" formatCode="0.000">
                  <c:v>-1.4430000000000001</c:v>
                </c:pt>
                <c:pt idx="21023" formatCode="0.000">
                  <c:v>-1E-3</c:v>
                </c:pt>
                <c:pt idx="21024" formatCode="0.000">
                  <c:v>6.5590000000000002</c:v>
                </c:pt>
                <c:pt idx="21025" formatCode="0.000">
                  <c:v>5.0839999999999996</c:v>
                </c:pt>
                <c:pt idx="21026" formatCode="0.000">
                  <c:v>9.4949999999999992</c:v>
                </c:pt>
                <c:pt idx="21027" formatCode="0.000">
                  <c:v>9.2889999999999997</c:v>
                </c:pt>
                <c:pt idx="21028" formatCode="0.000">
                  <c:v>6.5330000000000004</c:v>
                </c:pt>
                <c:pt idx="21029" formatCode="0.000">
                  <c:v>4.0119999999999996</c:v>
                </c:pt>
                <c:pt idx="21030" formatCode="0.000">
                  <c:v>5.1550000000000002</c:v>
                </c:pt>
                <c:pt idx="21031" formatCode="0.000">
                  <c:v>-3.6349999999999998</c:v>
                </c:pt>
                <c:pt idx="21032" formatCode="0.000">
                  <c:v>1.155</c:v>
                </c:pt>
                <c:pt idx="21033" formatCode="0.000">
                  <c:v>3.8359999999999999</c:v>
                </c:pt>
                <c:pt idx="21034" formatCode="0.000">
                  <c:v>6.3159999999999998</c:v>
                </c:pt>
                <c:pt idx="21035" formatCode="0.000">
                  <c:v>9.1609999999999996</c:v>
                </c:pt>
                <c:pt idx="21036" formatCode="0.000">
                  <c:v>7.133</c:v>
                </c:pt>
                <c:pt idx="21037" formatCode="0.000">
                  <c:v>8.0609999999999999</c:v>
                </c:pt>
                <c:pt idx="21038" formatCode="0.000">
                  <c:v>3.9590000000000001</c:v>
                </c:pt>
                <c:pt idx="21039" formatCode="0.000">
                  <c:v>2.2509999999999999</c:v>
                </c:pt>
                <c:pt idx="21040" formatCode="0.000">
                  <c:v>3.0470000000000002</c:v>
                </c:pt>
                <c:pt idx="21041" formatCode="0.000">
                  <c:v>0.47899999999999998</c:v>
                </c:pt>
                <c:pt idx="21042" formatCode="0.000">
                  <c:v>6.2030000000000003</c:v>
                </c:pt>
                <c:pt idx="21043" formatCode="0.000">
                  <c:v>4.4020000000000001</c:v>
                </c:pt>
                <c:pt idx="21044" formatCode="0.000">
                  <c:v>6.2770000000000001</c:v>
                </c:pt>
                <c:pt idx="21045" formatCode="0.000">
                  <c:v>6.8090000000000002</c:v>
                </c:pt>
                <c:pt idx="21046" formatCode="0.000">
                  <c:v>7.5339999999999998</c:v>
                </c:pt>
                <c:pt idx="21047" formatCode="0.000">
                  <c:v>6.4180000000000001</c:v>
                </c:pt>
                <c:pt idx="21048" formatCode="0.000">
                  <c:v>5.2469999999999999</c:v>
                </c:pt>
                <c:pt idx="21049" formatCode="0.000">
                  <c:v>0.99099999999999999</c:v>
                </c:pt>
                <c:pt idx="21050" formatCode="0.000">
                  <c:v>-0.61199999999999999</c:v>
                </c:pt>
                <c:pt idx="21051" formatCode="0.000">
                  <c:v>1.946</c:v>
                </c:pt>
                <c:pt idx="21052" formatCode="0.000">
                  <c:v>4.9470000000000001</c:v>
                </c:pt>
                <c:pt idx="21053" formatCode="0.000">
                  <c:v>9.1080000000000005</c:v>
                </c:pt>
                <c:pt idx="21054" formatCode="0.000">
                  <c:v>5.1660000000000004</c:v>
                </c:pt>
                <c:pt idx="21055" formatCode="0.000">
                  <c:v>7.51</c:v>
                </c:pt>
                <c:pt idx="21056" formatCode="0.000">
                  <c:v>8.8759999999999994</c:v>
                </c:pt>
                <c:pt idx="21057" formatCode="0.000">
                  <c:v>5.5380000000000003</c:v>
                </c:pt>
                <c:pt idx="21058" formatCode="0.000">
                  <c:v>-2.4249999999999998</c:v>
                </c:pt>
                <c:pt idx="21059" formatCode="0.000">
                  <c:v>1.8360000000000001</c:v>
                </c:pt>
                <c:pt idx="21060" formatCode="0.000">
                  <c:v>0.157</c:v>
                </c:pt>
                <c:pt idx="21061" formatCode="0.000">
                  <c:v>6.0030000000000001</c:v>
                </c:pt>
                <c:pt idx="21062" formatCode="0.000">
                  <c:v>7.5289999999999999</c:v>
                </c:pt>
                <c:pt idx="21063" formatCode="0.000">
                  <c:v>9.7720000000000002</c:v>
                </c:pt>
                <c:pt idx="21064" formatCode="0.000">
                  <c:v>3.19</c:v>
                </c:pt>
                <c:pt idx="21065" formatCode="0.000">
                  <c:v>6.5739999999999998</c:v>
                </c:pt>
                <c:pt idx="21066" formatCode="0.000">
                  <c:v>3.3149999999999999</c:v>
                </c:pt>
                <c:pt idx="21067" formatCode="0.000">
                  <c:v>-4.5359999999999996</c:v>
                </c:pt>
                <c:pt idx="21068" formatCode="0.000">
                  <c:v>1.1639999999999999</c:v>
                </c:pt>
                <c:pt idx="21069" formatCode="0.000">
                  <c:v>5.4029999999999996</c:v>
                </c:pt>
                <c:pt idx="21070" formatCode="0.000">
                  <c:v>7.1890000000000001</c:v>
                </c:pt>
                <c:pt idx="21071" formatCode="0.000">
                  <c:v>6.867</c:v>
                </c:pt>
                <c:pt idx="21072" formatCode="0.000">
                  <c:v>6.3570000000000002</c:v>
                </c:pt>
                <c:pt idx="21073" formatCode="0.000">
                  <c:v>7.8920000000000003</c:v>
                </c:pt>
                <c:pt idx="21074" formatCode="0.000">
                  <c:v>6.7439999999999998</c:v>
                </c:pt>
                <c:pt idx="21075" formatCode="0.000">
                  <c:v>9.6140000000000008</c:v>
                </c:pt>
                <c:pt idx="21076" formatCode="0.000">
                  <c:v>-5.5330000000000004</c:v>
                </c:pt>
                <c:pt idx="21077" formatCode="0.000">
                  <c:v>-1.294</c:v>
                </c:pt>
                <c:pt idx="21078" formatCode="0.000">
                  <c:v>3.9830000000000001</c:v>
                </c:pt>
                <c:pt idx="21079" formatCode="0.000">
                  <c:v>7.1740000000000004</c:v>
                </c:pt>
                <c:pt idx="21080" formatCode="0.000">
                  <c:v>6.931</c:v>
                </c:pt>
                <c:pt idx="21081" formatCode="0.000">
                  <c:v>5.9569999999999999</c:v>
                </c:pt>
                <c:pt idx="21082" formatCode="0.000">
                  <c:v>6.3920000000000003</c:v>
                </c:pt>
                <c:pt idx="21083" formatCode="0.000">
                  <c:v>5.6109999999999998</c:v>
                </c:pt>
                <c:pt idx="21084" formatCode="0.000">
                  <c:v>-6.5780000000000003</c:v>
                </c:pt>
                <c:pt idx="21085" formatCode="0.000">
                  <c:v>5.8179999999999996</c:v>
                </c:pt>
                <c:pt idx="21086" formatCode="0.000">
                  <c:v>0.70499999999999996</c:v>
                </c:pt>
                <c:pt idx="21087" formatCode="0.000">
                  <c:v>0.58099999999999996</c:v>
                </c:pt>
                <c:pt idx="21088" formatCode="0.000">
                  <c:v>-0.64700000000000002</c:v>
                </c:pt>
                <c:pt idx="21089" formatCode="0.000">
                  <c:v>8.0809999999999995</c:v>
                </c:pt>
                <c:pt idx="21090" formatCode="0.000">
                  <c:v>7.9450000000000003</c:v>
                </c:pt>
                <c:pt idx="21091" formatCode="0.000">
                  <c:v>8.4139999999999997</c:v>
                </c:pt>
                <c:pt idx="21092" formatCode="0.000">
                  <c:v>5.7640000000000002</c:v>
                </c:pt>
                <c:pt idx="21093" formatCode="0.000">
                  <c:v>3.7850000000000001</c:v>
                </c:pt>
                <c:pt idx="21094" formatCode="0.000">
                  <c:v>-7.4969999999999999</c:v>
                </c:pt>
                <c:pt idx="21095" formatCode="0.000">
                  <c:v>4.5250000000000004</c:v>
                </c:pt>
                <c:pt idx="21096" formatCode="0.000">
                  <c:v>-1.766</c:v>
                </c:pt>
                <c:pt idx="21097" formatCode="0.000">
                  <c:v>2.073</c:v>
                </c:pt>
                <c:pt idx="21098" formatCode="0.000">
                  <c:v>2.2090000000000001</c:v>
                </c:pt>
                <c:pt idx="21099" formatCode="0.000">
                  <c:v>6.9050000000000002</c:v>
                </c:pt>
                <c:pt idx="21100" formatCode="0.000">
                  <c:v>9.1850000000000005</c:v>
                </c:pt>
                <c:pt idx="21101" formatCode="0.000">
                  <c:v>10.15</c:v>
                </c:pt>
                <c:pt idx="21102" formatCode="0.000">
                  <c:v>6.0449999999999999</c:v>
                </c:pt>
                <c:pt idx="21103" formatCode="0.000">
                  <c:v>3.8029999999999999</c:v>
                </c:pt>
                <c:pt idx="21104" formatCode="0.000">
                  <c:v>-12.295999999999999</c:v>
                </c:pt>
                <c:pt idx="21105" formatCode="0.000">
                  <c:v>4.0869999999999997</c:v>
                </c:pt>
                <c:pt idx="21106" formatCode="0.000">
                  <c:v>-4.891</c:v>
                </c:pt>
                <c:pt idx="21107" formatCode="0.000">
                  <c:v>1.5349999999999999</c:v>
                </c:pt>
                <c:pt idx="21108" formatCode="0.000">
                  <c:v>9</c:v>
                </c:pt>
                <c:pt idx="21109" formatCode="0.000">
                  <c:v>8.0860000000000003</c:v>
                </c:pt>
                <c:pt idx="21110" formatCode="0.000">
                  <c:v>9.5749999999999993</c:v>
                </c:pt>
                <c:pt idx="21111" formatCode="0.000">
                  <c:v>9.8979999999999997</c:v>
                </c:pt>
                <c:pt idx="21112" formatCode="0.000">
                  <c:v>6.7279999999999998</c:v>
                </c:pt>
                <c:pt idx="21113" formatCode="0.000">
                  <c:v>2.4500000000000002</c:v>
                </c:pt>
                <c:pt idx="21114" formatCode="0.000">
                  <c:v>-12.582000000000001</c:v>
                </c:pt>
                <c:pt idx="21115" formatCode="0.000">
                  <c:v>4.1429999999999998</c:v>
                </c:pt>
                <c:pt idx="21116" formatCode="0.000">
                  <c:v>5.43</c:v>
                </c:pt>
                <c:pt idx="21117" formatCode="0.000">
                  <c:v>0.50800000000000001</c:v>
                </c:pt>
                <c:pt idx="21118" formatCode="0.000">
                  <c:v>4.3319999999999999</c:v>
                </c:pt>
                <c:pt idx="21119" formatCode="0.000">
                  <c:v>7.4560000000000004</c:v>
                </c:pt>
                <c:pt idx="21120" formatCode="0.000">
                  <c:v>8.5630000000000006</c:v>
                </c:pt>
                <c:pt idx="21121" formatCode="0.000">
                  <c:v>9.5809999999999995</c:v>
                </c:pt>
                <c:pt idx="21122" formatCode="0.000">
                  <c:v>5.548</c:v>
                </c:pt>
                <c:pt idx="21123" formatCode="0.000">
                  <c:v>-1.1679999999999999</c:v>
                </c:pt>
                <c:pt idx="21124" formatCode="0.000">
                  <c:v>-6.2080000000000002</c:v>
                </c:pt>
                <c:pt idx="21125" formatCode="0.000">
                  <c:v>2.6560000000000001</c:v>
                </c:pt>
                <c:pt idx="21126" formatCode="0.000">
                  <c:v>4.5170000000000003</c:v>
                </c:pt>
                <c:pt idx="21127" formatCode="0.000">
                  <c:v>0.38300000000000001</c:v>
                </c:pt>
                <c:pt idx="21128" formatCode="0.000">
                  <c:v>5.96</c:v>
                </c:pt>
                <c:pt idx="21129" formatCode="0.000">
                  <c:v>5.2619999999999996</c:v>
                </c:pt>
                <c:pt idx="21130" formatCode="0.000">
                  <c:v>7.5380000000000003</c:v>
                </c:pt>
                <c:pt idx="21131" formatCode="0.000">
                  <c:v>11.349</c:v>
                </c:pt>
                <c:pt idx="21132" formatCode="0.000">
                  <c:v>5.0369999999999999</c:v>
                </c:pt>
                <c:pt idx="21133" formatCode="0.000">
                  <c:v>4.8419999999999996</c:v>
                </c:pt>
                <c:pt idx="21134" formatCode="0.000">
                  <c:v>-8.3000000000000007</c:v>
                </c:pt>
                <c:pt idx="21135" formatCode="0.000">
                  <c:v>9.0470000000000006</c:v>
                </c:pt>
                <c:pt idx="21136" formatCode="0.000">
                  <c:v>3.883</c:v>
                </c:pt>
                <c:pt idx="21137" formatCode="0.000">
                  <c:v>0.30399999999999999</c:v>
                </c:pt>
                <c:pt idx="21138" formatCode="0.000">
                  <c:v>-2.0070000000000001</c:v>
                </c:pt>
                <c:pt idx="21139" formatCode="0.000">
                  <c:v>5.9770000000000003</c:v>
                </c:pt>
                <c:pt idx="21140" formatCode="0.000">
                  <c:v>11.544</c:v>
                </c:pt>
                <c:pt idx="21141" formatCode="0.000">
                  <c:v>10.159000000000001</c:v>
                </c:pt>
                <c:pt idx="21142" formatCode="0.000">
                  <c:v>-0.23100000000000001</c:v>
                </c:pt>
                <c:pt idx="21143" formatCode="0.000">
                  <c:v>7.9009999999999998</c:v>
                </c:pt>
                <c:pt idx="21144" formatCode="0.000">
                  <c:v>-12.98</c:v>
                </c:pt>
                <c:pt idx="21145" formatCode="0.000">
                  <c:v>6.74</c:v>
                </c:pt>
                <c:pt idx="21146" formatCode="0.000">
                  <c:v>7.1260000000000003</c:v>
                </c:pt>
                <c:pt idx="21147" formatCode="0.000">
                  <c:v>-0.31900000000000001</c:v>
                </c:pt>
                <c:pt idx="21148" formatCode="0.000">
                  <c:v>1.9159999999999999</c:v>
                </c:pt>
                <c:pt idx="21149" formatCode="0.000">
                  <c:v>5.0119999999999996</c:v>
                </c:pt>
                <c:pt idx="21150" formatCode="0.000">
                  <c:v>7.6210000000000004</c:v>
                </c:pt>
                <c:pt idx="21151" formatCode="0.000">
                  <c:v>8.4659999999999993</c:v>
                </c:pt>
                <c:pt idx="21152" formatCode="0.000">
                  <c:v>3.617</c:v>
                </c:pt>
                <c:pt idx="21153" formatCode="0.000">
                  <c:v>4.1269999999999998</c:v>
                </c:pt>
                <c:pt idx="21154" formatCode="0.000">
                  <c:v>-9.6669999999999998</c:v>
                </c:pt>
                <c:pt idx="21155" formatCode="0.000">
                  <c:v>11.454000000000001</c:v>
                </c:pt>
                <c:pt idx="21156" formatCode="0.000">
                  <c:v>1.9890000000000001</c:v>
                </c:pt>
                <c:pt idx="21157" formatCode="0.000">
                  <c:v>-3.6999999999999998E-2</c:v>
                </c:pt>
                <c:pt idx="21158" formatCode="0.000">
                  <c:v>2.0489999999999999</c:v>
                </c:pt>
                <c:pt idx="21159" formatCode="0.000">
                  <c:v>6.4790000000000001</c:v>
                </c:pt>
                <c:pt idx="21160" formatCode="0.000">
                  <c:v>9.2040000000000006</c:v>
                </c:pt>
                <c:pt idx="21161" formatCode="0.000">
                  <c:v>6.1950000000000003</c:v>
                </c:pt>
                <c:pt idx="21162" formatCode="0.000">
                  <c:v>3.1850000000000001</c:v>
                </c:pt>
                <c:pt idx="21163" formatCode="0.000">
                  <c:v>0.124</c:v>
                </c:pt>
                <c:pt idx="21164" formatCode="0.000">
                  <c:v>-6.4109999999999996</c:v>
                </c:pt>
                <c:pt idx="21165" formatCode="0.000">
                  <c:v>9.2409999999999997</c:v>
                </c:pt>
                <c:pt idx="21166" formatCode="0.000">
                  <c:v>-4.734</c:v>
                </c:pt>
                <c:pt idx="21167" formatCode="0.000">
                  <c:v>2.0430000000000001</c:v>
                </c:pt>
                <c:pt idx="21168" formatCode="0.000">
                  <c:v>1.76</c:v>
                </c:pt>
                <c:pt idx="21169" formatCode="0.000">
                  <c:v>6.3239999999999998</c:v>
                </c:pt>
                <c:pt idx="21170" formatCode="0.000">
                  <c:v>10.526999999999999</c:v>
                </c:pt>
                <c:pt idx="21171" formatCode="0.000">
                  <c:v>8.234</c:v>
                </c:pt>
                <c:pt idx="21172" formatCode="0.000">
                  <c:v>7.7380000000000004</c:v>
                </c:pt>
                <c:pt idx="21173" formatCode="0.000">
                  <c:v>1.391</c:v>
                </c:pt>
                <c:pt idx="21174" formatCode="0.000">
                  <c:v>-4.5620000000000003</c:v>
                </c:pt>
                <c:pt idx="21175" formatCode="0.000">
                  <c:v>8.8339999999999996</c:v>
                </c:pt>
                <c:pt idx="21176" formatCode="0.000">
                  <c:v>-1.645</c:v>
                </c:pt>
                <c:pt idx="21177" formatCode="0.000">
                  <c:v>1.7170000000000001</c:v>
                </c:pt>
                <c:pt idx="21178" formatCode="0.000">
                  <c:v>1.03</c:v>
                </c:pt>
                <c:pt idx="21179" formatCode="0.000">
                  <c:v>5.6680000000000001</c:v>
                </c:pt>
                <c:pt idx="21180" formatCode="0.000">
                  <c:v>9.4789999999999992</c:v>
                </c:pt>
                <c:pt idx="21181" formatCode="0.000">
                  <c:v>10</c:v>
                </c:pt>
                <c:pt idx="21182" formatCode="0.000">
                  <c:v>2.7949999999999999</c:v>
                </c:pt>
                <c:pt idx="21183" formatCode="0.000">
                  <c:v>2.238</c:v>
                </c:pt>
                <c:pt idx="21184" formatCode="0.000">
                  <c:v>-3.722</c:v>
                </c:pt>
                <c:pt idx="21185" formatCode="0.000">
                  <c:v>7.0190000000000001</c:v>
                </c:pt>
                <c:pt idx="21186" formatCode="0.000">
                  <c:v>-6.42</c:v>
                </c:pt>
                <c:pt idx="21187" formatCode="0.000">
                  <c:v>3.383</c:v>
                </c:pt>
                <c:pt idx="21188" formatCode="0.000">
                  <c:v>5.0179999999999998</c:v>
                </c:pt>
                <c:pt idx="21189" formatCode="0.000">
                  <c:v>7.0039999999999996</c:v>
                </c:pt>
                <c:pt idx="21190" formatCode="0.000">
                  <c:v>11.407</c:v>
                </c:pt>
                <c:pt idx="21191" formatCode="0.000">
                  <c:v>7.5140000000000002</c:v>
                </c:pt>
                <c:pt idx="21192" formatCode="0.000">
                  <c:v>1.1240000000000001</c:v>
                </c:pt>
                <c:pt idx="21193" formatCode="0.000">
                  <c:v>0.80100000000000005</c:v>
                </c:pt>
                <c:pt idx="21194" formatCode="0.000">
                  <c:v>7.375</c:v>
                </c:pt>
                <c:pt idx="21195" formatCode="0.000">
                  <c:v>2.12</c:v>
                </c:pt>
                <c:pt idx="21196" formatCode="0.000">
                  <c:v>-1.708</c:v>
                </c:pt>
                <c:pt idx="21197" formatCode="0.000">
                  <c:v>0.22700000000000001</c:v>
                </c:pt>
                <c:pt idx="21198" formatCode="0.000">
                  <c:v>6.5289999999999999</c:v>
                </c:pt>
                <c:pt idx="21199" formatCode="0.000">
                  <c:v>3.52</c:v>
                </c:pt>
                <c:pt idx="21200" formatCode="0.000">
                  <c:v>7.976</c:v>
                </c:pt>
                <c:pt idx="21201" formatCode="0.000">
                  <c:v>7.0940000000000003</c:v>
                </c:pt>
                <c:pt idx="21202" formatCode="0.000">
                  <c:v>0.47899999999999998</c:v>
                </c:pt>
                <c:pt idx="21203" formatCode="0.000">
                  <c:v>-0.89800000000000002</c:v>
                </c:pt>
                <c:pt idx="21204" formatCode="0.000">
                  <c:v>3.7719999999999998</c:v>
                </c:pt>
                <c:pt idx="21205" formatCode="0.000">
                  <c:v>-2.609</c:v>
                </c:pt>
                <c:pt idx="21206" formatCode="0.000">
                  <c:v>1.506</c:v>
                </c:pt>
                <c:pt idx="21207" formatCode="0.000">
                  <c:v>7.2080000000000002</c:v>
                </c:pt>
                <c:pt idx="21208" formatCode="0.000">
                  <c:v>6.7530000000000001</c:v>
                </c:pt>
                <c:pt idx="21209" formatCode="0.000">
                  <c:v>11.484999999999999</c:v>
                </c:pt>
                <c:pt idx="21210" formatCode="0.000">
                  <c:v>5.6280000000000001</c:v>
                </c:pt>
                <c:pt idx="21211" formatCode="0.000">
                  <c:v>3.2650000000000001</c:v>
                </c:pt>
                <c:pt idx="21212" formatCode="0.000">
                  <c:v>7.76</c:v>
                </c:pt>
                <c:pt idx="21213" formatCode="0.000">
                  <c:v>3.194</c:v>
                </c:pt>
                <c:pt idx="21214" formatCode="0.000">
                  <c:v>4.3250000000000002</c:v>
                </c:pt>
                <c:pt idx="21215" formatCode="0.000">
                  <c:v>0.35099999999999998</c:v>
                </c:pt>
                <c:pt idx="21216" formatCode="0.000">
                  <c:v>0.90100000000000002</c:v>
                </c:pt>
                <c:pt idx="21217" formatCode="0.000">
                  <c:v>0.54300000000000004</c:v>
                </c:pt>
                <c:pt idx="21218" formatCode="0.000">
                  <c:v>3.9129999999999998</c:v>
                </c:pt>
                <c:pt idx="21219" formatCode="0.000">
                  <c:v>7.2430000000000003</c:v>
                </c:pt>
                <c:pt idx="21220" formatCode="0.000">
                  <c:v>5.7380000000000004</c:v>
                </c:pt>
                <c:pt idx="21221" formatCode="0.000">
                  <c:v>0.11700000000000001</c:v>
                </c:pt>
                <c:pt idx="21222" formatCode="0.000">
                  <c:v>6.0149999999999997</c:v>
                </c:pt>
                <c:pt idx="21223" formatCode="0.000">
                  <c:v>7.649</c:v>
                </c:pt>
                <c:pt idx="21224" formatCode="0.000">
                  <c:v>3.5720000000000001</c:v>
                </c:pt>
                <c:pt idx="21225" formatCode="0.000">
                  <c:v>-0.26500000000000001</c:v>
                </c:pt>
                <c:pt idx="21226" formatCode="0.000">
                  <c:v>0.108</c:v>
                </c:pt>
                <c:pt idx="21227" formatCode="0.000">
                  <c:v>-5.4880000000000004</c:v>
                </c:pt>
                <c:pt idx="21228" formatCode="0.000">
                  <c:v>4.8789999999999996</c:v>
                </c:pt>
                <c:pt idx="21229" formatCode="0.000">
                  <c:v>7.4109999999999996</c:v>
                </c:pt>
                <c:pt idx="21230" formatCode="0.000">
                  <c:v>7.0279999999999996</c:v>
                </c:pt>
                <c:pt idx="21231" formatCode="0.000">
                  <c:v>3.0049999999999999</c:v>
                </c:pt>
                <c:pt idx="21232" formatCode="0.000">
                  <c:v>8.5120000000000005</c:v>
                </c:pt>
                <c:pt idx="21233" formatCode="0.000">
                  <c:v>-9.3629999999999995</c:v>
                </c:pt>
                <c:pt idx="21234" formatCode="0.000">
                  <c:v>8.7349999999999994</c:v>
                </c:pt>
                <c:pt idx="21235" formatCode="0.000">
                  <c:v>-6.7480000000000002</c:v>
                </c:pt>
                <c:pt idx="21236" formatCode="0.000">
                  <c:v>1.7849999999999999</c:v>
                </c:pt>
                <c:pt idx="21237" formatCode="0.000">
                  <c:v>-4.4240000000000004</c:v>
                </c:pt>
                <c:pt idx="21238" formatCode="0.000">
                  <c:v>6.9779999999999998</c:v>
                </c:pt>
                <c:pt idx="21239" formatCode="0.000">
                  <c:v>7.7969999999999997</c:v>
                </c:pt>
                <c:pt idx="21240" formatCode="0.000">
                  <c:v>9.109</c:v>
                </c:pt>
                <c:pt idx="21241" formatCode="0.000">
                  <c:v>11.351000000000001</c:v>
                </c:pt>
                <c:pt idx="21242" formatCode="0.000">
                  <c:v>1.8540000000000001</c:v>
                </c:pt>
                <c:pt idx="21243" formatCode="0.000">
                  <c:v>1.94</c:v>
                </c:pt>
                <c:pt idx="21244" formatCode="0.000">
                  <c:v>6.609</c:v>
                </c:pt>
                <c:pt idx="21245" formatCode="0.000">
                  <c:v>-8.5180000000000007</c:v>
                </c:pt>
                <c:pt idx="21246" formatCode="0.000">
                  <c:v>2.6219999999999999</c:v>
                </c:pt>
                <c:pt idx="21247" formatCode="0.000">
                  <c:v>-5.4740000000000002</c:v>
                </c:pt>
                <c:pt idx="21248" formatCode="0.000">
                  <c:v>6.3289999999999997</c:v>
                </c:pt>
                <c:pt idx="21249" formatCode="0.000">
                  <c:v>10.416</c:v>
                </c:pt>
                <c:pt idx="21250" formatCode="0.000">
                  <c:v>9.4329999999999998</c:v>
                </c:pt>
                <c:pt idx="21251" formatCode="0.000">
                  <c:v>8.3330000000000002</c:v>
                </c:pt>
                <c:pt idx="21252" formatCode="0.000">
                  <c:v>3.4359999999999999</c:v>
                </c:pt>
                <c:pt idx="21253" formatCode="0.000">
                  <c:v>7.3810000000000002</c:v>
                </c:pt>
                <c:pt idx="21254" formatCode="0.000">
                  <c:v>3.5510000000000002</c:v>
                </c:pt>
                <c:pt idx="21255" formatCode="0.000">
                  <c:v>-10.067</c:v>
                </c:pt>
                <c:pt idx="21256" formatCode="0.000">
                  <c:v>0.98299999999999998</c:v>
                </c:pt>
                <c:pt idx="21257" formatCode="0.000">
                  <c:v>3.4260000000000002</c:v>
                </c:pt>
                <c:pt idx="21258" formatCode="0.000">
                  <c:v>3.387</c:v>
                </c:pt>
                <c:pt idx="21259" formatCode="0.000">
                  <c:v>7.5439999999999996</c:v>
                </c:pt>
                <c:pt idx="21260" formatCode="0.000">
                  <c:v>8.6470000000000002</c:v>
                </c:pt>
                <c:pt idx="21261" formatCode="0.000">
                  <c:v>5.0640000000000001</c:v>
                </c:pt>
                <c:pt idx="21262" formatCode="0.000">
                  <c:v>4.8449999999999998</c:v>
                </c:pt>
                <c:pt idx="21263" formatCode="0.000">
                  <c:v>-6.0190000000000001</c:v>
                </c:pt>
                <c:pt idx="21264" formatCode="0.000">
                  <c:v>4.2779999999999996</c:v>
                </c:pt>
                <c:pt idx="21265" formatCode="0.000">
                  <c:v>-4.391</c:v>
                </c:pt>
                <c:pt idx="21266" formatCode="0.000">
                  <c:v>1.5880000000000001</c:v>
                </c:pt>
                <c:pt idx="21267" formatCode="0.000">
                  <c:v>5.3029999999999999</c:v>
                </c:pt>
                <c:pt idx="21268" formatCode="0.000">
                  <c:v>4.7729999999999997</c:v>
                </c:pt>
                <c:pt idx="21269" formatCode="0.000">
                  <c:v>6.9450000000000003</c:v>
                </c:pt>
                <c:pt idx="21270" formatCode="0.000">
                  <c:v>11.659000000000001</c:v>
                </c:pt>
                <c:pt idx="21271" formatCode="0.000">
                  <c:v>4.1680000000000001</c:v>
                </c:pt>
                <c:pt idx="21272" formatCode="0.000">
                  <c:v>2.218</c:v>
                </c:pt>
                <c:pt idx="21273" formatCode="0.000">
                  <c:v>-6.3460000000000001</c:v>
                </c:pt>
                <c:pt idx="21274" formatCode="0.000">
                  <c:v>5.8789999999999996</c:v>
                </c:pt>
                <c:pt idx="21275" formatCode="0.000">
                  <c:v>-6.1989999999999998</c:v>
                </c:pt>
                <c:pt idx="21276" formatCode="0.000">
                  <c:v>3.238</c:v>
                </c:pt>
                <c:pt idx="21277" formatCode="0.000">
                  <c:v>2.573</c:v>
                </c:pt>
                <c:pt idx="21278" formatCode="0.000">
                  <c:v>6.4349999999999996</c:v>
                </c:pt>
                <c:pt idx="21279" formatCode="0.000">
                  <c:v>7.99</c:v>
                </c:pt>
                <c:pt idx="21280" formatCode="0.000">
                  <c:v>11.563000000000001</c:v>
                </c:pt>
                <c:pt idx="21281" formatCode="0.000">
                  <c:v>5.5890000000000004</c:v>
                </c:pt>
                <c:pt idx="21282" formatCode="0.000">
                  <c:v>0.49199999999999999</c:v>
                </c:pt>
                <c:pt idx="21283" formatCode="0.000">
                  <c:v>-2.177</c:v>
                </c:pt>
                <c:pt idx="21284" formatCode="0.000">
                  <c:v>6.6310000000000002</c:v>
                </c:pt>
                <c:pt idx="21285" formatCode="0.000">
                  <c:v>2.3090000000000002</c:v>
                </c:pt>
                <c:pt idx="21286" formatCode="0.000">
                  <c:v>7.2169999999999996</c:v>
                </c:pt>
                <c:pt idx="21287" formatCode="0.000">
                  <c:v>4.1749999999999998</c:v>
                </c:pt>
                <c:pt idx="21288" formatCode="0.000">
                  <c:v>8.0039999999999996</c:v>
                </c:pt>
                <c:pt idx="21289" formatCode="0.000">
                  <c:v>9.49</c:v>
                </c:pt>
                <c:pt idx="21290" formatCode="0.000">
                  <c:v>0.94299999999999995</c:v>
                </c:pt>
                <c:pt idx="21291" formatCode="0.000">
                  <c:v>-0.80100000000000005</c:v>
                </c:pt>
                <c:pt idx="21292" formatCode="0.000">
                  <c:v>0.88500000000000001</c:v>
                </c:pt>
                <c:pt idx="21293" formatCode="0.000">
                  <c:v>4.3520000000000003</c:v>
                </c:pt>
                <c:pt idx="21294" formatCode="0.000">
                  <c:v>-1.4790000000000001</c:v>
                </c:pt>
                <c:pt idx="21295" formatCode="0.000">
                  <c:v>12.673</c:v>
                </c:pt>
                <c:pt idx="21296" formatCode="0.000">
                  <c:v>3.4209999999999998</c:v>
                </c:pt>
                <c:pt idx="21297" formatCode="0.000">
                  <c:v>6.52</c:v>
                </c:pt>
                <c:pt idx="21298" formatCode="0.000">
                  <c:v>13.154</c:v>
                </c:pt>
                <c:pt idx="21299" formatCode="0.000">
                  <c:v>-1.677</c:v>
                </c:pt>
                <c:pt idx="21300" formatCode="0.000">
                  <c:v>-1.907</c:v>
                </c:pt>
                <c:pt idx="21301" formatCode="0.000">
                  <c:v>2.21</c:v>
                </c:pt>
                <c:pt idx="21302" formatCode="0.000">
                  <c:v>6.5990000000000002</c:v>
                </c:pt>
                <c:pt idx="21303" formatCode="0.000">
                  <c:v>0.38400000000000001</c:v>
                </c:pt>
                <c:pt idx="21304" formatCode="0.000">
                  <c:v>5.9470000000000001</c:v>
                </c:pt>
                <c:pt idx="21305" formatCode="0.000">
                  <c:v>4.88</c:v>
                </c:pt>
                <c:pt idx="21306" formatCode="0.000">
                  <c:v>7.476</c:v>
                </c:pt>
                <c:pt idx="21307" formatCode="0.000">
                  <c:v>10.701000000000001</c:v>
                </c:pt>
                <c:pt idx="21308" formatCode="0.000">
                  <c:v>0.71799999999999997</c:v>
                </c:pt>
                <c:pt idx="21309" formatCode="0.000">
                  <c:v>0.66</c:v>
                </c:pt>
                <c:pt idx="21310" formatCode="0.000">
                  <c:v>1.67</c:v>
                </c:pt>
                <c:pt idx="21311" formatCode="0.000">
                  <c:v>11.72</c:v>
                </c:pt>
                <c:pt idx="21312" formatCode="0.000">
                  <c:v>1.49</c:v>
                </c:pt>
                <c:pt idx="21313" formatCode="0.000">
                  <c:v>4.4269999999999996</c:v>
                </c:pt>
                <c:pt idx="21314" formatCode="0.000">
                  <c:v>9.6050000000000004</c:v>
                </c:pt>
                <c:pt idx="21315" formatCode="0.000">
                  <c:v>5.9980000000000002</c:v>
                </c:pt>
                <c:pt idx="21316" formatCode="0.000">
                  <c:v>5.7160000000000002</c:v>
                </c:pt>
                <c:pt idx="21317" formatCode="0.000">
                  <c:v>2.2189999999999999</c:v>
                </c:pt>
                <c:pt idx="21318" formatCode="0.000">
                  <c:v>-5.4160000000000004</c:v>
                </c:pt>
                <c:pt idx="21319" formatCode="0.000">
                  <c:v>9.1349999999999998</c:v>
                </c:pt>
                <c:pt idx="21320" formatCode="0.000">
                  <c:v>3.4369999999999998</c:v>
                </c:pt>
                <c:pt idx="21321" formatCode="0.000">
                  <c:v>5.56</c:v>
                </c:pt>
                <c:pt idx="21322" formatCode="0.000">
                  <c:v>8.6029999999999998</c:v>
                </c:pt>
                <c:pt idx="21323" formatCode="0.000">
                  <c:v>9.0180000000000007</c:v>
                </c:pt>
                <c:pt idx="21324" formatCode="0.000">
                  <c:v>8.8239999999999998</c:v>
                </c:pt>
                <c:pt idx="21325" formatCode="0.000">
                  <c:v>-1.2210000000000001</c:v>
                </c:pt>
                <c:pt idx="21326" formatCode="0.000">
                  <c:v>-1.538</c:v>
                </c:pt>
                <c:pt idx="21327" formatCode="0.000">
                  <c:v>9.3140000000000001</c:v>
                </c:pt>
                <c:pt idx="21328" formatCode="0.000">
                  <c:v>3.1859999999999999</c:v>
                </c:pt>
                <c:pt idx="21329" formatCode="0.000">
                  <c:v>6.0019999999999998</c:v>
                </c:pt>
                <c:pt idx="21330" formatCode="0.000">
                  <c:v>11.137</c:v>
                </c:pt>
                <c:pt idx="21331" formatCode="0.000">
                  <c:v>7.585</c:v>
                </c:pt>
                <c:pt idx="21332" formatCode="0.000">
                  <c:v>7.0019999999999998</c:v>
                </c:pt>
                <c:pt idx="21333" formatCode="0.000">
                  <c:v>5.54</c:v>
                </c:pt>
                <c:pt idx="21334" formatCode="0.000">
                  <c:v>-4.9859999999999998</c:v>
                </c:pt>
                <c:pt idx="21335" formatCode="0.000">
                  <c:v>8.6189999999999998</c:v>
                </c:pt>
                <c:pt idx="21336" formatCode="0.000">
                  <c:v>1.6659999999999999</c:v>
                </c:pt>
                <c:pt idx="21337" formatCode="0.000">
                  <c:v>7.8209999999999997</c:v>
                </c:pt>
                <c:pt idx="21338" formatCode="0.000">
                  <c:v>9.7609999999999992</c:v>
                </c:pt>
                <c:pt idx="21339" formatCode="0.000">
                  <c:v>6.8140000000000001</c:v>
                </c:pt>
                <c:pt idx="21340" formatCode="0.000">
                  <c:v>6.3159999999999998</c:v>
                </c:pt>
                <c:pt idx="21341" formatCode="0.000">
                  <c:v>-2.4740000000000002</c:v>
                </c:pt>
                <c:pt idx="21342" formatCode="0.000">
                  <c:v>-0.39600000000000002</c:v>
                </c:pt>
                <c:pt idx="21343" formatCode="0.000">
                  <c:v>9.2840000000000007</c:v>
                </c:pt>
                <c:pt idx="21344" formatCode="0.000">
                  <c:v>1.4930000000000001</c:v>
                </c:pt>
                <c:pt idx="21345" formatCode="0.000">
                  <c:v>8.4960000000000004</c:v>
                </c:pt>
                <c:pt idx="21346" formatCode="0.000">
                  <c:v>11.087999999999999</c:v>
                </c:pt>
                <c:pt idx="21347" formatCode="0.000">
                  <c:v>8.7520000000000007</c:v>
                </c:pt>
                <c:pt idx="21348" formatCode="0.000">
                  <c:v>5.3849999999999998</c:v>
                </c:pt>
                <c:pt idx="21349" formatCode="0.000">
                  <c:v>1.853</c:v>
                </c:pt>
                <c:pt idx="21350" formatCode="0.000">
                  <c:v>-1.5620000000000001</c:v>
                </c:pt>
                <c:pt idx="21351" formatCode="0.000">
                  <c:v>7.41</c:v>
                </c:pt>
                <c:pt idx="21352" formatCode="0.000">
                  <c:v>3.5259999999999998</c:v>
                </c:pt>
                <c:pt idx="21353" formatCode="0.000">
                  <c:v>5.4560000000000004</c:v>
                </c:pt>
                <c:pt idx="21354" formatCode="0.000">
                  <c:v>10.836</c:v>
                </c:pt>
                <c:pt idx="21355" formatCode="0.000">
                  <c:v>8.1660000000000004</c:v>
                </c:pt>
                <c:pt idx="21356" formatCode="0.000">
                  <c:v>6.0170000000000003</c:v>
                </c:pt>
                <c:pt idx="21357" formatCode="0.000">
                  <c:v>-2.7210000000000001</c:v>
                </c:pt>
                <c:pt idx="21358" formatCode="0.000">
                  <c:v>-0.80300000000000005</c:v>
                </c:pt>
                <c:pt idx="21359" formatCode="0.000">
                  <c:v>8.3949999999999996</c:v>
                </c:pt>
                <c:pt idx="21360" formatCode="0.000">
                  <c:v>3.839</c:v>
                </c:pt>
                <c:pt idx="21361" formatCode="0.000">
                  <c:v>8.2880000000000003</c:v>
                </c:pt>
                <c:pt idx="21362" formatCode="0.000">
                  <c:v>12.313000000000001</c:v>
                </c:pt>
                <c:pt idx="21363" formatCode="0.000">
                  <c:v>8.7420000000000009</c:v>
                </c:pt>
                <c:pt idx="21364" formatCode="0.000">
                  <c:v>3.7149999999999999</c:v>
                </c:pt>
                <c:pt idx="21365" formatCode="0.000">
                  <c:v>3.7160000000000002</c:v>
                </c:pt>
                <c:pt idx="21366" formatCode="0.000">
                  <c:v>-9.1999999999999998E-2</c:v>
                </c:pt>
                <c:pt idx="21367" formatCode="0.000">
                  <c:v>9.8859999999999992</c:v>
                </c:pt>
                <c:pt idx="21368" formatCode="0.000">
                  <c:v>1.6020000000000001</c:v>
                </c:pt>
                <c:pt idx="21369" formatCode="0.000">
                  <c:v>4.931</c:v>
                </c:pt>
                <c:pt idx="21370" formatCode="0.000">
                  <c:v>10.118</c:v>
                </c:pt>
                <c:pt idx="21371" formatCode="0.000">
                  <c:v>8.8879999999999999</c:v>
                </c:pt>
                <c:pt idx="21372" formatCode="0.000">
                  <c:v>2.7850000000000001</c:v>
                </c:pt>
                <c:pt idx="21373" formatCode="0.000">
                  <c:v>4.843</c:v>
                </c:pt>
                <c:pt idx="21374" formatCode="0.000">
                  <c:v>2.7109999999999999</c:v>
                </c:pt>
                <c:pt idx="21375" formatCode="0.000">
                  <c:v>5.077</c:v>
                </c:pt>
                <c:pt idx="21376" formatCode="0.000">
                  <c:v>1.8080000000000001</c:v>
                </c:pt>
                <c:pt idx="21377" formatCode="0.000">
                  <c:v>4.1849999999999996</c:v>
                </c:pt>
                <c:pt idx="21378" formatCode="0.000">
                  <c:v>11.339</c:v>
                </c:pt>
                <c:pt idx="21379" formatCode="0.000">
                  <c:v>7.1280000000000001</c:v>
                </c:pt>
                <c:pt idx="21380" formatCode="0.000">
                  <c:v>4.7960000000000003</c:v>
                </c:pt>
                <c:pt idx="21381" formatCode="0.000">
                  <c:v>3.5659999999999998</c:v>
                </c:pt>
                <c:pt idx="21382" formatCode="0.000">
                  <c:v>10.888</c:v>
                </c:pt>
                <c:pt idx="21383" formatCode="0.000">
                  <c:v>5.6260000000000003</c:v>
                </c:pt>
                <c:pt idx="21384" formatCode="0.000">
                  <c:v>2.415</c:v>
                </c:pt>
                <c:pt idx="21385" formatCode="0.000">
                  <c:v>4.0060000000000002</c:v>
                </c:pt>
                <c:pt idx="21386" formatCode="0.000">
                  <c:v>8.0340000000000007</c:v>
                </c:pt>
                <c:pt idx="21387" formatCode="0.000">
                  <c:v>5.9850000000000003</c:v>
                </c:pt>
                <c:pt idx="21388" formatCode="0.000">
                  <c:v>1.423</c:v>
                </c:pt>
                <c:pt idx="21389" formatCode="0.000">
                  <c:v>2.355</c:v>
                </c:pt>
                <c:pt idx="21390" formatCode="0.000">
                  <c:v>7.694</c:v>
                </c:pt>
                <c:pt idx="21391" formatCode="0.000">
                  <c:v>5.8230000000000004</c:v>
                </c:pt>
                <c:pt idx="21392" formatCode="0.000">
                  <c:v>-0.193</c:v>
                </c:pt>
                <c:pt idx="21393" formatCode="0.000">
                  <c:v>5.1520000000000001</c:v>
                </c:pt>
                <c:pt idx="21394" formatCode="0.000">
                  <c:v>9.5239999999999991</c:v>
                </c:pt>
                <c:pt idx="21395" formatCode="0.000">
                  <c:v>12.881</c:v>
                </c:pt>
                <c:pt idx="21396" formatCode="0.000">
                  <c:v>-1.2450000000000001</c:v>
                </c:pt>
                <c:pt idx="21397" formatCode="0.000">
                  <c:v>5.899</c:v>
                </c:pt>
                <c:pt idx="21398" formatCode="0.000">
                  <c:v>0.67</c:v>
                </c:pt>
                <c:pt idx="21399" formatCode="0.000">
                  <c:v>6.9290000000000003</c:v>
                </c:pt>
                <c:pt idx="21400" formatCode="0.000">
                  <c:v>2.6659999999999999</c:v>
                </c:pt>
                <c:pt idx="21401" formatCode="0.000">
                  <c:v>6.22</c:v>
                </c:pt>
                <c:pt idx="21402" formatCode="0.000">
                  <c:v>12.506</c:v>
                </c:pt>
                <c:pt idx="21403" formatCode="0.000">
                  <c:v>9.6649999999999991</c:v>
                </c:pt>
                <c:pt idx="21404" formatCode="0.000">
                  <c:v>-2.5209999999999999</c:v>
                </c:pt>
                <c:pt idx="21405" formatCode="0.000">
                  <c:v>-2.3340000000000001</c:v>
                </c:pt>
                <c:pt idx="21406" formatCode="0.000">
                  <c:v>2.016</c:v>
                </c:pt>
                <c:pt idx="21407" formatCode="0.000">
                  <c:v>9.1579999999999995</c:v>
                </c:pt>
                <c:pt idx="21408" formatCode="0.000">
                  <c:v>2.8340000000000001</c:v>
                </c:pt>
                <c:pt idx="21409" formatCode="0.000">
                  <c:v>5.7110000000000003</c:v>
                </c:pt>
                <c:pt idx="21410" formatCode="0.000">
                  <c:v>11.673</c:v>
                </c:pt>
                <c:pt idx="21411" formatCode="0.000">
                  <c:v>10.254</c:v>
                </c:pt>
                <c:pt idx="21412" formatCode="0.000">
                  <c:v>2.7589999999999999</c:v>
                </c:pt>
                <c:pt idx="21413" formatCode="0.000">
                  <c:v>-0.2</c:v>
                </c:pt>
                <c:pt idx="21414" formatCode="0.000">
                  <c:v>1.5289999999999999</c:v>
                </c:pt>
                <c:pt idx="21415" formatCode="0.000">
                  <c:v>8.9649999999999999</c:v>
                </c:pt>
                <c:pt idx="21416" formatCode="0.000">
                  <c:v>4.1900000000000004</c:v>
                </c:pt>
                <c:pt idx="21417" formatCode="0.000">
                  <c:v>6.3609999999999998</c:v>
                </c:pt>
                <c:pt idx="21418" formatCode="0.000">
                  <c:v>10.712999999999999</c:v>
                </c:pt>
                <c:pt idx="21419" formatCode="0.000">
                  <c:v>9.7720000000000002</c:v>
                </c:pt>
                <c:pt idx="21420" formatCode="0.000">
                  <c:v>0.77400000000000002</c:v>
                </c:pt>
                <c:pt idx="21421" formatCode="0.000">
                  <c:v>-1.375</c:v>
                </c:pt>
                <c:pt idx="21422" formatCode="0.000">
                  <c:v>-0.19700000000000001</c:v>
                </c:pt>
                <c:pt idx="21423" formatCode="0.000">
                  <c:v>8.2780000000000005</c:v>
                </c:pt>
                <c:pt idx="21424" formatCode="0.000">
                  <c:v>2.7610000000000001</c:v>
                </c:pt>
                <c:pt idx="21425" formatCode="0.000">
                  <c:v>4.1959999999999997</c:v>
                </c:pt>
                <c:pt idx="21426" formatCode="0.000">
                  <c:v>11.172000000000001</c:v>
                </c:pt>
                <c:pt idx="21427" formatCode="0.000">
                  <c:v>9.0039999999999996</c:v>
                </c:pt>
                <c:pt idx="21428" formatCode="0.000">
                  <c:v>8.2929999999999993</c:v>
                </c:pt>
                <c:pt idx="21429" formatCode="0.000">
                  <c:v>-0.65</c:v>
                </c:pt>
                <c:pt idx="21430" formatCode="0.000">
                  <c:v>-6.516</c:v>
                </c:pt>
                <c:pt idx="21431" formatCode="0.000">
                  <c:v>10.022</c:v>
                </c:pt>
                <c:pt idx="21432" formatCode="0.000">
                  <c:v>2.6160000000000001</c:v>
                </c:pt>
                <c:pt idx="21433" formatCode="0.000">
                  <c:v>7.6589999999999998</c:v>
                </c:pt>
                <c:pt idx="21434" formatCode="0.000">
                  <c:v>9.3170000000000002</c:v>
                </c:pt>
                <c:pt idx="21435" formatCode="0.000">
                  <c:v>12.016999999999999</c:v>
                </c:pt>
                <c:pt idx="21436" formatCode="0.000">
                  <c:v>7.6890000000000001</c:v>
                </c:pt>
                <c:pt idx="21437" formatCode="0.000">
                  <c:v>-0.97499999999999998</c:v>
                </c:pt>
                <c:pt idx="21438" formatCode="0.000">
                  <c:v>1.887</c:v>
                </c:pt>
                <c:pt idx="21439" formatCode="0.000">
                  <c:v>7.2510000000000003</c:v>
                </c:pt>
                <c:pt idx="21440" formatCode="0.000">
                  <c:v>2.7090000000000001</c:v>
                </c:pt>
                <c:pt idx="21441" formatCode="0.000">
                  <c:v>5.4279999999999999</c:v>
                </c:pt>
                <c:pt idx="21442" formatCode="0.000">
                  <c:v>11.711</c:v>
                </c:pt>
                <c:pt idx="21443" formatCode="0.000">
                  <c:v>9.5839999999999996</c:v>
                </c:pt>
                <c:pt idx="21444" formatCode="0.000">
                  <c:v>4.5759999999999996</c:v>
                </c:pt>
                <c:pt idx="21445" formatCode="0.000">
                  <c:v>-6.5350000000000001</c:v>
                </c:pt>
                <c:pt idx="21446" formatCode="0.000">
                  <c:v>2.9390000000000001</c:v>
                </c:pt>
                <c:pt idx="21447" formatCode="0.000">
                  <c:v>8.9090000000000007</c:v>
                </c:pt>
                <c:pt idx="21448" formatCode="0.000">
                  <c:v>3.992</c:v>
                </c:pt>
                <c:pt idx="21449" formatCode="0.000">
                  <c:v>7.5890000000000004</c:v>
                </c:pt>
                <c:pt idx="21450" formatCode="0.000">
                  <c:v>9.7919999999999998</c:v>
                </c:pt>
                <c:pt idx="21451" formatCode="0.000">
                  <c:v>10.837999999999999</c:v>
                </c:pt>
                <c:pt idx="21452" formatCode="0.000">
                  <c:v>4.6630000000000003</c:v>
                </c:pt>
                <c:pt idx="21453" formatCode="0.000">
                  <c:v>1.8169999999999999</c:v>
                </c:pt>
                <c:pt idx="21454" formatCode="0.000">
                  <c:v>3.4169999999999998</c:v>
                </c:pt>
                <c:pt idx="21455" formatCode="0.000">
                  <c:v>6.9320000000000004</c:v>
                </c:pt>
                <c:pt idx="21456" formatCode="0.000">
                  <c:v>2.2069999999999999</c:v>
                </c:pt>
                <c:pt idx="21457" formatCode="0.000">
                  <c:v>4.5529999999999999</c:v>
                </c:pt>
                <c:pt idx="21458" formatCode="0.000">
                  <c:v>9.0069999999999997</c:v>
                </c:pt>
                <c:pt idx="21459" formatCode="0.000">
                  <c:v>7.5250000000000004</c:v>
                </c:pt>
                <c:pt idx="21460" formatCode="0.000">
                  <c:v>6.7350000000000003</c:v>
                </c:pt>
                <c:pt idx="21461" formatCode="0.000">
                  <c:v>1.746</c:v>
                </c:pt>
                <c:pt idx="21462" formatCode="0.000">
                  <c:v>-0.93500000000000005</c:v>
                </c:pt>
                <c:pt idx="21463" formatCode="0.000">
                  <c:v>7.3390000000000004</c:v>
                </c:pt>
                <c:pt idx="21464" formatCode="0.000">
                  <c:v>4.3250000000000002</c:v>
                </c:pt>
                <c:pt idx="21465" formatCode="0.000">
                  <c:v>3.6709999999999998</c:v>
                </c:pt>
                <c:pt idx="21466" formatCode="0.000">
                  <c:v>10.426</c:v>
                </c:pt>
                <c:pt idx="21467" formatCode="0.000">
                  <c:v>8.1389999999999993</c:v>
                </c:pt>
                <c:pt idx="21468" formatCode="0.000">
                  <c:v>7.4859999999999998</c:v>
                </c:pt>
                <c:pt idx="21469" formatCode="0.000">
                  <c:v>8.2379999999999995</c:v>
                </c:pt>
                <c:pt idx="21470" formatCode="0.000">
                  <c:v>-2.5550000000000002</c:v>
                </c:pt>
                <c:pt idx="21471" formatCode="0.000">
                  <c:v>6.0839999999999996</c:v>
                </c:pt>
                <c:pt idx="21472" formatCode="0.000">
                  <c:v>2.1160000000000001</c:v>
                </c:pt>
                <c:pt idx="21473" formatCode="0.000">
                  <c:v>2.9929999999999999</c:v>
                </c:pt>
                <c:pt idx="21474" formatCode="0.000">
                  <c:v>7.9119999999999999</c:v>
                </c:pt>
                <c:pt idx="21475" formatCode="0.000">
                  <c:v>7.3029999999999999</c:v>
                </c:pt>
                <c:pt idx="21476" formatCode="0.000">
                  <c:v>10.103</c:v>
                </c:pt>
                <c:pt idx="21477" formatCode="0.000">
                  <c:v>3.0950000000000002</c:v>
                </c:pt>
                <c:pt idx="21478" formatCode="0.000">
                  <c:v>2.8170000000000002</c:v>
                </c:pt>
                <c:pt idx="21479" formatCode="0.000">
                  <c:v>8.9499999999999993</c:v>
                </c:pt>
                <c:pt idx="21480" formatCode="0.000">
                  <c:v>4.4050000000000002</c:v>
                </c:pt>
                <c:pt idx="21481" formatCode="0.000">
                  <c:v>3.919</c:v>
                </c:pt>
                <c:pt idx="21482" formatCode="0.000">
                  <c:v>7.2469999999999999</c:v>
                </c:pt>
                <c:pt idx="21483" formatCode="0.000">
                  <c:v>4.5179999999999998</c:v>
                </c:pt>
                <c:pt idx="21484" formatCode="0.000">
                  <c:v>7.2359999999999998</c:v>
                </c:pt>
                <c:pt idx="21485" formatCode="0.000">
                  <c:v>4.1120000000000001</c:v>
                </c:pt>
                <c:pt idx="21486" formatCode="0.000">
                  <c:v>4.2380000000000004</c:v>
                </c:pt>
                <c:pt idx="21487" formatCode="0.000">
                  <c:v>6.8949999999999996</c:v>
                </c:pt>
                <c:pt idx="21488" formatCode="0.000">
                  <c:v>2.9159999999999999</c:v>
                </c:pt>
                <c:pt idx="21489" formatCode="0.000">
                  <c:v>2.931</c:v>
                </c:pt>
                <c:pt idx="21490" formatCode="0.000">
                  <c:v>7.9530000000000003</c:v>
                </c:pt>
                <c:pt idx="21491" formatCode="0.000">
                  <c:v>7.681</c:v>
                </c:pt>
                <c:pt idx="21492" formatCode="0.000">
                  <c:v>5.4489999999999998</c:v>
                </c:pt>
                <c:pt idx="21493" formatCode="0.000">
                  <c:v>4.1520000000000001</c:v>
                </c:pt>
                <c:pt idx="21494" formatCode="0.000">
                  <c:v>4.4669999999999996</c:v>
                </c:pt>
                <c:pt idx="21495" formatCode="0.000">
                  <c:v>6.6769999999999996</c:v>
                </c:pt>
                <c:pt idx="21496" formatCode="0.000">
                  <c:v>1.931</c:v>
                </c:pt>
                <c:pt idx="21497" formatCode="0.000">
                  <c:v>3.5459999999999998</c:v>
                </c:pt>
                <c:pt idx="21498" formatCode="0.000">
                  <c:v>10.507</c:v>
                </c:pt>
                <c:pt idx="21499" formatCode="0.000">
                  <c:v>7.5650000000000004</c:v>
                </c:pt>
                <c:pt idx="21500" formatCode="0.000">
                  <c:v>3.3140000000000001</c:v>
                </c:pt>
                <c:pt idx="21501" formatCode="0.000">
                  <c:v>0.55000000000000004</c:v>
                </c:pt>
                <c:pt idx="21502" formatCode="0.000">
                  <c:v>8.452</c:v>
                </c:pt>
                <c:pt idx="21503" formatCode="0.000">
                  <c:v>6.5810000000000004</c:v>
                </c:pt>
                <c:pt idx="21504" formatCode="0.000">
                  <c:v>2.7810000000000001</c:v>
                </c:pt>
                <c:pt idx="21505" formatCode="0.000">
                  <c:v>2.7210000000000001</c:v>
                </c:pt>
                <c:pt idx="21506" formatCode="0.000">
                  <c:v>10.532</c:v>
                </c:pt>
                <c:pt idx="21507" formatCode="0.000">
                  <c:v>8.5449999999999999</c:v>
                </c:pt>
                <c:pt idx="21508" formatCode="0.000">
                  <c:v>1.9730000000000001</c:v>
                </c:pt>
                <c:pt idx="21509" formatCode="0.000">
                  <c:v>-1.6739999999999999</c:v>
                </c:pt>
                <c:pt idx="21510" formatCode="0.000">
                  <c:v>4.2759999999999998</c:v>
                </c:pt>
                <c:pt idx="21511" formatCode="0.000">
                  <c:v>8.9629999999999992</c:v>
                </c:pt>
                <c:pt idx="21512" formatCode="0.000">
                  <c:v>4.3979999999999997</c:v>
                </c:pt>
                <c:pt idx="21513" formatCode="0.000">
                  <c:v>3.952</c:v>
                </c:pt>
                <c:pt idx="21514" formatCode="0.000">
                  <c:v>10.952999999999999</c:v>
                </c:pt>
                <c:pt idx="21515" formatCode="0.000">
                  <c:v>9.1720000000000006</c:v>
                </c:pt>
                <c:pt idx="21516" formatCode="0.000">
                  <c:v>2.0680000000000001</c:v>
                </c:pt>
                <c:pt idx="21517" formatCode="0.000">
                  <c:v>4.6639999999999997</c:v>
                </c:pt>
                <c:pt idx="21518" formatCode="0.000">
                  <c:v>3.1179999999999999</c:v>
                </c:pt>
                <c:pt idx="21519" formatCode="0.000">
                  <c:v>8.2569999999999997</c:v>
                </c:pt>
                <c:pt idx="21520" formatCode="0.000">
                  <c:v>4.6420000000000003</c:v>
                </c:pt>
                <c:pt idx="21521" formatCode="0.000">
                  <c:v>7.57</c:v>
                </c:pt>
                <c:pt idx="21522" formatCode="0.000">
                  <c:v>7.5380000000000003</c:v>
                </c:pt>
                <c:pt idx="21523" formatCode="0.000">
                  <c:v>7.6849999999999996</c:v>
                </c:pt>
                <c:pt idx="21524" formatCode="0.000">
                  <c:v>-1.3959999999999999</c:v>
                </c:pt>
                <c:pt idx="21525" formatCode="0.000">
                  <c:v>-8.8130000000000006</c:v>
                </c:pt>
                <c:pt idx="21526" formatCode="0.000">
                  <c:v>6.8570000000000002</c:v>
                </c:pt>
                <c:pt idx="21527" formatCode="0.000">
                  <c:v>8.4350000000000005</c:v>
                </c:pt>
                <c:pt idx="21528" formatCode="0.000">
                  <c:v>5.5810000000000004</c:v>
                </c:pt>
                <c:pt idx="21529" formatCode="0.000">
                  <c:v>6.51</c:v>
                </c:pt>
                <c:pt idx="21530" formatCode="0.000">
                  <c:v>12.06</c:v>
                </c:pt>
                <c:pt idx="21531" formatCode="0.000">
                  <c:v>9.0090000000000003</c:v>
                </c:pt>
                <c:pt idx="21532" formatCode="0.000">
                  <c:v>2.4020000000000001</c:v>
                </c:pt>
                <c:pt idx="21533" formatCode="0.000">
                  <c:v>-4.8570000000000002</c:v>
                </c:pt>
                <c:pt idx="21534" formatCode="0.000">
                  <c:v>1.1739999999999999</c:v>
                </c:pt>
                <c:pt idx="21535" formatCode="0.000">
                  <c:v>10.019</c:v>
                </c:pt>
                <c:pt idx="21536" formatCode="0.000">
                  <c:v>6.0279999999999996</c:v>
                </c:pt>
                <c:pt idx="21537" formatCode="0.000">
                  <c:v>6.6239999999999997</c:v>
                </c:pt>
                <c:pt idx="21538" formatCode="0.000">
                  <c:v>11.721</c:v>
                </c:pt>
                <c:pt idx="21539" formatCode="0.000">
                  <c:v>11.004</c:v>
                </c:pt>
                <c:pt idx="21540" formatCode="0.000">
                  <c:v>0.28599999999999998</c:v>
                </c:pt>
                <c:pt idx="21541" formatCode="0.000">
                  <c:v>-2.1389999999999998</c:v>
                </c:pt>
                <c:pt idx="21542" formatCode="0.000">
                  <c:v>6.0259999999999998</c:v>
                </c:pt>
                <c:pt idx="21543" formatCode="0.000">
                  <c:v>6.8979999999999997</c:v>
                </c:pt>
                <c:pt idx="21544" formatCode="0.000">
                  <c:v>4.056</c:v>
                </c:pt>
                <c:pt idx="21545" formatCode="0.000">
                  <c:v>3.891</c:v>
                </c:pt>
                <c:pt idx="21546" formatCode="0.000">
                  <c:v>10.875999999999999</c:v>
                </c:pt>
                <c:pt idx="21547" formatCode="0.000">
                  <c:v>8.1270000000000007</c:v>
                </c:pt>
                <c:pt idx="21548" formatCode="0.000">
                  <c:v>4.218</c:v>
                </c:pt>
                <c:pt idx="21549" formatCode="0.000">
                  <c:v>3.4569999999999999</c:v>
                </c:pt>
                <c:pt idx="21550" formatCode="0.000">
                  <c:v>-0.92200000000000004</c:v>
                </c:pt>
                <c:pt idx="21551" formatCode="0.000">
                  <c:v>9.2739999999999991</c:v>
                </c:pt>
                <c:pt idx="21552" formatCode="0.000">
                  <c:v>4.7329999999999997</c:v>
                </c:pt>
                <c:pt idx="21553" formatCode="0.000">
                  <c:v>5.6609999999999996</c:v>
                </c:pt>
                <c:pt idx="21554" formatCode="0.000">
                  <c:v>11.164</c:v>
                </c:pt>
                <c:pt idx="21555" formatCode="0.000">
                  <c:v>9.6319999999999997</c:v>
                </c:pt>
                <c:pt idx="21556" formatCode="0.000">
                  <c:v>-1.097</c:v>
                </c:pt>
                <c:pt idx="21557" formatCode="0.000">
                  <c:v>6.5540000000000003</c:v>
                </c:pt>
                <c:pt idx="21558" formatCode="0.000">
                  <c:v>7.1109999999999998</c:v>
                </c:pt>
                <c:pt idx="21559" formatCode="0.000">
                  <c:v>5.8730000000000002</c:v>
                </c:pt>
                <c:pt idx="21560" formatCode="0.000">
                  <c:v>5.5369999999999999</c:v>
                </c:pt>
                <c:pt idx="21561" formatCode="0.000">
                  <c:v>3.8919999999999999</c:v>
                </c:pt>
                <c:pt idx="21562" formatCode="0.000">
                  <c:v>9.1150000000000002</c:v>
                </c:pt>
                <c:pt idx="21563" formatCode="0.000">
                  <c:v>7.86</c:v>
                </c:pt>
                <c:pt idx="21564" formatCode="0.000">
                  <c:v>-4.0970000000000004</c:v>
                </c:pt>
                <c:pt idx="21565" formatCode="0.000">
                  <c:v>12.339</c:v>
                </c:pt>
                <c:pt idx="21566" formatCode="0.000">
                  <c:v>2.012</c:v>
                </c:pt>
                <c:pt idx="21567" formatCode="0.000">
                  <c:v>5.4969999999999999</c:v>
                </c:pt>
                <c:pt idx="21568" formatCode="0.000">
                  <c:v>4.0430000000000001</c:v>
                </c:pt>
                <c:pt idx="21569" formatCode="0.000">
                  <c:v>8.1470000000000002</c:v>
                </c:pt>
                <c:pt idx="21570" formatCode="0.000">
                  <c:v>9.9120000000000008</c:v>
                </c:pt>
                <c:pt idx="21571" formatCode="0.000">
                  <c:v>7.617</c:v>
                </c:pt>
                <c:pt idx="21572" formatCode="0.000">
                  <c:v>-7.7809999999999997</c:v>
                </c:pt>
                <c:pt idx="21573" formatCode="0.000">
                  <c:v>4.5410000000000004</c:v>
                </c:pt>
                <c:pt idx="21574" formatCode="0.000">
                  <c:v>1.1919999999999999</c:v>
                </c:pt>
                <c:pt idx="21575" formatCode="0.000">
                  <c:v>8.81</c:v>
                </c:pt>
                <c:pt idx="21576" formatCode="0.000">
                  <c:v>6.2460000000000004</c:v>
                </c:pt>
                <c:pt idx="21577" formatCode="0.000">
                  <c:v>6.9130000000000003</c:v>
                </c:pt>
                <c:pt idx="21578" formatCode="0.000">
                  <c:v>11.367000000000001</c:v>
                </c:pt>
                <c:pt idx="21579" formatCode="0.000">
                  <c:v>8.4260000000000002</c:v>
                </c:pt>
                <c:pt idx="21580" formatCode="0.000">
                  <c:v>-5.7750000000000004</c:v>
                </c:pt>
                <c:pt idx="21581" formatCode="0.000">
                  <c:v>3.7829999999999999</c:v>
                </c:pt>
                <c:pt idx="21582" formatCode="0.000">
                  <c:v>-0.98699999999999999</c:v>
                </c:pt>
                <c:pt idx="21583" formatCode="0.000">
                  <c:v>7.1310000000000002</c:v>
                </c:pt>
                <c:pt idx="21584" formatCode="0.000">
                  <c:v>5.9370000000000003</c:v>
                </c:pt>
                <c:pt idx="21585" formatCode="0.000">
                  <c:v>8.6319999999999997</c:v>
                </c:pt>
                <c:pt idx="21586" formatCode="0.000">
                  <c:v>9.1760000000000002</c:v>
                </c:pt>
                <c:pt idx="21587" formatCode="0.000">
                  <c:v>9.2189999999999994</c:v>
                </c:pt>
                <c:pt idx="21588" formatCode="0.000">
                  <c:v>-1.242</c:v>
                </c:pt>
                <c:pt idx="21589" formatCode="0.000">
                  <c:v>5.524</c:v>
                </c:pt>
                <c:pt idx="21590" formatCode="0.000">
                  <c:v>3.3010000000000002</c:v>
                </c:pt>
                <c:pt idx="21591" formatCode="0.000">
                  <c:v>9.2370000000000001</c:v>
                </c:pt>
                <c:pt idx="21592" formatCode="0.000">
                  <c:v>2.952</c:v>
                </c:pt>
                <c:pt idx="21593" formatCode="0.000">
                  <c:v>4.766</c:v>
                </c:pt>
                <c:pt idx="21594" formatCode="0.000">
                  <c:v>9.2609999999999992</c:v>
                </c:pt>
                <c:pt idx="21595" formatCode="0.000">
                  <c:v>7.7359999999999998</c:v>
                </c:pt>
                <c:pt idx="21596" formatCode="0.000">
                  <c:v>-1.2</c:v>
                </c:pt>
                <c:pt idx="21597" formatCode="0.000">
                  <c:v>5.48</c:v>
                </c:pt>
                <c:pt idx="21598" formatCode="0.000">
                  <c:v>9.5830000000000002</c:v>
                </c:pt>
                <c:pt idx="21599" formatCode="0.000">
                  <c:v>8.5619999999999994</c:v>
                </c:pt>
                <c:pt idx="21600" formatCode="0.000">
                  <c:v>3.4740000000000002</c:v>
                </c:pt>
                <c:pt idx="21601" formatCode="0.000">
                  <c:v>3.9710000000000001</c:v>
                </c:pt>
                <c:pt idx="21602" formatCode="0.000">
                  <c:v>6.3879999999999999</c:v>
                </c:pt>
                <c:pt idx="21603" formatCode="0.000">
                  <c:v>7.8780000000000001</c:v>
                </c:pt>
                <c:pt idx="21604" formatCode="0.000">
                  <c:v>-3.8410000000000002</c:v>
                </c:pt>
                <c:pt idx="21605" formatCode="0.000">
                  <c:v>0.13300000000000001</c:v>
                </c:pt>
                <c:pt idx="21606" formatCode="0.000">
                  <c:v>3.4950000000000001</c:v>
                </c:pt>
                <c:pt idx="21607" formatCode="0.000">
                  <c:v>11.291</c:v>
                </c:pt>
                <c:pt idx="21608" formatCode="0.000">
                  <c:v>3.6030000000000002</c:v>
                </c:pt>
                <c:pt idx="21609" formatCode="0.000">
                  <c:v>6.532</c:v>
                </c:pt>
                <c:pt idx="21610" formatCode="0.000">
                  <c:v>9.5969999999999995</c:v>
                </c:pt>
                <c:pt idx="21611" formatCode="0.000">
                  <c:v>11.263</c:v>
                </c:pt>
                <c:pt idx="21612" formatCode="0.000">
                  <c:v>-4.5039999999999996</c:v>
                </c:pt>
                <c:pt idx="21613" formatCode="0.000">
                  <c:v>3.8239999999999998</c:v>
                </c:pt>
                <c:pt idx="21614" formatCode="0.000">
                  <c:v>9.843</c:v>
                </c:pt>
                <c:pt idx="21615" formatCode="0.000">
                  <c:v>9.1219999999999999</c:v>
                </c:pt>
                <c:pt idx="21616" formatCode="0.000">
                  <c:v>3.0310000000000001</c:v>
                </c:pt>
                <c:pt idx="21617" formatCode="0.000">
                  <c:v>3.7669999999999999</c:v>
                </c:pt>
                <c:pt idx="21618" formatCode="0.000">
                  <c:v>9.2550000000000008</c:v>
                </c:pt>
                <c:pt idx="21619" formatCode="0.000">
                  <c:v>8.4489999999999998</c:v>
                </c:pt>
                <c:pt idx="21620" formatCode="0.000">
                  <c:v>-5.97</c:v>
                </c:pt>
                <c:pt idx="21621" formatCode="0.000">
                  <c:v>-3.2589999999999999</c:v>
                </c:pt>
                <c:pt idx="21622" formatCode="0.000">
                  <c:v>10.717000000000001</c:v>
                </c:pt>
                <c:pt idx="21623" formatCode="0.000">
                  <c:v>8.3119999999999994</c:v>
                </c:pt>
                <c:pt idx="21624" formatCode="0.000">
                  <c:v>4.2089999999999996</c:v>
                </c:pt>
                <c:pt idx="21625" formatCode="0.000">
                  <c:v>4.976</c:v>
                </c:pt>
                <c:pt idx="21626" formatCode="0.000">
                  <c:v>6.86</c:v>
                </c:pt>
                <c:pt idx="21627" formatCode="0.000">
                  <c:v>11.019</c:v>
                </c:pt>
                <c:pt idx="21628" formatCode="0.000">
                  <c:v>-1.6060000000000001</c:v>
                </c:pt>
                <c:pt idx="21629" formatCode="0.000">
                  <c:v>2.3839999999999999</c:v>
                </c:pt>
                <c:pt idx="21630" formatCode="0.000">
                  <c:v>7.3550000000000004</c:v>
                </c:pt>
                <c:pt idx="21631" formatCode="0.000">
                  <c:v>7.242</c:v>
                </c:pt>
                <c:pt idx="21632" formatCode="0.000">
                  <c:v>3.044</c:v>
                </c:pt>
                <c:pt idx="21633" formatCode="0.000">
                  <c:v>3.593</c:v>
                </c:pt>
                <c:pt idx="21634" formatCode="0.000">
                  <c:v>11.26</c:v>
                </c:pt>
                <c:pt idx="21635" formatCode="0.000">
                  <c:v>4.4180000000000001</c:v>
                </c:pt>
                <c:pt idx="21636" formatCode="0.000">
                  <c:v>1.833</c:v>
                </c:pt>
                <c:pt idx="21637" formatCode="0.000">
                  <c:v>5.7450000000000001</c:v>
                </c:pt>
                <c:pt idx="21638" formatCode="0.000">
                  <c:v>3.0150000000000001</c:v>
                </c:pt>
                <c:pt idx="21639" formatCode="0.000">
                  <c:v>6.6970000000000001</c:v>
                </c:pt>
                <c:pt idx="21640" formatCode="0.000">
                  <c:v>2.988</c:v>
                </c:pt>
                <c:pt idx="21641" formatCode="0.000">
                  <c:v>5.35</c:v>
                </c:pt>
                <c:pt idx="21642" formatCode="0.000">
                  <c:v>9.1579999999999995</c:v>
                </c:pt>
                <c:pt idx="21643" formatCode="0.000">
                  <c:v>6.1760000000000002</c:v>
                </c:pt>
                <c:pt idx="21644" formatCode="0.000">
                  <c:v>1.8979999999999999</c:v>
                </c:pt>
                <c:pt idx="21645" formatCode="0.000">
                  <c:v>5.7290000000000001</c:v>
                </c:pt>
                <c:pt idx="21646" formatCode="0.000">
                  <c:v>5.5469999999999997</c:v>
                </c:pt>
                <c:pt idx="21647" formatCode="0.000">
                  <c:v>7.8659999999999997</c:v>
                </c:pt>
                <c:pt idx="21648" formatCode="0.000">
                  <c:v>2.375</c:v>
                </c:pt>
                <c:pt idx="21649" formatCode="0.000">
                  <c:v>2.6819999999999999</c:v>
                </c:pt>
                <c:pt idx="21650" formatCode="0.000">
                  <c:v>8.2140000000000004</c:v>
                </c:pt>
                <c:pt idx="21651" formatCode="0.000">
                  <c:v>3.972</c:v>
                </c:pt>
                <c:pt idx="21652" formatCode="0.000">
                  <c:v>4.5339999999999998</c:v>
                </c:pt>
                <c:pt idx="21653" formatCode="0.000">
                  <c:v>7.6890000000000001</c:v>
                </c:pt>
                <c:pt idx="21654" formatCode="0.000">
                  <c:v>2.6030000000000002</c:v>
                </c:pt>
                <c:pt idx="21655" formatCode="0.000">
                  <c:v>6.5860000000000003</c:v>
                </c:pt>
                <c:pt idx="21656" formatCode="0.000">
                  <c:v>3.133</c:v>
                </c:pt>
                <c:pt idx="21657" formatCode="0.000">
                  <c:v>5.3179999999999996</c:v>
                </c:pt>
                <c:pt idx="21658" formatCode="0.000">
                  <c:v>9.7840000000000007</c:v>
                </c:pt>
                <c:pt idx="21659" formatCode="0.000">
                  <c:v>5.4429999999999996</c:v>
                </c:pt>
                <c:pt idx="21660" formatCode="0.000">
                  <c:v>0.251</c:v>
                </c:pt>
                <c:pt idx="21661" formatCode="0.000">
                  <c:v>3.0840000000000001</c:v>
                </c:pt>
                <c:pt idx="21662" formatCode="0.000">
                  <c:v>1.4419999999999999</c:v>
                </c:pt>
                <c:pt idx="21663" formatCode="0.000">
                  <c:v>8.59</c:v>
                </c:pt>
                <c:pt idx="21664" formatCode="0.000">
                  <c:v>4.7149999999999999</c:v>
                </c:pt>
                <c:pt idx="21665" formatCode="0.000">
                  <c:v>5.859</c:v>
                </c:pt>
                <c:pt idx="21666" formatCode="0.000">
                  <c:v>9.5150000000000006</c:v>
                </c:pt>
                <c:pt idx="21667" formatCode="0.000">
                  <c:v>5.8550000000000004</c:v>
                </c:pt>
                <c:pt idx="21668" formatCode="0.000">
                  <c:v>1.63</c:v>
                </c:pt>
                <c:pt idx="21669" formatCode="0.000">
                  <c:v>-6.6559999999999997</c:v>
                </c:pt>
                <c:pt idx="21670" formatCode="0.000">
                  <c:v>5.5810000000000004</c:v>
                </c:pt>
                <c:pt idx="21671" formatCode="0.000">
                  <c:v>9.7870000000000008</c:v>
                </c:pt>
                <c:pt idx="21672" formatCode="0.000">
                  <c:v>5.6929999999999996</c:v>
                </c:pt>
                <c:pt idx="21673" formatCode="0.000">
                  <c:v>6.6829999999999998</c:v>
                </c:pt>
                <c:pt idx="21674" formatCode="0.000">
                  <c:v>10.927</c:v>
                </c:pt>
                <c:pt idx="21675" formatCode="0.000">
                  <c:v>8.1579999999999995</c:v>
                </c:pt>
                <c:pt idx="21676" formatCode="0.000">
                  <c:v>0.39400000000000002</c:v>
                </c:pt>
                <c:pt idx="21677" formatCode="0.000">
                  <c:v>-12.920999999999999</c:v>
                </c:pt>
                <c:pt idx="21678" formatCode="0.000">
                  <c:v>3.6520000000000001</c:v>
                </c:pt>
                <c:pt idx="21679" formatCode="0.000">
                  <c:v>10.603999999999999</c:v>
                </c:pt>
                <c:pt idx="21680" formatCode="0.000">
                  <c:v>6.8789999999999996</c:v>
                </c:pt>
                <c:pt idx="21681" formatCode="0.000">
                  <c:v>5.9329999999999998</c:v>
                </c:pt>
                <c:pt idx="21682" formatCode="0.000">
                  <c:v>10.833</c:v>
                </c:pt>
                <c:pt idx="21683" formatCode="0.000">
                  <c:v>8.0239999999999991</c:v>
                </c:pt>
                <c:pt idx="21684" formatCode="0.000">
                  <c:v>7.4370000000000003</c:v>
                </c:pt>
                <c:pt idx="21685" formatCode="0.000">
                  <c:v>-9.2889999999999997</c:v>
                </c:pt>
                <c:pt idx="21686" formatCode="0.000">
                  <c:v>4.7409999999999997</c:v>
                </c:pt>
                <c:pt idx="21687" formatCode="0.000">
                  <c:v>9.6620000000000008</c:v>
                </c:pt>
                <c:pt idx="21688" formatCode="0.000">
                  <c:v>8.7949999999999999</c:v>
                </c:pt>
                <c:pt idx="21689" formatCode="0.000">
                  <c:v>6.0369999999999999</c:v>
                </c:pt>
                <c:pt idx="21690" formatCode="0.000">
                  <c:v>9.9459999999999997</c:v>
                </c:pt>
                <c:pt idx="21691" formatCode="0.000">
                  <c:v>9.5920000000000005</c:v>
                </c:pt>
                <c:pt idx="21692" formatCode="0.000">
                  <c:v>0.82799999999999996</c:v>
                </c:pt>
                <c:pt idx="21693" formatCode="0.000">
                  <c:v>-6.8449999999999998</c:v>
                </c:pt>
                <c:pt idx="21694" formatCode="0.000">
                  <c:v>3.8530000000000002</c:v>
                </c:pt>
                <c:pt idx="21695" formatCode="0.000">
                  <c:v>10.528</c:v>
                </c:pt>
                <c:pt idx="21696" formatCode="0.000">
                  <c:v>5.1139999999999999</c:v>
                </c:pt>
                <c:pt idx="21697" formatCode="0.000">
                  <c:v>6.5650000000000004</c:v>
                </c:pt>
                <c:pt idx="21698" formatCode="0.000">
                  <c:v>10.121</c:v>
                </c:pt>
                <c:pt idx="21699" formatCode="0.000">
                  <c:v>6.3460000000000001</c:v>
                </c:pt>
                <c:pt idx="21700" formatCode="0.000">
                  <c:v>4.4939999999999998</c:v>
                </c:pt>
                <c:pt idx="21701" formatCode="0.000">
                  <c:v>-8.6080000000000005</c:v>
                </c:pt>
                <c:pt idx="21702" formatCode="0.000">
                  <c:v>3.6760000000000002</c:v>
                </c:pt>
                <c:pt idx="21703" formatCode="0.000">
                  <c:v>9.4190000000000005</c:v>
                </c:pt>
                <c:pt idx="21704" formatCode="0.000">
                  <c:v>7.468</c:v>
                </c:pt>
                <c:pt idx="21705" formatCode="0.000">
                  <c:v>5.4470000000000001</c:v>
                </c:pt>
                <c:pt idx="21706" formatCode="0.000">
                  <c:v>10.432</c:v>
                </c:pt>
                <c:pt idx="21707" formatCode="0.000">
                  <c:v>9.9160000000000004</c:v>
                </c:pt>
                <c:pt idx="21708" formatCode="0.000">
                  <c:v>2.2850000000000001</c:v>
                </c:pt>
                <c:pt idx="21709" formatCode="0.000">
                  <c:v>-15.054</c:v>
                </c:pt>
                <c:pt idx="21710" formatCode="0.000">
                  <c:v>6.7779999999999996</c:v>
                </c:pt>
                <c:pt idx="21711" formatCode="0.000">
                  <c:v>8.7159999999999993</c:v>
                </c:pt>
                <c:pt idx="21712" formatCode="0.000">
                  <c:v>5.4880000000000004</c:v>
                </c:pt>
                <c:pt idx="21713" formatCode="0.000">
                  <c:v>7.5339999999999998</c:v>
                </c:pt>
                <c:pt idx="21714" formatCode="0.000">
                  <c:v>12.875</c:v>
                </c:pt>
                <c:pt idx="21715" formatCode="0.000">
                  <c:v>10.885</c:v>
                </c:pt>
                <c:pt idx="21716" formatCode="0.000">
                  <c:v>2.669</c:v>
                </c:pt>
                <c:pt idx="21717" formatCode="0.000">
                  <c:v>10.244</c:v>
                </c:pt>
                <c:pt idx="21718" formatCode="0.000">
                  <c:v>7.5940000000000003</c:v>
                </c:pt>
                <c:pt idx="21719" formatCode="0.000">
                  <c:v>5.7720000000000002</c:v>
                </c:pt>
                <c:pt idx="21720" formatCode="0.000">
                  <c:v>3.2509999999999999</c:v>
                </c:pt>
                <c:pt idx="21721" formatCode="0.000">
                  <c:v>10.92</c:v>
                </c:pt>
                <c:pt idx="21722" formatCode="0.000">
                  <c:v>9.0020000000000007</c:v>
                </c:pt>
                <c:pt idx="21723" formatCode="0.000">
                  <c:v>-3.5510000000000002</c:v>
                </c:pt>
                <c:pt idx="21724" formatCode="0.000">
                  <c:v>7.6909999999999998</c:v>
                </c:pt>
                <c:pt idx="21725" formatCode="0.000">
                  <c:v>6.52</c:v>
                </c:pt>
                <c:pt idx="21726" formatCode="0.000">
                  <c:v>7.0750000000000002</c:v>
                </c:pt>
                <c:pt idx="21727" formatCode="0.000">
                  <c:v>6.7629999999999999</c:v>
                </c:pt>
                <c:pt idx="21728" formatCode="0.000">
                  <c:v>11.313000000000001</c:v>
                </c:pt>
                <c:pt idx="21729" formatCode="0.000">
                  <c:v>8.1579999999999995</c:v>
                </c:pt>
                <c:pt idx="21730" formatCode="0.000">
                  <c:v>-4.3</c:v>
                </c:pt>
                <c:pt idx="21731" formatCode="0.000">
                  <c:v>11.5</c:v>
                </c:pt>
                <c:pt idx="21732" formatCode="0.000">
                  <c:v>7.22</c:v>
                </c:pt>
                <c:pt idx="21733" formatCode="0.000">
                  <c:v>7.3170000000000002</c:v>
                </c:pt>
                <c:pt idx="21734" formatCode="0.000">
                  <c:v>5.9059999999999997</c:v>
                </c:pt>
                <c:pt idx="21735" formatCode="0.000">
                  <c:v>9.8800000000000008</c:v>
                </c:pt>
                <c:pt idx="21736" formatCode="0.000">
                  <c:v>8.3680000000000003</c:v>
                </c:pt>
                <c:pt idx="21737" formatCode="0.000">
                  <c:v>-6.9870000000000001</c:v>
                </c:pt>
                <c:pt idx="21738" formatCode="0.000">
                  <c:v>-4.3470000000000004</c:v>
                </c:pt>
                <c:pt idx="21739" formatCode="0.000">
                  <c:v>5.13</c:v>
                </c:pt>
                <c:pt idx="21740" formatCode="0.000">
                  <c:v>7.6139999999999999</c:v>
                </c:pt>
                <c:pt idx="21741" formatCode="0.000">
                  <c:v>5.5309999999999997</c:v>
                </c:pt>
                <c:pt idx="21742" formatCode="0.000">
                  <c:v>5.5709999999999997</c:v>
                </c:pt>
                <c:pt idx="21743" formatCode="0.000">
                  <c:v>3.367</c:v>
                </c:pt>
                <c:pt idx="21744" formatCode="0.000">
                  <c:v>8.93</c:v>
                </c:pt>
                <c:pt idx="21745" formatCode="0.000">
                  <c:v>8.8949999999999996</c:v>
                </c:pt>
                <c:pt idx="21746" formatCode="0.000">
                  <c:v>-5.3070000000000004</c:v>
                </c:pt>
                <c:pt idx="21747" formatCode="0.000">
                  <c:v>-11.446999999999999</c:v>
                </c:pt>
                <c:pt idx="21748" formatCode="0.000">
                  <c:v>6.6319999999999997</c:v>
                </c:pt>
                <c:pt idx="21749" formatCode="0.000">
                  <c:v>6.87</c:v>
                </c:pt>
                <c:pt idx="21750" formatCode="0.000">
                  <c:v>7.1520000000000001</c:v>
                </c:pt>
                <c:pt idx="21751" formatCode="0.000">
                  <c:v>6.3949999999999996</c:v>
                </c:pt>
                <c:pt idx="21752" formatCode="0.000">
                  <c:v>5.984</c:v>
                </c:pt>
                <c:pt idx="21753" formatCode="0.000">
                  <c:v>9.2129999999999992</c:v>
                </c:pt>
                <c:pt idx="21754" formatCode="0.000">
                  <c:v>8.5879999999999992</c:v>
                </c:pt>
                <c:pt idx="21755" formatCode="0.000">
                  <c:v>-4.0309999999999997</c:v>
                </c:pt>
                <c:pt idx="21756" formatCode="0.000">
                  <c:v>-13.438000000000001</c:v>
                </c:pt>
                <c:pt idx="21757" formatCode="0.000">
                  <c:v>0.60199999999999998</c:v>
                </c:pt>
                <c:pt idx="21758" formatCode="0.000">
                  <c:v>11.202999999999999</c:v>
                </c:pt>
                <c:pt idx="21759" formatCode="0.000">
                  <c:v>8.1189999999999998</c:v>
                </c:pt>
                <c:pt idx="21760" formatCode="0.000">
                  <c:v>5.2549999999999999</c:v>
                </c:pt>
                <c:pt idx="21761" formatCode="0.000">
                  <c:v>3.1349999999999998</c:v>
                </c:pt>
                <c:pt idx="21762" formatCode="0.000">
                  <c:v>10.191000000000001</c:v>
                </c:pt>
                <c:pt idx="21763" formatCode="0.000">
                  <c:v>10.334</c:v>
                </c:pt>
                <c:pt idx="21764" formatCode="0.000">
                  <c:v>-7.9000000000000001E-2</c:v>
                </c:pt>
                <c:pt idx="21765" formatCode="0.000">
                  <c:v>-1.006</c:v>
                </c:pt>
                <c:pt idx="21766" formatCode="0.000">
                  <c:v>8.4</c:v>
                </c:pt>
                <c:pt idx="21767" formatCode="0.000">
                  <c:v>9.5399999999999991</c:v>
                </c:pt>
                <c:pt idx="21768" formatCode="0.000">
                  <c:v>3.069</c:v>
                </c:pt>
                <c:pt idx="21769" formatCode="0.000">
                  <c:v>7.9160000000000004</c:v>
                </c:pt>
                <c:pt idx="21770" formatCode="0.000">
                  <c:v>9.7360000000000007</c:v>
                </c:pt>
                <c:pt idx="21771" formatCode="0.000">
                  <c:v>9.5340000000000007</c:v>
                </c:pt>
                <c:pt idx="21772" formatCode="0.000">
                  <c:v>-7.5670000000000002</c:v>
                </c:pt>
                <c:pt idx="21773" formatCode="0.000">
                  <c:v>0.61399999999999999</c:v>
                </c:pt>
                <c:pt idx="21774" formatCode="0.000">
                  <c:v>5.0730000000000004</c:v>
                </c:pt>
                <c:pt idx="21775" formatCode="0.000">
                  <c:v>7.5579999999999998</c:v>
                </c:pt>
                <c:pt idx="21776" formatCode="0.000">
                  <c:v>8.3490000000000002</c:v>
                </c:pt>
                <c:pt idx="21777" formatCode="0.000">
                  <c:v>6.0010000000000003</c:v>
                </c:pt>
                <c:pt idx="21778" formatCode="0.000">
                  <c:v>11.414999999999999</c:v>
                </c:pt>
                <c:pt idx="21779" formatCode="0.000">
                  <c:v>7.85</c:v>
                </c:pt>
                <c:pt idx="21780" formatCode="0.000">
                  <c:v>-7.1369999999999996</c:v>
                </c:pt>
                <c:pt idx="21781" formatCode="0.000">
                  <c:v>-3.1389999999999998</c:v>
                </c:pt>
                <c:pt idx="21782" formatCode="0.000">
                  <c:v>11.268000000000001</c:v>
                </c:pt>
                <c:pt idx="21783" formatCode="0.000">
                  <c:v>9.7469999999999999</c:v>
                </c:pt>
                <c:pt idx="21784" formatCode="0.000">
                  <c:v>9.2609999999999992</c:v>
                </c:pt>
                <c:pt idx="21785" formatCode="0.000">
                  <c:v>2.492</c:v>
                </c:pt>
                <c:pt idx="21786" formatCode="0.000">
                  <c:v>11.192</c:v>
                </c:pt>
                <c:pt idx="21787" formatCode="0.000">
                  <c:v>7.5289999999999999</c:v>
                </c:pt>
                <c:pt idx="21788" formatCode="0.000">
                  <c:v>-8.532</c:v>
                </c:pt>
                <c:pt idx="21789" formatCode="0.000">
                  <c:v>-2.8170000000000002</c:v>
                </c:pt>
                <c:pt idx="21790" formatCode="0.000">
                  <c:v>7.3129999999999997</c:v>
                </c:pt>
                <c:pt idx="21791" formatCode="0.000">
                  <c:v>6.7110000000000003</c:v>
                </c:pt>
                <c:pt idx="21792" formatCode="0.000">
                  <c:v>5.3529999999999998</c:v>
                </c:pt>
                <c:pt idx="21793" formatCode="0.000">
                  <c:v>4.9279999999999999</c:v>
                </c:pt>
                <c:pt idx="21794" formatCode="0.000">
                  <c:v>15.086</c:v>
                </c:pt>
                <c:pt idx="21795" formatCode="0.000">
                  <c:v>7.7380000000000004</c:v>
                </c:pt>
                <c:pt idx="21796" formatCode="0.000">
                  <c:v>-4.4009999999999998</c:v>
                </c:pt>
                <c:pt idx="21797" formatCode="0.000">
                  <c:v>-5.4880000000000004</c:v>
                </c:pt>
                <c:pt idx="21798" formatCode="0.000">
                  <c:v>8.0289999999999999</c:v>
                </c:pt>
                <c:pt idx="21799" formatCode="0.000">
                  <c:v>13.459</c:v>
                </c:pt>
                <c:pt idx="21800" formatCode="0.000">
                  <c:v>6.6870000000000003</c:v>
                </c:pt>
                <c:pt idx="21801" formatCode="0.000">
                  <c:v>5.2919999999999998</c:v>
                </c:pt>
                <c:pt idx="21802" formatCode="0.000">
                  <c:v>10.705</c:v>
                </c:pt>
                <c:pt idx="21803" formatCode="0.000">
                  <c:v>7.5030000000000001</c:v>
                </c:pt>
                <c:pt idx="21804" formatCode="0.000">
                  <c:v>-6.1870000000000003</c:v>
                </c:pt>
                <c:pt idx="21805" formatCode="0.000">
                  <c:v>-3.3719999999999999</c:v>
                </c:pt>
                <c:pt idx="21806" formatCode="0.000">
                  <c:v>8.0630000000000006</c:v>
                </c:pt>
                <c:pt idx="21807" formatCode="0.000">
                  <c:v>11.318</c:v>
                </c:pt>
                <c:pt idx="21808" formatCode="0.000">
                  <c:v>7.9109999999999996</c:v>
                </c:pt>
                <c:pt idx="21809" formatCode="0.000">
                  <c:v>1.4670000000000001</c:v>
                </c:pt>
                <c:pt idx="21810" formatCode="0.000">
                  <c:v>10.010999999999999</c:v>
                </c:pt>
                <c:pt idx="21811" formatCode="0.000">
                  <c:v>6.2290000000000001</c:v>
                </c:pt>
                <c:pt idx="21812" formatCode="0.000">
                  <c:v>-1.546</c:v>
                </c:pt>
                <c:pt idx="21813" formatCode="0.000">
                  <c:v>-3.6989999999999998</c:v>
                </c:pt>
                <c:pt idx="21814" formatCode="0.000">
                  <c:v>8.7469999999999999</c:v>
                </c:pt>
                <c:pt idx="21815" formatCode="0.000">
                  <c:v>9.8030000000000008</c:v>
                </c:pt>
                <c:pt idx="21816" formatCode="0.000">
                  <c:v>3.5070000000000001</c:v>
                </c:pt>
                <c:pt idx="21817" formatCode="0.000">
                  <c:v>4.1079999999999997</c:v>
                </c:pt>
                <c:pt idx="21818" formatCode="0.000">
                  <c:v>8.82</c:v>
                </c:pt>
                <c:pt idx="21819" formatCode="0.000">
                  <c:v>8.2949999999999999</c:v>
                </c:pt>
                <c:pt idx="21820" formatCode="0.000">
                  <c:v>0.57999999999999996</c:v>
                </c:pt>
                <c:pt idx="21821" formatCode="0.000">
                  <c:v>-6.9210000000000003</c:v>
                </c:pt>
                <c:pt idx="21822" formatCode="0.000">
                  <c:v>10.010999999999999</c:v>
                </c:pt>
                <c:pt idx="21823" formatCode="0.000">
                  <c:v>9.9830000000000005</c:v>
                </c:pt>
                <c:pt idx="21824" formatCode="0.000">
                  <c:v>9.3889999999999993</c:v>
                </c:pt>
                <c:pt idx="21825" formatCode="0.000">
                  <c:v>5.7220000000000004</c:v>
                </c:pt>
                <c:pt idx="21826" formatCode="0.000">
                  <c:v>8.7720000000000002</c:v>
                </c:pt>
                <c:pt idx="21827" formatCode="0.000">
                  <c:v>10.013999999999999</c:v>
                </c:pt>
                <c:pt idx="21828" formatCode="0.000">
                  <c:v>-6.7329999999999997</c:v>
                </c:pt>
                <c:pt idx="21829" formatCode="0.000">
                  <c:v>-15.321999999999999</c:v>
                </c:pt>
                <c:pt idx="21830" formatCode="0.000">
                  <c:v>3.6709999999999998</c:v>
                </c:pt>
                <c:pt idx="21831" formatCode="0.000">
                  <c:v>11.478</c:v>
                </c:pt>
                <c:pt idx="21832" formatCode="0.000">
                  <c:v>6.1470000000000002</c:v>
                </c:pt>
                <c:pt idx="21833" formatCode="0.000">
                  <c:v>5.5460000000000003</c:v>
                </c:pt>
                <c:pt idx="21834" formatCode="0.000">
                  <c:v>10.819000000000001</c:v>
                </c:pt>
                <c:pt idx="21835" formatCode="0.000">
                  <c:v>7.01</c:v>
                </c:pt>
                <c:pt idx="21836" formatCode="0.000">
                  <c:v>10.959</c:v>
                </c:pt>
                <c:pt idx="21837" formatCode="0.000">
                  <c:v>-13.297000000000001</c:v>
                </c:pt>
                <c:pt idx="21838" formatCode="0.000">
                  <c:v>6.4729999999999999</c:v>
                </c:pt>
                <c:pt idx="21839" formatCode="0.000">
                  <c:v>11.814</c:v>
                </c:pt>
                <c:pt idx="21840" formatCode="0.000">
                  <c:v>6.1509999999999998</c:v>
                </c:pt>
                <c:pt idx="21841" formatCode="0.000">
                  <c:v>3.9620000000000002</c:v>
                </c:pt>
                <c:pt idx="21842" formatCode="0.000">
                  <c:v>10.012</c:v>
                </c:pt>
                <c:pt idx="21843" formatCode="0.000">
                  <c:v>5.5629999999999997</c:v>
                </c:pt>
                <c:pt idx="21844" formatCode="0.000">
                  <c:v>9.6989999999999998</c:v>
                </c:pt>
                <c:pt idx="21845" formatCode="0.000">
                  <c:v>-10.289</c:v>
                </c:pt>
                <c:pt idx="21846" formatCode="0.000">
                  <c:v>8.5939999999999994</c:v>
                </c:pt>
                <c:pt idx="21847" formatCode="0.000">
                  <c:v>7.2560000000000002</c:v>
                </c:pt>
                <c:pt idx="21848" formatCode="0.000">
                  <c:v>3.1920000000000002</c:v>
                </c:pt>
                <c:pt idx="21849" formatCode="0.000">
                  <c:v>3.7029999999999998</c:v>
                </c:pt>
                <c:pt idx="21850" formatCode="0.000">
                  <c:v>10.419</c:v>
                </c:pt>
                <c:pt idx="21851" formatCode="0.000">
                  <c:v>5.9349999999999996</c:v>
                </c:pt>
                <c:pt idx="21852" formatCode="0.000">
                  <c:v>11.629</c:v>
                </c:pt>
                <c:pt idx="21853" formatCode="0.000">
                  <c:v>-12.337</c:v>
                </c:pt>
                <c:pt idx="21854" formatCode="0.000">
                  <c:v>6.8449999999999998</c:v>
                </c:pt>
                <c:pt idx="21855" formatCode="0.000">
                  <c:v>8.6969999999999992</c:v>
                </c:pt>
                <c:pt idx="21856" formatCode="0.000">
                  <c:v>5.12</c:v>
                </c:pt>
                <c:pt idx="21857" formatCode="0.000">
                  <c:v>3.484</c:v>
                </c:pt>
                <c:pt idx="21858" formatCode="0.000">
                  <c:v>8.6630000000000003</c:v>
                </c:pt>
                <c:pt idx="21859" formatCode="0.000">
                  <c:v>5.7</c:v>
                </c:pt>
                <c:pt idx="21860" formatCode="0.000">
                  <c:v>14.324999999999999</c:v>
                </c:pt>
                <c:pt idx="21861" formatCode="0.000">
                  <c:v>-9.9049999999999994</c:v>
                </c:pt>
                <c:pt idx="21862" formatCode="0.000">
                  <c:v>11.147</c:v>
                </c:pt>
                <c:pt idx="21863" formatCode="0.000">
                  <c:v>8.74</c:v>
                </c:pt>
                <c:pt idx="21864" formatCode="0.000">
                  <c:v>5.109</c:v>
                </c:pt>
                <c:pt idx="21865" formatCode="0.000">
                  <c:v>2.758</c:v>
                </c:pt>
                <c:pt idx="21866" formatCode="0.000">
                  <c:v>5.3369999999999997</c:v>
                </c:pt>
                <c:pt idx="21867" formatCode="0.000">
                  <c:v>6.2160000000000002</c:v>
                </c:pt>
                <c:pt idx="21868" formatCode="0.000">
                  <c:v>11.15</c:v>
                </c:pt>
                <c:pt idx="21869" formatCode="0.000">
                  <c:v>-3.6829999999999998</c:v>
                </c:pt>
                <c:pt idx="21870" formatCode="0.000">
                  <c:v>9.7720000000000002</c:v>
                </c:pt>
                <c:pt idx="21871" formatCode="0.000">
                  <c:v>7.0750000000000002</c:v>
                </c:pt>
                <c:pt idx="21872" formatCode="0.000">
                  <c:v>4.944</c:v>
                </c:pt>
                <c:pt idx="21873" formatCode="0.000">
                  <c:v>4.8310000000000004</c:v>
                </c:pt>
                <c:pt idx="21874" formatCode="0.000">
                  <c:v>9.077</c:v>
                </c:pt>
                <c:pt idx="21875" formatCode="0.000">
                  <c:v>7.9349999999999996</c:v>
                </c:pt>
                <c:pt idx="21876" formatCode="0.000">
                  <c:v>0.65100000000000002</c:v>
                </c:pt>
                <c:pt idx="21877" formatCode="0.000">
                  <c:v>-2.1589999999999998</c:v>
                </c:pt>
                <c:pt idx="21878" formatCode="0.000">
                  <c:v>13.069000000000001</c:v>
                </c:pt>
                <c:pt idx="21879" formatCode="0.000">
                  <c:v>8.5310000000000006</c:v>
                </c:pt>
                <c:pt idx="21880" formatCode="0.000">
                  <c:v>6.4080000000000004</c:v>
                </c:pt>
                <c:pt idx="21881" formatCode="0.000">
                  <c:v>4.2539999999999996</c:v>
                </c:pt>
                <c:pt idx="21882" formatCode="0.000">
                  <c:v>8.3460000000000001</c:v>
                </c:pt>
                <c:pt idx="21883" formatCode="0.000">
                  <c:v>6.5529999999999999</c:v>
                </c:pt>
                <c:pt idx="21884" formatCode="0.000">
                  <c:v>-4.351</c:v>
                </c:pt>
                <c:pt idx="21885" formatCode="0.000">
                  <c:v>5.3220000000000001</c:v>
                </c:pt>
                <c:pt idx="21886" formatCode="0.000">
                  <c:v>7.335</c:v>
                </c:pt>
                <c:pt idx="21887" formatCode="0.000">
                  <c:v>9.4920000000000009</c:v>
                </c:pt>
                <c:pt idx="21888" formatCode="0.000">
                  <c:v>6.8390000000000004</c:v>
                </c:pt>
                <c:pt idx="21889" formatCode="0.000">
                  <c:v>3.69</c:v>
                </c:pt>
                <c:pt idx="21890" formatCode="0.000">
                  <c:v>7.1390000000000002</c:v>
                </c:pt>
                <c:pt idx="21891" formatCode="0.000">
                  <c:v>6.6349999999999998</c:v>
                </c:pt>
                <c:pt idx="21892" formatCode="0.000">
                  <c:v>-5.7590000000000003</c:v>
                </c:pt>
                <c:pt idx="21893" formatCode="0.000">
                  <c:v>2.5379999999999998</c:v>
                </c:pt>
                <c:pt idx="21894" formatCode="0.000">
                  <c:v>8.3170000000000002</c:v>
                </c:pt>
                <c:pt idx="21895" formatCode="0.000">
                  <c:v>7.6260000000000003</c:v>
                </c:pt>
                <c:pt idx="21896" formatCode="0.000">
                  <c:v>7.3289999999999997</c:v>
                </c:pt>
                <c:pt idx="21897" formatCode="0.000">
                  <c:v>5.5670000000000002</c:v>
                </c:pt>
                <c:pt idx="21898" formatCode="0.000">
                  <c:v>8.2639999999999993</c:v>
                </c:pt>
                <c:pt idx="21899" formatCode="0.000">
                  <c:v>6.0439999999999996</c:v>
                </c:pt>
                <c:pt idx="21900" formatCode="0.000">
                  <c:v>-4.9530000000000003</c:v>
                </c:pt>
                <c:pt idx="21901" formatCode="0.000">
                  <c:v>0.38300000000000001</c:v>
                </c:pt>
                <c:pt idx="21902" formatCode="0.000">
                  <c:v>8.2620000000000005</c:v>
                </c:pt>
                <c:pt idx="21903" formatCode="0.000">
                  <c:v>7.1669999999999998</c:v>
                </c:pt>
                <c:pt idx="21904" formatCode="0.000">
                  <c:v>8.4979999999999993</c:v>
                </c:pt>
                <c:pt idx="21905" formatCode="0.000">
                  <c:v>5.7430000000000003</c:v>
                </c:pt>
                <c:pt idx="21906" formatCode="0.000">
                  <c:v>11.007</c:v>
                </c:pt>
                <c:pt idx="21907" formatCode="0.000">
                  <c:v>8.0619999999999994</c:v>
                </c:pt>
                <c:pt idx="21908" formatCode="0.000">
                  <c:v>-8.3550000000000004</c:v>
                </c:pt>
                <c:pt idx="21909" formatCode="0.000">
                  <c:v>-3.093</c:v>
                </c:pt>
                <c:pt idx="21910" formatCode="0.000">
                  <c:v>9.5950000000000006</c:v>
                </c:pt>
                <c:pt idx="21911" formatCode="0.000">
                  <c:v>7.3049999999999997</c:v>
                </c:pt>
                <c:pt idx="21912" formatCode="0.000">
                  <c:v>8.016</c:v>
                </c:pt>
                <c:pt idx="21913" formatCode="0.000">
                  <c:v>6.0730000000000004</c:v>
                </c:pt>
                <c:pt idx="21914" formatCode="0.000">
                  <c:v>10.561999999999999</c:v>
                </c:pt>
                <c:pt idx="21915" formatCode="0.000">
                  <c:v>8.6460000000000008</c:v>
                </c:pt>
                <c:pt idx="21916" formatCode="0.000">
                  <c:v>-6.3079999999999998</c:v>
                </c:pt>
                <c:pt idx="21917" formatCode="0.000">
                  <c:v>-3.8679999999999999</c:v>
                </c:pt>
                <c:pt idx="21918" formatCode="0.000">
                  <c:v>9.1050000000000004</c:v>
                </c:pt>
                <c:pt idx="21919" formatCode="0.000">
                  <c:v>9.0169999999999995</c:v>
                </c:pt>
                <c:pt idx="21920" formatCode="0.000">
                  <c:v>8.9510000000000005</c:v>
                </c:pt>
                <c:pt idx="21921" formatCode="0.000">
                  <c:v>6.2009999999999996</c:v>
                </c:pt>
                <c:pt idx="21922" formatCode="0.000">
                  <c:v>10.95</c:v>
                </c:pt>
                <c:pt idx="21923" formatCode="0.000">
                  <c:v>8.1999999999999993</c:v>
                </c:pt>
                <c:pt idx="21924" formatCode="0.000">
                  <c:v>-7.734</c:v>
                </c:pt>
                <c:pt idx="21925" formatCode="0.000">
                  <c:v>5.1689999999999996</c:v>
                </c:pt>
                <c:pt idx="21926" formatCode="0.000">
                  <c:v>7.8159999999999998</c:v>
                </c:pt>
                <c:pt idx="21927" formatCode="0.000">
                  <c:v>8.3759999999999994</c:v>
                </c:pt>
                <c:pt idx="21928" formatCode="0.000">
                  <c:v>7.1870000000000003</c:v>
                </c:pt>
                <c:pt idx="21929" formatCode="0.000">
                  <c:v>4.6740000000000004</c:v>
                </c:pt>
                <c:pt idx="21930" formatCode="0.000">
                  <c:v>8.4359999999999999</c:v>
                </c:pt>
                <c:pt idx="21931" formatCode="0.000">
                  <c:v>4.8949999999999996</c:v>
                </c:pt>
                <c:pt idx="21932" formatCode="0.000">
                  <c:v>-5.7089999999999996</c:v>
                </c:pt>
                <c:pt idx="21933" formatCode="0.000">
                  <c:v>6.6559999999999997</c:v>
                </c:pt>
                <c:pt idx="21934" formatCode="0.000">
                  <c:v>3.5870000000000002</c:v>
                </c:pt>
                <c:pt idx="21935" formatCode="0.000">
                  <c:v>6.0960000000000001</c:v>
                </c:pt>
                <c:pt idx="21936" formatCode="0.000">
                  <c:v>6.2939999999999996</c:v>
                </c:pt>
                <c:pt idx="21937" formatCode="0.000">
                  <c:v>3.157</c:v>
                </c:pt>
                <c:pt idx="21938" formatCode="0.000">
                  <c:v>11.916</c:v>
                </c:pt>
                <c:pt idx="21939" formatCode="0.000">
                  <c:v>7.4370000000000003</c:v>
                </c:pt>
                <c:pt idx="21940" formatCode="0.000">
                  <c:v>-4.2779999999999996</c:v>
                </c:pt>
                <c:pt idx="21941" formatCode="0.000">
                  <c:v>-2.4279999999999999</c:v>
                </c:pt>
                <c:pt idx="21942" formatCode="0.000">
                  <c:v>8.6199999999999992</c:v>
                </c:pt>
                <c:pt idx="21943" formatCode="0.000">
                  <c:v>8.2889999999999997</c:v>
                </c:pt>
                <c:pt idx="21944" formatCode="0.000">
                  <c:v>8.0079999999999991</c:v>
                </c:pt>
                <c:pt idx="21945" formatCode="0.000">
                  <c:v>5.4779999999999998</c:v>
                </c:pt>
                <c:pt idx="21946" formatCode="0.000">
                  <c:v>11.327999999999999</c:v>
                </c:pt>
                <c:pt idx="21947" formatCode="0.000">
                  <c:v>7.6669999999999998</c:v>
                </c:pt>
                <c:pt idx="21948" formatCode="0.000">
                  <c:v>-6.0830000000000002</c:v>
                </c:pt>
                <c:pt idx="21949" formatCode="0.000">
                  <c:v>0.51400000000000001</c:v>
                </c:pt>
                <c:pt idx="21950" formatCode="0.000">
                  <c:v>9.5470000000000006</c:v>
                </c:pt>
                <c:pt idx="21951" formatCode="0.000">
                  <c:v>8.4380000000000006</c:v>
                </c:pt>
                <c:pt idx="21952" formatCode="0.000">
                  <c:v>7.7140000000000004</c:v>
                </c:pt>
                <c:pt idx="21953" formatCode="0.000">
                  <c:v>4.359</c:v>
                </c:pt>
                <c:pt idx="21954" formatCode="0.000">
                  <c:v>10.048999999999999</c:v>
                </c:pt>
                <c:pt idx="21955" formatCode="0.000">
                  <c:v>7.0620000000000003</c:v>
                </c:pt>
                <c:pt idx="21956" formatCode="0.000">
                  <c:v>-6.7930000000000001</c:v>
                </c:pt>
                <c:pt idx="21957" formatCode="0.000">
                  <c:v>-0.45400000000000001</c:v>
                </c:pt>
                <c:pt idx="21958" formatCode="0.000">
                  <c:v>6.226</c:v>
                </c:pt>
                <c:pt idx="21959" formatCode="0.000">
                  <c:v>10.776</c:v>
                </c:pt>
                <c:pt idx="21960" formatCode="0.000">
                  <c:v>7.7450000000000001</c:v>
                </c:pt>
                <c:pt idx="21961" formatCode="0.000">
                  <c:v>5.3639999999999999</c:v>
                </c:pt>
                <c:pt idx="21962" formatCode="0.000">
                  <c:v>7.1760000000000002</c:v>
                </c:pt>
                <c:pt idx="21963" formatCode="0.000">
                  <c:v>7.7610000000000001</c:v>
                </c:pt>
                <c:pt idx="21964" formatCode="0.000">
                  <c:v>-3.698</c:v>
                </c:pt>
                <c:pt idx="21965" formatCode="0.000">
                  <c:v>3.1589999999999998</c:v>
                </c:pt>
                <c:pt idx="21966" formatCode="0.000">
                  <c:v>10.384</c:v>
                </c:pt>
                <c:pt idx="21967" formatCode="0.000">
                  <c:v>9.7140000000000004</c:v>
                </c:pt>
                <c:pt idx="21968" formatCode="0.000">
                  <c:v>8.7899999999999991</c:v>
                </c:pt>
                <c:pt idx="21969" formatCode="0.000">
                  <c:v>3.0939999999999999</c:v>
                </c:pt>
                <c:pt idx="21970" formatCode="0.000">
                  <c:v>9.1069999999999993</c:v>
                </c:pt>
                <c:pt idx="21971" formatCode="0.000">
                  <c:v>7.4130000000000003</c:v>
                </c:pt>
                <c:pt idx="21972" formatCode="0.000">
                  <c:v>-10.76</c:v>
                </c:pt>
                <c:pt idx="21973" formatCode="0.000">
                  <c:v>-3.3450000000000002</c:v>
                </c:pt>
                <c:pt idx="21974" formatCode="0.000">
                  <c:v>11.127000000000001</c:v>
                </c:pt>
                <c:pt idx="21975" formatCode="0.000">
                  <c:v>9.5790000000000006</c:v>
                </c:pt>
                <c:pt idx="21976" formatCode="0.000">
                  <c:v>8.327</c:v>
                </c:pt>
                <c:pt idx="21977" formatCode="0.000">
                  <c:v>4.16</c:v>
                </c:pt>
                <c:pt idx="21978" formatCode="0.000">
                  <c:v>9.3249999999999993</c:v>
                </c:pt>
                <c:pt idx="21979" formatCode="0.000">
                  <c:v>6.92</c:v>
                </c:pt>
                <c:pt idx="21980" formatCode="0.000">
                  <c:v>-5.1929999999999996</c:v>
                </c:pt>
                <c:pt idx="21981" formatCode="0.000">
                  <c:v>-4.0759999999999996</c:v>
                </c:pt>
                <c:pt idx="21982" formatCode="0.000">
                  <c:v>10.262</c:v>
                </c:pt>
                <c:pt idx="21983" formatCode="0.000">
                  <c:v>10.086</c:v>
                </c:pt>
                <c:pt idx="21984" formatCode="0.000">
                  <c:v>7.9749999999999996</c:v>
                </c:pt>
                <c:pt idx="21985" formatCode="0.000">
                  <c:v>4.28</c:v>
                </c:pt>
                <c:pt idx="21986" formatCode="0.000">
                  <c:v>10.016999999999999</c:v>
                </c:pt>
                <c:pt idx="21987" formatCode="0.000">
                  <c:v>6.1890000000000001</c:v>
                </c:pt>
                <c:pt idx="21988" formatCode="0.000">
                  <c:v>-3.8370000000000002</c:v>
                </c:pt>
                <c:pt idx="21989" formatCode="0.000">
                  <c:v>-2.806</c:v>
                </c:pt>
                <c:pt idx="21990" formatCode="0.000">
                  <c:v>11.25</c:v>
                </c:pt>
                <c:pt idx="21991" formatCode="0.000">
                  <c:v>10.319000000000001</c:v>
                </c:pt>
                <c:pt idx="21992" formatCode="0.000">
                  <c:v>6.2469999999999999</c:v>
                </c:pt>
                <c:pt idx="21993" formatCode="0.000">
                  <c:v>3.488</c:v>
                </c:pt>
                <c:pt idx="21994" formatCode="0.000">
                  <c:v>9.5050000000000008</c:v>
                </c:pt>
                <c:pt idx="21995" formatCode="0.000">
                  <c:v>7.1589999999999998</c:v>
                </c:pt>
                <c:pt idx="21996" formatCode="0.000">
                  <c:v>-4.5359999999999996</c:v>
                </c:pt>
                <c:pt idx="21997" formatCode="0.000">
                  <c:v>11.182</c:v>
                </c:pt>
                <c:pt idx="21998" formatCode="0.000">
                  <c:v>11.554</c:v>
                </c:pt>
                <c:pt idx="21999" formatCode="0.000">
                  <c:v>9.1769999999999996</c:v>
                </c:pt>
                <c:pt idx="22000" formatCode="0.000">
                  <c:v>5.726</c:v>
                </c:pt>
                <c:pt idx="22001" formatCode="0.000">
                  <c:v>6.2140000000000004</c:v>
                </c:pt>
                <c:pt idx="22002" formatCode="0.000">
                  <c:v>5.97</c:v>
                </c:pt>
                <c:pt idx="22003" formatCode="0.000">
                  <c:v>-2.399</c:v>
                </c:pt>
                <c:pt idx="22004" formatCode="0.000">
                  <c:v>9.1229999999999993</c:v>
                </c:pt>
                <c:pt idx="22005" formatCode="0.000">
                  <c:v>6.7649999999999997</c:v>
                </c:pt>
                <c:pt idx="22006" formatCode="0.000">
                  <c:v>8.4090000000000007</c:v>
                </c:pt>
                <c:pt idx="22007" formatCode="0.000">
                  <c:v>6.0609999999999999</c:v>
                </c:pt>
                <c:pt idx="22008" formatCode="0.000">
                  <c:v>7.0090000000000003</c:v>
                </c:pt>
                <c:pt idx="22009" formatCode="0.000">
                  <c:v>10.44</c:v>
                </c:pt>
                <c:pt idx="22010" formatCode="0.000">
                  <c:v>-2.9470000000000001</c:v>
                </c:pt>
                <c:pt idx="22011" formatCode="0.000">
                  <c:v>11.651999999999999</c:v>
                </c:pt>
                <c:pt idx="22012" formatCode="0.000">
                  <c:v>4.0549999999999997</c:v>
                </c:pt>
                <c:pt idx="22013" formatCode="0.000">
                  <c:v>8.6189999999999998</c:v>
                </c:pt>
                <c:pt idx="22014" formatCode="0.000">
                  <c:v>5.9329999999999998</c:v>
                </c:pt>
                <c:pt idx="22015" formatCode="0.000">
                  <c:v>7.0510000000000002</c:v>
                </c:pt>
                <c:pt idx="22016" formatCode="0.000">
                  <c:v>11.164999999999999</c:v>
                </c:pt>
                <c:pt idx="22017" formatCode="0.000">
                  <c:v>-3.052</c:v>
                </c:pt>
                <c:pt idx="22018" formatCode="0.000">
                  <c:v>11.619</c:v>
                </c:pt>
                <c:pt idx="22019" formatCode="0.000">
                  <c:v>11.494999999999999</c:v>
                </c:pt>
                <c:pt idx="22020" formatCode="0.000">
                  <c:v>8.7469999999999999</c:v>
                </c:pt>
                <c:pt idx="22021" formatCode="0.000">
                  <c:v>5.9939999999999998</c:v>
                </c:pt>
                <c:pt idx="22022" formatCode="0.000">
                  <c:v>5.66</c:v>
                </c:pt>
                <c:pt idx="22023" formatCode="0.000">
                  <c:v>5.181</c:v>
                </c:pt>
                <c:pt idx="22024" formatCode="0.000">
                  <c:v>0.76600000000000001</c:v>
                </c:pt>
                <c:pt idx="22025" formatCode="0.000">
                  <c:v>7.9370000000000003</c:v>
                </c:pt>
                <c:pt idx="22026" formatCode="0.000">
                  <c:v>9.5399999999999991</c:v>
                </c:pt>
                <c:pt idx="22027" formatCode="0.000">
                  <c:v>9.2270000000000003</c:v>
                </c:pt>
                <c:pt idx="22028" formatCode="0.000">
                  <c:v>6.8680000000000003</c:v>
                </c:pt>
                <c:pt idx="22029" formatCode="0.000">
                  <c:v>5.3650000000000002</c:v>
                </c:pt>
                <c:pt idx="22030" formatCode="0.000">
                  <c:v>6.0549999999999997</c:v>
                </c:pt>
                <c:pt idx="22031" formatCode="0.000">
                  <c:v>-1.361</c:v>
                </c:pt>
                <c:pt idx="22032" formatCode="0.000">
                  <c:v>6.9119999999999999</c:v>
                </c:pt>
                <c:pt idx="22033" formatCode="0.000">
                  <c:v>12.869</c:v>
                </c:pt>
                <c:pt idx="22034" formatCode="0.000">
                  <c:v>9.327</c:v>
                </c:pt>
                <c:pt idx="22035" formatCode="0.000">
                  <c:v>3.4430000000000001</c:v>
                </c:pt>
                <c:pt idx="22036" formatCode="0.000">
                  <c:v>10.757999999999999</c:v>
                </c:pt>
                <c:pt idx="22037" formatCode="0.000">
                  <c:v>3.92</c:v>
                </c:pt>
                <c:pt idx="22038" formatCode="0.000">
                  <c:v>-0.67900000000000005</c:v>
                </c:pt>
                <c:pt idx="22039" formatCode="0.000">
                  <c:v>8.9260000000000002</c:v>
                </c:pt>
                <c:pt idx="22040" formatCode="0.000">
                  <c:v>12.347</c:v>
                </c:pt>
                <c:pt idx="22041" formatCode="0.000">
                  <c:v>5.81</c:v>
                </c:pt>
                <c:pt idx="22042" formatCode="0.000">
                  <c:v>4.8540000000000001</c:v>
                </c:pt>
                <c:pt idx="22043" formatCode="0.000">
                  <c:v>10.423999999999999</c:v>
                </c:pt>
                <c:pt idx="22044" formatCode="0.000">
                  <c:v>4.2939999999999996</c:v>
                </c:pt>
                <c:pt idx="22045" formatCode="0.000">
                  <c:v>0.25600000000000001</c:v>
                </c:pt>
                <c:pt idx="22046" formatCode="0.000">
                  <c:v>8.3780000000000001</c:v>
                </c:pt>
                <c:pt idx="22047" formatCode="0.000">
                  <c:v>7.1310000000000002</c:v>
                </c:pt>
                <c:pt idx="22048" formatCode="0.000">
                  <c:v>8.3019999999999996</c:v>
                </c:pt>
                <c:pt idx="22049" formatCode="0.000">
                  <c:v>4.3579999999999997</c:v>
                </c:pt>
                <c:pt idx="22050" formatCode="0.000">
                  <c:v>11.51</c:v>
                </c:pt>
                <c:pt idx="22051" formatCode="0.000">
                  <c:v>6.1459999999999999</c:v>
                </c:pt>
                <c:pt idx="22052" formatCode="0.000">
                  <c:v>5.8230000000000004</c:v>
                </c:pt>
                <c:pt idx="22053" formatCode="0.000">
                  <c:v>8.1240000000000006</c:v>
                </c:pt>
                <c:pt idx="22054" formatCode="0.000">
                  <c:v>7.4969999999999999</c:v>
                </c:pt>
                <c:pt idx="22055" formatCode="0.000">
                  <c:v>9.1890000000000001</c:v>
                </c:pt>
                <c:pt idx="22056" formatCode="0.000">
                  <c:v>5.9489999999999998</c:v>
                </c:pt>
                <c:pt idx="22057" formatCode="0.000">
                  <c:v>5.4530000000000003</c:v>
                </c:pt>
                <c:pt idx="22058" formatCode="0.000">
                  <c:v>4.1470000000000002</c:v>
                </c:pt>
                <c:pt idx="22059" formatCode="0.000">
                  <c:v>5.4470000000000001</c:v>
                </c:pt>
                <c:pt idx="22060" formatCode="0.000">
                  <c:v>8.4339999999999993</c:v>
                </c:pt>
                <c:pt idx="22061" formatCode="0.000">
                  <c:v>7.8170000000000002</c:v>
                </c:pt>
                <c:pt idx="22062" formatCode="0.000">
                  <c:v>6.8410000000000002</c:v>
                </c:pt>
                <c:pt idx="22063" formatCode="0.000">
                  <c:v>4.9509999999999996</c:v>
                </c:pt>
                <c:pt idx="22064" formatCode="0.000">
                  <c:v>8.1289999999999996</c:v>
                </c:pt>
                <c:pt idx="22065" formatCode="0.000">
                  <c:v>4.6609999999999996</c:v>
                </c:pt>
                <c:pt idx="22066" formatCode="0.000">
                  <c:v>2.8519999999999999</c:v>
                </c:pt>
                <c:pt idx="22067" formatCode="0.000">
                  <c:v>8.8480000000000008</c:v>
                </c:pt>
                <c:pt idx="22068" formatCode="0.000">
                  <c:v>9.7200000000000006</c:v>
                </c:pt>
                <c:pt idx="22069" formatCode="0.000">
                  <c:v>7.8380000000000001</c:v>
                </c:pt>
                <c:pt idx="22070" formatCode="0.000">
                  <c:v>4.7080000000000002</c:v>
                </c:pt>
                <c:pt idx="22071" formatCode="0.000">
                  <c:v>10.132999999999999</c:v>
                </c:pt>
                <c:pt idx="22072" formatCode="0.000">
                  <c:v>2.278</c:v>
                </c:pt>
                <c:pt idx="22073" formatCode="0.000">
                  <c:v>2.524</c:v>
                </c:pt>
                <c:pt idx="22074" formatCode="0.000">
                  <c:v>10.616</c:v>
                </c:pt>
                <c:pt idx="22075" formatCode="0.000">
                  <c:v>4.3730000000000002</c:v>
                </c:pt>
                <c:pt idx="22076" formatCode="0.000">
                  <c:v>6.9589999999999996</c:v>
                </c:pt>
                <c:pt idx="22077" formatCode="0.000">
                  <c:v>5.1379999999999999</c:v>
                </c:pt>
                <c:pt idx="22078" formatCode="0.000">
                  <c:v>7.9560000000000004</c:v>
                </c:pt>
                <c:pt idx="22079" formatCode="0.000">
                  <c:v>8.9049999999999994</c:v>
                </c:pt>
                <c:pt idx="22080" formatCode="0.000">
                  <c:v>2.5329999999999999</c:v>
                </c:pt>
                <c:pt idx="22081" formatCode="0.000">
                  <c:v>10.095000000000001</c:v>
                </c:pt>
                <c:pt idx="22082" formatCode="0.000">
                  <c:v>6.78</c:v>
                </c:pt>
                <c:pt idx="22083" formatCode="0.000">
                  <c:v>7.0309999999999997</c:v>
                </c:pt>
                <c:pt idx="22084" formatCode="0.000">
                  <c:v>6.0209999999999999</c:v>
                </c:pt>
                <c:pt idx="22085" formatCode="0.000">
                  <c:v>8.423</c:v>
                </c:pt>
                <c:pt idx="22086" formatCode="0.000">
                  <c:v>5.6779999999999999</c:v>
                </c:pt>
                <c:pt idx="22087" formatCode="0.000">
                  <c:v>-0.16400000000000001</c:v>
                </c:pt>
                <c:pt idx="22088" formatCode="0.000">
                  <c:v>8.9990000000000006</c:v>
                </c:pt>
                <c:pt idx="22089" formatCode="0.000">
                  <c:v>9.3290000000000006</c:v>
                </c:pt>
                <c:pt idx="22090" formatCode="0.000">
                  <c:v>8.4369999999999994</c:v>
                </c:pt>
                <c:pt idx="22091" formatCode="0.000">
                  <c:v>5.835</c:v>
                </c:pt>
                <c:pt idx="22092" formatCode="0.000">
                  <c:v>8.4870000000000001</c:v>
                </c:pt>
                <c:pt idx="22093" formatCode="0.000">
                  <c:v>5.726</c:v>
                </c:pt>
                <c:pt idx="22094" formatCode="0.000">
                  <c:v>2.9140000000000001</c:v>
                </c:pt>
                <c:pt idx="22095" formatCode="0.000">
                  <c:v>9.3379999999999992</c:v>
                </c:pt>
                <c:pt idx="22096" formatCode="0.000">
                  <c:v>8.5120000000000005</c:v>
                </c:pt>
                <c:pt idx="22097" formatCode="0.000">
                  <c:v>7.0970000000000004</c:v>
                </c:pt>
                <c:pt idx="22098" formatCode="0.000">
                  <c:v>5.069</c:v>
                </c:pt>
                <c:pt idx="22099" formatCode="0.000">
                  <c:v>8.83</c:v>
                </c:pt>
                <c:pt idx="22100" formatCode="0.000">
                  <c:v>4.9740000000000002</c:v>
                </c:pt>
                <c:pt idx="22101" formatCode="0.000">
                  <c:v>0.32200000000000001</c:v>
                </c:pt>
                <c:pt idx="22102" formatCode="0.000">
                  <c:v>11.657</c:v>
                </c:pt>
                <c:pt idx="22103" formatCode="0.000">
                  <c:v>8.49</c:v>
                </c:pt>
                <c:pt idx="22104" formatCode="0.000">
                  <c:v>8.6940000000000008</c:v>
                </c:pt>
                <c:pt idx="22105" formatCode="0.000">
                  <c:v>6.1680000000000001</c:v>
                </c:pt>
                <c:pt idx="22106" formatCode="0.000">
                  <c:v>6.5679999999999996</c:v>
                </c:pt>
                <c:pt idx="22107" formatCode="0.000">
                  <c:v>4.9180000000000001</c:v>
                </c:pt>
                <c:pt idx="22108" formatCode="0.000">
                  <c:v>4.077</c:v>
                </c:pt>
                <c:pt idx="22109" formatCode="0.000">
                  <c:v>11.035</c:v>
                </c:pt>
                <c:pt idx="22110" formatCode="0.000">
                  <c:v>7.7649999999999997</c:v>
                </c:pt>
                <c:pt idx="22111" formatCode="0.000">
                  <c:v>7.7370000000000001</c:v>
                </c:pt>
                <c:pt idx="22112" formatCode="0.000">
                  <c:v>5.5430000000000001</c:v>
                </c:pt>
                <c:pt idx="22113" formatCode="0.000">
                  <c:v>6.867</c:v>
                </c:pt>
                <c:pt idx="22114" formatCode="0.000">
                  <c:v>3.8719999999999999</c:v>
                </c:pt>
                <c:pt idx="22115" formatCode="0.000">
                  <c:v>-1.8049999999999999</c:v>
                </c:pt>
                <c:pt idx="22116" formatCode="0.000">
                  <c:v>11.089</c:v>
                </c:pt>
                <c:pt idx="22117" formatCode="0.000">
                  <c:v>7.6689999999999996</c:v>
                </c:pt>
                <c:pt idx="22118" formatCode="0.000">
                  <c:v>7.46</c:v>
                </c:pt>
                <c:pt idx="22119" formatCode="0.000">
                  <c:v>5.8579999999999997</c:v>
                </c:pt>
                <c:pt idx="22120" formatCode="0.000">
                  <c:v>10.677</c:v>
                </c:pt>
                <c:pt idx="22121" formatCode="0.000">
                  <c:v>6.024</c:v>
                </c:pt>
                <c:pt idx="22122" formatCode="0.000">
                  <c:v>1.1339999999999999</c:v>
                </c:pt>
                <c:pt idx="22123" formatCode="0.000">
                  <c:v>9.5350000000000001</c:v>
                </c:pt>
                <c:pt idx="22124" formatCode="0.000">
                  <c:v>8.0120000000000005</c:v>
                </c:pt>
                <c:pt idx="22125" formatCode="0.000">
                  <c:v>9.0060000000000002</c:v>
                </c:pt>
                <c:pt idx="22126" formatCode="0.000">
                  <c:v>7.6829999999999998</c:v>
                </c:pt>
                <c:pt idx="22127" formatCode="0.000">
                  <c:v>5.6310000000000002</c:v>
                </c:pt>
                <c:pt idx="22128" formatCode="0.000">
                  <c:v>6.0469999999999997</c:v>
                </c:pt>
                <c:pt idx="22129" formatCode="0.000">
                  <c:v>6.0449999999999999</c:v>
                </c:pt>
                <c:pt idx="22130" formatCode="0.000">
                  <c:v>9.0370000000000008</c:v>
                </c:pt>
                <c:pt idx="22131" formatCode="0.000">
                  <c:v>7.8410000000000002</c:v>
                </c:pt>
                <c:pt idx="22132" formatCode="0.000">
                  <c:v>6.4749999999999996</c:v>
                </c:pt>
                <c:pt idx="22133" formatCode="0.000">
                  <c:v>5.3090000000000002</c:v>
                </c:pt>
                <c:pt idx="22134" formatCode="0.000">
                  <c:v>3.524</c:v>
                </c:pt>
                <c:pt idx="22135" formatCode="0.000">
                  <c:v>8.8879999999999999</c:v>
                </c:pt>
                <c:pt idx="22136" formatCode="0.000">
                  <c:v>-2.0510000000000002</c:v>
                </c:pt>
                <c:pt idx="22137" formatCode="0.000">
                  <c:v>10.029999999999999</c:v>
                </c:pt>
                <c:pt idx="22138" formatCode="0.000">
                  <c:v>5.8789999999999996</c:v>
                </c:pt>
                <c:pt idx="22139" formatCode="0.000">
                  <c:v>10.577999999999999</c:v>
                </c:pt>
                <c:pt idx="22140" formatCode="0.000">
                  <c:v>8.8740000000000006</c:v>
                </c:pt>
                <c:pt idx="22141" formatCode="0.000">
                  <c:v>9.36</c:v>
                </c:pt>
                <c:pt idx="22142" formatCode="0.000">
                  <c:v>4.5179999999999998</c:v>
                </c:pt>
                <c:pt idx="22143" formatCode="0.000">
                  <c:v>-0.182</c:v>
                </c:pt>
                <c:pt idx="22144" formatCode="0.000">
                  <c:v>10.938000000000001</c:v>
                </c:pt>
                <c:pt idx="22145" formatCode="0.000">
                  <c:v>7.3979999999999997</c:v>
                </c:pt>
                <c:pt idx="22146" formatCode="0.000">
                  <c:v>9.2729999999999997</c:v>
                </c:pt>
                <c:pt idx="22147" formatCode="0.000">
                  <c:v>7.8570000000000002</c:v>
                </c:pt>
                <c:pt idx="22148" formatCode="0.000">
                  <c:v>3.4830000000000001</c:v>
                </c:pt>
                <c:pt idx="22149" formatCode="0.000">
                  <c:v>8.4870000000000001</c:v>
                </c:pt>
                <c:pt idx="22150" formatCode="0.000">
                  <c:v>-0.69199999999999995</c:v>
                </c:pt>
                <c:pt idx="22151" formatCode="0.000">
                  <c:v>9.3149999999999995</c:v>
                </c:pt>
                <c:pt idx="22152" formatCode="0.000">
                  <c:v>7.4779999999999998</c:v>
                </c:pt>
                <c:pt idx="22153" formatCode="0.000">
                  <c:v>9.2469999999999999</c:v>
                </c:pt>
                <c:pt idx="22154" formatCode="0.000">
                  <c:v>8.7550000000000008</c:v>
                </c:pt>
                <c:pt idx="22155" formatCode="0.000">
                  <c:v>5.141</c:v>
                </c:pt>
                <c:pt idx="22156" formatCode="0.000">
                  <c:v>8.0730000000000004</c:v>
                </c:pt>
                <c:pt idx="22157" formatCode="0.000">
                  <c:v>0.36399999999999999</c:v>
                </c:pt>
                <c:pt idx="22158" formatCode="0.000">
                  <c:v>8.3409999999999993</c:v>
                </c:pt>
                <c:pt idx="22159" formatCode="0.000">
                  <c:v>9.6790000000000003</c:v>
                </c:pt>
                <c:pt idx="22160" formatCode="0.000">
                  <c:v>9.1140000000000008</c:v>
                </c:pt>
                <c:pt idx="22161" formatCode="0.000">
                  <c:v>7.3259999999999996</c:v>
                </c:pt>
                <c:pt idx="22162" formatCode="0.000">
                  <c:v>5.9050000000000002</c:v>
                </c:pt>
                <c:pt idx="22163" formatCode="0.000">
                  <c:v>6.649</c:v>
                </c:pt>
                <c:pt idx="22164" formatCode="0.000">
                  <c:v>0.56599999999999995</c:v>
                </c:pt>
                <c:pt idx="22165" formatCode="0.000">
                  <c:v>11.116</c:v>
                </c:pt>
                <c:pt idx="22166" formatCode="0.000">
                  <c:v>7.9660000000000002</c:v>
                </c:pt>
                <c:pt idx="22167" formatCode="0.000">
                  <c:v>7.9770000000000003</c:v>
                </c:pt>
                <c:pt idx="22168" formatCode="0.000">
                  <c:v>6.6689999999999996</c:v>
                </c:pt>
                <c:pt idx="22169" formatCode="0.000">
                  <c:v>6.2110000000000003</c:v>
                </c:pt>
                <c:pt idx="22170" formatCode="0.000">
                  <c:v>6.9329999999999998</c:v>
                </c:pt>
                <c:pt idx="22171" formatCode="0.000">
                  <c:v>0.92</c:v>
                </c:pt>
                <c:pt idx="22172" formatCode="0.000">
                  <c:v>6.085</c:v>
                </c:pt>
                <c:pt idx="22173" formatCode="0.000">
                  <c:v>9.6229999999999993</c:v>
                </c:pt>
                <c:pt idx="22174" formatCode="0.000">
                  <c:v>8.7430000000000003</c:v>
                </c:pt>
                <c:pt idx="22175" formatCode="0.000">
                  <c:v>5.8860000000000001</c:v>
                </c:pt>
                <c:pt idx="22176" formatCode="0.000">
                  <c:v>8.7769999999999992</c:v>
                </c:pt>
                <c:pt idx="22177" formatCode="0.000">
                  <c:v>7.4589999999999996</c:v>
                </c:pt>
                <c:pt idx="22178" formatCode="0.000">
                  <c:v>2.786</c:v>
                </c:pt>
                <c:pt idx="22179" formatCode="0.000">
                  <c:v>10.214</c:v>
                </c:pt>
                <c:pt idx="22180" formatCode="0.000">
                  <c:v>8.5890000000000004</c:v>
                </c:pt>
                <c:pt idx="22181" formatCode="0.000">
                  <c:v>8.5869999999999997</c:v>
                </c:pt>
                <c:pt idx="22182" formatCode="0.000">
                  <c:v>4.4329999999999998</c:v>
                </c:pt>
                <c:pt idx="22183" formatCode="0.000">
                  <c:v>7.92</c:v>
                </c:pt>
                <c:pt idx="22184" formatCode="0.000">
                  <c:v>5.0179999999999998</c:v>
                </c:pt>
                <c:pt idx="22185" formatCode="0.000">
                  <c:v>5.1580000000000004</c:v>
                </c:pt>
                <c:pt idx="22186" formatCode="0.000">
                  <c:v>9.1750000000000007</c:v>
                </c:pt>
                <c:pt idx="22187" formatCode="0.000">
                  <c:v>7.0910000000000002</c:v>
                </c:pt>
                <c:pt idx="22188" formatCode="0.000">
                  <c:v>9.3569999999999993</c:v>
                </c:pt>
                <c:pt idx="22189" formatCode="0.000">
                  <c:v>6.63</c:v>
                </c:pt>
                <c:pt idx="22190" formatCode="0.000">
                  <c:v>3.5870000000000002</c:v>
                </c:pt>
                <c:pt idx="22191" formatCode="0.000">
                  <c:v>6.6</c:v>
                </c:pt>
                <c:pt idx="22192" formatCode="0.000">
                  <c:v>3.3620000000000001</c:v>
                </c:pt>
                <c:pt idx="22193" formatCode="0.000">
                  <c:v>9.3309999999999995</c:v>
                </c:pt>
                <c:pt idx="22194" formatCode="0.000">
                  <c:v>7.8739999999999997</c:v>
                </c:pt>
                <c:pt idx="22195" formatCode="0.000">
                  <c:v>10.564</c:v>
                </c:pt>
                <c:pt idx="22196" formatCode="0.000">
                  <c:v>6.47</c:v>
                </c:pt>
                <c:pt idx="22197" formatCode="0.000">
                  <c:v>4.6109999999999998</c:v>
                </c:pt>
                <c:pt idx="22198" formatCode="0.000">
                  <c:v>5.4340000000000002</c:v>
                </c:pt>
                <c:pt idx="22199" formatCode="0.000">
                  <c:v>4.0579999999999998</c:v>
                </c:pt>
                <c:pt idx="22200" formatCode="0.000">
                  <c:v>8.7780000000000005</c:v>
                </c:pt>
                <c:pt idx="22201" formatCode="0.000">
                  <c:v>8.4649999999999999</c:v>
                </c:pt>
                <c:pt idx="22202" formatCode="0.000">
                  <c:v>7.83</c:v>
                </c:pt>
                <c:pt idx="22203" formatCode="0.000">
                  <c:v>6.4260000000000002</c:v>
                </c:pt>
                <c:pt idx="22204" formatCode="0.000">
                  <c:v>8.1379999999999999</c:v>
                </c:pt>
                <c:pt idx="22205" formatCode="0.000">
                  <c:v>3.9969999999999999</c:v>
                </c:pt>
                <c:pt idx="22206" formatCode="0.000">
                  <c:v>5.3959999999999999</c:v>
                </c:pt>
                <c:pt idx="22207" formatCode="0.000">
                  <c:v>9.6649999999999991</c:v>
                </c:pt>
                <c:pt idx="22208" formatCode="0.000">
                  <c:v>9.4870000000000001</c:v>
                </c:pt>
                <c:pt idx="22209" formatCode="0.000">
                  <c:v>8.6319999999999997</c:v>
                </c:pt>
                <c:pt idx="22210" formatCode="0.000">
                  <c:v>5.2190000000000003</c:v>
                </c:pt>
                <c:pt idx="22211" formatCode="0.000">
                  <c:v>4.899</c:v>
                </c:pt>
                <c:pt idx="22212" formatCode="0.000">
                  <c:v>4.4370000000000003</c:v>
                </c:pt>
                <c:pt idx="22213" formatCode="0.000">
                  <c:v>1.127</c:v>
                </c:pt>
                <c:pt idx="22214" formatCode="0.000">
                  <c:v>10.116</c:v>
                </c:pt>
                <c:pt idx="22215" formatCode="0.000">
                  <c:v>8.1140000000000008</c:v>
                </c:pt>
                <c:pt idx="22216" formatCode="0.000">
                  <c:v>11.095000000000001</c:v>
                </c:pt>
                <c:pt idx="22217" formatCode="0.000">
                  <c:v>4.5880000000000001</c:v>
                </c:pt>
                <c:pt idx="22218" formatCode="0.000">
                  <c:v>7.6689999999999996</c:v>
                </c:pt>
                <c:pt idx="22219" formatCode="0.000">
                  <c:v>5.069</c:v>
                </c:pt>
                <c:pt idx="22220" formatCode="0.000">
                  <c:v>4.6790000000000003</c:v>
                </c:pt>
                <c:pt idx="22221" formatCode="0.000">
                  <c:v>11.381</c:v>
                </c:pt>
                <c:pt idx="22222" formatCode="0.000">
                  <c:v>7.4969999999999999</c:v>
                </c:pt>
                <c:pt idx="22223" formatCode="0.000">
                  <c:v>7.1429999999999998</c:v>
                </c:pt>
                <c:pt idx="22224" formatCode="0.000">
                  <c:v>5.2130000000000001</c:v>
                </c:pt>
                <c:pt idx="22225" formatCode="0.000">
                  <c:v>6.4710000000000001</c:v>
                </c:pt>
                <c:pt idx="22226" formatCode="0.000">
                  <c:v>5.431</c:v>
                </c:pt>
                <c:pt idx="22227" formatCode="0.000">
                  <c:v>4.1719999999999997</c:v>
                </c:pt>
                <c:pt idx="22228" formatCode="0.000">
                  <c:v>8.6219999999999999</c:v>
                </c:pt>
                <c:pt idx="22229" formatCode="0.000">
                  <c:v>8.6969999999999992</c:v>
                </c:pt>
                <c:pt idx="22230" formatCode="0.000">
                  <c:v>9.6359999999999992</c:v>
                </c:pt>
                <c:pt idx="22231" formatCode="0.000">
                  <c:v>4.5369999999999999</c:v>
                </c:pt>
                <c:pt idx="22232" formatCode="0.000">
                  <c:v>6.3630000000000004</c:v>
                </c:pt>
                <c:pt idx="22233" formatCode="0.000">
                  <c:v>5.8250000000000002</c:v>
                </c:pt>
                <c:pt idx="22234" formatCode="0.000">
                  <c:v>1.782</c:v>
                </c:pt>
                <c:pt idx="22235" formatCode="0.000">
                  <c:v>11.816000000000001</c:v>
                </c:pt>
                <c:pt idx="22236" formatCode="0.000">
                  <c:v>7.4169999999999998</c:v>
                </c:pt>
                <c:pt idx="22237" formatCode="0.000">
                  <c:v>8.76</c:v>
                </c:pt>
                <c:pt idx="22238" formatCode="0.000">
                  <c:v>5.306</c:v>
                </c:pt>
                <c:pt idx="22239" formatCode="0.000">
                  <c:v>9.1370000000000005</c:v>
                </c:pt>
                <c:pt idx="22240" formatCode="0.000">
                  <c:v>3.6669999999999998</c:v>
                </c:pt>
                <c:pt idx="22241" formatCode="0.000">
                  <c:v>5.9909999999999997</c:v>
                </c:pt>
                <c:pt idx="22242" formatCode="0.000">
                  <c:v>8.1319999999999997</c:v>
                </c:pt>
                <c:pt idx="22243" formatCode="0.000">
                  <c:v>9.8559999999999999</c:v>
                </c:pt>
                <c:pt idx="22244" formatCode="0.000">
                  <c:v>8.2390000000000008</c:v>
                </c:pt>
                <c:pt idx="22245" formatCode="0.000">
                  <c:v>4.7720000000000002</c:v>
                </c:pt>
                <c:pt idx="22246" formatCode="0.000">
                  <c:v>3.6739999999999999</c:v>
                </c:pt>
                <c:pt idx="22247" formatCode="0.000">
                  <c:v>7.25</c:v>
                </c:pt>
                <c:pt idx="22248" formatCode="0.000">
                  <c:v>1.25</c:v>
                </c:pt>
                <c:pt idx="22249" formatCode="0.000">
                  <c:v>9.8040000000000003</c:v>
                </c:pt>
                <c:pt idx="22250" formatCode="0.000">
                  <c:v>7.3140000000000001</c:v>
                </c:pt>
                <c:pt idx="22251" formatCode="0.000">
                  <c:v>9.0790000000000006</c:v>
                </c:pt>
                <c:pt idx="22252" formatCode="0.000">
                  <c:v>5.6550000000000002</c:v>
                </c:pt>
                <c:pt idx="22253" formatCode="0.000">
                  <c:v>10.010999999999999</c:v>
                </c:pt>
                <c:pt idx="22254" formatCode="0.000">
                  <c:v>4.8319999999999999</c:v>
                </c:pt>
                <c:pt idx="22255" formatCode="0.000">
                  <c:v>3.7879999999999998</c:v>
                </c:pt>
                <c:pt idx="22256" formatCode="0.000">
                  <c:v>9.4649999999999999</c:v>
                </c:pt>
                <c:pt idx="22257" formatCode="0.000">
                  <c:v>8.5969999999999995</c:v>
                </c:pt>
                <c:pt idx="22258" formatCode="0.000">
                  <c:v>9.0510000000000002</c:v>
                </c:pt>
                <c:pt idx="22259" formatCode="0.000">
                  <c:v>5.5330000000000004</c:v>
                </c:pt>
                <c:pt idx="22260" formatCode="0.000">
                  <c:v>6.1260000000000003</c:v>
                </c:pt>
                <c:pt idx="22261" formatCode="0.000">
                  <c:v>5.4109999999999996</c:v>
                </c:pt>
                <c:pt idx="22262" formatCode="0.000">
                  <c:v>5.1239999999999997</c:v>
                </c:pt>
                <c:pt idx="22263" formatCode="0.000">
                  <c:v>7.9580000000000002</c:v>
                </c:pt>
                <c:pt idx="22264" formatCode="0.000">
                  <c:v>6.9370000000000003</c:v>
                </c:pt>
                <c:pt idx="22265" formatCode="0.000">
                  <c:v>8.6170000000000009</c:v>
                </c:pt>
                <c:pt idx="22266" formatCode="0.000">
                  <c:v>7.3419999999999996</c:v>
                </c:pt>
                <c:pt idx="22267" formatCode="0.000">
                  <c:v>6.1829999999999998</c:v>
                </c:pt>
                <c:pt idx="22268" formatCode="0.000">
                  <c:v>5.8339999999999996</c:v>
                </c:pt>
                <c:pt idx="22269" formatCode="0.000">
                  <c:v>2.8940000000000001</c:v>
                </c:pt>
                <c:pt idx="22270" formatCode="0.000">
                  <c:v>8.6259999999999994</c:v>
                </c:pt>
                <c:pt idx="22271" formatCode="0.000">
                  <c:v>9.1010000000000009</c:v>
                </c:pt>
                <c:pt idx="22272" formatCode="0.000">
                  <c:v>10.74</c:v>
                </c:pt>
                <c:pt idx="22273" formatCode="0.000">
                  <c:v>7.3840000000000003</c:v>
                </c:pt>
                <c:pt idx="22274" formatCode="0.000">
                  <c:v>4.0110000000000001</c:v>
                </c:pt>
                <c:pt idx="22275" formatCode="0.000">
                  <c:v>5.2610000000000001</c:v>
                </c:pt>
                <c:pt idx="22276" formatCode="0.000">
                  <c:v>4.3819999999999997</c:v>
                </c:pt>
                <c:pt idx="22277" formatCode="0.000">
                  <c:v>7.1479999999999997</c:v>
                </c:pt>
                <c:pt idx="22278" formatCode="0.000">
                  <c:v>8.2929999999999993</c:v>
                </c:pt>
                <c:pt idx="22279" formatCode="0.000">
                  <c:v>12.24</c:v>
                </c:pt>
                <c:pt idx="22280" formatCode="0.000">
                  <c:v>6.8550000000000004</c:v>
                </c:pt>
                <c:pt idx="22281" formatCode="0.000">
                  <c:v>4.2300000000000004</c:v>
                </c:pt>
                <c:pt idx="22282" formatCode="0.000">
                  <c:v>4.8879999999999999</c:v>
                </c:pt>
                <c:pt idx="22283" formatCode="0.000">
                  <c:v>4.4240000000000004</c:v>
                </c:pt>
                <c:pt idx="22284" formatCode="0.000">
                  <c:v>9.016</c:v>
                </c:pt>
                <c:pt idx="22285" formatCode="0.000">
                  <c:v>8.6709999999999994</c:v>
                </c:pt>
                <c:pt idx="22286" formatCode="0.000">
                  <c:v>9.4740000000000002</c:v>
                </c:pt>
                <c:pt idx="22287" formatCode="0.000">
                  <c:v>6.1070000000000002</c:v>
                </c:pt>
                <c:pt idx="22288" formatCode="0.000">
                  <c:v>4.5309999999999997</c:v>
                </c:pt>
                <c:pt idx="22289" formatCode="0.000">
                  <c:v>5.83</c:v>
                </c:pt>
                <c:pt idx="22290" formatCode="0.000">
                  <c:v>3.6739999999999999</c:v>
                </c:pt>
                <c:pt idx="22291" formatCode="0.000">
                  <c:v>10.125</c:v>
                </c:pt>
                <c:pt idx="22292" formatCode="0.000">
                  <c:v>9.7460000000000004</c:v>
                </c:pt>
                <c:pt idx="22293" formatCode="0.000">
                  <c:v>7.851</c:v>
                </c:pt>
                <c:pt idx="22294" formatCode="0.000">
                  <c:v>4.6509999999999998</c:v>
                </c:pt>
                <c:pt idx="22295" formatCode="0.000">
                  <c:v>7.2759999999999998</c:v>
                </c:pt>
                <c:pt idx="22296" formatCode="0.000">
                  <c:v>4.7439999999999998</c:v>
                </c:pt>
                <c:pt idx="22297" formatCode="0.000">
                  <c:v>3.573</c:v>
                </c:pt>
                <c:pt idx="22298" formatCode="0.000">
                  <c:v>12.106</c:v>
                </c:pt>
                <c:pt idx="22299" formatCode="0.000">
                  <c:v>8.391</c:v>
                </c:pt>
                <c:pt idx="22300" formatCode="0.000">
                  <c:v>11.666</c:v>
                </c:pt>
                <c:pt idx="22301" formatCode="0.000">
                  <c:v>4.4969999999999999</c:v>
                </c:pt>
                <c:pt idx="22302" formatCode="0.000">
                  <c:v>2.681</c:v>
                </c:pt>
                <c:pt idx="22303" formatCode="0.000">
                  <c:v>5.1660000000000004</c:v>
                </c:pt>
                <c:pt idx="22304" formatCode="0.000">
                  <c:v>2.516</c:v>
                </c:pt>
                <c:pt idx="22305" formatCode="0.000">
                  <c:v>10.311</c:v>
                </c:pt>
                <c:pt idx="22306" formatCode="0.000">
                  <c:v>10.042</c:v>
                </c:pt>
                <c:pt idx="22307" formatCode="0.000">
                  <c:v>8.0890000000000004</c:v>
                </c:pt>
                <c:pt idx="22308" formatCode="0.000">
                  <c:v>5.5629999999999997</c:v>
                </c:pt>
                <c:pt idx="22309" formatCode="0.000">
                  <c:v>6.0759999999999996</c:v>
                </c:pt>
                <c:pt idx="22310" formatCode="0.000">
                  <c:v>5.4930000000000003</c:v>
                </c:pt>
                <c:pt idx="22311" formatCode="0.000">
                  <c:v>5.1260000000000003</c:v>
                </c:pt>
                <c:pt idx="22312" formatCode="0.000">
                  <c:v>11.645</c:v>
                </c:pt>
                <c:pt idx="22313" formatCode="0.000">
                  <c:v>8.8529999999999998</c:v>
                </c:pt>
                <c:pt idx="22314" formatCode="0.000">
                  <c:v>10.304</c:v>
                </c:pt>
                <c:pt idx="22315" formatCode="0.000">
                  <c:v>6.5709999999999997</c:v>
                </c:pt>
                <c:pt idx="22316" formatCode="0.000">
                  <c:v>1.3420000000000001</c:v>
                </c:pt>
                <c:pt idx="22317" formatCode="0.000">
                  <c:v>4.2560000000000002</c:v>
                </c:pt>
                <c:pt idx="22318" formatCode="0.000">
                  <c:v>4.9320000000000004</c:v>
                </c:pt>
                <c:pt idx="22319" formatCode="0.000">
                  <c:v>10.971</c:v>
                </c:pt>
                <c:pt idx="22320" formatCode="0.000">
                  <c:v>9.2010000000000005</c:v>
                </c:pt>
                <c:pt idx="22321" formatCode="0.000">
                  <c:v>6.5129999999999999</c:v>
                </c:pt>
                <c:pt idx="22322" formatCode="0.000">
                  <c:v>5.6180000000000003</c:v>
                </c:pt>
                <c:pt idx="22323" formatCode="0.000">
                  <c:v>7.5069999999999997</c:v>
                </c:pt>
                <c:pt idx="22324" formatCode="0.000">
                  <c:v>3.3620000000000001</c:v>
                </c:pt>
                <c:pt idx="22325" formatCode="0.000">
                  <c:v>1.583</c:v>
                </c:pt>
                <c:pt idx="22326" formatCode="0.000">
                  <c:v>10.79</c:v>
                </c:pt>
                <c:pt idx="22327" formatCode="0.000">
                  <c:v>9.2089999999999996</c:v>
                </c:pt>
                <c:pt idx="22328" formatCode="0.000">
                  <c:v>10.444000000000001</c:v>
                </c:pt>
                <c:pt idx="22329" formatCode="0.000">
                  <c:v>6.7249999999999996</c:v>
                </c:pt>
                <c:pt idx="22330" formatCode="0.000">
                  <c:v>6.3289999999999997</c:v>
                </c:pt>
                <c:pt idx="22331" formatCode="0.000">
                  <c:v>3.0259999999999998</c:v>
                </c:pt>
                <c:pt idx="22332" formatCode="0.000">
                  <c:v>4.8109999999999999</c:v>
                </c:pt>
                <c:pt idx="22333" formatCode="0.000">
                  <c:v>11.51</c:v>
                </c:pt>
                <c:pt idx="22334" formatCode="0.000">
                  <c:v>8.7140000000000004</c:v>
                </c:pt>
                <c:pt idx="22335" formatCode="0.000">
                  <c:v>8.8030000000000008</c:v>
                </c:pt>
                <c:pt idx="22336" formatCode="0.000">
                  <c:v>6.6849999999999996</c:v>
                </c:pt>
                <c:pt idx="22337" formatCode="0.000">
                  <c:v>4.1159999999999997</c:v>
                </c:pt>
                <c:pt idx="22338" formatCode="0.000">
                  <c:v>3.4689999999999999</c:v>
                </c:pt>
                <c:pt idx="22339" formatCode="0.000">
                  <c:v>7.4930000000000003</c:v>
                </c:pt>
                <c:pt idx="22340" formatCode="0.000">
                  <c:v>10.766</c:v>
                </c:pt>
                <c:pt idx="22341" formatCode="0.000">
                  <c:v>7.633</c:v>
                </c:pt>
                <c:pt idx="22342" formatCode="0.000">
                  <c:v>8.17</c:v>
                </c:pt>
                <c:pt idx="22343" formatCode="0.000">
                  <c:v>5.7960000000000003</c:v>
                </c:pt>
                <c:pt idx="22344" formatCode="0.000">
                  <c:v>4.5910000000000002</c:v>
                </c:pt>
                <c:pt idx="22345" formatCode="0.000">
                  <c:v>3.657</c:v>
                </c:pt>
                <c:pt idx="22346" formatCode="0.000">
                  <c:v>1.393</c:v>
                </c:pt>
                <c:pt idx="22347" formatCode="0.000">
                  <c:v>13.452999999999999</c:v>
                </c:pt>
                <c:pt idx="22348" formatCode="0.000">
                  <c:v>6.8630000000000004</c:v>
                </c:pt>
                <c:pt idx="22349" formatCode="0.000">
                  <c:v>8.6790000000000003</c:v>
                </c:pt>
                <c:pt idx="22350" formatCode="0.000">
                  <c:v>5.9059999999999997</c:v>
                </c:pt>
                <c:pt idx="22351" formatCode="0.000">
                  <c:v>7.1289999999999996</c:v>
                </c:pt>
                <c:pt idx="22352" formatCode="0.000">
                  <c:v>4.68</c:v>
                </c:pt>
                <c:pt idx="22353" formatCode="0.000">
                  <c:v>7.633</c:v>
                </c:pt>
                <c:pt idx="22354" formatCode="0.000">
                  <c:v>9.8650000000000002</c:v>
                </c:pt>
                <c:pt idx="22355" formatCode="0.000">
                  <c:v>8.3059999999999992</c:v>
                </c:pt>
                <c:pt idx="22356" formatCode="0.000">
                  <c:v>7.2880000000000003</c:v>
                </c:pt>
                <c:pt idx="22357" formatCode="0.000">
                  <c:v>7.3949999999999996</c:v>
                </c:pt>
                <c:pt idx="22358" formatCode="0.000">
                  <c:v>6.2110000000000003</c:v>
                </c:pt>
                <c:pt idx="22359" formatCode="0.000">
                  <c:v>1.399</c:v>
                </c:pt>
                <c:pt idx="22360" formatCode="0.000">
                  <c:v>4.1139999999999999</c:v>
                </c:pt>
                <c:pt idx="22361" formatCode="0.000">
                  <c:v>8.5389999999999997</c:v>
                </c:pt>
                <c:pt idx="22362" formatCode="0.000">
                  <c:v>9.6509999999999998</c:v>
                </c:pt>
                <c:pt idx="22363" formatCode="0.000">
                  <c:v>8.5340000000000007</c:v>
                </c:pt>
                <c:pt idx="22364" formatCode="0.000">
                  <c:v>6.6189999999999998</c:v>
                </c:pt>
                <c:pt idx="22365" formatCode="0.000">
                  <c:v>6.3760000000000003</c:v>
                </c:pt>
                <c:pt idx="22366" formatCode="0.000">
                  <c:v>4.2560000000000002</c:v>
                </c:pt>
                <c:pt idx="22367" formatCode="0.000">
                  <c:v>7.0910000000000002</c:v>
                </c:pt>
                <c:pt idx="22368" formatCode="0.000">
                  <c:v>7.0830000000000002</c:v>
                </c:pt>
                <c:pt idx="22369" formatCode="0.000">
                  <c:v>7.173</c:v>
                </c:pt>
                <c:pt idx="22370" formatCode="0.000">
                  <c:v>8.5039999999999996</c:v>
                </c:pt>
                <c:pt idx="22371" formatCode="0.000">
                  <c:v>5.9429999999999996</c:v>
                </c:pt>
                <c:pt idx="22372" formatCode="0.000">
                  <c:v>7.3259999999999996</c:v>
                </c:pt>
                <c:pt idx="22373" formatCode="0.000">
                  <c:v>4.9589999999999996</c:v>
                </c:pt>
                <c:pt idx="22374" formatCode="0.000">
                  <c:v>6.0179999999999998</c:v>
                </c:pt>
                <c:pt idx="22375" formatCode="0.000">
                  <c:v>11.885999999999999</c:v>
                </c:pt>
                <c:pt idx="22376" formatCode="0.000">
                  <c:v>7.45</c:v>
                </c:pt>
                <c:pt idx="22377" formatCode="0.000">
                  <c:v>6.5449999999999999</c:v>
                </c:pt>
                <c:pt idx="22378" formatCode="0.000">
                  <c:v>6.2359999999999998</c:v>
                </c:pt>
                <c:pt idx="22379" formatCode="0.000">
                  <c:v>7.8369999999999997</c:v>
                </c:pt>
                <c:pt idx="22380" formatCode="0.000">
                  <c:v>2.097</c:v>
                </c:pt>
                <c:pt idx="22381" formatCode="0.000">
                  <c:v>5.8959999999999999</c:v>
                </c:pt>
                <c:pt idx="22382" formatCode="0.000">
                  <c:v>10.252000000000001</c:v>
                </c:pt>
                <c:pt idx="22383" formatCode="0.000">
                  <c:v>7.8710000000000004</c:v>
                </c:pt>
                <c:pt idx="22384" formatCode="0.000">
                  <c:v>8.2289999999999992</c:v>
                </c:pt>
                <c:pt idx="22385" formatCode="0.000">
                  <c:v>7.3630000000000004</c:v>
                </c:pt>
                <c:pt idx="22386" formatCode="0.000">
                  <c:v>5.4880000000000004</c:v>
                </c:pt>
                <c:pt idx="22387" formatCode="0.000">
                  <c:v>2.9540000000000002</c:v>
                </c:pt>
                <c:pt idx="22388" formatCode="0.000">
                  <c:v>6.5359999999999996</c:v>
                </c:pt>
                <c:pt idx="22389" formatCode="0.000">
                  <c:v>9.0329999999999995</c:v>
                </c:pt>
                <c:pt idx="22390" formatCode="0.000">
                  <c:v>9.7680000000000007</c:v>
                </c:pt>
                <c:pt idx="22391" formatCode="0.000">
                  <c:v>8.8000000000000007</c:v>
                </c:pt>
                <c:pt idx="22392" formatCode="0.000">
                  <c:v>7.2279999999999998</c:v>
                </c:pt>
                <c:pt idx="22393" formatCode="0.000">
                  <c:v>3.3250000000000002</c:v>
                </c:pt>
                <c:pt idx="22394" formatCode="0.000">
                  <c:v>3.3460000000000001</c:v>
                </c:pt>
                <c:pt idx="22395" formatCode="0.000">
                  <c:v>4.7030000000000003</c:v>
                </c:pt>
                <c:pt idx="22396" formatCode="0.000">
                  <c:v>12.226000000000001</c:v>
                </c:pt>
                <c:pt idx="22397" formatCode="0.000">
                  <c:v>9.9060000000000006</c:v>
                </c:pt>
                <c:pt idx="22398" formatCode="0.000">
                  <c:v>10.16</c:v>
                </c:pt>
                <c:pt idx="22399" formatCode="0.000">
                  <c:v>7.3529999999999998</c:v>
                </c:pt>
                <c:pt idx="22400" formatCode="0.000">
                  <c:v>-0.36499999999999999</c:v>
                </c:pt>
                <c:pt idx="22401" formatCode="0.000">
                  <c:v>4.0350000000000001</c:v>
                </c:pt>
                <c:pt idx="22402" formatCode="0.000">
                  <c:v>4.6660000000000004</c:v>
                </c:pt>
                <c:pt idx="22403" formatCode="0.000">
                  <c:v>10.208</c:v>
                </c:pt>
                <c:pt idx="22404" formatCode="0.000">
                  <c:v>10.266999999999999</c:v>
                </c:pt>
                <c:pt idx="22405" formatCode="0.000">
                  <c:v>8.5850000000000009</c:v>
                </c:pt>
                <c:pt idx="22406" formatCode="0.000">
                  <c:v>10.865</c:v>
                </c:pt>
                <c:pt idx="22407" formatCode="0.000">
                  <c:v>0.39700000000000002</c:v>
                </c:pt>
                <c:pt idx="22408" formatCode="0.000">
                  <c:v>3.0110000000000001</c:v>
                </c:pt>
                <c:pt idx="22409" formatCode="0.000">
                  <c:v>5.2279999999999998</c:v>
                </c:pt>
                <c:pt idx="22410" formatCode="0.000">
                  <c:v>8.2509999999999994</c:v>
                </c:pt>
                <c:pt idx="22411" formatCode="0.000">
                  <c:v>8.7040000000000006</c:v>
                </c:pt>
                <c:pt idx="22412" formatCode="0.000">
                  <c:v>7.6360000000000001</c:v>
                </c:pt>
                <c:pt idx="22413" formatCode="0.000">
                  <c:v>10.287000000000001</c:v>
                </c:pt>
                <c:pt idx="22414" formatCode="0.000">
                  <c:v>5.5570000000000004</c:v>
                </c:pt>
                <c:pt idx="22415" formatCode="0.000">
                  <c:v>2.3119999999999998</c:v>
                </c:pt>
                <c:pt idx="22416" formatCode="0.000">
                  <c:v>2.6659999999999999</c:v>
                </c:pt>
                <c:pt idx="22417" formatCode="0.000">
                  <c:v>7.5810000000000004</c:v>
                </c:pt>
                <c:pt idx="22418" formatCode="0.000">
                  <c:v>10.436</c:v>
                </c:pt>
                <c:pt idx="22419" formatCode="0.000">
                  <c:v>9.6769999999999996</c:v>
                </c:pt>
                <c:pt idx="22420" formatCode="0.000">
                  <c:v>8.173</c:v>
                </c:pt>
                <c:pt idx="22421" formatCode="0.000">
                  <c:v>4.3499999999999996</c:v>
                </c:pt>
                <c:pt idx="22422" formatCode="0.000">
                  <c:v>5.0659999999999998</c:v>
                </c:pt>
                <c:pt idx="22423" formatCode="0.000">
                  <c:v>1.8740000000000001</c:v>
                </c:pt>
                <c:pt idx="22424" formatCode="0.000">
                  <c:v>8.7149999999999999</c:v>
                </c:pt>
                <c:pt idx="22425" formatCode="0.000">
                  <c:v>8.9369999999999994</c:v>
                </c:pt>
                <c:pt idx="22426" formatCode="0.000">
                  <c:v>7.6150000000000002</c:v>
                </c:pt>
                <c:pt idx="22427" formatCode="0.000">
                  <c:v>9.2260000000000009</c:v>
                </c:pt>
                <c:pt idx="22428" formatCode="0.000">
                  <c:v>5.8550000000000004</c:v>
                </c:pt>
                <c:pt idx="22429" formatCode="0.000">
                  <c:v>5.7009999999999996</c:v>
                </c:pt>
                <c:pt idx="22430" formatCode="0.000">
                  <c:v>6.3570000000000002</c:v>
                </c:pt>
                <c:pt idx="22431" formatCode="0.000">
                  <c:v>10.401</c:v>
                </c:pt>
                <c:pt idx="22432" formatCode="0.000">
                  <c:v>10.188000000000001</c:v>
                </c:pt>
                <c:pt idx="22433" formatCode="0.000">
                  <c:v>8.57</c:v>
                </c:pt>
                <c:pt idx="22434" formatCode="0.000">
                  <c:v>7.6280000000000001</c:v>
                </c:pt>
                <c:pt idx="22435" formatCode="0.000">
                  <c:v>1.21</c:v>
                </c:pt>
                <c:pt idx="22436" formatCode="0.000">
                  <c:v>3.5390000000000001</c:v>
                </c:pt>
                <c:pt idx="22437" formatCode="0.000">
                  <c:v>2.0910000000000002</c:v>
                </c:pt>
                <c:pt idx="22438" formatCode="0.000">
                  <c:v>10.792999999999999</c:v>
                </c:pt>
                <c:pt idx="22439" formatCode="0.000">
                  <c:v>8.1530000000000005</c:v>
                </c:pt>
                <c:pt idx="22440" formatCode="0.000">
                  <c:v>9.3620000000000001</c:v>
                </c:pt>
                <c:pt idx="22441" formatCode="0.000">
                  <c:v>9.3320000000000007</c:v>
                </c:pt>
                <c:pt idx="22442" formatCode="0.000">
                  <c:v>3.5990000000000002</c:v>
                </c:pt>
                <c:pt idx="22443" formatCode="0.000">
                  <c:v>4.5330000000000004</c:v>
                </c:pt>
                <c:pt idx="22444" formatCode="0.000">
                  <c:v>3.944</c:v>
                </c:pt>
                <c:pt idx="22445" formatCode="0.000">
                  <c:v>11.44</c:v>
                </c:pt>
                <c:pt idx="22446" formatCode="0.000">
                  <c:v>8.9469999999999992</c:v>
                </c:pt>
                <c:pt idx="22447" formatCode="0.000">
                  <c:v>9.4480000000000004</c:v>
                </c:pt>
                <c:pt idx="22448" formatCode="0.000">
                  <c:v>8.2750000000000004</c:v>
                </c:pt>
                <c:pt idx="22449" formatCode="0.000">
                  <c:v>1.44</c:v>
                </c:pt>
                <c:pt idx="22450" formatCode="0.000">
                  <c:v>4.3360000000000003</c:v>
                </c:pt>
                <c:pt idx="22451" formatCode="0.000">
                  <c:v>7.133</c:v>
                </c:pt>
                <c:pt idx="22452" formatCode="0.000">
                  <c:v>10.222</c:v>
                </c:pt>
                <c:pt idx="22453" formatCode="0.000">
                  <c:v>6.2640000000000002</c:v>
                </c:pt>
                <c:pt idx="22454" formatCode="0.000">
                  <c:v>9.7509999999999994</c:v>
                </c:pt>
                <c:pt idx="22455" formatCode="0.000">
                  <c:v>6.3319999999999999</c:v>
                </c:pt>
                <c:pt idx="22456" formatCode="0.000">
                  <c:v>3.8410000000000002</c:v>
                </c:pt>
                <c:pt idx="22457" formatCode="0.000">
                  <c:v>4.2519999999999998</c:v>
                </c:pt>
                <c:pt idx="22458" formatCode="0.000">
                  <c:v>6.5190000000000001</c:v>
                </c:pt>
                <c:pt idx="22459" formatCode="0.000">
                  <c:v>12.468</c:v>
                </c:pt>
                <c:pt idx="22460" formatCode="0.000">
                  <c:v>7.1429999999999998</c:v>
                </c:pt>
                <c:pt idx="22461" formatCode="0.000">
                  <c:v>9.891</c:v>
                </c:pt>
                <c:pt idx="22462" formatCode="0.000">
                  <c:v>5.4050000000000002</c:v>
                </c:pt>
                <c:pt idx="22463" formatCode="0.000">
                  <c:v>4.7110000000000003</c:v>
                </c:pt>
                <c:pt idx="22464" formatCode="0.000">
                  <c:v>1.62</c:v>
                </c:pt>
                <c:pt idx="22465" formatCode="0.000">
                  <c:v>5.3949999999999996</c:v>
                </c:pt>
                <c:pt idx="22466" formatCode="0.000">
                  <c:v>10.811</c:v>
                </c:pt>
                <c:pt idx="22467" formatCode="0.000">
                  <c:v>7.8319999999999999</c:v>
                </c:pt>
                <c:pt idx="22468" formatCode="0.000">
                  <c:v>9.35</c:v>
                </c:pt>
                <c:pt idx="22469" formatCode="0.000">
                  <c:v>8.2129999999999992</c:v>
                </c:pt>
                <c:pt idx="22470" formatCode="0.000">
                  <c:v>2.5830000000000002</c:v>
                </c:pt>
                <c:pt idx="22471" formatCode="0.000">
                  <c:v>3.5339999999999998</c:v>
                </c:pt>
                <c:pt idx="22472" formatCode="0.000">
                  <c:v>4.1920000000000002</c:v>
                </c:pt>
                <c:pt idx="22473" formatCode="0.000">
                  <c:v>11.586</c:v>
                </c:pt>
                <c:pt idx="22474" formatCode="0.000">
                  <c:v>7.2430000000000003</c:v>
                </c:pt>
                <c:pt idx="22475" formatCode="0.000">
                  <c:v>8.7550000000000008</c:v>
                </c:pt>
                <c:pt idx="22476" formatCode="0.000">
                  <c:v>8.5289999999999999</c:v>
                </c:pt>
                <c:pt idx="22477" formatCode="0.000">
                  <c:v>4.3609999999999998</c:v>
                </c:pt>
                <c:pt idx="22478" formatCode="0.000">
                  <c:v>3.0089999999999999</c:v>
                </c:pt>
                <c:pt idx="22479" formatCode="0.000">
                  <c:v>7.6159999999999997</c:v>
                </c:pt>
                <c:pt idx="22480" formatCode="0.000">
                  <c:v>10.362</c:v>
                </c:pt>
                <c:pt idx="22481" formatCode="0.000">
                  <c:v>6.843</c:v>
                </c:pt>
                <c:pt idx="22482" formatCode="0.000">
                  <c:v>8.2409999999999997</c:v>
                </c:pt>
                <c:pt idx="22483" formatCode="0.000">
                  <c:v>6.2990000000000004</c:v>
                </c:pt>
                <c:pt idx="22484" formatCode="0.000">
                  <c:v>5.2329999999999997</c:v>
                </c:pt>
                <c:pt idx="22485" formatCode="0.000">
                  <c:v>3.0369999999999999</c:v>
                </c:pt>
                <c:pt idx="22486" formatCode="0.000">
                  <c:v>8.952</c:v>
                </c:pt>
                <c:pt idx="22487" formatCode="0.000">
                  <c:v>8.2260000000000009</c:v>
                </c:pt>
                <c:pt idx="22488" formatCode="0.000">
                  <c:v>8.4809999999999999</c:v>
                </c:pt>
                <c:pt idx="22489" formatCode="0.000">
                  <c:v>9.657</c:v>
                </c:pt>
                <c:pt idx="22490" formatCode="0.000">
                  <c:v>5.0830000000000002</c:v>
                </c:pt>
                <c:pt idx="22491" formatCode="0.000">
                  <c:v>4.7649999999999997</c:v>
                </c:pt>
                <c:pt idx="22492" formatCode="0.000">
                  <c:v>2.4220000000000002</c:v>
                </c:pt>
                <c:pt idx="22493" formatCode="0.000">
                  <c:v>10.24</c:v>
                </c:pt>
                <c:pt idx="22494" formatCode="0.000">
                  <c:v>7.5990000000000002</c:v>
                </c:pt>
                <c:pt idx="22495" formatCode="0.000">
                  <c:v>5.0599999999999996</c:v>
                </c:pt>
                <c:pt idx="22496" formatCode="0.000">
                  <c:v>9.1419999999999995</c:v>
                </c:pt>
                <c:pt idx="22497" formatCode="0.000">
                  <c:v>3.875</c:v>
                </c:pt>
                <c:pt idx="22498" formatCode="0.000">
                  <c:v>9.18</c:v>
                </c:pt>
                <c:pt idx="22499" formatCode="0.000">
                  <c:v>2.4430000000000001</c:v>
                </c:pt>
                <c:pt idx="22500" formatCode="0.000">
                  <c:v>5.798</c:v>
                </c:pt>
                <c:pt idx="22501" formatCode="0.000">
                  <c:v>8.6989999999999998</c:v>
                </c:pt>
                <c:pt idx="22502" formatCode="0.000">
                  <c:v>5.931</c:v>
                </c:pt>
                <c:pt idx="22503" formatCode="0.000">
                  <c:v>9.3859999999999992</c:v>
                </c:pt>
                <c:pt idx="22504" formatCode="0.000">
                  <c:v>5.5549999999999997</c:v>
                </c:pt>
                <c:pt idx="22505" formatCode="0.000">
                  <c:v>8.8010000000000002</c:v>
                </c:pt>
                <c:pt idx="22506" formatCode="0.000">
                  <c:v>3.3180000000000001</c:v>
                </c:pt>
                <c:pt idx="22507" formatCode="0.000">
                  <c:v>6.1189999999999998</c:v>
                </c:pt>
                <c:pt idx="22508" formatCode="0.000">
                  <c:v>9.27</c:v>
                </c:pt>
                <c:pt idx="22509" formatCode="0.000">
                  <c:v>6.3639999999999999</c:v>
                </c:pt>
                <c:pt idx="22510" formatCode="0.000">
                  <c:v>8.5150000000000006</c:v>
                </c:pt>
                <c:pt idx="22511" formatCode="0.000">
                  <c:v>6.9169999999999998</c:v>
                </c:pt>
                <c:pt idx="22512" formatCode="0.000">
                  <c:v>4.7960000000000003</c:v>
                </c:pt>
                <c:pt idx="22513" formatCode="0.000">
                  <c:v>5.4569999999999999</c:v>
                </c:pt>
                <c:pt idx="22514" formatCode="0.000">
                  <c:v>7.452</c:v>
                </c:pt>
                <c:pt idx="22515" formatCode="0.000">
                  <c:v>8.9860000000000007</c:v>
                </c:pt>
                <c:pt idx="22516" formatCode="0.000">
                  <c:v>7.9340000000000002</c:v>
                </c:pt>
                <c:pt idx="22517" formatCode="0.000">
                  <c:v>9.6270000000000007</c:v>
                </c:pt>
                <c:pt idx="22518" formatCode="0.000">
                  <c:v>5.7290000000000001</c:v>
                </c:pt>
                <c:pt idx="22519" formatCode="0.000">
                  <c:v>4.8310000000000004</c:v>
                </c:pt>
                <c:pt idx="22520" formatCode="0.000">
                  <c:v>2.8239999999999998</c:v>
                </c:pt>
                <c:pt idx="22521" formatCode="0.000">
                  <c:v>6.3179999999999996</c:v>
                </c:pt>
                <c:pt idx="22522" formatCode="0.000">
                  <c:v>8.5540000000000003</c:v>
                </c:pt>
                <c:pt idx="22523" formatCode="0.000">
                  <c:v>6.97</c:v>
                </c:pt>
                <c:pt idx="22524" formatCode="0.000">
                  <c:v>12.097</c:v>
                </c:pt>
                <c:pt idx="22525" formatCode="0.000">
                  <c:v>8.9779999999999998</c:v>
                </c:pt>
                <c:pt idx="22526" formatCode="0.000">
                  <c:v>0.86</c:v>
                </c:pt>
                <c:pt idx="22527" formatCode="0.000">
                  <c:v>3.55</c:v>
                </c:pt>
                <c:pt idx="22528" formatCode="0.000">
                  <c:v>9.2420000000000009</c:v>
                </c:pt>
                <c:pt idx="22529" formatCode="0.000">
                  <c:v>9.3610000000000007</c:v>
                </c:pt>
                <c:pt idx="22530" formatCode="0.000">
                  <c:v>9.4260000000000002</c:v>
                </c:pt>
                <c:pt idx="22531" formatCode="0.000">
                  <c:v>10.840999999999999</c:v>
                </c:pt>
                <c:pt idx="22532" formatCode="0.000">
                  <c:v>7.5839999999999996</c:v>
                </c:pt>
                <c:pt idx="22533" formatCode="0.000">
                  <c:v>-2.8780000000000001</c:v>
                </c:pt>
                <c:pt idx="22534" formatCode="0.000">
                  <c:v>3.6920000000000002</c:v>
                </c:pt>
                <c:pt idx="22535" formatCode="0.000">
                  <c:v>7.008</c:v>
                </c:pt>
                <c:pt idx="22536" formatCode="0.000">
                  <c:v>7.3310000000000004</c:v>
                </c:pt>
                <c:pt idx="22537" formatCode="0.000">
                  <c:v>7.9880000000000004</c:v>
                </c:pt>
                <c:pt idx="22538" formatCode="0.000">
                  <c:v>10.916</c:v>
                </c:pt>
                <c:pt idx="22539" formatCode="0.000">
                  <c:v>9.266</c:v>
                </c:pt>
                <c:pt idx="22540" formatCode="0.000">
                  <c:v>-0.94599999999999995</c:v>
                </c:pt>
                <c:pt idx="22541" formatCode="0.000">
                  <c:v>5.6449999999999996</c:v>
                </c:pt>
                <c:pt idx="22542" formatCode="0.000">
                  <c:v>7.9359999999999999</c:v>
                </c:pt>
                <c:pt idx="22543" formatCode="0.000">
                  <c:v>8.1180000000000003</c:v>
                </c:pt>
                <c:pt idx="22544" formatCode="0.000">
                  <c:v>7.93</c:v>
                </c:pt>
                <c:pt idx="22545" formatCode="0.000">
                  <c:v>10.933999999999999</c:v>
                </c:pt>
                <c:pt idx="22546" formatCode="0.000">
                  <c:v>9.2119999999999997</c:v>
                </c:pt>
                <c:pt idx="22547" formatCode="0.000">
                  <c:v>-2.3420000000000001</c:v>
                </c:pt>
                <c:pt idx="22548" formatCode="0.000">
                  <c:v>5.359</c:v>
                </c:pt>
                <c:pt idx="22549" formatCode="0.000">
                  <c:v>6.8330000000000002</c:v>
                </c:pt>
                <c:pt idx="22550" formatCode="0.000">
                  <c:v>8.2430000000000003</c:v>
                </c:pt>
                <c:pt idx="22551" formatCode="0.000">
                  <c:v>9.0050000000000008</c:v>
                </c:pt>
                <c:pt idx="22552" formatCode="0.000">
                  <c:v>8.3670000000000009</c:v>
                </c:pt>
                <c:pt idx="22553" formatCode="0.000">
                  <c:v>10.223000000000001</c:v>
                </c:pt>
                <c:pt idx="22554" formatCode="0.000">
                  <c:v>0.49099999999999999</c:v>
                </c:pt>
                <c:pt idx="22555" formatCode="0.000">
                  <c:v>3.9220000000000002</c:v>
                </c:pt>
                <c:pt idx="22556" formatCode="0.000">
                  <c:v>6.9610000000000003</c:v>
                </c:pt>
                <c:pt idx="22557" formatCode="0.000">
                  <c:v>8.6850000000000005</c:v>
                </c:pt>
                <c:pt idx="22558" formatCode="0.000">
                  <c:v>7.2439999999999998</c:v>
                </c:pt>
                <c:pt idx="22559" formatCode="0.000">
                  <c:v>9.3320000000000007</c:v>
                </c:pt>
                <c:pt idx="22560" formatCode="0.000">
                  <c:v>9.6590000000000007</c:v>
                </c:pt>
                <c:pt idx="22561" formatCode="0.000">
                  <c:v>-3.3000000000000002E-2</c:v>
                </c:pt>
                <c:pt idx="22562" formatCode="0.000">
                  <c:v>5.1680000000000001</c:v>
                </c:pt>
                <c:pt idx="22563" formatCode="0.000">
                  <c:v>7.8319999999999999</c:v>
                </c:pt>
                <c:pt idx="22564" formatCode="0.000">
                  <c:v>8.5749999999999993</c:v>
                </c:pt>
                <c:pt idx="22565" formatCode="0.000">
                  <c:v>7.1050000000000004</c:v>
                </c:pt>
                <c:pt idx="22566" formatCode="0.000">
                  <c:v>8.3919999999999995</c:v>
                </c:pt>
                <c:pt idx="22567" formatCode="0.000">
                  <c:v>10.648</c:v>
                </c:pt>
                <c:pt idx="22568" formatCode="0.000">
                  <c:v>0.73599999999999999</c:v>
                </c:pt>
                <c:pt idx="22569" formatCode="0.000">
                  <c:v>3.661</c:v>
                </c:pt>
                <c:pt idx="22570" formatCode="0.000">
                  <c:v>6.2380000000000004</c:v>
                </c:pt>
                <c:pt idx="22571" formatCode="0.000">
                  <c:v>9.2720000000000002</c:v>
                </c:pt>
                <c:pt idx="22572" formatCode="0.000">
                  <c:v>7.6630000000000003</c:v>
                </c:pt>
                <c:pt idx="22573" formatCode="0.000">
                  <c:v>11.853</c:v>
                </c:pt>
                <c:pt idx="22574" formatCode="0.000">
                  <c:v>8.2680000000000007</c:v>
                </c:pt>
                <c:pt idx="22575" formatCode="0.000">
                  <c:v>-1.3620000000000001</c:v>
                </c:pt>
                <c:pt idx="22576" formatCode="0.000">
                  <c:v>4.9470000000000001</c:v>
                </c:pt>
                <c:pt idx="22577" formatCode="0.000">
                  <c:v>2.5870000000000002</c:v>
                </c:pt>
                <c:pt idx="22578" formatCode="0.000">
                  <c:v>9.6620000000000008</c:v>
                </c:pt>
                <c:pt idx="22579" formatCode="0.000">
                  <c:v>8.5640000000000001</c:v>
                </c:pt>
                <c:pt idx="22580" formatCode="0.000">
                  <c:v>9.8469999999999995</c:v>
                </c:pt>
                <c:pt idx="22581" formatCode="0.000">
                  <c:v>10.919</c:v>
                </c:pt>
                <c:pt idx="22582" formatCode="0.000">
                  <c:v>0.93</c:v>
                </c:pt>
                <c:pt idx="22583" formatCode="0.000">
                  <c:v>4.298</c:v>
                </c:pt>
                <c:pt idx="22584" formatCode="0.000">
                  <c:v>11.667999999999999</c:v>
                </c:pt>
                <c:pt idx="22585" formatCode="0.000">
                  <c:v>8.7409999999999997</c:v>
                </c:pt>
                <c:pt idx="22586" formatCode="0.000">
                  <c:v>4.9939999999999998</c:v>
                </c:pt>
                <c:pt idx="22587" formatCode="0.000">
                  <c:v>9.9309999999999992</c:v>
                </c:pt>
                <c:pt idx="22588" formatCode="0.000">
                  <c:v>8.8409999999999993</c:v>
                </c:pt>
                <c:pt idx="22589" formatCode="0.000">
                  <c:v>0.70699999999999996</c:v>
                </c:pt>
                <c:pt idx="22590" formatCode="0.000">
                  <c:v>1.85</c:v>
                </c:pt>
                <c:pt idx="22591" formatCode="0.000">
                  <c:v>6.7309999999999999</c:v>
                </c:pt>
                <c:pt idx="22592" formatCode="0.000">
                  <c:v>8.8740000000000006</c:v>
                </c:pt>
                <c:pt idx="22593" formatCode="0.000">
                  <c:v>7.6929999999999996</c:v>
                </c:pt>
                <c:pt idx="22594" formatCode="0.000">
                  <c:v>8.7609999999999992</c:v>
                </c:pt>
                <c:pt idx="22595" formatCode="0.000">
                  <c:v>8.2040000000000006</c:v>
                </c:pt>
                <c:pt idx="22596" formatCode="0.000">
                  <c:v>3.7589999999999999</c:v>
                </c:pt>
                <c:pt idx="22597" formatCode="0.000">
                  <c:v>2.633</c:v>
                </c:pt>
                <c:pt idx="22598" formatCode="0.000">
                  <c:v>7.8940000000000001</c:v>
                </c:pt>
                <c:pt idx="22599" formatCode="0.000">
                  <c:v>10.958</c:v>
                </c:pt>
                <c:pt idx="22600" formatCode="0.000">
                  <c:v>9.1820000000000004</c:v>
                </c:pt>
                <c:pt idx="22601" formatCode="0.000">
                  <c:v>9.7089999999999996</c:v>
                </c:pt>
                <c:pt idx="22602" formatCode="0.000">
                  <c:v>10.477</c:v>
                </c:pt>
                <c:pt idx="22603" formatCode="0.000">
                  <c:v>-5.1909999999999998</c:v>
                </c:pt>
                <c:pt idx="22604" formatCode="0.000">
                  <c:v>3.5489999999999999</c:v>
                </c:pt>
                <c:pt idx="22605" formatCode="0.000">
                  <c:v>9.4749999999999996</c:v>
                </c:pt>
                <c:pt idx="22606" formatCode="0.000">
                  <c:v>8.7420000000000009</c:v>
                </c:pt>
                <c:pt idx="22607" formatCode="0.000">
                  <c:v>7.2050000000000001</c:v>
                </c:pt>
                <c:pt idx="22608" formatCode="0.000">
                  <c:v>9.375</c:v>
                </c:pt>
                <c:pt idx="22609" formatCode="0.000">
                  <c:v>10.166</c:v>
                </c:pt>
                <c:pt idx="22610" formatCode="0.000">
                  <c:v>-1.1879999999999999</c:v>
                </c:pt>
                <c:pt idx="22611" formatCode="0.000">
                  <c:v>2.7240000000000002</c:v>
                </c:pt>
                <c:pt idx="22612" formatCode="0.000">
                  <c:v>6.4450000000000003</c:v>
                </c:pt>
                <c:pt idx="22613" formatCode="0.000">
                  <c:v>6.3310000000000004</c:v>
                </c:pt>
                <c:pt idx="22614" formatCode="0.000">
                  <c:v>4.7240000000000002</c:v>
                </c:pt>
                <c:pt idx="22615" formatCode="0.000">
                  <c:v>8.8190000000000008</c:v>
                </c:pt>
                <c:pt idx="22616" formatCode="0.000">
                  <c:v>7.3810000000000002</c:v>
                </c:pt>
                <c:pt idx="22617" formatCode="0.000">
                  <c:v>10.166</c:v>
                </c:pt>
                <c:pt idx="22618" formatCode="0.000">
                  <c:v>2.5489999999999999</c:v>
                </c:pt>
                <c:pt idx="22619" formatCode="0.000">
                  <c:v>7.5030000000000001</c:v>
                </c:pt>
                <c:pt idx="22620" formatCode="0.000">
                  <c:v>10.331</c:v>
                </c:pt>
                <c:pt idx="22621" formatCode="0.000">
                  <c:v>7.774</c:v>
                </c:pt>
                <c:pt idx="22622" formatCode="0.000">
                  <c:v>10.271000000000001</c:v>
                </c:pt>
                <c:pt idx="22623" formatCode="0.000">
                  <c:v>8.1549999999999994</c:v>
                </c:pt>
                <c:pt idx="22624" formatCode="0.000">
                  <c:v>-1.4379999999999999</c:v>
                </c:pt>
                <c:pt idx="22625" formatCode="0.000">
                  <c:v>3.734</c:v>
                </c:pt>
                <c:pt idx="22626" formatCode="0.000">
                  <c:v>5.3380000000000001</c:v>
                </c:pt>
                <c:pt idx="22627" formatCode="0.000">
                  <c:v>8.2919999999999998</c:v>
                </c:pt>
                <c:pt idx="22628" formatCode="0.000">
                  <c:v>7.1379999999999999</c:v>
                </c:pt>
                <c:pt idx="22629" formatCode="0.000">
                  <c:v>10.605</c:v>
                </c:pt>
                <c:pt idx="22630" formatCode="0.000">
                  <c:v>9.3629999999999995</c:v>
                </c:pt>
                <c:pt idx="22631" formatCode="0.000">
                  <c:v>2.1640000000000001</c:v>
                </c:pt>
                <c:pt idx="22632" formatCode="0.000">
                  <c:v>3.343</c:v>
                </c:pt>
                <c:pt idx="22633" formatCode="0.000">
                  <c:v>7.7240000000000002</c:v>
                </c:pt>
                <c:pt idx="22634" formatCode="0.000">
                  <c:v>8.9420000000000002</c:v>
                </c:pt>
                <c:pt idx="22635" formatCode="0.000">
                  <c:v>5.2629999999999999</c:v>
                </c:pt>
                <c:pt idx="22636" formatCode="0.000">
                  <c:v>10.362</c:v>
                </c:pt>
                <c:pt idx="22637" formatCode="0.000">
                  <c:v>6.0289999999999999</c:v>
                </c:pt>
                <c:pt idx="22638" formatCode="0.000">
                  <c:v>4.5819999999999999</c:v>
                </c:pt>
                <c:pt idx="22639" formatCode="0.000">
                  <c:v>3.2530000000000001</c:v>
                </c:pt>
                <c:pt idx="22640" formatCode="0.000">
                  <c:v>5.2560000000000002</c:v>
                </c:pt>
                <c:pt idx="22641" formatCode="0.000">
                  <c:v>7.2510000000000003</c:v>
                </c:pt>
                <c:pt idx="22642" formatCode="0.000">
                  <c:v>8.3450000000000006</c:v>
                </c:pt>
                <c:pt idx="22643" formatCode="0.000">
                  <c:v>10.414</c:v>
                </c:pt>
                <c:pt idx="22644" formatCode="0.000">
                  <c:v>9.1069999999999993</c:v>
                </c:pt>
                <c:pt idx="22645" formatCode="0.000">
                  <c:v>1.927</c:v>
                </c:pt>
                <c:pt idx="22646" formatCode="0.000">
                  <c:v>3.7629999999999999</c:v>
                </c:pt>
                <c:pt idx="22647" formatCode="0.000">
                  <c:v>7.3129999999999997</c:v>
                </c:pt>
                <c:pt idx="22648" formatCode="0.000">
                  <c:v>8.2230000000000008</c:v>
                </c:pt>
                <c:pt idx="22649" formatCode="0.000">
                  <c:v>5.9720000000000004</c:v>
                </c:pt>
                <c:pt idx="22650" formatCode="0.000">
                  <c:v>9.1020000000000003</c:v>
                </c:pt>
                <c:pt idx="22651" formatCode="0.000">
                  <c:v>9.3279999999999994</c:v>
                </c:pt>
                <c:pt idx="22652" formatCode="0.000">
                  <c:v>1.865</c:v>
                </c:pt>
                <c:pt idx="22653" formatCode="0.000">
                  <c:v>4.1680000000000001</c:v>
                </c:pt>
                <c:pt idx="22654" formatCode="0.000">
                  <c:v>7.9950000000000001</c:v>
                </c:pt>
                <c:pt idx="22655" formatCode="0.000">
                  <c:v>7.1</c:v>
                </c:pt>
                <c:pt idx="22656" formatCode="0.000">
                  <c:v>5.9459999999999997</c:v>
                </c:pt>
                <c:pt idx="22657" formatCode="0.000">
                  <c:v>8.5190000000000001</c:v>
                </c:pt>
                <c:pt idx="22658" formatCode="0.000">
                  <c:v>8.4039999999999999</c:v>
                </c:pt>
                <c:pt idx="22659" formatCode="0.000">
                  <c:v>5.3470000000000004</c:v>
                </c:pt>
                <c:pt idx="22660" formatCode="0.000">
                  <c:v>2.5649999999999999</c:v>
                </c:pt>
                <c:pt idx="22661" formatCode="0.000">
                  <c:v>8.6080000000000005</c:v>
                </c:pt>
                <c:pt idx="22662" formatCode="0.000">
                  <c:v>7.09</c:v>
                </c:pt>
                <c:pt idx="22663" formatCode="0.000">
                  <c:v>7.4770000000000003</c:v>
                </c:pt>
                <c:pt idx="22664" formatCode="0.000">
                  <c:v>9.0180000000000007</c:v>
                </c:pt>
                <c:pt idx="22665" formatCode="0.000">
                  <c:v>9.923</c:v>
                </c:pt>
                <c:pt idx="22666" formatCode="0.000">
                  <c:v>0.73799999999999999</c:v>
                </c:pt>
                <c:pt idx="22667" formatCode="0.000">
                  <c:v>2.9249999999999998</c:v>
                </c:pt>
                <c:pt idx="22668" formatCode="0.000">
                  <c:v>7.8209999999999997</c:v>
                </c:pt>
                <c:pt idx="22669" formatCode="0.000">
                  <c:v>6.2930000000000001</c:v>
                </c:pt>
                <c:pt idx="22670" formatCode="0.000">
                  <c:v>8.2810000000000006</c:v>
                </c:pt>
                <c:pt idx="22671" formatCode="0.000">
                  <c:v>10.978999999999999</c:v>
                </c:pt>
                <c:pt idx="22672" formatCode="0.000">
                  <c:v>7.7939999999999996</c:v>
                </c:pt>
                <c:pt idx="22673" formatCode="0.000">
                  <c:v>0.216</c:v>
                </c:pt>
                <c:pt idx="22674" formatCode="0.000">
                  <c:v>4.2960000000000003</c:v>
                </c:pt>
                <c:pt idx="22675" formatCode="0.000">
                  <c:v>6.883</c:v>
                </c:pt>
                <c:pt idx="22676" formatCode="0.000">
                  <c:v>6.3380000000000001</c:v>
                </c:pt>
                <c:pt idx="22677" formatCode="0.000">
                  <c:v>7.7050000000000001</c:v>
                </c:pt>
                <c:pt idx="22678" formatCode="0.000">
                  <c:v>9.7539999999999996</c:v>
                </c:pt>
                <c:pt idx="22679" formatCode="0.000">
                  <c:v>9.1669999999999998</c:v>
                </c:pt>
                <c:pt idx="22680" formatCode="0.000">
                  <c:v>1.034</c:v>
                </c:pt>
                <c:pt idx="22681" formatCode="0.000">
                  <c:v>4.6959999999999997</c:v>
                </c:pt>
                <c:pt idx="22682" formatCode="0.000">
                  <c:v>5.4420000000000002</c:v>
                </c:pt>
                <c:pt idx="22683" formatCode="0.000">
                  <c:v>4.9710000000000001</c:v>
                </c:pt>
                <c:pt idx="22684" formatCode="0.000">
                  <c:v>8.44</c:v>
                </c:pt>
                <c:pt idx="22685" formatCode="0.000">
                  <c:v>10.506</c:v>
                </c:pt>
                <c:pt idx="22686" formatCode="0.000">
                  <c:v>10.454000000000001</c:v>
                </c:pt>
                <c:pt idx="22687" formatCode="0.000">
                  <c:v>-0.58499999999999996</c:v>
                </c:pt>
                <c:pt idx="22688" formatCode="0.000">
                  <c:v>6.2450000000000001</c:v>
                </c:pt>
                <c:pt idx="22689" formatCode="0.000">
                  <c:v>6.38</c:v>
                </c:pt>
                <c:pt idx="22690" formatCode="0.000">
                  <c:v>7.9290000000000003</c:v>
                </c:pt>
                <c:pt idx="22691" formatCode="0.000">
                  <c:v>9.7509999999999994</c:v>
                </c:pt>
                <c:pt idx="22692" formatCode="0.000">
                  <c:v>7.9359999999999999</c:v>
                </c:pt>
                <c:pt idx="22693" formatCode="0.000">
                  <c:v>10.538</c:v>
                </c:pt>
                <c:pt idx="22694" formatCode="0.000">
                  <c:v>-3.4740000000000002</c:v>
                </c:pt>
                <c:pt idx="22695" formatCode="0.000">
                  <c:v>6.3079999999999998</c:v>
                </c:pt>
                <c:pt idx="22696" formatCode="0.000">
                  <c:v>9.0440000000000005</c:v>
                </c:pt>
                <c:pt idx="22697" formatCode="0.000">
                  <c:v>7.1369999999999996</c:v>
                </c:pt>
                <c:pt idx="22698" formatCode="0.000">
                  <c:v>10.032</c:v>
                </c:pt>
                <c:pt idx="22699" formatCode="0.000">
                  <c:v>8.8119999999999994</c:v>
                </c:pt>
                <c:pt idx="22700" formatCode="0.000">
                  <c:v>9.1489999999999991</c:v>
                </c:pt>
                <c:pt idx="22701" formatCode="0.000">
                  <c:v>-3.9079999999999999</c:v>
                </c:pt>
                <c:pt idx="22702" formatCode="0.000">
                  <c:v>4.9939999999999998</c:v>
                </c:pt>
                <c:pt idx="22703" formatCode="0.000">
                  <c:v>5.415</c:v>
                </c:pt>
                <c:pt idx="22704" formatCode="0.000">
                  <c:v>7.1360000000000001</c:v>
                </c:pt>
                <c:pt idx="22705" formatCode="0.000">
                  <c:v>9.0670000000000002</c:v>
                </c:pt>
                <c:pt idx="22706" formatCode="0.000">
                  <c:v>8.92</c:v>
                </c:pt>
                <c:pt idx="22707" formatCode="0.000">
                  <c:v>7.4</c:v>
                </c:pt>
                <c:pt idx="22708" formatCode="0.000">
                  <c:v>2.2719999999999998</c:v>
                </c:pt>
                <c:pt idx="22709" formatCode="0.000">
                  <c:v>4.9400000000000004</c:v>
                </c:pt>
                <c:pt idx="22710" formatCode="0.000">
                  <c:v>6.2050000000000001</c:v>
                </c:pt>
                <c:pt idx="22711" formatCode="0.000">
                  <c:v>5.3179999999999996</c:v>
                </c:pt>
                <c:pt idx="22712" formatCode="0.000">
                  <c:v>10.144</c:v>
                </c:pt>
                <c:pt idx="22713" formatCode="0.000">
                  <c:v>10.597</c:v>
                </c:pt>
                <c:pt idx="22714" formatCode="0.000">
                  <c:v>7.8179999999999996</c:v>
                </c:pt>
                <c:pt idx="22715" formatCode="0.000">
                  <c:v>-2.198</c:v>
                </c:pt>
                <c:pt idx="22716" formatCode="0.000">
                  <c:v>7.1539999999999999</c:v>
                </c:pt>
                <c:pt idx="22717" formatCode="0.000">
                  <c:v>9.1560000000000006</c:v>
                </c:pt>
                <c:pt idx="22718" formatCode="0.000">
                  <c:v>5.7060000000000004</c:v>
                </c:pt>
                <c:pt idx="22719" formatCode="0.000">
                  <c:v>7.77</c:v>
                </c:pt>
                <c:pt idx="22720" formatCode="0.000">
                  <c:v>8.5429999999999993</c:v>
                </c:pt>
                <c:pt idx="22721" formatCode="0.000">
                  <c:v>11.382999999999999</c:v>
                </c:pt>
                <c:pt idx="22722" formatCode="0.000">
                  <c:v>-3.2080000000000002</c:v>
                </c:pt>
                <c:pt idx="22723" formatCode="0.000">
                  <c:v>5.5750000000000002</c:v>
                </c:pt>
                <c:pt idx="22724" formatCode="0.000">
                  <c:v>7.6909999999999998</c:v>
                </c:pt>
                <c:pt idx="22725" formatCode="0.000">
                  <c:v>6.4790000000000001</c:v>
                </c:pt>
                <c:pt idx="22726" formatCode="0.000">
                  <c:v>7.5449999999999999</c:v>
                </c:pt>
                <c:pt idx="22727" formatCode="0.000">
                  <c:v>11.021000000000001</c:v>
                </c:pt>
                <c:pt idx="22728" formatCode="0.000">
                  <c:v>6.9470000000000001</c:v>
                </c:pt>
                <c:pt idx="22729" formatCode="0.000">
                  <c:v>-0.108</c:v>
                </c:pt>
                <c:pt idx="22730" formatCode="0.000">
                  <c:v>5.2309999999999999</c:v>
                </c:pt>
                <c:pt idx="22731" formatCode="0.000">
                  <c:v>5.6429999999999998</c:v>
                </c:pt>
                <c:pt idx="22732" formatCode="0.000">
                  <c:v>7.4749999999999996</c:v>
                </c:pt>
                <c:pt idx="22733" formatCode="0.000">
                  <c:v>10.446999999999999</c:v>
                </c:pt>
                <c:pt idx="22734" formatCode="0.000">
                  <c:v>9.875</c:v>
                </c:pt>
                <c:pt idx="22735" formatCode="0.000">
                  <c:v>9.3819999999999997</c:v>
                </c:pt>
                <c:pt idx="22736" formatCode="0.000">
                  <c:v>-1.4319999999999999</c:v>
                </c:pt>
                <c:pt idx="22737" formatCode="0.000">
                  <c:v>3.2970000000000002</c:v>
                </c:pt>
                <c:pt idx="22738" formatCode="0.000">
                  <c:v>8.8290000000000006</c:v>
                </c:pt>
                <c:pt idx="22739" formatCode="0.000">
                  <c:v>5.7590000000000003</c:v>
                </c:pt>
                <c:pt idx="22740" formatCode="0.000">
                  <c:v>6.88</c:v>
                </c:pt>
                <c:pt idx="22741" formatCode="0.000">
                  <c:v>7.6879999999999997</c:v>
                </c:pt>
                <c:pt idx="22742" formatCode="0.000">
                  <c:v>9.85</c:v>
                </c:pt>
                <c:pt idx="22743" formatCode="0.000">
                  <c:v>-0.222</c:v>
                </c:pt>
                <c:pt idx="22744" formatCode="0.000">
                  <c:v>5.782</c:v>
                </c:pt>
                <c:pt idx="22745" formatCode="0.000">
                  <c:v>10.127000000000001</c:v>
                </c:pt>
                <c:pt idx="22746" formatCode="0.000">
                  <c:v>5.6269999999999998</c:v>
                </c:pt>
                <c:pt idx="22747" formatCode="0.000">
                  <c:v>6.6550000000000002</c:v>
                </c:pt>
                <c:pt idx="22748" formatCode="0.000">
                  <c:v>11.61</c:v>
                </c:pt>
                <c:pt idx="22749" formatCode="0.000">
                  <c:v>10.364000000000001</c:v>
                </c:pt>
                <c:pt idx="22750" formatCode="0.000">
                  <c:v>-3.0310000000000001</c:v>
                </c:pt>
                <c:pt idx="22751" formatCode="0.000">
                  <c:v>3.09</c:v>
                </c:pt>
                <c:pt idx="22752" formatCode="0.000">
                  <c:v>6.6840000000000002</c:v>
                </c:pt>
                <c:pt idx="22753" formatCode="0.000">
                  <c:v>6.6980000000000004</c:v>
                </c:pt>
                <c:pt idx="22754" formatCode="0.000">
                  <c:v>6.7270000000000003</c:v>
                </c:pt>
                <c:pt idx="22755" formatCode="0.000">
                  <c:v>10.983000000000001</c:v>
                </c:pt>
                <c:pt idx="22756" formatCode="0.000">
                  <c:v>9.782</c:v>
                </c:pt>
                <c:pt idx="22757" formatCode="0.000">
                  <c:v>-1.675</c:v>
                </c:pt>
                <c:pt idx="22758" formatCode="0.000">
                  <c:v>5.117</c:v>
                </c:pt>
                <c:pt idx="22759" formatCode="0.000">
                  <c:v>8.7759999999999998</c:v>
                </c:pt>
                <c:pt idx="22760" formatCode="0.000">
                  <c:v>7.6420000000000003</c:v>
                </c:pt>
                <c:pt idx="22761" formatCode="0.000">
                  <c:v>6.7160000000000002</c:v>
                </c:pt>
                <c:pt idx="22762" formatCode="0.000">
                  <c:v>9.6120000000000001</c:v>
                </c:pt>
                <c:pt idx="22763" formatCode="0.000">
                  <c:v>7.5309999999999997</c:v>
                </c:pt>
                <c:pt idx="22764" formatCode="0.000">
                  <c:v>0.61</c:v>
                </c:pt>
                <c:pt idx="22765" formatCode="0.000">
                  <c:v>3.3010000000000002</c:v>
                </c:pt>
                <c:pt idx="22766" formatCode="0.000">
                  <c:v>7.9740000000000002</c:v>
                </c:pt>
                <c:pt idx="22767" formatCode="0.000">
                  <c:v>4.9790000000000001</c:v>
                </c:pt>
                <c:pt idx="22768" formatCode="0.000">
                  <c:v>6.5670000000000002</c:v>
                </c:pt>
                <c:pt idx="22769" formatCode="0.000">
                  <c:v>9.3480000000000008</c:v>
                </c:pt>
                <c:pt idx="22770" formatCode="0.000">
                  <c:v>5.8419999999999996</c:v>
                </c:pt>
                <c:pt idx="22771" formatCode="0.000">
                  <c:v>6.8140000000000001</c:v>
                </c:pt>
                <c:pt idx="22772" formatCode="0.000">
                  <c:v>2.536</c:v>
                </c:pt>
                <c:pt idx="22773" formatCode="0.000">
                  <c:v>9.5039999999999996</c:v>
                </c:pt>
                <c:pt idx="22774" formatCode="0.000">
                  <c:v>4.694</c:v>
                </c:pt>
                <c:pt idx="22775" formatCode="0.000">
                  <c:v>7.3140000000000001</c:v>
                </c:pt>
                <c:pt idx="22776" formatCode="0.000">
                  <c:v>-5.8369999999999997</c:v>
                </c:pt>
                <c:pt idx="22777" formatCode="0.000">
                  <c:v>11.795</c:v>
                </c:pt>
                <c:pt idx="22778" formatCode="0.000">
                  <c:v>6.51</c:v>
                </c:pt>
                <c:pt idx="22779" formatCode="0.000">
                  <c:v>3.13</c:v>
                </c:pt>
                <c:pt idx="22780" formatCode="0.000">
                  <c:v>2.718</c:v>
                </c:pt>
                <c:pt idx="22781" formatCode="0.000">
                  <c:v>14.606</c:v>
                </c:pt>
                <c:pt idx="22782" formatCode="0.000">
                  <c:v>6.1260000000000003</c:v>
                </c:pt>
                <c:pt idx="22783" formatCode="0.000">
                  <c:v>10.771000000000001</c:v>
                </c:pt>
                <c:pt idx="22784" formatCode="0.000">
                  <c:v>-6.423</c:v>
                </c:pt>
                <c:pt idx="22785" formatCode="0.000">
                  <c:v>8.3010000000000002</c:v>
                </c:pt>
                <c:pt idx="22786" formatCode="0.000">
                  <c:v>7.734</c:v>
                </c:pt>
                <c:pt idx="22787" formatCode="0.000">
                  <c:v>-5.0140000000000002</c:v>
                </c:pt>
                <c:pt idx="22788" formatCode="0.000">
                  <c:v>3.7559999999999998</c:v>
                </c:pt>
                <c:pt idx="22789" formatCode="0.000">
                  <c:v>8.3719999999999999</c:v>
                </c:pt>
                <c:pt idx="22790" formatCode="0.000">
                  <c:v>6.1669999999999998</c:v>
                </c:pt>
                <c:pt idx="22791" formatCode="0.000">
                  <c:v>10.209</c:v>
                </c:pt>
                <c:pt idx="22792" formatCode="0.000">
                  <c:v>-3.85</c:v>
                </c:pt>
                <c:pt idx="22793" formatCode="0.000">
                  <c:v>6.4119999999999999</c:v>
                </c:pt>
                <c:pt idx="22794" formatCode="0.000">
                  <c:v>6.2119999999999997</c:v>
                </c:pt>
                <c:pt idx="22795" formatCode="0.000">
                  <c:v>2.2970000000000002</c:v>
                </c:pt>
                <c:pt idx="22796" formatCode="0.000">
                  <c:v>4.0650000000000004</c:v>
                </c:pt>
                <c:pt idx="22797" formatCode="0.000">
                  <c:v>9.8789999999999996</c:v>
                </c:pt>
                <c:pt idx="22798" formatCode="0.000">
                  <c:v>5.8140000000000001</c:v>
                </c:pt>
                <c:pt idx="22799" formatCode="0.000">
                  <c:v>8.7210000000000001</c:v>
                </c:pt>
                <c:pt idx="22800" formatCode="0.000">
                  <c:v>-5.4870000000000001</c:v>
                </c:pt>
                <c:pt idx="22801" formatCode="0.000">
                  <c:v>9.7899999999999991</c:v>
                </c:pt>
                <c:pt idx="22802" formatCode="0.000">
                  <c:v>7.1280000000000001</c:v>
                </c:pt>
                <c:pt idx="22803" formatCode="0.000">
                  <c:v>0.56100000000000005</c:v>
                </c:pt>
                <c:pt idx="22804" formatCode="0.000">
                  <c:v>3.5</c:v>
                </c:pt>
                <c:pt idx="22805" formatCode="0.000">
                  <c:v>9.4939999999999998</c:v>
                </c:pt>
                <c:pt idx="22806" formatCode="0.000">
                  <c:v>6.4729999999999999</c:v>
                </c:pt>
                <c:pt idx="22807" formatCode="0.000">
                  <c:v>9.6129999999999995</c:v>
                </c:pt>
                <c:pt idx="22808" formatCode="0.000">
                  <c:v>-8.6010000000000009</c:v>
                </c:pt>
                <c:pt idx="22809" formatCode="0.000">
                  <c:v>9.9420000000000002</c:v>
                </c:pt>
                <c:pt idx="22810" formatCode="0.000">
                  <c:v>8.6509999999999998</c:v>
                </c:pt>
                <c:pt idx="22811" formatCode="0.000">
                  <c:v>0.317</c:v>
                </c:pt>
                <c:pt idx="22812" formatCode="0.000">
                  <c:v>4.0389999999999997</c:v>
                </c:pt>
                <c:pt idx="22813" formatCode="0.000">
                  <c:v>8.7859999999999996</c:v>
                </c:pt>
                <c:pt idx="22814" formatCode="0.000">
                  <c:v>7.8109999999999999</c:v>
                </c:pt>
                <c:pt idx="22815" formatCode="0.000">
                  <c:v>10.837</c:v>
                </c:pt>
                <c:pt idx="22816" formatCode="0.000">
                  <c:v>-13.526999999999999</c:v>
                </c:pt>
                <c:pt idx="22817" formatCode="0.000">
                  <c:v>9.7710000000000008</c:v>
                </c:pt>
                <c:pt idx="22818" formatCode="0.000">
                  <c:v>12.351000000000001</c:v>
                </c:pt>
                <c:pt idx="22819" formatCode="0.000">
                  <c:v>-2.3860000000000001</c:v>
                </c:pt>
                <c:pt idx="22820" formatCode="0.000">
                  <c:v>6.3</c:v>
                </c:pt>
                <c:pt idx="22821" formatCode="0.000">
                  <c:v>8.5419999999999998</c:v>
                </c:pt>
                <c:pt idx="22822" formatCode="0.000">
                  <c:v>5.476</c:v>
                </c:pt>
                <c:pt idx="22823" formatCode="0.000">
                  <c:v>11.276999999999999</c:v>
                </c:pt>
                <c:pt idx="22824" formatCode="0.000">
                  <c:v>-1.022</c:v>
                </c:pt>
                <c:pt idx="22825" formatCode="0.000">
                  <c:v>8.1590000000000007</c:v>
                </c:pt>
                <c:pt idx="22826" formatCode="0.000">
                  <c:v>7.5949999999999998</c:v>
                </c:pt>
                <c:pt idx="22827" formatCode="0.000">
                  <c:v>-3.5270000000000001</c:v>
                </c:pt>
                <c:pt idx="22828" formatCode="0.000">
                  <c:v>3.4569999999999999</c:v>
                </c:pt>
                <c:pt idx="22829" formatCode="0.000">
                  <c:v>8.5950000000000006</c:v>
                </c:pt>
                <c:pt idx="22830" formatCode="0.000">
                  <c:v>5.202</c:v>
                </c:pt>
                <c:pt idx="22831" formatCode="0.000">
                  <c:v>8.2889999999999997</c:v>
                </c:pt>
                <c:pt idx="22832" formatCode="0.000">
                  <c:v>-1.698</c:v>
                </c:pt>
                <c:pt idx="22833" formatCode="0.000">
                  <c:v>9.5060000000000002</c:v>
                </c:pt>
                <c:pt idx="22834" formatCode="0.000">
                  <c:v>10.581</c:v>
                </c:pt>
                <c:pt idx="22835" formatCode="0.000">
                  <c:v>-4.415</c:v>
                </c:pt>
                <c:pt idx="22836" formatCode="0.000">
                  <c:v>3.9079999999999999</c:v>
                </c:pt>
                <c:pt idx="22837" formatCode="0.000">
                  <c:v>8.0399999999999991</c:v>
                </c:pt>
                <c:pt idx="22838" formatCode="0.000">
                  <c:v>5.5129999999999999</c:v>
                </c:pt>
                <c:pt idx="22839" formatCode="0.000">
                  <c:v>7.4409999999999998</c:v>
                </c:pt>
                <c:pt idx="22840" formatCode="0.000">
                  <c:v>-2.948</c:v>
                </c:pt>
                <c:pt idx="22841" formatCode="0.000">
                  <c:v>8.7200000000000006</c:v>
                </c:pt>
                <c:pt idx="22842" formatCode="0.000">
                  <c:v>10.128</c:v>
                </c:pt>
                <c:pt idx="22843" formatCode="0.000">
                  <c:v>-3.1</c:v>
                </c:pt>
                <c:pt idx="22844" formatCode="0.000">
                  <c:v>6.1790000000000003</c:v>
                </c:pt>
                <c:pt idx="22845" formatCode="0.000">
                  <c:v>7.7590000000000003</c:v>
                </c:pt>
                <c:pt idx="22846" formatCode="0.000">
                  <c:v>8.4339999999999993</c:v>
                </c:pt>
                <c:pt idx="22847" formatCode="0.000">
                  <c:v>13.035</c:v>
                </c:pt>
                <c:pt idx="22848" formatCode="0.000">
                  <c:v>-12.074999999999999</c:v>
                </c:pt>
                <c:pt idx="22849" formatCode="0.000">
                  <c:v>9.1560000000000006</c:v>
                </c:pt>
                <c:pt idx="22850" formatCode="0.000">
                  <c:v>10.163</c:v>
                </c:pt>
                <c:pt idx="22851" formatCode="0.000">
                  <c:v>-4.9809999999999999</c:v>
                </c:pt>
                <c:pt idx="22852" formatCode="0.000">
                  <c:v>8.4849999999999994</c:v>
                </c:pt>
                <c:pt idx="22853" formatCode="0.000">
                  <c:v>5.35</c:v>
                </c:pt>
                <c:pt idx="22854" formatCode="0.000">
                  <c:v>4.9009999999999998</c:v>
                </c:pt>
                <c:pt idx="22855" formatCode="0.000">
                  <c:v>8.9700000000000006</c:v>
                </c:pt>
                <c:pt idx="22856" formatCode="0.000">
                  <c:v>-2.7480000000000002</c:v>
                </c:pt>
                <c:pt idx="22857" formatCode="0.000">
                  <c:v>8.2210000000000001</c:v>
                </c:pt>
                <c:pt idx="22858" formatCode="0.000">
                  <c:v>8.2810000000000006</c:v>
                </c:pt>
                <c:pt idx="22859" formatCode="0.000">
                  <c:v>2.5710000000000002</c:v>
                </c:pt>
                <c:pt idx="22860" formatCode="0.000">
                  <c:v>4.431</c:v>
                </c:pt>
                <c:pt idx="22861" formatCode="0.000">
                  <c:v>6.9950000000000001</c:v>
                </c:pt>
                <c:pt idx="22862" formatCode="0.000">
                  <c:v>4.907</c:v>
                </c:pt>
                <c:pt idx="22863" formatCode="0.000">
                  <c:v>8.2780000000000005</c:v>
                </c:pt>
                <c:pt idx="22864" formatCode="0.000">
                  <c:v>-1.893</c:v>
                </c:pt>
                <c:pt idx="22865" formatCode="0.000">
                  <c:v>8.4830000000000005</c:v>
                </c:pt>
                <c:pt idx="22866" formatCode="0.000">
                  <c:v>7.4320000000000004</c:v>
                </c:pt>
                <c:pt idx="22867" formatCode="0.000">
                  <c:v>1.0029999999999999</c:v>
                </c:pt>
                <c:pt idx="22868" formatCode="0.000">
                  <c:v>4.7679999999999998</c:v>
                </c:pt>
                <c:pt idx="22869" formatCode="0.000">
                  <c:v>4.4669999999999996</c:v>
                </c:pt>
                <c:pt idx="22870" formatCode="0.000">
                  <c:v>3.266</c:v>
                </c:pt>
                <c:pt idx="22871" formatCode="0.000">
                  <c:v>9.7690000000000001</c:v>
                </c:pt>
                <c:pt idx="22872" formatCode="0.000">
                  <c:v>-2.327</c:v>
                </c:pt>
                <c:pt idx="22873" formatCode="0.000">
                  <c:v>7.992</c:v>
                </c:pt>
                <c:pt idx="22874" formatCode="0.000">
                  <c:v>10.423</c:v>
                </c:pt>
                <c:pt idx="22875" formatCode="0.000">
                  <c:v>1.304</c:v>
                </c:pt>
                <c:pt idx="22876" formatCode="0.000">
                  <c:v>5.0730000000000004</c:v>
                </c:pt>
                <c:pt idx="22877" formatCode="0.000">
                  <c:v>9.5389999999999997</c:v>
                </c:pt>
                <c:pt idx="22878" formatCode="0.000">
                  <c:v>4.3310000000000004</c:v>
                </c:pt>
                <c:pt idx="22879" formatCode="0.000">
                  <c:v>10.566000000000001</c:v>
                </c:pt>
                <c:pt idx="22880" formatCode="0.000">
                  <c:v>-4.4539999999999997</c:v>
                </c:pt>
                <c:pt idx="22881" formatCode="0.000">
                  <c:v>12.622999999999999</c:v>
                </c:pt>
                <c:pt idx="22882" formatCode="0.000">
                  <c:v>7.1440000000000001</c:v>
                </c:pt>
                <c:pt idx="22883" formatCode="0.000">
                  <c:v>-5.3040000000000003</c:v>
                </c:pt>
                <c:pt idx="22884" formatCode="0.000">
                  <c:v>5.5119999999999996</c:v>
                </c:pt>
                <c:pt idx="22885" formatCode="0.000">
                  <c:v>7.3449999999999998</c:v>
                </c:pt>
                <c:pt idx="22886" formatCode="0.000">
                  <c:v>2.3719999999999999</c:v>
                </c:pt>
                <c:pt idx="22887" formatCode="0.000">
                  <c:v>9.1210000000000004</c:v>
                </c:pt>
                <c:pt idx="22888" formatCode="0.000">
                  <c:v>1.2170000000000001</c:v>
                </c:pt>
                <c:pt idx="22889" formatCode="0.000">
                  <c:v>11.314</c:v>
                </c:pt>
                <c:pt idx="22890" formatCode="0.000">
                  <c:v>8.2279999999999998</c:v>
                </c:pt>
                <c:pt idx="22891" formatCode="0.000">
                  <c:v>-4.0030000000000001</c:v>
                </c:pt>
                <c:pt idx="22892" formatCode="0.000">
                  <c:v>4.351</c:v>
                </c:pt>
                <c:pt idx="22893" formatCode="0.000">
                  <c:v>7.1379999999999999</c:v>
                </c:pt>
                <c:pt idx="22894" formatCode="0.000">
                  <c:v>2.8359999999999999</c:v>
                </c:pt>
                <c:pt idx="22895" formatCode="0.000">
                  <c:v>9.1669999999999998</c:v>
                </c:pt>
                <c:pt idx="22896" formatCode="0.000">
                  <c:v>8.3330000000000002</c:v>
                </c:pt>
                <c:pt idx="22897" formatCode="0.000">
                  <c:v>8.3710000000000004</c:v>
                </c:pt>
                <c:pt idx="22898" formatCode="0.000">
                  <c:v>7.7030000000000003</c:v>
                </c:pt>
                <c:pt idx="22899" formatCode="0.000">
                  <c:v>-7.8029999999999999</c:v>
                </c:pt>
                <c:pt idx="22900" formatCode="0.000">
                  <c:v>4.1820000000000004</c:v>
                </c:pt>
                <c:pt idx="22901" formatCode="0.000">
                  <c:v>8.657</c:v>
                </c:pt>
                <c:pt idx="22902" formatCode="0.000">
                  <c:v>4.7</c:v>
                </c:pt>
                <c:pt idx="22903" formatCode="0.000">
                  <c:v>7.5890000000000004</c:v>
                </c:pt>
                <c:pt idx="22904" formatCode="0.000">
                  <c:v>-0.49199999999999999</c:v>
                </c:pt>
                <c:pt idx="22905" formatCode="0.000">
                  <c:v>12.474</c:v>
                </c:pt>
                <c:pt idx="22906" formatCode="0.000">
                  <c:v>7.4009999999999998</c:v>
                </c:pt>
                <c:pt idx="22907" formatCode="0.000">
                  <c:v>-6.1210000000000004</c:v>
                </c:pt>
                <c:pt idx="22908" formatCode="0.000">
                  <c:v>5.6959999999999997</c:v>
                </c:pt>
                <c:pt idx="22909" formatCode="0.000">
                  <c:v>12.378</c:v>
                </c:pt>
                <c:pt idx="22910" formatCode="0.000">
                  <c:v>3.875</c:v>
                </c:pt>
                <c:pt idx="22911" formatCode="0.000">
                  <c:v>9.9990000000000006</c:v>
                </c:pt>
                <c:pt idx="22912" formatCode="0.000">
                  <c:v>-2.7090000000000001</c:v>
                </c:pt>
                <c:pt idx="22913" formatCode="0.000">
                  <c:v>11.352</c:v>
                </c:pt>
                <c:pt idx="22914" formatCode="0.000">
                  <c:v>11.984999999999999</c:v>
                </c:pt>
                <c:pt idx="22915" formatCode="0.000">
                  <c:v>-11.420999999999999</c:v>
                </c:pt>
                <c:pt idx="22916" formatCode="0.000">
                  <c:v>4.423</c:v>
                </c:pt>
                <c:pt idx="22917" formatCode="0.000">
                  <c:v>7.74</c:v>
                </c:pt>
                <c:pt idx="22918" formatCode="0.000">
                  <c:v>3.5009999999999999</c:v>
                </c:pt>
                <c:pt idx="22919" formatCode="0.000">
                  <c:v>4.3129999999999997</c:v>
                </c:pt>
                <c:pt idx="22920" formatCode="0.000">
                  <c:v>12.811999999999999</c:v>
                </c:pt>
                <c:pt idx="22921" formatCode="0.000">
                  <c:v>8.9030000000000005</c:v>
                </c:pt>
                <c:pt idx="22922" formatCode="0.000">
                  <c:v>3.661</c:v>
                </c:pt>
                <c:pt idx="22923" formatCode="0.000">
                  <c:v>-5.5289999999999999</c:v>
                </c:pt>
                <c:pt idx="22924" formatCode="0.000">
                  <c:v>4.4539999999999997</c:v>
                </c:pt>
                <c:pt idx="22925" formatCode="0.000">
                  <c:v>9.2349999999999994</c:v>
                </c:pt>
                <c:pt idx="22926" formatCode="0.000">
                  <c:v>4.18</c:v>
                </c:pt>
                <c:pt idx="22927" formatCode="0.000">
                  <c:v>5.0229999999999997</c:v>
                </c:pt>
                <c:pt idx="22928" formatCode="0.000">
                  <c:v>6.1420000000000003</c:v>
                </c:pt>
                <c:pt idx="22929" formatCode="0.000">
                  <c:v>10.295999999999999</c:v>
                </c:pt>
                <c:pt idx="22930" formatCode="0.000">
                  <c:v>6.0549999999999997</c:v>
                </c:pt>
                <c:pt idx="22931" formatCode="0.000">
                  <c:v>3.1560000000000001</c:v>
                </c:pt>
                <c:pt idx="22932" formatCode="0.000">
                  <c:v>12.135999999999999</c:v>
                </c:pt>
                <c:pt idx="22933" formatCode="0.000">
                  <c:v>4.2300000000000004</c:v>
                </c:pt>
                <c:pt idx="22934" formatCode="0.000">
                  <c:v>7.59</c:v>
                </c:pt>
                <c:pt idx="22935" formatCode="0.000">
                  <c:v>-3.661</c:v>
                </c:pt>
                <c:pt idx="22936" formatCode="0.000">
                  <c:v>7.9480000000000004</c:v>
                </c:pt>
                <c:pt idx="22937" formatCode="0.000">
                  <c:v>10.063000000000001</c:v>
                </c:pt>
                <c:pt idx="22938" formatCode="0.000">
                  <c:v>5.8879999999999999</c:v>
                </c:pt>
                <c:pt idx="22939" formatCode="0.000">
                  <c:v>9.907</c:v>
                </c:pt>
                <c:pt idx="22940" formatCode="0.000">
                  <c:v>3.2050000000000001</c:v>
                </c:pt>
                <c:pt idx="22941" formatCode="0.000">
                  <c:v>9.0960000000000001</c:v>
                </c:pt>
                <c:pt idx="22942" formatCode="0.000">
                  <c:v>-4.8650000000000002</c:v>
                </c:pt>
                <c:pt idx="22943" formatCode="0.000">
                  <c:v>12.641</c:v>
                </c:pt>
                <c:pt idx="22944" formatCode="0.000">
                  <c:v>9.15</c:v>
                </c:pt>
                <c:pt idx="22945" formatCode="0.000">
                  <c:v>5.1630000000000003</c:v>
                </c:pt>
                <c:pt idx="22946" formatCode="0.000">
                  <c:v>8.9510000000000005</c:v>
                </c:pt>
                <c:pt idx="22947" formatCode="0.000">
                  <c:v>3.512</c:v>
                </c:pt>
                <c:pt idx="22948" formatCode="0.000">
                  <c:v>9.0890000000000004</c:v>
                </c:pt>
                <c:pt idx="22949" formatCode="0.000">
                  <c:v>-2.294</c:v>
                </c:pt>
                <c:pt idx="22950" formatCode="0.000">
                  <c:v>11.365</c:v>
                </c:pt>
                <c:pt idx="22951" formatCode="0.000">
                  <c:v>8.5749999999999993</c:v>
                </c:pt>
                <c:pt idx="22952" formatCode="0.000">
                  <c:v>5.673</c:v>
                </c:pt>
                <c:pt idx="22953" formatCode="0.000">
                  <c:v>-4.3559999999999999</c:v>
                </c:pt>
                <c:pt idx="22954" formatCode="0.000">
                  <c:v>7.407</c:v>
                </c:pt>
                <c:pt idx="22955" formatCode="0.000">
                  <c:v>5.5730000000000004</c:v>
                </c:pt>
                <c:pt idx="22956" formatCode="0.000">
                  <c:v>9.8940000000000001</c:v>
                </c:pt>
                <c:pt idx="22957" formatCode="0.000">
                  <c:v>-0.85599999999999998</c:v>
                </c:pt>
                <c:pt idx="22958" formatCode="0.000">
                  <c:v>7.0170000000000003</c:v>
                </c:pt>
                <c:pt idx="22959" formatCode="0.000">
                  <c:v>9.5210000000000008</c:v>
                </c:pt>
                <c:pt idx="22960" formatCode="0.000">
                  <c:v>5.5549999999999997</c:v>
                </c:pt>
                <c:pt idx="22961" formatCode="0.000">
                  <c:v>-3.343</c:v>
                </c:pt>
                <c:pt idx="22962" formatCode="0.000">
                  <c:v>9.6310000000000002</c:v>
                </c:pt>
                <c:pt idx="22963" formatCode="0.000">
                  <c:v>5.9459999999999997</c:v>
                </c:pt>
                <c:pt idx="22964" formatCode="0.000">
                  <c:v>7.8769999999999998</c:v>
                </c:pt>
                <c:pt idx="22965" formatCode="0.000">
                  <c:v>-1.1399999999999999</c:v>
                </c:pt>
                <c:pt idx="22966" formatCode="0.000">
                  <c:v>8.33</c:v>
                </c:pt>
                <c:pt idx="22967" formatCode="0.000">
                  <c:v>10.066000000000001</c:v>
                </c:pt>
                <c:pt idx="22968" formatCode="0.000">
                  <c:v>7.4550000000000001</c:v>
                </c:pt>
                <c:pt idx="22969" formatCode="0.000">
                  <c:v>-7.1479999999999997</c:v>
                </c:pt>
                <c:pt idx="22970" formatCode="0.000">
                  <c:v>8.1560000000000006</c:v>
                </c:pt>
                <c:pt idx="22971" formatCode="0.000">
                  <c:v>5.3440000000000003</c:v>
                </c:pt>
                <c:pt idx="22972" formatCode="0.000">
                  <c:v>8.6969999999999992</c:v>
                </c:pt>
                <c:pt idx="22973" formatCode="0.000">
                  <c:v>1.754</c:v>
                </c:pt>
                <c:pt idx="22974" formatCode="0.000">
                  <c:v>10.31</c:v>
                </c:pt>
                <c:pt idx="22975" formatCode="0.000">
                  <c:v>7.4989999999999997</c:v>
                </c:pt>
                <c:pt idx="22976" formatCode="0.000">
                  <c:v>5.6189999999999998</c:v>
                </c:pt>
                <c:pt idx="22977" formatCode="0.000">
                  <c:v>-6.1159999999999997</c:v>
                </c:pt>
                <c:pt idx="22978" formatCode="0.000">
                  <c:v>8.3819999999999997</c:v>
                </c:pt>
                <c:pt idx="22979" formatCode="0.000">
                  <c:v>4.0309999999999997</c:v>
                </c:pt>
                <c:pt idx="22980" formatCode="0.000">
                  <c:v>9.0009999999999994</c:v>
                </c:pt>
                <c:pt idx="22981" formatCode="0.000">
                  <c:v>1.996</c:v>
                </c:pt>
                <c:pt idx="22982" formatCode="0.000">
                  <c:v>10.554</c:v>
                </c:pt>
                <c:pt idx="22983" formatCode="0.000">
                  <c:v>11.023999999999999</c:v>
                </c:pt>
                <c:pt idx="22984" formatCode="0.000">
                  <c:v>6.3979999999999997</c:v>
                </c:pt>
                <c:pt idx="22985" formatCode="0.000">
                  <c:v>-9.8789999999999996</c:v>
                </c:pt>
                <c:pt idx="22986" formatCode="0.000">
                  <c:v>8.1669999999999998</c:v>
                </c:pt>
                <c:pt idx="22987" formatCode="0.000">
                  <c:v>7.0970000000000004</c:v>
                </c:pt>
                <c:pt idx="22988" formatCode="0.000">
                  <c:v>11.593999999999999</c:v>
                </c:pt>
                <c:pt idx="22989" formatCode="0.000">
                  <c:v>-2.1720000000000002</c:v>
                </c:pt>
                <c:pt idx="22990" formatCode="0.000">
                  <c:v>7.11</c:v>
                </c:pt>
                <c:pt idx="22991" formatCode="0.000">
                  <c:v>8.0340000000000007</c:v>
                </c:pt>
                <c:pt idx="22992" formatCode="0.000">
                  <c:v>7.6509999999999998</c:v>
                </c:pt>
                <c:pt idx="22993" formatCode="0.000">
                  <c:v>-5.7370000000000001</c:v>
                </c:pt>
                <c:pt idx="22994" formatCode="0.000">
                  <c:v>6.8689999999999998</c:v>
                </c:pt>
                <c:pt idx="22995" formatCode="0.000">
                  <c:v>5.3369999999999997</c:v>
                </c:pt>
                <c:pt idx="22996" formatCode="0.000">
                  <c:v>9.5540000000000003</c:v>
                </c:pt>
                <c:pt idx="22997" formatCode="0.000">
                  <c:v>3.26</c:v>
                </c:pt>
                <c:pt idx="22998" formatCode="0.000">
                  <c:v>7.5179999999999998</c:v>
                </c:pt>
                <c:pt idx="22999" formatCode="0.000">
                  <c:v>8.7330000000000005</c:v>
                </c:pt>
                <c:pt idx="23000" formatCode="0.000">
                  <c:v>6.0739999999999998</c:v>
                </c:pt>
                <c:pt idx="23001" formatCode="0.000">
                  <c:v>-5.3659999999999997</c:v>
                </c:pt>
                <c:pt idx="23002" formatCode="0.000">
                  <c:v>9.6259999999999994</c:v>
                </c:pt>
                <c:pt idx="23003" formatCode="0.000">
                  <c:v>7.125</c:v>
                </c:pt>
                <c:pt idx="23004" formatCode="0.000">
                  <c:v>9.5399999999999991</c:v>
                </c:pt>
                <c:pt idx="23005" formatCode="0.000">
                  <c:v>-4.5439999999999996</c:v>
                </c:pt>
                <c:pt idx="23006" formatCode="0.000">
                  <c:v>11.968999999999999</c:v>
                </c:pt>
                <c:pt idx="23007" formatCode="0.000">
                  <c:v>11.6</c:v>
                </c:pt>
                <c:pt idx="23008" formatCode="0.000">
                  <c:v>8.7070000000000007</c:v>
                </c:pt>
                <c:pt idx="23009" formatCode="0.000">
                  <c:v>-11.811999999999999</c:v>
                </c:pt>
                <c:pt idx="23010" formatCode="0.000">
                  <c:v>7.1849999999999996</c:v>
                </c:pt>
                <c:pt idx="23011" formatCode="0.000">
                  <c:v>4.9219999999999997</c:v>
                </c:pt>
                <c:pt idx="23012" formatCode="0.000">
                  <c:v>8.0069999999999997</c:v>
                </c:pt>
                <c:pt idx="23013" formatCode="0.000">
                  <c:v>7.2160000000000002</c:v>
                </c:pt>
                <c:pt idx="23014" formatCode="0.000">
                  <c:v>8.734</c:v>
                </c:pt>
                <c:pt idx="23015" formatCode="0.000">
                  <c:v>10.805</c:v>
                </c:pt>
                <c:pt idx="23016" formatCode="0.000">
                  <c:v>7.4390000000000001</c:v>
                </c:pt>
                <c:pt idx="23017" formatCode="0.000">
                  <c:v>-11.874000000000001</c:v>
                </c:pt>
                <c:pt idx="23018" formatCode="0.000">
                  <c:v>7.8250000000000002</c:v>
                </c:pt>
                <c:pt idx="23019" formatCode="0.000">
                  <c:v>3.58</c:v>
                </c:pt>
                <c:pt idx="23020" formatCode="0.000">
                  <c:v>8.0950000000000006</c:v>
                </c:pt>
                <c:pt idx="23021" formatCode="0.000">
                  <c:v>1.7190000000000001</c:v>
                </c:pt>
                <c:pt idx="23022" formatCode="0.000">
                  <c:v>6.2830000000000004</c:v>
                </c:pt>
                <c:pt idx="23023" formatCode="0.000">
                  <c:v>9.2989999999999995</c:v>
                </c:pt>
                <c:pt idx="23024" formatCode="0.000">
                  <c:v>6.5540000000000003</c:v>
                </c:pt>
                <c:pt idx="23025" formatCode="0.000">
                  <c:v>-0.69799999999999995</c:v>
                </c:pt>
                <c:pt idx="23026" formatCode="0.000">
                  <c:v>8.6430000000000007</c:v>
                </c:pt>
                <c:pt idx="23027" formatCode="0.000">
                  <c:v>6.0979999999999999</c:v>
                </c:pt>
                <c:pt idx="23028" formatCode="0.000">
                  <c:v>8.6140000000000008</c:v>
                </c:pt>
                <c:pt idx="23029" formatCode="0.000">
                  <c:v>-4.5250000000000004</c:v>
                </c:pt>
                <c:pt idx="23030" formatCode="0.000">
                  <c:v>8.5619999999999994</c:v>
                </c:pt>
                <c:pt idx="23031" formatCode="0.000">
                  <c:v>10.837999999999999</c:v>
                </c:pt>
                <c:pt idx="23032" formatCode="0.000">
                  <c:v>6.7649999999999997</c:v>
                </c:pt>
                <c:pt idx="23033" formatCode="0.000">
                  <c:v>-2.1179999999999999</c:v>
                </c:pt>
                <c:pt idx="23034" formatCode="0.000">
                  <c:v>7.0460000000000003</c:v>
                </c:pt>
                <c:pt idx="23035" formatCode="0.000">
                  <c:v>3.2229999999999999</c:v>
                </c:pt>
                <c:pt idx="23036" formatCode="0.000">
                  <c:v>7.35</c:v>
                </c:pt>
                <c:pt idx="23037" formatCode="0.000">
                  <c:v>4.5359999999999996</c:v>
                </c:pt>
                <c:pt idx="23038" formatCode="0.000">
                  <c:v>6.319</c:v>
                </c:pt>
                <c:pt idx="23039" formatCode="0.000">
                  <c:v>12.451000000000001</c:v>
                </c:pt>
                <c:pt idx="23040" formatCode="0.000">
                  <c:v>6.8109999999999999</c:v>
                </c:pt>
                <c:pt idx="23041" formatCode="0.000">
                  <c:v>-4.6440000000000001</c:v>
                </c:pt>
                <c:pt idx="23042" formatCode="0.000">
                  <c:v>8.91</c:v>
                </c:pt>
                <c:pt idx="23043" formatCode="0.000">
                  <c:v>2.7330000000000001</c:v>
                </c:pt>
                <c:pt idx="23044" formatCode="0.000">
                  <c:v>5.2309999999999999</c:v>
                </c:pt>
                <c:pt idx="23045" formatCode="0.000">
                  <c:v>1.097</c:v>
                </c:pt>
                <c:pt idx="23046" formatCode="0.000">
                  <c:v>11.898</c:v>
                </c:pt>
                <c:pt idx="23047" formatCode="0.000">
                  <c:v>7.4509999999999996</c:v>
                </c:pt>
                <c:pt idx="23048" formatCode="0.000">
                  <c:v>6.2910000000000004</c:v>
                </c:pt>
                <c:pt idx="23049" formatCode="0.000">
                  <c:v>-0.31</c:v>
                </c:pt>
                <c:pt idx="23050" formatCode="0.000">
                  <c:v>7.9320000000000004</c:v>
                </c:pt>
                <c:pt idx="23051" formatCode="0.000">
                  <c:v>-0.15</c:v>
                </c:pt>
                <c:pt idx="23052" formatCode="0.000">
                  <c:v>6.6079999999999997</c:v>
                </c:pt>
                <c:pt idx="23053" formatCode="0.000">
                  <c:v>2.8319999999999999</c:v>
                </c:pt>
                <c:pt idx="23054" formatCode="0.000">
                  <c:v>10.432</c:v>
                </c:pt>
                <c:pt idx="23055" formatCode="0.000">
                  <c:v>6.4720000000000004</c:v>
                </c:pt>
                <c:pt idx="23056" formatCode="0.000">
                  <c:v>4.2270000000000003</c:v>
                </c:pt>
                <c:pt idx="23057" formatCode="0.000">
                  <c:v>5.1529999999999996</c:v>
                </c:pt>
                <c:pt idx="23058" formatCode="0.000">
                  <c:v>6.4420000000000002</c:v>
                </c:pt>
                <c:pt idx="23059" formatCode="0.000">
                  <c:v>1.4710000000000001</c:v>
                </c:pt>
                <c:pt idx="23060" formatCode="0.000">
                  <c:v>8.6760000000000002</c:v>
                </c:pt>
                <c:pt idx="23061" formatCode="0.000">
                  <c:v>6.1719999999999997</c:v>
                </c:pt>
                <c:pt idx="23062" formatCode="0.000">
                  <c:v>8.6300000000000008</c:v>
                </c:pt>
                <c:pt idx="23063" formatCode="0.000">
                  <c:v>7.468</c:v>
                </c:pt>
                <c:pt idx="23064" formatCode="0.000">
                  <c:v>4.476</c:v>
                </c:pt>
                <c:pt idx="23065" formatCode="0.000">
                  <c:v>0.375</c:v>
                </c:pt>
                <c:pt idx="23066" formatCode="0.000">
                  <c:v>8.4610000000000003</c:v>
                </c:pt>
                <c:pt idx="23067" formatCode="0.000">
                  <c:v>0.58099999999999996</c:v>
                </c:pt>
                <c:pt idx="23068" formatCode="0.000">
                  <c:v>6.1269999999999998</c:v>
                </c:pt>
                <c:pt idx="23069" formatCode="0.000">
                  <c:v>1.8149999999999999</c:v>
                </c:pt>
                <c:pt idx="23070" formatCode="0.000">
                  <c:v>5.9420000000000002</c:v>
                </c:pt>
                <c:pt idx="23071" formatCode="0.000">
                  <c:v>7.6079999999999997</c:v>
                </c:pt>
                <c:pt idx="23072" formatCode="0.000">
                  <c:v>3.4449999999999998</c:v>
                </c:pt>
                <c:pt idx="23073" formatCode="0.000">
                  <c:v>9.93</c:v>
                </c:pt>
                <c:pt idx="23074" formatCode="0.000">
                  <c:v>8.3680000000000003</c:v>
                </c:pt>
                <c:pt idx="23075" formatCode="0.000">
                  <c:v>2.4060000000000001</c:v>
                </c:pt>
                <c:pt idx="23076" formatCode="0.000">
                  <c:v>8.3759999999999994</c:v>
                </c:pt>
                <c:pt idx="23077" formatCode="0.000">
                  <c:v>6.2169999999999996</c:v>
                </c:pt>
                <c:pt idx="23078" formatCode="0.000">
                  <c:v>11.782</c:v>
                </c:pt>
                <c:pt idx="23079" formatCode="0.000">
                  <c:v>-8.1379999999999999</c:v>
                </c:pt>
                <c:pt idx="23080" formatCode="0.000">
                  <c:v>7.9320000000000004</c:v>
                </c:pt>
                <c:pt idx="23081" formatCode="0.000">
                  <c:v>3.6970000000000001</c:v>
                </c:pt>
                <c:pt idx="23082" formatCode="0.000">
                  <c:v>-0.72799999999999998</c:v>
                </c:pt>
                <c:pt idx="23083" formatCode="0.000">
                  <c:v>8.9559999999999995</c:v>
                </c:pt>
                <c:pt idx="23084" formatCode="0.000">
                  <c:v>2.8879999999999999</c:v>
                </c:pt>
                <c:pt idx="23085" formatCode="0.000">
                  <c:v>7.1749999999999998</c:v>
                </c:pt>
                <c:pt idx="23086" formatCode="0.000">
                  <c:v>3.71</c:v>
                </c:pt>
                <c:pt idx="23087" formatCode="0.000">
                  <c:v>10.103</c:v>
                </c:pt>
                <c:pt idx="23088" formatCode="0.000">
                  <c:v>-8.14</c:v>
                </c:pt>
                <c:pt idx="23089" formatCode="0.000">
                  <c:v>7.0439999999999996</c:v>
                </c:pt>
                <c:pt idx="23090" formatCode="0.000">
                  <c:v>5.1710000000000003</c:v>
                </c:pt>
                <c:pt idx="23091" formatCode="0.000">
                  <c:v>3.3519999999999999</c:v>
                </c:pt>
                <c:pt idx="23092" formatCode="0.000">
                  <c:v>10.355</c:v>
                </c:pt>
                <c:pt idx="23093" formatCode="0.000">
                  <c:v>2.1589999999999998</c:v>
                </c:pt>
                <c:pt idx="23094" formatCode="0.000">
                  <c:v>7.2210000000000001</c:v>
                </c:pt>
                <c:pt idx="23095" formatCode="0.000">
                  <c:v>1.0840000000000001</c:v>
                </c:pt>
                <c:pt idx="23096" formatCode="0.000">
                  <c:v>5.7910000000000004</c:v>
                </c:pt>
                <c:pt idx="23097" formatCode="0.000">
                  <c:v>-6.73</c:v>
                </c:pt>
                <c:pt idx="23098" formatCode="0.000">
                  <c:v>8.31</c:v>
                </c:pt>
                <c:pt idx="23099" formatCode="0.000">
                  <c:v>5.3330000000000002</c:v>
                </c:pt>
                <c:pt idx="23100" formatCode="0.000">
                  <c:v>7.077</c:v>
                </c:pt>
                <c:pt idx="23101" formatCode="0.000">
                  <c:v>10.702999999999999</c:v>
                </c:pt>
                <c:pt idx="23102" formatCode="0.000">
                  <c:v>1.7849999999999999</c:v>
                </c:pt>
                <c:pt idx="23103" formatCode="0.000">
                  <c:v>10.84</c:v>
                </c:pt>
                <c:pt idx="23104" formatCode="0.000">
                  <c:v>-0.85799999999999998</c:v>
                </c:pt>
                <c:pt idx="23105" formatCode="0.000">
                  <c:v>10.305</c:v>
                </c:pt>
                <c:pt idx="23106" formatCode="0.000">
                  <c:v>-4.8179999999999996</c:v>
                </c:pt>
                <c:pt idx="23107" formatCode="0.000">
                  <c:v>6.0640000000000001</c:v>
                </c:pt>
                <c:pt idx="23108" formatCode="0.000">
                  <c:v>4.798</c:v>
                </c:pt>
                <c:pt idx="23109" formatCode="0.000">
                  <c:v>2.117</c:v>
                </c:pt>
                <c:pt idx="23110" formatCode="0.000">
                  <c:v>8.2260000000000009</c:v>
                </c:pt>
                <c:pt idx="23111" formatCode="0.000">
                  <c:v>0.56000000000000005</c:v>
                </c:pt>
                <c:pt idx="23112" formatCode="0.000">
                  <c:v>9.7859999999999996</c:v>
                </c:pt>
                <c:pt idx="23113" formatCode="0.000">
                  <c:v>-1.4179999999999999</c:v>
                </c:pt>
                <c:pt idx="23114" formatCode="0.000">
                  <c:v>7.9779999999999998</c:v>
                </c:pt>
                <c:pt idx="23115" formatCode="0.000">
                  <c:v>-0.184</c:v>
                </c:pt>
                <c:pt idx="23116" formatCode="0.000">
                  <c:v>5.38</c:v>
                </c:pt>
                <c:pt idx="23117" formatCode="0.000">
                  <c:v>3.6920000000000002</c:v>
                </c:pt>
                <c:pt idx="23118" formatCode="0.000">
                  <c:v>7.2480000000000002</c:v>
                </c:pt>
                <c:pt idx="23119" formatCode="0.000">
                  <c:v>13.051</c:v>
                </c:pt>
                <c:pt idx="23120" formatCode="0.000">
                  <c:v>3.476</c:v>
                </c:pt>
                <c:pt idx="23121" formatCode="0.000">
                  <c:v>11.521000000000001</c:v>
                </c:pt>
                <c:pt idx="23122" formatCode="0.000">
                  <c:v>-1.696</c:v>
                </c:pt>
                <c:pt idx="23123" formatCode="0.000">
                  <c:v>5.5119999999999996</c:v>
                </c:pt>
                <c:pt idx="23124" formatCode="0.000">
                  <c:v>-0.39800000000000002</c:v>
                </c:pt>
                <c:pt idx="23125" formatCode="0.000">
                  <c:v>7.2510000000000003</c:v>
                </c:pt>
                <c:pt idx="23126" formatCode="0.000">
                  <c:v>6.625</c:v>
                </c:pt>
                <c:pt idx="23127" formatCode="0.000">
                  <c:v>-3.7469999999999999</c:v>
                </c:pt>
                <c:pt idx="23128" formatCode="0.000">
                  <c:v>10.885</c:v>
                </c:pt>
                <c:pt idx="23129" formatCode="0.000">
                  <c:v>2.7090000000000001</c:v>
                </c:pt>
                <c:pt idx="23130" formatCode="0.000">
                  <c:v>8.7919999999999998</c:v>
                </c:pt>
                <c:pt idx="23131" formatCode="0.000">
                  <c:v>-1.3320000000000001</c:v>
                </c:pt>
                <c:pt idx="23132" formatCode="0.000">
                  <c:v>8.2149999999999999</c:v>
                </c:pt>
                <c:pt idx="23133" formatCode="0.000">
                  <c:v>-2.4369999999999998</c:v>
                </c:pt>
                <c:pt idx="23134" formatCode="0.000">
                  <c:v>6.5179999999999998</c:v>
                </c:pt>
                <c:pt idx="23135" formatCode="0.000">
                  <c:v>7.4870000000000001</c:v>
                </c:pt>
                <c:pt idx="23136" formatCode="0.000">
                  <c:v>1.0780000000000001</c:v>
                </c:pt>
                <c:pt idx="23137" formatCode="0.000">
                  <c:v>9.3810000000000002</c:v>
                </c:pt>
                <c:pt idx="23138" formatCode="0.000">
                  <c:v>3.0609999999999999</c:v>
                </c:pt>
                <c:pt idx="23139" formatCode="0.000">
                  <c:v>9.4429999999999996</c:v>
                </c:pt>
                <c:pt idx="23140" formatCode="0.000">
                  <c:v>0.85799999999999998</c:v>
                </c:pt>
                <c:pt idx="23141" formatCode="0.000">
                  <c:v>7.3730000000000002</c:v>
                </c:pt>
                <c:pt idx="23142" formatCode="0.000">
                  <c:v>-5.1159999999999997</c:v>
                </c:pt>
                <c:pt idx="23143" formatCode="0.000">
                  <c:v>8.9320000000000004</c:v>
                </c:pt>
                <c:pt idx="23144" formatCode="0.000">
                  <c:v>8.4149999999999991</c:v>
                </c:pt>
                <c:pt idx="23145" formatCode="0.000">
                  <c:v>-0.11600000000000001</c:v>
                </c:pt>
                <c:pt idx="23146" formatCode="0.000">
                  <c:v>11.881</c:v>
                </c:pt>
                <c:pt idx="23147" formatCode="0.000">
                  <c:v>3.1150000000000002</c:v>
                </c:pt>
                <c:pt idx="23148" formatCode="0.000">
                  <c:v>9.3930000000000007</c:v>
                </c:pt>
                <c:pt idx="23149" formatCode="0.000">
                  <c:v>-0.34899999999999998</c:v>
                </c:pt>
                <c:pt idx="23150" formatCode="0.000">
                  <c:v>8.8010000000000002</c:v>
                </c:pt>
                <c:pt idx="23151" formatCode="0.000">
                  <c:v>0.42299999999999999</c:v>
                </c:pt>
                <c:pt idx="23152" formatCode="0.000">
                  <c:v>7.5579999999999998</c:v>
                </c:pt>
                <c:pt idx="23153" formatCode="0.000">
                  <c:v>7.4219999999999997</c:v>
                </c:pt>
                <c:pt idx="23154" formatCode="0.000">
                  <c:v>-5.7009999999999996</c:v>
                </c:pt>
                <c:pt idx="23155" formatCode="0.000">
                  <c:v>9.3569999999999993</c:v>
                </c:pt>
                <c:pt idx="23156" formatCode="0.000">
                  <c:v>3.55</c:v>
                </c:pt>
                <c:pt idx="23157" formatCode="0.000">
                  <c:v>11.22</c:v>
                </c:pt>
                <c:pt idx="23158" formatCode="0.000">
                  <c:v>0.28899999999999998</c:v>
                </c:pt>
                <c:pt idx="23159" formatCode="0.000">
                  <c:v>5.944</c:v>
                </c:pt>
                <c:pt idx="23160" formatCode="0.000">
                  <c:v>-6.4539999999999997</c:v>
                </c:pt>
                <c:pt idx="23161" formatCode="0.000">
                  <c:v>8.59</c:v>
                </c:pt>
                <c:pt idx="23162" formatCode="0.000">
                  <c:v>8.7989999999999995</c:v>
                </c:pt>
                <c:pt idx="23163" formatCode="0.000">
                  <c:v>1.554</c:v>
                </c:pt>
                <c:pt idx="23164" formatCode="0.000">
                  <c:v>10.942</c:v>
                </c:pt>
                <c:pt idx="23165" formatCode="0.000">
                  <c:v>1.891</c:v>
                </c:pt>
                <c:pt idx="23166" formatCode="0.000">
                  <c:v>13.592000000000001</c:v>
                </c:pt>
                <c:pt idx="23167" formatCode="0.000">
                  <c:v>2.5830000000000002</c:v>
                </c:pt>
                <c:pt idx="23168" formatCode="0.000">
                  <c:v>4.8920000000000003</c:v>
                </c:pt>
                <c:pt idx="23169" formatCode="0.000">
                  <c:v>-3.2959999999999998</c:v>
                </c:pt>
                <c:pt idx="23170" formatCode="0.000">
                  <c:v>12.029</c:v>
                </c:pt>
                <c:pt idx="23171" formatCode="0.000">
                  <c:v>6.65</c:v>
                </c:pt>
                <c:pt idx="23172" formatCode="0.000">
                  <c:v>-6.1319999999999997</c:v>
                </c:pt>
                <c:pt idx="23173" formatCode="0.000">
                  <c:v>8.327</c:v>
                </c:pt>
                <c:pt idx="23174" formatCode="0.000">
                  <c:v>1.0580000000000001</c:v>
                </c:pt>
                <c:pt idx="23175" formatCode="0.000">
                  <c:v>8.77</c:v>
                </c:pt>
                <c:pt idx="23176" formatCode="0.000">
                  <c:v>8.6890000000000001</c:v>
                </c:pt>
                <c:pt idx="23177" formatCode="0.000">
                  <c:v>8.7509999999999994</c:v>
                </c:pt>
                <c:pt idx="23178" formatCode="0.000">
                  <c:v>-3.1680000000000001</c:v>
                </c:pt>
                <c:pt idx="23179" formatCode="0.000">
                  <c:v>11.276999999999999</c:v>
                </c:pt>
                <c:pt idx="23180" formatCode="0.000">
                  <c:v>5.2229999999999999</c:v>
                </c:pt>
                <c:pt idx="23181" formatCode="0.000">
                  <c:v>-5.48</c:v>
                </c:pt>
                <c:pt idx="23182" formatCode="0.000">
                  <c:v>8.8279999999999994</c:v>
                </c:pt>
                <c:pt idx="23183" formatCode="0.000">
                  <c:v>1.3260000000000001</c:v>
                </c:pt>
                <c:pt idx="23184" formatCode="0.000">
                  <c:v>10.348000000000001</c:v>
                </c:pt>
                <c:pt idx="23185" formatCode="0.000">
                  <c:v>7.274</c:v>
                </c:pt>
                <c:pt idx="23186" formatCode="0.000">
                  <c:v>8.8539999999999992</c:v>
                </c:pt>
                <c:pt idx="23187" formatCode="0.000">
                  <c:v>-10.744</c:v>
                </c:pt>
                <c:pt idx="23188" formatCode="0.000">
                  <c:v>8.5120000000000005</c:v>
                </c:pt>
                <c:pt idx="23189" formatCode="0.000">
                  <c:v>7.4589999999999996</c:v>
                </c:pt>
                <c:pt idx="23190" formatCode="0.000">
                  <c:v>1.8819999999999999</c:v>
                </c:pt>
                <c:pt idx="23191" formatCode="0.000">
                  <c:v>8.3420000000000005</c:v>
                </c:pt>
                <c:pt idx="23192" formatCode="0.000">
                  <c:v>4.3019999999999996</c:v>
                </c:pt>
                <c:pt idx="23193" formatCode="0.000">
                  <c:v>11.941000000000001</c:v>
                </c:pt>
                <c:pt idx="23194" formatCode="0.000">
                  <c:v>-1.387</c:v>
                </c:pt>
                <c:pt idx="23195" formatCode="0.000">
                  <c:v>9.85</c:v>
                </c:pt>
                <c:pt idx="23196" formatCode="0.000">
                  <c:v>-12.62</c:v>
                </c:pt>
                <c:pt idx="23197" formatCode="0.000">
                  <c:v>10.669</c:v>
                </c:pt>
                <c:pt idx="23198" formatCode="0.000">
                  <c:v>9.2560000000000002</c:v>
                </c:pt>
                <c:pt idx="23199" formatCode="0.000">
                  <c:v>3.669</c:v>
                </c:pt>
                <c:pt idx="23200" formatCode="0.000">
                  <c:v>8.3089999999999993</c:v>
                </c:pt>
                <c:pt idx="23201" formatCode="0.000">
                  <c:v>3.0539999999999998</c:v>
                </c:pt>
                <c:pt idx="23202" formatCode="0.000">
                  <c:v>8.3260000000000005</c:v>
                </c:pt>
                <c:pt idx="23203" formatCode="0.000">
                  <c:v>8.8810000000000002</c:v>
                </c:pt>
                <c:pt idx="23204" formatCode="0.000">
                  <c:v>8.9909999999999997</c:v>
                </c:pt>
                <c:pt idx="23205" formatCode="0.000">
                  <c:v>-7.9269999999999996</c:v>
                </c:pt>
                <c:pt idx="23206" formatCode="0.000">
                  <c:v>8.1489999999999991</c:v>
                </c:pt>
                <c:pt idx="23207" formatCode="0.000">
                  <c:v>10.911</c:v>
                </c:pt>
                <c:pt idx="23208" formatCode="0.000">
                  <c:v>-4.3869999999999996</c:v>
                </c:pt>
                <c:pt idx="23209" formatCode="0.000">
                  <c:v>7.7329999999999997</c:v>
                </c:pt>
                <c:pt idx="23210" formatCode="0.000">
                  <c:v>1.724</c:v>
                </c:pt>
                <c:pt idx="23211" formatCode="0.000">
                  <c:v>6.5</c:v>
                </c:pt>
                <c:pt idx="23212" formatCode="0.000">
                  <c:v>1.3089999999999999</c:v>
                </c:pt>
                <c:pt idx="23213" formatCode="0.000">
                  <c:v>5.6630000000000003</c:v>
                </c:pt>
                <c:pt idx="23214" formatCode="0.000">
                  <c:v>5.5750000000000002</c:v>
                </c:pt>
                <c:pt idx="23215" formatCode="0.000">
                  <c:v>10.423</c:v>
                </c:pt>
                <c:pt idx="23216" formatCode="0.000">
                  <c:v>7.8150000000000004</c:v>
                </c:pt>
                <c:pt idx="23217" formatCode="0.000">
                  <c:v>-2.161</c:v>
                </c:pt>
                <c:pt idx="23218" formatCode="0.000">
                  <c:v>8.0739999999999998</c:v>
                </c:pt>
                <c:pt idx="23219" formatCode="0.000">
                  <c:v>-0.69899999999999995</c:v>
                </c:pt>
                <c:pt idx="23220" formatCode="0.000">
                  <c:v>9.4440000000000008</c:v>
                </c:pt>
                <c:pt idx="23221" formatCode="0.000">
                  <c:v>3.2360000000000002</c:v>
                </c:pt>
                <c:pt idx="23222" formatCode="0.000">
                  <c:v>3.4180000000000001</c:v>
                </c:pt>
                <c:pt idx="23223" formatCode="0.000">
                  <c:v>5.367</c:v>
                </c:pt>
                <c:pt idx="23224" formatCode="0.000">
                  <c:v>7.915</c:v>
                </c:pt>
                <c:pt idx="23225" formatCode="0.000">
                  <c:v>5.9939999999999998</c:v>
                </c:pt>
                <c:pt idx="23226" formatCode="0.000">
                  <c:v>2.105</c:v>
                </c:pt>
                <c:pt idx="23227" formatCode="0.000">
                  <c:v>7.3230000000000004</c:v>
                </c:pt>
                <c:pt idx="23228" formatCode="0.000">
                  <c:v>2.1480000000000001</c:v>
                </c:pt>
                <c:pt idx="23229" formatCode="0.000">
                  <c:v>10.010999999999999</c:v>
                </c:pt>
                <c:pt idx="23230" formatCode="0.000">
                  <c:v>5.8019999999999996</c:v>
                </c:pt>
                <c:pt idx="23231" formatCode="0.000">
                  <c:v>6.5259999999999998</c:v>
                </c:pt>
                <c:pt idx="23232" formatCode="0.000">
                  <c:v>1.4279999999999999</c:v>
                </c:pt>
                <c:pt idx="23233" formatCode="0.000">
                  <c:v>9.8420000000000005</c:v>
                </c:pt>
                <c:pt idx="23234" formatCode="0.000">
                  <c:v>8.0069999999999997</c:v>
                </c:pt>
                <c:pt idx="23235" formatCode="0.000">
                  <c:v>-5.9690000000000003</c:v>
                </c:pt>
                <c:pt idx="23236" formatCode="0.000">
                  <c:v>7.109</c:v>
                </c:pt>
                <c:pt idx="23237" formatCode="0.000">
                  <c:v>1.0469999999999999</c:v>
                </c:pt>
                <c:pt idx="23238" formatCode="0.000">
                  <c:v>10.589</c:v>
                </c:pt>
                <c:pt idx="23239" formatCode="0.000">
                  <c:v>3.9750000000000001</c:v>
                </c:pt>
                <c:pt idx="23240" formatCode="0.000">
                  <c:v>1.5820000000000001</c:v>
                </c:pt>
                <c:pt idx="23241" formatCode="0.000">
                  <c:v>5.4729999999999999</c:v>
                </c:pt>
                <c:pt idx="23242" formatCode="0.000">
                  <c:v>4.702</c:v>
                </c:pt>
                <c:pt idx="23243" formatCode="0.000">
                  <c:v>6.73</c:v>
                </c:pt>
                <c:pt idx="23244" formatCode="0.000">
                  <c:v>4.1710000000000003</c:v>
                </c:pt>
                <c:pt idx="23245" formatCode="0.000">
                  <c:v>8.15</c:v>
                </c:pt>
                <c:pt idx="23246" formatCode="0.000">
                  <c:v>-0.42699999999999999</c:v>
                </c:pt>
                <c:pt idx="23247" formatCode="0.000">
                  <c:v>7.5220000000000002</c:v>
                </c:pt>
                <c:pt idx="23248" formatCode="0.000">
                  <c:v>6.0860000000000003</c:v>
                </c:pt>
                <c:pt idx="23249" formatCode="0.000">
                  <c:v>0.72099999999999997</c:v>
                </c:pt>
                <c:pt idx="23250" formatCode="0.000">
                  <c:v>2.2360000000000002</c:v>
                </c:pt>
                <c:pt idx="23251" formatCode="0.000">
                  <c:v>6.7240000000000002</c:v>
                </c:pt>
                <c:pt idx="23252" formatCode="0.000">
                  <c:v>6.3070000000000004</c:v>
                </c:pt>
                <c:pt idx="23253" formatCode="0.000">
                  <c:v>8.3149999999999995</c:v>
                </c:pt>
                <c:pt idx="23254" formatCode="0.000">
                  <c:v>7.7610000000000001</c:v>
                </c:pt>
                <c:pt idx="23255" formatCode="0.000">
                  <c:v>1.321</c:v>
                </c:pt>
                <c:pt idx="23256" formatCode="0.000">
                  <c:v>8.3970000000000002</c:v>
                </c:pt>
                <c:pt idx="23257" formatCode="0.000">
                  <c:v>-4.6319999999999997</c:v>
                </c:pt>
                <c:pt idx="23258" formatCode="0.000">
                  <c:v>6.2060000000000004</c:v>
                </c:pt>
                <c:pt idx="23259" formatCode="0.000">
                  <c:v>10.343</c:v>
                </c:pt>
                <c:pt idx="23260" formatCode="0.000">
                  <c:v>5.6120000000000001</c:v>
                </c:pt>
                <c:pt idx="23261" formatCode="0.000">
                  <c:v>8.2390000000000008</c:v>
                </c:pt>
                <c:pt idx="23262" formatCode="0.000">
                  <c:v>2.637</c:v>
                </c:pt>
                <c:pt idx="23263" formatCode="0.000">
                  <c:v>9.5359999999999996</c:v>
                </c:pt>
                <c:pt idx="23264" formatCode="0.000">
                  <c:v>1.8939999999999999</c:v>
                </c:pt>
                <c:pt idx="23265" formatCode="0.000">
                  <c:v>7.8659999999999997</c:v>
                </c:pt>
                <c:pt idx="23266" formatCode="0.000">
                  <c:v>1.863</c:v>
                </c:pt>
                <c:pt idx="23267" formatCode="0.000">
                  <c:v>6.9790000000000001</c:v>
                </c:pt>
                <c:pt idx="23268" formatCode="0.000">
                  <c:v>1.04</c:v>
                </c:pt>
                <c:pt idx="23269" formatCode="0.000">
                  <c:v>5.34</c:v>
                </c:pt>
                <c:pt idx="23270" formatCode="0.000">
                  <c:v>5.8460000000000001</c:v>
                </c:pt>
                <c:pt idx="23271" formatCode="0.000">
                  <c:v>5.7649999999999997</c:v>
                </c:pt>
                <c:pt idx="23272" formatCode="0.000">
                  <c:v>8.718</c:v>
                </c:pt>
                <c:pt idx="23273" formatCode="0.000">
                  <c:v>0.91200000000000003</c:v>
                </c:pt>
                <c:pt idx="23274" formatCode="0.000">
                  <c:v>8.02</c:v>
                </c:pt>
                <c:pt idx="23275" formatCode="0.000">
                  <c:v>1.597</c:v>
                </c:pt>
                <c:pt idx="23276" formatCode="0.000">
                  <c:v>4.3710000000000004</c:v>
                </c:pt>
                <c:pt idx="23277" formatCode="0.000">
                  <c:v>4.3929999999999998</c:v>
                </c:pt>
                <c:pt idx="23278" formatCode="0.000">
                  <c:v>7.8109999999999999</c:v>
                </c:pt>
                <c:pt idx="23279" formatCode="0.000">
                  <c:v>6.359</c:v>
                </c:pt>
                <c:pt idx="23280" formatCode="0.000">
                  <c:v>4.1859999999999999</c:v>
                </c:pt>
                <c:pt idx="23281" formatCode="0.000">
                  <c:v>11.375</c:v>
                </c:pt>
                <c:pt idx="23282" formatCode="0.000">
                  <c:v>3.4929999999999999</c:v>
                </c:pt>
                <c:pt idx="23283" formatCode="0.000">
                  <c:v>8.6489999999999991</c:v>
                </c:pt>
                <c:pt idx="23284" formatCode="0.000">
                  <c:v>0.25800000000000001</c:v>
                </c:pt>
                <c:pt idx="23285" formatCode="0.000">
                  <c:v>7.4950000000000001</c:v>
                </c:pt>
                <c:pt idx="23286" formatCode="0.000">
                  <c:v>-2.8370000000000002</c:v>
                </c:pt>
                <c:pt idx="23287" formatCode="0.000">
                  <c:v>5.202</c:v>
                </c:pt>
                <c:pt idx="23288" formatCode="0.000">
                  <c:v>7.4740000000000002</c:v>
                </c:pt>
                <c:pt idx="23289" formatCode="0.000">
                  <c:v>5.4930000000000003</c:v>
                </c:pt>
                <c:pt idx="23290" formatCode="0.000">
                  <c:v>10.319000000000001</c:v>
                </c:pt>
                <c:pt idx="23291" formatCode="0.000">
                  <c:v>3.2090000000000001</c:v>
                </c:pt>
                <c:pt idx="23292" formatCode="0.000">
                  <c:v>9.032</c:v>
                </c:pt>
                <c:pt idx="23293" formatCode="0.000">
                  <c:v>3.0230000000000001</c:v>
                </c:pt>
                <c:pt idx="23294" formatCode="0.000">
                  <c:v>8.5890000000000004</c:v>
                </c:pt>
                <c:pt idx="23295" formatCode="0.000">
                  <c:v>-4.2409999999999997</c:v>
                </c:pt>
                <c:pt idx="23296" formatCode="0.000">
                  <c:v>7.641</c:v>
                </c:pt>
                <c:pt idx="23297" formatCode="0.000">
                  <c:v>9.8049999999999997</c:v>
                </c:pt>
                <c:pt idx="23298" formatCode="0.000">
                  <c:v>-0.54700000000000004</c:v>
                </c:pt>
                <c:pt idx="23299" formatCode="0.000">
                  <c:v>10.37</c:v>
                </c:pt>
                <c:pt idx="23300" formatCode="0.000">
                  <c:v>3.36</c:v>
                </c:pt>
                <c:pt idx="23301" formatCode="0.000">
                  <c:v>10.185</c:v>
                </c:pt>
                <c:pt idx="23302" formatCode="0.000">
                  <c:v>1.204</c:v>
                </c:pt>
                <c:pt idx="23303" formatCode="0.000">
                  <c:v>11.143000000000001</c:v>
                </c:pt>
                <c:pt idx="23304" formatCode="0.000">
                  <c:v>-9.6509999999999998</c:v>
                </c:pt>
                <c:pt idx="23305" formatCode="0.000">
                  <c:v>3.5830000000000002</c:v>
                </c:pt>
                <c:pt idx="23306" formatCode="0.000">
                  <c:v>8.8490000000000002</c:v>
                </c:pt>
                <c:pt idx="23307" formatCode="0.000">
                  <c:v>8.0129999999999999</c:v>
                </c:pt>
                <c:pt idx="23308" formatCode="0.000">
                  <c:v>10.682</c:v>
                </c:pt>
                <c:pt idx="23309" formatCode="0.000">
                  <c:v>4.2439999999999998</c:v>
                </c:pt>
                <c:pt idx="23310" formatCode="0.000">
                  <c:v>11.07</c:v>
                </c:pt>
                <c:pt idx="23311" formatCode="0.000">
                  <c:v>4.42</c:v>
                </c:pt>
                <c:pt idx="23312" formatCode="0.000">
                  <c:v>12.026</c:v>
                </c:pt>
                <c:pt idx="23313" formatCode="0.000">
                  <c:v>-10.589</c:v>
                </c:pt>
                <c:pt idx="23314" formatCode="0.000">
                  <c:v>10.07</c:v>
                </c:pt>
                <c:pt idx="23315" formatCode="0.000">
                  <c:v>8.327</c:v>
                </c:pt>
                <c:pt idx="23316" formatCode="0.000">
                  <c:v>-2.9750000000000001</c:v>
                </c:pt>
                <c:pt idx="23317" formatCode="0.000">
                  <c:v>11.192</c:v>
                </c:pt>
                <c:pt idx="23318" formatCode="0.000">
                  <c:v>2.371</c:v>
                </c:pt>
                <c:pt idx="23319" formatCode="0.000">
                  <c:v>10.481999999999999</c:v>
                </c:pt>
                <c:pt idx="23320" formatCode="0.000">
                  <c:v>3.4740000000000002</c:v>
                </c:pt>
                <c:pt idx="23321" formatCode="0.000">
                  <c:v>7.56</c:v>
                </c:pt>
                <c:pt idx="23322" formatCode="0.000">
                  <c:v>-4.2640000000000002</c:v>
                </c:pt>
                <c:pt idx="23323" formatCode="0.000">
                  <c:v>7.4379999999999997</c:v>
                </c:pt>
                <c:pt idx="23324" formatCode="0.000">
                  <c:v>9.3179999999999996</c:v>
                </c:pt>
                <c:pt idx="23325" formatCode="0.000">
                  <c:v>-8.2000000000000003E-2</c:v>
                </c:pt>
                <c:pt idx="23326" formatCode="0.000">
                  <c:v>11.391999999999999</c:v>
                </c:pt>
                <c:pt idx="23327" formatCode="0.000">
                  <c:v>2.5640000000000001</c:v>
                </c:pt>
                <c:pt idx="23328" formatCode="0.000">
                  <c:v>8.673</c:v>
                </c:pt>
                <c:pt idx="23329" formatCode="0.000">
                  <c:v>4.5190000000000001</c:v>
                </c:pt>
                <c:pt idx="23330" formatCode="0.000">
                  <c:v>8.2739999999999991</c:v>
                </c:pt>
                <c:pt idx="23331" formatCode="0.000">
                  <c:v>-3.9340000000000002</c:v>
                </c:pt>
                <c:pt idx="23332" formatCode="0.000">
                  <c:v>5.8360000000000003</c:v>
                </c:pt>
                <c:pt idx="23333" formatCode="0.000">
                  <c:v>7.6989999999999998</c:v>
                </c:pt>
                <c:pt idx="23334" formatCode="0.000">
                  <c:v>2.6749999999999998</c:v>
                </c:pt>
                <c:pt idx="23335" formatCode="0.000">
                  <c:v>8.5760000000000005</c:v>
                </c:pt>
                <c:pt idx="23336" formatCode="0.000">
                  <c:v>3.0680000000000001</c:v>
                </c:pt>
                <c:pt idx="23337" formatCode="0.000">
                  <c:v>9.4079999999999995</c:v>
                </c:pt>
                <c:pt idx="23338" formatCode="0.000">
                  <c:v>6.56</c:v>
                </c:pt>
                <c:pt idx="23339" formatCode="0.000">
                  <c:v>3.4670000000000001</c:v>
                </c:pt>
                <c:pt idx="23340" formatCode="0.000">
                  <c:v>3.1080000000000001</c:v>
                </c:pt>
                <c:pt idx="23341" formatCode="0.000">
                  <c:v>5.4119999999999999</c:v>
                </c:pt>
                <c:pt idx="23342" formatCode="0.000">
                  <c:v>8.5670000000000002</c:v>
                </c:pt>
                <c:pt idx="23343" formatCode="0.000">
                  <c:v>-0.26600000000000001</c:v>
                </c:pt>
                <c:pt idx="23344" formatCode="0.000">
                  <c:v>10.714</c:v>
                </c:pt>
                <c:pt idx="23345" formatCode="0.000">
                  <c:v>2.34</c:v>
                </c:pt>
                <c:pt idx="23346" formatCode="0.000">
                  <c:v>9.6199999999999992</c:v>
                </c:pt>
                <c:pt idx="23347" formatCode="0.000">
                  <c:v>7.1020000000000003</c:v>
                </c:pt>
                <c:pt idx="23348" formatCode="0.000">
                  <c:v>2.6339999999999999</c:v>
                </c:pt>
                <c:pt idx="23349" formatCode="0.000">
                  <c:v>1.617</c:v>
                </c:pt>
                <c:pt idx="23350" formatCode="0.000">
                  <c:v>5.383</c:v>
                </c:pt>
                <c:pt idx="23351" formatCode="0.000">
                  <c:v>8.6660000000000004</c:v>
                </c:pt>
                <c:pt idx="23352" formatCode="0.000">
                  <c:v>1.9E-2</c:v>
                </c:pt>
                <c:pt idx="23353" formatCode="0.000">
                  <c:v>6.6660000000000004</c:v>
                </c:pt>
                <c:pt idx="23354" formatCode="0.000">
                  <c:v>1.038</c:v>
                </c:pt>
                <c:pt idx="23355" formatCode="0.000">
                  <c:v>9.9629999999999992</c:v>
                </c:pt>
                <c:pt idx="23356" formatCode="0.000">
                  <c:v>13.462</c:v>
                </c:pt>
                <c:pt idx="23357" formatCode="0.000">
                  <c:v>3.3849999999999998</c:v>
                </c:pt>
                <c:pt idx="23358" formatCode="0.000">
                  <c:v>-1.2809999999999999</c:v>
                </c:pt>
                <c:pt idx="23359" formatCode="0.000">
                  <c:v>7.9290000000000003</c:v>
                </c:pt>
                <c:pt idx="23360" formatCode="0.000">
                  <c:v>8.08</c:v>
                </c:pt>
                <c:pt idx="23361" formatCode="0.000">
                  <c:v>-0.95199999999999996</c:v>
                </c:pt>
                <c:pt idx="23362" formatCode="0.000">
                  <c:v>8.3960000000000008</c:v>
                </c:pt>
                <c:pt idx="23363" formatCode="0.000">
                  <c:v>2.9460000000000002</c:v>
                </c:pt>
                <c:pt idx="23364" formatCode="0.000">
                  <c:v>10.797000000000001</c:v>
                </c:pt>
                <c:pt idx="23365" formatCode="0.000">
                  <c:v>6.968</c:v>
                </c:pt>
                <c:pt idx="23366" formatCode="0.000">
                  <c:v>5.508</c:v>
                </c:pt>
                <c:pt idx="23367" formatCode="0.000">
                  <c:v>-1.42</c:v>
                </c:pt>
                <c:pt idx="23368" formatCode="0.000">
                  <c:v>6.3659999999999997</c:v>
                </c:pt>
                <c:pt idx="23369" formatCode="0.000">
                  <c:v>6.5990000000000002</c:v>
                </c:pt>
                <c:pt idx="23370" formatCode="0.000">
                  <c:v>2.3170000000000002</c:v>
                </c:pt>
                <c:pt idx="23371" formatCode="0.000">
                  <c:v>8.6159999999999997</c:v>
                </c:pt>
                <c:pt idx="23372" formatCode="0.000">
                  <c:v>3.0590000000000002</c:v>
                </c:pt>
                <c:pt idx="23373" formatCode="0.000">
                  <c:v>11.49</c:v>
                </c:pt>
                <c:pt idx="23374" formatCode="0.000">
                  <c:v>5.83</c:v>
                </c:pt>
                <c:pt idx="23375" formatCode="0.000">
                  <c:v>2.0910000000000002</c:v>
                </c:pt>
                <c:pt idx="23376" formatCode="0.000">
                  <c:v>8.2469999999999999</c:v>
                </c:pt>
                <c:pt idx="23377" formatCode="0.000">
                  <c:v>7.5890000000000004</c:v>
                </c:pt>
                <c:pt idx="23378" formatCode="0.000">
                  <c:v>1.204</c:v>
                </c:pt>
                <c:pt idx="23379" formatCode="0.000">
                  <c:v>5.8319999999999999</c:v>
                </c:pt>
                <c:pt idx="23380" formatCode="0.000">
                  <c:v>0.45500000000000002</c:v>
                </c:pt>
                <c:pt idx="23381" formatCode="0.000">
                  <c:v>11.122</c:v>
                </c:pt>
                <c:pt idx="23382" formatCode="0.000">
                  <c:v>8.7439999999999998</c:v>
                </c:pt>
                <c:pt idx="23383" formatCode="0.000">
                  <c:v>-0.745</c:v>
                </c:pt>
                <c:pt idx="23384" formatCode="0.000">
                  <c:v>3.9540000000000002</c:v>
                </c:pt>
                <c:pt idx="23385" formatCode="0.000">
                  <c:v>8.0839999999999996</c:v>
                </c:pt>
                <c:pt idx="23386" formatCode="0.000">
                  <c:v>9.7490000000000006</c:v>
                </c:pt>
                <c:pt idx="23387" formatCode="0.000">
                  <c:v>1.64</c:v>
                </c:pt>
                <c:pt idx="23388" formatCode="0.000">
                  <c:v>9.2330000000000005</c:v>
                </c:pt>
                <c:pt idx="23389" formatCode="0.000">
                  <c:v>0.32900000000000001</c:v>
                </c:pt>
                <c:pt idx="23390" formatCode="0.000">
                  <c:v>8.2230000000000008</c:v>
                </c:pt>
                <c:pt idx="23391" formatCode="0.000">
                  <c:v>9.4879999999999995</c:v>
                </c:pt>
                <c:pt idx="23392" formatCode="0.000">
                  <c:v>6.3780000000000001</c:v>
                </c:pt>
                <c:pt idx="23393" formatCode="0.000">
                  <c:v>7.8360000000000003</c:v>
                </c:pt>
                <c:pt idx="23394" formatCode="0.000">
                  <c:v>3.6480000000000001</c:v>
                </c:pt>
                <c:pt idx="23395" formatCode="0.000">
                  <c:v>5.3310000000000004</c:v>
                </c:pt>
                <c:pt idx="23396" formatCode="0.000">
                  <c:v>-1.46</c:v>
                </c:pt>
                <c:pt idx="23397" formatCode="0.000">
                  <c:v>6.2779999999999996</c:v>
                </c:pt>
                <c:pt idx="23398" formatCode="0.000">
                  <c:v>0.79400000000000004</c:v>
                </c:pt>
                <c:pt idx="23399" formatCode="0.000">
                  <c:v>6.8070000000000004</c:v>
                </c:pt>
                <c:pt idx="23400" formatCode="0.000">
                  <c:v>4.4610000000000003</c:v>
                </c:pt>
                <c:pt idx="23401" formatCode="0.000">
                  <c:v>5.399</c:v>
                </c:pt>
                <c:pt idx="23402" formatCode="0.000">
                  <c:v>5.9550000000000001</c:v>
                </c:pt>
                <c:pt idx="23403" formatCode="0.000">
                  <c:v>8.2759999999999998</c:v>
                </c:pt>
                <c:pt idx="23404" formatCode="0.000">
                  <c:v>8.4350000000000005</c:v>
                </c:pt>
                <c:pt idx="23405" formatCode="0.000">
                  <c:v>2.7690000000000001</c:v>
                </c:pt>
                <c:pt idx="23406" formatCode="0.000">
                  <c:v>7.0709999999999997</c:v>
                </c:pt>
                <c:pt idx="23407" formatCode="0.000">
                  <c:v>1.1120000000000001</c:v>
                </c:pt>
                <c:pt idx="23408" formatCode="0.000">
                  <c:v>8.0350000000000001</c:v>
                </c:pt>
                <c:pt idx="23409" formatCode="0.000">
                  <c:v>1.296</c:v>
                </c:pt>
                <c:pt idx="23410" formatCode="0.000">
                  <c:v>2.9990000000000001</c:v>
                </c:pt>
                <c:pt idx="23411" formatCode="0.000">
                  <c:v>4.992</c:v>
                </c:pt>
                <c:pt idx="23412" formatCode="0.000">
                  <c:v>11.141999999999999</c:v>
                </c:pt>
                <c:pt idx="23413" formatCode="0.000">
                  <c:v>6.5220000000000002</c:v>
                </c:pt>
                <c:pt idx="23414" formatCode="0.000">
                  <c:v>6.165</c:v>
                </c:pt>
                <c:pt idx="23415" formatCode="0.000">
                  <c:v>7.7450000000000001</c:v>
                </c:pt>
                <c:pt idx="23416" formatCode="0.000">
                  <c:v>-0.30199999999999999</c:v>
                </c:pt>
                <c:pt idx="23417" formatCode="0.000">
                  <c:v>9.3710000000000004</c:v>
                </c:pt>
                <c:pt idx="23418" formatCode="0.000">
                  <c:v>6.5890000000000004</c:v>
                </c:pt>
                <c:pt idx="23419" formatCode="0.000">
                  <c:v>5.3929999999999998</c:v>
                </c:pt>
                <c:pt idx="23420" formatCode="0.000">
                  <c:v>0.69499999999999995</c:v>
                </c:pt>
                <c:pt idx="23421" formatCode="0.000">
                  <c:v>5.1429999999999998</c:v>
                </c:pt>
                <c:pt idx="23422" formatCode="0.000">
                  <c:v>8.2840000000000007</c:v>
                </c:pt>
                <c:pt idx="23423" formatCode="0.000">
                  <c:v>6.5720000000000001</c:v>
                </c:pt>
                <c:pt idx="23424" formatCode="0.000">
                  <c:v>8.2349999999999994</c:v>
                </c:pt>
                <c:pt idx="23425" formatCode="0.000">
                  <c:v>2.0070000000000001</c:v>
                </c:pt>
                <c:pt idx="23426" formatCode="0.000">
                  <c:v>8.0860000000000003</c:v>
                </c:pt>
                <c:pt idx="23427" formatCode="0.000">
                  <c:v>3.532</c:v>
                </c:pt>
                <c:pt idx="23428" formatCode="0.000">
                  <c:v>2.4319999999999999</c:v>
                </c:pt>
                <c:pt idx="23429" formatCode="0.000">
                  <c:v>1.9470000000000001</c:v>
                </c:pt>
                <c:pt idx="23430" formatCode="0.000">
                  <c:v>2.3940000000000001</c:v>
                </c:pt>
                <c:pt idx="23431" formatCode="0.000">
                  <c:v>9.4700000000000006</c:v>
                </c:pt>
                <c:pt idx="23432" formatCode="0.000">
                  <c:v>11.539</c:v>
                </c:pt>
                <c:pt idx="23433" formatCode="0.000">
                  <c:v>12.178000000000001</c:v>
                </c:pt>
                <c:pt idx="23434" formatCode="0.000">
                  <c:v>1.5920000000000001</c:v>
                </c:pt>
                <c:pt idx="23435" formatCode="0.000">
                  <c:v>5.9130000000000003</c:v>
                </c:pt>
                <c:pt idx="23436" formatCode="0.000">
                  <c:v>6.4169999999999998</c:v>
                </c:pt>
                <c:pt idx="23437" formatCode="0.000">
                  <c:v>4.7930000000000001</c:v>
                </c:pt>
                <c:pt idx="23438" formatCode="0.000">
                  <c:v>2.1070000000000002</c:v>
                </c:pt>
                <c:pt idx="23439" formatCode="0.000">
                  <c:v>2.5339999999999998</c:v>
                </c:pt>
                <c:pt idx="23440" formatCode="0.000">
                  <c:v>9.3409999999999993</c:v>
                </c:pt>
                <c:pt idx="23441" formatCode="0.000">
                  <c:v>4.9109999999999996</c:v>
                </c:pt>
                <c:pt idx="23442" formatCode="0.000">
                  <c:v>10.842000000000001</c:v>
                </c:pt>
                <c:pt idx="23443" formatCode="0.000">
                  <c:v>1.7090000000000001</c:v>
                </c:pt>
                <c:pt idx="23444" formatCode="0.000">
                  <c:v>7.8220000000000001</c:v>
                </c:pt>
                <c:pt idx="23445" formatCode="0.000">
                  <c:v>8.4139999999999997</c:v>
                </c:pt>
                <c:pt idx="23446" formatCode="0.000">
                  <c:v>4.5039999999999996</c:v>
                </c:pt>
                <c:pt idx="23447" formatCode="0.000">
                  <c:v>1.196</c:v>
                </c:pt>
                <c:pt idx="23448" formatCode="0.000">
                  <c:v>2.7320000000000002</c:v>
                </c:pt>
                <c:pt idx="23449" formatCode="0.000">
                  <c:v>8.2989999999999995</c:v>
                </c:pt>
                <c:pt idx="23450" formatCode="0.000">
                  <c:v>4.4080000000000004</c:v>
                </c:pt>
                <c:pt idx="23451" formatCode="0.000">
                  <c:v>8.2859999999999996</c:v>
                </c:pt>
                <c:pt idx="23452" formatCode="0.000">
                  <c:v>1.282</c:v>
                </c:pt>
                <c:pt idx="23453" formatCode="0.000">
                  <c:v>8.1649999999999991</c:v>
                </c:pt>
                <c:pt idx="23454" formatCode="0.000">
                  <c:v>5.782</c:v>
                </c:pt>
                <c:pt idx="23455" formatCode="0.000">
                  <c:v>6.5759999999999996</c:v>
                </c:pt>
                <c:pt idx="23456" formatCode="0.000">
                  <c:v>2.1320000000000001</c:v>
                </c:pt>
                <c:pt idx="23457" formatCode="0.000">
                  <c:v>5.1420000000000003</c:v>
                </c:pt>
                <c:pt idx="23458" formatCode="0.000">
                  <c:v>8.5</c:v>
                </c:pt>
                <c:pt idx="23459" formatCode="0.000">
                  <c:v>4.194</c:v>
                </c:pt>
                <c:pt idx="23460" formatCode="0.000">
                  <c:v>9.8810000000000002</c:v>
                </c:pt>
                <c:pt idx="23461" formatCode="0.000">
                  <c:v>1.1140000000000001</c:v>
                </c:pt>
                <c:pt idx="23462" formatCode="0.000">
                  <c:v>10.029999999999999</c:v>
                </c:pt>
                <c:pt idx="23463" formatCode="0.000">
                  <c:v>4.6509999999999998</c:v>
                </c:pt>
                <c:pt idx="23464" formatCode="0.000">
                  <c:v>6.1040000000000001</c:v>
                </c:pt>
                <c:pt idx="23465" formatCode="0.000">
                  <c:v>-0.56100000000000005</c:v>
                </c:pt>
                <c:pt idx="23466" formatCode="0.000">
                  <c:v>9.2379999999999995</c:v>
                </c:pt>
                <c:pt idx="23467" formatCode="0.000">
                  <c:v>6.5629999999999997</c:v>
                </c:pt>
                <c:pt idx="23468" formatCode="0.000">
                  <c:v>3.17</c:v>
                </c:pt>
                <c:pt idx="23469" formatCode="0.000">
                  <c:v>10.805999999999999</c:v>
                </c:pt>
                <c:pt idx="23470" formatCode="0.000">
                  <c:v>-0.56999999999999995</c:v>
                </c:pt>
                <c:pt idx="23471" formatCode="0.000">
                  <c:v>10.307</c:v>
                </c:pt>
                <c:pt idx="23472" formatCode="0.000">
                  <c:v>7.8129999999999997</c:v>
                </c:pt>
                <c:pt idx="23473" formatCode="0.000">
                  <c:v>12.728999999999999</c:v>
                </c:pt>
                <c:pt idx="23474" formatCode="0.000">
                  <c:v>-6.9480000000000004</c:v>
                </c:pt>
                <c:pt idx="23475" formatCode="0.000">
                  <c:v>6.0110000000000001</c:v>
                </c:pt>
                <c:pt idx="23476" formatCode="0.000">
                  <c:v>7.3719999999999999</c:v>
                </c:pt>
                <c:pt idx="23477" formatCode="0.000">
                  <c:v>2.7949999999999999</c:v>
                </c:pt>
                <c:pt idx="23478" formatCode="0.000">
                  <c:v>9.7279999999999998</c:v>
                </c:pt>
                <c:pt idx="23479" formatCode="0.000">
                  <c:v>-1.2949999999999999</c:v>
                </c:pt>
                <c:pt idx="23480" formatCode="0.000">
                  <c:v>7.8559999999999999</c:v>
                </c:pt>
                <c:pt idx="23481" formatCode="0.000">
                  <c:v>11.462</c:v>
                </c:pt>
                <c:pt idx="23482" formatCode="0.000">
                  <c:v>7.2290000000000001</c:v>
                </c:pt>
                <c:pt idx="23483" formatCode="0.000">
                  <c:v>-4.4690000000000003</c:v>
                </c:pt>
                <c:pt idx="23484" formatCode="0.000">
                  <c:v>7.8310000000000004</c:v>
                </c:pt>
                <c:pt idx="23485" formatCode="0.000">
                  <c:v>8.8339999999999996</c:v>
                </c:pt>
                <c:pt idx="23486" formatCode="0.000">
                  <c:v>3.26</c:v>
                </c:pt>
                <c:pt idx="23487" formatCode="0.000">
                  <c:v>10.475</c:v>
                </c:pt>
                <c:pt idx="23488" formatCode="0.000">
                  <c:v>2.766</c:v>
                </c:pt>
                <c:pt idx="23489" formatCode="0.000">
                  <c:v>13.733000000000001</c:v>
                </c:pt>
                <c:pt idx="23490" formatCode="0.000">
                  <c:v>5.1520000000000001</c:v>
                </c:pt>
                <c:pt idx="23491" formatCode="0.000">
                  <c:v>7.7039999999999997</c:v>
                </c:pt>
                <c:pt idx="23492" formatCode="0.000">
                  <c:v>-6.8040000000000003</c:v>
                </c:pt>
                <c:pt idx="23493" formatCode="0.000">
                  <c:v>9.01</c:v>
                </c:pt>
                <c:pt idx="23494" formatCode="0.000">
                  <c:v>10.398999999999999</c:v>
                </c:pt>
                <c:pt idx="23495" formatCode="0.000">
                  <c:v>-1.885</c:v>
                </c:pt>
                <c:pt idx="23496" formatCode="0.000">
                  <c:v>9.7050000000000001</c:v>
                </c:pt>
                <c:pt idx="23497" formatCode="0.000">
                  <c:v>1.804</c:v>
                </c:pt>
                <c:pt idx="23498" formatCode="0.000">
                  <c:v>7.8520000000000003</c:v>
                </c:pt>
                <c:pt idx="23499" formatCode="0.000">
                  <c:v>6.4740000000000002</c:v>
                </c:pt>
                <c:pt idx="23500" formatCode="0.000">
                  <c:v>4.7229999999999999</c:v>
                </c:pt>
                <c:pt idx="23501" formatCode="0.000">
                  <c:v>1.353</c:v>
                </c:pt>
                <c:pt idx="23502" formatCode="0.000">
                  <c:v>6.2080000000000002</c:v>
                </c:pt>
                <c:pt idx="23503" formatCode="0.000">
                  <c:v>8.9179999999999993</c:v>
                </c:pt>
                <c:pt idx="23504" formatCode="0.000">
                  <c:v>3.62</c:v>
                </c:pt>
                <c:pt idx="23505" formatCode="0.000">
                  <c:v>7.9269999999999996</c:v>
                </c:pt>
                <c:pt idx="23506" formatCode="0.000">
                  <c:v>-0.81899999999999995</c:v>
                </c:pt>
                <c:pt idx="23507" formatCode="0.000">
                  <c:v>7.2750000000000004</c:v>
                </c:pt>
                <c:pt idx="23508" formatCode="0.000">
                  <c:v>8.7050000000000001</c:v>
                </c:pt>
                <c:pt idx="23509" formatCode="0.000">
                  <c:v>2.2200000000000002</c:v>
                </c:pt>
                <c:pt idx="23510" formatCode="0.000">
                  <c:v>1.673</c:v>
                </c:pt>
                <c:pt idx="23511" formatCode="0.000">
                  <c:v>7.5439999999999996</c:v>
                </c:pt>
                <c:pt idx="23512" formatCode="0.000">
                  <c:v>9.2750000000000004</c:v>
                </c:pt>
                <c:pt idx="23513" formatCode="0.000">
                  <c:v>6.9630000000000001</c:v>
                </c:pt>
                <c:pt idx="23514" formatCode="0.000">
                  <c:v>7.74</c:v>
                </c:pt>
                <c:pt idx="23515" formatCode="0.000">
                  <c:v>1.115</c:v>
                </c:pt>
                <c:pt idx="23516" formatCode="0.000">
                  <c:v>9.0839999999999996</c:v>
                </c:pt>
                <c:pt idx="23517" formatCode="0.000">
                  <c:v>8.1660000000000004</c:v>
                </c:pt>
                <c:pt idx="23518" formatCode="0.000">
                  <c:v>4.6950000000000003</c:v>
                </c:pt>
                <c:pt idx="23519" formatCode="0.000">
                  <c:v>8.7430000000000003</c:v>
                </c:pt>
                <c:pt idx="23520" formatCode="0.000">
                  <c:v>1.155</c:v>
                </c:pt>
                <c:pt idx="23521" formatCode="0.000">
                  <c:v>8.1720000000000006</c:v>
                </c:pt>
                <c:pt idx="23522" formatCode="0.000">
                  <c:v>1.992</c:v>
                </c:pt>
                <c:pt idx="23523" formatCode="0.000">
                  <c:v>9.8629999999999995</c:v>
                </c:pt>
                <c:pt idx="23524" formatCode="0.000">
                  <c:v>2.4249999999999998</c:v>
                </c:pt>
                <c:pt idx="23525" formatCode="0.000">
                  <c:v>7.9080000000000004</c:v>
                </c:pt>
                <c:pt idx="23526" formatCode="0.000">
                  <c:v>10.333</c:v>
                </c:pt>
                <c:pt idx="23527" formatCode="0.000">
                  <c:v>-0.83199999999999996</c:v>
                </c:pt>
                <c:pt idx="23528" formatCode="0.000">
                  <c:v>5.2060000000000004</c:v>
                </c:pt>
                <c:pt idx="23529" formatCode="0.000">
                  <c:v>2.9849999999999999</c:v>
                </c:pt>
                <c:pt idx="23530" formatCode="0.000">
                  <c:v>8.8019999999999996</c:v>
                </c:pt>
                <c:pt idx="23531" formatCode="0.000">
                  <c:v>4.2670000000000003</c:v>
                </c:pt>
                <c:pt idx="23532" formatCode="0.000">
                  <c:v>5.8390000000000004</c:v>
                </c:pt>
                <c:pt idx="23533" formatCode="0.000">
                  <c:v>0.17499999999999999</c:v>
                </c:pt>
                <c:pt idx="23534" formatCode="0.000">
                  <c:v>9.9420000000000002</c:v>
                </c:pt>
                <c:pt idx="23535" formatCode="0.000">
                  <c:v>14.359</c:v>
                </c:pt>
                <c:pt idx="23536" formatCode="0.000">
                  <c:v>-1.508</c:v>
                </c:pt>
                <c:pt idx="23537" formatCode="0.000">
                  <c:v>2.7730000000000001</c:v>
                </c:pt>
                <c:pt idx="23538" formatCode="0.000">
                  <c:v>7.81</c:v>
                </c:pt>
                <c:pt idx="23539" formatCode="0.000">
                  <c:v>7.274</c:v>
                </c:pt>
                <c:pt idx="23540" formatCode="0.000">
                  <c:v>4.38</c:v>
                </c:pt>
                <c:pt idx="23541" formatCode="0.000">
                  <c:v>6.3869999999999996</c:v>
                </c:pt>
                <c:pt idx="23542" formatCode="0.000">
                  <c:v>0.32600000000000001</c:v>
                </c:pt>
                <c:pt idx="23543" formatCode="0.000">
                  <c:v>7.6369999999999996</c:v>
                </c:pt>
                <c:pt idx="23544" formatCode="0.000">
                  <c:v>8.8919999999999995</c:v>
                </c:pt>
                <c:pt idx="23545" formatCode="0.000">
                  <c:v>2.9220000000000002</c:v>
                </c:pt>
                <c:pt idx="23546" formatCode="0.000">
                  <c:v>4.7430000000000003</c:v>
                </c:pt>
                <c:pt idx="23547" formatCode="0.000">
                  <c:v>7.8940000000000001</c:v>
                </c:pt>
                <c:pt idx="23548" formatCode="0.000">
                  <c:v>8.0289999999999999</c:v>
                </c:pt>
                <c:pt idx="23549" formatCode="0.000">
                  <c:v>-3.794</c:v>
                </c:pt>
                <c:pt idx="23550" formatCode="0.000">
                  <c:v>4.1079999999999997</c:v>
                </c:pt>
                <c:pt idx="23551" formatCode="0.000">
                  <c:v>8.9489999999999998</c:v>
                </c:pt>
                <c:pt idx="23552" formatCode="0.000">
                  <c:v>0.51300000000000001</c:v>
                </c:pt>
                <c:pt idx="23553" formatCode="0.000">
                  <c:v>10.613</c:v>
                </c:pt>
                <c:pt idx="23554" formatCode="0.000">
                  <c:v>9.26</c:v>
                </c:pt>
                <c:pt idx="23555" formatCode="0.000">
                  <c:v>2E-3</c:v>
                </c:pt>
                <c:pt idx="23556" formatCode="0.000">
                  <c:v>1.137</c:v>
                </c:pt>
                <c:pt idx="23557" formatCode="0.000">
                  <c:v>4.8620000000000001</c:v>
                </c:pt>
                <c:pt idx="23558" formatCode="0.000">
                  <c:v>8.891</c:v>
                </c:pt>
                <c:pt idx="23559" formatCode="0.000">
                  <c:v>6.9809999999999999</c:v>
                </c:pt>
                <c:pt idx="23560" formatCode="0.000">
                  <c:v>9.2330000000000005</c:v>
                </c:pt>
                <c:pt idx="23561" formatCode="0.000">
                  <c:v>2.9119999999999999</c:v>
                </c:pt>
                <c:pt idx="23562" formatCode="0.000">
                  <c:v>7.5359999999999996</c:v>
                </c:pt>
                <c:pt idx="23563" formatCode="0.000">
                  <c:v>5.8419999999999996</c:v>
                </c:pt>
                <c:pt idx="23564" formatCode="0.000">
                  <c:v>-2.9510000000000001</c:v>
                </c:pt>
                <c:pt idx="23565" formatCode="0.000">
                  <c:v>5.74</c:v>
                </c:pt>
                <c:pt idx="23566" formatCode="0.000">
                  <c:v>3.5579999999999998</c:v>
                </c:pt>
                <c:pt idx="23567" formatCode="0.000">
                  <c:v>10.132</c:v>
                </c:pt>
                <c:pt idx="23568" formatCode="0.000">
                  <c:v>9.2789999999999999</c:v>
                </c:pt>
                <c:pt idx="23569" formatCode="0.000">
                  <c:v>7.327</c:v>
                </c:pt>
                <c:pt idx="23570" formatCode="0.000">
                  <c:v>0.76400000000000001</c:v>
                </c:pt>
                <c:pt idx="23571" formatCode="0.000">
                  <c:v>11.625999999999999</c:v>
                </c:pt>
                <c:pt idx="23572" formatCode="0.000">
                  <c:v>4.0549999999999997</c:v>
                </c:pt>
                <c:pt idx="23573" formatCode="0.000">
                  <c:v>0.81100000000000005</c:v>
                </c:pt>
                <c:pt idx="23574" formatCode="0.000">
                  <c:v>6.0810000000000004</c:v>
                </c:pt>
                <c:pt idx="23575" formatCode="0.000">
                  <c:v>1.786</c:v>
                </c:pt>
                <c:pt idx="23576" formatCode="0.000">
                  <c:v>8.609</c:v>
                </c:pt>
                <c:pt idx="23577" formatCode="0.000">
                  <c:v>1.885</c:v>
                </c:pt>
                <c:pt idx="23578" formatCode="0.000">
                  <c:v>4.8109999999999999</c:v>
                </c:pt>
                <c:pt idx="23579" formatCode="0.000">
                  <c:v>3.883</c:v>
                </c:pt>
                <c:pt idx="23580" formatCode="0.000">
                  <c:v>-0.14000000000000001</c:v>
                </c:pt>
                <c:pt idx="23581" formatCode="0.000">
                  <c:v>6.4080000000000004</c:v>
                </c:pt>
                <c:pt idx="23582" formatCode="0.000">
                  <c:v>2.8380000000000001</c:v>
                </c:pt>
                <c:pt idx="23583" formatCode="0.000">
                  <c:v>2.9969999999999999</c:v>
                </c:pt>
                <c:pt idx="23584" formatCode="0.000">
                  <c:v>7.7590000000000003</c:v>
                </c:pt>
                <c:pt idx="23585" formatCode="0.000">
                  <c:v>4.0039999999999996</c:v>
                </c:pt>
                <c:pt idx="23586" formatCode="0.000">
                  <c:v>6.6849999999999996</c:v>
                </c:pt>
                <c:pt idx="23587" formatCode="0.000">
                  <c:v>5.9649999999999999</c:v>
                </c:pt>
                <c:pt idx="23588" formatCode="0.000">
                  <c:v>7.548</c:v>
                </c:pt>
                <c:pt idx="23589" formatCode="0.000">
                  <c:v>5.4009999999999998</c:v>
                </c:pt>
                <c:pt idx="23590" formatCode="0.000">
                  <c:v>0.8</c:v>
                </c:pt>
                <c:pt idx="23591" formatCode="0.000">
                  <c:v>7.5149999999999997</c:v>
                </c:pt>
                <c:pt idx="23592" formatCode="0.000">
                  <c:v>6.2169999999999996</c:v>
                </c:pt>
                <c:pt idx="23593" formatCode="0.000">
                  <c:v>2.6829999999999998</c:v>
                </c:pt>
                <c:pt idx="23594" formatCode="0.000">
                  <c:v>4.7160000000000002</c:v>
                </c:pt>
                <c:pt idx="23595" formatCode="0.000">
                  <c:v>-3.2000000000000001E-2</c:v>
                </c:pt>
                <c:pt idx="23596" formatCode="0.000">
                  <c:v>8.5779999999999994</c:v>
                </c:pt>
                <c:pt idx="23597" formatCode="0.000">
                  <c:v>2.9140000000000001</c:v>
                </c:pt>
                <c:pt idx="23598" formatCode="0.000">
                  <c:v>9.3409999999999993</c:v>
                </c:pt>
                <c:pt idx="23599" formatCode="0.000">
                  <c:v>5.601</c:v>
                </c:pt>
                <c:pt idx="23600" formatCode="0.000">
                  <c:v>-1.5509999999999999</c:v>
                </c:pt>
                <c:pt idx="23601" formatCode="0.000">
                  <c:v>7.5259999999999998</c:v>
                </c:pt>
                <c:pt idx="23602" formatCode="0.000">
                  <c:v>5.63</c:v>
                </c:pt>
                <c:pt idx="23603" formatCode="0.000">
                  <c:v>-0.70199999999999996</c:v>
                </c:pt>
                <c:pt idx="23604" formatCode="0.000">
                  <c:v>13.885999999999999</c:v>
                </c:pt>
                <c:pt idx="23605" formatCode="0.000">
                  <c:v>3.5670000000000002</c:v>
                </c:pt>
                <c:pt idx="23606" formatCode="0.000">
                  <c:v>8.1989999999999998</c:v>
                </c:pt>
                <c:pt idx="23607" formatCode="0.000">
                  <c:v>0.72599999999999998</c:v>
                </c:pt>
                <c:pt idx="23608" formatCode="0.000">
                  <c:v>5.431</c:v>
                </c:pt>
                <c:pt idx="23609" formatCode="0.000">
                  <c:v>5.2060000000000004</c:v>
                </c:pt>
                <c:pt idx="23610" formatCode="0.000">
                  <c:v>-0.192</c:v>
                </c:pt>
                <c:pt idx="23611" formatCode="0.000">
                  <c:v>6.2110000000000003</c:v>
                </c:pt>
                <c:pt idx="23612" formatCode="0.000">
                  <c:v>6.3659999999999997</c:v>
                </c:pt>
                <c:pt idx="23613" formatCode="0.000">
                  <c:v>1.177</c:v>
                </c:pt>
                <c:pt idx="23614" formatCode="0.000">
                  <c:v>4.4050000000000002</c:v>
                </c:pt>
                <c:pt idx="23615" formatCode="0.000">
                  <c:v>-2.1709999999999998</c:v>
                </c:pt>
                <c:pt idx="23616" formatCode="0.000">
                  <c:v>7.032</c:v>
                </c:pt>
                <c:pt idx="23617" formatCode="0.000">
                  <c:v>9.8290000000000006</c:v>
                </c:pt>
                <c:pt idx="23618" formatCode="0.000">
                  <c:v>10.622999999999999</c:v>
                </c:pt>
                <c:pt idx="23619" formatCode="0.000">
                  <c:v>5.1870000000000003</c:v>
                </c:pt>
                <c:pt idx="23620" formatCode="0.000">
                  <c:v>0.90300000000000002</c:v>
                </c:pt>
                <c:pt idx="23621" formatCode="0.000">
                  <c:v>7.3959999999999999</c:v>
                </c:pt>
                <c:pt idx="23622" formatCode="0.000">
                  <c:v>4.0679999999999996</c:v>
                </c:pt>
                <c:pt idx="23623" formatCode="0.000">
                  <c:v>4.5330000000000004</c:v>
                </c:pt>
                <c:pt idx="23624" formatCode="0.000">
                  <c:v>8.07</c:v>
                </c:pt>
                <c:pt idx="23625" formatCode="0.000">
                  <c:v>2.5619999999999998</c:v>
                </c:pt>
                <c:pt idx="23626" formatCode="0.000">
                  <c:v>10.614000000000001</c:v>
                </c:pt>
                <c:pt idx="23627" formatCode="0.000">
                  <c:v>-2.4870000000000001</c:v>
                </c:pt>
                <c:pt idx="23628" formatCode="0.000">
                  <c:v>7.8090000000000002</c:v>
                </c:pt>
                <c:pt idx="23629" formatCode="0.000">
                  <c:v>7.415</c:v>
                </c:pt>
                <c:pt idx="23630" formatCode="0.000">
                  <c:v>0.18</c:v>
                </c:pt>
                <c:pt idx="23631" formatCode="0.000">
                  <c:v>7.0529999999999999</c:v>
                </c:pt>
                <c:pt idx="23632" formatCode="0.000">
                  <c:v>5.5540000000000003</c:v>
                </c:pt>
                <c:pt idx="23633" formatCode="0.000">
                  <c:v>5.5289999999999999</c:v>
                </c:pt>
                <c:pt idx="23634" formatCode="0.000">
                  <c:v>5.0599999999999996</c:v>
                </c:pt>
                <c:pt idx="23635" formatCode="0.000">
                  <c:v>7.08</c:v>
                </c:pt>
                <c:pt idx="23636" formatCode="0.000">
                  <c:v>9.4019999999999992</c:v>
                </c:pt>
                <c:pt idx="23637" formatCode="0.000">
                  <c:v>4.3819999999999997</c:v>
                </c:pt>
                <c:pt idx="23638" formatCode="0.000">
                  <c:v>6.9960000000000004</c:v>
                </c:pt>
                <c:pt idx="23639" formatCode="0.000">
                  <c:v>-2.1139999999999999</c:v>
                </c:pt>
                <c:pt idx="23640" formatCode="0.000">
                  <c:v>8.8510000000000009</c:v>
                </c:pt>
                <c:pt idx="23641" formatCode="0.000">
                  <c:v>4.41</c:v>
                </c:pt>
                <c:pt idx="23642" formatCode="0.000">
                  <c:v>8.0220000000000002</c:v>
                </c:pt>
                <c:pt idx="23643" formatCode="0.000">
                  <c:v>3.23</c:v>
                </c:pt>
                <c:pt idx="23644" formatCode="0.000">
                  <c:v>9.1530000000000005</c:v>
                </c:pt>
                <c:pt idx="23645" formatCode="0.000">
                  <c:v>8.5850000000000009</c:v>
                </c:pt>
                <c:pt idx="23646" formatCode="0.000">
                  <c:v>4.3019999999999996</c:v>
                </c:pt>
                <c:pt idx="23647" formatCode="0.000">
                  <c:v>-2.46</c:v>
                </c:pt>
                <c:pt idx="23648" formatCode="0.000">
                  <c:v>10.727</c:v>
                </c:pt>
                <c:pt idx="23649" formatCode="0.000">
                  <c:v>0.81599999999999995</c:v>
                </c:pt>
                <c:pt idx="23650" formatCode="0.000">
                  <c:v>11.023999999999999</c:v>
                </c:pt>
                <c:pt idx="23651" formatCode="0.000">
                  <c:v>10.284000000000001</c:v>
                </c:pt>
                <c:pt idx="23652" formatCode="0.000">
                  <c:v>2.827</c:v>
                </c:pt>
                <c:pt idx="23653" formatCode="0.000">
                  <c:v>1.3839999999999999</c:v>
                </c:pt>
                <c:pt idx="23654" formatCode="0.000">
                  <c:v>7.2060000000000004</c:v>
                </c:pt>
                <c:pt idx="23655" formatCode="0.000">
                  <c:v>8.4920000000000009</c:v>
                </c:pt>
                <c:pt idx="23656" formatCode="0.000">
                  <c:v>-7.0380000000000003</c:v>
                </c:pt>
                <c:pt idx="23657" formatCode="0.000">
                  <c:v>3.403</c:v>
                </c:pt>
                <c:pt idx="23658" formatCode="0.000">
                  <c:v>7.335</c:v>
                </c:pt>
                <c:pt idx="23659" formatCode="0.000">
                  <c:v>-1.159</c:v>
                </c:pt>
                <c:pt idx="23660" formatCode="0.000">
                  <c:v>9.3390000000000004</c:v>
                </c:pt>
                <c:pt idx="23661" formatCode="0.000">
                  <c:v>7.149</c:v>
                </c:pt>
                <c:pt idx="23662" formatCode="0.000">
                  <c:v>7.7830000000000004</c:v>
                </c:pt>
                <c:pt idx="23663" formatCode="0.000">
                  <c:v>2.331</c:v>
                </c:pt>
                <c:pt idx="23664" formatCode="0.000">
                  <c:v>5.9480000000000004</c:v>
                </c:pt>
                <c:pt idx="23665" formatCode="0.000">
                  <c:v>8.5060000000000002</c:v>
                </c:pt>
                <c:pt idx="23666" formatCode="0.000">
                  <c:v>-2.194</c:v>
                </c:pt>
                <c:pt idx="23667" formatCode="0.000">
                  <c:v>4.2309999999999999</c:v>
                </c:pt>
                <c:pt idx="23668" formatCode="0.000">
                  <c:v>8.4280000000000008</c:v>
                </c:pt>
                <c:pt idx="23669" formatCode="0.000">
                  <c:v>0.52500000000000002</c:v>
                </c:pt>
                <c:pt idx="23670" formatCode="0.000">
                  <c:v>9.5039999999999996</c:v>
                </c:pt>
                <c:pt idx="23671" formatCode="0.000">
                  <c:v>10.416</c:v>
                </c:pt>
                <c:pt idx="23672" formatCode="0.000">
                  <c:v>5.9550000000000001</c:v>
                </c:pt>
                <c:pt idx="23673" formatCode="0.000">
                  <c:v>-0.39800000000000002</c:v>
                </c:pt>
                <c:pt idx="23674" formatCode="0.000">
                  <c:v>6.524</c:v>
                </c:pt>
                <c:pt idx="23675" formatCode="0.000">
                  <c:v>10.911</c:v>
                </c:pt>
                <c:pt idx="23676" formatCode="0.000">
                  <c:v>-6.4740000000000002</c:v>
                </c:pt>
                <c:pt idx="23677" formatCode="0.000">
                  <c:v>4.0190000000000001</c:v>
                </c:pt>
                <c:pt idx="23678" formatCode="0.000">
                  <c:v>7.6680000000000001</c:v>
                </c:pt>
                <c:pt idx="23679" formatCode="0.000">
                  <c:v>1.6240000000000001</c:v>
                </c:pt>
                <c:pt idx="23680" formatCode="0.000">
                  <c:v>7.6559999999999997</c:v>
                </c:pt>
                <c:pt idx="23681" formatCode="0.000">
                  <c:v>12.798</c:v>
                </c:pt>
                <c:pt idx="23682" formatCode="0.000">
                  <c:v>10.795</c:v>
                </c:pt>
                <c:pt idx="23683" formatCode="0.000">
                  <c:v>0.75</c:v>
                </c:pt>
                <c:pt idx="23684" formatCode="0.000">
                  <c:v>5.4489999999999998</c:v>
                </c:pt>
                <c:pt idx="23685" formatCode="0.000">
                  <c:v>10.321999999999999</c:v>
                </c:pt>
                <c:pt idx="23686" formatCode="0.000">
                  <c:v>-12.134</c:v>
                </c:pt>
                <c:pt idx="23687" formatCode="0.000">
                  <c:v>4.6130000000000004</c:v>
                </c:pt>
                <c:pt idx="23688" formatCode="0.000">
                  <c:v>6.6539999999999999</c:v>
                </c:pt>
                <c:pt idx="23689" formatCode="0.000">
                  <c:v>0.314</c:v>
                </c:pt>
                <c:pt idx="23690" formatCode="0.000">
                  <c:v>9.58</c:v>
                </c:pt>
                <c:pt idx="23691" formatCode="0.000">
                  <c:v>13.8</c:v>
                </c:pt>
                <c:pt idx="23692" formatCode="0.000">
                  <c:v>6.585</c:v>
                </c:pt>
                <c:pt idx="23693" formatCode="0.000">
                  <c:v>3.758</c:v>
                </c:pt>
                <c:pt idx="23694" formatCode="0.000">
                  <c:v>2.9910000000000001</c:v>
                </c:pt>
                <c:pt idx="23695" formatCode="0.000">
                  <c:v>8.5280000000000005</c:v>
                </c:pt>
                <c:pt idx="23696" formatCode="0.000">
                  <c:v>-1.97</c:v>
                </c:pt>
                <c:pt idx="23697" formatCode="0.000">
                  <c:v>-0.57099999999999995</c:v>
                </c:pt>
                <c:pt idx="23698" formatCode="0.000">
                  <c:v>7.7830000000000004</c:v>
                </c:pt>
                <c:pt idx="23699" formatCode="0.000">
                  <c:v>1.085</c:v>
                </c:pt>
                <c:pt idx="23700" formatCode="0.000">
                  <c:v>6.6349999999999998</c:v>
                </c:pt>
                <c:pt idx="23701" formatCode="0.000">
                  <c:v>8.5890000000000004</c:v>
                </c:pt>
                <c:pt idx="23702" formatCode="0.000">
                  <c:v>9.423</c:v>
                </c:pt>
                <c:pt idx="23703" formatCode="0.000">
                  <c:v>12.927</c:v>
                </c:pt>
                <c:pt idx="23704" formatCode="0.000">
                  <c:v>4.9720000000000004</c:v>
                </c:pt>
                <c:pt idx="23705" formatCode="0.000">
                  <c:v>6.7839999999999998</c:v>
                </c:pt>
                <c:pt idx="23706" formatCode="0.000">
                  <c:v>-9.93</c:v>
                </c:pt>
                <c:pt idx="23707" formatCode="0.000">
                  <c:v>1.522</c:v>
                </c:pt>
                <c:pt idx="23708" formatCode="0.000">
                  <c:v>9.8369999999999997</c:v>
                </c:pt>
                <c:pt idx="23709" formatCode="0.000">
                  <c:v>3.2909999999999999</c:v>
                </c:pt>
                <c:pt idx="23710" formatCode="0.000">
                  <c:v>9.7840000000000007</c:v>
                </c:pt>
                <c:pt idx="23711" formatCode="0.000">
                  <c:v>9.0760000000000005</c:v>
                </c:pt>
                <c:pt idx="23712" formatCode="0.000">
                  <c:v>2.2970000000000002</c:v>
                </c:pt>
                <c:pt idx="23713" formatCode="0.000">
                  <c:v>11.436</c:v>
                </c:pt>
                <c:pt idx="23714" formatCode="0.000">
                  <c:v>-0.86299999999999999</c:v>
                </c:pt>
                <c:pt idx="23715" formatCode="0.000">
                  <c:v>11.676</c:v>
                </c:pt>
                <c:pt idx="23716" formatCode="0.000">
                  <c:v>-9.4499999999999993</c:v>
                </c:pt>
                <c:pt idx="23717" formatCode="0.000">
                  <c:v>2.8220000000000001</c:v>
                </c:pt>
                <c:pt idx="23718" formatCode="0.000">
                  <c:v>9.9610000000000003</c:v>
                </c:pt>
                <c:pt idx="23719" formatCode="0.000">
                  <c:v>1.224</c:v>
                </c:pt>
                <c:pt idx="23720" formatCode="0.000">
                  <c:v>10.842000000000001</c:v>
                </c:pt>
                <c:pt idx="23721" formatCode="0.000">
                  <c:v>10.122999999999999</c:v>
                </c:pt>
                <c:pt idx="23722" formatCode="0.000">
                  <c:v>-2.8069999999999999</c:v>
                </c:pt>
                <c:pt idx="23723" formatCode="0.000">
                  <c:v>9.5579999999999998</c:v>
                </c:pt>
                <c:pt idx="23724" formatCode="0.000">
                  <c:v>-0.621</c:v>
                </c:pt>
                <c:pt idx="23725" formatCode="0.000">
                  <c:v>11.595000000000001</c:v>
                </c:pt>
                <c:pt idx="23726" formatCode="0.000">
                  <c:v>-5.8559999999999999</c:v>
                </c:pt>
                <c:pt idx="23727" formatCode="0.000">
                  <c:v>5.9939999999999998</c:v>
                </c:pt>
                <c:pt idx="23728" formatCode="0.000">
                  <c:v>9.8490000000000002</c:v>
                </c:pt>
                <c:pt idx="23729" formatCode="0.000">
                  <c:v>2.4780000000000002</c:v>
                </c:pt>
                <c:pt idx="23730" formatCode="0.000">
                  <c:v>9.41</c:v>
                </c:pt>
                <c:pt idx="23731" formatCode="0.000">
                  <c:v>6.194</c:v>
                </c:pt>
                <c:pt idx="23732" formatCode="0.000">
                  <c:v>1.1339999999999999</c:v>
                </c:pt>
                <c:pt idx="23733" formatCode="0.000">
                  <c:v>10.510999999999999</c:v>
                </c:pt>
                <c:pt idx="23734" formatCode="0.000">
                  <c:v>-0.41199999999999998</c:v>
                </c:pt>
                <c:pt idx="23735" formatCode="0.000">
                  <c:v>11.089</c:v>
                </c:pt>
                <c:pt idx="23736" formatCode="0.000">
                  <c:v>-3.7349999999999999</c:v>
                </c:pt>
                <c:pt idx="23737" formatCode="0.000">
                  <c:v>3.5979999999999999</c:v>
                </c:pt>
                <c:pt idx="23738" formatCode="0.000">
                  <c:v>7.7119999999999997</c:v>
                </c:pt>
                <c:pt idx="23739" formatCode="0.000">
                  <c:v>0.127</c:v>
                </c:pt>
                <c:pt idx="23740" formatCode="0.000">
                  <c:v>8.266</c:v>
                </c:pt>
                <c:pt idx="23741" formatCode="0.000">
                  <c:v>9.1989999999999998</c:v>
                </c:pt>
                <c:pt idx="23742" formatCode="0.000">
                  <c:v>0.72199999999999998</c:v>
                </c:pt>
                <c:pt idx="23743" formatCode="0.000">
                  <c:v>15.739000000000001</c:v>
                </c:pt>
                <c:pt idx="23744" formatCode="0.000">
                  <c:v>-2.5939999999999999</c:v>
                </c:pt>
                <c:pt idx="23745" formatCode="0.000">
                  <c:v>12.557</c:v>
                </c:pt>
                <c:pt idx="23746" formatCode="0.000">
                  <c:v>-7.5389999999999997</c:v>
                </c:pt>
                <c:pt idx="23747" formatCode="0.000">
                  <c:v>6.024</c:v>
                </c:pt>
                <c:pt idx="23748" formatCode="0.000">
                  <c:v>7.4109999999999996</c:v>
                </c:pt>
                <c:pt idx="23749" formatCode="0.000">
                  <c:v>-6.3E-2</c:v>
                </c:pt>
                <c:pt idx="23750" formatCode="0.000">
                  <c:v>10.130000000000001</c:v>
                </c:pt>
                <c:pt idx="23751" formatCode="0.000">
                  <c:v>7.2080000000000002</c:v>
                </c:pt>
                <c:pt idx="23752" formatCode="0.000">
                  <c:v>-1.8919999999999999</c:v>
                </c:pt>
                <c:pt idx="23753" formatCode="0.000">
                  <c:v>13.884</c:v>
                </c:pt>
                <c:pt idx="23754" formatCode="0.000">
                  <c:v>-0.64200000000000002</c:v>
                </c:pt>
                <c:pt idx="23755" formatCode="0.000">
                  <c:v>7.8719999999999999</c:v>
                </c:pt>
                <c:pt idx="23756" formatCode="0.000">
                  <c:v>1.0580000000000001</c:v>
                </c:pt>
                <c:pt idx="23757" formatCode="0.000">
                  <c:v>5.3369999999999997</c:v>
                </c:pt>
                <c:pt idx="23758" formatCode="0.000">
                  <c:v>7.0640000000000001</c:v>
                </c:pt>
                <c:pt idx="23759" formatCode="0.000">
                  <c:v>1.927</c:v>
                </c:pt>
                <c:pt idx="23760" formatCode="0.000">
                  <c:v>9.8829999999999991</c:v>
                </c:pt>
                <c:pt idx="23761" formatCode="0.000">
                  <c:v>9.9440000000000008</c:v>
                </c:pt>
                <c:pt idx="23762" formatCode="0.000">
                  <c:v>-3.456</c:v>
                </c:pt>
                <c:pt idx="23763" formatCode="0.000">
                  <c:v>9.3390000000000004</c:v>
                </c:pt>
                <c:pt idx="23764" formatCode="0.000">
                  <c:v>0.51800000000000002</c:v>
                </c:pt>
                <c:pt idx="23765" formatCode="0.000">
                  <c:v>9.0429999999999993</c:v>
                </c:pt>
                <c:pt idx="23766" formatCode="0.000">
                  <c:v>0.76300000000000001</c:v>
                </c:pt>
                <c:pt idx="23767" formatCode="0.000">
                  <c:v>5.3620000000000001</c:v>
                </c:pt>
                <c:pt idx="23768" formatCode="0.000">
                  <c:v>6.8410000000000002</c:v>
                </c:pt>
                <c:pt idx="23769" formatCode="0.000">
                  <c:v>0.56200000000000006</c:v>
                </c:pt>
                <c:pt idx="23770" formatCode="0.000">
                  <c:v>11.503</c:v>
                </c:pt>
                <c:pt idx="23771" formatCode="0.000">
                  <c:v>8.6349999999999998</c:v>
                </c:pt>
                <c:pt idx="23772" formatCode="0.000">
                  <c:v>-8.7460000000000004</c:v>
                </c:pt>
                <c:pt idx="23773" formatCode="0.000">
                  <c:v>12.933</c:v>
                </c:pt>
                <c:pt idx="23774" formatCode="0.000">
                  <c:v>4.4800000000000004</c:v>
                </c:pt>
                <c:pt idx="23775" formatCode="0.000">
                  <c:v>5.7750000000000004</c:v>
                </c:pt>
                <c:pt idx="23776" formatCode="0.000">
                  <c:v>0.5</c:v>
                </c:pt>
                <c:pt idx="23777" formatCode="0.000">
                  <c:v>7.9820000000000002</c:v>
                </c:pt>
                <c:pt idx="23778" formatCode="0.000">
                  <c:v>4.3239999999999998</c:v>
                </c:pt>
                <c:pt idx="23779" formatCode="0.000">
                  <c:v>1.2270000000000001</c:v>
                </c:pt>
                <c:pt idx="23780" formatCode="0.000">
                  <c:v>6.673</c:v>
                </c:pt>
                <c:pt idx="23781" formatCode="0.000">
                  <c:v>10.569000000000001</c:v>
                </c:pt>
                <c:pt idx="23782" formatCode="0.000">
                  <c:v>-2.673</c:v>
                </c:pt>
                <c:pt idx="23783" formatCode="0.000">
                  <c:v>9.4979999999999993</c:v>
                </c:pt>
                <c:pt idx="23784" formatCode="0.000">
                  <c:v>4.0720000000000001</c:v>
                </c:pt>
                <c:pt idx="23785" formatCode="0.000">
                  <c:v>6.4980000000000002</c:v>
                </c:pt>
                <c:pt idx="23786" formatCode="0.000">
                  <c:v>2.2309999999999999</c:v>
                </c:pt>
                <c:pt idx="23787" formatCode="0.000">
                  <c:v>8.1170000000000009</c:v>
                </c:pt>
                <c:pt idx="23788" formatCode="0.000">
                  <c:v>5.681</c:v>
                </c:pt>
                <c:pt idx="23789" formatCode="0.000">
                  <c:v>2.0960000000000001</c:v>
                </c:pt>
                <c:pt idx="23790" formatCode="0.000">
                  <c:v>7.8369999999999997</c:v>
                </c:pt>
                <c:pt idx="23791" formatCode="0.000">
                  <c:v>8.4</c:v>
                </c:pt>
                <c:pt idx="23792" formatCode="0.000">
                  <c:v>-2.6669999999999998</c:v>
                </c:pt>
                <c:pt idx="23793" formatCode="0.000">
                  <c:v>3.8679999999999999</c:v>
                </c:pt>
                <c:pt idx="23794" formatCode="0.000">
                  <c:v>5.8390000000000004</c:v>
                </c:pt>
                <c:pt idx="23795" formatCode="0.000">
                  <c:v>7.4829999999999997</c:v>
                </c:pt>
                <c:pt idx="23796" formatCode="0.000">
                  <c:v>4.5090000000000003</c:v>
                </c:pt>
                <c:pt idx="23797" formatCode="0.000">
                  <c:v>7.556</c:v>
                </c:pt>
                <c:pt idx="23798" formatCode="0.000">
                  <c:v>5.7140000000000004</c:v>
                </c:pt>
                <c:pt idx="23799" formatCode="0.000">
                  <c:v>-0.123</c:v>
                </c:pt>
                <c:pt idx="23800" formatCode="0.000">
                  <c:v>5.8049999999999997</c:v>
                </c:pt>
                <c:pt idx="23801" formatCode="0.000">
                  <c:v>10.444000000000001</c:v>
                </c:pt>
                <c:pt idx="23802" formatCode="0.000">
                  <c:v>-3.65</c:v>
                </c:pt>
                <c:pt idx="23803" formatCode="0.000">
                  <c:v>8.1649999999999991</c:v>
                </c:pt>
                <c:pt idx="23804" formatCode="0.000">
                  <c:v>4.016</c:v>
                </c:pt>
                <c:pt idx="23805" formatCode="0.000">
                  <c:v>8.8610000000000007</c:v>
                </c:pt>
                <c:pt idx="23806" formatCode="0.000">
                  <c:v>3.8540000000000001</c:v>
                </c:pt>
                <c:pt idx="23807" formatCode="0.000">
                  <c:v>7.5750000000000002</c:v>
                </c:pt>
                <c:pt idx="23808" formatCode="0.000">
                  <c:v>6.383</c:v>
                </c:pt>
                <c:pt idx="23809" formatCode="0.000">
                  <c:v>-4.2000000000000003E-2</c:v>
                </c:pt>
                <c:pt idx="23810" formatCode="0.000">
                  <c:v>4.0579999999999998</c:v>
                </c:pt>
                <c:pt idx="23811" formatCode="0.000">
                  <c:v>7.2439999999999998</c:v>
                </c:pt>
                <c:pt idx="23812" formatCode="0.000">
                  <c:v>-3.089</c:v>
                </c:pt>
                <c:pt idx="23813" formatCode="0.000">
                  <c:v>3.6070000000000002</c:v>
                </c:pt>
                <c:pt idx="23814" formatCode="0.000">
                  <c:v>10.076000000000001</c:v>
                </c:pt>
                <c:pt idx="23815" formatCode="0.000">
                  <c:v>7.266</c:v>
                </c:pt>
                <c:pt idx="23816" formatCode="0.000">
                  <c:v>9.2629999999999999</c:v>
                </c:pt>
                <c:pt idx="23817" formatCode="0.000">
                  <c:v>5.9450000000000003</c:v>
                </c:pt>
                <c:pt idx="23818" formatCode="0.000">
                  <c:v>6.5279999999999996</c:v>
                </c:pt>
                <c:pt idx="23819" formatCode="0.000">
                  <c:v>0.60499999999999998</c:v>
                </c:pt>
                <c:pt idx="23820" formatCode="0.000">
                  <c:v>8.8569999999999993</c:v>
                </c:pt>
                <c:pt idx="23821" formatCode="0.000">
                  <c:v>9.0559999999999992</c:v>
                </c:pt>
                <c:pt idx="23822" formatCode="0.000">
                  <c:v>-8.2360000000000007</c:v>
                </c:pt>
                <c:pt idx="23823" formatCode="0.000">
                  <c:v>2.734</c:v>
                </c:pt>
                <c:pt idx="23824" formatCode="0.000">
                  <c:v>10.491</c:v>
                </c:pt>
                <c:pt idx="23825" formatCode="0.000">
                  <c:v>6.2939999999999996</c:v>
                </c:pt>
                <c:pt idx="23826" formatCode="0.000">
                  <c:v>7.4009999999999998</c:v>
                </c:pt>
                <c:pt idx="23827" formatCode="0.000">
                  <c:v>7.0270000000000001</c:v>
                </c:pt>
                <c:pt idx="23828" formatCode="0.000">
                  <c:v>5.4820000000000002</c:v>
                </c:pt>
                <c:pt idx="23829" formatCode="0.000">
                  <c:v>1.726</c:v>
                </c:pt>
                <c:pt idx="23830" formatCode="0.000">
                  <c:v>10.211</c:v>
                </c:pt>
                <c:pt idx="23831" formatCode="0.000">
                  <c:v>5.7</c:v>
                </c:pt>
                <c:pt idx="23832" formatCode="0.000">
                  <c:v>-1.869</c:v>
                </c:pt>
                <c:pt idx="23833" formatCode="0.000">
                  <c:v>1.2629999999999999</c:v>
                </c:pt>
                <c:pt idx="23834" formatCode="0.000">
                  <c:v>4.976</c:v>
                </c:pt>
                <c:pt idx="23835" formatCode="0.000">
                  <c:v>7.5629999999999997</c:v>
                </c:pt>
                <c:pt idx="23836" formatCode="0.000">
                  <c:v>12.823</c:v>
                </c:pt>
                <c:pt idx="23837" formatCode="0.000">
                  <c:v>2.9209999999999998</c:v>
                </c:pt>
                <c:pt idx="23838" formatCode="0.000">
                  <c:v>5.6239999999999997</c:v>
                </c:pt>
                <c:pt idx="23839" formatCode="0.000">
                  <c:v>0.94199999999999995</c:v>
                </c:pt>
                <c:pt idx="23840" formatCode="0.000">
                  <c:v>7.2640000000000002</c:v>
                </c:pt>
                <c:pt idx="23841" formatCode="0.000">
                  <c:v>8.1159999999999997</c:v>
                </c:pt>
                <c:pt idx="23842" formatCode="0.000">
                  <c:v>-4.2560000000000002</c:v>
                </c:pt>
                <c:pt idx="23843" formatCode="0.000">
                  <c:v>5.3810000000000002</c:v>
                </c:pt>
                <c:pt idx="23844" formatCode="0.000">
                  <c:v>7.8970000000000002</c:v>
                </c:pt>
                <c:pt idx="23845" formatCode="0.000">
                  <c:v>7.3609999999999998</c:v>
                </c:pt>
                <c:pt idx="23846" formatCode="0.000">
                  <c:v>4.6950000000000003</c:v>
                </c:pt>
                <c:pt idx="23847" formatCode="0.000">
                  <c:v>7.806</c:v>
                </c:pt>
                <c:pt idx="23848" formatCode="0.000">
                  <c:v>6.02</c:v>
                </c:pt>
                <c:pt idx="23849" formatCode="0.000">
                  <c:v>1.127</c:v>
                </c:pt>
                <c:pt idx="23850" formatCode="0.000">
                  <c:v>9.359</c:v>
                </c:pt>
                <c:pt idx="23851" formatCode="0.000">
                  <c:v>9.8539999999999992</c:v>
                </c:pt>
                <c:pt idx="23852" formatCode="0.000">
                  <c:v>-3.581</c:v>
                </c:pt>
                <c:pt idx="23853" formatCode="0.000">
                  <c:v>1.2130000000000001</c:v>
                </c:pt>
                <c:pt idx="23854" formatCode="0.000">
                  <c:v>4.6210000000000004</c:v>
                </c:pt>
                <c:pt idx="23855" formatCode="0.000">
                  <c:v>9.7050000000000001</c:v>
                </c:pt>
                <c:pt idx="23856" formatCode="0.000">
                  <c:v>4.3470000000000004</c:v>
                </c:pt>
                <c:pt idx="23857" formatCode="0.000">
                  <c:v>8.1890000000000001</c:v>
                </c:pt>
                <c:pt idx="23858" formatCode="0.000">
                  <c:v>-7.4349999999999996</c:v>
                </c:pt>
                <c:pt idx="23859" formatCode="0.000">
                  <c:v>6.5490000000000004</c:v>
                </c:pt>
                <c:pt idx="23860" formatCode="0.000">
                  <c:v>0.25800000000000001</c:v>
                </c:pt>
                <c:pt idx="23861" formatCode="0.000">
                  <c:v>7.6189999999999998</c:v>
                </c:pt>
                <c:pt idx="23862" formatCode="0.000">
                  <c:v>9.8409999999999993</c:v>
                </c:pt>
                <c:pt idx="23863" formatCode="0.000">
                  <c:v>6.8860000000000001</c:v>
                </c:pt>
                <c:pt idx="23864" formatCode="0.000">
                  <c:v>5.0030000000000001</c:v>
                </c:pt>
                <c:pt idx="23865" formatCode="0.000">
                  <c:v>6.4429999999999996</c:v>
                </c:pt>
                <c:pt idx="23866" formatCode="0.000">
                  <c:v>6.48</c:v>
                </c:pt>
                <c:pt idx="23867" formatCode="0.000">
                  <c:v>-1.091</c:v>
                </c:pt>
                <c:pt idx="23868" formatCode="0.000">
                  <c:v>6.2329999999999997</c:v>
                </c:pt>
                <c:pt idx="23869" formatCode="0.000">
                  <c:v>-1.325</c:v>
                </c:pt>
                <c:pt idx="23870" formatCode="0.000">
                  <c:v>6.9359999999999999</c:v>
                </c:pt>
                <c:pt idx="23871" formatCode="0.000">
                  <c:v>-0.22800000000000001</c:v>
                </c:pt>
                <c:pt idx="23872" formatCode="0.000">
                  <c:v>9.1929999999999996</c:v>
                </c:pt>
                <c:pt idx="23873" formatCode="0.000">
                  <c:v>6.4710000000000001</c:v>
                </c:pt>
                <c:pt idx="23874" formatCode="0.000">
                  <c:v>4.415</c:v>
                </c:pt>
                <c:pt idx="23875" formatCode="0.000">
                  <c:v>2.7770000000000001</c:v>
                </c:pt>
                <c:pt idx="23876" formatCode="0.000">
                  <c:v>3.9569999999999999</c:v>
                </c:pt>
                <c:pt idx="23877" formatCode="0.000">
                  <c:v>9.5909999999999993</c:v>
                </c:pt>
                <c:pt idx="23878" formatCode="0.000">
                  <c:v>0.28599999999999998</c:v>
                </c:pt>
                <c:pt idx="23879" formatCode="0.000">
                  <c:v>4.8970000000000002</c:v>
                </c:pt>
                <c:pt idx="23880" formatCode="0.000">
                  <c:v>-7.5309999999999997</c:v>
                </c:pt>
                <c:pt idx="23881" formatCode="0.000">
                  <c:v>5.44</c:v>
                </c:pt>
                <c:pt idx="23882" formatCode="0.000">
                  <c:v>-0.54600000000000004</c:v>
                </c:pt>
                <c:pt idx="23883" formatCode="0.000">
                  <c:v>10.816000000000001</c:v>
                </c:pt>
                <c:pt idx="23884" formatCode="0.000">
                  <c:v>7.5179999999999998</c:v>
                </c:pt>
                <c:pt idx="23885" formatCode="0.000">
                  <c:v>3.8210000000000002</c:v>
                </c:pt>
                <c:pt idx="23886" formatCode="0.000">
                  <c:v>9.157</c:v>
                </c:pt>
                <c:pt idx="23887" formatCode="0.000">
                  <c:v>2.2690000000000001</c:v>
                </c:pt>
                <c:pt idx="23888" formatCode="0.000">
                  <c:v>9.3049999999999997</c:v>
                </c:pt>
                <c:pt idx="23889" formatCode="0.000">
                  <c:v>2.3610000000000002</c:v>
                </c:pt>
                <c:pt idx="23890" formatCode="0.000">
                  <c:v>4.5359999999999996</c:v>
                </c:pt>
                <c:pt idx="23891" formatCode="0.000">
                  <c:v>-10.451000000000001</c:v>
                </c:pt>
                <c:pt idx="23892" formatCode="0.000">
                  <c:v>5.867</c:v>
                </c:pt>
                <c:pt idx="23893" formatCode="0.000">
                  <c:v>1.587</c:v>
                </c:pt>
                <c:pt idx="23894" formatCode="0.000">
                  <c:v>9.2550000000000008</c:v>
                </c:pt>
                <c:pt idx="23895" formatCode="0.000">
                  <c:v>11.458</c:v>
                </c:pt>
                <c:pt idx="23896" formatCode="0.000">
                  <c:v>9.0990000000000002</c:v>
                </c:pt>
                <c:pt idx="23897" formatCode="0.000">
                  <c:v>5.4960000000000004</c:v>
                </c:pt>
                <c:pt idx="23898" formatCode="0.000">
                  <c:v>1.573</c:v>
                </c:pt>
                <c:pt idx="23899" formatCode="0.000">
                  <c:v>9.8079999999999998</c:v>
                </c:pt>
                <c:pt idx="23900" formatCode="0.000">
                  <c:v>-3.048</c:v>
                </c:pt>
                <c:pt idx="23901" formatCode="0.000">
                  <c:v>6.6710000000000003</c:v>
                </c:pt>
                <c:pt idx="23902" formatCode="0.000">
                  <c:v>-0.122</c:v>
                </c:pt>
                <c:pt idx="23903" formatCode="0.000">
                  <c:v>6.0019999999999998</c:v>
                </c:pt>
                <c:pt idx="23904" formatCode="0.000">
                  <c:v>1.6739999999999999</c:v>
                </c:pt>
                <c:pt idx="23905" formatCode="0.000">
                  <c:v>8.5739999999999998</c:v>
                </c:pt>
                <c:pt idx="23906" formatCode="0.000">
                  <c:v>6.9450000000000003</c:v>
                </c:pt>
                <c:pt idx="23907" formatCode="0.000">
                  <c:v>8.7100000000000009</c:v>
                </c:pt>
                <c:pt idx="23908" formatCode="0.000">
                  <c:v>6.5149999999999997</c:v>
                </c:pt>
                <c:pt idx="23909" formatCode="0.000">
                  <c:v>-2.63</c:v>
                </c:pt>
                <c:pt idx="23910" formatCode="0.000">
                  <c:v>10.79</c:v>
                </c:pt>
                <c:pt idx="23911" formatCode="0.000">
                  <c:v>-4.835</c:v>
                </c:pt>
                <c:pt idx="23912" formatCode="0.000">
                  <c:v>5.8529999999999998</c:v>
                </c:pt>
                <c:pt idx="23913" formatCode="0.000">
                  <c:v>-0.67500000000000004</c:v>
                </c:pt>
                <c:pt idx="23914" formatCode="0.000">
                  <c:v>5.3079999999999998</c:v>
                </c:pt>
                <c:pt idx="23915" formatCode="0.000">
                  <c:v>2.2240000000000002</c:v>
                </c:pt>
                <c:pt idx="23916" formatCode="0.000">
                  <c:v>10.329000000000001</c:v>
                </c:pt>
                <c:pt idx="23917" formatCode="0.000">
                  <c:v>5.4290000000000003</c:v>
                </c:pt>
                <c:pt idx="23918" formatCode="0.000">
                  <c:v>6.875</c:v>
                </c:pt>
                <c:pt idx="23919" formatCode="0.000">
                  <c:v>7.6820000000000004</c:v>
                </c:pt>
                <c:pt idx="23920" formatCode="0.000">
                  <c:v>0.161</c:v>
                </c:pt>
                <c:pt idx="23921" formatCode="0.000">
                  <c:v>10.952999999999999</c:v>
                </c:pt>
                <c:pt idx="23922" formatCode="0.000">
                  <c:v>-8.8629999999999995</c:v>
                </c:pt>
                <c:pt idx="23923" formatCode="0.000">
                  <c:v>8.2070000000000007</c:v>
                </c:pt>
                <c:pt idx="23924" formatCode="0.000">
                  <c:v>-6.7149999999999999</c:v>
                </c:pt>
                <c:pt idx="23925" formatCode="0.000">
                  <c:v>6.9</c:v>
                </c:pt>
                <c:pt idx="23926" formatCode="0.000">
                  <c:v>2.7360000000000002</c:v>
                </c:pt>
                <c:pt idx="23927" formatCode="0.000">
                  <c:v>6.0259999999999998</c:v>
                </c:pt>
                <c:pt idx="23928" formatCode="0.000">
                  <c:v>9.4540000000000006</c:v>
                </c:pt>
                <c:pt idx="23929" formatCode="0.000">
                  <c:v>2.33</c:v>
                </c:pt>
                <c:pt idx="23930" formatCode="0.000">
                  <c:v>6.4020000000000001</c:v>
                </c:pt>
                <c:pt idx="23931" formatCode="0.000">
                  <c:v>5.6390000000000002</c:v>
                </c:pt>
                <c:pt idx="23932" formatCode="0.000">
                  <c:v>10.747</c:v>
                </c:pt>
                <c:pt idx="23933" formatCode="0.000">
                  <c:v>-5.9290000000000003</c:v>
                </c:pt>
                <c:pt idx="23934" formatCode="0.000">
                  <c:v>10.185</c:v>
                </c:pt>
                <c:pt idx="23935" formatCode="0.000">
                  <c:v>-7.4630000000000001</c:v>
                </c:pt>
                <c:pt idx="23936" formatCode="0.000">
                  <c:v>7.0910000000000002</c:v>
                </c:pt>
                <c:pt idx="23937" formatCode="0.000">
                  <c:v>2.9510000000000001</c:v>
                </c:pt>
                <c:pt idx="23938" formatCode="0.000">
                  <c:v>10.44</c:v>
                </c:pt>
                <c:pt idx="23939" formatCode="0.000">
                  <c:v>8.1039999999999992</c:v>
                </c:pt>
                <c:pt idx="23940" formatCode="0.000">
                  <c:v>1.2849999999999999</c:v>
                </c:pt>
                <c:pt idx="23941" formatCode="0.000">
                  <c:v>5.65</c:v>
                </c:pt>
                <c:pt idx="23942" formatCode="0.000">
                  <c:v>3.2679999999999998</c:v>
                </c:pt>
                <c:pt idx="23943" formatCode="0.000">
                  <c:v>12.195</c:v>
                </c:pt>
                <c:pt idx="23944" formatCode="0.000">
                  <c:v>-4.6630000000000003</c:v>
                </c:pt>
                <c:pt idx="23945" formatCode="0.000">
                  <c:v>9.0549999999999997</c:v>
                </c:pt>
                <c:pt idx="23946" formatCode="0.000">
                  <c:v>-8.0589999999999993</c:v>
                </c:pt>
                <c:pt idx="23947" formatCode="0.000">
                  <c:v>6.6429999999999998</c:v>
                </c:pt>
                <c:pt idx="23948" formatCode="0.000">
                  <c:v>1.7290000000000001</c:v>
                </c:pt>
                <c:pt idx="23949" formatCode="0.000">
                  <c:v>10.247999999999999</c:v>
                </c:pt>
                <c:pt idx="23950" formatCode="0.000">
                  <c:v>5.9470000000000001</c:v>
                </c:pt>
                <c:pt idx="23951" formatCode="0.000">
                  <c:v>6.2130000000000001</c:v>
                </c:pt>
                <c:pt idx="23952" formatCode="0.000">
                  <c:v>8.09</c:v>
                </c:pt>
                <c:pt idx="23953" formatCode="0.000">
                  <c:v>3.8959999999999999</c:v>
                </c:pt>
                <c:pt idx="23954" formatCode="0.000">
                  <c:v>7.6870000000000003</c:v>
                </c:pt>
                <c:pt idx="23955" formatCode="0.000">
                  <c:v>-6.4</c:v>
                </c:pt>
                <c:pt idx="23956" formatCode="0.000">
                  <c:v>12.048999999999999</c:v>
                </c:pt>
                <c:pt idx="23957" formatCode="0.000">
                  <c:v>-11.529</c:v>
                </c:pt>
                <c:pt idx="23958" formatCode="0.000">
                  <c:v>7.0949999999999998</c:v>
                </c:pt>
                <c:pt idx="23959" formatCode="0.000">
                  <c:v>3.2730000000000001</c:v>
                </c:pt>
                <c:pt idx="23960" formatCode="0.000">
                  <c:v>11.368</c:v>
                </c:pt>
                <c:pt idx="23961" formatCode="0.000">
                  <c:v>10.61</c:v>
                </c:pt>
                <c:pt idx="23962" formatCode="0.000">
                  <c:v>0.38700000000000001</c:v>
                </c:pt>
                <c:pt idx="23963" formatCode="0.000">
                  <c:v>6.6980000000000004</c:v>
                </c:pt>
                <c:pt idx="23964" formatCode="0.000">
                  <c:v>4.3049999999999997</c:v>
                </c:pt>
                <c:pt idx="23965" formatCode="0.000">
                  <c:v>10.179</c:v>
                </c:pt>
                <c:pt idx="23966" formatCode="0.000">
                  <c:v>-2.9380000000000002</c:v>
                </c:pt>
                <c:pt idx="23967" formatCode="0.000">
                  <c:v>8.7170000000000005</c:v>
                </c:pt>
                <c:pt idx="23968" formatCode="0.000">
                  <c:v>-4.0179999999999998</c:v>
                </c:pt>
                <c:pt idx="23969" formatCode="0.000">
                  <c:v>5.5579999999999998</c:v>
                </c:pt>
                <c:pt idx="23970" formatCode="0.000">
                  <c:v>0.128</c:v>
                </c:pt>
                <c:pt idx="23971" formatCode="0.000">
                  <c:v>8.0570000000000004</c:v>
                </c:pt>
                <c:pt idx="23972" formatCode="0.000">
                  <c:v>7.5970000000000004</c:v>
                </c:pt>
                <c:pt idx="23973" formatCode="0.000">
                  <c:v>2.7989999999999999</c:v>
                </c:pt>
                <c:pt idx="23974" formatCode="0.000">
                  <c:v>13.238</c:v>
                </c:pt>
                <c:pt idx="23975" formatCode="0.000">
                  <c:v>1.6060000000000001</c:v>
                </c:pt>
                <c:pt idx="23976" formatCode="0.000">
                  <c:v>7.4589999999999996</c:v>
                </c:pt>
                <c:pt idx="23977" formatCode="0.000">
                  <c:v>-1.5409999999999999</c:v>
                </c:pt>
                <c:pt idx="23978" formatCode="0.000">
                  <c:v>7.3970000000000002</c:v>
                </c:pt>
                <c:pt idx="23979" formatCode="0.000">
                  <c:v>-1.4750000000000001</c:v>
                </c:pt>
                <c:pt idx="23980" formatCode="0.000">
                  <c:v>4.5389999999999997</c:v>
                </c:pt>
                <c:pt idx="23981" formatCode="0.000">
                  <c:v>0.89300000000000002</c:v>
                </c:pt>
                <c:pt idx="23982" formatCode="0.000">
                  <c:v>4.5339999999999998</c:v>
                </c:pt>
                <c:pt idx="23983" formatCode="0.000">
                  <c:v>7.5990000000000002</c:v>
                </c:pt>
                <c:pt idx="23984" formatCode="0.000">
                  <c:v>-3.0710000000000002</c:v>
                </c:pt>
                <c:pt idx="23985" formatCode="0.000">
                  <c:v>11.951000000000001</c:v>
                </c:pt>
                <c:pt idx="23986" formatCode="0.000">
                  <c:v>3.254</c:v>
                </c:pt>
                <c:pt idx="23987" formatCode="0.000">
                  <c:v>6.9820000000000002</c:v>
                </c:pt>
                <c:pt idx="23988" formatCode="0.000">
                  <c:v>0.86899999999999999</c:v>
                </c:pt>
                <c:pt idx="23989" formatCode="0.000">
                  <c:v>12.311</c:v>
                </c:pt>
                <c:pt idx="23990" formatCode="0.000">
                  <c:v>1.895</c:v>
                </c:pt>
                <c:pt idx="23991" formatCode="0.000">
                  <c:v>5.4580000000000002</c:v>
                </c:pt>
                <c:pt idx="23992" formatCode="0.000">
                  <c:v>2.8010000000000002</c:v>
                </c:pt>
                <c:pt idx="23993" formatCode="0.000">
                  <c:v>6.4039999999999999</c:v>
                </c:pt>
                <c:pt idx="23994" formatCode="0.000">
                  <c:v>10.702999999999999</c:v>
                </c:pt>
                <c:pt idx="23995" formatCode="0.000">
                  <c:v>-1.7250000000000001</c:v>
                </c:pt>
                <c:pt idx="23996" formatCode="0.000">
                  <c:v>-2.0249999999999999</c:v>
                </c:pt>
                <c:pt idx="23997" formatCode="0.000">
                  <c:v>4.7699999999999996</c:v>
                </c:pt>
                <c:pt idx="23998" formatCode="0.000">
                  <c:v>11.118</c:v>
                </c:pt>
                <c:pt idx="23999" formatCode="0.000">
                  <c:v>-1.33</c:v>
                </c:pt>
                <c:pt idx="24000" formatCode="0.000">
                  <c:v>10.416</c:v>
                </c:pt>
                <c:pt idx="24001" formatCode="0.000">
                  <c:v>6.3339999999999996</c:v>
                </c:pt>
                <c:pt idx="24002" formatCode="0.000">
                  <c:v>6.8419999999999996</c:v>
                </c:pt>
                <c:pt idx="24003" formatCode="0.000">
                  <c:v>3.43</c:v>
                </c:pt>
                <c:pt idx="24004" formatCode="0.000">
                  <c:v>11.055</c:v>
                </c:pt>
                <c:pt idx="24005" formatCode="0.000">
                  <c:v>9.1590000000000007</c:v>
                </c:pt>
                <c:pt idx="24006" formatCode="0.000">
                  <c:v>-5.4790000000000001</c:v>
                </c:pt>
                <c:pt idx="24007" formatCode="0.000">
                  <c:v>-0.28399999999999997</c:v>
                </c:pt>
                <c:pt idx="24008" formatCode="0.000">
                  <c:v>2.589</c:v>
                </c:pt>
                <c:pt idx="24009" formatCode="0.000">
                  <c:v>5.4569999999999999</c:v>
                </c:pt>
                <c:pt idx="24010" formatCode="0.000">
                  <c:v>3.9049999999999998</c:v>
                </c:pt>
                <c:pt idx="24011" formatCode="0.000">
                  <c:v>5.569</c:v>
                </c:pt>
                <c:pt idx="24012" formatCode="0.000">
                  <c:v>5.7350000000000003</c:v>
                </c:pt>
                <c:pt idx="24013" formatCode="0.000">
                  <c:v>2.9660000000000002</c:v>
                </c:pt>
                <c:pt idx="24014" formatCode="0.000">
                  <c:v>-0.28199999999999997</c:v>
                </c:pt>
                <c:pt idx="24015" formatCode="0.000">
                  <c:v>9.1460000000000008</c:v>
                </c:pt>
                <c:pt idx="24016" formatCode="0.000">
                  <c:v>8.657</c:v>
                </c:pt>
                <c:pt idx="24017" formatCode="0.000">
                  <c:v>-13.21</c:v>
                </c:pt>
                <c:pt idx="24018" formatCode="0.000">
                  <c:v>8.0210000000000008</c:v>
                </c:pt>
                <c:pt idx="24019" formatCode="0.000">
                  <c:v>10.016</c:v>
                </c:pt>
                <c:pt idx="24020" formatCode="0.000">
                  <c:v>6.5369999999999999</c:v>
                </c:pt>
                <c:pt idx="24021" formatCode="0.000">
                  <c:v>5.5179999999999998</c:v>
                </c:pt>
                <c:pt idx="24022" formatCode="0.000">
                  <c:v>5.5540000000000003</c:v>
                </c:pt>
                <c:pt idx="24023" formatCode="0.000">
                  <c:v>-1.478</c:v>
                </c:pt>
                <c:pt idx="24024" formatCode="0.000">
                  <c:v>5.5759999999999996</c:v>
                </c:pt>
                <c:pt idx="24025" formatCode="0.000">
                  <c:v>2.653</c:v>
                </c:pt>
                <c:pt idx="24026" formatCode="0.000">
                  <c:v>6.3319999999999999</c:v>
                </c:pt>
                <c:pt idx="24027" formatCode="0.000">
                  <c:v>8.0050000000000008</c:v>
                </c:pt>
                <c:pt idx="24028" formatCode="0.000">
                  <c:v>-3.6560000000000001</c:v>
                </c:pt>
                <c:pt idx="24029" formatCode="0.000">
                  <c:v>0.76600000000000001</c:v>
                </c:pt>
                <c:pt idx="24030" formatCode="0.000">
                  <c:v>6.6379999999999999</c:v>
                </c:pt>
                <c:pt idx="24031" formatCode="0.000">
                  <c:v>9.93</c:v>
                </c:pt>
                <c:pt idx="24032" formatCode="0.000">
                  <c:v>7.6440000000000001</c:v>
                </c:pt>
                <c:pt idx="24033" formatCode="0.000">
                  <c:v>6.3239999999999998</c:v>
                </c:pt>
                <c:pt idx="24034" formatCode="0.000">
                  <c:v>4.6779999999999999</c:v>
                </c:pt>
                <c:pt idx="24035" formatCode="0.000">
                  <c:v>6.8689999999999998</c:v>
                </c:pt>
                <c:pt idx="24036" formatCode="0.000">
                  <c:v>1.387</c:v>
                </c:pt>
                <c:pt idx="24037" formatCode="0.000">
                  <c:v>8.7040000000000006</c:v>
                </c:pt>
                <c:pt idx="24038" formatCode="0.000">
                  <c:v>9.2959999999999994</c:v>
                </c:pt>
                <c:pt idx="24039" formatCode="0.000">
                  <c:v>-8.218</c:v>
                </c:pt>
                <c:pt idx="24040" formatCode="0.000">
                  <c:v>6.6829999999999998</c:v>
                </c:pt>
                <c:pt idx="24041" formatCode="0.000">
                  <c:v>-0.315</c:v>
                </c:pt>
                <c:pt idx="24042" formatCode="0.000">
                  <c:v>8.0239999999999991</c:v>
                </c:pt>
                <c:pt idx="24043" formatCode="0.000">
                  <c:v>3.625</c:v>
                </c:pt>
                <c:pt idx="24044" formatCode="0.000">
                  <c:v>8.07</c:v>
                </c:pt>
                <c:pt idx="24045" formatCode="0.000">
                  <c:v>2.4039999999999999</c:v>
                </c:pt>
                <c:pt idx="24046" formatCode="0.000">
                  <c:v>4.8369999999999997</c:v>
                </c:pt>
                <c:pt idx="24047" formatCode="0.000">
                  <c:v>0.95499999999999996</c:v>
                </c:pt>
                <c:pt idx="24048" formatCode="0.000">
                  <c:v>6.6429999999999998</c:v>
                </c:pt>
                <c:pt idx="24049" formatCode="0.000">
                  <c:v>8.81</c:v>
                </c:pt>
                <c:pt idx="24050" formatCode="0.000">
                  <c:v>-5.1150000000000002</c:v>
                </c:pt>
                <c:pt idx="24051" formatCode="0.000">
                  <c:v>8.1630000000000003</c:v>
                </c:pt>
                <c:pt idx="24052" formatCode="0.000">
                  <c:v>1.613</c:v>
                </c:pt>
                <c:pt idx="24053" formatCode="0.000">
                  <c:v>8.3260000000000005</c:v>
                </c:pt>
                <c:pt idx="24054" formatCode="0.000">
                  <c:v>4.9640000000000004</c:v>
                </c:pt>
                <c:pt idx="24055" formatCode="0.000">
                  <c:v>7.2610000000000001</c:v>
                </c:pt>
                <c:pt idx="24056" formatCode="0.000">
                  <c:v>0.99</c:v>
                </c:pt>
                <c:pt idx="24057" formatCode="0.000">
                  <c:v>6.8680000000000003</c:v>
                </c:pt>
                <c:pt idx="24058" formatCode="0.000">
                  <c:v>4.3680000000000003</c:v>
                </c:pt>
                <c:pt idx="24059" formatCode="0.000">
                  <c:v>8.2959999999999994</c:v>
                </c:pt>
                <c:pt idx="24060" formatCode="0.000">
                  <c:v>12.412000000000001</c:v>
                </c:pt>
                <c:pt idx="24061" formatCode="0.000">
                  <c:v>-8.6549999999999994</c:v>
                </c:pt>
                <c:pt idx="24062" formatCode="0.000">
                  <c:v>5.7409999999999997</c:v>
                </c:pt>
                <c:pt idx="24063" formatCode="0.000">
                  <c:v>-6.641</c:v>
                </c:pt>
                <c:pt idx="24064" formatCode="0.000">
                  <c:v>10.042</c:v>
                </c:pt>
                <c:pt idx="24065" formatCode="0.000">
                  <c:v>8.7720000000000002</c:v>
                </c:pt>
                <c:pt idx="24066" formatCode="0.000">
                  <c:v>6.718</c:v>
                </c:pt>
                <c:pt idx="24067" formatCode="0.000">
                  <c:v>5.14</c:v>
                </c:pt>
                <c:pt idx="24068" formatCode="0.000">
                  <c:v>5.1070000000000002</c:v>
                </c:pt>
                <c:pt idx="24069" formatCode="0.000">
                  <c:v>1.49</c:v>
                </c:pt>
                <c:pt idx="24070" formatCode="0.000">
                  <c:v>12.279</c:v>
                </c:pt>
                <c:pt idx="24071" formatCode="0.000">
                  <c:v>9.5830000000000002</c:v>
                </c:pt>
                <c:pt idx="24072" formatCode="0.000">
                  <c:v>-6.9009999999999998</c:v>
                </c:pt>
                <c:pt idx="24073" formatCode="0.000">
                  <c:v>5.6470000000000002</c:v>
                </c:pt>
                <c:pt idx="24074" formatCode="0.000">
                  <c:v>-5.3390000000000004</c:v>
                </c:pt>
                <c:pt idx="24075" formatCode="0.000">
                  <c:v>12.739000000000001</c:v>
                </c:pt>
                <c:pt idx="24076" formatCode="0.000">
                  <c:v>2.44</c:v>
                </c:pt>
                <c:pt idx="24077" formatCode="0.000">
                  <c:v>6.77</c:v>
                </c:pt>
                <c:pt idx="24078" formatCode="0.000">
                  <c:v>-6.44</c:v>
                </c:pt>
                <c:pt idx="24079" formatCode="0.000">
                  <c:v>5.28</c:v>
                </c:pt>
                <c:pt idx="24080" formatCode="0.000">
                  <c:v>4.8970000000000002</c:v>
                </c:pt>
                <c:pt idx="24081" formatCode="0.000">
                  <c:v>6.8120000000000003</c:v>
                </c:pt>
                <c:pt idx="24082" formatCode="0.000">
                  <c:v>6.05</c:v>
                </c:pt>
                <c:pt idx="24083" formatCode="0.000">
                  <c:v>3.2080000000000002</c:v>
                </c:pt>
                <c:pt idx="24084" formatCode="0.000">
                  <c:v>6.9429999999999996</c:v>
                </c:pt>
                <c:pt idx="24085" formatCode="0.000">
                  <c:v>-1.3129999999999999</c:v>
                </c:pt>
                <c:pt idx="24086" formatCode="0.000">
                  <c:v>9.0109999999999992</c:v>
                </c:pt>
                <c:pt idx="24087" formatCode="0.000">
                  <c:v>7.298</c:v>
                </c:pt>
                <c:pt idx="24088" formatCode="0.000">
                  <c:v>7.2439999999999998</c:v>
                </c:pt>
                <c:pt idx="24089" formatCode="0.000">
                  <c:v>4.1159999999999997</c:v>
                </c:pt>
                <c:pt idx="24090" formatCode="0.000">
                  <c:v>5.8630000000000004</c:v>
                </c:pt>
                <c:pt idx="24091" formatCode="0.000">
                  <c:v>2.6019999999999999</c:v>
                </c:pt>
                <c:pt idx="24092" formatCode="0.000">
                  <c:v>8.4499999999999993</c:v>
                </c:pt>
                <c:pt idx="24093" formatCode="0.000">
                  <c:v>6.76</c:v>
                </c:pt>
                <c:pt idx="24094" formatCode="0.000">
                  <c:v>-3.827</c:v>
                </c:pt>
                <c:pt idx="24095" formatCode="0.000">
                  <c:v>9.4429999999999996</c:v>
                </c:pt>
                <c:pt idx="24096" formatCode="0.000">
                  <c:v>-4.46</c:v>
                </c:pt>
                <c:pt idx="24097" formatCode="0.000">
                  <c:v>8.1850000000000005</c:v>
                </c:pt>
                <c:pt idx="24098" formatCode="0.000">
                  <c:v>5.077</c:v>
                </c:pt>
                <c:pt idx="24099" formatCode="0.000">
                  <c:v>6.8079999999999998</c:v>
                </c:pt>
                <c:pt idx="24100" formatCode="0.000">
                  <c:v>-3.3769999999999998</c:v>
                </c:pt>
                <c:pt idx="24101" formatCode="0.000">
                  <c:v>6.0620000000000003</c:v>
                </c:pt>
                <c:pt idx="24102" formatCode="0.000">
                  <c:v>2.3730000000000002</c:v>
                </c:pt>
                <c:pt idx="24103" formatCode="0.000">
                  <c:v>7.2629999999999999</c:v>
                </c:pt>
                <c:pt idx="24104" formatCode="0.000">
                  <c:v>11.298999999999999</c:v>
                </c:pt>
                <c:pt idx="24105" formatCode="0.000">
                  <c:v>-0.83199999999999996</c:v>
                </c:pt>
                <c:pt idx="24106" formatCode="0.000">
                  <c:v>10.255000000000001</c:v>
                </c:pt>
                <c:pt idx="24107" formatCode="0.000">
                  <c:v>-1.873</c:v>
                </c:pt>
                <c:pt idx="24108" formatCode="0.000">
                  <c:v>11.177</c:v>
                </c:pt>
                <c:pt idx="24109" formatCode="0.000">
                  <c:v>-1.591</c:v>
                </c:pt>
                <c:pt idx="24110" formatCode="0.000">
                  <c:v>8.2810000000000006</c:v>
                </c:pt>
                <c:pt idx="24111" formatCode="0.000">
                  <c:v>-10.891999999999999</c:v>
                </c:pt>
                <c:pt idx="24112" formatCode="0.000">
                  <c:v>8.1059999999999999</c:v>
                </c:pt>
                <c:pt idx="24113" formatCode="0.000">
                  <c:v>4.7290000000000001</c:v>
                </c:pt>
                <c:pt idx="24114" formatCode="0.000">
                  <c:v>5.101</c:v>
                </c:pt>
                <c:pt idx="24115" formatCode="0.000">
                  <c:v>9.7189999999999994</c:v>
                </c:pt>
                <c:pt idx="24116" formatCode="0.000">
                  <c:v>-2.319</c:v>
                </c:pt>
                <c:pt idx="24117" formatCode="0.000">
                  <c:v>10.851000000000001</c:v>
                </c:pt>
                <c:pt idx="24118" formatCode="0.000">
                  <c:v>0.30499999999999999</c:v>
                </c:pt>
                <c:pt idx="24119" formatCode="0.000">
                  <c:v>10.702999999999999</c:v>
                </c:pt>
                <c:pt idx="24120" formatCode="0.000">
                  <c:v>4.5570000000000004</c:v>
                </c:pt>
                <c:pt idx="24121" formatCode="0.000">
                  <c:v>8.1869999999999994</c:v>
                </c:pt>
                <c:pt idx="24122" formatCode="0.000">
                  <c:v>-2.4129999999999998</c:v>
                </c:pt>
                <c:pt idx="24123" formatCode="0.000">
                  <c:v>4.99</c:v>
                </c:pt>
                <c:pt idx="24124" formatCode="0.000">
                  <c:v>2.855</c:v>
                </c:pt>
                <c:pt idx="24125" formatCode="0.000">
                  <c:v>13.227</c:v>
                </c:pt>
                <c:pt idx="24126" formatCode="0.000">
                  <c:v>4.91</c:v>
                </c:pt>
                <c:pt idx="24127" formatCode="0.000">
                  <c:v>0.309</c:v>
                </c:pt>
                <c:pt idx="24128" formatCode="0.000">
                  <c:v>12.978</c:v>
                </c:pt>
                <c:pt idx="24129" formatCode="0.000">
                  <c:v>-5.12</c:v>
                </c:pt>
                <c:pt idx="24130" formatCode="0.000">
                  <c:v>7.37</c:v>
                </c:pt>
                <c:pt idx="24131" formatCode="0.000">
                  <c:v>1.484</c:v>
                </c:pt>
                <c:pt idx="24132" formatCode="0.000">
                  <c:v>8.4629999999999992</c:v>
                </c:pt>
                <c:pt idx="24133" formatCode="0.000">
                  <c:v>-4.4249999999999998</c:v>
                </c:pt>
                <c:pt idx="24134" formatCode="0.000">
                  <c:v>5.0510000000000002</c:v>
                </c:pt>
                <c:pt idx="24135" formatCode="0.000">
                  <c:v>2.9969999999999999</c:v>
                </c:pt>
                <c:pt idx="24136" formatCode="0.000">
                  <c:v>8.0090000000000003</c:v>
                </c:pt>
                <c:pt idx="24137" formatCode="0.000">
                  <c:v>8.4440000000000008</c:v>
                </c:pt>
                <c:pt idx="24138" formatCode="0.000">
                  <c:v>-0.78500000000000003</c:v>
                </c:pt>
                <c:pt idx="24139" formatCode="0.000">
                  <c:v>13.744999999999999</c:v>
                </c:pt>
                <c:pt idx="24140" formatCode="0.000">
                  <c:v>-0.48699999999999999</c:v>
                </c:pt>
                <c:pt idx="24141" formatCode="0.000">
                  <c:v>7.2309999999999999</c:v>
                </c:pt>
                <c:pt idx="24142" formatCode="0.000">
                  <c:v>1.524</c:v>
                </c:pt>
                <c:pt idx="24143" formatCode="0.000">
                  <c:v>7.742</c:v>
                </c:pt>
                <c:pt idx="24144" formatCode="0.000">
                  <c:v>1.8069999999999999</c:v>
                </c:pt>
                <c:pt idx="24145" formatCode="0.000">
                  <c:v>2.6659999999999999</c:v>
                </c:pt>
                <c:pt idx="24146" formatCode="0.000">
                  <c:v>0.104</c:v>
                </c:pt>
                <c:pt idx="24147" formatCode="0.000">
                  <c:v>4.3769999999999998</c:v>
                </c:pt>
                <c:pt idx="24148" formatCode="0.000">
                  <c:v>7.2789999999999999</c:v>
                </c:pt>
                <c:pt idx="24149" formatCode="0.000">
                  <c:v>0.95399999999999996</c:v>
                </c:pt>
                <c:pt idx="24150" formatCode="0.000">
                  <c:v>3.7280000000000002</c:v>
                </c:pt>
                <c:pt idx="24151" formatCode="0.000">
                  <c:v>13.911</c:v>
                </c:pt>
                <c:pt idx="24152" formatCode="0.000">
                  <c:v>8.8510000000000009</c:v>
                </c:pt>
                <c:pt idx="24153" formatCode="0.000">
                  <c:v>-1.8959999999999999</c:v>
                </c:pt>
                <c:pt idx="24154" formatCode="0.000">
                  <c:v>7.2539999999999996</c:v>
                </c:pt>
                <c:pt idx="24155" formatCode="0.000">
                  <c:v>4.5039999999999996</c:v>
                </c:pt>
                <c:pt idx="24156" formatCode="0.000">
                  <c:v>2.61</c:v>
                </c:pt>
                <c:pt idx="24157" formatCode="0.000">
                  <c:v>0.85399999999999998</c:v>
                </c:pt>
                <c:pt idx="24158" formatCode="0.000">
                  <c:v>4.2510000000000003</c:v>
                </c:pt>
                <c:pt idx="24159" formatCode="0.000">
                  <c:v>5.6159999999999997</c:v>
                </c:pt>
                <c:pt idx="24160" formatCode="0.000">
                  <c:v>4.782</c:v>
                </c:pt>
                <c:pt idx="24161" formatCode="0.000">
                  <c:v>9.39</c:v>
                </c:pt>
                <c:pt idx="24162" formatCode="0.000">
                  <c:v>6.1219999999999999</c:v>
                </c:pt>
                <c:pt idx="24163" formatCode="0.000">
                  <c:v>4.6360000000000001</c:v>
                </c:pt>
                <c:pt idx="24164" formatCode="0.000">
                  <c:v>-3.8109999999999999</c:v>
                </c:pt>
                <c:pt idx="24165" formatCode="0.000">
                  <c:v>10.058999999999999</c:v>
                </c:pt>
                <c:pt idx="24166" formatCode="0.000">
                  <c:v>-1.752</c:v>
                </c:pt>
                <c:pt idx="24167" formatCode="0.000">
                  <c:v>1.56</c:v>
                </c:pt>
                <c:pt idx="24168" formatCode="0.000">
                  <c:v>3.0680000000000001</c:v>
                </c:pt>
                <c:pt idx="24169" formatCode="0.000">
                  <c:v>8.875</c:v>
                </c:pt>
                <c:pt idx="24170" formatCode="0.000">
                  <c:v>7.9390000000000001</c:v>
                </c:pt>
                <c:pt idx="24171" formatCode="0.000">
                  <c:v>4.524</c:v>
                </c:pt>
                <c:pt idx="24172" formatCode="0.000">
                  <c:v>7.8129999999999997</c:v>
                </c:pt>
                <c:pt idx="24173" formatCode="0.000">
                  <c:v>-1.486</c:v>
                </c:pt>
                <c:pt idx="24174" formatCode="0.000">
                  <c:v>12.006</c:v>
                </c:pt>
                <c:pt idx="24175" formatCode="0.000">
                  <c:v>-4.8769999999999998</c:v>
                </c:pt>
                <c:pt idx="24176" formatCode="0.000">
                  <c:v>11.315</c:v>
                </c:pt>
                <c:pt idx="24177" formatCode="0.000">
                  <c:v>-4.9349999999999996</c:v>
                </c:pt>
                <c:pt idx="24178" formatCode="0.000">
                  <c:v>4.4989999999999997</c:v>
                </c:pt>
                <c:pt idx="24179" formatCode="0.000">
                  <c:v>2.0230000000000001</c:v>
                </c:pt>
                <c:pt idx="24180" formatCode="0.000">
                  <c:v>3.823</c:v>
                </c:pt>
                <c:pt idx="24181" formatCode="0.000">
                  <c:v>8.1910000000000007</c:v>
                </c:pt>
                <c:pt idx="24182" formatCode="0.000">
                  <c:v>4.0179999999999998</c:v>
                </c:pt>
                <c:pt idx="24183" formatCode="0.000">
                  <c:v>11.018000000000001</c:v>
                </c:pt>
                <c:pt idx="24184" formatCode="0.000">
                  <c:v>0.82799999999999996</c:v>
                </c:pt>
                <c:pt idx="24185" formatCode="0.000">
                  <c:v>11.965999999999999</c:v>
                </c:pt>
                <c:pt idx="24186" formatCode="0.000">
                  <c:v>-1.2549999999999999</c:v>
                </c:pt>
                <c:pt idx="24187" formatCode="0.000">
                  <c:v>8.7710000000000008</c:v>
                </c:pt>
                <c:pt idx="24188" formatCode="0.000">
                  <c:v>3.6709999999999998</c:v>
                </c:pt>
                <c:pt idx="24189" formatCode="0.000">
                  <c:v>2.0670000000000002</c:v>
                </c:pt>
                <c:pt idx="24190" formatCode="0.000">
                  <c:v>0.35</c:v>
                </c:pt>
                <c:pt idx="24191" formatCode="0.000">
                  <c:v>3.7130000000000001</c:v>
                </c:pt>
                <c:pt idx="24192" formatCode="0.000">
                  <c:v>5.5780000000000003</c:v>
                </c:pt>
                <c:pt idx="24193" formatCode="0.000">
                  <c:v>3.04</c:v>
                </c:pt>
                <c:pt idx="24194" formatCode="0.000">
                  <c:v>7.5540000000000003</c:v>
                </c:pt>
                <c:pt idx="24195" formatCode="0.000">
                  <c:v>12.076000000000001</c:v>
                </c:pt>
                <c:pt idx="24196" formatCode="0.000">
                  <c:v>5.4340000000000002</c:v>
                </c:pt>
                <c:pt idx="24197" formatCode="0.000">
                  <c:v>-0.39900000000000002</c:v>
                </c:pt>
                <c:pt idx="24198" formatCode="0.000">
                  <c:v>5.82</c:v>
                </c:pt>
                <c:pt idx="24199" formatCode="0.000">
                  <c:v>-2.5739999999999998</c:v>
                </c:pt>
                <c:pt idx="24200" formatCode="0.000">
                  <c:v>3.2069999999999999</c:v>
                </c:pt>
                <c:pt idx="24201" formatCode="0.000">
                  <c:v>0.52400000000000002</c:v>
                </c:pt>
                <c:pt idx="24202" formatCode="0.000">
                  <c:v>4.5460000000000003</c:v>
                </c:pt>
                <c:pt idx="24203" formatCode="0.000">
                  <c:v>8.4710000000000001</c:v>
                </c:pt>
                <c:pt idx="24204" formatCode="0.000">
                  <c:v>-2.407</c:v>
                </c:pt>
                <c:pt idx="24205" formatCode="0.000">
                  <c:v>6.5549999999999997</c:v>
                </c:pt>
                <c:pt idx="24206" formatCode="0.000">
                  <c:v>12.851000000000001</c:v>
                </c:pt>
                <c:pt idx="24207" formatCode="0.000">
                  <c:v>7.4420000000000002</c:v>
                </c:pt>
                <c:pt idx="24208" formatCode="0.000">
                  <c:v>1.4970000000000001</c:v>
                </c:pt>
                <c:pt idx="24209" formatCode="0.000">
                  <c:v>8.74</c:v>
                </c:pt>
                <c:pt idx="24210" formatCode="0.000">
                  <c:v>1.8460000000000001</c:v>
                </c:pt>
                <c:pt idx="24211" formatCode="0.000">
                  <c:v>3.94</c:v>
                </c:pt>
                <c:pt idx="24212" formatCode="0.000">
                  <c:v>3.323</c:v>
                </c:pt>
                <c:pt idx="24213" formatCode="0.000">
                  <c:v>6.5330000000000004</c:v>
                </c:pt>
                <c:pt idx="24214" formatCode="0.000">
                  <c:v>9.8480000000000008</c:v>
                </c:pt>
                <c:pt idx="24215" formatCode="0.000">
                  <c:v>-6.4080000000000004</c:v>
                </c:pt>
                <c:pt idx="24216" formatCode="0.000">
                  <c:v>5.5640000000000001</c:v>
                </c:pt>
                <c:pt idx="24217" formatCode="0.000">
                  <c:v>3.738</c:v>
                </c:pt>
                <c:pt idx="24218" formatCode="0.000">
                  <c:v>10.015000000000001</c:v>
                </c:pt>
                <c:pt idx="24219" formatCode="0.000">
                  <c:v>3.69</c:v>
                </c:pt>
                <c:pt idx="24220" formatCode="0.000">
                  <c:v>6.702</c:v>
                </c:pt>
                <c:pt idx="24221" formatCode="0.000">
                  <c:v>4.5620000000000003</c:v>
                </c:pt>
                <c:pt idx="24222" formatCode="0.000">
                  <c:v>6.7389999999999999</c:v>
                </c:pt>
                <c:pt idx="24223" formatCode="0.000">
                  <c:v>3.8</c:v>
                </c:pt>
                <c:pt idx="24224" formatCode="0.000">
                  <c:v>6.2480000000000002</c:v>
                </c:pt>
                <c:pt idx="24225" formatCode="0.000">
                  <c:v>8.7569999999999997</c:v>
                </c:pt>
                <c:pt idx="24226" formatCode="0.000">
                  <c:v>-4.2050000000000001</c:v>
                </c:pt>
                <c:pt idx="24227" formatCode="0.000">
                  <c:v>6.8639999999999999</c:v>
                </c:pt>
                <c:pt idx="24228" formatCode="0.000">
                  <c:v>-0.41799999999999998</c:v>
                </c:pt>
                <c:pt idx="24229" formatCode="0.000">
                  <c:v>9.157</c:v>
                </c:pt>
                <c:pt idx="24230" formatCode="0.000">
                  <c:v>-0.86099999999999999</c:v>
                </c:pt>
                <c:pt idx="24231" formatCode="0.000">
                  <c:v>8.0790000000000006</c:v>
                </c:pt>
                <c:pt idx="24232" formatCode="0.000">
                  <c:v>3.29</c:v>
                </c:pt>
                <c:pt idx="24233" formatCode="0.000">
                  <c:v>5.1340000000000003</c:v>
                </c:pt>
                <c:pt idx="24234" formatCode="0.000">
                  <c:v>4.05</c:v>
                </c:pt>
                <c:pt idx="24235" formatCode="0.000">
                  <c:v>8.8279999999999994</c:v>
                </c:pt>
                <c:pt idx="24236" formatCode="0.000">
                  <c:v>13.381</c:v>
                </c:pt>
                <c:pt idx="24237" formatCode="0.000">
                  <c:v>-5.5049999999999999</c:v>
                </c:pt>
                <c:pt idx="24238" formatCode="0.000">
                  <c:v>4.367</c:v>
                </c:pt>
                <c:pt idx="24239" formatCode="0.000">
                  <c:v>-3.8039999999999998</c:v>
                </c:pt>
                <c:pt idx="24240" formatCode="0.000">
                  <c:v>6.391</c:v>
                </c:pt>
                <c:pt idx="24241" formatCode="0.000">
                  <c:v>2.8780000000000001</c:v>
                </c:pt>
                <c:pt idx="24242" formatCode="0.000">
                  <c:v>9.6370000000000005</c:v>
                </c:pt>
                <c:pt idx="24243" formatCode="0.000">
                  <c:v>-6.7000000000000004E-2</c:v>
                </c:pt>
                <c:pt idx="24244" formatCode="0.000">
                  <c:v>6.7359999999999998</c:v>
                </c:pt>
                <c:pt idx="24245" formatCode="0.000">
                  <c:v>5.4039999999999999</c:v>
                </c:pt>
                <c:pt idx="24246" formatCode="0.000">
                  <c:v>11.608000000000001</c:v>
                </c:pt>
                <c:pt idx="24247" formatCode="0.000">
                  <c:v>12.683</c:v>
                </c:pt>
                <c:pt idx="24248" formatCode="0.000">
                  <c:v>-10.688000000000001</c:v>
                </c:pt>
                <c:pt idx="24249" formatCode="0.000">
                  <c:v>5.6849999999999996</c:v>
                </c:pt>
                <c:pt idx="24250" formatCode="0.000">
                  <c:v>-9.8439999999999994</c:v>
                </c:pt>
                <c:pt idx="24251" formatCode="0.000">
                  <c:v>10.087999999999999</c:v>
                </c:pt>
                <c:pt idx="24252" formatCode="0.000">
                  <c:v>8.0559999999999992</c:v>
                </c:pt>
                <c:pt idx="24253" formatCode="0.000">
                  <c:v>8.9</c:v>
                </c:pt>
                <c:pt idx="24254" formatCode="0.000">
                  <c:v>4.9729999999999999</c:v>
                </c:pt>
                <c:pt idx="24255" formatCode="0.000">
                  <c:v>4.9020000000000001</c:v>
                </c:pt>
                <c:pt idx="24256" formatCode="0.000">
                  <c:v>1.7909999999999999</c:v>
                </c:pt>
                <c:pt idx="24257" formatCode="0.000">
                  <c:v>10.991</c:v>
                </c:pt>
                <c:pt idx="24258" formatCode="0.000">
                  <c:v>12.388999999999999</c:v>
                </c:pt>
                <c:pt idx="24259" formatCode="0.000">
                  <c:v>-7.367</c:v>
                </c:pt>
                <c:pt idx="24260" formatCode="0.000">
                  <c:v>5.6950000000000003</c:v>
                </c:pt>
                <c:pt idx="24261" formatCode="0.000">
                  <c:v>-3.6779999999999999</c:v>
                </c:pt>
                <c:pt idx="24262" formatCode="0.000">
                  <c:v>7.327</c:v>
                </c:pt>
                <c:pt idx="24263" formatCode="0.000">
                  <c:v>0.23</c:v>
                </c:pt>
                <c:pt idx="24264" formatCode="0.000">
                  <c:v>11.215999999999999</c:v>
                </c:pt>
                <c:pt idx="24265" formatCode="0.000">
                  <c:v>5.524</c:v>
                </c:pt>
                <c:pt idx="24266" formatCode="0.000">
                  <c:v>2.5369999999999999</c:v>
                </c:pt>
                <c:pt idx="24267" formatCode="0.000">
                  <c:v>3.5390000000000001</c:v>
                </c:pt>
                <c:pt idx="24268" formatCode="0.000">
                  <c:v>6.0759999999999996</c:v>
                </c:pt>
                <c:pt idx="24269" formatCode="0.000">
                  <c:v>8.1750000000000007</c:v>
                </c:pt>
                <c:pt idx="24270" formatCode="0.000">
                  <c:v>6.7910000000000004</c:v>
                </c:pt>
                <c:pt idx="24271" formatCode="0.000">
                  <c:v>4.2610000000000001</c:v>
                </c:pt>
                <c:pt idx="24272" formatCode="0.000">
                  <c:v>-3.5230000000000001</c:v>
                </c:pt>
                <c:pt idx="24273" formatCode="0.000">
                  <c:v>3.488</c:v>
                </c:pt>
                <c:pt idx="24274" formatCode="0.000">
                  <c:v>3.0470000000000002</c:v>
                </c:pt>
                <c:pt idx="24275" formatCode="0.000">
                  <c:v>8.452</c:v>
                </c:pt>
                <c:pt idx="24276" formatCode="0.000">
                  <c:v>2.0169999999999999</c:v>
                </c:pt>
                <c:pt idx="24277" formatCode="0.000">
                  <c:v>4.641</c:v>
                </c:pt>
                <c:pt idx="24278" formatCode="0.000">
                  <c:v>2.1389999999999998</c:v>
                </c:pt>
                <c:pt idx="24279" formatCode="0.000">
                  <c:v>5.8609999999999998</c:v>
                </c:pt>
                <c:pt idx="24280" formatCode="0.000">
                  <c:v>10.747999999999999</c:v>
                </c:pt>
                <c:pt idx="24281" formatCode="0.000">
                  <c:v>-0.32100000000000001</c:v>
                </c:pt>
                <c:pt idx="24282" formatCode="0.000">
                  <c:v>6.5720000000000001</c:v>
                </c:pt>
                <c:pt idx="24283" formatCode="0.000">
                  <c:v>-2.0950000000000002</c:v>
                </c:pt>
                <c:pt idx="24284" formatCode="0.000">
                  <c:v>8.1359999999999992</c:v>
                </c:pt>
                <c:pt idx="24285" formatCode="0.000">
                  <c:v>0.19600000000000001</c:v>
                </c:pt>
                <c:pt idx="24286" formatCode="0.000">
                  <c:v>10.366</c:v>
                </c:pt>
                <c:pt idx="24287" formatCode="0.000">
                  <c:v>2.1160000000000001</c:v>
                </c:pt>
                <c:pt idx="24288" formatCode="0.000">
                  <c:v>4.0330000000000004</c:v>
                </c:pt>
                <c:pt idx="24289" formatCode="0.000">
                  <c:v>3.73</c:v>
                </c:pt>
                <c:pt idx="24290" formatCode="0.000">
                  <c:v>6.399</c:v>
                </c:pt>
                <c:pt idx="24291" formatCode="0.000">
                  <c:v>8.5540000000000003</c:v>
                </c:pt>
                <c:pt idx="24292" formatCode="0.000">
                  <c:v>1.034</c:v>
                </c:pt>
                <c:pt idx="24293" formatCode="0.000">
                  <c:v>8.1129999999999995</c:v>
                </c:pt>
                <c:pt idx="24294" formatCode="0.000">
                  <c:v>-6.7640000000000002</c:v>
                </c:pt>
                <c:pt idx="24295" formatCode="0.000">
                  <c:v>9.5259999999999998</c:v>
                </c:pt>
                <c:pt idx="24296" formatCode="0.000">
                  <c:v>6.57</c:v>
                </c:pt>
                <c:pt idx="24297" formatCode="0.000">
                  <c:v>4.8319999999999999</c:v>
                </c:pt>
                <c:pt idx="24298" formatCode="0.000">
                  <c:v>2.0819999999999999</c:v>
                </c:pt>
                <c:pt idx="24299" formatCode="0.000">
                  <c:v>5.92</c:v>
                </c:pt>
                <c:pt idx="24300" formatCode="0.000">
                  <c:v>3.8180000000000001</c:v>
                </c:pt>
                <c:pt idx="24301" formatCode="0.000">
                  <c:v>2.242</c:v>
                </c:pt>
                <c:pt idx="24302" formatCode="0.000">
                  <c:v>11.555999999999999</c:v>
                </c:pt>
                <c:pt idx="24303" formatCode="0.000">
                  <c:v>-2.3959999999999999</c:v>
                </c:pt>
                <c:pt idx="24304" formatCode="0.000">
                  <c:v>5.9089999999999998</c:v>
                </c:pt>
                <c:pt idx="24305" formatCode="0.000">
                  <c:v>-0.71399999999999997</c:v>
                </c:pt>
                <c:pt idx="24306" formatCode="0.000">
                  <c:v>9.25</c:v>
                </c:pt>
                <c:pt idx="24307" formatCode="0.000">
                  <c:v>2.64</c:v>
                </c:pt>
                <c:pt idx="24308" formatCode="0.000">
                  <c:v>7.7119999999999997</c:v>
                </c:pt>
                <c:pt idx="24309" formatCode="0.000">
                  <c:v>-2.9260000000000002</c:v>
                </c:pt>
                <c:pt idx="24310" formatCode="0.000">
                  <c:v>5.2690000000000001</c:v>
                </c:pt>
                <c:pt idx="24311" formatCode="0.000">
                  <c:v>3.8359999999999999</c:v>
                </c:pt>
                <c:pt idx="24312" formatCode="0.000">
                  <c:v>9.6690000000000005</c:v>
                </c:pt>
                <c:pt idx="24313" formatCode="0.000">
                  <c:v>7.2990000000000004</c:v>
                </c:pt>
                <c:pt idx="24314" formatCode="0.000">
                  <c:v>-6.1310000000000002</c:v>
                </c:pt>
                <c:pt idx="24315" formatCode="0.000">
                  <c:v>9.3870000000000005</c:v>
                </c:pt>
                <c:pt idx="24316" formatCode="0.000">
                  <c:v>2.077</c:v>
                </c:pt>
                <c:pt idx="24317" formatCode="0.000">
                  <c:v>8.9320000000000004</c:v>
                </c:pt>
                <c:pt idx="24318" formatCode="0.000">
                  <c:v>2.2109999999999999</c:v>
                </c:pt>
                <c:pt idx="24319" formatCode="0.000">
                  <c:v>8.2639999999999993</c:v>
                </c:pt>
                <c:pt idx="24320" formatCode="0.000">
                  <c:v>-3.6040000000000001</c:v>
                </c:pt>
                <c:pt idx="24321" formatCode="0.000">
                  <c:v>4.7240000000000002</c:v>
                </c:pt>
                <c:pt idx="24322" formatCode="0.000">
                  <c:v>4.5309999999999997</c:v>
                </c:pt>
                <c:pt idx="24323" formatCode="0.000">
                  <c:v>8.8719999999999999</c:v>
                </c:pt>
                <c:pt idx="24324" formatCode="0.000">
                  <c:v>9.468</c:v>
                </c:pt>
                <c:pt idx="24325" formatCode="0.000">
                  <c:v>-6.5730000000000004</c:v>
                </c:pt>
                <c:pt idx="24326" formatCode="0.000">
                  <c:v>8.0649999999999995</c:v>
                </c:pt>
                <c:pt idx="24327" formatCode="0.000">
                  <c:v>-6.2110000000000003</c:v>
                </c:pt>
                <c:pt idx="24328" formatCode="0.000">
                  <c:v>8.1760000000000002</c:v>
                </c:pt>
                <c:pt idx="24329" formatCode="0.000">
                  <c:v>11.736000000000001</c:v>
                </c:pt>
                <c:pt idx="24330" formatCode="0.000">
                  <c:v>8.5630000000000006</c:v>
                </c:pt>
                <c:pt idx="24331" formatCode="0.000">
                  <c:v>-1.456</c:v>
                </c:pt>
                <c:pt idx="24332" formatCode="0.000">
                  <c:v>5.6349999999999998</c:v>
                </c:pt>
                <c:pt idx="24333" formatCode="0.000">
                  <c:v>5.1589999999999998</c:v>
                </c:pt>
                <c:pt idx="24334" formatCode="0.000">
                  <c:v>6.9080000000000004</c:v>
                </c:pt>
                <c:pt idx="24335" formatCode="0.000">
                  <c:v>7.0419999999999998</c:v>
                </c:pt>
                <c:pt idx="24336" formatCode="0.000">
                  <c:v>-5.7990000000000004</c:v>
                </c:pt>
                <c:pt idx="24337" formatCode="0.000">
                  <c:v>12.997</c:v>
                </c:pt>
                <c:pt idx="24338" formatCode="0.000">
                  <c:v>-8.0530000000000008</c:v>
                </c:pt>
                <c:pt idx="24339" formatCode="0.000">
                  <c:v>6.0469999999999997</c:v>
                </c:pt>
                <c:pt idx="24340" formatCode="0.000">
                  <c:v>10.111000000000001</c:v>
                </c:pt>
                <c:pt idx="24341" formatCode="0.000">
                  <c:v>9.0090000000000003</c:v>
                </c:pt>
                <c:pt idx="24342" formatCode="0.000">
                  <c:v>8.8109999999999999</c:v>
                </c:pt>
                <c:pt idx="24343" formatCode="0.000">
                  <c:v>3.399</c:v>
                </c:pt>
                <c:pt idx="24344" formatCode="0.000">
                  <c:v>3.4009999999999998</c:v>
                </c:pt>
                <c:pt idx="24345" formatCode="0.000">
                  <c:v>5.8369999999999997</c:v>
                </c:pt>
                <c:pt idx="24346" formatCode="0.000">
                  <c:v>7.9790000000000001</c:v>
                </c:pt>
                <c:pt idx="24347" formatCode="0.000">
                  <c:v>-14.881</c:v>
                </c:pt>
                <c:pt idx="24348" formatCode="0.000">
                  <c:v>8.5449999999999999</c:v>
                </c:pt>
                <c:pt idx="24349" formatCode="0.000">
                  <c:v>0.32300000000000001</c:v>
                </c:pt>
                <c:pt idx="24350" formatCode="0.000">
                  <c:v>7.2679999999999998</c:v>
                </c:pt>
                <c:pt idx="24351" formatCode="0.000">
                  <c:v>6.2439999999999998</c:v>
                </c:pt>
                <c:pt idx="24352" formatCode="0.000">
                  <c:v>10.516</c:v>
                </c:pt>
                <c:pt idx="24353" formatCode="0.000">
                  <c:v>-0.75800000000000001</c:v>
                </c:pt>
                <c:pt idx="24354" formatCode="0.000">
                  <c:v>4.5030000000000001</c:v>
                </c:pt>
                <c:pt idx="24355" formatCode="0.000">
                  <c:v>1.94</c:v>
                </c:pt>
                <c:pt idx="24356" formatCode="0.000">
                  <c:v>8.1489999999999991</c:v>
                </c:pt>
                <c:pt idx="24357" formatCode="0.000">
                  <c:v>6.2080000000000002</c:v>
                </c:pt>
                <c:pt idx="24358" formatCode="0.000">
                  <c:v>10.327999999999999</c:v>
                </c:pt>
                <c:pt idx="24359" formatCode="0.000">
                  <c:v>9.5000000000000001E-2</c:v>
                </c:pt>
                <c:pt idx="24360" formatCode="0.000">
                  <c:v>8.81</c:v>
                </c:pt>
                <c:pt idx="24361" formatCode="0.000">
                  <c:v>3.58</c:v>
                </c:pt>
                <c:pt idx="24362" formatCode="0.000">
                  <c:v>8.7270000000000003</c:v>
                </c:pt>
                <c:pt idx="24363" formatCode="0.000">
                  <c:v>2.3479999999999999</c:v>
                </c:pt>
                <c:pt idx="24364" formatCode="0.000">
                  <c:v>4.1630000000000003</c:v>
                </c:pt>
                <c:pt idx="24365" formatCode="0.000">
                  <c:v>2.0819999999999999</c:v>
                </c:pt>
                <c:pt idx="24366" formatCode="0.000">
                  <c:v>8.1080000000000005</c:v>
                </c:pt>
                <c:pt idx="24367" formatCode="0.000">
                  <c:v>6.649</c:v>
                </c:pt>
                <c:pt idx="24368" formatCode="0.000">
                  <c:v>11.090999999999999</c:v>
                </c:pt>
                <c:pt idx="24369" formatCode="0.000">
                  <c:v>-3.2469999999999999</c:v>
                </c:pt>
                <c:pt idx="24370" formatCode="0.000">
                  <c:v>9.1259999999999994</c:v>
                </c:pt>
                <c:pt idx="24371" formatCode="0.000">
                  <c:v>0.188</c:v>
                </c:pt>
                <c:pt idx="24372" formatCode="0.000">
                  <c:v>11.034000000000001</c:v>
                </c:pt>
                <c:pt idx="24373" formatCode="0.000">
                  <c:v>7.032</c:v>
                </c:pt>
                <c:pt idx="24374" formatCode="0.000">
                  <c:v>3.0760000000000001</c:v>
                </c:pt>
                <c:pt idx="24375" formatCode="0.000">
                  <c:v>3.1930000000000001</c:v>
                </c:pt>
                <c:pt idx="24376" formatCode="0.000">
                  <c:v>9.2680000000000007</c:v>
                </c:pt>
                <c:pt idx="24377" formatCode="0.000">
                  <c:v>7.7169999999999996</c:v>
                </c:pt>
                <c:pt idx="24378" formatCode="0.000">
                  <c:v>12.481999999999999</c:v>
                </c:pt>
                <c:pt idx="24379" formatCode="0.000">
                  <c:v>-8.4309999999999992</c:v>
                </c:pt>
                <c:pt idx="24380" formatCode="0.000">
                  <c:v>11.006</c:v>
                </c:pt>
                <c:pt idx="24381" formatCode="0.000">
                  <c:v>-4.375</c:v>
                </c:pt>
                <c:pt idx="24382" formatCode="0.000">
                  <c:v>10.526</c:v>
                </c:pt>
                <c:pt idx="24383" formatCode="0.000">
                  <c:v>2.99</c:v>
                </c:pt>
                <c:pt idx="24384" formatCode="0.000">
                  <c:v>5.0209999999999999</c:v>
                </c:pt>
                <c:pt idx="24385" formatCode="0.000">
                  <c:v>3.9159999999999999</c:v>
                </c:pt>
                <c:pt idx="24386" formatCode="0.000">
                  <c:v>5.5119999999999996</c:v>
                </c:pt>
                <c:pt idx="24387" formatCode="0.000">
                  <c:v>9.7669999999999995</c:v>
                </c:pt>
                <c:pt idx="24388" formatCode="0.000">
                  <c:v>14.475</c:v>
                </c:pt>
                <c:pt idx="24389" formatCode="0.000">
                  <c:v>7.0019999999999998</c:v>
                </c:pt>
                <c:pt idx="24390" formatCode="0.000">
                  <c:v>-1.9510000000000001</c:v>
                </c:pt>
                <c:pt idx="24391" formatCode="0.000">
                  <c:v>9.0779999999999994</c:v>
                </c:pt>
                <c:pt idx="24392" formatCode="0.000">
                  <c:v>3.9409999999999998</c:v>
                </c:pt>
                <c:pt idx="24393" formatCode="0.000">
                  <c:v>3.7349999999999999</c:v>
                </c:pt>
                <c:pt idx="24394" formatCode="0.000">
                  <c:v>3.6970000000000001</c:v>
                </c:pt>
                <c:pt idx="24395" formatCode="0.000">
                  <c:v>6.3730000000000002</c:v>
                </c:pt>
                <c:pt idx="24396" formatCode="0.000">
                  <c:v>7.6779999999999999</c:v>
                </c:pt>
                <c:pt idx="24397" formatCode="0.000">
                  <c:v>11.57</c:v>
                </c:pt>
                <c:pt idx="24398" formatCode="0.000">
                  <c:v>9.6920000000000002</c:v>
                </c:pt>
                <c:pt idx="24399" formatCode="0.000">
                  <c:v>-0.13500000000000001</c:v>
                </c:pt>
                <c:pt idx="24400" formatCode="0.000">
                  <c:v>9.3719999999999999</c:v>
                </c:pt>
                <c:pt idx="24401" formatCode="0.000">
                  <c:v>2.2869999999999999</c:v>
                </c:pt>
                <c:pt idx="24402" formatCode="0.000">
                  <c:v>3.4209999999999998</c:v>
                </c:pt>
                <c:pt idx="24403" formatCode="0.000">
                  <c:v>4.2649999999999997</c:v>
                </c:pt>
                <c:pt idx="24404" formatCode="0.000">
                  <c:v>4.2549999999999999</c:v>
                </c:pt>
                <c:pt idx="24405" formatCode="0.000">
                  <c:v>8.8889999999999993</c:v>
                </c:pt>
                <c:pt idx="24406" formatCode="0.000">
                  <c:v>10.632</c:v>
                </c:pt>
                <c:pt idx="24407" formatCode="0.000">
                  <c:v>7.6719999999999997</c:v>
                </c:pt>
                <c:pt idx="24408" formatCode="0.000">
                  <c:v>3.3740000000000001</c:v>
                </c:pt>
                <c:pt idx="24409" formatCode="0.000">
                  <c:v>11.233000000000001</c:v>
                </c:pt>
                <c:pt idx="24410" formatCode="0.000">
                  <c:v>0.16500000000000001</c:v>
                </c:pt>
                <c:pt idx="24411" formatCode="0.000">
                  <c:v>6.2130000000000001</c:v>
                </c:pt>
                <c:pt idx="24412" formatCode="0.000">
                  <c:v>5.2839999999999998</c:v>
                </c:pt>
                <c:pt idx="24413" formatCode="0.000">
                  <c:v>4.3369999999999997</c:v>
                </c:pt>
                <c:pt idx="24414" formatCode="0.000">
                  <c:v>11.728</c:v>
                </c:pt>
                <c:pt idx="24415" formatCode="0.000">
                  <c:v>9.8019999999999996</c:v>
                </c:pt>
                <c:pt idx="24416" formatCode="0.000">
                  <c:v>8.5980000000000008</c:v>
                </c:pt>
                <c:pt idx="24417" formatCode="0.000">
                  <c:v>0.245</c:v>
                </c:pt>
                <c:pt idx="24418" formatCode="0.000">
                  <c:v>9.7569999999999997</c:v>
                </c:pt>
                <c:pt idx="24419" formatCode="0.000">
                  <c:v>11.614000000000001</c:v>
                </c:pt>
                <c:pt idx="24420" formatCode="0.000">
                  <c:v>3.6949999999999998</c:v>
                </c:pt>
                <c:pt idx="24421" formatCode="0.000">
                  <c:v>4.0460000000000003</c:v>
                </c:pt>
                <c:pt idx="24422" formatCode="0.000">
                  <c:v>1.44</c:v>
                </c:pt>
                <c:pt idx="24423" formatCode="0.000">
                  <c:v>10.255000000000001</c:v>
                </c:pt>
                <c:pt idx="24424" formatCode="0.000">
                  <c:v>5.4210000000000003</c:v>
                </c:pt>
                <c:pt idx="24425" formatCode="0.000">
                  <c:v>10.714</c:v>
                </c:pt>
                <c:pt idx="24426" formatCode="0.000">
                  <c:v>-0.62</c:v>
                </c:pt>
                <c:pt idx="24427" formatCode="0.000">
                  <c:v>9.6579999999999995</c:v>
                </c:pt>
                <c:pt idx="24428" formatCode="0.000">
                  <c:v>3.0779999999999998</c:v>
                </c:pt>
                <c:pt idx="24429" formatCode="0.000">
                  <c:v>3.0339999999999998</c:v>
                </c:pt>
                <c:pt idx="24430" formatCode="0.000">
                  <c:v>4.4850000000000003</c:v>
                </c:pt>
                <c:pt idx="24431" formatCode="0.000">
                  <c:v>5.9669999999999996</c:v>
                </c:pt>
                <c:pt idx="24432" formatCode="0.000">
                  <c:v>10.875999999999999</c:v>
                </c:pt>
                <c:pt idx="24433" formatCode="0.000">
                  <c:v>13.601000000000001</c:v>
                </c:pt>
                <c:pt idx="24434" formatCode="0.000">
                  <c:v>7.1059999999999999</c:v>
                </c:pt>
                <c:pt idx="24435" formatCode="0.000">
                  <c:v>-1.1870000000000001</c:v>
                </c:pt>
                <c:pt idx="24436" formatCode="0.000">
                  <c:v>9.35</c:v>
                </c:pt>
                <c:pt idx="24437" formatCode="0.000">
                  <c:v>11.368</c:v>
                </c:pt>
                <c:pt idx="24438" formatCode="0.000">
                  <c:v>4.8849999999999998</c:v>
                </c:pt>
                <c:pt idx="24439" formatCode="0.000">
                  <c:v>3.8319999999999999</c:v>
                </c:pt>
                <c:pt idx="24440" formatCode="0.000">
                  <c:v>5.8239999999999998</c:v>
                </c:pt>
                <c:pt idx="24441" formatCode="0.000">
                  <c:v>10.631</c:v>
                </c:pt>
                <c:pt idx="24442" formatCode="0.000">
                  <c:v>7.0250000000000004</c:v>
                </c:pt>
                <c:pt idx="24443" formatCode="0.000">
                  <c:v>6.992</c:v>
                </c:pt>
                <c:pt idx="24444" formatCode="0.000">
                  <c:v>-5.1779999999999999</c:v>
                </c:pt>
                <c:pt idx="24445" formatCode="0.000">
                  <c:v>11.010999999999999</c:v>
                </c:pt>
                <c:pt idx="24446" formatCode="0.000">
                  <c:v>-0.83199999999999996</c:v>
                </c:pt>
                <c:pt idx="24447" formatCode="0.000">
                  <c:v>6.1820000000000004</c:v>
                </c:pt>
                <c:pt idx="24448" formatCode="0.000">
                  <c:v>5.681</c:v>
                </c:pt>
                <c:pt idx="24449" formatCode="0.000">
                  <c:v>9.7420000000000009</c:v>
                </c:pt>
                <c:pt idx="24450" formatCode="0.000">
                  <c:v>11.782999999999999</c:v>
                </c:pt>
                <c:pt idx="24451" formatCode="0.000">
                  <c:v>6.0330000000000004</c:v>
                </c:pt>
                <c:pt idx="24452" formatCode="0.000">
                  <c:v>5.4029999999999996</c:v>
                </c:pt>
                <c:pt idx="24453" formatCode="0.000">
                  <c:v>2.802</c:v>
                </c:pt>
                <c:pt idx="24454" formatCode="0.000">
                  <c:v>9.6709999999999994</c:v>
                </c:pt>
                <c:pt idx="24455" formatCode="0.000">
                  <c:v>5.484</c:v>
                </c:pt>
                <c:pt idx="24456" formatCode="0.000">
                  <c:v>3.6890000000000001</c:v>
                </c:pt>
                <c:pt idx="24457" formatCode="0.000">
                  <c:v>2.8010000000000002</c:v>
                </c:pt>
                <c:pt idx="24458" formatCode="0.000">
                  <c:v>5.7329999999999997</c:v>
                </c:pt>
                <c:pt idx="24459" formatCode="0.000">
                  <c:v>8.0530000000000008</c:v>
                </c:pt>
                <c:pt idx="24460" formatCode="0.000">
                  <c:v>7.39</c:v>
                </c:pt>
                <c:pt idx="24461" formatCode="0.000">
                  <c:v>9.0009999999999994</c:v>
                </c:pt>
                <c:pt idx="24462" formatCode="0.000">
                  <c:v>4.8659999999999997</c:v>
                </c:pt>
                <c:pt idx="24463" formatCode="0.000">
                  <c:v>9.5190000000000001</c:v>
                </c:pt>
                <c:pt idx="24464" formatCode="0.000">
                  <c:v>8.1370000000000005</c:v>
                </c:pt>
                <c:pt idx="24465" formatCode="0.000">
                  <c:v>3.58</c:v>
                </c:pt>
                <c:pt idx="24466" formatCode="0.000">
                  <c:v>2.5099999999999998</c:v>
                </c:pt>
                <c:pt idx="24467" formatCode="0.000">
                  <c:v>4.157</c:v>
                </c:pt>
                <c:pt idx="24468" formatCode="0.000">
                  <c:v>8.8480000000000008</c:v>
                </c:pt>
                <c:pt idx="24469" formatCode="0.000">
                  <c:v>6.4240000000000004</c:v>
                </c:pt>
                <c:pt idx="24470" formatCode="0.000">
                  <c:v>10.827999999999999</c:v>
                </c:pt>
                <c:pt idx="24471" formatCode="0.000">
                  <c:v>6.0449999999999999</c:v>
                </c:pt>
                <c:pt idx="24472" formatCode="0.000">
                  <c:v>6.07</c:v>
                </c:pt>
                <c:pt idx="24473" formatCode="0.000">
                  <c:v>2.645</c:v>
                </c:pt>
                <c:pt idx="24474" formatCode="0.000">
                  <c:v>4.415</c:v>
                </c:pt>
                <c:pt idx="24475" formatCode="0.000">
                  <c:v>4.51</c:v>
                </c:pt>
                <c:pt idx="24476" formatCode="0.000">
                  <c:v>7.1929999999999996</c:v>
                </c:pt>
                <c:pt idx="24477" formatCode="0.000">
                  <c:v>8.5470000000000006</c:v>
                </c:pt>
                <c:pt idx="24478" formatCode="0.000">
                  <c:v>9.6890000000000001</c:v>
                </c:pt>
                <c:pt idx="24479" formatCode="0.000">
                  <c:v>5.64</c:v>
                </c:pt>
                <c:pt idx="24480" formatCode="0.000">
                  <c:v>6.4249999999999998</c:v>
                </c:pt>
                <c:pt idx="24481" formatCode="0.000">
                  <c:v>7.5919999999999996</c:v>
                </c:pt>
                <c:pt idx="24482" formatCode="0.000">
                  <c:v>3.9990000000000001</c:v>
                </c:pt>
                <c:pt idx="24483" formatCode="0.000">
                  <c:v>4.0599999999999996</c:v>
                </c:pt>
                <c:pt idx="24484" formatCode="0.000">
                  <c:v>5.1449999999999996</c:v>
                </c:pt>
                <c:pt idx="24485" formatCode="0.000">
                  <c:v>-4.5999999999999999E-2</c:v>
                </c:pt>
                <c:pt idx="24486" formatCode="0.000">
                  <c:v>8.8179999999999996</c:v>
                </c:pt>
                <c:pt idx="24487" formatCode="0.000">
                  <c:v>9.7210000000000001</c:v>
                </c:pt>
                <c:pt idx="24488" formatCode="0.000">
                  <c:v>8.048</c:v>
                </c:pt>
                <c:pt idx="24489" formatCode="0.000">
                  <c:v>9.1980000000000004</c:v>
                </c:pt>
                <c:pt idx="24490" formatCode="0.000">
                  <c:v>7.7640000000000002</c:v>
                </c:pt>
                <c:pt idx="24491" formatCode="0.000">
                  <c:v>5.0090000000000003</c:v>
                </c:pt>
                <c:pt idx="24492" formatCode="0.000">
                  <c:v>2.9350000000000001</c:v>
                </c:pt>
                <c:pt idx="24493" formatCode="0.000">
                  <c:v>3.3159999999999998</c:v>
                </c:pt>
                <c:pt idx="24494" formatCode="0.000">
                  <c:v>7.9829999999999997</c:v>
                </c:pt>
                <c:pt idx="24495" formatCode="0.000">
                  <c:v>7.992</c:v>
                </c:pt>
                <c:pt idx="24496" formatCode="0.000">
                  <c:v>7.8949999999999996</c:v>
                </c:pt>
                <c:pt idx="24497" formatCode="0.000">
                  <c:v>7.6280000000000001</c:v>
                </c:pt>
                <c:pt idx="24498" formatCode="0.000">
                  <c:v>6.6070000000000002</c:v>
                </c:pt>
                <c:pt idx="24499" formatCode="0.000">
                  <c:v>7.3869999999999996</c:v>
                </c:pt>
                <c:pt idx="24500" formatCode="0.000">
                  <c:v>-0.435</c:v>
                </c:pt>
                <c:pt idx="24501" formatCode="0.000">
                  <c:v>3.113</c:v>
                </c:pt>
                <c:pt idx="24502" formatCode="0.000">
                  <c:v>5.6630000000000003</c:v>
                </c:pt>
                <c:pt idx="24503" formatCode="0.000">
                  <c:v>5.7590000000000003</c:v>
                </c:pt>
                <c:pt idx="24504" formatCode="0.000">
                  <c:v>10.044</c:v>
                </c:pt>
                <c:pt idx="24505" formatCode="0.000">
                  <c:v>9.8989999999999991</c:v>
                </c:pt>
                <c:pt idx="24506" formatCode="0.000">
                  <c:v>11.589</c:v>
                </c:pt>
                <c:pt idx="24507" formatCode="0.000">
                  <c:v>2.625</c:v>
                </c:pt>
                <c:pt idx="24508" formatCode="0.000">
                  <c:v>8.5350000000000001</c:v>
                </c:pt>
                <c:pt idx="24509" formatCode="0.000">
                  <c:v>4.5810000000000004</c:v>
                </c:pt>
                <c:pt idx="24510" formatCode="0.000">
                  <c:v>0.76600000000000001</c:v>
                </c:pt>
                <c:pt idx="24511" formatCode="0.000">
                  <c:v>2.4580000000000002</c:v>
                </c:pt>
                <c:pt idx="24512" formatCode="0.000">
                  <c:v>6.7709999999999999</c:v>
                </c:pt>
                <c:pt idx="24513" formatCode="0.000">
                  <c:v>8.2929999999999993</c:v>
                </c:pt>
                <c:pt idx="24514" formatCode="0.000">
                  <c:v>8.2899999999999991</c:v>
                </c:pt>
                <c:pt idx="24515" formatCode="0.000">
                  <c:v>11.917999999999999</c:v>
                </c:pt>
                <c:pt idx="24516" formatCode="0.000">
                  <c:v>5.0339999999999998</c:v>
                </c:pt>
                <c:pt idx="24517" formatCode="0.000">
                  <c:v>8.7110000000000003</c:v>
                </c:pt>
                <c:pt idx="24518" formatCode="0.000">
                  <c:v>4.75</c:v>
                </c:pt>
                <c:pt idx="24519" formatCode="0.000">
                  <c:v>3.23</c:v>
                </c:pt>
                <c:pt idx="24520" formatCode="0.000">
                  <c:v>4.2759999999999998</c:v>
                </c:pt>
                <c:pt idx="24521" formatCode="0.000">
                  <c:v>6.3689999999999998</c:v>
                </c:pt>
                <c:pt idx="24522" formatCode="0.000">
                  <c:v>7.4119999999999999</c:v>
                </c:pt>
                <c:pt idx="24523" formatCode="0.000">
                  <c:v>8.3119999999999994</c:v>
                </c:pt>
                <c:pt idx="24524" formatCode="0.000">
                  <c:v>8.5289999999999999</c:v>
                </c:pt>
                <c:pt idx="24525" formatCode="0.000">
                  <c:v>5.1870000000000003</c:v>
                </c:pt>
                <c:pt idx="24526" formatCode="0.000">
                  <c:v>8.7840000000000007</c:v>
                </c:pt>
                <c:pt idx="24527" formatCode="0.000">
                  <c:v>8.6980000000000004</c:v>
                </c:pt>
                <c:pt idx="24528" formatCode="0.000">
                  <c:v>1.0529999999999999</c:v>
                </c:pt>
                <c:pt idx="24529" formatCode="0.000">
                  <c:v>3.948</c:v>
                </c:pt>
                <c:pt idx="24530" formatCode="0.000">
                  <c:v>8.4209999999999994</c:v>
                </c:pt>
                <c:pt idx="24531" formatCode="0.000">
                  <c:v>5.181</c:v>
                </c:pt>
                <c:pt idx="24532" formatCode="0.000">
                  <c:v>4.32</c:v>
                </c:pt>
                <c:pt idx="24533" formatCode="0.000">
                  <c:v>8.5280000000000005</c:v>
                </c:pt>
                <c:pt idx="24534" formatCode="0.000">
                  <c:v>7.9059999999999997</c:v>
                </c:pt>
                <c:pt idx="24535" formatCode="0.000">
                  <c:v>8.8160000000000007</c:v>
                </c:pt>
                <c:pt idx="24536" formatCode="0.000">
                  <c:v>4.2670000000000003</c:v>
                </c:pt>
                <c:pt idx="24537" formatCode="0.000">
                  <c:v>2.0579999999999998</c:v>
                </c:pt>
                <c:pt idx="24538" formatCode="0.000">
                  <c:v>4.16</c:v>
                </c:pt>
                <c:pt idx="24539" formatCode="0.000">
                  <c:v>4.577</c:v>
                </c:pt>
                <c:pt idx="24540" formatCode="0.000">
                  <c:v>7.9</c:v>
                </c:pt>
                <c:pt idx="24541" formatCode="0.000">
                  <c:v>8.1340000000000003</c:v>
                </c:pt>
                <c:pt idx="24542" formatCode="0.000">
                  <c:v>7.7480000000000002</c:v>
                </c:pt>
                <c:pt idx="24543" formatCode="0.000">
                  <c:v>6.36</c:v>
                </c:pt>
                <c:pt idx="24544" formatCode="0.000">
                  <c:v>11.683</c:v>
                </c:pt>
                <c:pt idx="24545" formatCode="0.000">
                  <c:v>11.205</c:v>
                </c:pt>
                <c:pt idx="24546" formatCode="0.000">
                  <c:v>1.2529999999999999</c:v>
                </c:pt>
                <c:pt idx="24547" formatCode="0.000">
                  <c:v>4.2990000000000004</c:v>
                </c:pt>
                <c:pt idx="24548" formatCode="0.000">
                  <c:v>0.88200000000000001</c:v>
                </c:pt>
                <c:pt idx="24549" formatCode="0.000">
                  <c:v>7.1559999999999997</c:v>
                </c:pt>
                <c:pt idx="24550" formatCode="0.000">
                  <c:v>7.7220000000000004</c:v>
                </c:pt>
                <c:pt idx="24551" formatCode="0.000">
                  <c:v>7.0990000000000002</c:v>
                </c:pt>
                <c:pt idx="24552" formatCode="0.000">
                  <c:v>6.0270000000000001</c:v>
                </c:pt>
                <c:pt idx="24553" formatCode="0.000">
                  <c:v>11.252000000000001</c:v>
                </c:pt>
                <c:pt idx="24554" formatCode="0.000">
                  <c:v>9.1709999999999994</c:v>
                </c:pt>
                <c:pt idx="24555" formatCode="0.000">
                  <c:v>2.847</c:v>
                </c:pt>
                <c:pt idx="24556" formatCode="0.000">
                  <c:v>5.7190000000000003</c:v>
                </c:pt>
                <c:pt idx="24557" formatCode="0.000">
                  <c:v>5.16</c:v>
                </c:pt>
                <c:pt idx="24558" formatCode="0.000">
                  <c:v>7.9169999999999998</c:v>
                </c:pt>
                <c:pt idx="24559" formatCode="0.000">
                  <c:v>9.3859999999999992</c:v>
                </c:pt>
                <c:pt idx="24560" formatCode="0.000">
                  <c:v>8.3149999999999995</c:v>
                </c:pt>
                <c:pt idx="24561" formatCode="0.000">
                  <c:v>-1.254</c:v>
                </c:pt>
                <c:pt idx="24562" formatCode="0.000">
                  <c:v>9.6389999999999993</c:v>
                </c:pt>
                <c:pt idx="24563" formatCode="0.000">
                  <c:v>5.7140000000000004</c:v>
                </c:pt>
                <c:pt idx="24564" formatCode="0.000">
                  <c:v>2.3969999999999998</c:v>
                </c:pt>
                <c:pt idx="24565" formatCode="0.000">
                  <c:v>6.2629999999999999</c:v>
                </c:pt>
                <c:pt idx="24566" formatCode="0.000">
                  <c:v>3.456</c:v>
                </c:pt>
                <c:pt idx="24567" formatCode="0.000">
                  <c:v>8.0269999999999992</c:v>
                </c:pt>
                <c:pt idx="24568" formatCode="0.000">
                  <c:v>9.8279999999999994</c:v>
                </c:pt>
                <c:pt idx="24569" formatCode="0.000">
                  <c:v>6.7640000000000002</c:v>
                </c:pt>
                <c:pt idx="24570" formatCode="0.000">
                  <c:v>2.7210000000000001</c:v>
                </c:pt>
                <c:pt idx="24571" formatCode="0.000">
                  <c:v>11.727</c:v>
                </c:pt>
                <c:pt idx="24572" formatCode="0.000">
                  <c:v>5.74</c:v>
                </c:pt>
                <c:pt idx="24573" formatCode="0.000">
                  <c:v>2.1459999999999999</c:v>
                </c:pt>
                <c:pt idx="24574" formatCode="0.000">
                  <c:v>4.5590000000000002</c:v>
                </c:pt>
                <c:pt idx="24575" formatCode="0.000">
                  <c:v>5.7320000000000002</c:v>
                </c:pt>
                <c:pt idx="24576" formatCode="0.000">
                  <c:v>9.7669999999999995</c:v>
                </c:pt>
                <c:pt idx="24577" formatCode="0.000">
                  <c:v>5.069</c:v>
                </c:pt>
                <c:pt idx="24578" formatCode="0.000">
                  <c:v>10.11</c:v>
                </c:pt>
                <c:pt idx="24579" formatCode="0.000">
                  <c:v>9.4819999999999993</c:v>
                </c:pt>
                <c:pt idx="24580" formatCode="0.000">
                  <c:v>13.769</c:v>
                </c:pt>
                <c:pt idx="24581" formatCode="0.000">
                  <c:v>0.14499999999999999</c:v>
                </c:pt>
                <c:pt idx="24582" formatCode="0.000">
                  <c:v>4.3680000000000003</c:v>
                </c:pt>
                <c:pt idx="24583" formatCode="0.000">
                  <c:v>1.2E-2</c:v>
                </c:pt>
                <c:pt idx="24584" formatCode="0.000">
                  <c:v>6.6950000000000003</c:v>
                </c:pt>
                <c:pt idx="24585" formatCode="0.000">
                  <c:v>10.11</c:v>
                </c:pt>
                <c:pt idx="24586" formatCode="0.000">
                  <c:v>5.4690000000000003</c:v>
                </c:pt>
                <c:pt idx="24587" formatCode="0.000">
                  <c:v>10.021000000000001</c:v>
                </c:pt>
                <c:pt idx="24588" formatCode="0.000">
                  <c:v>6.2850000000000001</c:v>
                </c:pt>
                <c:pt idx="24589" formatCode="0.000">
                  <c:v>5.3440000000000003</c:v>
                </c:pt>
                <c:pt idx="24590" formatCode="0.000">
                  <c:v>9.6000000000000002E-2</c:v>
                </c:pt>
                <c:pt idx="24591" formatCode="0.000">
                  <c:v>5.2060000000000004</c:v>
                </c:pt>
                <c:pt idx="24592" formatCode="0.000">
                  <c:v>7.2569999999999997</c:v>
                </c:pt>
                <c:pt idx="24593" formatCode="0.000">
                  <c:v>8.3409999999999993</c:v>
                </c:pt>
                <c:pt idx="24594" formatCode="0.000">
                  <c:v>9.8040000000000003</c:v>
                </c:pt>
                <c:pt idx="24595" formatCode="0.000">
                  <c:v>7.8609999999999998</c:v>
                </c:pt>
                <c:pt idx="24596" formatCode="0.000">
                  <c:v>7.109</c:v>
                </c:pt>
                <c:pt idx="24597" formatCode="0.000">
                  <c:v>5.8369999999999997</c:v>
                </c:pt>
                <c:pt idx="24598" formatCode="0.000">
                  <c:v>4.6070000000000002</c:v>
                </c:pt>
                <c:pt idx="24599" formatCode="0.000">
                  <c:v>3.3090000000000002</c:v>
                </c:pt>
                <c:pt idx="24600" formatCode="0.000">
                  <c:v>3.4359999999999999</c:v>
                </c:pt>
                <c:pt idx="24601" formatCode="0.000">
                  <c:v>8.69</c:v>
                </c:pt>
                <c:pt idx="24602" formatCode="0.000">
                  <c:v>8.3650000000000002</c:v>
                </c:pt>
                <c:pt idx="24603" formatCode="0.000">
                  <c:v>10.538</c:v>
                </c:pt>
                <c:pt idx="24604" formatCode="0.000">
                  <c:v>3.0870000000000002</c:v>
                </c:pt>
                <c:pt idx="24605" formatCode="0.000">
                  <c:v>7.0620000000000003</c:v>
                </c:pt>
                <c:pt idx="24606" formatCode="0.000">
                  <c:v>7.7370000000000001</c:v>
                </c:pt>
                <c:pt idx="24607" formatCode="0.000">
                  <c:v>1.135</c:v>
                </c:pt>
                <c:pt idx="24608" formatCode="0.000">
                  <c:v>5.2569999999999997</c:v>
                </c:pt>
                <c:pt idx="24609" formatCode="0.000">
                  <c:v>8.6159999999999997</c:v>
                </c:pt>
                <c:pt idx="24610" formatCode="0.000">
                  <c:v>5.6840000000000002</c:v>
                </c:pt>
                <c:pt idx="24611" formatCode="0.000">
                  <c:v>8.14</c:v>
                </c:pt>
                <c:pt idx="24612" formatCode="0.000">
                  <c:v>7.5979999999999999</c:v>
                </c:pt>
                <c:pt idx="24613" formatCode="0.000">
                  <c:v>7.7450000000000001</c:v>
                </c:pt>
                <c:pt idx="24614" formatCode="0.000">
                  <c:v>2.5009999999999999</c:v>
                </c:pt>
                <c:pt idx="24615" formatCode="0.000">
                  <c:v>10.124000000000001</c:v>
                </c:pt>
                <c:pt idx="24616" formatCode="0.000">
                  <c:v>2.4119999999999999</c:v>
                </c:pt>
                <c:pt idx="24617" formatCode="0.000">
                  <c:v>5.2430000000000003</c:v>
                </c:pt>
                <c:pt idx="24618" formatCode="0.000">
                  <c:v>7.1079999999999997</c:v>
                </c:pt>
                <c:pt idx="24619" formatCode="0.000">
                  <c:v>9.1509999999999998</c:v>
                </c:pt>
                <c:pt idx="24620" formatCode="0.000">
                  <c:v>11.727</c:v>
                </c:pt>
                <c:pt idx="24621" formatCode="0.000">
                  <c:v>9.23</c:v>
                </c:pt>
                <c:pt idx="24622" formatCode="0.000">
                  <c:v>2.68</c:v>
                </c:pt>
                <c:pt idx="24623" formatCode="0.000">
                  <c:v>1.1000000000000001</c:v>
                </c:pt>
                <c:pt idx="24624" formatCode="0.000">
                  <c:v>8.1120000000000001</c:v>
                </c:pt>
                <c:pt idx="24625" formatCode="0.000">
                  <c:v>3.238</c:v>
                </c:pt>
                <c:pt idx="24626" formatCode="0.000">
                  <c:v>3.202</c:v>
                </c:pt>
                <c:pt idx="24627" formatCode="0.000">
                  <c:v>7.7919999999999998</c:v>
                </c:pt>
                <c:pt idx="24628" formatCode="0.000">
                  <c:v>4.5650000000000004</c:v>
                </c:pt>
                <c:pt idx="24629" formatCode="0.000">
                  <c:v>11.832000000000001</c:v>
                </c:pt>
                <c:pt idx="24630" formatCode="0.000">
                  <c:v>7.1879999999999997</c:v>
                </c:pt>
                <c:pt idx="24631" formatCode="0.000">
                  <c:v>9.14</c:v>
                </c:pt>
                <c:pt idx="24632" formatCode="0.000">
                  <c:v>3.75</c:v>
                </c:pt>
                <c:pt idx="24633" formatCode="0.000">
                  <c:v>6.016</c:v>
                </c:pt>
                <c:pt idx="24634" formatCode="0.000">
                  <c:v>11.074</c:v>
                </c:pt>
                <c:pt idx="24635" formatCode="0.000">
                  <c:v>4.3140000000000001</c:v>
                </c:pt>
                <c:pt idx="24636" formatCode="0.000">
                  <c:v>8.2379999999999995</c:v>
                </c:pt>
                <c:pt idx="24637" formatCode="0.000">
                  <c:v>0.53</c:v>
                </c:pt>
                <c:pt idx="24638" formatCode="0.000">
                  <c:v>10.209</c:v>
                </c:pt>
                <c:pt idx="24639" formatCode="0.000">
                  <c:v>5.5110000000000001</c:v>
                </c:pt>
                <c:pt idx="24640" formatCode="0.000">
                  <c:v>5.4749999999999996</c:v>
                </c:pt>
                <c:pt idx="24641" formatCode="0.000">
                  <c:v>3.4510000000000001</c:v>
                </c:pt>
                <c:pt idx="24642" formatCode="0.000">
                  <c:v>7.8739999999999997</c:v>
                </c:pt>
                <c:pt idx="24643" formatCode="0.000">
                  <c:v>6.8730000000000002</c:v>
                </c:pt>
                <c:pt idx="24644" formatCode="0.000">
                  <c:v>3.99</c:v>
                </c:pt>
                <c:pt idx="24645" formatCode="0.000">
                  <c:v>8.0440000000000005</c:v>
                </c:pt>
                <c:pt idx="24646" formatCode="0.000">
                  <c:v>5.2080000000000002</c:v>
                </c:pt>
                <c:pt idx="24647" formatCode="0.000">
                  <c:v>7.4080000000000004</c:v>
                </c:pt>
                <c:pt idx="24648" formatCode="0.000">
                  <c:v>5.891</c:v>
                </c:pt>
                <c:pt idx="24649" formatCode="0.000">
                  <c:v>6.8849999999999998</c:v>
                </c:pt>
                <c:pt idx="24650" formatCode="0.000">
                  <c:v>5.13</c:v>
                </c:pt>
                <c:pt idx="24651" formatCode="0.000">
                  <c:v>7.1929999999999996</c:v>
                </c:pt>
                <c:pt idx="24652" formatCode="0.000">
                  <c:v>9.1969999999999992</c:v>
                </c:pt>
                <c:pt idx="24653" formatCode="0.000">
                  <c:v>3.0960000000000001</c:v>
                </c:pt>
                <c:pt idx="24654" formatCode="0.000">
                  <c:v>7.5069999999999997</c:v>
                </c:pt>
                <c:pt idx="24655" formatCode="0.000">
                  <c:v>1.958</c:v>
                </c:pt>
                <c:pt idx="24656" formatCode="0.000">
                  <c:v>11.528</c:v>
                </c:pt>
                <c:pt idx="24657" formatCode="0.000">
                  <c:v>8.2439999999999998</c:v>
                </c:pt>
                <c:pt idx="24658" formatCode="0.000">
                  <c:v>1.49</c:v>
                </c:pt>
                <c:pt idx="24659" formatCode="0.000">
                  <c:v>5.6589999999999998</c:v>
                </c:pt>
                <c:pt idx="24660" formatCode="0.000">
                  <c:v>7.8860000000000001</c:v>
                </c:pt>
                <c:pt idx="24661" formatCode="0.000">
                  <c:v>7.7690000000000001</c:v>
                </c:pt>
                <c:pt idx="24662" formatCode="0.000">
                  <c:v>2.0110000000000001</c:v>
                </c:pt>
                <c:pt idx="24663" formatCode="0.000">
                  <c:v>5.8650000000000002</c:v>
                </c:pt>
                <c:pt idx="24664" formatCode="0.000">
                  <c:v>3.722</c:v>
                </c:pt>
                <c:pt idx="24665" formatCode="0.000">
                  <c:v>10.201000000000001</c:v>
                </c:pt>
                <c:pt idx="24666" formatCode="0.000">
                  <c:v>8.3819999999999997</c:v>
                </c:pt>
                <c:pt idx="24667" formatCode="0.000">
                  <c:v>6.2229999999999999</c:v>
                </c:pt>
                <c:pt idx="24668" formatCode="0.000">
                  <c:v>5.2270000000000003</c:v>
                </c:pt>
                <c:pt idx="24669" formatCode="0.000">
                  <c:v>7.0990000000000002</c:v>
                </c:pt>
                <c:pt idx="24670" formatCode="0.000">
                  <c:v>3.9860000000000002</c:v>
                </c:pt>
                <c:pt idx="24671" formatCode="0.000">
                  <c:v>1.18</c:v>
                </c:pt>
                <c:pt idx="24672" formatCode="0.000">
                  <c:v>4.5149999999999997</c:v>
                </c:pt>
                <c:pt idx="24673" formatCode="0.000">
                  <c:v>5.0439999999999996</c:v>
                </c:pt>
                <c:pt idx="24674" formatCode="0.000">
                  <c:v>7.6760000000000002</c:v>
                </c:pt>
                <c:pt idx="24675" formatCode="0.000">
                  <c:v>7.7030000000000003</c:v>
                </c:pt>
                <c:pt idx="24676" formatCode="0.000">
                  <c:v>13.727</c:v>
                </c:pt>
                <c:pt idx="24677" formatCode="0.000">
                  <c:v>3.9</c:v>
                </c:pt>
                <c:pt idx="24678" formatCode="0.000">
                  <c:v>8.6999999999999993</c:v>
                </c:pt>
                <c:pt idx="24679" formatCode="0.000">
                  <c:v>10.619</c:v>
                </c:pt>
                <c:pt idx="24680" formatCode="0.000">
                  <c:v>1.5740000000000001</c:v>
                </c:pt>
                <c:pt idx="24681" formatCode="0.000">
                  <c:v>4.9989999999999997</c:v>
                </c:pt>
                <c:pt idx="24682" formatCode="0.000">
                  <c:v>-1.0940000000000001</c:v>
                </c:pt>
                <c:pt idx="24683" formatCode="0.000">
                  <c:v>6.2590000000000003</c:v>
                </c:pt>
                <c:pt idx="24684" formatCode="0.000">
                  <c:v>8.1289999999999996</c:v>
                </c:pt>
                <c:pt idx="24685" formatCode="0.000">
                  <c:v>11.464</c:v>
                </c:pt>
                <c:pt idx="24686" formatCode="0.000">
                  <c:v>7.2160000000000002</c:v>
                </c:pt>
                <c:pt idx="24687" formatCode="0.000">
                  <c:v>7.1909999999999998</c:v>
                </c:pt>
                <c:pt idx="24688" formatCode="0.000">
                  <c:v>9.6940000000000008</c:v>
                </c:pt>
                <c:pt idx="24689" formatCode="0.000">
                  <c:v>0.82399999999999995</c:v>
                </c:pt>
                <c:pt idx="24690" formatCode="0.000">
                  <c:v>5.7130000000000001</c:v>
                </c:pt>
                <c:pt idx="24691" formatCode="0.000">
                  <c:v>-0.127</c:v>
                </c:pt>
                <c:pt idx="24692" formatCode="0.000">
                  <c:v>5.6749999999999998</c:v>
                </c:pt>
                <c:pt idx="24693" formatCode="0.000">
                  <c:v>7.6749999999999998</c:v>
                </c:pt>
                <c:pt idx="24694" formatCode="0.000">
                  <c:v>8.1020000000000003</c:v>
                </c:pt>
                <c:pt idx="24695" formatCode="0.000">
                  <c:v>9.5739999999999998</c:v>
                </c:pt>
                <c:pt idx="24696" formatCode="0.000">
                  <c:v>9.1489999999999991</c:v>
                </c:pt>
                <c:pt idx="24697" formatCode="0.000">
                  <c:v>10.134</c:v>
                </c:pt>
                <c:pt idx="24698" formatCode="0.000">
                  <c:v>0.81100000000000005</c:v>
                </c:pt>
                <c:pt idx="24699" formatCode="0.000">
                  <c:v>5.8719999999999999</c:v>
                </c:pt>
                <c:pt idx="24700" formatCode="0.000">
                  <c:v>-1.208</c:v>
                </c:pt>
                <c:pt idx="24701" formatCode="0.000">
                  <c:v>6.6630000000000003</c:v>
                </c:pt>
                <c:pt idx="24702" formatCode="0.000">
                  <c:v>9.9350000000000005</c:v>
                </c:pt>
                <c:pt idx="24703" formatCode="0.000">
                  <c:v>7.4260000000000002</c:v>
                </c:pt>
                <c:pt idx="24704" formatCode="0.000">
                  <c:v>7.9089999999999998</c:v>
                </c:pt>
                <c:pt idx="24705" formatCode="0.000">
                  <c:v>8.6519999999999992</c:v>
                </c:pt>
                <c:pt idx="24706" formatCode="0.000">
                  <c:v>9.5500000000000007</c:v>
                </c:pt>
                <c:pt idx="24707" formatCode="0.000">
                  <c:v>1.0489999999999999</c:v>
                </c:pt>
                <c:pt idx="24708" formatCode="0.000">
                  <c:v>5.5629999999999997</c:v>
                </c:pt>
                <c:pt idx="24709" formatCode="0.000">
                  <c:v>1.266</c:v>
                </c:pt>
                <c:pt idx="24710" formatCode="0.000">
                  <c:v>7.0270000000000001</c:v>
                </c:pt>
                <c:pt idx="24711" formatCode="0.000">
                  <c:v>8.9030000000000005</c:v>
                </c:pt>
                <c:pt idx="24712" formatCode="0.000">
                  <c:v>9.5190000000000001</c:v>
                </c:pt>
                <c:pt idx="24713" formatCode="0.000">
                  <c:v>3.0649999999999999</c:v>
                </c:pt>
                <c:pt idx="24714" formatCode="0.000">
                  <c:v>10.162000000000001</c:v>
                </c:pt>
                <c:pt idx="24715" formatCode="0.000">
                  <c:v>6.8</c:v>
                </c:pt>
                <c:pt idx="24716" formatCode="0.000">
                  <c:v>2.1059999999999999</c:v>
                </c:pt>
                <c:pt idx="24717" formatCode="0.000">
                  <c:v>6.1180000000000003</c:v>
                </c:pt>
                <c:pt idx="24718" formatCode="0.000">
                  <c:v>5.202</c:v>
                </c:pt>
                <c:pt idx="24719" formatCode="0.000">
                  <c:v>5.0529999999999999</c:v>
                </c:pt>
                <c:pt idx="24720" formatCode="0.000">
                  <c:v>11.432</c:v>
                </c:pt>
                <c:pt idx="24721" formatCode="0.000">
                  <c:v>7.532</c:v>
                </c:pt>
                <c:pt idx="24722" formatCode="0.000">
                  <c:v>1.323</c:v>
                </c:pt>
                <c:pt idx="24723" formatCode="0.000">
                  <c:v>10.444000000000001</c:v>
                </c:pt>
                <c:pt idx="24724" formatCode="0.000">
                  <c:v>13.788</c:v>
                </c:pt>
                <c:pt idx="24725" formatCode="0.000">
                  <c:v>1.996</c:v>
                </c:pt>
                <c:pt idx="24726" formatCode="0.000">
                  <c:v>5.1689999999999996</c:v>
                </c:pt>
                <c:pt idx="24727" formatCode="0.000">
                  <c:v>4.8000000000000001E-2</c:v>
                </c:pt>
                <c:pt idx="24728" formatCode="0.000">
                  <c:v>5.2240000000000002</c:v>
                </c:pt>
                <c:pt idx="24729" formatCode="0.000">
                  <c:v>9.4440000000000008</c:v>
                </c:pt>
                <c:pt idx="24730" formatCode="0.000">
                  <c:v>1.76</c:v>
                </c:pt>
                <c:pt idx="24731" formatCode="0.000">
                  <c:v>6.2149999999999999</c:v>
                </c:pt>
                <c:pt idx="24732" formatCode="0.000">
                  <c:v>12.266999999999999</c:v>
                </c:pt>
                <c:pt idx="24733" formatCode="0.000">
                  <c:v>15.163</c:v>
                </c:pt>
                <c:pt idx="24734" formatCode="0.000">
                  <c:v>0.78</c:v>
                </c:pt>
                <c:pt idx="24735" formatCode="0.000">
                  <c:v>5.0629999999999997</c:v>
                </c:pt>
                <c:pt idx="24736" formatCode="0.000">
                  <c:v>1.091</c:v>
                </c:pt>
                <c:pt idx="24737" formatCode="0.000">
                  <c:v>5.5110000000000001</c:v>
                </c:pt>
                <c:pt idx="24738" formatCode="0.000">
                  <c:v>8.3309999999999995</c:v>
                </c:pt>
                <c:pt idx="24739" formatCode="0.000">
                  <c:v>5.968</c:v>
                </c:pt>
                <c:pt idx="24740" formatCode="0.000">
                  <c:v>5.2450000000000001</c:v>
                </c:pt>
                <c:pt idx="24741" formatCode="0.000">
                  <c:v>8.6530000000000005</c:v>
                </c:pt>
                <c:pt idx="24742" formatCode="0.000">
                  <c:v>11.877000000000001</c:v>
                </c:pt>
                <c:pt idx="24743" formatCode="0.000">
                  <c:v>1.123</c:v>
                </c:pt>
                <c:pt idx="24744" formatCode="0.000">
                  <c:v>6.18</c:v>
                </c:pt>
                <c:pt idx="24745" formatCode="0.000">
                  <c:v>-3.4649999999999999</c:v>
                </c:pt>
                <c:pt idx="24746" formatCode="0.000">
                  <c:v>4.7720000000000002</c:v>
                </c:pt>
                <c:pt idx="24747" formatCode="0.000">
                  <c:v>9.2360000000000007</c:v>
                </c:pt>
                <c:pt idx="24748" formatCode="0.000">
                  <c:v>6.4530000000000003</c:v>
                </c:pt>
                <c:pt idx="24749" formatCode="0.000">
                  <c:v>8.8789999999999996</c:v>
                </c:pt>
                <c:pt idx="24750" formatCode="0.000">
                  <c:v>10.64</c:v>
                </c:pt>
                <c:pt idx="24751" formatCode="0.000">
                  <c:v>3.8239999999999998</c:v>
                </c:pt>
                <c:pt idx="24752" formatCode="0.000">
                  <c:v>4.0579999999999998</c:v>
                </c:pt>
                <c:pt idx="24753" formatCode="0.000">
                  <c:v>7.0839999999999996</c:v>
                </c:pt>
                <c:pt idx="24754" formatCode="0.000">
                  <c:v>-3.8330000000000002</c:v>
                </c:pt>
                <c:pt idx="24755" formatCode="0.000">
                  <c:v>8.4209999999999994</c:v>
                </c:pt>
                <c:pt idx="24756" formatCode="0.000">
                  <c:v>11.481999999999999</c:v>
                </c:pt>
                <c:pt idx="24757" formatCode="0.000">
                  <c:v>8.6289999999999996</c:v>
                </c:pt>
                <c:pt idx="24758" formatCode="0.000">
                  <c:v>5.976</c:v>
                </c:pt>
                <c:pt idx="24759" formatCode="0.000">
                  <c:v>9.9390000000000001</c:v>
                </c:pt>
                <c:pt idx="24760" formatCode="0.000">
                  <c:v>7.7290000000000001</c:v>
                </c:pt>
                <c:pt idx="24761" formatCode="0.000">
                  <c:v>0.81200000000000006</c:v>
                </c:pt>
                <c:pt idx="24762" formatCode="0.000">
                  <c:v>6.9930000000000003</c:v>
                </c:pt>
                <c:pt idx="24763" formatCode="0.000">
                  <c:v>1.871</c:v>
                </c:pt>
                <c:pt idx="24764" formatCode="0.000">
                  <c:v>7.1120000000000001</c:v>
                </c:pt>
                <c:pt idx="24765" formatCode="0.000">
                  <c:v>10.862</c:v>
                </c:pt>
                <c:pt idx="24766" formatCode="0.000">
                  <c:v>6.3840000000000003</c:v>
                </c:pt>
                <c:pt idx="24767" formatCode="0.000">
                  <c:v>4.5069999999999997</c:v>
                </c:pt>
                <c:pt idx="24768" formatCode="0.000">
                  <c:v>9.1920000000000002</c:v>
                </c:pt>
                <c:pt idx="24769" formatCode="0.000">
                  <c:v>5.7450000000000001</c:v>
                </c:pt>
                <c:pt idx="24770" formatCode="0.000">
                  <c:v>2.4620000000000002</c:v>
                </c:pt>
                <c:pt idx="24771" formatCode="0.000">
                  <c:v>5.1870000000000003</c:v>
                </c:pt>
                <c:pt idx="24772" formatCode="0.000">
                  <c:v>2.4620000000000002</c:v>
                </c:pt>
                <c:pt idx="24773" formatCode="0.000">
                  <c:v>7.7389999999999999</c:v>
                </c:pt>
                <c:pt idx="24774" formatCode="0.000">
                  <c:v>10.082000000000001</c:v>
                </c:pt>
                <c:pt idx="24775" formatCode="0.000">
                  <c:v>6.0410000000000004</c:v>
                </c:pt>
                <c:pt idx="24776" formatCode="0.000">
                  <c:v>6.9880000000000004</c:v>
                </c:pt>
                <c:pt idx="24777" formatCode="0.000">
                  <c:v>8.6319999999999997</c:v>
                </c:pt>
                <c:pt idx="24778" formatCode="0.000">
                  <c:v>6.4580000000000002</c:v>
                </c:pt>
                <c:pt idx="24779" formatCode="0.000">
                  <c:v>3.51</c:v>
                </c:pt>
                <c:pt idx="24780" formatCode="0.000">
                  <c:v>10.061</c:v>
                </c:pt>
                <c:pt idx="24781" formatCode="0.000">
                  <c:v>1.7649999999999999</c:v>
                </c:pt>
                <c:pt idx="24782" formatCode="0.000">
                  <c:v>8.42</c:v>
                </c:pt>
                <c:pt idx="24783" formatCode="0.000">
                  <c:v>11.067</c:v>
                </c:pt>
                <c:pt idx="24784" formatCode="0.000">
                  <c:v>2.673</c:v>
                </c:pt>
                <c:pt idx="24785" formatCode="0.000">
                  <c:v>6.0190000000000001</c:v>
                </c:pt>
                <c:pt idx="24786" formatCode="0.000">
                  <c:v>5.2350000000000003</c:v>
                </c:pt>
                <c:pt idx="24787" formatCode="0.000">
                  <c:v>9.17</c:v>
                </c:pt>
                <c:pt idx="24788" formatCode="0.000">
                  <c:v>1.736</c:v>
                </c:pt>
                <c:pt idx="24789" formatCode="0.000">
                  <c:v>8.7390000000000008</c:v>
                </c:pt>
                <c:pt idx="24790" formatCode="0.000">
                  <c:v>4.22</c:v>
                </c:pt>
                <c:pt idx="24791" formatCode="0.000">
                  <c:v>7.5069999999999997</c:v>
                </c:pt>
                <c:pt idx="24792" formatCode="0.000">
                  <c:v>10.076000000000001</c:v>
                </c:pt>
                <c:pt idx="24793" formatCode="0.000">
                  <c:v>1.8620000000000001</c:v>
                </c:pt>
                <c:pt idx="24794" formatCode="0.000">
                  <c:v>4.899</c:v>
                </c:pt>
                <c:pt idx="24795" formatCode="0.000">
                  <c:v>6.867</c:v>
                </c:pt>
                <c:pt idx="24796" formatCode="0.000">
                  <c:v>3.774</c:v>
                </c:pt>
                <c:pt idx="24797" formatCode="0.000">
                  <c:v>3.3959999999999999</c:v>
                </c:pt>
                <c:pt idx="24798" formatCode="0.000">
                  <c:v>7.0990000000000002</c:v>
                </c:pt>
                <c:pt idx="24799" formatCode="0.000">
                  <c:v>1.2450000000000001</c:v>
                </c:pt>
                <c:pt idx="24800" formatCode="0.000">
                  <c:v>7.2619999999999996</c:v>
                </c:pt>
                <c:pt idx="24801" formatCode="0.000">
                  <c:v>11.082000000000001</c:v>
                </c:pt>
                <c:pt idx="24802" formatCode="0.000">
                  <c:v>5.87</c:v>
                </c:pt>
                <c:pt idx="24803" formatCode="0.000">
                  <c:v>5.3209999999999997</c:v>
                </c:pt>
                <c:pt idx="24804" formatCode="0.000">
                  <c:v>9.8889999999999993</c:v>
                </c:pt>
                <c:pt idx="24805" formatCode="0.000">
                  <c:v>8.9809999999999999</c:v>
                </c:pt>
                <c:pt idx="24806" formatCode="0.000">
                  <c:v>1.514</c:v>
                </c:pt>
                <c:pt idx="24807" formatCode="0.000">
                  <c:v>7.1070000000000002</c:v>
                </c:pt>
                <c:pt idx="24808" formatCode="0.000">
                  <c:v>3.75</c:v>
                </c:pt>
                <c:pt idx="24809" formatCode="0.000">
                  <c:v>12.315</c:v>
                </c:pt>
                <c:pt idx="24810" formatCode="0.000">
                  <c:v>8.8219999999999992</c:v>
                </c:pt>
                <c:pt idx="24811" formatCode="0.000">
                  <c:v>4.6740000000000004</c:v>
                </c:pt>
                <c:pt idx="24812" formatCode="0.000">
                  <c:v>3.5409999999999999</c:v>
                </c:pt>
                <c:pt idx="24813" formatCode="0.000">
                  <c:v>4.09</c:v>
                </c:pt>
              </c:numCache>
            </c:numRef>
          </c:yVal>
          <c:smooth val="0"/>
          <c:extLst>
            <c:ext xmlns:c16="http://schemas.microsoft.com/office/drawing/2014/chart" uri="{C3380CC4-5D6E-409C-BE32-E72D297353CC}">
              <c16:uniqueId val="{00000000-0B73-42A7-961C-30A239B06EEE}"/>
            </c:ext>
          </c:extLst>
        </c:ser>
        <c:ser>
          <c:idx val="1"/>
          <c:order val="1"/>
          <c:spPr>
            <a:ln w="28575" cap="rnd">
              <a:noFill/>
              <a:round/>
            </a:ln>
            <a:effectLst/>
          </c:spPr>
          <c:marker>
            <c:symbol val="circle"/>
            <c:size val="5"/>
            <c:spPr>
              <a:solidFill>
                <a:schemeClr val="accent2"/>
              </a:solidFill>
              <a:ln w="9525">
                <a:solidFill>
                  <a:schemeClr val="accent2"/>
                </a:solidFill>
              </a:ln>
              <a:effectLst/>
            </c:spPr>
          </c:marker>
          <c:xVal>
            <c:numRef>
              <c:f>'[azelres (1).xlsx]L1 Data'!$D$1:$D$24814</c:f>
              <c:numCache>
                <c:formatCode>0.00</c:formatCode>
                <c:ptCount val="24814"/>
                <c:pt idx="0">
                  <c:v>90</c:v>
                </c:pt>
                <c:pt idx="1">
                  <c:v>85</c:v>
                </c:pt>
                <c:pt idx="2">
                  <c:v>80</c:v>
                </c:pt>
                <c:pt idx="3">
                  <c:v>75</c:v>
                </c:pt>
                <c:pt idx="4">
                  <c:v>70</c:v>
                </c:pt>
                <c:pt idx="5">
                  <c:v>65</c:v>
                </c:pt>
                <c:pt idx="6">
                  <c:v>60</c:v>
                </c:pt>
                <c:pt idx="7">
                  <c:v>55</c:v>
                </c:pt>
                <c:pt idx="8">
                  <c:v>50</c:v>
                </c:pt>
                <c:pt idx="9">
                  <c:v>45</c:v>
                </c:pt>
                <c:pt idx="10">
                  <c:v>40</c:v>
                </c:pt>
                <c:pt idx="11">
                  <c:v>35</c:v>
                </c:pt>
                <c:pt idx="12">
                  <c:v>30</c:v>
                </c:pt>
                <c:pt idx="13">
                  <c:v>25</c:v>
                </c:pt>
                <c:pt idx="14">
                  <c:v>20</c:v>
                </c:pt>
                <c:pt idx="15">
                  <c:v>15</c:v>
                </c:pt>
                <c:pt idx="16">
                  <c:v>10</c:v>
                </c:pt>
                <c:pt idx="17">
                  <c:v>28.04</c:v>
                </c:pt>
                <c:pt idx="18">
                  <c:v>78.599999999999994</c:v>
                </c:pt>
                <c:pt idx="19">
                  <c:v>60.58</c:v>
                </c:pt>
                <c:pt idx="20">
                  <c:v>18.53</c:v>
                </c:pt>
                <c:pt idx="21">
                  <c:v>54.58</c:v>
                </c:pt>
                <c:pt idx="22">
                  <c:v>41.96</c:v>
                </c:pt>
                <c:pt idx="23">
                  <c:v>24.92</c:v>
                </c:pt>
                <c:pt idx="24">
                  <c:v>27.58</c:v>
                </c:pt>
                <c:pt idx="25">
                  <c:v>47.2</c:v>
                </c:pt>
                <c:pt idx="26">
                  <c:v>28.25</c:v>
                </c:pt>
                <c:pt idx="27">
                  <c:v>78.739999999999995</c:v>
                </c:pt>
                <c:pt idx="28">
                  <c:v>60.35</c:v>
                </c:pt>
                <c:pt idx="29">
                  <c:v>18.34</c:v>
                </c:pt>
                <c:pt idx="30">
                  <c:v>54.8</c:v>
                </c:pt>
                <c:pt idx="31">
                  <c:v>42.14</c:v>
                </c:pt>
                <c:pt idx="32">
                  <c:v>24.72</c:v>
                </c:pt>
                <c:pt idx="33">
                  <c:v>27.73</c:v>
                </c:pt>
                <c:pt idx="34">
                  <c:v>47.41</c:v>
                </c:pt>
                <c:pt idx="35">
                  <c:v>28.47</c:v>
                </c:pt>
                <c:pt idx="36">
                  <c:v>78.87</c:v>
                </c:pt>
                <c:pt idx="37">
                  <c:v>60.12</c:v>
                </c:pt>
                <c:pt idx="38">
                  <c:v>18.16</c:v>
                </c:pt>
                <c:pt idx="39">
                  <c:v>55.03</c:v>
                </c:pt>
                <c:pt idx="40">
                  <c:v>42.31</c:v>
                </c:pt>
                <c:pt idx="41">
                  <c:v>24.52</c:v>
                </c:pt>
                <c:pt idx="42">
                  <c:v>27.87</c:v>
                </c:pt>
                <c:pt idx="43">
                  <c:v>47.62</c:v>
                </c:pt>
                <c:pt idx="44">
                  <c:v>28.69</c:v>
                </c:pt>
                <c:pt idx="45">
                  <c:v>78.989999999999995</c:v>
                </c:pt>
                <c:pt idx="46">
                  <c:v>59.89</c:v>
                </c:pt>
                <c:pt idx="47">
                  <c:v>17.97</c:v>
                </c:pt>
                <c:pt idx="48">
                  <c:v>55.25</c:v>
                </c:pt>
                <c:pt idx="49">
                  <c:v>42.48</c:v>
                </c:pt>
                <c:pt idx="50">
                  <c:v>24.32</c:v>
                </c:pt>
                <c:pt idx="51">
                  <c:v>28.02</c:v>
                </c:pt>
                <c:pt idx="52">
                  <c:v>47.83</c:v>
                </c:pt>
                <c:pt idx="53">
                  <c:v>28.9</c:v>
                </c:pt>
                <c:pt idx="54">
                  <c:v>79.11</c:v>
                </c:pt>
                <c:pt idx="55">
                  <c:v>59.66</c:v>
                </c:pt>
                <c:pt idx="56">
                  <c:v>17.79</c:v>
                </c:pt>
                <c:pt idx="57">
                  <c:v>55.47</c:v>
                </c:pt>
                <c:pt idx="58">
                  <c:v>42.66</c:v>
                </c:pt>
                <c:pt idx="59">
                  <c:v>24.12</c:v>
                </c:pt>
                <c:pt idx="60">
                  <c:v>28.17</c:v>
                </c:pt>
                <c:pt idx="61">
                  <c:v>48.04</c:v>
                </c:pt>
                <c:pt idx="62">
                  <c:v>29.12</c:v>
                </c:pt>
                <c:pt idx="63">
                  <c:v>79.23</c:v>
                </c:pt>
                <c:pt idx="64">
                  <c:v>59.43</c:v>
                </c:pt>
                <c:pt idx="65">
                  <c:v>17.600000000000001</c:v>
                </c:pt>
                <c:pt idx="66">
                  <c:v>55.69</c:v>
                </c:pt>
                <c:pt idx="67">
                  <c:v>42.83</c:v>
                </c:pt>
                <c:pt idx="68">
                  <c:v>23.93</c:v>
                </c:pt>
                <c:pt idx="69">
                  <c:v>28.31</c:v>
                </c:pt>
                <c:pt idx="70">
                  <c:v>48.24</c:v>
                </c:pt>
                <c:pt idx="71">
                  <c:v>29.34</c:v>
                </c:pt>
                <c:pt idx="72">
                  <c:v>79.34</c:v>
                </c:pt>
                <c:pt idx="73">
                  <c:v>59.21</c:v>
                </c:pt>
                <c:pt idx="74">
                  <c:v>17.420000000000002</c:v>
                </c:pt>
                <c:pt idx="75">
                  <c:v>55.92</c:v>
                </c:pt>
                <c:pt idx="76">
                  <c:v>43</c:v>
                </c:pt>
                <c:pt idx="77">
                  <c:v>23.73</c:v>
                </c:pt>
                <c:pt idx="78">
                  <c:v>28.46</c:v>
                </c:pt>
                <c:pt idx="79">
                  <c:v>48.45</c:v>
                </c:pt>
                <c:pt idx="80">
                  <c:v>29.56</c:v>
                </c:pt>
                <c:pt idx="81">
                  <c:v>79.44</c:v>
                </c:pt>
                <c:pt idx="82">
                  <c:v>58.98</c:v>
                </c:pt>
                <c:pt idx="83">
                  <c:v>17.239999999999998</c:v>
                </c:pt>
                <c:pt idx="84">
                  <c:v>56.14</c:v>
                </c:pt>
                <c:pt idx="85">
                  <c:v>43.17</c:v>
                </c:pt>
                <c:pt idx="86">
                  <c:v>23.53</c:v>
                </c:pt>
                <c:pt idx="87">
                  <c:v>28.61</c:v>
                </c:pt>
                <c:pt idx="88">
                  <c:v>48.66</c:v>
                </c:pt>
                <c:pt idx="89">
                  <c:v>29.77</c:v>
                </c:pt>
                <c:pt idx="90">
                  <c:v>79.540000000000006</c:v>
                </c:pt>
                <c:pt idx="91">
                  <c:v>58.75</c:v>
                </c:pt>
                <c:pt idx="92">
                  <c:v>17.05</c:v>
                </c:pt>
                <c:pt idx="93">
                  <c:v>56.36</c:v>
                </c:pt>
                <c:pt idx="94">
                  <c:v>43.34</c:v>
                </c:pt>
                <c:pt idx="95">
                  <c:v>23.33</c:v>
                </c:pt>
                <c:pt idx="96">
                  <c:v>28.75</c:v>
                </c:pt>
                <c:pt idx="97">
                  <c:v>48.87</c:v>
                </c:pt>
                <c:pt idx="98">
                  <c:v>29.99</c:v>
                </c:pt>
                <c:pt idx="99">
                  <c:v>79.64</c:v>
                </c:pt>
                <c:pt idx="100">
                  <c:v>58.52</c:v>
                </c:pt>
                <c:pt idx="101">
                  <c:v>16.87</c:v>
                </c:pt>
                <c:pt idx="102">
                  <c:v>56.58</c:v>
                </c:pt>
                <c:pt idx="103">
                  <c:v>43.51</c:v>
                </c:pt>
                <c:pt idx="104">
                  <c:v>23.13</c:v>
                </c:pt>
                <c:pt idx="105">
                  <c:v>28.9</c:v>
                </c:pt>
                <c:pt idx="106">
                  <c:v>49.08</c:v>
                </c:pt>
                <c:pt idx="107">
                  <c:v>30.21</c:v>
                </c:pt>
                <c:pt idx="108">
                  <c:v>79.72</c:v>
                </c:pt>
                <c:pt idx="109">
                  <c:v>58.29</c:v>
                </c:pt>
                <c:pt idx="110">
                  <c:v>16.690000000000001</c:v>
                </c:pt>
                <c:pt idx="111">
                  <c:v>56.8</c:v>
                </c:pt>
                <c:pt idx="112">
                  <c:v>43.67</c:v>
                </c:pt>
                <c:pt idx="113">
                  <c:v>22.94</c:v>
                </c:pt>
                <c:pt idx="114">
                  <c:v>29.05</c:v>
                </c:pt>
                <c:pt idx="115">
                  <c:v>49.29</c:v>
                </c:pt>
                <c:pt idx="116">
                  <c:v>30.43</c:v>
                </c:pt>
                <c:pt idx="117">
                  <c:v>79.8</c:v>
                </c:pt>
                <c:pt idx="118">
                  <c:v>58.07</c:v>
                </c:pt>
                <c:pt idx="119">
                  <c:v>16.5</c:v>
                </c:pt>
                <c:pt idx="120">
                  <c:v>57.02</c:v>
                </c:pt>
                <c:pt idx="121">
                  <c:v>43.84</c:v>
                </c:pt>
                <c:pt idx="122">
                  <c:v>22.74</c:v>
                </c:pt>
                <c:pt idx="123">
                  <c:v>29.2</c:v>
                </c:pt>
                <c:pt idx="124">
                  <c:v>49.49</c:v>
                </c:pt>
                <c:pt idx="125">
                  <c:v>30.65</c:v>
                </c:pt>
                <c:pt idx="126">
                  <c:v>79.88</c:v>
                </c:pt>
                <c:pt idx="127">
                  <c:v>57.84</c:v>
                </c:pt>
                <c:pt idx="128">
                  <c:v>16.32</c:v>
                </c:pt>
                <c:pt idx="129">
                  <c:v>57.24</c:v>
                </c:pt>
                <c:pt idx="130">
                  <c:v>44.01</c:v>
                </c:pt>
                <c:pt idx="131">
                  <c:v>22.54</c:v>
                </c:pt>
                <c:pt idx="132">
                  <c:v>29.34</c:v>
                </c:pt>
                <c:pt idx="133">
                  <c:v>49.7</c:v>
                </c:pt>
                <c:pt idx="134">
                  <c:v>30.86</c:v>
                </c:pt>
                <c:pt idx="135">
                  <c:v>79.95</c:v>
                </c:pt>
                <c:pt idx="136">
                  <c:v>57.61</c:v>
                </c:pt>
                <c:pt idx="137">
                  <c:v>16.14</c:v>
                </c:pt>
                <c:pt idx="138">
                  <c:v>57.46</c:v>
                </c:pt>
                <c:pt idx="139">
                  <c:v>44.17</c:v>
                </c:pt>
                <c:pt idx="140">
                  <c:v>22.35</c:v>
                </c:pt>
                <c:pt idx="141">
                  <c:v>29.49</c:v>
                </c:pt>
                <c:pt idx="142">
                  <c:v>49.91</c:v>
                </c:pt>
                <c:pt idx="143">
                  <c:v>31.08</c:v>
                </c:pt>
                <c:pt idx="144">
                  <c:v>80.010000000000005</c:v>
                </c:pt>
                <c:pt idx="145">
                  <c:v>57.38</c:v>
                </c:pt>
                <c:pt idx="146">
                  <c:v>15.96</c:v>
                </c:pt>
                <c:pt idx="147">
                  <c:v>57.68</c:v>
                </c:pt>
                <c:pt idx="148">
                  <c:v>44.34</c:v>
                </c:pt>
                <c:pt idx="149">
                  <c:v>22.15</c:v>
                </c:pt>
                <c:pt idx="150">
                  <c:v>29.64</c:v>
                </c:pt>
                <c:pt idx="151">
                  <c:v>50.12</c:v>
                </c:pt>
                <c:pt idx="152">
                  <c:v>31.3</c:v>
                </c:pt>
                <c:pt idx="153">
                  <c:v>80.069999999999993</c:v>
                </c:pt>
                <c:pt idx="154">
                  <c:v>57.16</c:v>
                </c:pt>
                <c:pt idx="155">
                  <c:v>15.78</c:v>
                </c:pt>
                <c:pt idx="156">
                  <c:v>57.9</c:v>
                </c:pt>
                <c:pt idx="157">
                  <c:v>44.5</c:v>
                </c:pt>
                <c:pt idx="158">
                  <c:v>21.95</c:v>
                </c:pt>
                <c:pt idx="159">
                  <c:v>29.79</c:v>
                </c:pt>
                <c:pt idx="160">
                  <c:v>50.32</c:v>
                </c:pt>
                <c:pt idx="161">
                  <c:v>31.52</c:v>
                </c:pt>
                <c:pt idx="162">
                  <c:v>80.12</c:v>
                </c:pt>
                <c:pt idx="163">
                  <c:v>56.93</c:v>
                </c:pt>
                <c:pt idx="164">
                  <c:v>15.59</c:v>
                </c:pt>
                <c:pt idx="165">
                  <c:v>58.12</c:v>
                </c:pt>
                <c:pt idx="166">
                  <c:v>44.66</c:v>
                </c:pt>
                <c:pt idx="167">
                  <c:v>21.76</c:v>
                </c:pt>
                <c:pt idx="168">
                  <c:v>29.93</c:v>
                </c:pt>
                <c:pt idx="169">
                  <c:v>50.53</c:v>
                </c:pt>
                <c:pt idx="170">
                  <c:v>31.74</c:v>
                </c:pt>
                <c:pt idx="171">
                  <c:v>80.16</c:v>
                </c:pt>
                <c:pt idx="172">
                  <c:v>56.7</c:v>
                </c:pt>
                <c:pt idx="173">
                  <c:v>15.41</c:v>
                </c:pt>
                <c:pt idx="174">
                  <c:v>58.34</c:v>
                </c:pt>
                <c:pt idx="175">
                  <c:v>44.83</c:v>
                </c:pt>
                <c:pt idx="176">
                  <c:v>21.56</c:v>
                </c:pt>
                <c:pt idx="177">
                  <c:v>30.08</c:v>
                </c:pt>
                <c:pt idx="178">
                  <c:v>50.74</c:v>
                </c:pt>
                <c:pt idx="179">
                  <c:v>31.96</c:v>
                </c:pt>
                <c:pt idx="180">
                  <c:v>80.2</c:v>
                </c:pt>
                <c:pt idx="181">
                  <c:v>56.48</c:v>
                </c:pt>
                <c:pt idx="182">
                  <c:v>15.23</c:v>
                </c:pt>
                <c:pt idx="183">
                  <c:v>58.56</c:v>
                </c:pt>
                <c:pt idx="184">
                  <c:v>44.99</c:v>
                </c:pt>
                <c:pt idx="185">
                  <c:v>21.37</c:v>
                </c:pt>
                <c:pt idx="186">
                  <c:v>30.23</c:v>
                </c:pt>
                <c:pt idx="187">
                  <c:v>50.94</c:v>
                </c:pt>
                <c:pt idx="188">
                  <c:v>32.18</c:v>
                </c:pt>
                <c:pt idx="189">
                  <c:v>80.22</c:v>
                </c:pt>
                <c:pt idx="190">
                  <c:v>56.25</c:v>
                </c:pt>
                <c:pt idx="191">
                  <c:v>15.05</c:v>
                </c:pt>
                <c:pt idx="192">
                  <c:v>58.77</c:v>
                </c:pt>
                <c:pt idx="193">
                  <c:v>45.15</c:v>
                </c:pt>
                <c:pt idx="194">
                  <c:v>21.17</c:v>
                </c:pt>
                <c:pt idx="195">
                  <c:v>30.38</c:v>
                </c:pt>
                <c:pt idx="196">
                  <c:v>51.15</c:v>
                </c:pt>
                <c:pt idx="197">
                  <c:v>32.4</c:v>
                </c:pt>
                <c:pt idx="198">
                  <c:v>80.25</c:v>
                </c:pt>
                <c:pt idx="199">
                  <c:v>56.03</c:v>
                </c:pt>
                <c:pt idx="200">
                  <c:v>14.87</c:v>
                </c:pt>
                <c:pt idx="201">
                  <c:v>58.99</c:v>
                </c:pt>
                <c:pt idx="202">
                  <c:v>45.31</c:v>
                </c:pt>
                <c:pt idx="203">
                  <c:v>20.98</c:v>
                </c:pt>
                <c:pt idx="204">
                  <c:v>30.52</c:v>
                </c:pt>
                <c:pt idx="205">
                  <c:v>51.36</c:v>
                </c:pt>
                <c:pt idx="206">
                  <c:v>32.619999999999997</c:v>
                </c:pt>
                <c:pt idx="207">
                  <c:v>80.260000000000005</c:v>
                </c:pt>
                <c:pt idx="208">
                  <c:v>55.8</c:v>
                </c:pt>
                <c:pt idx="209">
                  <c:v>14.69</c:v>
                </c:pt>
                <c:pt idx="210">
                  <c:v>59.21</c:v>
                </c:pt>
                <c:pt idx="211">
                  <c:v>45.47</c:v>
                </c:pt>
                <c:pt idx="212">
                  <c:v>20.78</c:v>
                </c:pt>
                <c:pt idx="213">
                  <c:v>30.67</c:v>
                </c:pt>
                <c:pt idx="214">
                  <c:v>51.56</c:v>
                </c:pt>
                <c:pt idx="215">
                  <c:v>32.840000000000003</c:v>
                </c:pt>
                <c:pt idx="216">
                  <c:v>80.27</c:v>
                </c:pt>
                <c:pt idx="217">
                  <c:v>55.58</c:v>
                </c:pt>
                <c:pt idx="218">
                  <c:v>14.51</c:v>
                </c:pt>
                <c:pt idx="219">
                  <c:v>59.42</c:v>
                </c:pt>
                <c:pt idx="220">
                  <c:v>45.62</c:v>
                </c:pt>
                <c:pt idx="221">
                  <c:v>20.59</c:v>
                </c:pt>
                <c:pt idx="222">
                  <c:v>30.82</c:v>
                </c:pt>
                <c:pt idx="223">
                  <c:v>51.77</c:v>
                </c:pt>
                <c:pt idx="224">
                  <c:v>33.049999999999997</c:v>
                </c:pt>
                <c:pt idx="225">
                  <c:v>80.27</c:v>
                </c:pt>
                <c:pt idx="226">
                  <c:v>55.35</c:v>
                </c:pt>
                <c:pt idx="227">
                  <c:v>14.33</c:v>
                </c:pt>
                <c:pt idx="228">
                  <c:v>59.64</c:v>
                </c:pt>
                <c:pt idx="229">
                  <c:v>45.78</c:v>
                </c:pt>
                <c:pt idx="230">
                  <c:v>20.399999999999999</c:v>
                </c:pt>
                <c:pt idx="231">
                  <c:v>30.97</c:v>
                </c:pt>
                <c:pt idx="232">
                  <c:v>51.97</c:v>
                </c:pt>
                <c:pt idx="233">
                  <c:v>33.270000000000003</c:v>
                </c:pt>
                <c:pt idx="234">
                  <c:v>80.260000000000005</c:v>
                </c:pt>
                <c:pt idx="235">
                  <c:v>55.13</c:v>
                </c:pt>
                <c:pt idx="236">
                  <c:v>14.15</c:v>
                </c:pt>
                <c:pt idx="237">
                  <c:v>59.85</c:v>
                </c:pt>
                <c:pt idx="238">
                  <c:v>45.94</c:v>
                </c:pt>
                <c:pt idx="239">
                  <c:v>20.2</c:v>
                </c:pt>
                <c:pt idx="240">
                  <c:v>31.12</c:v>
                </c:pt>
                <c:pt idx="241">
                  <c:v>52.18</c:v>
                </c:pt>
                <c:pt idx="242">
                  <c:v>33.49</c:v>
                </c:pt>
                <c:pt idx="243">
                  <c:v>80.239999999999995</c:v>
                </c:pt>
                <c:pt idx="244">
                  <c:v>54.9</c:v>
                </c:pt>
                <c:pt idx="245">
                  <c:v>13.97</c:v>
                </c:pt>
                <c:pt idx="246">
                  <c:v>60.06</c:v>
                </c:pt>
                <c:pt idx="247">
                  <c:v>46.09</c:v>
                </c:pt>
                <c:pt idx="248">
                  <c:v>20.010000000000002</c:v>
                </c:pt>
                <c:pt idx="249">
                  <c:v>31.27</c:v>
                </c:pt>
                <c:pt idx="250">
                  <c:v>52.38</c:v>
                </c:pt>
                <c:pt idx="251">
                  <c:v>33.71</c:v>
                </c:pt>
                <c:pt idx="252">
                  <c:v>80.22</c:v>
                </c:pt>
                <c:pt idx="253">
                  <c:v>54.68</c:v>
                </c:pt>
                <c:pt idx="254">
                  <c:v>13.79</c:v>
                </c:pt>
                <c:pt idx="255">
                  <c:v>60.28</c:v>
                </c:pt>
                <c:pt idx="256">
                  <c:v>46.24</c:v>
                </c:pt>
                <c:pt idx="257">
                  <c:v>19.82</c:v>
                </c:pt>
                <c:pt idx="258">
                  <c:v>31.41</c:v>
                </c:pt>
                <c:pt idx="259">
                  <c:v>52.58</c:v>
                </c:pt>
                <c:pt idx="260">
                  <c:v>33.93</c:v>
                </c:pt>
                <c:pt idx="261">
                  <c:v>80.19</c:v>
                </c:pt>
                <c:pt idx="262">
                  <c:v>54.45</c:v>
                </c:pt>
                <c:pt idx="263">
                  <c:v>13.62</c:v>
                </c:pt>
                <c:pt idx="264">
                  <c:v>60.49</c:v>
                </c:pt>
                <c:pt idx="265">
                  <c:v>46.4</c:v>
                </c:pt>
                <c:pt idx="266">
                  <c:v>19.62</c:v>
                </c:pt>
                <c:pt idx="267">
                  <c:v>31.56</c:v>
                </c:pt>
                <c:pt idx="268">
                  <c:v>52.79</c:v>
                </c:pt>
                <c:pt idx="269">
                  <c:v>34.15</c:v>
                </c:pt>
                <c:pt idx="270">
                  <c:v>80.16</c:v>
                </c:pt>
                <c:pt idx="271">
                  <c:v>54.23</c:v>
                </c:pt>
                <c:pt idx="272">
                  <c:v>13.44</c:v>
                </c:pt>
                <c:pt idx="273">
                  <c:v>60.7</c:v>
                </c:pt>
                <c:pt idx="274">
                  <c:v>46.55</c:v>
                </c:pt>
                <c:pt idx="275">
                  <c:v>19.43</c:v>
                </c:pt>
                <c:pt idx="276">
                  <c:v>31.71</c:v>
                </c:pt>
                <c:pt idx="277">
                  <c:v>52.99</c:v>
                </c:pt>
                <c:pt idx="278">
                  <c:v>34.369999999999997</c:v>
                </c:pt>
                <c:pt idx="279">
                  <c:v>80.11</c:v>
                </c:pt>
                <c:pt idx="280">
                  <c:v>54.01</c:v>
                </c:pt>
                <c:pt idx="281">
                  <c:v>13.26</c:v>
                </c:pt>
                <c:pt idx="282">
                  <c:v>60.91</c:v>
                </c:pt>
                <c:pt idx="283">
                  <c:v>46.7</c:v>
                </c:pt>
                <c:pt idx="284">
                  <c:v>19.239999999999998</c:v>
                </c:pt>
                <c:pt idx="285">
                  <c:v>31.86</c:v>
                </c:pt>
                <c:pt idx="286">
                  <c:v>53.19</c:v>
                </c:pt>
                <c:pt idx="287">
                  <c:v>34.590000000000003</c:v>
                </c:pt>
                <c:pt idx="288">
                  <c:v>80.06</c:v>
                </c:pt>
                <c:pt idx="289">
                  <c:v>53.79</c:v>
                </c:pt>
                <c:pt idx="290">
                  <c:v>13.08</c:v>
                </c:pt>
                <c:pt idx="291">
                  <c:v>61.12</c:v>
                </c:pt>
                <c:pt idx="292">
                  <c:v>46.85</c:v>
                </c:pt>
                <c:pt idx="293">
                  <c:v>19.05</c:v>
                </c:pt>
                <c:pt idx="294">
                  <c:v>32.01</c:v>
                </c:pt>
                <c:pt idx="295">
                  <c:v>53.4</c:v>
                </c:pt>
                <c:pt idx="296">
                  <c:v>34.82</c:v>
                </c:pt>
                <c:pt idx="297">
                  <c:v>80</c:v>
                </c:pt>
                <c:pt idx="298">
                  <c:v>53.56</c:v>
                </c:pt>
                <c:pt idx="299">
                  <c:v>12.9</c:v>
                </c:pt>
                <c:pt idx="300">
                  <c:v>61.33</c:v>
                </c:pt>
                <c:pt idx="301">
                  <c:v>47</c:v>
                </c:pt>
                <c:pt idx="302">
                  <c:v>18.86</c:v>
                </c:pt>
                <c:pt idx="303">
                  <c:v>32.159999999999997</c:v>
                </c:pt>
                <c:pt idx="304">
                  <c:v>53.6</c:v>
                </c:pt>
                <c:pt idx="305">
                  <c:v>35.04</c:v>
                </c:pt>
                <c:pt idx="306">
                  <c:v>79.94</c:v>
                </c:pt>
                <c:pt idx="307">
                  <c:v>53.34</c:v>
                </c:pt>
                <c:pt idx="308">
                  <c:v>12.73</c:v>
                </c:pt>
                <c:pt idx="309">
                  <c:v>61.54</c:v>
                </c:pt>
                <c:pt idx="310">
                  <c:v>47.14</c:v>
                </c:pt>
                <c:pt idx="311">
                  <c:v>18.670000000000002</c:v>
                </c:pt>
                <c:pt idx="312">
                  <c:v>32.31</c:v>
                </c:pt>
                <c:pt idx="313">
                  <c:v>53.8</c:v>
                </c:pt>
                <c:pt idx="314">
                  <c:v>35.26</c:v>
                </c:pt>
                <c:pt idx="315">
                  <c:v>79.87</c:v>
                </c:pt>
                <c:pt idx="316">
                  <c:v>53.12</c:v>
                </c:pt>
                <c:pt idx="317">
                  <c:v>12.55</c:v>
                </c:pt>
                <c:pt idx="318">
                  <c:v>61.75</c:v>
                </c:pt>
                <c:pt idx="319">
                  <c:v>47.29</c:v>
                </c:pt>
                <c:pt idx="320">
                  <c:v>18.47</c:v>
                </c:pt>
                <c:pt idx="321">
                  <c:v>32.46</c:v>
                </c:pt>
                <c:pt idx="322">
                  <c:v>54</c:v>
                </c:pt>
                <c:pt idx="323">
                  <c:v>35.479999999999997</c:v>
                </c:pt>
                <c:pt idx="324">
                  <c:v>79.790000000000006</c:v>
                </c:pt>
                <c:pt idx="325">
                  <c:v>52.9</c:v>
                </c:pt>
                <c:pt idx="326">
                  <c:v>12.37</c:v>
                </c:pt>
                <c:pt idx="327">
                  <c:v>61.95</c:v>
                </c:pt>
                <c:pt idx="328">
                  <c:v>47.43</c:v>
                </c:pt>
                <c:pt idx="329">
                  <c:v>18.28</c:v>
                </c:pt>
                <c:pt idx="330">
                  <c:v>32.61</c:v>
                </c:pt>
                <c:pt idx="331">
                  <c:v>54.2</c:v>
                </c:pt>
                <c:pt idx="332">
                  <c:v>35.700000000000003</c:v>
                </c:pt>
                <c:pt idx="333">
                  <c:v>79.709999999999994</c:v>
                </c:pt>
                <c:pt idx="334">
                  <c:v>52.67</c:v>
                </c:pt>
                <c:pt idx="335">
                  <c:v>12.2</c:v>
                </c:pt>
                <c:pt idx="336">
                  <c:v>62.16</c:v>
                </c:pt>
                <c:pt idx="337">
                  <c:v>47.58</c:v>
                </c:pt>
                <c:pt idx="338">
                  <c:v>18.09</c:v>
                </c:pt>
                <c:pt idx="339">
                  <c:v>32.76</c:v>
                </c:pt>
                <c:pt idx="340">
                  <c:v>54.4</c:v>
                </c:pt>
                <c:pt idx="341">
                  <c:v>35.92</c:v>
                </c:pt>
                <c:pt idx="342">
                  <c:v>79.62</c:v>
                </c:pt>
                <c:pt idx="343">
                  <c:v>52.45</c:v>
                </c:pt>
                <c:pt idx="344">
                  <c:v>12.02</c:v>
                </c:pt>
                <c:pt idx="345">
                  <c:v>62.36</c:v>
                </c:pt>
                <c:pt idx="346">
                  <c:v>47.72</c:v>
                </c:pt>
                <c:pt idx="347">
                  <c:v>17.899999999999999</c:v>
                </c:pt>
                <c:pt idx="348">
                  <c:v>32.909999999999997</c:v>
                </c:pt>
                <c:pt idx="349">
                  <c:v>54.6</c:v>
                </c:pt>
                <c:pt idx="350">
                  <c:v>36.14</c:v>
                </c:pt>
                <c:pt idx="351">
                  <c:v>79.52</c:v>
                </c:pt>
                <c:pt idx="352">
                  <c:v>52.23</c:v>
                </c:pt>
                <c:pt idx="353">
                  <c:v>11.85</c:v>
                </c:pt>
                <c:pt idx="354">
                  <c:v>62.57</c:v>
                </c:pt>
                <c:pt idx="355">
                  <c:v>47.86</c:v>
                </c:pt>
                <c:pt idx="356">
                  <c:v>17.71</c:v>
                </c:pt>
                <c:pt idx="357">
                  <c:v>33.049999999999997</c:v>
                </c:pt>
                <c:pt idx="358">
                  <c:v>54.8</c:v>
                </c:pt>
                <c:pt idx="359">
                  <c:v>36.36</c:v>
                </c:pt>
                <c:pt idx="360">
                  <c:v>79.42</c:v>
                </c:pt>
                <c:pt idx="361">
                  <c:v>52.01</c:v>
                </c:pt>
                <c:pt idx="362">
                  <c:v>11.67</c:v>
                </c:pt>
                <c:pt idx="363">
                  <c:v>62.77</c:v>
                </c:pt>
                <c:pt idx="364">
                  <c:v>48</c:v>
                </c:pt>
                <c:pt idx="365">
                  <c:v>17.52</c:v>
                </c:pt>
                <c:pt idx="366">
                  <c:v>33.200000000000003</c:v>
                </c:pt>
                <c:pt idx="367">
                  <c:v>55</c:v>
                </c:pt>
                <c:pt idx="368">
                  <c:v>36.58</c:v>
                </c:pt>
                <c:pt idx="369">
                  <c:v>79.31</c:v>
                </c:pt>
                <c:pt idx="370">
                  <c:v>51.79</c:v>
                </c:pt>
                <c:pt idx="371">
                  <c:v>11.5</c:v>
                </c:pt>
                <c:pt idx="372">
                  <c:v>62.97</c:v>
                </c:pt>
                <c:pt idx="373">
                  <c:v>48.14</c:v>
                </c:pt>
                <c:pt idx="374">
                  <c:v>17.34</c:v>
                </c:pt>
                <c:pt idx="375">
                  <c:v>33.35</c:v>
                </c:pt>
                <c:pt idx="376">
                  <c:v>55.2</c:v>
                </c:pt>
                <c:pt idx="377">
                  <c:v>36.799999999999997</c:v>
                </c:pt>
                <c:pt idx="378">
                  <c:v>79.19</c:v>
                </c:pt>
                <c:pt idx="379">
                  <c:v>51.57</c:v>
                </c:pt>
                <c:pt idx="380">
                  <c:v>11.32</c:v>
                </c:pt>
                <c:pt idx="381">
                  <c:v>63.17</c:v>
                </c:pt>
                <c:pt idx="382">
                  <c:v>48.28</c:v>
                </c:pt>
                <c:pt idx="383">
                  <c:v>17.149999999999999</c:v>
                </c:pt>
                <c:pt idx="384">
                  <c:v>33.5</c:v>
                </c:pt>
                <c:pt idx="385">
                  <c:v>55.4</c:v>
                </c:pt>
                <c:pt idx="386">
                  <c:v>37.020000000000003</c:v>
                </c:pt>
                <c:pt idx="387">
                  <c:v>79.069999999999993</c:v>
                </c:pt>
                <c:pt idx="388">
                  <c:v>51.35</c:v>
                </c:pt>
                <c:pt idx="389">
                  <c:v>11.15</c:v>
                </c:pt>
                <c:pt idx="390">
                  <c:v>63.37</c:v>
                </c:pt>
                <c:pt idx="391">
                  <c:v>48.41</c:v>
                </c:pt>
                <c:pt idx="392">
                  <c:v>16.96</c:v>
                </c:pt>
                <c:pt idx="393">
                  <c:v>33.65</c:v>
                </c:pt>
                <c:pt idx="394">
                  <c:v>55.6</c:v>
                </c:pt>
                <c:pt idx="395">
                  <c:v>37.24</c:v>
                </c:pt>
                <c:pt idx="396">
                  <c:v>78.95</c:v>
                </c:pt>
                <c:pt idx="397">
                  <c:v>51.13</c:v>
                </c:pt>
                <c:pt idx="398">
                  <c:v>10.97</c:v>
                </c:pt>
                <c:pt idx="399">
                  <c:v>63.57</c:v>
                </c:pt>
                <c:pt idx="400">
                  <c:v>48.55</c:v>
                </c:pt>
                <c:pt idx="401">
                  <c:v>16.77</c:v>
                </c:pt>
                <c:pt idx="402">
                  <c:v>33.799999999999997</c:v>
                </c:pt>
                <c:pt idx="403">
                  <c:v>55.79</c:v>
                </c:pt>
                <c:pt idx="404">
                  <c:v>37.46</c:v>
                </c:pt>
                <c:pt idx="405">
                  <c:v>78.819999999999993</c:v>
                </c:pt>
                <c:pt idx="406">
                  <c:v>50.91</c:v>
                </c:pt>
                <c:pt idx="407">
                  <c:v>10.8</c:v>
                </c:pt>
                <c:pt idx="408">
                  <c:v>63.77</c:v>
                </c:pt>
                <c:pt idx="409">
                  <c:v>48.68</c:v>
                </c:pt>
                <c:pt idx="410">
                  <c:v>16.579999999999998</c:v>
                </c:pt>
                <c:pt idx="411">
                  <c:v>33.950000000000003</c:v>
                </c:pt>
                <c:pt idx="412">
                  <c:v>55.99</c:v>
                </c:pt>
                <c:pt idx="413">
                  <c:v>37.68</c:v>
                </c:pt>
                <c:pt idx="414">
                  <c:v>78.69</c:v>
                </c:pt>
                <c:pt idx="415">
                  <c:v>50.69</c:v>
                </c:pt>
                <c:pt idx="416">
                  <c:v>10.63</c:v>
                </c:pt>
                <c:pt idx="417">
                  <c:v>63.97</c:v>
                </c:pt>
                <c:pt idx="418">
                  <c:v>48.81</c:v>
                </c:pt>
                <c:pt idx="419">
                  <c:v>16.39</c:v>
                </c:pt>
                <c:pt idx="420">
                  <c:v>34.11</c:v>
                </c:pt>
                <c:pt idx="421">
                  <c:v>56.19</c:v>
                </c:pt>
                <c:pt idx="422">
                  <c:v>37.9</c:v>
                </c:pt>
                <c:pt idx="423">
                  <c:v>78.55</c:v>
                </c:pt>
                <c:pt idx="424">
                  <c:v>50.47</c:v>
                </c:pt>
                <c:pt idx="425">
                  <c:v>10.45</c:v>
                </c:pt>
                <c:pt idx="426">
                  <c:v>64.17</c:v>
                </c:pt>
                <c:pt idx="427">
                  <c:v>48.94</c:v>
                </c:pt>
                <c:pt idx="428">
                  <c:v>16.21</c:v>
                </c:pt>
                <c:pt idx="429">
                  <c:v>34.26</c:v>
                </c:pt>
                <c:pt idx="430">
                  <c:v>56.38</c:v>
                </c:pt>
                <c:pt idx="431">
                  <c:v>38.119999999999997</c:v>
                </c:pt>
                <c:pt idx="432">
                  <c:v>78.400000000000006</c:v>
                </c:pt>
                <c:pt idx="433">
                  <c:v>50.26</c:v>
                </c:pt>
                <c:pt idx="434">
                  <c:v>64.36</c:v>
                </c:pt>
                <c:pt idx="435">
                  <c:v>49.07</c:v>
                </c:pt>
                <c:pt idx="436">
                  <c:v>16.02</c:v>
                </c:pt>
                <c:pt idx="437">
                  <c:v>34.409999999999997</c:v>
                </c:pt>
                <c:pt idx="438">
                  <c:v>56.58</c:v>
                </c:pt>
                <c:pt idx="439">
                  <c:v>38.340000000000003</c:v>
                </c:pt>
                <c:pt idx="440">
                  <c:v>78.25</c:v>
                </c:pt>
                <c:pt idx="441">
                  <c:v>50.04</c:v>
                </c:pt>
                <c:pt idx="442">
                  <c:v>10.11</c:v>
                </c:pt>
                <c:pt idx="443">
                  <c:v>64.55</c:v>
                </c:pt>
                <c:pt idx="444">
                  <c:v>49.2</c:v>
                </c:pt>
                <c:pt idx="445">
                  <c:v>15.83</c:v>
                </c:pt>
                <c:pt idx="446">
                  <c:v>34.56</c:v>
                </c:pt>
                <c:pt idx="447">
                  <c:v>56.77</c:v>
                </c:pt>
                <c:pt idx="448">
                  <c:v>38.56</c:v>
                </c:pt>
                <c:pt idx="449">
                  <c:v>78.099999999999994</c:v>
                </c:pt>
                <c:pt idx="450">
                  <c:v>49.82</c:v>
                </c:pt>
                <c:pt idx="451">
                  <c:v>64.75</c:v>
                </c:pt>
                <c:pt idx="452">
                  <c:v>49.33</c:v>
                </c:pt>
                <c:pt idx="453">
                  <c:v>15.65</c:v>
                </c:pt>
                <c:pt idx="454">
                  <c:v>34.71</c:v>
                </c:pt>
                <c:pt idx="455">
                  <c:v>56.96</c:v>
                </c:pt>
                <c:pt idx="456">
                  <c:v>38.78</c:v>
                </c:pt>
                <c:pt idx="457">
                  <c:v>77.94</c:v>
                </c:pt>
                <c:pt idx="458">
                  <c:v>49.6</c:v>
                </c:pt>
                <c:pt idx="459">
                  <c:v>64.94</c:v>
                </c:pt>
                <c:pt idx="460">
                  <c:v>49.45</c:v>
                </c:pt>
                <c:pt idx="461">
                  <c:v>15.46</c:v>
                </c:pt>
                <c:pt idx="462">
                  <c:v>34.86</c:v>
                </c:pt>
                <c:pt idx="463">
                  <c:v>57.15</c:v>
                </c:pt>
                <c:pt idx="464">
                  <c:v>39</c:v>
                </c:pt>
                <c:pt idx="465">
                  <c:v>77.78</c:v>
                </c:pt>
                <c:pt idx="466">
                  <c:v>49.39</c:v>
                </c:pt>
                <c:pt idx="467">
                  <c:v>65.13</c:v>
                </c:pt>
                <c:pt idx="468">
                  <c:v>49.58</c:v>
                </c:pt>
                <c:pt idx="469">
                  <c:v>15.27</c:v>
                </c:pt>
                <c:pt idx="470">
                  <c:v>35.01</c:v>
                </c:pt>
                <c:pt idx="471">
                  <c:v>57.35</c:v>
                </c:pt>
                <c:pt idx="472">
                  <c:v>39.22</c:v>
                </c:pt>
                <c:pt idx="473">
                  <c:v>77.62</c:v>
                </c:pt>
                <c:pt idx="474">
                  <c:v>49.17</c:v>
                </c:pt>
                <c:pt idx="475">
                  <c:v>65.319999999999993</c:v>
                </c:pt>
                <c:pt idx="476">
                  <c:v>49.7</c:v>
                </c:pt>
                <c:pt idx="477">
                  <c:v>15.09</c:v>
                </c:pt>
                <c:pt idx="478">
                  <c:v>35.159999999999997</c:v>
                </c:pt>
                <c:pt idx="479">
                  <c:v>57.54</c:v>
                </c:pt>
                <c:pt idx="480">
                  <c:v>39.450000000000003</c:v>
                </c:pt>
                <c:pt idx="481">
                  <c:v>77.45</c:v>
                </c:pt>
                <c:pt idx="482">
                  <c:v>48.95</c:v>
                </c:pt>
                <c:pt idx="483">
                  <c:v>65.5</c:v>
                </c:pt>
                <c:pt idx="484">
                  <c:v>49.82</c:v>
                </c:pt>
                <c:pt idx="485">
                  <c:v>14.9</c:v>
                </c:pt>
                <c:pt idx="486">
                  <c:v>35.31</c:v>
                </c:pt>
                <c:pt idx="487">
                  <c:v>57.73</c:v>
                </c:pt>
                <c:pt idx="488">
                  <c:v>39.67</c:v>
                </c:pt>
                <c:pt idx="489">
                  <c:v>77.28</c:v>
                </c:pt>
                <c:pt idx="490">
                  <c:v>48.74</c:v>
                </c:pt>
                <c:pt idx="491">
                  <c:v>65.69</c:v>
                </c:pt>
                <c:pt idx="492">
                  <c:v>49.94</c:v>
                </c:pt>
                <c:pt idx="493">
                  <c:v>14.72</c:v>
                </c:pt>
                <c:pt idx="494">
                  <c:v>35.46</c:v>
                </c:pt>
                <c:pt idx="495">
                  <c:v>57.92</c:v>
                </c:pt>
                <c:pt idx="496">
                  <c:v>39.89</c:v>
                </c:pt>
                <c:pt idx="497">
                  <c:v>77.099999999999994</c:v>
                </c:pt>
                <c:pt idx="498">
                  <c:v>48.52</c:v>
                </c:pt>
                <c:pt idx="499">
                  <c:v>65.87</c:v>
                </c:pt>
                <c:pt idx="500">
                  <c:v>50.06</c:v>
                </c:pt>
                <c:pt idx="501">
                  <c:v>14.53</c:v>
                </c:pt>
                <c:pt idx="502">
                  <c:v>35.619999999999997</c:v>
                </c:pt>
                <c:pt idx="503">
                  <c:v>58.11</c:v>
                </c:pt>
                <c:pt idx="504">
                  <c:v>40.11</c:v>
                </c:pt>
                <c:pt idx="505">
                  <c:v>76.92</c:v>
                </c:pt>
                <c:pt idx="506">
                  <c:v>48.3</c:v>
                </c:pt>
                <c:pt idx="507">
                  <c:v>66.05</c:v>
                </c:pt>
                <c:pt idx="508">
                  <c:v>50.18</c:v>
                </c:pt>
                <c:pt idx="509">
                  <c:v>35.770000000000003</c:v>
                </c:pt>
                <c:pt idx="510">
                  <c:v>58.29</c:v>
                </c:pt>
                <c:pt idx="511">
                  <c:v>40.33</c:v>
                </c:pt>
                <c:pt idx="512">
                  <c:v>76.739999999999995</c:v>
                </c:pt>
                <c:pt idx="513">
                  <c:v>48.09</c:v>
                </c:pt>
                <c:pt idx="514">
                  <c:v>66.239999999999995</c:v>
                </c:pt>
                <c:pt idx="515">
                  <c:v>50.29</c:v>
                </c:pt>
                <c:pt idx="516">
                  <c:v>14.16</c:v>
                </c:pt>
                <c:pt idx="517">
                  <c:v>35.92</c:v>
                </c:pt>
                <c:pt idx="518">
                  <c:v>58.48</c:v>
                </c:pt>
                <c:pt idx="519">
                  <c:v>40.54</c:v>
                </c:pt>
                <c:pt idx="520">
                  <c:v>76.55</c:v>
                </c:pt>
                <c:pt idx="521">
                  <c:v>47.87</c:v>
                </c:pt>
                <c:pt idx="522">
                  <c:v>66.42</c:v>
                </c:pt>
                <c:pt idx="523">
                  <c:v>50.4</c:v>
                </c:pt>
                <c:pt idx="524">
                  <c:v>13.98</c:v>
                </c:pt>
                <c:pt idx="525">
                  <c:v>36.07</c:v>
                </c:pt>
                <c:pt idx="526">
                  <c:v>58.67</c:v>
                </c:pt>
                <c:pt idx="527">
                  <c:v>40.76</c:v>
                </c:pt>
                <c:pt idx="528">
                  <c:v>76.37</c:v>
                </c:pt>
                <c:pt idx="529">
                  <c:v>47.66</c:v>
                </c:pt>
                <c:pt idx="530">
                  <c:v>66.59</c:v>
                </c:pt>
                <c:pt idx="531">
                  <c:v>50.51</c:v>
                </c:pt>
                <c:pt idx="532">
                  <c:v>13.8</c:v>
                </c:pt>
                <c:pt idx="533">
                  <c:v>36.22</c:v>
                </c:pt>
                <c:pt idx="534">
                  <c:v>58.85</c:v>
                </c:pt>
                <c:pt idx="535">
                  <c:v>40.98</c:v>
                </c:pt>
                <c:pt idx="536">
                  <c:v>76.180000000000007</c:v>
                </c:pt>
                <c:pt idx="537">
                  <c:v>47.44</c:v>
                </c:pt>
                <c:pt idx="538">
                  <c:v>66.77</c:v>
                </c:pt>
                <c:pt idx="539">
                  <c:v>50.62</c:v>
                </c:pt>
                <c:pt idx="540">
                  <c:v>13.61</c:v>
                </c:pt>
                <c:pt idx="541">
                  <c:v>36.380000000000003</c:v>
                </c:pt>
                <c:pt idx="542">
                  <c:v>59.04</c:v>
                </c:pt>
                <c:pt idx="543">
                  <c:v>41.2</c:v>
                </c:pt>
                <c:pt idx="544">
                  <c:v>75.98</c:v>
                </c:pt>
                <c:pt idx="545">
                  <c:v>47.23</c:v>
                </c:pt>
                <c:pt idx="546">
                  <c:v>66.94</c:v>
                </c:pt>
                <c:pt idx="547">
                  <c:v>50.73</c:v>
                </c:pt>
                <c:pt idx="548">
                  <c:v>13.43</c:v>
                </c:pt>
                <c:pt idx="549">
                  <c:v>36.53</c:v>
                </c:pt>
                <c:pt idx="550">
                  <c:v>59.22</c:v>
                </c:pt>
                <c:pt idx="551">
                  <c:v>41.42</c:v>
                </c:pt>
                <c:pt idx="552">
                  <c:v>75.790000000000006</c:v>
                </c:pt>
                <c:pt idx="553">
                  <c:v>47.02</c:v>
                </c:pt>
                <c:pt idx="554">
                  <c:v>67.12</c:v>
                </c:pt>
                <c:pt idx="555">
                  <c:v>12.55</c:v>
                </c:pt>
                <c:pt idx="556">
                  <c:v>50.84</c:v>
                </c:pt>
                <c:pt idx="557">
                  <c:v>13.25</c:v>
                </c:pt>
                <c:pt idx="558">
                  <c:v>36.68</c:v>
                </c:pt>
                <c:pt idx="559">
                  <c:v>59.4</c:v>
                </c:pt>
                <c:pt idx="560">
                  <c:v>41.64</c:v>
                </c:pt>
                <c:pt idx="561">
                  <c:v>75.59</c:v>
                </c:pt>
                <c:pt idx="562">
                  <c:v>46.8</c:v>
                </c:pt>
                <c:pt idx="563">
                  <c:v>67.290000000000006</c:v>
                </c:pt>
                <c:pt idx="564">
                  <c:v>12.73</c:v>
                </c:pt>
                <c:pt idx="565">
                  <c:v>50.94</c:v>
                </c:pt>
                <c:pt idx="566">
                  <c:v>13.06</c:v>
                </c:pt>
                <c:pt idx="567">
                  <c:v>36.83</c:v>
                </c:pt>
                <c:pt idx="568">
                  <c:v>59.58</c:v>
                </c:pt>
                <c:pt idx="569">
                  <c:v>41.86</c:v>
                </c:pt>
                <c:pt idx="570">
                  <c:v>75.39</c:v>
                </c:pt>
                <c:pt idx="571">
                  <c:v>46.59</c:v>
                </c:pt>
                <c:pt idx="572">
                  <c:v>67.459999999999994</c:v>
                </c:pt>
                <c:pt idx="573">
                  <c:v>12.91</c:v>
                </c:pt>
                <c:pt idx="574">
                  <c:v>51.05</c:v>
                </c:pt>
                <c:pt idx="575">
                  <c:v>12.88</c:v>
                </c:pt>
                <c:pt idx="576">
                  <c:v>36.99</c:v>
                </c:pt>
                <c:pt idx="577">
                  <c:v>59.76</c:v>
                </c:pt>
                <c:pt idx="578">
                  <c:v>42.08</c:v>
                </c:pt>
                <c:pt idx="579">
                  <c:v>75.180000000000007</c:v>
                </c:pt>
                <c:pt idx="580">
                  <c:v>46.38</c:v>
                </c:pt>
                <c:pt idx="581">
                  <c:v>67.62</c:v>
                </c:pt>
                <c:pt idx="582">
                  <c:v>10.35</c:v>
                </c:pt>
                <c:pt idx="583">
                  <c:v>13.09</c:v>
                </c:pt>
                <c:pt idx="584">
                  <c:v>51.15</c:v>
                </c:pt>
                <c:pt idx="585">
                  <c:v>12.7</c:v>
                </c:pt>
                <c:pt idx="586">
                  <c:v>37.14</c:v>
                </c:pt>
                <c:pt idx="587">
                  <c:v>59.94</c:v>
                </c:pt>
                <c:pt idx="588">
                  <c:v>42.3</c:v>
                </c:pt>
                <c:pt idx="589">
                  <c:v>74.98</c:v>
                </c:pt>
                <c:pt idx="590">
                  <c:v>46.16</c:v>
                </c:pt>
                <c:pt idx="591">
                  <c:v>67.790000000000006</c:v>
                </c:pt>
                <c:pt idx="592">
                  <c:v>10.44</c:v>
                </c:pt>
                <c:pt idx="593">
                  <c:v>13.27</c:v>
                </c:pt>
                <c:pt idx="594">
                  <c:v>51.25</c:v>
                </c:pt>
                <c:pt idx="595">
                  <c:v>12.52</c:v>
                </c:pt>
                <c:pt idx="596">
                  <c:v>37.29</c:v>
                </c:pt>
                <c:pt idx="597">
                  <c:v>60.12</c:v>
                </c:pt>
                <c:pt idx="598">
                  <c:v>42.52</c:v>
                </c:pt>
                <c:pt idx="599">
                  <c:v>74.77</c:v>
                </c:pt>
                <c:pt idx="600">
                  <c:v>45.95</c:v>
                </c:pt>
                <c:pt idx="601">
                  <c:v>67.95</c:v>
                </c:pt>
                <c:pt idx="602">
                  <c:v>10.52</c:v>
                </c:pt>
                <c:pt idx="603">
                  <c:v>13.45</c:v>
                </c:pt>
                <c:pt idx="604">
                  <c:v>51.35</c:v>
                </c:pt>
                <c:pt idx="605">
                  <c:v>12.34</c:v>
                </c:pt>
                <c:pt idx="606">
                  <c:v>37.44</c:v>
                </c:pt>
                <c:pt idx="607">
                  <c:v>60.3</c:v>
                </c:pt>
                <c:pt idx="608">
                  <c:v>42.73</c:v>
                </c:pt>
                <c:pt idx="609">
                  <c:v>74.56</c:v>
                </c:pt>
                <c:pt idx="610">
                  <c:v>45.74</c:v>
                </c:pt>
                <c:pt idx="611">
                  <c:v>68.11</c:v>
                </c:pt>
                <c:pt idx="612">
                  <c:v>10.6</c:v>
                </c:pt>
                <c:pt idx="613">
                  <c:v>13.63</c:v>
                </c:pt>
                <c:pt idx="614">
                  <c:v>51.44</c:v>
                </c:pt>
                <c:pt idx="615">
                  <c:v>12.15</c:v>
                </c:pt>
                <c:pt idx="616">
                  <c:v>37.6</c:v>
                </c:pt>
                <c:pt idx="617">
                  <c:v>60.48</c:v>
                </c:pt>
                <c:pt idx="618">
                  <c:v>42.95</c:v>
                </c:pt>
                <c:pt idx="619">
                  <c:v>74.349999999999994</c:v>
                </c:pt>
                <c:pt idx="620">
                  <c:v>45.53</c:v>
                </c:pt>
                <c:pt idx="621">
                  <c:v>68.27</c:v>
                </c:pt>
                <c:pt idx="622">
                  <c:v>10.68</c:v>
                </c:pt>
                <c:pt idx="623">
                  <c:v>13.81</c:v>
                </c:pt>
                <c:pt idx="624">
                  <c:v>51.54</c:v>
                </c:pt>
                <c:pt idx="625">
                  <c:v>11.97</c:v>
                </c:pt>
                <c:pt idx="626">
                  <c:v>37.75</c:v>
                </c:pt>
                <c:pt idx="627">
                  <c:v>60.65</c:v>
                </c:pt>
                <c:pt idx="628">
                  <c:v>43.17</c:v>
                </c:pt>
                <c:pt idx="629">
                  <c:v>74.14</c:v>
                </c:pt>
                <c:pt idx="630">
                  <c:v>45.32</c:v>
                </c:pt>
                <c:pt idx="631">
                  <c:v>68.430000000000007</c:v>
                </c:pt>
                <c:pt idx="632">
                  <c:v>10.76</c:v>
                </c:pt>
                <c:pt idx="633">
                  <c:v>13.99</c:v>
                </c:pt>
                <c:pt idx="634">
                  <c:v>51.63</c:v>
                </c:pt>
                <c:pt idx="635">
                  <c:v>11.79</c:v>
                </c:pt>
                <c:pt idx="636">
                  <c:v>37.9</c:v>
                </c:pt>
                <c:pt idx="637">
                  <c:v>60.82</c:v>
                </c:pt>
                <c:pt idx="638">
                  <c:v>43.39</c:v>
                </c:pt>
                <c:pt idx="639">
                  <c:v>73.92</c:v>
                </c:pt>
                <c:pt idx="640">
                  <c:v>45.11</c:v>
                </c:pt>
                <c:pt idx="641">
                  <c:v>68.58</c:v>
                </c:pt>
                <c:pt idx="642">
                  <c:v>10.84</c:v>
                </c:pt>
                <c:pt idx="643">
                  <c:v>14.17</c:v>
                </c:pt>
                <c:pt idx="644">
                  <c:v>51.72</c:v>
                </c:pt>
                <c:pt idx="645">
                  <c:v>11.61</c:v>
                </c:pt>
                <c:pt idx="646">
                  <c:v>38.06</c:v>
                </c:pt>
                <c:pt idx="647">
                  <c:v>61</c:v>
                </c:pt>
                <c:pt idx="648">
                  <c:v>43.6</c:v>
                </c:pt>
                <c:pt idx="649">
                  <c:v>73.709999999999994</c:v>
                </c:pt>
                <c:pt idx="650">
                  <c:v>44.9</c:v>
                </c:pt>
                <c:pt idx="651">
                  <c:v>68.739999999999995</c:v>
                </c:pt>
                <c:pt idx="652">
                  <c:v>10.91</c:v>
                </c:pt>
                <c:pt idx="653">
                  <c:v>51.81</c:v>
                </c:pt>
                <c:pt idx="654">
                  <c:v>11.43</c:v>
                </c:pt>
                <c:pt idx="655">
                  <c:v>38.21</c:v>
                </c:pt>
                <c:pt idx="656">
                  <c:v>61.17</c:v>
                </c:pt>
                <c:pt idx="657">
                  <c:v>43.82</c:v>
                </c:pt>
                <c:pt idx="658">
                  <c:v>73.489999999999995</c:v>
                </c:pt>
                <c:pt idx="659">
                  <c:v>44.69</c:v>
                </c:pt>
                <c:pt idx="660">
                  <c:v>68.89</c:v>
                </c:pt>
                <c:pt idx="661">
                  <c:v>10.99</c:v>
                </c:pt>
                <c:pt idx="662">
                  <c:v>14.53</c:v>
                </c:pt>
                <c:pt idx="663">
                  <c:v>51.9</c:v>
                </c:pt>
                <c:pt idx="664">
                  <c:v>11.25</c:v>
                </c:pt>
                <c:pt idx="665">
                  <c:v>38.369999999999997</c:v>
                </c:pt>
                <c:pt idx="666">
                  <c:v>61.34</c:v>
                </c:pt>
                <c:pt idx="667">
                  <c:v>44.04</c:v>
                </c:pt>
                <c:pt idx="668">
                  <c:v>73.27</c:v>
                </c:pt>
                <c:pt idx="669">
                  <c:v>44.48</c:v>
                </c:pt>
                <c:pt idx="670">
                  <c:v>69.040000000000006</c:v>
                </c:pt>
                <c:pt idx="671">
                  <c:v>11.06</c:v>
                </c:pt>
                <c:pt idx="672">
                  <c:v>14.71</c:v>
                </c:pt>
                <c:pt idx="673">
                  <c:v>51.98</c:v>
                </c:pt>
                <c:pt idx="674">
                  <c:v>11.07</c:v>
                </c:pt>
                <c:pt idx="675">
                  <c:v>38.520000000000003</c:v>
                </c:pt>
                <c:pt idx="676">
                  <c:v>61.51</c:v>
                </c:pt>
                <c:pt idx="677">
                  <c:v>44.25</c:v>
                </c:pt>
                <c:pt idx="678">
                  <c:v>73.05</c:v>
                </c:pt>
                <c:pt idx="679">
                  <c:v>44.27</c:v>
                </c:pt>
                <c:pt idx="680">
                  <c:v>69.180000000000007</c:v>
                </c:pt>
                <c:pt idx="681">
                  <c:v>11.14</c:v>
                </c:pt>
                <c:pt idx="682">
                  <c:v>14.89</c:v>
                </c:pt>
                <c:pt idx="683">
                  <c:v>52.07</c:v>
                </c:pt>
                <c:pt idx="684">
                  <c:v>10.89</c:v>
                </c:pt>
                <c:pt idx="685">
                  <c:v>38.67</c:v>
                </c:pt>
                <c:pt idx="686">
                  <c:v>61.68</c:v>
                </c:pt>
                <c:pt idx="687">
                  <c:v>44.47</c:v>
                </c:pt>
                <c:pt idx="688">
                  <c:v>72.83</c:v>
                </c:pt>
                <c:pt idx="689">
                  <c:v>44.06</c:v>
                </c:pt>
                <c:pt idx="690">
                  <c:v>69.319999999999993</c:v>
                </c:pt>
                <c:pt idx="691">
                  <c:v>11.21</c:v>
                </c:pt>
                <c:pt idx="692">
                  <c:v>15.07</c:v>
                </c:pt>
                <c:pt idx="693">
                  <c:v>52.15</c:v>
                </c:pt>
                <c:pt idx="694">
                  <c:v>10.72</c:v>
                </c:pt>
                <c:pt idx="695">
                  <c:v>38.83</c:v>
                </c:pt>
                <c:pt idx="696">
                  <c:v>61.84</c:v>
                </c:pt>
                <c:pt idx="697">
                  <c:v>44.69</c:v>
                </c:pt>
                <c:pt idx="698">
                  <c:v>72.599999999999994</c:v>
                </c:pt>
                <c:pt idx="699">
                  <c:v>43.85</c:v>
                </c:pt>
                <c:pt idx="700">
                  <c:v>69.459999999999994</c:v>
                </c:pt>
                <c:pt idx="701">
                  <c:v>11.29</c:v>
                </c:pt>
                <c:pt idx="702">
                  <c:v>52.23</c:v>
                </c:pt>
                <c:pt idx="703">
                  <c:v>10.54</c:v>
                </c:pt>
                <c:pt idx="704">
                  <c:v>38.979999999999997</c:v>
                </c:pt>
                <c:pt idx="705">
                  <c:v>62.01</c:v>
                </c:pt>
                <c:pt idx="706">
                  <c:v>44.9</c:v>
                </c:pt>
                <c:pt idx="707">
                  <c:v>72.38</c:v>
                </c:pt>
                <c:pt idx="708">
                  <c:v>43.64</c:v>
                </c:pt>
                <c:pt idx="709">
                  <c:v>69.599999999999994</c:v>
                </c:pt>
                <c:pt idx="710">
                  <c:v>11.36</c:v>
                </c:pt>
                <c:pt idx="711">
                  <c:v>52.31</c:v>
                </c:pt>
                <c:pt idx="712">
                  <c:v>10.36</c:v>
                </c:pt>
                <c:pt idx="713">
                  <c:v>39.14</c:v>
                </c:pt>
                <c:pt idx="714">
                  <c:v>62.17</c:v>
                </c:pt>
                <c:pt idx="715">
                  <c:v>45.12</c:v>
                </c:pt>
                <c:pt idx="716">
                  <c:v>72.150000000000006</c:v>
                </c:pt>
                <c:pt idx="717">
                  <c:v>43.43</c:v>
                </c:pt>
                <c:pt idx="718">
                  <c:v>69.739999999999995</c:v>
                </c:pt>
                <c:pt idx="719">
                  <c:v>11.43</c:v>
                </c:pt>
                <c:pt idx="720">
                  <c:v>15.61</c:v>
                </c:pt>
                <c:pt idx="721">
                  <c:v>52.38</c:v>
                </c:pt>
                <c:pt idx="722">
                  <c:v>10.18</c:v>
                </c:pt>
                <c:pt idx="723">
                  <c:v>39.29</c:v>
                </c:pt>
                <c:pt idx="724">
                  <c:v>62.33</c:v>
                </c:pt>
                <c:pt idx="725">
                  <c:v>45.33</c:v>
                </c:pt>
                <c:pt idx="726">
                  <c:v>71.92</c:v>
                </c:pt>
                <c:pt idx="727">
                  <c:v>43.22</c:v>
                </c:pt>
                <c:pt idx="728">
                  <c:v>69.87</c:v>
                </c:pt>
                <c:pt idx="729">
                  <c:v>15.79</c:v>
                </c:pt>
                <c:pt idx="730">
                  <c:v>52.46</c:v>
                </c:pt>
                <c:pt idx="731">
                  <c:v>39.450000000000003</c:v>
                </c:pt>
                <c:pt idx="732">
                  <c:v>62.49</c:v>
                </c:pt>
                <c:pt idx="733">
                  <c:v>45.55</c:v>
                </c:pt>
                <c:pt idx="734">
                  <c:v>71.69</c:v>
                </c:pt>
                <c:pt idx="735">
                  <c:v>43.01</c:v>
                </c:pt>
                <c:pt idx="736">
                  <c:v>70</c:v>
                </c:pt>
                <c:pt idx="737">
                  <c:v>11.57</c:v>
                </c:pt>
                <c:pt idx="738">
                  <c:v>15.97</c:v>
                </c:pt>
                <c:pt idx="739">
                  <c:v>52.53</c:v>
                </c:pt>
                <c:pt idx="740">
                  <c:v>39.6</c:v>
                </c:pt>
                <c:pt idx="741">
                  <c:v>62.65</c:v>
                </c:pt>
                <c:pt idx="742">
                  <c:v>45.76</c:v>
                </c:pt>
                <c:pt idx="743">
                  <c:v>71.459999999999994</c:v>
                </c:pt>
                <c:pt idx="744">
                  <c:v>42.81</c:v>
                </c:pt>
                <c:pt idx="745">
                  <c:v>70.13</c:v>
                </c:pt>
                <c:pt idx="746">
                  <c:v>11.64</c:v>
                </c:pt>
                <c:pt idx="747">
                  <c:v>16.14</c:v>
                </c:pt>
                <c:pt idx="748">
                  <c:v>52.6</c:v>
                </c:pt>
                <c:pt idx="749">
                  <c:v>39.76</c:v>
                </c:pt>
                <c:pt idx="750">
                  <c:v>62.81</c:v>
                </c:pt>
                <c:pt idx="751">
                  <c:v>45.98</c:v>
                </c:pt>
                <c:pt idx="752">
                  <c:v>71.23</c:v>
                </c:pt>
                <c:pt idx="753">
                  <c:v>42.6</c:v>
                </c:pt>
                <c:pt idx="754">
                  <c:v>70.25</c:v>
                </c:pt>
                <c:pt idx="755">
                  <c:v>11.7</c:v>
                </c:pt>
                <c:pt idx="756">
                  <c:v>16.32</c:v>
                </c:pt>
                <c:pt idx="757">
                  <c:v>52.67</c:v>
                </c:pt>
                <c:pt idx="758">
                  <c:v>39.909999999999997</c:v>
                </c:pt>
                <c:pt idx="759">
                  <c:v>62.96</c:v>
                </c:pt>
                <c:pt idx="760">
                  <c:v>46.19</c:v>
                </c:pt>
                <c:pt idx="761">
                  <c:v>71</c:v>
                </c:pt>
                <c:pt idx="762">
                  <c:v>42.39</c:v>
                </c:pt>
                <c:pt idx="763">
                  <c:v>70.37</c:v>
                </c:pt>
                <c:pt idx="764">
                  <c:v>11.77</c:v>
                </c:pt>
                <c:pt idx="765">
                  <c:v>16.5</c:v>
                </c:pt>
                <c:pt idx="766">
                  <c:v>52.73</c:v>
                </c:pt>
                <c:pt idx="767">
                  <c:v>40.07</c:v>
                </c:pt>
                <c:pt idx="768">
                  <c:v>63.12</c:v>
                </c:pt>
                <c:pt idx="769">
                  <c:v>46.4</c:v>
                </c:pt>
                <c:pt idx="770">
                  <c:v>70.760000000000005</c:v>
                </c:pt>
                <c:pt idx="771">
                  <c:v>42.19</c:v>
                </c:pt>
                <c:pt idx="772">
                  <c:v>70.489999999999995</c:v>
                </c:pt>
                <c:pt idx="773">
                  <c:v>11.84</c:v>
                </c:pt>
                <c:pt idx="774">
                  <c:v>16.68</c:v>
                </c:pt>
                <c:pt idx="775">
                  <c:v>52.8</c:v>
                </c:pt>
                <c:pt idx="776">
                  <c:v>40.22</c:v>
                </c:pt>
                <c:pt idx="777">
                  <c:v>63.27</c:v>
                </c:pt>
                <c:pt idx="778">
                  <c:v>46.62</c:v>
                </c:pt>
                <c:pt idx="779">
                  <c:v>70.53</c:v>
                </c:pt>
                <c:pt idx="780">
                  <c:v>41.98</c:v>
                </c:pt>
                <c:pt idx="781">
                  <c:v>70.61</c:v>
                </c:pt>
                <c:pt idx="782">
                  <c:v>11.9</c:v>
                </c:pt>
                <c:pt idx="783">
                  <c:v>16.86</c:v>
                </c:pt>
                <c:pt idx="784">
                  <c:v>52.86</c:v>
                </c:pt>
                <c:pt idx="785">
                  <c:v>40.380000000000003</c:v>
                </c:pt>
                <c:pt idx="786">
                  <c:v>63.42</c:v>
                </c:pt>
                <c:pt idx="787">
                  <c:v>46.83</c:v>
                </c:pt>
                <c:pt idx="788">
                  <c:v>70.290000000000006</c:v>
                </c:pt>
                <c:pt idx="789">
                  <c:v>41.77</c:v>
                </c:pt>
                <c:pt idx="790">
                  <c:v>70.72</c:v>
                </c:pt>
                <c:pt idx="791">
                  <c:v>11.96</c:v>
                </c:pt>
                <c:pt idx="792">
                  <c:v>17.04</c:v>
                </c:pt>
                <c:pt idx="793">
                  <c:v>52.92</c:v>
                </c:pt>
                <c:pt idx="794">
                  <c:v>40.54</c:v>
                </c:pt>
                <c:pt idx="795">
                  <c:v>63.57</c:v>
                </c:pt>
                <c:pt idx="796">
                  <c:v>47.04</c:v>
                </c:pt>
                <c:pt idx="797">
                  <c:v>70.06</c:v>
                </c:pt>
                <c:pt idx="798">
                  <c:v>41.57</c:v>
                </c:pt>
                <c:pt idx="799">
                  <c:v>70.83</c:v>
                </c:pt>
                <c:pt idx="800">
                  <c:v>12.03</c:v>
                </c:pt>
                <c:pt idx="801">
                  <c:v>17.22</c:v>
                </c:pt>
                <c:pt idx="802">
                  <c:v>52.97</c:v>
                </c:pt>
                <c:pt idx="803">
                  <c:v>40.69</c:v>
                </c:pt>
                <c:pt idx="804">
                  <c:v>63.72</c:v>
                </c:pt>
                <c:pt idx="805">
                  <c:v>47.25</c:v>
                </c:pt>
                <c:pt idx="806">
                  <c:v>69.819999999999993</c:v>
                </c:pt>
                <c:pt idx="807">
                  <c:v>41.36</c:v>
                </c:pt>
                <c:pt idx="808">
                  <c:v>70.930000000000007</c:v>
                </c:pt>
                <c:pt idx="809">
                  <c:v>12.09</c:v>
                </c:pt>
                <c:pt idx="810">
                  <c:v>17.39</c:v>
                </c:pt>
                <c:pt idx="811">
                  <c:v>53.03</c:v>
                </c:pt>
                <c:pt idx="812">
                  <c:v>40.85</c:v>
                </c:pt>
                <c:pt idx="813">
                  <c:v>63.86</c:v>
                </c:pt>
                <c:pt idx="814">
                  <c:v>47.46</c:v>
                </c:pt>
                <c:pt idx="815">
                  <c:v>69.58</c:v>
                </c:pt>
                <c:pt idx="816">
                  <c:v>41.16</c:v>
                </c:pt>
                <c:pt idx="817">
                  <c:v>71.040000000000006</c:v>
                </c:pt>
                <c:pt idx="818">
                  <c:v>12.15</c:v>
                </c:pt>
                <c:pt idx="819">
                  <c:v>17.57</c:v>
                </c:pt>
                <c:pt idx="820">
                  <c:v>53.08</c:v>
                </c:pt>
                <c:pt idx="821">
                  <c:v>41</c:v>
                </c:pt>
                <c:pt idx="822">
                  <c:v>64.010000000000005</c:v>
                </c:pt>
                <c:pt idx="823">
                  <c:v>47.67</c:v>
                </c:pt>
                <c:pt idx="824">
                  <c:v>69.34</c:v>
                </c:pt>
                <c:pt idx="825">
                  <c:v>40.950000000000003</c:v>
                </c:pt>
                <c:pt idx="826">
                  <c:v>71.13</c:v>
                </c:pt>
                <c:pt idx="827">
                  <c:v>12.21</c:v>
                </c:pt>
                <c:pt idx="828">
                  <c:v>17.75</c:v>
                </c:pt>
                <c:pt idx="829">
                  <c:v>53.13</c:v>
                </c:pt>
                <c:pt idx="830">
                  <c:v>41.16</c:v>
                </c:pt>
                <c:pt idx="831">
                  <c:v>64.150000000000006</c:v>
                </c:pt>
                <c:pt idx="832">
                  <c:v>47.88</c:v>
                </c:pt>
                <c:pt idx="833">
                  <c:v>69.099999999999994</c:v>
                </c:pt>
                <c:pt idx="834">
                  <c:v>40.75</c:v>
                </c:pt>
                <c:pt idx="835">
                  <c:v>71.23</c:v>
                </c:pt>
                <c:pt idx="836">
                  <c:v>12.27</c:v>
                </c:pt>
                <c:pt idx="837">
                  <c:v>17.93</c:v>
                </c:pt>
                <c:pt idx="838">
                  <c:v>53.18</c:v>
                </c:pt>
                <c:pt idx="839">
                  <c:v>41.32</c:v>
                </c:pt>
                <c:pt idx="840">
                  <c:v>64.290000000000006</c:v>
                </c:pt>
                <c:pt idx="841">
                  <c:v>48.09</c:v>
                </c:pt>
                <c:pt idx="842">
                  <c:v>68.86</c:v>
                </c:pt>
                <c:pt idx="843">
                  <c:v>40.54</c:v>
                </c:pt>
                <c:pt idx="844">
                  <c:v>71.319999999999993</c:v>
                </c:pt>
                <c:pt idx="845">
                  <c:v>12.32</c:v>
                </c:pt>
                <c:pt idx="846">
                  <c:v>18.11</c:v>
                </c:pt>
                <c:pt idx="847">
                  <c:v>53.23</c:v>
                </c:pt>
                <c:pt idx="848">
                  <c:v>41.47</c:v>
                </c:pt>
                <c:pt idx="849">
                  <c:v>64.430000000000007</c:v>
                </c:pt>
                <c:pt idx="850">
                  <c:v>48.3</c:v>
                </c:pt>
                <c:pt idx="851">
                  <c:v>68.62</c:v>
                </c:pt>
                <c:pt idx="852">
                  <c:v>40.340000000000003</c:v>
                </c:pt>
                <c:pt idx="853">
                  <c:v>71.41</c:v>
                </c:pt>
                <c:pt idx="854">
                  <c:v>18.28</c:v>
                </c:pt>
                <c:pt idx="855">
                  <c:v>53.28</c:v>
                </c:pt>
                <c:pt idx="856">
                  <c:v>41.63</c:v>
                </c:pt>
                <c:pt idx="857">
                  <c:v>64.56</c:v>
                </c:pt>
                <c:pt idx="858">
                  <c:v>48.51</c:v>
                </c:pt>
                <c:pt idx="859">
                  <c:v>68.38</c:v>
                </c:pt>
                <c:pt idx="860">
                  <c:v>40.14</c:v>
                </c:pt>
                <c:pt idx="861">
                  <c:v>71.5</c:v>
                </c:pt>
                <c:pt idx="862">
                  <c:v>12.44</c:v>
                </c:pt>
                <c:pt idx="863">
                  <c:v>18.46</c:v>
                </c:pt>
                <c:pt idx="864">
                  <c:v>53.32</c:v>
                </c:pt>
                <c:pt idx="865">
                  <c:v>41.79</c:v>
                </c:pt>
                <c:pt idx="866">
                  <c:v>64.7</c:v>
                </c:pt>
                <c:pt idx="867">
                  <c:v>48.72</c:v>
                </c:pt>
                <c:pt idx="868">
                  <c:v>68.14</c:v>
                </c:pt>
                <c:pt idx="869">
                  <c:v>39.93</c:v>
                </c:pt>
                <c:pt idx="870">
                  <c:v>71.58</c:v>
                </c:pt>
                <c:pt idx="871">
                  <c:v>12.49</c:v>
                </c:pt>
                <c:pt idx="872">
                  <c:v>18.64</c:v>
                </c:pt>
                <c:pt idx="873">
                  <c:v>53.36</c:v>
                </c:pt>
                <c:pt idx="874">
                  <c:v>41.95</c:v>
                </c:pt>
                <c:pt idx="875">
                  <c:v>64.83</c:v>
                </c:pt>
                <c:pt idx="876">
                  <c:v>48.93</c:v>
                </c:pt>
                <c:pt idx="877">
                  <c:v>67.900000000000006</c:v>
                </c:pt>
                <c:pt idx="878">
                  <c:v>39.729999999999997</c:v>
                </c:pt>
                <c:pt idx="879">
                  <c:v>71.66</c:v>
                </c:pt>
                <c:pt idx="880">
                  <c:v>12.55</c:v>
                </c:pt>
                <c:pt idx="881">
                  <c:v>18.82</c:v>
                </c:pt>
                <c:pt idx="882">
                  <c:v>53.4</c:v>
                </c:pt>
                <c:pt idx="883">
                  <c:v>42.1</c:v>
                </c:pt>
                <c:pt idx="884">
                  <c:v>64.959999999999994</c:v>
                </c:pt>
                <c:pt idx="885">
                  <c:v>49.13</c:v>
                </c:pt>
                <c:pt idx="886">
                  <c:v>67.650000000000006</c:v>
                </c:pt>
                <c:pt idx="887">
                  <c:v>39.53</c:v>
                </c:pt>
                <c:pt idx="888">
                  <c:v>71.73</c:v>
                </c:pt>
                <c:pt idx="889">
                  <c:v>12.6</c:v>
                </c:pt>
                <c:pt idx="890">
                  <c:v>19</c:v>
                </c:pt>
                <c:pt idx="891">
                  <c:v>53.43</c:v>
                </c:pt>
                <c:pt idx="892">
                  <c:v>42.26</c:v>
                </c:pt>
                <c:pt idx="893">
                  <c:v>65.09</c:v>
                </c:pt>
                <c:pt idx="894">
                  <c:v>49.34</c:v>
                </c:pt>
                <c:pt idx="895">
                  <c:v>67.41</c:v>
                </c:pt>
                <c:pt idx="896">
                  <c:v>39.33</c:v>
                </c:pt>
                <c:pt idx="897">
                  <c:v>71.8</c:v>
                </c:pt>
                <c:pt idx="898">
                  <c:v>12.65</c:v>
                </c:pt>
                <c:pt idx="899">
                  <c:v>19.170000000000002</c:v>
                </c:pt>
                <c:pt idx="900">
                  <c:v>53.47</c:v>
                </c:pt>
                <c:pt idx="901">
                  <c:v>42.42</c:v>
                </c:pt>
                <c:pt idx="902">
                  <c:v>65.209999999999994</c:v>
                </c:pt>
                <c:pt idx="903">
                  <c:v>49.55</c:v>
                </c:pt>
                <c:pt idx="904">
                  <c:v>67.16</c:v>
                </c:pt>
                <c:pt idx="905">
                  <c:v>39.130000000000003</c:v>
                </c:pt>
                <c:pt idx="906">
                  <c:v>71.87</c:v>
                </c:pt>
                <c:pt idx="907">
                  <c:v>12.7</c:v>
                </c:pt>
                <c:pt idx="908">
                  <c:v>19.350000000000001</c:v>
                </c:pt>
                <c:pt idx="909">
                  <c:v>53.5</c:v>
                </c:pt>
                <c:pt idx="910">
                  <c:v>42.58</c:v>
                </c:pt>
                <c:pt idx="911">
                  <c:v>65.34</c:v>
                </c:pt>
                <c:pt idx="912">
                  <c:v>49.75</c:v>
                </c:pt>
                <c:pt idx="913">
                  <c:v>66.92</c:v>
                </c:pt>
                <c:pt idx="914">
                  <c:v>38.92</c:v>
                </c:pt>
                <c:pt idx="915">
                  <c:v>71.930000000000007</c:v>
                </c:pt>
                <c:pt idx="916">
                  <c:v>12.75</c:v>
                </c:pt>
                <c:pt idx="917">
                  <c:v>19.53</c:v>
                </c:pt>
                <c:pt idx="918">
                  <c:v>53.53</c:v>
                </c:pt>
                <c:pt idx="919">
                  <c:v>42.73</c:v>
                </c:pt>
                <c:pt idx="920">
                  <c:v>65.459999999999994</c:v>
                </c:pt>
                <c:pt idx="921">
                  <c:v>49.96</c:v>
                </c:pt>
                <c:pt idx="922">
                  <c:v>66.67</c:v>
                </c:pt>
                <c:pt idx="923">
                  <c:v>38.72</c:v>
                </c:pt>
                <c:pt idx="924">
                  <c:v>71.989999999999995</c:v>
                </c:pt>
                <c:pt idx="925">
                  <c:v>12.8</c:v>
                </c:pt>
                <c:pt idx="926">
                  <c:v>19.7</c:v>
                </c:pt>
                <c:pt idx="927">
                  <c:v>53.56</c:v>
                </c:pt>
                <c:pt idx="928">
                  <c:v>42.89</c:v>
                </c:pt>
                <c:pt idx="929">
                  <c:v>65.58</c:v>
                </c:pt>
                <c:pt idx="930">
                  <c:v>50.16</c:v>
                </c:pt>
                <c:pt idx="931">
                  <c:v>66.430000000000007</c:v>
                </c:pt>
                <c:pt idx="932">
                  <c:v>38.520000000000003</c:v>
                </c:pt>
                <c:pt idx="933">
                  <c:v>72.05</c:v>
                </c:pt>
                <c:pt idx="934">
                  <c:v>12.85</c:v>
                </c:pt>
                <c:pt idx="935">
                  <c:v>19.88</c:v>
                </c:pt>
                <c:pt idx="936">
                  <c:v>53.58</c:v>
                </c:pt>
                <c:pt idx="937">
                  <c:v>43.05</c:v>
                </c:pt>
                <c:pt idx="938">
                  <c:v>65.69</c:v>
                </c:pt>
                <c:pt idx="939">
                  <c:v>50.36</c:v>
                </c:pt>
                <c:pt idx="940">
                  <c:v>66.180000000000007</c:v>
                </c:pt>
                <c:pt idx="941">
                  <c:v>38.32</c:v>
                </c:pt>
                <c:pt idx="942">
                  <c:v>72.099999999999994</c:v>
                </c:pt>
                <c:pt idx="943">
                  <c:v>20.059999999999999</c:v>
                </c:pt>
                <c:pt idx="944">
                  <c:v>53.6</c:v>
                </c:pt>
                <c:pt idx="945">
                  <c:v>43.21</c:v>
                </c:pt>
                <c:pt idx="946">
                  <c:v>65.81</c:v>
                </c:pt>
                <c:pt idx="947">
                  <c:v>50.56</c:v>
                </c:pt>
                <c:pt idx="948">
                  <c:v>65.930000000000007</c:v>
                </c:pt>
                <c:pt idx="949">
                  <c:v>38.119999999999997</c:v>
                </c:pt>
                <c:pt idx="950">
                  <c:v>72.150000000000006</c:v>
                </c:pt>
                <c:pt idx="951">
                  <c:v>20.23</c:v>
                </c:pt>
                <c:pt idx="952">
                  <c:v>53.62</c:v>
                </c:pt>
                <c:pt idx="953">
                  <c:v>43.37</c:v>
                </c:pt>
                <c:pt idx="954">
                  <c:v>65.92</c:v>
                </c:pt>
                <c:pt idx="955">
                  <c:v>50.77</c:v>
                </c:pt>
                <c:pt idx="956">
                  <c:v>65.680000000000007</c:v>
                </c:pt>
                <c:pt idx="957">
                  <c:v>37.92</c:v>
                </c:pt>
                <c:pt idx="958">
                  <c:v>72.19</c:v>
                </c:pt>
                <c:pt idx="959">
                  <c:v>12.99</c:v>
                </c:pt>
                <c:pt idx="960">
                  <c:v>20.41</c:v>
                </c:pt>
                <c:pt idx="961">
                  <c:v>53.64</c:v>
                </c:pt>
                <c:pt idx="962">
                  <c:v>43.53</c:v>
                </c:pt>
                <c:pt idx="963">
                  <c:v>66.03</c:v>
                </c:pt>
                <c:pt idx="964">
                  <c:v>50.97</c:v>
                </c:pt>
                <c:pt idx="965">
                  <c:v>65.44</c:v>
                </c:pt>
                <c:pt idx="966">
                  <c:v>37.72</c:v>
                </c:pt>
                <c:pt idx="967">
                  <c:v>72.23</c:v>
                </c:pt>
                <c:pt idx="968">
                  <c:v>13.03</c:v>
                </c:pt>
                <c:pt idx="969">
                  <c:v>20.59</c:v>
                </c:pt>
                <c:pt idx="970">
                  <c:v>53.66</c:v>
                </c:pt>
                <c:pt idx="971">
                  <c:v>43.69</c:v>
                </c:pt>
                <c:pt idx="972">
                  <c:v>66.13</c:v>
                </c:pt>
                <c:pt idx="973">
                  <c:v>51.17</c:v>
                </c:pt>
                <c:pt idx="974">
                  <c:v>65.19</c:v>
                </c:pt>
                <c:pt idx="975">
                  <c:v>37.520000000000003</c:v>
                </c:pt>
                <c:pt idx="976">
                  <c:v>72.260000000000005</c:v>
                </c:pt>
                <c:pt idx="977">
                  <c:v>13.08</c:v>
                </c:pt>
                <c:pt idx="978">
                  <c:v>20.76</c:v>
                </c:pt>
                <c:pt idx="979">
                  <c:v>53.67</c:v>
                </c:pt>
                <c:pt idx="980">
                  <c:v>43.85</c:v>
                </c:pt>
                <c:pt idx="981">
                  <c:v>66.239999999999995</c:v>
                </c:pt>
                <c:pt idx="982">
                  <c:v>51.37</c:v>
                </c:pt>
                <c:pt idx="983">
                  <c:v>64.94</c:v>
                </c:pt>
                <c:pt idx="984">
                  <c:v>37.33</c:v>
                </c:pt>
                <c:pt idx="985">
                  <c:v>72.290000000000006</c:v>
                </c:pt>
                <c:pt idx="986">
                  <c:v>13.12</c:v>
                </c:pt>
                <c:pt idx="987">
                  <c:v>20.94</c:v>
                </c:pt>
                <c:pt idx="988">
                  <c:v>53.68</c:v>
                </c:pt>
                <c:pt idx="989">
                  <c:v>44</c:v>
                </c:pt>
                <c:pt idx="990">
                  <c:v>66.34</c:v>
                </c:pt>
                <c:pt idx="991">
                  <c:v>51.57</c:v>
                </c:pt>
                <c:pt idx="992">
                  <c:v>64.69</c:v>
                </c:pt>
                <c:pt idx="993">
                  <c:v>37.130000000000003</c:v>
                </c:pt>
                <c:pt idx="994">
                  <c:v>72.319999999999993</c:v>
                </c:pt>
                <c:pt idx="995">
                  <c:v>13.16</c:v>
                </c:pt>
                <c:pt idx="996">
                  <c:v>21.12</c:v>
                </c:pt>
                <c:pt idx="997">
                  <c:v>53.69</c:v>
                </c:pt>
                <c:pt idx="998">
                  <c:v>44.16</c:v>
                </c:pt>
                <c:pt idx="999">
                  <c:v>66.44</c:v>
                </c:pt>
                <c:pt idx="1000">
                  <c:v>51.77</c:v>
                </c:pt>
                <c:pt idx="1001">
                  <c:v>64.44</c:v>
                </c:pt>
                <c:pt idx="1002">
                  <c:v>36.93</c:v>
                </c:pt>
                <c:pt idx="1003">
                  <c:v>72.34</c:v>
                </c:pt>
                <c:pt idx="1004">
                  <c:v>13.2</c:v>
                </c:pt>
                <c:pt idx="1005">
                  <c:v>21.29</c:v>
                </c:pt>
                <c:pt idx="1006">
                  <c:v>53.7</c:v>
                </c:pt>
                <c:pt idx="1007">
                  <c:v>44.32</c:v>
                </c:pt>
                <c:pt idx="1008">
                  <c:v>66.540000000000006</c:v>
                </c:pt>
                <c:pt idx="1009">
                  <c:v>51.96</c:v>
                </c:pt>
                <c:pt idx="1010">
                  <c:v>64.19</c:v>
                </c:pt>
                <c:pt idx="1011">
                  <c:v>36.729999999999997</c:v>
                </c:pt>
                <c:pt idx="1012">
                  <c:v>72.36</c:v>
                </c:pt>
                <c:pt idx="1013">
                  <c:v>13.24</c:v>
                </c:pt>
                <c:pt idx="1014">
                  <c:v>21.47</c:v>
                </c:pt>
                <c:pt idx="1015">
                  <c:v>53.7</c:v>
                </c:pt>
                <c:pt idx="1016">
                  <c:v>44.48</c:v>
                </c:pt>
                <c:pt idx="1017">
                  <c:v>66.63</c:v>
                </c:pt>
                <c:pt idx="1018">
                  <c:v>52.16</c:v>
                </c:pt>
                <c:pt idx="1019">
                  <c:v>63.94</c:v>
                </c:pt>
                <c:pt idx="1020">
                  <c:v>36.53</c:v>
                </c:pt>
                <c:pt idx="1021">
                  <c:v>72.38</c:v>
                </c:pt>
                <c:pt idx="1022">
                  <c:v>13.28</c:v>
                </c:pt>
                <c:pt idx="1023">
                  <c:v>21.64</c:v>
                </c:pt>
                <c:pt idx="1024">
                  <c:v>53.71</c:v>
                </c:pt>
                <c:pt idx="1025">
                  <c:v>44.64</c:v>
                </c:pt>
                <c:pt idx="1026">
                  <c:v>66.72</c:v>
                </c:pt>
                <c:pt idx="1027">
                  <c:v>52.35</c:v>
                </c:pt>
                <c:pt idx="1028">
                  <c:v>63.69</c:v>
                </c:pt>
                <c:pt idx="1029">
                  <c:v>36.340000000000003</c:v>
                </c:pt>
                <c:pt idx="1030">
                  <c:v>72.39</c:v>
                </c:pt>
                <c:pt idx="1031">
                  <c:v>13.32</c:v>
                </c:pt>
                <c:pt idx="1032">
                  <c:v>21.82</c:v>
                </c:pt>
                <c:pt idx="1033">
                  <c:v>53.71</c:v>
                </c:pt>
                <c:pt idx="1034">
                  <c:v>44.8</c:v>
                </c:pt>
                <c:pt idx="1035">
                  <c:v>66.81</c:v>
                </c:pt>
                <c:pt idx="1036">
                  <c:v>52.55</c:v>
                </c:pt>
                <c:pt idx="1037">
                  <c:v>63.44</c:v>
                </c:pt>
                <c:pt idx="1038">
                  <c:v>36.14</c:v>
                </c:pt>
                <c:pt idx="1039">
                  <c:v>72.400000000000006</c:v>
                </c:pt>
                <c:pt idx="1040">
                  <c:v>13.35</c:v>
                </c:pt>
                <c:pt idx="1041">
                  <c:v>22</c:v>
                </c:pt>
                <c:pt idx="1042">
                  <c:v>53.71</c:v>
                </c:pt>
                <c:pt idx="1043">
                  <c:v>44.96</c:v>
                </c:pt>
                <c:pt idx="1044">
                  <c:v>66.89</c:v>
                </c:pt>
                <c:pt idx="1045">
                  <c:v>52.74</c:v>
                </c:pt>
                <c:pt idx="1046">
                  <c:v>63.18</c:v>
                </c:pt>
                <c:pt idx="1047">
                  <c:v>35.94</c:v>
                </c:pt>
                <c:pt idx="1048">
                  <c:v>72.400000000000006</c:v>
                </c:pt>
                <c:pt idx="1049">
                  <c:v>13.39</c:v>
                </c:pt>
                <c:pt idx="1050">
                  <c:v>22.17</c:v>
                </c:pt>
                <c:pt idx="1051">
                  <c:v>53.7</c:v>
                </c:pt>
                <c:pt idx="1052">
                  <c:v>45.12</c:v>
                </c:pt>
                <c:pt idx="1053">
                  <c:v>66.97</c:v>
                </c:pt>
                <c:pt idx="1054">
                  <c:v>52.94</c:v>
                </c:pt>
                <c:pt idx="1055">
                  <c:v>62.93</c:v>
                </c:pt>
                <c:pt idx="1056">
                  <c:v>35.75</c:v>
                </c:pt>
                <c:pt idx="1057">
                  <c:v>72.400000000000006</c:v>
                </c:pt>
                <c:pt idx="1058">
                  <c:v>13.42</c:v>
                </c:pt>
                <c:pt idx="1059">
                  <c:v>22.35</c:v>
                </c:pt>
                <c:pt idx="1060">
                  <c:v>53.69</c:v>
                </c:pt>
                <c:pt idx="1061">
                  <c:v>45.29</c:v>
                </c:pt>
                <c:pt idx="1062">
                  <c:v>67.05</c:v>
                </c:pt>
                <c:pt idx="1063">
                  <c:v>53.13</c:v>
                </c:pt>
                <c:pt idx="1064">
                  <c:v>62.68</c:v>
                </c:pt>
                <c:pt idx="1065">
                  <c:v>35.549999999999997</c:v>
                </c:pt>
                <c:pt idx="1066">
                  <c:v>72.39</c:v>
                </c:pt>
                <c:pt idx="1067">
                  <c:v>13.46</c:v>
                </c:pt>
                <c:pt idx="1068">
                  <c:v>22.52</c:v>
                </c:pt>
                <c:pt idx="1069">
                  <c:v>53.69</c:v>
                </c:pt>
                <c:pt idx="1070">
                  <c:v>45.45</c:v>
                </c:pt>
                <c:pt idx="1071">
                  <c:v>67.13</c:v>
                </c:pt>
                <c:pt idx="1072">
                  <c:v>53.32</c:v>
                </c:pt>
                <c:pt idx="1073">
                  <c:v>62.43</c:v>
                </c:pt>
                <c:pt idx="1074">
                  <c:v>35.35</c:v>
                </c:pt>
                <c:pt idx="1075">
                  <c:v>72.38</c:v>
                </c:pt>
                <c:pt idx="1076">
                  <c:v>13.49</c:v>
                </c:pt>
                <c:pt idx="1077">
                  <c:v>22.7</c:v>
                </c:pt>
                <c:pt idx="1078">
                  <c:v>53.67</c:v>
                </c:pt>
                <c:pt idx="1079">
                  <c:v>45.61</c:v>
                </c:pt>
                <c:pt idx="1080">
                  <c:v>67.2</c:v>
                </c:pt>
                <c:pt idx="1081">
                  <c:v>53.51</c:v>
                </c:pt>
                <c:pt idx="1082">
                  <c:v>62.18</c:v>
                </c:pt>
                <c:pt idx="1083">
                  <c:v>35.159999999999997</c:v>
                </c:pt>
                <c:pt idx="1084">
                  <c:v>72.36</c:v>
                </c:pt>
                <c:pt idx="1085">
                  <c:v>13.52</c:v>
                </c:pt>
                <c:pt idx="1086">
                  <c:v>22.87</c:v>
                </c:pt>
                <c:pt idx="1087">
                  <c:v>53.66</c:v>
                </c:pt>
                <c:pt idx="1088">
                  <c:v>45.77</c:v>
                </c:pt>
                <c:pt idx="1089">
                  <c:v>67.27</c:v>
                </c:pt>
                <c:pt idx="1090">
                  <c:v>53.7</c:v>
                </c:pt>
                <c:pt idx="1091">
                  <c:v>61.92</c:v>
                </c:pt>
                <c:pt idx="1092">
                  <c:v>34.96</c:v>
                </c:pt>
                <c:pt idx="1093">
                  <c:v>72.349999999999994</c:v>
                </c:pt>
                <c:pt idx="1094">
                  <c:v>13.55</c:v>
                </c:pt>
                <c:pt idx="1095">
                  <c:v>23.05</c:v>
                </c:pt>
                <c:pt idx="1096">
                  <c:v>53.64</c:v>
                </c:pt>
                <c:pt idx="1097">
                  <c:v>45.93</c:v>
                </c:pt>
                <c:pt idx="1098">
                  <c:v>67.34</c:v>
                </c:pt>
                <c:pt idx="1099">
                  <c:v>53.89</c:v>
                </c:pt>
                <c:pt idx="1100">
                  <c:v>61.67</c:v>
                </c:pt>
                <c:pt idx="1101">
                  <c:v>34.770000000000003</c:v>
                </c:pt>
                <c:pt idx="1102">
                  <c:v>72.319999999999993</c:v>
                </c:pt>
                <c:pt idx="1103">
                  <c:v>13.58</c:v>
                </c:pt>
                <c:pt idx="1104">
                  <c:v>23.22</c:v>
                </c:pt>
                <c:pt idx="1105">
                  <c:v>53.63</c:v>
                </c:pt>
                <c:pt idx="1106">
                  <c:v>46.09</c:v>
                </c:pt>
                <c:pt idx="1107">
                  <c:v>67.41</c:v>
                </c:pt>
                <c:pt idx="1108">
                  <c:v>54.07</c:v>
                </c:pt>
                <c:pt idx="1109">
                  <c:v>61.42</c:v>
                </c:pt>
                <c:pt idx="1110">
                  <c:v>34.58</c:v>
                </c:pt>
                <c:pt idx="1111">
                  <c:v>72.3</c:v>
                </c:pt>
                <c:pt idx="1112">
                  <c:v>13.61</c:v>
                </c:pt>
                <c:pt idx="1113">
                  <c:v>23.4</c:v>
                </c:pt>
                <c:pt idx="1114">
                  <c:v>53.61</c:v>
                </c:pt>
                <c:pt idx="1115">
                  <c:v>46.25</c:v>
                </c:pt>
                <c:pt idx="1116">
                  <c:v>67.47</c:v>
                </c:pt>
                <c:pt idx="1117">
                  <c:v>54.26</c:v>
                </c:pt>
                <c:pt idx="1118">
                  <c:v>61.16</c:v>
                </c:pt>
                <c:pt idx="1119">
                  <c:v>34.380000000000003</c:v>
                </c:pt>
                <c:pt idx="1120">
                  <c:v>72.260000000000005</c:v>
                </c:pt>
                <c:pt idx="1121">
                  <c:v>13.63</c:v>
                </c:pt>
                <c:pt idx="1122">
                  <c:v>23.57</c:v>
                </c:pt>
                <c:pt idx="1123">
                  <c:v>53.58</c:v>
                </c:pt>
                <c:pt idx="1124">
                  <c:v>46.41</c:v>
                </c:pt>
                <c:pt idx="1125">
                  <c:v>67.53</c:v>
                </c:pt>
                <c:pt idx="1126">
                  <c:v>54.45</c:v>
                </c:pt>
                <c:pt idx="1127">
                  <c:v>60.91</c:v>
                </c:pt>
                <c:pt idx="1128">
                  <c:v>34.19</c:v>
                </c:pt>
                <c:pt idx="1129">
                  <c:v>72.23</c:v>
                </c:pt>
                <c:pt idx="1130">
                  <c:v>13.66</c:v>
                </c:pt>
                <c:pt idx="1131">
                  <c:v>23.74</c:v>
                </c:pt>
                <c:pt idx="1132">
                  <c:v>53.56</c:v>
                </c:pt>
                <c:pt idx="1133">
                  <c:v>46.58</c:v>
                </c:pt>
                <c:pt idx="1134">
                  <c:v>67.58</c:v>
                </c:pt>
                <c:pt idx="1135">
                  <c:v>54.63</c:v>
                </c:pt>
                <c:pt idx="1136">
                  <c:v>60.66</c:v>
                </c:pt>
                <c:pt idx="1137">
                  <c:v>33.99</c:v>
                </c:pt>
                <c:pt idx="1138">
                  <c:v>72.19</c:v>
                </c:pt>
                <c:pt idx="1139">
                  <c:v>13.69</c:v>
                </c:pt>
                <c:pt idx="1140">
                  <c:v>23.92</c:v>
                </c:pt>
                <c:pt idx="1141">
                  <c:v>53.53</c:v>
                </c:pt>
                <c:pt idx="1142">
                  <c:v>46.74</c:v>
                </c:pt>
                <c:pt idx="1143">
                  <c:v>67.63</c:v>
                </c:pt>
                <c:pt idx="1144">
                  <c:v>54.81</c:v>
                </c:pt>
                <c:pt idx="1145">
                  <c:v>60.4</c:v>
                </c:pt>
                <c:pt idx="1146">
                  <c:v>33.799999999999997</c:v>
                </c:pt>
                <c:pt idx="1147">
                  <c:v>72.150000000000006</c:v>
                </c:pt>
                <c:pt idx="1148">
                  <c:v>13.71</c:v>
                </c:pt>
                <c:pt idx="1149">
                  <c:v>24.09</c:v>
                </c:pt>
                <c:pt idx="1150">
                  <c:v>53.5</c:v>
                </c:pt>
                <c:pt idx="1151">
                  <c:v>46.9</c:v>
                </c:pt>
                <c:pt idx="1152">
                  <c:v>67.680000000000007</c:v>
                </c:pt>
                <c:pt idx="1153">
                  <c:v>54.99</c:v>
                </c:pt>
                <c:pt idx="1154">
                  <c:v>60.15</c:v>
                </c:pt>
                <c:pt idx="1155">
                  <c:v>33.61</c:v>
                </c:pt>
                <c:pt idx="1156">
                  <c:v>72.099999999999994</c:v>
                </c:pt>
                <c:pt idx="1157">
                  <c:v>13.73</c:v>
                </c:pt>
                <c:pt idx="1158">
                  <c:v>24.27</c:v>
                </c:pt>
                <c:pt idx="1159">
                  <c:v>53.47</c:v>
                </c:pt>
                <c:pt idx="1160">
                  <c:v>47.06</c:v>
                </c:pt>
                <c:pt idx="1161">
                  <c:v>67.73</c:v>
                </c:pt>
                <c:pt idx="1162">
                  <c:v>55.17</c:v>
                </c:pt>
                <c:pt idx="1163">
                  <c:v>59.89</c:v>
                </c:pt>
                <c:pt idx="1164">
                  <c:v>33.42</c:v>
                </c:pt>
                <c:pt idx="1165">
                  <c:v>72.05</c:v>
                </c:pt>
                <c:pt idx="1166">
                  <c:v>13.76</c:v>
                </c:pt>
                <c:pt idx="1167">
                  <c:v>24.44</c:v>
                </c:pt>
                <c:pt idx="1168">
                  <c:v>53.44</c:v>
                </c:pt>
                <c:pt idx="1169">
                  <c:v>47.23</c:v>
                </c:pt>
                <c:pt idx="1170">
                  <c:v>67.77</c:v>
                </c:pt>
                <c:pt idx="1171">
                  <c:v>55.35</c:v>
                </c:pt>
                <c:pt idx="1172">
                  <c:v>59.64</c:v>
                </c:pt>
                <c:pt idx="1173">
                  <c:v>33.22</c:v>
                </c:pt>
                <c:pt idx="1174">
                  <c:v>71.989999999999995</c:v>
                </c:pt>
                <c:pt idx="1175">
                  <c:v>13.78</c:v>
                </c:pt>
                <c:pt idx="1176">
                  <c:v>24.61</c:v>
                </c:pt>
                <c:pt idx="1177">
                  <c:v>53.4</c:v>
                </c:pt>
                <c:pt idx="1178">
                  <c:v>47.39</c:v>
                </c:pt>
                <c:pt idx="1179">
                  <c:v>67.81</c:v>
                </c:pt>
                <c:pt idx="1180">
                  <c:v>55.53</c:v>
                </c:pt>
                <c:pt idx="1181">
                  <c:v>59.38</c:v>
                </c:pt>
                <c:pt idx="1182">
                  <c:v>33.03</c:v>
                </c:pt>
                <c:pt idx="1183">
                  <c:v>71.930000000000007</c:v>
                </c:pt>
                <c:pt idx="1184">
                  <c:v>13.8</c:v>
                </c:pt>
                <c:pt idx="1185">
                  <c:v>24.79</c:v>
                </c:pt>
                <c:pt idx="1186">
                  <c:v>53.36</c:v>
                </c:pt>
                <c:pt idx="1187">
                  <c:v>47.55</c:v>
                </c:pt>
                <c:pt idx="1188">
                  <c:v>67.84</c:v>
                </c:pt>
                <c:pt idx="1189">
                  <c:v>55.71</c:v>
                </c:pt>
                <c:pt idx="1190">
                  <c:v>59.13</c:v>
                </c:pt>
                <c:pt idx="1191">
                  <c:v>32.840000000000003</c:v>
                </c:pt>
                <c:pt idx="1192">
                  <c:v>71.87</c:v>
                </c:pt>
                <c:pt idx="1193">
                  <c:v>13.82</c:v>
                </c:pt>
                <c:pt idx="1194">
                  <c:v>24.96</c:v>
                </c:pt>
                <c:pt idx="1195">
                  <c:v>53.32</c:v>
                </c:pt>
                <c:pt idx="1196">
                  <c:v>47.72</c:v>
                </c:pt>
                <c:pt idx="1197">
                  <c:v>67.88</c:v>
                </c:pt>
                <c:pt idx="1198">
                  <c:v>55.88</c:v>
                </c:pt>
                <c:pt idx="1199">
                  <c:v>58.88</c:v>
                </c:pt>
                <c:pt idx="1200">
                  <c:v>32.65</c:v>
                </c:pt>
                <c:pt idx="1201">
                  <c:v>71.81</c:v>
                </c:pt>
                <c:pt idx="1202">
                  <c:v>13.84</c:v>
                </c:pt>
                <c:pt idx="1203">
                  <c:v>25.13</c:v>
                </c:pt>
                <c:pt idx="1204">
                  <c:v>53.28</c:v>
                </c:pt>
                <c:pt idx="1205">
                  <c:v>47.88</c:v>
                </c:pt>
                <c:pt idx="1206">
                  <c:v>67.91</c:v>
                </c:pt>
                <c:pt idx="1207">
                  <c:v>56.06</c:v>
                </c:pt>
                <c:pt idx="1208">
                  <c:v>58.62</c:v>
                </c:pt>
                <c:pt idx="1209">
                  <c:v>32.46</c:v>
                </c:pt>
                <c:pt idx="1210">
                  <c:v>71.739999999999995</c:v>
                </c:pt>
                <c:pt idx="1211">
                  <c:v>13.85</c:v>
                </c:pt>
                <c:pt idx="1212">
                  <c:v>25.31</c:v>
                </c:pt>
                <c:pt idx="1213">
                  <c:v>53.24</c:v>
                </c:pt>
                <c:pt idx="1214">
                  <c:v>48.04</c:v>
                </c:pt>
                <c:pt idx="1215">
                  <c:v>67.930000000000007</c:v>
                </c:pt>
                <c:pt idx="1216">
                  <c:v>56.23</c:v>
                </c:pt>
                <c:pt idx="1217">
                  <c:v>58.37</c:v>
                </c:pt>
                <c:pt idx="1218">
                  <c:v>32.270000000000003</c:v>
                </c:pt>
                <c:pt idx="1219">
                  <c:v>71.66</c:v>
                </c:pt>
                <c:pt idx="1220">
                  <c:v>13.87</c:v>
                </c:pt>
                <c:pt idx="1221">
                  <c:v>25.48</c:v>
                </c:pt>
                <c:pt idx="1222">
                  <c:v>53.19</c:v>
                </c:pt>
                <c:pt idx="1223">
                  <c:v>48.21</c:v>
                </c:pt>
                <c:pt idx="1224">
                  <c:v>67.95</c:v>
                </c:pt>
                <c:pt idx="1225">
                  <c:v>56.4</c:v>
                </c:pt>
                <c:pt idx="1226">
                  <c:v>58.11</c:v>
                </c:pt>
                <c:pt idx="1227">
                  <c:v>32.08</c:v>
                </c:pt>
                <c:pt idx="1228">
                  <c:v>71.58</c:v>
                </c:pt>
                <c:pt idx="1229">
                  <c:v>13.88</c:v>
                </c:pt>
                <c:pt idx="1230">
                  <c:v>25.65</c:v>
                </c:pt>
                <c:pt idx="1231">
                  <c:v>53.14</c:v>
                </c:pt>
                <c:pt idx="1232">
                  <c:v>48.37</c:v>
                </c:pt>
                <c:pt idx="1233">
                  <c:v>67.97</c:v>
                </c:pt>
                <c:pt idx="1234">
                  <c:v>56.57</c:v>
                </c:pt>
                <c:pt idx="1235">
                  <c:v>57.86</c:v>
                </c:pt>
                <c:pt idx="1236">
                  <c:v>31.89</c:v>
                </c:pt>
                <c:pt idx="1237">
                  <c:v>71.5</c:v>
                </c:pt>
                <c:pt idx="1238">
                  <c:v>13.9</c:v>
                </c:pt>
                <c:pt idx="1239">
                  <c:v>25.83</c:v>
                </c:pt>
                <c:pt idx="1240">
                  <c:v>53.09</c:v>
                </c:pt>
                <c:pt idx="1241">
                  <c:v>48.53</c:v>
                </c:pt>
                <c:pt idx="1242">
                  <c:v>67.989999999999995</c:v>
                </c:pt>
                <c:pt idx="1243">
                  <c:v>56.74</c:v>
                </c:pt>
                <c:pt idx="1244">
                  <c:v>57.6</c:v>
                </c:pt>
                <c:pt idx="1245">
                  <c:v>31.7</c:v>
                </c:pt>
                <c:pt idx="1246">
                  <c:v>71.42</c:v>
                </c:pt>
                <c:pt idx="1247">
                  <c:v>13.91</c:v>
                </c:pt>
                <c:pt idx="1248">
                  <c:v>26</c:v>
                </c:pt>
                <c:pt idx="1249">
                  <c:v>53.04</c:v>
                </c:pt>
                <c:pt idx="1250">
                  <c:v>48.7</c:v>
                </c:pt>
                <c:pt idx="1251">
                  <c:v>68</c:v>
                </c:pt>
                <c:pt idx="1252">
                  <c:v>56.91</c:v>
                </c:pt>
                <c:pt idx="1253">
                  <c:v>57.34</c:v>
                </c:pt>
                <c:pt idx="1254">
                  <c:v>31.51</c:v>
                </c:pt>
                <c:pt idx="1255">
                  <c:v>71.33</c:v>
                </c:pt>
                <c:pt idx="1256">
                  <c:v>13.92</c:v>
                </c:pt>
                <c:pt idx="1257">
                  <c:v>26.17</c:v>
                </c:pt>
                <c:pt idx="1258">
                  <c:v>52.98</c:v>
                </c:pt>
                <c:pt idx="1259">
                  <c:v>48.86</c:v>
                </c:pt>
                <c:pt idx="1260">
                  <c:v>68.010000000000005</c:v>
                </c:pt>
                <c:pt idx="1261">
                  <c:v>57.07</c:v>
                </c:pt>
                <c:pt idx="1262">
                  <c:v>57.09</c:v>
                </c:pt>
                <c:pt idx="1263">
                  <c:v>31.32</c:v>
                </c:pt>
                <c:pt idx="1264">
                  <c:v>71.239999999999995</c:v>
                </c:pt>
                <c:pt idx="1265">
                  <c:v>13.93</c:v>
                </c:pt>
                <c:pt idx="1266">
                  <c:v>26.34</c:v>
                </c:pt>
                <c:pt idx="1267">
                  <c:v>52.92</c:v>
                </c:pt>
                <c:pt idx="1268">
                  <c:v>49.03</c:v>
                </c:pt>
                <c:pt idx="1269">
                  <c:v>68.010000000000005</c:v>
                </c:pt>
                <c:pt idx="1270">
                  <c:v>57.24</c:v>
                </c:pt>
                <c:pt idx="1271">
                  <c:v>56.83</c:v>
                </c:pt>
                <c:pt idx="1272">
                  <c:v>31.13</c:v>
                </c:pt>
                <c:pt idx="1273">
                  <c:v>71.14</c:v>
                </c:pt>
                <c:pt idx="1274">
                  <c:v>13.94</c:v>
                </c:pt>
                <c:pt idx="1275">
                  <c:v>26.52</c:v>
                </c:pt>
                <c:pt idx="1276">
                  <c:v>52.86</c:v>
                </c:pt>
                <c:pt idx="1277">
                  <c:v>49.19</c:v>
                </c:pt>
                <c:pt idx="1278">
                  <c:v>68.02</c:v>
                </c:pt>
                <c:pt idx="1279">
                  <c:v>57.4</c:v>
                </c:pt>
                <c:pt idx="1280">
                  <c:v>56.58</c:v>
                </c:pt>
                <c:pt idx="1281">
                  <c:v>30.94</c:v>
                </c:pt>
                <c:pt idx="1282">
                  <c:v>71.040000000000006</c:v>
                </c:pt>
                <c:pt idx="1283">
                  <c:v>13.95</c:v>
                </c:pt>
                <c:pt idx="1284">
                  <c:v>26.69</c:v>
                </c:pt>
                <c:pt idx="1285">
                  <c:v>52.8</c:v>
                </c:pt>
                <c:pt idx="1286">
                  <c:v>49.36</c:v>
                </c:pt>
                <c:pt idx="1287">
                  <c:v>68.010000000000005</c:v>
                </c:pt>
                <c:pt idx="1288">
                  <c:v>57.56</c:v>
                </c:pt>
                <c:pt idx="1289">
                  <c:v>56.32</c:v>
                </c:pt>
                <c:pt idx="1290">
                  <c:v>30.76</c:v>
                </c:pt>
                <c:pt idx="1291">
                  <c:v>70.94</c:v>
                </c:pt>
                <c:pt idx="1292">
                  <c:v>13.96</c:v>
                </c:pt>
                <c:pt idx="1293">
                  <c:v>26.86</c:v>
                </c:pt>
                <c:pt idx="1294">
                  <c:v>52.74</c:v>
                </c:pt>
                <c:pt idx="1295">
                  <c:v>49.52</c:v>
                </c:pt>
                <c:pt idx="1296">
                  <c:v>68.010000000000005</c:v>
                </c:pt>
                <c:pt idx="1297">
                  <c:v>57.72</c:v>
                </c:pt>
                <c:pt idx="1298">
                  <c:v>56.07</c:v>
                </c:pt>
                <c:pt idx="1299">
                  <c:v>30.57</c:v>
                </c:pt>
                <c:pt idx="1300">
                  <c:v>70.84</c:v>
                </c:pt>
                <c:pt idx="1301">
                  <c:v>13.97</c:v>
                </c:pt>
                <c:pt idx="1302">
                  <c:v>27.03</c:v>
                </c:pt>
                <c:pt idx="1303">
                  <c:v>52.67</c:v>
                </c:pt>
                <c:pt idx="1304">
                  <c:v>49.69</c:v>
                </c:pt>
                <c:pt idx="1305">
                  <c:v>68</c:v>
                </c:pt>
                <c:pt idx="1306">
                  <c:v>57.88</c:v>
                </c:pt>
                <c:pt idx="1307">
                  <c:v>55.81</c:v>
                </c:pt>
                <c:pt idx="1308">
                  <c:v>30.38</c:v>
                </c:pt>
                <c:pt idx="1309">
                  <c:v>70.73</c:v>
                </c:pt>
                <c:pt idx="1310">
                  <c:v>13.98</c:v>
                </c:pt>
                <c:pt idx="1311">
                  <c:v>27.2</c:v>
                </c:pt>
                <c:pt idx="1312">
                  <c:v>52.6</c:v>
                </c:pt>
                <c:pt idx="1313">
                  <c:v>49.85</c:v>
                </c:pt>
                <c:pt idx="1314">
                  <c:v>67.989999999999995</c:v>
                </c:pt>
                <c:pt idx="1315">
                  <c:v>58.04</c:v>
                </c:pt>
                <c:pt idx="1316">
                  <c:v>55.56</c:v>
                </c:pt>
                <c:pt idx="1317">
                  <c:v>30.19</c:v>
                </c:pt>
                <c:pt idx="1318">
                  <c:v>70.62</c:v>
                </c:pt>
                <c:pt idx="1319">
                  <c:v>13.98</c:v>
                </c:pt>
                <c:pt idx="1320">
                  <c:v>27.37</c:v>
                </c:pt>
                <c:pt idx="1321">
                  <c:v>52.53</c:v>
                </c:pt>
                <c:pt idx="1322">
                  <c:v>50.02</c:v>
                </c:pt>
                <c:pt idx="1323">
                  <c:v>67.97</c:v>
                </c:pt>
                <c:pt idx="1324">
                  <c:v>58.19</c:v>
                </c:pt>
                <c:pt idx="1325">
                  <c:v>55.3</c:v>
                </c:pt>
                <c:pt idx="1326">
                  <c:v>30.01</c:v>
                </c:pt>
                <c:pt idx="1327">
                  <c:v>70.5</c:v>
                </c:pt>
                <c:pt idx="1328">
                  <c:v>13.98</c:v>
                </c:pt>
                <c:pt idx="1329">
                  <c:v>27.55</c:v>
                </c:pt>
                <c:pt idx="1330">
                  <c:v>52.46</c:v>
                </c:pt>
                <c:pt idx="1331">
                  <c:v>50.19</c:v>
                </c:pt>
                <c:pt idx="1332">
                  <c:v>67.95</c:v>
                </c:pt>
                <c:pt idx="1333">
                  <c:v>58.34</c:v>
                </c:pt>
                <c:pt idx="1334">
                  <c:v>55.04</c:v>
                </c:pt>
                <c:pt idx="1335">
                  <c:v>29.82</c:v>
                </c:pt>
                <c:pt idx="1336">
                  <c:v>70.39</c:v>
                </c:pt>
                <c:pt idx="1337">
                  <c:v>13.99</c:v>
                </c:pt>
                <c:pt idx="1338">
                  <c:v>27.72</c:v>
                </c:pt>
                <c:pt idx="1339">
                  <c:v>52.39</c:v>
                </c:pt>
                <c:pt idx="1340">
                  <c:v>50.35</c:v>
                </c:pt>
                <c:pt idx="1341">
                  <c:v>67.930000000000007</c:v>
                </c:pt>
                <c:pt idx="1342">
                  <c:v>58.5</c:v>
                </c:pt>
                <c:pt idx="1343">
                  <c:v>54.79</c:v>
                </c:pt>
                <c:pt idx="1344">
                  <c:v>29.63</c:v>
                </c:pt>
                <c:pt idx="1345">
                  <c:v>70.27</c:v>
                </c:pt>
                <c:pt idx="1346">
                  <c:v>13.99</c:v>
                </c:pt>
                <c:pt idx="1347">
                  <c:v>27.89</c:v>
                </c:pt>
                <c:pt idx="1348">
                  <c:v>52.31</c:v>
                </c:pt>
                <c:pt idx="1349">
                  <c:v>50.52</c:v>
                </c:pt>
                <c:pt idx="1350">
                  <c:v>67.91</c:v>
                </c:pt>
                <c:pt idx="1351">
                  <c:v>58.64</c:v>
                </c:pt>
                <c:pt idx="1352">
                  <c:v>54.53</c:v>
                </c:pt>
                <c:pt idx="1353">
                  <c:v>29.45</c:v>
                </c:pt>
                <c:pt idx="1354">
                  <c:v>70.14</c:v>
                </c:pt>
                <c:pt idx="1355">
                  <c:v>13.99</c:v>
                </c:pt>
                <c:pt idx="1356">
                  <c:v>28.06</c:v>
                </c:pt>
                <c:pt idx="1357">
                  <c:v>52.23</c:v>
                </c:pt>
                <c:pt idx="1358">
                  <c:v>50.68</c:v>
                </c:pt>
                <c:pt idx="1359">
                  <c:v>67.88</c:v>
                </c:pt>
                <c:pt idx="1360">
                  <c:v>58.79</c:v>
                </c:pt>
                <c:pt idx="1361">
                  <c:v>54.28</c:v>
                </c:pt>
                <c:pt idx="1362">
                  <c:v>29.26</c:v>
                </c:pt>
                <c:pt idx="1363">
                  <c:v>70.02</c:v>
                </c:pt>
                <c:pt idx="1364">
                  <c:v>13.99</c:v>
                </c:pt>
                <c:pt idx="1365">
                  <c:v>28.23</c:v>
                </c:pt>
                <c:pt idx="1366">
                  <c:v>52.15</c:v>
                </c:pt>
                <c:pt idx="1367">
                  <c:v>50.85</c:v>
                </c:pt>
                <c:pt idx="1368">
                  <c:v>67.84</c:v>
                </c:pt>
                <c:pt idx="1369">
                  <c:v>58.94</c:v>
                </c:pt>
                <c:pt idx="1370">
                  <c:v>54.02</c:v>
                </c:pt>
                <c:pt idx="1371">
                  <c:v>29.08</c:v>
                </c:pt>
                <c:pt idx="1372">
                  <c:v>69.89</c:v>
                </c:pt>
                <c:pt idx="1373">
                  <c:v>13.99</c:v>
                </c:pt>
                <c:pt idx="1374">
                  <c:v>28.4</c:v>
                </c:pt>
                <c:pt idx="1375">
                  <c:v>52.07</c:v>
                </c:pt>
                <c:pt idx="1376">
                  <c:v>51.02</c:v>
                </c:pt>
                <c:pt idx="1377">
                  <c:v>67.81</c:v>
                </c:pt>
                <c:pt idx="1378">
                  <c:v>59.08</c:v>
                </c:pt>
                <c:pt idx="1379">
                  <c:v>53.77</c:v>
                </c:pt>
                <c:pt idx="1380">
                  <c:v>28.89</c:v>
                </c:pt>
                <c:pt idx="1381">
                  <c:v>69.760000000000005</c:v>
                </c:pt>
                <c:pt idx="1382">
                  <c:v>13.99</c:v>
                </c:pt>
                <c:pt idx="1383">
                  <c:v>28.57</c:v>
                </c:pt>
                <c:pt idx="1384">
                  <c:v>51.99</c:v>
                </c:pt>
                <c:pt idx="1385">
                  <c:v>51.18</c:v>
                </c:pt>
                <c:pt idx="1386">
                  <c:v>67.77</c:v>
                </c:pt>
                <c:pt idx="1387">
                  <c:v>59.23</c:v>
                </c:pt>
                <c:pt idx="1388">
                  <c:v>53.51</c:v>
                </c:pt>
                <c:pt idx="1389">
                  <c:v>28.71</c:v>
                </c:pt>
                <c:pt idx="1390">
                  <c:v>69.63</c:v>
                </c:pt>
                <c:pt idx="1391">
                  <c:v>13.99</c:v>
                </c:pt>
                <c:pt idx="1392">
                  <c:v>28.74</c:v>
                </c:pt>
                <c:pt idx="1393">
                  <c:v>51.9</c:v>
                </c:pt>
                <c:pt idx="1394">
                  <c:v>51.35</c:v>
                </c:pt>
                <c:pt idx="1395">
                  <c:v>67.73</c:v>
                </c:pt>
                <c:pt idx="1396">
                  <c:v>59.37</c:v>
                </c:pt>
                <c:pt idx="1397">
                  <c:v>53.25</c:v>
                </c:pt>
                <c:pt idx="1398">
                  <c:v>28.52</c:v>
                </c:pt>
                <c:pt idx="1399">
                  <c:v>69.489999999999995</c:v>
                </c:pt>
                <c:pt idx="1400">
                  <c:v>13.98</c:v>
                </c:pt>
                <c:pt idx="1401">
                  <c:v>28.91</c:v>
                </c:pt>
                <c:pt idx="1402">
                  <c:v>51.81</c:v>
                </c:pt>
                <c:pt idx="1403">
                  <c:v>51.52</c:v>
                </c:pt>
                <c:pt idx="1404">
                  <c:v>67.680000000000007</c:v>
                </c:pt>
                <c:pt idx="1405">
                  <c:v>59.5</c:v>
                </c:pt>
                <c:pt idx="1406">
                  <c:v>53</c:v>
                </c:pt>
                <c:pt idx="1407">
                  <c:v>28.34</c:v>
                </c:pt>
                <c:pt idx="1408">
                  <c:v>69.349999999999994</c:v>
                </c:pt>
                <c:pt idx="1409">
                  <c:v>13.98</c:v>
                </c:pt>
                <c:pt idx="1410">
                  <c:v>29.08</c:v>
                </c:pt>
                <c:pt idx="1411">
                  <c:v>51.72</c:v>
                </c:pt>
                <c:pt idx="1412">
                  <c:v>51.69</c:v>
                </c:pt>
                <c:pt idx="1413">
                  <c:v>67.63</c:v>
                </c:pt>
                <c:pt idx="1414">
                  <c:v>59.64</c:v>
                </c:pt>
                <c:pt idx="1415">
                  <c:v>52.74</c:v>
                </c:pt>
                <c:pt idx="1416">
                  <c:v>28.16</c:v>
                </c:pt>
                <c:pt idx="1417">
                  <c:v>69.209999999999994</c:v>
                </c:pt>
                <c:pt idx="1418">
                  <c:v>13.97</c:v>
                </c:pt>
                <c:pt idx="1419">
                  <c:v>29.25</c:v>
                </c:pt>
                <c:pt idx="1420">
                  <c:v>51.63</c:v>
                </c:pt>
                <c:pt idx="1421">
                  <c:v>51.85</c:v>
                </c:pt>
                <c:pt idx="1422">
                  <c:v>67.58</c:v>
                </c:pt>
                <c:pt idx="1423">
                  <c:v>59.78</c:v>
                </c:pt>
                <c:pt idx="1424">
                  <c:v>52.49</c:v>
                </c:pt>
                <c:pt idx="1425">
                  <c:v>27.97</c:v>
                </c:pt>
                <c:pt idx="1426">
                  <c:v>69.06</c:v>
                </c:pt>
                <c:pt idx="1427">
                  <c:v>13.96</c:v>
                </c:pt>
                <c:pt idx="1428">
                  <c:v>29.42</c:v>
                </c:pt>
                <c:pt idx="1429">
                  <c:v>51.54</c:v>
                </c:pt>
                <c:pt idx="1430">
                  <c:v>52.02</c:v>
                </c:pt>
                <c:pt idx="1431">
                  <c:v>67.52</c:v>
                </c:pt>
                <c:pt idx="1432">
                  <c:v>59.91</c:v>
                </c:pt>
                <c:pt idx="1433">
                  <c:v>52.23</c:v>
                </c:pt>
                <c:pt idx="1434">
                  <c:v>27.79</c:v>
                </c:pt>
                <c:pt idx="1435">
                  <c:v>68.92</c:v>
                </c:pt>
                <c:pt idx="1436">
                  <c:v>13.96</c:v>
                </c:pt>
                <c:pt idx="1437">
                  <c:v>29.59</c:v>
                </c:pt>
                <c:pt idx="1438">
                  <c:v>51.44</c:v>
                </c:pt>
                <c:pt idx="1439">
                  <c:v>52.19</c:v>
                </c:pt>
                <c:pt idx="1440">
                  <c:v>67.459999999999994</c:v>
                </c:pt>
                <c:pt idx="1441">
                  <c:v>60.04</c:v>
                </c:pt>
                <c:pt idx="1442">
                  <c:v>51.98</c:v>
                </c:pt>
                <c:pt idx="1443">
                  <c:v>27.61</c:v>
                </c:pt>
                <c:pt idx="1444">
                  <c:v>68.77</c:v>
                </c:pt>
                <c:pt idx="1445">
                  <c:v>13.95</c:v>
                </c:pt>
                <c:pt idx="1446">
                  <c:v>29.76</c:v>
                </c:pt>
                <c:pt idx="1447">
                  <c:v>51.34</c:v>
                </c:pt>
                <c:pt idx="1448">
                  <c:v>52.36</c:v>
                </c:pt>
                <c:pt idx="1449">
                  <c:v>67.400000000000006</c:v>
                </c:pt>
                <c:pt idx="1450">
                  <c:v>60.17</c:v>
                </c:pt>
                <c:pt idx="1451">
                  <c:v>51.72</c:v>
                </c:pt>
                <c:pt idx="1452">
                  <c:v>27.43</c:v>
                </c:pt>
                <c:pt idx="1453">
                  <c:v>68.62</c:v>
                </c:pt>
                <c:pt idx="1454">
                  <c:v>13.94</c:v>
                </c:pt>
                <c:pt idx="1455">
                  <c:v>29.93</c:v>
                </c:pt>
                <c:pt idx="1456">
                  <c:v>51.24</c:v>
                </c:pt>
                <c:pt idx="1457">
                  <c:v>52.53</c:v>
                </c:pt>
                <c:pt idx="1458">
                  <c:v>67.34</c:v>
                </c:pt>
                <c:pt idx="1459">
                  <c:v>60.29</c:v>
                </c:pt>
                <c:pt idx="1460">
                  <c:v>51.47</c:v>
                </c:pt>
                <c:pt idx="1461">
                  <c:v>27.24</c:v>
                </c:pt>
                <c:pt idx="1462">
                  <c:v>68.47</c:v>
                </c:pt>
                <c:pt idx="1463">
                  <c:v>13.93</c:v>
                </c:pt>
                <c:pt idx="1464">
                  <c:v>30.1</c:v>
                </c:pt>
                <c:pt idx="1465">
                  <c:v>51.14</c:v>
                </c:pt>
                <c:pt idx="1466">
                  <c:v>52.69</c:v>
                </c:pt>
                <c:pt idx="1467">
                  <c:v>67.27</c:v>
                </c:pt>
                <c:pt idx="1468">
                  <c:v>60.42</c:v>
                </c:pt>
                <c:pt idx="1469">
                  <c:v>51.21</c:v>
                </c:pt>
                <c:pt idx="1470">
                  <c:v>27.06</c:v>
                </c:pt>
                <c:pt idx="1471">
                  <c:v>68.31</c:v>
                </c:pt>
                <c:pt idx="1472">
                  <c:v>13.91</c:v>
                </c:pt>
                <c:pt idx="1473">
                  <c:v>30.26</c:v>
                </c:pt>
                <c:pt idx="1474">
                  <c:v>51.04</c:v>
                </c:pt>
                <c:pt idx="1475">
                  <c:v>52.86</c:v>
                </c:pt>
                <c:pt idx="1476">
                  <c:v>67.2</c:v>
                </c:pt>
                <c:pt idx="1477">
                  <c:v>60.54</c:v>
                </c:pt>
                <c:pt idx="1478">
                  <c:v>50.96</c:v>
                </c:pt>
                <c:pt idx="1479">
                  <c:v>26.88</c:v>
                </c:pt>
                <c:pt idx="1480">
                  <c:v>68.150000000000006</c:v>
                </c:pt>
                <c:pt idx="1481">
                  <c:v>13.9</c:v>
                </c:pt>
                <c:pt idx="1482">
                  <c:v>30.43</c:v>
                </c:pt>
                <c:pt idx="1483">
                  <c:v>50.94</c:v>
                </c:pt>
                <c:pt idx="1484">
                  <c:v>53.03</c:v>
                </c:pt>
                <c:pt idx="1485">
                  <c:v>67.12</c:v>
                </c:pt>
                <c:pt idx="1486">
                  <c:v>60.66</c:v>
                </c:pt>
                <c:pt idx="1487">
                  <c:v>50.7</c:v>
                </c:pt>
                <c:pt idx="1488">
                  <c:v>26.7</c:v>
                </c:pt>
                <c:pt idx="1489">
                  <c:v>68</c:v>
                </c:pt>
                <c:pt idx="1490">
                  <c:v>13.89</c:v>
                </c:pt>
                <c:pt idx="1491">
                  <c:v>30.6</c:v>
                </c:pt>
                <c:pt idx="1492">
                  <c:v>50.83</c:v>
                </c:pt>
                <c:pt idx="1493">
                  <c:v>53.2</c:v>
                </c:pt>
                <c:pt idx="1494">
                  <c:v>67.040000000000006</c:v>
                </c:pt>
                <c:pt idx="1495">
                  <c:v>60.78</c:v>
                </c:pt>
                <c:pt idx="1496">
                  <c:v>50.45</c:v>
                </c:pt>
                <c:pt idx="1497">
                  <c:v>26.52</c:v>
                </c:pt>
                <c:pt idx="1498">
                  <c:v>67.83</c:v>
                </c:pt>
                <c:pt idx="1499">
                  <c:v>13.87</c:v>
                </c:pt>
                <c:pt idx="1500">
                  <c:v>30.77</c:v>
                </c:pt>
                <c:pt idx="1501">
                  <c:v>50.72</c:v>
                </c:pt>
                <c:pt idx="1502">
                  <c:v>53.37</c:v>
                </c:pt>
                <c:pt idx="1503">
                  <c:v>66.959999999999994</c:v>
                </c:pt>
                <c:pt idx="1504">
                  <c:v>60.89</c:v>
                </c:pt>
                <c:pt idx="1505">
                  <c:v>50.19</c:v>
                </c:pt>
                <c:pt idx="1506">
                  <c:v>26.34</c:v>
                </c:pt>
                <c:pt idx="1507">
                  <c:v>67.67</c:v>
                </c:pt>
                <c:pt idx="1508">
                  <c:v>13.86</c:v>
                </c:pt>
                <c:pt idx="1509">
                  <c:v>30.94</c:v>
                </c:pt>
                <c:pt idx="1510">
                  <c:v>50.61</c:v>
                </c:pt>
                <c:pt idx="1511">
                  <c:v>53.54</c:v>
                </c:pt>
                <c:pt idx="1512">
                  <c:v>66.88</c:v>
                </c:pt>
                <c:pt idx="1513">
                  <c:v>61</c:v>
                </c:pt>
                <c:pt idx="1514">
                  <c:v>49.94</c:v>
                </c:pt>
                <c:pt idx="1515">
                  <c:v>26.16</c:v>
                </c:pt>
                <c:pt idx="1516">
                  <c:v>67.510000000000005</c:v>
                </c:pt>
                <c:pt idx="1517">
                  <c:v>13.84</c:v>
                </c:pt>
                <c:pt idx="1518">
                  <c:v>31.11</c:v>
                </c:pt>
                <c:pt idx="1519">
                  <c:v>50.5</c:v>
                </c:pt>
                <c:pt idx="1520">
                  <c:v>53.71</c:v>
                </c:pt>
                <c:pt idx="1521">
                  <c:v>66.790000000000006</c:v>
                </c:pt>
                <c:pt idx="1522">
                  <c:v>61.11</c:v>
                </c:pt>
                <c:pt idx="1523">
                  <c:v>49.68</c:v>
                </c:pt>
                <c:pt idx="1524">
                  <c:v>25.98</c:v>
                </c:pt>
                <c:pt idx="1525">
                  <c:v>67.34</c:v>
                </c:pt>
                <c:pt idx="1526">
                  <c:v>13.82</c:v>
                </c:pt>
                <c:pt idx="1527">
                  <c:v>31.27</c:v>
                </c:pt>
                <c:pt idx="1528">
                  <c:v>50.39</c:v>
                </c:pt>
                <c:pt idx="1529">
                  <c:v>53.88</c:v>
                </c:pt>
                <c:pt idx="1530">
                  <c:v>66.7</c:v>
                </c:pt>
                <c:pt idx="1531">
                  <c:v>61.22</c:v>
                </c:pt>
                <c:pt idx="1532">
                  <c:v>49.43</c:v>
                </c:pt>
                <c:pt idx="1533">
                  <c:v>25.8</c:v>
                </c:pt>
                <c:pt idx="1534">
                  <c:v>67.17</c:v>
                </c:pt>
                <c:pt idx="1535">
                  <c:v>13.81</c:v>
                </c:pt>
                <c:pt idx="1536">
                  <c:v>31.44</c:v>
                </c:pt>
                <c:pt idx="1537">
                  <c:v>50.27</c:v>
                </c:pt>
                <c:pt idx="1538">
                  <c:v>54.05</c:v>
                </c:pt>
                <c:pt idx="1539">
                  <c:v>66.61</c:v>
                </c:pt>
                <c:pt idx="1540">
                  <c:v>61.33</c:v>
                </c:pt>
                <c:pt idx="1541">
                  <c:v>49.17</c:v>
                </c:pt>
                <c:pt idx="1542">
                  <c:v>25.62</c:v>
                </c:pt>
                <c:pt idx="1543">
                  <c:v>67</c:v>
                </c:pt>
                <c:pt idx="1544">
                  <c:v>13.79</c:v>
                </c:pt>
                <c:pt idx="1545">
                  <c:v>31.61</c:v>
                </c:pt>
                <c:pt idx="1546">
                  <c:v>50.16</c:v>
                </c:pt>
                <c:pt idx="1547">
                  <c:v>54.22</c:v>
                </c:pt>
                <c:pt idx="1548">
                  <c:v>66.52</c:v>
                </c:pt>
                <c:pt idx="1549">
                  <c:v>61.43</c:v>
                </c:pt>
                <c:pt idx="1550">
                  <c:v>48.92</c:v>
                </c:pt>
                <c:pt idx="1551">
                  <c:v>25.44</c:v>
                </c:pt>
                <c:pt idx="1552">
                  <c:v>66.83</c:v>
                </c:pt>
                <c:pt idx="1553">
                  <c:v>13.77</c:v>
                </c:pt>
                <c:pt idx="1554">
                  <c:v>31.78</c:v>
                </c:pt>
                <c:pt idx="1555">
                  <c:v>50.04</c:v>
                </c:pt>
                <c:pt idx="1556">
                  <c:v>54.39</c:v>
                </c:pt>
                <c:pt idx="1557">
                  <c:v>66.42</c:v>
                </c:pt>
                <c:pt idx="1558">
                  <c:v>61.53</c:v>
                </c:pt>
                <c:pt idx="1559">
                  <c:v>48.66</c:v>
                </c:pt>
                <c:pt idx="1560">
                  <c:v>25.26</c:v>
                </c:pt>
                <c:pt idx="1561">
                  <c:v>66.66</c:v>
                </c:pt>
                <c:pt idx="1562">
                  <c:v>13.74</c:v>
                </c:pt>
                <c:pt idx="1563">
                  <c:v>31.94</c:v>
                </c:pt>
                <c:pt idx="1564">
                  <c:v>49.92</c:v>
                </c:pt>
                <c:pt idx="1565">
                  <c:v>54.56</c:v>
                </c:pt>
                <c:pt idx="1566">
                  <c:v>66.319999999999993</c:v>
                </c:pt>
                <c:pt idx="1567">
                  <c:v>61.63</c:v>
                </c:pt>
                <c:pt idx="1568">
                  <c:v>48.41</c:v>
                </c:pt>
                <c:pt idx="1569">
                  <c:v>25.08</c:v>
                </c:pt>
                <c:pt idx="1570">
                  <c:v>66.48</c:v>
                </c:pt>
                <c:pt idx="1571">
                  <c:v>13.72</c:v>
                </c:pt>
                <c:pt idx="1572">
                  <c:v>32.11</c:v>
                </c:pt>
                <c:pt idx="1573">
                  <c:v>49.8</c:v>
                </c:pt>
                <c:pt idx="1574">
                  <c:v>54.73</c:v>
                </c:pt>
                <c:pt idx="1575">
                  <c:v>66.209999999999994</c:v>
                </c:pt>
                <c:pt idx="1576">
                  <c:v>61.73</c:v>
                </c:pt>
                <c:pt idx="1577">
                  <c:v>48.15</c:v>
                </c:pt>
                <c:pt idx="1578">
                  <c:v>24.9</c:v>
                </c:pt>
                <c:pt idx="1579">
                  <c:v>66.3</c:v>
                </c:pt>
                <c:pt idx="1580">
                  <c:v>13.7</c:v>
                </c:pt>
                <c:pt idx="1581">
                  <c:v>32.28</c:v>
                </c:pt>
                <c:pt idx="1582">
                  <c:v>49.68</c:v>
                </c:pt>
                <c:pt idx="1583">
                  <c:v>10.11</c:v>
                </c:pt>
                <c:pt idx="1584">
                  <c:v>54.9</c:v>
                </c:pt>
                <c:pt idx="1585">
                  <c:v>66.11</c:v>
                </c:pt>
                <c:pt idx="1586">
                  <c:v>61.82</c:v>
                </c:pt>
                <c:pt idx="1587">
                  <c:v>47.9</c:v>
                </c:pt>
                <c:pt idx="1588">
                  <c:v>24.73</c:v>
                </c:pt>
                <c:pt idx="1589">
                  <c:v>66.13</c:v>
                </c:pt>
                <c:pt idx="1590">
                  <c:v>13.67</c:v>
                </c:pt>
                <c:pt idx="1591">
                  <c:v>32.44</c:v>
                </c:pt>
                <c:pt idx="1592">
                  <c:v>49.55</c:v>
                </c:pt>
                <c:pt idx="1593">
                  <c:v>10.24</c:v>
                </c:pt>
                <c:pt idx="1594">
                  <c:v>55.07</c:v>
                </c:pt>
                <c:pt idx="1595">
                  <c:v>66</c:v>
                </c:pt>
                <c:pt idx="1596">
                  <c:v>61.91</c:v>
                </c:pt>
                <c:pt idx="1597">
                  <c:v>47.65</c:v>
                </c:pt>
                <c:pt idx="1598">
                  <c:v>24.55</c:v>
                </c:pt>
                <c:pt idx="1599">
                  <c:v>65.95</c:v>
                </c:pt>
                <c:pt idx="1600">
                  <c:v>13.65</c:v>
                </c:pt>
                <c:pt idx="1601">
                  <c:v>32.61</c:v>
                </c:pt>
                <c:pt idx="1602">
                  <c:v>49.43</c:v>
                </c:pt>
                <c:pt idx="1603">
                  <c:v>10.37</c:v>
                </c:pt>
                <c:pt idx="1604">
                  <c:v>55.24</c:v>
                </c:pt>
                <c:pt idx="1605">
                  <c:v>65.88</c:v>
                </c:pt>
                <c:pt idx="1606">
                  <c:v>62</c:v>
                </c:pt>
                <c:pt idx="1607">
                  <c:v>47.39</c:v>
                </c:pt>
                <c:pt idx="1608">
                  <c:v>24.37</c:v>
                </c:pt>
                <c:pt idx="1609">
                  <c:v>65.760000000000005</c:v>
                </c:pt>
                <c:pt idx="1610">
                  <c:v>13.62</c:v>
                </c:pt>
                <c:pt idx="1611">
                  <c:v>32.770000000000003</c:v>
                </c:pt>
                <c:pt idx="1612">
                  <c:v>49.3</c:v>
                </c:pt>
                <c:pt idx="1613">
                  <c:v>10.5</c:v>
                </c:pt>
                <c:pt idx="1614">
                  <c:v>55.41</c:v>
                </c:pt>
                <c:pt idx="1615">
                  <c:v>65.77</c:v>
                </c:pt>
                <c:pt idx="1616">
                  <c:v>62.08</c:v>
                </c:pt>
                <c:pt idx="1617">
                  <c:v>47.14</c:v>
                </c:pt>
                <c:pt idx="1618">
                  <c:v>24.19</c:v>
                </c:pt>
                <c:pt idx="1619">
                  <c:v>65.58</c:v>
                </c:pt>
                <c:pt idx="1620">
                  <c:v>13.59</c:v>
                </c:pt>
                <c:pt idx="1621">
                  <c:v>32.94</c:v>
                </c:pt>
                <c:pt idx="1622">
                  <c:v>49.17</c:v>
                </c:pt>
                <c:pt idx="1623">
                  <c:v>10.63</c:v>
                </c:pt>
                <c:pt idx="1624">
                  <c:v>55.58</c:v>
                </c:pt>
                <c:pt idx="1625">
                  <c:v>65.650000000000006</c:v>
                </c:pt>
                <c:pt idx="1626">
                  <c:v>62.17</c:v>
                </c:pt>
                <c:pt idx="1627">
                  <c:v>46.89</c:v>
                </c:pt>
                <c:pt idx="1628">
                  <c:v>24.02</c:v>
                </c:pt>
                <c:pt idx="1629">
                  <c:v>65.400000000000006</c:v>
                </c:pt>
                <c:pt idx="1630">
                  <c:v>13.57</c:v>
                </c:pt>
                <c:pt idx="1631">
                  <c:v>33.11</c:v>
                </c:pt>
                <c:pt idx="1632">
                  <c:v>49.04</c:v>
                </c:pt>
                <c:pt idx="1633">
                  <c:v>10.76</c:v>
                </c:pt>
                <c:pt idx="1634">
                  <c:v>55.76</c:v>
                </c:pt>
                <c:pt idx="1635">
                  <c:v>65.53</c:v>
                </c:pt>
                <c:pt idx="1636">
                  <c:v>62.25</c:v>
                </c:pt>
                <c:pt idx="1637">
                  <c:v>46.63</c:v>
                </c:pt>
                <c:pt idx="1638">
                  <c:v>23.84</c:v>
                </c:pt>
                <c:pt idx="1639">
                  <c:v>65.209999999999994</c:v>
                </c:pt>
                <c:pt idx="1640">
                  <c:v>13.54</c:v>
                </c:pt>
                <c:pt idx="1641">
                  <c:v>33.270000000000003</c:v>
                </c:pt>
                <c:pt idx="1642">
                  <c:v>48.91</c:v>
                </c:pt>
                <c:pt idx="1643">
                  <c:v>10.89</c:v>
                </c:pt>
                <c:pt idx="1644">
                  <c:v>55.93</c:v>
                </c:pt>
                <c:pt idx="1645">
                  <c:v>65.41</c:v>
                </c:pt>
                <c:pt idx="1646">
                  <c:v>62.32</c:v>
                </c:pt>
                <c:pt idx="1647">
                  <c:v>46.38</c:v>
                </c:pt>
                <c:pt idx="1648">
                  <c:v>23.66</c:v>
                </c:pt>
                <c:pt idx="1649">
                  <c:v>65.03</c:v>
                </c:pt>
                <c:pt idx="1650">
                  <c:v>13.51</c:v>
                </c:pt>
                <c:pt idx="1651">
                  <c:v>33.44</c:v>
                </c:pt>
                <c:pt idx="1652">
                  <c:v>48.78</c:v>
                </c:pt>
                <c:pt idx="1653">
                  <c:v>11.03</c:v>
                </c:pt>
                <c:pt idx="1654">
                  <c:v>56.1</c:v>
                </c:pt>
                <c:pt idx="1655">
                  <c:v>65.290000000000006</c:v>
                </c:pt>
                <c:pt idx="1656">
                  <c:v>62.4</c:v>
                </c:pt>
                <c:pt idx="1657">
                  <c:v>46.13</c:v>
                </c:pt>
                <c:pt idx="1658">
                  <c:v>23.49</c:v>
                </c:pt>
                <c:pt idx="1659">
                  <c:v>64.84</c:v>
                </c:pt>
                <c:pt idx="1660">
                  <c:v>13.48</c:v>
                </c:pt>
                <c:pt idx="1661">
                  <c:v>33.6</c:v>
                </c:pt>
                <c:pt idx="1662">
                  <c:v>48.64</c:v>
                </c:pt>
                <c:pt idx="1663">
                  <c:v>11.16</c:v>
                </c:pt>
                <c:pt idx="1664">
                  <c:v>56.27</c:v>
                </c:pt>
                <c:pt idx="1665">
                  <c:v>65.16</c:v>
                </c:pt>
                <c:pt idx="1666">
                  <c:v>62.47</c:v>
                </c:pt>
                <c:pt idx="1667">
                  <c:v>45.87</c:v>
                </c:pt>
                <c:pt idx="1668">
                  <c:v>23.31</c:v>
                </c:pt>
                <c:pt idx="1669">
                  <c:v>64.650000000000006</c:v>
                </c:pt>
                <c:pt idx="1670">
                  <c:v>13.45</c:v>
                </c:pt>
                <c:pt idx="1671">
                  <c:v>33.770000000000003</c:v>
                </c:pt>
                <c:pt idx="1672">
                  <c:v>48.51</c:v>
                </c:pt>
                <c:pt idx="1673">
                  <c:v>11.29</c:v>
                </c:pt>
                <c:pt idx="1674">
                  <c:v>56.44</c:v>
                </c:pt>
                <c:pt idx="1675">
                  <c:v>65.03</c:v>
                </c:pt>
                <c:pt idx="1676">
                  <c:v>62.54</c:v>
                </c:pt>
                <c:pt idx="1677">
                  <c:v>45.62</c:v>
                </c:pt>
                <c:pt idx="1678">
                  <c:v>23.14</c:v>
                </c:pt>
                <c:pt idx="1679">
                  <c:v>64.459999999999994</c:v>
                </c:pt>
                <c:pt idx="1680">
                  <c:v>13.41</c:v>
                </c:pt>
                <c:pt idx="1681">
                  <c:v>33.93</c:v>
                </c:pt>
                <c:pt idx="1682">
                  <c:v>48.37</c:v>
                </c:pt>
                <c:pt idx="1683">
                  <c:v>11.42</c:v>
                </c:pt>
                <c:pt idx="1684">
                  <c:v>56.62</c:v>
                </c:pt>
                <c:pt idx="1685">
                  <c:v>64.900000000000006</c:v>
                </c:pt>
                <c:pt idx="1686">
                  <c:v>62.61</c:v>
                </c:pt>
                <c:pt idx="1687">
                  <c:v>45.37</c:v>
                </c:pt>
                <c:pt idx="1688">
                  <c:v>22.96</c:v>
                </c:pt>
                <c:pt idx="1689">
                  <c:v>64.27</c:v>
                </c:pt>
                <c:pt idx="1690">
                  <c:v>13.38</c:v>
                </c:pt>
                <c:pt idx="1691">
                  <c:v>34.1</c:v>
                </c:pt>
                <c:pt idx="1692">
                  <c:v>48.23</c:v>
                </c:pt>
                <c:pt idx="1693">
                  <c:v>11.55</c:v>
                </c:pt>
                <c:pt idx="1694">
                  <c:v>56.79</c:v>
                </c:pt>
                <c:pt idx="1695">
                  <c:v>64.760000000000005</c:v>
                </c:pt>
                <c:pt idx="1696">
                  <c:v>62.67</c:v>
                </c:pt>
                <c:pt idx="1697">
                  <c:v>45.12</c:v>
                </c:pt>
                <c:pt idx="1698">
                  <c:v>22.79</c:v>
                </c:pt>
                <c:pt idx="1699">
                  <c:v>64.069999999999993</c:v>
                </c:pt>
                <c:pt idx="1700">
                  <c:v>13.34</c:v>
                </c:pt>
                <c:pt idx="1701">
                  <c:v>34.26</c:v>
                </c:pt>
                <c:pt idx="1702">
                  <c:v>48.09</c:v>
                </c:pt>
                <c:pt idx="1703">
                  <c:v>11.68</c:v>
                </c:pt>
                <c:pt idx="1704">
                  <c:v>56.96</c:v>
                </c:pt>
                <c:pt idx="1705">
                  <c:v>64.63</c:v>
                </c:pt>
                <c:pt idx="1706">
                  <c:v>62.73</c:v>
                </c:pt>
                <c:pt idx="1707">
                  <c:v>44.86</c:v>
                </c:pt>
                <c:pt idx="1708">
                  <c:v>22.61</c:v>
                </c:pt>
                <c:pt idx="1709">
                  <c:v>63.88</c:v>
                </c:pt>
                <c:pt idx="1710">
                  <c:v>13.31</c:v>
                </c:pt>
                <c:pt idx="1711">
                  <c:v>34.42</c:v>
                </c:pt>
                <c:pt idx="1712">
                  <c:v>47.95</c:v>
                </c:pt>
                <c:pt idx="1713">
                  <c:v>11.81</c:v>
                </c:pt>
                <c:pt idx="1714">
                  <c:v>57.13</c:v>
                </c:pt>
                <c:pt idx="1715">
                  <c:v>64.489999999999995</c:v>
                </c:pt>
                <c:pt idx="1716">
                  <c:v>62.79</c:v>
                </c:pt>
                <c:pt idx="1717">
                  <c:v>44.61</c:v>
                </c:pt>
                <c:pt idx="1718">
                  <c:v>22.44</c:v>
                </c:pt>
                <c:pt idx="1719">
                  <c:v>63.69</c:v>
                </c:pt>
                <c:pt idx="1720">
                  <c:v>13.27</c:v>
                </c:pt>
                <c:pt idx="1721">
                  <c:v>34.590000000000003</c:v>
                </c:pt>
                <c:pt idx="1722">
                  <c:v>47.81</c:v>
                </c:pt>
                <c:pt idx="1723">
                  <c:v>11.94</c:v>
                </c:pt>
                <c:pt idx="1724">
                  <c:v>57.31</c:v>
                </c:pt>
                <c:pt idx="1725">
                  <c:v>64.349999999999994</c:v>
                </c:pt>
                <c:pt idx="1726">
                  <c:v>62.84</c:v>
                </c:pt>
                <c:pt idx="1727">
                  <c:v>44.36</c:v>
                </c:pt>
                <c:pt idx="1728">
                  <c:v>22.26</c:v>
                </c:pt>
                <c:pt idx="1729">
                  <c:v>63.49</c:v>
                </c:pt>
                <c:pt idx="1730">
                  <c:v>13.24</c:v>
                </c:pt>
                <c:pt idx="1731">
                  <c:v>34.75</c:v>
                </c:pt>
                <c:pt idx="1732">
                  <c:v>47.66</c:v>
                </c:pt>
                <c:pt idx="1733">
                  <c:v>12.07</c:v>
                </c:pt>
                <c:pt idx="1734">
                  <c:v>57.48</c:v>
                </c:pt>
                <c:pt idx="1735">
                  <c:v>64.209999999999994</c:v>
                </c:pt>
                <c:pt idx="1736">
                  <c:v>62.9</c:v>
                </c:pt>
                <c:pt idx="1737">
                  <c:v>44.11</c:v>
                </c:pt>
                <c:pt idx="1738">
                  <c:v>22.09</c:v>
                </c:pt>
                <c:pt idx="1739">
                  <c:v>63.29</c:v>
                </c:pt>
                <c:pt idx="1740">
                  <c:v>13.2</c:v>
                </c:pt>
                <c:pt idx="1741">
                  <c:v>34.92</c:v>
                </c:pt>
                <c:pt idx="1742">
                  <c:v>47.52</c:v>
                </c:pt>
                <c:pt idx="1743">
                  <c:v>12.2</c:v>
                </c:pt>
                <c:pt idx="1744">
                  <c:v>57.65</c:v>
                </c:pt>
                <c:pt idx="1745">
                  <c:v>64.06</c:v>
                </c:pt>
                <c:pt idx="1746">
                  <c:v>62.94</c:v>
                </c:pt>
                <c:pt idx="1747">
                  <c:v>43.85</c:v>
                </c:pt>
                <c:pt idx="1748">
                  <c:v>21.92</c:v>
                </c:pt>
                <c:pt idx="1749">
                  <c:v>63.1</c:v>
                </c:pt>
                <c:pt idx="1750">
                  <c:v>13.16</c:v>
                </c:pt>
                <c:pt idx="1751">
                  <c:v>35.08</c:v>
                </c:pt>
                <c:pt idx="1752">
                  <c:v>47.37</c:v>
                </c:pt>
                <c:pt idx="1753">
                  <c:v>12.33</c:v>
                </c:pt>
                <c:pt idx="1754">
                  <c:v>57.83</c:v>
                </c:pt>
                <c:pt idx="1755">
                  <c:v>63.91</c:v>
                </c:pt>
                <c:pt idx="1756">
                  <c:v>62.99</c:v>
                </c:pt>
                <c:pt idx="1757">
                  <c:v>43.6</c:v>
                </c:pt>
                <c:pt idx="1758">
                  <c:v>21.74</c:v>
                </c:pt>
                <c:pt idx="1759">
                  <c:v>62.9</c:v>
                </c:pt>
                <c:pt idx="1760">
                  <c:v>13.12</c:v>
                </c:pt>
                <c:pt idx="1761">
                  <c:v>35.24</c:v>
                </c:pt>
                <c:pt idx="1762">
                  <c:v>47.22</c:v>
                </c:pt>
                <c:pt idx="1763">
                  <c:v>12.46</c:v>
                </c:pt>
                <c:pt idx="1764">
                  <c:v>58</c:v>
                </c:pt>
                <c:pt idx="1765">
                  <c:v>63.76</c:v>
                </c:pt>
                <c:pt idx="1766">
                  <c:v>63.03</c:v>
                </c:pt>
                <c:pt idx="1767">
                  <c:v>43.35</c:v>
                </c:pt>
                <c:pt idx="1768">
                  <c:v>21.57</c:v>
                </c:pt>
                <c:pt idx="1769">
                  <c:v>62.7</c:v>
                </c:pt>
                <c:pt idx="1770">
                  <c:v>13.08</c:v>
                </c:pt>
                <c:pt idx="1771">
                  <c:v>35.409999999999997</c:v>
                </c:pt>
                <c:pt idx="1772">
                  <c:v>47.07</c:v>
                </c:pt>
                <c:pt idx="1773">
                  <c:v>12.59</c:v>
                </c:pt>
                <c:pt idx="1774">
                  <c:v>58.17</c:v>
                </c:pt>
                <c:pt idx="1775">
                  <c:v>63.61</c:v>
                </c:pt>
                <c:pt idx="1776">
                  <c:v>63.07</c:v>
                </c:pt>
                <c:pt idx="1777">
                  <c:v>43.1</c:v>
                </c:pt>
                <c:pt idx="1778">
                  <c:v>21.4</c:v>
                </c:pt>
                <c:pt idx="1779">
                  <c:v>62.5</c:v>
                </c:pt>
                <c:pt idx="1780">
                  <c:v>13.04</c:v>
                </c:pt>
                <c:pt idx="1781">
                  <c:v>35.57</c:v>
                </c:pt>
                <c:pt idx="1782">
                  <c:v>46.92</c:v>
                </c:pt>
                <c:pt idx="1783">
                  <c:v>12.72</c:v>
                </c:pt>
                <c:pt idx="1784">
                  <c:v>58.35</c:v>
                </c:pt>
                <c:pt idx="1785">
                  <c:v>63.46</c:v>
                </c:pt>
                <c:pt idx="1786">
                  <c:v>63.11</c:v>
                </c:pt>
                <c:pt idx="1787">
                  <c:v>42.85</c:v>
                </c:pt>
                <c:pt idx="1788">
                  <c:v>21.23</c:v>
                </c:pt>
                <c:pt idx="1789">
                  <c:v>62.3</c:v>
                </c:pt>
                <c:pt idx="1790">
                  <c:v>12.99</c:v>
                </c:pt>
                <c:pt idx="1791">
                  <c:v>35.729999999999997</c:v>
                </c:pt>
                <c:pt idx="1792">
                  <c:v>46.77</c:v>
                </c:pt>
                <c:pt idx="1793">
                  <c:v>12.85</c:v>
                </c:pt>
                <c:pt idx="1794">
                  <c:v>58.52</c:v>
                </c:pt>
                <c:pt idx="1795">
                  <c:v>63.31</c:v>
                </c:pt>
                <c:pt idx="1796">
                  <c:v>63.15</c:v>
                </c:pt>
                <c:pt idx="1797">
                  <c:v>42.6</c:v>
                </c:pt>
                <c:pt idx="1798">
                  <c:v>21.06</c:v>
                </c:pt>
                <c:pt idx="1799">
                  <c:v>62.09</c:v>
                </c:pt>
                <c:pt idx="1800">
                  <c:v>12.95</c:v>
                </c:pt>
                <c:pt idx="1801">
                  <c:v>35.89</c:v>
                </c:pt>
                <c:pt idx="1802">
                  <c:v>46.62</c:v>
                </c:pt>
                <c:pt idx="1803">
                  <c:v>12.98</c:v>
                </c:pt>
                <c:pt idx="1804">
                  <c:v>58.69</c:v>
                </c:pt>
                <c:pt idx="1805">
                  <c:v>63.15</c:v>
                </c:pt>
                <c:pt idx="1806">
                  <c:v>63.18</c:v>
                </c:pt>
                <c:pt idx="1807">
                  <c:v>42.35</c:v>
                </c:pt>
                <c:pt idx="1808">
                  <c:v>20.88</c:v>
                </c:pt>
                <c:pt idx="1809">
                  <c:v>61.89</c:v>
                </c:pt>
                <c:pt idx="1810">
                  <c:v>12.91</c:v>
                </c:pt>
                <c:pt idx="1811">
                  <c:v>36.06</c:v>
                </c:pt>
                <c:pt idx="1812">
                  <c:v>46.47</c:v>
                </c:pt>
                <c:pt idx="1813">
                  <c:v>13.11</c:v>
                </c:pt>
                <c:pt idx="1814">
                  <c:v>58.87</c:v>
                </c:pt>
                <c:pt idx="1815">
                  <c:v>62.99</c:v>
                </c:pt>
                <c:pt idx="1816">
                  <c:v>63.21</c:v>
                </c:pt>
                <c:pt idx="1817">
                  <c:v>42.1</c:v>
                </c:pt>
                <c:pt idx="1818">
                  <c:v>20.71</c:v>
                </c:pt>
                <c:pt idx="1819">
                  <c:v>61.69</c:v>
                </c:pt>
                <c:pt idx="1820">
                  <c:v>12.86</c:v>
                </c:pt>
                <c:pt idx="1821">
                  <c:v>36.22</c:v>
                </c:pt>
                <c:pt idx="1822">
                  <c:v>46.31</c:v>
                </c:pt>
                <c:pt idx="1823">
                  <c:v>59.04</c:v>
                </c:pt>
                <c:pt idx="1824">
                  <c:v>62.83</c:v>
                </c:pt>
                <c:pt idx="1825">
                  <c:v>63.23</c:v>
                </c:pt>
                <c:pt idx="1826">
                  <c:v>41.85</c:v>
                </c:pt>
                <c:pt idx="1827">
                  <c:v>20.54</c:v>
                </c:pt>
                <c:pt idx="1828">
                  <c:v>61.48</c:v>
                </c:pt>
                <c:pt idx="1829">
                  <c:v>12.81</c:v>
                </c:pt>
                <c:pt idx="1830">
                  <c:v>36.380000000000003</c:v>
                </c:pt>
                <c:pt idx="1831">
                  <c:v>46.16</c:v>
                </c:pt>
                <c:pt idx="1832">
                  <c:v>13.37</c:v>
                </c:pt>
                <c:pt idx="1833">
                  <c:v>59.22</c:v>
                </c:pt>
                <c:pt idx="1834">
                  <c:v>62.67</c:v>
                </c:pt>
                <c:pt idx="1835">
                  <c:v>63.25</c:v>
                </c:pt>
                <c:pt idx="1836">
                  <c:v>41.6</c:v>
                </c:pt>
                <c:pt idx="1837">
                  <c:v>20.37</c:v>
                </c:pt>
                <c:pt idx="1838">
                  <c:v>61.28</c:v>
                </c:pt>
                <c:pt idx="1839">
                  <c:v>12.77</c:v>
                </c:pt>
                <c:pt idx="1840">
                  <c:v>36.54</c:v>
                </c:pt>
                <c:pt idx="1841">
                  <c:v>46</c:v>
                </c:pt>
                <c:pt idx="1842">
                  <c:v>13.5</c:v>
                </c:pt>
                <c:pt idx="1843">
                  <c:v>59.39</c:v>
                </c:pt>
                <c:pt idx="1844">
                  <c:v>62.5</c:v>
                </c:pt>
                <c:pt idx="1845">
                  <c:v>63.27</c:v>
                </c:pt>
                <c:pt idx="1846">
                  <c:v>41.35</c:v>
                </c:pt>
                <c:pt idx="1847">
                  <c:v>20.2</c:v>
                </c:pt>
                <c:pt idx="1848">
                  <c:v>61.07</c:v>
                </c:pt>
                <c:pt idx="1849">
                  <c:v>36.700000000000003</c:v>
                </c:pt>
                <c:pt idx="1850">
                  <c:v>45.84</c:v>
                </c:pt>
                <c:pt idx="1851">
                  <c:v>13.62</c:v>
                </c:pt>
                <c:pt idx="1852">
                  <c:v>59.57</c:v>
                </c:pt>
                <c:pt idx="1853">
                  <c:v>62.34</c:v>
                </c:pt>
                <c:pt idx="1854">
                  <c:v>63.29</c:v>
                </c:pt>
                <c:pt idx="1855">
                  <c:v>41.1</c:v>
                </c:pt>
                <c:pt idx="1856">
                  <c:v>20.03</c:v>
                </c:pt>
                <c:pt idx="1857">
                  <c:v>60.87</c:v>
                </c:pt>
                <c:pt idx="1858">
                  <c:v>36.86</c:v>
                </c:pt>
                <c:pt idx="1859">
                  <c:v>45.68</c:v>
                </c:pt>
                <c:pt idx="1860">
                  <c:v>10.130000000000001</c:v>
                </c:pt>
                <c:pt idx="1861">
                  <c:v>13.75</c:v>
                </c:pt>
                <c:pt idx="1862">
                  <c:v>59.74</c:v>
                </c:pt>
                <c:pt idx="1863">
                  <c:v>62.17</c:v>
                </c:pt>
                <c:pt idx="1864">
                  <c:v>63.3</c:v>
                </c:pt>
                <c:pt idx="1865">
                  <c:v>40.85</c:v>
                </c:pt>
                <c:pt idx="1866">
                  <c:v>19.86</c:v>
                </c:pt>
                <c:pt idx="1867">
                  <c:v>60.66</c:v>
                </c:pt>
                <c:pt idx="1868">
                  <c:v>12.62</c:v>
                </c:pt>
                <c:pt idx="1869">
                  <c:v>37.020000000000003</c:v>
                </c:pt>
                <c:pt idx="1870">
                  <c:v>45.52</c:v>
                </c:pt>
                <c:pt idx="1871">
                  <c:v>10.29</c:v>
                </c:pt>
                <c:pt idx="1872">
                  <c:v>13.88</c:v>
                </c:pt>
                <c:pt idx="1873">
                  <c:v>59.92</c:v>
                </c:pt>
                <c:pt idx="1874">
                  <c:v>62</c:v>
                </c:pt>
                <c:pt idx="1875">
                  <c:v>63.31</c:v>
                </c:pt>
                <c:pt idx="1876">
                  <c:v>40.6</c:v>
                </c:pt>
                <c:pt idx="1877">
                  <c:v>19.690000000000001</c:v>
                </c:pt>
                <c:pt idx="1878">
                  <c:v>60.45</c:v>
                </c:pt>
                <c:pt idx="1879">
                  <c:v>12.57</c:v>
                </c:pt>
                <c:pt idx="1880">
                  <c:v>37.18</c:v>
                </c:pt>
                <c:pt idx="1881">
                  <c:v>45.36</c:v>
                </c:pt>
                <c:pt idx="1882">
                  <c:v>10.46</c:v>
                </c:pt>
                <c:pt idx="1883">
                  <c:v>14.01</c:v>
                </c:pt>
                <c:pt idx="1884">
                  <c:v>60.09</c:v>
                </c:pt>
                <c:pt idx="1885">
                  <c:v>61.83</c:v>
                </c:pt>
                <c:pt idx="1886">
                  <c:v>63.32</c:v>
                </c:pt>
                <c:pt idx="1887">
                  <c:v>40.35</c:v>
                </c:pt>
                <c:pt idx="1888">
                  <c:v>19.52</c:v>
                </c:pt>
                <c:pt idx="1889">
                  <c:v>60.24</c:v>
                </c:pt>
                <c:pt idx="1890">
                  <c:v>12.52</c:v>
                </c:pt>
                <c:pt idx="1891">
                  <c:v>37.35</c:v>
                </c:pt>
                <c:pt idx="1892">
                  <c:v>45.2</c:v>
                </c:pt>
                <c:pt idx="1893">
                  <c:v>10.62</c:v>
                </c:pt>
                <c:pt idx="1894">
                  <c:v>14.14</c:v>
                </c:pt>
                <c:pt idx="1895">
                  <c:v>60.27</c:v>
                </c:pt>
                <c:pt idx="1896">
                  <c:v>61.66</c:v>
                </c:pt>
                <c:pt idx="1897">
                  <c:v>63.32</c:v>
                </c:pt>
                <c:pt idx="1898">
                  <c:v>40.1</c:v>
                </c:pt>
                <c:pt idx="1899">
                  <c:v>19.350000000000001</c:v>
                </c:pt>
                <c:pt idx="1900">
                  <c:v>60.03</c:v>
                </c:pt>
                <c:pt idx="1901">
                  <c:v>37.51</c:v>
                </c:pt>
                <c:pt idx="1902">
                  <c:v>45.04</c:v>
                </c:pt>
                <c:pt idx="1903">
                  <c:v>10.78</c:v>
                </c:pt>
                <c:pt idx="1904">
                  <c:v>14.26</c:v>
                </c:pt>
                <c:pt idx="1905">
                  <c:v>60.44</c:v>
                </c:pt>
                <c:pt idx="1906">
                  <c:v>61.49</c:v>
                </c:pt>
                <c:pt idx="1907">
                  <c:v>63.32</c:v>
                </c:pt>
                <c:pt idx="1908">
                  <c:v>39.85</c:v>
                </c:pt>
                <c:pt idx="1909">
                  <c:v>19.18</c:v>
                </c:pt>
                <c:pt idx="1910">
                  <c:v>59.82</c:v>
                </c:pt>
                <c:pt idx="1911">
                  <c:v>12.42</c:v>
                </c:pt>
                <c:pt idx="1912">
                  <c:v>37.67</c:v>
                </c:pt>
                <c:pt idx="1913">
                  <c:v>44.87</c:v>
                </c:pt>
                <c:pt idx="1914">
                  <c:v>10.94</c:v>
                </c:pt>
                <c:pt idx="1915">
                  <c:v>14.39</c:v>
                </c:pt>
                <c:pt idx="1916">
                  <c:v>60.62</c:v>
                </c:pt>
                <c:pt idx="1917">
                  <c:v>61.31</c:v>
                </c:pt>
                <c:pt idx="1918">
                  <c:v>63.32</c:v>
                </c:pt>
                <c:pt idx="1919">
                  <c:v>39.6</c:v>
                </c:pt>
                <c:pt idx="1920">
                  <c:v>19.010000000000002</c:v>
                </c:pt>
                <c:pt idx="1921">
                  <c:v>59.61</c:v>
                </c:pt>
                <c:pt idx="1922">
                  <c:v>37.83</c:v>
                </c:pt>
                <c:pt idx="1923">
                  <c:v>44.71</c:v>
                </c:pt>
                <c:pt idx="1924">
                  <c:v>11.1</c:v>
                </c:pt>
                <c:pt idx="1925">
                  <c:v>14.52</c:v>
                </c:pt>
                <c:pt idx="1926">
                  <c:v>60.79</c:v>
                </c:pt>
                <c:pt idx="1927">
                  <c:v>61.14</c:v>
                </c:pt>
                <c:pt idx="1928">
                  <c:v>63.32</c:v>
                </c:pt>
                <c:pt idx="1929">
                  <c:v>39.36</c:v>
                </c:pt>
                <c:pt idx="1930">
                  <c:v>18.850000000000001</c:v>
                </c:pt>
                <c:pt idx="1931">
                  <c:v>59.4</c:v>
                </c:pt>
                <c:pt idx="1932">
                  <c:v>12.31</c:v>
                </c:pt>
                <c:pt idx="1933">
                  <c:v>37.979999999999997</c:v>
                </c:pt>
                <c:pt idx="1934">
                  <c:v>44.54</c:v>
                </c:pt>
                <c:pt idx="1935">
                  <c:v>11.26</c:v>
                </c:pt>
                <c:pt idx="1936">
                  <c:v>14.65</c:v>
                </c:pt>
                <c:pt idx="1937">
                  <c:v>60.97</c:v>
                </c:pt>
                <c:pt idx="1938">
                  <c:v>60.96</c:v>
                </c:pt>
                <c:pt idx="1939">
                  <c:v>63.31</c:v>
                </c:pt>
                <c:pt idx="1940">
                  <c:v>39.11</c:v>
                </c:pt>
                <c:pt idx="1941">
                  <c:v>18.68</c:v>
                </c:pt>
                <c:pt idx="1942">
                  <c:v>59.19</c:v>
                </c:pt>
                <c:pt idx="1943">
                  <c:v>12.25</c:v>
                </c:pt>
                <c:pt idx="1944">
                  <c:v>38.14</c:v>
                </c:pt>
                <c:pt idx="1945">
                  <c:v>44.37</c:v>
                </c:pt>
                <c:pt idx="1946">
                  <c:v>11.43</c:v>
                </c:pt>
                <c:pt idx="1947">
                  <c:v>14.77</c:v>
                </c:pt>
                <c:pt idx="1948">
                  <c:v>61.15</c:v>
                </c:pt>
                <c:pt idx="1949">
                  <c:v>60.78</c:v>
                </c:pt>
                <c:pt idx="1950">
                  <c:v>63.3</c:v>
                </c:pt>
                <c:pt idx="1951">
                  <c:v>38.86</c:v>
                </c:pt>
                <c:pt idx="1952">
                  <c:v>18.510000000000002</c:v>
                </c:pt>
                <c:pt idx="1953">
                  <c:v>58.98</c:v>
                </c:pt>
                <c:pt idx="1954">
                  <c:v>12.2</c:v>
                </c:pt>
                <c:pt idx="1955">
                  <c:v>38.299999999999997</c:v>
                </c:pt>
                <c:pt idx="1956">
                  <c:v>44.21</c:v>
                </c:pt>
                <c:pt idx="1957">
                  <c:v>11.59</c:v>
                </c:pt>
                <c:pt idx="1958">
                  <c:v>14.9</c:v>
                </c:pt>
                <c:pt idx="1959">
                  <c:v>61.32</c:v>
                </c:pt>
                <c:pt idx="1960">
                  <c:v>60.6</c:v>
                </c:pt>
                <c:pt idx="1961">
                  <c:v>63.28</c:v>
                </c:pt>
                <c:pt idx="1962">
                  <c:v>38.61</c:v>
                </c:pt>
                <c:pt idx="1963">
                  <c:v>18.34</c:v>
                </c:pt>
                <c:pt idx="1964">
                  <c:v>58.77</c:v>
                </c:pt>
                <c:pt idx="1965">
                  <c:v>12.14</c:v>
                </c:pt>
                <c:pt idx="1966">
                  <c:v>38.46</c:v>
                </c:pt>
                <c:pt idx="1967">
                  <c:v>44.04</c:v>
                </c:pt>
                <c:pt idx="1968">
                  <c:v>11.75</c:v>
                </c:pt>
                <c:pt idx="1969">
                  <c:v>15.03</c:v>
                </c:pt>
                <c:pt idx="1970">
                  <c:v>61.5</c:v>
                </c:pt>
                <c:pt idx="1971">
                  <c:v>60.42</c:v>
                </c:pt>
                <c:pt idx="1972">
                  <c:v>63.27</c:v>
                </c:pt>
                <c:pt idx="1973">
                  <c:v>38.369999999999997</c:v>
                </c:pt>
                <c:pt idx="1974">
                  <c:v>18.170000000000002</c:v>
                </c:pt>
                <c:pt idx="1975">
                  <c:v>58.55</c:v>
                </c:pt>
                <c:pt idx="1976">
                  <c:v>12.08</c:v>
                </c:pt>
                <c:pt idx="1977">
                  <c:v>38.619999999999997</c:v>
                </c:pt>
                <c:pt idx="1978">
                  <c:v>43.87</c:v>
                </c:pt>
                <c:pt idx="1979">
                  <c:v>11.91</c:v>
                </c:pt>
                <c:pt idx="1980">
                  <c:v>15.15</c:v>
                </c:pt>
                <c:pt idx="1981">
                  <c:v>61.67</c:v>
                </c:pt>
                <c:pt idx="1982">
                  <c:v>60.23</c:v>
                </c:pt>
                <c:pt idx="1983">
                  <c:v>63.25</c:v>
                </c:pt>
                <c:pt idx="1984">
                  <c:v>38.119999999999997</c:v>
                </c:pt>
                <c:pt idx="1985">
                  <c:v>18.010000000000002</c:v>
                </c:pt>
                <c:pt idx="1986">
                  <c:v>58.34</c:v>
                </c:pt>
                <c:pt idx="1987">
                  <c:v>12.02</c:v>
                </c:pt>
                <c:pt idx="1988">
                  <c:v>38.78</c:v>
                </c:pt>
                <c:pt idx="1989">
                  <c:v>43.7</c:v>
                </c:pt>
                <c:pt idx="1990">
                  <c:v>12.07</c:v>
                </c:pt>
                <c:pt idx="1991">
                  <c:v>15.28</c:v>
                </c:pt>
                <c:pt idx="1992">
                  <c:v>61.85</c:v>
                </c:pt>
                <c:pt idx="1993">
                  <c:v>60.05</c:v>
                </c:pt>
                <c:pt idx="1994">
                  <c:v>63.22</c:v>
                </c:pt>
                <c:pt idx="1995">
                  <c:v>37.869999999999997</c:v>
                </c:pt>
                <c:pt idx="1996">
                  <c:v>17.84</c:v>
                </c:pt>
                <c:pt idx="1997">
                  <c:v>58.13</c:v>
                </c:pt>
                <c:pt idx="1998">
                  <c:v>11.96</c:v>
                </c:pt>
                <c:pt idx="1999">
                  <c:v>38.94</c:v>
                </c:pt>
                <c:pt idx="2000">
                  <c:v>43.53</c:v>
                </c:pt>
                <c:pt idx="2001">
                  <c:v>12.23</c:v>
                </c:pt>
                <c:pt idx="2002">
                  <c:v>15.4</c:v>
                </c:pt>
                <c:pt idx="2003">
                  <c:v>62.03</c:v>
                </c:pt>
                <c:pt idx="2004">
                  <c:v>59.86</c:v>
                </c:pt>
                <c:pt idx="2005">
                  <c:v>63.2</c:v>
                </c:pt>
                <c:pt idx="2006">
                  <c:v>37.630000000000003</c:v>
                </c:pt>
                <c:pt idx="2007">
                  <c:v>17.670000000000002</c:v>
                </c:pt>
                <c:pt idx="2008">
                  <c:v>57.91</c:v>
                </c:pt>
                <c:pt idx="2009">
                  <c:v>11.9</c:v>
                </c:pt>
                <c:pt idx="2010">
                  <c:v>39.1</c:v>
                </c:pt>
                <c:pt idx="2011">
                  <c:v>43.35</c:v>
                </c:pt>
                <c:pt idx="2012">
                  <c:v>12.39</c:v>
                </c:pt>
                <c:pt idx="2013">
                  <c:v>15.53</c:v>
                </c:pt>
                <c:pt idx="2014">
                  <c:v>62.2</c:v>
                </c:pt>
                <c:pt idx="2015">
                  <c:v>59.68</c:v>
                </c:pt>
                <c:pt idx="2016">
                  <c:v>63.17</c:v>
                </c:pt>
                <c:pt idx="2017">
                  <c:v>37.380000000000003</c:v>
                </c:pt>
                <c:pt idx="2018">
                  <c:v>17.510000000000002</c:v>
                </c:pt>
                <c:pt idx="2019">
                  <c:v>57.7</c:v>
                </c:pt>
                <c:pt idx="2020">
                  <c:v>11.84</c:v>
                </c:pt>
                <c:pt idx="2021">
                  <c:v>39.25</c:v>
                </c:pt>
                <c:pt idx="2022">
                  <c:v>43.18</c:v>
                </c:pt>
                <c:pt idx="2023">
                  <c:v>12.55</c:v>
                </c:pt>
                <c:pt idx="2024">
                  <c:v>15.65</c:v>
                </c:pt>
                <c:pt idx="2025">
                  <c:v>62.38</c:v>
                </c:pt>
                <c:pt idx="2026">
                  <c:v>59.49</c:v>
                </c:pt>
                <c:pt idx="2027">
                  <c:v>63.13</c:v>
                </c:pt>
                <c:pt idx="2028">
                  <c:v>37.130000000000003</c:v>
                </c:pt>
                <c:pt idx="2029">
                  <c:v>17.34</c:v>
                </c:pt>
                <c:pt idx="2030">
                  <c:v>57.48</c:v>
                </c:pt>
                <c:pt idx="2031">
                  <c:v>11.78</c:v>
                </c:pt>
                <c:pt idx="2032">
                  <c:v>39.409999999999997</c:v>
                </c:pt>
                <c:pt idx="2033">
                  <c:v>43.01</c:v>
                </c:pt>
                <c:pt idx="2034">
                  <c:v>12.72</c:v>
                </c:pt>
                <c:pt idx="2035">
                  <c:v>15.78</c:v>
                </c:pt>
                <c:pt idx="2036">
                  <c:v>62.56</c:v>
                </c:pt>
                <c:pt idx="2037">
                  <c:v>59.3</c:v>
                </c:pt>
                <c:pt idx="2038">
                  <c:v>63.1</c:v>
                </c:pt>
                <c:pt idx="2039">
                  <c:v>36.89</c:v>
                </c:pt>
                <c:pt idx="2040">
                  <c:v>17.18</c:v>
                </c:pt>
                <c:pt idx="2041">
                  <c:v>57.27</c:v>
                </c:pt>
                <c:pt idx="2042">
                  <c:v>11.72</c:v>
                </c:pt>
                <c:pt idx="2043">
                  <c:v>39.57</c:v>
                </c:pt>
                <c:pt idx="2044">
                  <c:v>42.83</c:v>
                </c:pt>
                <c:pt idx="2045">
                  <c:v>12.88</c:v>
                </c:pt>
                <c:pt idx="2046">
                  <c:v>15.9</c:v>
                </c:pt>
                <c:pt idx="2047">
                  <c:v>62.73</c:v>
                </c:pt>
                <c:pt idx="2048">
                  <c:v>59.11</c:v>
                </c:pt>
                <c:pt idx="2049">
                  <c:v>63.06</c:v>
                </c:pt>
                <c:pt idx="2050">
                  <c:v>36.64</c:v>
                </c:pt>
                <c:pt idx="2051">
                  <c:v>17.010000000000002</c:v>
                </c:pt>
                <c:pt idx="2052">
                  <c:v>57.05</c:v>
                </c:pt>
                <c:pt idx="2053">
                  <c:v>11.66</c:v>
                </c:pt>
                <c:pt idx="2054">
                  <c:v>39.729999999999997</c:v>
                </c:pt>
                <c:pt idx="2055">
                  <c:v>42.66</c:v>
                </c:pt>
                <c:pt idx="2056">
                  <c:v>13.04</c:v>
                </c:pt>
                <c:pt idx="2057">
                  <c:v>16.03</c:v>
                </c:pt>
                <c:pt idx="2058">
                  <c:v>62.91</c:v>
                </c:pt>
                <c:pt idx="2059">
                  <c:v>58.92</c:v>
                </c:pt>
                <c:pt idx="2060">
                  <c:v>63.02</c:v>
                </c:pt>
                <c:pt idx="2061">
                  <c:v>36.4</c:v>
                </c:pt>
                <c:pt idx="2062">
                  <c:v>16.850000000000001</c:v>
                </c:pt>
                <c:pt idx="2063">
                  <c:v>56.84</c:v>
                </c:pt>
                <c:pt idx="2064">
                  <c:v>11.59</c:v>
                </c:pt>
                <c:pt idx="2065">
                  <c:v>39.880000000000003</c:v>
                </c:pt>
                <c:pt idx="2066">
                  <c:v>42.48</c:v>
                </c:pt>
                <c:pt idx="2067">
                  <c:v>13.2</c:v>
                </c:pt>
                <c:pt idx="2068">
                  <c:v>16.149999999999999</c:v>
                </c:pt>
                <c:pt idx="2069">
                  <c:v>63.09</c:v>
                </c:pt>
                <c:pt idx="2070">
                  <c:v>58.72</c:v>
                </c:pt>
                <c:pt idx="2071">
                  <c:v>62.98</c:v>
                </c:pt>
                <c:pt idx="2072">
                  <c:v>36.15</c:v>
                </c:pt>
                <c:pt idx="2073">
                  <c:v>16.68</c:v>
                </c:pt>
                <c:pt idx="2074">
                  <c:v>56.62</c:v>
                </c:pt>
                <c:pt idx="2075">
                  <c:v>11.53</c:v>
                </c:pt>
                <c:pt idx="2076">
                  <c:v>40.04</c:v>
                </c:pt>
                <c:pt idx="2077">
                  <c:v>42.3</c:v>
                </c:pt>
                <c:pt idx="2078">
                  <c:v>13.36</c:v>
                </c:pt>
                <c:pt idx="2079">
                  <c:v>16.27</c:v>
                </c:pt>
                <c:pt idx="2080">
                  <c:v>63.26</c:v>
                </c:pt>
                <c:pt idx="2081">
                  <c:v>58.53</c:v>
                </c:pt>
                <c:pt idx="2082">
                  <c:v>62.93</c:v>
                </c:pt>
                <c:pt idx="2083">
                  <c:v>35.909999999999997</c:v>
                </c:pt>
                <c:pt idx="2084">
                  <c:v>16.52</c:v>
                </c:pt>
                <c:pt idx="2085">
                  <c:v>56.41</c:v>
                </c:pt>
                <c:pt idx="2086">
                  <c:v>11.46</c:v>
                </c:pt>
                <c:pt idx="2087">
                  <c:v>40.200000000000003</c:v>
                </c:pt>
                <c:pt idx="2088">
                  <c:v>42.13</c:v>
                </c:pt>
                <c:pt idx="2089">
                  <c:v>13.52</c:v>
                </c:pt>
                <c:pt idx="2090">
                  <c:v>16.399999999999999</c:v>
                </c:pt>
                <c:pt idx="2091">
                  <c:v>63.44</c:v>
                </c:pt>
                <c:pt idx="2092">
                  <c:v>58.33</c:v>
                </c:pt>
                <c:pt idx="2093">
                  <c:v>62.88</c:v>
                </c:pt>
                <c:pt idx="2094">
                  <c:v>35.659999999999997</c:v>
                </c:pt>
                <c:pt idx="2095">
                  <c:v>16.350000000000001</c:v>
                </c:pt>
                <c:pt idx="2096">
                  <c:v>56.19</c:v>
                </c:pt>
                <c:pt idx="2097">
                  <c:v>11.4</c:v>
                </c:pt>
                <c:pt idx="2098">
                  <c:v>40.35</c:v>
                </c:pt>
                <c:pt idx="2099">
                  <c:v>41.95</c:v>
                </c:pt>
                <c:pt idx="2100">
                  <c:v>13.68</c:v>
                </c:pt>
                <c:pt idx="2101">
                  <c:v>16.52</c:v>
                </c:pt>
                <c:pt idx="2102">
                  <c:v>63.62</c:v>
                </c:pt>
                <c:pt idx="2103">
                  <c:v>58.14</c:v>
                </c:pt>
                <c:pt idx="2104">
                  <c:v>62.83</c:v>
                </c:pt>
                <c:pt idx="2105">
                  <c:v>35.42</c:v>
                </c:pt>
                <c:pt idx="2106">
                  <c:v>16.190000000000001</c:v>
                </c:pt>
                <c:pt idx="2107">
                  <c:v>55.97</c:v>
                </c:pt>
                <c:pt idx="2108">
                  <c:v>11.33</c:v>
                </c:pt>
                <c:pt idx="2109">
                  <c:v>40.51</c:v>
                </c:pt>
                <c:pt idx="2110">
                  <c:v>41.77</c:v>
                </c:pt>
                <c:pt idx="2111">
                  <c:v>13.84</c:v>
                </c:pt>
                <c:pt idx="2112">
                  <c:v>16.64</c:v>
                </c:pt>
                <c:pt idx="2113">
                  <c:v>63.79</c:v>
                </c:pt>
                <c:pt idx="2114">
                  <c:v>57.94</c:v>
                </c:pt>
                <c:pt idx="2115">
                  <c:v>62.77</c:v>
                </c:pt>
                <c:pt idx="2116">
                  <c:v>35.17</c:v>
                </c:pt>
                <c:pt idx="2117">
                  <c:v>16.02</c:v>
                </c:pt>
                <c:pt idx="2118">
                  <c:v>55.75</c:v>
                </c:pt>
                <c:pt idx="2119">
                  <c:v>11.26</c:v>
                </c:pt>
                <c:pt idx="2120">
                  <c:v>40.659999999999997</c:v>
                </c:pt>
                <c:pt idx="2121">
                  <c:v>41.59</c:v>
                </c:pt>
                <c:pt idx="2122">
                  <c:v>14</c:v>
                </c:pt>
                <c:pt idx="2123">
                  <c:v>16.760000000000002</c:v>
                </c:pt>
                <c:pt idx="2124">
                  <c:v>63.97</c:v>
                </c:pt>
                <c:pt idx="2125">
                  <c:v>57.74</c:v>
                </c:pt>
                <c:pt idx="2126">
                  <c:v>62.71</c:v>
                </c:pt>
                <c:pt idx="2127">
                  <c:v>34.93</c:v>
                </c:pt>
                <c:pt idx="2128">
                  <c:v>15.86</c:v>
                </c:pt>
                <c:pt idx="2129">
                  <c:v>55.54</c:v>
                </c:pt>
                <c:pt idx="2130">
                  <c:v>11.19</c:v>
                </c:pt>
                <c:pt idx="2131">
                  <c:v>40.82</c:v>
                </c:pt>
                <c:pt idx="2132">
                  <c:v>41.41</c:v>
                </c:pt>
                <c:pt idx="2133">
                  <c:v>14.16</c:v>
                </c:pt>
                <c:pt idx="2134">
                  <c:v>16.89</c:v>
                </c:pt>
                <c:pt idx="2135">
                  <c:v>64.150000000000006</c:v>
                </c:pt>
                <c:pt idx="2136">
                  <c:v>57.54</c:v>
                </c:pt>
                <c:pt idx="2137">
                  <c:v>62.65</c:v>
                </c:pt>
                <c:pt idx="2138">
                  <c:v>34.68</c:v>
                </c:pt>
                <c:pt idx="2139">
                  <c:v>15.7</c:v>
                </c:pt>
                <c:pt idx="2140">
                  <c:v>55.32</c:v>
                </c:pt>
                <c:pt idx="2141">
                  <c:v>11.12</c:v>
                </c:pt>
                <c:pt idx="2142">
                  <c:v>40.97</c:v>
                </c:pt>
                <c:pt idx="2143">
                  <c:v>41.23</c:v>
                </c:pt>
                <c:pt idx="2144">
                  <c:v>14.32</c:v>
                </c:pt>
                <c:pt idx="2145">
                  <c:v>17.010000000000002</c:v>
                </c:pt>
                <c:pt idx="2146">
                  <c:v>64.319999999999993</c:v>
                </c:pt>
                <c:pt idx="2147">
                  <c:v>57.34</c:v>
                </c:pt>
                <c:pt idx="2148">
                  <c:v>62.59</c:v>
                </c:pt>
                <c:pt idx="2149">
                  <c:v>34.44</c:v>
                </c:pt>
                <c:pt idx="2150">
                  <c:v>15.53</c:v>
                </c:pt>
                <c:pt idx="2151">
                  <c:v>55.1</c:v>
                </c:pt>
                <c:pt idx="2152">
                  <c:v>11.05</c:v>
                </c:pt>
                <c:pt idx="2153">
                  <c:v>41.13</c:v>
                </c:pt>
                <c:pt idx="2154">
                  <c:v>41.04</c:v>
                </c:pt>
                <c:pt idx="2155">
                  <c:v>14.49</c:v>
                </c:pt>
                <c:pt idx="2156">
                  <c:v>17.13</c:v>
                </c:pt>
                <c:pt idx="2157">
                  <c:v>64.5</c:v>
                </c:pt>
                <c:pt idx="2158">
                  <c:v>57.14</c:v>
                </c:pt>
                <c:pt idx="2159">
                  <c:v>62.52</c:v>
                </c:pt>
                <c:pt idx="2160">
                  <c:v>10.039999999999999</c:v>
                </c:pt>
                <c:pt idx="2161">
                  <c:v>34.200000000000003</c:v>
                </c:pt>
                <c:pt idx="2162">
                  <c:v>15.37</c:v>
                </c:pt>
                <c:pt idx="2163">
                  <c:v>54.88</c:v>
                </c:pt>
                <c:pt idx="2164">
                  <c:v>10.98</c:v>
                </c:pt>
                <c:pt idx="2165">
                  <c:v>41.28</c:v>
                </c:pt>
                <c:pt idx="2166">
                  <c:v>40.86</c:v>
                </c:pt>
                <c:pt idx="2167">
                  <c:v>14.65</c:v>
                </c:pt>
                <c:pt idx="2168">
                  <c:v>17.25</c:v>
                </c:pt>
                <c:pt idx="2169">
                  <c:v>64.680000000000007</c:v>
                </c:pt>
                <c:pt idx="2170">
                  <c:v>56.94</c:v>
                </c:pt>
                <c:pt idx="2171">
                  <c:v>62.45</c:v>
                </c:pt>
                <c:pt idx="2172">
                  <c:v>10.199999999999999</c:v>
                </c:pt>
                <c:pt idx="2173">
                  <c:v>33.96</c:v>
                </c:pt>
                <c:pt idx="2174">
                  <c:v>15.21</c:v>
                </c:pt>
                <c:pt idx="2175">
                  <c:v>54.66</c:v>
                </c:pt>
                <c:pt idx="2176">
                  <c:v>10.91</c:v>
                </c:pt>
                <c:pt idx="2177">
                  <c:v>41.44</c:v>
                </c:pt>
                <c:pt idx="2178">
                  <c:v>40.68</c:v>
                </c:pt>
                <c:pt idx="2179">
                  <c:v>14.81</c:v>
                </c:pt>
                <c:pt idx="2180">
                  <c:v>17.37</c:v>
                </c:pt>
                <c:pt idx="2181">
                  <c:v>64.86</c:v>
                </c:pt>
                <c:pt idx="2182">
                  <c:v>56.74</c:v>
                </c:pt>
                <c:pt idx="2183">
                  <c:v>62.38</c:v>
                </c:pt>
                <c:pt idx="2184">
                  <c:v>33.71</c:v>
                </c:pt>
                <c:pt idx="2185">
                  <c:v>15.05</c:v>
                </c:pt>
                <c:pt idx="2186">
                  <c:v>54.44</c:v>
                </c:pt>
                <c:pt idx="2187">
                  <c:v>10.84</c:v>
                </c:pt>
                <c:pt idx="2188">
                  <c:v>41.59</c:v>
                </c:pt>
                <c:pt idx="2189">
                  <c:v>40.5</c:v>
                </c:pt>
                <c:pt idx="2190">
                  <c:v>14.97</c:v>
                </c:pt>
                <c:pt idx="2191">
                  <c:v>17.489999999999998</c:v>
                </c:pt>
                <c:pt idx="2192">
                  <c:v>65.03</c:v>
                </c:pt>
                <c:pt idx="2193">
                  <c:v>56.54</c:v>
                </c:pt>
                <c:pt idx="2194">
                  <c:v>62.3</c:v>
                </c:pt>
                <c:pt idx="2195">
                  <c:v>10.5</c:v>
                </c:pt>
                <c:pt idx="2196">
                  <c:v>33.47</c:v>
                </c:pt>
                <c:pt idx="2197">
                  <c:v>14.88</c:v>
                </c:pt>
                <c:pt idx="2198">
                  <c:v>54.23</c:v>
                </c:pt>
                <c:pt idx="2199">
                  <c:v>10.77</c:v>
                </c:pt>
                <c:pt idx="2200">
                  <c:v>41.75</c:v>
                </c:pt>
                <c:pt idx="2201">
                  <c:v>40.31</c:v>
                </c:pt>
                <c:pt idx="2202">
                  <c:v>15.13</c:v>
                </c:pt>
                <c:pt idx="2203">
                  <c:v>17.61</c:v>
                </c:pt>
                <c:pt idx="2204">
                  <c:v>65.209999999999994</c:v>
                </c:pt>
                <c:pt idx="2205">
                  <c:v>56.33</c:v>
                </c:pt>
                <c:pt idx="2206">
                  <c:v>62.23</c:v>
                </c:pt>
                <c:pt idx="2207">
                  <c:v>10.65</c:v>
                </c:pt>
                <c:pt idx="2208">
                  <c:v>33.229999999999997</c:v>
                </c:pt>
                <c:pt idx="2209">
                  <c:v>14.72</c:v>
                </c:pt>
                <c:pt idx="2210">
                  <c:v>54.01</c:v>
                </c:pt>
                <c:pt idx="2211">
                  <c:v>10.69</c:v>
                </c:pt>
                <c:pt idx="2212">
                  <c:v>41.9</c:v>
                </c:pt>
                <c:pt idx="2213">
                  <c:v>40.130000000000003</c:v>
                </c:pt>
                <c:pt idx="2214">
                  <c:v>15.29</c:v>
                </c:pt>
                <c:pt idx="2215">
                  <c:v>17.73</c:v>
                </c:pt>
                <c:pt idx="2216">
                  <c:v>65.39</c:v>
                </c:pt>
                <c:pt idx="2217">
                  <c:v>56.13</c:v>
                </c:pt>
                <c:pt idx="2218">
                  <c:v>62.15</c:v>
                </c:pt>
                <c:pt idx="2219">
                  <c:v>10.8</c:v>
                </c:pt>
                <c:pt idx="2220">
                  <c:v>32.99</c:v>
                </c:pt>
                <c:pt idx="2221">
                  <c:v>14.56</c:v>
                </c:pt>
                <c:pt idx="2222">
                  <c:v>53.79</c:v>
                </c:pt>
                <c:pt idx="2223">
                  <c:v>10.62</c:v>
                </c:pt>
                <c:pt idx="2224">
                  <c:v>42.05</c:v>
                </c:pt>
                <c:pt idx="2225">
                  <c:v>39.94</c:v>
                </c:pt>
                <c:pt idx="2226">
                  <c:v>15.45</c:v>
                </c:pt>
                <c:pt idx="2227">
                  <c:v>17.850000000000001</c:v>
                </c:pt>
                <c:pt idx="2228">
                  <c:v>65.56</c:v>
                </c:pt>
                <c:pt idx="2229">
                  <c:v>55.92</c:v>
                </c:pt>
                <c:pt idx="2230">
                  <c:v>62.06</c:v>
                </c:pt>
                <c:pt idx="2231">
                  <c:v>10.96</c:v>
                </c:pt>
                <c:pt idx="2232">
                  <c:v>32.75</c:v>
                </c:pt>
                <c:pt idx="2233">
                  <c:v>14.4</c:v>
                </c:pt>
                <c:pt idx="2234">
                  <c:v>53.57</c:v>
                </c:pt>
                <c:pt idx="2235">
                  <c:v>10.55</c:v>
                </c:pt>
                <c:pt idx="2236">
                  <c:v>42.21</c:v>
                </c:pt>
                <c:pt idx="2237">
                  <c:v>39.75</c:v>
                </c:pt>
                <c:pt idx="2238">
                  <c:v>15.61</c:v>
                </c:pt>
                <c:pt idx="2239">
                  <c:v>17.97</c:v>
                </c:pt>
                <c:pt idx="2240">
                  <c:v>65.739999999999995</c:v>
                </c:pt>
                <c:pt idx="2241">
                  <c:v>55.72</c:v>
                </c:pt>
                <c:pt idx="2242">
                  <c:v>61.98</c:v>
                </c:pt>
                <c:pt idx="2243">
                  <c:v>11.11</c:v>
                </c:pt>
                <c:pt idx="2244">
                  <c:v>32.5</c:v>
                </c:pt>
                <c:pt idx="2245">
                  <c:v>14.24</c:v>
                </c:pt>
                <c:pt idx="2246">
                  <c:v>53.35</c:v>
                </c:pt>
                <c:pt idx="2247">
                  <c:v>10.47</c:v>
                </c:pt>
                <c:pt idx="2248">
                  <c:v>42.36</c:v>
                </c:pt>
                <c:pt idx="2249">
                  <c:v>39.57</c:v>
                </c:pt>
                <c:pt idx="2250">
                  <c:v>15.77</c:v>
                </c:pt>
                <c:pt idx="2251">
                  <c:v>18.09</c:v>
                </c:pt>
                <c:pt idx="2252">
                  <c:v>65.92</c:v>
                </c:pt>
                <c:pt idx="2253">
                  <c:v>55.51</c:v>
                </c:pt>
                <c:pt idx="2254">
                  <c:v>61.89</c:v>
                </c:pt>
                <c:pt idx="2255">
                  <c:v>11.26</c:v>
                </c:pt>
                <c:pt idx="2256">
                  <c:v>32.26</c:v>
                </c:pt>
                <c:pt idx="2257">
                  <c:v>14.08</c:v>
                </c:pt>
                <c:pt idx="2258">
                  <c:v>53.13</c:v>
                </c:pt>
                <c:pt idx="2259">
                  <c:v>10.39</c:v>
                </c:pt>
                <c:pt idx="2260">
                  <c:v>42.51</c:v>
                </c:pt>
                <c:pt idx="2261">
                  <c:v>39.380000000000003</c:v>
                </c:pt>
                <c:pt idx="2262">
                  <c:v>15.93</c:v>
                </c:pt>
                <c:pt idx="2263">
                  <c:v>18.2</c:v>
                </c:pt>
                <c:pt idx="2264">
                  <c:v>66.099999999999994</c:v>
                </c:pt>
                <c:pt idx="2265">
                  <c:v>55.3</c:v>
                </c:pt>
                <c:pt idx="2266">
                  <c:v>61.8</c:v>
                </c:pt>
                <c:pt idx="2267">
                  <c:v>11.42</c:v>
                </c:pt>
                <c:pt idx="2268">
                  <c:v>32.020000000000003</c:v>
                </c:pt>
                <c:pt idx="2269">
                  <c:v>13.92</c:v>
                </c:pt>
                <c:pt idx="2270">
                  <c:v>52.91</c:v>
                </c:pt>
                <c:pt idx="2271">
                  <c:v>10.32</c:v>
                </c:pt>
                <c:pt idx="2272">
                  <c:v>42.67</c:v>
                </c:pt>
                <c:pt idx="2273">
                  <c:v>39.19</c:v>
                </c:pt>
                <c:pt idx="2274">
                  <c:v>16.09</c:v>
                </c:pt>
                <c:pt idx="2275">
                  <c:v>18.32</c:v>
                </c:pt>
                <c:pt idx="2276">
                  <c:v>66.27</c:v>
                </c:pt>
                <c:pt idx="2277">
                  <c:v>55.09</c:v>
                </c:pt>
                <c:pt idx="2278">
                  <c:v>61.71</c:v>
                </c:pt>
                <c:pt idx="2279">
                  <c:v>11.57</c:v>
                </c:pt>
                <c:pt idx="2280">
                  <c:v>31.78</c:v>
                </c:pt>
                <c:pt idx="2281">
                  <c:v>13.75</c:v>
                </c:pt>
                <c:pt idx="2282">
                  <c:v>52.69</c:v>
                </c:pt>
                <c:pt idx="2283">
                  <c:v>10.24</c:v>
                </c:pt>
                <c:pt idx="2284">
                  <c:v>42.82</c:v>
                </c:pt>
                <c:pt idx="2285">
                  <c:v>39.01</c:v>
                </c:pt>
                <c:pt idx="2286">
                  <c:v>16.25</c:v>
                </c:pt>
                <c:pt idx="2287">
                  <c:v>18.440000000000001</c:v>
                </c:pt>
                <c:pt idx="2288">
                  <c:v>66.45</c:v>
                </c:pt>
                <c:pt idx="2289">
                  <c:v>54.88</c:v>
                </c:pt>
                <c:pt idx="2290">
                  <c:v>61.61</c:v>
                </c:pt>
                <c:pt idx="2291">
                  <c:v>11.72</c:v>
                </c:pt>
                <c:pt idx="2292">
                  <c:v>31.54</c:v>
                </c:pt>
                <c:pt idx="2293">
                  <c:v>13.59</c:v>
                </c:pt>
                <c:pt idx="2294">
                  <c:v>52.47</c:v>
                </c:pt>
                <c:pt idx="2295">
                  <c:v>10.16</c:v>
                </c:pt>
                <c:pt idx="2296">
                  <c:v>42.97</c:v>
                </c:pt>
                <c:pt idx="2297">
                  <c:v>38.82</c:v>
                </c:pt>
                <c:pt idx="2298">
                  <c:v>16.41</c:v>
                </c:pt>
                <c:pt idx="2299">
                  <c:v>18.559999999999999</c:v>
                </c:pt>
                <c:pt idx="2300">
                  <c:v>66.63</c:v>
                </c:pt>
                <c:pt idx="2301">
                  <c:v>54.67</c:v>
                </c:pt>
                <c:pt idx="2302">
                  <c:v>61.51</c:v>
                </c:pt>
                <c:pt idx="2303">
                  <c:v>11.88</c:v>
                </c:pt>
                <c:pt idx="2304">
                  <c:v>31.3</c:v>
                </c:pt>
                <c:pt idx="2305">
                  <c:v>13.43</c:v>
                </c:pt>
                <c:pt idx="2306">
                  <c:v>52.25</c:v>
                </c:pt>
                <c:pt idx="2307">
                  <c:v>10.08</c:v>
                </c:pt>
                <c:pt idx="2308">
                  <c:v>43.12</c:v>
                </c:pt>
                <c:pt idx="2309">
                  <c:v>38.630000000000003</c:v>
                </c:pt>
                <c:pt idx="2310">
                  <c:v>16.57</c:v>
                </c:pt>
                <c:pt idx="2311">
                  <c:v>18.670000000000002</c:v>
                </c:pt>
                <c:pt idx="2312">
                  <c:v>66.8</c:v>
                </c:pt>
                <c:pt idx="2313">
                  <c:v>54.46</c:v>
                </c:pt>
                <c:pt idx="2314">
                  <c:v>61.41</c:v>
                </c:pt>
                <c:pt idx="2315">
                  <c:v>12.03</c:v>
                </c:pt>
                <c:pt idx="2316">
                  <c:v>31.06</c:v>
                </c:pt>
                <c:pt idx="2317">
                  <c:v>13.27</c:v>
                </c:pt>
                <c:pt idx="2318">
                  <c:v>52.03</c:v>
                </c:pt>
                <c:pt idx="2319">
                  <c:v>43.27</c:v>
                </c:pt>
                <c:pt idx="2320">
                  <c:v>38.44</c:v>
                </c:pt>
                <c:pt idx="2321">
                  <c:v>16.73</c:v>
                </c:pt>
                <c:pt idx="2322">
                  <c:v>18.79</c:v>
                </c:pt>
                <c:pt idx="2323">
                  <c:v>66.98</c:v>
                </c:pt>
                <c:pt idx="2324">
                  <c:v>54.25</c:v>
                </c:pt>
                <c:pt idx="2325">
                  <c:v>61.31</c:v>
                </c:pt>
                <c:pt idx="2326">
                  <c:v>12.18</c:v>
                </c:pt>
                <c:pt idx="2327">
                  <c:v>30.82</c:v>
                </c:pt>
                <c:pt idx="2328">
                  <c:v>13.12</c:v>
                </c:pt>
                <c:pt idx="2329">
                  <c:v>51.81</c:v>
                </c:pt>
                <c:pt idx="2330">
                  <c:v>43.42</c:v>
                </c:pt>
                <c:pt idx="2331">
                  <c:v>38.25</c:v>
                </c:pt>
                <c:pt idx="2332">
                  <c:v>16.89</c:v>
                </c:pt>
                <c:pt idx="2333">
                  <c:v>18.899999999999999</c:v>
                </c:pt>
                <c:pt idx="2334">
                  <c:v>67.16</c:v>
                </c:pt>
                <c:pt idx="2335">
                  <c:v>54.04</c:v>
                </c:pt>
                <c:pt idx="2336">
                  <c:v>61.21</c:v>
                </c:pt>
                <c:pt idx="2337">
                  <c:v>12.34</c:v>
                </c:pt>
                <c:pt idx="2338">
                  <c:v>30.58</c:v>
                </c:pt>
                <c:pt idx="2339">
                  <c:v>12.96</c:v>
                </c:pt>
                <c:pt idx="2340">
                  <c:v>51.59</c:v>
                </c:pt>
                <c:pt idx="2341">
                  <c:v>43.58</c:v>
                </c:pt>
                <c:pt idx="2342">
                  <c:v>38.06</c:v>
                </c:pt>
                <c:pt idx="2343">
                  <c:v>17.05</c:v>
                </c:pt>
                <c:pt idx="2344">
                  <c:v>19.02</c:v>
                </c:pt>
                <c:pt idx="2345">
                  <c:v>67.34</c:v>
                </c:pt>
                <c:pt idx="2346">
                  <c:v>53.83</c:v>
                </c:pt>
                <c:pt idx="2347">
                  <c:v>61.1</c:v>
                </c:pt>
                <c:pt idx="2348">
                  <c:v>12.49</c:v>
                </c:pt>
                <c:pt idx="2349">
                  <c:v>30.34</c:v>
                </c:pt>
                <c:pt idx="2350">
                  <c:v>12.8</c:v>
                </c:pt>
                <c:pt idx="2351">
                  <c:v>51.37</c:v>
                </c:pt>
                <c:pt idx="2352">
                  <c:v>43.73</c:v>
                </c:pt>
                <c:pt idx="2353">
                  <c:v>37.869999999999997</c:v>
                </c:pt>
                <c:pt idx="2354">
                  <c:v>17.21</c:v>
                </c:pt>
                <c:pt idx="2355">
                  <c:v>19.13</c:v>
                </c:pt>
                <c:pt idx="2356">
                  <c:v>67.510000000000005</c:v>
                </c:pt>
                <c:pt idx="2357">
                  <c:v>53.62</c:v>
                </c:pt>
                <c:pt idx="2358">
                  <c:v>60.99</c:v>
                </c:pt>
                <c:pt idx="2359">
                  <c:v>12.64</c:v>
                </c:pt>
                <c:pt idx="2360">
                  <c:v>30.11</c:v>
                </c:pt>
                <c:pt idx="2361">
                  <c:v>12.64</c:v>
                </c:pt>
                <c:pt idx="2362">
                  <c:v>51.14</c:v>
                </c:pt>
                <c:pt idx="2363">
                  <c:v>43.88</c:v>
                </c:pt>
                <c:pt idx="2364">
                  <c:v>37.67</c:v>
                </c:pt>
                <c:pt idx="2365">
                  <c:v>17.37</c:v>
                </c:pt>
                <c:pt idx="2366">
                  <c:v>19.25</c:v>
                </c:pt>
                <c:pt idx="2367">
                  <c:v>67.69</c:v>
                </c:pt>
                <c:pt idx="2368">
                  <c:v>53.4</c:v>
                </c:pt>
                <c:pt idx="2369">
                  <c:v>60.88</c:v>
                </c:pt>
                <c:pt idx="2370">
                  <c:v>12.8</c:v>
                </c:pt>
                <c:pt idx="2371">
                  <c:v>29.87</c:v>
                </c:pt>
                <c:pt idx="2372">
                  <c:v>12.48</c:v>
                </c:pt>
                <c:pt idx="2373">
                  <c:v>50.92</c:v>
                </c:pt>
                <c:pt idx="2374">
                  <c:v>44.03</c:v>
                </c:pt>
                <c:pt idx="2375">
                  <c:v>37.479999999999997</c:v>
                </c:pt>
                <c:pt idx="2376">
                  <c:v>17.53</c:v>
                </c:pt>
                <c:pt idx="2377">
                  <c:v>19.36</c:v>
                </c:pt>
                <c:pt idx="2378">
                  <c:v>67.87</c:v>
                </c:pt>
                <c:pt idx="2379">
                  <c:v>53.19</c:v>
                </c:pt>
                <c:pt idx="2380">
                  <c:v>60.77</c:v>
                </c:pt>
                <c:pt idx="2381">
                  <c:v>12.95</c:v>
                </c:pt>
                <c:pt idx="2382">
                  <c:v>29.63</c:v>
                </c:pt>
                <c:pt idx="2383">
                  <c:v>12.32</c:v>
                </c:pt>
                <c:pt idx="2384">
                  <c:v>50.7</c:v>
                </c:pt>
                <c:pt idx="2385">
                  <c:v>44.18</c:v>
                </c:pt>
                <c:pt idx="2386">
                  <c:v>37.29</c:v>
                </c:pt>
                <c:pt idx="2387">
                  <c:v>17.690000000000001</c:v>
                </c:pt>
                <c:pt idx="2388">
                  <c:v>19.47</c:v>
                </c:pt>
                <c:pt idx="2389">
                  <c:v>68.040000000000006</c:v>
                </c:pt>
                <c:pt idx="2390">
                  <c:v>52.97</c:v>
                </c:pt>
                <c:pt idx="2391">
                  <c:v>60.65</c:v>
                </c:pt>
                <c:pt idx="2392">
                  <c:v>13.1</c:v>
                </c:pt>
                <c:pt idx="2393">
                  <c:v>29.39</c:v>
                </c:pt>
                <c:pt idx="2394">
                  <c:v>12.16</c:v>
                </c:pt>
                <c:pt idx="2395">
                  <c:v>50.48</c:v>
                </c:pt>
                <c:pt idx="2396">
                  <c:v>44.33</c:v>
                </c:pt>
                <c:pt idx="2397">
                  <c:v>37.1</c:v>
                </c:pt>
                <c:pt idx="2398">
                  <c:v>17.850000000000001</c:v>
                </c:pt>
                <c:pt idx="2399">
                  <c:v>19.59</c:v>
                </c:pt>
                <c:pt idx="2400">
                  <c:v>68.22</c:v>
                </c:pt>
                <c:pt idx="2401">
                  <c:v>52.76</c:v>
                </c:pt>
                <c:pt idx="2402">
                  <c:v>60.53</c:v>
                </c:pt>
                <c:pt idx="2403">
                  <c:v>13.26</c:v>
                </c:pt>
                <c:pt idx="2404">
                  <c:v>29.16</c:v>
                </c:pt>
                <c:pt idx="2405">
                  <c:v>12.01</c:v>
                </c:pt>
                <c:pt idx="2406">
                  <c:v>50.26</c:v>
                </c:pt>
                <c:pt idx="2407">
                  <c:v>44.48</c:v>
                </c:pt>
                <c:pt idx="2408">
                  <c:v>36.9</c:v>
                </c:pt>
                <c:pt idx="2409">
                  <c:v>18.010000000000002</c:v>
                </c:pt>
                <c:pt idx="2410">
                  <c:v>19.7</c:v>
                </c:pt>
                <c:pt idx="2411">
                  <c:v>68.39</c:v>
                </c:pt>
                <c:pt idx="2412">
                  <c:v>52.54</c:v>
                </c:pt>
                <c:pt idx="2413">
                  <c:v>60.41</c:v>
                </c:pt>
                <c:pt idx="2414">
                  <c:v>13.41</c:v>
                </c:pt>
                <c:pt idx="2415">
                  <c:v>28.92</c:v>
                </c:pt>
                <c:pt idx="2416">
                  <c:v>11.85</c:v>
                </c:pt>
                <c:pt idx="2417">
                  <c:v>50.04</c:v>
                </c:pt>
                <c:pt idx="2418">
                  <c:v>44.62</c:v>
                </c:pt>
                <c:pt idx="2419">
                  <c:v>36.71</c:v>
                </c:pt>
                <c:pt idx="2420">
                  <c:v>18.170000000000002</c:v>
                </c:pt>
                <c:pt idx="2421">
                  <c:v>19.809999999999999</c:v>
                </c:pt>
                <c:pt idx="2422">
                  <c:v>68.569999999999993</c:v>
                </c:pt>
                <c:pt idx="2423">
                  <c:v>52.33</c:v>
                </c:pt>
                <c:pt idx="2424">
                  <c:v>60.29</c:v>
                </c:pt>
                <c:pt idx="2425">
                  <c:v>13.57</c:v>
                </c:pt>
                <c:pt idx="2426">
                  <c:v>28.68</c:v>
                </c:pt>
                <c:pt idx="2427">
                  <c:v>11.69</c:v>
                </c:pt>
                <c:pt idx="2428">
                  <c:v>49.82</c:v>
                </c:pt>
                <c:pt idx="2429">
                  <c:v>44.77</c:v>
                </c:pt>
                <c:pt idx="2430">
                  <c:v>36.520000000000003</c:v>
                </c:pt>
                <c:pt idx="2431">
                  <c:v>18.329999999999998</c:v>
                </c:pt>
                <c:pt idx="2432">
                  <c:v>19.920000000000002</c:v>
                </c:pt>
                <c:pt idx="2433">
                  <c:v>68.75</c:v>
                </c:pt>
                <c:pt idx="2434">
                  <c:v>52.11</c:v>
                </c:pt>
                <c:pt idx="2435">
                  <c:v>60.16</c:v>
                </c:pt>
                <c:pt idx="2436">
                  <c:v>13.72</c:v>
                </c:pt>
                <c:pt idx="2437">
                  <c:v>28.45</c:v>
                </c:pt>
                <c:pt idx="2438">
                  <c:v>11.53</c:v>
                </c:pt>
                <c:pt idx="2439">
                  <c:v>49.6</c:v>
                </c:pt>
                <c:pt idx="2440">
                  <c:v>44.92</c:v>
                </c:pt>
                <c:pt idx="2441">
                  <c:v>36.32</c:v>
                </c:pt>
                <c:pt idx="2442">
                  <c:v>18.489999999999998</c:v>
                </c:pt>
                <c:pt idx="2443">
                  <c:v>20.03</c:v>
                </c:pt>
                <c:pt idx="2444">
                  <c:v>68.92</c:v>
                </c:pt>
                <c:pt idx="2445">
                  <c:v>51.89</c:v>
                </c:pt>
                <c:pt idx="2446">
                  <c:v>60.04</c:v>
                </c:pt>
                <c:pt idx="2447">
                  <c:v>13.87</c:v>
                </c:pt>
                <c:pt idx="2448">
                  <c:v>28.21</c:v>
                </c:pt>
                <c:pt idx="2449">
                  <c:v>11.38</c:v>
                </c:pt>
                <c:pt idx="2450">
                  <c:v>49.38</c:v>
                </c:pt>
                <c:pt idx="2451">
                  <c:v>45.07</c:v>
                </c:pt>
                <c:pt idx="2452">
                  <c:v>36.130000000000003</c:v>
                </c:pt>
                <c:pt idx="2453">
                  <c:v>18.649999999999999</c:v>
                </c:pt>
                <c:pt idx="2454">
                  <c:v>20.14</c:v>
                </c:pt>
                <c:pt idx="2455">
                  <c:v>69.099999999999994</c:v>
                </c:pt>
                <c:pt idx="2456">
                  <c:v>51.68</c:v>
                </c:pt>
                <c:pt idx="2457">
                  <c:v>59.91</c:v>
                </c:pt>
                <c:pt idx="2458">
                  <c:v>14.03</c:v>
                </c:pt>
                <c:pt idx="2459">
                  <c:v>27.97</c:v>
                </c:pt>
                <c:pt idx="2460">
                  <c:v>11.22</c:v>
                </c:pt>
                <c:pt idx="2461">
                  <c:v>49.16</c:v>
                </c:pt>
                <c:pt idx="2462">
                  <c:v>45.22</c:v>
                </c:pt>
                <c:pt idx="2463">
                  <c:v>35.93</c:v>
                </c:pt>
                <c:pt idx="2464">
                  <c:v>18.809999999999999</c:v>
                </c:pt>
                <c:pt idx="2465">
                  <c:v>20.25</c:v>
                </c:pt>
                <c:pt idx="2466">
                  <c:v>69.27</c:v>
                </c:pt>
                <c:pt idx="2467">
                  <c:v>51.46</c:v>
                </c:pt>
                <c:pt idx="2468">
                  <c:v>59.78</c:v>
                </c:pt>
                <c:pt idx="2469">
                  <c:v>14.18</c:v>
                </c:pt>
                <c:pt idx="2470">
                  <c:v>27.74</c:v>
                </c:pt>
                <c:pt idx="2471">
                  <c:v>11.06</c:v>
                </c:pt>
                <c:pt idx="2472">
                  <c:v>48.94</c:v>
                </c:pt>
                <c:pt idx="2473">
                  <c:v>45.37</c:v>
                </c:pt>
                <c:pt idx="2474">
                  <c:v>35.74</c:v>
                </c:pt>
                <c:pt idx="2475">
                  <c:v>18.97</c:v>
                </c:pt>
                <c:pt idx="2476">
                  <c:v>20.36</c:v>
                </c:pt>
                <c:pt idx="2477">
                  <c:v>69.45</c:v>
                </c:pt>
                <c:pt idx="2478">
                  <c:v>51.24</c:v>
                </c:pt>
                <c:pt idx="2479">
                  <c:v>59.65</c:v>
                </c:pt>
                <c:pt idx="2480">
                  <c:v>14.34</c:v>
                </c:pt>
                <c:pt idx="2481">
                  <c:v>27.5</c:v>
                </c:pt>
                <c:pt idx="2482">
                  <c:v>10.91</c:v>
                </c:pt>
                <c:pt idx="2483">
                  <c:v>48.71</c:v>
                </c:pt>
                <c:pt idx="2484">
                  <c:v>45.51</c:v>
                </c:pt>
                <c:pt idx="2485">
                  <c:v>35.54</c:v>
                </c:pt>
                <c:pt idx="2486">
                  <c:v>19.13</c:v>
                </c:pt>
                <c:pt idx="2487">
                  <c:v>20.47</c:v>
                </c:pt>
                <c:pt idx="2488">
                  <c:v>69.62</c:v>
                </c:pt>
                <c:pt idx="2489">
                  <c:v>51.02</c:v>
                </c:pt>
                <c:pt idx="2490">
                  <c:v>59.51</c:v>
                </c:pt>
                <c:pt idx="2491">
                  <c:v>14.49</c:v>
                </c:pt>
                <c:pt idx="2492">
                  <c:v>27.27</c:v>
                </c:pt>
                <c:pt idx="2493">
                  <c:v>10.75</c:v>
                </c:pt>
                <c:pt idx="2494">
                  <c:v>48.49</c:v>
                </c:pt>
                <c:pt idx="2495">
                  <c:v>45.66</c:v>
                </c:pt>
                <c:pt idx="2496">
                  <c:v>35.340000000000003</c:v>
                </c:pt>
                <c:pt idx="2497">
                  <c:v>19.29</c:v>
                </c:pt>
                <c:pt idx="2498">
                  <c:v>20.58</c:v>
                </c:pt>
                <c:pt idx="2499">
                  <c:v>69.8</c:v>
                </c:pt>
                <c:pt idx="2500">
                  <c:v>50.8</c:v>
                </c:pt>
                <c:pt idx="2501">
                  <c:v>59.38</c:v>
                </c:pt>
                <c:pt idx="2502">
                  <c:v>14.64</c:v>
                </c:pt>
                <c:pt idx="2503">
                  <c:v>27.03</c:v>
                </c:pt>
                <c:pt idx="2504">
                  <c:v>10.6</c:v>
                </c:pt>
                <c:pt idx="2505">
                  <c:v>48.27</c:v>
                </c:pt>
                <c:pt idx="2506">
                  <c:v>45.81</c:v>
                </c:pt>
                <c:pt idx="2507">
                  <c:v>35.15</c:v>
                </c:pt>
                <c:pt idx="2508">
                  <c:v>19.45</c:v>
                </c:pt>
                <c:pt idx="2509">
                  <c:v>20.69</c:v>
                </c:pt>
                <c:pt idx="2510">
                  <c:v>69.97</c:v>
                </c:pt>
                <c:pt idx="2511">
                  <c:v>50.58</c:v>
                </c:pt>
                <c:pt idx="2512">
                  <c:v>59.24</c:v>
                </c:pt>
                <c:pt idx="2513">
                  <c:v>14.8</c:v>
                </c:pt>
                <c:pt idx="2514">
                  <c:v>26.8</c:v>
                </c:pt>
                <c:pt idx="2515">
                  <c:v>10.44</c:v>
                </c:pt>
                <c:pt idx="2516">
                  <c:v>48.05</c:v>
                </c:pt>
                <c:pt idx="2517">
                  <c:v>45.95</c:v>
                </c:pt>
                <c:pt idx="2518">
                  <c:v>34.950000000000003</c:v>
                </c:pt>
                <c:pt idx="2519">
                  <c:v>19.61</c:v>
                </c:pt>
                <c:pt idx="2520">
                  <c:v>20.79</c:v>
                </c:pt>
                <c:pt idx="2521">
                  <c:v>70.14</c:v>
                </c:pt>
                <c:pt idx="2522">
                  <c:v>50.36</c:v>
                </c:pt>
                <c:pt idx="2523">
                  <c:v>59.1</c:v>
                </c:pt>
                <c:pt idx="2524">
                  <c:v>14.95</c:v>
                </c:pt>
                <c:pt idx="2525">
                  <c:v>26.57</c:v>
                </c:pt>
                <c:pt idx="2526">
                  <c:v>10.28</c:v>
                </c:pt>
                <c:pt idx="2527">
                  <c:v>47.83</c:v>
                </c:pt>
                <c:pt idx="2528">
                  <c:v>46.1</c:v>
                </c:pt>
                <c:pt idx="2529">
                  <c:v>34.75</c:v>
                </c:pt>
                <c:pt idx="2530">
                  <c:v>19.77</c:v>
                </c:pt>
                <c:pt idx="2531">
                  <c:v>20.9</c:v>
                </c:pt>
                <c:pt idx="2532">
                  <c:v>70.319999999999993</c:v>
                </c:pt>
                <c:pt idx="2533">
                  <c:v>50.14</c:v>
                </c:pt>
                <c:pt idx="2534">
                  <c:v>58.96</c:v>
                </c:pt>
                <c:pt idx="2535">
                  <c:v>15.11</c:v>
                </c:pt>
                <c:pt idx="2536">
                  <c:v>26.33</c:v>
                </c:pt>
                <c:pt idx="2537">
                  <c:v>10.130000000000001</c:v>
                </c:pt>
                <c:pt idx="2538">
                  <c:v>47.61</c:v>
                </c:pt>
                <c:pt idx="2539">
                  <c:v>46.25</c:v>
                </c:pt>
                <c:pt idx="2540">
                  <c:v>34.56</c:v>
                </c:pt>
                <c:pt idx="2541">
                  <c:v>19.93</c:v>
                </c:pt>
                <c:pt idx="2542">
                  <c:v>21</c:v>
                </c:pt>
                <c:pt idx="2543">
                  <c:v>70.489999999999995</c:v>
                </c:pt>
                <c:pt idx="2544">
                  <c:v>49.92</c:v>
                </c:pt>
                <c:pt idx="2545">
                  <c:v>58.81</c:v>
                </c:pt>
                <c:pt idx="2546">
                  <c:v>15.26</c:v>
                </c:pt>
                <c:pt idx="2547">
                  <c:v>26.1</c:v>
                </c:pt>
                <c:pt idx="2548">
                  <c:v>47.39</c:v>
                </c:pt>
                <c:pt idx="2549">
                  <c:v>46.39</c:v>
                </c:pt>
                <c:pt idx="2550">
                  <c:v>34.36</c:v>
                </c:pt>
                <c:pt idx="2551">
                  <c:v>20.079999999999998</c:v>
                </c:pt>
                <c:pt idx="2552">
                  <c:v>21.11</c:v>
                </c:pt>
                <c:pt idx="2553">
                  <c:v>70.66</c:v>
                </c:pt>
                <c:pt idx="2554">
                  <c:v>49.7</c:v>
                </c:pt>
                <c:pt idx="2555">
                  <c:v>58.67</c:v>
                </c:pt>
                <c:pt idx="2556">
                  <c:v>15.41</c:v>
                </c:pt>
                <c:pt idx="2557">
                  <c:v>25.87</c:v>
                </c:pt>
                <c:pt idx="2558">
                  <c:v>47.17</c:v>
                </c:pt>
                <c:pt idx="2559">
                  <c:v>46.54</c:v>
                </c:pt>
                <c:pt idx="2560">
                  <c:v>34.159999999999997</c:v>
                </c:pt>
                <c:pt idx="2561">
                  <c:v>20.239999999999998</c:v>
                </c:pt>
                <c:pt idx="2562">
                  <c:v>21.21</c:v>
                </c:pt>
                <c:pt idx="2563">
                  <c:v>70.84</c:v>
                </c:pt>
                <c:pt idx="2564">
                  <c:v>49.48</c:v>
                </c:pt>
                <c:pt idx="2565">
                  <c:v>58.52</c:v>
                </c:pt>
                <c:pt idx="2566">
                  <c:v>15.57</c:v>
                </c:pt>
                <c:pt idx="2567">
                  <c:v>25.63</c:v>
                </c:pt>
                <c:pt idx="2568">
                  <c:v>46.95</c:v>
                </c:pt>
                <c:pt idx="2569">
                  <c:v>46.68</c:v>
                </c:pt>
                <c:pt idx="2570">
                  <c:v>33.96</c:v>
                </c:pt>
                <c:pt idx="2571">
                  <c:v>20.399999999999999</c:v>
                </c:pt>
                <c:pt idx="2572">
                  <c:v>21.32</c:v>
                </c:pt>
                <c:pt idx="2573">
                  <c:v>71.010000000000005</c:v>
                </c:pt>
                <c:pt idx="2574">
                  <c:v>49.26</c:v>
                </c:pt>
                <c:pt idx="2575">
                  <c:v>58.37</c:v>
                </c:pt>
                <c:pt idx="2576">
                  <c:v>15.72</c:v>
                </c:pt>
                <c:pt idx="2577">
                  <c:v>25.4</c:v>
                </c:pt>
                <c:pt idx="2578">
                  <c:v>46.73</c:v>
                </c:pt>
                <c:pt idx="2579">
                  <c:v>46.83</c:v>
                </c:pt>
                <c:pt idx="2580">
                  <c:v>33.76</c:v>
                </c:pt>
                <c:pt idx="2581">
                  <c:v>20.56</c:v>
                </c:pt>
                <c:pt idx="2582">
                  <c:v>21.42</c:v>
                </c:pt>
                <c:pt idx="2583">
                  <c:v>71.180000000000007</c:v>
                </c:pt>
                <c:pt idx="2584">
                  <c:v>49.04</c:v>
                </c:pt>
                <c:pt idx="2585">
                  <c:v>58.22</c:v>
                </c:pt>
                <c:pt idx="2586">
                  <c:v>25.17</c:v>
                </c:pt>
                <c:pt idx="2587">
                  <c:v>46.51</c:v>
                </c:pt>
                <c:pt idx="2588">
                  <c:v>46.97</c:v>
                </c:pt>
                <c:pt idx="2589">
                  <c:v>33.57</c:v>
                </c:pt>
                <c:pt idx="2590">
                  <c:v>20.72</c:v>
                </c:pt>
                <c:pt idx="2591">
                  <c:v>21.53</c:v>
                </c:pt>
                <c:pt idx="2592">
                  <c:v>71.349999999999994</c:v>
                </c:pt>
                <c:pt idx="2593">
                  <c:v>48.82</c:v>
                </c:pt>
                <c:pt idx="2594">
                  <c:v>58.07</c:v>
                </c:pt>
                <c:pt idx="2595">
                  <c:v>16.03</c:v>
                </c:pt>
                <c:pt idx="2596">
                  <c:v>24.94</c:v>
                </c:pt>
                <c:pt idx="2597">
                  <c:v>46.29</c:v>
                </c:pt>
                <c:pt idx="2598">
                  <c:v>47.12</c:v>
                </c:pt>
                <c:pt idx="2599">
                  <c:v>33.369999999999997</c:v>
                </c:pt>
                <c:pt idx="2600">
                  <c:v>20.88</c:v>
                </c:pt>
                <c:pt idx="2601">
                  <c:v>21.63</c:v>
                </c:pt>
                <c:pt idx="2602">
                  <c:v>71.52</c:v>
                </c:pt>
                <c:pt idx="2603">
                  <c:v>48.59</c:v>
                </c:pt>
                <c:pt idx="2604">
                  <c:v>57.92</c:v>
                </c:pt>
                <c:pt idx="2605">
                  <c:v>16.18</c:v>
                </c:pt>
                <c:pt idx="2606">
                  <c:v>24.71</c:v>
                </c:pt>
                <c:pt idx="2607">
                  <c:v>46.07</c:v>
                </c:pt>
                <c:pt idx="2608">
                  <c:v>47.26</c:v>
                </c:pt>
                <c:pt idx="2609">
                  <c:v>33.17</c:v>
                </c:pt>
                <c:pt idx="2610">
                  <c:v>21.04</c:v>
                </c:pt>
                <c:pt idx="2611">
                  <c:v>21.73</c:v>
                </c:pt>
                <c:pt idx="2612">
                  <c:v>71.7</c:v>
                </c:pt>
                <c:pt idx="2613">
                  <c:v>48.37</c:v>
                </c:pt>
                <c:pt idx="2614">
                  <c:v>57.76</c:v>
                </c:pt>
                <c:pt idx="2615">
                  <c:v>16.34</c:v>
                </c:pt>
                <c:pt idx="2616">
                  <c:v>24.47</c:v>
                </c:pt>
                <c:pt idx="2617">
                  <c:v>45.84</c:v>
                </c:pt>
                <c:pt idx="2618">
                  <c:v>47.4</c:v>
                </c:pt>
                <c:pt idx="2619">
                  <c:v>32.97</c:v>
                </c:pt>
                <c:pt idx="2620">
                  <c:v>21.2</c:v>
                </c:pt>
                <c:pt idx="2621">
                  <c:v>21.83</c:v>
                </c:pt>
                <c:pt idx="2622">
                  <c:v>71.87</c:v>
                </c:pt>
                <c:pt idx="2623">
                  <c:v>48.15</c:v>
                </c:pt>
                <c:pt idx="2624">
                  <c:v>57.61</c:v>
                </c:pt>
                <c:pt idx="2625">
                  <c:v>16.489999999999998</c:v>
                </c:pt>
                <c:pt idx="2626">
                  <c:v>24.24</c:v>
                </c:pt>
                <c:pt idx="2627">
                  <c:v>45.62</c:v>
                </c:pt>
                <c:pt idx="2628">
                  <c:v>47.55</c:v>
                </c:pt>
                <c:pt idx="2629">
                  <c:v>32.770000000000003</c:v>
                </c:pt>
                <c:pt idx="2630">
                  <c:v>21.36</c:v>
                </c:pt>
                <c:pt idx="2631">
                  <c:v>21.93</c:v>
                </c:pt>
                <c:pt idx="2632">
                  <c:v>72.040000000000006</c:v>
                </c:pt>
                <c:pt idx="2633">
                  <c:v>47.92</c:v>
                </c:pt>
                <c:pt idx="2634">
                  <c:v>57.45</c:v>
                </c:pt>
                <c:pt idx="2635">
                  <c:v>16.64</c:v>
                </c:pt>
                <c:pt idx="2636">
                  <c:v>24.01</c:v>
                </c:pt>
                <c:pt idx="2637">
                  <c:v>45.4</c:v>
                </c:pt>
                <c:pt idx="2638">
                  <c:v>47.69</c:v>
                </c:pt>
                <c:pt idx="2639">
                  <c:v>32.57</c:v>
                </c:pt>
                <c:pt idx="2640">
                  <c:v>21.52</c:v>
                </c:pt>
                <c:pt idx="2641">
                  <c:v>22.03</c:v>
                </c:pt>
                <c:pt idx="2642">
                  <c:v>72.2</c:v>
                </c:pt>
                <c:pt idx="2643">
                  <c:v>47.7</c:v>
                </c:pt>
                <c:pt idx="2644">
                  <c:v>57.29</c:v>
                </c:pt>
                <c:pt idx="2645">
                  <c:v>16.8</c:v>
                </c:pt>
                <c:pt idx="2646">
                  <c:v>23.78</c:v>
                </c:pt>
                <c:pt idx="2647">
                  <c:v>45.18</c:v>
                </c:pt>
                <c:pt idx="2648">
                  <c:v>47.83</c:v>
                </c:pt>
                <c:pt idx="2649">
                  <c:v>32.369999999999997</c:v>
                </c:pt>
                <c:pt idx="2650">
                  <c:v>21.67</c:v>
                </c:pt>
                <c:pt idx="2651">
                  <c:v>22.13</c:v>
                </c:pt>
                <c:pt idx="2652">
                  <c:v>72.37</c:v>
                </c:pt>
                <c:pt idx="2653">
                  <c:v>47.48</c:v>
                </c:pt>
                <c:pt idx="2654">
                  <c:v>57.13</c:v>
                </c:pt>
                <c:pt idx="2655">
                  <c:v>16.95</c:v>
                </c:pt>
                <c:pt idx="2656">
                  <c:v>23.55</c:v>
                </c:pt>
                <c:pt idx="2657">
                  <c:v>44.96</c:v>
                </c:pt>
                <c:pt idx="2658">
                  <c:v>47.97</c:v>
                </c:pt>
                <c:pt idx="2659">
                  <c:v>32.17</c:v>
                </c:pt>
                <c:pt idx="2660">
                  <c:v>21.83</c:v>
                </c:pt>
                <c:pt idx="2661">
                  <c:v>22.23</c:v>
                </c:pt>
                <c:pt idx="2662">
                  <c:v>72.540000000000006</c:v>
                </c:pt>
                <c:pt idx="2663">
                  <c:v>47.25</c:v>
                </c:pt>
                <c:pt idx="2664">
                  <c:v>56.97</c:v>
                </c:pt>
                <c:pt idx="2665">
                  <c:v>17.100000000000001</c:v>
                </c:pt>
                <c:pt idx="2666">
                  <c:v>23.32</c:v>
                </c:pt>
                <c:pt idx="2667">
                  <c:v>44.74</c:v>
                </c:pt>
                <c:pt idx="2668">
                  <c:v>48.12</c:v>
                </c:pt>
                <c:pt idx="2669">
                  <c:v>31.97</c:v>
                </c:pt>
                <c:pt idx="2670">
                  <c:v>21.99</c:v>
                </c:pt>
                <c:pt idx="2671">
                  <c:v>22.33</c:v>
                </c:pt>
                <c:pt idx="2672">
                  <c:v>72.709999999999994</c:v>
                </c:pt>
                <c:pt idx="2673">
                  <c:v>47.03</c:v>
                </c:pt>
                <c:pt idx="2674">
                  <c:v>56.81</c:v>
                </c:pt>
                <c:pt idx="2675">
                  <c:v>17.25</c:v>
                </c:pt>
                <c:pt idx="2676">
                  <c:v>23.09</c:v>
                </c:pt>
                <c:pt idx="2677">
                  <c:v>44.52</c:v>
                </c:pt>
                <c:pt idx="2678">
                  <c:v>48.26</c:v>
                </c:pt>
                <c:pt idx="2679">
                  <c:v>31.77</c:v>
                </c:pt>
                <c:pt idx="2680">
                  <c:v>22.15</c:v>
                </c:pt>
                <c:pt idx="2681">
                  <c:v>22.42</c:v>
                </c:pt>
                <c:pt idx="2682">
                  <c:v>72.88</c:v>
                </c:pt>
                <c:pt idx="2683">
                  <c:v>46.81</c:v>
                </c:pt>
                <c:pt idx="2684">
                  <c:v>56.64</c:v>
                </c:pt>
                <c:pt idx="2685">
                  <c:v>17.41</c:v>
                </c:pt>
                <c:pt idx="2686">
                  <c:v>22.87</c:v>
                </c:pt>
                <c:pt idx="2687">
                  <c:v>44.31</c:v>
                </c:pt>
                <c:pt idx="2688">
                  <c:v>48.4</c:v>
                </c:pt>
                <c:pt idx="2689">
                  <c:v>31.57</c:v>
                </c:pt>
                <c:pt idx="2690">
                  <c:v>22.31</c:v>
                </c:pt>
                <c:pt idx="2691">
                  <c:v>22.52</c:v>
                </c:pt>
                <c:pt idx="2692">
                  <c:v>73.040000000000006</c:v>
                </c:pt>
                <c:pt idx="2693">
                  <c:v>46.58</c:v>
                </c:pt>
                <c:pt idx="2694">
                  <c:v>56.48</c:v>
                </c:pt>
                <c:pt idx="2695">
                  <c:v>17.559999999999999</c:v>
                </c:pt>
                <c:pt idx="2696">
                  <c:v>22.64</c:v>
                </c:pt>
                <c:pt idx="2697">
                  <c:v>44.09</c:v>
                </c:pt>
                <c:pt idx="2698">
                  <c:v>48.54</c:v>
                </c:pt>
                <c:pt idx="2699">
                  <c:v>31.37</c:v>
                </c:pt>
                <c:pt idx="2700">
                  <c:v>22.47</c:v>
                </c:pt>
                <c:pt idx="2701">
                  <c:v>22.62</c:v>
                </c:pt>
                <c:pt idx="2702">
                  <c:v>73.209999999999994</c:v>
                </c:pt>
                <c:pt idx="2703">
                  <c:v>46.36</c:v>
                </c:pt>
                <c:pt idx="2704">
                  <c:v>56.31</c:v>
                </c:pt>
                <c:pt idx="2705">
                  <c:v>17.71</c:v>
                </c:pt>
                <c:pt idx="2706">
                  <c:v>22.41</c:v>
                </c:pt>
                <c:pt idx="2707">
                  <c:v>43.87</c:v>
                </c:pt>
                <c:pt idx="2708">
                  <c:v>48.68</c:v>
                </c:pt>
                <c:pt idx="2709">
                  <c:v>31.17</c:v>
                </c:pt>
                <c:pt idx="2710">
                  <c:v>22.63</c:v>
                </c:pt>
                <c:pt idx="2711">
                  <c:v>22.71</c:v>
                </c:pt>
                <c:pt idx="2712">
                  <c:v>73.37</c:v>
                </c:pt>
                <c:pt idx="2713">
                  <c:v>46.13</c:v>
                </c:pt>
                <c:pt idx="2714">
                  <c:v>56.14</c:v>
                </c:pt>
                <c:pt idx="2715">
                  <c:v>17.87</c:v>
                </c:pt>
                <c:pt idx="2716">
                  <c:v>22.18</c:v>
                </c:pt>
                <c:pt idx="2717">
                  <c:v>43.65</c:v>
                </c:pt>
                <c:pt idx="2718">
                  <c:v>48.82</c:v>
                </c:pt>
                <c:pt idx="2719">
                  <c:v>30.96</c:v>
                </c:pt>
                <c:pt idx="2720">
                  <c:v>22.79</c:v>
                </c:pt>
                <c:pt idx="2721">
                  <c:v>22.81</c:v>
                </c:pt>
                <c:pt idx="2722">
                  <c:v>73.540000000000006</c:v>
                </c:pt>
                <c:pt idx="2723">
                  <c:v>45.91</c:v>
                </c:pt>
                <c:pt idx="2724">
                  <c:v>55.97</c:v>
                </c:pt>
                <c:pt idx="2725">
                  <c:v>18.02</c:v>
                </c:pt>
                <c:pt idx="2726">
                  <c:v>21.95</c:v>
                </c:pt>
                <c:pt idx="2727">
                  <c:v>43.43</c:v>
                </c:pt>
                <c:pt idx="2728">
                  <c:v>48.96</c:v>
                </c:pt>
                <c:pt idx="2729">
                  <c:v>30.76</c:v>
                </c:pt>
                <c:pt idx="2730">
                  <c:v>22.94</c:v>
                </c:pt>
                <c:pt idx="2731">
                  <c:v>22.9</c:v>
                </c:pt>
                <c:pt idx="2732">
                  <c:v>73.7</c:v>
                </c:pt>
                <c:pt idx="2733">
                  <c:v>45.68</c:v>
                </c:pt>
                <c:pt idx="2734">
                  <c:v>55.8</c:v>
                </c:pt>
                <c:pt idx="2735">
                  <c:v>18.170000000000002</c:v>
                </c:pt>
                <c:pt idx="2736">
                  <c:v>21.73</c:v>
                </c:pt>
                <c:pt idx="2737">
                  <c:v>43.21</c:v>
                </c:pt>
                <c:pt idx="2738">
                  <c:v>49.1</c:v>
                </c:pt>
                <c:pt idx="2739">
                  <c:v>30.56</c:v>
                </c:pt>
                <c:pt idx="2740">
                  <c:v>23.1</c:v>
                </c:pt>
                <c:pt idx="2741">
                  <c:v>22.99</c:v>
                </c:pt>
                <c:pt idx="2742">
                  <c:v>73.86</c:v>
                </c:pt>
                <c:pt idx="2743">
                  <c:v>45.46</c:v>
                </c:pt>
                <c:pt idx="2744">
                  <c:v>55.63</c:v>
                </c:pt>
                <c:pt idx="2745">
                  <c:v>18.32</c:v>
                </c:pt>
                <c:pt idx="2746">
                  <c:v>21.5</c:v>
                </c:pt>
                <c:pt idx="2747">
                  <c:v>42.99</c:v>
                </c:pt>
                <c:pt idx="2748">
                  <c:v>49.24</c:v>
                </c:pt>
                <c:pt idx="2749">
                  <c:v>30.36</c:v>
                </c:pt>
                <c:pt idx="2750">
                  <c:v>23.26</c:v>
                </c:pt>
                <c:pt idx="2751">
                  <c:v>23.09</c:v>
                </c:pt>
                <c:pt idx="2752">
                  <c:v>74.03</c:v>
                </c:pt>
                <c:pt idx="2753">
                  <c:v>45.23</c:v>
                </c:pt>
                <c:pt idx="2754">
                  <c:v>55.45</c:v>
                </c:pt>
                <c:pt idx="2755">
                  <c:v>18.48</c:v>
                </c:pt>
                <c:pt idx="2756">
                  <c:v>21.27</c:v>
                </c:pt>
                <c:pt idx="2757">
                  <c:v>42.77</c:v>
                </c:pt>
                <c:pt idx="2758">
                  <c:v>49.38</c:v>
                </c:pt>
                <c:pt idx="2759">
                  <c:v>30.16</c:v>
                </c:pt>
                <c:pt idx="2760">
                  <c:v>23.42</c:v>
                </c:pt>
                <c:pt idx="2761">
                  <c:v>23.18</c:v>
                </c:pt>
                <c:pt idx="2762">
                  <c:v>74.19</c:v>
                </c:pt>
                <c:pt idx="2763">
                  <c:v>45.01</c:v>
                </c:pt>
                <c:pt idx="2764">
                  <c:v>55.28</c:v>
                </c:pt>
                <c:pt idx="2765">
                  <c:v>18.63</c:v>
                </c:pt>
                <c:pt idx="2766">
                  <c:v>21.05</c:v>
                </c:pt>
                <c:pt idx="2767">
                  <c:v>42.55</c:v>
                </c:pt>
                <c:pt idx="2768">
                  <c:v>49.52</c:v>
                </c:pt>
                <c:pt idx="2769">
                  <c:v>29.96</c:v>
                </c:pt>
                <c:pt idx="2770">
                  <c:v>23.58</c:v>
                </c:pt>
                <c:pt idx="2771">
                  <c:v>23.27</c:v>
                </c:pt>
                <c:pt idx="2772">
                  <c:v>74.349999999999994</c:v>
                </c:pt>
                <c:pt idx="2773">
                  <c:v>44.78</c:v>
                </c:pt>
                <c:pt idx="2774">
                  <c:v>55.1</c:v>
                </c:pt>
                <c:pt idx="2775">
                  <c:v>18.78</c:v>
                </c:pt>
                <c:pt idx="2776">
                  <c:v>11.4</c:v>
                </c:pt>
                <c:pt idx="2777">
                  <c:v>20.82</c:v>
                </c:pt>
                <c:pt idx="2778">
                  <c:v>42.33</c:v>
                </c:pt>
                <c:pt idx="2779">
                  <c:v>49.66</c:v>
                </c:pt>
                <c:pt idx="2780">
                  <c:v>29.75</c:v>
                </c:pt>
                <c:pt idx="2781">
                  <c:v>23.74</c:v>
                </c:pt>
                <c:pt idx="2782">
                  <c:v>23.36</c:v>
                </c:pt>
                <c:pt idx="2783">
                  <c:v>74.510000000000005</c:v>
                </c:pt>
                <c:pt idx="2784">
                  <c:v>44.56</c:v>
                </c:pt>
                <c:pt idx="2785">
                  <c:v>54.93</c:v>
                </c:pt>
                <c:pt idx="2786">
                  <c:v>18.93</c:v>
                </c:pt>
                <c:pt idx="2787">
                  <c:v>11.61</c:v>
                </c:pt>
                <c:pt idx="2788">
                  <c:v>20.6</c:v>
                </c:pt>
                <c:pt idx="2789">
                  <c:v>42.12</c:v>
                </c:pt>
                <c:pt idx="2790">
                  <c:v>49.8</c:v>
                </c:pt>
                <c:pt idx="2791">
                  <c:v>29.55</c:v>
                </c:pt>
                <c:pt idx="2792">
                  <c:v>23.89</c:v>
                </c:pt>
                <c:pt idx="2793">
                  <c:v>23.45</c:v>
                </c:pt>
                <c:pt idx="2794">
                  <c:v>74.67</c:v>
                </c:pt>
                <c:pt idx="2795">
                  <c:v>44.33</c:v>
                </c:pt>
                <c:pt idx="2796">
                  <c:v>54.75</c:v>
                </c:pt>
                <c:pt idx="2797">
                  <c:v>19.079999999999998</c:v>
                </c:pt>
                <c:pt idx="2798">
                  <c:v>11.82</c:v>
                </c:pt>
                <c:pt idx="2799">
                  <c:v>20.37</c:v>
                </c:pt>
                <c:pt idx="2800">
                  <c:v>41.9</c:v>
                </c:pt>
                <c:pt idx="2801">
                  <c:v>49.94</c:v>
                </c:pt>
                <c:pt idx="2802">
                  <c:v>29.35</c:v>
                </c:pt>
                <c:pt idx="2803">
                  <c:v>24.05</c:v>
                </c:pt>
                <c:pt idx="2804">
                  <c:v>23.54</c:v>
                </c:pt>
                <c:pt idx="2805">
                  <c:v>74.819999999999993</c:v>
                </c:pt>
                <c:pt idx="2806">
                  <c:v>44.11</c:v>
                </c:pt>
                <c:pt idx="2807">
                  <c:v>54.57</c:v>
                </c:pt>
                <c:pt idx="2808">
                  <c:v>19.23</c:v>
                </c:pt>
                <c:pt idx="2809">
                  <c:v>12.02</c:v>
                </c:pt>
                <c:pt idx="2810">
                  <c:v>20.149999999999999</c:v>
                </c:pt>
                <c:pt idx="2811">
                  <c:v>41.68</c:v>
                </c:pt>
                <c:pt idx="2812">
                  <c:v>50.07</c:v>
                </c:pt>
                <c:pt idx="2813">
                  <c:v>29.15</c:v>
                </c:pt>
                <c:pt idx="2814">
                  <c:v>24.21</c:v>
                </c:pt>
                <c:pt idx="2815">
                  <c:v>23.63</c:v>
                </c:pt>
                <c:pt idx="2816">
                  <c:v>74.98</c:v>
                </c:pt>
                <c:pt idx="2817">
                  <c:v>43.88</c:v>
                </c:pt>
                <c:pt idx="2818">
                  <c:v>54.39</c:v>
                </c:pt>
                <c:pt idx="2819">
                  <c:v>19.38</c:v>
                </c:pt>
                <c:pt idx="2820">
                  <c:v>12.23</c:v>
                </c:pt>
                <c:pt idx="2821">
                  <c:v>19.920000000000002</c:v>
                </c:pt>
                <c:pt idx="2822">
                  <c:v>41.46</c:v>
                </c:pt>
                <c:pt idx="2823">
                  <c:v>50.21</c:v>
                </c:pt>
                <c:pt idx="2824">
                  <c:v>28.94</c:v>
                </c:pt>
                <c:pt idx="2825">
                  <c:v>24.37</c:v>
                </c:pt>
                <c:pt idx="2826">
                  <c:v>23.71</c:v>
                </c:pt>
                <c:pt idx="2827">
                  <c:v>75.13</c:v>
                </c:pt>
                <c:pt idx="2828">
                  <c:v>43.65</c:v>
                </c:pt>
                <c:pt idx="2829">
                  <c:v>54.21</c:v>
                </c:pt>
                <c:pt idx="2830">
                  <c:v>19.54</c:v>
                </c:pt>
                <c:pt idx="2831">
                  <c:v>12.44</c:v>
                </c:pt>
                <c:pt idx="2832">
                  <c:v>19.7</c:v>
                </c:pt>
                <c:pt idx="2833">
                  <c:v>41.24</c:v>
                </c:pt>
                <c:pt idx="2834">
                  <c:v>50.35</c:v>
                </c:pt>
                <c:pt idx="2835">
                  <c:v>28.74</c:v>
                </c:pt>
                <c:pt idx="2836">
                  <c:v>24.53</c:v>
                </c:pt>
                <c:pt idx="2837">
                  <c:v>23.8</c:v>
                </c:pt>
                <c:pt idx="2838">
                  <c:v>75.290000000000006</c:v>
                </c:pt>
                <c:pt idx="2839">
                  <c:v>43.43</c:v>
                </c:pt>
                <c:pt idx="2840">
                  <c:v>54.03</c:v>
                </c:pt>
                <c:pt idx="2841">
                  <c:v>19.690000000000001</c:v>
                </c:pt>
                <c:pt idx="2842">
                  <c:v>12.65</c:v>
                </c:pt>
                <c:pt idx="2843">
                  <c:v>19.47</c:v>
                </c:pt>
                <c:pt idx="2844">
                  <c:v>41.03</c:v>
                </c:pt>
                <c:pt idx="2845">
                  <c:v>50.48</c:v>
                </c:pt>
                <c:pt idx="2846">
                  <c:v>28.54</c:v>
                </c:pt>
                <c:pt idx="2847">
                  <c:v>24.68</c:v>
                </c:pt>
                <c:pt idx="2848">
                  <c:v>23.89</c:v>
                </c:pt>
                <c:pt idx="2849">
                  <c:v>75.44</c:v>
                </c:pt>
                <c:pt idx="2850">
                  <c:v>43.2</c:v>
                </c:pt>
                <c:pt idx="2851">
                  <c:v>53.85</c:v>
                </c:pt>
                <c:pt idx="2852">
                  <c:v>19.84</c:v>
                </c:pt>
                <c:pt idx="2853">
                  <c:v>12.86</c:v>
                </c:pt>
                <c:pt idx="2854">
                  <c:v>19.25</c:v>
                </c:pt>
                <c:pt idx="2855">
                  <c:v>40.81</c:v>
                </c:pt>
                <c:pt idx="2856">
                  <c:v>50.62</c:v>
                </c:pt>
                <c:pt idx="2857">
                  <c:v>28.34</c:v>
                </c:pt>
                <c:pt idx="2858">
                  <c:v>24.84</c:v>
                </c:pt>
                <c:pt idx="2859">
                  <c:v>23.97</c:v>
                </c:pt>
                <c:pt idx="2860">
                  <c:v>75.59</c:v>
                </c:pt>
                <c:pt idx="2861">
                  <c:v>42.98</c:v>
                </c:pt>
                <c:pt idx="2862">
                  <c:v>53.66</c:v>
                </c:pt>
                <c:pt idx="2863">
                  <c:v>19.989999999999998</c:v>
                </c:pt>
                <c:pt idx="2864">
                  <c:v>13.06</c:v>
                </c:pt>
                <c:pt idx="2865">
                  <c:v>19.03</c:v>
                </c:pt>
                <c:pt idx="2866">
                  <c:v>40.590000000000003</c:v>
                </c:pt>
                <c:pt idx="2867">
                  <c:v>50.76</c:v>
                </c:pt>
                <c:pt idx="2868">
                  <c:v>28.13</c:v>
                </c:pt>
                <c:pt idx="2869">
                  <c:v>25</c:v>
                </c:pt>
                <c:pt idx="2870">
                  <c:v>24.05</c:v>
                </c:pt>
                <c:pt idx="2871">
                  <c:v>75.739999999999995</c:v>
                </c:pt>
                <c:pt idx="2872">
                  <c:v>42.75</c:v>
                </c:pt>
                <c:pt idx="2873">
                  <c:v>53.48</c:v>
                </c:pt>
                <c:pt idx="2874">
                  <c:v>20.14</c:v>
                </c:pt>
                <c:pt idx="2875">
                  <c:v>18.809999999999999</c:v>
                </c:pt>
                <c:pt idx="2876">
                  <c:v>40.380000000000003</c:v>
                </c:pt>
                <c:pt idx="2877">
                  <c:v>50.89</c:v>
                </c:pt>
                <c:pt idx="2878">
                  <c:v>27.93</c:v>
                </c:pt>
                <c:pt idx="2879">
                  <c:v>25.16</c:v>
                </c:pt>
                <c:pt idx="2880">
                  <c:v>24.14</c:v>
                </c:pt>
                <c:pt idx="2881">
                  <c:v>75.89</c:v>
                </c:pt>
                <c:pt idx="2882">
                  <c:v>42.52</c:v>
                </c:pt>
                <c:pt idx="2883">
                  <c:v>53.3</c:v>
                </c:pt>
                <c:pt idx="2884">
                  <c:v>20.29</c:v>
                </c:pt>
                <c:pt idx="2885">
                  <c:v>13.48</c:v>
                </c:pt>
                <c:pt idx="2886">
                  <c:v>18.579999999999998</c:v>
                </c:pt>
                <c:pt idx="2887">
                  <c:v>40.159999999999997</c:v>
                </c:pt>
                <c:pt idx="2888">
                  <c:v>51.03</c:v>
                </c:pt>
                <c:pt idx="2889">
                  <c:v>27.73</c:v>
                </c:pt>
                <c:pt idx="2890">
                  <c:v>25.32</c:v>
                </c:pt>
                <c:pt idx="2891">
                  <c:v>24.22</c:v>
                </c:pt>
                <c:pt idx="2892">
                  <c:v>76.040000000000006</c:v>
                </c:pt>
                <c:pt idx="2893">
                  <c:v>42.3</c:v>
                </c:pt>
                <c:pt idx="2894">
                  <c:v>53.11</c:v>
                </c:pt>
                <c:pt idx="2895">
                  <c:v>20.440000000000001</c:v>
                </c:pt>
                <c:pt idx="2896">
                  <c:v>18.36</c:v>
                </c:pt>
                <c:pt idx="2897">
                  <c:v>39.94</c:v>
                </c:pt>
                <c:pt idx="2898">
                  <c:v>51.16</c:v>
                </c:pt>
                <c:pt idx="2899">
                  <c:v>27.52</c:v>
                </c:pt>
                <c:pt idx="2900">
                  <c:v>25.47</c:v>
                </c:pt>
                <c:pt idx="2901">
                  <c:v>24.3</c:v>
                </c:pt>
                <c:pt idx="2902">
                  <c:v>76.180000000000007</c:v>
                </c:pt>
                <c:pt idx="2903">
                  <c:v>42.07</c:v>
                </c:pt>
                <c:pt idx="2904">
                  <c:v>52.92</c:v>
                </c:pt>
                <c:pt idx="2905">
                  <c:v>20.59</c:v>
                </c:pt>
                <c:pt idx="2906">
                  <c:v>13.9</c:v>
                </c:pt>
                <c:pt idx="2907">
                  <c:v>18.14</c:v>
                </c:pt>
                <c:pt idx="2908">
                  <c:v>39.729999999999997</c:v>
                </c:pt>
                <c:pt idx="2909">
                  <c:v>51.3</c:v>
                </c:pt>
                <c:pt idx="2910">
                  <c:v>27.32</c:v>
                </c:pt>
                <c:pt idx="2911">
                  <c:v>25.63</c:v>
                </c:pt>
                <c:pt idx="2912">
                  <c:v>24.38</c:v>
                </c:pt>
                <c:pt idx="2913">
                  <c:v>76.33</c:v>
                </c:pt>
                <c:pt idx="2914">
                  <c:v>41.85</c:v>
                </c:pt>
                <c:pt idx="2915">
                  <c:v>52.73</c:v>
                </c:pt>
                <c:pt idx="2916">
                  <c:v>20.74</c:v>
                </c:pt>
                <c:pt idx="2917">
                  <c:v>14.11</c:v>
                </c:pt>
                <c:pt idx="2918">
                  <c:v>17.920000000000002</c:v>
                </c:pt>
                <c:pt idx="2919">
                  <c:v>39.51</c:v>
                </c:pt>
                <c:pt idx="2920">
                  <c:v>51.43</c:v>
                </c:pt>
                <c:pt idx="2921">
                  <c:v>27.12</c:v>
                </c:pt>
                <c:pt idx="2922">
                  <c:v>25.79</c:v>
                </c:pt>
                <c:pt idx="2923">
                  <c:v>24.46</c:v>
                </c:pt>
                <c:pt idx="2924">
                  <c:v>76.47</c:v>
                </c:pt>
                <c:pt idx="2925">
                  <c:v>41.62</c:v>
                </c:pt>
                <c:pt idx="2926">
                  <c:v>52.55</c:v>
                </c:pt>
                <c:pt idx="2927">
                  <c:v>20.88</c:v>
                </c:pt>
                <c:pt idx="2928">
                  <c:v>14.32</c:v>
                </c:pt>
                <c:pt idx="2929">
                  <c:v>17.7</c:v>
                </c:pt>
                <c:pt idx="2930">
                  <c:v>39.29</c:v>
                </c:pt>
                <c:pt idx="2931">
                  <c:v>51.56</c:v>
                </c:pt>
                <c:pt idx="2932">
                  <c:v>26.92</c:v>
                </c:pt>
                <c:pt idx="2933">
                  <c:v>25.95</c:v>
                </c:pt>
                <c:pt idx="2934">
                  <c:v>24.54</c:v>
                </c:pt>
                <c:pt idx="2935">
                  <c:v>76.61</c:v>
                </c:pt>
                <c:pt idx="2936">
                  <c:v>41.39</c:v>
                </c:pt>
                <c:pt idx="2937">
                  <c:v>52.36</c:v>
                </c:pt>
                <c:pt idx="2938">
                  <c:v>21.03</c:v>
                </c:pt>
                <c:pt idx="2939">
                  <c:v>14.53</c:v>
                </c:pt>
                <c:pt idx="2940">
                  <c:v>17.48</c:v>
                </c:pt>
                <c:pt idx="2941">
                  <c:v>39.08</c:v>
                </c:pt>
                <c:pt idx="2942">
                  <c:v>51.7</c:v>
                </c:pt>
                <c:pt idx="2943">
                  <c:v>26.71</c:v>
                </c:pt>
                <c:pt idx="2944">
                  <c:v>26.1</c:v>
                </c:pt>
                <c:pt idx="2945">
                  <c:v>24.62</c:v>
                </c:pt>
                <c:pt idx="2946">
                  <c:v>76.75</c:v>
                </c:pt>
                <c:pt idx="2947">
                  <c:v>41.17</c:v>
                </c:pt>
                <c:pt idx="2948">
                  <c:v>52.17</c:v>
                </c:pt>
                <c:pt idx="2949">
                  <c:v>21.18</c:v>
                </c:pt>
                <c:pt idx="2950">
                  <c:v>14.74</c:v>
                </c:pt>
                <c:pt idx="2951">
                  <c:v>17.260000000000002</c:v>
                </c:pt>
                <c:pt idx="2952">
                  <c:v>38.86</c:v>
                </c:pt>
                <c:pt idx="2953">
                  <c:v>51.83</c:v>
                </c:pt>
                <c:pt idx="2954">
                  <c:v>26.51</c:v>
                </c:pt>
                <c:pt idx="2955">
                  <c:v>26.26</c:v>
                </c:pt>
                <c:pt idx="2956">
                  <c:v>24.7</c:v>
                </c:pt>
                <c:pt idx="2957">
                  <c:v>76.89</c:v>
                </c:pt>
                <c:pt idx="2958">
                  <c:v>40.94</c:v>
                </c:pt>
                <c:pt idx="2959">
                  <c:v>51.98</c:v>
                </c:pt>
                <c:pt idx="2960">
                  <c:v>21.33</c:v>
                </c:pt>
                <c:pt idx="2961">
                  <c:v>14.95</c:v>
                </c:pt>
                <c:pt idx="2962">
                  <c:v>17.04</c:v>
                </c:pt>
                <c:pt idx="2963">
                  <c:v>38.65</c:v>
                </c:pt>
                <c:pt idx="2964">
                  <c:v>51.96</c:v>
                </c:pt>
                <c:pt idx="2965">
                  <c:v>26.31</c:v>
                </c:pt>
                <c:pt idx="2966">
                  <c:v>26.42</c:v>
                </c:pt>
                <c:pt idx="2967">
                  <c:v>24.78</c:v>
                </c:pt>
                <c:pt idx="2968">
                  <c:v>77.02</c:v>
                </c:pt>
                <c:pt idx="2969">
                  <c:v>40.71</c:v>
                </c:pt>
                <c:pt idx="2970">
                  <c:v>51.78</c:v>
                </c:pt>
                <c:pt idx="2971">
                  <c:v>21.48</c:v>
                </c:pt>
                <c:pt idx="2972">
                  <c:v>15.16</c:v>
                </c:pt>
                <c:pt idx="2973">
                  <c:v>16.82</c:v>
                </c:pt>
                <c:pt idx="2974">
                  <c:v>38.43</c:v>
                </c:pt>
                <c:pt idx="2975">
                  <c:v>52.1</c:v>
                </c:pt>
                <c:pt idx="2976">
                  <c:v>26.1</c:v>
                </c:pt>
                <c:pt idx="2977">
                  <c:v>26.58</c:v>
                </c:pt>
                <c:pt idx="2978">
                  <c:v>24.85</c:v>
                </c:pt>
                <c:pt idx="2979">
                  <c:v>77.16</c:v>
                </c:pt>
                <c:pt idx="2980">
                  <c:v>40.49</c:v>
                </c:pt>
                <c:pt idx="2981">
                  <c:v>51.59</c:v>
                </c:pt>
                <c:pt idx="2982">
                  <c:v>21.62</c:v>
                </c:pt>
                <c:pt idx="2983">
                  <c:v>15.37</c:v>
                </c:pt>
                <c:pt idx="2984">
                  <c:v>16.600000000000001</c:v>
                </c:pt>
                <c:pt idx="2985">
                  <c:v>38.22</c:v>
                </c:pt>
                <c:pt idx="2986">
                  <c:v>52.23</c:v>
                </c:pt>
                <c:pt idx="2987">
                  <c:v>25.9</c:v>
                </c:pt>
                <c:pt idx="2988">
                  <c:v>26.73</c:v>
                </c:pt>
                <c:pt idx="2989">
                  <c:v>24.93</c:v>
                </c:pt>
                <c:pt idx="2990">
                  <c:v>77.290000000000006</c:v>
                </c:pt>
                <c:pt idx="2991">
                  <c:v>40.26</c:v>
                </c:pt>
                <c:pt idx="2992">
                  <c:v>51.4</c:v>
                </c:pt>
                <c:pt idx="2993">
                  <c:v>21.77</c:v>
                </c:pt>
                <c:pt idx="2994">
                  <c:v>15.58</c:v>
                </c:pt>
                <c:pt idx="2995">
                  <c:v>16.38</c:v>
                </c:pt>
                <c:pt idx="2996">
                  <c:v>38</c:v>
                </c:pt>
                <c:pt idx="2997">
                  <c:v>52.36</c:v>
                </c:pt>
                <c:pt idx="2998">
                  <c:v>25.7</c:v>
                </c:pt>
                <c:pt idx="2999">
                  <c:v>26.89</c:v>
                </c:pt>
                <c:pt idx="3000">
                  <c:v>25</c:v>
                </c:pt>
                <c:pt idx="3001">
                  <c:v>77.42</c:v>
                </c:pt>
                <c:pt idx="3002">
                  <c:v>40.04</c:v>
                </c:pt>
                <c:pt idx="3003">
                  <c:v>51.2</c:v>
                </c:pt>
                <c:pt idx="3004">
                  <c:v>21.92</c:v>
                </c:pt>
                <c:pt idx="3005">
                  <c:v>15.79</c:v>
                </c:pt>
                <c:pt idx="3006">
                  <c:v>16.16</c:v>
                </c:pt>
                <c:pt idx="3007">
                  <c:v>37.79</c:v>
                </c:pt>
                <c:pt idx="3008">
                  <c:v>52.49</c:v>
                </c:pt>
                <c:pt idx="3009">
                  <c:v>25.49</c:v>
                </c:pt>
                <c:pt idx="3010">
                  <c:v>27.05</c:v>
                </c:pt>
                <c:pt idx="3011">
                  <c:v>25.08</c:v>
                </c:pt>
                <c:pt idx="3012">
                  <c:v>77.55</c:v>
                </c:pt>
                <c:pt idx="3013">
                  <c:v>39.81</c:v>
                </c:pt>
                <c:pt idx="3014">
                  <c:v>51.01</c:v>
                </c:pt>
                <c:pt idx="3015">
                  <c:v>22.07</c:v>
                </c:pt>
                <c:pt idx="3016">
                  <c:v>16</c:v>
                </c:pt>
                <c:pt idx="3017">
                  <c:v>15.94</c:v>
                </c:pt>
                <c:pt idx="3018">
                  <c:v>37.57</c:v>
                </c:pt>
                <c:pt idx="3019">
                  <c:v>52.62</c:v>
                </c:pt>
                <c:pt idx="3020">
                  <c:v>25.29</c:v>
                </c:pt>
                <c:pt idx="3021">
                  <c:v>27.21</c:v>
                </c:pt>
                <c:pt idx="3022">
                  <c:v>25.15</c:v>
                </c:pt>
                <c:pt idx="3023">
                  <c:v>77.67</c:v>
                </c:pt>
                <c:pt idx="3024">
                  <c:v>39.58</c:v>
                </c:pt>
                <c:pt idx="3025">
                  <c:v>50.82</c:v>
                </c:pt>
                <c:pt idx="3026">
                  <c:v>22.21</c:v>
                </c:pt>
                <c:pt idx="3027">
                  <c:v>16.21</c:v>
                </c:pt>
                <c:pt idx="3028">
                  <c:v>15.73</c:v>
                </c:pt>
                <c:pt idx="3029">
                  <c:v>37.36</c:v>
                </c:pt>
                <c:pt idx="3030">
                  <c:v>52.75</c:v>
                </c:pt>
                <c:pt idx="3031">
                  <c:v>25.09</c:v>
                </c:pt>
                <c:pt idx="3032">
                  <c:v>27.36</c:v>
                </c:pt>
                <c:pt idx="3033">
                  <c:v>25.22</c:v>
                </c:pt>
                <c:pt idx="3034">
                  <c:v>77.8</c:v>
                </c:pt>
                <c:pt idx="3035">
                  <c:v>39.36</c:v>
                </c:pt>
                <c:pt idx="3036">
                  <c:v>50.62</c:v>
                </c:pt>
                <c:pt idx="3037">
                  <c:v>22.36</c:v>
                </c:pt>
                <c:pt idx="3038">
                  <c:v>16.420000000000002</c:v>
                </c:pt>
                <c:pt idx="3039">
                  <c:v>15.51</c:v>
                </c:pt>
                <c:pt idx="3040">
                  <c:v>37.14</c:v>
                </c:pt>
                <c:pt idx="3041">
                  <c:v>52.88</c:v>
                </c:pt>
                <c:pt idx="3042">
                  <c:v>24.88</c:v>
                </c:pt>
                <c:pt idx="3043">
                  <c:v>27.52</c:v>
                </c:pt>
                <c:pt idx="3044">
                  <c:v>25.29</c:v>
                </c:pt>
                <c:pt idx="3045">
                  <c:v>77.92</c:v>
                </c:pt>
                <c:pt idx="3046">
                  <c:v>39.130000000000003</c:v>
                </c:pt>
                <c:pt idx="3047">
                  <c:v>50.42</c:v>
                </c:pt>
                <c:pt idx="3048">
                  <c:v>22.5</c:v>
                </c:pt>
                <c:pt idx="3049">
                  <c:v>16.63</c:v>
                </c:pt>
                <c:pt idx="3050">
                  <c:v>15.29</c:v>
                </c:pt>
                <c:pt idx="3051">
                  <c:v>36.93</c:v>
                </c:pt>
                <c:pt idx="3052">
                  <c:v>53.01</c:v>
                </c:pt>
                <c:pt idx="3053">
                  <c:v>24.68</c:v>
                </c:pt>
                <c:pt idx="3054">
                  <c:v>27.68</c:v>
                </c:pt>
                <c:pt idx="3055">
                  <c:v>25.36</c:v>
                </c:pt>
                <c:pt idx="3056">
                  <c:v>78.03</c:v>
                </c:pt>
                <c:pt idx="3057">
                  <c:v>38.909999999999997</c:v>
                </c:pt>
                <c:pt idx="3058">
                  <c:v>50.23</c:v>
                </c:pt>
                <c:pt idx="3059">
                  <c:v>22.65</c:v>
                </c:pt>
                <c:pt idx="3060">
                  <c:v>16.84</c:v>
                </c:pt>
                <c:pt idx="3061">
                  <c:v>15.08</c:v>
                </c:pt>
                <c:pt idx="3062">
                  <c:v>36.72</c:v>
                </c:pt>
                <c:pt idx="3063">
                  <c:v>53.14</c:v>
                </c:pt>
                <c:pt idx="3064">
                  <c:v>24.48</c:v>
                </c:pt>
                <c:pt idx="3065">
                  <c:v>27.83</c:v>
                </c:pt>
                <c:pt idx="3066">
                  <c:v>25.43</c:v>
                </c:pt>
                <c:pt idx="3067">
                  <c:v>78.150000000000006</c:v>
                </c:pt>
                <c:pt idx="3068">
                  <c:v>38.68</c:v>
                </c:pt>
                <c:pt idx="3069">
                  <c:v>50.03</c:v>
                </c:pt>
                <c:pt idx="3070">
                  <c:v>22.8</c:v>
                </c:pt>
                <c:pt idx="3071">
                  <c:v>17.05</c:v>
                </c:pt>
                <c:pt idx="3072">
                  <c:v>14.86</c:v>
                </c:pt>
                <c:pt idx="3073">
                  <c:v>36.5</c:v>
                </c:pt>
                <c:pt idx="3074">
                  <c:v>53.27</c:v>
                </c:pt>
                <c:pt idx="3075">
                  <c:v>24.27</c:v>
                </c:pt>
                <c:pt idx="3076">
                  <c:v>27.99</c:v>
                </c:pt>
                <c:pt idx="3077">
                  <c:v>25.5</c:v>
                </c:pt>
                <c:pt idx="3078">
                  <c:v>78.260000000000005</c:v>
                </c:pt>
                <c:pt idx="3079">
                  <c:v>38.450000000000003</c:v>
                </c:pt>
                <c:pt idx="3080">
                  <c:v>49.83</c:v>
                </c:pt>
                <c:pt idx="3081">
                  <c:v>22.94</c:v>
                </c:pt>
                <c:pt idx="3082">
                  <c:v>17.27</c:v>
                </c:pt>
                <c:pt idx="3083">
                  <c:v>14.64</c:v>
                </c:pt>
                <c:pt idx="3084">
                  <c:v>36.29</c:v>
                </c:pt>
                <c:pt idx="3085">
                  <c:v>53.4</c:v>
                </c:pt>
                <c:pt idx="3086">
                  <c:v>24.07</c:v>
                </c:pt>
                <c:pt idx="3087">
                  <c:v>28.15</c:v>
                </c:pt>
                <c:pt idx="3088">
                  <c:v>25.57</c:v>
                </c:pt>
                <c:pt idx="3089">
                  <c:v>78.37</c:v>
                </c:pt>
                <c:pt idx="3090">
                  <c:v>38.229999999999997</c:v>
                </c:pt>
                <c:pt idx="3091">
                  <c:v>49.63</c:v>
                </c:pt>
                <c:pt idx="3092">
                  <c:v>23.08</c:v>
                </c:pt>
                <c:pt idx="3093">
                  <c:v>17.48</c:v>
                </c:pt>
                <c:pt idx="3094">
                  <c:v>14.43</c:v>
                </c:pt>
                <c:pt idx="3095">
                  <c:v>36.08</c:v>
                </c:pt>
                <c:pt idx="3096">
                  <c:v>53.53</c:v>
                </c:pt>
                <c:pt idx="3097">
                  <c:v>23.87</c:v>
                </c:pt>
                <c:pt idx="3098">
                  <c:v>28.3</c:v>
                </c:pt>
                <c:pt idx="3099">
                  <c:v>25.63</c:v>
                </c:pt>
                <c:pt idx="3100">
                  <c:v>78.48</c:v>
                </c:pt>
                <c:pt idx="3101">
                  <c:v>38</c:v>
                </c:pt>
                <c:pt idx="3102">
                  <c:v>49.43</c:v>
                </c:pt>
                <c:pt idx="3103">
                  <c:v>23.23</c:v>
                </c:pt>
                <c:pt idx="3104">
                  <c:v>17.690000000000001</c:v>
                </c:pt>
                <c:pt idx="3105">
                  <c:v>14.21</c:v>
                </c:pt>
                <c:pt idx="3106">
                  <c:v>35.86</c:v>
                </c:pt>
                <c:pt idx="3107">
                  <c:v>53.66</c:v>
                </c:pt>
                <c:pt idx="3108">
                  <c:v>23.66</c:v>
                </c:pt>
                <c:pt idx="3109">
                  <c:v>28.46</c:v>
                </c:pt>
                <c:pt idx="3110">
                  <c:v>25.7</c:v>
                </c:pt>
                <c:pt idx="3111">
                  <c:v>78.58</c:v>
                </c:pt>
                <c:pt idx="3112">
                  <c:v>37.78</c:v>
                </c:pt>
                <c:pt idx="3113">
                  <c:v>49.23</c:v>
                </c:pt>
                <c:pt idx="3114">
                  <c:v>23.37</c:v>
                </c:pt>
                <c:pt idx="3115">
                  <c:v>17.899999999999999</c:v>
                </c:pt>
                <c:pt idx="3116">
                  <c:v>14</c:v>
                </c:pt>
                <c:pt idx="3117">
                  <c:v>35.65</c:v>
                </c:pt>
                <c:pt idx="3118">
                  <c:v>53.78</c:v>
                </c:pt>
                <c:pt idx="3119">
                  <c:v>23.46</c:v>
                </c:pt>
                <c:pt idx="3120">
                  <c:v>28.62</c:v>
                </c:pt>
                <c:pt idx="3121">
                  <c:v>25.76</c:v>
                </c:pt>
                <c:pt idx="3122">
                  <c:v>78.680000000000007</c:v>
                </c:pt>
                <c:pt idx="3123">
                  <c:v>37.549999999999997</c:v>
                </c:pt>
                <c:pt idx="3124">
                  <c:v>49.03</c:v>
                </c:pt>
                <c:pt idx="3125">
                  <c:v>23.52</c:v>
                </c:pt>
                <c:pt idx="3126">
                  <c:v>18.11</c:v>
                </c:pt>
                <c:pt idx="3127">
                  <c:v>13.78</c:v>
                </c:pt>
                <c:pt idx="3128">
                  <c:v>35.44</c:v>
                </c:pt>
                <c:pt idx="3129">
                  <c:v>53.91</c:v>
                </c:pt>
                <c:pt idx="3130">
                  <c:v>23.26</c:v>
                </c:pt>
                <c:pt idx="3131">
                  <c:v>28.78</c:v>
                </c:pt>
                <c:pt idx="3132">
                  <c:v>25.83</c:v>
                </c:pt>
                <c:pt idx="3133">
                  <c:v>78.78</c:v>
                </c:pt>
                <c:pt idx="3134">
                  <c:v>37.33</c:v>
                </c:pt>
                <c:pt idx="3135">
                  <c:v>48.83</c:v>
                </c:pt>
                <c:pt idx="3136">
                  <c:v>23.66</c:v>
                </c:pt>
                <c:pt idx="3137">
                  <c:v>18.329999999999998</c:v>
                </c:pt>
                <c:pt idx="3138">
                  <c:v>13.57</c:v>
                </c:pt>
                <c:pt idx="3139">
                  <c:v>35.229999999999997</c:v>
                </c:pt>
                <c:pt idx="3140">
                  <c:v>54.04</c:v>
                </c:pt>
                <c:pt idx="3141">
                  <c:v>23.05</c:v>
                </c:pt>
                <c:pt idx="3142">
                  <c:v>28.93</c:v>
                </c:pt>
                <c:pt idx="3143">
                  <c:v>25.89</c:v>
                </c:pt>
                <c:pt idx="3144">
                  <c:v>78.87</c:v>
                </c:pt>
                <c:pt idx="3145">
                  <c:v>37.1</c:v>
                </c:pt>
                <c:pt idx="3146">
                  <c:v>48.63</c:v>
                </c:pt>
                <c:pt idx="3147">
                  <c:v>23.8</c:v>
                </c:pt>
                <c:pt idx="3148">
                  <c:v>18.54</c:v>
                </c:pt>
                <c:pt idx="3149">
                  <c:v>13.36</c:v>
                </c:pt>
                <c:pt idx="3150">
                  <c:v>35.020000000000003</c:v>
                </c:pt>
                <c:pt idx="3151">
                  <c:v>54.16</c:v>
                </c:pt>
                <c:pt idx="3152">
                  <c:v>22.85</c:v>
                </c:pt>
                <c:pt idx="3153">
                  <c:v>29.09</c:v>
                </c:pt>
                <c:pt idx="3154">
                  <c:v>25.95</c:v>
                </c:pt>
                <c:pt idx="3155">
                  <c:v>78.97</c:v>
                </c:pt>
                <c:pt idx="3156">
                  <c:v>36.869999999999997</c:v>
                </c:pt>
                <c:pt idx="3157">
                  <c:v>48.43</c:v>
                </c:pt>
                <c:pt idx="3158">
                  <c:v>23.94</c:v>
                </c:pt>
                <c:pt idx="3159">
                  <c:v>18.75</c:v>
                </c:pt>
                <c:pt idx="3160">
                  <c:v>13.14</c:v>
                </c:pt>
                <c:pt idx="3161">
                  <c:v>34.799999999999997</c:v>
                </c:pt>
                <c:pt idx="3162">
                  <c:v>54.29</c:v>
                </c:pt>
                <c:pt idx="3163">
                  <c:v>22.65</c:v>
                </c:pt>
                <c:pt idx="3164">
                  <c:v>29.25</c:v>
                </c:pt>
                <c:pt idx="3165">
                  <c:v>26.01</c:v>
                </c:pt>
                <c:pt idx="3166">
                  <c:v>79.05</c:v>
                </c:pt>
                <c:pt idx="3167">
                  <c:v>36.65</c:v>
                </c:pt>
                <c:pt idx="3168">
                  <c:v>48.23</c:v>
                </c:pt>
                <c:pt idx="3169">
                  <c:v>24.09</c:v>
                </c:pt>
                <c:pt idx="3170">
                  <c:v>18.96</c:v>
                </c:pt>
                <c:pt idx="3171">
                  <c:v>12.93</c:v>
                </c:pt>
                <c:pt idx="3172">
                  <c:v>34.590000000000003</c:v>
                </c:pt>
                <c:pt idx="3173">
                  <c:v>54.42</c:v>
                </c:pt>
                <c:pt idx="3174">
                  <c:v>22.45</c:v>
                </c:pt>
                <c:pt idx="3175">
                  <c:v>29.4</c:v>
                </c:pt>
                <c:pt idx="3176">
                  <c:v>26.07</c:v>
                </c:pt>
                <c:pt idx="3177">
                  <c:v>79.14</c:v>
                </c:pt>
                <c:pt idx="3178">
                  <c:v>36.42</c:v>
                </c:pt>
                <c:pt idx="3179">
                  <c:v>48.03</c:v>
                </c:pt>
                <c:pt idx="3180">
                  <c:v>24.23</c:v>
                </c:pt>
                <c:pt idx="3181">
                  <c:v>19.18</c:v>
                </c:pt>
                <c:pt idx="3182">
                  <c:v>12.72</c:v>
                </c:pt>
                <c:pt idx="3183">
                  <c:v>34.380000000000003</c:v>
                </c:pt>
                <c:pt idx="3184">
                  <c:v>54.54</c:v>
                </c:pt>
                <c:pt idx="3185">
                  <c:v>22.24</c:v>
                </c:pt>
                <c:pt idx="3186">
                  <c:v>29.56</c:v>
                </c:pt>
                <c:pt idx="3187">
                  <c:v>26.13</c:v>
                </c:pt>
                <c:pt idx="3188">
                  <c:v>79.22</c:v>
                </c:pt>
                <c:pt idx="3189">
                  <c:v>36.200000000000003</c:v>
                </c:pt>
                <c:pt idx="3190">
                  <c:v>47.82</c:v>
                </c:pt>
                <c:pt idx="3191">
                  <c:v>24.37</c:v>
                </c:pt>
                <c:pt idx="3192">
                  <c:v>19.39</c:v>
                </c:pt>
                <c:pt idx="3193">
                  <c:v>12.51</c:v>
                </c:pt>
                <c:pt idx="3194">
                  <c:v>34.17</c:v>
                </c:pt>
                <c:pt idx="3195">
                  <c:v>54.67</c:v>
                </c:pt>
                <c:pt idx="3196">
                  <c:v>22.04</c:v>
                </c:pt>
                <c:pt idx="3197">
                  <c:v>29.72</c:v>
                </c:pt>
                <c:pt idx="3198">
                  <c:v>26.19</c:v>
                </c:pt>
                <c:pt idx="3199">
                  <c:v>79.290000000000006</c:v>
                </c:pt>
                <c:pt idx="3200">
                  <c:v>35.97</c:v>
                </c:pt>
                <c:pt idx="3201">
                  <c:v>47.62</c:v>
                </c:pt>
                <c:pt idx="3202">
                  <c:v>24.51</c:v>
                </c:pt>
                <c:pt idx="3203">
                  <c:v>19.600000000000001</c:v>
                </c:pt>
                <c:pt idx="3204">
                  <c:v>12.3</c:v>
                </c:pt>
                <c:pt idx="3205">
                  <c:v>33.96</c:v>
                </c:pt>
                <c:pt idx="3206">
                  <c:v>54.79</c:v>
                </c:pt>
                <c:pt idx="3207">
                  <c:v>21.84</c:v>
                </c:pt>
                <c:pt idx="3208">
                  <c:v>29.87</c:v>
                </c:pt>
                <c:pt idx="3209">
                  <c:v>26.25</c:v>
                </c:pt>
                <c:pt idx="3210">
                  <c:v>79.37</c:v>
                </c:pt>
                <c:pt idx="3211">
                  <c:v>35.75</c:v>
                </c:pt>
                <c:pt idx="3212">
                  <c:v>47.42</c:v>
                </c:pt>
                <c:pt idx="3213">
                  <c:v>24.65</c:v>
                </c:pt>
                <c:pt idx="3214">
                  <c:v>19.82</c:v>
                </c:pt>
                <c:pt idx="3215">
                  <c:v>12.08</c:v>
                </c:pt>
                <c:pt idx="3216">
                  <c:v>33.75</c:v>
                </c:pt>
                <c:pt idx="3217">
                  <c:v>54.91</c:v>
                </c:pt>
                <c:pt idx="3218">
                  <c:v>21.63</c:v>
                </c:pt>
                <c:pt idx="3219">
                  <c:v>30.03</c:v>
                </c:pt>
                <c:pt idx="3220">
                  <c:v>26.3</c:v>
                </c:pt>
                <c:pt idx="3221">
                  <c:v>79.44</c:v>
                </c:pt>
                <c:pt idx="3222">
                  <c:v>35.53</c:v>
                </c:pt>
                <c:pt idx="3223">
                  <c:v>47.21</c:v>
                </c:pt>
                <c:pt idx="3224">
                  <c:v>24.79</c:v>
                </c:pt>
                <c:pt idx="3225">
                  <c:v>20.03</c:v>
                </c:pt>
                <c:pt idx="3226">
                  <c:v>11.87</c:v>
                </c:pt>
                <c:pt idx="3227">
                  <c:v>33.54</c:v>
                </c:pt>
                <c:pt idx="3228">
                  <c:v>55.04</c:v>
                </c:pt>
                <c:pt idx="3229">
                  <c:v>21.43</c:v>
                </c:pt>
                <c:pt idx="3230">
                  <c:v>30.18</c:v>
                </c:pt>
                <c:pt idx="3231">
                  <c:v>26.36</c:v>
                </c:pt>
                <c:pt idx="3232">
                  <c:v>79.5</c:v>
                </c:pt>
                <c:pt idx="3233">
                  <c:v>35.299999999999997</c:v>
                </c:pt>
                <c:pt idx="3234">
                  <c:v>47.01</c:v>
                </c:pt>
                <c:pt idx="3235">
                  <c:v>24.93</c:v>
                </c:pt>
                <c:pt idx="3236">
                  <c:v>20.239999999999998</c:v>
                </c:pt>
                <c:pt idx="3237">
                  <c:v>11.66</c:v>
                </c:pt>
                <c:pt idx="3238">
                  <c:v>33.33</c:v>
                </c:pt>
                <c:pt idx="3239">
                  <c:v>55.16</c:v>
                </c:pt>
                <c:pt idx="3240">
                  <c:v>21.23</c:v>
                </c:pt>
                <c:pt idx="3241">
                  <c:v>30.34</c:v>
                </c:pt>
                <c:pt idx="3242">
                  <c:v>26.41</c:v>
                </c:pt>
                <c:pt idx="3243">
                  <c:v>79.56</c:v>
                </c:pt>
                <c:pt idx="3244">
                  <c:v>35.08</c:v>
                </c:pt>
                <c:pt idx="3245">
                  <c:v>46.8</c:v>
                </c:pt>
                <c:pt idx="3246">
                  <c:v>25.07</c:v>
                </c:pt>
                <c:pt idx="3247">
                  <c:v>20.46</c:v>
                </c:pt>
                <c:pt idx="3248">
                  <c:v>11.45</c:v>
                </c:pt>
                <c:pt idx="3249">
                  <c:v>33.119999999999997</c:v>
                </c:pt>
                <c:pt idx="3250">
                  <c:v>55.28</c:v>
                </c:pt>
                <c:pt idx="3251">
                  <c:v>21.03</c:v>
                </c:pt>
                <c:pt idx="3252">
                  <c:v>30.5</c:v>
                </c:pt>
                <c:pt idx="3253">
                  <c:v>26.46</c:v>
                </c:pt>
                <c:pt idx="3254">
                  <c:v>79.62</c:v>
                </c:pt>
                <c:pt idx="3255">
                  <c:v>34.85</c:v>
                </c:pt>
                <c:pt idx="3256">
                  <c:v>46.6</c:v>
                </c:pt>
                <c:pt idx="3257">
                  <c:v>25.2</c:v>
                </c:pt>
                <c:pt idx="3258">
                  <c:v>20.67</c:v>
                </c:pt>
                <c:pt idx="3259">
                  <c:v>11.24</c:v>
                </c:pt>
                <c:pt idx="3260">
                  <c:v>32.909999999999997</c:v>
                </c:pt>
                <c:pt idx="3261">
                  <c:v>55.41</c:v>
                </c:pt>
                <c:pt idx="3262">
                  <c:v>20.83</c:v>
                </c:pt>
                <c:pt idx="3263">
                  <c:v>30.65</c:v>
                </c:pt>
                <c:pt idx="3264">
                  <c:v>26.52</c:v>
                </c:pt>
                <c:pt idx="3265">
                  <c:v>79.67</c:v>
                </c:pt>
                <c:pt idx="3266">
                  <c:v>34.630000000000003</c:v>
                </c:pt>
                <c:pt idx="3267">
                  <c:v>46.39</c:v>
                </c:pt>
                <c:pt idx="3268">
                  <c:v>25.34</c:v>
                </c:pt>
                <c:pt idx="3269">
                  <c:v>20.88</c:v>
                </c:pt>
                <c:pt idx="3270">
                  <c:v>11.03</c:v>
                </c:pt>
                <c:pt idx="3271">
                  <c:v>32.700000000000003</c:v>
                </c:pt>
                <c:pt idx="3272">
                  <c:v>55.53</c:v>
                </c:pt>
                <c:pt idx="3273">
                  <c:v>20.62</c:v>
                </c:pt>
                <c:pt idx="3274">
                  <c:v>30.81</c:v>
                </c:pt>
                <c:pt idx="3275">
                  <c:v>26.57</c:v>
                </c:pt>
                <c:pt idx="3276">
                  <c:v>79.72</c:v>
                </c:pt>
                <c:pt idx="3277">
                  <c:v>34.4</c:v>
                </c:pt>
                <c:pt idx="3278">
                  <c:v>46.19</c:v>
                </c:pt>
                <c:pt idx="3279">
                  <c:v>25.48</c:v>
                </c:pt>
                <c:pt idx="3280">
                  <c:v>21.1</c:v>
                </c:pt>
                <c:pt idx="3281">
                  <c:v>10.83</c:v>
                </c:pt>
                <c:pt idx="3282">
                  <c:v>32.49</c:v>
                </c:pt>
                <c:pt idx="3283">
                  <c:v>55.65</c:v>
                </c:pt>
                <c:pt idx="3284">
                  <c:v>20.420000000000002</c:v>
                </c:pt>
                <c:pt idx="3285">
                  <c:v>30.97</c:v>
                </c:pt>
                <c:pt idx="3286">
                  <c:v>26.62</c:v>
                </c:pt>
                <c:pt idx="3287">
                  <c:v>79.760000000000005</c:v>
                </c:pt>
                <c:pt idx="3288">
                  <c:v>34.18</c:v>
                </c:pt>
                <c:pt idx="3289">
                  <c:v>45.98</c:v>
                </c:pt>
                <c:pt idx="3290">
                  <c:v>25.62</c:v>
                </c:pt>
                <c:pt idx="3291">
                  <c:v>21.31</c:v>
                </c:pt>
                <c:pt idx="3292">
                  <c:v>10.62</c:v>
                </c:pt>
                <c:pt idx="3293">
                  <c:v>32.28</c:v>
                </c:pt>
                <c:pt idx="3294">
                  <c:v>55.77</c:v>
                </c:pt>
                <c:pt idx="3295">
                  <c:v>20.22</c:v>
                </c:pt>
                <c:pt idx="3296">
                  <c:v>31.12</c:v>
                </c:pt>
                <c:pt idx="3297">
                  <c:v>26.67</c:v>
                </c:pt>
                <c:pt idx="3298">
                  <c:v>79.8</c:v>
                </c:pt>
                <c:pt idx="3299">
                  <c:v>33.96</c:v>
                </c:pt>
                <c:pt idx="3300">
                  <c:v>45.78</c:v>
                </c:pt>
                <c:pt idx="3301">
                  <c:v>25.75</c:v>
                </c:pt>
                <c:pt idx="3302">
                  <c:v>21.53</c:v>
                </c:pt>
                <c:pt idx="3303">
                  <c:v>10.41</c:v>
                </c:pt>
                <c:pt idx="3304">
                  <c:v>32.08</c:v>
                </c:pt>
                <c:pt idx="3305">
                  <c:v>55.89</c:v>
                </c:pt>
                <c:pt idx="3306">
                  <c:v>20.02</c:v>
                </c:pt>
                <c:pt idx="3307">
                  <c:v>31.28</c:v>
                </c:pt>
                <c:pt idx="3308">
                  <c:v>26.72</c:v>
                </c:pt>
                <c:pt idx="3309">
                  <c:v>79.83</c:v>
                </c:pt>
                <c:pt idx="3310">
                  <c:v>33.729999999999997</c:v>
                </c:pt>
                <c:pt idx="3311">
                  <c:v>45.57</c:v>
                </c:pt>
                <c:pt idx="3312">
                  <c:v>25.89</c:v>
                </c:pt>
                <c:pt idx="3313">
                  <c:v>21.74</c:v>
                </c:pt>
                <c:pt idx="3314">
                  <c:v>10.199999999999999</c:v>
                </c:pt>
                <c:pt idx="3315">
                  <c:v>31.87</c:v>
                </c:pt>
                <c:pt idx="3316">
                  <c:v>56.01</c:v>
                </c:pt>
                <c:pt idx="3317">
                  <c:v>19.809999999999999</c:v>
                </c:pt>
                <c:pt idx="3318">
                  <c:v>31.43</c:v>
                </c:pt>
                <c:pt idx="3319">
                  <c:v>26.76</c:v>
                </c:pt>
                <c:pt idx="3320">
                  <c:v>79.86</c:v>
                </c:pt>
                <c:pt idx="3321">
                  <c:v>33.51</c:v>
                </c:pt>
                <c:pt idx="3322">
                  <c:v>45.36</c:v>
                </c:pt>
                <c:pt idx="3323">
                  <c:v>26.02</c:v>
                </c:pt>
                <c:pt idx="3324">
                  <c:v>21.95</c:v>
                </c:pt>
                <c:pt idx="3325">
                  <c:v>31.66</c:v>
                </c:pt>
                <c:pt idx="3326">
                  <c:v>56.13</c:v>
                </c:pt>
                <c:pt idx="3327">
                  <c:v>19.61</c:v>
                </c:pt>
                <c:pt idx="3328">
                  <c:v>31.59</c:v>
                </c:pt>
                <c:pt idx="3329">
                  <c:v>26.81</c:v>
                </c:pt>
                <c:pt idx="3330">
                  <c:v>79.89</c:v>
                </c:pt>
                <c:pt idx="3331">
                  <c:v>33.29</c:v>
                </c:pt>
                <c:pt idx="3332">
                  <c:v>45.16</c:v>
                </c:pt>
                <c:pt idx="3333">
                  <c:v>26.16</c:v>
                </c:pt>
                <c:pt idx="3334">
                  <c:v>22.17</c:v>
                </c:pt>
                <c:pt idx="3335">
                  <c:v>31.45</c:v>
                </c:pt>
                <c:pt idx="3336">
                  <c:v>56.25</c:v>
                </c:pt>
                <c:pt idx="3337">
                  <c:v>19.41</c:v>
                </c:pt>
                <c:pt idx="3338">
                  <c:v>31.75</c:v>
                </c:pt>
                <c:pt idx="3339">
                  <c:v>26.85</c:v>
                </c:pt>
                <c:pt idx="3340">
                  <c:v>79.91</c:v>
                </c:pt>
                <c:pt idx="3341">
                  <c:v>33.06</c:v>
                </c:pt>
                <c:pt idx="3342">
                  <c:v>44.95</c:v>
                </c:pt>
                <c:pt idx="3343">
                  <c:v>26.29</c:v>
                </c:pt>
                <c:pt idx="3344">
                  <c:v>22.38</c:v>
                </c:pt>
                <c:pt idx="3345">
                  <c:v>31.24</c:v>
                </c:pt>
                <c:pt idx="3346">
                  <c:v>56.37</c:v>
                </c:pt>
                <c:pt idx="3347">
                  <c:v>19.21</c:v>
                </c:pt>
                <c:pt idx="3348">
                  <c:v>31.9</c:v>
                </c:pt>
                <c:pt idx="3349">
                  <c:v>26.9</c:v>
                </c:pt>
                <c:pt idx="3350">
                  <c:v>79.92</c:v>
                </c:pt>
                <c:pt idx="3351">
                  <c:v>32.840000000000003</c:v>
                </c:pt>
                <c:pt idx="3352">
                  <c:v>44.74</c:v>
                </c:pt>
                <c:pt idx="3353">
                  <c:v>26.43</c:v>
                </c:pt>
                <c:pt idx="3354">
                  <c:v>22.6</c:v>
                </c:pt>
                <c:pt idx="3355">
                  <c:v>31.04</c:v>
                </c:pt>
                <c:pt idx="3356">
                  <c:v>56.49</c:v>
                </c:pt>
                <c:pt idx="3357">
                  <c:v>19.010000000000002</c:v>
                </c:pt>
                <c:pt idx="3358">
                  <c:v>32.06</c:v>
                </c:pt>
                <c:pt idx="3359">
                  <c:v>26.94</c:v>
                </c:pt>
                <c:pt idx="3360">
                  <c:v>79.930000000000007</c:v>
                </c:pt>
                <c:pt idx="3361">
                  <c:v>32.619999999999997</c:v>
                </c:pt>
                <c:pt idx="3362">
                  <c:v>44.53</c:v>
                </c:pt>
                <c:pt idx="3363">
                  <c:v>26.56</c:v>
                </c:pt>
                <c:pt idx="3364">
                  <c:v>22.81</c:v>
                </c:pt>
                <c:pt idx="3365">
                  <c:v>30.83</c:v>
                </c:pt>
                <c:pt idx="3366">
                  <c:v>56.6</c:v>
                </c:pt>
                <c:pt idx="3367">
                  <c:v>18.809999999999999</c:v>
                </c:pt>
                <c:pt idx="3368">
                  <c:v>32.21</c:v>
                </c:pt>
                <c:pt idx="3369">
                  <c:v>26.98</c:v>
                </c:pt>
                <c:pt idx="3370">
                  <c:v>79.94</c:v>
                </c:pt>
                <c:pt idx="3371">
                  <c:v>32.4</c:v>
                </c:pt>
                <c:pt idx="3372">
                  <c:v>44.33</c:v>
                </c:pt>
                <c:pt idx="3373">
                  <c:v>26.69</c:v>
                </c:pt>
                <c:pt idx="3374">
                  <c:v>23.03</c:v>
                </c:pt>
                <c:pt idx="3375">
                  <c:v>30.62</c:v>
                </c:pt>
                <c:pt idx="3376">
                  <c:v>56.72</c:v>
                </c:pt>
                <c:pt idx="3377">
                  <c:v>18.61</c:v>
                </c:pt>
                <c:pt idx="3378">
                  <c:v>32.369999999999997</c:v>
                </c:pt>
                <c:pt idx="3379">
                  <c:v>27.02</c:v>
                </c:pt>
                <c:pt idx="3380">
                  <c:v>79.94</c:v>
                </c:pt>
                <c:pt idx="3381">
                  <c:v>32.17</c:v>
                </c:pt>
                <c:pt idx="3382">
                  <c:v>44.12</c:v>
                </c:pt>
                <c:pt idx="3383">
                  <c:v>26.82</c:v>
                </c:pt>
                <c:pt idx="3384">
                  <c:v>23.24</c:v>
                </c:pt>
                <c:pt idx="3385">
                  <c:v>30.42</c:v>
                </c:pt>
                <c:pt idx="3386">
                  <c:v>56.84</c:v>
                </c:pt>
                <c:pt idx="3387">
                  <c:v>18.399999999999999</c:v>
                </c:pt>
                <c:pt idx="3388">
                  <c:v>32.520000000000003</c:v>
                </c:pt>
                <c:pt idx="3389">
                  <c:v>27.06</c:v>
                </c:pt>
                <c:pt idx="3390">
                  <c:v>79.930000000000007</c:v>
                </c:pt>
                <c:pt idx="3391">
                  <c:v>31.95</c:v>
                </c:pt>
                <c:pt idx="3392">
                  <c:v>43.91</c:v>
                </c:pt>
                <c:pt idx="3393">
                  <c:v>26.96</c:v>
                </c:pt>
                <c:pt idx="3394">
                  <c:v>23.46</c:v>
                </c:pt>
                <c:pt idx="3395">
                  <c:v>30.21</c:v>
                </c:pt>
                <c:pt idx="3396">
                  <c:v>56.95</c:v>
                </c:pt>
                <c:pt idx="3397">
                  <c:v>18.2</c:v>
                </c:pt>
                <c:pt idx="3398">
                  <c:v>32.68</c:v>
                </c:pt>
                <c:pt idx="3399">
                  <c:v>27.1</c:v>
                </c:pt>
                <c:pt idx="3400">
                  <c:v>79.92</c:v>
                </c:pt>
                <c:pt idx="3401">
                  <c:v>31.73</c:v>
                </c:pt>
                <c:pt idx="3402">
                  <c:v>43.7</c:v>
                </c:pt>
                <c:pt idx="3403">
                  <c:v>27.09</c:v>
                </c:pt>
                <c:pt idx="3404">
                  <c:v>23.67</c:v>
                </c:pt>
                <c:pt idx="3405">
                  <c:v>30.01</c:v>
                </c:pt>
                <c:pt idx="3406">
                  <c:v>57.07</c:v>
                </c:pt>
                <c:pt idx="3407">
                  <c:v>18</c:v>
                </c:pt>
                <c:pt idx="3408">
                  <c:v>32.840000000000003</c:v>
                </c:pt>
                <c:pt idx="3409">
                  <c:v>27.14</c:v>
                </c:pt>
                <c:pt idx="3410">
                  <c:v>79.91</c:v>
                </c:pt>
                <c:pt idx="3411">
                  <c:v>31.51</c:v>
                </c:pt>
                <c:pt idx="3412">
                  <c:v>43.49</c:v>
                </c:pt>
                <c:pt idx="3413">
                  <c:v>27.22</c:v>
                </c:pt>
                <c:pt idx="3414">
                  <c:v>23.89</c:v>
                </c:pt>
                <c:pt idx="3415">
                  <c:v>29.8</c:v>
                </c:pt>
                <c:pt idx="3416">
                  <c:v>57.19</c:v>
                </c:pt>
                <c:pt idx="3417">
                  <c:v>17.8</c:v>
                </c:pt>
                <c:pt idx="3418">
                  <c:v>32.99</c:v>
                </c:pt>
                <c:pt idx="3419">
                  <c:v>27.18</c:v>
                </c:pt>
                <c:pt idx="3420">
                  <c:v>79.89</c:v>
                </c:pt>
                <c:pt idx="3421">
                  <c:v>31.29</c:v>
                </c:pt>
                <c:pt idx="3422">
                  <c:v>43.28</c:v>
                </c:pt>
                <c:pt idx="3423">
                  <c:v>27.35</c:v>
                </c:pt>
                <c:pt idx="3424">
                  <c:v>24.11</c:v>
                </c:pt>
                <c:pt idx="3425">
                  <c:v>29.6</c:v>
                </c:pt>
                <c:pt idx="3426">
                  <c:v>57.3</c:v>
                </c:pt>
                <c:pt idx="3427">
                  <c:v>17.600000000000001</c:v>
                </c:pt>
                <c:pt idx="3428">
                  <c:v>33.15</c:v>
                </c:pt>
                <c:pt idx="3429">
                  <c:v>27.21</c:v>
                </c:pt>
                <c:pt idx="3430">
                  <c:v>79.86</c:v>
                </c:pt>
                <c:pt idx="3431">
                  <c:v>31.07</c:v>
                </c:pt>
                <c:pt idx="3432">
                  <c:v>43.07</c:v>
                </c:pt>
                <c:pt idx="3433">
                  <c:v>27.48</c:v>
                </c:pt>
                <c:pt idx="3434">
                  <c:v>24.32</c:v>
                </c:pt>
                <c:pt idx="3435">
                  <c:v>29.39</c:v>
                </c:pt>
                <c:pt idx="3436">
                  <c:v>57.41</c:v>
                </c:pt>
                <c:pt idx="3437">
                  <c:v>17.399999999999999</c:v>
                </c:pt>
                <c:pt idx="3438">
                  <c:v>33.299999999999997</c:v>
                </c:pt>
                <c:pt idx="3439">
                  <c:v>27.25</c:v>
                </c:pt>
                <c:pt idx="3440">
                  <c:v>79.84</c:v>
                </c:pt>
                <c:pt idx="3441">
                  <c:v>30.84</c:v>
                </c:pt>
                <c:pt idx="3442">
                  <c:v>42.86</c:v>
                </c:pt>
                <c:pt idx="3443">
                  <c:v>27.6</c:v>
                </c:pt>
                <c:pt idx="3444">
                  <c:v>24.54</c:v>
                </c:pt>
                <c:pt idx="3445">
                  <c:v>29.19</c:v>
                </c:pt>
                <c:pt idx="3446">
                  <c:v>57.53</c:v>
                </c:pt>
                <c:pt idx="3447">
                  <c:v>17.2</c:v>
                </c:pt>
                <c:pt idx="3448">
                  <c:v>33.46</c:v>
                </c:pt>
                <c:pt idx="3449">
                  <c:v>27.28</c:v>
                </c:pt>
                <c:pt idx="3450">
                  <c:v>79.8</c:v>
                </c:pt>
                <c:pt idx="3451">
                  <c:v>30.62</c:v>
                </c:pt>
                <c:pt idx="3452">
                  <c:v>42.65</c:v>
                </c:pt>
                <c:pt idx="3453">
                  <c:v>27.73</c:v>
                </c:pt>
                <c:pt idx="3454">
                  <c:v>24.75</c:v>
                </c:pt>
                <c:pt idx="3455">
                  <c:v>28.98</c:v>
                </c:pt>
                <c:pt idx="3456">
                  <c:v>57.64</c:v>
                </c:pt>
                <c:pt idx="3457">
                  <c:v>17</c:v>
                </c:pt>
                <c:pt idx="3458">
                  <c:v>33.61</c:v>
                </c:pt>
                <c:pt idx="3459">
                  <c:v>27.31</c:v>
                </c:pt>
                <c:pt idx="3460">
                  <c:v>79.760000000000005</c:v>
                </c:pt>
                <c:pt idx="3461">
                  <c:v>30.4</c:v>
                </c:pt>
                <c:pt idx="3462">
                  <c:v>42.44</c:v>
                </c:pt>
                <c:pt idx="3463">
                  <c:v>27.86</c:v>
                </c:pt>
                <c:pt idx="3464">
                  <c:v>24.97</c:v>
                </c:pt>
                <c:pt idx="3465">
                  <c:v>28.78</c:v>
                </c:pt>
                <c:pt idx="3466">
                  <c:v>57.76</c:v>
                </c:pt>
                <c:pt idx="3467">
                  <c:v>16.8</c:v>
                </c:pt>
                <c:pt idx="3468">
                  <c:v>33.770000000000003</c:v>
                </c:pt>
                <c:pt idx="3469">
                  <c:v>27.34</c:v>
                </c:pt>
                <c:pt idx="3470">
                  <c:v>79.72</c:v>
                </c:pt>
                <c:pt idx="3471">
                  <c:v>30.18</c:v>
                </c:pt>
                <c:pt idx="3472">
                  <c:v>42.23</c:v>
                </c:pt>
                <c:pt idx="3473">
                  <c:v>27.99</c:v>
                </c:pt>
                <c:pt idx="3474">
                  <c:v>25.19</c:v>
                </c:pt>
                <c:pt idx="3475">
                  <c:v>28.57</c:v>
                </c:pt>
                <c:pt idx="3476">
                  <c:v>57.87</c:v>
                </c:pt>
                <c:pt idx="3477">
                  <c:v>16.600000000000001</c:v>
                </c:pt>
                <c:pt idx="3478">
                  <c:v>33.92</c:v>
                </c:pt>
                <c:pt idx="3479">
                  <c:v>27.37</c:v>
                </c:pt>
                <c:pt idx="3480">
                  <c:v>79.67</c:v>
                </c:pt>
                <c:pt idx="3481">
                  <c:v>29.96</c:v>
                </c:pt>
                <c:pt idx="3482">
                  <c:v>42.02</c:v>
                </c:pt>
                <c:pt idx="3483">
                  <c:v>28.11</c:v>
                </c:pt>
                <c:pt idx="3484">
                  <c:v>25.4</c:v>
                </c:pt>
                <c:pt idx="3485">
                  <c:v>28.37</c:v>
                </c:pt>
                <c:pt idx="3486">
                  <c:v>57.98</c:v>
                </c:pt>
                <c:pt idx="3487">
                  <c:v>16.399999999999999</c:v>
                </c:pt>
                <c:pt idx="3488">
                  <c:v>34.08</c:v>
                </c:pt>
                <c:pt idx="3489">
                  <c:v>27.4</c:v>
                </c:pt>
                <c:pt idx="3490">
                  <c:v>79.62</c:v>
                </c:pt>
                <c:pt idx="3491">
                  <c:v>29.74</c:v>
                </c:pt>
                <c:pt idx="3492">
                  <c:v>41.81</c:v>
                </c:pt>
                <c:pt idx="3493">
                  <c:v>28.24</c:v>
                </c:pt>
                <c:pt idx="3494">
                  <c:v>25.62</c:v>
                </c:pt>
                <c:pt idx="3495">
                  <c:v>28.17</c:v>
                </c:pt>
                <c:pt idx="3496">
                  <c:v>58.09</c:v>
                </c:pt>
                <c:pt idx="3497">
                  <c:v>16.2</c:v>
                </c:pt>
                <c:pt idx="3498">
                  <c:v>34.229999999999997</c:v>
                </c:pt>
                <c:pt idx="3499">
                  <c:v>27.43</c:v>
                </c:pt>
                <c:pt idx="3500">
                  <c:v>79.56</c:v>
                </c:pt>
                <c:pt idx="3501">
                  <c:v>29.52</c:v>
                </c:pt>
                <c:pt idx="3502">
                  <c:v>41.6</c:v>
                </c:pt>
                <c:pt idx="3503">
                  <c:v>28.36</c:v>
                </c:pt>
                <c:pt idx="3504">
                  <c:v>25.83</c:v>
                </c:pt>
                <c:pt idx="3505">
                  <c:v>27.96</c:v>
                </c:pt>
                <c:pt idx="3506">
                  <c:v>58.2</c:v>
                </c:pt>
                <c:pt idx="3507">
                  <c:v>16</c:v>
                </c:pt>
                <c:pt idx="3508">
                  <c:v>34.39</c:v>
                </c:pt>
                <c:pt idx="3509">
                  <c:v>27.46</c:v>
                </c:pt>
                <c:pt idx="3510">
                  <c:v>79.5</c:v>
                </c:pt>
                <c:pt idx="3511">
                  <c:v>29.3</c:v>
                </c:pt>
                <c:pt idx="3512">
                  <c:v>41.39</c:v>
                </c:pt>
                <c:pt idx="3513">
                  <c:v>28.49</c:v>
                </c:pt>
                <c:pt idx="3514">
                  <c:v>26.05</c:v>
                </c:pt>
                <c:pt idx="3515">
                  <c:v>27.76</c:v>
                </c:pt>
                <c:pt idx="3516">
                  <c:v>58.31</c:v>
                </c:pt>
                <c:pt idx="3517">
                  <c:v>15.8</c:v>
                </c:pt>
                <c:pt idx="3518">
                  <c:v>34.54</c:v>
                </c:pt>
                <c:pt idx="3519">
                  <c:v>27.48</c:v>
                </c:pt>
                <c:pt idx="3520">
                  <c:v>79.430000000000007</c:v>
                </c:pt>
                <c:pt idx="3521">
                  <c:v>29.08</c:v>
                </c:pt>
                <c:pt idx="3522">
                  <c:v>41.18</c:v>
                </c:pt>
                <c:pt idx="3523">
                  <c:v>28.61</c:v>
                </c:pt>
                <c:pt idx="3524">
                  <c:v>26.27</c:v>
                </c:pt>
                <c:pt idx="3525">
                  <c:v>27.56</c:v>
                </c:pt>
                <c:pt idx="3526">
                  <c:v>58.42</c:v>
                </c:pt>
                <c:pt idx="3527">
                  <c:v>15.6</c:v>
                </c:pt>
                <c:pt idx="3528">
                  <c:v>34.700000000000003</c:v>
                </c:pt>
                <c:pt idx="3529">
                  <c:v>27.51</c:v>
                </c:pt>
                <c:pt idx="3530">
                  <c:v>79.36</c:v>
                </c:pt>
                <c:pt idx="3531">
                  <c:v>28.86</c:v>
                </c:pt>
                <c:pt idx="3532">
                  <c:v>40.97</c:v>
                </c:pt>
                <c:pt idx="3533">
                  <c:v>28.73</c:v>
                </c:pt>
                <c:pt idx="3534">
                  <c:v>26.48</c:v>
                </c:pt>
                <c:pt idx="3535">
                  <c:v>27.35</c:v>
                </c:pt>
                <c:pt idx="3536">
                  <c:v>58.53</c:v>
                </c:pt>
                <c:pt idx="3537">
                  <c:v>15.4</c:v>
                </c:pt>
                <c:pt idx="3538">
                  <c:v>34.85</c:v>
                </c:pt>
                <c:pt idx="3539">
                  <c:v>27.53</c:v>
                </c:pt>
                <c:pt idx="3540">
                  <c:v>79.28</c:v>
                </c:pt>
                <c:pt idx="3541">
                  <c:v>28.65</c:v>
                </c:pt>
                <c:pt idx="3542">
                  <c:v>40.76</c:v>
                </c:pt>
                <c:pt idx="3543">
                  <c:v>28.85</c:v>
                </c:pt>
                <c:pt idx="3544">
                  <c:v>26.7</c:v>
                </c:pt>
                <c:pt idx="3545">
                  <c:v>27.15</c:v>
                </c:pt>
                <c:pt idx="3546">
                  <c:v>58.64</c:v>
                </c:pt>
                <c:pt idx="3547">
                  <c:v>15.21</c:v>
                </c:pt>
                <c:pt idx="3548">
                  <c:v>35.01</c:v>
                </c:pt>
                <c:pt idx="3549">
                  <c:v>27.55</c:v>
                </c:pt>
                <c:pt idx="3550">
                  <c:v>79.2</c:v>
                </c:pt>
                <c:pt idx="3551">
                  <c:v>28.43</c:v>
                </c:pt>
                <c:pt idx="3552">
                  <c:v>40.549999999999997</c:v>
                </c:pt>
                <c:pt idx="3553">
                  <c:v>28.97</c:v>
                </c:pt>
                <c:pt idx="3554">
                  <c:v>26.92</c:v>
                </c:pt>
                <c:pt idx="3555">
                  <c:v>26.95</c:v>
                </c:pt>
                <c:pt idx="3556">
                  <c:v>58.75</c:v>
                </c:pt>
                <c:pt idx="3557">
                  <c:v>15.01</c:v>
                </c:pt>
                <c:pt idx="3558">
                  <c:v>35.159999999999997</c:v>
                </c:pt>
                <c:pt idx="3559">
                  <c:v>27.57</c:v>
                </c:pt>
                <c:pt idx="3560">
                  <c:v>79.12</c:v>
                </c:pt>
                <c:pt idx="3561">
                  <c:v>28.21</c:v>
                </c:pt>
                <c:pt idx="3562">
                  <c:v>40.340000000000003</c:v>
                </c:pt>
                <c:pt idx="3563">
                  <c:v>29.09</c:v>
                </c:pt>
                <c:pt idx="3564">
                  <c:v>27.13</c:v>
                </c:pt>
                <c:pt idx="3565">
                  <c:v>26.75</c:v>
                </c:pt>
                <c:pt idx="3566">
                  <c:v>58.86</c:v>
                </c:pt>
                <c:pt idx="3567">
                  <c:v>14.81</c:v>
                </c:pt>
                <c:pt idx="3568">
                  <c:v>35.32</c:v>
                </c:pt>
                <c:pt idx="3569">
                  <c:v>27.59</c:v>
                </c:pt>
                <c:pt idx="3570">
                  <c:v>79.03</c:v>
                </c:pt>
                <c:pt idx="3571">
                  <c:v>27.99</c:v>
                </c:pt>
                <c:pt idx="3572">
                  <c:v>40.130000000000003</c:v>
                </c:pt>
                <c:pt idx="3573">
                  <c:v>29.21</c:v>
                </c:pt>
                <c:pt idx="3574">
                  <c:v>27.35</c:v>
                </c:pt>
                <c:pt idx="3575">
                  <c:v>26.55</c:v>
                </c:pt>
                <c:pt idx="3576">
                  <c:v>58.97</c:v>
                </c:pt>
                <c:pt idx="3577">
                  <c:v>14.61</c:v>
                </c:pt>
                <c:pt idx="3578">
                  <c:v>35.47</c:v>
                </c:pt>
                <c:pt idx="3579">
                  <c:v>27.61</c:v>
                </c:pt>
                <c:pt idx="3580">
                  <c:v>78.94</c:v>
                </c:pt>
                <c:pt idx="3581">
                  <c:v>27.77</c:v>
                </c:pt>
                <c:pt idx="3582">
                  <c:v>39.92</c:v>
                </c:pt>
                <c:pt idx="3583">
                  <c:v>29.33</c:v>
                </c:pt>
                <c:pt idx="3584">
                  <c:v>27.57</c:v>
                </c:pt>
                <c:pt idx="3585">
                  <c:v>26.35</c:v>
                </c:pt>
                <c:pt idx="3586">
                  <c:v>59.07</c:v>
                </c:pt>
                <c:pt idx="3587">
                  <c:v>14.41</c:v>
                </c:pt>
                <c:pt idx="3588">
                  <c:v>35.630000000000003</c:v>
                </c:pt>
                <c:pt idx="3589">
                  <c:v>27.63</c:v>
                </c:pt>
                <c:pt idx="3590">
                  <c:v>78.84</c:v>
                </c:pt>
                <c:pt idx="3591">
                  <c:v>27.55</c:v>
                </c:pt>
                <c:pt idx="3592">
                  <c:v>39.71</c:v>
                </c:pt>
                <c:pt idx="3593">
                  <c:v>29.45</c:v>
                </c:pt>
                <c:pt idx="3594">
                  <c:v>27.79</c:v>
                </c:pt>
                <c:pt idx="3595">
                  <c:v>26.15</c:v>
                </c:pt>
                <c:pt idx="3596">
                  <c:v>59.18</c:v>
                </c:pt>
                <c:pt idx="3597">
                  <c:v>14.21</c:v>
                </c:pt>
                <c:pt idx="3598">
                  <c:v>35.78</c:v>
                </c:pt>
                <c:pt idx="3599">
                  <c:v>27.65</c:v>
                </c:pt>
                <c:pt idx="3600">
                  <c:v>78.739999999999995</c:v>
                </c:pt>
                <c:pt idx="3601">
                  <c:v>27.34</c:v>
                </c:pt>
                <c:pt idx="3602">
                  <c:v>39.5</c:v>
                </c:pt>
                <c:pt idx="3603">
                  <c:v>29.57</c:v>
                </c:pt>
                <c:pt idx="3604">
                  <c:v>28</c:v>
                </c:pt>
                <c:pt idx="3605">
                  <c:v>25.95</c:v>
                </c:pt>
                <c:pt idx="3606">
                  <c:v>59.29</c:v>
                </c:pt>
                <c:pt idx="3607">
                  <c:v>14.02</c:v>
                </c:pt>
                <c:pt idx="3608">
                  <c:v>35.94</c:v>
                </c:pt>
                <c:pt idx="3609">
                  <c:v>27.66</c:v>
                </c:pt>
                <c:pt idx="3610">
                  <c:v>78.63</c:v>
                </c:pt>
                <c:pt idx="3611">
                  <c:v>27.12</c:v>
                </c:pt>
                <c:pt idx="3612">
                  <c:v>39.29</c:v>
                </c:pt>
                <c:pt idx="3613">
                  <c:v>29.68</c:v>
                </c:pt>
                <c:pt idx="3614">
                  <c:v>28.22</c:v>
                </c:pt>
                <c:pt idx="3615">
                  <c:v>25.75</c:v>
                </c:pt>
                <c:pt idx="3616">
                  <c:v>59.39</c:v>
                </c:pt>
                <c:pt idx="3617">
                  <c:v>13.82</c:v>
                </c:pt>
                <c:pt idx="3618">
                  <c:v>36.090000000000003</c:v>
                </c:pt>
                <c:pt idx="3619">
                  <c:v>27.68</c:v>
                </c:pt>
                <c:pt idx="3620">
                  <c:v>78.53</c:v>
                </c:pt>
                <c:pt idx="3621">
                  <c:v>26.9</c:v>
                </c:pt>
                <c:pt idx="3622">
                  <c:v>39.08</c:v>
                </c:pt>
                <c:pt idx="3623">
                  <c:v>29.8</c:v>
                </c:pt>
                <c:pt idx="3624">
                  <c:v>28.44</c:v>
                </c:pt>
                <c:pt idx="3625">
                  <c:v>25.55</c:v>
                </c:pt>
                <c:pt idx="3626">
                  <c:v>59.5</c:v>
                </c:pt>
                <c:pt idx="3627">
                  <c:v>13.62</c:v>
                </c:pt>
                <c:pt idx="3628">
                  <c:v>36.25</c:v>
                </c:pt>
                <c:pt idx="3629">
                  <c:v>27.69</c:v>
                </c:pt>
                <c:pt idx="3630">
                  <c:v>78.42</c:v>
                </c:pt>
                <c:pt idx="3631">
                  <c:v>26.69</c:v>
                </c:pt>
                <c:pt idx="3632">
                  <c:v>38.86</c:v>
                </c:pt>
                <c:pt idx="3633">
                  <c:v>29.91</c:v>
                </c:pt>
                <c:pt idx="3634">
                  <c:v>28.66</c:v>
                </c:pt>
                <c:pt idx="3635">
                  <c:v>25.35</c:v>
                </c:pt>
                <c:pt idx="3636">
                  <c:v>59.6</c:v>
                </c:pt>
                <c:pt idx="3637">
                  <c:v>13.42</c:v>
                </c:pt>
                <c:pt idx="3638">
                  <c:v>36.4</c:v>
                </c:pt>
                <c:pt idx="3639">
                  <c:v>27.7</c:v>
                </c:pt>
                <c:pt idx="3640">
                  <c:v>78.3</c:v>
                </c:pt>
                <c:pt idx="3641">
                  <c:v>26.47</c:v>
                </c:pt>
                <c:pt idx="3642">
                  <c:v>38.65</c:v>
                </c:pt>
                <c:pt idx="3643">
                  <c:v>30.03</c:v>
                </c:pt>
                <c:pt idx="3644">
                  <c:v>28.87</c:v>
                </c:pt>
                <c:pt idx="3645">
                  <c:v>25.15</c:v>
                </c:pt>
                <c:pt idx="3646">
                  <c:v>59.7</c:v>
                </c:pt>
                <c:pt idx="3647">
                  <c:v>13.23</c:v>
                </c:pt>
                <c:pt idx="3648">
                  <c:v>36.56</c:v>
                </c:pt>
                <c:pt idx="3649">
                  <c:v>27.72</c:v>
                </c:pt>
                <c:pt idx="3650">
                  <c:v>78.180000000000007</c:v>
                </c:pt>
                <c:pt idx="3651">
                  <c:v>26.25</c:v>
                </c:pt>
                <c:pt idx="3652">
                  <c:v>38.44</c:v>
                </c:pt>
                <c:pt idx="3653">
                  <c:v>30.14</c:v>
                </c:pt>
                <c:pt idx="3654">
                  <c:v>29.09</c:v>
                </c:pt>
                <c:pt idx="3655">
                  <c:v>24.95</c:v>
                </c:pt>
                <c:pt idx="3656">
                  <c:v>59.81</c:v>
                </c:pt>
                <c:pt idx="3657">
                  <c:v>13.03</c:v>
                </c:pt>
                <c:pt idx="3658">
                  <c:v>36.71</c:v>
                </c:pt>
                <c:pt idx="3659">
                  <c:v>27.73</c:v>
                </c:pt>
                <c:pt idx="3660">
                  <c:v>78.06</c:v>
                </c:pt>
                <c:pt idx="3661">
                  <c:v>26.04</c:v>
                </c:pt>
                <c:pt idx="3662">
                  <c:v>38.229999999999997</c:v>
                </c:pt>
                <c:pt idx="3663">
                  <c:v>30.25</c:v>
                </c:pt>
                <c:pt idx="3664">
                  <c:v>29.31</c:v>
                </c:pt>
                <c:pt idx="3665">
                  <c:v>24.75</c:v>
                </c:pt>
                <c:pt idx="3666">
                  <c:v>59.91</c:v>
                </c:pt>
                <c:pt idx="3667">
                  <c:v>12.83</c:v>
                </c:pt>
                <c:pt idx="3668">
                  <c:v>36.869999999999997</c:v>
                </c:pt>
                <c:pt idx="3669">
                  <c:v>27.73</c:v>
                </c:pt>
                <c:pt idx="3670">
                  <c:v>77.94</c:v>
                </c:pt>
                <c:pt idx="3671">
                  <c:v>25.82</c:v>
                </c:pt>
                <c:pt idx="3672">
                  <c:v>38.020000000000003</c:v>
                </c:pt>
                <c:pt idx="3673">
                  <c:v>30.37</c:v>
                </c:pt>
                <c:pt idx="3674">
                  <c:v>29.53</c:v>
                </c:pt>
                <c:pt idx="3675">
                  <c:v>24.55</c:v>
                </c:pt>
                <c:pt idx="3676">
                  <c:v>60.01</c:v>
                </c:pt>
                <c:pt idx="3677">
                  <c:v>12.63</c:v>
                </c:pt>
                <c:pt idx="3678">
                  <c:v>37.020000000000003</c:v>
                </c:pt>
                <c:pt idx="3679">
                  <c:v>27.74</c:v>
                </c:pt>
                <c:pt idx="3680">
                  <c:v>77.81</c:v>
                </c:pt>
                <c:pt idx="3681">
                  <c:v>25.61</c:v>
                </c:pt>
                <c:pt idx="3682">
                  <c:v>37.81</c:v>
                </c:pt>
                <c:pt idx="3683">
                  <c:v>30.48</c:v>
                </c:pt>
                <c:pt idx="3684">
                  <c:v>29.75</c:v>
                </c:pt>
                <c:pt idx="3685">
                  <c:v>24.35</c:v>
                </c:pt>
                <c:pt idx="3686">
                  <c:v>60.11</c:v>
                </c:pt>
                <c:pt idx="3687">
                  <c:v>37.17</c:v>
                </c:pt>
                <c:pt idx="3688">
                  <c:v>27.75</c:v>
                </c:pt>
                <c:pt idx="3689">
                  <c:v>77.680000000000007</c:v>
                </c:pt>
                <c:pt idx="3690">
                  <c:v>25.39</c:v>
                </c:pt>
                <c:pt idx="3691">
                  <c:v>37.6</c:v>
                </c:pt>
                <c:pt idx="3692">
                  <c:v>30.59</c:v>
                </c:pt>
                <c:pt idx="3693">
                  <c:v>29.96</c:v>
                </c:pt>
                <c:pt idx="3694">
                  <c:v>24.16</c:v>
                </c:pt>
                <c:pt idx="3695">
                  <c:v>60.21</c:v>
                </c:pt>
                <c:pt idx="3696">
                  <c:v>12.24</c:v>
                </c:pt>
                <c:pt idx="3697">
                  <c:v>37.33</c:v>
                </c:pt>
                <c:pt idx="3698">
                  <c:v>27.75</c:v>
                </c:pt>
                <c:pt idx="3699">
                  <c:v>77.540000000000006</c:v>
                </c:pt>
                <c:pt idx="3700">
                  <c:v>25.18</c:v>
                </c:pt>
                <c:pt idx="3701">
                  <c:v>37.39</c:v>
                </c:pt>
                <c:pt idx="3702">
                  <c:v>30.7</c:v>
                </c:pt>
                <c:pt idx="3703">
                  <c:v>30.18</c:v>
                </c:pt>
                <c:pt idx="3704">
                  <c:v>23.96</c:v>
                </c:pt>
                <c:pt idx="3705">
                  <c:v>60.31</c:v>
                </c:pt>
                <c:pt idx="3706">
                  <c:v>12.05</c:v>
                </c:pt>
                <c:pt idx="3707">
                  <c:v>37.479999999999997</c:v>
                </c:pt>
                <c:pt idx="3708">
                  <c:v>27.76</c:v>
                </c:pt>
                <c:pt idx="3709">
                  <c:v>77.41</c:v>
                </c:pt>
                <c:pt idx="3710">
                  <c:v>24.96</c:v>
                </c:pt>
                <c:pt idx="3711">
                  <c:v>37.18</c:v>
                </c:pt>
                <c:pt idx="3712">
                  <c:v>30.8</c:v>
                </c:pt>
                <c:pt idx="3713">
                  <c:v>30.4</c:v>
                </c:pt>
                <c:pt idx="3714">
                  <c:v>23.76</c:v>
                </c:pt>
                <c:pt idx="3715">
                  <c:v>60.41</c:v>
                </c:pt>
                <c:pt idx="3716">
                  <c:v>11.85</c:v>
                </c:pt>
                <c:pt idx="3717">
                  <c:v>37.64</c:v>
                </c:pt>
                <c:pt idx="3718">
                  <c:v>27.76</c:v>
                </c:pt>
                <c:pt idx="3719">
                  <c:v>77.27</c:v>
                </c:pt>
                <c:pt idx="3720">
                  <c:v>24.75</c:v>
                </c:pt>
                <c:pt idx="3721">
                  <c:v>36.96</c:v>
                </c:pt>
                <c:pt idx="3722">
                  <c:v>30.91</c:v>
                </c:pt>
                <c:pt idx="3723">
                  <c:v>30.62</c:v>
                </c:pt>
                <c:pt idx="3724">
                  <c:v>23.56</c:v>
                </c:pt>
                <c:pt idx="3725">
                  <c:v>60.51</c:v>
                </c:pt>
                <c:pt idx="3726">
                  <c:v>11.65</c:v>
                </c:pt>
                <c:pt idx="3727">
                  <c:v>37.79</c:v>
                </c:pt>
                <c:pt idx="3728">
                  <c:v>27.76</c:v>
                </c:pt>
                <c:pt idx="3729">
                  <c:v>77.12</c:v>
                </c:pt>
                <c:pt idx="3730">
                  <c:v>24.53</c:v>
                </c:pt>
                <c:pt idx="3731">
                  <c:v>36.75</c:v>
                </c:pt>
                <c:pt idx="3732">
                  <c:v>31.02</c:v>
                </c:pt>
                <c:pt idx="3733">
                  <c:v>30.84</c:v>
                </c:pt>
                <c:pt idx="3734">
                  <c:v>23.37</c:v>
                </c:pt>
                <c:pt idx="3735">
                  <c:v>60.61</c:v>
                </c:pt>
                <c:pt idx="3736">
                  <c:v>11.46</c:v>
                </c:pt>
                <c:pt idx="3737">
                  <c:v>37.94</c:v>
                </c:pt>
                <c:pt idx="3738">
                  <c:v>27.76</c:v>
                </c:pt>
                <c:pt idx="3739">
                  <c:v>76.98</c:v>
                </c:pt>
                <c:pt idx="3740">
                  <c:v>24.32</c:v>
                </c:pt>
                <c:pt idx="3741">
                  <c:v>36.54</c:v>
                </c:pt>
                <c:pt idx="3742">
                  <c:v>31.12</c:v>
                </c:pt>
                <c:pt idx="3743">
                  <c:v>31.06</c:v>
                </c:pt>
                <c:pt idx="3744">
                  <c:v>23.17</c:v>
                </c:pt>
                <c:pt idx="3745">
                  <c:v>60.71</c:v>
                </c:pt>
                <c:pt idx="3746">
                  <c:v>11.26</c:v>
                </c:pt>
                <c:pt idx="3747">
                  <c:v>38.1</c:v>
                </c:pt>
                <c:pt idx="3748">
                  <c:v>27.76</c:v>
                </c:pt>
                <c:pt idx="3749">
                  <c:v>76.83</c:v>
                </c:pt>
                <c:pt idx="3750">
                  <c:v>24.11</c:v>
                </c:pt>
                <c:pt idx="3751">
                  <c:v>36.33</c:v>
                </c:pt>
                <c:pt idx="3752">
                  <c:v>31.23</c:v>
                </c:pt>
                <c:pt idx="3753">
                  <c:v>31.27</c:v>
                </c:pt>
                <c:pt idx="3754">
                  <c:v>22.97</c:v>
                </c:pt>
                <c:pt idx="3755">
                  <c:v>60.81</c:v>
                </c:pt>
                <c:pt idx="3756">
                  <c:v>11.07</c:v>
                </c:pt>
                <c:pt idx="3757">
                  <c:v>38.25</c:v>
                </c:pt>
                <c:pt idx="3758">
                  <c:v>27.76</c:v>
                </c:pt>
                <c:pt idx="3759">
                  <c:v>76.680000000000007</c:v>
                </c:pt>
                <c:pt idx="3760">
                  <c:v>23.89</c:v>
                </c:pt>
                <c:pt idx="3761">
                  <c:v>36.119999999999997</c:v>
                </c:pt>
                <c:pt idx="3762">
                  <c:v>31.33</c:v>
                </c:pt>
                <c:pt idx="3763">
                  <c:v>31.49</c:v>
                </c:pt>
                <c:pt idx="3764">
                  <c:v>22.78</c:v>
                </c:pt>
                <c:pt idx="3765">
                  <c:v>60.9</c:v>
                </c:pt>
                <c:pt idx="3766">
                  <c:v>10.87</c:v>
                </c:pt>
                <c:pt idx="3767">
                  <c:v>38.409999999999997</c:v>
                </c:pt>
                <c:pt idx="3768">
                  <c:v>27.76</c:v>
                </c:pt>
                <c:pt idx="3769">
                  <c:v>76.53</c:v>
                </c:pt>
                <c:pt idx="3770">
                  <c:v>23.68</c:v>
                </c:pt>
                <c:pt idx="3771">
                  <c:v>35.909999999999997</c:v>
                </c:pt>
                <c:pt idx="3772">
                  <c:v>31.44</c:v>
                </c:pt>
                <c:pt idx="3773">
                  <c:v>31.71</c:v>
                </c:pt>
                <c:pt idx="3774">
                  <c:v>22.58</c:v>
                </c:pt>
                <c:pt idx="3775">
                  <c:v>61</c:v>
                </c:pt>
                <c:pt idx="3776">
                  <c:v>10.68</c:v>
                </c:pt>
                <c:pt idx="3777">
                  <c:v>38.56</c:v>
                </c:pt>
                <c:pt idx="3778">
                  <c:v>27.76</c:v>
                </c:pt>
                <c:pt idx="3779">
                  <c:v>76.37</c:v>
                </c:pt>
                <c:pt idx="3780">
                  <c:v>23.47</c:v>
                </c:pt>
                <c:pt idx="3781">
                  <c:v>35.700000000000003</c:v>
                </c:pt>
                <c:pt idx="3782">
                  <c:v>31.54</c:v>
                </c:pt>
                <c:pt idx="3783">
                  <c:v>31.93</c:v>
                </c:pt>
                <c:pt idx="3784">
                  <c:v>22.39</c:v>
                </c:pt>
                <c:pt idx="3785">
                  <c:v>61.09</c:v>
                </c:pt>
                <c:pt idx="3786">
                  <c:v>10.48</c:v>
                </c:pt>
                <c:pt idx="3787">
                  <c:v>38.71</c:v>
                </c:pt>
                <c:pt idx="3788">
                  <c:v>27.75</c:v>
                </c:pt>
                <c:pt idx="3789">
                  <c:v>76.22</c:v>
                </c:pt>
                <c:pt idx="3790">
                  <c:v>23.25</c:v>
                </c:pt>
                <c:pt idx="3791">
                  <c:v>35.49</c:v>
                </c:pt>
                <c:pt idx="3792">
                  <c:v>31.64</c:v>
                </c:pt>
                <c:pt idx="3793">
                  <c:v>32.15</c:v>
                </c:pt>
                <c:pt idx="3794">
                  <c:v>22.19</c:v>
                </c:pt>
                <c:pt idx="3795">
                  <c:v>61.19</c:v>
                </c:pt>
                <c:pt idx="3796">
                  <c:v>10.29</c:v>
                </c:pt>
                <c:pt idx="3797">
                  <c:v>38.869999999999997</c:v>
                </c:pt>
                <c:pt idx="3798">
                  <c:v>27.75</c:v>
                </c:pt>
                <c:pt idx="3799">
                  <c:v>76.06</c:v>
                </c:pt>
                <c:pt idx="3800">
                  <c:v>23.04</c:v>
                </c:pt>
                <c:pt idx="3801">
                  <c:v>35.28</c:v>
                </c:pt>
                <c:pt idx="3802">
                  <c:v>31.74</c:v>
                </c:pt>
                <c:pt idx="3803">
                  <c:v>32.369999999999997</c:v>
                </c:pt>
                <c:pt idx="3804">
                  <c:v>22</c:v>
                </c:pt>
                <c:pt idx="3805">
                  <c:v>61.28</c:v>
                </c:pt>
                <c:pt idx="3806">
                  <c:v>39.020000000000003</c:v>
                </c:pt>
                <c:pt idx="3807">
                  <c:v>27.74</c:v>
                </c:pt>
                <c:pt idx="3808">
                  <c:v>75.900000000000006</c:v>
                </c:pt>
                <c:pt idx="3809">
                  <c:v>22.83</c:v>
                </c:pt>
                <c:pt idx="3810">
                  <c:v>35.07</c:v>
                </c:pt>
                <c:pt idx="3811">
                  <c:v>31.84</c:v>
                </c:pt>
                <c:pt idx="3812">
                  <c:v>32.590000000000003</c:v>
                </c:pt>
                <c:pt idx="3813">
                  <c:v>21.8</c:v>
                </c:pt>
                <c:pt idx="3814">
                  <c:v>61.38</c:v>
                </c:pt>
                <c:pt idx="3815">
                  <c:v>39.18</c:v>
                </c:pt>
                <c:pt idx="3816">
                  <c:v>27.73</c:v>
                </c:pt>
                <c:pt idx="3817">
                  <c:v>75.73</c:v>
                </c:pt>
                <c:pt idx="3818">
                  <c:v>22.62</c:v>
                </c:pt>
                <c:pt idx="3819">
                  <c:v>34.86</c:v>
                </c:pt>
                <c:pt idx="3820">
                  <c:v>31.94</c:v>
                </c:pt>
                <c:pt idx="3821">
                  <c:v>32.799999999999997</c:v>
                </c:pt>
                <c:pt idx="3822">
                  <c:v>21.61</c:v>
                </c:pt>
                <c:pt idx="3823">
                  <c:v>61.47</c:v>
                </c:pt>
                <c:pt idx="3824">
                  <c:v>39.33</c:v>
                </c:pt>
                <c:pt idx="3825">
                  <c:v>27.72</c:v>
                </c:pt>
                <c:pt idx="3826">
                  <c:v>75.569999999999993</c:v>
                </c:pt>
                <c:pt idx="3827">
                  <c:v>22.41</c:v>
                </c:pt>
                <c:pt idx="3828">
                  <c:v>34.65</c:v>
                </c:pt>
                <c:pt idx="3829">
                  <c:v>32.03</c:v>
                </c:pt>
                <c:pt idx="3830">
                  <c:v>33.020000000000003</c:v>
                </c:pt>
                <c:pt idx="3831">
                  <c:v>21.42</c:v>
                </c:pt>
                <c:pt idx="3832">
                  <c:v>61.56</c:v>
                </c:pt>
                <c:pt idx="3833">
                  <c:v>39.479999999999997</c:v>
                </c:pt>
                <c:pt idx="3834">
                  <c:v>27.71</c:v>
                </c:pt>
                <c:pt idx="3835">
                  <c:v>75.400000000000006</c:v>
                </c:pt>
                <c:pt idx="3836">
                  <c:v>22.2</c:v>
                </c:pt>
                <c:pt idx="3837">
                  <c:v>34.44</c:v>
                </c:pt>
                <c:pt idx="3838">
                  <c:v>32.130000000000003</c:v>
                </c:pt>
                <c:pt idx="3839">
                  <c:v>33.24</c:v>
                </c:pt>
                <c:pt idx="3840">
                  <c:v>21.22</c:v>
                </c:pt>
                <c:pt idx="3841">
                  <c:v>61.65</c:v>
                </c:pt>
                <c:pt idx="3842">
                  <c:v>39.64</c:v>
                </c:pt>
                <c:pt idx="3843">
                  <c:v>27.7</c:v>
                </c:pt>
                <c:pt idx="3844">
                  <c:v>75.23</c:v>
                </c:pt>
                <c:pt idx="3845">
                  <c:v>21.99</c:v>
                </c:pt>
                <c:pt idx="3846">
                  <c:v>34.229999999999997</c:v>
                </c:pt>
                <c:pt idx="3847">
                  <c:v>32.22</c:v>
                </c:pt>
                <c:pt idx="3848">
                  <c:v>33.46</c:v>
                </c:pt>
                <c:pt idx="3849">
                  <c:v>21.03</c:v>
                </c:pt>
                <c:pt idx="3850">
                  <c:v>61.74</c:v>
                </c:pt>
                <c:pt idx="3851">
                  <c:v>39.79</c:v>
                </c:pt>
                <c:pt idx="3852">
                  <c:v>27.68</c:v>
                </c:pt>
                <c:pt idx="3853">
                  <c:v>75.06</c:v>
                </c:pt>
                <c:pt idx="3854">
                  <c:v>21.78</c:v>
                </c:pt>
                <c:pt idx="3855">
                  <c:v>34.020000000000003</c:v>
                </c:pt>
                <c:pt idx="3856">
                  <c:v>32.32</c:v>
                </c:pt>
                <c:pt idx="3857">
                  <c:v>33.68</c:v>
                </c:pt>
                <c:pt idx="3858">
                  <c:v>20.84</c:v>
                </c:pt>
                <c:pt idx="3859">
                  <c:v>61.83</c:v>
                </c:pt>
                <c:pt idx="3860">
                  <c:v>39.94</c:v>
                </c:pt>
                <c:pt idx="3861">
                  <c:v>27.67</c:v>
                </c:pt>
                <c:pt idx="3862">
                  <c:v>74.89</c:v>
                </c:pt>
                <c:pt idx="3863">
                  <c:v>21.57</c:v>
                </c:pt>
                <c:pt idx="3864">
                  <c:v>33.81</c:v>
                </c:pt>
                <c:pt idx="3865">
                  <c:v>32.409999999999997</c:v>
                </c:pt>
                <c:pt idx="3866">
                  <c:v>33.9</c:v>
                </c:pt>
                <c:pt idx="3867">
                  <c:v>20.64</c:v>
                </c:pt>
                <c:pt idx="3868">
                  <c:v>61.92</c:v>
                </c:pt>
                <c:pt idx="3869">
                  <c:v>40.1</c:v>
                </c:pt>
                <c:pt idx="3870">
                  <c:v>27.66</c:v>
                </c:pt>
                <c:pt idx="3871">
                  <c:v>74.709999999999994</c:v>
                </c:pt>
                <c:pt idx="3872">
                  <c:v>21.36</c:v>
                </c:pt>
                <c:pt idx="3873">
                  <c:v>33.6</c:v>
                </c:pt>
                <c:pt idx="3874">
                  <c:v>32.5</c:v>
                </c:pt>
                <c:pt idx="3875">
                  <c:v>34.119999999999997</c:v>
                </c:pt>
                <c:pt idx="3876">
                  <c:v>20.45</c:v>
                </c:pt>
                <c:pt idx="3877">
                  <c:v>62.01</c:v>
                </c:pt>
                <c:pt idx="3878">
                  <c:v>40.25</c:v>
                </c:pt>
                <c:pt idx="3879">
                  <c:v>27.64</c:v>
                </c:pt>
                <c:pt idx="3880">
                  <c:v>74.540000000000006</c:v>
                </c:pt>
                <c:pt idx="3881">
                  <c:v>21.15</c:v>
                </c:pt>
                <c:pt idx="3882">
                  <c:v>33.39</c:v>
                </c:pt>
                <c:pt idx="3883">
                  <c:v>32.6</c:v>
                </c:pt>
                <c:pt idx="3884">
                  <c:v>34.340000000000003</c:v>
                </c:pt>
                <c:pt idx="3885">
                  <c:v>20.260000000000002</c:v>
                </c:pt>
                <c:pt idx="3886">
                  <c:v>62.1</c:v>
                </c:pt>
                <c:pt idx="3887">
                  <c:v>40.4</c:v>
                </c:pt>
                <c:pt idx="3888">
                  <c:v>27.62</c:v>
                </c:pt>
                <c:pt idx="3889">
                  <c:v>74.36</c:v>
                </c:pt>
                <c:pt idx="3890">
                  <c:v>20.94</c:v>
                </c:pt>
                <c:pt idx="3891">
                  <c:v>33.18</c:v>
                </c:pt>
                <c:pt idx="3892">
                  <c:v>32.69</c:v>
                </c:pt>
                <c:pt idx="3893">
                  <c:v>34.56</c:v>
                </c:pt>
                <c:pt idx="3894">
                  <c:v>20.07</c:v>
                </c:pt>
                <c:pt idx="3895">
                  <c:v>62.19</c:v>
                </c:pt>
                <c:pt idx="3896">
                  <c:v>40.56</c:v>
                </c:pt>
                <c:pt idx="3897">
                  <c:v>27.6</c:v>
                </c:pt>
                <c:pt idx="3898">
                  <c:v>10.35</c:v>
                </c:pt>
                <c:pt idx="3899">
                  <c:v>74.180000000000007</c:v>
                </c:pt>
                <c:pt idx="3900">
                  <c:v>20.73</c:v>
                </c:pt>
                <c:pt idx="3901">
                  <c:v>32.97</c:v>
                </c:pt>
                <c:pt idx="3902">
                  <c:v>32.770000000000003</c:v>
                </c:pt>
                <c:pt idx="3903">
                  <c:v>34.78</c:v>
                </c:pt>
                <c:pt idx="3904">
                  <c:v>19.88</c:v>
                </c:pt>
                <c:pt idx="3905">
                  <c:v>62.27</c:v>
                </c:pt>
                <c:pt idx="3906">
                  <c:v>40.71</c:v>
                </c:pt>
                <c:pt idx="3907">
                  <c:v>27.58</c:v>
                </c:pt>
                <c:pt idx="3908">
                  <c:v>10.46</c:v>
                </c:pt>
                <c:pt idx="3909">
                  <c:v>74</c:v>
                </c:pt>
                <c:pt idx="3910">
                  <c:v>20.52</c:v>
                </c:pt>
                <c:pt idx="3911">
                  <c:v>32.76</c:v>
                </c:pt>
                <c:pt idx="3912">
                  <c:v>32.86</c:v>
                </c:pt>
                <c:pt idx="3913">
                  <c:v>34.99</c:v>
                </c:pt>
                <c:pt idx="3914">
                  <c:v>19.68</c:v>
                </c:pt>
                <c:pt idx="3915">
                  <c:v>62.36</c:v>
                </c:pt>
                <c:pt idx="3916">
                  <c:v>40.86</c:v>
                </c:pt>
                <c:pt idx="3917">
                  <c:v>27.56</c:v>
                </c:pt>
                <c:pt idx="3918">
                  <c:v>10.57</c:v>
                </c:pt>
                <c:pt idx="3919">
                  <c:v>73.819999999999993</c:v>
                </c:pt>
                <c:pt idx="3920">
                  <c:v>20.309999999999999</c:v>
                </c:pt>
                <c:pt idx="3921">
                  <c:v>32.549999999999997</c:v>
                </c:pt>
                <c:pt idx="3922">
                  <c:v>32.950000000000003</c:v>
                </c:pt>
                <c:pt idx="3923">
                  <c:v>35.21</c:v>
                </c:pt>
                <c:pt idx="3924">
                  <c:v>19.489999999999998</c:v>
                </c:pt>
                <c:pt idx="3925">
                  <c:v>62.45</c:v>
                </c:pt>
                <c:pt idx="3926">
                  <c:v>41.01</c:v>
                </c:pt>
                <c:pt idx="3927">
                  <c:v>27.54</c:v>
                </c:pt>
                <c:pt idx="3928">
                  <c:v>10.68</c:v>
                </c:pt>
                <c:pt idx="3929">
                  <c:v>73.63</c:v>
                </c:pt>
                <c:pt idx="3930">
                  <c:v>20.100000000000001</c:v>
                </c:pt>
                <c:pt idx="3931">
                  <c:v>32.340000000000003</c:v>
                </c:pt>
                <c:pt idx="3932">
                  <c:v>33.04</c:v>
                </c:pt>
                <c:pt idx="3933">
                  <c:v>35.43</c:v>
                </c:pt>
                <c:pt idx="3934">
                  <c:v>19.3</c:v>
                </c:pt>
                <c:pt idx="3935">
                  <c:v>62.53</c:v>
                </c:pt>
                <c:pt idx="3936">
                  <c:v>41.17</c:v>
                </c:pt>
                <c:pt idx="3937">
                  <c:v>27.52</c:v>
                </c:pt>
                <c:pt idx="3938">
                  <c:v>10.79</c:v>
                </c:pt>
                <c:pt idx="3939">
                  <c:v>73.45</c:v>
                </c:pt>
                <c:pt idx="3940">
                  <c:v>19.899999999999999</c:v>
                </c:pt>
                <c:pt idx="3941">
                  <c:v>32.130000000000003</c:v>
                </c:pt>
                <c:pt idx="3942">
                  <c:v>33.119999999999997</c:v>
                </c:pt>
                <c:pt idx="3943">
                  <c:v>35.65</c:v>
                </c:pt>
                <c:pt idx="3944">
                  <c:v>19.11</c:v>
                </c:pt>
                <c:pt idx="3945">
                  <c:v>62.62</c:v>
                </c:pt>
                <c:pt idx="3946">
                  <c:v>41.32</c:v>
                </c:pt>
                <c:pt idx="3947">
                  <c:v>27.49</c:v>
                </c:pt>
                <c:pt idx="3948">
                  <c:v>10.9</c:v>
                </c:pt>
                <c:pt idx="3949">
                  <c:v>73.260000000000005</c:v>
                </c:pt>
                <c:pt idx="3950">
                  <c:v>19.690000000000001</c:v>
                </c:pt>
                <c:pt idx="3951">
                  <c:v>31.92</c:v>
                </c:pt>
                <c:pt idx="3952">
                  <c:v>33.200000000000003</c:v>
                </c:pt>
                <c:pt idx="3953">
                  <c:v>35.869999999999997</c:v>
                </c:pt>
                <c:pt idx="3954">
                  <c:v>18.920000000000002</c:v>
                </c:pt>
                <c:pt idx="3955">
                  <c:v>62.7</c:v>
                </c:pt>
                <c:pt idx="3956">
                  <c:v>41.47</c:v>
                </c:pt>
                <c:pt idx="3957">
                  <c:v>27.47</c:v>
                </c:pt>
                <c:pt idx="3958">
                  <c:v>11.01</c:v>
                </c:pt>
                <c:pt idx="3959">
                  <c:v>73.069999999999993</c:v>
                </c:pt>
                <c:pt idx="3960">
                  <c:v>19.48</c:v>
                </c:pt>
                <c:pt idx="3961">
                  <c:v>31.71</c:v>
                </c:pt>
                <c:pt idx="3962">
                  <c:v>33.29</c:v>
                </c:pt>
                <c:pt idx="3963">
                  <c:v>36.090000000000003</c:v>
                </c:pt>
                <c:pt idx="3964">
                  <c:v>18.73</c:v>
                </c:pt>
                <c:pt idx="3965">
                  <c:v>62.78</c:v>
                </c:pt>
                <c:pt idx="3966">
                  <c:v>41.63</c:v>
                </c:pt>
                <c:pt idx="3967">
                  <c:v>27.44</c:v>
                </c:pt>
                <c:pt idx="3968">
                  <c:v>11.11</c:v>
                </c:pt>
                <c:pt idx="3969">
                  <c:v>72.88</c:v>
                </c:pt>
                <c:pt idx="3970">
                  <c:v>19.28</c:v>
                </c:pt>
                <c:pt idx="3971">
                  <c:v>31.5</c:v>
                </c:pt>
                <c:pt idx="3972">
                  <c:v>33.369999999999997</c:v>
                </c:pt>
                <c:pt idx="3973">
                  <c:v>36.31</c:v>
                </c:pt>
                <c:pt idx="3974">
                  <c:v>18.54</c:v>
                </c:pt>
                <c:pt idx="3975">
                  <c:v>62.86</c:v>
                </c:pt>
                <c:pt idx="3976">
                  <c:v>41.78</c:v>
                </c:pt>
                <c:pt idx="3977">
                  <c:v>27.41</c:v>
                </c:pt>
                <c:pt idx="3978">
                  <c:v>11.22</c:v>
                </c:pt>
                <c:pt idx="3979">
                  <c:v>72.69</c:v>
                </c:pt>
                <c:pt idx="3980">
                  <c:v>19.07</c:v>
                </c:pt>
                <c:pt idx="3981">
                  <c:v>31.29</c:v>
                </c:pt>
                <c:pt idx="3982">
                  <c:v>33.450000000000003</c:v>
                </c:pt>
                <c:pt idx="3983">
                  <c:v>36.53</c:v>
                </c:pt>
                <c:pt idx="3984">
                  <c:v>18.350000000000001</c:v>
                </c:pt>
                <c:pt idx="3985">
                  <c:v>62.94</c:v>
                </c:pt>
                <c:pt idx="3986">
                  <c:v>41.93</c:v>
                </c:pt>
                <c:pt idx="3987">
                  <c:v>27.38</c:v>
                </c:pt>
                <c:pt idx="3988">
                  <c:v>11.32</c:v>
                </c:pt>
                <c:pt idx="3989">
                  <c:v>72.5</c:v>
                </c:pt>
                <c:pt idx="3990">
                  <c:v>18.86</c:v>
                </c:pt>
                <c:pt idx="3991">
                  <c:v>31.09</c:v>
                </c:pt>
                <c:pt idx="3992">
                  <c:v>33.53</c:v>
                </c:pt>
                <c:pt idx="3993">
                  <c:v>36.75</c:v>
                </c:pt>
                <c:pt idx="3994">
                  <c:v>18.16</c:v>
                </c:pt>
                <c:pt idx="3995">
                  <c:v>63.02</c:v>
                </c:pt>
                <c:pt idx="3996">
                  <c:v>42.08</c:v>
                </c:pt>
                <c:pt idx="3997">
                  <c:v>27.35</c:v>
                </c:pt>
                <c:pt idx="3998">
                  <c:v>11.43</c:v>
                </c:pt>
                <c:pt idx="3999">
                  <c:v>72.31</c:v>
                </c:pt>
                <c:pt idx="4000">
                  <c:v>18.66</c:v>
                </c:pt>
                <c:pt idx="4001">
                  <c:v>30.88</c:v>
                </c:pt>
                <c:pt idx="4002">
                  <c:v>33.6</c:v>
                </c:pt>
                <c:pt idx="4003">
                  <c:v>36.97</c:v>
                </c:pt>
                <c:pt idx="4004">
                  <c:v>17.98</c:v>
                </c:pt>
                <c:pt idx="4005">
                  <c:v>63.1</c:v>
                </c:pt>
                <c:pt idx="4006">
                  <c:v>42.24</c:v>
                </c:pt>
                <c:pt idx="4007">
                  <c:v>27.32</c:v>
                </c:pt>
                <c:pt idx="4008">
                  <c:v>11.53</c:v>
                </c:pt>
                <c:pt idx="4009">
                  <c:v>72.11</c:v>
                </c:pt>
                <c:pt idx="4010">
                  <c:v>18.45</c:v>
                </c:pt>
                <c:pt idx="4011">
                  <c:v>30.67</c:v>
                </c:pt>
                <c:pt idx="4012">
                  <c:v>33.68</c:v>
                </c:pt>
                <c:pt idx="4013">
                  <c:v>37.19</c:v>
                </c:pt>
                <c:pt idx="4014">
                  <c:v>17.79</c:v>
                </c:pt>
                <c:pt idx="4015">
                  <c:v>63.18</c:v>
                </c:pt>
                <c:pt idx="4016">
                  <c:v>42.39</c:v>
                </c:pt>
                <c:pt idx="4017">
                  <c:v>27.29</c:v>
                </c:pt>
                <c:pt idx="4018">
                  <c:v>11.64</c:v>
                </c:pt>
                <c:pt idx="4019">
                  <c:v>71.92</c:v>
                </c:pt>
                <c:pt idx="4020">
                  <c:v>18.25</c:v>
                </c:pt>
                <c:pt idx="4021">
                  <c:v>30.46</c:v>
                </c:pt>
                <c:pt idx="4022">
                  <c:v>33.76</c:v>
                </c:pt>
                <c:pt idx="4023">
                  <c:v>37.409999999999997</c:v>
                </c:pt>
                <c:pt idx="4024">
                  <c:v>17.600000000000001</c:v>
                </c:pt>
                <c:pt idx="4025">
                  <c:v>63.26</c:v>
                </c:pt>
                <c:pt idx="4026">
                  <c:v>42.54</c:v>
                </c:pt>
                <c:pt idx="4027">
                  <c:v>27.25</c:v>
                </c:pt>
                <c:pt idx="4028">
                  <c:v>11.74</c:v>
                </c:pt>
                <c:pt idx="4029">
                  <c:v>71.72</c:v>
                </c:pt>
                <c:pt idx="4030">
                  <c:v>18.04</c:v>
                </c:pt>
                <c:pt idx="4031">
                  <c:v>30.25</c:v>
                </c:pt>
                <c:pt idx="4032">
                  <c:v>33.83</c:v>
                </c:pt>
                <c:pt idx="4033">
                  <c:v>37.630000000000003</c:v>
                </c:pt>
                <c:pt idx="4034">
                  <c:v>17.41</c:v>
                </c:pt>
                <c:pt idx="4035">
                  <c:v>63.34</c:v>
                </c:pt>
                <c:pt idx="4036">
                  <c:v>42.69</c:v>
                </c:pt>
                <c:pt idx="4037">
                  <c:v>27.22</c:v>
                </c:pt>
                <c:pt idx="4038">
                  <c:v>11.84</c:v>
                </c:pt>
                <c:pt idx="4039">
                  <c:v>71.53</c:v>
                </c:pt>
                <c:pt idx="4040">
                  <c:v>17.84</c:v>
                </c:pt>
                <c:pt idx="4041">
                  <c:v>30.05</c:v>
                </c:pt>
                <c:pt idx="4042">
                  <c:v>33.909999999999997</c:v>
                </c:pt>
                <c:pt idx="4043">
                  <c:v>37.85</c:v>
                </c:pt>
                <c:pt idx="4044">
                  <c:v>17.22</c:v>
                </c:pt>
                <c:pt idx="4045">
                  <c:v>63.42</c:v>
                </c:pt>
                <c:pt idx="4046">
                  <c:v>42.85</c:v>
                </c:pt>
                <c:pt idx="4047">
                  <c:v>27.18</c:v>
                </c:pt>
                <c:pt idx="4048">
                  <c:v>11.94</c:v>
                </c:pt>
                <c:pt idx="4049">
                  <c:v>71.33</c:v>
                </c:pt>
                <c:pt idx="4050">
                  <c:v>17.64</c:v>
                </c:pt>
                <c:pt idx="4051">
                  <c:v>29.84</c:v>
                </c:pt>
                <c:pt idx="4052">
                  <c:v>33.979999999999997</c:v>
                </c:pt>
                <c:pt idx="4053">
                  <c:v>38.07</c:v>
                </c:pt>
                <c:pt idx="4054">
                  <c:v>17.04</c:v>
                </c:pt>
                <c:pt idx="4055">
                  <c:v>63.49</c:v>
                </c:pt>
                <c:pt idx="4056">
                  <c:v>43</c:v>
                </c:pt>
                <c:pt idx="4057">
                  <c:v>27.15</c:v>
                </c:pt>
                <c:pt idx="4058">
                  <c:v>12.04</c:v>
                </c:pt>
                <c:pt idx="4059">
                  <c:v>71.13</c:v>
                </c:pt>
                <c:pt idx="4060">
                  <c:v>17.43</c:v>
                </c:pt>
                <c:pt idx="4061">
                  <c:v>29.63</c:v>
                </c:pt>
                <c:pt idx="4062">
                  <c:v>34.049999999999997</c:v>
                </c:pt>
                <c:pt idx="4063">
                  <c:v>38.29</c:v>
                </c:pt>
                <c:pt idx="4064">
                  <c:v>16.850000000000001</c:v>
                </c:pt>
                <c:pt idx="4065">
                  <c:v>63.57</c:v>
                </c:pt>
                <c:pt idx="4066">
                  <c:v>43.15</c:v>
                </c:pt>
                <c:pt idx="4067">
                  <c:v>27.11</c:v>
                </c:pt>
                <c:pt idx="4068">
                  <c:v>12.14</c:v>
                </c:pt>
                <c:pt idx="4069">
                  <c:v>70.930000000000007</c:v>
                </c:pt>
                <c:pt idx="4070">
                  <c:v>17.23</c:v>
                </c:pt>
                <c:pt idx="4071">
                  <c:v>29.42</c:v>
                </c:pt>
                <c:pt idx="4072">
                  <c:v>34.119999999999997</c:v>
                </c:pt>
                <c:pt idx="4073">
                  <c:v>38.5</c:v>
                </c:pt>
                <c:pt idx="4074">
                  <c:v>16.66</c:v>
                </c:pt>
                <c:pt idx="4075">
                  <c:v>63.64</c:v>
                </c:pt>
                <c:pt idx="4076">
                  <c:v>43.3</c:v>
                </c:pt>
                <c:pt idx="4077">
                  <c:v>27.07</c:v>
                </c:pt>
                <c:pt idx="4078">
                  <c:v>12.24</c:v>
                </c:pt>
                <c:pt idx="4079">
                  <c:v>70.73</c:v>
                </c:pt>
                <c:pt idx="4080">
                  <c:v>17.03</c:v>
                </c:pt>
                <c:pt idx="4081">
                  <c:v>29.22</c:v>
                </c:pt>
                <c:pt idx="4082">
                  <c:v>34.19</c:v>
                </c:pt>
                <c:pt idx="4083">
                  <c:v>38.72</c:v>
                </c:pt>
                <c:pt idx="4084">
                  <c:v>16.48</c:v>
                </c:pt>
                <c:pt idx="4085">
                  <c:v>63.71</c:v>
                </c:pt>
                <c:pt idx="4086">
                  <c:v>43.45</c:v>
                </c:pt>
                <c:pt idx="4087">
                  <c:v>27.03</c:v>
                </c:pt>
                <c:pt idx="4088">
                  <c:v>12.34</c:v>
                </c:pt>
                <c:pt idx="4089">
                  <c:v>70.52</c:v>
                </c:pt>
                <c:pt idx="4090">
                  <c:v>16.82</c:v>
                </c:pt>
                <c:pt idx="4091">
                  <c:v>29.01</c:v>
                </c:pt>
                <c:pt idx="4092">
                  <c:v>34.25</c:v>
                </c:pt>
                <c:pt idx="4093">
                  <c:v>38.94</c:v>
                </c:pt>
                <c:pt idx="4094">
                  <c:v>16.29</c:v>
                </c:pt>
                <c:pt idx="4095">
                  <c:v>63.79</c:v>
                </c:pt>
                <c:pt idx="4096">
                  <c:v>43.61</c:v>
                </c:pt>
                <c:pt idx="4097">
                  <c:v>26.99</c:v>
                </c:pt>
                <c:pt idx="4098">
                  <c:v>12.44</c:v>
                </c:pt>
                <c:pt idx="4099">
                  <c:v>70.319999999999993</c:v>
                </c:pt>
                <c:pt idx="4100">
                  <c:v>16.62</c:v>
                </c:pt>
                <c:pt idx="4101">
                  <c:v>28.8</c:v>
                </c:pt>
                <c:pt idx="4102">
                  <c:v>34.32</c:v>
                </c:pt>
                <c:pt idx="4103">
                  <c:v>39.159999999999997</c:v>
                </c:pt>
                <c:pt idx="4104">
                  <c:v>16.100000000000001</c:v>
                </c:pt>
                <c:pt idx="4105">
                  <c:v>63.86</c:v>
                </c:pt>
                <c:pt idx="4106">
                  <c:v>43.76</c:v>
                </c:pt>
                <c:pt idx="4107">
                  <c:v>26.94</c:v>
                </c:pt>
                <c:pt idx="4108">
                  <c:v>12.53</c:v>
                </c:pt>
                <c:pt idx="4109">
                  <c:v>70.12</c:v>
                </c:pt>
                <c:pt idx="4110">
                  <c:v>16.420000000000002</c:v>
                </c:pt>
                <c:pt idx="4111">
                  <c:v>28.6</c:v>
                </c:pt>
                <c:pt idx="4112">
                  <c:v>34.39</c:v>
                </c:pt>
                <c:pt idx="4113">
                  <c:v>39.380000000000003</c:v>
                </c:pt>
                <c:pt idx="4114">
                  <c:v>15.92</c:v>
                </c:pt>
                <c:pt idx="4115">
                  <c:v>63.93</c:v>
                </c:pt>
                <c:pt idx="4116">
                  <c:v>43.91</c:v>
                </c:pt>
                <c:pt idx="4117">
                  <c:v>26.9</c:v>
                </c:pt>
                <c:pt idx="4118">
                  <c:v>12.63</c:v>
                </c:pt>
                <c:pt idx="4119">
                  <c:v>69.91</c:v>
                </c:pt>
                <c:pt idx="4120">
                  <c:v>16.22</c:v>
                </c:pt>
                <c:pt idx="4121">
                  <c:v>28.39</c:v>
                </c:pt>
                <c:pt idx="4122">
                  <c:v>34.450000000000003</c:v>
                </c:pt>
                <c:pt idx="4123">
                  <c:v>39.6</c:v>
                </c:pt>
                <c:pt idx="4124">
                  <c:v>15.73</c:v>
                </c:pt>
                <c:pt idx="4125">
                  <c:v>64</c:v>
                </c:pt>
                <c:pt idx="4126">
                  <c:v>44.06</c:v>
                </c:pt>
                <c:pt idx="4127">
                  <c:v>26.86</c:v>
                </c:pt>
                <c:pt idx="4128">
                  <c:v>12.72</c:v>
                </c:pt>
                <c:pt idx="4129">
                  <c:v>69.709999999999994</c:v>
                </c:pt>
                <c:pt idx="4130">
                  <c:v>16.02</c:v>
                </c:pt>
                <c:pt idx="4131">
                  <c:v>28.18</c:v>
                </c:pt>
                <c:pt idx="4132">
                  <c:v>34.51</c:v>
                </c:pt>
                <c:pt idx="4133">
                  <c:v>39.82</c:v>
                </c:pt>
                <c:pt idx="4134">
                  <c:v>15.55</c:v>
                </c:pt>
                <c:pt idx="4135">
                  <c:v>64.069999999999993</c:v>
                </c:pt>
                <c:pt idx="4136">
                  <c:v>44.21</c:v>
                </c:pt>
                <c:pt idx="4137">
                  <c:v>26.81</c:v>
                </c:pt>
                <c:pt idx="4138">
                  <c:v>12.82</c:v>
                </c:pt>
                <c:pt idx="4139">
                  <c:v>69.5</c:v>
                </c:pt>
                <c:pt idx="4140">
                  <c:v>27.98</c:v>
                </c:pt>
                <c:pt idx="4141">
                  <c:v>34.57</c:v>
                </c:pt>
                <c:pt idx="4142">
                  <c:v>40.04</c:v>
                </c:pt>
                <c:pt idx="4143">
                  <c:v>15.36</c:v>
                </c:pt>
                <c:pt idx="4144">
                  <c:v>64.14</c:v>
                </c:pt>
                <c:pt idx="4145">
                  <c:v>44.36</c:v>
                </c:pt>
                <c:pt idx="4146">
                  <c:v>26.76</c:v>
                </c:pt>
                <c:pt idx="4147">
                  <c:v>12.91</c:v>
                </c:pt>
                <c:pt idx="4148">
                  <c:v>69.290000000000006</c:v>
                </c:pt>
                <c:pt idx="4149">
                  <c:v>15.62</c:v>
                </c:pt>
                <c:pt idx="4150">
                  <c:v>27.77</c:v>
                </c:pt>
                <c:pt idx="4151">
                  <c:v>34.630000000000003</c:v>
                </c:pt>
                <c:pt idx="4152">
                  <c:v>40.26</c:v>
                </c:pt>
                <c:pt idx="4153">
                  <c:v>15.18</c:v>
                </c:pt>
                <c:pt idx="4154">
                  <c:v>64.209999999999994</c:v>
                </c:pt>
                <c:pt idx="4155">
                  <c:v>44.52</c:v>
                </c:pt>
                <c:pt idx="4156">
                  <c:v>26.71</c:v>
                </c:pt>
                <c:pt idx="4157">
                  <c:v>13</c:v>
                </c:pt>
                <c:pt idx="4158">
                  <c:v>69.09</c:v>
                </c:pt>
                <c:pt idx="4159">
                  <c:v>15.42</c:v>
                </c:pt>
                <c:pt idx="4160">
                  <c:v>27.57</c:v>
                </c:pt>
                <c:pt idx="4161">
                  <c:v>34.69</c:v>
                </c:pt>
                <c:pt idx="4162">
                  <c:v>40.479999999999997</c:v>
                </c:pt>
                <c:pt idx="4163">
                  <c:v>15</c:v>
                </c:pt>
                <c:pt idx="4164">
                  <c:v>64.27</c:v>
                </c:pt>
                <c:pt idx="4165">
                  <c:v>44.67</c:v>
                </c:pt>
                <c:pt idx="4166">
                  <c:v>26.66</c:v>
                </c:pt>
                <c:pt idx="4167">
                  <c:v>13.09</c:v>
                </c:pt>
                <c:pt idx="4168">
                  <c:v>68.88</c:v>
                </c:pt>
                <c:pt idx="4169">
                  <c:v>15.22</c:v>
                </c:pt>
                <c:pt idx="4170">
                  <c:v>27.36</c:v>
                </c:pt>
                <c:pt idx="4171">
                  <c:v>34.75</c:v>
                </c:pt>
                <c:pt idx="4172">
                  <c:v>40.700000000000003</c:v>
                </c:pt>
                <c:pt idx="4173">
                  <c:v>14.81</c:v>
                </c:pt>
                <c:pt idx="4174">
                  <c:v>64.34</c:v>
                </c:pt>
                <c:pt idx="4175">
                  <c:v>44.82</c:v>
                </c:pt>
                <c:pt idx="4176">
                  <c:v>26.61</c:v>
                </c:pt>
                <c:pt idx="4177">
                  <c:v>13.18</c:v>
                </c:pt>
                <c:pt idx="4178">
                  <c:v>68.67</c:v>
                </c:pt>
                <c:pt idx="4179">
                  <c:v>15.02</c:v>
                </c:pt>
                <c:pt idx="4180">
                  <c:v>27.16</c:v>
                </c:pt>
                <c:pt idx="4181">
                  <c:v>34.81</c:v>
                </c:pt>
                <c:pt idx="4182">
                  <c:v>40.92</c:v>
                </c:pt>
                <c:pt idx="4183">
                  <c:v>14.63</c:v>
                </c:pt>
                <c:pt idx="4184">
                  <c:v>64.400000000000006</c:v>
                </c:pt>
                <c:pt idx="4185">
                  <c:v>44.97</c:v>
                </c:pt>
                <c:pt idx="4186">
                  <c:v>26.56</c:v>
                </c:pt>
                <c:pt idx="4187">
                  <c:v>68.459999999999994</c:v>
                </c:pt>
                <c:pt idx="4188">
                  <c:v>14.82</c:v>
                </c:pt>
                <c:pt idx="4189">
                  <c:v>26.95</c:v>
                </c:pt>
                <c:pt idx="4190">
                  <c:v>34.86</c:v>
                </c:pt>
                <c:pt idx="4191">
                  <c:v>41.14</c:v>
                </c:pt>
                <c:pt idx="4192">
                  <c:v>14.44</c:v>
                </c:pt>
                <c:pt idx="4193">
                  <c:v>64.47</c:v>
                </c:pt>
                <c:pt idx="4194">
                  <c:v>45.12</c:v>
                </c:pt>
                <c:pt idx="4195">
                  <c:v>26.51</c:v>
                </c:pt>
                <c:pt idx="4196">
                  <c:v>13.36</c:v>
                </c:pt>
                <c:pt idx="4197">
                  <c:v>68.25</c:v>
                </c:pt>
                <c:pt idx="4198">
                  <c:v>14.62</c:v>
                </c:pt>
                <c:pt idx="4199">
                  <c:v>26.75</c:v>
                </c:pt>
                <c:pt idx="4200">
                  <c:v>34.909999999999997</c:v>
                </c:pt>
                <c:pt idx="4201">
                  <c:v>41.36</c:v>
                </c:pt>
                <c:pt idx="4202">
                  <c:v>14.26</c:v>
                </c:pt>
                <c:pt idx="4203">
                  <c:v>64.53</c:v>
                </c:pt>
                <c:pt idx="4204">
                  <c:v>45.27</c:v>
                </c:pt>
                <c:pt idx="4205">
                  <c:v>26.46</c:v>
                </c:pt>
                <c:pt idx="4206">
                  <c:v>68.040000000000006</c:v>
                </c:pt>
                <c:pt idx="4207">
                  <c:v>14.42</c:v>
                </c:pt>
                <c:pt idx="4208">
                  <c:v>26.54</c:v>
                </c:pt>
                <c:pt idx="4209">
                  <c:v>34.97</c:v>
                </c:pt>
                <c:pt idx="4210">
                  <c:v>41.57</c:v>
                </c:pt>
                <c:pt idx="4211">
                  <c:v>14.08</c:v>
                </c:pt>
                <c:pt idx="4212">
                  <c:v>64.59</c:v>
                </c:pt>
                <c:pt idx="4213">
                  <c:v>45.42</c:v>
                </c:pt>
                <c:pt idx="4214">
                  <c:v>26.4</c:v>
                </c:pt>
                <c:pt idx="4215">
                  <c:v>13.54</c:v>
                </c:pt>
                <c:pt idx="4216">
                  <c:v>67.83</c:v>
                </c:pt>
                <c:pt idx="4217">
                  <c:v>14.22</c:v>
                </c:pt>
                <c:pt idx="4218">
                  <c:v>26.34</c:v>
                </c:pt>
                <c:pt idx="4219">
                  <c:v>35.020000000000003</c:v>
                </c:pt>
                <c:pt idx="4220">
                  <c:v>41.79</c:v>
                </c:pt>
                <c:pt idx="4221">
                  <c:v>13.9</c:v>
                </c:pt>
                <c:pt idx="4222">
                  <c:v>64.66</c:v>
                </c:pt>
                <c:pt idx="4223">
                  <c:v>45.57</c:v>
                </c:pt>
                <c:pt idx="4224">
                  <c:v>26.35</c:v>
                </c:pt>
                <c:pt idx="4225">
                  <c:v>67.61</c:v>
                </c:pt>
                <c:pt idx="4226">
                  <c:v>14.03</c:v>
                </c:pt>
                <c:pt idx="4227">
                  <c:v>26.13</c:v>
                </c:pt>
                <c:pt idx="4228">
                  <c:v>35.07</c:v>
                </c:pt>
                <c:pt idx="4229">
                  <c:v>42.01</c:v>
                </c:pt>
                <c:pt idx="4230">
                  <c:v>13.71</c:v>
                </c:pt>
                <c:pt idx="4231">
                  <c:v>64.72</c:v>
                </c:pt>
                <c:pt idx="4232">
                  <c:v>45.73</c:v>
                </c:pt>
                <c:pt idx="4233">
                  <c:v>26.29</c:v>
                </c:pt>
                <c:pt idx="4234">
                  <c:v>13.71</c:v>
                </c:pt>
                <c:pt idx="4235">
                  <c:v>67.400000000000006</c:v>
                </c:pt>
                <c:pt idx="4236">
                  <c:v>13.83</c:v>
                </c:pt>
                <c:pt idx="4237">
                  <c:v>35.119999999999997</c:v>
                </c:pt>
                <c:pt idx="4238">
                  <c:v>42.23</c:v>
                </c:pt>
                <c:pt idx="4239">
                  <c:v>13.53</c:v>
                </c:pt>
                <c:pt idx="4240">
                  <c:v>64.78</c:v>
                </c:pt>
                <c:pt idx="4241">
                  <c:v>45.88</c:v>
                </c:pt>
                <c:pt idx="4242">
                  <c:v>26.23</c:v>
                </c:pt>
                <c:pt idx="4243">
                  <c:v>13.79</c:v>
                </c:pt>
                <c:pt idx="4244">
                  <c:v>67.19</c:v>
                </c:pt>
                <c:pt idx="4245">
                  <c:v>13.63</c:v>
                </c:pt>
                <c:pt idx="4246">
                  <c:v>25.72</c:v>
                </c:pt>
                <c:pt idx="4247">
                  <c:v>35.159999999999997</c:v>
                </c:pt>
                <c:pt idx="4248">
                  <c:v>42.45</c:v>
                </c:pt>
                <c:pt idx="4249">
                  <c:v>13.35</c:v>
                </c:pt>
                <c:pt idx="4250">
                  <c:v>64.84</c:v>
                </c:pt>
                <c:pt idx="4251">
                  <c:v>46.03</c:v>
                </c:pt>
                <c:pt idx="4252">
                  <c:v>26.17</c:v>
                </c:pt>
                <c:pt idx="4253">
                  <c:v>13.88</c:v>
                </c:pt>
                <c:pt idx="4254">
                  <c:v>66.97</c:v>
                </c:pt>
                <c:pt idx="4255">
                  <c:v>13.43</c:v>
                </c:pt>
                <c:pt idx="4256">
                  <c:v>25.52</c:v>
                </c:pt>
                <c:pt idx="4257">
                  <c:v>35.21</c:v>
                </c:pt>
                <c:pt idx="4258">
                  <c:v>42.67</c:v>
                </c:pt>
                <c:pt idx="4259">
                  <c:v>13.17</c:v>
                </c:pt>
                <c:pt idx="4260">
                  <c:v>64.900000000000006</c:v>
                </c:pt>
                <c:pt idx="4261">
                  <c:v>46.18</c:v>
                </c:pt>
                <c:pt idx="4262">
                  <c:v>26.11</c:v>
                </c:pt>
                <c:pt idx="4263">
                  <c:v>13.96</c:v>
                </c:pt>
                <c:pt idx="4264">
                  <c:v>66.760000000000005</c:v>
                </c:pt>
                <c:pt idx="4265">
                  <c:v>13.24</c:v>
                </c:pt>
                <c:pt idx="4266">
                  <c:v>25.32</c:v>
                </c:pt>
                <c:pt idx="4267">
                  <c:v>35.25</c:v>
                </c:pt>
                <c:pt idx="4268">
                  <c:v>42.89</c:v>
                </c:pt>
                <c:pt idx="4269">
                  <c:v>12.99</c:v>
                </c:pt>
                <c:pt idx="4270">
                  <c:v>64.95</c:v>
                </c:pt>
                <c:pt idx="4271">
                  <c:v>46.33</c:v>
                </c:pt>
                <c:pt idx="4272">
                  <c:v>26.05</c:v>
                </c:pt>
                <c:pt idx="4273">
                  <c:v>14.04</c:v>
                </c:pt>
                <c:pt idx="4274">
                  <c:v>66.540000000000006</c:v>
                </c:pt>
                <c:pt idx="4275">
                  <c:v>13.04</c:v>
                </c:pt>
                <c:pt idx="4276">
                  <c:v>25.11</c:v>
                </c:pt>
                <c:pt idx="4277">
                  <c:v>35.299999999999997</c:v>
                </c:pt>
                <c:pt idx="4278">
                  <c:v>43.11</c:v>
                </c:pt>
                <c:pt idx="4279">
                  <c:v>12.81</c:v>
                </c:pt>
                <c:pt idx="4280">
                  <c:v>65.010000000000005</c:v>
                </c:pt>
                <c:pt idx="4281">
                  <c:v>46.48</c:v>
                </c:pt>
                <c:pt idx="4282">
                  <c:v>25.99</c:v>
                </c:pt>
                <c:pt idx="4283">
                  <c:v>14.12</c:v>
                </c:pt>
                <c:pt idx="4284">
                  <c:v>66.33</c:v>
                </c:pt>
                <c:pt idx="4285">
                  <c:v>12.85</c:v>
                </c:pt>
                <c:pt idx="4286">
                  <c:v>24.91</c:v>
                </c:pt>
                <c:pt idx="4287">
                  <c:v>35.340000000000003</c:v>
                </c:pt>
                <c:pt idx="4288">
                  <c:v>43.33</c:v>
                </c:pt>
                <c:pt idx="4289">
                  <c:v>12.63</c:v>
                </c:pt>
                <c:pt idx="4290">
                  <c:v>65.06</c:v>
                </c:pt>
                <c:pt idx="4291">
                  <c:v>46.63</c:v>
                </c:pt>
                <c:pt idx="4292">
                  <c:v>25.93</c:v>
                </c:pt>
                <c:pt idx="4293">
                  <c:v>14.2</c:v>
                </c:pt>
                <c:pt idx="4294">
                  <c:v>66.11</c:v>
                </c:pt>
                <c:pt idx="4295">
                  <c:v>12.65</c:v>
                </c:pt>
                <c:pt idx="4296">
                  <c:v>24.71</c:v>
                </c:pt>
                <c:pt idx="4297">
                  <c:v>35.380000000000003</c:v>
                </c:pt>
                <c:pt idx="4298">
                  <c:v>43.54</c:v>
                </c:pt>
                <c:pt idx="4299">
                  <c:v>12.45</c:v>
                </c:pt>
                <c:pt idx="4300">
                  <c:v>65.12</c:v>
                </c:pt>
                <c:pt idx="4301">
                  <c:v>46.78</c:v>
                </c:pt>
                <c:pt idx="4302">
                  <c:v>25.86</c:v>
                </c:pt>
                <c:pt idx="4303">
                  <c:v>14.28</c:v>
                </c:pt>
                <c:pt idx="4304">
                  <c:v>65.89</c:v>
                </c:pt>
                <c:pt idx="4305">
                  <c:v>12.46</c:v>
                </c:pt>
                <c:pt idx="4306">
                  <c:v>24.51</c:v>
                </c:pt>
                <c:pt idx="4307">
                  <c:v>35.42</c:v>
                </c:pt>
                <c:pt idx="4308">
                  <c:v>43.76</c:v>
                </c:pt>
                <c:pt idx="4309">
                  <c:v>12.27</c:v>
                </c:pt>
                <c:pt idx="4310">
                  <c:v>65.17</c:v>
                </c:pt>
                <c:pt idx="4311">
                  <c:v>46.93</c:v>
                </c:pt>
                <c:pt idx="4312">
                  <c:v>25.8</c:v>
                </c:pt>
                <c:pt idx="4313">
                  <c:v>14.36</c:v>
                </c:pt>
                <c:pt idx="4314">
                  <c:v>65.67</c:v>
                </c:pt>
                <c:pt idx="4315">
                  <c:v>12.26</c:v>
                </c:pt>
                <c:pt idx="4316">
                  <c:v>24.3</c:v>
                </c:pt>
                <c:pt idx="4317">
                  <c:v>35.450000000000003</c:v>
                </c:pt>
                <c:pt idx="4318">
                  <c:v>43.98</c:v>
                </c:pt>
                <c:pt idx="4319">
                  <c:v>12.09</c:v>
                </c:pt>
                <c:pt idx="4320">
                  <c:v>65.23</c:v>
                </c:pt>
                <c:pt idx="4321">
                  <c:v>47.08</c:v>
                </c:pt>
                <c:pt idx="4322">
                  <c:v>25.73</c:v>
                </c:pt>
                <c:pt idx="4323">
                  <c:v>14.44</c:v>
                </c:pt>
                <c:pt idx="4324">
                  <c:v>65.459999999999994</c:v>
                </c:pt>
                <c:pt idx="4325">
                  <c:v>12.07</c:v>
                </c:pt>
                <c:pt idx="4326">
                  <c:v>24.1</c:v>
                </c:pt>
                <c:pt idx="4327">
                  <c:v>35.49</c:v>
                </c:pt>
                <c:pt idx="4328">
                  <c:v>44.2</c:v>
                </c:pt>
                <c:pt idx="4329">
                  <c:v>11.91</c:v>
                </c:pt>
                <c:pt idx="4330">
                  <c:v>65.28</c:v>
                </c:pt>
                <c:pt idx="4331">
                  <c:v>47.23</c:v>
                </c:pt>
                <c:pt idx="4332">
                  <c:v>25.66</c:v>
                </c:pt>
                <c:pt idx="4333">
                  <c:v>14.51</c:v>
                </c:pt>
                <c:pt idx="4334">
                  <c:v>65.239999999999995</c:v>
                </c:pt>
                <c:pt idx="4335">
                  <c:v>11.88</c:v>
                </c:pt>
                <c:pt idx="4336">
                  <c:v>23.9</c:v>
                </c:pt>
                <c:pt idx="4337">
                  <c:v>35.53</c:v>
                </c:pt>
                <c:pt idx="4338">
                  <c:v>44.42</c:v>
                </c:pt>
                <c:pt idx="4339">
                  <c:v>11.73</c:v>
                </c:pt>
                <c:pt idx="4340">
                  <c:v>65.33</c:v>
                </c:pt>
                <c:pt idx="4341">
                  <c:v>47.38</c:v>
                </c:pt>
                <c:pt idx="4342">
                  <c:v>25.59</c:v>
                </c:pt>
                <c:pt idx="4343">
                  <c:v>14.59</c:v>
                </c:pt>
                <c:pt idx="4344">
                  <c:v>65.02</c:v>
                </c:pt>
                <c:pt idx="4345">
                  <c:v>11.68</c:v>
                </c:pt>
                <c:pt idx="4346">
                  <c:v>23.7</c:v>
                </c:pt>
                <c:pt idx="4347">
                  <c:v>35.56</c:v>
                </c:pt>
                <c:pt idx="4348">
                  <c:v>44.64</c:v>
                </c:pt>
                <c:pt idx="4349">
                  <c:v>11.55</c:v>
                </c:pt>
                <c:pt idx="4350">
                  <c:v>65.38</c:v>
                </c:pt>
                <c:pt idx="4351">
                  <c:v>47.53</c:v>
                </c:pt>
                <c:pt idx="4352">
                  <c:v>25.52</c:v>
                </c:pt>
                <c:pt idx="4353">
                  <c:v>14.66</c:v>
                </c:pt>
                <c:pt idx="4354">
                  <c:v>64.8</c:v>
                </c:pt>
                <c:pt idx="4355">
                  <c:v>11.49</c:v>
                </c:pt>
                <c:pt idx="4356">
                  <c:v>23.5</c:v>
                </c:pt>
                <c:pt idx="4357">
                  <c:v>35.590000000000003</c:v>
                </c:pt>
                <c:pt idx="4358">
                  <c:v>44.85</c:v>
                </c:pt>
                <c:pt idx="4359">
                  <c:v>11.37</c:v>
                </c:pt>
                <c:pt idx="4360">
                  <c:v>65.430000000000007</c:v>
                </c:pt>
                <c:pt idx="4361">
                  <c:v>47.68</c:v>
                </c:pt>
                <c:pt idx="4362">
                  <c:v>25.45</c:v>
                </c:pt>
                <c:pt idx="4363">
                  <c:v>14.74</c:v>
                </c:pt>
                <c:pt idx="4364">
                  <c:v>64.58</c:v>
                </c:pt>
                <c:pt idx="4365">
                  <c:v>11.3</c:v>
                </c:pt>
                <c:pt idx="4366">
                  <c:v>23.29</c:v>
                </c:pt>
                <c:pt idx="4367">
                  <c:v>35.619999999999997</c:v>
                </c:pt>
                <c:pt idx="4368">
                  <c:v>45.07</c:v>
                </c:pt>
                <c:pt idx="4369">
                  <c:v>11.19</c:v>
                </c:pt>
                <c:pt idx="4370">
                  <c:v>65.47</c:v>
                </c:pt>
                <c:pt idx="4371">
                  <c:v>47.83</c:v>
                </c:pt>
                <c:pt idx="4372">
                  <c:v>25.38</c:v>
                </c:pt>
                <c:pt idx="4373">
                  <c:v>14.81</c:v>
                </c:pt>
                <c:pt idx="4374">
                  <c:v>64.36</c:v>
                </c:pt>
                <c:pt idx="4375">
                  <c:v>11.11</c:v>
                </c:pt>
                <c:pt idx="4376">
                  <c:v>23.09</c:v>
                </c:pt>
                <c:pt idx="4377">
                  <c:v>35.65</c:v>
                </c:pt>
                <c:pt idx="4378">
                  <c:v>45.29</c:v>
                </c:pt>
                <c:pt idx="4379">
                  <c:v>11.02</c:v>
                </c:pt>
                <c:pt idx="4380">
                  <c:v>65.52</c:v>
                </c:pt>
                <c:pt idx="4381">
                  <c:v>47.98</c:v>
                </c:pt>
                <c:pt idx="4382">
                  <c:v>25.31</c:v>
                </c:pt>
                <c:pt idx="4383">
                  <c:v>14.88</c:v>
                </c:pt>
                <c:pt idx="4384">
                  <c:v>64.14</c:v>
                </c:pt>
                <c:pt idx="4385">
                  <c:v>10.92</c:v>
                </c:pt>
                <c:pt idx="4386">
                  <c:v>22.89</c:v>
                </c:pt>
                <c:pt idx="4387">
                  <c:v>35.68</c:v>
                </c:pt>
                <c:pt idx="4388">
                  <c:v>45.51</c:v>
                </c:pt>
                <c:pt idx="4389">
                  <c:v>10.84</c:v>
                </c:pt>
                <c:pt idx="4390">
                  <c:v>65.569999999999993</c:v>
                </c:pt>
                <c:pt idx="4391">
                  <c:v>48.13</c:v>
                </c:pt>
                <c:pt idx="4392">
                  <c:v>25.23</c:v>
                </c:pt>
                <c:pt idx="4393">
                  <c:v>14.95</c:v>
                </c:pt>
                <c:pt idx="4394">
                  <c:v>63.92</c:v>
                </c:pt>
                <c:pt idx="4395">
                  <c:v>10.72</c:v>
                </c:pt>
                <c:pt idx="4396">
                  <c:v>22.69</c:v>
                </c:pt>
                <c:pt idx="4397">
                  <c:v>35.71</c:v>
                </c:pt>
                <c:pt idx="4398">
                  <c:v>45.73</c:v>
                </c:pt>
                <c:pt idx="4399">
                  <c:v>10.66</c:v>
                </c:pt>
                <c:pt idx="4400">
                  <c:v>65.61</c:v>
                </c:pt>
                <c:pt idx="4401">
                  <c:v>48.28</c:v>
                </c:pt>
                <c:pt idx="4402">
                  <c:v>25.16</c:v>
                </c:pt>
                <c:pt idx="4403">
                  <c:v>15.02</c:v>
                </c:pt>
                <c:pt idx="4404">
                  <c:v>63.7</c:v>
                </c:pt>
                <c:pt idx="4405">
                  <c:v>10.53</c:v>
                </c:pt>
                <c:pt idx="4406">
                  <c:v>22.49</c:v>
                </c:pt>
                <c:pt idx="4407">
                  <c:v>35.729999999999997</c:v>
                </c:pt>
                <c:pt idx="4408">
                  <c:v>45.94</c:v>
                </c:pt>
                <c:pt idx="4409">
                  <c:v>10.48</c:v>
                </c:pt>
                <c:pt idx="4410">
                  <c:v>65.66</c:v>
                </c:pt>
                <c:pt idx="4411">
                  <c:v>48.43</c:v>
                </c:pt>
                <c:pt idx="4412">
                  <c:v>25.08</c:v>
                </c:pt>
                <c:pt idx="4413">
                  <c:v>15.09</c:v>
                </c:pt>
                <c:pt idx="4414">
                  <c:v>63.47</c:v>
                </c:pt>
                <c:pt idx="4415">
                  <c:v>10.34</c:v>
                </c:pt>
                <c:pt idx="4416">
                  <c:v>22.29</c:v>
                </c:pt>
                <c:pt idx="4417">
                  <c:v>35.75</c:v>
                </c:pt>
                <c:pt idx="4418">
                  <c:v>46.16</c:v>
                </c:pt>
                <c:pt idx="4419">
                  <c:v>10.31</c:v>
                </c:pt>
                <c:pt idx="4420">
                  <c:v>65.7</c:v>
                </c:pt>
                <c:pt idx="4421">
                  <c:v>48.58</c:v>
                </c:pt>
                <c:pt idx="4422">
                  <c:v>25.01</c:v>
                </c:pt>
                <c:pt idx="4423">
                  <c:v>15.16</c:v>
                </c:pt>
                <c:pt idx="4424">
                  <c:v>63.25</c:v>
                </c:pt>
                <c:pt idx="4425">
                  <c:v>10.15</c:v>
                </c:pt>
                <c:pt idx="4426">
                  <c:v>22.09</c:v>
                </c:pt>
                <c:pt idx="4427">
                  <c:v>35.78</c:v>
                </c:pt>
                <c:pt idx="4428">
                  <c:v>46.38</c:v>
                </c:pt>
                <c:pt idx="4429">
                  <c:v>10.130000000000001</c:v>
                </c:pt>
                <c:pt idx="4430">
                  <c:v>65.739999999999995</c:v>
                </c:pt>
                <c:pt idx="4431">
                  <c:v>48.73</c:v>
                </c:pt>
                <c:pt idx="4432">
                  <c:v>24.93</c:v>
                </c:pt>
                <c:pt idx="4433">
                  <c:v>15.23</c:v>
                </c:pt>
                <c:pt idx="4434">
                  <c:v>63.03</c:v>
                </c:pt>
                <c:pt idx="4435">
                  <c:v>21.89</c:v>
                </c:pt>
                <c:pt idx="4436">
                  <c:v>35.799999999999997</c:v>
                </c:pt>
                <c:pt idx="4437">
                  <c:v>46.6</c:v>
                </c:pt>
                <c:pt idx="4438">
                  <c:v>65.78</c:v>
                </c:pt>
                <c:pt idx="4439">
                  <c:v>48.88</c:v>
                </c:pt>
                <c:pt idx="4440">
                  <c:v>24.85</c:v>
                </c:pt>
                <c:pt idx="4441">
                  <c:v>15.3</c:v>
                </c:pt>
                <c:pt idx="4442">
                  <c:v>62.81</c:v>
                </c:pt>
                <c:pt idx="4443">
                  <c:v>21.69</c:v>
                </c:pt>
                <c:pt idx="4444">
                  <c:v>35.82</c:v>
                </c:pt>
                <c:pt idx="4445">
                  <c:v>46.81</c:v>
                </c:pt>
                <c:pt idx="4446">
                  <c:v>65.819999999999993</c:v>
                </c:pt>
                <c:pt idx="4447">
                  <c:v>49.03</c:v>
                </c:pt>
                <c:pt idx="4448">
                  <c:v>24.77</c:v>
                </c:pt>
                <c:pt idx="4449">
                  <c:v>15.36</c:v>
                </c:pt>
                <c:pt idx="4450">
                  <c:v>62.58</c:v>
                </c:pt>
                <c:pt idx="4451">
                  <c:v>21.49</c:v>
                </c:pt>
                <c:pt idx="4452">
                  <c:v>35.840000000000003</c:v>
                </c:pt>
                <c:pt idx="4453">
                  <c:v>47.03</c:v>
                </c:pt>
                <c:pt idx="4454">
                  <c:v>65.86</c:v>
                </c:pt>
                <c:pt idx="4455">
                  <c:v>49.17</c:v>
                </c:pt>
                <c:pt idx="4456">
                  <c:v>24.69</c:v>
                </c:pt>
                <c:pt idx="4457">
                  <c:v>15.43</c:v>
                </c:pt>
                <c:pt idx="4458">
                  <c:v>62.36</c:v>
                </c:pt>
                <c:pt idx="4459">
                  <c:v>21.29</c:v>
                </c:pt>
                <c:pt idx="4460">
                  <c:v>35.85</c:v>
                </c:pt>
                <c:pt idx="4461">
                  <c:v>47.25</c:v>
                </c:pt>
                <c:pt idx="4462">
                  <c:v>65.900000000000006</c:v>
                </c:pt>
                <c:pt idx="4463">
                  <c:v>49.32</c:v>
                </c:pt>
                <c:pt idx="4464">
                  <c:v>24.61</c:v>
                </c:pt>
                <c:pt idx="4465">
                  <c:v>15.49</c:v>
                </c:pt>
                <c:pt idx="4466">
                  <c:v>62.13</c:v>
                </c:pt>
                <c:pt idx="4467">
                  <c:v>21.1</c:v>
                </c:pt>
                <c:pt idx="4468">
                  <c:v>35.869999999999997</c:v>
                </c:pt>
                <c:pt idx="4469">
                  <c:v>47.46</c:v>
                </c:pt>
                <c:pt idx="4470">
                  <c:v>65.94</c:v>
                </c:pt>
                <c:pt idx="4471">
                  <c:v>49.47</c:v>
                </c:pt>
                <c:pt idx="4472">
                  <c:v>24.53</c:v>
                </c:pt>
                <c:pt idx="4473">
                  <c:v>15.55</c:v>
                </c:pt>
                <c:pt idx="4474">
                  <c:v>61.91</c:v>
                </c:pt>
                <c:pt idx="4475">
                  <c:v>20.9</c:v>
                </c:pt>
                <c:pt idx="4476">
                  <c:v>35.880000000000003</c:v>
                </c:pt>
                <c:pt idx="4477">
                  <c:v>47.68</c:v>
                </c:pt>
                <c:pt idx="4478">
                  <c:v>65.97</c:v>
                </c:pt>
                <c:pt idx="4479">
                  <c:v>49.62</c:v>
                </c:pt>
                <c:pt idx="4480">
                  <c:v>24.44</c:v>
                </c:pt>
                <c:pt idx="4481">
                  <c:v>15.61</c:v>
                </c:pt>
                <c:pt idx="4482">
                  <c:v>61.68</c:v>
                </c:pt>
                <c:pt idx="4483">
                  <c:v>20.7</c:v>
                </c:pt>
                <c:pt idx="4484">
                  <c:v>35.89</c:v>
                </c:pt>
                <c:pt idx="4485">
                  <c:v>47.9</c:v>
                </c:pt>
                <c:pt idx="4486">
                  <c:v>66.010000000000005</c:v>
                </c:pt>
                <c:pt idx="4487">
                  <c:v>49.77</c:v>
                </c:pt>
                <c:pt idx="4488">
                  <c:v>24.36</c:v>
                </c:pt>
                <c:pt idx="4489">
                  <c:v>15.67</c:v>
                </c:pt>
                <c:pt idx="4490">
                  <c:v>61.46</c:v>
                </c:pt>
                <c:pt idx="4491">
                  <c:v>20.5</c:v>
                </c:pt>
                <c:pt idx="4492">
                  <c:v>35.9</c:v>
                </c:pt>
                <c:pt idx="4493">
                  <c:v>48.11</c:v>
                </c:pt>
                <c:pt idx="4494">
                  <c:v>66.040000000000006</c:v>
                </c:pt>
                <c:pt idx="4495">
                  <c:v>49.92</c:v>
                </c:pt>
                <c:pt idx="4496">
                  <c:v>24.27</c:v>
                </c:pt>
                <c:pt idx="4497">
                  <c:v>15.73</c:v>
                </c:pt>
                <c:pt idx="4498">
                  <c:v>61.23</c:v>
                </c:pt>
                <c:pt idx="4499">
                  <c:v>20.3</c:v>
                </c:pt>
                <c:pt idx="4500">
                  <c:v>35.909999999999997</c:v>
                </c:pt>
                <c:pt idx="4501">
                  <c:v>48.33</c:v>
                </c:pt>
                <c:pt idx="4502">
                  <c:v>66.08</c:v>
                </c:pt>
                <c:pt idx="4503">
                  <c:v>50.07</c:v>
                </c:pt>
                <c:pt idx="4504">
                  <c:v>24.19</c:v>
                </c:pt>
                <c:pt idx="4505">
                  <c:v>15.79</c:v>
                </c:pt>
                <c:pt idx="4506">
                  <c:v>61.01</c:v>
                </c:pt>
                <c:pt idx="4507">
                  <c:v>20.11</c:v>
                </c:pt>
                <c:pt idx="4508">
                  <c:v>35.92</c:v>
                </c:pt>
                <c:pt idx="4509">
                  <c:v>48.55</c:v>
                </c:pt>
                <c:pt idx="4510">
                  <c:v>66.11</c:v>
                </c:pt>
                <c:pt idx="4511">
                  <c:v>50.21</c:v>
                </c:pt>
                <c:pt idx="4512">
                  <c:v>24.1</c:v>
                </c:pt>
                <c:pt idx="4513">
                  <c:v>15.85</c:v>
                </c:pt>
                <c:pt idx="4514">
                  <c:v>60.78</c:v>
                </c:pt>
                <c:pt idx="4515">
                  <c:v>19.91</c:v>
                </c:pt>
                <c:pt idx="4516">
                  <c:v>35.93</c:v>
                </c:pt>
                <c:pt idx="4517">
                  <c:v>48.76</c:v>
                </c:pt>
                <c:pt idx="4518">
                  <c:v>66.14</c:v>
                </c:pt>
                <c:pt idx="4519">
                  <c:v>50.36</c:v>
                </c:pt>
                <c:pt idx="4520">
                  <c:v>24.01</c:v>
                </c:pt>
                <c:pt idx="4521">
                  <c:v>15.91</c:v>
                </c:pt>
                <c:pt idx="4522">
                  <c:v>60.55</c:v>
                </c:pt>
                <c:pt idx="4523">
                  <c:v>19.71</c:v>
                </c:pt>
                <c:pt idx="4524">
                  <c:v>35.93</c:v>
                </c:pt>
                <c:pt idx="4525">
                  <c:v>48.98</c:v>
                </c:pt>
                <c:pt idx="4526">
                  <c:v>66.17</c:v>
                </c:pt>
                <c:pt idx="4527">
                  <c:v>50.51</c:v>
                </c:pt>
                <c:pt idx="4528">
                  <c:v>23.92</c:v>
                </c:pt>
                <c:pt idx="4529">
                  <c:v>15.96</c:v>
                </c:pt>
                <c:pt idx="4530">
                  <c:v>60.33</c:v>
                </c:pt>
                <c:pt idx="4531">
                  <c:v>19.510000000000002</c:v>
                </c:pt>
                <c:pt idx="4532">
                  <c:v>35.94</c:v>
                </c:pt>
                <c:pt idx="4533">
                  <c:v>49.19</c:v>
                </c:pt>
                <c:pt idx="4534">
                  <c:v>66.2</c:v>
                </c:pt>
                <c:pt idx="4535">
                  <c:v>50.66</c:v>
                </c:pt>
                <c:pt idx="4536">
                  <c:v>23.83</c:v>
                </c:pt>
                <c:pt idx="4537">
                  <c:v>16.02</c:v>
                </c:pt>
                <c:pt idx="4538">
                  <c:v>60.1</c:v>
                </c:pt>
                <c:pt idx="4539">
                  <c:v>19.32</c:v>
                </c:pt>
                <c:pt idx="4540">
                  <c:v>35.94</c:v>
                </c:pt>
                <c:pt idx="4541">
                  <c:v>49.41</c:v>
                </c:pt>
                <c:pt idx="4542">
                  <c:v>66.22</c:v>
                </c:pt>
                <c:pt idx="4543">
                  <c:v>50.8</c:v>
                </c:pt>
                <c:pt idx="4544">
                  <c:v>23.74</c:v>
                </c:pt>
                <c:pt idx="4545">
                  <c:v>16.07</c:v>
                </c:pt>
                <c:pt idx="4546">
                  <c:v>59.87</c:v>
                </c:pt>
                <c:pt idx="4547">
                  <c:v>19.12</c:v>
                </c:pt>
                <c:pt idx="4548">
                  <c:v>35.94</c:v>
                </c:pt>
                <c:pt idx="4549">
                  <c:v>49.63</c:v>
                </c:pt>
                <c:pt idx="4550">
                  <c:v>66.25</c:v>
                </c:pt>
                <c:pt idx="4551">
                  <c:v>50.95</c:v>
                </c:pt>
                <c:pt idx="4552">
                  <c:v>23.65</c:v>
                </c:pt>
                <c:pt idx="4553">
                  <c:v>16.12</c:v>
                </c:pt>
                <c:pt idx="4554">
                  <c:v>59.65</c:v>
                </c:pt>
                <c:pt idx="4555">
                  <c:v>18.93</c:v>
                </c:pt>
                <c:pt idx="4556">
                  <c:v>35.94</c:v>
                </c:pt>
                <c:pt idx="4557">
                  <c:v>49.84</c:v>
                </c:pt>
                <c:pt idx="4558">
                  <c:v>66.28</c:v>
                </c:pt>
                <c:pt idx="4559">
                  <c:v>51.1</c:v>
                </c:pt>
                <c:pt idx="4560">
                  <c:v>23.56</c:v>
                </c:pt>
                <c:pt idx="4561">
                  <c:v>16.18</c:v>
                </c:pt>
                <c:pt idx="4562">
                  <c:v>59.42</c:v>
                </c:pt>
                <c:pt idx="4563">
                  <c:v>18.73</c:v>
                </c:pt>
                <c:pt idx="4564">
                  <c:v>35.94</c:v>
                </c:pt>
                <c:pt idx="4565">
                  <c:v>50.06</c:v>
                </c:pt>
                <c:pt idx="4566">
                  <c:v>66.3</c:v>
                </c:pt>
                <c:pt idx="4567">
                  <c:v>51.25</c:v>
                </c:pt>
                <c:pt idx="4568">
                  <c:v>23.46</c:v>
                </c:pt>
                <c:pt idx="4569">
                  <c:v>16.23</c:v>
                </c:pt>
                <c:pt idx="4570">
                  <c:v>59.19</c:v>
                </c:pt>
                <c:pt idx="4571">
                  <c:v>18.53</c:v>
                </c:pt>
                <c:pt idx="4572">
                  <c:v>35.93</c:v>
                </c:pt>
                <c:pt idx="4573">
                  <c:v>50.27</c:v>
                </c:pt>
                <c:pt idx="4574">
                  <c:v>66.319999999999993</c:v>
                </c:pt>
                <c:pt idx="4575">
                  <c:v>51.39</c:v>
                </c:pt>
                <c:pt idx="4576">
                  <c:v>23.37</c:v>
                </c:pt>
                <c:pt idx="4577">
                  <c:v>16.28</c:v>
                </c:pt>
                <c:pt idx="4578">
                  <c:v>58.96</c:v>
                </c:pt>
                <c:pt idx="4579">
                  <c:v>18.34</c:v>
                </c:pt>
                <c:pt idx="4580">
                  <c:v>35.93</c:v>
                </c:pt>
                <c:pt idx="4581">
                  <c:v>50.49</c:v>
                </c:pt>
                <c:pt idx="4582">
                  <c:v>66.349999999999994</c:v>
                </c:pt>
                <c:pt idx="4583">
                  <c:v>51.54</c:v>
                </c:pt>
                <c:pt idx="4584">
                  <c:v>23.27</c:v>
                </c:pt>
                <c:pt idx="4585">
                  <c:v>16.329999999999998</c:v>
                </c:pt>
                <c:pt idx="4586">
                  <c:v>58.73</c:v>
                </c:pt>
                <c:pt idx="4587">
                  <c:v>18.14</c:v>
                </c:pt>
                <c:pt idx="4588">
                  <c:v>35.92</c:v>
                </c:pt>
                <c:pt idx="4589">
                  <c:v>50.7</c:v>
                </c:pt>
                <c:pt idx="4590">
                  <c:v>66.37</c:v>
                </c:pt>
                <c:pt idx="4591">
                  <c:v>51.69</c:v>
                </c:pt>
                <c:pt idx="4592">
                  <c:v>23.18</c:v>
                </c:pt>
                <c:pt idx="4593">
                  <c:v>16.37</c:v>
                </c:pt>
                <c:pt idx="4594">
                  <c:v>58.5</c:v>
                </c:pt>
                <c:pt idx="4595">
                  <c:v>17.95</c:v>
                </c:pt>
                <c:pt idx="4596">
                  <c:v>35.92</c:v>
                </c:pt>
                <c:pt idx="4597">
                  <c:v>50.91</c:v>
                </c:pt>
                <c:pt idx="4598">
                  <c:v>66.39</c:v>
                </c:pt>
                <c:pt idx="4599">
                  <c:v>51.83</c:v>
                </c:pt>
                <c:pt idx="4600">
                  <c:v>23.08</c:v>
                </c:pt>
                <c:pt idx="4601">
                  <c:v>16.420000000000002</c:v>
                </c:pt>
                <c:pt idx="4602">
                  <c:v>58.28</c:v>
                </c:pt>
                <c:pt idx="4603">
                  <c:v>17.760000000000002</c:v>
                </c:pt>
                <c:pt idx="4604">
                  <c:v>35.909999999999997</c:v>
                </c:pt>
                <c:pt idx="4605">
                  <c:v>51.13</c:v>
                </c:pt>
                <c:pt idx="4606">
                  <c:v>66.41</c:v>
                </c:pt>
                <c:pt idx="4607">
                  <c:v>51.98</c:v>
                </c:pt>
                <c:pt idx="4608">
                  <c:v>22.98</c:v>
                </c:pt>
                <c:pt idx="4609">
                  <c:v>16.47</c:v>
                </c:pt>
                <c:pt idx="4610">
                  <c:v>58.05</c:v>
                </c:pt>
                <c:pt idx="4611">
                  <c:v>17.559999999999999</c:v>
                </c:pt>
                <c:pt idx="4612">
                  <c:v>35.9</c:v>
                </c:pt>
                <c:pt idx="4613">
                  <c:v>51.34</c:v>
                </c:pt>
                <c:pt idx="4614">
                  <c:v>66.42</c:v>
                </c:pt>
                <c:pt idx="4615">
                  <c:v>52.13</c:v>
                </c:pt>
                <c:pt idx="4616">
                  <c:v>22.88</c:v>
                </c:pt>
                <c:pt idx="4617">
                  <c:v>16.510000000000002</c:v>
                </c:pt>
                <c:pt idx="4618">
                  <c:v>57.82</c:v>
                </c:pt>
                <c:pt idx="4619">
                  <c:v>17.37</c:v>
                </c:pt>
                <c:pt idx="4620">
                  <c:v>35.880000000000003</c:v>
                </c:pt>
                <c:pt idx="4621">
                  <c:v>51.56</c:v>
                </c:pt>
                <c:pt idx="4622">
                  <c:v>66.44</c:v>
                </c:pt>
                <c:pt idx="4623">
                  <c:v>52.27</c:v>
                </c:pt>
                <c:pt idx="4624">
                  <c:v>22.78</c:v>
                </c:pt>
                <c:pt idx="4625">
                  <c:v>16.55</c:v>
                </c:pt>
                <c:pt idx="4626">
                  <c:v>57.59</c:v>
                </c:pt>
                <c:pt idx="4627">
                  <c:v>17.170000000000002</c:v>
                </c:pt>
                <c:pt idx="4628">
                  <c:v>35.869999999999997</c:v>
                </c:pt>
                <c:pt idx="4629">
                  <c:v>51.77</c:v>
                </c:pt>
                <c:pt idx="4630">
                  <c:v>66.459999999999994</c:v>
                </c:pt>
                <c:pt idx="4631">
                  <c:v>52.42</c:v>
                </c:pt>
                <c:pt idx="4632">
                  <c:v>22.68</c:v>
                </c:pt>
                <c:pt idx="4633">
                  <c:v>16.600000000000001</c:v>
                </c:pt>
                <c:pt idx="4634">
                  <c:v>57.36</c:v>
                </c:pt>
                <c:pt idx="4635">
                  <c:v>16.98</c:v>
                </c:pt>
                <c:pt idx="4636">
                  <c:v>35.85</c:v>
                </c:pt>
                <c:pt idx="4637">
                  <c:v>51.98</c:v>
                </c:pt>
                <c:pt idx="4638">
                  <c:v>66.47</c:v>
                </c:pt>
                <c:pt idx="4639">
                  <c:v>52.57</c:v>
                </c:pt>
                <c:pt idx="4640">
                  <c:v>22.58</c:v>
                </c:pt>
                <c:pt idx="4641">
                  <c:v>16.64</c:v>
                </c:pt>
                <c:pt idx="4642">
                  <c:v>57.13</c:v>
                </c:pt>
                <c:pt idx="4643">
                  <c:v>16.79</c:v>
                </c:pt>
                <c:pt idx="4644">
                  <c:v>35.840000000000003</c:v>
                </c:pt>
                <c:pt idx="4645">
                  <c:v>52.2</c:v>
                </c:pt>
                <c:pt idx="4646">
                  <c:v>66.48</c:v>
                </c:pt>
                <c:pt idx="4647">
                  <c:v>52.71</c:v>
                </c:pt>
                <c:pt idx="4648">
                  <c:v>22.48</c:v>
                </c:pt>
                <c:pt idx="4649">
                  <c:v>16.68</c:v>
                </c:pt>
                <c:pt idx="4650">
                  <c:v>56.9</c:v>
                </c:pt>
                <c:pt idx="4651">
                  <c:v>16.59</c:v>
                </c:pt>
                <c:pt idx="4652">
                  <c:v>35.82</c:v>
                </c:pt>
                <c:pt idx="4653">
                  <c:v>52.41</c:v>
                </c:pt>
                <c:pt idx="4654">
                  <c:v>66.5</c:v>
                </c:pt>
                <c:pt idx="4655">
                  <c:v>52.86</c:v>
                </c:pt>
                <c:pt idx="4656">
                  <c:v>22.37</c:v>
                </c:pt>
                <c:pt idx="4657">
                  <c:v>16.72</c:v>
                </c:pt>
                <c:pt idx="4658">
                  <c:v>56.67</c:v>
                </c:pt>
                <c:pt idx="4659">
                  <c:v>16.399999999999999</c:v>
                </c:pt>
                <c:pt idx="4660">
                  <c:v>35.799999999999997</c:v>
                </c:pt>
                <c:pt idx="4661">
                  <c:v>52.62</c:v>
                </c:pt>
                <c:pt idx="4662">
                  <c:v>66.510000000000005</c:v>
                </c:pt>
                <c:pt idx="4663">
                  <c:v>53</c:v>
                </c:pt>
                <c:pt idx="4664">
                  <c:v>22.27</c:v>
                </c:pt>
                <c:pt idx="4665">
                  <c:v>16.760000000000002</c:v>
                </c:pt>
                <c:pt idx="4666">
                  <c:v>56.43</c:v>
                </c:pt>
                <c:pt idx="4667">
                  <c:v>16.21</c:v>
                </c:pt>
                <c:pt idx="4668">
                  <c:v>35.78</c:v>
                </c:pt>
                <c:pt idx="4669">
                  <c:v>52.84</c:v>
                </c:pt>
                <c:pt idx="4670">
                  <c:v>66.52</c:v>
                </c:pt>
                <c:pt idx="4671">
                  <c:v>53.15</c:v>
                </c:pt>
                <c:pt idx="4672">
                  <c:v>22.17</c:v>
                </c:pt>
                <c:pt idx="4673">
                  <c:v>16.8</c:v>
                </c:pt>
                <c:pt idx="4674">
                  <c:v>56.2</c:v>
                </c:pt>
                <c:pt idx="4675">
                  <c:v>16.02</c:v>
                </c:pt>
                <c:pt idx="4676">
                  <c:v>35.76</c:v>
                </c:pt>
                <c:pt idx="4677">
                  <c:v>53.05</c:v>
                </c:pt>
                <c:pt idx="4678">
                  <c:v>66.53</c:v>
                </c:pt>
                <c:pt idx="4679">
                  <c:v>53.29</c:v>
                </c:pt>
                <c:pt idx="4680">
                  <c:v>22.06</c:v>
                </c:pt>
                <c:pt idx="4681">
                  <c:v>16.829999999999998</c:v>
                </c:pt>
                <c:pt idx="4682">
                  <c:v>55.97</c:v>
                </c:pt>
                <c:pt idx="4683">
                  <c:v>15.82</c:v>
                </c:pt>
                <c:pt idx="4684">
                  <c:v>35.729999999999997</c:v>
                </c:pt>
                <c:pt idx="4685">
                  <c:v>53.26</c:v>
                </c:pt>
                <c:pt idx="4686">
                  <c:v>66.53</c:v>
                </c:pt>
                <c:pt idx="4687">
                  <c:v>53.44</c:v>
                </c:pt>
                <c:pt idx="4688">
                  <c:v>21.95</c:v>
                </c:pt>
                <c:pt idx="4689">
                  <c:v>16.87</c:v>
                </c:pt>
                <c:pt idx="4690">
                  <c:v>55.74</c:v>
                </c:pt>
                <c:pt idx="4691">
                  <c:v>15.63</c:v>
                </c:pt>
                <c:pt idx="4692">
                  <c:v>35.71</c:v>
                </c:pt>
                <c:pt idx="4693">
                  <c:v>53.47</c:v>
                </c:pt>
                <c:pt idx="4694">
                  <c:v>66.540000000000006</c:v>
                </c:pt>
                <c:pt idx="4695">
                  <c:v>53.58</c:v>
                </c:pt>
                <c:pt idx="4696">
                  <c:v>21.85</c:v>
                </c:pt>
                <c:pt idx="4697">
                  <c:v>16.91</c:v>
                </c:pt>
                <c:pt idx="4698">
                  <c:v>55.51</c:v>
                </c:pt>
                <c:pt idx="4699">
                  <c:v>15.44</c:v>
                </c:pt>
                <c:pt idx="4700">
                  <c:v>35.68</c:v>
                </c:pt>
                <c:pt idx="4701">
                  <c:v>53.68</c:v>
                </c:pt>
                <c:pt idx="4702">
                  <c:v>66.55</c:v>
                </c:pt>
                <c:pt idx="4703">
                  <c:v>53.73</c:v>
                </c:pt>
                <c:pt idx="4704">
                  <c:v>21.74</c:v>
                </c:pt>
                <c:pt idx="4705">
                  <c:v>16.940000000000001</c:v>
                </c:pt>
                <c:pt idx="4706">
                  <c:v>55.28</c:v>
                </c:pt>
                <c:pt idx="4707">
                  <c:v>15.25</c:v>
                </c:pt>
                <c:pt idx="4708">
                  <c:v>35.65</c:v>
                </c:pt>
                <c:pt idx="4709">
                  <c:v>53.89</c:v>
                </c:pt>
                <c:pt idx="4710">
                  <c:v>66.55</c:v>
                </c:pt>
                <c:pt idx="4711">
                  <c:v>53.87</c:v>
                </c:pt>
                <c:pt idx="4712">
                  <c:v>21.63</c:v>
                </c:pt>
                <c:pt idx="4713">
                  <c:v>16.97</c:v>
                </c:pt>
                <c:pt idx="4714">
                  <c:v>55.05</c:v>
                </c:pt>
                <c:pt idx="4715">
                  <c:v>15.06</c:v>
                </c:pt>
                <c:pt idx="4716">
                  <c:v>35.619999999999997</c:v>
                </c:pt>
                <c:pt idx="4717">
                  <c:v>54.1</c:v>
                </c:pt>
                <c:pt idx="4718">
                  <c:v>66.55</c:v>
                </c:pt>
                <c:pt idx="4719">
                  <c:v>54.02</c:v>
                </c:pt>
                <c:pt idx="4720">
                  <c:v>21.52</c:v>
                </c:pt>
                <c:pt idx="4721">
                  <c:v>17</c:v>
                </c:pt>
                <c:pt idx="4722">
                  <c:v>54.81</c:v>
                </c:pt>
                <c:pt idx="4723">
                  <c:v>14.87</c:v>
                </c:pt>
                <c:pt idx="4724">
                  <c:v>35.590000000000003</c:v>
                </c:pt>
                <c:pt idx="4725">
                  <c:v>54.32</c:v>
                </c:pt>
                <c:pt idx="4726">
                  <c:v>66.56</c:v>
                </c:pt>
                <c:pt idx="4727">
                  <c:v>54.16</c:v>
                </c:pt>
                <c:pt idx="4728">
                  <c:v>21.41</c:v>
                </c:pt>
                <c:pt idx="4729">
                  <c:v>17.03</c:v>
                </c:pt>
                <c:pt idx="4730">
                  <c:v>54.58</c:v>
                </c:pt>
                <c:pt idx="4731">
                  <c:v>14.68</c:v>
                </c:pt>
                <c:pt idx="4732">
                  <c:v>35.56</c:v>
                </c:pt>
                <c:pt idx="4733">
                  <c:v>54.53</c:v>
                </c:pt>
                <c:pt idx="4734">
                  <c:v>66.56</c:v>
                </c:pt>
                <c:pt idx="4735">
                  <c:v>54.31</c:v>
                </c:pt>
                <c:pt idx="4736">
                  <c:v>21.3</c:v>
                </c:pt>
                <c:pt idx="4737">
                  <c:v>17.059999999999999</c:v>
                </c:pt>
                <c:pt idx="4738">
                  <c:v>54.35</c:v>
                </c:pt>
                <c:pt idx="4739">
                  <c:v>14.49</c:v>
                </c:pt>
                <c:pt idx="4740">
                  <c:v>35.53</c:v>
                </c:pt>
                <c:pt idx="4741">
                  <c:v>54.74</c:v>
                </c:pt>
                <c:pt idx="4742">
                  <c:v>66.56</c:v>
                </c:pt>
                <c:pt idx="4743">
                  <c:v>54.45</c:v>
                </c:pt>
                <c:pt idx="4744">
                  <c:v>21.19</c:v>
                </c:pt>
                <c:pt idx="4745">
                  <c:v>17.09</c:v>
                </c:pt>
                <c:pt idx="4746">
                  <c:v>54.12</c:v>
                </c:pt>
                <c:pt idx="4747">
                  <c:v>14.3</c:v>
                </c:pt>
                <c:pt idx="4748">
                  <c:v>35.49</c:v>
                </c:pt>
                <c:pt idx="4749">
                  <c:v>54.95</c:v>
                </c:pt>
                <c:pt idx="4750">
                  <c:v>66.56</c:v>
                </c:pt>
                <c:pt idx="4751">
                  <c:v>54.59</c:v>
                </c:pt>
                <c:pt idx="4752">
                  <c:v>21.07</c:v>
                </c:pt>
                <c:pt idx="4753">
                  <c:v>17.12</c:v>
                </c:pt>
                <c:pt idx="4754">
                  <c:v>53.89</c:v>
                </c:pt>
                <c:pt idx="4755">
                  <c:v>14.11</c:v>
                </c:pt>
                <c:pt idx="4756">
                  <c:v>35.450000000000003</c:v>
                </c:pt>
                <c:pt idx="4757">
                  <c:v>55.16</c:v>
                </c:pt>
                <c:pt idx="4758">
                  <c:v>66.55</c:v>
                </c:pt>
                <c:pt idx="4759">
                  <c:v>54.74</c:v>
                </c:pt>
                <c:pt idx="4760">
                  <c:v>20.96</c:v>
                </c:pt>
                <c:pt idx="4761">
                  <c:v>17.149999999999999</c:v>
                </c:pt>
                <c:pt idx="4762">
                  <c:v>53.65</c:v>
                </c:pt>
                <c:pt idx="4763">
                  <c:v>13.92</c:v>
                </c:pt>
                <c:pt idx="4764">
                  <c:v>35.42</c:v>
                </c:pt>
                <c:pt idx="4765">
                  <c:v>55.36</c:v>
                </c:pt>
                <c:pt idx="4766">
                  <c:v>66.55</c:v>
                </c:pt>
                <c:pt idx="4767">
                  <c:v>54.88</c:v>
                </c:pt>
                <c:pt idx="4768">
                  <c:v>20.84</c:v>
                </c:pt>
                <c:pt idx="4769">
                  <c:v>17.170000000000002</c:v>
                </c:pt>
                <c:pt idx="4770">
                  <c:v>53.42</c:v>
                </c:pt>
                <c:pt idx="4771">
                  <c:v>13.73</c:v>
                </c:pt>
                <c:pt idx="4772">
                  <c:v>35.380000000000003</c:v>
                </c:pt>
                <c:pt idx="4773">
                  <c:v>55.57</c:v>
                </c:pt>
                <c:pt idx="4774">
                  <c:v>66.540000000000006</c:v>
                </c:pt>
                <c:pt idx="4775">
                  <c:v>55.02</c:v>
                </c:pt>
                <c:pt idx="4776">
                  <c:v>20.73</c:v>
                </c:pt>
                <c:pt idx="4777">
                  <c:v>17.2</c:v>
                </c:pt>
                <c:pt idx="4778">
                  <c:v>53.19</c:v>
                </c:pt>
                <c:pt idx="4779">
                  <c:v>13.54</c:v>
                </c:pt>
                <c:pt idx="4780">
                  <c:v>35.340000000000003</c:v>
                </c:pt>
                <c:pt idx="4781">
                  <c:v>55.78</c:v>
                </c:pt>
                <c:pt idx="4782">
                  <c:v>66.540000000000006</c:v>
                </c:pt>
                <c:pt idx="4783">
                  <c:v>55.16</c:v>
                </c:pt>
                <c:pt idx="4784">
                  <c:v>20.61</c:v>
                </c:pt>
                <c:pt idx="4785">
                  <c:v>17.22</c:v>
                </c:pt>
                <c:pt idx="4786">
                  <c:v>52.95</c:v>
                </c:pt>
                <c:pt idx="4787">
                  <c:v>13.35</c:v>
                </c:pt>
                <c:pt idx="4788">
                  <c:v>35.29</c:v>
                </c:pt>
                <c:pt idx="4789">
                  <c:v>55.99</c:v>
                </c:pt>
                <c:pt idx="4790">
                  <c:v>66.53</c:v>
                </c:pt>
                <c:pt idx="4791">
                  <c:v>55.31</c:v>
                </c:pt>
                <c:pt idx="4792">
                  <c:v>20.5</c:v>
                </c:pt>
                <c:pt idx="4793">
                  <c:v>17.239999999999998</c:v>
                </c:pt>
                <c:pt idx="4794">
                  <c:v>52.72</c:v>
                </c:pt>
                <c:pt idx="4795">
                  <c:v>13.17</c:v>
                </c:pt>
                <c:pt idx="4796">
                  <c:v>35.25</c:v>
                </c:pt>
                <c:pt idx="4797">
                  <c:v>56.2</c:v>
                </c:pt>
                <c:pt idx="4798">
                  <c:v>66.52</c:v>
                </c:pt>
                <c:pt idx="4799">
                  <c:v>55.45</c:v>
                </c:pt>
                <c:pt idx="4800">
                  <c:v>20.38</c:v>
                </c:pt>
                <c:pt idx="4801">
                  <c:v>17.27</c:v>
                </c:pt>
                <c:pt idx="4802">
                  <c:v>52.49</c:v>
                </c:pt>
                <c:pt idx="4803">
                  <c:v>12.98</c:v>
                </c:pt>
                <c:pt idx="4804">
                  <c:v>35.21</c:v>
                </c:pt>
                <c:pt idx="4805">
                  <c:v>56.41</c:v>
                </c:pt>
                <c:pt idx="4806">
                  <c:v>66.510000000000005</c:v>
                </c:pt>
                <c:pt idx="4807">
                  <c:v>55.59</c:v>
                </c:pt>
                <c:pt idx="4808">
                  <c:v>20.260000000000002</c:v>
                </c:pt>
                <c:pt idx="4809">
                  <c:v>17.29</c:v>
                </c:pt>
                <c:pt idx="4810">
                  <c:v>52.25</c:v>
                </c:pt>
                <c:pt idx="4811">
                  <c:v>12.79</c:v>
                </c:pt>
                <c:pt idx="4812">
                  <c:v>35.159999999999997</c:v>
                </c:pt>
                <c:pt idx="4813">
                  <c:v>56.61</c:v>
                </c:pt>
                <c:pt idx="4814">
                  <c:v>66.5</c:v>
                </c:pt>
                <c:pt idx="4815">
                  <c:v>55.73</c:v>
                </c:pt>
                <c:pt idx="4816">
                  <c:v>20.14</c:v>
                </c:pt>
                <c:pt idx="4817">
                  <c:v>17.309999999999999</c:v>
                </c:pt>
                <c:pt idx="4818">
                  <c:v>52.02</c:v>
                </c:pt>
                <c:pt idx="4819">
                  <c:v>12.6</c:v>
                </c:pt>
                <c:pt idx="4820">
                  <c:v>35.11</c:v>
                </c:pt>
                <c:pt idx="4821">
                  <c:v>56.82</c:v>
                </c:pt>
                <c:pt idx="4822">
                  <c:v>66.489999999999995</c:v>
                </c:pt>
                <c:pt idx="4823">
                  <c:v>55.88</c:v>
                </c:pt>
                <c:pt idx="4824">
                  <c:v>20.02</c:v>
                </c:pt>
                <c:pt idx="4825">
                  <c:v>17.329999999999998</c:v>
                </c:pt>
                <c:pt idx="4826">
                  <c:v>51.79</c:v>
                </c:pt>
                <c:pt idx="4827">
                  <c:v>12.42</c:v>
                </c:pt>
                <c:pt idx="4828">
                  <c:v>35.06</c:v>
                </c:pt>
                <c:pt idx="4829">
                  <c:v>57.03</c:v>
                </c:pt>
                <c:pt idx="4830">
                  <c:v>66.48</c:v>
                </c:pt>
                <c:pt idx="4831">
                  <c:v>56.02</c:v>
                </c:pt>
                <c:pt idx="4832">
                  <c:v>19.899999999999999</c:v>
                </c:pt>
                <c:pt idx="4833">
                  <c:v>17.34</c:v>
                </c:pt>
                <c:pt idx="4834">
                  <c:v>51.55</c:v>
                </c:pt>
                <c:pt idx="4835">
                  <c:v>12.23</c:v>
                </c:pt>
                <c:pt idx="4836">
                  <c:v>35.01</c:v>
                </c:pt>
                <c:pt idx="4837">
                  <c:v>57.23</c:v>
                </c:pt>
                <c:pt idx="4838">
                  <c:v>66.47</c:v>
                </c:pt>
                <c:pt idx="4839">
                  <c:v>56.16</c:v>
                </c:pt>
                <c:pt idx="4840">
                  <c:v>19.78</c:v>
                </c:pt>
                <c:pt idx="4841">
                  <c:v>17.36</c:v>
                </c:pt>
                <c:pt idx="4842">
                  <c:v>51.32</c:v>
                </c:pt>
                <c:pt idx="4843">
                  <c:v>12.04</c:v>
                </c:pt>
                <c:pt idx="4844">
                  <c:v>34.96</c:v>
                </c:pt>
                <c:pt idx="4845">
                  <c:v>57.44</c:v>
                </c:pt>
                <c:pt idx="4846">
                  <c:v>66.45</c:v>
                </c:pt>
                <c:pt idx="4847">
                  <c:v>56.3</c:v>
                </c:pt>
                <c:pt idx="4848">
                  <c:v>19.66</c:v>
                </c:pt>
                <c:pt idx="4849">
                  <c:v>17.38</c:v>
                </c:pt>
                <c:pt idx="4850">
                  <c:v>51.09</c:v>
                </c:pt>
                <c:pt idx="4851">
                  <c:v>11.86</c:v>
                </c:pt>
                <c:pt idx="4852">
                  <c:v>34.909999999999997</c:v>
                </c:pt>
                <c:pt idx="4853">
                  <c:v>57.64</c:v>
                </c:pt>
                <c:pt idx="4854">
                  <c:v>66.430000000000007</c:v>
                </c:pt>
                <c:pt idx="4855">
                  <c:v>56.44</c:v>
                </c:pt>
                <c:pt idx="4856">
                  <c:v>19.54</c:v>
                </c:pt>
                <c:pt idx="4857">
                  <c:v>17.39</c:v>
                </c:pt>
                <c:pt idx="4858">
                  <c:v>50.85</c:v>
                </c:pt>
                <c:pt idx="4859">
                  <c:v>11.67</c:v>
                </c:pt>
                <c:pt idx="4860">
                  <c:v>34.85</c:v>
                </c:pt>
                <c:pt idx="4861">
                  <c:v>57.85</c:v>
                </c:pt>
                <c:pt idx="4862">
                  <c:v>66.42</c:v>
                </c:pt>
                <c:pt idx="4863">
                  <c:v>56.58</c:v>
                </c:pt>
                <c:pt idx="4864">
                  <c:v>19.41</c:v>
                </c:pt>
                <c:pt idx="4865">
                  <c:v>17.399999999999999</c:v>
                </c:pt>
                <c:pt idx="4866">
                  <c:v>50.62</c:v>
                </c:pt>
                <c:pt idx="4867">
                  <c:v>11.49</c:v>
                </c:pt>
                <c:pt idx="4868">
                  <c:v>34.79</c:v>
                </c:pt>
                <c:pt idx="4869">
                  <c:v>58.05</c:v>
                </c:pt>
                <c:pt idx="4870">
                  <c:v>66.400000000000006</c:v>
                </c:pt>
                <c:pt idx="4871">
                  <c:v>56.72</c:v>
                </c:pt>
                <c:pt idx="4872">
                  <c:v>19.29</c:v>
                </c:pt>
                <c:pt idx="4873">
                  <c:v>17.420000000000002</c:v>
                </c:pt>
                <c:pt idx="4874">
                  <c:v>50.38</c:v>
                </c:pt>
                <c:pt idx="4875">
                  <c:v>11.3</c:v>
                </c:pt>
                <c:pt idx="4876">
                  <c:v>34.74</c:v>
                </c:pt>
                <c:pt idx="4877">
                  <c:v>58.26</c:v>
                </c:pt>
                <c:pt idx="4878">
                  <c:v>66.38</c:v>
                </c:pt>
                <c:pt idx="4879">
                  <c:v>56.86</c:v>
                </c:pt>
                <c:pt idx="4880">
                  <c:v>19.170000000000002</c:v>
                </c:pt>
                <c:pt idx="4881">
                  <c:v>17.43</c:v>
                </c:pt>
                <c:pt idx="4882">
                  <c:v>50.15</c:v>
                </c:pt>
                <c:pt idx="4883">
                  <c:v>11.11</c:v>
                </c:pt>
                <c:pt idx="4884">
                  <c:v>34.68</c:v>
                </c:pt>
                <c:pt idx="4885">
                  <c:v>58.46</c:v>
                </c:pt>
                <c:pt idx="4886">
                  <c:v>66.36</c:v>
                </c:pt>
                <c:pt idx="4887">
                  <c:v>57</c:v>
                </c:pt>
                <c:pt idx="4888">
                  <c:v>19.04</c:v>
                </c:pt>
                <c:pt idx="4889">
                  <c:v>17.440000000000001</c:v>
                </c:pt>
                <c:pt idx="4890">
                  <c:v>49.91</c:v>
                </c:pt>
                <c:pt idx="4891">
                  <c:v>10.93</c:v>
                </c:pt>
                <c:pt idx="4892">
                  <c:v>34.619999999999997</c:v>
                </c:pt>
                <c:pt idx="4893">
                  <c:v>58.67</c:v>
                </c:pt>
                <c:pt idx="4894">
                  <c:v>66.34</c:v>
                </c:pt>
                <c:pt idx="4895">
                  <c:v>57.14</c:v>
                </c:pt>
                <c:pt idx="4896">
                  <c:v>18.920000000000002</c:v>
                </c:pt>
                <c:pt idx="4897">
                  <c:v>17.45</c:v>
                </c:pt>
                <c:pt idx="4898">
                  <c:v>49.68</c:v>
                </c:pt>
                <c:pt idx="4899">
                  <c:v>10.75</c:v>
                </c:pt>
                <c:pt idx="4900">
                  <c:v>14.76</c:v>
                </c:pt>
                <c:pt idx="4901">
                  <c:v>34.56</c:v>
                </c:pt>
                <c:pt idx="4902">
                  <c:v>58.87</c:v>
                </c:pt>
                <c:pt idx="4903">
                  <c:v>66.31</c:v>
                </c:pt>
                <c:pt idx="4904">
                  <c:v>57.28</c:v>
                </c:pt>
                <c:pt idx="4905">
                  <c:v>18.79</c:v>
                </c:pt>
                <c:pt idx="4906">
                  <c:v>17.46</c:v>
                </c:pt>
                <c:pt idx="4907">
                  <c:v>49.45</c:v>
                </c:pt>
                <c:pt idx="4908">
                  <c:v>10.56</c:v>
                </c:pt>
                <c:pt idx="4909">
                  <c:v>14.93</c:v>
                </c:pt>
                <c:pt idx="4910">
                  <c:v>34.49</c:v>
                </c:pt>
                <c:pt idx="4911">
                  <c:v>59.07</c:v>
                </c:pt>
                <c:pt idx="4912">
                  <c:v>66.290000000000006</c:v>
                </c:pt>
                <c:pt idx="4913">
                  <c:v>57.42</c:v>
                </c:pt>
                <c:pt idx="4914">
                  <c:v>18.66</c:v>
                </c:pt>
                <c:pt idx="4915">
                  <c:v>17.46</c:v>
                </c:pt>
                <c:pt idx="4916">
                  <c:v>49.21</c:v>
                </c:pt>
                <c:pt idx="4917">
                  <c:v>10.38</c:v>
                </c:pt>
                <c:pt idx="4918">
                  <c:v>15.11</c:v>
                </c:pt>
                <c:pt idx="4919">
                  <c:v>34.43</c:v>
                </c:pt>
                <c:pt idx="4920">
                  <c:v>59.27</c:v>
                </c:pt>
                <c:pt idx="4921">
                  <c:v>66.260000000000005</c:v>
                </c:pt>
                <c:pt idx="4922">
                  <c:v>57.56</c:v>
                </c:pt>
                <c:pt idx="4923">
                  <c:v>18.54</c:v>
                </c:pt>
                <c:pt idx="4924">
                  <c:v>17.47</c:v>
                </c:pt>
                <c:pt idx="4925">
                  <c:v>48.98</c:v>
                </c:pt>
                <c:pt idx="4926">
                  <c:v>15.29</c:v>
                </c:pt>
                <c:pt idx="4927">
                  <c:v>34.36</c:v>
                </c:pt>
                <c:pt idx="4928">
                  <c:v>59.48</c:v>
                </c:pt>
                <c:pt idx="4929">
                  <c:v>66.239999999999995</c:v>
                </c:pt>
                <c:pt idx="4930">
                  <c:v>57.7</c:v>
                </c:pt>
                <c:pt idx="4931">
                  <c:v>18.41</c:v>
                </c:pt>
                <c:pt idx="4932">
                  <c:v>17.47</c:v>
                </c:pt>
                <c:pt idx="4933">
                  <c:v>48.74</c:v>
                </c:pt>
                <c:pt idx="4934">
                  <c:v>15.47</c:v>
                </c:pt>
                <c:pt idx="4935">
                  <c:v>34.299999999999997</c:v>
                </c:pt>
                <c:pt idx="4936">
                  <c:v>59.68</c:v>
                </c:pt>
                <c:pt idx="4937">
                  <c:v>66.209999999999994</c:v>
                </c:pt>
                <c:pt idx="4938">
                  <c:v>57.83</c:v>
                </c:pt>
                <c:pt idx="4939">
                  <c:v>18.28</c:v>
                </c:pt>
                <c:pt idx="4940">
                  <c:v>17.48</c:v>
                </c:pt>
                <c:pt idx="4941">
                  <c:v>48.51</c:v>
                </c:pt>
                <c:pt idx="4942">
                  <c:v>15.65</c:v>
                </c:pt>
                <c:pt idx="4943">
                  <c:v>34.229999999999997</c:v>
                </c:pt>
                <c:pt idx="4944">
                  <c:v>59.88</c:v>
                </c:pt>
                <c:pt idx="4945">
                  <c:v>66.180000000000007</c:v>
                </c:pt>
                <c:pt idx="4946">
                  <c:v>57.97</c:v>
                </c:pt>
                <c:pt idx="4947">
                  <c:v>18.149999999999999</c:v>
                </c:pt>
                <c:pt idx="4948">
                  <c:v>17.48</c:v>
                </c:pt>
                <c:pt idx="4949">
                  <c:v>48.27</c:v>
                </c:pt>
                <c:pt idx="4950">
                  <c:v>15.83</c:v>
                </c:pt>
                <c:pt idx="4951">
                  <c:v>34.159999999999997</c:v>
                </c:pt>
                <c:pt idx="4952">
                  <c:v>60.08</c:v>
                </c:pt>
                <c:pt idx="4953">
                  <c:v>66.150000000000006</c:v>
                </c:pt>
                <c:pt idx="4954">
                  <c:v>58.11</c:v>
                </c:pt>
                <c:pt idx="4955">
                  <c:v>18.02</c:v>
                </c:pt>
                <c:pt idx="4956">
                  <c:v>17.48</c:v>
                </c:pt>
                <c:pt idx="4957">
                  <c:v>48.04</c:v>
                </c:pt>
                <c:pt idx="4958">
                  <c:v>16</c:v>
                </c:pt>
                <c:pt idx="4959">
                  <c:v>34.090000000000003</c:v>
                </c:pt>
                <c:pt idx="4960">
                  <c:v>60.28</c:v>
                </c:pt>
                <c:pt idx="4961">
                  <c:v>66.12</c:v>
                </c:pt>
                <c:pt idx="4962">
                  <c:v>58.25</c:v>
                </c:pt>
                <c:pt idx="4963">
                  <c:v>17.89</c:v>
                </c:pt>
                <c:pt idx="4964">
                  <c:v>17.489999999999998</c:v>
                </c:pt>
                <c:pt idx="4965">
                  <c:v>47.8</c:v>
                </c:pt>
                <c:pt idx="4966">
                  <c:v>16.18</c:v>
                </c:pt>
                <c:pt idx="4967">
                  <c:v>34.020000000000003</c:v>
                </c:pt>
                <c:pt idx="4968">
                  <c:v>60.48</c:v>
                </c:pt>
                <c:pt idx="4969">
                  <c:v>66.09</c:v>
                </c:pt>
                <c:pt idx="4970">
                  <c:v>58.38</c:v>
                </c:pt>
                <c:pt idx="4971">
                  <c:v>17.760000000000002</c:v>
                </c:pt>
                <c:pt idx="4972">
                  <c:v>17.489999999999998</c:v>
                </c:pt>
                <c:pt idx="4973">
                  <c:v>47.57</c:v>
                </c:pt>
                <c:pt idx="4974">
                  <c:v>16.36</c:v>
                </c:pt>
                <c:pt idx="4975">
                  <c:v>33.94</c:v>
                </c:pt>
                <c:pt idx="4976">
                  <c:v>60.68</c:v>
                </c:pt>
                <c:pt idx="4977">
                  <c:v>66.05</c:v>
                </c:pt>
                <c:pt idx="4978">
                  <c:v>58.52</c:v>
                </c:pt>
                <c:pt idx="4979">
                  <c:v>17.62</c:v>
                </c:pt>
                <c:pt idx="4980">
                  <c:v>17.489999999999998</c:v>
                </c:pt>
                <c:pt idx="4981">
                  <c:v>47.33</c:v>
                </c:pt>
                <c:pt idx="4982">
                  <c:v>16.54</c:v>
                </c:pt>
                <c:pt idx="4983">
                  <c:v>33.869999999999997</c:v>
                </c:pt>
                <c:pt idx="4984">
                  <c:v>60.87</c:v>
                </c:pt>
                <c:pt idx="4985">
                  <c:v>66.02</c:v>
                </c:pt>
                <c:pt idx="4986">
                  <c:v>58.66</c:v>
                </c:pt>
                <c:pt idx="4987">
                  <c:v>17.489999999999998</c:v>
                </c:pt>
                <c:pt idx="4988">
                  <c:v>17.48</c:v>
                </c:pt>
                <c:pt idx="4989">
                  <c:v>47.1</c:v>
                </c:pt>
                <c:pt idx="4990">
                  <c:v>16.72</c:v>
                </c:pt>
                <c:pt idx="4991">
                  <c:v>33.79</c:v>
                </c:pt>
                <c:pt idx="4992">
                  <c:v>61.07</c:v>
                </c:pt>
                <c:pt idx="4993">
                  <c:v>65.98</c:v>
                </c:pt>
                <c:pt idx="4994">
                  <c:v>58.79</c:v>
                </c:pt>
                <c:pt idx="4995">
                  <c:v>17.36</c:v>
                </c:pt>
                <c:pt idx="4996">
                  <c:v>17.48</c:v>
                </c:pt>
                <c:pt idx="4997">
                  <c:v>46.86</c:v>
                </c:pt>
                <c:pt idx="4998">
                  <c:v>16.89</c:v>
                </c:pt>
                <c:pt idx="4999">
                  <c:v>33.72</c:v>
                </c:pt>
                <c:pt idx="5000">
                  <c:v>61.27</c:v>
                </c:pt>
                <c:pt idx="5001">
                  <c:v>65.95</c:v>
                </c:pt>
                <c:pt idx="5002">
                  <c:v>58.93</c:v>
                </c:pt>
                <c:pt idx="5003">
                  <c:v>17.22</c:v>
                </c:pt>
                <c:pt idx="5004">
                  <c:v>17.48</c:v>
                </c:pt>
                <c:pt idx="5005">
                  <c:v>46.63</c:v>
                </c:pt>
                <c:pt idx="5006">
                  <c:v>17.07</c:v>
                </c:pt>
                <c:pt idx="5007">
                  <c:v>33.64</c:v>
                </c:pt>
                <c:pt idx="5008">
                  <c:v>61.47</c:v>
                </c:pt>
                <c:pt idx="5009">
                  <c:v>65.91</c:v>
                </c:pt>
                <c:pt idx="5010">
                  <c:v>59.06</c:v>
                </c:pt>
                <c:pt idx="5011">
                  <c:v>17.09</c:v>
                </c:pt>
                <c:pt idx="5012">
                  <c:v>17.47</c:v>
                </c:pt>
                <c:pt idx="5013">
                  <c:v>46.39</c:v>
                </c:pt>
                <c:pt idx="5014">
                  <c:v>17.25</c:v>
                </c:pt>
                <c:pt idx="5015">
                  <c:v>33.56</c:v>
                </c:pt>
                <c:pt idx="5016">
                  <c:v>61.66</c:v>
                </c:pt>
                <c:pt idx="5017">
                  <c:v>65.87</c:v>
                </c:pt>
                <c:pt idx="5018">
                  <c:v>59.2</c:v>
                </c:pt>
                <c:pt idx="5019">
                  <c:v>16.96</c:v>
                </c:pt>
                <c:pt idx="5020">
                  <c:v>17.47</c:v>
                </c:pt>
                <c:pt idx="5021">
                  <c:v>46.16</c:v>
                </c:pt>
                <c:pt idx="5022">
                  <c:v>17.43</c:v>
                </c:pt>
                <c:pt idx="5023">
                  <c:v>33.479999999999997</c:v>
                </c:pt>
                <c:pt idx="5024">
                  <c:v>61.86</c:v>
                </c:pt>
                <c:pt idx="5025">
                  <c:v>65.83</c:v>
                </c:pt>
                <c:pt idx="5026">
                  <c:v>59.33</c:v>
                </c:pt>
                <c:pt idx="5027">
                  <c:v>16.82</c:v>
                </c:pt>
                <c:pt idx="5028">
                  <c:v>17.46</c:v>
                </c:pt>
                <c:pt idx="5029">
                  <c:v>45.92</c:v>
                </c:pt>
                <c:pt idx="5030">
                  <c:v>17.61</c:v>
                </c:pt>
                <c:pt idx="5031">
                  <c:v>33.4</c:v>
                </c:pt>
                <c:pt idx="5032">
                  <c:v>62.05</c:v>
                </c:pt>
                <c:pt idx="5033">
                  <c:v>10.52</c:v>
                </c:pt>
                <c:pt idx="5034">
                  <c:v>65.790000000000006</c:v>
                </c:pt>
                <c:pt idx="5035">
                  <c:v>59.47</c:v>
                </c:pt>
                <c:pt idx="5036">
                  <c:v>16.68</c:v>
                </c:pt>
                <c:pt idx="5037">
                  <c:v>17.45</c:v>
                </c:pt>
                <c:pt idx="5038">
                  <c:v>45.69</c:v>
                </c:pt>
                <c:pt idx="5039">
                  <c:v>17.78</c:v>
                </c:pt>
                <c:pt idx="5040">
                  <c:v>33.31</c:v>
                </c:pt>
                <c:pt idx="5041">
                  <c:v>62.25</c:v>
                </c:pt>
                <c:pt idx="5042">
                  <c:v>10.72</c:v>
                </c:pt>
                <c:pt idx="5043">
                  <c:v>65.75</c:v>
                </c:pt>
                <c:pt idx="5044">
                  <c:v>59.6</c:v>
                </c:pt>
                <c:pt idx="5045">
                  <c:v>16.55</c:v>
                </c:pt>
                <c:pt idx="5046">
                  <c:v>17.440000000000001</c:v>
                </c:pt>
                <c:pt idx="5047">
                  <c:v>45.45</c:v>
                </c:pt>
                <c:pt idx="5048">
                  <c:v>17.96</c:v>
                </c:pt>
                <c:pt idx="5049">
                  <c:v>33.229999999999997</c:v>
                </c:pt>
                <c:pt idx="5050">
                  <c:v>62.44</c:v>
                </c:pt>
                <c:pt idx="5051">
                  <c:v>10.91</c:v>
                </c:pt>
                <c:pt idx="5052">
                  <c:v>65.709999999999994</c:v>
                </c:pt>
                <c:pt idx="5053">
                  <c:v>59.73</c:v>
                </c:pt>
                <c:pt idx="5054">
                  <c:v>16.41</c:v>
                </c:pt>
                <c:pt idx="5055">
                  <c:v>17.43</c:v>
                </c:pt>
                <c:pt idx="5056">
                  <c:v>45.22</c:v>
                </c:pt>
                <c:pt idx="5057">
                  <c:v>18.14</c:v>
                </c:pt>
                <c:pt idx="5058">
                  <c:v>33.14</c:v>
                </c:pt>
                <c:pt idx="5059">
                  <c:v>62.63</c:v>
                </c:pt>
                <c:pt idx="5060">
                  <c:v>11.11</c:v>
                </c:pt>
                <c:pt idx="5061">
                  <c:v>65.66</c:v>
                </c:pt>
                <c:pt idx="5062">
                  <c:v>59.87</c:v>
                </c:pt>
                <c:pt idx="5063">
                  <c:v>16.27</c:v>
                </c:pt>
                <c:pt idx="5064">
                  <c:v>17.420000000000002</c:v>
                </c:pt>
                <c:pt idx="5065">
                  <c:v>44.98</c:v>
                </c:pt>
                <c:pt idx="5066">
                  <c:v>18.309999999999999</c:v>
                </c:pt>
                <c:pt idx="5067">
                  <c:v>33.06</c:v>
                </c:pt>
                <c:pt idx="5068">
                  <c:v>62.83</c:v>
                </c:pt>
                <c:pt idx="5069">
                  <c:v>11.31</c:v>
                </c:pt>
                <c:pt idx="5070">
                  <c:v>65.62</c:v>
                </c:pt>
                <c:pt idx="5071">
                  <c:v>60</c:v>
                </c:pt>
                <c:pt idx="5072">
                  <c:v>16.13</c:v>
                </c:pt>
                <c:pt idx="5073">
                  <c:v>17.41</c:v>
                </c:pt>
                <c:pt idx="5074">
                  <c:v>44.75</c:v>
                </c:pt>
                <c:pt idx="5075">
                  <c:v>18.489999999999998</c:v>
                </c:pt>
                <c:pt idx="5076">
                  <c:v>32.97</c:v>
                </c:pt>
                <c:pt idx="5077">
                  <c:v>63.02</c:v>
                </c:pt>
                <c:pt idx="5078">
                  <c:v>11.5</c:v>
                </c:pt>
                <c:pt idx="5079">
                  <c:v>65.569999999999993</c:v>
                </c:pt>
                <c:pt idx="5080">
                  <c:v>60.13</c:v>
                </c:pt>
                <c:pt idx="5081">
                  <c:v>16</c:v>
                </c:pt>
                <c:pt idx="5082">
                  <c:v>17.399999999999999</c:v>
                </c:pt>
                <c:pt idx="5083">
                  <c:v>44.51</c:v>
                </c:pt>
                <c:pt idx="5084">
                  <c:v>18.670000000000002</c:v>
                </c:pt>
                <c:pt idx="5085">
                  <c:v>32.880000000000003</c:v>
                </c:pt>
                <c:pt idx="5086">
                  <c:v>63.21</c:v>
                </c:pt>
                <c:pt idx="5087">
                  <c:v>11.7</c:v>
                </c:pt>
                <c:pt idx="5088">
                  <c:v>65.52</c:v>
                </c:pt>
                <c:pt idx="5089">
                  <c:v>60.26</c:v>
                </c:pt>
                <c:pt idx="5090">
                  <c:v>15.86</c:v>
                </c:pt>
                <c:pt idx="5091">
                  <c:v>17.39</c:v>
                </c:pt>
                <c:pt idx="5092">
                  <c:v>44.27</c:v>
                </c:pt>
                <c:pt idx="5093">
                  <c:v>18.850000000000001</c:v>
                </c:pt>
                <c:pt idx="5094">
                  <c:v>32.79</c:v>
                </c:pt>
                <c:pt idx="5095">
                  <c:v>63.4</c:v>
                </c:pt>
                <c:pt idx="5096">
                  <c:v>11.9</c:v>
                </c:pt>
                <c:pt idx="5097">
                  <c:v>65.47</c:v>
                </c:pt>
                <c:pt idx="5098">
                  <c:v>60.39</c:v>
                </c:pt>
                <c:pt idx="5099">
                  <c:v>15.72</c:v>
                </c:pt>
                <c:pt idx="5100">
                  <c:v>17.37</c:v>
                </c:pt>
                <c:pt idx="5101">
                  <c:v>44.04</c:v>
                </c:pt>
                <c:pt idx="5102">
                  <c:v>19.02</c:v>
                </c:pt>
                <c:pt idx="5103">
                  <c:v>32.700000000000003</c:v>
                </c:pt>
                <c:pt idx="5104">
                  <c:v>63.59</c:v>
                </c:pt>
                <c:pt idx="5105">
                  <c:v>12.1</c:v>
                </c:pt>
                <c:pt idx="5106">
                  <c:v>65.42</c:v>
                </c:pt>
                <c:pt idx="5107">
                  <c:v>60.53</c:v>
                </c:pt>
                <c:pt idx="5108">
                  <c:v>15.58</c:v>
                </c:pt>
                <c:pt idx="5109">
                  <c:v>17.36</c:v>
                </c:pt>
                <c:pt idx="5110">
                  <c:v>43.8</c:v>
                </c:pt>
                <c:pt idx="5111">
                  <c:v>19.2</c:v>
                </c:pt>
                <c:pt idx="5112">
                  <c:v>32.6</c:v>
                </c:pt>
                <c:pt idx="5113">
                  <c:v>63.78</c:v>
                </c:pt>
                <c:pt idx="5114">
                  <c:v>12.29</c:v>
                </c:pt>
                <c:pt idx="5115">
                  <c:v>65.37</c:v>
                </c:pt>
                <c:pt idx="5116">
                  <c:v>60.66</c:v>
                </c:pt>
                <c:pt idx="5117">
                  <c:v>15.43</c:v>
                </c:pt>
                <c:pt idx="5118">
                  <c:v>17.34</c:v>
                </c:pt>
                <c:pt idx="5119">
                  <c:v>43.57</c:v>
                </c:pt>
                <c:pt idx="5120">
                  <c:v>19.38</c:v>
                </c:pt>
                <c:pt idx="5121">
                  <c:v>32.51</c:v>
                </c:pt>
                <c:pt idx="5122">
                  <c:v>63.97</c:v>
                </c:pt>
                <c:pt idx="5123">
                  <c:v>12.49</c:v>
                </c:pt>
                <c:pt idx="5124">
                  <c:v>65.319999999999993</c:v>
                </c:pt>
                <c:pt idx="5125">
                  <c:v>60.79</c:v>
                </c:pt>
                <c:pt idx="5126">
                  <c:v>15.29</c:v>
                </c:pt>
                <c:pt idx="5127">
                  <c:v>17.32</c:v>
                </c:pt>
                <c:pt idx="5128">
                  <c:v>43.33</c:v>
                </c:pt>
                <c:pt idx="5129">
                  <c:v>19.55</c:v>
                </c:pt>
                <c:pt idx="5130">
                  <c:v>32.409999999999997</c:v>
                </c:pt>
                <c:pt idx="5131">
                  <c:v>64.150000000000006</c:v>
                </c:pt>
                <c:pt idx="5132">
                  <c:v>12.69</c:v>
                </c:pt>
                <c:pt idx="5133">
                  <c:v>65.27</c:v>
                </c:pt>
                <c:pt idx="5134">
                  <c:v>60.92</c:v>
                </c:pt>
                <c:pt idx="5135">
                  <c:v>15.15</c:v>
                </c:pt>
                <c:pt idx="5136">
                  <c:v>17.3</c:v>
                </c:pt>
                <c:pt idx="5137">
                  <c:v>43.1</c:v>
                </c:pt>
                <c:pt idx="5138">
                  <c:v>19.73</c:v>
                </c:pt>
                <c:pt idx="5139">
                  <c:v>32.32</c:v>
                </c:pt>
                <c:pt idx="5140">
                  <c:v>64.34</c:v>
                </c:pt>
                <c:pt idx="5141">
                  <c:v>12.89</c:v>
                </c:pt>
                <c:pt idx="5142">
                  <c:v>65.209999999999994</c:v>
                </c:pt>
                <c:pt idx="5143">
                  <c:v>61.05</c:v>
                </c:pt>
                <c:pt idx="5144">
                  <c:v>15.01</c:v>
                </c:pt>
                <c:pt idx="5145">
                  <c:v>17.28</c:v>
                </c:pt>
                <c:pt idx="5146">
                  <c:v>42.86</c:v>
                </c:pt>
                <c:pt idx="5147">
                  <c:v>19.899999999999999</c:v>
                </c:pt>
                <c:pt idx="5148">
                  <c:v>32.22</c:v>
                </c:pt>
                <c:pt idx="5149">
                  <c:v>64.53</c:v>
                </c:pt>
                <c:pt idx="5150">
                  <c:v>13.09</c:v>
                </c:pt>
                <c:pt idx="5151">
                  <c:v>65.16</c:v>
                </c:pt>
                <c:pt idx="5152">
                  <c:v>61.17</c:v>
                </c:pt>
                <c:pt idx="5153">
                  <c:v>14.87</c:v>
                </c:pt>
                <c:pt idx="5154">
                  <c:v>17.260000000000002</c:v>
                </c:pt>
                <c:pt idx="5155">
                  <c:v>42.63</c:v>
                </c:pt>
                <c:pt idx="5156">
                  <c:v>20.079999999999998</c:v>
                </c:pt>
                <c:pt idx="5157">
                  <c:v>32.119999999999997</c:v>
                </c:pt>
                <c:pt idx="5158">
                  <c:v>64.709999999999994</c:v>
                </c:pt>
                <c:pt idx="5159">
                  <c:v>13.28</c:v>
                </c:pt>
                <c:pt idx="5160">
                  <c:v>65.099999999999994</c:v>
                </c:pt>
                <c:pt idx="5161">
                  <c:v>61.3</c:v>
                </c:pt>
                <c:pt idx="5162">
                  <c:v>14.72</c:v>
                </c:pt>
                <c:pt idx="5163">
                  <c:v>17.239999999999998</c:v>
                </c:pt>
                <c:pt idx="5164">
                  <c:v>42.39</c:v>
                </c:pt>
                <c:pt idx="5165">
                  <c:v>20.260000000000002</c:v>
                </c:pt>
                <c:pt idx="5166">
                  <c:v>32.020000000000003</c:v>
                </c:pt>
                <c:pt idx="5167">
                  <c:v>64.900000000000006</c:v>
                </c:pt>
                <c:pt idx="5168">
                  <c:v>13.48</c:v>
                </c:pt>
                <c:pt idx="5169">
                  <c:v>65.05</c:v>
                </c:pt>
                <c:pt idx="5170">
                  <c:v>61.43</c:v>
                </c:pt>
                <c:pt idx="5171">
                  <c:v>14.58</c:v>
                </c:pt>
                <c:pt idx="5172">
                  <c:v>17.22</c:v>
                </c:pt>
                <c:pt idx="5173">
                  <c:v>42.16</c:v>
                </c:pt>
                <c:pt idx="5174">
                  <c:v>20.43</c:v>
                </c:pt>
                <c:pt idx="5175">
                  <c:v>31.92</c:v>
                </c:pt>
                <c:pt idx="5176">
                  <c:v>65.08</c:v>
                </c:pt>
                <c:pt idx="5177">
                  <c:v>13.68</c:v>
                </c:pt>
                <c:pt idx="5178">
                  <c:v>64.989999999999995</c:v>
                </c:pt>
                <c:pt idx="5179">
                  <c:v>61.56</c:v>
                </c:pt>
                <c:pt idx="5180">
                  <c:v>14.43</c:v>
                </c:pt>
                <c:pt idx="5181">
                  <c:v>17.2</c:v>
                </c:pt>
                <c:pt idx="5182">
                  <c:v>41.92</c:v>
                </c:pt>
                <c:pt idx="5183">
                  <c:v>20.61</c:v>
                </c:pt>
                <c:pt idx="5184">
                  <c:v>31.82</c:v>
                </c:pt>
                <c:pt idx="5185">
                  <c:v>65.260000000000005</c:v>
                </c:pt>
                <c:pt idx="5186">
                  <c:v>13.88</c:v>
                </c:pt>
                <c:pt idx="5187">
                  <c:v>64.930000000000007</c:v>
                </c:pt>
                <c:pt idx="5188">
                  <c:v>61.69</c:v>
                </c:pt>
                <c:pt idx="5189">
                  <c:v>14.29</c:v>
                </c:pt>
                <c:pt idx="5190">
                  <c:v>17.170000000000002</c:v>
                </c:pt>
                <c:pt idx="5191">
                  <c:v>41.69</c:v>
                </c:pt>
                <c:pt idx="5192">
                  <c:v>20.78</c:v>
                </c:pt>
                <c:pt idx="5193">
                  <c:v>31.72</c:v>
                </c:pt>
                <c:pt idx="5194">
                  <c:v>65.45</c:v>
                </c:pt>
                <c:pt idx="5195">
                  <c:v>14.08</c:v>
                </c:pt>
                <c:pt idx="5196">
                  <c:v>64.87</c:v>
                </c:pt>
                <c:pt idx="5197">
                  <c:v>61.81</c:v>
                </c:pt>
                <c:pt idx="5198">
                  <c:v>14.14</c:v>
                </c:pt>
                <c:pt idx="5199">
                  <c:v>17.149999999999999</c:v>
                </c:pt>
                <c:pt idx="5200">
                  <c:v>41.45</c:v>
                </c:pt>
                <c:pt idx="5201">
                  <c:v>20.96</c:v>
                </c:pt>
                <c:pt idx="5202">
                  <c:v>31.61</c:v>
                </c:pt>
                <c:pt idx="5203">
                  <c:v>65.63</c:v>
                </c:pt>
                <c:pt idx="5204">
                  <c:v>14.28</c:v>
                </c:pt>
                <c:pt idx="5205">
                  <c:v>64.81</c:v>
                </c:pt>
                <c:pt idx="5206">
                  <c:v>61.94</c:v>
                </c:pt>
                <c:pt idx="5207">
                  <c:v>14</c:v>
                </c:pt>
                <c:pt idx="5208">
                  <c:v>17.12</c:v>
                </c:pt>
                <c:pt idx="5209">
                  <c:v>41.22</c:v>
                </c:pt>
                <c:pt idx="5210">
                  <c:v>21.14</c:v>
                </c:pt>
                <c:pt idx="5211">
                  <c:v>31.51</c:v>
                </c:pt>
                <c:pt idx="5212">
                  <c:v>65.81</c:v>
                </c:pt>
                <c:pt idx="5213">
                  <c:v>14.47</c:v>
                </c:pt>
                <c:pt idx="5214">
                  <c:v>64.739999999999995</c:v>
                </c:pt>
                <c:pt idx="5215">
                  <c:v>62.06</c:v>
                </c:pt>
                <c:pt idx="5216">
                  <c:v>13.85</c:v>
                </c:pt>
                <c:pt idx="5217">
                  <c:v>17.09</c:v>
                </c:pt>
                <c:pt idx="5218">
                  <c:v>40.98</c:v>
                </c:pt>
                <c:pt idx="5219">
                  <c:v>21.31</c:v>
                </c:pt>
                <c:pt idx="5220">
                  <c:v>31.4</c:v>
                </c:pt>
                <c:pt idx="5221">
                  <c:v>65.989999999999995</c:v>
                </c:pt>
                <c:pt idx="5222">
                  <c:v>14.67</c:v>
                </c:pt>
                <c:pt idx="5223">
                  <c:v>64.680000000000007</c:v>
                </c:pt>
                <c:pt idx="5224">
                  <c:v>62.19</c:v>
                </c:pt>
                <c:pt idx="5225">
                  <c:v>13.71</c:v>
                </c:pt>
                <c:pt idx="5226">
                  <c:v>17.07</c:v>
                </c:pt>
                <c:pt idx="5227">
                  <c:v>40.75</c:v>
                </c:pt>
                <c:pt idx="5228">
                  <c:v>21.49</c:v>
                </c:pt>
                <c:pt idx="5229">
                  <c:v>31.29</c:v>
                </c:pt>
                <c:pt idx="5230">
                  <c:v>66.17</c:v>
                </c:pt>
                <c:pt idx="5231">
                  <c:v>14.87</c:v>
                </c:pt>
                <c:pt idx="5232">
                  <c:v>64.62</c:v>
                </c:pt>
                <c:pt idx="5233">
                  <c:v>62.31</c:v>
                </c:pt>
                <c:pt idx="5234">
                  <c:v>13.56</c:v>
                </c:pt>
                <c:pt idx="5235">
                  <c:v>17.04</c:v>
                </c:pt>
                <c:pt idx="5236">
                  <c:v>40.51</c:v>
                </c:pt>
                <c:pt idx="5237">
                  <c:v>21.66</c:v>
                </c:pt>
                <c:pt idx="5238">
                  <c:v>31.19</c:v>
                </c:pt>
                <c:pt idx="5239">
                  <c:v>66.34</c:v>
                </c:pt>
                <c:pt idx="5240">
                  <c:v>15.07</c:v>
                </c:pt>
                <c:pt idx="5241">
                  <c:v>64.55</c:v>
                </c:pt>
                <c:pt idx="5242">
                  <c:v>62.44</c:v>
                </c:pt>
                <c:pt idx="5243">
                  <c:v>13.41</c:v>
                </c:pt>
                <c:pt idx="5244">
                  <c:v>17.010000000000002</c:v>
                </c:pt>
                <c:pt idx="5245">
                  <c:v>40.270000000000003</c:v>
                </c:pt>
                <c:pt idx="5246">
                  <c:v>21.84</c:v>
                </c:pt>
                <c:pt idx="5247">
                  <c:v>31.08</c:v>
                </c:pt>
                <c:pt idx="5248">
                  <c:v>66.52</c:v>
                </c:pt>
                <c:pt idx="5249">
                  <c:v>15.27</c:v>
                </c:pt>
                <c:pt idx="5250">
                  <c:v>64.489999999999995</c:v>
                </c:pt>
                <c:pt idx="5251">
                  <c:v>62.56</c:v>
                </c:pt>
                <c:pt idx="5252">
                  <c:v>13.26</c:v>
                </c:pt>
                <c:pt idx="5253">
                  <c:v>16.98</c:v>
                </c:pt>
                <c:pt idx="5254">
                  <c:v>40.04</c:v>
                </c:pt>
                <c:pt idx="5255">
                  <c:v>22.01</c:v>
                </c:pt>
                <c:pt idx="5256">
                  <c:v>30.97</c:v>
                </c:pt>
                <c:pt idx="5257">
                  <c:v>66.7</c:v>
                </c:pt>
                <c:pt idx="5258">
                  <c:v>15.47</c:v>
                </c:pt>
                <c:pt idx="5259">
                  <c:v>64.42</c:v>
                </c:pt>
                <c:pt idx="5260">
                  <c:v>62.68</c:v>
                </c:pt>
                <c:pt idx="5261">
                  <c:v>13.11</c:v>
                </c:pt>
                <c:pt idx="5262">
                  <c:v>16.940000000000001</c:v>
                </c:pt>
                <c:pt idx="5263">
                  <c:v>39.799999999999997</c:v>
                </c:pt>
                <c:pt idx="5264">
                  <c:v>22.19</c:v>
                </c:pt>
                <c:pt idx="5265">
                  <c:v>30.85</c:v>
                </c:pt>
                <c:pt idx="5266">
                  <c:v>66.87</c:v>
                </c:pt>
                <c:pt idx="5267">
                  <c:v>15.67</c:v>
                </c:pt>
                <c:pt idx="5268">
                  <c:v>64.349999999999994</c:v>
                </c:pt>
                <c:pt idx="5269">
                  <c:v>62.8</c:v>
                </c:pt>
                <c:pt idx="5270">
                  <c:v>12.97</c:v>
                </c:pt>
                <c:pt idx="5271">
                  <c:v>16.91</c:v>
                </c:pt>
                <c:pt idx="5272">
                  <c:v>39.57</c:v>
                </c:pt>
                <c:pt idx="5273">
                  <c:v>22.36</c:v>
                </c:pt>
                <c:pt idx="5274">
                  <c:v>30.74</c:v>
                </c:pt>
                <c:pt idx="5275">
                  <c:v>67.05</c:v>
                </c:pt>
                <c:pt idx="5276">
                  <c:v>15.87</c:v>
                </c:pt>
                <c:pt idx="5277">
                  <c:v>64.28</c:v>
                </c:pt>
                <c:pt idx="5278">
                  <c:v>62.93</c:v>
                </c:pt>
                <c:pt idx="5279">
                  <c:v>12.82</c:v>
                </c:pt>
                <c:pt idx="5280">
                  <c:v>16.88</c:v>
                </c:pt>
                <c:pt idx="5281">
                  <c:v>39.33</c:v>
                </c:pt>
                <c:pt idx="5282">
                  <c:v>22.54</c:v>
                </c:pt>
                <c:pt idx="5283">
                  <c:v>30.63</c:v>
                </c:pt>
                <c:pt idx="5284">
                  <c:v>67.22</c:v>
                </c:pt>
                <c:pt idx="5285">
                  <c:v>16.07</c:v>
                </c:pt>
                <c:pt idx="5286">
                  <c:v>64.209999999999994</c:v>
                </c:pt>
                <c:pt idx="5287">
                  <c:v>63.05</c:v>
                </c:pt>
                <c:pt idx="5288">
                  <c:v>12.67</c:v>
                </c:pt>
                <c:pt idx="5289">
                  <c:v>16.84</c:v>
                </c:pt>
                <c:pt idx="5290">
                  <c:v>39.1</c:v>
                </c:pt>
                <c:pt idx="5291">
                  <c:v>22.71</c:v>
                </c:pt>
                <c:pt idx="5292">
                  <c:v>30.51</c:v>
                </c:pt>
                <c:pt idx="5293">
                  <c:v>67.39</c:v>
                </c:pt>
                <c:pt idx="5294">
                  <c:v>16.27</c:v>
                </c:pt>
                <c:pt idx="5295">
                  <c:v>64.14</c:v>
                </c:pt>
                <c:pt idx="5296">
                  <c:v>63.17</c:v>
                </c:pt>
                <c:pt idx="5297">
                  <c:v>12.52</c:v>
                </c:pt>
                <c:pt idx="5298">
                  <c:v>16.809999999999999</c:v>
                </c:pt>
                <c:pt idx="5299">
                  <c:v>38.86</c:v>
                </c:pt>
                <c:pt idx="5300">
                  <c:v>22.89</c:v>
                </c:pt>
                <c:pt idx="5301">
                  <c:v>30.4</c:v>
                </c:pt>
                <c:pt idx="5302">
                  <c:v>67.56</c:v>
                </c:pt>
                <c:pt idx="5303">
                  <c:v>16.47</c:v>
                </c:pt>
                <c:pt idx="5304">
                  <c:v>64.069999999999993</c:v>
                </c:pt>
                <c:pt idx="5305">
                  <c:v>63.29</c:v>
                </c:pt>
                <c:pt idx="5306">
                  <c:v>12.37</c:v>
                </c:pt>
                <c:pt idx="5307">
                  <c:v>16.77</c:v>
                </c:pt>
                <c:pt idx="5308">
                  <c:v>38.630000000000003</c:v>
                </c:pt>
                <c:pt idx="5309">
                  <c:v>23.06</c:v>
                </c:pt>
                <c:pt idx="5310">
                  <c:v>30.28</c:v>
                </c:pt>
                <c:pt idx="5311">
                  <c:v>67.73</c:v>
                </c:pt>
                <c:pt idx="5312">
                  <c:v>16.670000000000002</c:v>
                </c:pt>
                <c:pt idx="5313">
                  <c:v>63.99</c:v>
                </c:pt>
                <c:pt idx="5314">
                  <c:v>63.4</c:v>
                </c:pt>
                <c:pt idx="5315">
                  <c:v>12.22</c:v>
                </c:pt>
                <c:pt idx="5316">
                  <c:v>16.739999999999998</c:v>
                </c:pt>
                <c:pt idx="5317">
                  <c:v>38.4</c:v>
                </c:pt>
                <c:pt idx="5318">
                  <c:v>23.24</c:v>
                </c:pt>
                <c:pt idx="5319">
                  <c:v>30.16</c:v>
                </c:pt>
                <c:pt idx="5320">
                  <c:v>67.900000000000006</c:v>
                </c:pt>
                <c:pt idx="5321">
                  <c:v>16.87</c:v>
                </c:pt>
                <c:pt idx="5322">
                  <c:v>63.92</c:v>
                </c:pt>
                <c:pt idx="5323">
                  <c:v>63.52</c:v>
                </c:pt>
                <c:pt idx="5324">
                  <c:v>12.06</c:v>
                </c:pt>
                <c:pt idx="5325">
                  <c:v>16.7</c:v>
                </c:pt>
                <c:pt idx="5326">
                  <c:v>38.159999999999997</c:v>
                </c:pt>
                <c:pt idx="5327">
                  <c:v>23.41</c:v>
                </c:pt>
                <c:pt idx="5328">
                  <c:v>30.05</c:v>
                </c:pt>
                <c:pt idx="5329">
                  <c:v>68.069999999999993</c:v>
                </c:pt>
                <c:pt idx="5330">
                  <c:v>17.07</c:v>
                </c:pt>
                <c:pt idx="5331">
                  <c:v>63.85</c:v>
                </c:pt>
                <c:pt idx="5332">
                  <c:v>63.64</c:v>
                </c:pt>
                <c:pt idx="5333">
                  <c:v>11.91</c:v>
                </c:pt>
                <c:pt idx="5334">
                  <c:v>16.66</c:v>
                </c:pt>
                <c:pt idx="5335">
                  <c:v>37.93</c:v>
                </c:pt>
                <c:pt idx="5336">
                  <c:v>23.58</c:v>
                </c:pt>
                <c:pt idx="5337">
                  <c:v>29.93</c:v>
                </c:pt>
                <c:pt idx="5338">
                  <c:v>68.23</c:v>
                </c:pt>
                <c:pt idx="5339">
                  <c:v>17.27</c:v>
                </c:pt>
                <c:pt idx="5340">
                  <c:v>63.77</c:v>
                </c:pt>
                <c:pt idx="5341">
                  <c:v>63.76</c:v>
                </c:pt>
                <c:pt idx="5342">
                  <c:v>11.76</c:v>
                </c:pt>
                <c:pt idx="5343">
                  <c:v>16.62</c:v>
                </c:pt>
                <c:pt idx="5344">
                  <c:v>37.69</c:v>
                </c:pt>
                <c:pt idx="5345">
                  <c:v>23.76</c:v>
                </c:pt>
                <c:pt idx="5346">
                  <c:v>29.81</c:v>
                </c:pt>
                <c:pt idx="5347">
                  <c:v>68.400000000000006</c:v>
                </c:pt>
                <c:pt idx="5348">
                  <c:v>17.47</c:v>
                </c:pt>
                <c:pt idx="5349">
                  <c:v>63.69</c:v>
                </c:pt>
                <c:pt idx="5350">
                  <c:v>63.87</c:v>
                </c:pt>
                <c:pt idx="5351">
                  <c:v>11.61</c:v>
                </c:pt>
                <c:pt idx="5352">
                  <c:v>16.579999999999998</c:v>
                </c:pt>
                <c:pt idx="5353">
                  <c:v>37.46</c:v>
                </c:pt>
                <c:pt idx="5354">
                  <c:v>23.93</c:v>
                </c:pt>
                <c:pt idx="5355">
                  <c:v>29.69</c:v>
                </c:pt>
                <c:pt idx="5356">
                  <c:v>68.56</c:v>
                </c:pt>
                <c:pt idx="5357">
                  <c:v>17.670000000000002</c:v>
                </c:pt>
                <c:pt idx="5358">
                  <c:v>63.62</c:v>
                </c:pt>
                <c:pt idx="5359">
                  <c:v>63.99</c:v>
                </c:pt>
                <c:pt idx="5360">
                  <c:v>11.45</c:v>
                </c:pt>
                <c:pt idx="5361">
                  <c:v>16.54</c:v>
                </c:pt>
                <c:pt idx="5362">
                  <c:v>37.22</c:v>
                </c:pt>
                <c:pt idx="5363">
                  <c:v>24.11</c:v>
                </c:pt>
                <c:pt idx="5364">
                  <c:v>29.56</c:v>
                </c:pt>
                <c:pt idx="5365">
                  <c:v>68.72</c:v>
                </c:pt>
                <c:pt idx="5366">
                  <c:v>17.87</c:v>
                </c:pt>
                <c:pt idx="5367">
                  <c:v>63.54</c:v>
                </c:pt>
                <c:pt idx="5368">
                  <c:v>64.099999999999994</c:v>
                </c:pt>
                <c:pt idx="5369">
                  <c:v>11.3</c:v>
                </c:pt>
                <c:pt idx="5370">
                  <c:v>16.489999999999998</c:v>
                </c:pt>
                <c:pt idx="5371">
                  <c:v>36.99</c:v>
                </c:pt>
                <c:pt idx="5372">
                  <c:v>24.28</c:v>
                </c:pt>
                <c:pt idx="5373">
                  <c:v>29.44</c:v>
                </c:pt>
                <c:pt idx="5374">
                  <c:v>68.88</c:v>
                </c:pt>
                <c:pt idx="5375">
                  <c:v>18.07</c:v>
                </c:pt>
                <c:pt idx="5376">
                  <c:v>63.46</c:v>
                </c:pt>
                <c:pt idx="5377">
                  <c:v>64.22</c:v>
                </c:pt>
                <c:pt idx="5378">
                  <c:v>11.15</c:v>
                </c:pt>
                <c:pt idx="5379">
                  <c:v>16.45</c:v>
                </c:pt>
                <c:pt idx="5380">
                  <c:v>36.75</c:v>
                </c:pt>
                <c:pt idx="5381">
                  <c:v>24.45</c:v>
                </c:pt>
                <c:pt idx="5382">
                  <c:v>29.32</c:v>
                </c:pt>
                <c:pt idx="5383">
                  <c:v>69.040000000000006</c:v>
                </c:pt>
                <c:pt idx="5384">
                  <c:v>18.27</c:v>
                </c:pt>
                <c:pt idx="5385">
                  <c:v>63.38</c:v>
                </c:pt>
                <c:pt idx="5386">
                  <c:v>64.33</c:v>
                </c:pt>
                <c:pt idx="5387">
                  <c:v>10.99</c:v>
                </c:pt>
                <c:pt idx="5388">
                  <c:v>16.41</c:v>
                </c:pt>
                <c:pt idx="5389">
                  <c:v>36.520000000000003</c:v>
                </c:pt>
                <c:pt idx="5390">
                  <c:v>24.63</c:v>
                </c:pt>
                <c:pt idx="5391">
                  <c:v>29.19</c:v>
                </c:pt>
                <c:pt idx="5392">
                  <c:v>69.2</c:v>
                </c:pt>
                <c:pt idx="5393">
                  <c:v>18.47</c:v>
                </c:pt>
                <c:pt idx="5394">
                  <c:v>63.29</c:v>
                </c:pt>
                <c:pt idx="5395">
                  <c:v>64.45</c:v>
                </c:pt>
                <c:pt idx="5396">
                  <c:v>10.84</c:v>
                </c:pt>
                <c:pt idx="5397">
                  <c:v>16.36</c:v>
                </c:pt>
                <c:pt idx="5398">
                  <c:v>36.28</c:v>
                </c:pt>
                <c:pt idx="5399">
                  <c:v>24.8</c:v>
                </c:pt>
                <c:pt idx="5400">
                  <c:v>29.07</c:v>
                </c:pt>
                <c:pt idx="5401">
                  <c:v>69.36</c:v>
                </c:pt>
                <c:pt idx="5402">
                  <c:v>18.670000000000002</c:v>
                </c:pt>
                <c:pt idx="5403">
                  <c:v>63.21</c:v>
                </c:pt>
                <c:pt idx="5404">
                  <c:v>64.56</c:v>
                </c:pt>
                <c:pt idx="5405">
                  <c:v>10.69</c:v>
                </c:pt>
                <c:pt idx="5406">
                  <c:v>16.309999999999999</c:v>
                </c:pt>
                <c:pt idx="5407">
                  <c:v>36.049999999999997</c:v>
                </c:pt>
                <c:pt idx="5408">
                  <c:v>24.97</c:v>
                </c:pt>
                <c:pt idx="5409">
                  <c:v>28.94</c:v>
                </c:pt>
                <c:pt idx="5410">
                  <c:v>69.52</c:v>
                </c:pt>
                <c:pt idx="5411">
                  <c:v>18.87</c:v>
                </c:pt>
                <c:pt idx="5412">
                  <c:v>63.13</c:v>
                </c:pt>
                <c:pt idx="5413">
                  <c:v>64.67</c:v>
                </c:pt>
                <c:pt idx="5414">
                  <c:v>10.53</c:v>
                </c:pt>
                <c:pt idx="5415">
                  <c:v>16.27</c:v>
                </c:pt>
                <c:pt idx="5416">
                  <c:v>35.82</c:v>
                </c:pt>
                <c:pt idx="5417">
                  <c:v>25.15</c:v>
                </c:pt>
                <c:pt idx="5418">
                  <c:v>28.81</c:v>
                </c:pt>
                <c:pt idx="5419">
                  <c:v>69.67</c:v>
                </c:pt>
                <c:pt idx="5420">
                  <c:v>19.07</c:v>
                </c:pt>
                <c:pt idx="5421">
                  <c:v>63.05</c:v>
                </c:pt>
                <c:pt idx="5422">
                  <c:v>64.78</c:v>
                </c:pt>
                <c:pt idx="5423">
                  <c:v>10.37</c:v>
                </c:pt>
                <c:pt idx="5424">
                  <c:v>16.22</c:v>
                </c:pt>
                <c:pt idx="5425">
                  <c:v>35.58</c:v>
                </c:pt>
                <c:pt idx="5426">
                  <c:v>25.32</c:v>
                </c:pt>
                <c:pt idx="5427">
                  <c:v>28.68</c:v>
                </c:pt>
                <c:pt idx="5428">
                  <c:v>69.819999999999993</c:v>
                </c:pt>
                <c:pt idx="5429">
                  <c:v>19.27</c:v>
                </c:pt>
                <c:pt idx="5430">
                  <c:v>62.96</c:v>
                </c:pt>
                <c:pt idx="5431">
                  <c:v>64.89</c:v>
                </c:pt>
                <c:pt idx="5432">
                  <c:v>10.220000000000001</c:v>
                </c:pt>
                <c:pt idx="5433">
                  <c:v>16.170000000000002</c:v>
                </c:pt>
                <c:pt idx="5434">
                  <c:v>35.35</c:v>
                </c:pt>
                <c:pt idx="5435">
                  <c:v>25.49</c:v>
                </c:pt>
                <c:pt idx="5436">
                  <c:v>28.55</c:v>
                </c:pt>
                <c:pt idx="5437">
                  <c:v>69.98</c:v>
                </c:pt>
                <c:pt idx="5438">
                  <c:v>19.47</c:v>
                </c:pt>
                <c:pt idx="5439">
                  <c:v>62.87</c:v>
                </c:pt>
                <c:pt idx="5440">
                  <c:v>65</c:v>
                </c:pt>
                <c:pt idx="5441">
                  <c:v>16.12</c:v>
                </c:pt>
                <c:pt idx="5442">
                  <c:v>35.11</c:v>
                </c:pt>
                <c:pt idx="5443">
                  <c:v>25.66</c:v>
                </c:pt>
                <c:pt idx="5444">
                  <c:v>28.42</c:v>
                </c:pt>
                <c:pt idx="5445">
                  <c:v>70.13</c:v>
                </c:pt>
                <c:pt idx="5446">
                  <c:v>19.670000000000002</c:v>
                </c:pt>
                <c:pt idx="5447">
                  <c:v>62.79</c:v>
                </c:pt>
                <c:pt idx="5448">
                  <c:v>65.11</c:v>
                </c:pt>
                <c:pt idx="5449">
                  <c:v>16.07</c:v>
                </c:pt>
                <c:pt idx="5450">
                  <c:v>34.880000000000003</c:v>
                </c:pt>
                <c:pt idx="5451">
                  <c:v>25.84</c:v>
                </c:pt>
                <c:pt idx="5452">
                  <c:v>28.29</c:v>
                </c:pt>
                <c:pt idx="5453">
                  <c:v>70.27</c:v>
                </c:pt>
                <c:pt idx="5454">
                  <c:v>19.87</c:v>
                </c:pt>
                <c:pt idx="5455">
                  <c:v>62.7</c:v>
                </c:pt>
                <c:pt idx="5456">
                  <c:v>65.209999999999994</c:v>
                </c:pt>
                <c:pt idx="5457">
                  <c:v>16.02</c:v>
                </c:pt>
                <c:pt idx="5458">
                  <c:v>34.65</c:v>
                </c:pt>
                <c:pt idx="5459">
                  <c:v>26.01</c:v>
                </c:pt>
                <c:pt idx="5460">
                  <c:v>28.16</c:v>
                </c:pt>
                <c:pt idx="5461">
                  <c:v>70.42</c:v>
                </c:pt>
                <c:pt idx="5462">
                  <c:v>20.07</c:v>
                </c:pt>
                <c:pt idx="5463">
                  <c:v>62.61</c:v>
                </c:pt>
                <c:pt idx="5464">
                  <c:v>65.319999999999993</c:v>
                </c:pt>
                <c:pt idx="5465">
                  <c:v>15.97</c:v>
                </c:pt>
                <c:pt idx="5466">
                  <c:v>34.409999999999997</c:v>
                </c:pt>
                <c:pt idx="5467">
                  <c:v>26.18</c:v>
                </c:pt>
                <c:pt idx="5468">
                  <c:v>28.03</c:v>
                </c:pt>
                <c:pt idx="5469">
                  <c:v>70.569999999999993</c:v>
                </c:pt>
                <c:pt idx="5470">
                  <c:v>20.27</c:v>
                </c:pt>
                <c:pt idx="5471">
                  <c:v>62.52</c:v>
                </c:pt>
                <c:pt idx="5472">
                  <c:v>65.42</c:v>
                </c:pt>
                <c:pt idx="5473">
                  <c:v>15.92</c:v>
                </c:pt>
                <c:pt idx="5474">
                  <c:v>34.18</c:v>
                </c:pt>
                <c:pt idx="5475">
                  <c:v>26.35</c:v>
                </c:pt>
                <c:pt idx="5476">
                  <c:v>27.89</c:v>
                </c:pt>
                <c:pt idx="5477">
                  <c:v>70.709999999999994</c:v>
                </c:pt>
                <c:pt idx="5478">
                  <c:v>20.47</c:v>
                </c:pt>
                <c:pt idx="5479">
                  <c:v>62.43</c:v>
                </c:pt>
                <c:pt idx="5480">
                  <c:v>65.53</c:v>
                </c:pt>
                <c:pt idx="5481">
                  <c:v>15.86</c:v>
                </c:pt>
                <c:pt idx="5482">
                  <c:v>33.950000000000003</c:v>
                </c:pt>
                <c:pt idx="5483">
                  <c:v>26.53</c:v>
                </c:pt>
                <c:pt idx="5484">
                  <c:v>27.76</c:v>
                </c:pt>
                <c:pt idx="5485">
                  <c:v>70.849999999999994</c:v>
                </c:pt>
                <c:pt idx="5486">
                  <c:v>20.67</c:v>
                </c:pt>
                <c:pt idx="5487">
                  <c:v>62.34</c:v>
                </c:pt>
                <c:pt idx="5488">
                  <c:v>65.63</c:v>
                </c:pt>
                <c:pt idx="5489">
                  <c:v>15.81</c:v>
                </c:pt>
                <c:pt idx="5490">
                  <c:v>33.71</c:v>
                </c:pt>
                <c:pt idx="5491">
                  <c:v>26.7</c:v>
                </c:pt>
                <c:pt idx="5492">
                  <c:v>27.62</c:v>
                </c:pt>
                <c:pt idx="5493">
                  <c:v>70.989999999999995</c:v>
                </c:pt>
                <c:pt idx="5494">
                  <c:v>20.87</c:v>
                </c:pt>
                <c:pt idx="5495">
                  <c:v>62.25</c:v>
                </c:pt>
                <c:pt idx="5496">
                  <c:v>65.739999999999995</c:v>
                </c:pt>
                <c:pt idx="5497">
                  <c:v>15.75</c:v>
                </c:pt>
                <c:pt idx="5498">
                  <c:v>33.479999999999997</c:v>
                </c:pt>
                <c:pt idx="5499">
                  <c:v>26.87</c:v>
                </c:pt>
                <c:pt idx="5500">
                  <c:v>27.49</c:v>
                </c:pt>
                <c:pt idx="5501">
                  <c:v>71.13</c:v>
                </c:pt>
                <c:pt idx="5502">
                  <c:v>21.07</c:v>
                </c:pt>
                <c:pt idx="5503">
                  <c:v>62.16</c:v>
                </c:pt>
                <c:pt idx="5504">
                  <c:v>65.84</c:v>
                </c:pt>
                <c:pt idx="5505">
                  <c:v>15.7</c:v>
                </c:pt>
                <c:pt idx="5506">
                  <c:v>33.25</c:v>
                </c:pt>
                <c:pt idx="5507">
                  <c:v>27.04</c:v>
                </c:pt>
                <c:pt idx="5508">
                  <c:v>27.35</c:v>
                </c:pt>
                <c:pt idx="5509">
                  <c:v>71.27</c:v>
                </c:pt>
                <c:pt idx="5510">
                  <c:v>21.27</c:v>
                </c:pt>
                <c:pt idx="5511">
                  <c:v>62.06</c:v>
                </c:pt>
                <c:pt idx="5512">
                  <c:v>65.94</c:v>
                </c:pt>
                <c:pt idx="5513">
                  <c:v>15.64</c:v>
                </c:pt>
                <c:pt idx="5514">
                  <c:v>33.01</c:v>
                </c:pt>
                <c:pt idx="5515">
                  <c:v>27.21</c:v>
                </c:pt>
                <c:pt idx="5516">
                  <c:v>27.21</c:v>
                </c:pt>
                <c:pt idx="5517">
                  <c:v>71.400000000000006</c:v>
                </c:pt>
                <c:pt idx="5518">
                  <c:v>21.47</c:v>
                </c:pt>
                <c:pt idx="5519">
                  <c:v>61.97</c:v>
                </c:pt>
                <c:pt idx="5520">
                  <c:v>66.040000000000006</c:v>
                </c:pt>
                <c:pt idx="5521">
                  <c:v>15.58</c:v>
                </c:pt>
                <c:pt idx="5522">
                  <c:v>32.78</c:v>
                </c:pt>
                <c:pt idx="5523">
                  <c:v>27.38</c:v>
                </c:pt>
                <c:pt idx="5524">
                  <c:v>27.08</c:v>
                </c:pt>
                <c:pt idx="5525">
                  <c:v>71.540000000000006</c:v>
                </c:pt>
                <c:pt idx="5526">
                  <c:v>21.67</c:v>
                </c:pt>
                <c:pt idx="5527">
                  <c:v>61.87</c:v>
                </c:pt>
                <c:pt idx="5528">
                  <c:v>66.14</c:v>
                </c:pt>
                <c:pt idx="5529">
                  <c:v>15.52</c:v>
                </c:pt>
                <c:pt idx="5530">
                  <c:v>32.549999999999997</c:v>
                </c:pt>
                <c:pt idx="5531">
                  <c:v>27.55</c:v>
                </c:pt>
                <c:pt idx="5532">
                  <c:v>26.94</c:v>
                </c:pt>
                <c:pt idx="5533">
                  <c:v>71.67</c:v>
                </c:pt>
                <c:pt idx="5534">
                  <c:v>21.87</c:v>
                </c:pt>
                <c:pt idx="5535">
                  <c:v>61.78</c:v>
                </c:pt>
                <c:pt idx="5536">
                  <c:v>66.239999999999995</c:v>
                </c:pt>
                <c:pt idx="5537">
                  <c:v>15.47</c:v>
                </c:pt>
                <c:pt idx="5538">
                  <c:v>32.31</c:v>
                </c:pt>
                <c:pt idx="5539">
                  <c:v>27.73</c:v>
                </c:pt>
                <c:pt idx="5540">
                  <c:v>26.8</c:v>
                </c:pt>
                <c:pt idx="5541">
                  <c:v>71.8</c:v>
                </c:pt>
                <c:pt idx="5542">
                  <c:v>22.07</c:v>
                </c:pt>
                <c:pt idx="5543">
                  <c:v>61.68</c:v>
                </c:pt>
                <c:pt idx="5544">
                  <c:v>66.33</c:v>
                </c:pt>
                <c:pt idx="5545">
                  <c:v>15.41</c:v>
                </c:pt>
                <c:pt idx="5546">
                  <c:v>32.08</c:v>
                </c:pt>
                <c:pt idx="5547">
                  <c:v>27.9</c:v>
                </c:pt>
                <c:pt idx="5548">
                  <c:v>26.66</c:v>
                </c:pt>
                <c:pt idx="5549">
                  <c:v>71.930000000000007</c:v>
                </c:pt>
                <c:pt idx="5550">
                  <c:v>22.27</c:v>
                </c:pt>
                <c:pt idx="5551">
                  <c:v>61.58</c:v>
                </c:pt>
                <c:pt idx="5552">
                  <c:v>66.430000000000007</c:v>
                </c:pt>
                <c:pt idx="5553">
                  <c:v>15.34</c:v>
                </c:pt>
                <c:pt idx="5554">
                  <c:v>31.85</c:v>
                </c:pt>
                <c:pt idx="5555">
                  <c:v>28.07</c:v>
                </c:pt>
                <c:pt idx="5556">
                  <c:v>26.52</c:v>
                </c:pt>
                <c:pt idx="5557">
                  <c:v>72.05</c:v>
                </c:pt>
                <c:pt idx="5558">
                  <c:v>22.47</c:v>
                </c:pt>
                <c:pt idx="5559">
                  <c:v>61.48</c:v>
                </c:pt>
                <c:pt idx="5560">
                  <c:v>66.52</c:v>
                </c:pt>
                <c:pt idx="5561">
                  <c:v>15.28</c:v>
                </c:pt>
                <c:pt idx="5562">
                  <c:v>31.62</c:v>
                </c:pt>
                <c:pt idx="5563">
                  <c:v>28.24</c:v>
                </c:pt>
                <c:pt idx="5564">
                  <c:v>26.37</c:v>
                </c:pt>
                <c:pt idx="5565">
                  <c:v>72.180000000000007</c:v>
                </c:pt>
                <c:pt idx="5566">
                  <c:v>22.67</c:v>
                </c:pt>
                <c:pt idx="5567">
                  <c:v>61.38</c:v>
                </c:pt>
                <c:pt idx="5568">
                  <c:v>66.62</c:v>
                </c:pt>
                <c:pt idx="5569">
                  <c:v>15.22</c:v>
                </c:pt>
                <c:pt idx="5570">
                  <c:v>31.38</c:v>
                </c:pt>
                <c:pt idx="5571">
                  <c:v>28.41</c:v>
                </c:pt>
                <c:pt idx="5572">
                  <c:v>26.23</c:v>
                </c:pt>
                <c:pt idx="5573">
                  <c:v>72.3</c:v>
                </c:pt>
                <c:pt idx="5574">
                  <c:v>22.87</c:v>
                </c:pt>
                <c:pt idx="5575">
                  <c:v>61.28</c:v>
                </c:pt>
                <c:pt idx="5576">
                  <c:v>66.709999999999994</c:v>
                </c:pt>
                <c:pt idx="5577">
                  <c:v>15.16</c:v>
                </c:pt>
                <c:pt idx="5578">
                  <c:v>31.15</c:v>
                </c:pt>
                <c:pt idx="5579">
                  <c:v>28.58</c:v>
                </c:pt>
                <c:pt idx="5580">
                  <c:v>26.09</c:v>
                </c:pt>
                <c:pt idx="5581">
                  <c:v>72.42</c:v>
                </c:pt>
                <c:pt idx="5582">
                  <c:v>23.07</c:v>
                </c:pt>
                <c:pt idx="5583">
                  <c:v>61.18</c:v>
                </c:pt>
                <c:pt idx="5584">
                  <c:v>66.8</c:v>
                </c:pt>
                <c:pt idx="5585">
                  <c:v>15.09</c:v>
                </c:pt>
                <c:pt idx="5586">
                  <c:v>30.92</c:v>
                </c:pt>
                <c:pt idx="5587">
                  <c:v>28.75</c:v>
                </c:pt>
                <c:pt idx="5588">
                  <c:v>25.94</c:v>
                </c:pt>
                <c:pt idx="5589">
                  <c:v>72.540000000000006</c:v>
                </c:pt>
                <c:pt idx="5590">
                  <c:v>23.27</c:v>
                </c:pt>
                <c:pt idx="5591">
                  <c:v>61.08</c:v>
                </c:pt>
                <c:pt idx="5592">
                  <c:v>66.89</c:v>
                </c:pt>
                <c:pt idx="5593">
                  <c:v>15.03</c:v>
                </c:pt>
                <c:pt idx="5594">
                  <c:v>30.69</c:v>
                </c:pt>
                <c:pt idx="5595">
                  <c:v>28.92</c:v>
                </c:pt>
                <c:pt idx="5596">
                  <c:v>25.8</c:v>
                </c:pt>
                <c:pt idx="5597">
                  <c:v>72.650000000000006</c:v>
                </c:pt>
                <c:pt idx="5598">
                  <c:v>23.47</c:v>
                </c:pt>
                <c:pt idx="5599">
                  <c:v>60.98</c:v>
                </c:pt>
                <c:pt idx="5600">
                  <c:v>66.98</c:v>
                </c:pt>
                <c:pt idx="5601">
                  <c:v>14.96</c:v>
                </c:pt>
                <c:pt idx="5602">
                  <c:v>30.46</c:v>
                </c:pt>
                <c:pt idx="5603">
                  <c:v>29.09</c:v>
                </c:pt>
                <c:pt idx="5604">
                  <c:v>25.65</c:v>
                </c:pt>
                <c:pt idx="5605">
                  <c:v>72.77</c:v>
                </c:pt>
                <c:pt idx="5606">
                  <c:v>23.67</c:v>
                </c:pt>
                <c:pt idx="5607">
                  <c:v>60.88</c:v>
                </c:pt>
                <c:pt idx="5608">
                  <c:v>67.069999999999993</c:v>
                </c:pt>
                <c:pt idx="5609">
                  <c:v>14.9</c:v>
                </c:pt>
                <c:pt idx="5610">
                  <c:v>30.22</c:v>
                </c:pt>
                <c:pt idx="5611">
                  <c:v>29.26</c:v>
                </c:pt>
                <c:pt idx="5612">
                  <c:v>25.51</c:v>
                </c:pt>
                <c:pt idx="5613">
                  <c:v>72.88</c:v>
                </c:pt>
                <c:pt idx="5614">
                  <c:v>23.87</c:v>
                </c:pt>
                <c:pt idx="5615">
                  <c:v>60.77</c:v>
                </c:pt>
                <c:pt idx="5616">
                  <c:v>67.16</c:v>
                </c:pt>
                <c:pt idx="5617">
                  <c:v>14.83</c:v>
                </c:pt>
                <c:pt idx="5618">
                  <c:v>29.99</c:v>
                </c:pt>
                <c:pt idx="5619">
                  <c:v>29.43</c:v>
                </c:pt>
                <c:pt idx="5620">
                  <c:v>25.36</c:v>
                </c:pt>
                <c:pt idx="5621">
                  <c:v>72.989999999999995</c:v>
                </c:pt>
                <c:pt idx="5622">
                  <c:v>24.07</c:v>
                </c:pt>
                <c:pt idx="5623">
                  <c:v>60.67</c:v>
                </c:pt>
                <c:pt idx="5624">
                  <c:v>67.239999999999995</c:v>
                </c:pt>
                <c:pt idx="5625">
                  <c:v>14.76</c:v>
                </c:pt>
                <c:pt idx="5626">
                  <c:v>29.76</c:v>
                </c:pt>
                <c:pt idx="5627">
                  <c:v>29.6</c:v>
                </c:pt>
                <c:pt idx="5628">
                  <c:v>25.21</c:v>
                </c:pt>
                <c:pt idx="5629">
                  <c:v>73.09</c:v>
                </c:pt>
                <c:pt idx="5630">
                  <c:v>24.27</c:v>
                </c:pt>
                <c:pt idx="5631">
                  <c:v>60.56</c:v>
                </c:pt>
                <c:pt idx="5632">
                  <c:v>67.33</c:v>
                </c:pt>
                <c:pt idx="5633">
                  <c:v>14.7</c:v>
                </c:pt>
                <c:pt idx="5634">
                  <c:v>29.53</c:v>
                </c:pt>
                <c:pt idx="5635">
                  <c:v>29.77</c:v>
                </c:pt>
                <c:pt idx="5636">
                  <c:v>25.07</c:v>
                </c:pt>
                <c:pt idx="5637">
                  <c:v>73.2</c:v>
                </c:pt>
                <c:pt idx="5638">
                  <c:v>24.47</c:v>
                </c:pt>
                <c:pt idx="5639">
                  <c:v>60.46</c:v>
                </c:pt>
                <c:pt idx="5640">
                  <c:v>67.41</c:v>
                </c:pt>
                <c:pt idx="5641">
                  <c:v>14.63</c:v>
                </c:pt>
                <c:pt idx="5642">
                  <c:v>29.3</c:v>
                </c:pt>
                <c:pt idx="5643">
                  <c:v>29.94</c:v>
                </c:pt>
                <c:pt idx="5644">
                  <c:v>24.92</c:v>
                </c:pt>
                <c:pt idx="5645">
                  <c:v>73.3</c:v>
                </c:pt>
                <c:pt idx="5646">
                  <c:v>24.67</c:v>
                </c:pt>
                <c:pt idx="5647">
                  <c:v>60.35</c:v>
                </c:pt>
                <c:pt idx="5648">
                  <c:v>67.5</c:v>
                </c:pt>
                <c:pt idx="5649">
                  <c:v>14.56</c:v>
                </c:pt>
                <c:pt idx="5650">
                  <c:v>29.07</c:v>
                </c:pt>
                <c:pt idx="5651">
                  <c:v>30.11</c:v>
                </c:pt>
                <c:pt idx="5652">
                  <c:v>24.77</c:v>
                </c:pt>
                <c:pt idx="5653">
                  <c:v>73.400000000000006</c:v>
                </c:pt>
                <c:pt idx="5654">
                  <c:v>24.87</c:v>
                </c:pt>
                <c:pt idx="5655">
                  <c:v>60.24</c:v>
                </c:pt>
                <c:pt idx="5656">
                  <c:v>67.58</c:v>
                </c:pt>
                <c:pt idx="5657">
                  <c:v>14.49</c:v>
                </c:pt>
                <c:pt idx="5658">
                  <c:v>28.83</c:v>
                </c:pt>
                <c:pt idx="5659">
                  <c:v>30.28</c:v>
                </c:pt>
                <c:pt idx="5660">
                  <c:v>24.62</c:v>
                </c:pt>
                <c:pt idx="5661">
                  <c:v>73.5</c:v>
                </c:pt>
                <c:pt idx="5662">
                  <c:v>25.07</c:v>
                </c:pt>
                <c:pt idx="5663">
                  <c:v>60.13</c:v>
                </c:pt>
                <c:pt idx="5664">
                  <c:v>67.66</c:v>
                </c:pt>
                <c:pt idx="5665">
                  <c:v>14.42</c:v>
                </c:pt>
                <c:pt idx="5666">
                  <c:v>28.6</c:v>
                </c:pt>
                <c:pt idx="5667">
                  <c:v>30.44</c:v>
                </c:pt>
                <c:pt idx="5668">
                  <c:v>24.47</c:v>
                </c:pt>
                <c:pt idx="5669">
                  <c:v>73.59</c:v>
                </c:pt>
                <c:pt idx="5670">
                  <c:v>25.27</c:v>
                </c:pt>
                <c:pt idx="5671">
                  <c:v>60.02</c:v>
                </c:pt>
                <c:pt idx="5672">
                  <c:v>67.739999999999995</c:v>
                </c:pt>
                <c:pt idx="5673">
                  <c:v>14.34</c:v>
                </c:pt>
                <c:pt idx="5674">
                  <c:v>28.37</c:v>
                </c:pt>
                <c:pt idx="5675">
                  <c:v>30.61</c:v>
                </c:pt>
                <c:pt idx="5676">
                  <c:v>24.31</c:v>
                </c:pt>
                <c:pt idx="5677">
                  <c:v>73.680000000000007</c:v>
                </c:pt>
                <c:pt idx="5678">
                  <c:v>25.47</c:v>
                </c:pt>
                <c:pt idx="5679">
                  <c:v>59.91</c:v>
                </c:pt>
                <c:pt idx="5680">
                  <c:v>67.81</c:v>
                </c:pt>
                <c:pt idx="5681">
                  <c:v>14.27</c:v>
                </c:pt>
                <c:pt idx="5682">
                  <c:v>28.14</c:v>
                </c:pt>
                <c:pt idx="5683">
                  <c:v>30.78</c:v>
                </c:pt>
                <c:pt idx="5684">
                  <c:v>24.16</c:v>
                </c:pt>
                <c:pt idx="5685">
                  <c:v>73.77</c:v>
                </c:pt>
                <c:pt idx="5686">
                  <c:v>25.66</c:v>
                </c:pt>
                <c:pt idx="5687">
                  <c:v>59.8</c:v>
                </c:pt>
                <c:pt idx="5688">
                  <c:v>67.89</c:v>
                </c:pt>
                <c:pt idx="5689">
                  <c:v>14.2</c:v>
                </c:pt>
                <c:pt idx="5690">
                  <c:v>27.91</c:v>
                </c:pt>
                <c:pt idx="5691">
                  <c:v>30.95</c:v>
                </c:pt>
                <c:pt idx="5692">
                  <c:v>24.01</c:v>
                </c:pt>
                <c:pt idx="5693">
                  <c:v>73.86</c:v>
                </c:pt>
                <c:pt idx="5694">
                  <c:v>25.86</c:v>
                </c:pt>
                <c:pt idx="5695">
                  <c:v>59.69</c:v>
                </c:pt>
                <c:pt idx="5696">
                  <c:v>67.959999999999994</c:v>
                </c:pt>
                <c:pt idx="5697">
                  <c:v>14.12</c:v>
                </c:pt>
                <c:pt idx="5698">
                  <c:v>27.68</c:v>
                </c:pt>
                <c:pt idx="5699">
                  <c:v>31.12</c:v>
                </c:pt>
                <c:pt idx="5700">
                  <c:v>23.86</c:v>
                </c:pt>
                <c:pt idx="5701">
                  <c:v>73.95</c:v>
                </c:pt>
                <c:pt idx="5702">
                  <c:v>26.06</c:v>
                </c:pt>
                <c:pt idx="5703">
                  <c:v>59.58</c:v>
                </c:pt>
                <c:pt idx="5704">
                  <c:v>68.040000000000006</c:v>
                </c:pt>
                <c:pt idx="5705">
                  <c:v>14.05</c:v>
                </c:pt>
                <c:pt idx="5706">
                  <c:v>27.45</c:v>
                </c:pt>
                <c:pt idx="5707">
                  <c:v>31.29</c:v>
                </c:pt>
                <c:pt idx="5708">
                  <c:v>23.7</c:v>
                </c:pt>
                <c:pt idx="5709">
                  <c:v>74.03</c:v>
                </c:pt>
                <c:pt idx="5710">
                  <c:v>26.26</c:v>
                </c:pt>
                <c:pt idx="5711">
                  <c:v>59.47</c:v>
                </c:pt>
                <c:pt idx="5712">
                  <c:v>68.11</c:v>
                </c:pt>
                <c:pt idx="5713">
                  <c:v>13.98</c:v>
                </c:pt>
                <c:pt idx="5714">
                  <c:v>27.22</c:v>
                </c:pt>
                <c:pt idx="5715">
                  <c:v>31.45</c:v>
                </c:pt>
                <c:pt idx="5716">
                  <c:v>23.55</c:v>
                </c:pt>
                <c:pt idx="5717">
                  <c:v>74.11</c:v>
                </c:pt>
                <c:pt idx="5718">
                  <c:v>26.46</c:v>
                </c:pt>
                <c:pt idx="5719">
                  <c:v>59.35</c:v>
                </c:pt>
                <c:pt idx="5720">
                  <c:v>68.180000000000007</c:v>
                </c:pt>
                <c:pt idx="5721">
                  <c:v>13.9</c:v>
                </c:pt>
                <c:pt idx="5722">
                  <c:v>26.99</c:v>
                </c:pt>
                <c:pt idx="5723">
                  <c:v>31.62</c:v>
                </c:pt>
                <c:pt idx="5724">
                  <c:v>23.39</c:v>
                </c:pt>
                <c:pt idx="5725">
                  <c:v>74.180000000000007</c:v>
                </c:pt>
                <c:pt idx="5726">
                  <c:v>26.66</c:v>
                </c:pt>
                <c:pt idx="5727">
                  <c:v>59.24</c:v>
                </c:pt>
                <c:pt idx="5728">
                  <c:v>68.25</c:v>
                </c:pt>
                <c:pt idx="5729">
                  <c:v>13.82</c:v>
                </c:pt>
                <c:pt idx="5730">
                  <c:v>26.76</c:v>
                </c:pt>
                <c:pt idx="5731">
                  <c:v>31.79</c:v>
                </c:pt>
                <c:pt idx="5732">
                  <c:v>23.24</c:v>
                </c:pt>
                <c:pt idx="5733">
                  <c:v>74.260000000000005</c:v>
                </c:pt>
                <c:pt idx="5734">
                  <c:v>26.85</c:v>
                </c:pt>
                <c:pt idx="5735">
                  <c:v>59.13</c:v>
                </c:pt>
                <c:pt idx="5736">
                  <c:v>68.319999999999993</c:v>
                </c:pt>
                <c:pt idx="5737">
                  <c:v>13.75</c:v>
                </c:pt>
                <c:pt idx="5738">
                  <c:v>26.53</c:v>
                </c:pt>
                <c:pt idx="5739">
                  <c:v>31.96</c:v>
                </c:pt>
                <c:pt idx="5740">
                  <c:v>23.08</c:v>
                </c:pt>
                <c:pt idx="5741">
                  <c:v>74.33</c:v>
                </c:pt>
                <c:pt idx="5742">
                  <c:v>27.05</c:v>
                </c:pt>
                <c:pt idx="5743">
                  <c:v>59.01</c:v>
                </c:pt>
                <c:pt idx="5744">
                  <c:v>68.38</c:v>
                </c:pt>
                <c:pt idx="5745">
                  <c:v>13.67</c:v>
                </c:pt>
                <c:pt idx="5746">
                  <c:v>26.3</c:v>
                </c:pt>
                <c:pt idx="5747">
                  <c:v>32.130000000000003</c:v>
                </c:pt>
                <c:pt idx="5748">
                  <c:v>22.93</c:v>
                </c:pt>
                <c:pt idx="5749">
                  <c:v>74.400000000000006</c:v>
                </c:pt>
                <c:pt idx="5750">
                  <c:v>27.25</c:v>
                </c:pt>
                <c:pt idx="5751">
                  <c:v>58.89</c:v>
                </c:pt>
                <c:pt idx="5752">
                  <c:v>68.45</c:v>
                </c:pt>
                <c:pt idx="5753">
                  <c:v>13.59</c:v>
                </c:pt>
                <c:pt idx="5754">
                  <c:v>26.07</c:v>
                </c:pt>
                <c:pt idx="5755">
                  <c:v>32.29</c:v>
                </c:pt>
                <c:pt idx="5756">
                  <c:v>22.77</c:v>
                </c:pt>
                <c:pt idx="5757">
                  <c:v>74.459999999999994</c:v>
                </c:pt>
                <c:pt idx="5758">
                  <c:v>27.45</c:v>
                </c:pt>
                <c:pt idx="5759">
                  <c:v>58.78</c:v>
                </c:pt>
                <c:pt idx="5760">
                  <c:v>68.510000000000005</c:v>
                </c:pt>
                <c:pt idx="5761">
                  <c:v>13.51</c:v>
                </c:pt>
                <c:pt idx="5762">
                  <c:v>25.84</c:v>
                </c:pt>
                <c:pt idx="5763">
                  <c:v>32.46</c:v>
                </c:pt>
                <c:pt idx="5764">
                  <c:v>22.61</c:v>
                </c:pt>
                <c:pt idx="5765">
                  <c:v>74.53</c:v>
                </c:pt>
                <c:pt idx="5766">
                  <c:v>27.65</c:v>
                </c:pt>
                <c:pt idx="5767">
                  <c:v>58.66</c:v>
                </c:pt>
                <c:pt idx="5768">
                  <c:v>68.58</c:v>
                </c:pt>
                <c:pt idx="5769">
                  <c:v>13.43</c:v>
                </c:pt>
                <c:pt idx="5770">
                  <c:v>25.61</c:v>
                </c:pt>
                <c:pt idx="5771">
                  <c:v>32.630000000000003</c:v>
                </c:pt>
                <c:pt idx="5772">
                  <c:v>22.45</c:v>
                </c:pt>
                <c:pt idx="5773">
                  <c:v>74.59</c:v>
                </c:pt>
                <c:pt idx="5774">
                  <c:v>27.84</c:v>
                </c:pt>
                <c:pt idx="5775">
                  <c:v>58.54</c:v>
                </c:pt>
                <c:pt idx="5776">
                  <c:v>68.64</c:v>
                </c:pt>
                <c:pt idx="5777">
                  <c:v>13.35</c:v>
                </c:pt>
                <c:pt idx="5778">
                  <c:v>25.38</c:v>
                </c:pt>
                <c:pt idx="5779">
                  <c:v>32.79</c:v>
                </c:pt>
                <c:pt idx="5780">
                  <c:v>22.3</c:v>
                </c:pt>
                <c:pt idx="5781">
                  <c:v>74.64</c:v>
                </c:pt>
                <c:pt idx="5782">
                  <c:v>28.04</c:v>
                </c:pt>
                <c:pt idx="5783">
                  <c:v>58.42</c:v>
                </c:pt>
                <c:pt idx="5784">
                  <c:v>68.7</c:v>
                </c:pt>
                <c:pt idx="5785">
                  <c:v>13.27</c:v>
                </c:pt>
                <c:pt idx="5786">
                  <c:v>25.15</c:v>
                </c:pt>
                <c:pt idx="5787">
                  <c:v>32.96</c:v>
                </c:pt>
                <c:pt idx="5788">
                  <c:v>22.14</c:v>
                </c:pt>
                <c:pt idx="5789">
                  <c:v>74.7</c:v>
                </c:pt>
                <c:pt idx="5790">
                  <c:v>28.24</c:v>
                </c:pt>
                <c:pt idx="5791">
                  <c:v>58.3</c:v>
                </c:pt>
                <c:pt idx="5792">
                  <c:v>68.75</c:v>
                </c:pt>
                <c:pt idx="5793">
                  <c:v>13.19</c:v>
                </c:pt>
                <c:pt idx="5794">
                  <c:v>24.92</c:v>
                </c:pt>
                <c:pt idx="5795">
                  <c:v>33.130000000000003</c:v>
                </c:pt>
                <c:pt idx="5796">
                  <c:v>21.98</c:v>
                </c:pt>
                <c:pt idx="5797">
                  <c:v>74.75</c:v>
                </c:pt>
                <c:pt idx="5798">
                  <c:v>28.43</c:v>
                </c:pt>
                <c:pt idx="5799">
                  <c:v>58.18</c:v>
                </c:pt>
                <c:pt idx="5800">
                  <c:v>68.81</c:v>
                </c:pt>
                <c:pt idx="5801">
                  <c:v>13.11</c:v>
                </c:pt>
                <c:pt idx="5802">
                  <c:v>24.7</c:v>
                </c:pt>
                <c:pt idx="5803">
                  <c:v>33.29</c:v>
                </c:pt>
                <c:pt idx="5804">
                  <c:v>21.82</c:v>
                </c:pt>
                <c:pt idx="5805">
                  <c:v>74.790000000000006</c:v>
                </c:pt>
                <c:pt idx="5806">
                  <c:v>28.63</c:v>
                </c:pt>
                <c:pt idx="5807">
                  <c:v>58.06</c:v>
                </c:pt>
                <c:pt idx="5808">
                  <c:v>68.86</c:v>
                </c:pt>
                <c:pt idx="5809">
                  <c:v>13.02</c:v>
                </c:pt>
                <c:pt idx="5810">
                  <c:v>24.47</c:v>
                </c:pt>
                <c:pt idx="5811">
                  <c:v>33.46</c:v>
                </c:pt>
                <c:pt idx="5812">
                  <c:v>21.66</c:v>
                </c:pt>
                <c:pt idx="5813">
                  <c:v>74.84</c:v>
                </c:pt>
                <c:pt idx="5814">
                  <c:v>28.83</c:v>
                </c:pt>
                <c:pt idx="5815">
                  <c:v>57.94</c:v>
                </c:pt>
                <c:pt idx="5816">
                  <c:v>68.92</c:v>
                </c:pt>
                <c:pt idx="5817">
                  <c:v>12.94</c:v>
                </c:pt>
                <c:pt idx="5818">
                  <c:v>24.24</c:v>
                </c:pt>
                <c:pt idx="5819">
                  <c:v>33.619999999999997</c:v>
                </c:pt>
                <c:pt idx="5820">
                  <c:v>21.49</c:v>
                </c:pt>
                <c:pt idx="5821">
                  <c:v>74.88</c:v>
                </c:pt>
                <c:pt idx="5822">
                  <c:v>29.02</c:v>
                </c:pt>
                <c:pt idx="5823">
                  <c:v>57.82</c:v>
                </c:pt>
                <c:pt idx="5824">
                  <c:v>68.97</c:v>
                </c:pt>
                <c:pt idx="5825">
                  <c:v>12.86</c:v>
                </c:pt>
                <c:pt idx="5826">
                  <c:v>24.01</c:v>
                </c:pt>
                <c:pt idx="5827">
                  <c:v>33.79</c:v>
                </c:pt>
                <c:pt idx="5828">
                  <c:v>21.33</c:v>
                </c:pt>
                <c:pt idx="5829">
                  <c:v>74.92</c:v>
                </c:pt>
                <c:pt idx="5830">
                  <c:v>29.22</c:v>
                </c:pt>
                <c:pt idx="5831">
                  <c:v>57.7</c:v>
                </c:pt>
                <c:pt idx="5832">
                  <c:v>69.02</c:v>
                </c:pt>
                <c:pt idx="5833">
                  <c:v>12.77</c:v>
                </c:pt>
                <c:pt idx="5834">
                  <c:v>23.78</c:v>
                </c:pt>
                <c:pt idx="5835">
                  <c:v>33.96</c:v>
                </c:pt>
                <c:pt idx="5836">
                  <c:v>21.17</c:v>
                </c:pt>
                <c:pt idx="5837">
                  <c:v>74.959999999999994</c:v>
                </c:pt>
                <c:pt idx="5838">
                  <c:v>29.42</c:v>
                </c:pt>
                <c:pt idx="5839">
                  <c:v>57.58</c:v>
                </c:pt>
                <c:pt idx="5840">
                  <c:v>69.069999999999993</c:v>
                </c:pt>
                <c:pt idx="5841">
                  <c:v>12.69</c:v>
                </c:pt>
                <c:pt idx="5842">
                  <c:v>23.55</c:v>
                </c:pt>
                <c:pt idx="5843">
                  <c:v>34.119999999999997</c:v>
                </c:pt>
                <c:pt idx="5844">
                  <c:v>21.01</c:v>
                </c:pt>
                <c:pt idx="5845">
                  <c:v>74.989999999999995</c:v>
                </c:pt>
                <c:pt idx="5846">
                  <c:v>29.61</c:v>
                </c:pt>
                <c:pt idx="5847">
                  <c:v>57.45</c:v>
                </c:pt>
                <c:pt idx="5848">
                  <c:v>69.11</c:v>
                </c:pt>
                <c:pt idx="5849">
                  <c:v>12.6</c:v>
                </c:pt>
                <c:pt idx="5850">
                  <c:v>23.33</c:v>
                </c:pt>
                <c:pt idx="5851">
                  <c:v>34.29</c:v>
                </c:pt>
                <c:pt idx="5852">
                  <c:v>20.85</c:v>
                </c:pt>
                <c:pt idx="5853">
                  <c:v>75.02</c:v>
                </c:pt>
                <c:pt idx="5854">
                  <c:v>29.81</c:v>
                </c:pt>
                <c:pt idx="5855">
                  <c:v>57.33</c:v>
                </c:pt>
                <c:pt idx="5856">
                  <c:v>69.16</c:v>
                </c:pt>
                <c:pt idx="5857">
                  <c:v>12.51</c:v>
                </c:pt>
                <c:pt idx="5858">
                  <c:v>23.1</c:v>
                </c:pt>
                <c:pt idx="5859">
                  <c:v>34.450000000000003</c:v>
                </c:pt>
                <c:pt idx="5860">
                  <c:v>20.68</c:v>
                </c:pt>
                <c:pt idx="5861">
                  <c:v>75.040000000000006</c:v>
                </c:pt>
                <c:pt idx="5862">
                  <c:v>30</c:v>
                </c:pt>
                <c:pt idx="5863">
                  <c:v>57.2</c:v>
                </c:pt>
                <c:pt idx="5864">
                  <c:v>69.2</c:v>
                </c:pt>
                <c:pt idx="5865">
                  <c:v>12.43</c:v>
                </c:pt>
                <c:pt idx="5866">
                  <c:v>22.87</c:v>
                </c:pt>
                <c:pt idx="5867">
                  <c:v>34.619999999999997</c:v>
                </c:pt>
                <c:pt idx="5868">
                  <c:v>20.52</c:v>
                </c:pt>
                <c:pt idx="5869">
                  <c:v>75.069999999999993</c:v>
                </c:pt>
                <c:pt idx="5870">
                  <c:v>30.2</c:v>
                </c:pt>
                <c:pt idx="5871">
                  <c:v>57.08</c:v>
                </c:pt>
                <c:pt idx="5872">
                  <c:v>69.239999999999995</c:v>
                </c:pt>
                <c:pt idx="5873">
                  <c:v>12.34</c:v>
                </c:pt>
                <c:pt idx="5874">
                  <c:v>22.64</c:v>
                </c:pt>
                <c:pt idx="5875">
                  <c:v>34.78</c:v>
                </c:pt>
                <c:pt idx="5876">
                  <c:v>20.350000000000001</c:v>
                </c:pt>
                <c:pt idx="5877">
                  <c:v>75.09</c:v>
                </c:pt>
                <c:pt idx="5878">
                  <c:v>30.39</c:v>
                </c:pt>
                <c:pt idx="5879">
                  <c:v>56.95</c:v>
                </c:pt>
                <c:pt idx="5880">
                  <c:v>69.28</c:v>
                </c:pt>
                <c:pt idx="5881">
                  <c:v>12.25</c:v>
                </c:pt>
                <c:pt idx="5882">
                  <c:v>22.42</c:v>
                </c:pt>
                <c:pt idx="5883">
                  <c:v>34.94</c:v>
                </c:pt>
                <c:pt idx="5884">
                  <c:v>20.190000000000001</c:v>
                </c:pt>
                <c:pt idx="5885">
                  <c:v>75.11</c:v>
                </c:pt>
                <c:pt idx="5886">
                  <c:v>30.58</c:v>
                </c:pt>
                <c:pt idx="5887">
                  <c:v>56.82</c:v>
                </c:pt>
                <c:pt idx="5888">
                  <c:v>69.319999999999993</c:v>
                </c:pt>
                <c:pt idx="5889">
                  <c:v>12.16</c:v>
                </c:pt>
                <c:pt idx="5890">
                  <c:v>22.19</c:v>
                </c:pt>
                <c:pt idx="5891">
                  <c:v>35.11</c:v>
                </c:pt>
                <c:pt idx="5892">
                  <c:v>20.02</c:v>
                </c:pt>
                <c:pt idx="5893">
                  <c:v>75.12</c:v>
                </c:pt>
                <c:pt idx="5894">
                  <c:v>30.78</c:v>
                </c:pt>
                <c:pt idx="5895">
                  <c:v>56.7</c:v>
                </c:pt>
                <c:pt idx="5896">
                  <c:v>69.349999999999994</c:v>
                </c:pt>
                <c:pt idx="5897">
                  <c:v>12.07</c:v>
                </c:pt>
                <c:pt idx="5898">
                  <c:v>21.96</c:v>
                </c:pt>
                <c:pt idx="5899">
                  <c:v>35.270000000000003</c:v>
                </c:pt>
                <c:pt idx="5900">
                  <c:v>19.86</c:v>
                </c:pt>
                <c:pt idx="5901">
                  <c:v>75.13</c:v>
                </c:pt>
                <c:pt idx="5902">
                  <c:v>30.97</c:v>
                </c:pt>
                <c:pt idx="5903">
                  <c:v>56.57</c:v>
                </c:pt>
                <c:pt idx="5904">
                  <c:v>69.39</c:v>
                </c:pt>
                <c:pt idx="5905">
                  <c:v>11.99</c:v>
                </c:pt>
                <c:pt idx="5906">
                  <c:v>21.74</c:v>
                </c:pt>
                <c:pt idx="5907">
                  <c:v>35.44</c:v>
                </c:pt>
                <c:pt idx="5908">
                  <c:v>19.690000000000001</c:v>
                </c:pt>
                <c:pt idx="5909">
                  <c:v>75.14</c:v>
                </c:pt>
                <c:pt idx="5910">
                  <c:v>31.17</c:v>
                </c:pt>
                <c:pt idx="5911">
                  <c:v>56.44</c:v>
                </c:pt>
                <c:pt idx="5912">
                  <c:v>69.42</c:v>
                </c:pt>
                <c:pt idx="5913">
                  <c:v>11.9</c:v>
                </c:pt>
                <c:pt idx="5914">
                  <c:v>21.51</c:v>
                </c:pt>
                <c:pt idx="5915">
                  <c:v>35.6</c:v>
                </c:pt>
                <c:pt idx="5916">
                  <c:v>19.53</c:v>
                </c:pt>
                <c:pt idx="5917">
                  <c:v>75.14</c:v>
                </c:pt>
                <c:pt idx="5918">
                  <c:v>31.36</c:v>
                </c:pt>
                <c:pt idx="5919">
                  <c:v>56.31</c:v>
                </c:pt>
                <c:pt idx="5920">
                  <c:v>69.45</c:v>
                </c:pt>
                <c:pt idx="5921">
                  <c:v>11.8</c:v>
                </c:pt>
                <c:pt idx="5922">
                  <c:v>21.28</c:v>
                </c:pt>
                <c:pt idx="5923">
                  <c:v>35.770000000000003</c:v>
                </c:pt>
                <c:pt idx="5924">
                  <c:v>19.36</c:v>
                </c:pt>
                <c:pt idx="5925">
                  <c:v>75.14</c:v>
                </c:pt>
                <c:pt idx="5926">
                  <c:v>31.55</c:v>
                </c:pt>
                <c:pt idx="5927">
                  <c:v>56.18</c:v>
                </c:pt>
                <c:pt idx="5928">
                  <c:v>69.48</c:v>
                </c:pt>
                <c:pt idx="5929">
                  <c:v>11.71</c:v>
                </c:pt>
                <c:pt idx="5930">
                  <c:v>21.06</c:v>
                </c:pt>
                <c:pt idx="5931">
                  <c:v>35.93</c:v>
                </c:pt>
                <c:pt idx="5932">
                  <c:v>19.190000000000001</c:v>
                </c:pt>
                <c:pt idx="5933">
                  <c:v>75.14</c:v>
                </c:pt>
                <c:pt idx="5934">
                  <c:v>31.74</c:v>
                </c:pt>
                <c:pt idx="5935">
                  <c:v>56.05</c:v>
                </c:pt>
                <c:pt idx="5936">
                  <c:v>69.510000000000005</c:v>
                </c:pt>
                <c:pt idx="5937">
                  <c:v>11.62</c:v>
                </c:pt>
                <c:pt idx="5938">
                  <c:v>20.83</c:v>
                </c:pt>
                <c:pt idx="5939">
                  <c:v>36.090000000000003</c:v>
                </c:pt>
                <c:pt idx="5940">
                  <c:v>19.02</c:v>
                </c:pt>
                <c:pt idx="5941">
                  <c:v>75.14</c:v>
                </c:pt>
                <c:pt idx="5942">
                  <c:v>31.94</c:v>
                </c:pt>
                <c:pt idx="5943">
                  <c:v>55.92</c:v>
                </c:pt>
                <c:pt idx="5944">
                  <c:v>69.53</c:v>
                </c:pt>
                <c:pt idx="5945">
                  <c:v>11.53</c:v>
                </c:pt>
                <c:pt idx="5946">
                  <c:v>20.6</c:v>
                </c:pt>
                <c:pt idx="5947">
                  <c:v>36.26</c:v>
                </c:pt>
                <c:pt idx="5948">
                  <c:v>18.86</c:v>
                </c:pt>
                <c:pt idx="5949">
                  <c:v>75.13</c:v>
                </c:pt>
                <c:pt idx="5950">
                  <c:v>32.130000000000003</c:v>
                </c:pt>
                <c:pt idx="5951">
                  <c:v>55.79</c:v>
                </c:pt>
                <c:pt idx="5952">
                  <c:v>69.56</c:v>
                </c:pt>
                <c:pt idx="5953">
                  <c:v>11.44</c:v>
                </c:pt>
                <c:pt idx="5954">
                  <c:v>20.38</c:v>
                </c:pt>
                <c:pt idx="5955">
                  <c:v>36.42</c:v>
                </c:pt>
                <c:pt idx="5956">
                  <c:v>18.690000000000001</c:v>
                </c:pt>
                <c:pt idx="5957">
                  <c:v>75.12</c:v>
                </c:pt>
                <c:pt idx="5958">
                  <c:v>32.32</c:v>
                </c:pt>
                <c:pt idx="5959">
                  <c:v>55.66</c:v>
                </c:pt>
                <c:pt idx="5960">
                  <c:v>69.58</c:v>
                </c:pt>
                <c:pt idx="5961">
                  <c:v>11.34</c:v>
                </c:pt>
                <c:pt idx="5962">
                  <c:v>20.149999999999999</c:v>
                </c:pt>
                <c:pt idx="5963">
                  <c:v>36.58</c:v>
                </c:pt>
                <c:pt idx="5964">
                  <c:v>18.52</c:v>
                </c:pt>
                <c:pt idx="5965">
                  <c:v>75.11</c:v>
                </c:pt>
                <c:pt idx="5966">
                  <c:v>32.51</c:v>
                </c:pt>
                <c:pt idx="5967">
                  <c:v>55.53</c:v>
                </c:pt>
                <c:pt idx="5968">
                  <c:v>69.599999999999994</c:v>
                </c:pt>
                <c:pt idx="5969">
                  <c:v>11.25</c:v>
                </c:pt>
                <c:pt idx="5970">
                  <c:v>19.93</c:v>
                </c:pt>
                <c:pt idx="5971">
                  <c:v>36.74</c:v>
                </c:pt>
                <c:pt idx="5972">
                  <c:v>18.350000000000001</c:v>
                </c:pt>
                <c:pt idx="5973">
                  <c:v>75.09</c:v>
                </c:pt>
                <c:pt idx="5974">
                  <c:v>32.700000000000003</c:v>
                </c:pt>
                <c:pt idx="5975">
                  <c:v>55.39</c:v>
                </c:pt>
                <c:pt idx="5976">
                  <c:v>69.62</c:v>
                </c:pt>
                <c:pt idx="5977">
                  <c:v>11.16</c:v>
                </c:pt>
                <c:pt idx="5978">
                  <c:v>19.7</c:v>
                </c:pt>
                <c:pt idx="5979">
                  <c:v>36.909999999999997</c:v>
                </c:pt>
                <c:pt idx="5980">
                  <c:v>18.18</c:v>
                </c:pt>
                <c:pt idx="5981">
                  <c:v>75.069999999999993</c:v>
                </c:pt>
                <c:pt idx="5982">
                  <c:v>32.89</c:v>
                </c:pt>
                <c:pt idx="5983">
                  <c:v>55.26</c:v>
                </c:pt>
                <c:pt idx="5984">
                  <c:v>69.63</c:v>
                </c:pt>
                <c:pt idx="5985">
                  <c:v>11.06</c:v>
                </c:pt>
                <c:pt idx="5986">
                  <c:v>19.48</c:v>
                </c:pt>
                <c:pt idx="5987">
                  <c:v>37.07</c:v>
                </c:pt>
                <c:pt idx="5988">
                  <c:v>18.010000000000002</c:v>
                </c:pt>
                <c:pt idx="5989">
                  <c:v>75.05</c:v>
                </c:pt>
                <c:pt idx="5990">
                  <c:v>33.08</c:v>
                </c:pt>
                <c:pt idx="5991">
                  <c:v>55.13</c:v>
                </c:pt>
                <c:pt idx="5992">
                  <c:v>69.650000000000006</c:v>
                </c:pt>
                <c:pt idx="5993">
                  <c:v>10.97</c:v>
                </c:pt>
                <c:pt idx="5994">
                  <c:v>19.25</c:v>
                </c:pt>
                <c:pt idx="5995">
                  <c:v>37.229999999999997</c:v>
                </c:pt>
                <c:pt idx="5996">
                  <c:v>17.84</c:v>
                </c:pt>
                <c:pt idx="5997">
                  <c:v>75.02</c:v>
                </c:pt>
                <c:pt idx="5998">
                  <c:v>33.270000000000003</c:v>
                </c:pt>
                <c:pt idx="5999">
                  <c:v>54.99</c:v>
                </c:pt>
                <c:pt idx="6000">
                  <c:v>69.66</c:v>
                </c:pt>
                <c:pt idx="6001">
                  <c:v>10.87</c:v>
                </c:pt>
                <c:pt idx="6002">
                  <c:v>19.03</c:v>
                </c:pt>
                <c:pt idx="6003">
                  <c:v>37.39</c:v>
                </c:pt>
                <c:pt idx="6004">
                  <c:v>17.670000000000002</c:v>
                </c:pt>
                <c:pt idx="6005">
                  <c:v>74.989999999999995</c:v>
                </c:pt>
                <c:pt idx="6006">
                  <c:v>33.46</c:v>
                </c:pt>
                <c:pt idx="6007">
                  <c:v>54.86</c:v>
                </c:pt>
                <c:pt idx="6008">
                  <c:v>69.67</c:v>
                </c:pt>
                <c:pt idx="6009">
                  <c:v>10.77</c:v>
                </c:pt>
                <c:pt idx="6010">
                  <c:v>18.8</c:v>
                </c:pt>
                <c:pt idx="6011">
                  <c:v>37.549999999999997</c:v>
                </c:pt>
                <c:pt idx="6012">
                  <c:v>17.5</c:v>
                </c:pt>
                <c:pt idx="6013">
                  <c:v>74.959999999999994</c:v>
                </c:pt>
                <c:pt idx="6014">
                  <c:v>33.65</c:v>
                </c:pt>
                <c:pt idx="6015">
                  <c:v>54.72</c:v>
                </c:pt>
                <c:pt idx="6016">
                  <c:v>69.680000000000007</c:v>
                </c:pt>
                <c:pt idx="6017">
                  <c:v>10.68</c:v>
                </c:pt>
                <c:pt idx="6018">
                  <c:v>18.579999999999998</c:v>
                </c:pt>
                <c:pt idx="6019">
                  <c:v>37.72</c:v>
                </c:pt>
                <c:pt idx="6020">
                  <c:v>17.329999999999998</c:v>
                </c:pt>
                <c:pt idx="6021">
                  <c:v>74.930000000000007</c:v>
                </c:pt>
                <c:pt idx="6022">
                  <c:v>33.840000000000003</c:v>
                </c:pt>
                <c:pt idx="6023">
                  <c:v>54.58</c:v>
                </c:pt>
                <c:pt idx="6024">
                  <c:v>69.69</c:v>
                </c:pt>
                <c:pt idx="6025">
                  <c:v>10.58</c:v>
                </c:pt>
                <c:pt idx="6026">
                  <c:v>18.36</c:v>
                </c:pt>
                <c:pt idx="6027">
                  <c:v>37.880000000000003</c:v>
                </c:pt>
                <c:pt idx="6028">
                  <c:v>17.16</c:v>
                </c:pt>
                <c:pt idx="6029">
                  <c:v>74.89</c:v>
                </c:pt>
                <c:pt idx="6030">
                  <c:v>34.03</c:v>
                </c:pt>
                <c:pt idx="6031">
                  <c:v>54.45</c:v>
                </c:pt>
                <c:pt idx="6032">
                  <c:v>69.69</c:v>
                </c:pt>
                <c:pt idx="6033">
                  <c:v>10.48</c:v>
                </c:pt>
                <c:pt idx="6034">
                  <c:v>18.13</c:v>
                </c:pt>
                <c:pt idx="6035">
                  <c:v>38.04</c:v>
                </c:pt>
                <c:pt idx="6036">
                  <c:v>16.98</c:v>
                </c:pt>
                <c:pt idx="6037">
                  <c:v>74.849999999999994</c:v>
                </c:pt>
                <c:pt idx="6038">
                  <c:v>34.21</c:v>
                </c:pt>
                <c:pt idx="6039">
                  <c:v>54.31</c:v>
                </c:pt>
                <c:pt idx="6040">
                  <c:v>69.7</c:v>
                </c:pt>
                <c:pt idx="6041">
                  <c:v>10.39</c:v>
                </c:pt>
                <c:pt idx="6042">
                  <c:v>17.91</c:v>
                </c:pt>
                <c:pt idx="6043">
                  <c:v>38.200000000000003</c:v>
                </c:pt>
                <c:pt idx="6044">
                  <c:v>16.809999999999999</c:v>
                </c:pt>
                <c:pt idx="6045">
                  <c:v>74.81</c:v>
                </c:pt>
                <c:pt idx="6046">
                  <c:v>34.4</c:v>
                </c:pt>
                <c:pt idx="6047">
                  <c:v>54.17</c:v>
                </c:pt>
                <c:pt idx="6048">
                  <c:v>69.7</c:v>
                </c:pt>
                <c:pt idx="6049">
                  <c:v>10.29</c:v>
                </c:pt>
                <c:pt idx="6050">
                  <c:v>17.68</c:v>
                </c:pt>
                <c:pt idx="6051">
                  <c:v>38.36</c:v>
                </c:pt>
                <c:pt idx="6052">
                  <c:v>16.64</c:v>
                </c:pt>
                <c:pt idx="6053">
                  <c:v>74.760000000000005</c:v>
                </c:pt>
                <c:pt idx="6054">
                  <c:v>34.590000000000003</c:v>
                </c:pt>
                <c:pt idx="6055">
                  <c:v>54.03</c:v>
                </c:pt>
                <c:pt idx="6056">
                  <c:v>69.7</c:v>
                </c:pt>
                <c:pt idx="6057">
                  <c:v>10.19</c:v>
                </c:pt>
                <c:pt idx="6058">
                  <c:v>17.46</c:v>
                </c:pt>
                <c:pt idx="6059">
                  <c:v>38.520000000000003</c:v>
                </c:pt>
                <c:pt idx="6060">
                  <c:v>16.47</c:v>
                </c:pt>
                <c:pt idx="6061">
                  <c:v>74.709999999999994</c:v>
                </c:pt>
                <c:pt idx="6062">
                  <c:v>34.770000000000003</c:v>
                </c:pt>
                <c:pt idx="6063">
                  <c:v>53.9</c:v>
                </c:pt>
                <c:pt idx="6064">
                  <c:v>69.69</c:v>
                </c:pt>
                <c:pt idx="6065">
                  <c:v>10.09</c:v>
                </c:pt>
                <c:pt idx="6066">
                  <c:v>17.239999999999998</c:v>
                </c:pt>
                <c:pt idx="6067">
                  <c:v>38.68</c:v>
                </c:pt>
                <c:pt idx="6068">
                  <c:v>16.29</c:v>
                </c:pt>
                <c:pt idx="6069">
                  <c:v>74.66</c:v>
                </c:pt>
                <c:pt idx="6070">
                  <c:v>34.96</c:v>
                </c:pt>
                <c:pt idx="6071">
                  <c:v>53.76</c:v>
                </c:pt>
                <c:pt idx="6072">
                  <c:v>69.69</c:v>
                </c:pt>
                <c:pt idx="6073">
                  <c:v>17.02</c:v>
                </c:pt>
                <c:pt idx="6074">
                  <c:v>38.840000000000003</c:v>
                </c:pt>
                <c:pt idx="6075">
                  <c:v>16.12</c:v>
                </c:pt>
                <c:pt idx="6076">
                  <c:v>74.61</c:v>
                </c:pt>
                <c:pt idx="6077">
                  <c:v>35.14</c:v>
                </c:pt>
                <c:pt idx="6078">
                  <c:v>53.62</c:v>
                </c:pt>
                <c:pt idx="6079">
                  <c:v>69.680000000000007</c:v>
                </c:pt>
                <c:pt idx="6080">
                  <c:v>16.79</c:v>
                </c:pt>
                <c:pt idx="6081">
                  <c:v>39</c:v>
                </c:pt>
                <c:pt idx="6082">
                  <c:v>15.95</c:v>
                </c:pt>
                <c:pt idx="6083">
                  <c:v>74.55</c:v>
                </c:pt>
                <c:pt idx="6084">
                  <c:v>35.33</c:v>
                </c:pt>
                <c:pt idx="6085">
                  <c:v>53.48</c:v>
                </c:pt>
                <c:pt idx="6086">
                  <c:v>69.67</c:v>
                </c:pt>
                <c:pt idx="6087">
                  <c:v>16.57</c:v>
                </c:pt>
                <c:pt idx="6088">
                  <c:v>39.159999999999997</c:v>
                </c:pt>
                <c:pt idx="6089">
                  <c:v>15.77</c:v>
                </c:pt>
                <c:pt idx="6090">
                  <c:v>74.489999999999995</c:v>
                </c:pt>
                <c:pt idx="6091">
                  <c:v>35.51</c:v>
                </c:pt>
                <c:pt idx="6092">
                  <c:v>53.34</c:v>
                </c:pt>
                <c:pt idx="6093">
                  <c:v>69.66</c:v>
                </c:pt>
                <c:pt idx="6094">
                  <c:v>16.350000000000001</c:v>
                </c:pt>
                <c:pt idx="6095">
                  <c:v>39.32</c:v>
                </c:pt>
                <c:pt idx="6096">
                  <c:v>15.6</c:v>
                </c:pt>
                <c:pt idx="6097">
                  <c:v>74.430000000000007</c:v>
                </c:pt>
                <c:pt idx="6098">
                  <c:v>35.700000000000003</c:v>
                </c:pt>
                <c:pt idx="6099">
                  <c:v>53.2</c:v>
                </c:pt>
                <c:pt idx="6100">
                  <c:v>69.650000000000006</c:v>
                </c:pt>
                <c:pt idx="6101">
                  <c:v>16.13</c:v>
                </c:pt>
                <c:pt idx="6102">
                  <c:v>39.479999999999997</c:v>
                </c:pt>
                <c:pt idx="6103">
                  <c:v>15.42</c:v>
                </c:pt>
                <c:pt idx="6104">
                  <c:v>74.37</c:v>
                </c:pt>
                <c:pt idx="6105">
                  <c:v>35.880000000000003</c:v>
                </c:pt>
                <c:pt idx="6106">
                  <c:v>53.05</c:v>
                </c:pt>
                <c:pt idx="6107">
                  <c:v>69.64</c:v>
                </c:pt>
                <c:pt idx="6108">
                  <c:v>15.9</c:v>
                </c:pt>
                <c:pt idx="6109">
                  <c:v>39.64</c:v>
                </c:pt>
                <c:pt idx="6110">
                  <c:v>15.25</c:v>
                </c:pt>
                <c:pt idx="6111">
                  <c:v>74.3</c:v>
                </c:pt>
                <c:pt idx="6112">
                  <c:v>36.06</c:v>
                </c:pt>
                <c:pt idx="6113">
                  <c:v>52.91</c:v>
                </c:pt>
                <c:pt idx="6114">
                  <c:v>69.62</c:v>
                </c:pt>
                <c:pt idx="6115">
                  <c:v>15.68</c:v>
                </c:pt>
                <c:pt idx="6116">
                  <c:v>39.799999999999997</c:v>
                </c:pt>
                <c:pt idx="6117">
                  <c:v>15.07</c:v>
                </c:pt>
                <c:pt idx="6118">
                  <c:v>74.23</c:v>
                </c:pt>
                <c:pt idx="6119">
                  <c:v>36.25</c:v>
                </c:pt>
                <c:pt idx="6120">
                  <c:v>52.77</c:v>
                </c:pt>
                <c:pt idx="6121">
                  <c:v>69.599999999999994</c:v>
                </c:pt>
                <c:pt idx="6122">
                  <c:v>15.46</c:v>
                </c:pt>
                <c:pt idx="6123">
                  <c:v>39.96</c:v>
                </c:pt>
                <c:pt idx="6124">
                  <c:v>74.16</c:v>
                </c:pt>
                <c:pt idx="6125">
                  <c:v>36.43</c:v>
                </c:pt>
                <c:pt idx="6126">
                  <c:v>52.63</c:v>
                </c:pt>
                <c:pt idx="6127">
                  <c:v>69.58</c:v>
                </c:pt>
                <c:pt idx="6128">
                  <c:v>15.24</c:v>
                </c:pt>
                <c:pt idx="6129">
                  <c:v>40.119999999999997</c:v>
                </c:pt>
                <c:pt idx="6130">
                  <c:v>14.72</c:v>
                </c:pt>
                <c:pt idx="6131">
                  <c:v>74.08</c:v>
                </c:pt>
                <c:pt idx="6132">
                  <c:v>36.61</c:v>
                </c:pt>
                <c:pt idx="6133">
                  <c:v>52.48</c:v>
                </c:pt>
                <c:pt idx="6134">
                  <c:v>69.56</c:v>
                </c:pt>
                <c:pt idx="6135">
                  <c:v>15.02</c:v>
                </c:pt>
                <c:pt idx="6136">
                  <c:v>40.270000000000003</c:v>
                </c:pt>
                <c:pt idx="6137">
                  <c:v>14.55</c:v>
                </c:pt>
                <c:pt idx="6138">
                  <c:v>74.010000000000005</c:v>
                </c:pt>
                <c:pt idx="6139">
                  <c:v>36.79</c:v>
                </c:pt>
                <c:pt idx="6140">
                  <c:v>52.34</c:v>
                </c:pt>
                <c:pt idx="6141">
                  <c:v>69.53</c:v>
                </c:pt>
                <c:pt idx="6142">
                  <c:v>14.8</c:v>
                </c:pt>
                <c:pt idx="6143">
                  <c:v>40.43</c:v>
                </c:pt>
                <c:pt idx="6144">
                  <c:v>14.37</c:v>
                </c:pt>
                <c:pt idx="6145">
                  <c:v>73.930000000000007</c:v>
                </c:pt>
                <c:pt idx="6146">
                  <c:v>36.97</c:v>
                </c:pt>
                <c:pt idx="6147">
                  <c:v>52.19</c:v>
                </c:pt>
                <c:pt idx="6148">
                  <c:v>69.510000000000005</c:v>
                </c:pt>
                <c:pt idx="6149">
                  <c:v>14.58</c:v>
                </c:pt>
                <c:pt idx="6150">
                  <c:v>40.590000000000003</c:v>
                </c:pt>
                <c:pt idx="6151">
                  <c:v>14.2</c:v>
                </c:pt>
                <c:pt idx="6152">
                  <c:v>73.849999999999994</c:v>
                </c:pt>
                <c:pt idx="6153">
                  <c:v>37.15</c:v>
                </c:pt>
                <c:pt idx="6154">
                  <c:v>52.05</c:v>
                </c:pt>
                <c:pt idx="6155">
                  <c:v>69.48</c:v>
                </c:pt>
                <c:pt idx="6156">
                  <c:v>14.36</c:v>
                </c:pt>
                <c:pt idx="6157">
                  <c:v>40.75</c:v>
                </c:pt>
                <c:pt idx="6158">
                  <c:v>14.02</c:v>
                </c:pt>
                <c:pt idx="6159">
                  <c:v>73.77</c:v>
                </c:pt>
                <c:pt idx="6160">
                  <c:v>37.33</c:v>
                </c:pt>
                <c:pt idx="6161">
                  <c:v>51.9</c:v>
                </c:pt>
                <c:pt idx="6162">
                  <c:v>69.45</c:v>
                </c:pt>
                <c:pt idx="6163">
                  <c:v>14.14</c:v>
                </c:pt>
                <c:pt idx="6164">
                  <c:v>40.909999999999997</c:v>
                </c:pt>
                <c:pt idx="6165">
                  <c:v>13.84</c:v>
                </c:pt>
                <c:pt idx="6166">
                  <c:v>73.680000000000007</c:v>
                </c:pt>
                <c:pt idx="6167">
                  <c:v>10.17</c:v>
                </c:pt>
                <c:pt idx="6168">
                  <c:v>37.51</c:v>
                </c:pt>
                <c:pt idx="6169">
                  <c:v>51.76</c:v>
                </c:pt>
                <c:pt idx="6170">
                  <c:v>69.42</c:v>
                </c:pt>
                <c:pt idx="6171">
                  <c:v>13.91</c:v>
                </c:pt>
                <c:pt idx="6172">
                  <c:v>41.06</c:v>
                </c:pt>
                <c:pt idx="6173">
                  <c:v>13.67</c:v>
                </c:pt>
                <c:pt idx="6174">
                  <c:v>73.599999999999994</c:v>
                </c:pt>
                <c:pt idx="6175">
                  <c:v>10.3</c:v>
                </c:pt>
                <c:pt idx="6176">
                  <c:v>37.68</c:v>
                </c:pt>
                <c:pt idx="6177">
                  <c:v>51.61</c:v>
                </c:pt>
                <c:pt idx="6178">
                  <c:v>69.38</c:v>
                </c:pt>
                <c:pt idx="6179">
                  <c:v>13.69</c:v>
                </c:pt>
                <c:pt idx="6180">
                  <c:v>41.22</c:v>
                </c:pt>
                <c:pt idx="6181">
                  <c:v>13.49</c:v>
                </c:pt>
                <c:pt idx="6182">
                  <c:v>73.510000000000005</c:v>
                </c:pt>
                <c:pt idx="6183">
                  <c:v>10.42</c:v>
                </c:pt>
                <c:pt idx="6184">
                  <c:v>37.86</c:v>
                </c:pt>
                <c:pt idx="6185">
                  <c:v>51.47</c:v>
                </c:pt>
                <c:pt idx="6186">
                  <c:v>69.349999999999994</c:v>
                </c:pt>
                <c:pt idx="6187">
                  <c:v>13.48</c:v>
                </c:pt>
                <c:pt idx="6188">
                  <c:v>41.38</c:v>
                </c:pt>
                <c:pt idx="6189">
                  <c:v>13.31</c:v>
                </c:pt>
                <c:pt idx="6190">
                  <c:v>73.42</c:v>
                </c:pt>
                <c:pt idx="6191">
                  <c:v>10.54</c:v>
                </c:pt>
                <c:pt idx="6192">
                  <c:v>38.04</c:v>
                </c:pt>
                <c:pt idx="6193">
                  <c:v>51.32</c:v>
                </c:pt>
                <c:pt idx="6194">
                  <c:v>69.31</c:v>
                </c:pt>
                <c:pt idx="6195">
                  <c:v>13.26</c:v>
                </c:pt>
                <c:pt idx="6196">
                  <c:v>41.53</c:v>
                </c:pt>
                <c:pt idx="6197">
                  <c:v>13.13</c:v>
                </c:pt>
                <c:pt idx="6198">
                  <c:v>73.319999999999993</c:v>
                </c:pt>
                <c:pt idx="6199">
                  <c:v>10.66</c:v>
                </c:pt>
                <c:pt idx="6200">
                  <c:v>38.21</c:v>
                </c:pt>
                <c:pt idx="6201">
                  <c:v>51.17</c:v>
                </c:pt>
                <c:pt idx="6202">
                  <c:v>69.27</c:v>
                </c:pt>
                <c:pt idx="6203">
                  <c:v>13.04</c:v>
                </c:pt>
                <c:pt idx="6204">
                  <c:v>41.69</c:v>
                </c:pt>
                <c:pt idx="6205">
                  <c:v>12.96</c:v>
                </c:pt>
                <c:pt idx="6206">
                  <c:v>73.23</c:v>
                </c:pt>
                <c:pt idx="6207">
                  <c:v>10.79</c:v>
                </c:pt>
                <c:pt idx="6208">
                  <c:v>38.39</c:v>
                </c:pt>
                <c:pt idx="6209">
                  <c:v>51.02</c:v>
                </c:pt>
                <c:pt idx="6210">
                  <c:v>69.23</c:v>
                </c:pt>
                <c:pt idx="6211">
                  <c:v>12.82</c:v>
                </c:pt>
                <c:pt idx="6212">
                  <c:v>41.85</c:v>
                </c:pt>
                <c:pt idx="6213">
                  <c:v>12.78</c:v>
                </c:pt>
                <c:pt idx="6214">
                  <c:v>73.13</c:v>
                </c:pt>
                <c:pt idx="6215">
                  <c:v>10.91</c:v>
                </c:pt>
                <c:pt idx="6216">
                  <c:v>38.56</c:v>
                </c:pt>
                <c:pt idx="6217">
                  <c:v>50.87</c:v>
                </c:pt>
                <c:pt idx="6218">
                  <c:v>69.19</c:v>
                </c:pt>
                <c:pt idx="6219">
                  <c:v>10.130000000000001</c:v>
                </c:pt>
                <c:pt idx="6220">
                  <c:v>12.6</c:v>
                </c:pt>
                <c:pt idx="6221">
                  <c:v>42</c:v>
                </c:pt>
                <c:pt idx="6222">
                  <c:v>12.6</c:v>
                </c:pt>
                <c:pt idx="6223">
                  <c:v>73.03</c:v>
                </c:pt>
                <c:pt idx="6224">
                  <c:v>11.03</c:v>
                </c:pt>
                <c:pt idx="6225">
                  <c:v>38.74</c:v>
                </c:pt>
                <c:pt idx="6226">
                  <c:v>50.73</c:v>
                </c:pt>
                <c:pt idx="6227">
                  <c:v>69.14</c:v>
                </c:pt>
                <c:pt idx="6228">
                  <c:v>10.199999999999999</c:v>
                </c:pt>
                <c:pt idx="6229">
                  <c:v>12.38</c:v>
                </c:pt>
                <c:pt idx="6230">
                  <c:v>42.16</c:v>
                </c:pt>
                <c:pt idx="6231">
                  <c:v>12.42</c:v>
                </c:pt>
                <c:pt idx="6232">
                  <c:v>72.930000000000007</c:v>
                </c:pt>
                <c:pt idx="6233">
                  <c:v>11.15</c:v>
                </c:pt>
                <c:pt idx="6234">
                  <c:v>38.909999999999997</c:v>
                </c:pt>
                <c:pt idx="6235">
                  <c:v>50.58</c:v>
                </c:pt>
                <c:pt idx="6236">
                  <c:v>69.09</c:v>
                </c:pt>
                <c:pt idx="6237">
                  <c:v>10.26</c:v>
                </c:pt>
                <c:pt idx="6238">
                  <c:v>12.16</c:v>
                </c:pt>
                <c:pt idx="6239">
                  <c:v>42.31</c:v>
                </c:pt>
                <c:pt idx="6240">
                  <c:v>12.24</c:v>
                </c:pt>
                <c:pt idx="6241">
                  <c:v>72.83</c:v>
                </c:pt>
                <c:pt idx="6242">
                  <c:v>11.27</c:v>
                </c:pt>
                <c:pt idx="6243">
                  <c:v>39.08</c:v>
                </c:pt>
                <c:pt idx="6244">
                  <c:v>50.43</c:v>
                </c:pt>
                <c:pt idx="6245">
                  <c:v>69.05</c:v>
                </c:pt>
                <c:pt idx="6246">
                  <c:v>10.32</c:v>
                </c:pt>
                <c:pt idx="6247">
                  <c:v>11.94</c:v>
                </c:pt>
                <c:pt idx="6248">
                  <c:v>42.47</c:v>
                </c:pt>
                <c:pt idx="6249">
                  <c:v>12.07</c:v>
                </c:pt>
                <c:pt idx="6250">
                  <c:v>72.73</c:v>
                </c:pt>
                <c:pt idx="6251">
                  <c:v>11.4</c:v>
                </c:pt>
                <c:pt idx="6252">
                  <c:v>39.25</c:v>
                </c:pt>
                <c:pt idx="6253">
                  <c:v>50.28</c:v>
                </c:pt>
                <c:pt idx="6254">
                  <c:v>68.989999999999995</c:v>
                </c:pt>
                <c:pt idx="6255">
                  <c:v>10.38</c:v>
                </c:pt>
                <c:pt idx="6256">
                  <c:v>11.73</c:v>
                </c:pt>
                <c:pt idx="6257">
                  <c:v>42.63</c:v>
                </c:pt>
                <c:pt idx="6258">
                  <c:v>11.89</c:v>
                </c:pt>
                <c:pt idx="6259">
                  <c:v>72.62</c:v>
                </c:pt>
                <c:pt idx="6260">
                  <c:v>11.52</c:v>
                </c:pt>
                <c:pt idx="6261">
                  <c:v>39.42</c:v>
                </c:pt>
                <c:pt idx="6262">
                  <c:v>50.13</c:v>
                </c:pt>
                <c:pt idx="6263">
                  <c:v>68.94</c:v>
                </c:pt>
                <c:pt idx="6264">
                  <c:v>10.44</c:v>
                </c:pt>
                <c:pt idx="6265">
                  <c:v>11.51</c:v>
                </c:pt>
                <c:pt idx="6266">
                  <c:v>42.78</c:v>
                </c:pt>
                <c:pt idx="6267">
                  <c:v>11.71</c:v>
                </c:pt>
                <c:pt idx="6268">
                  <c:v>72.510000000000005</c:v>
                </c:pt>
                <c:pt idx="6269">
                  <c:v>11.64</c:v>
                </c:pt>
                <c:pt idx="6270">
                  <c:v>39.590000000000003</c:v>
                </c:pt>
                <c:pt idx="6271">
                  <c:v>49.97</c:v>
                </c:pt>
                <c:pt idx="6272">
                  <c:v>68.89</c:v>
                </c:pt>
                <c:pt idx="6273">
                  <c:v>10.5</c:v>
                </c:pt>
                <c:pt idx="6274">
                  <c:v>11.29</c:v>
                </c:pt>
                <c:pt idx="6275">
                  <c:v>42.94</c:v>
                </c:pt>
                <c:pt idx="6276">
                  <c:v>11.53</c:v>
                </c:pt>
                <c:pt idx="6277">
                  <c:v>72.400000000000006</c:v>
                </c:pt>
                <c:pt idx="6278">
                  <c:v>11.76</c:v>
                </c:pt>
                <c:pt idx="6279">
                  <c:v>39.76</c:v>
                </c:pt>
                <c:pt idx="6280">
                  <c:v>49.82</c:v>
                </c:pt>
                <c:pt idx="6281">
                  <c:v>68.83</c:v>
                </c:pt>
                <c:pt idx="6282">
                  <c:v>10.56</c:v>
                </c:pt>
                <c:pt idx="6283">
                  <c:v>11.07</c:v>
                </c:pt>
                <c:pt idx="6284">
                  <c:v>43.09</c:v>
                </c:pt>
                <c:pt idx="6285">
                  <c:v>11.35</c:v>
                </c:pt>
                <c:pt idx="6286">
                  <c:v>72.290000000000006</c:v>
                </c:pt>
                <c:pt idx="6287">
                  <c:v>11.88</c:v>
                </c:pt>
                <c:pt idx="6288">
                  <c:v>39.93</c:v>
                </c:pt>
                <c:pt idx="6289">
                  <c:v>49.67</c:v>
                </c:pt>
                <c:pt idx="6290">
                  <c:v>68.77</c:v>
                </c:pt>
                <c:pt idx="6291">
                  <c:v>10.61</c:v>
                </c:pt>
                <c:pt idx="6292">
                  <c:v>10.86</c:v>
                </c:pt>
                <c:pt idx="6293">
                  <c:v>43.24</c:v>
                </c:pt>
                <c:pt idx="6294">
                  <c:v>11.17</c:v>
                </c:pt>
                <c:pt idx="6295">
                  <c:v>72.180000000000007</c:v>
                </c:pt>
                <c:pt idx="6296">
                  <c:v>12</c:v>
                </c:pt>
                <c:pt idx="6297">
                  <c:v>40.1</c:v>
                </c:pt>
                <c:pt idx="6298">
                  <c:v>49.52</c:v>
                </c:pt>
                <c:pt idx="6299">
                  <c:v>68.709999999999994</c:v>
                </c:pt>
                <c:pt idx="6300">
                  <c:v>10.67</c:v>
                </c:pt>
                <c:pt idx="6301">
                  <c:v>10.64</c:v>
                </c:pt>
                <c:pt idx="6302">
                  <c:v>43.4</c:v>
                </c:pt>
                <c:pt idx="6303">
                  <c:v>10.99</c:v>
                </c:pt>
                <c:pt idx="6304">
                  <c:v>72.069999999999993</c:v>
                </c:pt>
                <c:pt idx="6305">
                  <c:v>12.12</c:v>
                </c:pt>
                <c:pt idx="6306">
                  <c:v>40.270000000000003</c:v>
                </c:pt>
                <c:pt idx="6307">
                  <c:v>49.37</c:v>
                </c:pt>
                <c:pt idx="6308">
                  <c:v>68.650000000000006</c:v>
                </c:pt>
                <c:pt idx="6309">
                  <c:v>10.73</c:v>
                </c:pt>
                <c:pt idx="6310">
                  <c:v>10.42</c:v>
                </c:pt>
                <c:pt idx="6311">
                  <c:v>43.55</c:v>
                </c:pt>
                <c:pt idx="6312">
                  <c:v>10.81</c:v>
                </c:pt>
                <c:pt idx="6313">
                  <c:v>71.95</c:v>
                </c:pt>
                <c:pt idx="6314">
                  <c:v>12.24</c:v>
                </c:pt>
                <c:pt idx="6315">
                  <c:v>40.43</c:v>
                </c:pt>
                <c:pt idx="6316">
                  <c:v>49.21</c:v>
                </c:pt>
                <c:pt idx="6317">
                  <c:v>68.59</c:v>
                </c:pt>
                <c:pt idx="6318">
                  <c:v>10.78</c:v>
                </c:pt>
                <c:pt idx="6319">
                  <c:v>10.210000000000001</c:v>
                </c:pt>
                <c:pt idx="6320">
                  <c:v>43.71</c:v>
                </c:pt>
                <c:pt idx="6321">
                  <c:v>10.63</c:v>
                </c:pt>
                <c:pt idx="6322">
                  <c:v>10.15</c:v>
                </c:pt>
                <c:pt idx="6323">
                  <c:v>71.84</c:v>
                </c:pt>
                <c:pt idx="6324">
                  <c:v>12.36</c:v>
                </c:pt>
                <c:pt idx="6325">
                  <c:v>40.6</c:v>
                </c:pt>
                <c:pt idx="6326">
                  <c:v>49.06</c:v>
                </c:pt>
                <c:pt idx="6327">
                  <c:v>68.52</c:v>
                </c:pt>
                <c:pt idx="6328">
                  <c:v>10.84</c:v>
                </c:pt>
                <c:pt idx="6329">
                  <c:v>43.86</c:v>
                </c:pt>
                <c:pt idx="6330">
                  <c:v>10.45</c:v>
                </c:pt>
                <c:pt idx="6331">
                  <c:v>10.36</c:v>
                </c:pt>
                <c:pt idx="6332">
                  <c:v>71.72</c:v>
                </c:pt>
                <c:pt idx="6333">
                  <c:v>12.47</c:v>
                </c:pt>
                <c:pt idx="6334">
                  <c:v>40.76</c:v>
                </c:pt>
                <c:pt idx="6335">
                  <c:v>48.91</c:v>
                </c:pt>
                <c:pt idx="6336">
                  <c:v>68.459999999999994</c:v>
                </c:pt>
                <c:pt idx="6337">
                  <c:v>10.89</c:v>
                </c:pt>
                <c:pt idx="6338">
                  <c:v>44.01</c:v>
                </c:pt>
                <c:pt idx="6339">
                  <c:v>10.27</c:v>
                </c:pt>
                <c:pt idx="6340">
                  <c:v>10.57</c:v>
                </c:pt>
                <c:pt idx="6341">
                  <c:v>71.599999999999994</c:v>
                </c:pt>
                <c:pt idx="6342">
                  <c:v>12.59</c:v>
                </c:pt>
                <c:pt idx="6343">
                  <c:v>40.92</c:v>
                </c:pt>
                <c:pt idx="6344">
                  <c:v>48.75</c:v>
                </c:pt>
                <c:pt idx="6345">
                  <c:v>68.39</c:v>
                </c:pt>
                <c:pt idx="6346">
                  <c:v>10.94</c:v>
                </c:pt>
                <c:pt idx="6347">
                  <c:v>44.17</c:v>
                </c:pt>
                <c:pt idx="6348">
                  <c:v>10.77</c:v>
                </c:pt>
                <c:pt idx="6349">
                  <c:v>71.48</c:v>
                </c:pt>
                <c:pt idx="6350">
                  <c:v>12.71</c:v>
                </c:pt>
                <c:pt idx="6351">
                  <c:v>41.09</c:v>
                </c:pt>
                <c:pt idx="6352">
                  <c:v>48.6</c:v>
                </c:pt>
                <c:pt idx="6353">
                  <c:v>68.319999999999993</c:v>
                </c:pt>
                <c:pt idx="6354">
                  <c:v>11</c:v>
                </c:pt>
                <c:pt idx="6355">
                  <c:v>44.32</c:v>
                </c:pt>
                <c:pt idx="6356">
                  <c:v>10.98</c:v>
                </c:pt>
                <c:pt idx="6357">
                  <c:v>71.36</c:v>
                </c:pt>
                <c:pt idx="6358">
                  <c:v>12.83</c:v>
                </c:pt>
                <c:pt idx="6359">
                  <c:v>41.25</c:v>
                </c:pt>
                <c:pt idx="6360">
                  <c:v>48.44</c:v>
                </c:pt>
                <c:pt idx="6361">
                  <c:v>68.239999999999995</c:v>
                </c:pt>
                <c:pt idx="6362">
                  <c:v>11.05</c:v>
                </c:pt>
                <c:pt idx="6363">
                  <c:v>44.47</c:v>
                </c:pt>
                <c:pt idx="6364">
                  <c:v>11.19</c:v>
                </c:pt>
                <c:pt idx="6365">
                  <c:v>71.23</c:v>
                </c:pt>
                <c:pt idx="6366">
                  <c:v>12.95</c:v>
                </c:pt>
                <c:pt idx="6367">
                  <c:v>41.41</c:v>
                </c:pt>
                <c:pt idx="6368">
                  <c:v>48.29</c:v>
                </c:pt>
                <c:pt idx="6369">
                  <c:v>68.17</c:v>
                </c:pt>
                <c:pt idx="6370">
                  <c:v>11.1</c:v>
                </c:pt>
                <c:pt idx="6371">
                  <c:v>44.62</c:v>
                </c:pt>
                <c:pt idx="6372">
                  <c:v>11.4</c:v>
                </c:pt>
                <c:pt idx="6373">
                  <c:v>71.11</c:v>
                </c:pt>
                <c:pt idx="6374">
                  <c:v>13.06</c:v>
                </c:pt>
                <c:pt idx="6375">
                  <c:v>41.57</c:v>
                </c:pt>
                <c:pt idx="6376">
                  <c:v>48.13</c:v>
                </c:pt>
                <c:pt idx="6377">
                  <c:v>68.09</c:v>
                </c:pt>
                <c:pt idx="6378">
                  <c:v>11.15</c:v>
                </c:pt>
                <c:pt idx="6379">
                  <c:v>44.78</c:v>
                </c:pt>
                <c:pt idx="6380">
                  <c:v>11.61</c:v>
                </c:pt>
                <c:pt idx="6381">
                  <c:v>70.98</c:v>
                </c:pt>
                <c:pt idx="6382">
                  <c:v>13.18</c:v>
                </c:pt>
                <c:pt idx="6383">
                  <c:v>41.73</c:v>
                </c:pt>
                <c:pt idx="6384">
                  <c:v>47.98</c:v>
                </c:pt>
                <c:pt idx="6385">
                  <c:v>68.02</c:v>
                </c:pt>
                <c:pt idx="6386">
                  <c:v>11.2</c:v>
                </c:pt>
                <c:pt idx="6387">
                  <c:v>44.93</c:v>
                </c:pt>
                <c:pt idx="6388">
                  <c:v>11.81</c:v>
                </c:pt>
                <c:pt idx="6389">
                  <c:v>70.86</c:v>
                </c:pt>
                <c:pt idx="6390">
                  <c:v>13.3</c:v>
                </c:pt>
                <c:pt idx="6391">
                  <c:v>41.89</c:v>
                </c:pt>
                <c:pt idx="6392">
                  <c:v>47.82</c:v>
                </c:pt>
                <c:pt idx="6393">
                  <c:v>67.94</c:v>
                </c:pt>
                <c:pt idx="6394">
                  <c:v>11.25</c:v>
                </c:pt>
                <c:pt idx="6395">
                  <c:v>45.08</c:v>
                </c:pt>
                <c:pt idx="6396">
                  <c:v>12.02</c:v>
                </c:pt>
                <c:pt idx="6397">
                  <c:v>70.73</c:v>
                </c:pt>
                <c:pt idx="6398">
                  <c:v>13.41</c:v>
                </c:pt>
                <c:pt idx="6399">
                  <c:v>42.04</c:v>
                </c:pt>
                <c:pt idx="6400">
                  <c:v>47.66</c:v>
                </c:pt>
                <c:pt idx="6401">
                  <c:v>67.86</c:v>
                </c:pt>
                <c:pt idx="6402">
                  <c:v>11.3</c:v>
                </c:pt>
                <c:pt idx="6403">
                  <c:v>45.23</c:v>
                </c:pt>
                <c:pt idx="6404">
                  <c:v>12.23</c:v>
                </c:pt>
                <c:pt idx="6405">
                  <c:v>70.599999999999994</c:v>
                </c:pt>
                <c:pt idx="6406">
                  <c:v>13.53</c:v>
                </c:pt>
                <c:pt idx="6407">
                  <c:v>42.2</c:v>
                </c:pt>
                <c:pt idx="6408">
                  <c:v>47.51</c:v>
                </c:pt>
                <c:pt idx="6409">
                  <c:v>67.77</c:v>
                </c:pt>
                <c:pt idx="6410">
                  <c:v>11.34</c:v>
                </c:pt>
                <c:pt idx="6411">
                  <c:v>45.38</c:v>
                </c:pt>
                <c:pt idx="6412">
                  <c:v>12.44</c:v>
                </c:pt>
                <c:pt idx="6413">
                  <c:v>70.47</c:v>
                </c:pt>
                <c:pt idx="6414">
                  <c:v>13.64</c:v>
                </c:pt>
                <c:pt idx="6415">
                  <c:v>42.36</c:v>
                </c:pt>
                <c:pt idx="6416">
                  <c:v>47.35</c:v>
                </c:pt>
                <c:pt idx="6417">
                  <c:v>67.69</c:v>
                </c:pt>
                <c:pt idx="6418">
                  <c:v>11.39</c:v>
                </c:pt>
                <c:pt idx="6419">
                  <c:v>45.53</c:v>
                </c:pt>
                <c:pt idx="6420">
                  <c:v>12.65</c:v>
                </c:pt>
                <c:pt idx="6421">
                  <c:v>70.34</c:v>
                </c:pt>
                <c:pt idx="6422">
                  <c:v>13.76</c:v>
                </c:pt>
                <c:pt idx="6423">
                  <c:v>42.51</c:v>
                </c:pt>
                <c:pt idx="6424">
                  <c:v>47.19</c:v>
                </c:pt>
                <c:pt idx="6425">
                  <c:v>67.61</c:v>
                </c:pt>
                <c:pt idx="6426">
                  <c:v>11.43</c:v>
                </c:pt>
                <c:pt idx="6427">
                  <c:v>45.69</c:v>
                </c:pt>
                <c:pt idx="6428">
                  <c:v>12.86</c:v>
                </c:pt>
                <c:pt idx="6429">
                  <c:v>70.209999999999994</c:v>
                </c:pt>
                <c:pt idx="6430">
                  <c:v>13.87</c:v>
                </c:pt>
                <c:pt idx="6431">
                  <c:v>42.66</c:v>
                </c:pt>
                <c:pt idx="6432">
                  <c:v>47.03</c:v>
                </c:pt>
                <c:pt idx="6433">
                  <c:v>67.52</c:v>
                </c:pt>
                <c:pt idx="6434">
                  <c:v>11.48</c:v>
                </c:pt>
                <c:pt idx="6435">
                  <c:v>45.84</c:v>
                </c:pt>
                <c:pt idx="6436">
                  <c:v>13.07</c:v>
                </c:pt>
                <c:pt idx="6437">
                  <c:v>70.08</c:v>
                </c:pt>
                <c:pt idx="6438">
                  <c:v>13.99</c:v>
                </c:pt>
                <c:pt idx="6439">
                  <c:v>42.82</c:v>
                </c:pt>
                <c:pt idx="6440">
                  <c:v>46.87</c:v>
                </c:pt>
                <c:pt idx="6441">
                  <c:v>67.430000000000007</c:v>
                </c:pt>
                <c:pt idx="6442">
                  <c:v>11.52</c:v>
                </c:pt>
                <c:pt idx="6443">
                  <c:v>45.99</c:v>
                </c:pt>
                <c:pt idx="6444">
                  <c:v>13.29</c:v>
                </c:pt>
                <c:pt idx="6445">
                  <c:v>69.94</c:v>
                </c:pt>
                <c:pt idx="6446">
                  <c:v>14.1</c:v>
                </c:pt>
                <c:pt idx="6447">
                  <c:v>42.97</c:v>
                </c:pt>
                <c:pt idx="6448">
                  <c:v>46.71</c:v>
                </c:pt>
                <c:pt idx="6449">
                  <c:v>67.34</c:v>
                </c:pt>
                <c:pt idx="6450">
                  <c:v>11.57</c:v>
                </c:pt>
                <c:pt idx="6451">
                  <c:v>46.14</c:v>
                </c:pt>
                <c:pt idx="6452">
                  <c:v>13.5</c:v>
                </c:pt>
                <c:pt idx="6453">
                  <c:v>69.81</c:v>
                </c:pt>
                <c:pt idx="6454">
                  <c:v>14.21</c:v>
                </c:pt>
                <c:pt idx="6455">
                  <c:v>43.12</c:v>
                </c:pt>
                <c:pt idx="6456">
                  <c:v>46.56</c:v>
                </c:pt>
                <c:pt idx="6457">
                  <c:v>67.25</c:v>
                </c:pt>
                <c:pt idx="6458">
                  <c:v>11.61</c:v>
                </c:pt>
                <c:pt idx="6459">
                  <c:v>46.29</c:v>
                </c:pt>
                <c:pt idx="6460">
                  <c:v>13.71</c:v>
                </c:pt>
                <c:pt idx="6461">
                  <c:v>69.67</c:v>
                </c:pt>
                <c:pt idx="6462">
                  <c:v>14.33</c:v>
                </c:pt>
                <c:pt idx="6463">
                  <c:v>43.27</c:v>
                </c:pt>
                <c:pt idx="6464">
                  <c:v>46.4</c:v>
                </c:pt>
                <c:pt idx="6465">
                  <c:v>67.150000000000006</c:v>
                </c:pt>
                <c:pt idx="6466">
                  <c:v>11.65</c:v>
                </c:pt>
                <c:pt idx="6467">
                  <c:v>46.44</c:v>
                </c:pt>
                <c:pt idx="6468">
                  <c:v>13.92</c:v>
                </c:pt>
                <c:pt idx="6469">
                  <c:v>69.53</c:v>
                </c:pt>
                <c:pt idx="6470">
                  <c:v>14.44</c:v>
                </c:pt>
                <c:pt idx="6471">
                  <c:v>43.41</c:v>
                </c:pt>
                <c:pt idx="6472">
                  <c:v>46.24</c:v>
                </c:pt>
                <c:pt idx="6473">
                  <c:v>67.06</c:v>
                </c:pt>
                <c:pt idx="6474">
                  <c:v>11.69</c:v>
                </c:pt>
                <c:pt idx="6475">
                  <c:v>46.59</c:v>
                </c:pt>
                <c:pt idx="6476">
                  <c:v>14.13</c:v>
                </c:pt>
                <c:pt idx="6477">
                  <c:v>69.400000000000006</c:v>
                </c:pt>
                <c:pt idx="6478">
                  <c:v>14.55</c:v>
                </c:pt>
                <c:pt idx="6479">
                  <c:v>43.56</c:v>
                </c:pt>
                <c:pt idx="6480">
                  <c:v>46.08</c:v>
                </c:pt>
                <c:pt idx="6481">
                  <c:v>66.959999999999994</c:v>
                </c:pt>
                <c:pt idx="6482">
                  <c:v>11.73</c:v>
                </c:pt>
                <c:pt idx="6483">
                  <c:v>46.73</c:v>
                </c:pt>
                <c:pt idx="6484">
                  <c:v>14.34</c:v>
                </c:pt>
                <c:pt idx="6485">
                  <c:v>69.260000000000005</c:v>
                </c:pt>
                <c:pt idx="6486">
                  <c:v>14.66</c:v>
                </c:pt>
                <c:pt idx="6487">
                  <c:v>43.71</c:v>
                </c:pt>
                <c:pt idx="6488">
                  <c:v>45.91</c:v>
                </c:pt>
                <c:pt idx="6489">
                  <c:v>66.86</c:v>
                </c:pt>
                <c:pt idx="6490">
                  <c:v>11.77</c:v>
                </c:pt>
                <c:pt idx="6491">
                  <c:v>46.88</c:v>
                </c:pt>
                <c:pt idx="6492">
                  <c:v>14.56</c:v>
                </c:pt>
                <c:pt idx="6493">
                  <c:v>69.12</c:v>
                </c:pt>
                <c:pt idx="6494">
                  <c:v>14.77</c:v>
                </c:pt>
                <c:pt idx="6495">
                  <c:v>43.85</c:v>
                </c:pt>
                <c:pt idx="6496">
                  <c:v>45.75</c:v>
                </c:pt>
                <c:pt idx="6497">
                  <c:v>66.77</c:v>
                </c:pt>
                <c:pt idx="6498">
                  <c:v>11.81</c:v>
                </c:pt>
                <c:pt idx="6499">
                  <c:v>47.03</c:v>
                </c:pt>
                <c:pt idx="6500">
                  <c:v>14.77</c:v>
                </c:pt>
                <c:pt idx="6501">
                  <c:v>68.98</c:v>
                </c:pt>
                <c:pt idx="6502">
                  <c:v>14.89</c:v>
                </c:pt>
                <c:pt idx="6503">
                  <c:v>43.99</c:v>
                </c:pt>
                <c:pt idx="6504">
                  <c:v>45.59</c:v>
                </c:pt>
                <c:pt idx="6505">
                  <c:v>66.66</c:v>
                </c:pt>
                <c:pt idx="6506">
                  <c:v>11.85</c:v>
                </c:pt>
                <c:pt idx="6507">
                  <c:v>47.18</c:v>
                </c:pt>
                <c:pt idx="6508">
                  <c:v>14.98</c:v>
                </c:pt>
                <c:pt idx="6509">
                  <c:v>68.84</c:v>
                </c:pt>
                <c:pt idx="6510">
                  <c:v>15</c:v>
                </c:pt>
                <c:pt idx="6511">
                  <c:v>44.14</c:v>
                </c:pt>
                <c:pt idx="6512">
                  <c:v>45.43</c:v>
                </c:pt>
                <c:pt idx="6513">
                  <c:v>66.56</c:v>
                </c:pt>
                <c:pt idx="6514">
                  <c:v>11.89</c:v>
                </c:pt>
                <c:pt idx="6515">
                  <c:v>47.33</c:v>
                </c:pt>
                <c:pt idx="6516">
                  <c:v>15.19</c:v>
                </c:pt>
                <c:pt idx="6517">
                  <c:v>68.7</c:v>
                </c:pt>
                <c:pt idx="6518">
                  <c:v>15.11</c:v>
                </c:pt>
                <c:pt idx="6519">
                  <c:v>44.28</c:v>
                </c:pt>
                <c:pt idx="6520">
                  <c:v>45.27</c:v>
                </c:pt>
                <c:pt idx="6521">
                  <c:v>66.459999999999994</c:v>
                </c:pt>
                <c:pt idx="6522">
                  <c:v>11.92</c:v>
                </c:pt>
                <c:pt idx="6523">
                  <c:v>47.48</c:v>
                </c:pt>
                <c:pt idx="6524">
                  <c:v>15.41</c:v>
                </c:pt>
                <c:pt idx="6525">
                  <c:v>68.55</c:v>
                </c:pt>
                <c:pt idx="6526">
                  <c:v>15.21</c:v>
                </c:pt>
                <c:pt idx="6527">
                  <c:v>44.42</c:v>
                </c:pt>
                <c:pt idx="6528">
                  <c:v>45.11</c:v>
                </c:pt>
                <c:pt idx="6529">
                  <c:v>66.349999999999994</c:v>
                </c:pt>
                <c:pt idx="6530">
                  <c:v>11.96</c:v>
                </c:pt>
                <c:pt idx="6531">
                  <c:v>47.62</c:v>
                </c:pt>
                <c:pt idx="6532">
                  <c:v>15.62</c:v>
                </c:pt>
                <c:pt idx="6533">
                  <c:v>68.41</c:v>
                </c:pt>
                <c:pt idx="6534">
                  <c:v>15.32</c:v>
                </c:pt>
                <c:pt idx="6535">
                  <c:v>44.56</c:v>
                </c:pt>
                <c:pt idx="6536">
                  <c:v>44.94</c:v>
                </c:pt>
                <c:pt idx="6537">
                  <c:v>66.25</c:v>
                </c:pt>
                <c:pt idx="6538">
                  <c:v>11.99</c:v>
                </c:pt>
                <c:pt idx="6539">
                  <c:v>47.77</c:v>
                </c:pt>
                <c:pt idx="6540">
                  <c:v>15.83</c:v>
                </c:pt>
                <c:pt idx="6541">
                  <c:v>68.27</c:v>
                </c:pt>
                <c:pt idx="6542">
                  <c:v>15.43</c:v>
                </c:pt>
                <c:pt idx="6543">
                  <c:v>44.69</c:v>
                </c:pt>
                <c:pt idx="6544">
                  <c:v>44.78</c:v>
                </c:pt>
                <c:pt idx="6545">
                  <c:v>66.14</c:v>
                </c:pt>
                <c:pt idx="6546">
                  <c:v>12.03</c:v>
                </c:pt>
                <c:pt idx="6547">
                  <c:v>47.92</c:v>
                </c:pt>
                <c:pt idx="6548">
                  <c:v>16.05</c:v>
                </c:pt>
                <c:pt idx="6549">
                  <c:v>68.12</c:v>
                </c:pt>
                <c:pt idx="6550">
                  <c:v>15.54</c:v>
                </c:pt>
                <c:pt idx="6551">
                  <c:v>44.83</c:v>
                </c:pt>
                <c:pt idx="6552">
                  <c:v>44.62</c:v>
                </c:pt>
                <c:pt idx="6553">
                  <c:v>66.03</c:v>
                </c:pt>
                <c:pt idx="6554">
                  <c:v>12.06</c:v>
                </c:pt>
                <c:pt idx="6555">
                  <c:v>48.07</c:v>
                </c:pt>
                <c:pt idx="6556">
                  <c:v>16.260000000000002</c:v>
                </c:pt>
                <c:pt idx="6557">
                  <c:v>67.98</c:v>
                </c:pt>
                <c:pt idx="6558">
                  <c:v>15.65</c:v>
                </c:pt>
                <c:pt idx="6559">
                  <c:v>44.97</c:v>
                </c:pt>
                <c:pt idx="6560">
                  <c:v>44.45</c:v>
                </c:pt>
                <c:pt idx="6561">
                  <c:v>65.92</c:v>
                </c:pt>
                <c:pt idx="6562">
                  <c:v>12.09</c:v>
                </c:pt>
                <c:pt idx="6563">
                  <c:v>48.21</c:v>
                </c:pt>
                <c:pt idx="6564">
                  <c:v>16.48</c:v>
                </c:pt>
                <c:pt idx="6565">
                  <c:v>67.83</c:v>
                </c:pt>
                <c:pt idx="6566">
                  <c:v>15.75</c:v>
                </c:pt>
                <c:pt idx="6567">
                  <c:v>45.1</c:v>
                </c:pt>
                <c:pt idx="6568">
                  <c:v>44.29</c:v>
                </c:pt>
                <c:pt idx="6569">
                  <c:v>65.81</c:v>
                </c:pt>
                <c:pt idx="6570">
                  <c:v>12.12</c:v>
                </c:pt>
                <c:pt idx="6571">
                  <c:v>48.36</c:v>
                </c:pt>
                <c:pt idx="6572">
                  <c:v>16.690000000000001</c:v>
                </c:pt>
                <c:pt idx="6573">
                  <c:v>67.69</c:v>
                </c:pt>
                <c:pt idx="6574">
                  <c:v>15.86</c:v>
                </c:pt>
                <c:pt idx="6575">
                  <c:v>45.23</c:v>
                </c:pt>
                <c:pt idx="6576">
                  <c:v>44.13</c:v>
                </c:pt>
                <c:pt idx="6577">
                  <c:v>65.69</c:v>
                </c:pt>
                <c:pt idx="6578">
                  <c:v>12.15</c:v>
                </c:pt>
                <c:pt idx="6579">
                  <c:v>48.51</c:v>
                </c:pt>
                <c:pt idx="6580">
                  <c:v>16.91</c:v>
                </c:pt>
                <c:pt idx="6581">
                  <c:v>67.540000000000006</c:v>
                </c:pt>
                <c:pt idx="6582">
                  <c:v>15.97</c:v>
                </c:pt>
                <c:pt idx="6583">
                  <c:v>45.36</c:v>
                </c:pt>
                <c:pt idx="6584">
                  <c:v>43.96</c:v>
                </c:pt>
                <c:pt idx="6585">
                  <c:v>65.58</c:v>
                </c:pt>
                <c:pt idx="6586">
                  <c:v>12.18</c:v>
                </c:pt>
                <c:pt idx="6587">
                  <c:v>48.65</c:v>
                </c:pt>
                <c:pt idx="6588">
                  <c:v>17.12</c:v>
                </c:pt>
                <c:pt idx="6589">
                  <c:v>67.39</c:v>
                </c:pt>
                <c:pt idx="6590">
                  <c:v>16.07</c:v>
                </c:pt>
                <c:pt idx="6591">
                  <c:v>45.49</c:v>
                </c:pt>
                <c:pt idx="6592">
                  <c:v>43.8</c:v>
                </c:pt>
                <c:pt idx="6593">
                  <c:v>65.459999999999994</c:v>
                </c:pt>
                <c:pt idx="6594">
                  <c:v>12.21</c:v>
                </c:pt>
                <c:pt idx="6595">
                  <c:v>48.8</c:v>
                </c:pt>
                <c:pt idx="6596">
                  <c:v>17.34</c:v>
                </c:pt>
                <c:pt idx="6597">
                  <c:v>67.25</c:v>
                </c:pt>
                <c:pt idx="6598">
                  <c:v>16.18</c:v>
                </c:pt>
                <c:pt idx="6599">
                  <c:v>45.62</c:v>
                </c:pt>
                <c:pt idx="6600">
                  <c:v>43.63</c:v>
                </c:pt>
                <c:pt idx="6601">
                  <c:v>65.349999999999994</c:v>
                </c:pt>
                <c:pt idx="6602">
                  <c:v>12.24</c:v>
                </c:pt>
                <c:pt idx="6603">
                  <c:v>48.94</c:v>
                </c:pt>
                <c:pt idx="6604">
                  <c:v>17.55</c:v>
                </c:pt>
                <c:pt idx="6605">
                  <c:v>67.099999999999994</c:v>
                </c:pt>
                <c:pt idx="6606">
                  <c:v>16.28</c:v>
                </c:pt>
                <c:pt idx="6607">
                  <c:v>45.75</c:v>
                </c:pt>
                <c:pt idx="6608">
                  <c:v>43.47</c:v>
                </c:pt>
                <c:pt idx="6609">
                  <c:v>65.23</c:v>
                </c:pt>
                <c:pt idx="6610">
                  <c:v>12.27</c:v>
                </c:pt>
                <c:pt idx="6611">
                  <c:v>49.09</c:v>
                </c:pt>
                <c:pt idx="6612">
                  <c:v>17.77</c:v>
                </c:pt>
                <c:pt idx="6613">
                  <c:v>66.95</c:v>
                </c:pt>
                <c:pt idx="6614">
                  <c:v>16.39</c:v>
                </c:pt>
                <c:pt idx="6615">
                  <c:v>45.88</c:v>
                </c:pt>
                <c:pt idx="6616">
                  <c:v>43.3</c:v>
                </c:pt>
                <c:pt idx="6617">
                  <c:v>65.11</c:v>
                </c:pt>
                <c:pt idx="6618">
                  <c:v>12.29</c:v>
                </c:pt>
                <c:pt idx="6619">
                  <c:v>49.23</c:v>
                </c:pt>
                <c:pt idx="6620">
                  <c:v>17.989999999999998</c:v>
                </c:pt>
                <c:pt idx="6621">
                  <c:v>66.8</c:v>
                </c:pt>
                <c:pt idx="6622">
                  <c:v>16.489999999999998</c:v>
                </c:pt>
                <c:pt idx="6623">
                  <c:v>46</c:v>
                </c:pt>
                <c:pt idx="6624">
                  <c:v>43.13</c:v>
                </c:pt>
                <c:pt idx="6625">
                  <c:v>64.989999999999995</c:v>
                </c:pt>
                <c:pt idx="6626">
                  <c:v>12.32</c:v>
                </c:pt>
                <c:pt idx="6627">
                  <c:v>49.38</c:v>
                </c:pt>
                <c:pt idx="6628">
                  <c:v>18.2</c:v>
                </c:pt>
                <c:pt idx="6629">
                  <c:v>66.650000000000006</c:v>
                </c:pt>
                <c:pt idx="6630">
                  <c:v>16.59</c:v>
                </c:pt>
                <c:pt idx="6631">
                  <c:v>46.12</c:v>
                </c:pt>
                <c:pt idx="6632">
                  <c:v>42.97</c:v>
                </c:pt>
                <c:pt idx="6633">
                  <c:v>64.87</c:v>
                </c:pt>
                <c:pt idx="6634">
                  <c:v>12.34</c:v>
                </c:pt>
                <c:pt idx="6635">
                  <c:v>49.52</c:v>
                </c:pt>
                <c:pt idx="6636">
                  <c:v>18.420000000000002</c:v>
                </c:pt>
                <c:pt idx="6637">
                  <c:v>66.5</c:v>
                </c:pt>
                <c:pt idx="6638">
                  <c:v>16.690000000000001</c:v>
                </c:pt>
                <c:pt idx="6639">
                  <c:v>46.25</c:v>
                </c:pt>
                <c:pt idx="6640">
                  <c:v>42.8</c:v>
                </c:pt>
                <c:pt idx="6641">
                  <c:v>64.739999999999995</c:v>
                </c:pt>
                <c:pt idx="6642">
                  <c:v>12.37</c:v>
                </c:pt>
                <c:pt idx="6643">
                  <c:v>49.67</c:v>
                </c:pt>
                <c:pt idx="6644">
                  <c:v>18.64</c:v>
                </c:pt>
                <c:pt idx="6645">
                  <c:v>66.349999999999994</c:v>
                </c:pt>
                <c:pt idx="6646">
                  <c:v>16.8</c:v>
                </c:pt>
                <c:pt idx="6647">
                  <c:v>46.37</c:v>
                </c:pt>
                <c:pt idx="6648">
                  <c:v>42.63</c:v>
                </c:pt>
                <c:pt idx="6649">
                  <c:v>64.62</c:v>
                </c:pt>
                <c:pt idx="6650">
                  <c:v>12.39</c:v>
                </c:pt>
                <c:pt idx="6651">
                  <c:v>49.81</c:v>
                </c:pt>
                <c:pt idx="6652">
                  <c:v>18.850000000000001</c:v>
                </c:pt>
                <c:pt idx="6653">
                  <c:v>66.2</c:v>
                </c:pt>
                <c:pt idx="6654">
                  <c:v>16.899999999999999</c:v>
                </c:pt>
                <c:pt idx="6655">
                  <c:v>46.48</c:v>
                </c:pt>
                <c:pt idx="6656">
                  <c:v>42.47</c:v>
                </c:pt>
                <c:pt idx="6657">
                  <c:v>64.489999999999995</c:v>
                </c:pt>
                <c:pt idx="6658">
                  <c:v>12.41</c:v>
                </c:pt>
                <c:pt idx="6659">
                  <c:v>49.95</c:v>
                </c:pt>
                <c:pt idx="6660">
                  <c:v>19.07</c:v>
                </c:pt>
                <c:pt idx="6661">
                  <c:v>66.05</c:v>
                </c:pt>
                <c:pt idx="6662">
                  <c:v>17</c:v>
                </c:pt>
                <c:pt idx="6663">
                  <c:v>46.6</c:v>
                </c:pt>
                <c:pt idx="6664">
                  <c:v>42.3</c:v>
                </c:pt>
                <c:pt idx="6665">
                  <c:v>64.37</c:v>
                </c:pt>
                <c:pt idx="6666">
                  <c:v>12.43</c:v>
                </c:pt>
                <c:pt idx="6667">
                  <c:v>50.1</c:v>
                </c:pt>
                <c:pt idx="6668">
                  <c:v>19.29</c:v>
                </c:pt>
                <c:pt idx="6669">
                  <c:v>65.89</c:v>
                </c:pt>
                <c:pt idx="6670">
                  <c:v>17.100000000000001</c:v>
                </c:pt>
                <c:pt idx="6671">
                  <c:v>46.72</c:v>
                </c:pt>
                <c:pt idx="6672">
                  <c:v>42.13</c:v>
                </c:pt>
                <c:pt idx="6673">
                  <c:v>64.239999999999995</c:v>
                </c:pt>
                <c:pt idx="6674">
                  <c:v>12.45</c:v>
                </c:pt>
                <c:pt idx="6675">
                  <c:v>50.24</c:v>
                </c:pt>
                <c:pt idx="6676">
                  <c:v>19.510000000000002</c:v>
                </c:pt>
                <c:pt idx="6677">
                  <c:v>65.739999999999995</c:v>
                </c:pt>
                <c:pt idx="6678">
                  <c:v>17.2</c:v>
                </c:pt>
                <c:pt idx="6679">
                  <c:v>46.83</c:v>
                </c:pt>
                <c:pt idx="6680">
                  <c:v>41.96</c:v>
                </c:pt>
                <c:pt idx="6681">
                  <c:v>64.11</c:v>
                </c:pt>
                <c:pt idx="6682">
                  <c:v>12.47</c:v>
                </c:pt>
                <c:pt idx="6683">
                  <c:v>10.37</c:v>
                </c:pt>
                <c:pt idx="6684">
                  <c:v>50.38</c:v>
                </c:pt>
                <c:pt idx="6685">
                  <c:v>19.73</c:v>
                </c:pt>
                <c:pt idx="6686">
                  <c:v>65.59</c:v>
                </c:pt>
                <c:pt idx="6687">
                  <c:v>17.3</c:v>
                </c:pt>
                <c:pt idx="6688">
                  <c:v>46.95</c:v>
                </c:pt>
                <c:pt idx="6689">
                  <c:v>41.79</c:v>
                </c:pt>
                <c:pt idx="6690">
                  <c:v>63.98</c:v>
                </c:pt>
                <c:pt idx="6691">
                  <c:v>12.49</c:v>
                </c:pt>
                <c:pt idx="6692">
                  <c:v>10.54</c:v>
                </c:pt>
                <c:pt idx="6693">
                  <c:v>50.52</c:v>
                </c:pt>
                <c:pt idx="6694">
                  <c:v>19.940000000000001</c:v>
                </c:pt>
                <c:pt idx="6695">
                  <c:v>65.430000000000007</c:v>
                </c:pt>
                <c:pt idx="6696">
                  <c:v>17.399999999999999</c:v>
                </c:pt>
                <c:pt idx="6697">
                  <c:v>47.06</c:v>
                </c:pt>
                <c:pt idx="6698">
                  <c:v>41.63</c:v>
                </c:pt>
                <c:pt idx="6699">
                  <c:v>63.85</c:v>
                </c:pt>
                <c:pt idx="6700">
                  <c:v>12.51</c:v>
                </c:pt>
                <c:pt idx="6701">
                  <c:v>10.72</c:v>
                </c:pt>
                <c:pt idx="6702">
                  <c:v>50.67</c:v>
                </c:pt>
                <c:pt idx="6703">
                  <c:v>20.16</c:v>
                </c:pt>
                <c:pt idx="6704">
                  <c:v>65.28</c:v>
                </c:pt>
                <c:pt idx="6705">
                  <c:v>17.489999999999998</c:v>
                </c:pt>
                <c:pt idx="6706">
                  <c:v>47.17</c:v>
                </c:pt>
                <c:pt idx="6707">
                  <c:v>41.46</c:v>
                </c:pt>
                <c:pt idx="6708">
                  <c:v>63.72</c:v>
                </c:pt>
                <c:pt idx="6709">
                  <c:v>12.52</c:v>
                </c:pt>
                <c:pt idx="6710">
                  <c:v>10.89</c:v>
                </c:pt>
                <c:pt idx="6711">
                  <c:v>50.81</c:v>
                </c:pt>
                <c:pt idx="6712">
                  <c:v>20.38</c:v>
                </c:pt>
                <c:pt idx="6713">
                  <c:v>65.13</c:v>
                </c:pt>
                <c:pt idx="6714">
                  <c:v>17.59</c:v>
                </c:pt>
                <c:pt idx="6715">
                  <c:v>47.28</c:v>
                </c:pt>
                <c:pt idx="6716">
                  <c:v>41.29</c:v>
                </c:pt>
                <c:pt idx="6717">
                  <c:v>63.58</c:v>
                </c:pt>
                <c:pt idx="6718">
                  <c:v>12.54</c:v>
                </c:pt>
                <c:pt idx="6719">
                  <c:v>11.06</c:v>
                </c:pt>
                <c:pt idx="6720">
                  <c:v>50.95</c:v>
                </c:pt>
                <c:pt idx="6721">
                  <c:v>20.6</c:v>
                </c:pt>
                <c:pt idx="6722">
                  <c:v>64.97</c:v>
                </c:pt>
                <c:pt idx="6723">
                  <c:v>17.690000000000001</c:v>
                </c:pt>
                <c:pt idx="6724">
                  <c:v>47.38</c:v>
                </c:pt>
                <c:pt idx="6725">
                  <c:v>41.12</c:v>
                </c:pt>
                <c:pt idx="6726">
                  <c:v>63.45</c:v>
                </c:pt>
                <c:pt idx="6727">
                  <c:v>12.56</c:v>
                </c:pt>
                <c:pt idx="6728">
                  <c:v>11.23</c:v>
                </c:pt>
                <c:pt idx="6729">
                  <c:v>51.09</c:v>
                </c:pt>
                <c:pt idx="6730">
                  <c:v>20.82</c:v>
                </c:pt>
                <c:pt idx="6731">
                  <c:v>64.819999999999993</c:v>
                </c:pt>
                <c:pt idx="6732">
                  <c:v>17.78</c:v>
                </c:pt>
                <c:pt idx="6733">
                  <c:v>47.49</c:v>
                </c:pt>
                <c:pt idx="6734">
                  <c:v>40.950000000000003</c:v>
                </c:pt>
                <c:pt idx="6735">
                  <c:v>63.31</c:v>
                </c:pt>
                <c:pt idx="6736">
                  <c:v>12.57</c:v>
                </c:pt>
                <c:pt idx="6737">
                  <c:v>11.4</c:v>
                </c:pt>
                <c:pt idx="6738">
                  <c:v>51.23</c:v>
                </c:pt>
                <c:pt idx="6739">
                  <c:v>21.04</c:v>
                </c:pt>
                <c:pt idx="6740">
                  <c:v>64.66</c:v>
                </c:pt>
                <c:pt idx="6741">
                  <c:v>17.88</c:v>
                </c:pt>
                <c:pt idx="6742">
                  <c:v>47.59</c:v>
                </c:pt>
                <c:pt idx="6743">
                  <c:v>40.78</c:v>
                </c:pt>
                <c:pt idx="6744">
                  <c:v>63.18</c:v>
                </c:pt>
                <c:pt idx="6745">
                  <c:v>12.58</c:v>
                </c:pt>
                <c:pt idx="6746">
                  <c:v>51.37</c:v>
                </c:pt>
                <c:pt idx="6747">
                  <c:v>21.26</c:v>
                </c:pt>
                <c:pt idx="6748">
                  <c:v>64.510000000000005</c:v>
                </c:pt>
                <c:pt idx="6749">
                  <c:v>17.97</c:v>
                </c:pt>
                <c:pt idx="6750">
                  <c:v>47.69</c:v>
                </c:pt>
                <c:pt idx="6751">
                  <c:v>40.61</c:v>
                </c:pt>
                <c:pt idx="6752">
                  <c:v>63.04</c:v>
                </c:pt>
                <c:pt idx="6753">
                  <c:v>12.6</c:v>
                </c:pt>
                <c:pt idx="6754">
                  <c:v>51.51</c:v>
                </c:pt>
                <c:pt idx="6755">
                  <c:v>21.48</c:v>
                </c:pt>
                <c:pt idx="6756">
                  <c:v>64.349999999999994</c:v>
                </c:pt>
                <c:pt idx="6757">
                  <c:v>18.07</c:v>
                </c:pt>
                <c:pt idx="6758">
                  <c:v>47.79</c:v>
                </c:pt>
                <c:pt idx="6759">
                  <c:v>40.44</c:v>
                </c:pt>
                <c:pt idx="6760">
                  <c:v>62.9</c:v>
                </c:pt>
                <c:pt idx="6761">
                  <c:v>12.61</c:v>
                </c:pt>
                <c:pt idx="6762">
                  <c:v>51.65</c:v>
                </c:pt>
                <c:pt idx="6763">
                  <c:v>21.7</c:v>
                </c:pt>
                <c:pt idx="6764">
                  <c:v>64.2</c:v>
                </c:pt>
                <c:pt idx="6765">
                  <c:v>18.16</c:v>
                </c:pt>
                <c:pt idx="6766">
                  <c:v>47.89</c:v>
                </c:pt>
                <c:pt idx="6767">
                  <c:v>40.270000000000003</c:v>
                </c:pt>
                <c:pt idx="6768">
                  <c:v>62.76</c:v>
                </c:pt>
                <c:pt idx="6769">
                  <c:v>12.62</c:v>
                </c:pt>
                <c:pt idx="6770">
                  <c:v>12.08</c:v>
                </c:pt>
                <c:pt idx="6771">
                  <c:v>51.79</c:v>
                </c:pt>
                <c:pt idx="6772">
                  <c:v>21.92</c:v>
                </c:pt>
                <c:pt idx="6773">
                  <c:v>64.040000000000006</c:v>
                </c:pt>
                <c:pt idx="6774">
                  <c:v>18.25</c:v>
                </c:pt>
                <c:pt idx="6775">
                  <c:v>47.99</c:v>
                </c:pt>
                <c:pt idx="6776">
                  <c:v>40.090000000000003</c:v>
                </c:pt>
                <c:pt idx="6777">
                  <c:v>62.62</c:v>
                </c:pt>
                <c:pt idx="6778">
                  <c:v>12.63</c:v>
                </c:pt>
                <c:pt idx="6779">
                  <c:v>51.93</c:v>
                </c:pt>
                <c:pt idx="6780">
                  <c:v>22.14</c:v>
                </c:pt>
                <c:pt idx="6781">
                  <c:v>63.88</c:v>
                </c:pt>
                <c:pt idx="6782">
                  <c:v>18.34</c:v>
                </c:pt>
                <c:pt idx="6783">
                  <c:v>48.09</c:v>
                </c:pt>
                <c:pt idx="6784">
                  <c:v>39.92</c:v>
                </c:pt>
                <c:pt idx="6785">
                  <c:v>62.48</c:v>
                </c:pt>
                <c:pt idx="6786">
                  <c:v>12.64</c:v>
                </c:pt>
                <c:pt idx="6787">
                  <c:v>12.42</c:v>
                </c:pt>
                <c:pt idx="6788">
                  <c:v>52.07</c:v>
                </c:pt>
                <c:pt idx="6789">
                  <c:v>22.36</c:v>
                </c:pt>
                <c:pt idx="6790">
                  <c:v>63.73</c:v>
                </c:pt>
                <c:pt idx="6791">
                  <c:v>18.43</c:v>
                </c:pt>
                <c:pt idx="6792">
                  <c:v>48.18</c:v>
                </c:pt>
                <c:pt idx="6793">
                  <c:v>39.75</c:v>
                </c:pt>
                <c:pt idx="6794">
                  <c:v>62.34</c:v>
                </c:pt>
                <c:pt idx="6795">
                  <c:v>12.64</c:v>
                </c:pt>
                <c:pt idx="6796">
                  <c:v>52.21</c:v>
                </c:pt>
                <c:pt idx="6797">
                  <c:v>22.58</c:v>
                </c:pt>
                <c:pt idx="6798">
                  <c:v>63.57</c:v>
                </c:pt>
                <c:pt idx="6799">
                  <c:v>18.53</c:v>
                </c:pt>
                <c:pt idx="6800">
                  <c:v>48.27</c:v>
                </c:pt>
                <c:pt idx="6801">
                  <c:v>39.58</c:v>
                </c:pt>
                <c:pt idx="6802">
                  <c:v>62.2</c:v>
                </c:pt>
                <c:pt idx="6803">
                  <c:v>12.65</c:v>
                </c:pt>
                <c:pt idx="6804">
                  <c:v>52.35</c:v>
                </c:pt>
                <c:pt idx="6805">
                  <c:v>22.8</c:v>
                </c:pt>
                <c:pt idx="6806">
                  <c:v>63.41</c:v>
                </c:pt>
                <c:pt idx="6807">
                  <c:v>18.62</c:v>
                </c:pt>
                <c:pt idx="6808">
                  <c:v>48.36</c:v>
                </c:pt>
                <c:pt idx="6809">
                  <c:v>39.409999999999997</c:v>
                </c:pt>
                <c:pt idx="6810">
                  <c:v>62.05</c:v>
                </c:pt>
                <c:pt idx="6811">
                  <c:v>12.66</c:v>
                </c:pt>
                <c:pt idx="6812">
                  <c:v>12.92</c:v>
                </c:pt>
                <c:pt idx="6813">
                  <c:v>52.49</c:v>
                </c:pt>
                <c:pt idx="6814">
                  <c:v>23.03</c:v>
                </c:pt>
                <c:pt idx="6815">
                  <c:v>63.25</c:v>
                </c:pt>
                <c:pt idx="6816">
                  <c:v>18.7</c:v>
                </c:pt>
                <c:pt idx="6817">
                  <c:v>48.45</c:v>
                </c:pt>
                <c:pt idx="6818">
                  <c:v>39.24</c:v>
                </c:pt>
                <c:pt idx="6819">
                  <c:v>61.91</c:v>
                </c:pt>
                <c:pt idx="6820">
                  <c:v>12.66</c:v>
                </c:pt>
                <c:pt idx="6821">
                  <c:v>13.09</c:v>
                </c:pt>
                <c:pt idx="6822">
                  <c:v>52.63</c:v>
                </c:pt>
                <c:pt idx="6823">
                  <c:v>23.25</c:v>
                </c:pt>
                <c:pt idx="6824">
                  <c:v>63.1</c:v>
                </c:pt>
                <c:pt idx="6825">
                  <c:v>18.79</c:v>
                </c:pt>
                <c:pt idx="6826">
                  <c:v>48.54</c:v>
                </c:pt>
                <c:pt idx="6827">
                  <c:v>39.06</c:v>
                </c:pt>
                <c:pt idx="6828">
                  <c:v>61.76</c:v>
                </c:pt>
                <c:pt idx="6829">
                  <c:v>12.67</c:v>
                </c:pt>
                <c:pt idx="6830">
                  <c:v>13.26</c:v>
                </c:pt>
                <c:pt idx="6831">
                  <c:v>52.77</c:v>
                </c:pt>
                <c:pt idx="6832">
                  <c:v>23.47</c:v>
                </c:pt>
                <c:pt idx="6833">
                  <c:v>62.94</c:v>
                </c:pt>
                <c:pt idx="6834">
                  <c:v>18.88</c:v>
                </c:pt>
                <c:pt idx="6835">
                  <c:v>48.62</c:v>
                </c:pt>
                <c:pt idx="6836">
                  <c:v>38.89</c:v>
                </c:pt>
                <c:pt idx="6837">
                  <c:v>61.61</c:v>
                </c:pt>
                <c:pt idx="6838">
                  <c:v>12.67</c:v>
                </c:pt>
                <c:pt idx="6839">
                  <c:v>13.42</c:v>
                </c:pt>
                <c:pt idx="6840">
                  <c:v>52.9</c:v>
                </c:pt>
                <c:pt idx="6841">
                  <c:v>23.69</c:v>
                </c:pt>
                <c:pt idx="6842">
                  <c:v>62.78</c:v>
                </c:pt>
                <c:pt idx="6843">
                  <c:v>18.97</c:v>
                </c:pt>
                <c:pt idx="6844">
                  <c:v>48.71</c:v>
                </c:pt>
                <c:pt idx="6845">
                  <c:v>38.72</c:v>
                </c:pt>
                <c:pt idx="6846">
                  <c:v>61.47</c:v>
                </c:pt>
                <c:pt idx="6847">
                  <c:v>12.67</c:v>
                </c:pt>
                <c:pt idx="6848">
                  <c:v>13.59</c:v>
                </c:pt>
                <c:pt idx="6849">
                  <c:v>53.04</c:v>
                </c:pt>
                <c:pt idx="6850">
                  <c:v>23.91</c:v>
                </c:pt>
                <c:pt idx="6851">
                  <c:v>62.62</c:v>
                </c:pt>
                <c:pt idx="6852">
                  <c:v>19.05</c:v>
                </c:pt>
                <c:pt idx="6853">
                  <c:v>48.79</c:v>
                </c:pt>
                <c:pt idx="6854">
                  <c:v>38.54</c:v>
                </c:pt>
                <c:pt idx="6855">
                  <c:v>61.32</c:v>
                </c:pt>
                <c:pt idx="6856">
                  <c:v>12.67</c:v>
                </c:pt>
                <c:pt idx="6857">
                  <c:v>13.75</c:v>
                </c:pt>
                <c:pt idx="6858">
                  <c:v>53.18</c:v>
                </c:pt>
                <c:pt idx="6859">
                  <c:v>24.14</c:v>
                </c:pt>
                <c:pt idx="6860">
                  <c:v>62.46</c:v>
                </c:pt>
                <c:pt idx="6861">
                  <c:v>19.14</c:v>
                </c:pt>
                <c:pt idx="6862">
                  <c:v>48.87</c:v>
                </c:pt>
                <c:pt idx="6863">
                  <c:v>38.369999999999997</c:v>
                </c:pt>
                <c:pt idx="6864">
                  <c:v>61.17</c:v>
                </c:pt>
                <c:pt idx="6865">
                  <c:v>12.68</c:v>
                </c:pt>
                <c:pt idx="6866">
                  <c:v>13.92</c:v>
                </c:pt>
                <c:pt idx="6867">
                  <c:v>53.31</c:v>
                </c:pt>
                <c:pt idx="6868">
                  <c:v>24.36</c:v>
                </c:pt>
                <c:pt idx="6869">
                  <c:v>62.31</c:v>
                </c:pt>
                <c:pt idx="6870">
                  <c:v>19.23</c:v>
                </c:pt>
                <c:pt idx="6871">
                  <c:v>48.95</c:v>
                </c:pt>
                <c:pt idx="6872">
                  <c:v>38.200000000000003</c:v>
                </c:pt>
                <c:pt idx="6873">
                  <c:v>61.02</c:v>
                </c:pt>
                <c:pt idx="6874">
                  <c:v>12.67</c:v>
                </c:pt>
                <c:pt idx="6875">
                  <c:v>14.08</c:v>
                </c:pt>
                <c:pt idx="6876">
                  <c:v>53.45</c:v>
                </c:pt>
                <c:pt idx="6877">
                  <c:v>24.58</c:v>
                </c:pt>
                <c:pt idx="6878">
                  <c:v>62.15</c:v>
                </c:pt>
                <c:pt idx="6879">
                  <c:v>19.309999999999999</c:v>
                </c:pt>
                <c:pt idx="6880">
                  <c:v>49.02</c:v>
                </c:pt>
                <c:pt idx="6881">
                  <c:v>38.020000000000003</c:v>
                </c:pt>
                <c:pt idx="6882">
                  <c:v>60.87</c:v>
                </c:pt>
                <c:pt idx="6883">
                  <c:v>12.67</c:v>
                </c:pt>
                <c:pt idx="6884">
                  <c:v>14.25</c:v>
                </c:pt>
                <c:pt idx="6885">
                  <c:v>53.59</c:v>
                </c:pt>
                <c:pt idx="6886">
                  <c:v>24.81</c:v>
                </c:pt>
                <c:pt idx="6887">
                  <c:v>61.99</c:v>
                </c:pt>
                <c:pt idx="6888">
                  <c:v>19.39</c:v>
                </c:pt>
                <c:pt idx="6889">
                  <c:v>49.1</c:v>
                </c:pt>
                <c:pt idx="6890">
                  <c:v>37.85</c:v>
                </c:pt>
                <c:pt idx="6891">
                  <c:v>60.72</c:v>
                </c:pt>
                <c:pt idx="6892">
                  <c:v>12.67</c:v>
                </c:pt>
                <c:pt idx="6893">
                  <c:v>14.41</c:v>
                </c:pt>
                <c:pt idx="6894">
                  <c:v>53.72</c:v>
                </c:pt>
                <c:pt idx="6895">
                  <c:v>25.03</c:v>
                </c:pt>
                <c:pt idx="6896">
                  <c:v>61.83</c:v>
                </c:pt>
                <c:pt idx="6897">
                  <c:v>19.48</c:v>
                </c:pt>
                <c:pt idx="6898">
                  <c:v>49.17</c:v>
                </c:pt>
                <c:pt idx="6899">
                  <c:v>37.67</c:v>
                </c:pt>
                <c:pt idx="6900">
                  <c:v>60.56</c:v>
                </c:pt>
                <c:pt idx="6901">
                  <c:v>12.67</c:v>
                </c:pt>
                <c:pt idx="6902">
                  <c:v>14.58</c:v>
                </c:pt>
                <c:pt idx="6903">
                  <c:v>53.86</c:v>
                </c:pt>
                <c:pt idx="6904">
                  <c:v>25.25</c:v>
                </c:pt>
                <c:pt idx="6905">
                  <c:v>61.67</c:v>
                </c:pt>
                <c:pt idx="6906">
                  <c:v>19.559999999999999</c:v>
                </c:pt>
                <c:pt idx="6907">
                  <c:v>49.24</c:v>
                </c:pt>
                <c:pt idx="6908">
                  <c:v>37.5</c:v>
                </c:pt>
                <c:pt idx="6909">
                  <c:v>60.41</c:v>
                </c:pt>
                <c:pt idx="6910">
                  <c:v>12.67</c:v>
                </c:pt>
                <c:pt idx="6911">
                  <c:v>14.74</c:v>
                </c:pt>
                <c:pt idx="6912">
                  <c:v>53.99</c:v>
                </c:pt>
                <c:pt idx="6913">
                  <c:v>25.48</c:v>
                </c:pt>
                <c:pt idx="6914">
                  <c:v>61.51</c:v>
                </c:pt>
                <c:pt idx="6915">
                  <c:v>19.64</c:v>
                </c:pt>
                <c:pt idx="6916">
                  <c:v>49.31</c:v>
                </c:pt>
                <c:pt idx="6917">
                  <c:v>37.32</c:v>
                </c:pt>
                <c:pt idx="6918">
                  <c:v>60.26</c:v>
                </c:pt>
                <c:pt idx="6919">
                  <c:v>12.66</c:v>
                </c:pt>
                <c:pt idx="6920">
                  <c:v>14.9</c:v>
                </c:pt>
                <c:pt idx="6921">
                  <c:v>54.13</c:v>
                </c:pt>
                <c:pt idx="6922">
                  <c:v>25.7</c:v>
                </c:pt>
                <c:pt idx="6923">
                  <c:v>61.35</c:v>
                </c:pt>
                <c:pt idx="6924">
                  <c:v>19.72</c:v>
                </c:pt>
                <c:pt idx="6925">
                  <c:v>49.38</c:v>
                </c:pt>
                <c:pt idx="6926">
                  <c:v>37.15</c:v>
                </c:pt>
                <c:pt idx="6927">
                  <c:v>60.1</c:v>
                </c:pt>
                <c:pt idx="6928">
                  <c:v>12.65</c:v>
                </c:pt>
                <c:pt idx="6929">
                  <c:v>15.06</c:v>
                </c:pt>
                <c:pt idx="6930">
                  <c:v>54.26</c:v>
                </c:pt>
                <c:pt idx="6931">
                  <c:v>25.93</c:v>
                </c:pt>
                <c:pt idx="6932">
                  <c:v>61.19</c:v>
                </c:pt>
                <c:pt idx="6933">
                  <c:v>19.8</c:v>
                </c:pt>
                <c:pt idx="6934">
                  <c:v>49.44</c:v>
                </c:pt>
                <c:pt idx="6935">
                  <c:v>36.97</c:v>
                </c:pt>
                <c:pt idx="6936">
                  <c:v>59.95</c:v>
                </c:pt>
                <c:pt idx="6937">
                  <c:v>12.65</c:v>
                </c:pt>
                <c:pt idx="6938">
                  <c:v>15.22</c:v>
                </c:pt>
                <c:pt idx="6939">
                  <c:v>54.4</c:v>
                </c:pt>
                <c:pt idx="6940">
                  <c:v>26.15</c:v>
                </c:pt>
                <c:pt idx="6941">
                  <c:v>61.03</c:v>
                </c:pt>
                <c:pt idx="6942">
                  <c:v>19.88</c:v>
                </c:pt>
                <c:pt idx="6943">
                  <c:v>49.5</c:v>
                </c:pt>
                <c:pt idx="6944">
                  <c:v>36.799999999999997</c:v>
                </c:pt>
                <c:pt idx="6945">
                  <c:v>59.79</c:v>
                </c:pt>
                <c:pt idx="6946">
                  <c:v>12.64</c:v>
                </c:pt>
                <c:pt idx="6947">
                  <c:v>15.39</c:v>
                </c:pt>
                <c:pt idx="6948">
                  <c:v>54.53</c:v>
                </c:pt>
                <c:pt idx="6949">
                  <c:v>26.38</c:v>
                </c:pt>
                <c:pt idx="6950">
                  <c:v>60.87</c:v>
                </c:pt>
                <c:pt idx="6951">
                  <c:v>19.96</c:v>
                </c:pt>
                <c:pt idx="6952">
                  <c:v>49.57</c:v>
                </c:pt>
                <c:pt idx="6953">
                  <c:v>36.619999999999997</c:v>
                </c:pt>
                <c:pt idx="6954">
                  <c:v>59.63</c:v>
                </c:pt>
                <c:pt idx="6955">
                  <c:v>12.63</c:v>
                </c:pt>
                <c:pt idx="6956">
                  <c:v>15.55</c:v>
                </c:pt>
                <c:pt idx="6957">
                  <c:v>54.66</c:v>
                </c:pt>
                <c:pt idx="6958">
                  <c:v>26.6</c:v>
                </c:pt>
                <c:pt idx="6959">
                  <c:v>60.71</c:v>
                </c:pt>
                <c:pt idx="6960">
                  <c:v>20.03</c:v>
                </c:pt>
                <c:pt idx="6961">
                  <c:v>49.62</c:v>
                </c:pt>
                <c:pt idx="6962">
                  <c:v>36.44</c:v>
                </c:pt>
                <c:pt idx="6963">
                  <c:v>59.47</c:v>
                </c:pt>
                <c:pt idx="6964">
                  <c:v>12.62</c:v>
                </c:pt>
                <c:pt idx="6965">
                  <c:v>15.71</c:v>
                </c:pt>
                <c:pt idx="6966">
                  <c:v>54.8</c:v>
                </c:pt>
                <c:pt idx="6967">
                  <c:v>26.83</c:v>
                </c:pt>
                <c:pt idx="6968">
                  <c:v>60.55</c:v>
                </c:pt>
                <c:pt idx="6969">
                  <c:v>20.11</c:v>
                </c:pt>
                <c:pt idx="6970">
                  <c:v>49.68</c:v>
                </c:pt>
                <c:pt idx="6971">
                  <c:v>36.270000000000003</c:v>
                </c:pt>
                <c:pt idx="6972">
                  <c:v>59.32</c:v>
                </c:pt>
                <c:pt idx="6973">
                  <c:v>12.61</c:v>
                </c:pt>
                <c:pt idx="6974">
                  <c:v>15.87</c:v>
                </c:pt>
                <c:pt idx="6975">
                  <c:v>54.93</c:v>
                </c:pt>
                <c:pt idx="6976">
                  <c:v>27.05</c:v>
                </c:pt>
                <c:pt idx="6977">
                  <c:v>60.39</c:v>
                </c:pt>
                <c:pt idx="6978">
                  <c:v>20.190000000000001</c:v>
                </c:pt>
                <c:pt idx="6979">
                  <c:v>49.74</c:v>
                </c:pt>
                <c:pt idx="6980">
                  <c:v>36.090000000000003</c:v>
                </c:pt>
                <c:pt idx="6981">
                  <c:v>59.16</c:v>
                </c:pt>
                <c:pt idx="6982">
                  <c:v>12.6</c:v>
                </c:pt>
                <c:pt idx="6983">
                  <c:v>16.03</c:v>
                </c:pt>
                <c:pt idx="6984">
                  <c:v>55.06</c:v>
                </c:pt>
                <c:pt idx="6985">
                  <c:v>27.28</c:v>
                </c:pt>
                <c:pt idx="6986">
                  <c:v>60.23</c:v>
                </c:pt>
                <c:pt idx="6987">
                  <c:v>20.260000000000002</c:v>
                </c:pt>
                <c:pt idx="6988">
                  <c:v>49.79</c:v>
                </c:pt>
                <c:pt idx="6989">
                  <c:v>35.909999999999997</c:v>
                </c:pt>
                <c:pt idx="6990">
                  <c:v>59</c:v>
                </c:pt>
                <c:pt idx="6991">
                  <c:v>12.59</c:v>
                </c:pt>
                <c:pt idx="6992">
                  <c:v>16.18</c:v>
                </c:pt>
                <c:pt idx="6993">
                  <c:v>55.19</c:v>
                </c:pt>
                <c:pt idx="6994">
                  <c:v>27.5</c:v>
                </c:pt>
                <c:pt idx="6995">
                  <c:v>60.07</c:v>
                </c:pt>
                <c:pt idx="6996">
                  <c:v>20.34</c:v>
                </c:pt>
                <c:pt idx="6997">
                  <c:v>49.84</c:v>
                </c:pt>
                <c:pt idx="6998">
                  <c:v>35.74</c:v>
                </c:pt>
                <c:pt idx="6999">
                  <c:v>58.84</c:v>
                </c:pt>
                <c:pt idx="7000">
                  <c:v>12.58</c:v>
                </c:pt>
                <c:pt idx="7001">
                  <c:v>16.34</c:v>
                </c:pt>
                <c:pt idx="7002">
                  <c:v>55.32</c:v>
                </c:pt>
                <c:pt idx="7003">
                  <c:v>27.73</c:v>
                </c:pt>
                <c:pt idx="7004">
                  <c:v>59.91</c:v>
                </c:pt>
                <c:pt idx="7005">
                  <c:v>20.41</c:v>
                </c:pt>
                <c:pt idx="7006">
                  <c:v>49.89</c:v>
                </c:pt>
                <c:pt idx="7007">
                  <c:v>35.56</c:v>
                </c:pt>
                <c:pt idx="7008">
                  <c:v>58.67</c:v>
                </c:pt>
                <c:pt idx="7009">
                  <c:v>12.56</c:v>
                </c:pt>
                <c:pt idx="7010">
                  <c:v>16.5</c:v>
                </c:pt>
                <c:pt idx="7011">
                  <c:v>55.46</c:v>
                </c:pt>
                <c:pt idx="7012">
                  <c:v>27.96</c:v>
                </c:pt>
                <c:pt idx="7013">
                  <c:v>59.75</c:v>
                </c:pt>
                <c:pt idx="7014">
                  <c:v>20.48</c:v>
                </c:pt>
                <c:pt idx="7015">
                  <c:v>49.94</c:v>
                </c:pt>
                <c:pt idx="7016">
                  <c:v>35.380000000000003</c:v>
                </c:pt>
                <c:pt idx="7017">
                  <c:v>58.51</c:v>
                </c:pt>
                <c:pt idx="7018">
                  <c:v>12.55</c:v>
                </c:pt>
                <c:pt idx="7019">
                  <c:v>16.66</c:v>
                </c:pt>
                <c:pt idx="7020">
                  <c:v>55.59</c:v>
                </c:pt>
                <c:pt idx="7021">
                  <c:v>28.18</c:v>
                </c:pt>
                <c:pt idx="7022">
                  <c:v>59.59</c:v>
                </c:pt>
                <c:pt idx="7023">
                  <c:v>20.55</c:v>
                </c:pt>
                <c:pt idx="7024">
                  <c:v>49.99</c:v>
                </c:pt>
                <c:pt idx="7025">
                  <c:v>35.21</c:v>
                </c:pt>
                <c:pt idx="7026">
                  <c:v>58.35</c:v>
                </c:pt>
                <c:pt idx="7027">
                  <c:v>12.53</c:v>
                </c:pt>
                <c:pt idx="7028">
                  <c:v>16.809999999999999</c:v>
                </c:pt>
                <c:pt idx="7029">
                  <c:v>55.72</c:v>
                </c:pt>
                <c:pt idx="7030">
                  <c:v>28.41</c:v>
                </c:pt>
                <c:pt idx="7031">
                  <c:v>59.43</c:v>
                </c:pt>
                <c:pt idx="7032">
                  <c:v>20.62</c:v>
                </c:pt>
                <c:pt idx="7033">
                  <c:v>50.03</c:v>
                </c:pt>
                <c:pt idx="7034">
                  <c:v>35.03</c:v>
                </c:pt>
                <c:pt idx="7035">
                  <c:v>58.19</c:v>
                </c:pt>
                <c:pt idx="7036">
                  <c:v>12.52</c:v>
                </c:pt>
                <c:pt idx="7037">
                  <c:v>16.97</c:v>
                </c:pt>
                <c:pt idx="7038">
                  <c:v>55.85</c:v>
                </c:pt>
                <c:pt idx="7039">
                  <c:v>28.64</c:v>
                </c:pt>
                <c:pt idx="7040">
                  <c:v>59.27</c:v>
                </c:pt>
                <c:pt idx="7041">
                  <c:v>20.69</c:v>
                </c:pt>
                <c:pt idx="7042">
                  <c:v>50.07</c:v>
                </c:pt>
                <c:pt idx="7043">
                  <c:v>34.85</c:v>
                </c:pt>
                <c:pt idx="7044">
                  <c:v>58.02</c:v>
                </c:pt>
                <c:pt idx="7045">
                  <c:v>12.5</c:v>
                </c:pt>
                <c:pt idx="7046">
                  <c:v>17.13</c:v>
                </c:pt>
                <c:pt idx="7047">
                  <c:v>55.98</c:v>
                </c:pt>
                <c:pt idx="7048">
                  <c:v>28.86</c:v>
                </c:pt>
                <c:pt idx="7049">
                  <c:v>59.1</c:v>
                </c:pt>
                <c:pt idx="7050">
                  <c:v>20.76</c:v>
                </c:pt>
                <c:pt idx="7051">
                  <c:v>50.11</c:v>
                </c:pt>
                <c:pt idx="7052">
                  <c:v>34.67</c:v>
                </c:pt>
                <c:pt idx="7053">
                  <c:v>57.86</c:v>
                </c:pt>
                <c:pt idx="7054">
                  <c:v>12.48</c:v>
                </c:pt>
                <c:pt idx="7055">
                  <c:v>17.28</c:v>
                </c:pt>
                <c:pt idx="7056">
                  <c:v>56.11</c:v>
                </c:pt>
                <c:pt idx="7057">
                  <c:v>29.09</c:v>
                </c:pt>
                <c:pt idx="7058">
                  <c:v>58.94</c:v>
                </c:pt>
                <c:pt idx="7059">
                  <c:v>20.83</c:v>
                </c:pt>
                <c:pt idx="7060">
                  <c:v>50.15</c:v>
                </c:pt>
                <c:pt idx="7061">
                  <c:v>34.49</c:v>
                </c:pt>
                <c:pt idx="7062">
                  <c:v>57.69</c:v>
                </c:pt>
                <c:pt idx="7063">
                  <c:v>12.46</c:v>
                </c:pt>
                <c:pt idx="7064">
                  <c:v>17.440000000000001</c:v>
                </c:pt>
                <c:pt idx="7065">
                  <c:v>56.24</c:v>
                </c:pt>
                <c:pt idx="7066">
                  <c:v>29.32</c:v>
                </c:pt>
                <c:pt idx="7067">
                  <c:v>58.78</c:v>
                </c:pt>
                <c:pt idx="7068">
                  <c:v>20.9</c:v>
                </c:pt>
                <c:pt idx="7069">
                  <c:v>50.19</c:v>
                </c:pt>
                <c:pt idx="7070">
                  <c:v>34.31</c:v>
                </c:pt>
                <c:pt idx="7071">
                  <c:v>57.53</c:v>
                </c:pt>
                <c:pt idx="7072">
                  <c:v>12.44</c:v>
                </c:pt>
                <c:pt idx="7073">
                  <c:v>17.59</c:v>
                </c:pt>
                <c:pt idx="7074">
                  <c:v>56.37</c:v>
                </c:pt>
                <c:pt idx="7075">
                  <c:v>29.55</c:v>
                </c:pt>
                <c:pt idx="7076">
                  <c:v>58.62</c:v>
                </c:pt>
                <c:pt idx="7077">
                  <c:v>20.96</c:v>
                </c:pt>
                <c:pt idx="7078">
                  <c:v>50.22</c:v>
                </c:pt>
                <c:pt idx="7079">
                  <c:v>34.14</c:v>
                </c:pt>
                <c:pt idx="7080">
                  <c:v>57.36</c:v>
                </c:pt>
                <c:pt idx="7081">
                  <c:v>12.42</c:v>
                </c:pt>
                <c:pt idx="7082">
                  <c:v>17.739999999999998</c:v>
                </c:pt>
                <c:pt idx="7083">
                  <c:v>56.49</c:v>
                </c:pt>
                <c:pt idx="7084">
                  <c:v>29.77</c:v>
                </c:pt>
                <c:pt idx="7085">
                  <c:v>58.46</c:v>
                </c:pt>
                <c:pt idx="7086">
                  <c:v>21.03</c:v>
                </c:pt>
                <c:pt idx="7087">
                  <c:v>50.25</c:v>
                </c:pt>
                <c:pt idx="7088">
                  <c:v>33.96</c:v>
                </c:pt>
                <c:pt idx="7089">
                  <c:v>57.19</c:v>
                </c:pt>
                <c:pt idx="7090">
                  <c:v>12.4</c:v>
                </c:pt>
                <c:pt idx="7091">
                  <c:v>17.899999999999999</c:v>
                </c:pt>
                <c:pt idx="7092">
                  <c:v>56.62</c:v>
                </c:pt>
                <c:pt idx="7093">
                  <c:v>30</c:v>
                </c:pt>
                <c:pt idx="7094">
                  <c:v>58.3</c:v>
                </c:pt>
                <c:pt idx="7095">
                  <c:v>21.1</c:v>
                </c:pt>
                <c:pt idx="7096">
                  <c:v>50.28</c:v>
                </c:pt>
                <c:pt idx="7097">
                  <c:v>33.78</c:v>
                </c:pt>
                <c:pt idx="7098">
                  <c:v>57.03</c:v>
                </c:pt>
                <c:pt idx="7099">
                  <c:v>12.37</c:v>
                </c:pt>
                <c:pt idx="7100">
                  <c:v>18.05</c:v>
                </c:pt>
                <c:pt idx="7101">
                  <c:v>56.75</c:v>
                </c:pt>
                <c:pt idx="7102">
                  <c:v>30.23</c:v>
                </c:pt>
                <c:pt idx="7103">
                  <c:v>58.14</c:v>
                </c:pt>
                <c:pt idx="7104">
                  <c:v>21.16</c:v>
                </c:pt>
                <c:pt idx="7105">
                  <c:v>50.31</c:v>
                </c:pt>
                <c:pt idx="7106">
                  <c:v>33.6</c:v>
                </c:pt>
                <c:pt idx="7107">
                  <c:v>56.86</c:v>
                </c:pt>
                <c:pt idx="7108">
                  <c:v>12.35</c:v>
                </c:pt>
                <c:pt idx="7109">
                  <c:v>18.2</c:v>
                </c:pt>
                <c:pt idx="7110">
                  <c:v>56.88</c:v>
                </c:pt>
                <c:pt idx="7111">
                  <c:v>30.46</c:v>
                </c:pt>
                <c:pt idx="7112">
                  <c:v>57.98</c:v>
                </c:pt>
                <c:pt idx="7113">
                  <c:v>21.22</c:v>
                </c:pt>
                <c:pt idx="7114">
                  <c:v>50.33</c:v>
                </c:pt>
                <c:pt idx="7115">
                  <c:v>33.42</c:v>
                </c:pt>
                <c:pt idx="7116">
                  <c:v>56.69</c:v>
                </c:pt>
                <c:pt idx="7117">
                  <c:v>12.33</c:v>
                </c:pt>
                <c:pt idx="7118">
                  <c:v>18.350000000000001</c:v>
                </c:pt>
                <c:pt idx="7119">
                  <c:v>57</c:v>
                </c:pt>
                <c:pt idx="7120">
                  <c:v>30.69</c:v>
                </c:pt>
                <c:pt idx="7121">
                  <c:v>57.82</c:v>
                </c:pt>
                <c:pt idx="7122">
                  <c:v>21.28</c:v>
                </c:pt>
                <c:pt idx="7123">
                  <c:v>50.36</c:v>
                </c:pt>
                <c:pt idx="7124">
                  <c:v>33.24</c:v>
                </c:pt>
                <c:pt idx="7125">
                  <c:v>56.52</c:v>
                </c:pt>
                <c:pt idx="7126">
                  <c:v>12.3</c:v>
                </c:pt>
                <c:pt idx="7127">
                  <c:v>18.5</c:v>
                </c:pt>
                <c:pt idx="7128">
                  <c:v>57.13</c:v>
                </c:pt>
                <c:pt idx="7129">
                  <c:v>30.92</c:v>
                </c:pt>
                <c:pt idx="7130">
                  <c:v>57.65</c:v>
                </c:pt>
                <c:pt idx="7131">
                  <c:v>21.35</c:v>
                </c:pt>
                <c:pt idx="7132">
                  <c:v>50.38</c:v>
                </c:pt>
                <c:pt idx="7133">
                  <c:v>33.06</c:v>
                </c:pt>
                <c:pt idx="7134">
                  <c:v>56.35</c:v>
                </c:pt>
                <c:pt idx="7135">
                  <c:v>12.27</c:v>
                </c:pt>
                <c:pt idx="7136">
                  <c:v>18.649999999999999</c:v>
                </c:pt>
                <c:pt idx="7137">
                  <c:v>57.26</c:v>
                </c:pt>
                <c:pt idx="7138">
                  <c:v>31.14</c:v>
                </c:pt>
                <c:pt idx="7139">
                  <c:v>57.49</c:v>
                </c:pt>
                <c:pt idx="7140">
                  <c:v>21.41</c:v>
                </c:pt>
                <c:pt idx="7141">
                  <c:v>50.4</c:v>
                </c:pt>
                <c:pt idx="7142">
                  <c:v>32.880000000000003</c:v>
                </c:pt>
                <c:pt idx="7143">
                  <c:v>56.18</c:v>
                </c:pt>
                <c:pt idx="7144">
                  <c:v>12.24</c:v>
                </c:pt>
                <c:pt idx="7145">
                  <c:v>18.8</c:v>
                </c:pt>
                <c:pt idx="7146">
                  <c:v>57.38</c:v>
                </c:pt>
                <c:pt idx="7147">
                  <c:v>31.37</c:v>
                </c:pt>
                <c:pt idx="7148">
                  <c:v>57.33</c:v>
                </c:pt>
                <c:pt idx="7149">
                  <c:v>21.47</c:v>
                </c:pt>
                <c:pt idx="7150">
                  <c:v>50.41</c:v>
                </c:pt>
                <c:pt idx="7151">
                  <c:v>32.700000000000003</c:v>
                </c:pt>
                <c:pt idx="7152">
                  <c:v>56.01</c:v>
                </c:pt>
                <c:pt idx="7153">
                  <c:v>12.22</c:v>
                </c:pt>
                <c:pt idx="7154">
                  <c:v>18.95</c:v>
                </c:pt>
                <c:pt idx="7155">
                  <c:v>57.51</c:v>
                </c:pt>
                <c:pt idx="7156">
                  <c:v>31.6</c:v>
                </c:pt>
                <c:pt idx="7157">
                  <c:v>57.17</c:v>
                </c:pt>
                <c:pt idx="7158">
                  <c:v>21.52</c:v>
                </c:pt>
                <c:pt idx="7159">
                  <c:v>50.43</c:v>
                </c:pt>
                <c:pt idx="7160">
                  <c:v>32.520000000000003</c:v>
                </c:pt>
                <c:pt idx="7161">
                  <c:v>55.84</c:v>
                </c:pt>
                <c:pt idx="7162">
                  <c:v>12.19</c:v>
                </c:pt>
                <c:pt idx="7163">
                  <c:v>19.100000000000001</c:v>
                </c:pt>
                <c:pt idx="7164">
                  <c:v>57.63</c:v>
                </c:pt>
                <c:pt idx="7165">
                  <c:v>31.83</c:v>
                </c:pt>
                <c:pt idx="7166">
                  <c:v>57.01</c:v>
                </c:pt>
                <c:pt idx="7167">
                  <c:v>21.58</c:v>
                </c:pt>
                <c:pt idx="7168">
                  <c:v>50.44</c:v>
                </c:pt>
                <c:pt idx="7169">
                  <c:v>32.340000000000003</c:v>
                </c:pt>
                <c:pt idx="7170">
                  <c:v>55.67</c:v>
                </c:pt>
                <c:pt idx="7171">
                  <c:v>12.16</c:v>
                </c:pt>
                <c:pt idx="7172">
                  <c:v>19.239999999999998</c:v>
                </c:pt>
                <c:pt idx="7173">
                  <c:v>57.76</c:v>
                </c:pt>
                <c:pt idx="7174">
                  <c:v>32.06</c:v>
                </c:pt>
                <c:pt idx="7175">
                  <c:v>56.85</c:v>
                </c:pt>
                <c:pt idx="7176">
                  <c:v>21.64</c:v>
                </c:pt>
                <c:pt idx="7177">
                  <c:v>50.45</c:v>
                </c:pt>
                <c:pt idx="7178">
                  <c:v>32.159999999999997</c:v>
                </c:pt>
                <c:pt idx="7179">
                  <c:v>55.49</c:v>
                </c:pt>
                <c:pt idx="7180">
                  <c:v>12.13</c:v>
                </c:pt>
                <c:pt idx="7181">
                  <c:v>19.39</c:v>
                </c:pt>
                <c:pt idx="7182">
                  <c:v>57.88</c:v>
                </c:pt>
                <c:pt idx="7183">
                  <c:v>32.29</c:v>
                </c:pt>
                <c:pt idx="7184">
                  <c:v>56.69</c:v>
                </c:pt>
                <c:pt idx="7185">
                  <c:v>21.69</c:v>
                </c:pt>
                <c:pt idx="7186">
                  <c:v>50.46</c:v>
                </c:pt>
                <c:pt idx="7187">
                  <c:v>31.97</c:v>
                </c:pt>
                <c:pt idx="7188">
                  <c:v>55.32</c:v>
                </c:pt>
                <c:pt idx="7189">
                  <c:v>12.09</c:v>
                </c:pt>
                <c:pt idx="7190">
                  <c:v>19.54</c:v>
                </c:pt>
                <c:pt idx="7191">
                  <c:v>58.01</c:v>
                </c:pt>
                <c:pt idx="7192">
                  <c:v>32.520000000000003</c:v>
                </c:pt>
                <c:pt idx="7193">
                  <c:v>56.52</c:v>
                </c:pt>
                <c:pt idx="7194">
                  <c:v>21.75</c:v>
                </c:pt>
                <c:pt idx="7195">
                  <c:v>50.47</c:v>
                </c:pt>
                <c:pt idx="7196">
                  <c:v>31.79</c:v>
                </c:pt>
                <c:pt idx="7197">
                  <c:v>55.15</c:v>
                </c:pt>
                <c:pt idx="7198">
                  <c:v>12.06</c:v>
                </c:pt>
                <c:pt idx="7199">
                  <c:v>19.68</c:v>
                </c:pt>
                <c:pt idx="7200">
                  <c:v>58.13</c:v>
                </c:pt>
                <c:pt idx="7201">
                  <c:v>32.75</c:v>
                </c:pt>
                <c:pt idx="7202">
                  <c:v>56.36</c:v>
                </c:pt>
                <c:pt idx="7203">
                  <c:v>21.8</c:v>
                </c:pt>
                <c:pt idx="7204">
                  <c:v>50.48</c:v>
                </c:pt>
                <c:pt idx="7205">
                  <c:v>31.61</c:v>
                </c:pt>
                <c:pt idx="7206">
                  <c:v>54.97</c:v>
                </c:pt>
                <c:pt idx="7207">
                  <c:v>12.03</c:v>
                </c:pt>
                <c:pt idx="7208">
                  <c:v>19.829999999999998</c:v>
                </c:pt>
                <c:pt idx="7209">
                  <c:v>58.25</c:v>
                </c:pt>
                <c:pt idx="7210">
                  <c:v>32.979999999999997</c:v>
                </c:pt>
                <c:pt idx="7211">
                  <c:v>56.2</c:v>
                </c:pt>
                <c:pt idx="7212">
                  <c:v>21.85</c:v>
                </c:pt>
                <c:pt idx="7213">
                  <c:v>50.48</c:v>
                </c:pt>
                <c:pt idx="7214">
                  <c:v>31.43</c:v>
                </c:pt>
                <c:pt idx="7215">
                  <c:v>54.8</c:v>
                </c:pt>
                <c:pt idx="7216">
                  <c:v>11.99</c:v>
                </c:pt>
                <c:pt idx="7217">
                  <c:v>19.97</c:v>
                </c:pt>
                <c:pt idx="7218">
                  <c:v>58.38</c:v>
                </c:pt>
                <c:pt idx="7219">
                  <c:v>33.21</c:v>
                </c:pt>
                <c:pt idx="7220">
                  <c:v>56.04</c:v>
                </c:pt>
                <c:pt idx="7221">
                  <c:v>21.91</c:v>
                </c:pt>
                <c:pt idx="7222">
                  <c:v>50.48</c:v>
                </c:pt>
                <c:pt idx="7223">
                  <c:v>31.25</c:v>
                </c:pt>
                <c:pt idx="7224">
                  <c:v>54.63</c:v>
                </c:pt>
                <c:pt idx="7225">
                  <c:v>11.96</c:v>
                </c:pt>
                <c:pt idx="7226">
                  <c:v>20.12</c:v>
                </c:pt>
                <c:pt idx="7227">
                  <c:v>58.5</c:v>
                </c:pt>
                <c:pt idx="7228">
                  <c:v>33.44</c:v>
                </c:pt>
                <c:pt idx="7229">
                  <c:v>55.88</c:v>
                </c:pt>
                <c:pt idx="7230">
                  <c:v>21.96</c:v>
                </c:pt>
                <c:pt idx="7231">
                  <c:v>50.48</c:v>
                </c:pt>
                <c:pt idx="7232">
                  <c:v>31.07</c:v>
                </c:pt>
                <c:pt idx="7233">
                  <c:v>54.45</c:v>
                </c:pt>
                <c:pt idx="7234">
                  <c:v>11.92</c:v>
                </c:pt>
                <c:pt idx="7235">
                  <c:v>20.260000000000002</c:v>
                </c:pt>
                <c:pt idx="7236">
                  <c:v>58.62</c:v>
                </c:pt>
                <c:pt idx="7237">
                  <c:v>33.68</c:v>
                </c:pt>
                <c:pt idx="7238">
                  <c:v>55.72</c:v>
                </c:pt>
                <c:pt idx="7239">
                  <c:v>22.01</c:v>
                </c:pt>
                <c:pt idx="7240">
                  <c:v>50.47</c:v>
                </c:pt>
                <c:pt idx="7241">
                  <c:v>30.88</c:v>
                </c:pt>
                <c:pt idx="7242">
                  <c:v>54.27</c:v>
                </c:pt>
                <c:pt idx="7243">
                  <c:v>11.88</c:v>
                </c:pt>
                <c:pt idx="7244">
                  <c:v>20.399999999999999</c:v>
                </c:pt>
                <c:pt idx="7245">
                  <c:v>58.74</c:v>
                </c:pt>
                <c:pt idx="7246">
                  <c:v>33.909999999999997</c:v>
                </c:pt>
                <c:pt idx="7247">
                  <c:v>55.56</c:v>
                </c:pt>
                <c:pt idx="7248">
                  <c:v>22.06</c:v>
                </c:pt>
                <c:pt idx="7249">
                  <c:v>50.47</c:v>
                </c:pt>
                <c:pt idx="7250">
                  <c:v>30.7</c:v>
                </c:pt>
                <c:pt idx="7251">
                  <c:v>54.1</c:v>
                </c:pt>
                <c:pt idx="7252">
                  <c:v>11.84</c:v>
                </c:pt>
                <c:pt idx="7253">
                  <c:v>20.54</c:v>
                </c:pt>
                <c:pt idx="7254">
                  <c:v>58.86</c:v>
                </c:pt>
                <c:pt idx="7255">
                  <c:v>34.14</c:v>
                </c:pt>
                <c:pt idx="7256">
                  <c:v>55.4</c:v>
                </c:pt>
                <c:pt idx="7257">
                  <c:v>22.1</c:v>
                </c:pt>
                <c:pt idx="7258">
                  <c:v>50.46</c:v>
                </c:pt>
                <c:pt idx="7259">
                  <c:v>30.52</c:v>
                </c:pt>
                <c:pt idx="7260">
                  <c:v>53.92</c:v>
                </c:pt>
                <c:pt idx="7261">
                  <c:v>11.8</c:v>
                </c:pt>
                <c:pt idx="7262">
                  <c:v>20.68</c:v>
                </c:pt>
                <c:pt idx="7263">
                  <c:v>58.98</c:v>
                </c:pt>
                <c:pt idx="7264">
                  <c:v>34.369999999999997</c:v>
                </c:pt>
                <c:pt idx="7265">
                  <c:v>55.23</c:v>
                </c:pt>
                <c:pt idx="7266">
                  <c:v>22.15</c:v>
                </c:pt>
                <c:pt idx="7267">
                  <c:v>50.45</c:v>
                </c:pt>
                <c:pt idx="7268">
                  <c:v>30.34</c:v>
                </c:pt>
                <c:pt idx="7269">
                  <c:v>53.74</c:v>
                </c:pt>
                <c:pt idx="7270">
                  <c:v>11.76</c:v>
                </c:pt>
                <c:pt idx="7271">
                  <c:v>20.82</c:v>
                </c:pt>
                <c:pt idx="7272">
                  <c:v>59.1</c:v>
                </c:pt>
                <c:pt idx="7273">
                  <c:v>34.6</c:v>
                </c:pt>
                <c:pt idx="7274">
                  <c:v>55.07</c:v>
                </c:pt>
                <c:pt idx="7275">
                  <c:v>22.2</c:v>
                </c:pt>
                <c:pt idx="7276">
                  <c:v>50.44</c:v>
                </c:pt>
                <c:pt idx="7277">
                  <c:v>30.16</c:v>
                </c:pt>
                <c:pt idx="7278">
                  <c:v>53.57</c:v>
                </c:pt>
                <c:pt idx="7279">
                  <c:v>11.72</c:v>
                </c:pt>
                <c:pt idx="7280">
                  <c:v>20.96</c:v>
                </c:pt>
                <c:pt idx="7281">
                  <c:v>59.22</c:v>
                </c:pt>
                <c:pt idx="7282">
                  <c:v>34.83</c:v>
                </c:pt>
                <c:pt idx="7283">
                  <c:v>54.91</c:v>
                </c:pt>
                <c:pt idx="7284">
                  <c:v>22.24</c:v>
                </c:pt>
                <c:pt idx="7285">
                  <c:v>50.43</c:v>
                </c:pt>
                <c:pt idx="7286">
                  <c:v>29.97</c:v>
                </c:pt>
                <c:pt idx="7287">
                  <c:v>53.39</c:v>
                </c:pt>
                <c:pt idx="7288">
                  <c:v>11.68</c:v>
                </c:pt>
                <c:pt idx="7289">
                  <c:v>21.1</c:v>
                </c:pt>
                <c:pt idx="7290">
                  <c:v>59.34</c:v>
                </c:pt>
                <c:pt idx="7291">
                  <c:v>35.07</c:v>
                </c:pt>
                <c:pt idx="7292">
                  <c:v>54.75</c:v>
                </c:pt>
                <c:pt idx="7293">
                  <c:v>22.29</c:v>
                </c:pt>
                <c:pt idx="7294">
                  <c:v>50.41</c:v>
                </c:pt>
                <c:pt idx="7295">
                  <c:v>29.79</c:v>
                </c:pt>
                <c:pt idx="7296">
                  <c:v>53.21</c:v>
                </c:pt>
                <c:pt idx="7297">
                  <c:v>11.64</c:v>
                </c:pt>
                <c:pt idx="7298">
                  <c:v>21.24</c:v>
                </c:pt>
                <c:pt idx="7299">
                  <c:v>59.46</c:v>
                </c:pt>
                <c:pt idx="7300">
                  <c:v>35.299999999999997</c:v>
                </c:pt>
                <c:pt idx="7301">
                  <c:v>54.59</c:v>
                </c:pt>
                <c:pt idx="7302">
                  <c:v>22.33</c:v>
                </c:pt>
                <c:pt idx="7303">
                  <c:v>50.39</c:v>
                </c:pt>
                <c:pt idx="7304">
                  <c:v>29.61</c:v>
                </c:pt>
                <c:pt idx="7305">
                  <c:v>53.03</c:v>
                </c:pt>
                <c:pt idx="7306">
                  <c:v>11.59</c:v>
                </c:pt>
                <c:pt idx="7307">
                  <c:v>21.38</c:v>
                </c:pt>
                <c:pt idx="7308">
                  <c:v>59.58</c:v>
                </c:pt>
                <c:pt idx="7309">
                  <c:v>35.53</c:v>
                </c:pt>
                <c:pt idx="7310">
                  <c:v>54.43</c:v>
                </c:pt>
                <c:pt idx="7311">
                  <c:v>22.37</c:v>
                </c:pt>
                <c:pt idx="7312">
                  <c:v>50.37</c:v>
                </c:pt>
                <c:pt idx="7313">
                  <c:v>29.42</c:v>
                </c:pt>
                <c:pt idx="7314">
                  <c:v>52.85</c:v>
                </c:pt>
                <c:pt idx="7315">
                  <c:v>11.55</c:v>
                </c:pt>
                <c:pt idx="7316">
                  <c:v>21.51</c:v>
                </c:pt>
                <c:pt idx="7317">
                  <c:v>59.7</c:v>
                </c:pt>
                <c:pt idx="7318">
                  <c:v>35.76</c:v>
                </c:pt>
                <c:pt idx="7319">
                  <c:v>54.27</c:v>
                </c:pt>
                <c:pt idx="7320">
                  <c:v>22.41</c:v>
                </c:pt>
                <c:pt idx="7321">
                  <c:v>50.35</c:v>
                </c:pt>
                <c:pt idx="7322">
                  <c:v>29.24</c:v>
                </c:pt>
                <c:pt idx="7323">
                  <c:v>52.67</c:v>
                </c:pt>
                <c:pt idx="7324">
                  <c:v>11.5</c:v>
                </c:pt>
                <c:pt idx="7325">
                  <c:v>21.65</c:v>
                </c:pt>
                <c:pt idx="7326">
                  <c:v>59.82</c:v>
                </c:pt>
                <c:pt idx="7327">
                  <c:v>35.99</c:v>
                </c:pt>
                <c:pt idx="7328">
                  <c:v>54.11</c:v>
                </c:pt>
                <c:pt idx="7329">
                  <c:v>22.45</c:v>
                </c:pt>
                <c:pt idx="7330">
                  <c:v>50.33</c:v>
                </c:pt>
                <c:pt idx="7331">
                  <c:v>29.06</c:v>
                </c:pt>
                <c:pt idx="7332">
                  <c:v>52.49</c:v>
                </c:pt>
                <c:pt idx="7333">
                  <c:v>11.45</c:v>
                </c:pt>
                <c:pt idx="7334">
                  <c:v>21.78</c:v>
                </c:pt>
                <c:pt idx="7335">
                  <c:v>59.93</c:v>
                </c:pt>
                <c:pt idx="7336">
                  <c:v>36.229999999999997</c:v>
                </c:pt>
                <c:pt idx="7337">
                  <c:v>53.94</c:v>
                </c:pt>
                <c:pt idx="7338">
                  <c:v>22.49</c:v>
                </c:pt>
                <c:pt idx="7339">
                  <c:v>50.3</c:v>
                </c:pt>
                <c:pt idx="7340">
                  <c:v>28.87</c:v>
                </c:pt>
                <c:pt idx="7341">
                  <c:v>52.31</c:v>
                </c:pt>
                <c:pt idx="7342">
                  <c:v>11.41</c:v>
                </c:pt>
                <c:pt idx="7343">
                  <c:v>21.92</c:v>
                </c:pt>
                <c:pt idx="7344">
                  <c:v>60.05</c:v>
                </c:pt>
                <c:pt idx="7345">
                  <c:v>36.46</c:v>
                </c:pt>
                <c:pt idx="7346">
                  <c:v>53.78</c:v>
                </c:pt>
                <c:pt idx="7347">
                  <c:v>22.53</c:v>
                </c:pt>
                <c:pt idx="7348">
                  <c:v>50.27</c:v>
                </c:pt>
                <c:pt idx="7349">
                  <c:v>28.69</c:v>
                </c:pt>
                <c:pt idx="7350">
                  <c:v>52.13</c:v>
                </c:pt>
                <c:pt idx="7351">
                  <c:v>11.36</c:v>
                </c:pt>
                <c:pt idx="7352">
                  <c:v>22.05</c:v>
                </c:pt>
                <c:pt idx="7353">
                  <c:v>60.17</c:v>
                </c:pt>
                <c:pt idx="7354">
                  <c:v>36.69</c:v>
                </c:pt>
                <c:pt idx="7355">
                  <c:v>53.62</c:v>
                </c:pt>
                <c:pt idx="7356">
                  <c:v>22.57</c:v>
                </c:pt>
                <c:pt idx="7357">
                  <c:v>50.24</c:v>
                </c:pt>
                <c:pt idx="7358">
                  <c:v>28.5</c:v>
                </c:pt>
                <c:pt idx="7359">
                  <c:v>51.95</c:v>
                </c:pt>
                <c:pt idx="7360">
                  <c:v>11.31</c:v>
                </c:pt>
                <c:pt idx="7361">
                  <c:v>22.18</c:v>
                </c:pt>
                <c:pt idx="7362">
                  <c:v>60.28</c:v>
                </c:pt>
                <c:pt idx="7363">
                  <c:v>36.93</c:v>
                </c:pt>
                <c:pt idx="7364">
                  <c:v>53.46</c:v>
                </c:pt>
                <c:pt idx="7365">
                  <c:v>22.6</c:v>
                </c:pt>
                <c:pt idx="7366">
                  <c:v>50.21</c:v>
                </c:pt>
                <c:pt idx="7367">
                  <c:v>28.32</c:v>
                </c:pt>
                <c:pt idx="7368">
                  <c:v>51.77</c:v>
                </c:pt>
                <c:pt idx="7369">
                  <c:v>11.26</c:v>
                </c:pt>
                <c:pt idx="7370">
                  <c:v>22.31</c:v>
                </c:pt>
                <c:pt idx="7371">
                  <c:v>60.4</c:v>
                </c:pt>
                <c:pt idx="7372">
                  <c:v>37.159999999999997</c:v>
                </c:pt>
                <c:pt idx="7373">
                  <c:v>53.3</c:v>
                </c:pt>
                <c:pt idx="7374">
                  <c:v>22.64</c:v>
                </c:pt>
                <c:pt idx="7375">
                  <c:v>50.18</c:v>
                </c:pt>
                <c:pt idx="7376">
                  <c:v>28.14</c:v>
                </c:pt>
                <c:pt idx="7377">
                  <c:v>51.59</c:v>
                </c:pt>
                <c:pt idx="7378">
                  <c:v>11.21</c:v>
                </c:pt>
                <c:pt idx="7379">
                  <c:v>22.44</c:v>
                </c:pt>
                <c:pt idx="7380">
                  <c:v>60.51</c:v>
                </c:pt>
                <c:pt idx="7381">
                  <c:v>37.39</c:v>
                </c:pt>
                <c:pt idx="7382">
                  <c:v>53.14</c:v>
                </c:pt>
                <c:pt idx="7383">
                  <c:v>22.67</c:v>
                </c:pt>
                <c:pt idx="7384">
                  <c:v>50.14</c:v>
                </c:pt>
                <c:pt idx="7385">
                  <c:v>27.95</c:v>
                </c:pt>
                <c:pt idx="7386">
                  <c:v>51.4</c:v>
                </c:pt>
                <c:pt idx="7387">
                  <c:v>11.16</c:v>
                </c:pt>
                <c:pt idx="7388">
                  <c:v>22.57</c:v>
                </c:pt>
                <c:pt idx="7389">
                  <c:v>60.63</c:v>
                </c:pt>
                <c:pt idx="7390">
                  <c:v>37.630000000000003</c:v>
                </c:pt>
                <c:pt idx="7391">
                  <c:v>52.98</c:v>
                </c:pt>
                <c:pt idx="7392">
                  <c:v>22.7</c:v>
                </c:pt>
                <c:pt idx="7393">
                  <c:v>50.1</c:v>
                </c:pt>
                <c:pt idx="7394">
                  <c:v>27.77</c:v>
                </c:pt>
                <c:pt idx="7395">
                  <c:v>51.22</c:v>
                </c:pt>
                <c:pt idx="7396">
                  <c:v>11.1</c:v>
                </c:pt>
                <c:pt idx="7397">
                  <c:v>22.7</c:v>
                </c:pt>
                <c:pt idx="7398">
                  <c:v>60.74</c:v>
                </c:pt>
                <c:pt idx="7399">
                  <c:v>37.86</c:v>
                </c:pt>
                <c:pt idx="7400">
                  <c:v>52.82</c:v>
                </c:pt>
                <c:pt idx="7401">
                  <c:v>22.73</c:v>
                </c:pt>
                <c:pt idx="7402">
                  <c:v>50.06</c:v>
                </c:pt>
                <c:pt idx="7403">
                  <c:v>27.58</c:v>
                </c:pt>
                <c:pt idx="7404">
                  <c:v>51.04</c:v>
                </c:pt>
                <c:pt idx="7405">
                  <c:v>11.05</c:v>
                </c:pt>
                <c:pt idx="7406">
                  <c:v>22.83</c:v>
                </c:pt>
                <c:pt idx="7407">
                  <c:v>60.85</c:v>
                </c:pt>
                <c:pt idx="7408">
                  <c:v>38.1</c:v>
                </c:pt>
                <c:pt idx="7409">
                  <c:v>52.66</c:v>
                </c:pt>
                <c:pt idx="7410">
                  <c:v>22.77</c:v>
                </c:pt>
                <c:pt idx="7411">
                  <c:v>50.02</c:v>
                </c:pt>
                <c:pt idx="7412">
                  <c:v>27.4</c:v>
                </c:pt>
                <c:pt idx="7413">
                  <c:v>50.86</c:v>
                </c:pt>
                <c:pt idx="7414">
                  <c:v>10.99</c:v>
                </c:pt>
                <c:pt idx="7415">
                  <c:v>22.96</c:v>
                </c:pt>
                <c:pt idx="7416">
                  <c:v>60.97</c:v>
                </c:pt>
                <c:pt idx="7417">
                  <c:v>38.33</c:v>
                </c:pt>
                <c:pt idx="7418">
                  <c:v>52.5</c:v>
                </c:pt>
                <c:pt idx="7419">
                  <c:v>22.79</c:v>
                </c:pt>
                <c:pt idx="7420">
                  <c:v>49.98</c:v>
                </c:pt>
                <c:pt idx="7421">
                  <c:v>27.21</c:v>
                </c:pt>
                <c:pt idx="7422">
                  <c:v>50.67</c:v>
                </c:pt>
                <c:pt idx="7423">
                  <c:v>10.94</c:v>
                </c:pt>
                <c:pt idx="7424">
                  <c:v>23.09</c:v>
                </c:pt>
                <c:pt idx="7425">
                  <c:v>61.08</c:v>
                </c:pt>
                <c:pt idx="7426">
                  <c:v>38.56</c:v>
                </c:pt>
                <c:pt idx="7427">
                  <c:v>52.34</c:v>
                </c:pt>
                <c:pt idx="7428">
                  <c:v>22.82</c:v>
                </c:pt>
                <c:pt idx="7429">
                  <c:v>49.93</c:v>
                </c:pt>
                <c:pt idx="7430">
                  <c:v>27.03</c:v>
                </c:pt>
                <c:pt idx="7431">
                  <c:v>50.49</c:v>
                </c:pt>
                <c:pt idx="7432">
                  <c:v>10.88</c:v>
                </c:pt>
                <c:pt idx="7433">
                  <c:v>23.21</c:v>
                </c:pt>
                <c:pt idx="7434">
                  <c:v>61.19</c:v>
                </c:pt>
                <c:pt idx="7435">
                  <c:v>38.799999999999997</c:v>
                </c:pt>
                <c:pt idx="7436">
                  <c:v>52.17</c:v>
                </c:pt>
                <c:pt idx="7437">
                  <c:v>22.85</c:v>
                </c:pt>
                <c:pt idx="7438">
                  <c:v>49.88</c:v>
                </c:pt>
                <c:pt idx="7439">
                  <c:v>26.84</c:v>
                </c:pt>
                <c:pt idx="7440">
                  <c:v>50.3</c:v>
                </c:pt>
                <c:pt idx="7441">
                  <c:v>10.83</c:v>
                </c:pt>
                <c:pt idx="7442">
                  <c:v>23.34</c:v>
                </c:pt>
                <c:pt idx="7443">
                  <c:v>61.3</c:v>
                </c:pt>
                <c:pt idx="7444">
                  <c:v>39.03</c:v>
                </c:pt>
                <c:pt idx="7445">
                  <c:v>52.01</c:v>
                </c:pt>
                <c:pt idx="7446">
                  <c:v>22.88</c:v>
                </c:pt>
                <c:pt idx="7447">
                  <c:v>49.83</c:v>
                </c:pt>
                <c:pt idx="7448">
                  <c:v>26.66</c:v>
                </c:pt>
                <c:pt idx="7449">
                  <c:v>50.12</c:v>
                </c:pt>
                <c:pt idx="7450">
                  <c:v>10.77</c:v>
                </c:pt>
                <c:pt idx="7451">
                  <c:v>23.46</c:v>
                </c:pt>
                <c:pt idx="7452">
                  <c:v>61.41</c:v>
                </c:pt>
                <c:pt idx="7453">
                  <c:v>39.270000000000003</c:v>
                </c:pt>
                <c:pt idx="7454">
                  <c:v>51.85</c:v>
                </c:pt>
                <c:pt idx="7455">
                  <c:v>22.9</c:v>
                </c:pt>
                <c:pt idx="7456">
                  <c:v>49.78</c:v>
                </c:pt>
                <c:pt idx="7457">
                  <c:v>26.47</c:v>
                </c:pt>
                <c:pt idx="7458">
                  <c:v>49.93</c:v>
                </c:pt>
                <c:pt idx="7459">
                  <c:v>10.71</c:v>
                </c:pt>
                <c:pt idx="7460">
                  <c:v>23.59</c:v>
                </c:pt>
                <c:pt idx="7461">
                  <c:v>61.52</c:v>
                </c:pt>
                <c:pt idx="7462">
                  <c:v>39.5</c:v>
                </c:pt>
                <c:pt idx="7463">
                  <c:v>51.69</c:v>
                </c:pt>
                <c:pt idx="7464">
                  <c:v>22.93</c:v>
                </c:pt>
                <c:pt idx="7465">
                  <c:v>49.73</c:v>
                </c:pt>
                <c:pt idx="7466">
                  <c:v>26.28</c:v>
                </c:pt>
                <c:pt idx="7467">
                  <c:v>49.75</c:v>
                </c:pt>
                <c:pt idx="7468">
                  <c:v>10.65</c:v>
                </c:pt>
                <c:pt idx="7469">
                  <c:v>23.71</c:v>
                </c:pt>
                <c:pt idx="7470">
                  <c:v>61.63</c:v>
                </c:pt>
                <c:pt idx="7471">
                  <c:v>39.74</c:v>
                </c:pt>
                <c:pt idx="7472">
                  <c:v>51.53</c:v>
                </c:pt>
                <c:pt idx="7473">
                  <c:v>22.95</c:v>
                </c:pt>
                <c:pt idx="7474">
                  <c:v>49.67</c:v>
                </c:pt>
                <c:pt idx="7475">
                  <c:v>26.1</c:v>
                </c:pt>
                <c:pt idx="7476">
                  <c:v>49.56</c:v>
                </c:pt>
                <c:pt idx="7477">
                  <c:v>10.59</c:v>
                </c:pt>
                <c:pt idx="7478">
                  <c:v>23.83</c:v>
                </c:pt>
                <c:pt idx="7479">
                  <c:v>61.74</c:v>
                </c:pt>
                <c:pt idx="7480">
                  <c:v>39.97</c:v>
                </c:pt>
                <c:pt idx="7481">
                  <c:v>51.37</c:v>
                </c:pt>
                <c:pt idx="7482">
                  <c:v>22.97</c:v>
                </c:pt>
                <c:pt idx="7483">
                  <c:v>49.61</c:v>
                </c:pt>
                <c:pt idx="7484">
                  <c:v>25.91</c:v>
                </c:pt>
                <c:pt idx="7485">
                  <c:v>49.38</c:v>
                </c:pt>
                <c:pt idx="7486">
                  <c:v>10.53</c:v>
                </c:pt>
                <c:pt idx="7487">
                  <c:v>23.95</c:v>
                </c:pt>
                <c:pt idx="7488">
                  <c:v>61.85</c:v>
                </c:pt>
                <c:pt idx="7489">
                  <c:v>40.21</c:v>
                </c:pt>
                <c:pt idx="7490">
                  <c:v>51.21</c:v>
                </c:pt>
                <c:pt idx="7491">
                  <c:v>22.99</c:v>
                </c:pt>
                <c:pt idx="7492">
                  <c:v>49.56</c:v>
                </c:pt>
                <c:pt idx="7493">
                  <c:v>25.73</c:v>
                </c:pt>
                <c:pt idx="7494">
                  <c:v>49.19</c:v>
                </c:pt>
                <c:pt idx="7495">
                  <c:v>10.46</c:v>
                </c:pt>
                <c:pt idx="7496">
                  <c:v>24.07</c:v>
                </c:pt>
                <c:pt idx="7497">
                  <c:v>61.96</c:v>
                </c:pt>
                <c:pt idx="7498">
                  <c:v>40.44</c:v>
                </c:pt>
                <c:pt idx="7499">
                  <c:v>51.05</c:v>
                </c:pt>
                <c:pt idx="7500">
                  <c:v>23.01</c:v>
                </c:pt>
                <c:pt idx="7501">
                  <c:v>49.49</c:v>
                </c:pt>
                <c:pt idx="7502">
                  <c:v>25.54</c:v>
                </c:pt>
                <c:pt idx="7503">
                  <c:v>49</c:v>
                </c:pt>
                <c:pt idx="7504">
                  <c:v>10.4</c:v>
                </c:pt>
                <c:pt idx="7505">
                  <c:v>24.19</c:v>
                </c:pt>
                <c:pt idx="7506">
                  <c:v>62.06</c:v>
                </c:pt>
                <c:pt idx="7507">
                  <c:v>40.68</c:v>
                </c:pt>
                <c:pt idx="7508">
                  <c:v>50.89</c:v>
                </c:pt>
                <c:pt idx="7509">
                  <c:v>23.03</c:v>
                </c:pt>
                <c:pt idx="7510">
                  <c:v>49.43</c:v>
                </c:pt>
                <c:pt idx="7511">
                  <c:v>25.36</c:v>
                </c:pt>
                <c:pt idx="7512">
                  <c:v>48.82</c:v>
                </c:pt>
                <c:pt idx="7513">
                  <c:v>10.34</c:v>
                </c:pt>
                <c:pt idx="7514">
                  <c:v>24.31</c:v>
                </c:pt>
                <c:pt idx="7515">
                  <c:v>62.17</c:v>
                </c:pt>
                <c:pt idx="7516">
                  <c:v>40.909999999999997</c:v>
                </c:pt>
                <c:pt idx="7517">
                  <c:v>50.73</c:v>
                </c:pt>
                <c:pt idx="7518">
                  <c:v>23.05</c:v>
                </c:pt>
                <c:pt idx="7519">
                  <c:v>49.37</c:v>
                </c:pt>
                <c:pt idx="7520">
                  <c:v>25.17</c:v>
                </c:pt>
                <c:pt idx="7521">
                  <c:v>48.63</c:v>
                </c:pt>
                <c:pt idx="7522">
                  <c:v>10.27</c:v>
                </c:pt>
                <c:pt idx="7523">
                  <c:v>24.43</c:v>
                </c:pt>
                <c:pt idx="7524">
                  <c:v>62.28</c:v>
                </c:pt>
                <c:pt idx="7525">
                  <c:v>41.15</c:v>
                </c:pt>
                <c:pt idx="7526">
                  <c:v>50.57</c:v>
                </c:pt>
                <c:pt idx="7527">
                  <c:v>23.07</c:v>
                </c:pt>
                <c:pt idx="7528">
                  <c:v>49.3</c:v>
                </c:pt>
                <c:pt idx="7529">
                  <c:v>24.98</c:v>
                </c:pt>
                <c:pt idx="7530">
                  <c:v>48.44</c:v>
                </c:pt>
                <c:pt idx="7531">
                  <c:v>10.210000000000001</c:v>
                </c:pt>
                <c:pt idx="7532">
                  <c:v>24.54</c:v>
                </c:pt>
                <c:pt idx="7533">
                  <c:v>62.38</c:v>
                </c:pt>
                <c:pt idx="7534">
                  <c:v>41.39</c:v>
                </c:pt>
                <c:pt idx="7535">
                  <c:v>50.41</c:v>
                </c:pt>
                <c:pt idx="7536">
                  <c:v>23.08</c:v>
                </c:pt>
                <c:pt idx="7537">
                  <c:v>49.23</c:v>
                </c:pt>
                <c:pt idx="7538">
                  <c:v>24.8</c:v>
                </c:pt>
                <c:pt idx="7539">
                  <c:v>48.25</c:v>
                </c:pt>
                <c:pt idx="7540">
                  <c:v>10.14</c:v>
                </c:pt>
                <c:pt idx="7541">
                  <c:v>24.66</c:v>
                </c:pt>
                <c:pt idx="7542">
                  <c:v>62.49</c:v>
                </c:pt>
                <c:pt idx="7543">
                  <c:v>41.62</c:v>
                </c:pt>
                <c:pt idx="7544">
                  <c:v>50.25</c:v>
                </c:pt>
                <c:pt idx="7545">
                  <c:v>23.1</c:v>
                </c:pt>
                <c:pt idx="7546">
                  <c:v>49.16</c:v>
                </c:pt>
                <c:pt idx="7547">
                  <c:v>24.61</c:v>
                </c:pt>
                <c:pt idx="7548">
                  <c:v>48.07</c:v>
                </c:pt>
                <c:pt idx="7549">
                  <c:v>24.77</c:v>
                </c:pt>
                <c:pt idx="7550">
                  <c:v>62.59</c:v>
                </c:pt>
                <c:pt idx="7551">
                  <c:v>41.86</c:v>
                </c:pt>
                <c:pt idx="7552">
                  <c:v>50.09</c:v>
                </c:pt>
                <c:pt idx="7553">
                  <c:v>23.11</c:v>
                </c:pt>
                <c:pt idx="7554">
                  <c:v>49.09</c:v>
                </c:pt>
                <c:pt idx="7555">
                  <c:v>24.42</c:v>
                </c:pt>
                <c:pt idx="7556">
                  <c:v>47.88</c:v>
                </c:pt>
                <c:pt idx="7557">
                  <c:v>24.89</c:v>
                </c:pt>
                <c:pt idx="7558">
                  <c:v>62.7</c:v>
                </c:pt>
                <c:pt idx="7559">
                  <c:v>42.09</c:v>
                </c:pt>
                <c:pt idx="7560">
                  <c:v>49.93</c:v>
                </c:pt>
                <c:pt idx="7561">
                  <c:v>23.12</c:v>
                </c:pt>
                <c:pt idx="7562">
                  <c:v>49.01</c:v>
                </c:pt>
                <c:pt idx="7563">
                  <c:v>24.24</c:v>
                </c:pt>
                <c:pt idx="7564">
                  <c:v>47.69</c:v>
                </c:pt>
                <c:pt idx="7565">
                  <c:v>25</c:v>
                </c:pt>
                <c:pt idx="7566">
                  <c:v>62.8</c:v>
                </c:pt>
                <c:pt idx="7567">
                  <c:v>42.33</c:v>
                </c:pt>
                <c:pt idx="7568">
                  <c:v>49.77</c:v>
                </c:pt>
                <c:pt idx="7569">
                  <c:v>23.13</c:v>
                </c:pt>
                <c:pt idx="7570">
                  <c:v>48.94</c:v>
                </c:pt>
                <c:pt idx="7571">
                  <c:v>24.05</c:v>
                </c:pt>
                <c:pt idx="7572">
                  <c:v>47.5</c:v>
                </c:pt>
                <c:pt idx="7573">
                  <c:v>25.11</c:v>
                </c:pt>
                <c:pt idx="7574">
                  <c:v>62.91</c:v>
                </c:pt>
                <c:pt idx="7575">
                  <c:v>42.57</c:v>
                </c:pt>
                <c:pt idx="7576">
                  <c:v>49.61</c:v>
                </c:pt>
                <c:pt idx="7577">
                  <c:v>23.14</c:v>
                </c:pt>
                <c:pt idx="7578">
                  <c:v>48.86</c:v>
                </c:pt>
                <c:pt idx="7579">
                  <c:v>23.86</c:v>
                </c:pt>
                <c:pt idx="7580">
                  <c:v>47.31</c:v>
                </c:pt>
                <c:pt idx="7581">
                  <c:v>25.22</c:v>
                </c:pt>
                <c:pt idx="7582">
                  <c:v>63.01</c:v>
                </c:pt>
                <c:pt idx="7583">
                  <c:v>42.8</c:v>
                </c:pt>
                <c:pt idx="7584">
                  <c:v>49.45</c:v>
                </c:pt>
                <c:pt idx="7585">
                  <c:v>23.15</c:v>
                </c:pt>
                <c:pt idx="7586">
                  <c:v>48.78</c:v>
                </c:pt>
                <c:pt idx="7587">
                  <c:v>23.67</c:v>
                </c:pt>
                <c:pt idx="7588">
                  <c:v>47.12</c:v>
                </c:pt>
                <c:pt idx="7589">
                  <c:v>25.33</c:v>
                </c:pt>
                <c:pt idx="7590">
                  <c:v>63.11</c:v>
                </c:pt>
                <c:pt idx="7591">
                  <c:v>43.04</c:v>
                </c:pt>
                <c:pt idx="7592">
                  <c:v>49.29</c:v>
                </c:pt>
                <c:pt idx="7593">
                  <c:v>23.16</c:v>
                </c:pt>
                <c:pt idx="7594">
                  <c:v>48.7</c:v>
                </c:pt>
                <c:pt idx="7595">
                  <c:v>23.49</c:v>
                </c:pt>
                <c:pt idx="7596">
                  <c:v>46.93</c:v>
                </c:pt>
                <c:pt idx="7597">
                  <c:v>25.44</c:v>
                </c:pt>
                <c:pt idx="7598">
                  <c:v>63.21</c:v>
                </c:pt>
                <c:pt idx="7599">
                  <c:v>43.28</c:v>
                </c:pt>
                <c:pt idx="7600">
                  <c:v>49.13</c:v>
                </c:pt>
                <c:pt idx="7601">
                  <c:v>23.17</c:v>
                </c:pt>
                <c:pt idx="7602">
                  <c:v>48.62</c:v>
                </c:pt>
                <c:pt idx="7603">
                  <c:v>23.3</c:v>
                </c:pt>
                <c:pt idx="7604">
                  <c:v>46.74</c:v>
                </c:pt>
                <c:pt idx="7605">
                  <c:v>25.55</c:v>
                </c:pt>
                <c:pt idx="7606">
                  <c:v>63.31</c:v>
                </c:pt>
                <c:pt idx="7607">
                  <c:v>43.51</c:v>
                </c:pt>
                <c:pt idx="7608">
                  <c:v>48.98</c:v>
                </c:pt>
                <c:pt idx="7609">
                  <c:v>23.17</c:v>
                </c:pt>
                <c:pt idx="7610">
                  <c:v>48.53</c:v>
                </c:pt>
                <c:pt idx="7611">
                  <c:v>23.11</c:v>
                </c:pt>
                <c:pt idx="7612">
                  <c:v>46.55</c:v>
                </c:pt>
                <c:pt idx="7613">
                  <c:v>25.65</c:v>
                </c:pt>
                <c:pt idx="7614">
                  <c:v>63.41</c:v>
                </c:pt>
                <c:pt idx="7615">
                  <c:v>43.75</c:v>
                </c:pt>
                <c:pt idx="7616">
                  <c:v>48.82</c:v>
                </c:pt>
                <c:pt idx="7617">
                  <c:v>23.18</c:v>
                </c:pt>
                <c:pt idx="7618">
                  <c:v>48.45</c:v>
                </c:pt>
                <c:pt idx="7619">
                  <c:v>22.92</c:v>
                </c:pt>
                <c:pt idx="7620">
                  <c:v>46.36</c:v>
                </c:pt>
                <c:pt idx="7621">
                  <c:v>25.76</c:v>
                </c:pt>
                <c:pt idx="7622">
                  <c:v>63.51</c:v>
                </c:pt>
                <c:pt idx="7623">
                  <c:v>43.99</c:v>
                </c:pt>
                <c:pt idx="7624">
                  <c:v>48.66</c:v>
                </c:pt>
                <c:pt idx="7625">
                  <c:v>23.18</c:v>
                </c:pt>
                <c:pt idx="7626">
                  <c:v>48.36</c:v>
                </c:pt>
                <c:pt idx="7627">
                  <c:v>22.74</c:v>
                </c:pt>
                <c:pt idx="7628">
                  <c:v>46.17</c:v>
                </c:pt>
                <c:pt idx="7629">
                  <c:v>25.86</c:v>
                </c:pt>
                <c:pt idx="7630">
                  <c:v>63.61</c:v>
                </c:pt>
                <c:pt idx="7631">
                  <c:v>44.23</c:v>
                </c:pt>
                <c:pt idx="7632">
                  <c:v>48.5</c:v>
                </c:pt>
                <c:pt idx="7633">
                  <c:v>23.18</c:v>
                </c:pt>
                <c:pt idx="7634">
                  <c:v>48.27</c:v>
                </c:pt>
                <c:pt idx="7635">
                  <c:v>22.55</c:v>
                </c:pt>
                <c:pt idx="7636">
                  <c:v>45.98</c:v>
                </c:pt>
                <c:pt idx="7637">
                  <c:v>25.97</c:v>
                </c:pt>
                <c:pt idx="7638">
                  <c:v>63.71</c:v>
                </c:pt>
                <c:pt idx="7639">
                  <c:v>44.46</c:v>
                </c:pt>
                <c:pt idx="7640">
                  <c:v>48.34</c:v>
                </c:pt>
                <c:pt idx="7641">
                  <c:v>23.18</c:v>
                </c:pt>
                <c:pt idx="7642">
                  <c:v>48.18</c:v>
                </c:pt>
                <c:pt idx="7643">
                  <c:v>22.36</c:v>
                </c:pt>
                <c:pt idx="7644">
                  <c:v>45.79</c:v>
                </c:pt>
                <c:pt idx="7645">
                  <c:v>26.07</c:v>
                </c:pt>
                <c:pt idx="7646">
                  <c:v>63.8</c:v>
                </c:pt>
                <c:pt idx="7647">
                  <c:v>44.7</c:v>
                </c:pt>
                <c:pt idx="7648">
                  <c:v>48.18</c:v>
                </c:pt>
                <c:pt idx="7649">
                  <c:v>23.18</c:v>
                </c:pt>
                <c:pt idx="7650">
                  <c:v>48.08</c:v>
                </c:pt>
                <c:pt idx="7651">
                  <c:v>22.17</c:v>
                </c:pt>
                <c:pt idx="7652">
                  <c:v>45.6</c:v>
                </c:pt>
                <c:pt idx="7653">
                  <c:v>26.17</c:v>
                </c:pt>
                <c:pt idx="7654">
                  <c:v>63.9</c:v>
                </c:pt>
                <c:pt idx="7655">
                  <c:v>44.94</c:v>
                </c:pt>
                <c:pt idx="7656">
                  <c:v>48.02</c:v>
                </c:pt>
                <c:pt idx="7657">
                  <c:v>23.18</c:v>
                </c:pt>
                <c:pt idx="7658">
                  <c:v>47.99</c:v>
                </c:pt>
                <c:pt idx="7659">
                  <c:v>21.98</c:v>
                </c:pt>
                <c:pt idx="7660">
                  <c:v>45.41</c:v>
                </c:pt>
                <c:pt idx="7661">
                  <c:v>26.27</c:v>
                </c:pt>
                <c:pt idx="7662">
                  <c:v>64</c:v>
                </c:pt>
                <c:pt idx="7663">
                  <c:v>45.18</c:v>
                </c:pt>
                <c:pt idx="7664">
                  <c:v>47.86</c:v>
                </c:pt>
                <c:pt idx="7665">
                  <c:v>23.18</c:v>
                </c:pt>
                <c:pt idx="7666">
                  <c:v>47.89</c:v>
                </c:pt>
                <c:pt idx="7667">
                  <c:v>21.8</c:v>
                </c:pt>
                <c:pt idx="7668">
                  <c:v>45.21</c:v>
                </c:pt>
                <c:pt idx="7669">
                  <c:v>26.37</c:v>
                </c:pt>
                <c:pt idx="7670">
                  <c:v>64.09</c:v>
                </c:pt>
                <c:pt idx="7671">
                  <c:v>45.41</c:v>
                </c:pt>
                <c:pt idx="7672">
                  <c:v>47.7</c:v>
                </c:pt>
                <c:pt idx="7673">
                  <c:v>23.18</c:v>
                </c:pt>
                <c:pt idx="7674">
                  <c:v>47.8</c:v>
                </c:pt>
                <c:pt idx="7675">
                  <c:v>21.61</c:v>
                </c:pt>
                <c:pt idx="7676">
                  <c:v>45.02</c:v>
                </c:pt>
                <c:pt idx="7677">
                  <c:v>26.47</c:v>
                </c:pt>
                <c:pt idx="7678">
                  <c:v>64.19</c:v>
                </c:pt>
                <c:pt idx="7679">
                  <c:v>45.65</c:v>
                </c:pt>
                <c:pt idx="7680">
                  <c:v>47.54</c:v>
                </c:pt>
                <c:pt idx="7681">
                  <c:v>23.17</c:v>
                </c:pt>
                <c:pt idx="7682">
                  <c:v>47.7</c:v>
                </c:pt>
                <c:pt idx="7683">
                  <c:v>21.42</c:v>
                </c:pt>
                <c:pt idx="7684">
                  <c:v>44.83</c:v>
                </c:pt>
                <c:pt idx="7685">
                  <c:v>26.57</c:v>
                </c:pt>
                <c:pt idx="7686">
                  <c:v>64.28</c:v>
                </c:pt>
                <c:pt idx="7687">
                  <c:v>45.89</c:v>
                </c:pt>
                <c:pt idx="7688">
                  <c:v>47.39</c:v>
                </c:pt>
                <c:pt idx="7689">
                  <c:v>23.17</c:v>
                </c:pt>
                <c:pt idx="7690">
                  <c:v>47.6</c:v>
                </c:pt>
                <c:pt idx="7691">
                  <c:v>21.23</c:v>
                </c:pt>
                <c:pt idx="7692">
                  <c:v>44.64</c:v>
                </c:pt>
                <c:pt idx="7693">
                  <c:v>26.66</c:v>
                </c:pt>
                <c:pt idx="7694">
                  <c:v>64.38</c:v>
                </c:pt>
                <c:pt idx="7695">
                  <c:v>46.13</c:v>
                </c:pt>
                <c:pt idx="7696">
                  <c:v>47.23</c:v>
                </c:pt>
                <c:pt idx="7697">
                  <c:v>23.16</c:v>
                </c:pt>
                <c:pt idx="7698">
                  <c:v>47.49</c:v>
                </c:pt>
                <c:pt idx="7699">
                  <c:v>21.04</c:v>
                </c:pt>
                <c:pt idx="7700">
                  <c:v>44.44</c:v>
                </c:pt>
                <c:pt idx="7701">
                  <c:v>26.76</c:v>
                </c:pt>
                <c:pt idx="7702">
                  <c:v>64.47</c:v>
                </c:pt>
                <c:pt idx="7703">
                  <c:v>46.36</c:v>
                </c:pt>
                <c:pt idx="7704">
                  <c:v>47.07</c:v>
                </c:pt>
                <c:pt idx="7705">
                  <c:v>23.15</c:v>
                </c:pt>
                <c:pt idx="7706">
                  <c:v>47.39</c:v>
                </c:pt>
                <c:pt idx="7707">
                  <c:v>20.85</c:v>
                </c:pt>
                <c:pt idx="7708">
                  <c:v>44.25</c:v>
                </c:pt>
                <c:pt idx="7709">
                  <c:v>26.85</c:v>
                </c:pt>
                <c:pt idx="7710">
                  <c:v>64.56</c:v>
                </c:pt>
                <c:pt idx="7711">
                  <c:v>46.6</c:v>
                </c:pt>
                <c:pt idx="7712">
                  <c:v>46.91</c:v>
                </c:pt>
                <c:pt idx="7713">
                  <c:v>23.14</c:v>
                </c:pt>
                <c:pt idx="7714">
                  <c:v>47.28</c:v>
                </c:pt>
                <c:pt idx="7715">
                  <c:v>20.67</c:v>
                </c:pt>
                <c:pt idx="7716">
                  <c:v>44.06</c:v>
                </c:pt>
                <c:pt idx="7717">
                  <c:v>26.95</c:v>
                </c:pt>
                <c:pt idx="7718">
                  <c:v>64.650000000000006</c:v>
                </c:pt>
                <c:pt idx="7719">
                  <c:v>46.84</c:v>
                </c:pt>
                <c:pt idx="7720">
                  <c:v>46.75</c:v>
                </c:pt>
                <c:pt idx="7721">
                  <c:v>23.13</c:v>
                </c:pt>
                <c:pt idx="7722">
                  <c:v>47.18</c:v>
                </c:pt>
                <c:pt idx="7723">
                  <c:v>20.48</c:v>
                </c:pt>
                <c:pt idx="7724">
                  <c:v>43.87</c:v>
                </c:pt>
                <c:pt idx="7725">
                  <c:v>27.04</c:v>
                </c:pt>
                <c:pt idx="7726">
                  <c:v>64.739999999999995</c:v>
                </c:pt>
                <c:pt idx="7727">
                  <c:v>47.08</c:v>
                </c:pt>
                <c:pt idx="7728">
                  <c:v>46.59</c:v>
                </c:pt>
                <c:pt idx="7729">
                  <c:v>23.12</c:v>
                </c:pt>
                <c:pt idx="7730">
                  <c:v>47.07</c:v>
                </c:pt>
                <c:pt idx="7731">
                  <c:v>20.29</c:v>
                </c:pt>
                <c:pt idx="7732">
                  <c:v>43.67</c:v>
                </c:pt>
                <c:pt idx="7733">
                  <c:v>27.13</c:v>
                </c:pt>
                <c:pt idx="7734">
                  <c:v>64.83</c:v>
                </c:pt>
                <c:pt idx="7735">
                  <c:v>47.32</c:v>
                </c:pt>
                <c:pt idx="7736">
                  <c:v>46.44</c:v>
                </c:pt>
                <c:pt idx="7737">
                  <c:v>23.11</c:v>
                </c:pt>
                <c:pt idx="7738">
                  <c:v>46.96</c:v>
                </c:pt>
                <c:pt idx="7739">
                  <c:v>20.100000000000001</c:v>
                </c:pt>
                <c:pt idx="7740">
                  <c:v>43.48</c:v>
                </c:pt>
                <c:pt idx="7741">
                  <c:v>27.22</c:v>
                </c:pt>
                <c:pt idx="7742">
                  <c:v>64.92</c:v>
                </c:pt>
                <c:pt idx="7743">
                  <c:v>47.56</c:v>
                </c:pt>
                <c:pt idx="7744">
                  <c:v>46.28</c:v>
                </c:pt>
                <c:pt idx="7745">
                  <c:v>23.1</c:v>
                </c:pt>
                <c:pt idx="7746">
                  <c:v>46.85</c:v>
                </c:pt>
                <c:pt idx="7747">
                  <c:v>19.91</c:v>
                </c:pt>
                <c:pt idx="7748">
                  <c:v>43.29</c:v>
                </c:pt>
                <c:pt idx="7749">
                  <c:v>27.31</c:v>
                </c:pt>
                <c:pt idx="7750">
                  <c:v>65.010000000000005</c:v>
                </c:pt>
                <c:pt idx="7751">
                  <c:v>47.79</c:v>
                </c:pt>
                <c:pt idx="7752">
                  <c:v>46.12</c:v>
                </c:pt>
                <c:pt idx="7753">
                  <c:v>23.08</c:v>
                </c:pt>
                <c:pt idx="7754">
                  <c:v>46.73</c:v>
                </c:pt>
                <c:pt idx="7755">
                  <c:v>19.72</c:v>
                </c:pt>
                <c:pt idx="7756">
                  <c:v>43.09</c:v>
                </c:pt>
                <c:pt idx="7757">
                  <c:v>27.39</c:v>
                </c:pt>
                <c:pt idx="7758">
                  <c:v>65.099999999999994</c:v>
                </c:pt>
                <c:pt idx="7759">
                  <c:v>48.03</c:v>
                </c:pt>
                <c:pt idx="7760">
                  <c:v>45.96</c:v>
                </c:pt>
                <c:pt idx="7761">
                  <c:v>23.06</c:v>
                </c:pt>
                <c:pt idx="7762">
                  <c:v>46.62</c:v>
                </c:pt>
                <c:pt idx="7763">
                  <c:v>19.53</c:v>
                </c:pt>
                <c:pt idx="7764">
                  <c:v>42.9</c:v>
                </c:pt>
                <c:pt idx="7765">
                  <c:v>27.48</c:v>
                </c:pt>
                <c:pt idx="7766">
                  <c:v>65.19</c:v>
                </c:pt>
                <c:pt idx="7767">
                  <c:v>48.27</c:v>
                </c:pt>
                <c:pt idx="7768">
                  <c:v>45.8</c:v>
                </c:pt>
                <c:pt idx="7769">
                  <c:v>23.05</c:v>
                </c:pt>
                <c:pt idx="7770">
                  <c:v>46.5</c:v>
                </c:pt>
                <c:pt idx="7771">
                  <c:v>19.34</c:v>
                </c:pt>
                <c:pt idx="7772">
                  <c:v>42.7</c:v>
                </c:pt>
                <c:pt idx="7773">
                  <c:v>27.57</c:v>
                </c:pt>
                <c:pt idx="7774">
                  <c:v>65.27</c:v>
                </c:pt>
                <c:pt idx="7775">
                  <c:v>48.51</c:v>
                </c:pt>
                <c:pt idx="7776">
                  <c:v>45.65</c:v>
                </c:pt>
                <c:pt idx="7777">
                  <c:v>23.03</c:v>
                </c:pt>
                <c:pt idx="7778">
                  <c:v>46.39</c:v>
                </c:pt>
                <c:pt idx="7779">
                  <c:v>19.149999999999999</c:v>
                </c:pt>
                <c:pt idx="7780">
                  <c:v>42.51</c:v>
                </c:pt>
                <c:pt idx="7781">
                  <c:v>27.65</c:v>
                </c:pt>
                <c:pt idx="7782">
                  <c:v>65.36</c:v>
                </c:pt>
                <c:pt idx="7783">
                  <c:v>48.75</c:v>
                </c:pt>
                <c:pt idx="7784">
                  <c:v>45.49</c:v>
                </c:pt>
                <c:pt idx="7785">
                  <c:v>23.01</c:v>
                </c:pt>
                <c:pt idx="7786">
                  <c:v>46.27</c:v>
                </c:pt>
                <c:pt idx="7787">
                  <c:v>18.96</c:v>
                </c:pt>
                <c:pt idx="7788">
                  <c:v>42.31</c:v>
                </c:pt>
                <c:pt idx="7789">
                  <c:v>27.73</c:v>
                </c:pt>
                <c:pt idx="7790">
                  <c:v>65.44</c:v>
                </c:pt>
                <c:pt idx="7791">
                  <c:v>48.99</c:v>
                </c:pt>
                <c:pt idx="7792">
                  <c:v>45.33</c:v>
                </c:pt>
                <c:pt idx="7793">
                  <c:v>22.99</c:v>
                </c:pt>
                <c:pt idx="7794">
                  <c:v>46.15</c:v>
                </c:pt>
                <c:pt idx="7795">
                  <c:v>18.77</c:v>
                </c:pt>
                <c:pt idx="7796">
                  <c:v>42.12</c:v>
                </c:pt>
                <c:pt idx="7797">
                  <c:v>27.82</c:v>
                </c:pt>
                <c:pt idx="7798">
                  <c:v>65.53</c:v>
                </c:pt>
                <c:pt idx="7799">
                  <c:v>49.23</c:v>
                </c:pt>
                <c:pt idx="7800">
                  <c:v>45.17</c:v>
                </c:pt>
                <c:pt idx="7801">
                  <c:v>22.97</c:v>
                </c:pt>
                <c:pt idx="7802">
                  <c:v>46.03</c:v>
                </c:pt>
                <c:pt idx="7803">
                  <c:v>18.59</c:v>
                </c:pt>
                <c:pt idx="7804">
                  <c:v>41.92</c:v>
                </c:pt>
                <c:pt idx="7805">
                  <c:v>27.9</c:v>
                </c:pt>
                <c:pt idx="7806">
                  <c:v>65.61</c:v>
                </c:pt>
                <c:pt idx="7807">
                  <c:v>49.47</c:v>
                </c:pt>
                <c:pt idx="7808">
                  <c:v>45.02</c:v>
                </c:pt>
                <c:pt idx="7809">
                  <c:v>22.95</c:v>
                </c:pt>
                <c:pt idx="7810">
                  <c:v>45.9</c:v>
                </c:pt>
                <c:pt idx="7811">
                  <c:v>18.399999999999999</c:v>
                </c:pt>
                <c:pt idx="7812">
                  <c:v>41.73</c:v>
                </c:pt>
                <c:pt idx="7813">
                  <c:v>27.98</c:v>
                </c:pt>
                <c:pt idx="7814">
                  <c:v>65.69</c:v>
                </c:pt>
                <c:pt idx="7815">
                  <c:v>49.71</c:v>
                </c:pt>
                <c:pt idx="7816">
                  <c:v>44.86</c:v>
                </c:pt>
                <c:pt idx="7817">
                  <c:v>22.92</c:v>
                </c:pt>
                <c:pt idx="7818">
                  <c:v>45.78</c:v>
                </c:pt>
                <c:pt idx="7819">
                  <c:v>18.21</c:v>
                </c:pt>
                <c:pt idx="7820">
                  <c:v>41.53</c:v>
                </c:pt>
                <c:pt idx="7821">
                  <c:v>28.05</c:v>
                </c:pt>
                <c:pt idx="7822">
                  <c:v>65.77</c:v>
                </c:pt>
                <c:pt idx="7823">
                  <c:v>49.94</c:v>
                </c:pt>
                <c:pt idx="7824">
                  <c:v>44.7</c:v>
                </c:pt>
                <c:pt idx="7825">
                  <c:v>22.9</c:v>
                </c:pt>
                <c:pt idx="7826">
                  <c:v>45.66</c:v>
                </c:pt>
                <c:pt idx="7827">
                  <c:v>18.02</c:v>
                </c:pt>
                <c:pt idx="7828">
                  <c:v>41.34</c:v>
                </c:pt>
                <c:pt idx="7829">
                  <c:v>28.13</c:v>
                </c:pt>
                <c:pt idx="7830">
                  <c:v>65.849999999999994</c:v>
                </c:pt>
                <c:pt idx="7831">
                  <c:v>50.18</c:v>
                </c:pt>
                <c:pt idx="7832">
                  <c:v>44.55</c:v>
                </c:pt>
                <c:pt idx="7833">
                  <c:v>22.87</c:v>
                </c:pt>
                <c:pt idx="7834">
                  <c:v>45.53</c:v>
                </c:pt>
                <c:pt idx="7835">
                  <c:v>17.829999999999998</c:v>
                </c:pt>
                <c:pt idx="7836">
                  <c:v>41.14</c:v>
                </c:pt>
                <c:pt idx="7837">
                  <c:v>28.21</c:v>
                </c:pt>
                <c:pt idx="7838">
                  <c:v>65.930000000000007</c:v>
                </c:pt>
                <c:pt idx="7839">
                  <c:v>50.42</c:v>
                </c:pt>
                <c:pt idx="7840">
                  <c:v>44.39</c:v>
                </c:pt>
                <c:pt idx="7841">
                  <c:v>22.84</c:v>
                </c:pt>
                <c:pt idx="7842">
                  <c:v>45.4</c:v>
                </c:pt>
                <c:pt idx="7843">
                  <c:v>17.64</c:v>
                </c:pt>
                <c:pt idx="7844">
                  <c:v>40.950000000000003</c:v>
                </c:pt>
                <c:pt idx="7845">
                  <c:v>28.28</c:v>
                </c:pt>
                <c:pt idx="7846">
                  <c:v>66.010000000000005</c:v>
                </c:pt>
                <c:pt idx="7847">
                  <c:v>50.66</c:v>
                </c:pt>
                <c:pt idx="7848">
                  <c:v>44.23</c:v>
                </c:pt>
                <c:pt idx="7849">
                  <c:v>22.82</c:v>
                </c:pt>
                <c:pt idx="7850">
                  <c:v>45.27</c:v>
                </c:pt>
                <c:pt idx="7851">
                  <c:v>17.45</c:v>
                </c:pt>
                <c:pt idx="7852">
                  <c:v>40.75</c:v>
                </c:pt>
                <c:pt idx="7853">
                  <c:v>28.36</c:v>
                </c:pt>
                <c:pt idx="7854">
                  <c:v>66.09</c:v>
                </c:pt>
                <c:pt idx="7855">
                  <c:v>50.9</c:v>
                </c:pt>
                <c:pt idx="7856">
                  <c:v>44.07</c:v>
                </c:pt>
                <c:pt idx="7857">
                  <c:v>22.79</c:v>
                </c:pt>
                <c:pt idx="7858">
                  <c:v>45.14</c:v>
                </c:pt>
                <c:pt idx="7859">
                  <c:v>17.260000000000002</c:v>
                </c:pt>
                <c:pt idx="7860">
                  <c:v>40.56</c:v>
                </c:pt>
                <c:pt idx="7861">
                  <c:v>28.43</c:v>
                </c:pt>
                <c:pt idx="7862">
                  <c:v>66.17</c:v>
                </c:pt>
                <c:pt idx="7863">
                  <c:v>51.14</c:v>
                </c:pt>
                <c:pt idx="7864">
                  <c:v>43.92</c:v>
                </c:pt>
                <c:pt idx="7865">
                  <c:v>22.76</c:v>
                </c:pt>
                <c:pt idx="7866">
                  <c:v>45.01</c:v>
                </c:pt>
                <c:pt idx="7867">
                  <c:v>17.07</c:v>
                </c:pt>
                <c:pt idx="7868">
                  <c:v>40.36</c:v>
                </c:pt>
                <c:pt idx="7869">
                  <c:v>28.5</c:v>
                </c:pt>
                <c:pt idx="7870">
                  <c:v>66.25</c:v>
                </c:pt>
                <c:pt idx="7871">
                  <c:v>51.38</c:v>
                </c:pt>
                <c:pt idx="7872">
                  <c:v>43.76</c:v>
                </c:pt>
                <c:pt idx="7873">
                  <c:v>22.72</c:v>
                </c:pt>
                <c:pt idx="7874">
                  <c:v>44.88</c:v>
                </c:pt>
                <c:pt idx="7875">
                  <c:v>16.88</c:v>
                </c:pt>
                <c:pt idx="7876">
                  <c:v>40.159999999999997</c:v>
                </c:pt>
                <c:pt idx="7877">
                  <c:v>28.57</c:v>
                </c:pt>
                <c:pt idx="7878">
                  <c:v>66.319999999999993</c:v>
                </c:pt>
                <c:pt idx="7879">
                  <c:v>51.62</c:v>
                </c:pt>
                <c:pt idx="7880">
                  <c:v>43.6</c:v>
                </c:pt>
                <c:pt idx="7881">
                  <c:v>22.69</c:v>
                </c:pt>
                <c:pt idx="7882">
                  <c:v>44.75</c:v>
                </c:pt>
                <c:pt idx="7883">
                  <c:v>16.690000000000001</c:v>
                </c:pt>
                <c:pt idx="7884">
                  <c:v>39.97</c:v>
                </c:pt>
                <c:pt idx="7885">
                  <c:v>28.64</c:v>
                </c:pt>
                <c:pt idx="7886">
                  <c:v>66.400000000000006</c:v>
                </c:pt>
                <c:pt idx="7887">
                  <c:v>51.86</c:v>
                </c:pt>
                <c:pt idx="7888">
                  <c:v>43.45</c:v>
                </c:pt>
                <c:pt idx="7889">
                  <c:v>22.66</c:v>
                </c:pt>
                <c:pt idx="7890">
                  <c:v>44.61</c:v>
                </c:pt>
                <c:pt idx="7891">
                  <c:v>16.5</c:v>
                </c:pt>
                <c:pt idx="7892">
                  <c:v>39.770000000000003</c:v>
                </c:pt>
                <c:pt idx="7893">
                  <c:v>28.71</c:v>
                </c:pt>
                <c:pt idx="7894">
                  <c:v>66.47</c:v>
                </c:pt>
                <c:pt idx="7895">
                  <c:v>52.1</c:v>
                </c:pt>
                <c:pt idx="7896">
                  <c:v>43.29</c:v>
                </c:pt>
                <c:pt idx="7897">
                  <c:v>22.62</c:v>
                </c:pt>
                <c:pt idx="7898">
                  <c:v>44.47</c:v>
                </c:pt>
                <c:pt idx="7899">
                  <c:v>16.309999999999999</c:v>
                </c:pt>
                <c:pt idx="7900">
                  <c:v>39.57</c:v>
                </c:pt>
                <c:pt idx="7901">
                  <c:v>28.77</c:v>
                </c:pt>
                <c:pt idx="7902">
                  <c:v>66.540000000000006</c:v>
                </c:pt>
                <c:pt idx="7903">
                  <c:v>52.34</c:v>
                </c:pt>
                <c:pt idx="7904">
                  <c:v>43.13</c:v>
                </c:pt>
                <c:pt idx="7905">
                  <c:v>22.59</c:v>
                </c:pt>
                <c:pt idx="7906">
                  <c:v>44.34</c:v>
                </c:pt>
                <c:pt idx="7907">
                  <c:v>16.12</c:v>
                </c:pt>
                <c:pt idx="7908">
                  <c:v>39.380000000000003</c:v>
                </c:pt>
                <c:pt idx="7909">
                  <c:v>28.84</c:v>
                </c:pt>
                <c:pt idx="7910">
                  <c:v>66.62</c:v>
                </c:pt>
                <c:pt idx="7911">
                  <c:v>52.58</c:v>
                </c:pt>
                <c:pt idx="7912">
                  <c:v>42.98</c:v>
                </c:pt>
                <c:pt idx="7913">
                  <c:v>22.55</c:v>
                </c:pt>
                <c:pt idx="7914">
                  <c:v>44.2</c:v>
                </c:pt>
                <c:pt idx="7915">
                  <c:v>15.93</c:v>
                </c:pt>
                <c:pt idx="7916">
                  <c:v>39.18</c:v>
                </c:pt>
                <c:pt idx="7917">
                  <c:v>28.9</c:v>
                </c:pt>
                <c:pt idx="7918">
                  <c:v>66.69</c:v>
                </c:pt>
                <c:pt idx="7919">
                  <c:v>52.82</c:v>
                </c:pt>
                <c:pt idx="7920">
                  <c:v>42.82</c:v>
                </c:pt>
                <c:pt idx="7921">
                  <c:v>22.51</c:v>
                </c:pt>
                <c:pt idx="7922">
                  <c:v>44.06</c:v>
                </c:pt>
                <c:pt idx="7923">
                  <c:v>15.74</c:v>
                </c:pt>
                <c:pt idx="7924">
                  <c:v>38.979999999999997</c:v>
                </c:pt>
                <c:pt idx="7925">
                  <c:v>28.97</c:v>
                </c:pt>
                <c:pt idx="7926">
                  <c:v>66.760000000000005</c:v>
                </c:pt>
                <c:pt idx="7927">
                  <c:v>53.06</c:v>
                </c:pt>
                <c:pt idx="7928">
                  <c:v>42.67</c:v>
                </c:pt>
                <c:pt idx="7929">
                  <c:v>22.47</c:v>
                </c:pt>
                <c:pt idx="7930">
                  <c:v>43.92</c:v>
                </c:pt>
                <c:pt idx="7931">
                  <c:v>15.55</c:v>
                </c:pt>
                <c:pt idx="7932">
                  <c:v>38.79</c:v>
                </c:pt>
                <c:pt idx="7933">
                  <c:v>29.03</c:v>
                </c:pt>
                <c:pt idx="7934">
                  <c:v>66.83</c:v>
                </c:pt>
                <c:pt idx="7935">
                  <c:v>53.29</c:v>
                </c:pt>
                <c:pt idx="7936">
                  <c:v>42.51</c:v>
                </c:pt>
                <c:pt idx="7937">
                  <c:v>22.43</c:v>
                </c:pt>
                <c:pt idx="7938">
                  <c:v>43.78</c:v>
                </c:pt>
                <c:pt idx="7939">
                  <c:v>15.36</c:v>
                </c:pt>
                <c:pt idx="7940">
                  <c:v>38.590000000000003</c:v>
                </c:pt>
                <c:pt idx="7941">
                  <c:v>29.09</c:v>
                </c:pt>
                <c:pt idx="7942">
                  <c:v>66.900000000000006</c:v>
                </c:pt>
                <c:pt idx="7943">
                  <c:v>53.53</c:v>
                </c:pt>
                <c:pt idx="7944">
                  <c:v>42.35</c:v>
                </c:pt>
                <c:pt idx="7945">
                  <c:v>22.39</c:v>
                </c:pt>
                <c:pt idx="7946">
                  <c:v>43.64</c:v>
                </c:pt>
                <c:pt idx="7947">
                  <c:v>15.16</c:v>
                </c:pt>
                <c:pt idx="7948">
                  <c:v>38.39</c:v>
                </c:pt>
                <c:pt idx="7949">
                  <c:v>29.15</c:v>
                </c:pt>
                <c:pt idx="7950">
                  <c:v>66.959999999999994</c:v>
                </c:pt>
                <c:pt idx="7951">
                  <c:v>53.77</c:v>
                </c:pt>
                <c:pt idx="7952">
                  <c:v>42.2</c:v>
                </c:pt>
                <c:pt idx="7953">
                  <c:v>22.35</c:v>
                </c:pt>
                <c:pt idx="7954">
                  <c:v>43.49</c:v>
                </c:pt>
                <c:pt idx="7955">
                  <c:v>14.97</c:v>
                </c:pt>
                <c:pt idx="7956">
                  <c:v>38.19</c:v>
                </c:pt>
                <c:pt idx="7957">
                  <c:v>29.2</c:v>
                </c:pt>
                <c:pt idx="7958">
                  <c:v>67.03</c:v>
                </c:pt>
                <c:pt idx="7959">
                  <c:v>54.01</c:v>
                </c:pt>
                <c:pt idx="7960">
                  <c:v>42.04</c:v>
                </c:pt>
                <c:pt idx="7961">
                  <c:v>22.3</c:v>
                </c:pt>
                <c:pt idx="7962">
                  <c:v>43.35</c:v>
                </c:pt>
                <c:pt idx="7963">
                  <c:v>14.78</c:v>
                </c:pt>
                <c:pt idx="7964">
                  <c:v>38</c:v>
                </c:pt>
                <c:pt idx="7965">
                  <c:v>29.26</c:v>
                </c:pt>
                <c:pt idx="7966">
                  <c:v>67.099999999999994</c:v>
                </c:pt>
                <c:pt idx="7967">
                  <c:v>54.25</c:v>
                </c:pt>
                <c:pt idx="7968">
                  <c:v>41.89</c:v>
                </c:pt>
                <c:pt idx="7969">
                  <c:v>22.26</c:v>
                </c:pt>
                <c:pt idx="7970">
                  <c:v>43.2</c:v>
                </c:pt>
                <c:pt idx="7971">
                  <c:v>14.59</c:v>
                </c:pt>
                <c:pt idx="7972">
                  <c:v>37.799999999999997</c:v>
                </c:pt>
                <c:pt idx="7973">
                  <c:v>29.32</c:v>
                </c:pt>
                <c:pt idx="7974">
                  <c:v>67.16</c:v>
                </c:pt>
                <c:pt idx="7975">
                  <c:v>54.49</c:v>
                </c:pt>
                <c:pt idx="7976">
                  <c:v>41.73</c:v>
                </c:pt>
                <c:pt idx="7977">
                  <c:v>22.21</c:v>
                </c:pt>
                <c:pt idx="7978">
                  <c:v>43.05</c:v>
                </c:pt>
                <c:pt idx="7979">
                  <c:v>14.4</c:v>
                </c:pt>
                <c:pt idx="7980">
                  <c:v>37.6</c:v>
                </c:pt>
                <c:pt idx="7981">
                  <c:v>29.37</c:v>
                </c:pt>
                <c:pt idx="7982">
                  <c:v>67.22</c:v>
                </c:pt>
                <c:pt idx="7983">
                  <c:v>54.73</c:v>
                </c:pt>
                <c:pt idx="7984">
                  <c:v>41.57</c:v>
                </c:pt>
                <c:pt idx="7985">
                  <c:v>22.16</c:v>
                </c:pt>
                <c:pt idx="7986">
                  <c:v>42.91</c:v>
                </c:pt>
                <c:pt idx="7987">
                  <c:v>14.21</c:v>
                </c:pt>
                <c:pt idx="7988">
                  <c:v>37.4</c:v>
                </c:pt>
                <c:pt idx="7989">
                  <c:v>29.42</c:v>
                </c:pt>
                <c:pt idx="7990">
                  <c:v>67.290000000000006</c:v>
                </c:pt>
                <c:pt idx="7991">
                  <c:v>54.97</c:v>
                </c:pt>
                <c:pt idx="7992">
                  <c:v>41.42</c:v>
                </c:pt>
                <c:pt idx="7993">
                  <c:v>22.12</c:v>
                </c:pt>
                <c:pt idx="7994">
                  <c:v>42.76</c:v>
                </c:pt>
                <c:pt idx="7995">
                  <c:v>14.02</c:v>
                </c:pt>
                <c:pt idx="7996">
                  <c:v>37.21</c:v>
                </c:pt>
                <c:pt idx="7997">
                  <c:v>29.47</c:v>
                </c:pt>
                <c:pt idx="7998">
                  <c:v>67.349999999999994</c:v>
                </c:pt>
                <c:pt idx="7999">
                  <c:v>55.21</c:v>
                </c:pt>
                <c:pt idx="8000">
                  <c:v>41.26</c:v>
                </c:pt>
                <c:pt idx="8001">
                  <c:v>22.07</c:v>
                </c:pt>
                <c:pt idx="8002">
                  <c:v>42.61</c:v>
                </c:pt>
                <c:pt idx="8003">
                  <c:v>13.83</c:v>
                </c:pt>
                <c:pt idx="8004">
                  <c:v>37.01</c:v>
                </c:pt>
                <c:pt idx="8005">
                  <c:v>29.52</c:v>
                </c:pt>
                <c:pt idx="8006">
                  <c:v>67.41</c:v>
                </c:pt>
                <c:pt idx="8007">
                  <c:v>55.45</c:v>
                </c:pt>
                <c:pt idx="8008">
                  <c:v>41.11</c:v>
                </c:pt>
                <c:pt idx="8009">
                  <c:v>22.02</c:v>
                </c:pt>
                <c:pt idx="8010">
                  <c:v>42.46</c:v>
                </c:pt>
                <c:pt idx="8011">
                  <c:v>13.64</c:v>
                </c:pt>
                <c:pt idx="8012">
                  <c:v>36.81</c:v>
                </c:pt>
                <c:pt idx="8013">
                  <c:v>29.57</c:v>
                </c:pt>
                <c:pt idx="8014">
                  <c:v>67.47</c:v>
                </c:pt>
                <c:pt idx="8015">
                  <c:v>55.69</c:v>
                </c:pt>
                <c:pt idx="8016">
                  <c:v>40.950000000000003</c:v>
                </c:pt>
                <c:pt idx="8017">
                  <c:v>21.97</c:v>
                </c:pt>
                <c:pt idx="8018">
                  <c:v>42.31</c:v>
                </c:pt>
                <c:pt idx="8019">
                  <c:v>13.45</c:v>
                </c:pt>
                <c:pt idx="8020">
                  <c:v>36.61</c:v>
                </c:pt>
                <c:pt idx="8021">
                  <c:v>29.62</c:v>
                </c:pt>
                <c:pt idx="8022">
                  <c:v>67.53</c:v>
                </c:pt>
                <c:pt idx="8023">
                  <c:v>55.93</c:v>
                </c:pt>
                <c:pt idx="8024">
                  <c:v>40.799999999999997</c:v>
                </c:pt>
                <c:pt idx="8025">
                  <c:v>21.91</c:v>
                </c:pt>
                <c:pt idx="8026">
                  <c:v>42.15</c:v>
                </c:pt>
                <c:pt idx="8027">
                  <c:v>13.26</c:v>
                </c:pt>
                <c:pt idx="8028">
                  <c:v>36.409999999999997</c:v>
                </c:pt>
                <c:pt idx="8029">
                  <c:v>29.67</c:v>
                </c:pt>
                <c:pt idx="8030">
                  <c:v>67.59</c:v>
                </c:pt>
                <c:pt idx="8031">
                  <c:v>56.17</c:v>
                </c:pt>
                <c:pt idx="8032">
                  <c:v>40.64</c:v>
                </c:pt>
                <c:pt idx="8033">
                  <c:v>21.86</c:v>
                </c:pt>
                <c:pt idx="8034">
                  <c:v>42</c:v>
                </c:pt>
                <c:pt idx="8035">
                  <c:v>13.07</c:v>
                </c:pt>
                <c:pt idx="8036">
                  <c:v>36.21</c:v>
                </c:pt>
                <c:pt idx="8037">
                  <c:v>29.71</c:v>
                </c:pt>
                <c:pt idx="8038">
                  <c:v>67.64</c:v>
                </c:pt>
                <c:pt idx="8039">
                  <c:v>56.41</c:v>
                </c:pt>
                <c:pt idx="8040">
                  <c:v>40.49</c:v>
                </c:pt>
                <c:pt idx="8041">
                  <c:v>21.8</c:v>
                </c:pt>
                <c:pt idx="8042">
                  <c:v>41.85</c:v>
                </c:pt>
                <c:pt idx="8043">
                  <c:v>12.88</c:v>
                </c:pt>
                <c:pt idx="8044">
                  <c:v>36.020000000000003</c:v>
                </c:pt>
                <c:pt idx="8045">
                  <c:v>29.76</c:v>
                </c:pt>
                <c:pt idx="8046">
                  <c:v>67.7</c:v>
                </c:pt>
                <c:pt idx="8047">
                  <c:v>56.65</c:v>
                </c:pt>
                <c:pt idx="8048">
                  <c:v>40.33</c:v>
                </c:pt>
                <c:pt idx="8049">
                  <c:v>21.75</c:v>
                </c:pt>
                <c:pt idx="8050">
                  <c:v>41.69</c:v>
                </c:pt>
                <c:pt idx="8051">
                  <c:v>12.69</c:v>
                </c:pt>
                <c:pt idx="8052">
                  <c:v>35.82</c:v>
                </c:pt>
                <c:pt idx="8053">
                  <c:v>29.8</c:v>
                </c:pt>
                <c:pt idx="8054">
                  <c:v>67.760000000000005</c:v>
                </c:pt>
                <c:pt idx="8055">
                  <c:v>56.89</c:v>
                </c:pt>
                <c:pt idx="8056">
                  <c:v>40.18</c:v>
                </c:pt>
                <c:pt idx="8057">
                  <c:v>21.69</c:v>
                </c:pt>
                <c:pt idx="8058">
                  <c:v>41.54</c:v>
                </c:pt>
                <c:pt idx="8059">
                  <c:v>12.49</c:v>
                </c:pt>
                <c:pt idx="8060">
                  <c:v>35.619999999999997</c:v>
                </c:pt>
                <c:pt idx="8061">
                  <c:v>29.84</c:v>
                </c:pt>
                <c:pt idx="8062">
                  <c:v>67.81</c:v>
                </c:pt>
                <c:pt idx="8063">
                  <c:v>57.12</c:v>
                </c:pt>
                <c:pt idx="8064">
                  <c:v>40.020000000000003</c:v>
                </c:pt>
                <c:pt idx="8065">
                  <c:v>21.63</c:v>
                </c:pt>
                <c:pt idx="8066">
                  <c:v>41.38</c:v>
                </c:pt>
                <c:pt idx="8067">
                  <c:v>12.3</c:v>
                </c:pt>
                <c:pt idx="8068">
                  <c:v>35.42</c:v>
                </c:pt>
                <c:pt idx="8069">
                  <c:v>29.88</c:v>
                </c:pt>
                <c:pt idx="8070">
                  <c:v>67.86</c:v>
                </c:pt>
                <c:pt idx="8071">
                  <c:v>57.36</c:v>
                </c:pt>
                <c:pt idx="8072">
                  <c:v>39.869999999999997</c:v>
                </c:pt>
                <c:pt idx="8073">
                  <c:v>21.57</c:v>
                </c:pt>
                <c:pt idx="8074">
                  <c:v>41.22</c:v>
                </c:pt>
                <c:pt idx="8075">
                  <c:v>12.11</c:v>
                </c:pt>
                <c:pt idx="8076">
                  <c:v>35.22</c:v>
                </c:pt>
                <c:pt idx="8077">
                  <c:v>29.92</c:v>
                </c:pt>
                <c:pt idx="8078">
                  <c:v>67.91</c:v>
                </c:pt>
                <c:pt idx="8079">
                  <c:v>57.6</c:v>
                </c:pt>
                <c:pt idx="8080">
                  <c:v>39.71</c:v>
                </c:pt>
                <c:pt idx="8081">
                  <c:v>21.51</c:v>
                </c:pt>
                <c:pt idx="8082">
                  <c:v>41.06</c:v>
                </c:pt>
                <c:pt idx="8083">
                  <c:v>11.92</c:v>
                </c:pt>
                <c:pt idx="8084">
                  <c:v>35.020000000000003</c:v>
                </c:pt>
                <c:pt idx="8085">
                  <c:v>29.96</c:v>
                </c:pt>
                <c:pt idx="8086">
                  <c:v>67.959999999999994</c:v>
                </c:pt>
                <c:pt idx="8087">
                  <c:v>57.84</c:v>
                </c:pt>
                <c:pt idx="8088">
                  <c:v>39.56</c:v>
                </c:pt>
                <c:pt idx="8089">
                  <c:v>21.45</c:v>
                </c:pt>
                <c:pt idx="8090">
                  <c:v>40.9</c:v>
                </c:pt>
                <c:pt idx="8091">
                  <c:v>11.73</c:v>
                </c:pt>
                <c:pt idx="8092">
                  <c:v>34.82</c:v>
                </c:pt>
                <c:pt idx="8093">
                  <c:v>29.99</c:v>
                </c:pt>
                <c:pt idx="8094">
                  <c:v>10.5</c:v>
                </c:pt>
                <c:pt idx="8095">
                  <c:v>68.010000000000005</c:v>
                </c:pt>
                <c:pt idx="8096">
                  <c:v>58.08</c:v>
                </c:pt>
                <c:pt idx="8097">
                  <c:v>39.4</c:v>
                </c:pt>
                <c:pt idx="8098">
                  <c:v>21.39</c:v>
                </c:pt>
                <c:pt idx="8099">
                  <c:v>40.74</c:v>
                </c:pt>
                <c:pt idx="8100">
                  <c:v>11.54</c:v>
                </c:pt>
                <c:pt idx="8101">
                  <c:v>34.619999999999997</c:v>
                </c:pt>
                <c:pt idx="8102">
                  <c:v>30.03</c:v>
                </c:pt>
                <c:pt idx="8103">
                  <c:v>10.69</c:v>
                </c:pt>
                <c:pt idx="8104">
                  <c:v>68.06</c:v>
                </c:pt>
                <c:pt idx="8105">
                  <c:v>58.32</c:v>
                </c:pt>
                <c:pt idx="8106">
                  <c:v>39.25</c:v>
                </c:pt>
                <c:pt idx="8107">
                  <c:v>21.33</c:v>
                </c:pt>
                <c:pt idx="8108">
                  <c:v>40.58</c:v>
                </c:pt>
                <c:pt idx="8109">
                  <c:v>11.35</c:v>
                </c:pt>
                <c:pt idx="8110">
                  <c:v>34.43</c:v>
                </c:pt>
                <c:pt idx="8111">
                  <c:v>30.06</c:v>
                </c:pt>
                <c:pt idx="8112">
                  <c:v>10.88</c:v>
                </c:pt>
                <c:pt idx="8113">
                  <c:v>68.11</c:v>
                </c:pt>
                <c:pt idx="8114">
                  <c:v>58.56</c:v>
                </c:pt>
                <c:pt idx="8115">
                  <c:v>39.090000000000003</c:v>
                </c:pt>
                <c:pt idx="8116">
                  <c:v>21.26</c:v>
                </c:pt>
                <c:pt idx="8117">
                  <c:v>40.42</c:v>
                </c:pt>
                <c:pt idx="8118">
                  <c:v>11.16</c:v>
                </c:pt>
                <c:pt idx="8119">
                  <c:v>34.229999999999997</c:v>
                </c:pt>
                <c:pt idx="8120">
                  <c:v>30.09</c:v>
                </c:pt>
                <c:pt idx="8121">
                  <c:v>11.07</c:v>
                </c:pt>
                <c:pt idx="8122">
                  <c:v>68.16</c:v>
                </c:pt>
                <c:pt idx="8123">
                  <c:v>58.8</c:v>
                </c:pt>
                <c:pt idx="8124">
                  <c:v>38.94</c:v>
                </c:pt>
                <c:pt idx="8125">
                  <c:v>21.2</c:v>
                </c:pt>
                <c:pt idx="8126">
                  <c:v>40.26</c:v>
                </c:pt>
                <c:pt idx="8127">
                  <c:v>10.97</c:v>
                </c:pt>
                <c:pt idx="8128">
                  <c:v>34.03</c:v>
                </c:pt>
                <c:pt idx="8129">
                  <c:v>30.12</c:v>
                </c:pt>
                <c:pt idx="8130">
                  <c:v>11.26</c:v>
                </c:pt>
                <c:pt idx="8131">
                  <c:v>68.2</c:v>
                </c:pt>
                <c:pt idx="8132">
                  <c:v>59.04</c:v>
                </c:pt>
                <c:pt idx="8133">
                  <c:v>38.78</c:v>
                </c:pt>
                <c:pt idx="8134">
                  <c:v>21.13</c:v>
                </c:pt>
                <c:pt idx="8135">
                  <c:v>40.1</c:v>
                </c:pt>
                <c:pt idx="8136">
                  <c:v>10.78</c:v>
                </c:pt>
                <c:pt idx="8137">
                  <c:v>33.83</c:v>
                </c:pt>
                <c:pt idx="8138">
                  <c:v>30.15</c:v>
                </c:pt>
                <c:pt idx="8139">
                  <c:v>11.45</c:v>
                </c:pt>
                <c:pt idx="8140">
                  <c:v>68.25</c:v>
                </c:pt>
                <c:pt idx="8141">
                  <c:v>59.27</c:v>
                </c:pt>
                <c:pt idx="8142">
                  <c:v>38.630000000000003</c:v>
                </c:pt>
                <c:pt idx="8143">
                  <c:v>21.06</c:v>
                </c:pt>
                <c:pt idx="8144">
                  <c:v>39.93</c:v>
                </c:pt>
                <c:pt idx="8145">
                  <c:v>10.58</c:v>
                </c:pt>
                <c:pt idx="8146">
                  <c:v>33.630000000000003</c:v>
                </c:pt>
                <c:pt idx="8147">
                  <c:v>30.18</c:v>
                </c:pt>
                <c:pt idx="8148">
                  <c:v>11.64</c:v>
                </c:pt>
                <c:pt idx="8149">
                  <c:v>68.290000000000006</c:v>
                </c:pt>
                <c:pt idx="8150">
                  <c:v>59.51</c:v>
                </c:pt>
                <c:pt idx="8151">
                  <c:v>38.479999999999997</c:v>
                </c:pt>
                <c:pt idx="8152">
                  <c:v>21</c:v>
                </c:pt>
                <c:pt idx="8153">
                  <c:v>39.770000000000003</c:v>
                </c:pt>
                <c:pt idx="8154">
                  <c:v>10.39</c:v>
                </c:pt>
                <c:pt idx="8155">
                  <c:v>33.43</c:v>
                </c:pt>
                <c:pt idx="8156">
                  <c:v>30.21</c:v>
                </c:pt>
                <c:pt idx="8157">
                  <c:v>11.82</c:v>
                </c:pt>
                <c:pt idx="8158">
                  <c:v>68.33</c:v>
                </c:pt>
                <c:pt idx="8159">
                  <c:v>59.75</c:v>
                </c:pt>
                <c:pt idx="8160">
                  <c:v>38.32</c:v>
                </c:pt>
                <c:pt idx="8161">
                  <c:v>20.93</c:v>
                </c:pt>
                <c:pt idx="8162">
                  <c:v>39.6</c:v>
                </c:pt>
                <c:pt idx="8163">
                  <c:v>10.199999999999999</c:v>
                </c:pt>
                <c:pt idx="8164">
                  <c:v>33.229999999999997</c:v>
                </c:pt>
                <c:pt idx="8165">
                  <c:v>30.23</c:v>
                </c:pt>
                <c:pt idx="8166">
                  <c:v>12.01</c:v>
                </c:pt>
                <c:pt idx="8167">
                  <c:v>68.37</c:v>
                </c:pt>
                <c:pt idx="8168">
                  <c:v>59.99</c:v>
                </c:pt>
                <c:pt idx="8169">
                  <c:v>38.17</c:v>
                </c:pt>
                <c:pt idx="8170">
                  <c:v>20.86</c:v>
                </c:pt>
                <c:pt idx="8171">
                  <c:v>39.44</c:v>
                </c:pt>
                <c:pt idx="8172">
                  <c:v>10.01</c:v>
                </c:pt>
                <c:pt idx="8173">
                  <c:v>33.03</c:v>
                </c:pt>
                <c:pt idx="8174">
                  <c:v>30.26</c:v>
                </c:pt>
                <c:pt idx="8175">
                  <c:v>12.2</c:v>
                </c:pt>
                <c:pt idx="8176">
                  <c:v>68.41</c:v>
                </c:pt>
                <c:pt idx="8177">
                  <c:v>60.23</c:v>
                </c:pt>
                <c:pt idx="8178">
                  <c:v>38.01</c:v>
                </c:pt>
                <c:pt idx="8179">
                  <c:v>20.79</c:v>
                </c:pt>
                <c:pt idx="8180">
                  <c:v>39.270000000000003</c:v>
                </c:pt>
                <c:pt idx="8181">
                  <c:v>32.83</c:v>
                </c:pt>
                <c:pt idx="8182">
                  <c:v>30.28</c:v>
                </c:pt>
                <c:pt idx="8183">
                  <c:v>12.4</c:v>
                </c:pt>
                <c:pt idx="8184">
                  <c:v>68.45</c:v>
                </c:pt>
                <c:pt idx="8185">
                  <c:v>60.47</c:v>
                </c:pt>
                <c:pt idx="8186">
                  <c:v>37.86</c:v>
                </c:pt>
                <c:pt idx="8187">
                  <c:v>20.71</c:v>
                </c:pt>
                <c:pt idx="8188">
                  <c:v>39.11</c:v>
                </c:pt>
                <c:pt idx="8189">
                  <c:v>32.630000000000003</c:v>
                </c:pt>
                <c:pt idx="8190">
                  <c:v>30.3</c:v>
                </c:pt>
                <c:pt idx="8191">
                  <c:v>12.59</c:v>
                </c:pt>
                <c:pt idx="8192">
                  <c:v>68.489999999999995</c:v>
                </c:pt>
                <c:pt idx="8193">
                  <c:v>60.7</c:v>
                </c:pt>
                <c:pt idx="8194">
                  <c:v>37.71</c:v>
                </c:pt>
                <c:pt idx="8195">
                  <c:v>20.64</c:v>
                </c:pt>
                <c:pt idx="8196">
                  <c:v>38.94</c:v>
                </c:pt>
                <c:pt idx="8197">
                  <c:v>32.43</c:v>
                </c:pt>
                <c:pt idx="8198">
                  <c:v>30.32</c:v>
                </c:pt>
                <c:pt idx="8199">
                  <c:v>12.78</c:v>
                </c:pt>
                <c:pt idx="8200">
                  <c:v>68.52</c:v>
                </c:pt>
                <c:pt idx="8201">
                  <c:v>60.94</c:v>
                </c:pt>
                <c:pt idx="8202">
                  <c:v>37.549999999999997</c:v>
                </c:pt>
                <c:pt idx="8203">
                  <c:v>20.56</c:v>
                </c:pt>
                <c:pt idx="8204">
                  <c:v>38.770000000000003</c:v>
                </c:pt>
                <c:pt idx="8205">
                  <c:v>32.229999999999997</c:v>
                </c:pt>
                <c:pt idx="8206">
                  <c:v>30.34</c:v>
                </c:pt>
                <c:pt idx="8207">
                  <c:v>12.97</c:v>
                </c:pt>
                <c:pt idx="8208">
                  <c:v>68.56</c:v>
                </c:pt>
                <c:pt idx="8209">
                  <c:v>61.18</c:v>
                </c:pt>
                <c:pt idx="8210">
                  <c:v>37.4</c:v>
                </c:pt>
                <c:pt idx="8211">
                  <c:v>20.49</c:v>
                </c:pt>
                <c:pt idx="8212">
                  <c:v>38.6</c:v>
                </c:pt>
                <c:pt idx="8213">
                  <c:v>32.03</c:v>
                </c:pt>
                <c:pt idx="8214">
                  <c:v>30.36</c:v>
                </c:pt>
                <c:pt idx="8215">
                  <c:v>13.16</c:v>
                </c:pt>
                <c:pt idx="8216">
                  <c:v>68.59</c:v>
                </c:pt>
                <c:pt idx="8217">
                  <c:v>61.42</c:v>
                </c:pt>
                <c:pt idx="8218">
                  <c:v>37.25</c:v>
                </c:pt>
                <c:pt idx="8219">
                  <c:v>20.41</c:v>
                </c:pt>
                <c:pt idx="8220">
                  <c:v>38.43</c:v>
                </c:pt>
                <c:pt idx="8221">
                  <c:v>31.83</c:v>
                </c:pt>
                <c:pt idx="8222">
                  <c:v>30.37</c:v>
                </c:pt>
                <c:pt idx="8223">
                  <c:v>13.35</c:v>
                </c:pt>
                <c:pt idx="8224">
                  <c:v>68.62</c:v>
                </c:pt>
                <c:pt idx="8225">
                  <c:v>61.65</c:v>
                </c:pt>
                <c:pt idx="8226">
                  <c:v>37.090000000000003</c:v>
                </c:pt>
                <c:pt idx="8227">
                  <c:v>20.34</c:v>
                </c:pt>
                <c:pt idx="8228">
                  <c:v>38.26</c:v>
                </c:pt>
                <c:pt idx="8229">
                  <c:v>31.63</c:v>
                </c:pt>
                <c:pt idx="8230">
                  <c:v>30.39</c:v>
                </c:pt>
                <c:pt idx="8231">
                  <c:v>13.54</c:v>
                </c:pt>
                <c:pt idx="8232">
                  <c:v>68.650000000000006</c:v>
                </c:pt>
                <c:pt idx="8233">
                  <c:v>61.89</c:v>
                </c:pt>
                <c:pt idx="8234">
                  <c:v>36.94</c:v>
                </c:pt>
                <c:pt idx="8235">
                  <c:v>20.260000000000002</c:v>
                </c:pt>
                <c:pt idx="8236">
                  <c:v>38.090000000000003</c:v>
                </c:pt>
                <c:pt idx="8237">
                  <c:v>31.43</c:v>
                </c:pt>
                <c:pt idx="8238">
                  <c:v>30.4</c:v>
                </c:pt>
                <c:pt idx="8239">
                  <c:v>13.73</c:v>
                </c:pt>
                <c:pt idx="8240">
                  <c:v>68.680000000000007</c:v>
                </c:pt>
                <c:pt idx="8241">
                  <c:v>62.13</c:v>
                </c:pt>
                <c:pt idx="8242">
                  <c:v>36.78</c:v>
                </c:pt>
                <c:pt idx="8243">
                  <c:v>20.18</c:v>
                </c:pt>
                <c:pt idx="8244">
                  <c:v>37.92</c:v>
                </c:pt>
                <c:pt idx="8245">
                  <c:v>31.23</c:v>
                </c:pt>
                <c:pt idx="8246">
                  <c:v>30.41</c:v>
                </c:pt>
                <c:pt idx="8247">
                  <c:v>13.93</c:v>
                </c:pt>
                <c:pt idx="8248">
                  <c:v>68.709999999999994</c:v>
                </c:pt>
                <c:pt idx="8249">
                  <c:v>62.37</c:v>
                </c:pt>
                <c:pt idx="8250">
                  <c:v>36.630000000000003</c:v>
                </c:pt>
                <c:pt idx="8251">
                  <c:v>20.100000000000001</c:v>
                </c:pt>
                <c:pt idx="8252">
                  <c:v>37.75</c:v>
                </c:pt>
                <c:pt idx="8253">
                  <c:v>31.03</c:v>
                </c:pt>
                <c:pt idx="8254">
                  <c:v>30.42</c:v>
                </c:pt>
                <c:pt idx="8255">
                  <c:v>14.12</c:v>
                </c:pt>
                <c:pt idx="8256">
                  <c:v>68.739999999999995</c:v>
                </c:pt>
                <c:pt idx="8257">
                  <c:v>62.6</c:v>
                </c:pt>
                <c:pt idx="8258">
                  <c:v>36.479999999999997</c:v>
                </c:pt>
                <c:pt idx="8259">
                  <c:v>20.02</c:v>
                </c:pt>
                <c:pt idx="8260">
                  <c:v>37.57</c:v>
                </c:pt>
                <c:pt idx="8261">
                  <c:v>30.83</c:v>
                </c:pt>
                <c:pt idx="8262">
                  <c:v>30.43</c:v>
                </c:pt>
                <c:pt idx="8263">
                  <c:v>14.31</c:v>
                </c:pt>
                <c:pt idx="8264">
                  <c:v>68.77</c:v>
                </c:pt>
                <c:pt idx="8265">
                  <c:v>62.84</c:v>
                </c:pt>
                <c:pt idx="8266">
                  <c:v>36.32</c:v>
                </c:pt>
                <c:pt idx="8267">
                  <c:v>19.93</c:v>
                </c:pt>
                <c:pt idx="8268">
                  <c:v>37.4</c:v>
                </c:pt>
                <c:pt idx="8269">
                  <c:v>30.63</c:v>
                </c:pt>
                <c:pt idx="8270">
                  <c:v>30.44</c:v>
                </c:pt>
                <c:pt idx="8271">
                  <c:v>14.5</c:v>
                </c:pt>
                <c:pt idx="8272">
                  <c:v>68.790000000000006</c:v>
                </c:pt>
                <c:pt idx="8273">
                  <c:v>63.08</c:v>
                </c:pt>
                <c:pt idx="8274">
                  <c:v>36.17</c:v>
                </c:pt>
                <c:pt idx="8275">
                  <c:v>19.850000000000001</c:v>
                </c:pt>
                <c:pt idx="8276">
                  <c:v>37.229999999999997</c:v>
                </c:pt>
                <c:pt idx="8277">
                  <c:v>30.43</c:v>
                </c:pt>
                <c:pt idx="8278">
                  <c:v>30.45</c:v>
                </c:pt>
                <c:pt idx="8279">
                  <c:v>14.7</c:v>
                </c:pt>
                <c:pt idx="8280">
                  <c:v>68.819999999999993</c:v>
                </c:pt>
                <c:pt idx="8281">
                  <c:v>63.31</c:v>
                </c:pt>
                <c:pt idx="8282">
                  <c:v>36.020000000000003</c:v>
                </c:pt>
                <c:pt idx="8283">
                  <c:v>19.77</c:v>
                </c:pt>
                <c:pt idx="8284">
                  <c:v>37.049999999999997</c:v>
                </c:pt>
                <c:pt idx="8285">
                  <c:v>30.23</c:v>
                </c:pt>
                <c:pt idx="8286">
                  <c:v>30.45</c:v>
                </c:pt>
                <c:pt idx="8287">
                  <c:v>14.89</c:v>
                </c:pt>
                <c:pt idx="8288">
                  <c:v>68.84</c:v>
                </c:pt>
                <c:pt idx="8289">
                  <c:v>63.55</c:v>
                </c:pt>
                <c:pt idx="8290">
                  <c:v>35.869999999999997</c:v>
                </c:pt>
                <c:pt idx="8291">
                  <c:v>19.68</c:v>
                </c:pt>
                <c:pt idx="8292">
                  <c:v>36.880000000000003</c:v>
                </c:pt>
                <c:pt idx="8293">
                  <c:v>30.03</c:v>
                </c:pt>
                <c:pt idx="8294">
                  <c:v>30.46</c:v>
                </c:pt>
                <c:pt idx="8295">
                  <c:v>15.08</c:v>
                </c:pt>
                <c:pt idx="8296">
                  <c:v>68.86</c:v>
                </c:pt>
                <c:pt idx="8297">
                  <c:v>63.78</c:v>
                </c:pt>
                <c:pt idx="8298">
                  <c:v>35.71</c:v>
                </c:pt>
                <c:pt idx="8299">
                  <c:v>19.59</c:v>
                </c:pt>
                <c:pt idx="8300">
                  <c:v>36.71</c:v>
                </c:pt>
                <c:pt idx="8301">
                  <c:v>29.83</c:v>
                </c:pt>
                <c:pt idx="8302">
                  <c:v>30.46</c:v>
                </c:pt>
                <c:pt idx="8303">
                  <c:v>15.28</c:v>
                </c:pt>
                <c:pt idx="8304">
                  <c:v>68.88</c:v>
                </c:pt>
                <c:pt idx="8305">
                  <c:v>64.02</c:v>
                </c:pt>
                <c:pt idx="8306">
                  <c:v>35.56</c:v>
                </c:pt>
                <c:pt idx="8307">
                  <c:v>19.510000000000002</c:v>
                </c:pt>
                <c:pt idx="8308">
                  <c:v>36.53</c:v>
                </c:pt>
                <c:pt idx="8309">
                  <c:v>29.63</c:v>
                </c:pt>
                <c:pt idx="8310">
                  <c:v>30.46</c:v>
                </c:pt>
                <c:pt idx="8311">
                  <c:v>15.47</c:v>
                </c:pt>
                <c:pt idx="8312">
                  <c:v>68.900000000000006</c:v>
                </c:pt>
                <c:pt idx="8313">
                  <c:v>64.260000000000005</c:v>
                </c:pt>
                <c:pt idx="8314">
                  <c:v>35.409999999999997</c:v>
                </c:pt>
                <c:pt idx="8315">
                  <c:v>19.420000000000002</c:v>
                </c:pt>
                <c:pt idx="8316">
                  <c:v>36.35</c:v>
                </c:pt>
                <c:pt idx="8317">
                  <c:v>29.43</c:v>
                </c:pt>
                <c:pt idx="8318">
                  <c:v>30.46</c:v>
                </c:pt>
                <c:pt idx="8319">
                  <c:v>15.67</c:v>
                </c:pt>
                <c:pt idx="8320">
                  <c:v>68.92</c:v>
                </c:pt>
                <c:pt idx="8321">
                  <c:v>64.489999999999995</c:v>
                </c:pt>
                <c:pt idx="8322">
                  <c:v>35.25</c:v>
                </c:pt>
                <c:pt idx="8323">
                  <c:v>19.329999999999998</c:v>
                </c:pt>
                <c:pt idx="8324">
                  <c:v>36.18</c:v>
                </c:pt>
                <c:pt idx="8325">
                  <c:v>29.23</c:v>
                </c:pt>
                <c:pt idx="8326">
                  <c:v>30.46</c:v>
                </c:pt>
                <c:pt idx="8327">
                  <c:v>15.86</c:v>
                </c:pt>
                <c:pt idx="8328">
                  <c:v>68.930000000000007</c:v>
                </c:pt>
                <c:pt idx="8329">
                  <c:v>64.73</c:v>
                </c:pt>
                <c:pt idx="8330">
                  <c:v>35.1</c:v>
                </c:pt>
                <c:pt idx="8331">
                  <c:v>19.239999999999998</c:v>
                </c:pt>
                <c:pt idx="8332">
                  <c:v>36</c:v>
                </c:pt>
                <c:pt idx="8333">
                  <c:v>29.03</c:v>
                </c:pt>
                <c:pt idx="8334">
                  <c:v>30.46</c:v>
                </c:pt>
                <c:pt idx="8335">
                  <c:v>16.059999999999999</c:v>
                </c:pt>
                <c:pt idx="8336">
                  <c:v>68.95</c:v>
                </c:pt>
                <c:pt idx="8337">
                  <c:v>64.959999999999994</c:v>
                </c:pt>
                <c:pt idx="8338">
                  <c:v>34.950000000000003</c:v>
                </c:pt>
                <c:pt idx="8339">
                  <c:v>19.149999999999999</c:v>
                </c:pt>
                <c:pt idx="8340">
                  <c:v>35.82</c:v>
                </c:pt>
                <c:pt idx="8341">
                  <c:v>28.83</c:v>
                </c:pt>
                <c:pt idx="8342">
                  <c:v>30.45</c:v>
                </c:pt>
                <c:pt idx="8343">
                  <c:v>16.25</c:v>
                </c:pt>
                <c:pt idx="8344">
                  <c:v>68.959999999999994</c:v>
                </c:pt>
                <c:pt idx="8345">
                  <c:v>65.2</c:v>
                </c:pt>
                <c:pt idx="8346">
                  <c:v>34.799999999999997</c:v>
                </c:pt>
                <c:pt idx="8347">
                  <c:v>19.059999999999999</c:v>
                </c:pt>
                <c:pt idx="8348">
                  <c:v>35.65</c:v>
                </c:pt>
                <c:pt idx="8349">
                  <c:v>28.63</c:v>
                </c:pt>
                <c:pt idx="8350">
                  <c:v>30.45</c:v>
                </c:pt>
                <c:pt idx="8351">
                  <c:v>16.45</c:v>
                </c:pt>
                <c:pt idx="8352">
                  <c:v>68.98</c:v>
                </c:pt>
                <c:pt idx="8353">
                  <c:v>65.430000000000007</c:v>
                </c:pt>
                <c:pt idx="8354">
                  <c:v>34.64</c:v>
                </c:pt>
                <c:pt idx="8355">
                  <c:v>18.97</c:v>
                </c:pt>
                <c:pt idx="8356">
                  <c:v>35.47</c:v>
                </c:pt>
                <c:pt idx="8357">
                  <c:v>28.43</c:v>
                </c:pt>
                <c:pt idx="8358">
                  <c:v>30.44</c:v>
                </c:pt>
                <c:pt idx="8359">
                  <c:v>16.64</c:v>
                </c:pt>
                <c:pt idx="8360">
                  <c:v>68.989999999999995</c:v>
                </c:pt>
                <c:pt idx="8361">
                  <c:v>65.66</c:v>
                </c:pt>
                <c:pt idx="8362">
                  <c:v>34.49</c:v>
                </c:pt>
                <c:pt idx="8363">
                  <c:v>18.87</c:v>
                </c:pt>
                <c:pt idx="8364">
                  <c:v>35.29</c:v>
                </c:pt>
                <c:pt idx="8365">
                  <c:v>28.23</c:v>
                </c:pt>
                <c:pt idx="8366">
                  <c:v>30.44</c:v>
                </c:pt>
                <c:pt idx="8367">
                  <c:v>16.84</c:v>
                </c:pt>
                <c:pt idx="8368">
                  <c:v>69</c:v>
                </c:pt>
                <c:pt idx="8369">
                  <c:v>65.900000000000006</c:v>
                </c:pt>
                <c:pt idx="8370">
                  <c:v>34.340000000000003</c:v>
                </c:pt>
                <c:pt idx="8371">
                  <c:v>18.78</c:v>
                </c:pt>
                <c:pt idx="8372">
                  <c:v>35.11</c:v>
                </c:pt>
                <c:pt idx="8373">
                  <c:v>28.03</c:v>
                </c:pt>
                <c:pt idx="8374">
                  <c:v>30.43</c:v>
                </c:pt>
                <c:pt idx="8375">
                  <c:v>17.03</c:v>
                </c:pt>
                <c:pt idx="8376">
                  <c:v>69.010000000000005</c:v>
                </c:pt>
                <c:pt idx="8377">
                  <c:v>66.13</c:v>
                </c:pt>
                <c:pt idx="8378">
                  <c:v>34.19</c:v>
                </c:pt>
                <c:pt idx="8379">
                  <c:v>18.68</c:v>
                </c:pt>
                <c:pt idx="8380">
                  <c:v>34.93</c:v>
                </c:pt>
                <c:pt idx="8381">
                  <c:v>27.83</c:v>
                </c:pt>
                <c:pt idx="8382">
                  <c:v>30.42</c:v>
                </c:pt>
                <c:pt idx="8383">
                  <c:v>17.23</c:v>
                </c:pt>
                <c:pt idx="8384">
                  <c:v>69.010000000000005</c:v>
                </c:pt>
                <c:pt idx="8385">
                  <c:v>66.37</c:v>
                </c:pt>
                <c:pt idx="8386">
                  <c:v>34.03</c:v>
                </c:pt>
                <c:pt idx="8387">
                  <c:v>18.59</c:v>
                </c:pt>
                <c:pt idx="8388">
                  <c:v>34.75</c:v>
                </c:pt>
                <c:pt idx="8389">
                  <c:v>27.63</c:v>
                </c:pt>
                <c:pt idx="8390">
                  <c:v>30.4</c:v>
                </c:pt>
                <c:pt idx="8391">
                  <c:v>17.420000000000002</c:v>
                </c:pt>
                <c:pt idx="8392">
                  <c:v>69.02</c:v>
                </c:pt>
                <c:pt idx="8393">
                  <c:v>66.599999999999994</c:v>
                </c:pt>
                <c:pt idx="8394">
                  <c:v>33.880000000000003</c:v>
                </c:pt>
                <c:pt idx="8395">
                  <c:v>18.489999999999998</c:v>
                </c:pt>
                <c:pt idx="8396">
                  <c:v>34.57</c:v>
                </c:pt>
                <c:pt idx="8397">
                  <c:v>27.43</c:v>
                </c:pt>
                <c:pt idx="8398">
                  <c:v>30.39</c:v>
                </c:pt>
                <c:pt idx="8399">
                  <c:v>17.62</c:v>
                </c:pt>
                <c:pt idx="8400">
                  <c:v>69.02</c:v>
                </c:pt>
                <c:pt idx="8401">
                  <c:v>66.83</c:v>
                </c:pt>
                <c:pt idx="8402">
                  <c:v>33.729999999999997</c:v>
                </c:pt>
                <c:pt idx="8403">
                  <c:v>18.39</c:v>
                </c:pt>
                <c:pt idx="8404">
                  <c:v>34.39</c:v>
                </c:pt>
                <c:pt idx="8405">
                  <c:v>27.23</c:v>
                </c:pt>
                <c:pt idx="8406">
                  <c:v>30.38</c:v>
                </c:pt>
                <c:pt idx="8407">
                  <c:v>17.82</c:v>
                </c:pt>
                <c:pt idx="8408">
                  <c:v>69.03</c:v>
                </c:pt>
                <c:pt idx="8409">
                  <c:v>67.06</c:v>
                </c:pt>
                <c:pt idx="8410">
                  <c:v>33.58</c:v>
                </c:pt>
                <c:pt idx="8411">
                  <c:v>18.29</c:v>
                </c:pt>
                <c:pt idx="8412">
                  <c:v>34.21</c:v>
                </c:pt>
                <c:pt idx="8413">
                  <c:v>27.03</c:v>
                </c:pt>
                <c:pt idx="8414">
                  <c:v>30.36</c:v>
                </c:pt>
                <c:pt idx="8415">
                  <c:v>18.010000000000002</c:v>
                </c:pt>
                <c:pt idx="8416">
                  <c:v>69.03</c:v>
                </c:pt>
                <c:pt idx="8417">
                  <c:v>67.3</c:v>
                </c:pt>
                <c:pt idx="8418">
                  <c:v>33.42</c:v>
                </c:pt>
                <c:pt idx="8419">
                  <c:v>18.190000000000001</c:v>
                </c:pt>
                <c:pt idx="8420">
                  <c:v>34.03</c:v>
                </c:pt>
                <c:pt idx="8421">
                  <c:v>26.83</c:v>
                </c:pt>
                <c:pt idx="8422">
                  <c:v>30.34</c:v>
                </c:pt>
                <c:pt idx="8423">
                  <c:v>18.21</c:v>
                </c:pt>
                <c:pt idx="8424">
                  <c:v>69.03</c:v>
                </c:pt>
                <c:pt idx="8425">
                  <c:v>67.53</c:v>
                </c:pt>
                <c:pt idx="8426">
                  <c:v>33.270000000000003</c:v>
                </c:pt>
                <c:pt idx="8427">
                  <c:v>18.09</c:v>
                </c:pt>
                <c:pt idx="8428">
                  <c:v>33.85</c:v>
                </c:pt>
                <c:pt idx="8429">
                  <c:v>26.63</c:v>
                </c:pt>
                <c:pt idx="8430">
                  <c:v>30.33</c:v>
                </c:pt>
                <c:pt idx="8431">
                  <c:v>18.41</c:v>
                </c:pt>
                <c:pt idx="8432">
                  <c:v>69.03</c:v>
                </c:pt>
                <c:pt idx="8433">
                  <c:v>67.760000000000005</c:v>
                </c:pt>
                <c:pt idx="8434">
                  <c:v>33.119999999999997</c:v>
                </c:pt>
                <c:pt idx="8435">
                  <c:v>17.989999999999998</c:v>
                </c:pt>
                <c:pt idx="8436">
                  <c:v>33.67</c:v>
                </c:pt>
                <c:pt idx="8437">
                  <c:v>26.43</c:v>
                </c:pt>
                <c:pt idx="8438">
                  <c:v>30.31</c:v>
                </c:pt>
                <c:pt idx="8439">
                  <c:v>18.61</c:v>
                </c:pt>
                <c:pt idx="8440">
                  <c:v>69.03</c:v>
                </c:pt>
                <c:pt idx="8441">
                  <c:v>67.989999999999995</c:v>
                </c:pt>
                <c:pt idx="8442">
                  <c:v>32.97</c:v>
                </c:pt>
                <c:pt idx="8443">
                  <c:v>17.89</c:v>
                </c:pt>
                <c:pt idx="8444">
                  <c:v>33.479999999999997</c:v>
                </c:pt>
                <c:pt idx="8445">
                  <c:v>26.23</c:v>
                </c:pt>
                <c:pt idx="8446">
                  <c:v>30.29</c:v>
                </c:pt>
                <c:pt idx="8447">
                  <c:v>18.8</c:v>
                </c:pt>
                <c:pt idx="8448">
                  <c:v>69.03</c:v>
                </c:pt>
                <c:pt idx="8449">
                  <c:v>68.22</c:v>
                </c:pt>
                <c:pt idx="8450">
                  <c:v>32.82</c:v>
                </c:pt>
                <c:pt idx="8451">
                  <c:v>17.78</c:v>
                </c:pt>
                <c:pt idx="8452">
                  <c:v>33.299999999999997</c:v>
                </c:pt>
                <c:pt idx="8453">
                  <c:v>26.03</c:v>
                </c:pt>
                <c:pt idx="8454">
                  <c:v>30.26</c:v>
                </c:pt>
                <c:pt idx="8455">
                  <c:v>19</c:v>
                </c:pt>
                <c:pt idx="8456">
                  <c:v>69.02</c:v>
                </c:pt>
                <c:pt idx="8457">
                  <c:v>68.45</c:v>
                </c:pt>
                <c:pt idx="8458">
                  <c:v>32.659999999999997</c:v>
                </c:pt>
                <c:pt idx="8459">
                  <c:v>17.68</c:v>
                </c:pt>
                <c:pt idx="8460">
                  <c:v>33.119999999999997</c:v>
                </c:pt>
                <c:pt idx="8461">
                  <c:v>25.83</c:v>
                </c:pt>
                <c:pt idx="8462">
                  <c:v>30.24</c:v>
                </c:pt>
                <c:pt idx="8463">
                  <c:v>19.2</c:v>
                </c:pt>
                <c:pt idx="8464">
                  <c:v>69.02</c:v>
                </c:pt>
                <c:pt idx="8465">
                  <c:v>68.680000000000007</c:v>
                </c:pt>
                <c:pt idx="8466">
                  <c:v>32.51</c:v>
                </c:pt>
                <c:pt idx="8467">
                  <c:v>17.57</c:v>
                </c:pt>
                <c:pt idx="8468">
                  <c:v>32.94</c:v>
                </c:pt>
                <c:pt idx="8469">
                  <c:v>25.63</c:v>
                </c:pt>
                <c:pt idx="8470">
                  <c:v>30.22</c:v>
                </c:pt>
                <c:pt idx="8471">
                  <c:v>19.399999999999999</c:v>
                </c:pt>
                <c:pt idx="8472">
                  <c:v>69.010000000000005</c:v>
                </c:pt>
                <c:pt idx="8473">
                  <c:v>68.91</c:v>
                </c:pt>
                <c:pt idx="8474">
                  <c:v>32.36</c:v>
                </c:pt>
                <c:pt idx="8475">
                  <c:v>17.47</c:v>
                </c:pt>
                <c:pt idx="8476">
                  <c:v>32.75</c:v>
                </c:pt>
                <c:pt idx="8477">
                  <c:v>25.43</c:v>
                </c:pt>
                <c:pt idx="8478">
                  <c:v>30.19</c:v>
                </c:pt>
                <c:pt idx="8479">
                  <c:v>19.600000000000001</c:v>
                </c:pt>
                <c:pt idx="8480">
                  <c:v>69</c:v>
                </c:pt>
                <c:pt idx="8481">
                  <c:v>69.14</c:v>
                </c:pt>
                <c:pt idx="8482">
                  <c:v>32.21</c:v>
                </c:pt>
                <c:pt idx="8483">
                  <c:v>17.36</c:v>
                </c:pt>
                <c:pt idx="8484">
                  <c:v>32.57</c:v>
                </c:pt>
                <c:pt idx="8485">
                  <c:v>25.23</c:v>
                </c:pt>
                <c:pt idx="8486">
                  <c:v>30.16</c:v>
                </c:pt>
                <c:pt idx="8487">
                  <c:v>19.8</c:v>
                </c:pt>
                <c:pt idx="8488">
                  <c:v>68.989999999999995</c:v>
                </c:pt>
                <c:pt idx="8489">
                  <c:v>69.37</c:v>
                </c:pt>
                <c:pt idx="8490">
                  <c:v>32.06</c:v>
                </c:pt>
                <c:pt idx="8491">
                  <c:v>17.260000000000002</c:v>
                </c:pt>
                <c:pt idx="8492">
                  <c:v>32.39</c:v>
                </c:pt>
                <c:pt idx="8493">
                  <c:v>25.03</c:v>
                </c:pt>
                <c:pt idx="8494">
                  <c:v>30.14</c:v>
                </c:pt>
                <c:pt idx="8495">
                  <c:v>19.989999999999998</c:v>
                </c:pt>
                <c:pt idx="8496">
                  <c:v>68.98</c:v>
                </c:pt>
                <c:pt idx="8497">
                  <c:v>69.599999999999994</c:v>
                </c:pt>
                <c:pt idx="8498">
                  <c:v>31.9</c:v>
                </c:pt>
                <c:pt idx="8499">
                  <c:v>17.149999999999999</c:v>
                </c:pt>
                <c:pt idx="8500">
                  <c:v>32.200000000000003</c:v>
                </c:pt>
                <c:pt idx="8501">
                  <c:v>24.83</c:v>
                </c:pt>
                <c:pt idx="8502">
                  <c:v>30.11</c:v>
                </c:pt>
                <c:pt idx="8503">
                  <c:v>20.190000000000001</c:v>
                </c:pt>
                <c:pt idx="8504">
                  <c:v>68.97</c:v>
                </c:pt>
                <c:pt idx="8505">
                  <c:v>69.83</c:v>
                </c:pt>
                <c:pt idx="8506">
                  <c:v>31.75</c:v>
                </c:pt>
                <c:pt idx="8507">
                  <c:v>17.04</c:v>
                </c:pt>
                <c:pt idx="8508">
                  <c:v>32.020000000000003</c:v>
                </c:pt>
                <c:pt idx="8509">
                  <c:v>24.63</c:v>
                </c:pt>
                <c:pt idx="8510">
                  <c:v>30.07</c:v>
                </c:pt>
                <c:pt idx="8511">
                  <c:v>20.39</c:v>
                </c:pt>
                <c:pt idx="8512">
                  <c:v>68.959999999999994</c:v>
                </c:pt>
                <c:pt idx="8513">
                  <c:v>70.06</c:v>
                </c:pt>
                <c:pt idx="8514">
                  <c:v>31.6</c:v>
                </c:pt>
                <c:pt idx="8515">
                  <c:v>16.93</c:v>
                </c:pt>
                <c:pt idx="8516">
                  <c:v>31.83</c:v>
                </c:pt>
                <c:pt idx="8517">
                  <c:v>10.19</c:v>
                </c:pt>
                <c:pt idx="8518">
                  <c:v>24.43</c:v>
                </c:pt>
                <c:pt idx="8519">
                  <c:v>30.04</c:v>
                </c:pt>
                <c:pt idx="8520">
                  <c:v>20.59</c:v>
                </c:pt>
                <c:pt idx="8521">
                  <c:v>68.94</c:v>
                </c:pt>
                <c:pt idx="8522">
                  <c:v>70.28</c:v>
                </c:pt>
                <c:pt idx="8523">
                  <c:v>31.45</c:v>
                </c:pt>
                <c:pt idx="8524">
                  <c:v>16.82</c:v>
                </c:pt>
                <c:pt idx="8525">
                  <c:v>31.65</c:v>
                </c:pt>
                <c:pt idx="8526">
                  <c:v>10.38</c:v>
                </c:pt>
                <c:pt idx="8527">
                  <c:v>24.23</c:v>
                </c:pt>
                <c:pt idx="8528">
                  <c:v>30.01</c:v>
                </c:pt>
                <c:pt idx="8529">
                  <c:v>20.79</c:v>
                </c:pt>
                <c:pt idx="8530">
                  <c:v>68.930000000000007</c:v>
                </c:pt>
                <c:pt idx="8531">
                  <c:v>70.510000000000005</c:v>
                </c:pt>
                <c:pt idx="8532">
                  <c:v>31.3</c:v>
                </c:pt>
                <c:pt idx="8533">
                  <c:v>16.71</c:v>
                </c:pt>
                <c:pt idx="8534">
                  <c:v>31.46</c:v>
                </c:pt>
                <c:pt idx="8535">
                  <c:v>10.57</c:v>
                </c:pt>
                <c:pt idx="8536">
                  <c:v>24.03</c:v>
                </c:pt>
                <c:pt idx="8537">
                  <c:v>29.97</c:v>
                </c:pt>
                <c:pt idx="8538">
                  <c:v>20.99</c:v>
                </c:pt>
                <c:pt idx="8539">
                  <c:v>68.91</c:v>
                </c:pt>
                <c:pt idx="8540">
                  <c:v>70.73</c:v>
                </c:pt>
                <c:pt idx="8541">
                  <c:v>31.15</c:v>
                </c:pt>
                <c:pt idx="8542">
                  <c:v>16.59</c:v>
                </c:pt>
                <c:pt idx="8543">
                  <c:v>31.28</c:v>
                </c:pt>
                <c:pt idx="8544">
                  <c:v>10.76</c:v>
                </c:pt>
                <c:pt idx="8545">
                  <c:v>23.83</c:v>
                </c:pt>
                <c:pt idx="8546">
                  <c:v>29.94</c:v>
                </c:pt>
                <c:pt idx="8547">
                  <c:v>21.19</c:v>
                </c:pt>
                <c:pt idx="8548">
                  <c:v>68.89</c:v>
                </c:pt>
                <c:pt idx="8549">
                  <c:v>70.959999999999994</c:v>
                </c:pt>
                <c:pt idx="8550">
                  <c:v>31</c:v>
                </c:pt>
                <c:pt idx="8551">
                  <c:v>16.48</c:v>
                </c:pt>
                <c:pt idx="8552">
                  <c:v>31.09</c:v>
                </c:pt>
                <c:pt idx="8553">
                  <c:v>10.95</c:v>
                </c:pt>
                <c:pt idx="8554">
                  <c:v>23.63</c:v>
                </c:pt>
                <c:pt idx="8555">
                  <c:v>29.9</c:v>
                </c:pt>
                <c:pt idx="8556">
                  <c:v>21.39</c:v>
                </c:pt>
                <c:pt idx="8557">
                  <c:v>68.87</c:v>
                </c:pt>
                <c:pt idx="8558">
                  <c:v>71.19</c:v>
                </c:pt>
                <c:pt idx="8559">
                  <c:v>30.84</c:v>
                </c:pt>
                <c:pt idx="8560">
                  <c:v>16.37</c:v>
                </c:pt>
                <c:pt idx="8561">
                  <c:v>30.91</c:v>
                </c:pt>
                <c:pt idx="8562">
                  <c:v>11.14</c:v>
                </c:pt>
                <c:pt idx="8563">
                  <c:v>23.43</c:v>
                </c:pt>
                <c:pt idx="8564">
                  <c:v>29.86</c:v>
                </c:pt>
                <c:pt idx="8565">
                  <c:v>21.59</c:v>
                </c:pt>
                <c:pt idx="8566">
                  <c:v>68.849999999999994</c:v>
                </c:pt>
                <c:pt idx="8567">
                  <c:v>71.41</c:v>
                </c:pt>
                <c:pt idx="8568">
                  <c:v>30.69</c:v>
                </c:pt>
                <c:pt idx="8569">
                  <c:v>16.25</c:v>
                </c:pt>
                <c:pt idx="8570">
                  <c:v>30.72</c:v>
                </c:pt>
                <c:pt idx="8571">
                  <c:v>11.33</c:v>
                </c:pt>
                <c:pt idx="8572">
                  <c:v>23.23</c:v>
                </c:pt>
                <c:pt idx="8573">
                  <c:v>29.82</c:v>
                </c:pt>
                <c:pt idx="8574">
                  <c:v>21.79</c:v>
                </c:pt>
                <c:pt idx="8575">
                  <c:v>68.83</c:v>
                </c:pt>
                <c:pt idx="8576">
                  <c:v>71.63</c:v>
                </c:pt>
                <c:pt idx="8577">
                  <c:v>30.54</c:v>
                </c:pt>
                <c:pt idx="8578">
                  <c:v>16.14</c:v>
                </c:pt>
                <c:pt idx="8579">
                  <c:v>30.54</c:v>
                </c:pt>
                <c:pt idx="8580">
                  <c:v>11.53</c:v>
                </c:pt>
                <c:pt idx="8581">
                  <c:v>23.03</c:v>
                </c:pt>
                <c:pt idx="8582">
                  <c:v>29.78</c:v>
                </c:pt>
                <c:pt idx="8583">
                  <c:v>21.99</c:v>
                </c:pt>
                <c:pt idx="8584">
                  <c:v>68.8</c:v>
                </c:pt>
                <c:pt idx="8585">
                  <c:v>71.86</c:v>
                </c:pt>
                <c:pt idx="8586">
                  <c:v>30.39</c:v>
                </c:pt>
                <c:pt idx="8587">
                  <c:v>16.02</c:v>
                </c:pt>
                <c:pt idx="8588">
                  <c:v>30.35</c:v>
                </c:pt>
                <c:pt idx="8589">
                  <c:v>11.72</c:v>
                </c:pt>
                <c:pt idx="8590">
                  <c:v>22.84</c:v>
                </c:pt>
                <c:pt idx="8591">
                  <c:v>29.74</c:v>
                </c:pt>
                <c:pt idx="8592">
                  <c:v>22.19</c:v>
                </c:pt>
                <c:pt idx="8593">
                  <c:v>68.78</c:v>
                </c:pt>
                <c:pt idx="8594">
                  <c:v>72.08</c:v>
                </c:pt>
                <c:pt idx="8595">
                  <c:v>30.24</c:v>
                </c:pt>
                <c:pt idx="8596">
                  <c:v>15.9</c:v>
                </c:pt>
                <c:pt idx="8597">
                  <c:v>30.17</c:v>
                </c:pt>
                <c:pt idx="8598">
                  <c:v>11.91</c:v>
                </c:pt>
                <c:pt idx="8599">
                  <c:v>22.64</c:v>
                </c:pt>
                <c:pt idx="8600">
                  <c:v>29.7</c:v>
                </c:pt>
                <c:pt idx="8601">
                  <c:v>22.4</c:v>
                </c:pt>
                <c:pt idx="8602">
                  <c:v>68.75</c:v>
                </c:pt>
                <c:pt idx="8603">
                  <c:v>72.3</c:v>
                </c:pt>
                <c:pt idx="8604">
                  <c:v>30.09</c:v>
                </c:pt>
                <c:pt idx="8605">
                  <c:v>15.79</c:v>
                </c:pt>
                <c:pt idx="8606">
                  <c:v>29.98</c:v>
                </c:pt>
                <c:pt idx="8607">
                  <c:v>12.11</c:v>
                </c:pt>
                <c:pt idx="8608">
                  <c:v>22.44</c:v>
                </c:pt>
                <c:pt idx="8609">
                  <c:v>29.65</c:v>
                </c:pt>
                <c:pt idx="8610">
                  <c:v>22.6</c:v>
                </c:pt>
                <c:pt idx="8611">
                  <c:v>68.72</c:v>
                </c:pt>
                <c:pt idx="8612">
                  <c:v>72.52</c:v>
                </c:pt>
                <c:pt idx="8613">
                  <c:v>29.94</c:v>
                </c:pt>
                <c:pt idx="8614">
                  <c:v>15.67</c:v>
                </c:pt>
                <c:pt idx="8615">
                  <c:v>29.79</c:v>
                </c:pt>
                <c:pt idx="8616">
                  <c:v>12.3</c:v>
                </c:pt>
                <c:pt idx="8617">
                  <c:v>22.24</c:v>
                </c:pt>
                <c:pt idx="8618">
                  <c:v>29.61</c:v>
                </c:pt>
                <c:pt idx="8619">
                  <c:v>22.8</c:v>
                </c:pt>
                <c:pt idx="8620">
                  <c:v>68.69</c:v>
                </c:pt>
                <c:pt idx="8621">
                  <c:v>72.739999999999995</c:v>
                </c:pt>
                <c:pt idx="8622">
                  <c:v>29.79</c:v>
                </c:pt>
                <c:pt idx="8623">
                  <c:v>15.55</c:v>
                </c:pt>
                <c:pt idx="8624">
                  <c:v>29.61</c:v>
                </c:pt>
                <c:pt idx="8625">
                  <c:v>12.49</c:v>
                </c:pt>
                <c:pt idx="8626">
                  <c:v>22.04</c:v>
                </c:pt>
                <c:pt idx="8627">
                  <c:v>29.56</c:v>
                </c:pt>
                <c:pt idx="8628">
                  <c:v>23</c:v>
                </c:pt>
                <c:pt idx="8629">
                  <c:v>68.66</c:v>
                </c:pt>
                <c:pt idx="8630">
                  <c:v>72.959999999999994</c:v>
                </c:pt>
                <c:pt idx="8631">
                  <c:v>29.63</c:v>
                </c:pt>
                <c:pt idx="8632">
                  <c:v>15.43</c:v>
                </c:pt>
                <c:pt idx="8633">
                  <c:v>29.42</c:v>
                </c:pt>
                <c:pt idx="8634">
                  <c:v>12.69</c:v>
                </c:pt>
                <c:pt idx="8635">
                  <c:v>21.84</c:v>
                </c:pt>
                <c:pt idx="8636">
                  <c:v>29.51</c:v>
                </c:pt>
                <c:pt idx="8637">
                  <c:v>23.2</c:v>
                </c:pt>
                <c:pt idx="8638">
                  <c:v>68.63</c:v>
                </c:pt>
                <c:pt idx="8639">
                  <c:v>73.180000000000007</c:v>
                </c:pt>
                <c:pt idx="8640">
                  <c:v>29.48</c:v>
                </c:pt>
                <c:pt idx="8641">
                  <c:v>15.31</c:v>
                </c:pt>
                <c:pt idx="8642">
                  <c:v>29.23</c:v>
                </c:pt>
                <c:pt idx="8643">
                  <c:v>12.88</c:v>
                </c:pt>
                <c:pt idx="8644">
                  <c:v>21.64</c:v>
                </c:pt>
                <c:pt idx="8645">
                  <c:v>29.46</c:v>
                </c:pt>
                <c:pt idx="8646">
                  <c:v>23.4</c:v>
                </c:pt>
                <c:pt idx="8647">
                  <c:v>68.599999999999994</c:v>
                </c:pt>
                <c:pt idx="8648">
                  <c:v>73.400000000000006</c:v>
                </c:pt>
                <c:pt idx="8649">
                  <c:v>29.33</c:v>
                </c:pt>
                <c:pt idx="8650">
                  <c:v>15.19</c:v>
                </c:pt>
                <c:pt idx="8651">
                  <c:v>29.05</c:v>
                </c:pt>
                <c:pt idx="8652">
                  <c:v>13.08</c:v>
                </c:pt>
                <c:pt idx="8653">
                  <c:v>21.44</c:v>
                </c:pt>
                <c:pt idx="8654">
                  <c:v>29.41</c:v>
                </c:pt>
                <c:pt idx="8655">
                  <c:v>23.61</c:v>
                </c:pt>
                <c:pt idx="8656">
                  <c:v>68.56</c:v>
                </c:pt>
                <c:pt idx="8657">
                  <c:v>73.62</c:v>
                </c:pt>
                <c:pt idx="8658">
                  <c:v>29.18</c:v>
                </c:pt>
                <c:pt idx="8659">
                  <c:v>15.07</c:v>
                </c:pt>
                <c:pt idx="8660">
                  <c:v>28.86</c:v>
                </c:pt>
                <c:pt idx="8661">
                  <c:v>13.28</c:v>
                </c:pt>
                <c:pt idx="8662">
                  <c:v>21.24</c:v>
                </c:pt>
                <c:pt idx="8663">
                  <c:v>29.36</c:v>
                </c:pt>
                <c:pt idx="8664">
                  <c:v>23.81</c:v>
                </c:pt>
                <c:pt idx="8665">
                  <c:v>68.53</c:v>
                </c:pt>
                <c:pt idx="8666">
                  <c:v>73.83</c:v>
                </c:pt>
                <c:pt idx="8667">
                  <c:v>29.03</c:v>
                </c:pt>
                <c:pt idx="8668">
                  <c:v>14.94</c:v>
                </c:pt>
                <c:pt idx="8669">
                  <c:v>28.67</c:v>
                </c:pt>
                <c:pt idx="8670">
                  <c:v>13.47</c:v>
                </c:pt>
                <c:pt idx="8671">
                  <c:v>21.04</c:v>
                </c:pt>
                <c:pt idx="8672">
                  <c:v>29.31</c:v>
                </c:pt>
                <c:pt idx="8673">
                  <c:v>24.01</c:v>
                </c:pt>
                <c:pt idx="8674">
                  <c:v>68.489999999999995</c:v>
                </c:pt>
                <c:pt idx="8675">
                  <c:v>74.05</c:v>
                </c:pt>
                <c:pt idx="8676">
                  <c:v>28.88</c:v>
                </c:pt>
                <c:pt idx="8677">
                  <c:v>14.82</c:v>
                </c:pt>
                <c:pt idx="8678">
                  <c:v>28.48</c:v>
                </c:pt>
                <c:pt idx="8679">
                  <c:v>13.67</c:v>
                </c:pt>
                <c:pt idx="8680">
                  <c:v>20.84</c:v>
                </c:pt>
                <c:pt idx="8681">
                  <c:v>29.26</c:v>
                </c:pt>
                <c:pt idx="8682">
                  <c:v>24.21</c:v>
                </c:pt>
                <c:pt idx="8683">
                  <c:v>68.45</c:v>
                </c:pt>
                <c:pt idx="8684">
                  <c:v>74.260000000000005</c:v>
                </c:pt>
                <c:pt idx="8685">
                  <c:v>28.73</c:v>
                </c:pt>
                <c:pt idx="8686">
                  <c:v>14.7</c:v>
                </c:pt>
                <c:pt idx="8687">
                  <c:v>28.3</c:v>
                </c:pt>
                <c:pt idx="8688">
                  <c:v>13.86</c:v>
                </c:pt>
                <c:pt idx="8689">
                  <c:v>20.64</c:v>
                </c:pt>
                <c:pt idx="8690">
                  <c:v>29.2</c:v>
                </c:pt>
                <c:pt idx="8691">
                  <c:v>24.42</c:v>
                </c:pt>
                <c:pt idx="8692">
                  <c:v>68.41</c:v>
                </c:pt>
                <c:pt idx="8693">
                  <c:v>74.48</c:v>
                </c:pt>
                <c:pt idx="8694">
                  <c:v>28.58</c:v>
                </c:pt>
                <c:pt idx="8695">
                  <c:v>14.57</c:v>
                </c:pt>
                <c:pt idx="8696">
                  <c:v>28.11</c:v>
                </c:pt>
                <c:pt idx="8697">
                  <c:v>14.06</c:v>
                </c:pt>
                <c:pt idx="8698">
                  <c:v>20.440000000000001</c:v>
                </c:pt>
                <c:pt idx="8699">
                  <c:v>29.14</c:v>
                </c:pt>
                <c:pt idx="8700">
                  <c:v>24.62</c:v>
                </c:pt>
                <c:pt idx="8701">
                  <c:v>68.37</c:v>
                </c:pt>
                <c:pt idx="8702">
                  <c:v>74.69</c:v>
                </c:pt>
                <c:pt idx="8703">
                  <c:v>28.43</c:v>
                </c:pt>
                <c:pt idx="8704">
                  <c:v>14.45</c:v>
                </c:pt>
                <c:pt idx="8705">
                  <c:v>27.92</c:v>
                </c:pt>
                <c:pt idx="8706">
                  <c:v>14.26</c:v>
                </c:pt>
                <c:pt idx="8707">
                  <c:v>20.239999999999998</c:v>
                </c:pt>
                <c:pt idx="8708">
                  <c:v>29.09</c:v>
                </c:pt>
                <c:pt idx="8709">
                  <c:v>24.82</c:v>
                </c:pt>
                <c:pt idx="8710">
                  <c:v>68.33</c:v>
                </c:pt>
                <c:pt idx="8711">
                  <c:v>74.900000000000006</c:v>
                </c:pt>
                <c:pt idx="8712">
                  <c:v>28.28</c:v>
                </c:pt>
                <c:pt idx="8713">
                  <c:v>14.32</c:v>
                </c:pt>
                <c:pt idx="8714">
                  <c:v>27.73</c:v>
                </c:pt>
                <c:pt idx="8715">
                  <c:v>14.46</c:v>
                </c:pt>
                <c:pt idx="8716">
                  <c:v>20.04</c:v>
                </c:pt>
                <c:pt idx="8717">
                  <c:v>29.03</c:v>
                </c:pt>
                <c:pt idx="8718">
                  <c:v>25.03</c:v>
                </c:pt>
                <c:pt idx="8719">
                  <c:v>68.290000000000006</c:v>
                </c:pt>
                <c:pt idx="8720">
                  <c:v>75.11</c:v>
                </c:pt>
                <c:pt idx="8721">
                  <c:v>28.13</c:v>
                </c:pt>
                <c:pt idx="8722">
                  <c:v>14.19</c:v>
                </c:pt>
                <c:pt idx="8723">
                  <c:v>27.55</c:v>
                </c:pt>
                <c:pt idx="8724">
                  <c:v>14.66</c:v>
                </c:pt>
                <c:pt idx="8725">
                  <c:v>19.84</c:v>
                </c:pt>
                <c:pt idx="8726">
                  <c:v>28.97</c:v>
                </c:pt>
                <c:pt idx="8727">
                  <c:v>25.23</c:v>
                </c:pt>
                <c:pt idx="8728">
                  <c:v>68.239999999999995</c:v>
                </c:pt>
                <c:pt idx="8729">
                  <c:v>75.319999999999993</c:v>
                </c:pt>
                <c:pt idx="8730">
                  <c:v>27.97</c:v>
                </c:pt>
                <c:pt idx="8731">
                  <c:v>14.07</c:v>
                </c:pt>
                <c:pt idx="8732">
                  <c:v>27.36</c:v>
                </c:pt>
                <c:pt idx="8733">
                  <c:v>14.85</c:v>
                </c:pt>
                <c:pt idx="8734">
                  <c:v>19.649999999999999</c:v>
                </c:pt>
                <c:pt idx="8735">
                  <c:v>28.91</c:v>
                </c:pt>
                <c:pt idx="8736">
                  <c:v>25.43</c:v>
                </c:pt>
                <c:pt idx="8737">
                  <c:v>68.2</c:v>
                </c:pt>
                <c:pt idx="8738">
                  <c:v>75.53</c:v>
                </c:pt>
                <c:pt idx="8739">
                  <c:v>27.82</c:v>
                </c:pt>
                <c:pt idx="8740">
                  <c:v>13.94</c:v>
                </c:pt>
                <c:pt idx="8741">
                  <c:v>27.17</c:v>
                </c:pt>
                <c:pt idx="8742">
                  <c:v>15.05</c:v>
                </c:pt>
                <c:pt idx="8743">
                  <c:v>19.45</c:v>
                </c:pt>
                <c:pt idx="8744">
                  <c:v>28.85</c:v>
                </c:pt>
                <c:pt idx="8745">
                  <c:v>25.64</c:v>
                </c:pt>
                <c:pt idx="8746">
                  <c:v>68.150000000000006</c:v>
                </c:pt>
                <c:pt idx="8747">
                  <c:v>75.739999999999995</c:v>
                </c:pt>
                <c:pt idx="8748">
                  <c:v>27.67</c:v>
                </c:pt>
                <c:pt idx="8749">
                  <c:v>13.81</c:v>
                </c:pt>
                <c:pt idx="8750">
                  <c:v>26.98</c:v>
                </c:pt>
                <c:pt idx="8751">
                  <c:v>15.25</c:v>
                </c:pt>
                <c:pt idx="8752">
                  <c:v>19.25</c:v>
                </c:pt>
                <c:pt idx="8753">
                  <c:v>28.78</c:v>
                </c:pt>
                <c:pt idx="8754">
                  <c:v>25.84</c:v>
                </c:pt>
                <c:pt idx="8755">
                  <c:v>68.099999999999994</c:v>
                </c:pt>
                <c:pt idx="8756">
                  <c:v>75.94</c:v>
                </c:pt>
                <c:pt idx="8757">
                  <c:v>27.52</c:v>
                </c:pt>
                <c:pt idx="8758">
                  <c:v>13.68</c:v>
                </c:pt>
                <c:pt idx="8759">
                  <c:v>26.79</c:v>
                </c:pt>
                <c:pt idx="8760">
                  <c:v>15.45</c:v>
                </c:pt>
                <c:pt idx="8761">
                  <c:v>19.05</c:v>
                </c:pt>
                <c:pt idx="8762">
                  <c:v>28.72</c:v>
                </c:pt>
                <c:pt idx="8763">
                  <c:v>26.04</c:v>
                </c:pt>
                <c:pt idx="8764">
                  <c:v>68.05</c:v>
                </c:pt>
                <c:pt idx="8765">
                  <c:v>76.150000000000006</c:v>
                </c:pt>
                <c:pt idx="8766">
                  <c:v>27.37</c:v>
                </c:pt>
                <c:pt idx="8767">
                  <c:v>13.55</c:v>
                </c:pt>
                <c:pt idx="8768">
                  <c:v>26.61</c:v>
                </c:pt>
                <c:pt idx="8769">
                  <c:v>15.65</c:v>
                </c:pt>
                <c:pt idx="8770">
                  <c:v>18.850000000000001</c:v>
                </c:pt>
                <c:pt idx="8771">
                  <c:v>28.66</c:v>
                </c:pt>
                <c:pt idx="8772">
                  <c:v>26.25</c:v>
                </c:pt>
                <c:pt idx="8773">
                  <c:v>68</c:v>
                </c:pt>
                <c:pt idx="8774">
                  <c:v>76.349999999999994</c:v>
                </c:pt>
                <c:pt idx="8775">
                  <c:v>27.22</c:v>
                </c:pt>
                <c:pt idx="8776">
                  <c:v>13.42</c:v>
                </c:pt>
                <c:pt idx="8777">
                  <c:v>26.42</c:v>
                </c:pt>
                <c:pt idx="8778">
                  <c:v>15.85</c:v>
                </c:pt>
                <c:pt idx="8779">
                  <c:v>18.649999999999999</c:v>
                </c:pt>
                <c:pt idx="8780">
                  <c:v>28.59</c:v>
                </c:pt>
                <c:pt idx="8781">
                  <c:v>26.45</c:v>
                </c:pt>
                <c:pt idx="8782">
                  <c:v>67.95</c:v>
                </c:pt>
                <c:pt idx="8783">
                  <c:v>76.55</c:v>
                </c:pt>
                <c:pt idx="8784">
                  <c:v>27.07</c:v>
                </c:pt>
                <c:pt idx="8785">
                  <c:v>13.29</c:v>
                </c:pt>
                <c:pt idx="8786">
                  <c:v>26.23</c:v>
                </c:pt>
                <c:pt idx="8787">
                  <c:v>16.05</c:v>
                </c:pt>
                <c:pt idx="8788">
                  <c:v>18.45</c:v>
                </c:pt>
                <c:pt idx="8789">
                  <c:v>28.52</c:v>
                </c:pt>
                <c:pt idx="8790">
                  <c:v>26.66</c:v>
                </c:pt>
                <c:pt idx="8791">
                  <c:v>67.900000000000006</c:v>
                </c:pt>
                <c:pt idx="8792">
                  <c:v>76.75</c:v>
                </c:pt>
                <c:pt idx="8793">
                  <c:v>26.92</c:v>
                </c:pt>
                <c:pt idx="8794">
                  <c:v>13.16</c:v>
                </c:pt>
                <c:pt idx="8795">
                  <c:v>26.04</c:v>
                </c:pt>
                <c:pt idx="8796">
                  <c:v>16.25</c:v>
                </c:pt>
                <c:pt idx="8797">
                  <c:v>18.25</c:v>
                </c:pt>
                <c:pt idx="8798">
                  <c:v>28.45</c:v>
                </c:pt>
                <c:pt idx="8799">
                  <c:v>26.86</c:v>
                </c:pt>
                <c:pt idx="8800">
                  <c:v>67.84</c:v>
                </c:pt>
                <c:pt idx="8801">
                  <c:v>76.95</c:v>
                </c:pt>
                <c:pt idx="8802">
                  <c:v>26.77</c:v>
                </c:pt>
                <c:pt idx="8803">
                  <c:v>13.02</c:v>
                </c:pt>
                <c:pt idx="8804">
                  <c:v>25.85</c:v>
                </c:pt>
                <c:pt idx="8805">
                  <c:v>16.46</c:v>
                </c:pt>
                <c:pt idx="8806">
                  <c:v>18.05</c:v>
                </c:pt>
                <c:pt idx="8807">
                  <c:v>28.38</c:v>
                </c:pt>
                <c:pt idx="8808">
                  <c:v>27.06</c:v>
                </c:pt>
                <c:pt idx="8809">
                  <c:v>67.790000000000006</c:v>
                </c:pt>
                <c:pt idx="8810">
                  <c:v>77.150000000000006</c:v>
                </c:pt>
                <c:pt idx="8811">
                  <c:v>26.62</c:v>
                </c:pt>
                <c:pt idx="8812">
                  <c:v>12.89</c:v>
                </c:pt>
                <c:pt idx="8813">
                  <c:v>25.66</c:v>
                </c:pt>
                <c:pt idx="8814">
                  <c:v>16.66</c:v>
                </c:pt>
                <c:pt idx="8815">
                  <c:v>17.86</c:v>
                </c:pt>
                <c:pt idx="8816">
                  <c:v>28.31</c:v>
                </c:pt>
                <c:pt idx="8817">
                  <c:v>27.27</c:v>
                </c:pt>
                <c:pt idx="8818">
                  <c:v>67.73</c:v>
                </c:pt>
                <c:pt idx="8819">
                  <c:v>77.34</c:v>
                </c:pt>
                <c:pt idx="8820">
                  <c:v>26.47</c:v>
                </c:pt>
                <c:pt idx="8821">
                  <c:v>12.76</c:v>
                </c:pt>
                <c:pt idx="8822">
                  <c:v>25.48</c:v>
                </c:pt>
                <c:pt idx="8823">
                  <c:v>16.86</c:v>
                </c:pt>
                <c:pt idx="8824">
                  <c:v>17.66</c:v>
                </c:pt>
                <c:pt idx="8825">
                  <c:v>28.24</c:v>
                </c:pt>
                <c:pt idx="8826">
                  <c:v>27.47</c:v>
                </c:pt>
                <c:pt idx="8827">
                  <c:v>67.67</c:v>
                </c:pt>
                <c:pt idx="8828">
                  <c:v>77.540000000000006</c:v>
                </c:pt>
                <c:pt idx="8829">
                  <c:v>26.32</c:v>
                </c:pt>
                <c:pt idx="8830">
                  <c:v>12.62</c:v>
                </c:pt>
                <c:pt idx="8831">
                  <c:v>25.29</c:v>
                </c:pt>
                <c:pt idx="8832">
                  <c:v>17.059999999999999</c:v>
                </c:pt>
                <c:pt idx="8833">
                  <c:v>17.46</c:v>
                </c:pt>
                <c:pt idx="8834">
                  <c:v>28.17</c:v>
                </c:pt>
                <c:pt idx="8835">
                  <c:v>27.68</c:v>
                </c:pt>
                <c:pt idx="8836">
                  <c:v>67.61</c:v>
                </c:pt>
                <c:pt idx="8837">
                  <c:v>77.73</c:v>
                </c:pt>
                <c:pt idx="8838">
                  <c:v>26.17</c:v>
                </c:pt>
                <c:pt idx="8839">
                  <c:v>12.49</c:v>
                </c:pt>
                <c:pt idx="8840">
                  <c:v>25.1</c:v>
                </c:pt>
                <c:pt idx="8841">
                  <c:v>17.260000000000002</c:v>
                </c:pt>
                <c:pt idx="8842">
                  <c:v>17.260000000000002</c:v>
                </c:pt>
                <c:pt idx="8843">
                  <c:v>28.1</c:v>
                </c:pt>
                <c:pt idx="8844">
                  <c:v>27.88</c:v>
                </c:pt>
                <c:pt idx="8845">
                  <c:v>67.55</c:v>
                </c:pt>
                <c:pt idx="8846">
                  <c:v>77.92</c:v>
                </c:pt>
                <c:pt idx="8847">
                  <c:v>26.02</c:v>
                </c:pt>
                <c:pt idx="8848">
                  <c:v>12.35</c:v>
                </c:pt>
                <c:pt idx="8849">
                  <c:v>24.91</c:v>
                </c:pt>
                <c:pt idx="8850">
                  <c:v>17.47</c:v>
                </c:pt>
                <c:pt idx="8851">
                  <c:v>17.059999999999999</c:v>
                </c:pt>
                <c:pt idx="8852">
                  <c:v>28.02</c:v>
                </c:pt>
                <c:pt idx="8853">
                  <c:v>28.09</c:v>
                </c:pt>
                <c:pt idx="8854">
                  <c:v>67.489999999999995</c:v>
                </c:pt>
                <c:pt idx="8855">
                  <c:v>78.11</c:v>
                </c:pt>
                <c:pt idx="8856">
                  <c:v>25.87</c:v>
                </c:pt>
                <c:pt idx="8857">
                  <c:v>24.72</c:v>
                </c:pt>
                <c:pt idx="8858">
                  <c:v>17.670000000000002</c:v>
                </c:pt>
                <c:pt idx="8859">
                  <c:v>16.86</c:v>
                </c:pt>
                <c:pt idx="8860">
                  <c:v>27.95</c:v>
                </c:pt>
                <c:pt idx="8861">
                  <c:v>28.29</c:v>
                </c:pt>
                <c:pt idx="8862">
                  <c:v>67.430000000000007</c:v>
                </c:pt>
                <c:pt idx="8863">
                  <c:v>78.290000000000006</c:v>
                </c:pt>
                <c:pt idx="8864">
                  <c:v>25.72</c:v>
                </c:pt>
                <c:pt idx="8865">
                  <c:v>12.08</c:v>
                </c:pt>
                <c:pt idx="8866">
                  <c:v>24.54</c:v>
                </c:pt>
                <c:pt idx="8867">
                  <c:v>17.88</c:v>
                </c:pt>
                <c:pt idx="8868">
                  <c:v>16.670000000000002</c:v>
                </c:pt>
                <c:pt idx="8869">
                  <c:v>27.87</c:v>
                </c:pt>
                <c:pt idx="8870">
                  <c:v>28.5</c:v>
                </c:pt>
                <c:pt idx="8871">
                  <c:v>67.36</c:v>
                </c:pt>
                <c:pt idx="8872">
                  <c:v>78.47</c:v>
                </c:pt>
                <c:pt idx="8873">
                  <c:v>25.57</c:v>
                </c:pt>
                <c:pt idx="8874">
                  <c:v>11.94</c:v>
                </c:pt>
                <c:pt idx="8875">
                  <c:v>24.35</c:v>
                </c:pt>
                <c:pt idx="8876">
                  <c:v>18.079999999999998</c:v>
                </c:pt>
                <c:pt idx="8877">
                  <c:v>16.47</c:v>
                </c:pt>
                <c:pt idx="8878">
                  <c:v>27.79</c:v>
                </c:pt>
                <c:pt idx="8879">
                  <c:v>28.7</c:v>
                </c:pt>
                <c:pt idx="8880">
                  <c:v>67.3</c:v>
                </c:pt>
                <c:pt idx="8881">
                  <c:v>78.66</c:v>
                </c:pt>
                <c:pt idx="8882">
                  <c:v>25.42</c:v>
                </c:pt>
                <c:pt idx="8883">
                  <c:v>11.8</c:v>
                </c:pt>
                <c:pt idx="8884">
                  <c:v>24.16</c:v>
                </c:pt>
                <c:pt idx="8885">
                  <c:v>18.28</c:v>
                </c:pt>
                <c:pt idx="8886">
                  <c:v>16.27</c:v>
                </c:pt>
                <c:pt idx="8887">
                  <c:v>27.71</c:v>
                </c:pt>
                <c:pt idx="8888">
                  <c:v>28.91</c:v>
                </c:pt>
                <c:pt idx="8889">
                  <c:v>67.23</c:v>
                </c:pt>
                <c:pt idx="8890">
                  <c:v>78.83</c:v>
                </c:pt>
                <c:pt idx="8891">
                  <c:v>25.27</c:v>
                </c:pt>
                <c:pt idx="8892">
                  <c:v>11.67</c:v>
                </c:pt>
                <c:pt idx="8893">
                  <c:v>23.97</c:v>
                </c:pt>
                <c:pt idx="8894">
                  <c:v>18.489999999999998</c:v>
                </c:pt>
                <c:pt idx="8895">
                  <c:v>16.07</c:v>
                </c:pt>
                <c:pt idx="8896">
                  <c:v>27.63</c:v>
                </c:pt>
                <c:pt idx="8897">
                  <c:v>29.12</c:v>
                </c:pt>
                <c:pt idx="8898">
                  <c:v>67.16</c:v>
                </c:pt>
                <c:pt idx="8899">
                  <c:v>79.010000000000005</c:v>
                </c:pt>
                <c:pt idx="8900">
                  <c:v>25.12</c:v>
                </c:pt>
                <c:pt idx="8901">
                  <c:v>11.53</c:v>
                </c:pt>
                <c:pt idx="8902">
                  <c:v>23.78</c:v>
                </c:pt>
                <c:pt idx="8903">
                  <c:v>18.690000000000001</c:v>
                </c:pt>
                <c:pt idx="8904">
                  <c:v>15.87</c:v>
                </c:pt>
                <c:pt idx="8905">
                  <c:v>27.55</c:v>
                </c:pt>
                <c:pt idx="8906">
                  <c:v>29.32</c:v>
                </c:pt>
                <c:pt idx="8907">
                  <c:v>67.099999999999994</c:v>
                </c:pt>
                <c:pt idx="8908">
                  <c:v>79.180000000000007</c:v>
                </c:pt>
                <c:pt idx="8909">
                  <c:v>24.97</c:v>
                </c:pt>
                <c:pt idx="8910">
                  <c:v>11.39</c:v>
                </c:pt>
                <c:pt idx="8911">
                  <c:v>23.6</c:v>
                </c:pt>
                <c:pt idx="8912">
                  <c:v>18.899999999999999</c:v>
                </c:pt>
                <c:pt idx="8913">
                  <c:v>15.68</c:v>
                </c:pt>
                <c:pt idx="8914">
                  <c:v>27.47</c:v>
                </c:pt>
                <c:pt idx="8915">
                  <c:v>29.53</c:v>
                </c:pt>
                <c:pt idx="8916">
                  <c:v>67.03</c:v>
                </c:pt>
                <c:pt idx="8917">
                  <c:v>79.349999999999994</c:v>
                </c:pt>
                <c:pt idx="8918">
                  <c:v>24.81</c:v>
                </c:pt>
                <c:pt idx="8919">
                  <c:v>11.25</c:v>
                </c:pt>
                <c:pt idx="8920">
                  <c:v>23.41</c:v>
                </c:pt>
                <c:pt idx="8921">
                  <c:v>19.100000000000001</c:v>
                </c:pt>
                <c:pt idx="8922">
                  <c:v>15.48</c:v>
                </c:pt>
                <c:pt idx="8923">
                  <c:v>27.39</c:v>
                </c:pt>
                <c:pt idx="8924">
                  <c:v>29.73</c:v>
                </c:pt>
                <c:pt idx="8925">
                  <c:v>66.959999999999994</c:v>
                </c:pt>
                <c:pt idx="8926">
                  <c:v>79.52</c:v>
                </c:pt>
                <c:pt idx="8927">
                  <c:v>24.66</c:v>
                </c:pt>
                <c:pt idx="8928">
                  <c:v>11.11</c:v>
                </c:pt>
                <c:pt idx="8929">
                  <c:v>23.22</c:v>
                </c:pt>
                <c:pt idx="8930">
                  <c:v>19.309999999999999</c:v>
                </c:pt>
                <c:pt idx="8931">
                  <c:v>15.28</c:v>
                </c:pt>
                <c:pt idx="8932">
                  <c:v>27.31</c:v>
                </c:pt>
                <c:pt idx="8933">
                  <c:v>29.94</c:v>
                </c:pt>
                <c:pt idx="8934">
                  <c:v>66.88</c:v>
                </c:pt>
                <c:pt idx="8935">
                  <c:v>79.69</c:v>
                </c:pt>
                <c:pt idx="8936">
                  <c:v>24.51</c:v>
                </c:pt>
                <c:pt idx="8937">
                  <c:v>10.97</c:v>
                </c:pt>
                <c:pt idx="8938">
                  <c:v>23.03</c:v>
                </c:pt>
                <c:pt idx="8939">
                  <c:v>19.52</c:v>
                </c:pt>
                <c:pt idx="8940">
                  <c:v>15.08</c:v>
                </c:pt>
                <c:pt idx="8941">
                  <c:v>27.22</c:v>
                </c:pt>
                <c:pt idx="8942">
                  <c:v>30.15</c:v>
                </c:pt>
                <c:pt idx="8943">
                  <c:v>66.81</c:v>
                </c:pt>
                <c:pt idx="8944">
                  <c:v>79.849999999999994</c:v>
                </c:pt>
                <c:pt idx="8945">
                  <c:v>24.36</c:v>
                </c:pt>
                <c:pt idx="8946">
                  <c:v>10.82</c:v>
                </c:pt>
                <c:pt idx="8947">
                  <c:v>22.84</c:v>
                </c:pt>
                <c:pt idx="8948">
                  <c:v>19.72</c:v>
                </c:pt>
                <c:pt idx="8949">
                  <c:v>14.89</c:v>
                </c:pt>
                <c:pt idx="8950">
                  <c:v>27.14</c:v>
                </c:pt>
                <c:pt idx="8951">
                  <c:v>30.35</c:v>
                </c:pt>
                <c:pt idx="8952">
                  <c:v>66.739999999999995</c:v>
                </c:pt>
                <c:pt idx="8953">
                  <c:v>80.010000000000005</c:v>
                </c:pt>
                <c:pt idx="8954">
                  <c:v>24.21</c:v>
                </c:pt>
                <c:pt idx="8955">
                  <c:v>10.68</c:v>
                </c:pt>
                <c:pt idx="8956">
                  <c:v>22.66</c:v>
                </c:pt>
                <c:pt idx="8957">
                  <c:v>19.93</c:v>
                </c:pt>
                <c:pt idx="8958">
                  <c:v>14.69</c:v>
                </c:pt>
                <c:pt idx="8959">
                  <c:v>27.05</c:v>
                </c:pt>
                <c:pt idx="8960">
                  <c:v>30.56</c:v>
                </c:pt>
                <c:pt idx="8961">
                  <c:v>66.66</c:v>
                </c:pt>
                <c:pt idx="8962">
                  <c:v>80.16</c:v>
                </c:pt>
                <c:pt idx="8963">
                  <c:v>24.06</c:v>
                </c:pt>
                <c:pt idx="8964">
                  <c:v>10.54</c:v>
                </c:pt>
                <c:pt idx="8965">
                  <c:v>22.47</c:v>
                </c:pt>
                <c:pt idx="8966">
                  <c:v>20.14</c:v>
                </c:pt>
                <c:pt idx="8967">
                  <c:v>14.49</c:v>
                </c:pt>
                <c:pt idx="8968">
                  <c:v>26.96</c:v>
                </c:pt>
                <c:pt idx="8969">
                  <c:v>30.76</c:v>
                </c:pt>
                <c:pt idx="8970">
                  <c:v>66.59</c:v>
                </c:pt>
                <c:pt idx="8971">
                  <c:v>80.31</c:v>
                </c:pt>
                <c:pt idx="8972">
                  <c:v>23.91</c:v>
                </c:pt>
                <c:pt idx="8973">
                  <c:v>10.4</c:v>
                </c:pt>
                <c:pt idx="8974">
                  <c:v>22.28</c:v>
                </c:pt>
                <c:pt idx="8975">
                  <c:v>20.350000000000001</c:v>
                </c:pt>
                <c:pt idx="8976">
                  <c:v>14.29</c:v>
                </c:pt>
                <c:pt idx="8977">
                  <c:v>26.88</c:v>
                </c:pt>
                <c:pt idx="8978">
                  <c:v>30.97</c:v>
                </c:pt>
                <c:pt idx="8979">
                  <c:v>66.510000000000005</c:v>
                </c:pt>
                <c:pt idx="8980">
                  <c:v>80.459999999999994</c:v>
                </c:pt>
                <c:pt idx="8981">
                  <c:v>23.76</c:v>
                </c:pt>
                <c:pt idx="8982">
                  <c:v>10.25</c:v>
                </c:pt>
                <c:pt idx="8983">
                  <c:v>22.09</c:v>
                </c:pt>
                <c:pt idx="8984">
                  <c:v>20.55</c:v>
                </c:pt>
                <c:pt idx="8985">
                  <c:v>14.1</c:v>
                </c:pt>
                <c:pt idx="8986">
                  <c:v>26.79</c:v>
                </c:pt>
                <c:pt idx="8987">
                  <c:v>31.18</c:v>
                </c:pt>
                <c:pt idx="8988">
                  <c:v>66.430000000000007</c:v>
                </c:pt>
                <c:pt idx="8989">
                  <c:v>80.61</c:v>
                </c:pt>
                <c:pt idx="8990">
                  <c:v>23.61</c:v>
                </c:pt>
                <c:pt idx="8991">
                  <c:v>21.91</c:v>
                </c:pt>
                <c:pt idx="8992">
                  <c:v>20.76</c:v>
                </c:pt>
                <c:pt idx="8993">
                  <c:v>13.9</c:v>
                </c:pt>
                <c:pt idx="8994">
                  <c:v>26.7</c:v>
                </c:pt>
                <c:pt idx="8995">
                  <c:v>31.38</c:v>
                </c:pt>
                <c:pt idx="8996">
                  <c:v>66.349999999999994</c:v>
                </c:pt>
                <c:pt idx="8997">
                  <c:v>80.75</c:v>
                </c:pt>
                <c:pt idx="8998">
                  <c:v>23.46</c:v>
                </c:pt>
                <c:pt idx="8999">
                  <c:v>21.72</c:v>
                </c:pt>
                <c:pt idx="9000">
                  <c:v>20.97</c:v>
                </c:pt>
                <c:pt idx="9001">
                  <c:v>13.7</c:v>
                </c:pt>
                <c:pt idx="9002">
                  <c:v>26.61</c:v>
                </c:pt>
                <c:pt idx="9003">
                  <c:v>31.59</c:v>
                </c:pt>
                <c:pt idx="9004">
                  <c:v>66.27</c:v>
                </c:pt>
                <c:pt idx="9005">
                  <c:v>80.88</c:v>
                </c:pt>
                <c:pt idx="9006">
                  <c:v>23.31</c:v>
                </c:pt>
                <c:pt idx="9007">
                  <c:v>21.53</c:v>
                </c:pt>
                <c:pt idx="9008">
                  <c:v>21.18</c:v>
                </c:pt>
                <c:pt idx="9009">
                  <c:v>13.51</c:v>
                </c:pt>
                <c:pt idx="9010">
                  <c:v>26.51</c:v>
                </c:pt>
                <c:pt idx="9011">
                  <c:v>31.8</c:v>
                </c:pt>
                <c:pt idx="9012">
                  <c:v>66.19</c:v>
                </c:pt>
                <c:pt idx="9013">
                  <c:v>81.010000000000005</c:v>
                </c:pt>
                <c:pt idx="9014">
                  <c:v>23.16</c:v>
                </c:pt>
                <c:pt idx="9015">
                  <c:v>21.35</c:v>
                </c:pt>
                <c:pt idx="9016">
                  <c:v>21.39</c:v>
                </c:pt>
                <c:pt idx="9017">
                  <c:v>13.31</c:v>
                </c:pt>
                <c:pt idx="9018">
                  <c:v>26.42</c:v>
                </c:pt>
                <c:pt idx="9019">
                  <c:v>32</c:v>
                </c:pt>
                <c:pt idx="9020">
                  <c:v>66.11</c:v>
                </c:pt>
                <c:pt idx="9021">
                  <c:v>81.14</c:v>
                </c:pt>
                <c:pt idx="9022">
                  <c:v>23.01</c:v>
                </c:pt>
                <c:pt idx="9023">
                  <c:v>21.16</c:v>
                </c:pt>
                <c:pt idx="9024">
                  <c:v>21.6</c:v>
                </c:pt>
                <c:pt idx="9025">
                  <c:v>13.11</c:v>
                </c:pt>
                <c:pt idx="9026">
                  <c:v>26.33</c:v>
                </c:pt>
                <c:pt idx="9027">
                  <c:v>32.21</c:v>
                </c:pt>
                <c:pt idx="9028">
                  <c:v>66.02</c:v>
                </c:pt>
                <c:pt idx="9029">
                  <c:v>81.260000000000005</c:v>
                </c:pt>
                <c:pt idx="9030">
                  <c:v>22.86</c:v>
                </c:pt>
                <c:pt idx="9031">
                  <c:v>20.97</c:v>
                </c:pt>
                <c:pt idx="9032">
                  <c:v>21.81</c:v>
                </c:pt>
                <c:pt idx="9033">
                  <c:v>12.92</c:v>
                </c:pt>
                <c:pt idx="9034">
                  <c:v>26.23</c:v>
                </c:pt>
                <c:pt idx="9035">
                  <c:v>32.409999999999997</c:v>
                </c:pt>
                <c:pt idx="9036">
                  <c:v>65.94</c:v>
                </c:pt>
                <c:pt idx="9037">
                  <c:v>81.38</c:v>
                </c:pt>
                <c:pt idx="9038">
                  <c:v>22.71</c:v>
                </c:pt>
                <c:pt idx="9039">
                  <c:v>20.79</c:v>
                </c:pt>
                <c:pt idx="9040">
                  <c:v>22.02</c:v>
                </c:pt>
                <c:pt idx="9041">
                  <c:v>12.72</c:v>
                </c:pt>
                <c:pt idx="9042">
                  <c:v>26.14</c:v>
                </c:pt>
                <c:pt idx="9043">
                  <c:v>32.619999999999997</c:v>
                </c:pt>
                <c:pt idx="9044">
                  <c:v>65.849999999999994</c:v>
                </c:pt>
                <c:pt idx="9045">
                  <c:v>81.489999999999995</c:v>
                </c:pt>
                <c:pt idx="9046">
                  <c:v>22.56</c:v>
                </c:pt>
                <c:pt idx="9047">
                  <c:v>20.6</c:v>
                </c:pt>
                <c:pt idx="9048">
                  <c:v>22.23</c:v>
                </c:pt>
                <c:pt idx="9049">
                  <c:v>12.52</c:v>
                </c:pt>
                <c:pt idx="9050">
                  <c:v>26.04</c:v>
                </c:pt>
                <c:pt idx="9051">
                  <c:v>32.83</c:v>
                </c:pt>
                <c:pt idx="9052">
                  <c:v>65.77</c:v>
                </c:pt>
                <c:pt idx="9053">
                  <c:v>81.59</c:v>
                </c:pt>
                <c:pt idx="9054">
                  <c:v>22.41</c:v>
                </c:pt>
                <c:pt idx="9055">
                  <c:v>20.41</c:v>
                </c:pt>
                <c:pt idx="9056">
                  <c:v>22.44</c:v>
                </c:pt>
                <c:pt idx="9057">
                  <c:v>12.33</c:v>
                </c:pt>
                <c:pt idx="9058">
                  <c:v>25.95</c:v>
                </c:pt>
                <c:pt idx="9059">
                  <c:v>33.03</c:v>
                </c:pt>
                <c:pt idx="9060">
                  <c:v>65.680000000000007</c:v>
                </c:pt>
                <c:pt idx="9061">
                  <c:v>81.69</c:v>
                </c:pt>
                <c:pt idx="9062">
                  <c:v>22.26</c:v>
                </c:pt>
                <c:pt idx="9063">
                  <c:v>20.23</c:v>
                </c:pt>
                <c:pt idx="9064">
                  <c:v>22.65</c:v>
                </c:pt>
                <c:pt idx="9065">
                  <c:v>12.13</c:v>
                </c:pt>
                <c:pt idx="9066">
                  <c:v>25.85</c:v>
                </c:pt>
                <c:pt idx="9067">
                  <c:v>33.24</c:v>
                </c:pt>
                <c:pt idx="9068">
                  <c:v>65.59</c:v>
                </c:pt>
                <c:pt idx="9069">
                  <c:v>81.790000000000006</c:v>
                </c:pt>
                <c:pt idx="9070">
                  <c:v>22.11</c:v>
                </c:pt>
                <c:pt idx="9071">
                  <c:v>20.04</c:v>
                </c:pt>
                <c:pt idx="9072">
                  <c:v>22.86</c:v>
                </c:pt>
                <c:pt idx="9073">
                  <c:v>11.93</c:v>
                </c:pt>
                <c:pt idx="9074">
                  <c:v>25.75</c:v>
                </c:pt>
                <c:pt idx="9075">
                  <c:v>33.450000000000003</c:v>
                </c:pt>
                <c:pt idx="9076">
                  <c:v>65.5</c:v>
                </c:pt>
                <c:pt idx="9077">
                  <c:v>81.88</c:v>
                </c:pt>
                <c:pt idx="9078">
                  <c:v>21.96</c:v>
                </c:pt>
                <c:pt idx="9079">
                  <c:v>19.850000000000001</c:v>
                </c:pt>
                <c:pt idx="9080">
                  <c:v>23.07</c:v>
                </c:pt>
                <c:pt idx="9081">
                  <c:v>11.74</c:v>
                </c:pt>
                <c:pt idx="9082">
                  <c:v>25.65</c:v>
                </c:pt>
                <c:pt idx="9083">
                  <c:v>33.65</c:v>
                </c:pt>
                <c:pt idx="9084">
                  <c:v>65.41</c:v>
                </c:pt>
                <c:pt idx="9085">
                  <c:v>81.96</c:v>
                </c:pt>
                <c:pt idx="9086">
                  <c:v>21.81</c:v>
                </c:pt>
                <c:pt idx="9087">
                  <c:v>19.670000000000002</c:v>
                </c:pt>
                <c:pt idx="9088">
                  <c:v>23.29</c:v>
                </c:pt>
                <c:pt idx="9089">
                  <c:v>11.54</c:v>
                </c:pt>
                <c:pt idx="9090">
                  <c:v>25.55</c:v>
                </c:pt>
                <c:pt idx="9091">
                  <c:v>33.86</c:v>
                </c:pt>
                <c:pt idx="9092">
                  <c:v>65.319999999999993</c:v>
                </c:pt>
                <c:pt idx="9093">
                  <c:v>82.04</c:v>
                </c:pt>
                <c:pt idx="9094">
                  <c:v>21.66</c:v>
                </c:pt>
                <c:pt idx="9095">
                  <c:v>19.48</c:v>
                </c:pt>
                <c:pt idx="9096">
                  <c:v>23.5</c:v>
                </c:pt>
                <c:pt idx="9097">
                  <c:v>11.35</c:v>
                </c:pt>
                <c:pt idx="9098">
                  <c:v>25.45</c:v>
                </c:pt>
                <c:pt idx="9099">
                  <c:v>34.07</c:v>
                </c:pt>
                <c:pt idx="9100">
                  <c:v>65.23</c:v>
                </c:pt>
                <c:pt idx="9101">
                  <c:v>82.11</c:v>
                </c:pt>
                <c:pt idx="9102">
                  <c:v>21.51</c:v>
                </c:pt>
                <c:pt idx="9103">
                  <c:v>19.3</c:v>
                </c:pt>
                <c:pt idx="9104">
                  <c:v>23.71</c:v>
                </c:pt>
                <c:pt idx="9105">
                  <c:v>11.15</c:v>
                </c:pt>
                <c:pt idx="9106">
                  <c:v>25.35</c:v>
                </c:pt>
                <c:pt idx="9107">
                  <c:v>34.270000000000003</c:v>
                </c:pt>
                <c:pt idx="9108">
                  <c:v>65.13</c:v>
                </c:pt>
                <c:pt idx="9109">
                  <c:v>82.17</c:v>
                </c:pt>
                <c:pt idx="9110">
                  <c:v>21.36</c:v>
                </c:pt>
                <c:pt idx="9111">
                  <c:v>19.11</c:v>
                </c:pt>
                <c:pt idx="9112">
                  <c:v>23.92</c:v>
                </c:pt>
                <c:pt idx="9113">
                  <c:v>10.96</c:v>
                </c:pt>
                <c:pt idx="9114">
                  <c:v>25.25</c:v>
                </c:pt>
                <c:pt idx="9115">
                  <c:v>34.479999999999997</c:v>
                </c:pt>
                <c:pt idx="9116">
                  <c:v>65.040000000000006</c:v>
                </c:pt>
                <c:pt idx="9117">
                  <c:v>82.22</c:v>
                </c:pt>
                <c:pt idx="9118">
                  <c:v>21.21</c:v>
                </c:pt>
                <c:pt idx="9119">
                  <c:v>18.93</c:v>
                </c:pt>
                <c:pt idx="9120">
                  <c:v>24.14</c:v>
                </c:pt>
                <c:pt idx="9121">
                  <c:v>10.76</c:v>
                </c:pt>
                <c:pt idx="9122">
                  <c:v>25.14</c:v>
                </c:pt>
                <c:pt idx="9123">
                  <c:v>34.69</c:v>
                </c:pt>
                <c:pt idx="9124">
                  <c:v>64.94</c:v>
                </c:pt>
                <c:pt idx="9125">
                  <c:v>82.27</c:v>
                </c:pt>
                <c:pt idx="9126">
                  <c:v>21.06</c:v>
                </c:pt>
                <c:pt idx="9127">
                  <c:v>18.739999999999998</c:v>
                </c:pt>
                <c:pt idx="9128">
                  <c:v>24.35</c:v>
                </c:pt>
                <c:pt idx="9129">
                  <c:v>10.56</c:v>
                </c:pt>
                <c:pt idx="9130">
                  <c:v>25.04</c:v>
                </c:pt>
                <c:pt idx="9131">
                  <c:v>34.89</c:v>
                </c:pt>
                <c:pt idx="9132">
                  <c:v>64.849999999999994</c:v>
                </c:pt>
                <c:pt idx="9133">
                  <c:v>82.31</c:v>
                </c:pt>
                <c:pt idx="9134">
                  <c:v>20.91</c:v>
                </c:pt>
                <c:pt idx="9135">
                  <c:v>18.559999999999999</c:v>
                </c:pt>
                <c:pt idx="9136">
                  <c:v>24.56</c:v>
                </c:pt>
                <c:pt idx="9137">
                  <c:v>10.37</c:v>
                </c:pt>
                <c:pt idx="9138">
                  <c:v>24.93</c:v>
                </c:pt>
                <c:pt idx="9139">
                  <c:v>35.1</c:v>
                </c:pt>
                <c:pt idx="9140">
                  <c:v>64.75</c:v>
                </c:pt>
                <c:pt idx="9141">
                  <c:v>82.35</c:v>
                </c:pt>
                <c:pt idx="9142">
                  <c:v>20.76</c:v>
                </c:pt>
                <c:pt idx="9143">
                  <c:v>18.37</c:v>
                </c:pt>
                <c:pt idx="9144">
                  <c:v>24.78</c:v>
                </c:pt>
                <c:pt idx="9145">
                  <c:v>10.17</c:v>
                </c:pt>
                <c:pt idx="9146">
                  <c:v>24.83</c:v>
                </c:pt>
                <c:pt idx="9147">
                  <c:v>35.31</c:v>
                </c:pt>
                <c:pt idx="9148">
                  <c:v>64.650000000000006</c:v>
                </c:pt>
                <c:pt idx="9149">
                  <c:v>82.38</c:v>
                </c:pt>
                <c:pt idx="9150">
                  <c:v>20.61</c:v>
                </c:pt>
                <c:pt idx="9151">
                  <c:v>18.190000000000001</c:v>
                </c:pt>
                <c:pt idx="9152">
                  <c:v>24.99</c:v>
                </c:pt>
                <c:pt idx="9153">
                  <c:v>24.72</c:v>
                </c:pt>
                <c:pt idx="9154">
                  <c:v>35.51</c:v>
                </c:pt>
                <c:pt idx="9155">
                  <c:v>64.55</c:v>
                </c:pt>
                <c:pt idx="9156">
                  <c:v>82.4</c:v>
                </c:pt>
                <c:pt idx="9157">
                  <c:v>20.46</c:v>
                </c:pt>
                <c:pt idx="9158">
                  <c:v>18</c:v>
                </c:pt>
                <c:pt idx="9159">
                  <c:v>25.2</c:v>
                </c:pt>
                <c:pt idx="9160">
                  <c:v>24.61</c:v>
                </c:pt>
                <c:pt idx="9161">
                  <c:v>35.72</c:v>
                </c:pt>
                <c:pt idx="9162">
                  <c:v>64.45</c:v>
                </c:pt>
                <c:pt idx="9163">
                  <c:v>82.41</c:v>
                </c:pt>
                <c:pt idx="9164">
                  <c:v>20.309999999999999</c:v>
                </c:pt>
                <c:pt idx="9165">
                  <c:v>17.82</c:v>
                </c:pt>
                <c:pt idx="9166">
                  <c:v>25.42</c:v>
                </c:pt>
                <c:pt idx="9167">
                  <c:v>24.51</c:v>
                </c:pt>
                <c:pt idx="9168">
                  <c:v>35.93</c:v>
                </c:pt>
                <c:pt idx="9169">
                  <c:v>64.349999999999994</c:v>
                </c:pt>
                <c:pt idx="9170">
                  <c:v>82.42</c:v>
                </c:pt>
                <c:pt idx="9171">
                  <c:v>20.16</c:v>
                </c:pt>
                <c:pt idx="9172">
                  <c:v>17.63</c:v>
                </c:pt>
                <c:pt idx="9173">
                  <c:v>25.63</c:v>
                </c:pt>
                <c:pt idx="9174">
                  <c:v>24.4</c:v>
                </c:pt>
                <c:pt idx="9175">
                  <c:v>36.130000000000003</c:v>
                </c:pt>
                <c:pt idx="9176">
                  <c:v>64.25</c:v>
                </c:pt>
                <c:pt idx="9177">
                  <c:v>82.41</c:v>
                </c:pt>
                <c:pt idx="9178">
                  <c:v>20.010000000000002</c:v>
                </c:pt>
                <c:pt idx="9179">
                  <c:v>17.45</c:v>
                </c:pt>
                <c:pt idx="9180">
                  <c:v>25.85</c:v>
                </c:pt>
                <c:pt idx="9181">
                  <c:v>24.29</c:v>
                </c:pt>
                <c:pt idx="9182">
                  <c:v>36.340000000000003</c:v>
                </c:pt>
                <c:pt idx="9183">
                  <c:v>64.150000000000006</c:v>
                </c:pt>
                <c:pt idx="9184">
                  <c:v>82.4</c:v>
                </c:pt>
                <c:pt idx="9185">
                  <c:v>19.86</c:v>
                </c:pt>
                <c:pt idx="9186">
                  <c:v>17.27</c:v>
                </c:pt>
                <c:pt idx="9187">
                  <c:v>26.06</c:v>
                </c:pt>
                <c:pt idx="9188">
                  <c:v>24.18</c:v>
                </c:pt>
                <c:pt idx="9189">
                  <c:v>36.54</c:v>
                </c:pt>
                <c:pt idx="9190">
                  <c:v>64.040000000000006</c:v>
                </c:pt>
                <c:pt idx="9191">
                  <c:v>82.39</c:v>
                </c:pt>
                <c:pt idx="9192">
                  <c:v>19.71</c:v>
                </c:pt>
                <c:pt idx="9193">
                  <c:v>17.079999999999998</c:v>
                </c:pt>
                <c:pt idx="9194">
                  <c:v>26.28</c:v>
                </c:pt>
                <c:pt idx="9195">
                  <c:v>24.07</c:v>
                </c:pt>
                <c:pt idx="9196">
                  <c:v>36.75</c:v>
                </c:pt>
                <c:pt idx="9197">
                  <c:v>63.94</c:v>
                </c:pt>
                <c:pt idx="9198">
                  <c:v>82.36</c:v>
                </c:pt>
                <c:pt idx="9199">
                  <c:v>19.559999999999999</c:v>
                </c:pt>
                <c:pt idx="9200">
                  <c:v>16.899999999999999</c:v>
                </c:pt>
                <c:pt idx="9201">
                  <c:v>26.5</c:v>
                </c:pt>
                <c:pt idx="9202">
                  <c:v>23.96</c:v>
                </c:pt>
                <c:pt idx="9203">
                  <c:v>36.96</c:v>
                </c:pt>
                <c:pt idx="9204">
                  <c:v>63.83</c:v>
                </c:pt>
                <c:pt idx="9205">
                  <c:v>82.33</c:v>
                </c:pt>
                <c:pt idx="9206">
                  <c:v>19.41</c:v>
                </c:pt>
                <c:pt idx="9207">
                  <c:v>16.72</c:v>
                </c:pt>
                <c:pt idx="9208">
                  <c:v>26.71</c:v>
                </c:pt>
                <c:pt idx="9209">
                  <c:v>23.85</c:v>
                </c:pt>
                <c:pt idx="9210">
                  <c:v>37.159999999999997</c:v>
                </c:pt>
                <c:pt idx="9211">
                  <c:v>63.73</c:v>
                </c:pt>
                <c:pt idx="9212">
                  <c:v>82.3</c:v>
                </c:pt>
                <c:pt idx="9213">
                  <c:v>19.260000000000002</c:v>
                </c:pt>
                <c:pt idx="9214">
                  <c:v>16.53</c:v>
                </c:pt>
                <c:pt idx="9215">
                  <c:v>26.93</c:v>
                </c:pt>
                <c:pt idx="9216">
                  <c:v>23.73</c:v>
                </c:pt>
                <c:pt idx="9217">
                  <c:v>37.369999999999997</c:v>
                </c:pt>
                <c:pt idx="9218">
                  <c:v>63.62</c:v>
                </c:pt>
                <c:pt idx="9219">
                  <c:v>82.25</c:v>
                </c:pt>
                <c:pt idx="9220">
                  <c:v>19.11</c:v>
                </c:pt>
                <c:pt idx="9221">
                  <c:v>16.350000000000001</c:v>
                </c:pt>
                <c:pt idx="9222">
                  <c:v>27.14</c:v>
                </c:pt>
                <c:pt idx="9223">
                  <c:v>23.62</c:v>
                </c:pt>
                <c:pt idx="9224">
                  <c:v>37.57</c:v>
                </c:pt>
                <c:pt idx="9225">
                  <c:v>63.51</c:v>
                </c:pt>
                <c:pt idx="9226">
                  <c:v>82.2</c:v>
                </c:pt>
                <c:pt idx="9227">
                  <c:v>18.96</c:v>
                </c:pt>
                <c:pt idx="9228">
                  <c:v>16.170000000000002</c:v>
                </c:pt>
                <c:pt idx="9229">
                  <c:v>27.36</c:v>
                </c:pt>
                <c:pt idx="9230">
                  <c:v>23.51</c:v>
                </c:pt>
                <c:pt idx="9231">
                  <c:v>37.78</c:v>
                </c:pt>
                <c:pt idx="9232">
                  <c:v>63.4</c:v>
                </c:pt>
                <c:pt idx="9233">
                  <c:v>82.14</c:v>
                </c:pt>
                <c:pt idx="9234">
                  <c:v>18.809999999999999</c:v>
                </c:pt>
                <c:pt idx="9235">
                  <c:v>15.99</c:v>
                </c:pt>
                <c:pt idx="9236">
                  <c:v>27.58</c:v>
                </c:pt>
                <c:pt idx="9237">
                  <c:v>23.39</c:v>
                </c:pt>
                <c:pt idx="9238">
                  <c:v>37.979999999999997</c:v>
                </c:pt>
                <c:pt idx="9239">
                  <c:v>63.3</c:v>
                </c:pt>
                <c:pt idx="9240">
                  <c:v>82.08</c:v>
                </c:pt>
                <c:pt idx="9241">
                  <c:v>18.66</c:v>
                </c:pt>
                <c:pt idx="9242">
                  <c:v>15.8</c:v>
                </c:pt>
                <c:pt idx="9243">
                  <c:v>27.8</c:v>
                </c:pt>
                <c:pt idx="9244">
                  <c:v>23.28</c:v>
                </c:pt>
                <c:pt idx="9245">
                  <c:v>38.19</c:v>
                </c:pt>
                <c:pt idx="9246">
                  <c:v>63.19</c:v>
                </c:pt>
                <c:pt idx="9247">
                  <c:v>82</c:v>
                </c:pt>
                <c:pt idx="9248">
                  <c:v>18.510000000000002</c:v>
                </c:pt>
                <c:pt idx="9249">
                  <c:v>15.62</c:v>
                </c:pt>
                <c:pt idx="9250">
                  <c:v>28.01</c:v>
                </c:pt>
                <c:pt idx="9251">
                  <c:v>23.16</c:v>
                </c:pt>
                <c:pt idx="9252">
                  <c:v>38.39</c:v>
                </c:pt>
                <c:pt idx="9253">
                  <c:v>63.07</c:v>
                </c:pt>
                <c:pt idx="9254">
                  <c:v>81.93</c:v>
                </c:pt>
                <c:pt idx="9255">
                  <c:v>18.36</c:v>
                </c:pt>
                <c:pt idx="9256">
                  <c:v>15.44</c:v>
                </c:pt>
                <c:pt idx="9257">
                  <c:v>28.23</c:v>
                </c:pt>
                <c:pt idx="9258">
                  <c:v>23.05</c:v>
                </c:pt>
                <c:pt idx="9259">
                  <c:v>38.6</c:v>
                </c:pt>
                <c:pt idx="9260">
                  <c:v>62.96</c:v>
                </c:pt>
                <c:pt idx="9261">
                  <c:v>81.84</c:v>
                </c:pt>
                <c:pt idx="9262">
                  <c:v>18.21</c:v>
                </c:pt>
                <c:pt idx="9263">
                  <c:v>15.26</c:v>
                </c:pt>
                <c:pt idx="9264">
                  <c:v>28.45</c:v>
                </c:pt>
                <c:pt idx="9265">
                  <c:v>22.93</c:v>
                </c:pt>
                <c:pt idx="9266">
                  <c:v>38.799999999999997</c:v>
                </c:pt>
                <c:pt idx="9267">
                  <c:v>62.85</c:v>
                </c:pt>
                <c:pt idx="9268">
                  <c:v>81.760000000000005</c:v>
                </c:pt>
                <c:pt idx="9269">
                  <c:v>18.059999999999999</c:v>
                </c:pt>
                <c:pt idx="9270">
                  <c:v>15.08</c:v>
                </c:pt>
                <c:pt idx="9271">
                  <c:v>28.67</c:v>
                </c:pt>
                <c:pt idx="9272">
                  <c:v>22.81</c:v>
                </c:pt>
                <c:pt idx="9273">
                  <c:v>39.01</c:v>
                </c:pt>
                <c:pt idx="9274">
                  <c:v>62.74</c:v>
                </c:pt>
                <c:pt idx="9275">
                  <c:v>81.66</c:v>
                </c:pt>
                <c:pt idx="9276">
                  <c:v>17.91</c:v>
                </c:pt>
                <c:pt idx="9277">
                  <c:v>14.9</c:v>
                </c:pt>
                <c:pt idx="9278">
                  <c:v>28.89</c:v>
                </c:pt>
                <c:pt idx="9279">
                  <c:v>22.69</c:v>
                </c:pt>
                <c:pt idx="9280">
                  <c:v>39.21</c:v>
                </c:pt>
                <c:pt idx="9281">
                  <c:v>62.62</c:v>
                </c:pt>
                <c:pt idx="9282">
                  <c:v>81.56</c:v>
                </c:pt>
                <c:pt idx="9283">
                  <c:v>17.760000000000002</c:v>
                </c:pt>
                <c:pt idx="9284">
                  <c:v>14.72</c:v>
                </c:pt>
                <c:pt idx="9285">
                  <c:v>29.1</c:v>
                </c:pt>
                <c:pt idx="9286">
                  <c:v>22.57</c:v>
                </c:pt>
                <c:pt idx="9287">
                  <c:v>39.42</c:v>
                </c:pt>
                <c:pt idx="9288">
                  <c:v>62.51</c:v>
                </c:pt>
                <c:pt idx="9289">
                  <c:v>81.459999999999994</c:v>
                </c:pt>
                <c:pt idx="9290">
                  <c:v>17.61</c:v>
                </c:pt>
                <c:pt idx="9291">
                  <c:v>14.54</c:v>
                </c:pt>
                <c:pt idx="9292">
                  <c:v>29.32</c:v>
                </c:pt>
                <c:pt idx="9293">
                  <c:v>22.45</c:v>
                </c:pt>
                <c:pt idx="9294">
                  <c:v>39.619999999999997</c:v>
                </c:pt>
                <c:pt idx="9295">
                  <c:v>62.39</c:v>
                </c:pt>
                <c:pt idx="9296">
                  <c:v>81.349999999999994</c:v>
                </c:pt>
                <c:pt idx="9297">
                  <c:v>17.46</c:v>
                </c:pt>
                <c:pt idx="9298">
                  <c:v>14.36</c:v>
                </c:pt>
                <c:pt idx="9299">
                  <c:v>29.54</c:v>
                </c:pt>
                <c:pt idx="9300">
                  <c:v>22.33</c:v>
                </c:pt>
                <c:pt idx="9301">
                  <c:v>39.83</c:v>
                </c:pt>
                <c:pt idx="9302">
                  <c:v>62.28</c:v>
                </c:pt>
                <c:pt idx="9303">
                  <c:v>81.23</c:v>
                </c:pt>
                <c:pt idx="9304">
                  <c:v>17.309999999999999</c:v>
                </c:pt>
                <c:pt idx="9305">
                  <c:v>14.18</c:v>
                </c:pt>
                <c:pt idx="9306">
                  <c:v>29.76</c:v>
                </c:pt>
                <c:pt idx="9307">
                  <c:v>22.21</c:v>
                </c:pt>
                <c:pt idx="9308">
                  <c:v>40.03</c:v>
                </c:pt>
                <c:pt idx="9309">
                  <c:v>62.16</c:v>
                </c:pt>
                <c:pt idx="9310">
                  <c:v>81.11</c:v>
                </c:pt>
                <c:pt idx="9311">
                  <c:v>17.16</c:v>
                </c:pt>
                <c:pt idx="9312">
                  <c:v>14</c:v>
                </c:pt>
                <c:pt idx="9313">
                  <c:v>29.98</c:v>
                </c:pt>
                <c:pt idx="9314">
                  <c:v>22.09</c:v>
                </c:pt>
                <c:pt idx="9315">
                  <c:v>40.229999999999997</c:v>
                </c:pt>
                <c:pt idx="9316">
                  <c:v>62.04</c:v>
                </c:pt>
                <c:pt idx="9317">
                  <c:v>80.989999999999995</c:v>
                </c:pt>
                <c:pt idx="9318">
                  <c:v>17.010000000000002</c:v>
                </c:pt>
                <c:pt idx="9319">
                  <c:v>13.82</c:v>
                </c:pt>
                <c:pt idx="9320">
                  <c:v>30.2</c:v>
                </c:pt>
                <c:pt idx="9321">
                  <c:v>21.97</c:v>
                </c:pt>
                <c:pt idx="9322">
                  <c:v>40.44</c:v>
                </c:pt>
                <c:pt idx="9323">
                  <c:v>61.92</c:v>
                </c:pt>
                <c:pt idx="9324">
                  <c:v>80.86</c:v>
                </c:pt>
                <c:pt idx="9325">
                  <c:v>16.86</c:v>
                </c:pt>
                <c:pt idx="9326">
                  <c:v>13.64</c:v>
                </c:pt>
                <c:pt idx="9327">
                  <c:v>30.42</c:v>
                </c:pt>
                <c:pt idx="9328">
                  <c:v>21.85</c:v>
                </c:pt>
                <c:pt idx="9329">
                  <c:v>40.64</c:v>
                </c:pt>
                <c:pt idx="9330">
                  <c:v>61.8</c:v>
                </c:pt>
                <c:pt idx="9331">
                  <c:v>80.73</c:v>
                </c:pt>
                <c:pt idx="9332">
                  <c:v>16.71</c:v>
                </c:pt>
                <c:pt idx="9333">
                  <c:v>13.46</c:v>
                </c:pt>
                <c:pt idx="9334">
                  <c:v>30.64</c:v>
                </c:pt>
                <c:pt idx="9335">
                  <c:v>21.73</c:v>
                </c:pt>
                <c:pt idx="9336">
                  <c:v>40.840000000000003</c:v>
                </c:pt>
                <c:pt idx="9337">
                  <c:v>61.68</c:v>
                </c:pt>
                <c:pt idx="9338">
                  <c:v>80.599999999999994</c:v>
                </c:pt>
                <c:pt idx="9339">
                  <c:v>16.559999999999999</c:v>
                </c:pt>
                <c:pt idx="9340">
                  <c:v>13.28</c:v>
                </c:pt>
                <c:pt idx="9341">
                  <c:v>30.86</c:v>
                </c:pt>
                <c:pt idx="9342">
                  <c:v>21.6</c:v>
                </c:pt>
                <c:pt idx="9343">
                  <c:v>41.05</c:v>
                </c:pt>
                <c:pt idx="9344">
                  <c:v>61.56</c:v>
                </c:pt>
                <c:pt idx="9345">
                  <c:v>80.459999999999994</c:v>
                </c:pt>
                <c:pt idx="9346">
                  <c:v>16.41</c:v>
                </c:pt>
                <c:pt idx="9347">
                  <c:v>13.1</c:v>
                </c:pt>
                <c:pt idx="9348">
                  <c:v>31.08</c:v>
                </c:pt>
                <c:pt idx="9349">
                  <c:v>21.48</c:v>
                </c:pt>
                <c:pt idx="9350">
                  <c:v>41.25</c:v>
                </c:pt>
                <c:pt idx="9351">
                  <c:v>61.44</c:v>
                </c:pt>
                <c:pt idx="9352">
                  <c:v>80.319999999999993</c:v>
                </c:pt>
                <c:pt idx="9353">
                  <c:v>16.260000000000002</c:v>
                </c:pt>
                <c:pt idx="9354">
                  <c:v>12.92</c:v>
                </c:pt>
                <c:pt idx="9355">
                  <c:v>31.3</c:v>
                </c:pt>
                <c:pt idx="9356">
                  <c:v>21.36</c:v>
                </c:pt>
                <c:pt idx="9357">
                  <c:v>41.45</c:v>
                </c:pt>
                <c:pt idx="9358">
                  <c:v>61.32</c:v>
                </c:pt>
                <c:pt idx="9359">
                  <c:v>80.17</c:v>
                </c:pt>
                <c:pt idx="9360">
                  <c:v>16.11</c:v>
                </c:pt>
                <c:pt idx="9361">
                  <c:v>12.74</c:v>
                </c:pt>
                <c:pt idx="9362">
                  <c:v>31.52</c:v>
                </c:pt>
                <c:pt idx="9363">
                  <c:v>21.23</c:v>
                </c:pt>
                <c:pt idx="9364">
                  <c:v>41.65</c:v>
                </c:pt>
                <c:pt idx="9365">
                  <c:v>61.19</c:v>
                </c:pt>
                <c:pt idx="9366">
                  <c:v>80.02</c:v>
                </c:pt>
                <c:pt idx="9367">
                  <c:v>15.95</c:v>
                </c:pt>
                <c:pt idx="9368">
                  <c:v>12.57</c:v>
                </c:pt>
                <c:pt idx="9369">
                  <c:v>31.74</c:v>
                </c:pt>
                <c:pt idx="9370">
                  <c:v>21.11</c:v>
                </c:pt>
                <c:pt idx="9371">
                  <c:v>41.85</c:v>
                </c:pt>
                <c:pt idx="9372">
                  <c:v>61.07</c:v>
                </c:pt>
                <c:pt idx="9373">
                  <c:v>79.87</c:v>
                </c:pt>
                <c:pt idx="9374">
                  <c:v>15.8</c:v>
                </c:pt>
                <c:pt idx="9375">
                  <c:v>12.39</c:v>
                </c:pt>
                <c:pt idx="9376">
                  <c:v>31.96</c:v>
                </c:pt>
                <c:pt idx="9377">
                  <c:v>10.199999999999999</c:v>
                </c:pt>
                <c:pt idx="9378">
                  <c:v>20.98</c:v>
                </c:pt>
                <c:pt idx="9379">
                  <c:v>42.06</c:v>
                </c:pt>
                <c:pt idx="9380">
                  <c:v>60.95</c:v>
                </c:pt>
                <c:pt idx="9381">
                  <c:v>79.72</c:v>
                </c:pt>
                <c:pt idx="9382">
                  <c:v>15.65</c:v>
                </c:pt>
                <c:pt idx="9383">
                  <c:v>12.21</c:v>
                </c:pt>
                <c:pt idx="9384">
                  <c:v>32.19</c:v>
                </c:pt>
                <c:pt idx="9385">
                  <c:v>10.4</c:v>
                </c:pt>
                <c:pt idx="9386">
                  <c:v>20.85</c:v>
                </c:pt>
                <c:pt idx="9387">
                  <c:v>42.26</c:v>
                </c:pt>
                <c:pt idx="9388">
                  <c:v>60.82</c:v>
                </c:pt>
                <c:pt idx="9389">
                  <c:v>79.56</c:v>
                </c:pt>
                <c:pt idx="9390">
                  <c:v>15.5</c:v>
                </c:pt>
                <c:pt idx="9391">
                  <c:v>12.04</c:v>
                </c:pt>
                <c:pt idx="9392">
                  <c:v>32.409999999999997</c:v>
                </c:pt>
                <c:pt idx="9393">
                  <c:v>10.61</c:v>
                </c:pt>
                <c:pt idx="9394">
                  <c:v>20.73</c:v>
                </c:pt>
                <c:pt idx="9395">
                  <c:v>42.46</c:v>
                </c:pt>
                <c:pt idx="9396">
                  <c:v>60.7</c:v>
                </c:pt>
                <c:pt idx="9397">
                  <c:v>79.400000000000006</c:v>
                </c:pt>
                <c:pt idx="9398">
                  <c:v>15.35</c:v>
                </c:pt>
                <c:pt idx="9399">
                  <c:v>11.86</c:v>
                </c:pt>
                <c:pt idx="9400">
                  <c:v>32.630000000000003</c:v>
                </c:pt>
                <c:pt idx="9401">
                  <c:v>10.81</c:v>
                </c:pt>
                <c:pt idx="9402">
                  <c:v>20.6</c:v>
                </c:pt>
                <c:pt idx="9403">
                  <c:v>42.66</c:v>
                </c:pt>
                <c:pt idx="9404">
                  <c:v>60.57</c:v>
                </c:pt>
                <c:pt idx="9405">
                  <c:v>79.239999999999995</c:v>
                </c:pt>
                <c:pt idx="9406">
                  <c:v>15.2</c:v>
                </c:pt>
                <c:pt idx="9407">
                  <c:v>11.68</c:v>
                </c:pt>
                <c:pt idx="9408">
                  <c:v>32.85</c:v>
                </c:pt>
                <c:pt idx="9409">
                  <c:v>11.01</c:v>
                </c:pt>
                <c:pt idx="9410">
                  <c:v>20.47</c:v>
                </c:pt>
                <c:pt idx="9411">
                  <c:v>42.86</c:v>
                </c:pt>
                <c:pt idx="9412">
                  <c:v>60.44</c:v>
                </c:pt>
                <c:pt idx="9413">
                  <c:v>79.069999999999993</c:v>
                </c:pt>
                <c:pt idx="9414">
                  <c:v>15.05</c:v>
                </c:pt>
                <c:pt idx="9415">
                  <c:v>11.51</c:v>
                </c:pt>
                <c:pt idx="9416">
                  <c:v>33.07</c:v>
                </c:pt>
                <c:pt idx="9417">
                  <c:v>11.22</c:v>
                </c:pt>
                <c:pt idx="9418">
                  <c:v>20.34</c:v>
                </c:pt>
                <c:pt idx="9419">
                  <c:v>43.06</c:v>
                </c:pt>
                <c:pt idx="9420">
                  <c:v>60.31</c:v>
                </c:pt>
                <c:pt idx="9421">
                  <c:v>78.91</c:v>
                </c:pt>
                <c:pt idx="9422">
                  <c:v>14.9</c:v>
                </c:pt>
                <c:pt idx="9423">
                  <c:v>11.33</c:v>
                </c:pt>
                <c:pt idx="9424">
                  <c:v>33.29</c:v>
                </c:pt>
                <c:pt idx="9425">
                  <c:v>11.43</c:v>
                </c:pt>
                <c:pt idx="9426">
                  <c:v>20.22</c:v>
                </c:pt>
                <c:pt idx="9427">
                  <c:v>43.26</c:v>
                </c:pt>
                <c:pt idx="9428">
                  <c:v>60.19</c:v>
                </c:pt>
                <c:pt idx="9429">
                  <c:v>78.739999999999995</c:v>
                </c:pt>
                <c:pt idx="9430">
                  <c:v>14.75</c:v>
                </c:pt>
                <c:pt idx="9431">
                  <c:v>11.16</c:v>
                </c:pt>
                <c:pt idx="9432">
                  <c:v>33.520000000000003</c:v>
                </c:pt>
                <c:pt idx="9433">
                  <c:v>11.63</c:v>
                </c:pt>
                <c:pt idx="9434">
                  <c:v>20.09</c:v>
                </c:pt>
                <c:pt idx="9435">
                  <c:v>43.46</c:v>
                </c:pt>
                <c:pt idx="9436">
                  <c:v>60.06</c:v>
                </c:pt>
                <c:pt idx="9437">
                  <c:v>78.569999999999993</c:v>
                </c:pt>
                <c:pt idx="9438">
                  <c:v>14.6</c:v>
                </c:pt>
                <c:pt idx="9439">
                  <c:v>10.98</c:v>
                </c:pt>
                <c:pt idx="9440">
                  <c:v>33.74</c:v>
                </c:pt>
                <c:pt idx="9441">
                  <c:v>11.84</c:v>
                </c:pt>
                <c:pt idx="9442">
                  <c:v>19.96</c:v>
                </c:pt>
                <c:pt idx="9443">
                  <c:v>43.66</c:v>
                </c:pt>
                <c:pt idx="9444">
                  <c:v>59.93</c:v>
                </c:pt>
                <c:pt idx="9445">
                  <c:v>78.400000000000006</c:v>
                </c:pt>
                <c:pt idx="9446">
                  <c:v>14.45</c:v>
                </c:pt>
                <c:pt idx="9447">
                  <c:v>10.81</c:v>
                </c:pt>
                <c:pt idx="9448">
                  <c:v>33.96</c:v>
                </c:pt>
                <c:pt idx="9449">
                  <c:v>12.04</c:v>
                </c:pt>
                <c:pt idx="9450">
                  <c:v>19.829999999999998</c:v>
                </c:pt>
                <c:pt idx="9451">
                  <c:v>43.85</c:v>
                </c:pt>
                <c:pt idx="9452">
                  <c:v>59.8</c:v>
                </c:pt>
                <c:pt idx="9453">
                  <c:v>78.22</c:v>
                </c:pt>
                <c:pt idx="9454">
                  <c:v>14.3</c:v>
                </c:pt>
                <c:pt idx="9455">
                  <c:v>34.18</c:v>
                </c:pt>
                <c:pt idx="9456">
                  <c:v>12.25</c:v>
                </c:pt>
                <c:pt idx="9457">
                  <c:v>19.7</c:v>
                </c:pt>
                <c:pt idx="9458">
                  <c:v>44.05</c:v>
                </c:pt>
                <c:pt idx="9459">
                  <c:v>59.67</c:v>
                </c:pt>
                <c:pt idx="9460">
                  <c:v>78.05</c:v>
                </c:pt>
                <c:pt idx="9461">
                  <c:v>14.15</c:v>
                </c:pt>
                <c:pt idx="9462">
                  <c:v>10.46</c:v>
                </c:pt>
                <c:pt idx="9463">
                  <c:v>34.409999999999997</c:v>
                </c:pt>
                <c:pt idx="9464">
                  <c:v>12.46</c:v>
                </c:pt>
                <c:pt idx="9465">
                  <c:v>19.57</c:v>
                </c:pt>
                <c:pt idx="9466">
                  <c:v>44.25</c:v>
                </c:pt>
                <c:pt idx="9467">
                  <c:v>59.53</c:v>
                </c:pt>
                <c:pt idx="9468">
                  <c:v>77.87</c:v>
                </c:pt>
                <c:pt idx="9469">
                  <c:v>14</c:v>
                </c:pt>
                <c:pt idx="9470">
                  <c:v>10.28</c:v>
                </c:pt>
                <c:pt idx="9471">
                  <c:v>34.630000000000003</c:v>
                </c:pt>
                <c:pt idx="9472">
                  <c:v>12.67</c:v>
                </c:pt>
                <c:pt idx="9473">
                  <c:v>19.440000000000001</c:v>
                </c:pt>
                <c:pt idx="9474">
                  <c:v>44.45</c:v>
                </c:pt>
                <c:pt idx="9475">
                  <c:v>59.4</c:v>
                </c:pt>
                <c:pt idx="9476">
                  <c:v>77.69</c:v>
                </c:pt>
                <c:pt idx="9477">
                  <c:v>13.85</c:v>
                </c:pt>
                <c:pt idx="9478">
                  <c:v>10.11</c:v>
                </c:pt>
                <c:pt idx="9479">
                  <c:v>34.85</c:v>
                </c:pt>
                <c:pt idx="9480">
                  <c:v>12.87</c:v>
                </c:pt>
                <c:pt idx="9481">
                  <c:v>19.309999999999999</c:v>
                </c:pt>
                <c:pt idx="9482">
                  <c:v>44.64</c:v>
                </c:pt>
                <c:pt idx="9483">
                  <c:v>59.27</c:v>
                </c:pt>
                <c:pt idx="9484">
                  <c:v>77.510000000000005</c:v>
                </c:pt>
                <c:pt idx="9485">
                  <c:v>13.7</c:v>
                </c:pt>
                <c:pt idx="9486">
                  <c:v>35.08</c:v>
                </c:pt>
                <c:pt idx="9487">
                  <c:v>13.08</c:v>
                </c:pt>
                <c:pt idx="9488">
                  <c:v>19.170000000000002</c:v>
                </c:pt>
                <c:pt idx="9489">
                  <c:v>44.84</c:v>
                </c:pt>
                <c:pt idx="9490">
                  <c:v>59.14</c:v>
                </c:pt>
                <c:pt idx="9491">
                  <c:v>77.33</c:v>
                </c:pt>
                <c:pt idx="9492">
                  <c:v>13.55</c:v>
                </c:pt>
                <c:pt idx="9493">
                  <c:v>35.299999999999997</c:v>
                </c:pt>
                <c:pt idx="9494">
                  <c:v>13.29</c:v>
                </c:pt>
                <c:pt idx="9495">
                  <c:v>19.04</c:v>
                </c:pt>
                <c:pt idx="9496">
                  <c:v>45.04</c:v>
                </c:pt>
                <c:pt idx="9497">
                  <c:v>59</c:v>
                </c:pt>
                <c:pt idx="9498">
                  <c:v>77.150000000000006</c:v>
                </c:pt>
                <c:pt idx="9499">
                  <c:v>13.4</c:v>
                </c:pt>
                <c:pt idx="9500">
                  <c:v>35.520000000000003</c:v>
                </c:pt>
                <c:pt idx="9501">
                  <c:v>13.5</c:v>
                </c:pt>
                <c:pt idx="9502">
                  <c:v>18.91</c:v>
                </c:pt>
                <c:pt idx="9503">
                  <c:v>45.23</c:v>
                </c:pt>
                <c:pt idx="9504">
                  <c:v>58.87</c:v>
                </c:pt>
                <c:pt idx="9505">
                  <c:v>76.97</c:v>
                </c:pt>
                <c:pt idx="9506">
                  <c:v>13.24</c:v>
                </c:pt>
                <c:pt idx="9507">
                  <c:v>35.75</c:v>
                </c:pt>
                <c:pt idx="9508">
                  <c:v>13.71</c:v>
                </c:pt>
                <c:pt idx="9509">
                  <c:v>18.78</c:v>
                </c:pt>
                <c:pt idx="9510">
                  <c:v>45.43</c:v>
                </c:pt>
                <c:pt idx="9511">
                  <c:v>58.73</c:v>
                </c:pt>
                <c:pt idx="9512">
                  <c:v>76.78</c:v>
                </c:pt>
                <c:pt idx="9513">
                  <c:v>13.09</c:v>
                </c:pt>
                <c:pt idx="9514">
                  <c:v>35.97</c:v>
                </c:pt>
                <c:pt idx="9515">
                  <c:v>13.92</c:v>
                </c:pt>
                <c:pt idx="9516">
                  <c:v>18.64</c:v>
                </c:pt>
                <c:pt idx="9517">
                  <c:v>45.62</c:v>
                </c:pt>
                <c:pt idx="9518">
                  <c:v>58.6</c:v>
                </c:pt>
                <c:pt idx="9519">
                  <c:v>76.599999999999994</c:v>
                </c:pt>
                <c:pt idx="9520">
                  <c:v>12.94</c:v>
                </c:pt>
                <c:pt idx="9521">
                  <c:v>36.19</c:v>
                </c:pt>
                <c:pt idx="9522">
                  <c:v>14.13</c:v>
                </c:pt>
                <c:pt idx="9523">
                  <c:v>18.510000000000002</c:v>
                </c:pt>
                <c:pt idx="9524">
                  <c:v>45.82</c:v>
                </c:pt>
                <c:pt idx="9525">
                  <c:v>58.46</c:v>
                </c:pt>
                <c:pt idx="9526">
                  <c:v>76.41</c:v>
                </c:pt>
                <c:pt idx="9527">
                  <c:v>12.79</c:v>
                </c:pt>
                <c:pt idx="9528">
                  <c:v>36.42</c:v>
                </c:pt>
                <c:pt idx="9529">
                  <c:v>14.34</c:v>
                </c:pt>
                <c:pt idx="9530">
                  <c:v>18.38</c:v>
                </c:pt>
                <c:pt idx="9531">
                  <c:v>46.01</c:v>
                </c:pt>
                <c:pt idx="9532">
                  <c:v>58.32</c:v>
                </c:pt>
                <c:pt idx="9533">
                  <c:v>76.22</c:v>
                </c:pt>
                <c:pt idx="9534">
                  <c:v>12.64</c:v>
                </c:pt>
                <c:pt idx="9535">
                  <c:v>36.64</c:v>
                </c:pt>
                <c:pt idx="9536">
                  <c:v>14.55</c:v>
                </c:pt>
                <c:pt idx="9537">
                  <c:v>18.239999999999998</c:v>
                </c:pt>
                <c:pt idx="9538">
                  <c:v>46.2</c:v>
                </c:pt>
                <c:pt idx="9539">
                  <c:v>58.19</c:v>
                </c:pt>
                <c:pt idx="9540">
                  <c:v>76.03</c:v>
                </c:pt>
                <c:pt idx="9541">
                  <c:v>12.49</c:v>
                </c:pt>
                <c:pt idx="9542">
                  <c:v>36.86</c:v>
                </c:pt>
                <c:pt idx="9543">
                  <c:v>14.76</c:v>
                </c:pt>
                <c:pt idx="9544">
                  <c:v>18.11</c:v>
                </c:pt>
                <c:pt idx="9545">
                  <c:v>46.39</c:v>
                </c:pt>
                <c:pt idx="9546">
                  <c:v>58.05</c:v>
                </c:pt>
                <c:pt idx="9547">
                  <c:v>75.84</c:v>
                </c:pt>
                <c:pt idx="9548">
                  <c:v>12.34</c:v>
                </c:pt>
                <c:pt idx="9549">
                  <c:v>37.090000000000003</c:v>
                </c:pt>
                <c:pt idx="9550">
                  <c:v>14.97</c:v>
                </c:pt>
                <c:pt idx="9551">
                  <c:v>17.97</c:v>
                </c:pt>
                <c:pt idx="9552">
                  <c:v>46.59</c:v>
                </c:pt>
                <c:pt idx="9553">
                  <c:v>57.91</c:v>
                </c:pt>
                <c:pt idx="9554">
                  <c:v>75.650000000000006</c:v>
                </c:pt>
                <c:pt idx="9555">
                  <c:v>12.19</c:v>
                </c:pt>
                <c:pt idx="9556">
                  <c:v>37.31</c:v>
                </c:pt>
                <c:pt idx="9557">
                  <c:v>15.18</c:v>
                </c:pt>
                <c:pt idx="9558">
                  <c:v>17.84</c:v>
                </c:pt>
                <c:pt idx="9559">
                  <c:v>46.78</c:v>
                </c:pt>
                <c:pt idx="9560">
                  <c:v>57.77</c:v>
                </c:pt>
                <c:pt idx="9561">
                  <c:v>75.459999999999994</c:v>
                </c:pt>
                <c:pt idx="9562">
                  <c:v>12.04</c:v>
                </c:pt>
                <c:pt idx="9563">
                  <c:v>37.54</c:v>
                </c:pt>
                <c:pt idx="9564">
                  <c:v>15.39</c:v>
                </c:pt>
                <c:pt idx="9565">
                  <c:v>17.7</c:v>
                </c:pt>
                <c:pt idx="9566">
                  <c:v>46.97</c:v>
                </c:pt>
                <c:pt idx="9567">
                  <c:v>57.63</c:v>
                </c:pt>
                <c:pt idx="9568">
                  <c:v>75.27</c:v>
                </c:pt>
                <c:pt idx="9569">
                  <c:v>11.89</c:v>
                </c:pt>
                <c:pt idx="9570">
                  <c:v>37.76</c:v>
                </c:pt>
                <c:pt idx="9571">
                  <c:v>15.61</c:v>
                </c:pt>
                <c:pt idx="9572">
                  <c:v>17.57</c:v>
                </c:pt>
                <c:pt idx="9573">
                  <c:v>47.16</c:v>
                </c:pt>
                <c:pt idx="9574">
                  <c:v>57.49</c:v>
                </c:pt>
                <c:pt idx="9575">
                  <c:v>75.08</c:v>
                </c:pt>
                <c:pt idx="9576">
                  <c:v>11.74</c:v>
                </c:pt>
                <c:pt idx="9577">
                  <c:v>37.99</c:v>
                </c:pt>
                <c:pt idx="9578">
                  <c:v>15.82</c:v>
                </c:pt>
                <c:pt idx="9579">
                  <c:v>17.43</c:v>
                </c:pt>
                <c:pt idx="9580">
                  <c:v>47.35</c:v>
                </c:pt>
                <c:pt idx="9581">
                  <c:v>57.35</c:v>
                </c:pt>
                <c:pt idx="9582">
                  <c:v>74.89</c:v>
                </c:pt>
                <c:pt idx="9583">
                  <c:v>11.58</c:v>
                </c:pt>
                <c:pt idx="9584">
                  <c:v>38.21</c:v>
                </c:pt>
                <c:pt idx="9585">
                  <c:v>16.03</c:v>
                </c:pt>
                <c:pt idx="9586">
                  <c:v>17.29</c:v>
                </c:pt>
                <c:pt idx="9587">
                  <c:v>47.54</c:v>
                </c:pt>
                <c:pt idx="9588">
                  <c:v>57.21</c:v>
                </c:pt>
                <c:pt idx="9589">
                  <c:v>74.69</c:v>
                </c:pt>
                <c:pt idx="9590">
                  <c:v>11.43</c:v>
                </c:pt>
                <c:pt idx="9591">
                  <c:v>38.43</c:v>
                </c:pt>
                <c:pt idx="9592">
                  <c:v>16.239999999999998</c:v>
                </c:pt>
                <c:pt idx="9593">
                  <c:v>17.16</c:v>
                </c:pt>
                <c:pt idx="9594">
                  <c:v>47.73</c:v>
                </c:pt>
                <c:pt idx="9595">
                  <c:v>57.07</c:v>
                </c:pt>
                <c:pt idx="9596">
                  <c:v>74.5</c:v>
                </c:pt>
                <c:pt idx="9597">
                  <c:v>11.28</c:v>
                </c:pt>
                <c:pt idx="9598">
                  <c:v>38.659999999999997</c:v>
                </c:pt>
                <c:pt idx="9599">
                  <c:v>16.46</c:v>
                </c:pt>
                <c:pt idx="9600">
                  <c:v>17.02</c:v>
                </c:pt>
                <c:pt idx="9601">
                  <c:v>47.91</c:v>
                </c:pt>
                <c:pt idx="9602">
                  <c:v>56.92</c:v>
                </c:pt>
                <c:pt idx="9603">
                  <c:v>74.3</c:v>
                </c:pt>
                <c:pt idx="9604">
                  <c:v>11.13</c:v>
                </c:pt>
                <c:pt idx="9605">
                  <c:v>38.880000000000003</c:v>
                </c:pt>
                <c:pt idx="9606">
                  <c:v>16.670000000000002</c:v>
                </c:pt>
                <c:pt idx="9607">
                  <c:v>16.88</c:v>
                </c:pt>
                <c:pt idx="9608">
                  <c:v>48.1</c:v>
                </c:pt>
                <c:pt idx="9609">
                  <c:v>56.78</c:v>
                </c:pt>
                <c:pt idx="9610">
                  <c:v>74.11</c:v>
                </c:pt>
                <c:pt idx="9611">
                  <c:v>10.98</c:v>
                </c:pt>
                <c:pt idx="9612">
                  <c:v>39.11</c:v>
                </c:pt>
                <c:pt idx="9613">
                  <c:v>16.89</c:v>
                </c:pt>
                <c:pt idx="9614">
                  <c:v>16.739999999999998</c:v>
                </c:pt>
                <c:pt idx="9615">
                  <c:v>48.29</c:v>
                </c:pt>
                <c:pt idx="9616">
                  <c:v>56.64</c:v>
                </c:pt>
                <c:pt idx="9617">
                  <c:v>73.91</c:v>
                </c:pt>
                <c:pt idx="9618">
                  <c:v>10.83</c:v>
                </c:pt>
                <c:pt idx="9619">
                  <c:v>39.33</c:v>
                </c:pt>
                <c:pt idx="9620">
                  <c:v>17.100000000000001</c:v>
                </c:pt>
                <c:pt idx="9621">
                  <c:v>16.61</c:v>
                </c:pt>
                <c:pt idx="9622">
                  <c:v>48.47</c:v>
                </c:pt>
                <c:pt idx="9623">
                  <c:v>56.49</c:v>
                </c:pt>
                <c:pt idx="9624">
                  <c:v>73.72</c:v>
                </c:pt>
                <c:pt idx="9625">
                  <c:v>10.68</c:v>
                </c:pt>
                <c:pt idx="9626">
                  <c:v>39.56</c:v>
                </c:pt>
                <c:pt idx="9627">
                  <c:v>17.32</c:v>
                </c:pt>
                <c:pt idx="9628">
                  <c:v>16.47</c:v>
                </c:pt>
                <c:pt idx="9629">
                  <c:v>48.66</c:v>
                </c:pt>
                <c:pt idx="9630">
                  <c:v>56.35</c:v>
                </c:pt>
                <c:pt idx="9631">
                  <c:v>73.52</c:v>
                </c:pt>
                <c:pt idx="9632">
                  <c:v>10.53</c:v>
                </c:pt>
                <c:pt idx="9633">
                  <c:v>39.78</c:v>
                </c:pt>
                <c:pt idx="9634">
                  <c:v>17.53</c:v>
                </c:pt>
                <c:pt idx="9635">
                  <c:v>16.329999999999998</c:v>
                </c:pt>
                <c:pt idx="9636">
                  <c:v>48.84</c:v>
                </c:pt>
                <c:pt idx="9637">
                  <c:v>56.2</c:v>
                </c:pt>
                <c:pt idx="9638">
                  <c:v>73.319999999999993</c:v>
                </c:pt>
                <c:pt idx="9639">
                  <c:v>10.37</c:v>
                </c:pt>
                <c:pt idx="9640">
                  <c:v>40</c:v>
                </c:pt>
                <c:pt idx="9641">
                  <c:v>17.75</c:v>
                </c:pt>
                <c:pt idx="9642">
                  <c:v>16.190000000000001</c:v>
                </c:pt>
                <c:pt idx="9643">
                  <c:v>49.03</c:v>
                </c:pt>
                <c:pt idx="9644">
                  <c:v>56.06</c:v>
                </c:pt>
                <c:pt idx="9645">
                  <c:v>73.12</c:v>
                </c:pt>
                <c:pt idx="9646">
                  <c:v>10.220000000000001</c:v>
                </c:pt>
                <c:pt idx="9647">
                  <c:v>40.229999999999997</c:v>
                </c:pt>
                <c:pt idx="9648">
                  <c:v>17.96</c:v>
                </c:pt>
                <c:pt idx="9649">
                  <c:v>16.05</c:v>
                </c:pt>
                <c:pt idx="9650">
                  <c:v>49.21</c:v>
                </c:pt>
                <c:pt idx="9651">
                  <c:v>55.91</c:v>
                </c:pt>
                <c:pt idx="9652">
                  <c:v>72.930000000000007</c:v>
                </c:pt>
                <c:pt idx="9653">
                  <c:v>10.07</c:v>
                </c:pt>
                <c:pt idx="9654">
                  <c:v>40.450000000000003</c:v>
                </c:pt>
                <c:pt idx="9655">
                  <c:v>18.18</c:v>
                </c:pt>
                <c:pt idx="9656">
                  <c:v>15.91</c:v>
                </c:pt>
                <c:pt idx="9657">
                  <c:v>49.39</c:v>
                </c:pt>
                <c:pt idx="9658">
                  <c:v>55.76</c:v>
                </c:pt>
                <c:pt idx="9659">
                  <c:v>72.73</c:v>
                </c:pt>
                <c:pt idx="9660">
                  <c:v>40.68</c:v>
                </c:pt>
                <c:pt idx="9661">
                  <c:v>18.399999999999999</c:v>
                </c:pt>
                <c:pt idx="9662">
                  <c:v>15.77</c:v>
                </c:pt>
                <c:pt idx="9663">
                  <c:v>49.57</c:v>
                </c:pt>
                <c:pt idx="9664">
                  <c:v>55.62</c:v>
                </c:pt>
                <c:pt idx="9665">
                  <c:v>72.53</c:v>
                </c:pt>
                <c:pt idx="9666">
                  <c:v>40.9</c:v>
                </c:pt>
                <c:pt idx="9667">
                  <c:v>18.61</c:v>
                </c:pt>
                <c:pt idx="9668">
                  <c:v>15.64</c:v>
                </c:pt>
                <c:pt idx="9669">
                  <c:v>49.76</c:v>
                </c:pt>
                <c:pt idx="9670">
                  <c:v>55.47</c:v>
                </c:pt>
                <c:pt idx="9671">
                  <c:v>72.33</c:v>
                </c:pt>
                <c:pt idx="9672">
                  <c:v>41.13</c:v>
                </c:pt>
                <c:pt idx="9673">
                  <c:v>18.829999999999998</c:v>
                </c:pt>
                <c:pt idx="9674">
                  <c:v>15.5</c:v>
                </c:pt>
                <c:pt idx="9675">
                  <c:v>49.93</c:v>
                </c:pt>
                <c:pt idx="9676">
                  <c:v>55.32</c:v>
                </c:pt>
                <c:pt idx="9677">
                  <c:v>72.13</c:v>
                </c:pt>
                <c:pt idx="9678">
                  <c:v>41.35</c:v>
                </c:pt>
                <c:pt idx="9679">
                  <c:v>19.05</c:v>
                </c:pt>
                <c:pt idx="9680">
                  <c:v>15.36</c:v>
                </c:pt>
                <c:pt idx="9681">
                  <c:v>50.11</c:v>
                </c:pt>
                <c:pt idx="9682">
                  <c:v>55.17</c:v>
                </c:pt>
                <c:pt idx="9683">
                  <c:v>71.930000000000007</c:v>
                </c:pt>
                <c:pt idx="9684">
                  <c:v>41.58</c:v>
                </c:pt>
                <c:pt idx="9685">
                  <c:v>19.260000000000002</c:v>
                </c:pt>
                <c:pt idx="9686">
                  <c:v>15.22</c:v>
                </c:pt>
                <c:pt idx="9687">
                  <c:v>50.29</c:v>
                </c:pt>
                <c:pt idx="9688">
                  <c:v>55.02</c:v>
                </c:pt>
                <c:pt idx="9689">
                  <c:v>71.73</c:v>
                </c:pt>
                <c:pt idx="9690">
                  <c:v>41.8</c:v>
                </c:pt>
                <c:pt idx="9691">
                  <c:v>19.48</c:v>
                </c:pt>
                <c:pt idx="9692">
                  <c:v>15.08</c:v>
                </c:pt>
                <c:pt idx="9693">
                  <c:v>50.47</c:v>
                </c:pt>
                <c:pt idx="9694">
                  <c:v>54.87</c:v>
                </c:pt>
                <c:pt idx="9695">
                  <c:v>71.53</c:v>
                </c:pt>
                <c:pt idx="9696">
                  <c:v>42.02</c:v>
                </c:pt>
                <c:pt idx="9697">
                  <c:v>19.7</c:v>
                </c:pt>
                <c:pt idx="9698">
                  <c:v>14.94</c:v>
                </c:pt>
                <c:pt idx="9699">
                  <c:v>50.65</c:v>
                </c:pt>
                <c:pt idx="9700">
                  <c:v>54.72</c:v>
                </c:pt>
                <c:pt idx="9701">
                  <c:v>71.33</c:v>
                </c:pt>
                <c:pt idx="9702">
                  <c:v>42.25</c:v>
                </c:pt>
                <c:pt idx="9703">
                  <c:v>19.920000000000002</c:v>
                </c:pt>
                <c:pt idx="9704">
                  <c:v>14.79</c:v>
                </c:pt>
                <c:pt idx="9705">
                  <c:v>50.82</c:v>
                </c:pt>
                <c:pt idx="9706">
                  <c:v>54.57</c:v>
                </c:pt>
                <c:pt idx="9707">
                  <c:v>71.13</c:v>
                </c:pt>
                <c:pt idx="9708">
                  <c:v>42.47</c:v>
                </c:pt>
                <c:pt idx="9709">
                  <c:v>20.14</c:v>
                </c:pt>
                <c:pt idx="9710">
                  <c:v>14.65</c:v>
                </c:pt>
                <c:pt idx="9711">
                  <c:v>51</c:v>
                </c:pt>
                <c:pt idx="9712">
                  <c:v>54.42</c:v>
                </c:pt>
                <c:pt idx="9713">
                  <c:v>70.930000000000007</c:v>
                </c:pt>
                <c:pt idx="9714">
                  <c:v>42.7</c:v>
                </c:pt>
                <c:pt idx="9715">
                  <c:v>20.36</c:v>
                </c:pt>
                <c:pt idx="9716">
                  <c:v>14.51</c:v>
                </c:pt>
                <c:pt idx="9717">
                  <c:v>51.17</c:v>
                </c:pt>
                <c:pt idx="9718">
                  <c:v>54.27</c:v>
                </c:pt>
                <c:pt idx="9719">
                  <c:v>70.73</c:v>
                </c:pt>
                <c:pt idx="9720">
                  <c:v>42.92</c:v>
                </c:pt>
                <c:pt idx="9721">
                  <c:v>20.58</c:v>
                </c:pt>
                <c:pt idx="9722">
                  <c:v>14.37</c:v>
                </c:pt>
                <c:pt idx="9723">
                  <c:v>51.34</c:v>
                </c:pt>
                <c:pt idx="9724">
                  <c:v>54.12</c:v>
                </c:pt>
                <c:pt idx="9725">
                  <c:v>70.53</c:v>
                </c:pt>
                <c:pt idx="9726">
                  <c:v>43.14</c:v>
                </c:pt>
                <c:pt idx="9727">
                  <c:v>20.8</c:v>
                </c:pt>
                <c:pt idx="9728">
                  <c:v>14.23</c:v>
                </c:pt>
                <c:pt idx="9729">
                  <c:v>51.51</c:v>
                </c:pt>
                <c:pt idx="9730">
                  <c:v>53.97</c:v>
                </c:pt>
                <c:pt idx="9731">
                  <c:v>70.33</c:v>
                </c:pt>
                <c:pt idx="9732">
                  <c:v>43.37</c:v>
                </c:pt>
                <c:pt idx="9733">
                  <c:v>21.02</c:v>
                </c:pt>
                <c:pt idx="9734">
                  <c:v>14.09</c:v>
                </c:pt>
                <c:pt idx="9735">
                  <c:v>51.68</c:v>
                </c:pt>
                <c:pt idx="9736">
                  <c:v>53.82</c:v>
                </c:pt>
                <c:pt idx="9737">
                  <c:v>70.13</c:v>
                </c:pt>
                <c:pt idx="9738">
                  <c:v>43.59</c:v>
                </c:pt>
                <c:pt idx="9739">
                  <c:v>21.24</c:v>
                </c:pt>
                <c:pt idx="9740">
                  <c:v>13.95</c:v>
                </c:pt>
                <c:pt idx="9741">
                  <c:v>51.85</c:v>
                </c:pt>
                <c:pt idx="9742">
                  <c:v>53.66</c:v>
                </c:pt>
                <c:pt idx="9743">
                  <c:v>69.930000000000007</c:v>
                </c:pt>
                <c:pt idx="9744">
                  <c:v>43.81</c:v>
                </c:pt>
                <c:pt idx="9745">
                  <c:v>21.46</c:v>
                </c:pt>
                <c:pt idx="9746">
                  <c:v>13.81</c:v>
                </c:pt>
                <c:pt idx="9747">
                  <c:v>52.02</c:v>
                </c:pt>
                <c:pt idx="9748">
                  <c:v>53.51</c:v>
                </c:pt>
                <c:pt idx="9749">
                  <c:v>69.73</c:v>
                </c:pt>
                <c:pt idx="9750">
                  <c:v>44.04</c:v>
                </c:pt>
                <c:pt idx="9751">
                  <c:v>21.68</c:v>
                </c:pt>
                <c:pt idx="9752">
                  <c:v>13.66</c:v>
                </c:pt>
                <c:pt idx="9753">
                  <c:v>52.19</c:v>
                </c:pt>
                <c:pt idx="9754">
                  <c:v>53.35</c:v>
                </c:pt>
                <c:pt idx="9755">
                  <c:v>69.53</c:v>
                </c:pt>
                <c:pt idx="9756">
                  <c:v>44.26</c:v>
                </c:pt>
                <c:pt idx="9757">
                  <c:v>21.9</c:v>
                </c:pt>
                <c:pt idx="9758">
                  <c:v>13.52</c:v>
                </c:pt>
                <c:pt idx="9759">
                  <c:v>52.36</c:v>
                </c:pt>
                <c:pt idx="9760">
                  <c:v>53.2</c:v>
                </c:pt>
                <c:pt idx="9761">
                  <c:v>69.33</c:v>
                </c:pt>
                <c:pt idx="9762">
                  <c:v>44.48</c:v>
                </c:pt>
                <c:pt idx="9763">
                  <c:v>22.12</c:v>
                </c:pt>
                <c:pt idx="9764">
                  <c:v>13.38</c:v>
                </c:pt>
                <c:pt idx="9765">
                  <c:v>52.52</c:v>
                </c:pt>
                <c:pt idx="9766">
                  <c:v>53.04</c:v>
                </c:pt>
                <c:pt idx="9767">
                  <c:v>69.12</c:v>
                </c:pt>
                <c:pt idx="9768">
                  <c:v>44.71</c:v>
                </c:pt>
                <c:pt idx="9769">
                  <c:v>22.35</c:v>
                </c:pt>
                <c:pt idx="9770">
                  <c:v>13.24</c:v>
                </c:pt>
                <c:pt idx="9771">
                  <c:v>52.69</c:v>
                </c:pt>
                <c:pt idx="9772">
                  <c:v>52.89</c:v>
                </c:pt>
                <c:pt idx="9773">
                  <c:v>68.92</c:v>
                </c:pt>
                <c:pt idx="9774">
                  <c:v>44.93</c:v>
                </c:pt>
                <c:pt idx="9775">
                  <c:v>22.57</c:v>
                </c:pt>
                <c:pt idx="9776">
                  <c:v>13.1</c:v>
                </c:pt>
                <c:pt idx="9777">
                  <c:v>52.85</c:v>
                </c:pt>
                <c:pt idx="9778">
                  <c:v>52.73</c:v>
                </c:pt>
                <c:pt idx="9779">
                  <c:v>68.72</c:v>
                </c:pt>
                <c:pt idx="9780">
                  <c:v>45.15</c:v>
                </c:pt>
                <c:pt idx="9781">
                  <c:v>22.79</c:v>
                </c:pt>
                <c:pt idx="9782">
                  <c:v>12.95</c:v>
                </c:pt>
                <c:pt idx="9783">
                  <c:v>53.01</c:v>
                </c:pt>
                <c:pt idx="9784">
                  <c:v>52.58</c:v>
                </c:pt>
                <c:pt idx="9785">
                  <c:v>68.52</c:v>
                </c:pt>
                <c:pt idx="9786">
                  <c:v>45.37</c:v>
                </c:pt>
                <c:pt idx="9787">
                  <c:v>23.02</c:v>
                </c:pt>
                <c:pt idx="9788">
                  <c:v>12.81</c:v>
                </c:pt>
                <c:pt idx="9789">
                  <c:v>53.17</c:v>
                </c:pt>
                <c:pt idx="9790">
                  <c:v>52.42</c:v>
                </c:pt>
                <c:pt idx="9791">
                  <c:v>68.319999999999993</c:v>
                </c:pt>
                <c:pt idx="9792">
                  <c:v>45.6</c:v>
                </c:pt>
                <c:pt idx="9793">
                  <c:v>23.24</c:v>
                </c:pt>
                <c:pt idx="9794">
                  <c:v>12.67</c:v>
                </c:pt>
                <c:pt idx="9795">
                  <c:v>53.33</c:v>
                </c:pt>
                <c:pt idx="9796">
                  <c:v>52.26</c:v>
                </c:pt>
                <c:pt idx="9797">
                  <c:v>68.12</c:v>
                </c:pt>
                <c:pt idx="9798">
                  <c:v>45.82</c:v>
                </c:pt>
                <c:pt idx="9799">
                  <c:v>23.46</c:v>
                </c:pt>
                <c:pt idx="9800">
                  <c:v>12.53</c:v>
                </c:pt>
                <c:pt idx="9801">
                  <c:v>53.49</c:v>
                </c:pt>
                <c:pt idx="9802">
                  <c:v>52.11</c:v>
                </c:pt>
                <c:pt idx="9803">
                  <c:v>67.92</c:v>
                </c:pt>
                <c:pt idx="9804">
                  <c:v>46.04</c:v>
                </c:pt>
                <c:pt idx="9805">
                  <c:v>23.69</c:v>
                </c:pt>
                <c:pt idx="9806">
                  <c:v>12.38</c:v>
                </c:pt>
                <c:pt idx="9807">
                  <c:v>53.65</c:v>
                </c:pt>
                <c:pt idx="9808">
                  <c:v>51.95</c:v>
                </c:pt>
                <c:pt idx="9809">
                  <c:v>67.72</c:v>
                </c:pt>
                <c:pt idx="9810">
                  <c:v>46.26</c:v>
                </c:pt>
                <c:pt idx="9811">
                  <c:v>23.91</c:v>
                </c:pt>
                <c:pt idx="9812">
                  <c:v>12.24</c:v>
                </c:pt>
                <c:pt idx="9813">
                  <c:v>53.8</c:v>
                </c:pt>
                <c:pt idx="9814">
                  <c:v>51.79</c:v>
                </c:pt>
                <c:pt idx="9815">
                  <c:v>67.510000000000005</c:v>
                </c:pt>
                <c:pt idx="9816">
                  <c:v>46.48</c:v>
                </c:pt>
                <c:pt idx="9817">
                  <c:v>24.14</c:v>
                </c:pt>
                <c:pt idx="9818">
                  <c:v>12.1</c:v>
                </c:pt>
                <c:pt idx="9819">
                  <c:v>53.96</c:v>
                </c:pt>
                <c:pt idx="9820">
                  <c:v>51.63</c:v>
                </c:pt>
                <c:pt idx="9821">
                  <c:v>67.31</c:v>
                </c:pt>
                <c:pt idx="9822">
                  <c:v>46.71</c:v>
                </c:pt>
                <c:pt idx="9823">
                  <c:v>24.36</c:v>
                </c:pt>
                <c:pt idx="9824">
                  <c:v>54.11</c:v>
                </c:pt>
                <c:pt idx="9825">
                  <c:v>51.47</c:v>
                </c:pt>
                <c:pt idx="9826">
                  <c:v>67.11</c:v>
                </c:pt>
                <c:pt idx="9827">
                  <c:v>46.93</c:v>
                </c:pt>
                <c:pt idx="9828">
                  <c:v>24.59</c:v>
                </c:pt>
                <c:pt idx="9829">
                  <c:v>54.26</c:v>
                </c:pt>
                <c:pt idx="9830">
                  <c:v>51.31</c:v>
                </c:pt>
                <c:pt idx="9831">
                  <c:v>66.91</c:v>
                </c:pt>
                <c:pt idx="9832">
                  <c:v>47.15</c:v>
                </c:pt>
                <c:pt idx="9833">
                  <c:v>24.81</c:v>
                </c:pt>
                <c:pt idx="9834">
                  <c:v>54.42</c:v>
                </c:pt>
                <c:pt idx="9835">
                  <c:v>51.15</c:v>
                </c:pt>
                <c:pt idx="9836">
                  <c:v>66.709999999999994</c:v>
                </c:pt>
                <c:pt idx="9837">
                  <c:v>47.37</c:v>
                </c:pt>
                <c:pt idx="9838">
                  <c:v>25.04</c:v>
                </c:pt>
                <c:pt idx="9839">
                  <c:v>54.56</c:v>
                </c:pt>
                <c:pt idx="9840">
                  <c:v>50.99</c:v>
                </c:pt>
                <c:pt idx="9841">
                  <c:v>66.510000000000005</c:v>
                </c:pt>
                <c:pt idx="9842">
                  <c:v>47.59</c:v>
                </c:pt>
                <c:pt idx="9843">
                  <c:v>25.26</c:v>
                </c:pt>
                <c:pt idx="9844">
                  <c:v>54.71</c:v>
                </c:pt>
                <c:pt idx="9845">
                  <c:v>50.83</c:v>
                </c:pt>
                <c:pt idx="9846">
                  <c:v>66.31</c:v>
                </c:pt>
                <c:pt idx="9847">
                  <c:v>47.81</c:v>
                </c:pt>
                <c:pt idx="9848">
                  <c:v>25.49</c:v>
                </c:pt>
                <c:pt idx="9849">
                  <c:v>54.86</c:v>
                </c:pt>
                <c:pt idx="9850">
                  <c:v>50.67</c:v>
                </c:pt>
                <c:pt idx="9851">
                  <c:v>66.11</c:v>
                </c:pt>
                <c:pt idx="9852">
                  <c:v>48.03</c:v>
                </c:pt>
                <c:pt idx="9853">
                  <c:v>25.72</c:v>
                </c:pt>
                <c:pt idx="9854">
                  <c:v>55</c:v>
                </c:pt>
                <c:pt idx="9855">
                  <c:v>50.51</c:v>
                </c:pt>
                <c:pt idx="9856">
                  <c:v>65.91</c:v>
                </c:pt>
                <c:pt idx="9857">
                  <c:v>48.25</c:v>
                </c:pt>
                <c:pt idx="9858">
                  <c:v>25.94</c:v>
                </c:pt>
                <c:pt idx="9859">
                  <c:v>55.15</c:v>
                </c:pt>
                <c:pt idx="9860">
                  <c:v>50.35</c:v>
                </c:pt>
                <c:pt idx="9861">
                  <c:v>65.709999999999994</c:v>
                </c:pt>
                <c:pt idx="9862">
                  <c:v>48.46</c:v>
                </c:pt>
                <c:pt idx="9863">
                  <c:v>26.17</c:v>
                </c:pt>
                <c:pt idx="9864">
                  <c:v>55.29</c:v>
                </c:pt>
                <c:pt idx="9865">
                  <c:v>50.19</c:v>
                </c:pt>
                <c:pt idx="9866">
                  <c:v>65.510000000000005</c:v>
                </c:pt>
                <c:pt idx="9867">
                  <c:v>48.68</c:v>
                </c:pt>
                <c:pt idx="9868">
                  <c:v>26.4</c:v>
                </c:pt>
                <c:pt idx="9869">
                  <c:v>55.43</c:v>
                </c:pt>
                <c:pt idx="9870">
                  <c:v>50.03</c:v>
                </c:pt>
                <c:pt idx="9871">
                  <c:v>65.31</c:v>
                </c:pt>
                <c:pt idx="9872">
                  <c:v>48.9</c:v>
                </c:pt>
                <c:pt idx="9873">
                  <c:v>26.63</c:v>
                </c:pt>
                <c:pt idx="9874">
                  <c:v>55.57</c:v>
                </c:pt>
                <c:pt idx="9875">
                  <c:v>49.86</c:v>
                </c:pt>
                <c:pt idx="9876">
                  <c:v>65.11</c:v>
                </c:pt>
                <c:pt idx="9877">
                  <c:v>49.12</c:v>
                </c:pt>
                <c:pt idx="9878">
                  <c:v>26.86</c:v>
                </c:pt>
                <c:pt idx="9879">
                  <c:v>55.71</c:v>
                </c:pt>
                <c:pt idx="9880">
                  <c:v>49.7</c:v>
                </c:pt>
                <c:pt idx="9881">
                  <c:v>64.900000000000006</c:v>
                </c:pt>
                <c:pt idx="9882">
                  <c:v>49.34</c:v>
                </c:pt>
                <c:pt idx="9883">
                  <c:v>27.08</c:v>
                </c:pt>
                <c:pt idx="9884">
                  <c:v>55.84</c:v>
                </c:pt>
                <c:pt idx="9885">
                  <c:v>49.54</c:v>
                </c:pt>
                <c:pt idx="9886">
                  <c:v>64.7</c:v>
                </c:pt>
                <c:pt idx="9887">
                  <c:v>49.55</c:v>
                </c:pt>
                <c:pt idx="9888">
                  <c:v>27.31</c:v>
                </c:pt>
                <c:pt idx="9889">
                  <c:v>55.98</c:v>
                </c:pt>
                <c:pt idx="9890">
                  <c:v>49.37</c:v>
                </c:pt>
                <c:pt idx="9891">
                  <c:v>64.5</c:v>
                </c:pt>
                <c:pt idx="9892">
                  <c:v>49.77</c:v>
                </c:pt>
                <c:pt idx="9893">
                  <c:v>27.54</c:v>
                </c:pt>
                <c:pt idx="9894">
                  <c:v>56.11</c:v>
                </c:pt>
                <c:pt idx="9895">
                  <c:v>49.21</c:v>
                </c:pt>
                <c:pt idx="9896">
                  <c:v>64.3</c:v>
                </c:pt>
                <c:pt idx="9897">
                  <c:v>49.99</c:v>
                </c:pt>
                <c:pt idx="9898">
                  <c:v>27.77</c:v>
                </c:pt>
                <c:pt idx="9899">
                  <c:v>56.24</c:v>
                </c:pt>
                <c:pt idx="9900">
                  <c:v>49.04</c:v>
                </c:pt>
                <c:pt idx="9901">
                  <c:v>64.099999999999994</c:v>
                </c:pt>
                <c:pt idx="9902">
                  <c:v>50.2</c:v>
                </c:pt>
                <c:pt idx="9903">
                  <c:v>28</c:v>
                </c:pt>
                <c:pt idx="9904">
                  <c:v>56.37</c:v>
                </c:pt>
                <c:pt idx="9905">
                  <c:v>48.88</c:v>
                </c:pt>
                <c:pt idx="9906">
                  <c:v>63.91</c:v>
                </c:pt>
                <c:pt idx="9907">
                  <c:v>50.42</c:v>
                </c:pt>
                <c:pt idx="9908">
                  <c:v>28.23</c:v>
                </c:pt>
                <c:pt idx="9909">
                  <c:v>56.5</c:v>
                </c:pt>
                <c:pt idx="9910">
                  <c:v>48.71</c:v>
                </c:pt>
                <c:pt idx="9911">
                  <c:v>63.71</c:v>
                </c:pt>
                <c:pt idx="9912">
                  <c:v>50.63</c:v>
                </c:pt>
                <c:pt idx="9913">
                  <c:v>28.46</c:v>
                </c:pt>
                <c:pt idx="9914">
                  <c:v>56.62</c:v>
                </c:pt>
                <c:pt idx="9915">
                  <c:v>48.55</c:v>
                </c:pt>
                <c:pt idx="9916">
                  <c:v>63.51</c:v>
                </c:pt>
                <c:pt idx="9917">
                  <c:v>50.85</c:v>
                </c:pt>
                <c:pt idx="9918">
                  <c:v>28.69</c:v>
                </c:pt>
                <c:pt idx="9919">
                  <c:v>56.74</c:v>
                </c:pt>
                <c:pt idx="9920">
                  <c:v>48.38</c:v>
                </c:pt>
                <c:pt idx="9921">
                  <c:v>63.31</c:v>
                </c:pt>
                <c:pt idx="9922">
                  <c:v>51.06</c:v>
                </c:pt>
                <c:pt idx="9923">
                  <c:v>28.92</c:v>
                </c:pt>
                <c:pt idx="9924">
                  <c:v>56.87</c:v>
                </c:pt>
                <c:pt idx="9925">
                  <c:v>48.22</c:v>
                </c:pt>
                <c:pt idx="9926">
                  <c:v>63.11</c:v>
                </c:pt>
                <c:pt idx="9927">
                  <c:v>51.28</c:v>
                </c:pt>
                <c:pt idx="9928">
                  <c:v>29.15</c:v>
                </c:pt>
                <c:pt idx="9929">
                  <c:v>56.99</c:v>
                </c:pt>
                <c:pt idx="9930">
                  <c:v>48.05</c:v>
                </c:pt>
                <c:pt idx="9931">
                  <c:v>62.91</c:v>
                </c:pt>
                <c:pt idx="9932">
                  <c:v>51.49</c:v>
                </c:pt>
                <c:pt idx="9933">
                  <c:v>29.39</c:v>
                </c:pt>
                <c:pt idx="9934">
                  <c:v>57.11</c:v>
                </c:pt>
                <c:pt idx="9935">
                  <c:v>47.88</c:v>
                </c:pt>
                <c:pt idx="9936">
                  <c:v>62.71</c:v>
                </c:pt>
                <c:pt idx="9937">
                  <c:v>51.7</c:v>
                </c:pt>
                <c:pt idx="9938">
                  <c:v>29.62</c:v>
                </c:pt>
                <c:pt idx="9939">
                  <c:v>57.22</c:v>
                </c:pt>
                <c:pt idx="9940">
                  <c:v>47.71</c:v>
                </c:pt>
                <c:pt idx="9941">
                  <c:v>62.51</c:v>
                </c:pt>
                <c:pt idx="9942">
                  <c:v>51.91</c:v>
                </c:pt>
                <c:pt idx="9943">
                  <c:v>29.85</c:v>
                </c:pt>
                <c:pt idx="9944">
                  <c:v>57.34</c:v>
                </c:pt>
                <c:pt idx="9945">
                  <c:v>47.55</c:v>
                </c:pt>
                <c:pt idx="9946">
                  <c:v>62.31</c:v>
                </c:pt>
                <c:pt idx="9947">
                  <c:v>52.12</c:v>
                </c:pt>
                <c:pt idx="9948">
                  <c:v>30.08</c:v>
                </c:pt>
                <c:pt idx="9949">
                  <c:v>57.45</c:v>
                </c:pt>
                <c:pt idx="9950">
                  <c:v>47.38</c:v>
                </c:pt>
                <c:pt idx="9951">
                  <c:v>62.11</c:v>
                </c:pt>
                <c:pt idx="9952">
                  <c:v>52.34</c:v>
                </c:pt>
                <c:pt idx="9953">
                  <c:v>30.32</c:v>
                </c:pt>
                <c:pt idx="9954">
                  <c:v>57.56</c:v>
                </c:pt>
                <c:pt idx="9955">
                  <c:v>47.21</c:v>
                </c:pt>
                <c:pt idx="9956">
                  <c:v>61.92</c:v>
                </c:pt>
                <c:pt idx="9957">
                  <c:v>52.55</c:v>
                </c:pt>
                <c:pt idx="9958">
                  <c:v>30.55</c:v>
                </c:pt>
                <c:pt idx="9959">
                  <c:v>57.67</c:v>
                </c:pt>
                <c:pt idx="9960">
                  <c:v>47.04</c:v>
                </c:pt>
                <c:pt idx="9961">
                  <c:v>61.72</c:v>
                </c:pt>
                <c:pt idx="9962">
                  <c:v>52.76</c:v>
                </c:pt>
                <c:pt idx="9963">
                  <c:v>30.78</c:v>
                </c:pt>
                <c:pt idx="9964">
                  <c:v>57.78</c:v>
                </c:pt>
                <c:pt idx="9965">
                  <c:v>46.87</c:v>
                </c:pt>
                <c:pt idx="9966">
                  <c:v>61.52</c:v>
                </c:pt>
                <c:pt idx="9967">
                  <c:v>52.96</c:v>
                </c:pt>
                <c:pt idx="9968">
                  <c:v>31.01</c:v>
                </c:pt>
                <c:pt idx="9969">
                  <c:v>57.88</c:v>
                </c:pt>
                <c:pt idx="9970">
                  <c:v>46.7</c:v>
                </c:pt>
                <c:pt idx="9971">
                  <c:v>61.32</c:v>
                </c:pt>
                <c:pt idx="9972">
                  <c:v>53.17</c:v>
                </c:pt>
                <c:pt idx="9973">
                  <c:v>31.25</c:v>
                </c:pt>
                <c:pt idx="9974">
                  <c:v>10.35</c:v>
                </c:pt>
                <c:pt idx="9975">
                  <c:v>57.98</c:v>
                </c:pt>
                <c:pt idx="9976">
                  <c:v>46.54</c:v>
                </c:pt>
                <c:pt idx="9977">
                  <c:v>61.13</c:v>
                </c:pt>
                <c:pt idx="9978">
                  <c:v>53.38</c:v>
                </c:pt>
                <c:pt idx="9979">
                  <c:v>31.48</c:v>
                </c:pt>
                <c:pt idx="9980">
                  <c:v>10.51</c:v>
                </c:pt>
                <c:pt idx="9981">
                  <c:v>58.08</c:v>
                </c:pt>
                <c:pt idx="9982">
                  <c:v>46.37</c:v>
                </c:pt>
                <c:pt idx="9983">
                  <c:v>60.93</c:v>
                </c:pt>
                <c:pt idx="9984">
                  <c:v>53.59</c:v>
                </c:pt>
                <c:pt idx="9985">
                  <c:v>31.72</c:v>
                </c:pt>
                <c:pt idx="9986">
                  <c:v>10.67</c:v>
                </c:pt>
                <c:pt idx="9987">
                  <c:v>58.18</c:v>
                </c:pt>
                <c:pt idx="9988">
                  <c:v>46.2</c:v>
                </c:pt>
                <c:pt idx="9989">
                  <c:v>60.73</c:v>
                </c:pt>
                <c:pt idx="9990">
                  <c:v>53.79</c:v>
                </c:pt>
                <c:pt idx="9991">
                  <c:v>31.95</c:v>
                </c:pt>
                <c:pt idx="9992">
                  <c:v>10.83</c:v>
                </c:pt>
                <c:pt idx="9993">
                  <c:v>58.28</c:v>
                </c:pt>
                <c:pt idx="9994">
                  <c:v>46.02</c:v>
                </c:pt>
                <c:pt idx="9995">
                  <c:v>60.53</c:v>
                </c:pt>
                <c:pt idx="9996">
                  <c:v>54</c:v>
                </c:pt>
                <c:pt idx="9997">
                  <c:v>32.19</c:v>
                </c:pt>
                <c:pt idx="9998">
                  <c:v>10.99</c:v>
                </c:pt>
                <c:pt idx="9999">
                  <c:v>58.37</c:v>
                </c:pt>
                <c:pt idx="10000">
                  <c:v>45.85</c:v>
                </c:pt>
                <c:pt idx="10001">
                  <c:v>60.34</c:v>
                </c:pt>
                <c:pt idx="10002">
                  <c:v>54.21</c:v>
                </c:pt>
                <c:pt idx="10003">
                  <c:v>32.42</c:v>
                </c:pt>
                <c:pt idx="10004">
                  <c:v>11.16</c:v>
                </c:pt>
                <c:pt idx="10005">
                  <c:v>58.46</c:v>
                </c:pt>
                <c:pt idx="10006">
                  <c:v>45.68</c:v>
                </c:pt>
                <c:pt idx="10007">
                  <c:v>60.14</c:v>
                </c:pt>
                <c:pt idx="10008">
                  <c:v>54.41</c:v>
                </c:pt>
                <c:pt idx="10009">
                  <c:v>32.659999999999997</c:v>
                </c:pt>
                <c:pt idx="10010">
                  <c:v>11.32</c:v>
                </c:pt>
                <c:pt idx="10011">
                  <c:v>58.55</c:v>
                </c:pt>
                <c:pt idx="10012">
                  <c:v>45.51</c:v>
                </c:pt>
                <c:pt idx="10013">
                  <c:v>59.94</c:v>
                </c:pt>
                <c:pt idx="10014">
                  <c:v>54.61</c:v>
                </c:pt>
                <c:pt idx="10015">
                  <c:v>32.89</c:v>
                </c:pt>
                <c:pt idx="10016">
                  <c:v>11.48</c:v>
                </c:pt>
                <c:pt idx="10017">
                  <c:v>58.64</c:v>
                </c:pt>
                <c:pt idx="10018">
                  <c:v>45.34</c:v>
                </c:pt>
                <c:pt idx="10019">
                  <c:v>59.75</c:v>
                </c:pt>
                <c:pt idx="10020">
                  <c:v>54.82</c:v>
                </c:pt>
                <c:pt idx="10021">
                  <c:v>33.130000000000003</c:v>
                </c:pt>
                <c:pt idx="10022">
                  <c:v>11.64</c:v>
                </c:pt>
                <c:pt idx="10023">
                  <c:v>58.73</c:v>
                </c:pt>
                <c:pt idx="10024">
                  <c:v>45.17</c:v>
                </c:pt>
                <c:pt idx="10025">
                  <c:v>59.55</c:v>
                </c:pt>
                <c:pt idx="10026">
                  <c:v>55.02</c:v>
                </c:pt>
                <c:pt idx="10027">
                  <c:v>33.369999999999997</c:v>
                </c:pt>
                <c:pt idx="10028">
                  <c:v>11.81</c:v>
                </c:pt>
                <c:pt idx="10029">
                  <c:v>58.81</c:v>
                </c:pt>
                <c:pt idx="10030">
                  <c:v>45</c:v>
                </c:pt>
                <c:pt idx="10031">
                  <c:v>59.36</c:v>
                </c:pt>
                <c:pt idx="10032">
                  <c:v>55.22</c:v>
                </c:pt>
                <c:pt idx="10033">
                  <c:v>33.6</c:v>
                </c:pt>
                <c:pt idx="10034">
                  <c:v>11.97</c:v>
                </c:pt>
                <c:pt idx="10035">
                  <c:v>58.89</c:v>
                </c:pt>
                <c:pt idx="10036">
                  <c:v>44.82</c:v>
                </c:pt>
                <c:pt idx="10037">
                  <c:v>59.16</c:v>
                </c:pt>
                <c:pt idx="10038">
                  <c:v>55.42</c:v>
                </c:pt>
                <c:pt idx="10039">
                  <c:v>33.840000000000003</c:v>
                </c:pt>
                <c:pt idx="10040">
                  <c:v>58.97</c:v>
                </c:pt>
                <c:pt idx="10041">
                  <c:v>44.65</c:v>
                </c:pt>
                <c:pt idx="10042">
                  <c:v>58.96</c:v>
                </c:pt>
                <c:pt idx="10043">
                  <c:v>55.62</c:v>
                </c:pt>
                <c:pt idx="10044">
                  <c:v>34.08</c:v>
                </c:pt>
                <c:pt idx="10045">
                  <c:v>59.05</c:v>
                </c:pt>
                <c:pt idx="10046">
                  <c:v>44.48</c:v>
                </c:pt>
                <c:pt idx="10047">
                  <c:v>58.77</c:v>
                </c:pt>
                <c:pt idx="10048">
                  <c:v>55.82</c:v>
                </c:pt>
                <c:pt idx="10049">
                  <c:v>34.31</c:v>
                </c:pt>
                <c:pt idx="10050">
                  <c:v>12.46</c:v>
                </c:pt>
                <c:pt idx="10051">
                  <c:v>59.12</c:v>
                </c:pt>
                <c:pt idx="10052">
                  <c:v>44.31</c:v>
                </c:pt>
                <c:pt idx="10053">
                  <c:v>58.57</c:v>
                </c:pt>
                <c:pt idx="10054">
                  <c:v>56.02</c:v>
                </c:pt>
                <c:pt idx="10055">
                  <c:v>34.549999999999997</c:v>
                </c:pt>
                <c:pt idx="10056">
                  <c:v>12.62</c:v>
                </c:pt>
                <c:pt idx="10057">
                  <c:v>59.19</c:v>
                </c:pt>
                <c:pt idx="10058">
                  <c:v>44.13</c:v>
                </c:pt>
                <c:pt idx="10059">
                  <c:v>58.38</c:v>
                </c:pt>
                <c:pt idx="10060">
                  <c:v>56.21</c:v>
                </c:pt>
                <c:pt idx="10061">
                  <c:v>34.79</c:v>
                </c:pt>
                <c:pt idx="10062">
                  <c:v>12.79</c:v>
                </c:pt>
                <c:pt idx="10063">
                  <c:v>59.26</c:v>
                </c:pt>
                <c:pt idx="10064">
                  <c:v>43.96</c:v>
                </c:pt>
                <c:pt idx="10065">
                  <c:v>58.19</c:v>
                </c:pt>
                <c:pt idx="10066">
                  <c:v>56.41</c:v>
                </c:pt>
                <c:pt idx="10067">
                  <c:v>35.03</c:v>
                </c:pt>
                <c:pt idx="10068">
                  <c:v>12.95</c:v>
                </c:pt>
                <c:pt idx="10069">
                  <c:v>59.33</c:v>
                </c:pt>
                <c:pt idx="10070">
                  <c:v>43.78</c:v>
                </c:pt>
                <c:pt idx="10071">
                  <c:v>57.99</c:v>
                </c:pt>
                <c:pt idx="10072">
                  <c:v>56.6</c:v>
                </c:pt>
                <c:pt idx="10073">
                  <c:v>35.270000000000003</c:v>
                </c:pt>
                <c:pt idx="10074">
                  <c:v>13.11</c:v>
                </c:pt>
                <c:pt idx="10075">
                  <c:v>59.39</c:v>
                </c:pt>
                <c:pt idx="10076">
                  <c:v>43.61</c:v>
                </c:pt>
                <c:pt idx="10077">
                  <c:v>57.8</c:v>
                </c:pt>
                <c:pt idx="10078">
                  <c:v>56.8</c:v>
                </c:pt>
                <c:pt idx="10079">
                  <c:v>35.5</c:v>
                </c:pt>
                <c:pt idx="10080">
                  <c:v>13.28</c:v>
                </c:pt>
                <c:pt idx="10081">
                  <c:v>59.45</c:v>
                </c:pt>
                <c:pt idx="10082">
                  <c:v>43.43</c:v>
                </c:pt>
                <c:pt idx="10083">
                  <c:v>57.6</c:v>
                </c:pt>
                <c:pt idx="10084">
                  <c:v>56.99</c:v>
                </c:pt>
                <c:pt idx="10085">
                  <c:v>35.74</c:v>
                </c:pt>
                <c:pt idx="10086">
                  <c:v>13.44</c:v>
                </c:pt>
                <c:pt idx="10087">
                  <c:v>59.51</c:v>
                </c:pt>
                <c:pt idx="10088">
                  <c:v>43.26</c:v>
                </c:pt>
                <c:pt idx="10089">
                  <c:v>57.41</c:v>
                </c:pt>
                <c:pt idx="10090">
                  <c:v>57.18</c:v>
                </c:pt>
                <c:pt idx="10091">
                  <c:v>35.979999999999997</c:v>
                </c:pt>
                <c:pt idx="10092">
                  <c:v>13.61</c:v>
                </c:pt>
                <c:pt idx="10093">
                  <c:v>59.57</c:v>
                </c:pt>
                <c:pt idx="10094">
                  <c:v>43.08</c:v>
                </c:pt>
                <c:pt idx="10095">
                  <c:v>57.22</c:v>
                </c:pt>
                <c:pt idx="10096">
                  <c:v>57.37</c:v>
                </c:pt>
                <c:pt idx="10097">
                  <c:v>36.22</c:v>
                </c:pt>
                <c:pt idx="10098">
                  <c:v>13.77</c:v>
                </c:pt>
                <c:pt idx="10099">
                  <c:v>59.62</c:v>
                </c:pt>
                <c:pt idx="10100">
                  <c:v>42.91</c:v>
                </c:pt>
                <c:pt idx="10101">
                  <c:v>57.02</c:v>
                </c:pt>
                <c:pt idx="10102">
                  <c:v>57.56</c:v>
                </c:pt>
                <c:pt idx="10103">
                  <c:v>36.46</c:v>
                </c:pt>
                <c:pt idx="10104">
                  <c:v>13.94</c:v>
                </c:pt>
                <c:pt idx="10105">
                  <c:v>59.68</c:v>
                </c:pt>
                <c:pt idx="10106">
                  <c:v>42.73</c:v>
                </c:pt>
                <c:pt idx="10107">
                  <c:v>56.83</c:v>
                </c:pt>
                <c:pt idx="10108">
                  <c:v>57.75</c:v>
                </c:pt>
                <c:pt idx="10109">
                  <c:v>36.700000000000003</c:v>
                </c:pt>
                <c:pt idx="10110">
                  <c:v>14.1</c:v>
                </c:pt>
                <c:pt idx="10111">
                  <c:v>59.73</c:v>
                </c:pt>
                <c:pt idx="10112">
                  <c:v>42.56</c:v>
                </c:pt>
                <c:pt idx="10113">
                  <c:v>56.64</c:v>
                </c:pt>
                <c:pt idx="10114">
                  <c:v>57.94</c:v>
                </c:pt>
                <c:pt idx="10115">
                  <c:v>36.94</c:v>
                </c:pt>
                <c:pt idx="10116">
                  <c:v>14.27</c:v>
                </c:pt>
                <c:pt idx="10117">
                  <c:v>59.77</c:v>
                </c:pt>
                <c:pt idx="10118">
                  <c:v>42.38</c:v>
                </c:pt>
                <c:pt idx="10119">
                  <c:v>56.44</c:v>
                </c:pt>
                <c:pt idx="10120">
                  <c:v>58.12</c:v>
                </c:pt>
                <c:pt idx="10121">
                  <c:v>37.18</c:v>
                </c:pt>
                <c:pt idx="10122">
                  <c:v>14.44</c:v>
                </c:pt>
                <c:pt idx="10123">
                  <c:v>59.82</c:v>
                </c:pt>
                <c:pt idx="10124">
                  <c:v>42.21</c:v>
                </c:pt>
                <c:pt idx="10125">
                  <c:v>56.25</c:v>
                </c:pt>
                <c:pt idx="10126">
                  <c:v>58.31</c:v>
                </c:pt>
                <c:pt idx="10127">
                  <c:v>37.42</c:v>
                </c:pt>
                <c:pt idx="10128">
                  <c:v>14.6</c:v>
                </c:pt>
                <c:pt idx="10129">
                  <c:v>59.86</c:v>
                </c:pt>
                <c:pt idx="10130">
                  <c:v>42.03</c:v>
                </c:pt>
                <c:pt idx="10131">
                  <c:v>56.06</c:v>
                </c:pt>
                <c:pt idx="10132">
                  <c:v>58.49</c:v>
                </c:pt>
                <c:pt idx="10133">
                  <c:v>37.659999999999997</c:v>
                </c:pt>
                <c:pt idx="10134">
                  <c:v>14.77</c:v>
                </c:pt>
                <c:pt idx="10135">
                  <c:v>59.9</c:v>
                </c:pt>
                <c:pt idx="10136">
                  <c:v>41.85</c:v>
                </c:pt>
                <c:pt idx="10137">
                  <c:v>55.87</c:v>
                </c:pt>
                <c:pt idx="10138">
                  <c:v>58.68</c:v>
                </c:pt>
                <c:pt idx="10139">
                  <c:v>37.909999999999997</c:v>
                </c:pt>
                <c:pt idx="10140">
                  <c:v>14.93</c:v>
                </c:pt>
                <c:pt idx="10141">
                  <c:v>59.93</c:v>
                </c:pt>
                <c:pt idx="10142">
                  <c:v>41.67</c:v>
                </c:pt>
                <c:pt idx="10143">
                  <c:v>55.67</c:v>
                </c:pt>
                <c:pt idx="10144">
                  <c:v>58.86</c:v>
                </c:pt>
                <c:pt idx="10145">
                  <c:v>38.15</c:v>
                </c:pt>
                <c:pt idx="10146">
                  <c:v>15.1</c:v>
                </c:pt>
                <c:pt idx="10147">
                  <c:v>59.97</c:v>
                </c:pt>
                <c:pt idx="10148">
                  <c:v>41.5</c:v>
                </c:pt>
                <c:pt idx="10149">
                  <c:v>55.48</c:v>
                </c:pt>
                <c:pt idx="10150">
                  <c:v>59.04</c:v>
                </c:pt>
                <c:pt idx="10151">
                  <c:v>38.39</c:v>
                </c:pt>
                <c:pt idx="10152">
                  <c:v>15.27</c:v>
                </c:pt>
                <c:pt idx="10153">
                  <c:v>60</c:v>
                </c:pt>
                <c:pt idx="10154">
                  <c:v>41.32</c:v>
                </c:pt>
                <c:pt idx="10155">
                  <c:v>55.29</c:v>
                </c:pt>
                <c:pt idx="10156">
                  <c:v>59.22</c:v>
                </c:pt>
                <c:pt idx="10157">
                  <c:v>38.630000000000003</c:v>
                </c:pt>
                <c:pt idx="10158">
                  <c:v>15.44</c:v>
                </c:pt>
                <c:pt idx="10159">
                  <c:v>60.03</c:v>
                </c:pt>
                <c:pt idx="10160">
                  <c:v>41.14</c:v>
                </c:pt>
                <c:pt idx="10161">
                  <c:v>55.1</c:v>
                </c:pt>
                <c:pt idx="10162">
                  <c:v>59.39</c:v>
                </c:pt>
                <c:pt idx="10163">
                  <c:v>38.869999999999997</c:v>
                </c:pt>
                <c:pt idx="10164">
                  <c:v>15.6</c:v>
                </c:pt>
                <c:pt idx="10165">
                  <c:v>60.05</c:v>
                </c:pt>
                <c:pt idx="10166">
                  <c:v>40.96</c:v>
                </c:pt>
                <c:pt idx="10167">
                  <c:v>54.91</c:v>
                </c:pt>
                <c:pt idx="10168">
                  <c:v>59.57</c:v>
                </c:pt>
                <c:pt idx="10169">
                  <c:v>39.119999999999997</c:v>
                </c:pt>
                <c:pt idx="10170">
                  <c:v>15.77</c:v>
                </c:pt>
                <c:pt idx="10171">
                  <c:v>60.08</c:v>
                </c:pt>
                <c:pt idx="10172">
                  <c:v>40.79</c:v>
                </c:pt>
                <c:pt idx="10173">
                  <c:v>54.72</c:v>
                </c:pt>
                <c:pt idx="10174">
                  <c:v>59.74</c:v>
                </c:pt>
                <c:pt idx="10175">
                  <c:v>39.36</c:v>
                </c:pt>
                <c:pt idx="10176">
                  <c:v>15.94</c:v>
                </c:pt>
                <c:pt idx="10177">
                  <c:v>60.1</c:v>
                </c:pt>
                <c:pt idx="10178">
                  <c:v>40.61</c:v>
                </c:pt>
                <c:pt idx="10179">
                  <c:v>54.53</c:v>
                </c:pt>
                <c:pt idx="10180">
                  <c:v>59.92</c:v>
                </c:pt>
                <c:pt idx="10181">
                  <c:v>39.6</c:v>
                </c:pt>
                <c:pt idx="10182">
                  <c:v>16.11</c:v>
                </c:pt>
                <c:pt idx="10183">
                  <c:v>60.12</c:v>
                </c:pt>
                <c:pt idx="10184">
                  <c:v>40.43</c:v>
                </c:pt>
                <c:pt idx="10185">
                  <c:v>54.34</c:v>
                </c:pt>
                <c:pt idx="10186">
                  <c:v>60.09</c:v>
                </c:pt>
                <c:pt idx="10187">
                  <c:v>39.85</c:v>
                </c:pt>
                <c:pt idx="10188">
                  <c:v>16.27</c:v>
                </c:pt>
                <c:pt idx="10189">
                  <c:v>60.13</c:v>
                </c:pt>
                <c:pt idx="10190">
                  <c:v>40.25</c:v>
                </c:pt>
                <c:pt idx="10191">
                  <c:v>54.15</c:v>
                </c:pt>
                <c:pt idx="10192">
                  <c:v>60.26</c:v>
                </c:pt>
                <c:pt idx="10193">
                  <c:v>40.090000000000003</c:v>
                </c:pt>
                <c:pt idx="10194">
                  <c:v>16.440000000000001</c:v>
                </c:pt>
                <c:pt idx="10195">
                  <c:v>60.14</c:v>
                </c:pt>
                <c:pt idx="10196">
                  <c:v>40.07</c:v>
                </c:pt>
                <c:pt idx="10197">
                  <c:v>53.96</c:v>
                </c:pt>
                <c:pt idx="10198">
                  <c:v>60.43</c:v>
                </c:pt>
                <c:pt idx="10199">
                  <c:v>40.33</c:v>
                </c:pt>
                <c:pt idx="10200">
                  <c:v>16.61</c:v>
                </c:pt>
                <c:pt idx="10201">
                  <c:v>60.15</c:v>
                </c:pt>
                <c:pt idx="10202">
                  <c:v>39.89</c:v>
                </c:pt>
                <c:pt idx="10203">
                  <c:v>53.77</c:v>
                </c:pt>
                <c:pt idx="10204">
                  <c:v>60.59</c:v>
                </c:pt>
                <c:pt idx="10205">
                  <c:v>40.58</c:v>
                </c:pt>
                <c:pt idx="10206">
                  <c:v>16.78</c:v>
                </c:pt>
                <c:pt idx="10207">
                  <c:v>60.16</c:v>
                </c:pt>
                <c:pt idx="10208">
                  <c:v>39.71</c:v>
                </c:pt>
                <c:pt idx="10209">
                  <c:v>53.58</c:v>
                </c:pt>
                <c:pt idx="10210">
                  <c:v>60.76</c:v>
                </c:pt>
                <c:pt idx="10211">
                  <c:v>40.82</c:v>
                </c:pt>
                <c:pt idx="10212">
                  <c:v>16.95</c:v>
                </c:pt>
                <c:pt idx="10213">
                  <c:v>60.17</c:v>
                </c:pt>
                <c:pt idx="10214">
                  <c:v>39.53</c:v>
                </c:pt>
                <c:pt idx="10215">
                  <c:v>53.39</c:v>
                </c:pt>
                <c:pt idx="10216">
                  <c:v>60.92</c:v>
                </c:pt>
                <c:pt idx="10217">
                  <c:v>41.07</c:v>
                </c:pt>
                <c:pt idx="10218">
                  <c:v>17.12</c:v>
                </c:pt>
                <c:pt idx="10219">
                  <c:v>60.17</c:v>
                </c:pt>
                <c:pt idx="10220">
                  <c:v>39.35</c:v>
                </c:pt>
                <c:pt idx="10221">
                  <c:v>53.2</c:v>
                </c:pt>
                <c:pt idx="10222">
                  <c:v>61.08</c:v>
                </c:pt>
                <c:pt idx="10223">
                  <c:v>41.31</c:v>
                </c:pt>
                <c:pt idx="10224">
                  <c:v>17.29</c:v>
                </c:pt>
                <c:pt idx="10225">
                  <c:v>60.17</c:v>
                </c:pt>
                <c:pt idx="10226">
                  <c:v>39.17</c:v>
                </c:pt>
                <c:pt idx="10227">
                  <c:v>53.01</c:v>
                </c:pt>
                <c:pt idx="10228">
                  <c:v>61.24</c:v>
                </c:pt>
                <c:pt idx="10229">
                  <c:v>41.55</c:v>
                </c:pt>
                <c:pt idx="10230">
                  <c:v>17.46</c:v>
                </c:pt>
                <c:pt idx="10231">
                  <c:v>60.16</c:v>
                </c:pt>
                <c:pt idx="10232">
                  <c:v>38.99</c:v>
                </c:pt>
                <c:pt idx="10233">
                  <c:v>52.82</c:v>
                </c:pt>
                <c:pt idx="10234">
                  <c:v>61.4</c:v>
                </c:pt>
                <c:pt idx="10235">
                  <c:v>41.8</c:v>
                </c:pt>
                <c:pt idx="10236">
                  <c:v>17.63</c:v>
                </c:pt>
                <c:pt idx="10237">
                  <c:v>60.16</c:v>
                </c:pt>
                <c:pt idx="10238">
                  <c:v>38.81</c:v>
                </c:pt>
                <c:pt idx="10239">
                  <c:v>52.64</c:v>
                </c:pt>
                <c:pt idx="10240">
                  <c:v>61.56</c:v>
                </c:pt>
                <c:pt idx="10241">
                  <c:v>42.05</c:v>
                </c:pt>
                <c:pt idx="10242">
                  <c:v>17.8</c:v>
                </c:pt>
                <c:pt idx="10243">
                  <c:v>60.15</c:v>
                </c:pt>
                <c:pt idx="10244">
                  <c:v>38.630000000000003</c:v>
                </c:pt>
                <c:pt idx="10245">
                  <c:v>52.45</c:v>
                </c:pt>
                <c:pt idx="10246">
                  <c:v>61.71</c:v>
                </c:pt>
                <c:pt idx="10247">
                  <c:v>42.29</c:v>
                </c:pt>
                <c:pt idx="10248">
                  <c:v>17.97</c:v>
                </c:pt>
                <c:pt idx="10249">
                  <c:v>60.14</c:v>
                </c:pt>
                <c:pt idx="10250">
                  <c:v>38.450000000000003</c:v>
                </c:pt>
                <c:pt idx="10251">
                  <c:v>52.26</c:v>
                </c:pt>
                <c:pt idx="10252">
                  <c:v>61.87</c:v>
                </c:pt>
                <c:pt idx="10253">
                  <c:v>42.54</c:v>
                </c:pt>
                <c:pt idx="10254">
                  <c:v>18.14</c:v>
                </c:pt>
                <c:pt idx="10255">
                  <c:v>60.12</c:v>
                </c:pt>
                <c:pt idx="10256">
                  <c:v>38.270000000000003</c:v>
                </c:pt>
                <c:pt idx="10257">
                  <c:v>52.07</c:v>
                </c:pt>
                <c:pt idx="10258">
                  <c:v>62.02</c:v>
                </c:pt>
                <c:pt idx="10259">
                  <c:v>42.78</c:v>
                </c:pt>
                <c:pt idx="10260">
                  <c:v>18.309999999999999</c:v>
                </c:pt>
                <c:pt idx="10261">
                  <c:v>60.11</c:v>
                </c:pt>
                <c:pt idx="10262">
                  <c:v>38.08</c:v>
                </c:pt>
                <c:pt idx="10263">
                  <c:v>51.89</c:v>
                </c:pt>
                <c:pt idx="10264">
                  <c:v>62.17</c:v>
                </c:pt>
                <c:pt idx="10265">
                  <c:v>43.03</c:v>
                </c:pt>
                <c:pt idx="10266">
                  <c:v>18.48</c:v>
                </c:pt>
                <c:pt idx="10267">
                  <c:v>60.09</c:v>
                </c:pt>
                <c:pt idx="10268">
                  <c:v>37.9</c:v>
                </c:pt>
                <c:pt idx="10269">
                  <c:v>51.7</c:v>
                </c:pt>
                <c:pt idx="10270">
                  <c:v>62.32</c:v>
                </c:pt>
                <c:pt idx="10271">
                  <c:v>43.28</c:v>
                </c:pt>
                <c:pt idx="10272">
                  <c:v>18.649999999999999</c:v>
                </c:pt>
                <c:pt idx="10273">
                  <c:v>60.06</c:v>
                </c:pt>
                <c:pt idx="10274">
                  <c:v>37.72</c:v>
                </c:pt>
                <c:pt idx="10275">
                  <c:v>51.51</c:v>
                </c:pt>
                <c:pt idx="10276">
                  <c:v>62.46</c:v>
                </c:pt>
                <c:pt idx="10277">
                  <c:v>43.52</c:v>
                </c:pt>
                <c:pt idx="10278">
                  <c:v>18.82</c:v>
                </c:pt>
                <c:pt idx="10279">
                  <c:v>60.04</c:v>
                </c:pt>
                <c:pt idx="10280">
                  <c:v>37.54</c:v>
                </c:pt>
                <c:pt idx="10281">
                  <c:v>51.32</c:v>
                </c:pt>
                <c:pt idx="10282">
                  <c:v>62.6</c:v>
                </c:pt>
                <c:pt idx="10283">
                  <c:v>43.77</c:v>
                </c:pt>
                <c:pt idx="10284">
                  <c:v>18.989999999999998</c:v>
                </c:pt>
                <c:pt idx="10285">
                  <c:v>60.01</c:v>
                </c:pt>
                <c:pt idx="10286">
                  <c:v>37.36</c:v>
                </c:pt>
                <c:pt idx="10287">
                  <c:v>51.14</c:v>
                </c:pt>
                <c:pt idx="10288">
                  <c:v>62.75</c:v>
                </c:pt>
                <c:pt idx="10289">
                  <c:v>44.02</c:v>
                </c:pt>
                <c:pt idx="10290">
                  <c:v>19.170000000000002</c:v>
                </c:pt>
                <c:pt idx="10291">
                  <c:v>59.98</c:v>
                </c:pt>
                <c:pt idx="10292">
                  <c:v>37.17</c:v>
                </c:pt>
                <c:pt idx="10293">
                  <c:v>50.95</c:v>
                </c:pt>
                <c:pt idx="10294">
                  <c:v>62.89</c:v>
                </c:pt>
                <c:pt idx="10295">
                  <c:v>44.26</c:v>
                </c:pt>
                <c:pt idx="10296">
                  <c:v>19.34</c:v>
                </c:pt>
                <c:pt idx="10297">
                  <c:v>59.95</c:v>
                </c:pt>
                <c:pt idx="10298">
                  <c:v>10.130000000000001</c:v>
                </c:pt>
                <c:pt idx="10299">
                  <c:v>36.99</c:v>
                </c:pt>
                <c:pt idx="10300">
                  <c:v>50.77</c:v>
                </c:pt>
                <c:pt idx="10301">
                  <c:v>63.02</c:v>
                </c:pt>
                <c:pt idx="10302">
                  <c:v>44.51</c:v>
                </c:pt>
                <c:pt idx="10303">
                  <c:v>19.510000000000002</c:v>
                </c:pt>
                <c:pt idx="10304">
                  <c:v>59.91</c:v>
                </c:pt>
                <c:pt idx="10305">
                  <c:v>10.16</c:v>
                </c:pt>
                <c:pt idx="10306">
                  <c:v>36.81</c:v>
                </c:pt>
                <c:pt idx="10307">
                  <c:v>50.58</c:v>
                </c:pt>
                <c:pt idx="10308">
                  <c:v>63.16</c:v>
                </c:pt>
                <c:pt idx="10309">
                  <c:v>44.76</c:v>
                </c:pt>
                <c:pt idx="10310">
                  <c:v>19.68</c:v>
                </c:pt>
                <c:pt idx="10311">
                  <c:v>59.88</c:v>
                </c:pt>
                <c:pt idx="10312">
                  <c:v>10.199999999999999</c:v>
                </c:pt>
                <c:pt idx="10313">
                  <c:v>36.619999999999997</c:v>
                </c:pt>
                <c:pt idx="10314">
                  <c:v>50.4</c:v>
                </c:pt>
                <c:pt idx="10315">
                  <c:v>63.29</c:v>
                </c:pt>
                <c:pt idx="10316">
                  <c:v>45.01</c:v>
                </c:pt>
                <c:pt idx="10317">
                  <c:v>19.86</c:v>
                </c:pt>
                <c:pt idx="10318">
                  <c:v>59.83</c:v>
                </c:pt>
                <c:pt idx="10319">
                  <c:v>10.23</c:v>
                </c:pt>
                <c:pt idx="10320">
                  <c:v>36.44</c:v>
                </c:pt>
                <c:pt idx="10321">
                  <c:v>50.21</c:v>
                </c:pt>
                <c:pt idx="10322">
                  <c:v>63.42</c:v>
                </c:pt>
                <c:pt idx="10323">
                  <c:v>45.26</c:v>
                </c:pt>
                <c:pt idx="10324">
                  <c:v>20.03</c:v>
                </c:pt>
                <c:pt idx="10325">
                  <c:v>59.79</c:v>
                </c:pt>
                <c:pt idx="10326">
                  <c:v>10.26</c:v>
                </c:pt>
                <c:pt idx="10327">
                  <c:v>36.26</c:v>
                </c:pt>
                <c:pt idx="10328">
                  <c:v>50.03</c:v>
                </c:pt>
                <c:pt idx="10329">
                  <c:v>63.55</c:v>
                </c:pt>
                <c:pt idx="10330">
                  <c:v>45.5</c:v>
                </c:pt>
                <c:pt idx="10331">
                  <c:v>20.2</c:v>
                </c:pt>
                <c:pt idx="10332">
                  <c:v>59.75</c:v>
                </c:pt>
                <c:pt idx="10333">
                  <c:v>10.3</c:v>
                </c:pt>
                <c:pt idx="10334">
                  <c:v>36.07</c:v>
                </c:pt>
                <c:pt idx="10335">
                  <c:v>49.84</c:v>
                </c:pt>
                <c:pt idx="10336">
                  <c:v>63.68</c:v>
                </c:pt>
                <c:pt idx="10337">
                  <c:v>45.75</c:v>
                </c:pt>
                <c:pt idx="10338">
                  <c:v>20.38</c:v>
                </c:pt>
                <c:pt idx="10339">
                  <c:v>59.7</c:v>
                </c:pt>
                <c:pt idx="10340">
                  <c:v>10.33</c:v>
                </c:pt>
                <c:pt idx="10341">
                  <c:v>35.89</c:v>
                </c:pt>
                <c:pt idx="10342">
                  <c:v>49.66</c:v>
                </c:pt>
                <c:pt idx="10343">
                  <c:v>63.8</c:v>
                </c:pt>
                <c:pt idx="10344">
                  <c:v>46</c:v>
                </c:pt>
                <c:pt idx="10345">
                  <c:v>20.55</c:v>
                </c:pt>
                <c:pt idx="10346">
                  <c:v>59.65</c:v>
                </c:pt>
                <c:pt idx="10347">
                  <c:v>10.36</c:v>
                </c:pt>
                <c:pt idx="10348">
                  <c:v>35.71</c:v>
                </c:pt>
                <c:pt idx="10349">
                  <c:v>49.47</c:v>
                </c:pt>
                <c:pt idx="10350">
                  <c:v>63.92</c:v>
                </c:pt>
                <c:pt idx="10351">
                  <c:v>46.25</c:v>
                </c:pt>
                <c:pt idx="10352">
                  <c:v>20.72</c:v>
                </c:pt>
                <c:pt idx="10353">
                  <c:v>59.59</c:v>
                </c:pt>
                <c:pt idx="10354">
                  <c:v>10.39</c:v>
                </c:pt>
                <c:pt idx="10355">
                  <c:v>35.520000000000003</c:v>
                </c:pt>
                <c:pt idx="10356">
                  <c:v>49.29</c:v>
                </c:pt>
                <c:pt idx="10357">
                  <c:v>64.040000000000006</c:v>
                </c:pt>
                <c:pt idx="10358">
                  <c:v>46.5</c:v>
                </c:pt>
                <c:pt idx="10359">
                  <c:v>20.9</c:v>
                </c:pt>
                <c:pt idx="10360">
                  <c:v>59.54</c:v>
                </c:pt>
                <c:pt idx="10361">
                  <c:v>10.42</c:v>
                </c:pt>
                <c:pt idx="10362">
                  <c:v>35.340000000000003</c:v>
                </c:pt>
                <c:pt idx="10363">
                  <c:v>49.1</c:v>
                </c:pt>
                <c:pt idx="10364">
                  <c:v>64.16</c:v>
                </c:pt>
                <c:pt idx="10365">
                  <c:v>46.75</c:v>
                </c:pt>
                <c:pt idx="10366">
                  <c:v>21.07</c:v>
                </c:pt>
                <c:pt idx="10367">
                  <c:v>59.48</c:v>
                </c:pt>
                <c:pt idx="10368">
                  <c:v>10.44</c:v>
                </c:pt>
                <c:pt idx="10369">
                  <c:v>35.15</c:v>
                </c:pt>
                <c:pt idx="10370">
                  <c:v>48.92</c:v>
                </c:pt>
                <c:pt idx="10371">
                  <c:v>64.27</c:v>
                </c:pt>
                <c:pt idx="10372">
                  <c:v>47</c:v>
                </c:pt>
                <c:pt idx="10373">
                  <c:v>21.25</c:v>
                </c:pt>
                <c:pt idx="10374">
                  <c:v>59.42</c:v>
                </c:pt>
                <c:pt idx="10375">
                  <c:v>10.47</c:v>
                </c:pt>
                <c:pt idx="10376">
                  <c:v>34.97</c:v>
                </c:pt>
                <c:pt idx="10377">
                  <c:v>48.74</c:v>
                </c:pt>
                <c:pt idx="10378">
                  <c:v>64.38</c:v>
                </c:pt>
                <c:pt idx="10379">
                  <c:v>47.25</c:v>
                </c:pt>
                <c:pt idx="10380">
                  <c:v>21.42</c:v>
                </c:pt>
                <c:pt idx="10381">
                  <c:v>59.35</c:v>
                </c:pt>
                <c:pt idx="10382">
                  <c:v>10.5</c:v>
                </c:pt>
                <c:pt idx="10383">
                  <c:v>34.78</c:v>
                </c:pt>
                <c:pt idx="10384">
                  <c:v>48.55</c:v>
                </c:pt>
                <c:pt idx="10385">
                  <c:v>64.489999999999995</c:v>
                </c:pt>
                <c:pt idx="10386">
                  <c:v>47.5</c:v>
                </c:pt>
                <c:pt idx="10387">
                  <c:v>21.6</c:v>
                </c:pt>
                <c:pt idx="10388">
                  <c:v>59.29</c:v>
                </c:pt>
                <c:pt idx="10389">
                  <c:v>10.52</c:v>
                </c:pt>
                <c:pt idx="10390">
                  <c:v>34.6</c:v>
                </c:pt>
                <c:pt idx="10391">
                  <c:v>48.37</c:v>
                </c:pt>
                <c:pt idx="10392">
                  <c:v>64.599999999999994</c:v>
                </c:pt>
                <c:pt idx="10393">
                  <c:v>47.75</c:v>
                </c:pt>
                <c:pt idx="10394">
                  <c:v>21.77</c:v>
                </c:pt>
                <c:pt idx="10395">
                  <c:v>59.22</c:v>
                </c:pt>
                <c:pt idx="10396">
                  <c:v>10.55</c:v>
                </c:pt>
                <c:pt idx="10397">
                  <c:v>34.409999999999997</c:v>
                </c:pt>
                <c:pt idx="10398">
                  <c:v>48.19</c:v>
                </c:pt>
                <c:pt idx="10399">
                  <c:v>64.7</c:v>
                </c:pt>
                <c:pt idx="10400">
                  <c:v>48</c:v>
                </c:pt>
                <c:pt idx="10401">
                  <c:v>21.95</c:v>
                </c:pt>
                <c:pt idx="10402">
                  <c:v>59.15</c:v>
                </c:pt>
                <c:pt idx="10403">
                  <c:v>10.57</c:v>
                </c:pt>
                <c:pt idx="10404">
                  <c:v>34.229999999999997</c:v>
                </c:pt>
                <c:pt idx="10405">
                  <c:v>48.01</c:v>
                </c:pt>
                <c:pt idx="10406">
                  <c:v>64.8</c:v>
                </c:pt>
                <c:pt idx="10407">
                  <c:v>48.25</c:v>
                </c:pt>
                <c:pt idx="10408">
                  <c:v>22.12</c:v>
                </c:pt>
                <c:pt idx="10409">
                  <c:v>59.07</c:v>
                </c:pt>
                <c:pt idx="10410">
                  <c:v>10.59</c:v>
                </c:pt>
                <c:pt idx="10411">
                  <c:v>34.04</c:v>
                </c:pt>
                <c:pt idx="10412">
                  <c:v>47.82</c:v>
                </c:pt>
                <c:pt idx="10413">
                  <c:v>64.900000000000006</c:v>
                </c:pt>
                <c:pt idx="10414">
                  <c:v>48.5</c:v>
                </c:pt>
                <c:pt idx="10415">
                  <c:v>22.3</c:v>
                </c:pt>
                <c:pt idx="10416">
                  <c:v>59</c:v>
                </c:pt>
                <c:pt idx="10417">
                  <c:v>10.61</c:v>
                </c:pt>
                <c:pt idx="10418">
                  <c:v>33.85</c:v>
                </c:pt>
                <c:pt idx="10419">
                  <c:v>47.64</c:v>
                </c:pt>
                <c:pt idx="10420">
                  <c:v>64.989999999999995</c:v>
                </c:pt>
                <c:pt idx="10421">
                  <c:v>48.75</c:v>
                </c:pt>
                <c:pt idx="10422">
                  <c:v>22.47</c:v>
                </c:pt>
                <c:pt idx="10423">
                  <c:v>58.92</c:v>
                </c:pt>
                <c:pt idx="10424">
                  <c:v>10.63</c:v>
                </c:pt>
                <c:pt idx="10425">
                  <c:v>33.67</c:v>
                </c:pt>
                <c:pt idx="10426">
                  <c:v>47.46</c:v>
                </c:pt>
                <c:pt idx="10427">
                  <c:v>65.09</c:v>
                </c:pt>
                <c:pt idx="10428">
                  <c:v>49.01</c:v>
                </c:pt>
                <c:pt idx="10429">
                  <c:v>22.65</c:v>
                </c:pt>
                <c:pt idx="10430">
                  <c:v>58.84</c:v>
                </c:pt>
                <c:pt idx="10431">
                  <c:v>10.65</c:v>
                </c:pt>
                <c:pt idx="10432">
                  <c:v>33.479999999999997</c:v>
                </c:pt>
                <c:pt idx="10433">
                  <c:v>47.28</c:v>
                </c:pt>
                <c:pt idx="10434">
                  <c:v>65.180000000000007</c:v>
                </c:pt>
                <c:pt idx="10435">
                  <c:v>49.26</c:v>
                </c:pt>
                <c:pt idx="10436">
                  <c:v>22.83</c:v>
                </c:pt>
                <c:pt idx="10437">
                  <c:v>58.76</c:v>
                </c:pt>
                <c:pt idx="10438">
                  <c:v>10.67</c:v>
                </c:pt>
                <c:pt idx="10439">
                  <c:v>33.299999999999997</c:v>
                </c:pt>
                <c:pt idx="10440">
                  <c:v>47.1</c:v>
                </c:pt>
                <c:pt idx="10441">
                  <c:v>65.260000000000005</c:v>
                </c:pt>
                <c:pt idx="10442">
                  <c:v>49.51</c:v>
                </c:pt>
                <c:pt idx="10443">
                  <c:v>23</c:v>
                </c:pt>
                <c:pt idx="10444">
                  <c:v>58.67</c:v>
                </c:pt>
                <c:pt idx="10445">
                  <c:v>10.69</c:v>
                </c:pt>
                <c:pt idx="10446">
                  <c:v>33.11</c:v>
                </c:pt>
                <c:pt idx="10447">
                  <c:v>46.92</c:v>
                </c:pt>
                <c:pt idx="10448">
                  <c:v>65.349999999999994</c:v>
                </c:pt>
                <c:pt idx="10449">
                  <c:v>49.76</c:v>
                </c:pt>
                <c:pt idx="10450">
                  <c:v>23.18</c:v>
                </c:pt>
                <c:pt idx="10451">
                  <c:v>58.58</c:v>
                </c:pt>
                <c:pt idx="10452">
                  <c:v>10.71</c:v>
                </c:pt>
                <c:pt idx="10453">
                  <c:v>32.92</c:v>
                </c:pt>
                <c:pt idx="10454">
                  <c:v>46.74</c:v>
                </c:pt>
                <c:pt idx="10455">
                  <c:v>65.430000000000007</c:v>
                </c:pt>
                <c:pt idx="10456">
                  <c:v>50.01</c:v>
                </c:pt>
                <c:pt idx="10457">
                  <c:v>23.36</c:v>
                </c:pt>
                <c:pt idx="10458">
                  <c:v>58.49</c:v>
                </c:pt>
                <c:pt idx="10459">
                  <c:v>10.73</c:v>
                </c:pt>
                <c:pt idx="10460">
                  <c:v>32.74</c:v>
                </c:pt>
                <c:pt idx="10461">
                  <c:v>46.56</c:v>
                </c:pt>
                <c:pt idx="10462">
                  <c:v>65.510000000000005</c:v>
                </c:pt>
                <c:pt idx="10463">
                  <c:v>50.26</c:v>
                </c:pt>
                <c:pt idx="10464">
                  <c:v>23.53</c:v>
                </c:pt>
                <c:pt idx="10465">
                  <c:v>58.4</c:v>
                </c:pt>
                <c:pt idx="10466">
                  <c:v>10.74</c:v>
                </c:pt>
                <c:pt idx="10467">
                  <c:v>32.549999999999997</c:v>
                </c:pt>
                <c:pt idx="10468">
                  <c:v>46.38</c:v>
                </c:pt>
                <c:pt idx="10469">
                  <c:v>65.58</c:v>
                </c:pt>
                <c:pt idx="10470">
                  <c:v>50.52</c:v>
                </c:pt>
                <c:pt idx="10471">
                  <c:v>23.71</c:v>
                </c:pt>
                <c:pt idx="10472">
                  <c:v>58.31</c:v>
                </c:pt>
                <c:pt idx="10473">
                  <c:v>10.76</c:v>
                </c:pt>
                <c:pt idx="10474">
                  <c:v>32.36</c:v>
                </c:pt>
                <c:pt idx="10475">
                  <c:v>46.2</c:v>
                </c:pt>
                <c:pt idx="10476">
                  <c:v>65.66</c:v>
                </c:pt>
                <c:pt idx="10477">
                  <c:v>50.77</c:v>
                </c:pt>
                <c:pt idx="10478">
                  <c:v>23.89</c:v>
                </c:pt>
                <c:pt idx="10479">
                  <c:v>58.21</c:v>
                </c:pt>
                <c:pt idx="10480">
                  <c:v>10.77</c:v>
                </c:pt>
                <c:pt idx="10481">
                  <c:v>32.18</c:v>
                </c:pt>
                <c:pt idx="10482">
                  <c:v>46.02</c:v>
                </c:pt>
                <c:pt idx="10483">
                  <c:v>65.73</c:v>
                </c:pt>
                <c:pt idx="10484">
                  <c:v>51.02</c:v>
                </c:pt>
                <c:pt idx="10485">
                  <c:v>24.07</c:v>
                </c:pt>
                <c:pt idx="10486">
                  <c:v>58.11</c:v>
                </c:pt>
                <c:pt idx="10487">
                  <c:v>10.78</c:v>
                </c:pt>
                <c:pt idx="10488">
                  <c:v>31.99</c:v>
                </c:pt>
                <c:pt idx="10489">
                  <c:v>45.84</c:v>
                </c:pt>
                <c:pt idx="10490">
                  <c:v>65.790000000000006</c:v>
                </c:pt>
                <c:pt idx="10491">
                  <c:v>51.28</c:v>
                </c:pt>
                <c:pt idx="10492">
                  <c:v>24.25</c:v>
                </c:pt>
                <c:pt idx="10493">
                  <c:v>58.01</c:v>
                </c:pt>
                <c:pt idx="10494">
                  <c:v>10.8</c:v>
                </c:pt>
                <c:pt idx="10495">
                  <c:v>31.8</c:v>
                </c:pt>
                <c:pt idx="10496">
                  <c:v>45.66</c:v>
                </c:pt>
                <c:pt idx="10497">
                  <c:v>65.86</c:v>
                </c:pt>
                <c:pt idx="10498">
                  <c:v>51.53</c:v>
                </c:pt>
                <c:pt idx="10499">
                  <c:v>24.42</c:v>
                </c:pt>
                <c:pt idx="10500">
                  <c:v>57.91</c:v>
                </c:pt>
                <c:pt idx="10501">
                  <c:v>10.81</c:v>
                </c:pt>
                <c:pt idx="10502">
                  <c:v>31.61</c:v>
                </c:pt>
                <c:pt idx="10503">
                  <c:v>45.48</c:v>
                </c:pt>
                <c:pt idx="10504">
                  <c:v>65.92</c:v>
                </c:pt>
                <c:pt idx="10505">
                  <c:v>51.78</c:v>
                </c:pt>
                <c:pt idx="10506">
                  <c:v>24.6</c:v>
                </c:pt>
                <c:pt idx="10507">
                  <c:v>57.8</c:v>
                </c:pt>
                <c:pt idx="10508">
                  <c:v>10.82</c:v>
                </c:pt>
                <c:pt idx="10509">
                  <c:v>31.43</c:v>
                </c:pt>
                <c:pt idx="10510">
                  <c:v>45.3</c:v>
                </c:pt>
                <c:pt idx="10511">
                  <c:v>65.97</c:v>
                </c:pt>
                <c:pt idx="10512">
                  <c:v>52.04</c:v>
                </c:pt>
                <c:pt idx="10513">
                  <c:v>24.78</c:v>
                </c:pt>
                <c:pt idx="10514">
                  <c:v>57.7</c:v>
                </c:pt>
                <c:pt idx="10515">
                  <c:v>10.83</c:v>
                </c:pt>
                <c:pt idx="10516">
                  <c:v>31.24</c:v>
                </c:pt>
                <c:pt idx="10517">
                  <c:v>45.12</c:v>
                </c:pt>
                <c:pt idx="10518">
                  <c:v>66.03</c:v>
                </c:pt>
                <c:pt idx="10519">
                  <c:v>52.29</c:v>
                </c:pt>
                <c:pt idx="10520">
                  <c:v>24.96</c:v>
                </c:pt>
                <c:pt idx="10521">
                  <c:v>57.59</c:v>
                </c:pt>
                <c:pt idx="10522">
                  <c:v>10.84</c:v>
                </c:pt>
                <c:pt idx="10523">
                  <c:v>31.05</c:v>
                </c:pt>
                <c:pt idx="10524">
                  <c:v>44.94</c:v>
                </c:pt>
                <c:pt idx="10525">
                  <c:v>66.08</c:v>
                </c:pt>
                <c:pt idx="10526">
                  <c:v>52.54</c:v>
                </c:pt>
                <c:pt idx="10527">
                  <c:v>25.14</c:v>
                </c:pt>
                <c:pt idx="10528">
                  <c:v>57.47</c:v>
                </c:pt>
                <c:pt idx="10529">
                  <c:v>10.84</c:v>
                </c:pt>
                <c:pt idx="10530">
                  <c:v>30.86</c:v>
                </c:pt>
                <c:pt idx="10531">
                  <c:v>44.77</c:v>
                </c:pt>
                <c:pt idx="10532">
                  <c:v>66.13</c:v>
                </c:pt>
                <c:pt idx="10533">
                  <c:v>52.8</c:v>
                </c:pt>
                <c:pt idx="10534">
                  <c:v>25.32</c:v>
                </c:pt>
                <c:pt idx="10535">
                  <c:v>57.36</c:v>
                </c:pt>
                <c:pt idx="10536">
                  <c:v>10.85</c:v>
                </c:pt>
                <c:pt idx="10537">
                  <c:v>30.67</c:v>
                </c:pt>
                <c:pt idx="10538">
                  <c:v>44.59</c:v>
                </c:pt>
                <c:pt idx="10539">
                  <c:v>66.17</c:v>
                </c:pt>
                <c:pt idx="10540">
                  <c:v>53.05</c:v>
                </c:pt>
                <c:pt idx="10541">
                  <c:v>25.5</c:v>
                </c:pt>
                <c:pt idx="10542">
                  <c:v>57.25</c:v>
                </c:pt>
                <c:pt idx="10543">
                  <c:v>10.86</c:v>
                </c:pt>
                <c:pt idx="10544">
                  <c:v>30.48</c:v>
                </c:pt>
                <c:pt idx="10545">
                  <c:v>44.41</c:v>
                </c:pt>
                <c:pt idx="10546">
                  <c:v>66.209999999999994</c:v>
                </c:pt>
                <c:pt idx="10547">
                  <c:v>53.31</c:v>
                </c:pt>
                <c:pt idx="10548">
                  <c:v>25.68</c:v>
                </c:pt>
                <c:pt idx="10549">
                  <c:v>57.13</c:v>
                </c:pt>
                <c:pt idx="10550">
                  <c:v>10.86</c:v>
                </c:pt>
                <c:pt idx="10551">
                  <c:v>30.3</c:v>
                </c:pt>
                <c:pt idx="10552">
                  <c:v>44.23</c:v>
                </c:pt>
                <c:pt idx="10553">
                  <c:v>66.25</c:v>
                </c:pt>
                <c:pt idx="10554">
                  <c:v>53.56</c:v>
                </c:pt>
                <c:pt idx="10555">
                  <c:v>25.86</c:v>
                </c:pt>
                <c:pt idx="10556">
                  <c:v>57.01</c:v>
                </c:pt>
                <c:pt idx="10557">
                  <c:v>10.86</c:v>
                </c:pt>
                <c:pt idx="10558">
                  <c:v>30.11</c:v>
                </c:pt>
                <c:pt idx="10559">
                  <c:v>44.06</c:v>
                </c:pt>
                <c:pt idx="10560">
                  <c:v>66.28</c:v>
                </c:pt>
                <c:pt idx="10561">
                  <c:v>53.81</c:v>
                </c:pt>
                <c:pt idx="10562">
                  <c:v>26.04</c:v>
                </c:pt>
                <c:pt idx="10563">
                  <c:v>56.89</c:v>
                </c:pt>
                <c:pt idx="10564">
                  <c:v>10.87</c:v>
                </c:pt>
                <c:pt idx="10565">
                  <c:v>29.92</c:v>
                </c:pt>
                <c:pt idx="10566">
                  <c:v>43.88</c:v>
                </c:pt>
                <c:pt idx="10567">
                  <c:v>66.319999999999993</c:v>
                </c:pt>
                <c:pt idx="10568">
                  <c:v>54.07</c:v>
                </c:pt>
                <c:pt idx="10569">
                  <c:v>26.22</c:v>
                </c:pt>
                <c:pt idx="10570">
                  <c:v>56.77</c:v>
                </c:pt>
                <c:pt idx="10571">
                  <c:v>10.87</c:v>
                </c:pt>
                <c:pt idx="10572">
                  <c:v>29.73</c:v>
                </c:pt>
                <c:pt idx="10573">
                  <c:v>43.7</c:v>
                </c:pt>
                <c:pt idx="10574">
                  <c:v>66.34</c:v>
                </c:pt>
                <c:pt idx="10575">
                  <c:v>54.32</c:v>
                </c:pt>
                <c:pt idx="10576">
                  <c:v>26.4</c:v>
                </c:pt>
                <c:pt idx="10577">
                  <c:v>56.64</c:v>
                </c:pt>
                <c:pt idx="10578">
                  <c:v>10.87</c:v>
                </c:pt>
                <c:pt idx="10579">
                  <c:v>29.54</c:v>
                </c:pt>
                <c:pt idx="10580">
                  <c:v>43.53</c:v>
                </c:pt>
                <c:pt idx="10581">
                  <c:v>66.37</c:v>
                </c:pt>
                <c:pt idx="10582">
                  <c:v>54.58</c:v>
                </c:pt>
                <c:pt idx="10583">
                  <c:v>26.58</c:v>
                </c:pt>
                <c:pt idx="10584">
                  <c:v>56.51</c:v>
                </c:pt>
                <c:pt idx="10585">
                  <c:v>10.87</c:v>
                </c:pt>
                <c:pt idx="10586">
                  <c:v>29.35</c:v>
                </c:pt>
                <c:pt idx="10587">
                  <c:v>43.35</c:v>
                </c:pt>
                <c:pt idx="10588">
                  <c:v>66.39</c:v>
                </c:pt>
                <c:pt idx="10589">
                  <c:v>54.83</c:v>
                </c:pt>
                <c:pt idx="10590">
                  <c:v>26.76</c:v>
                </c:pt>
                <c:pt idx="10591">
                  <c:v>56.39</c:v>
                </c:pt>
                <c:pt idx="10592">
                  <c:v>10.87</c:v>
                </c:pt>
                <c:pt idx="10593">
                  <c:v>29.16</c:v>
                </c:pt>
                <c:pt idx="10594">
                  <c:v>43.17</c:v>
                </c:pt>
                <c:pt idx="10595">
                  <c:v>66.41</c:v>
                </c:pt>
                <c:pt idx="10596">
                  <c:v>55.09</c:v>
                </c:pt>
                <c:pt idx="10597">
                  <c:v>26.95</c:v>
                </c:pt>
                <c:pt idx="10598">
                  <c:v>56.26</c:v>
                </c:pt>
                <c:pt idx="10599">
                  <c:v>10.87</c:v>
                </c:pt>
                <c:pt idx="10600">
                  <c:v>28.97</c:v>
                </c:pt>
                <c:pt idx="10601">
                  <c:v>43</c:v>
                </c:pt>
                <c:pt idx="10602">
                  <c:v>66.42</c:v>
                </c:pt>
                <c:pt idx="10603">
                  <c:v>55.35</c:v>
                </c:pt>
                <c:pt idx="10604">
                  <c:v>27.13</c:v>
                </c:pt>
                <c:pt idx="10605">
                  <c:v>56.12</c:v>
                </c:pt>
                <c:pt idx="10606">
                  <c:v>10.87</c:v>
                </c:pt>
                <c:pt idx="10607">
                  <c:v>28.78</c:v>
                </c:pt>
                <c:pt idx="10608">
                  <c:v>42.82</c:v>
                </c:pt>
                <c:pt idx="10609">
                  <c:v>66.44</c:v>
                </c:pt>
                <c:pt idx="10610">
                  <c:v>55.6</c:v>
                </c:pt>
                <c:pt idx="10611">
                  <c:v>27.31</c:v>
                </c:pt>
                <c:pt idx="10612">
                  <c:v>55.99</c:v>
                </c:pt>
                <c:pt idx="10613">
                  <c:v>10.86</c:v>
                </c:pt>
                <c:pt idx="10614">
                  <c:v>28.59</c:v>
                </c:pt>
                <c:pt idx="10615">
                  <c:v>42.65</c:v>
                </c:pt>
                <c:pt idx="10616">
                  <c:v>66.44</c:v>
                </c:pt>
                <c:pt idx="10617">
                  <c:v>55.86</c:v>
                </c:pt>
                <c:pt idx="10618">
                  <c:v>27.49</c:v>
                </c:pt>
                <c:pt idx="10619">
                  <c:v>55.85</c:v>
                </c:pt>
                <c:pt idx="10620">
                  <c:v>10.86</c:v>
                </c:pt>
                <c:pt idx="10621">
                  <c:v>28.4</c:v>
                </c:pt>
                <c:pt idx="10622">
                  <c:v>42.47</c:v>
                </c:pt>
                <c:pt idx="10623">
                  <c:v>66.45</c:v>
                </c:pt>
                <c:pt idx="10624">
                  <c:v>56.11</c:v>
                </c:pt>
                <c:pt idx="10625">
                  <c:v>27.67</c:v>
                </c:pt>
                <c:pt idx="10626">
                  <c:v>55.72</c:v>
                </c:pt>
                <c:pt idx="10627">
                  <c:v>10.86</c:v>
                </c:pt>
                <c:pt idx="10628">
                  <c:v>28.21</c:v>
                </c:pt>
                <c:pt idx="10629">
                  <c:v>42.3</c:v>
                </c:pt>
                <c:pt idx="10630">
                  <c:v>66.45</c:v>
                </c:pt>
                <c:pt idx="10631">
                  <c:v>56.37</c:v>
                </c:pt>
                <c:pt idx="10632">
                  <c:v>27.86</c:v>
                </c:pt>
                <c:pt idx="10633">
                  <c:v>55.58</c:v>
                </c:pt>
                <c:pt idx="10634">
                  <c:v>10.85</c:v>
                </c:pt>
                <c:pt idx="10635">
                  <c:v>28.02</c:v>
                </c:pt>
                <c:pt idx="10636">
                  <c:v>42.12</c:v>
                </c:pt>
                <c:pt idx="10637">
                  <c:v>66.45</c:v>
                </c:pt>
                <c:pt idx="10638">
                  <c:v>56.63</c:v>
                </c:pt>
                <c:pt idx="10639">
                  <c:v>28.04</c:v>
                </c:pt>
                <c:pt idx="10640">
                  <c:v>55.44</c:v>
                </c:pt>
                <c:pt idx="10641">
                  <c:v>10.84</c:v>
                </c:pt>
                <c:pt idx="10642">
                  <c:v>27.83</c:v>
                </c:pt>
                <c:pt idx="10643">
                  <c:v>41.95</c:v>
                </c:pt>
                <c:pt idx="10644">
                  <c:v>66.44</c:v>
                </c:pt>
                <c:pt idx="10645">
                  <c:v>56.88</c:v>
                </c:pt>
                <c:pt idx="10646">
                  <c:v>28.22</c:v>
                </c:pt>
                <c:pt idx="10647">
                  <c:v>55.29</c:v>
                </c:pt>
                <c:pt idx="10648">
                  <c:v>10.84</c:v>
                </c:pt>
                <c:pt idx="10649">
                  <c:v>27.64</c:v>
                </c:pt>
                <c:pt idx="10650">
                  <c:v>41.77</c:v>
                </c:pt>
                <c:pt idx="10651">
                  <c:v>66.44</c:v>
                </c:pt>
                <c:pt idx="10652">
                  <c:v>57.14</c:v>
                </c:pt>
                <c:pt idx="10653">
                  <c:v>10.220000000000001</c:v>
                </c:pt>
                <c:pt idx="10654">
                  <c:v>28.41</c:v>
                </c:pt>
                <c:pt idx="10655">
                  <c:v>55.15</c:v>
                </c:pt>
                <c:pt idx="10656">
                  <c:v>10.83</c:v>
                </c:pt>
                <c:pt idx="10657">
                  <c:v>27.45</c:v>
                </c:pt>
                <c:pt idx="10658">
                  <c:v>41.6</c:v>
                </c:pt>
                <c:pt idx="10659">
                  <c:v>66.42</c:v>
                </c:pt>
                <c:pt idx="10660">
                  <c:v>57.39</c:v>
                </c:pt>
                <c:pt idx="10661">
                  <c:v>10.37</c:v>
                </c:pt>
                <c:pt idx="10662">
                  <c:v>28.59</c:v>
                </c:pt>
                <c:pt idx="10663">
                  <c:v>55.01</c:v>
                </c:pt>
                <c:pt idx="10664">
                  <c:v>10.82</c:v>
                </c:pt>
                <c:pt idx="10665">
                  <c:v>27.26</c:v>
                </c:pt>
                <c:pt idx="10666">
                  <c:v>41.42</c:v>
                </c:pt>
                <c:pt idx="10667">
                  <c:v>66.41</c:v>
                </c:pt>
                <c:pt idx="10668">
                  <c:v>57.65</c:v>
                </c:pt>
                <c:pt idx="10669">
                  <c:v>10.52</c:v>
                </c:pt>
                <c:pt idx="10670">
                  <c:v>28.77</c:v>
                </c:pt>
                <c:pt idx="10671">
                  <c:v>54.86</c:v>
                </c:pt>
                <c:pt idx="10672">
                  <c:v>10.81</c:v>
                </c:pt>
                <c:pt idx="10673">
                  <c:v>27.07</c:v>
                </c:pt>
                <c:pt idx="10674">
                  <c:v>41.25</c:v>
                </c:pt>
                <c:pt idx="10675">
                  <c:v>66.39</c:v>
                </c:pt>
                <c:pt idx="10676">
                  <c:v>57.91</c:v>
                </c:pt>
                <c:pt idx="10677">
                  <c:v>10.67</c:v>
                </c:pt>
                <c:pt idx="10678">
                  <c:v>28.96</c:v>
                </c:pt>
                <c:pt idx="10679">
                  <c:v>54.71</c:v>
                </c:pt>
                <c:pt idx="10680">
                  <c:v>10.79</c:v>
                </c:pt>
                <c:pt idx="10681">
                  <c:v>26.88</c:v>
                </c:pt>
                <c:pt idx="10682">
                  <c:v>41.08</c:v>
                </c:pt>
                <c:pt idx="10683">
                  <c:v>66.37</c:v>
                </c:pt>
                <c:pt idx="10684">
                  <c:v>58.17</c:v>
                </c:pt>
                <c:pt idx="10685">
                  <c:v>10.81</c:v>
                </c:pt>
                <c:pt idx="10686">
                  <c:v>29.14</c:v>
                </c:pt>
                <c:pt idx="10687">
                  <c:v>54.56</c:v>
                </c:pt>
                <c:pt idx="10688">
                  <c:v>10.78</c:v>
                </c:pt>
                <c:pt idx="10689">
                  <c:v>26.69</c:v>
                </c:pt>
                <c:pt idx="10690">
                  <c:v>40.9</c:v>
                </c:pt>
                <c:pt idx="10691">
                  <c:v>66.349999999999994</c:v>
                </c:pt>
                <c:pt idx="10692">
                  <c:v>58.42</c:v>
                </c:pt>
                <c:pt idx="10693">
                  <c:v>10.96</c:v>
                </c:pt>
                <c:pt idx="10694">
                  <c:v>29.33</c:v>
                </c:pt>
                <c:pt idx="10695">
                  <c:v>54.41</c:v>
                </c:pt>
                <c:pt idx="10696">
                  <c:v>10.77</c:v>
                </c:pt>
                <c:pt idx="10697">
                  <c:v>26.5</c:v>
                </c:pt>
                <c:pt idx="10698">
                  <c:v>40.729999999999997</c:v>
                </c:pt>
                <c:pt idx="10699">
                  <c:v>66.319999999999993</c:v>
                </c:pt>
                <c:pt idx="10700">
                  <c:v>58.68</c:v>
                </c:pt>
                <c:pt idx="10701">
                  <c:v>11.11</c:v>
                </c:pt>
                <c:pt idx="10702">
                  <c:v>29.51</c:v>
                </c:pt>
                <c:pt idx="10703">
                  <c:v>54.26</c:v>
                </c:pt>
                <c:pt idx="10704">
                  <c:v>10.75</c:v>
                </c:pt>
                <c:pt idx="10705">
                  <c:v>26.31</c:v>
                </c:pt>
                <c:pt idx="10706">
                  <c:v>40.56</c:v>
                </c:pt>
                <c:pt idx="10707">
                  <c:v>66.290000000000006</c:v>
                </c:pt>
                <c:pt idx="10708">
                  <c:v>58.94</c:v>
                </c:pt>
                <c:pt idx="10709">
                  <c:v>11.26</c:v>
                </c:pt>
                <c:pt idx="10710">
                  <c:v>29.7</c:v>
                </c:pt>
                <c:pt idx="10711">
                  <c:v>54.1</c:v>
                </c:pt>
                <c:pt idx="10712">
                  <c:v>10.74</c:v>
                </c:pt>
                <c:pt idx="10713">
                  <c:v>26.12</c:v>
                </c:pt>
                <c:pt idx="10714">
                  <c:v>40.39</c:v>
                </c:pt>
                <c:pt idx="10715">
                  <c:v>66.25</c:v>
                </c:pt>
                <c:pt idx="10716">
                  <c:v>59.19</c:v>
                </c:pt>
                <c:pt idx="10717">
                  <c:v>11.41</c:v>
                </c:pt>
                <c:pt idx="10718">
                  <c:v>29.88</c:v>
                </c:pt>
                <c:pt idx="10719">
                  <c:v>53.95</c:v>
                </c:pt>
                <c:pt idx="10720">
                  <c:v>10.72</c:v>
                </c:pt>
                <c:pt idx="10721">
                  <c:v>25.93</c:v>
                </c:pt>
                <c:pt idx="10722">
                  <c:v>40.21</c:v>
                </c:pt>
                <c:pt idx="10723">
                  <c:v>66.209999999999994</c:v>
                </c:pt>
                <c:pt idx="10724">
                  <c:v>59.45</c:v>
                </c:pt>
                <c:pt idx="10725">
                  <c:v>11.56</c:v>
                </c:pt>
                <c:pt idx="10726">
                  <c:v>30.07</c:v>
                </c:pt>
                <c:pt idx="10727">
                  <c:v>53.79</c:v>
                </c:pt>
                <c:pt idx="10728">
                  <c:v>10.71</c:v>
                </c:pt>
                <c:pt idx="10729">
                  <c:v>25.74</c:v>
                </c:pt>
                <c:pt idx="10730">
                  <c:v>40.04</c:v>
                </c:pt>
                <c:pt idx="10731">
                  <c:v>66.17</c:v>
                </c:pt>
                <c:pt idx="10732">
                  <c:v>59.71</c:v>
                </c:pt>
                <c:pt idx="10733">
                  <c:v>11.71</c:v>
                </c:pt>
                <c:pt idx="10734">
                  <c:v>30.25</c:v>
                </c:pt>
                <c:pt idx="10735">
                  <c:v>53.63</c:v>
                </c:pt>
                <c:pt idx="10736">
                  <c:v>10.69</c:v>
                </c:pt>
                <c:pt idx="10737">
                  <c:v>25.55</c:v>
                </c:pt>
                <c:pt idx="10738">
                  <c:v>39.869999999999997</c:v>
                </c:pt>
                <c:pt idx="10739">
                  <c:v>66.13</c:v>
                </c:pt>
                <c:pt idx="10740">
                  <c:v>59.97</c:v>
                </c:pt>
                <c:pt idx="10741">
                  <c:v>11.86</c:v>
                </c:pt>
                <c:pt idx="10742">
                  <c:v>30.44</c:v>
                </c:pt>
                <c:pt idx="10743">
                  <c:v>53.47</c:v>
                </c:pt>
                <c:pt idx="10744">
                  <c:v>10.67</c:v>
                </c:pt>
                <c:pt idx="10745">
                  <c:v>25.35</c:v>
                </c:pt>
                <c:pt idx="10746">
                  <c:v>39.700000000000003</c:v>
                </c:pt>
                <c:pt idx="10747">
                  <c:v>66.08</c:v>
                </c:pt>
                <c:pt idx="10748">
                  <c:v>60.23</c:v>
                </c:pt>
                <c:pt idx="10749">
                  <c:v>12.01</c:v>
                </c:pt>
                <c:pt idx="10750">
                  <c:v>30.62</c:v>
                </c:pt>
                <c:pt idx="10751">
                  <c:v>53.31</c:v>
                </c:pt>
                <c:pt idx="10752">
                  <c:v>10.65</c:v>
                </c:pt>
                <c:pt idx="10753">
                  <c:v>25.16</c:v>
                </c:pt>
                <c:pt idx="10754">
                  <c:v>39.53</c:v>
                </c:pt>
                <c:pt idx="10755">
                  <c:v>66.03</c:v>
                </c:pt>
                <c:pt idx="10756">
                  <c:v>60.48</c:v>
                </c:pt>
                <c:pt idx="10757">
                  <c:v>12.16</c:v>
                </c:pt>
                <c:pt idx="10758">
                  <c:v>30.81</c:v>
                </c:pt>
                <c:pt idx="10759">
                  <c:v>53.15</c:v>
                </c:pt>
                <c:pt idx="10760">
                  <c:v>10.63</c:v>
                </c:pt>
                <c:pt idx="10761">
                  <c:v>24.97</c:v>
                </c:pt>
                <c:pt idx="10762">
                  <c:v>39.36</c:v>
                </c:pt>
                <c:pt idx="10763">
                  <c:v>65.98</c:v>
                </c:pt>
                <c:pt idx="10764">
                  <c:v>60.74</c:v>
                </c:pt>
                <c:pt idx="10765">
                  <c:v>12.31</c:v>
                </c:pt>
                <c:pt idx="10766">
                  <c:v>30.99</c:v>
                </c:pt>
                <c:pt idx="10767">
                  <c:v>52.98</c:v>
                </c:pt>
                <c:pt idx="10768">
                  <c:v>10.61</c:v>
                </c:pt>
                <c:pt idx="10769">
                  <c:v>24.78</c:v>
                </c:pt>
                <c:pt idx="10770">
                  <c:v>39.19</c:v>
                </c:pt>
                <c:pt idx="10771">
                  <c:v>65.92</c:v>
                </c:pt>
                <c:pt idx="10772">
                  <c:v>61</c:v>
                </c:pt>
                <c:pt idx="10773">
                  <c:v>12.46</c:v>
                </c:pt>
                <c:pt idx="10774">
                  <c:v>31.18</c:v>
                </c:pt>
                <c:pt idx="10775">
                  <c:v>52.82</c:v>
                </c:pt>
                <c:pt idx="10776">
                  <c:v>10.59</c:v>
                </c:pt>
                <c:pt idx="10777">
                  <c:v>24.59</c:v>
                </c:pt>
                <c:pt idx="10778">
                  <c:v>39.020000000000003</c:v>
                </c:pt>
                <c:pt idx="10779">
                  <c:v>65.86</c:v>
                </c:pt>
                <c:pt idx="10780">
                  <c:v>61.26</c:v>
                </c:pt>
                <c:pt idx="10781">
                  <c:v>12.61</c:v>
                </c:pt>
                <c:pt idx="10782">
                  <c:v>31.37</c:v>
                </c:pt>
                <c:pt idx="10783">
                  <c:v>52.65</c:v>
                </c:pt>
                <c:pt idx="10784">
                  <c:v>10.56</c:v>
                </c:pt>
                <c:pt idx="10785">
                  <c:v>24.4</c:v>
                </c:pt>
                <c:pt idx="10786">
                  <c:v>38.840000000000003</c:v>
                </c:pt>
                <c:pt idx="10787">
                  <c:v>65.8</c:v>
                </c:pt>
                <c:pt idx="10788">
                  <c:v>61.52</c:v>
                </c:pt>
                <c:pt idx="10789">
                  <c:v>12.76</c:v>
                </c:pt>
                <c:pt idx="10790">
                  <c:v>31.55</c:v>
                </c:pt>
                <c:pt idx="10791">
                  <c:v>52.49</c:v>
                </c:pt>
                <c:pt idx="10792">
                  <c:v>10.54</c:v>
                </c:pt>
                <c:pt idx="10793">
                  <c:v>24.2</c:v>
                </c:pt>
                <c:pt idx="10794">
                  <c:v>38.67</c:v>
                </c:pt>
                <c:pt idx="10795">
                  <c:v>65.73</c:v>
                </c:pt>
                <c:pt idx="10796">
                  <c:v>61.77</c:v>
                </c:pt>
                <c:pt idx="10797">
                  <c:v>12.9</c:v>
                </c:pt>
                <c:pt idx="10798">
                  <c:v>31.74</c:v>
                </c:pt>
                <c:pt idx="10799">
                  <c:v>52.32</c:v>
                </c:pt>
                <c:pt idx="10800">
                  <c:v>10.51</c:v>
                </c:pt>
                <c:pt idx="10801">
                  <c:v>24.01</c:v>
                </c:pt>
                <c:pt idx="10802">
                  <c:v>38.5</c:v>
                </c:pt>
                <c:pt idx="10803">
                  <c:v>65.67</c:v>
                </c:pt>
                <c:pt idx="10804">
                  <c:v>62.03</c:v>
                </c:pt>
                <c:pt idx="10805">
                  <c:v>13.05</c:v>
                </c:pt>
                <c:pt idx="10806">
                  <c:v>31.93</c:v>
                </c:pt>
                <c:pt idx="10807">
                  <c:v>52.15</c:v>
                </c:pt>
                <c:pt idx="10808">
                  <c:v>10.49</c:v>
                </c:pt>
                <c:pt idx="10809">
                  <c:v>23.82</c:v>
                </c:pt>
                <c:pt idx="10810">
                  <c:v>38.33</c:v>
                </c:pt>
                <c:pt idx="10811">
                  <c:v>65.59</c:v>
                </c:pt>
                <c:pt idx="10812">
                  <c:v>62.29</c:v>
                </c:pt>
                <c:pt idx="10813">
                  <c:v>13.2</c:v>
                </c:pt>
                <c:pt idx="10814">
                  <c:v>32.119999999999997</c:v>
                </c:pt>
                <c:pt idx="10815">
                  <c:v>51.98</c:v>
                </c:pt>
                <c:pt idx="10816">
                  <c:v>10.46</c:v>
                </c:pt>
                <c:pt idx="10817">
                  <c:v>23.63</c:v>
                </c:pt>
                <c:pt idx="10818">
                  <c:v>38.17</c:v>
                </c:pt>
                <c:pt idx="10819">
                  <c:v>65.52</c:v>
                </c:pt>
                <c:pt idx="10820">
                  <c:v>62.55</c:v>
                </c:pt>
                <c:pt idx="10821">
                  <c:v>13.35</c:v>
                </c:pt>
                <c:pt idx="10822">
                  <c:v>32.299999999999997</c:v>
                </c:pt>
                <c:pt idx="10823">
                  <c:v>51.81</c:v>
                </c:pt>
                <c:pt idx="10824">
                  <c:v>10.43</c:v>
                </c:pt>
                <c:pt idx="10825">
                  <c:v>23.44</c:v>
                </c:pt>
                <c:pt idx="10826">
                  <c:v>38</c:v>
                </c:pt>
                <c:pt idx="10827">
                  <c:v>65.44</c:v>
                </c:pt>
                <c:pt idx="10828">
                  <c:v>62.81</c:v>
                </c:pt>
                <c:pt idx="10829">
                  <c:v>13.5</c:v>
                </c:pt>
                <c:pt idx="10830">
                  <c:v>32.49</c:v>
                </c:pt>
                <c:pt idx="10831">
                  <c:v>51.63</c:v>
                </c:pt>
                <c:pt idx="10832">
                  <c:v>10.4</c:v>
                </c:pt>
                <c:pt idx="10833">
                  <c:v>23.24</c:v>
                </c:pt>
                <c:pt idx="10834">
                  <c:v>37.83</c:v>
                </c:pt>
                <c:pt idx="10835">
                  <c:v>65.36</c:v>
                </c:pt>
                <c:pt idx="10836">
                  <c:v>63.07</c:v>
                </c:pt>
                <c:pt idx="10837">
                  <c:v>13.65</c:v>
                </c:pt>
                <c:pt idx="10838">
                  <c:v>32.68</c:v>
                </c:pt>
                <c:pt idx="10839">
                  <c:v>51.46</c:v>
                </c:pt>
                <c:pt idx="10840">
                  <c:v>10.37</c:v>
                </c:pt>
                <c:pt idx="10841">
                  <c:v>23.05</c:v>
                </c:pt>
                <c:pt idx="10842">
                  <c:v>37.659999999999997</c:v>
                </c:pt>
                <c:pt idx="10843">
                  <c:v>65.28</c:v>
                </c:pt>
                <c:pt idx="10844">
                  <c:v>63.33</c:v>
                </c:pt>
                <c:pt idx="10845">
                  <c:v>13.8</c:v>
                </c:pt>
                <c:pt idx="10846">
                  <c:v>32.869999999999997</c:v>
                </c:pt>
                <c:pt idx="10847">
                  <c:v>51.28</c:v>
                </c:pt>
                <c:pt idx="10848">
                  <c:v>10.34</c:v>
                </c:pt>
                <c:pt idx="10849">
                  <c:v>22.86</c:v>
                </c:pt>
                <c:pt idx="10850">
                  <c:v>37.49</c:v>
                </c:pt>
                <c:pt idx="10851">
                  <c:v>65.19</c:v>
                </c:pt>
                <c:pt idx="10852">
                  <c:v>63.59</c:v>
                </c:pt>
                <c:pt idx="10853">
                  <c:v>13.95</c:v>
                </c:pt>
                <c:pt idx="10854">
                  <c:v>33.06</c:v>
                </c:pt>
                <c:pt idx="10855">
                  <c:v>51.11</c:v>
                </c:pt>
                <c:pt idx="10856">
                  <c:v>10.31</c:v>
                </c:pt>
                <c:pt idx="10857">
                  <c:v>22.67</c:v>
                </c:pt>
                <c:pt idx="10858">
                  <c:v>37.32</c:v>
                </c:pt>
                <c:pt idx="10859">
                  <c:v>65.11</c:v>
                </c:pt>
                <c:pt idx="10860">
                  <c:v>63.85</c:v>
                </c:pt>
                <c:pt idx="10861">
                  <c:v>14.1</c:v>
                </c:pt>
                <c:pt idx="10862">
                  <c:v>33.25</c:v>
                </c:pt>
                <c:pt idx="10863">
                  <c:v>50.93</c:v>
                </c:pt>
                <c:pt idx="10864">
                  <c:v>10.28</c:v>
                </c:pt>
                <c:pt idx="10865">
                  <c:v>22.47</c:v>
                </c:pt>
                <c:pt idx="10866">
                  <c:v>37.15</c:v>
                </c:pt>
                <c:pt idx="10867">
                  <c:v>65.010000000000005</c:v>
                </c:pt>
                <c:pt idx="10868">
                  <c:v>64.099999999999994</c:v>
                </c:pt>
                <c:pt idx="10869">
                  <c:v>14.26</c:v>
                </c:pt>
                <c:pt idx="10870">
                  <c:v>33.43</c:v>
                </c:pt>
                <c:pt idx="10871">
                  <c:v>50.75</c:v>
                </c:pt>
                <c:pt idx="10872">
                  <c:v>10.24</c:v>
                </c:pt>
                <c:pt idx="10873">
                  <c:v>22.28</c:v>
                </c:pt>
                <c:pt idx="10874">
                  <c:v>36.979999999999997</c:v>
                </c:pt>
                <c:pt idx="10875">
                  <c:v>64.92</c:v>
                </c:pt>
                <c:pt idx="10876">
                  <c:v>64.36</c:v>
                </c:pt>
                <c:pt idx="10877">
                  <c:v>14.41</c:v>
                </c:pt>
                <c:pt idx="10878">
                  <c:v>33.619999999999997</c:v>
                </c:pt>
                <c:pt idx="10879">
                  <c:v>50.57</c:v>
                </c:pt>
                <c:pt idx="10880">
                  <c:v>10.210000000000001</c:v>
                </c:pt>
                <c:pt idx="10881">
                  <c:v>22.09</c:v>
                </c:pt>
                <c:pt idx="10882">
                  <c:v>36.82</c:v>
                </c:pt>
                <c:pt idx="10883">
                  <c:v>64.819999999999993</c:v>
                </c:pt>
                <c:pt idx="10884">
                  <c:v>64.62</c:v>
                </c:pt>
                <c:pt idx="10885">
                  <c:v>14.56</c:v>
                </c:pt>
                <c:pt idx="10886">
                  <c:v>33.81</c:v>
                </c:pt>
                <c:pt idx="10887">
                  <c:v>50.39</c:v>
                </c:pt>
                <c:pt idx="10888">
                  <c:v>21.9</c:v>
                </c:pt>
                <c:pt idx="10889">
                  <c:v>36.65</c:v>
                </c:pt>
                <c:pt idx="10890">
                  <c:v>64.72</c:v>
                </c:pt>
                <c:pt idx="10891">
                  <c:v>64.88</c:v>
                </c:pt>
                <c:pt idx="10892">
                  <c:v>14.71</c:v>
                </c:pt>
                <c:pt idx="10893">
                  <c:v>34</c:v>
                </c:pt>
                <c:pt idx="10894">
                  <c:v>50.21</c:v>
                </c:pt>
                <c:pt idx="10895">
                  <c:v>10.14</c:v>
                </c:pt>
                <c:pt idx="10896">
                  <c:v>21.7</c:v>
                </c:pt>
                <c:pt idx="10897">
                  <c:v>36.479999999999997</c:v>
                </c:pt>
                <c:pt idx="10898">
                  <c:v>64.62</c:v>
                </c:pt>
                <c:pt idx="10899">
                  <c:v>65.14</c:v>
                </c:pt>
                <c:pt idx="10900">
                  <c:v>34.19</c:v>
                </c:pt>
                <c:pt idx="10901">
                  <c:v>50.03</c:v>
                </c:pt>
                <c:pt idx="10902">
                  <c:v>21.51</c:v>
                </c:pt>
                <c:pt idx="10903">
                  <c:v>36.31</c:v>
                </c:pt>
                <c:pt idx="10904">
                  <c:v>64.52</c:v>
                </c:pt>
                <c:pt idx="10905">
                  <c:v>65.400000000000006</c:v>
                </c:pt>
                <c:pt idx="10906">
                  <c:v>15.01</c:v>
                </c:pt>
                <c:pt idx="10907">
                  <c:v>34.380000000000003</c:v>
                </c:pt>
                <c:pt idx="10908">
                  <c:v>49.85</c:v>
                </c:pt>
                <c:pt idx="10909">
                  <c:v>21.32</c:v>
                </c:pt>
                <c:pt idx="10910">
                  <c:v>36.15</c:v>
                </c:pt>
                <c:pt idx="10911">
                  <c:v>64.41</c:v>
                </c:pt>
                <c:pt idx="10912">
                  <c:v>65.66</c:v>
                </c:pt>
                <c:pt idx="10913">
                  <c:v>15.16</c:v>
                </c:pt>
                <c:pt idx="10914">
                  <c:v>34.57</c:v>
                </c:pt>
                <c:pt idx="10915">
                  <c:v>49.66</c:v>
                </c:pt>
                <c:pt idx="10916">
                  <c:v>21.12</c:v>
                </c:pt>
                <c:pt idx="10917">
                  <c:v>35.979999999999997</c:v>
                </c:pt>
                <c:pt idx="10918">
                  <c:v>64.3</c:v>
                </c:pt>
                <c:pt idx="10919">
                  <c:v>65.92</c:v>
                </c:pt>
                <c:pt idx="10920">
                  <c:v>15.31</c:v>
                </c:pt>
                <c:pt idx="10921">
                  <c:v>34.76</c:v>
                </c:pt>
                <c:pt idx="10922">
                  <c:v>49.48</c:v>
                </c:pt>
                <c:pt idx="10923">
                  <c:v>20.93</c:v>
                </c:pt>
                <c:pt idx="10924">
                  <c:v>35.81</c:v>
                </c:pt>
                <c:pt idx="10925">
                  <c:v>64.19</c:v>
                </c:pt>
                <c:pt idx="10926">
                  <c:v>66.180000000000007</c:v>
                </c:pt>
                <c:pt idx="10927">
                  <c:v>15.46</c:v>
                </c:pt>
                <c:pt idx="10928">
                  <c:v>34.950000000000003</c:v>
                </c:pt>
                <c:pt idx="10929">
                  <c:v>49.29</c:v>
                </c:pt>
                <c:pt idx="10930">
                  <c:v>20.74</c:v>
                </c:pt>
                <c:pt idx="10931">
                  <c:v>35.65</c:v>
                </c:pt>
                <c:pt idx="10932">
                  <c:v>64.08</c:v>
                </c:pt>
                <c:pt idx="10933">
                  <c:v>66.44</c:v>
                </c:pt>
                <c:pt idx="10934">
                  <c:v>15.61</c:v>
                </c:pt>
                <c:pt idx="10935">
                  <c:v>35.14</c:v>
                </c:pt>
                <c:pt idx="10936">
                  <c:v>49.11</c:v>
                </c:pt>
                <c:pt idx="10937">
                  <c:v>20.54</c:v>
                </c:pt>
                <c:pt idx="10938">
                  <c:v>35.479999999999997</c:v>
                </c:pt>
                <c:pt idx="10939">
                  <c:v>63.96</c:v>
                </c:pt>
                <c:pt idx="10940">
                  <c:v>66.7</c:v>
                </c:pt>
                <c:pt idx="10941">
                  <c:v>15.76</c:v>
                </c:pt>
                <c:pt idx="10942">
                  <c:v>35.33</c:v>
                </c:pt>
                <c:pt idx="10943">
                  <c:v>48.92</c:v>
                </c:pt>
                <c:pt idx="10944">
                  <c:v>20.350000000000001</c:v>
                </c:pt>
                <c:pt idx="10945">
                  <c:v>35.31</c:v>
                </c:pt>
                <c:pt idx="10946">
                  <c:v>63.84</c:v>
                </c:pt>
                <c:pt idx="10947">
                  <c:v>66.959999999999994</c:v>
                </c:pt>
                <c:pt idx="10948">
                  <c:v>15.91</c:v>
                </c:pt>
                <c:pt idx="10949">
                  <c:v>35.53</c:v>
                </c:pt>
                <c:pt idx="10950">
                  <c:v>48.73</c:v>
                </c:pt>
                <c:pt idx="10951">
                  <c:v>20.16</c:v>
                </c:pt>
                <c:pt idx="10952">
                  <c:v>35.15</c:v>
                </c:pt>
                <c:pt idx="10953">
                  <c:v>63.72</c:v>
                </c:pt>
                <c:pt idx="10954">
                  <c:v>67.22</c:v>
                </c:pt>
                <c:pt idx="10955">
                  <c:v>16.059999999999999</c:v>
                </c:pt>
                <c:pt idx="10956">
                  <c:v>35.72</c:v>
                </c:pt>
                <c:pt idx="10957">
                  <c:v>48.55</c:v>
                </c:pt>
                <c:pt idx="10958">
                  <c:v>19.96</c:v>
                </c:pt>
                <c:pt idx="10959">
                  <c:v>34.979999999999997</c:v>
                </c:pt>
                <c:pt idx="10960">
                  <c:v>63.6</c:v>
                </c:pt>
                <c:pt idx="10961">
                  <c:v>67.48</c:v>
                </c:pt>
                <c:pt idx="10962">
                  <c:v>16.22</c:v>
                </c:pt>
                <c:pt idx="10963">
                  <c:v>35.909999999999997</c:v>
                </c:pt>
                <c:pt idx="10964">
                  <c:v>48.36</c:v>
                </c:pt>
                <c:pt idx="10965">
                  <c:v>19.77</c:v>
                </c:pt>
                <c:pt idx="10966">
                  <c:v>34.82</c:v>
                </c:pt>
                <c:pt idx="10967">
                  <c:v>63.47</c:v>
                </c:pt>
                <c:pt idx="10968">
                  <c:v>67.739999999999995</c:v>
                </c:pt>
                <c:pt idx="10969">
                  <c:v>16.37</c:v>
                </c:pt>
                <c:pt idx="10970">
                  <c:v>36.1</c:v>
                </c:pt>
                <c:pt idx="10971">
                  <c:v>48.17</c:v>
                </c:pt>
                <c:pt idx="10972">
                  <c:v>19.579999999999998</c:v>
                </c:pt>
                <c:pt idx="10973">
                  <c:v>34.65</c:v>
                </c:pt>
                <c:pt idx="10974">
                  <c:v>63.34</c:v>
                </c:pt>
                <c:pt idx="10975">
                  <c:v>68</c:v>
                </c:pt>
                <c:pt idx="10976">
                  <c:v>16.52</c:v>
                </c:pt>
                <c:pt idx="10977">
                  <c:v>36.29</c:v>
                </c:pt>
                <c:pt idx="10978">
                  <c:v>47.97</c:v>
                </c:pt>
                <c:pt idx="10979">
                  <c:v>19.38</c:v>
                </c:pt>
                <c:pt idx="10980">
                  <c:v>34.49</c:v>
                </c:pt>
                <c:pt idx="10981">
                  <c:v>63.21</c:v>
                </c:pt>
                <c:pt idx="10982">
                  <c:v>68.260000000000005</c:v>
                </c:pt>
                <c:pt idx="10983">
                  <c:v>16.670000000000002</c:v>
                </c:pt>
                <c:pt idx="10984">
                  <c:v>36.479999999999997</c:v>
                </c:pt>
                <c:pt idx="10985">
                  <c:v>47.78</c:v>
                </c:pt>
                <c:pt idx="10986">
                  <c:v>19.190000000000001</c:v>
                </c:pt>
                <c:pt idx="10987">
                  <c:v>34.32</c:v>
                </c:pt>
                <c:pt idx="10988">
                  <c:v>63.08</c:v>
                </c:pt>
                <c:pt idx="10989">
                  <c:v>68.52</c:v>
                </c:pt>
                <c:pt idx="10990">
                  <c:v>16.82</c:v>
                </c:pt>
                <c:pt idx="10991">
                  <c:v>36.68</c:v>
                </c:pt>
                <c:pt idx="10992">
                  <c:v>47.59</c:v>
                </c:pt>
                <c:pt idx="10993">
                  <c:v>19</c:v>
                </c:pt>
                <c:pt idx="10994">
                  <c:v>34.159999999999997</c:v>
                </c:pt>
                <c:pt idx="10995">
                  <c:v>62.95</c:v>
                </c:pt>
                <c:pt idx="10996">
                  <c:v>68.78</c:v>
                </c:pt>
                <c:pt idx="10997">
                  <c:v>16.97</c:v>
                </c:pt>
                <c:pt idx="10998">
                  <c:v>36.869999999999997</c:v>
                </c:pt>
                <c:pt idx="10999">
                  <c:v>47.4</c:v>
                </c:pt>
                <c:pt idx="11000">
                  <c:v>18.8</c:v>
                </c:pt>
                <c:pt idx="11001">
                  <c:v>33.99</c:v>
                </c:pt>
                <c:pt idx="11002">
                  <c:v>62.81</c:v>
                </c:pt>
                <c:pt idx="11003">
                  <c:v>69.040000000000006</c:v>
                </c:pt>
                <c:pt idx="11004">
                  <c:v>17.13</c:v>
                </c:pt>
                <c:pt idx="11005">
                  <c:v>37.06</c:v>
                </c:pt>
                <c:pt idx="11006">
                  <c:v>47.2</c:v>
                </c:pt>
                <c:pt idx="11007">
                  <c:v>18.61</c:v>
                </c:pt>
                <c:pt idx="11008">
                  <c:v>33.83</c:v>
                </c:pt>
                <c:pt idx="11009">
                  <c:v>62.67</c:v>
                </c:pt>
                <c:pt idx="11010">
                  <c:v>69.3</c:v>
                </c:pt>
                <c:pt idx="11011">
                  <c:v>17.28</c:v>
                </c:pt>
                <c:pt idx="11012">
                  <c:v>37.25</c:v>
                </c:pt>
                <c:pt idx="11013">
                  <c:v>47.01</c:v>
                </c:pt>
                <c:pt idx="11014">
                  <c:v>18.420000000000002</c:v>
                </c:pt>
                <c:pt idx="11015">
                  <c:v>33.659999999999997</c:v>
                </c:pt>
                <c:pt idx="11016">
                  <c:v>62.53</c:v>
                </c:pt>
                <c:pt idx="11017">
                  <c:v>69.56</c:v>
                </c:pt>
                <c:pt idx="11018">
                  <c:v>17.43</c:v>
                </c:pt>
                <c:pt idx="11019">
                  <c:v>37.450000000000003</c:v>
                </c:pt>
                <c:pt idx="11020">
                  <c:v>46.82</c:v>
                </c:pt>
                <c:pt idx="11021">
                  <c:v>18.22</c:v>
                </c:pt>
                <c:pt idx="11022">
                  <c:v>33.5</c:v>
                </c:pt>
                <c:pt idx="11023">
                  <c:v>62.39</c:v>
                </c:pt>
                <c:pt idx="11024">
                  <c:v>69.819999999999993</c:v>
                </c:pt>
                <c:pt idx="11025">
                  <c:v>17.579999999999998</c:v>
                </c:pt>
                <c:pt idx="11026">
                  <c:v>37.64</c:v>
                </c:pt>
                <c:pt idx="11027">
                  <c:v>46.62</c:v>
                </c:pt>
                <c:pt idx="11028">
                  <c:v>18.03</c:v>
                </c:pt>
                <c:pt idx="11029">
                  <c:v>33.33</c:v>
                </c:pt>
                <c:pt idx="11030">
                  <c:v>62.25</c:v>
                </c:pt>
                <c:pt idx="11031">
                  <c:v>70.08</c:v>
                </c:pt>
                <c:pt idx="11032">
                  <c:v>17.73</c:v>
                </c:pt>
                <c:pt idx="11033">
                  <c:v>37.83</c:v>
                </c:pt>
                <c:pt idx="11034">
                  <c:v>46.42</c:v>
                </c:pt>
                <c:pt idx="11035">
                  <c:v>17.829999999999998</c:v>
                </c:pt>
                <c:pt idx="11036">
                  <c:v>33.17</c:v>
                </c:pt>
                <c:pt idx="11037">
                  <c:v>62.1</c:v>
                </c:pt>
                <c:pt idx="11038">
                  <c:v>70.34</c:v>
                </c:pt>
                <c:pt idx="11039">
                  <c:v>17.89</c:v>
                </c:pt>
                <c:pt idx="11040">
                  <c:v>38.03</c:v>
                </c:pt>
                <c:pt idx="11041">
                  <c:v>46.23</c:v>
                </c:pt>
                <c:pt idx="11042">
                  <c:v>17.64</c:v>
                </c:pt>
                <c:pt idx="11043">
                  <c:v>33.01</c:v>
                </c:pt>
                <c:pt idx="11044">
                  <c:v>61.96</c:v>
                </c:pt>
                <c:pt idx="11045">
                  <c:v>70.599999999999994</c:v>
                </c:pt>
                <c:pt idx="11046">
                  <c:v>18.04</c:v>
                </c:pt>
                <c:pt idx="11047">
                  <c:v>38.22</c:v>
                </c:pt>
                <c:pt idx="11048">
                  <c:v>46.03</c:v>
                </c:pt>
                <c:pt idx="11049">
                  <c:v>17.45</c:v>
                </c:pt>
                <c:pt idx="11050">
                  <c:v>32.840000000000003</c:v>
                </c:pt>
                <c:pt idx="11051">
                  <c:v>61.81</c:v>
                </c:pt>
                <c:pt idx="11052">
                  <c:v>70.86</c:v>
                </c:pt>
                <c:pt idx="11053">
                  <c:v>18.190000000000001</c:v>
                </c:pt>
                <c:pt idx="11054">
                  <c:v>38.409999999999997</c:v>
                </c:pt>
                <c:pt idx="11055">
                  <c:v>45.83</c:v>
                </c:pt>
                <c:pt idx="11056">
                  <c:v>17.25</c:v>
                </c:pt>
                <c:pt idx="11057">
                  <c:v>32.68</c:v>
                </c:pt>
                <c:pt idx="11058">
                  <c:v>61.66</c:v>
                </c:pt>
                <c:pt idx="11059">
                  <c:v>71.12</c:v>
                </c:pt>
                <c:pt idx="11060">
                  <c:v>18.34</c:v>
                </c:pt>
                <c:pt idx="11061">
                  <c:v>38.61</c:v>
                </c:pt>
                <c:pt idx="11062">
                  <c:v>10.07</c:v>
                </c:pt>
                <c:pt idx="11063">
                  <c:v>45.63</c:v>
                </c:pt>
                <c:pt idx="11064">
                  <c:v>17.059999999999999</c:v>
                </c:pt>
                <c:pt idx="11065">
                  <c:v>32.520000000000003</c:v>
                </c:pt>
                <c:pt idx="11066">
                  <c:v>61.5</c:v>
                </c:pt>
                <c:pt idx="11067">
                  <c:v>71.38</c:v>
                </c:pt>
                <c:pt idx="11068">
                  <c:v>18.5</c:v>
                </c:pt>
                <c:pt idx="11069">
                  <c:v>38.799999999999997</c:v>
                </c:pt>
                <c:pt idx="11070">
                  <c:v>10.25</c:v>
                </c:pt>
                <c:pt idx="11071">
                  <c:v>45.44</c:v>
                </c:pt>
                <c:pt idx="11072">
                  <c:v>16.87</c:v>
                </c:pt>
                <c:pt idx="11073">
                  <c:v>32.36</c:v>
                </c:pt>
                <c:pt idx="11074">
                  <c:v>61.35</c:v>
                </c:pt>
                <c:pt idx="11075">
                  <c:v>71.64</c:v>
                </c:pt>
                <c:pt idx="11076">
                  <c:v>18.649999999999999</c:v>
                </c:pt>
                <c:pt idx="11077">
                  <c:v>39</c:v>
                </c:pt>
                <c:pt idx="11078">
                  <c:v>10.43</c:v>
                </c:pt>
                <c:pt idx="11079">
                  <c:v>45.24</c:v>
                </c:pt>
                <c:pt idx="11080">
                  <c:v>16.670000000000002</c:v>
                </c:pt>
                <c:pt idx="11081">
                  <c:v>32.19</c:v>
                </c:pt>
                <c:pt idx="11082">
                  <c:v>61.19</c:v>
                </c:pt>
                <c:pt idx="11083">
                  <c:v>71.900000000000006</c:v>
                </c:pt>
                <c:pt idx="11084">
                  <c:v>18.8</c:v>
                </c:pt>
                <c:pt idx="11085">
                  <c:v>39.19</c:v>
                </c:pt>
                <c:pt idx="11086">
                  <c:v>10.61</c:v>
                </c:pt>
                <c:pt idx="11087">
                  <c:v>45.04</c:v>
                </c:pt>
                <c:pt idx="11088">
                  <c:v>16.48</c:v>
                </c:pt>
                <c:pt idx="11089">
                  <c:v>32.03</c:v>
                </c:pt>
                <c:pt idx="11090">
                  <c:v>61.04</c:v>
                </c:pt>
                <c:pt idx="11091">
                  <c:v>72.16</c:v>
                </c:pt>
                <c:pt idx="11092">
                  <c:v>18.95</c:v>
                </c:pt>
                <c:pt idx="11093">
                  <c:v>39.39</c:v>
                </c:pt>
                <c:pt idx="11094">
                  <c:v>10.79</c:v>
                </c:pt>
                <c:pt idx="11095">
                  <c:v>44.84</c:v>
                </c:pt>
                <c:pt idx="11096">
                  <c:v>16.28</c:v>
                </c:pt>
                <c:pt idx="11097">
                  <c:v>31.87</c:v>
                </c:pt>
                <c:pt idx="11098">
                  <c:v>60.88</c:v>
                </c:pt>
                <c:pt idx="11099">
                  <c:v>72.42</c:v>
                </c:pt>
                <c:pt idx="11100">
                  <c:v>19.11</c:v>
                </c:pt>
                <c:pt idx="11101">
                  <c:v>39.58</c:v>
                </c:pt>
                <c:pt idx="11102">
                  <c:v>10.97</c:v>
                </c:pt>
                <c:pt idx="11103">
                  <c:v>44.63</c:v>
                </c:pt>
                <c:pt idx="11104">
                  <c:v>16.09</c:v>
                </c:pt>
                <c:pt idx="11105">
                  <c:v>31.71</c:v>
                </c:pt>
                <c:pt idx="11106">
                  <c:v>60.72</c:v>
                </c:pt>
                <c:pt idx="11107">
                  <c:v>72.680000000000007</c:v>
                </c:pt>
                <c:pt idx="11108">
                  <c:v>19.260000000000002</c:v>
                </c:pt>
                <c:pt idx="11109">
                  <c:v>39.78</c:v>
                </c:pt>
                <c:pt idx="11110">
                  <c:v>11.15</c:v>
                </c:pt>
                <c:pt idx="11111">
                  <c:v>44.43</c:v>
                </c:pt>
                <c:pt idx="11112">
                  <c:v>15.89</c:v>
                </c:pt>
                <c:pt idx="11113">
                  <c:v>31.55</c:v>
                </c:pt>
                <c:pt idx="11114">
                  <c:v>60.55</c:v>
                </c:pt>
                <c:pt idx="11115">
                  <c:v>72.94</c:v>
                </c:pt>
                <c:pt idx="11116">
                  <c:v>19.41</c:v>
                </c:pt>
                <c:pt idx="11117">
                  <c:v>39.97</c:v>
                </c:pt>
                <c:pt idx="11118">
                  <c:v>11.33</c:v>
                </c:pt>
                <c:pt idx="11119">
                  <c:v>44.23</c:v>
                </c:pt>
                <c:pt idx="11120">
                  <c:v>15.7</c:v>
                </c:pt>
                <c:pt idx="11121">
                  <c:v>31.38</c:v>
                </c:pt>
                <c:pt idx="11122">
                  <c:v>60.39</c:v>
                </c:pt>
                <c:pt idx="11123">
                  <c:v>73.2</c:v>
                </c:pt>
                <c:pt idx="11124">
                  <c:v>19.57</c:v>
                </c:pt>
                <c:pt idx="11125">
                  <c:v>40.17</c:v>
                </c:pt>
                <c:pt idx="11126">
                  <c:v>11.51</c:v>
                </c:pt>
                <c:pt idx="11127">
                  <c:v>44.03</c:v>
                </c:pt>
                <c:pt idx="11128">
                  <c:v>15.51</c:v>
                </c:pt>
                <c:pt idx="11129">
                  <c:v>31.22</c:v>
                </c:pt>
                <c:pt idx="11130">
                  <c:v>60.22</c:v>
                </c:pt>
                <c:pt idx="11131">
                  <c:v>73.459999999999994</c:v>
                </c:pt>
                <c:pt idx="11132">
                  <c:v>19.72</c:v>
                </c:pt>
                <c:pt idx="11133">
                  <c:v>40.36</c:v>
                </c:pt>
                <c:pt idx="11134">
                  <c:v>11.69</c:v>
                </c:pt>
                <c:pt idx="11135">
                  <c:v>43.83</c:v>
                </c:pt>
                <c:pt idx="11136">
                  <c:v>15.31</c:v>
                </c:pt>
                <c:pt idx="11137">
                  <c:v>31.06</c:v>
                </c:pt>
                <c:pt idx="11138">
                  <c:v>60.06</c:v>
                </c:pt>
                <c:pt idx="11139">
                  <c:v>73.72</c:v>
                </c:pt>
                <c:pt idx="11140">
                  <c:v>19.87</c:v>
                </c:pt>
                <c:pt idx="11141">
                  <c:v>40.56</c:v>
                </c:pt>
                <c:pt idx="11142">
                  <c:v>11.87</c:v>
                </c:pt>
                <c:pt idx="11143">
                  <c:v>43.62</c:v>
                </c:pt>
                <c:pt idx="11144">
                  <c:v>15.12</c:v>
                </c:pt>
                <c:pt idx="11145">
                  <c:v>30.9</c:v>
                </c:pt>
                <c:pt idx="11146">
                  <c:v>59.89</c:v>
                </c:pt>
                <c:pt idx="11147">
                  <c:v>73.98</c:v>
                </c:pt>
                <c:pt idx="11148">
                  <c:v>20.03</c:v>
                </c:pt>
                <c:pt idx="11149">
                  <c:v>40.75</c:v>
                </c:pt>
                <c:pt idx="11150">
                  <c:v>12.06</c:v>
                </c:pt>
                <c:pt idx="11151">
                  <c:v>43.42</c:v>
                </c:pt>
                <c:pt idx="11152">
                  <c:v>14.92</c:v>
                </c:pt>
                <c:pt idx="11153">
                  <c:v>30.74</c:v>
                </c:pt>
                <c:pt idx="11154">
                  <c:v>59.72</c:v>
                </c:pt>
                <c:pt idx="11155">
                  <c:v>74.239999999999995</c:v>
                </c:pt>
                <c:pt idx="11156">
                  <c:v>20.18</c:v>
                </c:pt>
                <c:pt idx="11157">
                  <c:v>40.950000000000003</c:v>
                </c:pt>
                <c:pt idx="11158">
                  <c:v>12.24</c:v>
                </c:pt>
                <c:pt idx="11159">
                  <c:v>43.22</c:v>
                </c:pt>
                <c:pt idx="11160">
                  <c:v>14.73</c:v>
                </c:pt>
                <c:pt idx="11161">
                  <c:v>30.58</c:v>
                </c:pt>
                <c:pt idx="11162">
                  <c:v>59.55</c:v>
                </c:pt>
                <c:pt idx="11163">
                  <c:v>74.5</c:v>
                </c:pt>
                <c:pt idx="11164">
                  <c:v>20.34</c:v>
                </c:pt>
                <c:pt idx="11165">
                  <c:v>41.14</c:v>
                </c:pt>
                <c:pt idx="11166">
                  <c:v>12.42</c:v>
                </c:pt>
                <c:pt idx="11167">
                  <c:v>43.01</c:v>
                </c:pt>
                <c:pt idx="11168">
                  <c:v>14.54</c:v>
                </c:pt>
                <c:pt idx="11169">
                  <c:v>30.42</c:v>
                </c:pt>
                <c:pt idx="11170">
                  <c:v>59.38</c:v>
                </c:pt>
                <c:pt idx="11171">
                  <c:v>74.760000000000005</c:v>
                </c:pt>
                <c:pt idx="11172">
                  <c:v>20.49</c:v>
                </c:pt>
                <c:pt idx="11173">
                  <c:v>41.34</c:v>
                </c:pt>
                <c:pt idx="11174">
                  <c:v>12.61</c:v>
                </c:pt>
                <c:pt idx="11175">
                  <c:v>42.81</c:v>
                </c:pt>
                <c:pt idx="11176">
                  <c:v>14.34</c:v>
                </c:pt>
                <c:pt idx="11177">
                  <c:v>30.26</c:v>
                </c:pt>
                <c:pt idx="11178">
                  <c:v>59.21</c:v>
                </c:pt>
                <c:pt idx="11179">
                  <c:v>75.02</c:v>
                </c:pt>
                <c:pt idx="11180">
                  <c:v>20.64</c:v>
                </c:pt>
                <c:pt idx="11181">
                  <c:v>41.54</c:v>
                </c:pt>
                <c:pt idx="11182">
                  <c:v>12.79</c:v>
                </c:pt>
                <c:pt idx="11183">
                  <c:v>42.6</c:v>
                </c:pt>
                <c:pt idx="11184">
                  <c:v>14.15</c:v>
                </c:pt>
                <c:pt idx="11185">
                  <c:v>30.1</c:v>
                </c:pt>
                <c:pt idx="11186">
                  <c:v>59.03</c:v>
                </c:pt>
                <c:pt idx="11187">
                  <c:v>75.28</c:v>
                </c:pt>
                <c:pt idx="11188">
                  <c:v>20.8</c:v>
                </c:pt>
                <c:pt idx="11189">
                  <c:v>41.73</c:v>
                </c:pt>
                <c:pt idx="11190">
                  <c:v>12.98</c:v>
                </c:pt>
                <c:pt idx="11191">
                  <c:v>42.4</c:v>
                </c:pt>
                <c:pt idx="11192">
                  <c:v>13.95</c:v>
                </c:pt>
                <c:pt idx="11193">
                  <c:v>29.94</c:v>
                </c:pt>
                <c:pt idx="11194">
                  <c:v>58.86</c:v>
                </c:pt>
                <c:pt idx="11195">
                  <c:v>75.540000000000006</c:v>
                </c:pt>
                <c:pt idx="11196">
                  <c:v>20.95</c:v>
                </c:pt>
                <c:pt idx="11197">
                  <c:v>41.93</c:v>
                </c:pt>
                <c:pt idx="11198">
                  <c:v>13.16</c:v>
                </c:pt>
                <c:pt idx="11199">
                  <c:v>42.19</c:v>
                </c:pt>
                <c:pt idx="11200">
                  <c:v>13.76</c:v>
                </c:pt>
                <c:pt idx="11201">
                  <c:v>29.78</c:v>
                </c:pt>
                <c:pt idx="11202">
                  <c:v>58.68</c:v>
                </c:pt>
                <c:pt idx="11203">
                  <c:v>75.790000000000006</c:v>
                </c:pt>
                <c:pt idx="11204">
                  <c:v>21.11</c:v>
                </c:pt>
                <c:pt idx="11205">
                  <c:v>42.13</c:v>
                </c:pt>
                <c:pt idx="11206">
                  <c:v>13.35</c:v>
                </c:pt>
                <c:pt idx="11207">
                  <c:v>41.99</c:v>
                </c:pt>
                <c:pt idx="11208">
                  <c:v>13.56</c:v>
                </c:pt>
                <c:pt idx="11209">
                  <c:v>29.62</c:v>
                </c:pt>
                <c:pt idx="11210">
                  <c:v>58.5</c:v>
                </c:pt>
                <c:pt idx="11211">
                  <c:v>76.05</c:v>
                </c:pt>
                <c:pt idx="11212">
                  <c:v>21.26</c:v>
                </c:pt>
                <c:pt idx="11213">
                  <c:v>42.32</c:v>
                </c:pt>
                <c:pt idx="11214">
                  <c:v>13.53</c:v>
                </c:pt>
                <c:pt idx="11215">
                  <c:v>41.78</c:v>
                </c:pt>
                <c:pt idx="11216">
                  <c:v>13.37</c:v>
                </c:pt>
                <c:pt idx="11217">
                  <c:v>29.46</c:v>
                </c:pt>
                <c:pt idx="11218">
                  <c:v>58.32</c:v>
                </c:pt>
                <c:pt idx="11219">
                  <c:v>76.31</c:v>
                </c:pt>
                <c:pt idx="11220">
                  <c:v>21.42</c:v>
                </c:pt>
                <c:pt idx="11221">
                  <c:v>42.52</c:v>
                </c:pt>
                <c:pt idx="11222">
                  <c:v>13.72</c:v>
                </c:pt>
                <c:pt idx="11223">
                  <c:v>41.57</c:v>
                </c:pt>
                <c:pt idx="11224">
                  <c:v>13.18</c:v>
                </c:pt>
                <c:pt idx="11225">
                  <c:v>29.3</c:v>
                </c:pt>
                <c:pt idx="11226">
                  <c:v>58.14</c:v>
                </c:pt>
                <c:pt idx="11227">
                  <c:v>76.569999999999993</c:v>
                </c:pt>
                <c:pt idx="11228">
                  <c:v>21.57</c:v>
                </c:pt>
                <c:pt idx="11229">
                  <c:v>42.72</c:v>
                </c:pt>
                <c:pt idx="11230">
                  <c:v>13.9</c:v>
                </c:pt>
                <c:pt idx="11231">
                  <c:v>41.37</c:v>
                </c:pt>
                <c:pt idx="11232">
                  <c:v>12.98</c:v>
                </c:pt>
                <c:pt idx="11233">
                  <c:v>29.14</c:v>
                </c:pt>
                <c:pt idx="11234">
                  <c:v>57.96</c:v>
                </c:pt>
                <c:pt idx="11235">
                  <c:v>76.83</c:v>
                </c:pt>
                <c:pt idx="11236">
                  <c:v>21.73</c:v>
                </c:pt>
                <c:pt idx="11237">
                  <c:v>42.91</c:v>
                </c:pt>
                <c:pt idx="11238">
                  <c:v>14.09</c:v>
                </c:pt>
                <c:pt idx="11239">
                  <c:v>41.16</c:v>
                </c:pt>
                <c:pt idx="11240">
                  <c:v>12.79</c:v>
                </c:pt>
                <c:pt idx="11241">
                  <c:v>28.98</c:v>
                </c:pt>
                <c:pt idx="11242">
                  <c:v>57.78</c:v>
                </c:pt>
                <c:pt idx="11243">
                  <c:v>77.09</c:v>
                </c:pt>
                <c:pt idx="11244">
                  <c:v>21.88</c:v>
                </c:pt>
                <c:pt idx="11245">
                  <c:v>43.11</c:v>
                </c:pt>
                <c:pt idx="11246">
                  <c:v>14.28</c:v>
                </c:pt>
                <c:pt idx="11247">
                  <c:v>40.950000000000003</c:v>
                </c:pt>
                <c:pt idx="11248">
                  <c:v>12.59</c:v>
                </c:pt>
                <c:pt idx="11249">
                  <c:v>28.82</c:v>
                </c:pt>
                <c:pt idx="11250">
                  <c:v>57.6</c:v>
                </c:pt>
                <c:pt idx="11251">
                  <c:v>77.349999999999994</c:v>
                </c:pt>
                <c:pt idx="11252">
                  <c:v>22.04</c:v>
                </c:pt>
                <c:pt idx="11253">
                  <c:v>43.31</c:v>
                </c:pt>
                <c:pt idx="11254">
                  <c:v>14.46</c:v>
                </c:pt>
                <c:pt idx="11255">
                  <c:v>40.74</c:v>
                </c:pt>
                <c:pt idx="11256">
                  <c:v>12.4</c:v>
                </c:pt>
                <c:pt idx="11257">
                  <c:v>28.66</c:v>
                </c:pt>
                <c:pt idx="11258">
                  <c:v>57.41</c:v>
                </c:pt>
                <c:pt idx="11259">
                  <c:v>77.61</c:v>
                </c:pt>
                <c:pt idx="11260">
                  <c:v>22.19</c:v>
                </c:pt>
                <c:pt idx="11261">
                  <c:v>43.51</c:v>
                </c:pt>
                <c:pt idx="11262">
                  <c:v>14.65</c:v>
                </c:pt>
                <c:pt idx="11263">
                  <c:v>40.53</c:v>
                </c:pt>
                <c:pt idx="11264">
                  <c:v>12.2</c:v>
                </c:pt>
                <c:pt idx="11265">
                  <c:v>28.5</c:v>
                </c:pt>
                <c:pt idx="11266">
                  <c:v>57.23</c:v>
                </c:pt>
                <c:pt idx="11267">
                  <c:v>77.86</c:v>
                </c:pt>
                <c:pt idx="11268">
                  <c:v>22.35</c:v>
                </c:pt>
                <c:pt idx="11269">
                  <c:v>43.7</c:v>
                </c:pt>
                <c:pt idx="11270">
                  <c:v>14.84</c:v>
                </c:pt>
                <c:pt idx="11271">
                  <c:v>40.33</c:v>
                </c:pt>
                <c:pt idx="11272">
                  <c:v>12.01</c:v>
                </c:pt>
                <c:pt idx="11273">
                  <c:v>28.35</c:v>
                </c:pt>
                <c:pt idx="11274">
                  <c:v>57.04</c:v>
                </c:pt>
                <c:pt idx="11275">
                  <c:v>78.12</c:v>
                </c:pt>
                <c:pt idx="11276">
                  <c:v>22.5</c:v>
                </c:pt>
                <c:pt idx="11277">
                  <c:v>43.9</c:v>
                </c:pt>
                <c:pt idx="11278">
                  <c:v>15.03</c:v>
                </c:pt>
                <c:pt idx="11279">
                  <c:v>40.119999999999997</c:v>
                </c:pt>
                <c:pt idx="11280">
                  <c:v>11.82</c:v>
                </c:pt>
                <c:pt idx="11281">
                  <c:v>28.19</c:v>
                </c:pt>
                <c:pt idx="11282">
                  <c:v>56.85</c:v>
                </c:pt>
                <c:pt idx="11283">
                  <c:v>78.38</c:v>
                </c:pt>
                <c:pt idx="11284">
                  <c:v>22.66</c:v>
                </c:pt>
                <c:pt idx="11285">
                  <c:v>44.1</c:v>
                </c:pt>
                <c:pt idx="11286">
                  <c:v>15.22</c:v>
                </c:pt>
                <c:pt idx="11287">
                  <c:v>39.909999999999997</c:v>
                </c:pt>
                <c:pt idx="11288">
                  <c:v>11.62</c:v>
                </c:pt>
                <c:pt idx="11289">
                  <c:v>28.03</c:v>
                </c:pt>
                <c:pt idx="11290">
                  <c:v>56.67</c:v>
                </c:pt>
                <c:pt idx="11291">
                  <c:v>78.64</c:v>
                </c:pt>
                <c:pt idx="11292">
                  <c:v>22.81</c:v>
                </c:pt>
                <c:pt idx="11293">
                  <c:v>44.3</c:v>
                </c:pt>
                <c:pt idx="11294">
                  <c:v>15.41</c:v>
                </c:pt>
                <c:pt idx="11295">
                  <c:v>39.700000000000003</c:v>
                </c:pt>
                <c:pt idx="11296">
                  <c:v>11.43</c:v>
                </c:pt>
                <c:pt idx="11297">
                  <c:v>27.87</c:v>
                </c:pt>
                <c:pt idx="11298">
                  <c:v>56.48</c:v>
                </c:pt>
                <c:pt idx="11299">
                  <c:v>78.900000000000006</c:v>
                </c:pt>
                <c:pt idx="11300">
                  <c:v>22.97</c:v>
                </c:pt>
                <c:pt idx="11301">
                  <c:v>44.5</c:v>
                </c:pt>
                <c:pt idx="11302">
                  <c:v>15.59</c:v>
                </c:pt>
                <c:pt idx="11303">
                  <c:v>39.49</c:v>
                </c:pt>
                <c:pt idx="11304">
                  <c:v>11.23</c:v>
                </c:pt>
                <c:pt idx="11305">
                  <c:v>27.71</c:v>
                </c:pt>
                <c:pt idx="11306">
                  <c:v>56.29</c:v>
                </c:pt>
                <c:pt idx="11307">
                  <c:v>79.150000000000006</c:v>
                </c:pt>
                <c:pt idx="11308">
                  <c:v>23.12</c:v>
                </c:pt>
                <c:pt idx="11309">
                  <c:v>44.69</c:v>
                </c:pt>
                <c:pt idx="11310">
                  <c:v>15.78</c:v>
                </c:pt>
                <c:pt idx="11311">
                  <c:v>39.28</c:v>
                </c:pt>
                <c:pt idx="11312">
                  <c:v>11.04</c:v>
                </c:pt>
                <c:pt idx="11313">
                  <c:v>27.56</c:v>
                </c:pt>
                <c:pt idx="11314">
                  <c:v>56.1</c:v>
                </c:pt>
                <c:pt idx="11315">
                  <c:v>79.41</c:v>
                </c:pt>
                <c:pt idx="11316">
                  <c:v>23.28</c:v>
                </c:pt>
                <c:pt idx="11317">
                  <c:v>44.89</c:v>
                </c:pt>
                <c:pt idx="11318">
                  <c:v>15.97</c:v>
                </c:pt>
                <c:pt idx="11319">
                  <c:v>39.07</c:v>
                </c:pt>
                <c:pt idx="11320">
                  <c:v>10.84</c:v>
                </c:pt>
                <c:pt idx="11321">
                  <c:v>27.4</c:v>
                </c:pt>
                <c:pt idx="11322">
                  <c:v>55.91</c:v>
                </c:pt>
                <c:pt idx="11323">
                  <c:v>79.67</c:v>
                </c:pt>
                <c:pt idx="11324">
                  <c:v>23.44</c:v>
                </c:pt>
                <c:pt idx="11325">
                  <c:v>45.09</c:v>
                </c:pt>
                <c:pt idx="11326">
                  <c:v>16.16</c:v>
                </c:pt>
                <c:pt idx="11327">
                  <c:v>38.86</c:v>
                </c:pt>
                <c:pt idx="11328">
                  <c:v>10.65</c:v>
                </c:pt>
                <c:pt idx="11329">
                  <c:v>27.24</c:v>
                </c:pt>
                <c:pt idx="11330">
                  <c:v>55.71</c:v>
                </c:pt>
                <c:pt idx="11331">
                  <c:v>79.92</c:v>
                </c:pt>
                <c:pt idx="11332">
                  <c:v>23.59</c:v>
                </c:pt>
                <c:pt idx="11333">
                  <c:v>45.29</c:v>
                </c:pt>
                <c:pt idx="11334">
                  <c:v>16.350000000000001</c:v>
                </c:pt>
                <c:pt idx="11335">
                  <c:v>38.65</c:v>
                </c:pt>
                <c:pt idx="11336">
                  <c:v>10.46</c:v>
                </c:pt>
                <c:pt idx="11337">
                  <c:v>27.09</c:v>
                </c:pt>
                <c:pt idx="11338">
                  <c:v>55.52</c:v>
                </c:pt>
                <c:pt idx="11339">
                  <c:v>80.180000000000007</c:v>
                </c:pt>
                <c:pt idx="11340">
                  <c:v>23.75</c:v>
                </c:pt>
                <c:pt idx="11341">
                  <c:v>45.49</c:v>
                </c:pt>
                <c:pt idx="11342">
                  <c:v>16.54</c:v>
                </c:pt>
                <c:pt idx="11343">
                  <c:v>38.44</c:v>
                </c:pt>
                <c:pt idx="11344">
                  <c:v>10.26</c:v>
                </c:pt>
                <c:pt idx="11345">
                  <c:v>26.93</c:v>
                </c:pt>
                <c:pt idx="11346">
                  <c:v>55.33</c:v>
                </c:pt>
                <c:pt idx="11347">
                  <c:v>80.44</c:v>
                </c:pt>
                <c:pt idx="11348">
                  <c:v>23.91</c:v>
                </c:pt>
                <c:pt idx="11349">
                  <c:v>45.69</c:v>
                </c:pt>
                <c:pt idx="11350">
                  <c:v>16.739999999999998</c:v>
                </c:pt>
                <c:pt idx="11351">
                  <c:v>38.229999999999997</c:v>
                </c:pt>
                <c:pt idx="11352">
                  <c:v>10.07</c:v>
                </c:pt>
                <c:pt idx="11353">
                  <c:v>26.77</c:v>
                </c:pt>
                <c:pt idx="11354">
                  <c:v>55.13</c:v>
                </c:pt>
                <c:pt idx="11355">
                  <c:v>80.69</c:v>
                </c:pt>
                <c:pt idx="11356">
                  <c:v>24.06</c:v>
                </c:pt>
                <c:pt idx="11357">
                  <c:v>45.88</c:v>
                </c:pt>
                <c:pt idx="11358">
                  <c:v>16.93</c:v>
                </c:pt>
                <c:pt idx="11359">
                  <c:v>38.020000000000003</c:v>
                </c:pt>
                <c:pt idx="11360">
                  <c:v>26.61</c:v>
                </c:pt>
                <c:pt idx="11361">
                  <c:v>54.94</c:v>
                </c:pt>
                <c:pt idx="11362">
                  <c:v>80.95</c:v>
                </c:pt>
                <c:pt idx="11363">
                  <c:v>24.22</c:v>
                </c:pt>
                <c:pt idx="11364">
                  <c:v>46.08</c:v>
                </c:pt>
                <c:pt idx="11365">
                  <c:v>17.12</c:v>
                </c:pt>
                <c:pt idx="11366">
                  <c:v>37.81</c:v>
                </c:pt>
                <c:pt idx="11367">
                  <c:v>26.46</c:v>
                </c:pt>
                <c:pt idx="11368">
                  <c:v>54.74</c:v>
                </c:pt>
                <c:pt idx="11369">
                  <c:v>81.2</c:v>
                </c:pt>
                <c:pt idx="11370">
                  <c:v>24.38</c:v>
                </c:pt>
                <c:pt idx="11371">
                  <c:v>46.28</c:v>
                </c:pt>
                <c:pt idx="11372">
                  <c:v>17.309999999999999</c:v>
                </c:pt>
                <c:pt idx="11373">
                  <c:v>37.6</c:v>
                </c:pt>
                <c:pt idx="11374">
                  <c:v>26.3</c:v>
                </c:pt>
                <c:pt idx="11375">
                  <c:v>54.55</c:v>
                </c:pt>
                <c:pt idx="11376">
                  <c:v>81.459999999999994</c:v>
                </c:pt>
                <c:pt idx="11377">
                  <c:v>24.53</c:v>
                </c:pt>
                <c:pt idx="11378">
                  <c:v>46.48</c:v>
                </c:pt>
                <c:pt idx="11379">
                  <c:v>17.5</c:v>
                </c:pt>
                <c:pt idx="11380">
                  <c:v>37.39</c:v>
                </c:pt>
                <c:pt idx="11381">
                  <c:v>26.15</c:v>
                </c:pt>
                <c:pt idx="11382">
                  <c:v>54.35</c:v>
                </c:pt>
                <c:pt idx="11383">
                  <c:v>81.709999999999994</c:v>
                </c:pt>
                <c:pt idx="11384">
                  <c:v>24.69</c:v>
                </c:pt>
                <c:pt idx="11385">
                  <c:v>46.68</c:v>
                </c:pt>
                <c:pt idx="11386">
                  <c:v>17.7</c:v>
                </c:pt>
                <c:pt idx="11387">
                  <c:v>37.18</c:v>
                </c:pt>
                <c:pt idx="11388">
                  <c:v>25.99</c:v>
                </c:pt>
                <c:pt idx="11389">
                  <c:v>54.15</c:v>
                </c:pt>
                <c:pt idx="11390">
                  <c:v>81.97</c:v>
                </c:pt>
                <c:pt idx="11391">
                  <c:v>24.85</c:v>
                </c:pt>
                <c:pt idx="11392">
                  <c:v>46.88</c:v>
                </c:pt>
                <c:pt idx="11393">
                  <c:v>17.89</c:v>
                </c:pt>
                <c:pt idx="11394">
                  <c:v>36.97</c:v>
                </c:pt>
                <c:pt idx="11395">
                  <c:v>25.83</c:v>
                </c:pt>
                <c:pt idx="11396">
                  <c:v>53.95</c:v>
                </c:pt>
                <c:pt idx="11397">
                  <c:v>82.22</c:v>
                </c:pt>
                <c:pt idx="11398">
                  <c:v>25</c:v>
                </c:pt>
                <c:pt idx="11399">
                  <c:v>47.08</c:v>
                </c:pt>
                <c:pt idx="11400">
                  <c:v>18.079999999999998</c:v>
                </c:pt>
                <c:pt idx="11401">
                  <c:v>36.76</c:v>
                </c:pt>
                <c:pt idx="11402">
                  <c:v>25.68</c:v>
                </c:pt>
                <c:pt idx="11403">
                  <c:v>53.75</c:v>
                </c:pt>
                <c:pt idx="11404">
                  <c:v>82.47</c:v>
                </c:pt>
                <c:pt idx="11405">
                  <c:v>25.16</c:v>
                </c:pt>
                <c:pt idx="11406">
                  <c:v>47.28</c:v>
                </c:pt>
                <c:pt idx="11407">
                  <c:v>18.28</c:v>
                </c:pt>
                <c:pt idx="11408">
                  <c:v>36.54</c:v>
                </c:pt>
                <c:pt idx="11409">
                  <c:v>25.52</c:v>
                </c:pt>
                <c:pt idx="11410">
                  <c:v>53.55</c:v>
                </c:pt>
                <c:pt idx="11411">
                  <c:v>82.73</c:v>
                </c:pt>
                <c:pt idx="11412">
                  <c:v>25.32</c:v>
                </c:pt>
                <c:pt idx="11413">
                  <c:v>47.48</c:v>
                </c:pt>
                <c:pt idx="11414">
                  <c:v>18.47</c:v>
                </c:pt>
                <c:pt idx="11415">
                  <c:v>36.33</c:v>
                </c:pt>
                <c:pt idx="11416">
                  <c:v>25.37</c:v>
                </c:pt>
                <c:pt idx="11417">
                  <c:v>53.35</c:v>
                </c:pt>
                <c:pt idx="11418">
                  <c:v>82.98</c:v>
                </c:pt>
                <c:pt idx="11419">
                  <c:v>25.48</c:v>
                </c:pt>
                <c:pt idx="11420">
                  <c:v>47.68</c:v>
                </c:pt>
                <c:pt idx="11421">
                  <c:v>18.66</c:v>
                </c:pt>
                <c:pt idx="11422">
                  <c:v>36.119999999999997</c:v>
                </c:pt>
                <c:pt idx="11423">
                  <c:v>25.21</c:v>
                </c:pt>
                <c:pt idx="11424">
                  <c:v>53.15</c:v>
                </c:pt>
                <c:pt idx="11425">
                  <c:v>83.23</c:v>
                </c:pt>
                <c:pt idx="11426">
                  <c:v>25.64</c:v>
                </c:pt>
                <c:pt idx="11427">
                  <c:v>47.87</c:v>
                </c:pt>
                <c:pt idx="11428">
                  <c:v>35.909999999999997</c:v>
                </c:pt>
                <c:pt idx="11429">
                  <c:v>25.06</c:v>
                </c:pt>
                <c:pt idx="11430">
                  <c:v>52.95</c:v>
                </c:pt>
                <c:pt idx="11431">
                  <c:v>83.48</c:v>
                </c:pt>
                <c:pt idx="11432">
                  <c:v>25.79</c:v>
                </c:pt>
                <c:pt idx="11433">
                  <c:v>48.07</c:v>
                </c:pt>
                <c:pt idx="11434">
                  <c:v>19.05</c:v>
                </c:pt>
                <c:pt idx="11435">
                  <c:v>35.700000000000003</c:v>
                </c:pt>
                <c:pt idx="11436">
                  <c:v>24.9</c:v>
                </c:pt>
                <c:pt idx="11437">
                  <c:v>52.75</c:v>
                </c:pt>
                <c:pt idx="11438">
                  <c:v>83.73</c:v>
                </c:pt>
                <c:pt idx="11439">
                  <c:v>25.95</c:v>
                </c:pt>
                <c:pt idx="11440">
                  <c:v>48.27</c:v>
                </c:pt>
                <c:pt idx="11441">
                  <c:v>19.25</c:v>
                </c:pt>
                <c:pt idx="11442">
                  <c:v>35.49</c:v>
                </c:pt>
                <c:pt idx="11443">
                  <c:v>24.75</c:v>
                </c:pt>
                <c:pt idx="11444">
                  <c:v>52.55</c:v>
                </c:pt>
                <c:pt idx="11445">
                  <c:v>83.98</c:v>
                </c:pt>
                <c:pt idx="11446">
                  <c:v>26.11</c:v>
                </c:pt>
                <c:pt idx="11447">
                  <c:v>48.47</c:v>
                </c:pt>
                <c:pt idx="11448">
                  <c:v>19.440000000000001</c:v>
                </c:pt>
                <c:pt idx="11449">
                  <c:v>35.270000000000003</c:v>
                </c:pt>
                <c:pt idx="11450">
                  <c:v>24.59</c:v>
                </c:pt>
                <c:pt idx="11451">
                  <c:v>52.34</c:v>
                </c:pt>
                <c:pt idx="11452">
                  <c:v>84.23</c:v>
                </c:pt>
                <c:pt idx="11453">
                  <c:v>26.27</c:v>
                </c:pt>
                <c:pt idx="11454">
                  <c:v>48.67</c:v>
                </c:pt>
                <c:pt idx="11455">
                  <c:v>19.64</c:v>
                </c:pt>
                <c:pt idx="11456">
                  <c:v>35.06</c:v>
                </c:pt>
                <c:pt idx="11457">
                  <c:v>24.44</c:v>
                </c:pt>
                <c:pt idx="11458">
                  <c:v>52.14</c:v>
                </c:pt>
                <c:pt idx="11459">
                  <c:v>84.48</c:v>
                </c:pt>
                <c:pt idx="11460">
                  <c:v>26.43</c:v>
                </c:pt>
                <c:pt idx="11461">
                  <c:v>48.87</c:v>
                </c:pt>
                <c:pt idx="11462">
                  <c:v>19.829999999999998</c:v>
                </c:pt>
                <c:pt idx="11463">
                  <c:v>34.85</c:v>
                </c:pt>
                <c:pt idx="11464">
                  <c:v>24.28</c:v>
                </c:pt>
                <c:pt idx="11465">
                  <c:v>51.94</c:v>
                </c:pt>
                <c:pt idx="11466">
                  <c:v>84.72</c:v>
                </c:pt>
                <c:pt idx="11467">
                  <c:v>26.59</c:v>
                </c:pt>
                <c:pt idx="11468">
                  <c:v>49.07</c:v>
                </c:pt>
                <c:pt idx="11469">
                  <c:v>20.03</c:v>
                </c:pt>
                <c:pt idx="11470">
                  <c:v>34.64</c:v>
                </c:pt>
                <c:pt idx="11471">
                  <c:v>24.13</c:v>
                </c:pt>
                <c:pt idx="11472">
                  <c:v>51.73</c:v>
                </c:pt>
                <c:pt idx="11473">
                  <c:v>84.97</c:v>
                </c:pt>
                <c:pt idx="11474">
                  <c:v>26.75</c:v>
                </c:pt>
                <c:pt idx="11475">
                  <c:v>49.27</c:v>
                </c:pt>
                <c:pt idx="11476">
                  <c:v>20.23</c:v>
                </c:pt>
                <c:pt idx="11477">
                  <c:v>34.43</c:v>
                </c:pt>
                <c:pt idx="11478">
                  <c:v>23.97</c:v>
                </c:pt>
                <c:pt idx="11479">
                  <c:v>51.53</c:v>
                </c:pt>
                <c:pt idx="11480">
                  <c:v>85.21</c:v>
                </c:pt>
                <c:pt idx="11481">
                  <c:v>26.9</c:v>
                </c:pt>
                <c:pt idx="11482">
                  <c:v>49.47</c:v>
                </c:pt>
                <c:pt idx="11483">
                  <c:v>20.420000000000002</c:v>
                </c:pt>
                <c:pt idx="11484">
                  <c:v>34.22</c:v>
                </c:pt>
                <c:pt idx="11485">
                  <c:v>23.82</c:v>
                </c:pt>
                <c:pt idx="11486">
                  <c:v>51.32</c:v>
                </c:pt>
                <c:pt idx="11487">
                  <c:v>85.45</c:v>
                </c:pt>
                <c:pt idx="11488">
                  <c:v>27.06</c:v>
                </c:pt>
                <c:pt idx="11489">
                  <c:v>49.67</c:v>
                </c:pt>
                <c:pt idx="11490">
                  <c:v>20.62</c:v>
                </c:pt>
                <c:pt idx="11491">
                  <c:v>34</c:v>
                </c:pt>
                <c:pt idx="11492">
                  <c:v>23.67</c:v>
                </c:pt>
                <c:pt idx="11493">
                  <c:v>51.12</c:v>
                </c:pt>
                <c:pt idx="11494">
                  <c:v>85.69</c:v>
                </c:pt>
                <c:pt idx="11495">
                  <c:v>27.22</c:v>
                </c:pt>
                <c:pt idx="11496">
                  <c:v>49.87</c:v>
                </c:pt>
                <c:pt idx="11497">
                  <c:v>20.82</c:v>
                </c:pt>
                <c:pt idx="11498">
                  <c:v>33.79</c:v>
                </c:pt>
                <c:pt idx="11499">
                  <c:v>23.51</c:v>
                </c:pt>
                <c:pt idx="11500">
                  <c:v>50.91</c:v>
                </c:pt>
                <c:pt idx="11501">
                  <c:v>85.93</c:v>
                </c:pt>
                <c:pt idx="11502">
                  <c:v>27.38</c:v>
                </c:pt>
                <c:pt idx="11503">
                  <c:v>50.07</c:v>
                </c:pt>
                <c:pt idx="11504">
                  <c:v>21.01</c:v>
                </c:pt>
                <c:pt idx="11505">
                  <c:v>33.58</c:v>
                </c:pt>
                <c:pt idx="11506">
                  <c:v>23.36</c:v>
                </c:pt>
                <c:pt idx="11507">
                  <c:v>50.71</c:v>
                </c:pt>
                <c:pt idx="11508">
                  <c:v>86.16</c:v>
                </c:pt>
                <c:pt idx="11509">
                  <c:v>27.54</c:v>
                </c:pt>
                <c:pt idx="11510">
                  <c:v>50.27</c:v>
                </c:pt>
                <c:pt idx="11511">
                  <c:v>21.21</c:v>
                </c:pt>
                <c:pt idx="11512">
                  <c:v>33.369999999999997</c:v>
                </c:pt>
                <c:pt idx="11513">
                  <c:v>23.21</c:v>
                </c:pt>
                <c:pt idx="11514">
                  <c:v>50.5</c:v>
                </c:pt>
                <c:pt idx="11515">
                  <c:v>86.39</c:v>
                </c:pt>
                <c:pt idx="11516">
                  <c:v>27.7</c:v>
                </c:pt>
                <c:pt idx="11517">
                  <c:v>50.47</c:v>
                </c:pt>
                <c:pt idx="11518">
                  <c:v>21.41</c:v>
                </c:pt>
                <c:pt idx="11519">
                  <c:v>33.159999999999997</c:v>
                </c:pt>
                <c:pt idx="11520">
                  <c:v>23.05</c:v>
                </c:pt>
                <c:pt idx="11521">
                  <c:v>50.29</c:v>
                </c:pt>
                <c:pt idx="11522">
                  <c:v>86.62</c:v>
                </c:pt>
                <c:pt idx="11523">
                  <c:v>27.86</c:v>
                </c:pt>
                <c:pt idx="11524">
                  <c:v>50.67</c:v>
                </c:pt>
                <c:pt idx="11525">
                  <c:v>21.61</c:v>
                </c:pt>
                <c:pt idx="11526">
                  <c:v>32.94</c:v>
                </c:pt>
                <c:pt idx="11527">
                  <c:v>22.9</c:v>
                </c:pt>
                <c:pt idx="11528">
                  <c:v>50.08</c:v>
                </c:pt>
                <c:pt idx="11529">
                  <c:v>86.84</c:v>
                </c:pt>
                <c:pt idx="11530">
                  <c:v>28.02</c:v>
                </c:pt>
                <c:pt idx="11531">
                  <c:v>50.86</c:v>
                </c:pt>
                <c:pt idx="11532">
                  <c:v>21.81</c:v>
                </c:pt>
                <c:pt idx="11533">
                  <c:v>32.729999999999997</c:v>
                </c:pt>
                <c:pt idx="11534">
                  <c:v>22.75</c:v>
                </c:pt>
                <c:pt idx="11535">
                  <c:v>49.88</c:v>
                </c:pt>
                <c:pt idx="11536">
                  <c:v>87.06</c:v>
                </c:pt>
                <c:pt idx="11537">
                  <c:v>28.18</c:v>
                </c:pt>
                <c:pt idx="11538">
                  <c:v>51.06</c:v>
                </c:pt>
                <c:pt idx="11539">
                  <c:v>22</c:v>
                </c:pt>
                <c:pt idx="11540">
                  <c:v>32.520000000000003</c:v>
                </c:pt>
                <c:pt idx="11541">
                  <c:v>22.59</c:v>
                </c:pt>
                <c:pt idx="11542">
                  <c:v>49.67</c:v>
                </c:pt>
                <c:pt idx="11543">
                  <c:v>87.27</c:v>
                </c:pt>
                <c:pt idx="11544">
                  <c:v>28.34</c:v>
                </c:pt>
                <c:pt idx="11545">
                  <c:v>51.26</c:v>
                </c:pt>
                <c:pt idx="11546">
                  <c:v>22.2</c:v>
                </c:pt>
                <c:pt idx="11547">
                  <c:v>32.31</c:v>
                </c:pt>
                <c:pt idx="11548">
                  <c:v>22.44</c:v>
                </c:pt>
                <c:pt idx="11549">
                  <c:v>49.46</c:v>
                </c:pt>
                <c:pt idx="11550">
                  <c:v>87.46</c:v>
                </c:pt>
                <c:pt idx="11551">
                  <c:v>28.5</c:v>
                </c:pt>
                <c:pt idx="11552">
                  <c:v>51.46</c:v>
                </c:pt>
                <c:pt idx="11553">
                  <c:v>22.4</c:v>
                </c:pt>
                <c:pt idx="11554">
                  <c:v>32.1</c:v>
                </c:pt>
                <c:pt idx="11555">
                  <c:v>22.29</c:v>
                </c:pt>
                <c:pt idx="11556">
                  <c:v>49.25</c:v>
                </c:pt>
                <c:pt idx="11557">
                  <c:v>87.65</c:v>
                </c:pt>
                <c:pt idx="11558">
                  <c:v>28.66</c:v>
                </c:pt>
                <c:pt idx="11559">
                  <c:v>51.66</c:v>
                </c:pt>
                <c:pt idx="11560">
                  <c:v>22.6</c:v>
                </c:pt>
                <c:pt idx="11561">
                  <c:v>31.88</c:v>
                </c:pt>
                <c:pt idx="11562">
                  <c:v>22.13</c:v>
                </c:pt>
                <c:pt idx="11563">
                  <c:v>49.04</c:v>
                </c:pt>
                <c:pt idx="11564">
                  <c:v>87.83</c:v>
                </c:pt>
                <c:pt idx="11565">
                  <c:v>28.82</c:v>
                </c:pt>
                <c:pt idx="11566">
                  <c:v>51.86</c:v>
                </c:pt>
                <c:pt idx="11567">
                  <c:v>22.8</c:v>
                </c:pt>
                <c:pt idx="11568">
                  <c:v>31.67</c:v>
                </c:pt>
                <c:pt idx="11569">
                  <c:v>21.98</c:v>
                </c:pt>
                <c:pt idx="11570">
                  <c:v>48.83</c:v>
                </c:pt>
                <c:pt idx="11571">
                  <c:v>87.98</c:v>
                </c:pt>
                <c:pt idx="11572">
                  <c:v>28.99</c:v>
                </c:pt>
                <c:pt idx="11573">
                  <c:v>52.06</c:v>
                </c:pt>
                <c:pt idx="11574">
                  <c:v>23</c:v>
                </c:pt>
                <c:pt idx="11575">
                  <c:v>31.46</c:v>
                </c:pt>
                <c:pt idx="11576">
                  <c:v>21.83</c:v>
                </c:pt>
                <c:pt idx="11577">
                  <c:v>48.62</c:v>
                </c:pt>
                <c:pt idx="11578">
                  <c:v>88.12</c:v>
                </c:pt>
                <c:pt idx="11579">
                  <c:v>29.15</c:v>
                </c:pt>
                <c:pt idx="11580">
                  <c:v>52.26</c:v>
                </c:pt>
                <c:pt idx="11581">
                  <c:v>23.2</c:v>
                </c:pt>
                <c:pt idx="11582">
                  <c:v>31.25</c:v>
                </c:pt>
                <c:pt idx="11583">
                  <c:v>21.68</c:v>
                </c:pt>
                <c:pt idx="11584">
                  <c:v>48.42</c:v>
                </c:pt>
                <c:pt idx="11585">
                  <c:v>88.22</c:v>
                </c:pt>
                <c:pt idx="11586">
                  <c:v>29.31</c:v>
                </c:pt>
                <c:pt idx="11587">
                  <c:v>52.46</c:v>
                </c:pt>
                <c:pt idx="11588">
                  <c:v>23.4</c:v>
                </c:pt>
                <c:pt idx="11589">
                  <c:v>31.04</c:v>
                </c:pt>
                <c:pt idx="11590">
                  <c:v>21.53</c:v>
                </c:pt>
                <c:pt idx="11591">
                  <c:v>48.21</c:v>
                </c:pt>
                <c:pt idx="11592">
                  <c:v>88.3</c:v>
                </c:pt>
                <c:pt idx="11593">
                  <c:v>29.47</c:v>
                </c:pt>
                <c:pt idx="11594">
                  <c:v>52.65</c:v>
                </c:pt>
                <c:pt idx="11595">
                  <c:v>23.6</c:v>
                </c:pt>
                <c:pt idx="11596">
                  <c:v>30.83</c:v>
                </c:pt>
                <c:pt idx="11597">
                  <c:v>21.37</c:v>
                </c:pt>
                <c:pt idx="11598">
                  <c:v>48</c:v>
                </c:pt>
                <c:pt idx="11599">
                  <c:v>88.33</c:v>
                </c:pt>
                <c:pt idx="11600">
                  <c:v>29.63</c:v>
                </c:pt>
                <c:pt idx="11601">
                  <c:v>52.85</c:v>
                </c:pt>
                <c:pt idx="11602">
                  <c:v>23.8</c:v>
                </c:pt>
                <c:pt idx="11603">
                  <c:v>30.61</c:v>
                </c:pt>
                <c:pt idx="11604">
                  <c:v>21.22</c:v>
                </c:pt>
                <c:pt idx="11605">
                  <c:v>47.78</c:v>
                </c:pt>
                <c:pt idx="11606">
                  <c:v>88.33</c:v>
                </c:pt>
                <c:pt idx="11607">
                  <c:v>29.79</c:v>
                </c:pt>
                <c:pt idx="11608">
                  <c:v>53.05</c:v>
                </c:pt>
                <c:pt idx="11609">
                  <c:v>24</c:v>
                </c:pt>
                <c:pt idx="11610">
                  <c:v>30.4</c:v>
                </c:pt>
                <c:pt idx="11611">
                  <c:v>21.07</c:v>
                </c:pt>
                <c:pt idx="11612">
                  <c:v>47.57</c:v>
                </c:pt>
                <c:pt idx="11613">
                  <c:v>88.29</c:v>
                </c:pt>
                <c:pt idx="11614">
                  <c:v>29.95</c:v>
                </c:pt>
                <c:pt idx="11615">
                  <c:v>53.25</c:v>
                </c:pt>
                <c:pt idx="11616">
                  <c:v>24.2</c:v>
                </c:pt>
                <c:pt idx="11617">
                  <c:v>30.19</c:v>
                </c:pt>
                <c:pt idx="11618">
                  <c:v>20.92</c:v>
                </c:pt>
                <c:pt idx="11619">
                  <c:v>47.36</c:v>
                </c:pt>
                <c:pt idx="11620">
                  <c:v>88.21</c:v>
                </c:pt>
                <c:pt idx="11621">
                  <c:v>30.12</c:v>
                </c:pt>
                <c:pt idx="11622">
                  <c:v>53.45</c:v>
                </c:pt>
                <c:pt idx="11623">
                  <c:v>24.4</c:v>
                </c:pt>
                <c:pt idx="11624">
                  <c:v>29.98</c:v>
                </c:pt>
                <c:pt idx="11625">
                  <c:v>20.77</c:v>
                </c:pt>
                <c:pt idx="11626">
                  <c:v>47.15</c:v>
                </c:pt>
                <c:pt idx="11627">
                  <c:v>88.11</c:v>
                </c:pt>
                <c:pt idx="11628">
                  <c:v>30.28</c:v>
                </c:pt>
                <c:pt idx="11629">
                  <c:v>53.65</c:v>
                </c:pt>
                <c:pt idx="11630">
                  <c:v>24.6</c:v>
                </c:pt>
                <c:pt idx="11631">
                  <c:v>29.77</c:v>
                </c:pt>
                <c:pt idx="11632">
                  <c:v>20.62</c:v>
                </c:pt>
                <c:pt idx="11633">
                  <c:v>46.94</c:v>
                </c:pt>
                <c:pt idx="11634">
                  <c:v>87.97</c:v>
                </c:pt>
                <c:pt idx="11635">
                  <c:v>30.44</c:v>
                </c:pt>
                <c:pt idx="11636">
                  <c:v>53.84</c:v>
                </c:pt>
                <c:pt idx="11637">
                  <c:v>24.81</c:v>
                </c:pt>
                <c:pt idx="11638">
                  <c:v>29.56</c:v>
                </c:pt>
                <c:pt idx="11639">
                  <c:v>20.46</c:v>
                </c:pt>
                <c:pt idx="11640">
                  <c:v>46.73</c:v>
                </c:pt>
                <c:pt idx="11641">
                  <c:v>87.82</c:v>
                </c:pt>
                <c:pt idx="11642">
                  <c:v>30.6</c:v>
                </c:pt>
                <c:pt idx="11643">
                  <c:v>54.04</c:v>
                </c:pt>
                <c:pt idx="11644">
                  <c:v>25.01</c:v>
                </c:pt>
                <c:pt idx="11645">
                  <c:v>29.35</c:v>
                </c:pt>
                <c:pt idx="11646">
                  <c:v>20.309999999999999</c:v>
                </c:pt>
                <c:pt idx="11647">
                  <c:v>46.52</c:v>
                </c:pt>
                <c:pt idx="11648">
                  <c:v>87.64</c:v>
                </c:pt>
                <c:pt idx="11649">
                  <c:v>30.77</c:v>
                </c:pt>
                <c:pt idx="11650">
                  <c:v>54.24</c:v>
                </c:pt>
                <c:pt idx="11651">
                  <c:v>25.21</c:v>
                </c:pt>
                <c:pt idx="11652">
                  <c:v>29.14</c:v>
                </c:pt>
                <c:pt idx="11653">
                  <c:v>20.16</c:v>
                </c:pt>
                <c:pt idx="11654">
                  <c:v>46.31</c:v>
                </c:pt>
                <c:pt idx="11655">
                  <c:v>87.46</c:v>
                </c:pt>
                <c:pt idx="11656">
                  <c:v>30.93</c:v>
                </c:pt>
                <c:pt idx="11657">
                  <c:v>54.44</c:v>
                </c:pt>
                <c:pt idx="11658">
                  <c:v>25.41</c:v>
                </c:pt>
                <c:pt idx="11659">
                  <c:v>28.92</c:v>
                </c:pt>
                <c:pt idx="11660">
                  <c:v>20.010000000000002</c:v>
                </c:pt>
                <c:pt idx="11661">
                  <c:v>46.09</c:v>
                </c:pt>
                <c:pt idx="11662">
                  <c:v>87.26</c:v>
                </c:pt>
                <c:pt idx="11663">
                  <c:v>31.09</c:v>
                </c:pt>
                <c:pt idx="11664">
                  <c:v>54.63</c:v>
                </c:pt>
                <c:pt idx="11665">
                  <c:v>25.61</c:v>
                </c:pt>
                <c:pt idx="11666">
                  <c:v>28.71</c:v>
                </c:pt>
                <c:pt idx="11667">
                  <c:v>19.86</c:v>
                </c:pt>
                <c:pt idx="11668">
                  <c:v>45.88</c:v>
                </c:pt>
                <c:pt idx="11669">
                  <c:v>87.05</c:v>
                </c:pt>
                <c:pt idx="11670">
                  <c:v>31.26</c:v>
                </c:pt>
                <c:pt idx="11671">
                  <c:v>54.83</c:v>
                </c:pt>
                <c:pt idx="11672">
                  <c:v>25.82</c:v>
                </c:pt>
                <c:pt idx="11673">
                  <c:v>28.5</c:v>
                </c:pt>
                <c:pt idx="11674">
                  <c:v>19.71</c:v>
                </c:pt>
                <c:pt idx="11675">
                  <c:v>45.67</c:v>
                </c:pt>
                <c:pt idx="11676">
                  <c:v>86.84</c:v>
                </c:pt>
                <c:pt idx="11677">
                  <c:v>31.42</c:v>
                </c:pt>
                <c:pt idx="11678">
                  <c:v>55.03</c:v>
                </c:pt>
                <c:pt idx="11679">
                  <c:v>26.02</c:v>
                </c:pt>
                <c:pt idx="11680">
                  <c:v>28.29</c:v>
                </c:pt>
                <c:pt idx="11681">
                  <c:v>19.559999999999999</c:v>
                </c:pt>
                <c:pt idx="11682">
                  <c:v>45.46</c:v>
                </c:pt>
                <c:pt idx="11683">
                  <c:v>86.62</c:v>
                </c:pt>
                <c:pt idx="11684">
                  <c:v>31.58</c:v>
                </c:pt>
                <c:pt idx="11685">
                  <c:v>55.22</c:v>
                </c:pt>
                <c:pt idx="11686">
                  <c:v>26.22</c:v>
                </c:pt>
                <c:pt idx="11687">
                  <c:v>28.08</c:v>
                </c:pt>
                <c:pt idx="11688">
                  <c:v>19.41</c:v>
                </c:pt>
                <c:pt idx="11689">
                  <c:v>45.25</c:v>
                </c:pt>
                <c:pt idx="11690">
                  <c:v>86.4</c:v>
                </c:pt>
                <c:pt idx="11691">
                  <c:v>31.75</c:v>
                </c:pt>
                <c:pt idx="11692">
                  <c:v>55.42</c:v>
                </c:pt>
                <c:pt idx="11693">
                  <c:v>26.42</c:v>
                </c:pt>
                <c:pt idx="11694">
                  <c:v>27.87</c:v>
                </c:pt>
                <c:pt idx="11695">
                  <c:v>19.260000000000002</c:v>
                </c:pt>
                <c:pt idx="11696">
                  <c:v>45.03</c:v>
                </c:pt>
                <c:pt idx="11697">
                  <c:v>86.17</c:v>
                </c:pt>
                <c:pt idx="11698">
                  <c:v>31.91</c:v>
                </c:pt>
                <c:pt idx="11699">
                  <c:v>55.61</c:v>
                </c:pt>
                <c:pt idx="11700">
                  <c:v>26.63</c:v>
                </c:pt>
                <c:pt idx="11701">
                  <c:v>27.66</c:v>
                </c:pt>
                <c:pt idx="11702">
                  <c:v>19.11</c:v>
                </c:pt>
                <c:pt idx="11703">
                  <c:v>44.82</c:v>
                </c:pt>
                <c:pt idx="11704">
                  <c:v>85.94</c:v>
                </c:pt>
                <c:pt idx="11705">
                  <c:v>32.07</c:v>
                </c:pt>
                <c:pt idx="11706">
                  <c:v>55.81</c:v>
                </c:pt>
                <c:pt idx="11707">
                  <c:v>26.83</c:v>
                </c:pt>
                <c:pt idx="11708">
                  <c:v>27.45</c:v>
                </c:pt>
                <c:pt idx="11709">
                  <c:v>18.96</c:v>
                </c:pt>
                <c:pt idx="11710">
                  <c:v>44.61</c:v>
                </c:pt>
                <c:pt idx="11711">
                  <c:v>85.71</c:v>
                </c:pt>
                <c:pt idx="11712">
                  <c:v>32.24</c:v>
                </c:pt>
                <c:pt idx="11713">
                  <c:v>56.01</c:v>
                </c:pt>
                <c:pt idx="11714">
                  <c:v>27.03</c:v>
                </c:pt>
                <c:pt idx="11715">
                  <c:v>27.24</c:v>
                </c:pt>
                <c:pt idx="11716">
                  <c:v>18.809999999999999</c:v>
                </c:pt>
                <c:pt idx="11717">
                  <c:v>44.4</c:v>
                </c:pt>
                <c:pt idx="11718">
                  <c:v>85.47</c:v>
                </c:pt>
                <c:pt idx="11719">
                  <c:v>32.4</c:v>
                </c:pt>
                <c:pt idx="11720">
                  <c:v>56.2</c:v>
                </c:pt>
                <c:pt idx="11721">
                  <c:v>27.24</c:v>
                </c:pt>
                <c:pt idx="11722">
                  <c:v>27.03</c:v>
                </c:pt>
                <c:pt idx="11723">
                  <c:v>18.66</c:v>
                </c:pt>
                <c:pt idx="11724">
                  <c:v>44.18</c:v>
                </c:pt>
                <c:pt idx="11725">
                  <c:v>85.24</c:v>
                </c:pt>
                <c:pt idx="11726">
                  <c:v>32.57</c:v>
                </c:pt>
                <c:pt idx="11727">
                  <c:v>56.4</c:v>
                </c:pt>
                <c:pt idx="11728">
                  <c:v>27.44</c:v>
                </c:pt>
                <c:pt idx="11729">
                  <c:v>26.82</c:v>
                </c:pt>
                <c:pt idx="11730">
                  <c:v>18.510000000000002</c:v>
                </c:pt>
                <c:pt idx="11731">
                  <c:v>43.97</c:v>
                </c:pt>
                <c:pt idx="11732">
                  <c:v>85</c:v>
                </c:pt>
                <c:pt idx="11733">
                  <c:v>32.729999999999997</c:v>
                </c:pt>
                <c:pt idx="11734">
                  <c:v>56.59</c:v>
                </c:pt>
                <c:pt idx="11735">
                  <c:v>27.65</c:v>
                </c:pt>
                <c:pt idx="11736">
                  <c:v>26.61</c:v>
                </c:pt>
                <c:pt idx="11737">
                  <c:v>18.36</c:v>
                </c:pt>
                <c:pt idx="11738">
                  <c:v>43.76</c:v>
                </c:pt>
                <c:pt idx="11739">
                  <c:v>84.76</c:v>
                </c:pt>
                <c:pt idx="11740">
                  <c:v>32.9</c:v>
                </c:pt>
                <c:pt idx="11741">
                  <c:v>56.79</c:v>
                </c:pt>
                <c:pt idx="11742">
                  <c:v>27.85</c:v>
                </c:pt>
                <c:pt idx="11743">
                  <c:v>26.41</c:v>
                </c:pt>
                <c:pt idx="11744">
                  <c:v>18.21</c:v>
                </c:pt>
                <c:pt idx="11745">
                  <c:v>43.54</c:v>
                </c:pt>
                <c:pt idx="11746">
                  <c:v>84.52</c:v>
                </c:pt>
                <c:pt idx="11747">
                  <c:v>33.06</c:v>
                </c:pt>
                <c:pt idx="11748">
                  <c:v>56.98</c:v>
                </c:pt>
                <c:pt idx="11749">
                  <c:v>28.05</c:v>
                </c:pt>
                <c:pt idx="11750">
                  <c:v>26.2</c:v>
                </c:pt>
                <c:pt idx="11751">
                  <c:v>18.059999999999999</c:v>
                </c:pt>
                <c:pt idx="11752">
                  <c:v>43.33</c:v>
                </c:pt>
                <c:pt idx="11753">
                  <c:v>84.28</c:v>
                </c:pt>
                <c:pt idx="11754">
                  <c:v>33.229999999999997</c:v>
                </c:pt>
                <c:pt idx="11755">
                  <c:v>57.17</c:v>
                </c:pt>
                <c:pt idx="11756">
                  <c:v>28.26</c:v>
                </c:pt>
                <c:pt idx="11757">
                  <c:v>25.99</c:v>
                </c:pt>
                <c:pt idx="11758">
                  <c:v>17.91</c:v>
                </c:pt>
                <c:pt idx="11759">
                  <c:v>43.12</c:v>
                </c:pt>
                <c:pt idx="11760">
                  <c:v>84.04</c:v>
                </c:pt>
                <c:pt idx="11761">
                  <c:v>33.39</c:v>
                </c:pt>
                <c:pt idx="11762">
                  <c:v>57.37</c:v>
                </c:pt>
                <c:pt idx="11763">
                  <c:v>28.46</c:v>
                </c:pt>
                <c:pt idx="11764">
                  <c:v>25.78</c:v>
                </c:pt>
                <c:pt idx="11765">
                  <c:v>17.760000000000002</c:v>
                </c:pt>
                <c:pt idx="11766">
                  <c:v>10.24</c:v>
                </c:pt>
                <c:pt idx="11767">
                  <c:v>42.91</c:v>
                </c:pt>
                <c:pt idx="11768">
                  <c:v>83.79</c:v>
                </c:pt>
                <c:pt idx="11769">
                  <c:v>33.56</c:v>
                </c:pt>
                <c:pt idx="11770">
                  <c:v>57.56</c:v>
                </c:pt>
                <c:pt idx="11771">
                  <c:v>28.67</c:v>
                </c:pt>
                <c:pt idx="11772">
                  <c:v>25.57</c:v>
                </c:pt>
                <c:pt idx="11773">
                  <c:v>17.61</c:v>
                </c:pt>
                <c:pt idx="11774">
                  <c:v>10.39</c:v>
                </c:pt>
                <c:pt idx="11775">
                  <c:v>42.69</c:v>
                </c:pt>
                <c:pt idx="11776">
                  <c:v>83.55</c:v>
                </c:pt>
                <c:pt idx="11777">
                  <c:v>33.72</c:v>
                </c:pt>
                <c:pt idx="11778">
                  <c:v>57.75</c:v>
                </c:pt>
                <c:pt idx="11779">
                  <c:v>28.87</c:v>
                </c:pt>
                <c:pt idx="11780">
                  <c:v>25.36</c:v>
                </c:pt>
                <c:pt idx="11781">
                  <c:v>17.46</c:v>
                </c:pt>
                <c:pt idx="11782">
                  <c:v>10.53</c:v>
                </c:pt>
                <c:pt idx="11783">
                  <c:v>42.48</c:v>
                </c:pt>
                <c:pt idx="11784">
                  <c:v>83.31</c:v>
                </c:pt>
                <c:pt idx="11785">
                  <c:v>33.89</c:v>
                </c:pt>
                <c:pt idx="11786">
                  <c:v>57.94</c:v>
                </c:pt>
                <c:pt idx="11787">
                  <c:v>29.08</c:v>
                </c:pt>
                <c:pt idx="11788">
                  <c:v>25.15</c:v>
                </c:pt>
                <c:pt idx="11789">
                  <c:v>17.309999999999999</c:v>
                </c:pt>
                <c:pt idx="11790">
                  <c:v>10.68</c:v>
                </c:pt>
                <c:pt idx="11791">
                  <c:v>42.27</c:v>
                </c:pt>
                <c:pt idx="11792">
                  <c:v>83.06</c:v>
                </c:pt>
                <c:pt idx="11793">
                  <c:v>34.06</c:v>
                </c:pt>
                <c:pt idx="11794">
                  <c:v>58.14</c:v>
                </c:pt>
                <c:pt idx="11795">
                  <c:v>29.28</c:v>
                </c:pt>
                <c:pt idx="11796">
                  <c:v>24.95</c:v>
                </c:pt>
                <c:pt idx="11797">
                  <c:v>17.16</c:v>
                </c:pt>
                <c:pt idx="11798">
                  <c:v>10.82</c:v>
                </c:pt>
                <c:pt idx="11799">
                  <c:v>42.05</c:v>
                </c:pt>
                <c:pt idx="11800">
                  <c:v>82.82</c:v>
                </c:pt>
                <c:pt idx="11801">
                  <c:v>34.22</c:v>
                </c:pt>
                <c:pt idx="11802">
                  <c:v>58.33</c:v>
                </c:pt>
                <c:pt idx="11803">
                  <c:v>29.49</c:v>
                </c:pt>
                <c:pt idx="11804">
                  <c:v>24.74</c:v>
                </c:pt>
                <c:pt idx="11805">
                  <c:v>17.010000000000002</c:v>
                </c:pt>
                <c:pt idx="11806">
                  <c:v>10.97</c:v>
                </c:pt>
                <c:pt idx="11807">
                  <c:v>41.84</c:v>
                </c:pt>
                <c:pt idx="11808">
                  <c:v>82.58</c:v>
                </c:pt>
                <c:pt idx="11809">
                  <c:v>34.39</c:v>
                </c:pt>
                <c:pt idx="11810">
                  <c:v>58.52</c:v>
                </c:pt>
                <c:pt idx="11811">
                  <c:v>29.69</c:v>
                </c:pt>
                <c:pt idx="11812">
                  <c:v>24.53</c:v>
                </c:pt>
                <c:pt idx="11813">
                  <c:v>16.86</c:v>
                </c:pt>
                <c:pt idx="11814">
                  <c:v>11.12</c:v>
                </c:pt>
                <c:pt idx="11815">
                  <c:v>41.63</c:v>
                </c:pt>
                <c:pt idx="11816">
                  <c:v>82.33</c:v>
                </c:pt>
                <c:pt idx="11817">
                  <c:v>34.549999999999997</c:v>
                </c:pt>
                <c:pt idx="11818">
                  <c:v>58.71</c:v>
                </c:pt>
                <c:pt idx="11819">
                  <c:v>29.9</c:v>
                </c:pt>
                <c:pt idx="11820">
                  <c:v>24.32</c:v>
                </c:pt>
                <c:pt idx="11821">
                  <c:v>16.72</c:v>
                </c:pt>
                <c:pt idx="11822">
                  <c:v>11.26</c:v>
                </c:pt>
                <c:pt idx="11823">
                  <c:v>41.41</c:v>
                </c:pt>
                <c:pt idx="11824">
                  <c:v>82.09</c:v>
                </c:pt>
                <c:pt idx="11825">
                  <c:v>34.72</c:v>
                </c:pt>
                <c:pt idx="11826">
                  <c:v>58.9</c:v>
                </c:pt>
                <c:pt idx="11827">
                  <c:v>30.1</c:v>
                </c:pt>
                <c:pt idx="11828">
                  <c:v>24.12</c:v>
                </c:pt>
                <c:pt idx="11829">
                  <c:v>16.57</c:v>
                </c:pt>
                <c:pt idx="11830">
                  <c:v>11.41</c:v>
                </c:pt>
                <c:pt idx="11831">
                  <c:v>41.2</c:v>
                </c:pt>
                <c:pt idx="11832">
                  <c:v>81.84</c:v>
                </c:pt>
                <c:pt idx="11833">
                  <c:v>34.89</c:v>
                </c:pt>
                <c:pt idx="11834">
                  <c:v>59.09</c:v>
                </c:pt>
                <c:pt idx="11835">
                  <c:v>30.31</c:v>
                </c:pt>
                <c:pt idx="11836">
                  <c:v>23.91</c:v>
                </c:pt>
                <c:pt idx="11837">
                  <c:v>16.420000000000002</c:v>
                </c:pt>
                <c:pt idx="11838">
                  <c:v>11.55</c:v>
                </c:pt>
                <c:pt idx="11839">
                  <c:v>40.99</c:v>
                </c:pt>
                <c:pt idx="11840">
                  <c:v>81.599999999999994</c:v>
                </c:pt>
                <c:pt idx="11841">
                  <c:v>35.06</c:v>
                </c:pt>
                <c:pt idx="11842">
                  <c:v>59.28</c:v>
                </c:pt>
                <c:pt idx="11843">
                  <c:v>30.51</c:v>
                </c:pt>
                <c:pt idx="11844">
                  <c:v>23.7</c:v>
                </c:pt>
                <c:pt idx="11845">
                  <c:v>16.27</c:v>
                </c:pt>
                <c:pt idx="11846">
                  <c:v>11.7</c:v>
                </c:pt>
                <c:pt idx="11847">
                  <c:v>40.770000000000003</c:v>
                </c:pt>
                <c:pt idx="11848">
                  <c:v>81.349999999999994</c:v>
                </c:pt>
                <c:pt idx="11849">
                  <c:v>35.22</c:v>
                </c:pt>
                <c:pt idx="11850">
                  <c:v>59.47</c:v>
                </c:pt>
                <c:pt idx="11851">
                  <c:v>30.72</c:v>
                </c:pt>
                <c:pt idx="11852">
                  <c:v>23.5</c:v>
                </c:pt>
                <c:pt idx="11853">
                  <c:v>16.12</c:v>
                </c:pt>
                <c:pt idx="11854">
                  <c:v>11.85</c:v>
                </c:pt>
                <c:pt idx="11855">
                  <c:v>40.56</c:v>
                </c:pt>
                <c:pt idx="11856">
                  <c:v>81.11</c:v>
                </c:pt>
                <c:pt idx="11857">
                  <c:v>35.39</c:v>
                </c:pt>
                <c:pt idx="11858">
                  <c:v>59.66</c:v>
                </c:pt>
                <c:pt idx="11859">
                  <c:v>30.92</c:v>
                </c:pt>
                <c:pt idx="11860">
                  <c:v>23.29</c:v>
                </c:pt>
                <c:pt idx="11861">
                  <c:v>15.97</c:v>
                </c:pt>
                <c:pt idx="11862">
                  <c:v>11.99</c:v>
                </c:pt>
                <c:pt idx="11863">
                  <c:v>40.35</c:v>
                </c:pt>
                <c:pt idx="11864">
                  <c:v>80.86</c:v>
                </c:pt>
                <c:pt idx="11865">
                  <c:v>35.56</c:v>
                </c:pt>
                <c:pt idx="11866">
                  <c:v>59.84</c:v>
                </c:pt>
                <c:pt idx="11867">
                  <c:v>31.13</c:v>
                </c:pt>
                <c:pt idx="11868">
                  <c:v>23.08</c:v>
                </c:pt>
                <c:pt idx="11869">
                  <c:v>15.82</c:v>
                </c:pt>
                <c:pt idx="11870">
                  <c:v>12.14</c:v>
                </c:pt>
                <c:pt idx="11871">
                  <c:v>40.130000000000003</c:v>
                </c:pt>
                <c:pt idx="11872">
                  <c:v>80.62</c:v>
                </c:pt>
                <c:pt idx="11873">
                  <c:v>35.729999999999997</c:v>
                </c:pt>
                <c:pt idx="11874">
                  <c:v>60.03</c:v>
                </c:pt>
                <c:pt idx="11875">
                  <c:v>31.33</c:v>
                </c:pt>
                <c:pt idx="11876">
                  <c:v>22.88</c:v>
                </c:pt>
                <c:pt idx="11877">
                  <c:v>15.68</c:v>
                </c:pt>
                <c:pt idx="11878">
                  <c:v>12.29</c:v>
                </c:pt>
                <c:pt idx="11879">
                  <c:v>39.92</c:v>
                </c:pt>
                <c:pt idx="11880">
                  <c:v>80.37</c:v>
                </c:pt>
                <c:pt idx="11881">
                  <c:v>35.89</c:v>
                </c:pt>
                <c:pt idx="11882">
                  <c:v>60.22</c:v>
                </c:pt>
                <c:pt idx="11883">
                  <c:v>31.54</c:v>
                </c:pt>
                <c:pt idx="11884">
                  <c:v>22.67</c:v>
                </c:pt>
                <c:pt idx="11885">
                  <c:v>15.53</c:v>
                </c:pt>
                <c:pt idx="11886">
                  <c:v>12.43</c:v>
                </c:pt>
                <c:pt idx="11887">
                  <c:v>39.71</c:v>
                </c:pt>
                <c:pt idx="11888">
                  <c:v>80.13</c:v>
                </c:pt>
                <c:pt idx="11889">
                  <c:v>36.06</c:v>
                </c:pt>
                <c:pt idx="11890">
                  <c:v>60.4</c:v>
                </c:pt>
                <c:pt idx="11891">
                  <c:v>31.74</c:v>
                </c:pt>
                <c:pt idx="11892">
                  <c:v>22.47</c:v>
                </c:pt>
                <c:pt idx="11893">
                  <c:v>15.38</c:v>
                </c:pt>
                <c:pt idx="11894">
                  <c:v>12.58</c:v>
                </c:pt>
                <c:pt idx="11895">
                  <c:v>39.5</c:v>
                </c:pt>
                <c:pt idx="11896">
                  <c:v>79.88</c:v>
                </c:pt>
                <c:pt idx="11897">
                  <c:v>36.229999999999997</c:v>
                </c:pt>
                <c:pt idx="11898">
                  <c:v>60.59</c:v>
                </c:pt>
                <c:pt idx="11899">
                  <c:v>31.95</c:v>
                </c:pt>
                <c:pt idx="11900">
                  <c:v>22.26</c:v>
                </c:pt>
                <c:pt idx="11901">
                  <c:v>15.23</c:v>
                </c:pt>
                <c:pt idx="11902">
                  <c:v>12.73</c:v>
                </c:pt>
                <c:pt idx="11903">
                  <c:v>39.28</c:v>
                </c:pt>
                <c:pt idx="11904">
                  <c:v>79.64</c:v>
                </c:pt>
                <c:pt idx="11905">
                  <c:v>36.4</c:v>
                </c:pt>
                <c:pt idx="11906">
                  <c:v>60.78</c:v>
                </c:pt>
                <c:pt idx="11907">
                  <c:v>32.159999999999997</c:v>
                </c:pt>
                <c:pt idx="11908">
                  <c:v>22.06</c:v>
                </c:pt>
                <c:pt idx="11909">
                  <c:v>15.08</c:v>
                </c:pt>
                <c:pt idx="11910">
                  <c:v>12.87</c:v>
                </c:pt>
                <c:pt idx="11911">
                  <c:v>39.07</c:v>
                </c:pt>
                <c:pt idx="11912">
                  <c:v>79.39</c:v>
                </c:pt>
                <c:pt idx="11913">
                  <c:v>36.57</c:v>
                </c:pt>
                <c:pt idx="11914">
                  <c:v>60.96</c:v>
                </c:pt>
                <c:pt idx="11915">
                  <c:v>32.36</c:v>
                </c:pt>
                <c:pt idx="11916">
                  <c:v>21.85</c:v>
                </c:pt>
                <c:pt idx="11917">
                  <c:v>14.94</c:v>
                </c:pt>
                <c:pt idx="11918">
                  <c:v>13.02</c:v>
                </c:pt>
                <c:pt idx="11919">
                  <c:v>38.86</c:v>
                </c:pt>
                <c:pt idx="11920">
                  <c:v>79.150000000000006</c:v>
                </c:pt>
                <c:pt idx="11921">
                  <c:v>36.74</c:v>
                </c:pt>
                <c:pt idx="11922">
                  <c:v>61.14</c:v>
                </c:pt>
                <c:pt idx="11923">
                  <c:v>32.57</c:v>
                </c:pt>
                <c:pt idx="11924">
                  <c:v>21.65</c:v>
                </c:pt>
                <c:pt idx="11925">
                  <c:v>14.79</c:v>
                </c:pt>
                <c:pt idx="11926">
                  <c:v>13.17</c:v>
                </c:pt>
                <c:pt idx="11927">
                  <c:v>38.65</c:v>
                </c:pt>
                <c:pt idx="11928">
                  <c:v>78.900000000000006</c:v>
                </c:pt>
                <c:pt idx="11929">
                  <c:v>36.909999999999997</c:v>
                </c:pt>
                <c:pt idx="11930">
                  <c:v>61.33</c:v>
                </c:pt>
                <c:pt idx="11931">
                  <c:v>32.770000000000003</c:v>
                </c:pt>
                <c:pt idx="11932">
                  <c:v>21.44</c:v>
                </c:pt>
                <c:pt idx="11933">
                  <c:v>14.64</c:v>
                </c:pt>
                <c:pt idx="11934">
                  <c:v>13.32</c:v>
                </c:pt>
                <c:pt idx="11935">
                  <c:v>38.43</c:v>
                </c:pt>
                <c:pt idx="11936">
                  <c:v>78.66</c:v>
                </c:pt>
                <c:pt idx="11937">
                  <c:v>37.08</c:v>
                </c:pt>
                <c:pt idx="11938">
                  <c:v>61.51</c:v>
                </c:pt>
                <c:pt idx="11939">
                  <c:v>32.979999999999997</c:v>
                </c:pt>
                <c:pt idx="11940">
                  <c:v>21.24</c:v>
                </c:pt>
                <c:pt idx="11941">
                  <c:v>14.49</c:v>
                </c:pt>
                <c:pt idx="11942">
                  <c:v>13.46</c:v>
                </c:pt>
                <c:pt idx="11943">
                  <c:v>38.22</c:v>
                </c:pt>
                <c:pt idx="11944">
                  <c:v>78.41</c:v>
                </c:pt>
                <c:pt idx="11945">
                  <c:v>37.25</c:v>
                </c:pt>
                <c:pt idx="11946">
                  <c:v>61.69</c:v>
                </c:pt>
                <c:pt idx="11947">
                  <c:v>33.18</c:v>
                </c:pt>
                <c:pt idx="11948">
                  <c:v>21.04</c:v>
                </c:pt>
                <c:pt idx="11949">
                  <c:v>14.35</c:v>
                </c:pt>
                <c:pt idx="11950">
                  <c:v>13.61</c:v>
                </c:pt>
                <c:pt idx="11951">
                  <c:v>38.01</c:v>
                </c:pt>
                <c:pt idx="11952">
                  <c:v>78.17</c:v>
                </c:pt>
                <c:pt idx="11953">
                  <c:v>37.42</c:v>
                </c:pt>
                <c:pt idx="11954">
                  <c:v>61.87</c:v>
                </c:pt>
                <c:pt idx="11955">
                  <c:v>33.39</c:v>
                </c:pt>
                <c:pt idx="11956">
                  <c:v>20.83</c:v>
                </c:pt>
                <c:pt idx="11957">
                  <c:v>14.2</c:v>
                </c:pt>
                <c:pt idx="11958">
                  <c:v>13.76</c:v>
                </c:pt>
                <c:pt idx="11959">
                  <c:v>37.799999999999997</c:v>
                </c:pt>
                <c:pt idx="11960">
                  <c:v>77.92</c:v>
                </c:pt>
                <c:pt idx="11961">
                  <c:v>37.590000000000003</c:v>
                </c:pt>
                <c:pt idx="11962">
                  <c:v>62.05</c:v>
                </c:pt>
                <c:pt idx="11963">
                  <c:v>33.6</c:v>
                </c:pt>
                <c:pt idx="11964">
                  <c:v>20.63</c:v>
                </c:pt>
                <c:pt idx="11965">
                  <c:v>14.05</c:v>
                </c:pt>
                <c:pt idx="11966">
                  <c:v>13.91</c:v>
                </c:pt>
                <c:pt idx="11967">
                  <c:v>37.58</c:v>
                </c:pt>
                <c:pt idx="11968">
                  <c:v>77.680000000000007</c:v>
                </c:pt>
                <c:pt idx="11969">
                  <c:v>37.76</c:v>
                </c:pt>
                <c:pt idx="11970">
                  <c:v>62.23</c:v>
                </c:pt>
                <c:pt idx="11971">
                  <c:v>33.799999999999997</c:v>
                </c:pt>
                <c:pt idx="11972">
                  <c:v>20.43</c:v>
                </c:pt>
                <c:pt idx="11973">
                  <c:v>13.9</c:v>
                </c:pt>
                <c:pt idx="11974">
                  <c:v>14.06</c:v>
                </c:pt>
                <c:pt idx="11975">
                  <c:v>37.369999999999997</c:v>
                </c:pt>
                <c:pt idx="11976">
                  <c:v>77.44</c:v>
                </c:pt>
                <c:pt idx="11977">
                  <c:v>37.93</c:v>
                </c:pt>
                <c:pt idx="11978">
                  <c:v>62.41</c:v>
                </c:pt>
                <c:pt idx="11979">
                  <c:v>34.01</c:v>
                </c:pt>
                <c:pt idx="11980">
                  <c:v>20.22</c:v>
                </c:pt>
                <c:pt idx="11981">
                  <c:v>13.76</c:v>
                </c:pt>
                <c:pt idx="11982">
                  <c:v>14.21</c:v>
                </c:pt>
                <c:pt idx="11983">
                  <c:v>37.159999999999997</c:v>
                </c:pt>
                <c:pt idx="11984">
                  <c:v>77.19</c:v>
                </c:pt>
                <c:pt idx="11985">
                  <c:v>38.1</c:v>
                </c:pt>
                <c:pt idx="11986">
                  <c:v>62.59</c:v>
                </c:pt>
                <c:pt idx="11987">
                  <c:v>34.21</c:v>
                </c:pt>
                <c:pt idx="11988">
                  <c:v>20.02</c:v>
                </c:pt>
                <c:pt idx="11989">
                  <c:v>13.61</c:v>
                </c:pt>
                <c:pt idx="11990">
                  <c:v>14.35</c:v>
                </c:pt>
                <c:pt idx="11991">
                  <c:v>36.950000000000003</c:v>
                </c:pt>
                <c:pt idx="11992">
                  <c:v>76.95</c:v>
                </c:pt>
                <c:pt idx="11993">
                  <c:v>38.270000000000003</c:v>
                </c:pt>
                <c:pt idx="11994">
                  <c:v>62.76</c:v>
                </c:pt>
                <c:pt idx="11995">
                  <c:v>34.42</c:v>
                </c:pt>
                <c:pt idx="11996">
                  <c:v>19.82</c:v>
                </c:pt>
                <c:pt idx="11997">
                  <c:v>13.46</c:v>
                </c:pt>
                <c:pt idx="11998">
                  <c:v>14.5</c:v>
                </c:pt>
                <c:pt idx="11999">
                  <c:v>36.74</c:v>
                </c:pt>
                <c:pt idx="12000">
                  <c:v>76.709999999999994</c:v>
                </c:pt>
                <c:pt idx="12001">
                  <c:v>38.44</c:v>
                </c:pt>
                <c:pt idx="12002">
                  <c:v>62.94</c:v>
                </c:pt>
                <c:pt idx="12003">
                  <c:v>34.630000000000003</c:v>
                </c:pt>
                <c:pt idx="12004">
                  <c:v>19.62</c:v>
                </c:pt>
                <c:pt idx="12005">
                  <c:v>13.32</c:v>
                </c:pt>
                <c:pt idx="12006">
                  <c:v>14.65</c:v>
                </c:pt>
                <c:pt idx="12007">
                  <c:v>36.520000000000003</c:v>
                </c:pt>
                <c:pt idx="12008">
                  <c:v>76.459999999999994</c:v>
                </c:pt>
                <c:pt idx="12009">
                  <c:v>38.61</c:v>
                </c:pt>
                <c:pt idx="12010">
                  <c:v>63.11</c:v>
                </c:pt>
                <c:pt idx="12011">
                  <c:v>34.83</c:v>
                </c:pt>
                <c:pt idx="12012">
                  <c:v>19.41</c:v>
                </c:pt>
                <c:pt idx="12013">
                  <c:v>13.17</c:v>
                </c:pt>
                <c:pt idx="12014">
                  <c:v>14.8</c:v>
                </c:pt>
                <c:pt idx="12015">
                  <c:v>36.31</c:v>
                </c:pt>
                <c:pt idx="12016">
                  <c:v>76.22</c:v>
                </c:pt>
                <c:pt idx="12017">
                  <c:v>38.78</c:v>
                </c:pt>
                <c:pt idx="12018">
                  <c:v>63.29</c:v>
                </c:pt>
                <c:pt idx="12019">
                  <c:v>35.04</c:v>
                </c:pt>
                <c:pt idx="12020">
                  <c:v>19.21</c:v>
                </c:pt>
                <c:pt idx="12021">
                  <c:v>13.02</c:v>
                </c:pt>
                <c:pt idx="12022">
                  <c:v>14.95</c:v>
                </c:pt>
                <c:pt idx="12023">
                  <c:v>36.1</c:v>
                </c:pt>
                <c:pt idx="12024">
                  <c:v>75.98</c:v>
                </c:pt>
                <c:pt idx="12025">
                  <c:v>38.950000000000003</c:v>
                </c:pt>
                <c:pt idx="12026">
                  <c:v>63.46</c:v>
                </c:pt>
                <c:pt idx="12027">
                  <c:v>35.24</c:v>
                </c:pt>
                <c:pt idx="12028">
                  <c:v>19.010000000000002</c:v>
                </c:pt>
                <c:pt idx="12029">
                  <c:v>12.88</c:v>
                </c:pt>
                <c:pt idx="12030">
                  <c:v>15.1</c:v>
                </c:pt>
                <c:pt idx="12031">
                  <c:v>35.89</c:v>
                </c:pt>
                <c:pt idx="12032">
                  <c:v>75.73</c:v>
                </c:pt>
                <c:pt idx="12033">
                  <c:v>39.119999999999997</c:v>
                </c:pt>
                <c:pt idx="12034">
                  <c:v>63.63</c:v>
                </c:pt>
                <c:pt idx="12035">
                  <c:v>35.450000000000003</c:v>
                </c:pt>
                <c:pt idx="12036">
                  <c:v>18.809999999999999</c:v>
                </c:pt>
                <c:pt idx="12037">
                  <c:v>12.73</c:v>
                </c:pt>
                <c:pt idx="12038">
                  <c:v>15.25</c:v>
                </c:pt>
                <c:pt idx="12039">
                  <c:v>35.68</c:v>
                </c:pt>
                <c:pt idx="12040">
                  <c:v>75.489999999999995</c:v>
                </c:pt>
                <c:pt idx="12041">
                  <c:v>39.299999999999997</c:v>
                </c:pt>
                <c:pt idx="12042">
                  <c:v>63.81</c:v>
                </c:pt>
                <c:pt idx="12043">
                  <c:v>35.65</c:v>
                </c:pt>
                <c:pt idx="12044">
                  <c:v>18.61</c:v>
                </c:pt>
                <c:pt idx="12045">
                  <c:v>12.58</c:v>
                </c:pt>
                <c:pt idx="12046">
                  <c:v>15.4</c:v>
                </c:pt>
                <c:pt idx="12047">
                  <c:v>35.47</c:v>
                </c:pt>
                <c:pt idx="12048">
                  <c:v>75.25</c:v>
                </c:pt>
                <c:pt idx="12049">
                  <c:v>39.47</c:v>
                </c:pt>
                <c:pt idx="12050">
                  <c:v>63.98</c:v>
                </c:pt>
                <c:pt idx="12051">
                  <c:v>35.86</c:v>
                </c:pt>
                <c:pt idx="12052">
                  <c:v>18.41</c:v>
                </c:pt>
                <c:pt idx="12053">
                  <c:v>12.44</c:v>
                </c:pt>
                <c:pt idx="12054">
                  <c:v>15.55</c:v>
                </c:pt>
                <c:pt idx="12055">
                  <c:v>35.26</c:v>
                </c:pt>
                <c:pt idx="12056">
                  <c:v>75.010000000000005</c:v>
                </c:pt>
                <c:pt idx="12057">
                  <c:v>39.64</c:v>
                </c:pt>
                <c:pt idx="12058">
                  <c:v>64.14</c:v>
                </c:pt>
                <c:pt idx="12059">
                  <c:v>36.06</c:v>
                </c:pt>
                <c:pt idx="12060">
                  <c:v>18.21</c:v>
                </c:pt>
                <c:pt idx="12061">
                  <c:v>12.29</c:v>
                </c:pt>
                <c:pt idx="12062">
                  <c:v>15.7</c:v>
                </c:pt>
                <c:pt idx="12063">
                  <c:v>35.049999999999997</c:v>
                </c:pt>
                <c:pt idx="12064">
                  <c:v>74.77</c:v>
                </c:pt>
                <c:pt idx="12065">
                  <c:v>39.81</c:v>
                </c:pt>
                <c:pt idx="12066">
                  <c:v>64.31</c:v>
                </c:pt>
                <c:pt idx="12067">
                  <c:v>36.270000000000003</c:v>
                </c:pt>
                <c:pt idx="12068">
                  <c:v>18.010000000000002</c:v>
                </c:pt>
                <c:pt idx="12069">
                  <c:v>12.14</c:v>
                </c:pt>
                <c:pt idx="12070">
                  <c:v>15.85</c:v>
                </c:pt>
                <c:pt idx="12071">
                  <c:v>34.83</c:v>
                </c:pt>
                <c:pt idx="12072">
                  <c:v>74.52</c:v>
                </c:pt>
                <c:pt idx="12073">
                  <c:v>39.99</c:v>
                </c:pt>
                <c:pt idx="12074">
                  <c:v>64.48</c:v>
                </c:pt>
                <c:pt idx="12075">
                  <c:v>36.47</c:v>
                </c:pt>
                <c:pt idx="12076">
                  <c:v>17.809999999999999</c:v>
                </c:pt>
                <c:pt idx="12077">
                  <c:v>12</c:v>
                </c:pt>
                <c:pt idx="12078">
                  <c:v>16</c:v>
                </c:pt>
                <c:pt idx="12079">
                  <c:v>34.619999999999997</c:v>
                </c:pt>
                <c:pt idx="12080">
                  <c:v>74.28</c:v>
                </c:pt>
                <c:pt idx="12081">
                  <c:v>40.159999999999997</c:v>
                </c:pt>
                <c:pt idx="12082">
                  <c:v>64.650000000000006</c:v>
                </c:pt>
                <c:pt idx="12083">
                  <c:v>36.68</c:v>
                </c:pt>
                <c:pt idx="12084">
                  <c:v>17.61</c:v>
                </c:pt>
                <c:pt idx="12085">
                  <c:v>11.85</c:v>
                </c:pt>
                <c:pt idx="12086">
                  <c:v>16.149999999999999</c:v>
                </c:pt>
                <c:pt idx="12087">
                  <c:v>34.409999999999997</c:v>
                </c:pt>
                <c:pt idx="12088">
                  <c:v>74.040000000000006</c:v>
                </c:pt>
                <c:pt idx="12089">
                  <c:v>40.33</c:v>
                </c:pt>
                <c:pt idx="12090">
                  <c:v>64.81</c:v>
                </c:pt>
                <c:pt idx="12091">
                  <c:v>36.880000000000003</c:v>
                </c:pt>
                <c:pt idx="12092">
                  <c:v>17.41</c:v>
                </c:pt>
                <c:pt idx="12093">
                  <c:v>11.71</c:v>
                </c:pt>
                <c:pt idx="12094">
                  <c:v>16.3</c:v>
                </c:pt>
                <c:pt idx="12095">
                  <c:v>34.200000000000003</c:v>
                </c:pt>
                <c:pt idx="12096">
                  <c:v>73.8</c:v>
                </c:pt>
                <c:pt idx="12097">
                  <c:v>40.51</c:v>
                </c:pt>
                <c:pt idx="12098">
                  <c:v>64.97</c:v>
                </c:pt>
                <c:pt idx="12099">
                  <c:v>37.090000000000003</c:v>
                </c:pt>
                <c:pt idx="12100">
                  <c:v>17.21</c:v>
                </c:pt>
                <c:pt idx="12101">
                  <c:v>11.56</c:v>
                </c:pt>
                <c:pt idx="12102">
                  <c:v>16.45</c:v>
                </c:pt>
                <c:pt idx="12103">
                  <c:v>33.99</c:v>
                </c:pt>
                <c:pt idx="12104">
                  <c:v>73.56</c:v>
                </c:pt>
                <c:pt idx="12105">
                  <c:v>40.68</c:v>
                </c:pt>
                <c:pt idx="12106">
                  <c:v>65.14</c:v>
                </c:pt>
                <c:pt idx="12107">
                  <c:v>37.29</c:v>
                </c:pt>
                <c:pt idx="12108">
                  <c:v>17.02</c:v>
                </c:pt>
                <c:pt idx="12109">
                  <c:v>11.41</c:v>
                </c:pt>
                <c:pt idx="12110">
                  <c:v>16.600000000000001</c:v>
                </c:pt>
                <c:pt idx="12111">
                  <c:v>33.78</c:v>
                </c:pt>
                <c:pt idx="12112">
                  <c:v>73.319999999999993</c:v>
                </c:pt>
                <c:pt idx="12113">
                  <c:v>40.85</c:v>
                </c:pt>
                <c:pt idx="12114">
                  <c:v>65.3</c:v>
                </c:pt>
                <c:pt idx="12115">
                  <c:v>37.5</c:v>
                </c:pt>
                <c:pt idx="12116">
                  <c:v>16.82</c:v>
                </c:pt>
                <c:pt idx="12117">
                  <c:v>11.27</c:v>
                </c:pt>
                <c:pt idx="12118">
                  <c:v>16.75</c:v>
                </c:pt>
                <c:pt idx="12119">
                  <c:v>33.57</c:v>
                </c:pt>
                <c:pt idx="12120">
                  <c:v>73.08</c:v>
                </c:pt>
                <c:pt idx="12121">
                  <c:v>41.03</c:v>
                </c:pt>
                <c:pt idx="12122">
                  <c:v>65.459999999999994</c:v>
                </c:pt>
                <c:pt idx="12123">
                  <c:v>37.700000000000003</c:v>
                </c:pt>
                <c:pt idx="12124">
                  <c:v>16.62</c:v>
                </c:pt>
                <c:pt idx="12125">
                  <c:v>11.12</c:v>
                </c:pt>
                <c:pt idx="12126">
                  <c:v>16.899999999999999</c:v>
                </c:pt>
                <c:pt idx="12127">
                  <c:v>33.36</c:v>
                </c:pt>
                <c:pt idx="12128">
                  <c:v>72.84</c:v>
                </c:pt>
                <c:pt idx="12129">
                  <c:v>41.2</c:v>
                </c:pt>
                <c:pt idx="12130">
                  <c:v>65.62</c:v>
                </c:pt>
                <c:pt idx="12131">
                  <c:v>37.909999999999997</c:v>
                </c:pt>
                <c:pt idx="12132">
                  <c:v>16.420000000000002</c:v>
                </c:pt>
                <c:pt idx="12133">
                  <c:v>10.97</c:v>
                </c:pt>
                <c:pt idx="12134">
                  <c:v>17.05</c:v>
                </c:pt>
                <c:pt idx="12135">
                  <c:v>33.15</c:v>
                </c:pt>
                <c:pt idx="12136">
                  <c:v>72.599999999999994</c:v>
                </c:pt>
                <c:pt idx="12137">
                  <c:v>41.38</c:v>
                </c:pt>
                <c:pt idx="12138">
                  <c:v>65.77</c:v>
                </c:pt>
                <c:pt idx="12139">
                  <c:v>38.11</c:v>
                </c:pt>
                <c:pt idx="12140">
                  <c:v>16.23</c:v>
                </c:pt>
                <c:pt idx="12141">
                  <c:v>10.83</c:v>
                </c:pt>
                <c:pt idx="12142">
                  <c:v>17.2</c:v>
                </c:pt>
                <c:pt idx="12143">
                  <c:v>32.950000000000003</c:v>
                </c:pt>
                <c:pt idx="12144">
                  <c:v>72.36</c:v>
                </c:pt>
                <c:pt idx="12145">
                  <c:v>41.55</c:v>
                </c:pt>
                <c:pt idx="12146">
                  <c:v>65.930000000000007</c:v>
                </c:pt>
                <c:pt idx="12147">
                  <c:v>38.31</c:v>
                </c:pt>
                <c:pt idx="12148">
                  <c:v>16.03</c:v>
                </c:pt>
                <c:pt idx="12149">
                  <c:v>10.68</c:v>
                </c:pt>
                <c:pt idx="12150">
                  <c:v>17.36</c:v>
                </c:pt>
                <c:pt idx="12151">
                  <c:v>32.74</c:v>
                </c:pt>
                <c:pt idx="12152">
                  <c:v>72.12</c:v>
                </c:pt>
                <c:pt idx="12153">
                  <c:v>41.73</c:v>
                </c:pt>
                <c:pt idx="12154">
                  <c:v>66.08</c:v>
                </c:pt>
                <c:pt idx="12155">
                  <c:v>38.520000000000003</c:v>
                </c:pt>
                <c:pt idx="12156">
                  <c:v>15.83</c:v>
                </c:pt>
                <c:pt idx="12157">
                  <c:v>10.54</c:v>
                </c:pt>
                <c:pt idx="12158">
                  <c:v>17.510000000000002</c:v>
                </c:pt>
                <c:pt idx="12159">
                  <c:v>32.53</c:v>
                </c:pt>
                <c:pt idx="12160">
                  <c:v>71.88</c:v>
                </c:pt>
                <c:pt idx="12161">
                  <c:v>41.9</c:v>
                </c:pt>
                <c:pt idx="12162">
                  <c:v>66.23</c:v>
                </c:pt>
                <c:pt idx="12163">
                  <c:v>38.72</c:v>
                </c:pt>
                <c:pt idx="12164">
                  <c:v>15.64</c:v>
                </c:pt>
                <c:pt idx="12165">
                  <c:v>10.39</c:v>
                </c:pt>
                <c:pt idx="12166">
                  <c:v>17.66</c:v>
                </c:pt>
                <c:pt idx="12167">
                  <c:v>32.32</c:v>
                </c:pt>
                <c:pt idx="12168">
                  <c:v>71.64</c:v>
                </c:pt>
                <c:pt idx="12169">
                  <c:v>42.08</c:v>
                </c:pt>
                <c:pt idx="12170">
                  <c:v>66.39</c:v>
                </c:pt>
                <c:pt idx="12171">
                  <c:v>38.92</c:v>
                </c:pt>
                <c:pt idx="12172">
                  <c:v>15.44</c:v>
                </c:pt>
                <c:pt idx="12173">
                  <c:v>10.25</c:v>
                </c:pt>
                <c:pt idx="12174">
                  <c:v>17.809999999999999</c:v>
                </c:pt>
                <c:pt idx="12175">
                  <c:v>32.11</c:v>
                </c:pt>
                <c:pt idx="12176">
                  <c:v>71.400000000000006</c:v>
                </c:pt>
                <c:pt idx="12177">
                  <c:v>42.25</c:v>
                </c:pt>
                <c:pt idx="12178">
                  <c:v>66.540000000000006</c:v>
                </c:pt>
                <c:pt idx="12179">
                  <c:v>39.130000000000003</c:v>
                </c:pt>
                <c:pt idx="12180">
                  <c:v>15.24</c:v>
                </c:pt>
                <c:pt idx="12181">
                  <c:v>10.1</c:v>
                </c:pt>
                <c:pt idx="12182">
                  <c:v>17.96</c:v>
                </c:pt>
                <c:pt idx="12183">
                  <c:v>31.9</c:v>
                </c:pt>
                <c:pt idx="12184">
                  <c:v>71.17</c:v>
                </c:pt>
                <c:pt idx="12185">
                  <c:v>42.43</c:v>
                </c:pt>
                <c:pt idx="12186">
                  <c:v>66.680000000000007</c:v>
                </c:pt>
                <c:pt idx="12187">
                  <c:v>39.33</c:v>
                </c:pt>
                <c:pt idx="12188">
                  <c:v>10.28</c:v>
                </c:pt>
                <c:pt idx="12189">
                  <c:v>15.05</c:v>
                </c:pt>
                <c:pt idx="12190">
                  <c:v>18.12</c:v>
                </c:pt>
                <c:pt idx="12191">
                  <c:v>31.69</c:v>
                </c:pt>
                <c:pt idx="12192">
                  <c:v>70.930000000000007</c:v>
                </c:pt>
                <c:pt idx="12193">
                  <c:v>42.6</c:v>
                </c:pt>
                <c:pt idx="12194">
                  <c:v>66.83</c:v>
                </c:pt>
                <c:pt idx="12195">
                  <c:v>39.53</c:v>
                </c:pt>
                <c:pt idx="12196">
                  <c:v>10.36</c:v>
                </c:pt>
                <c:pt idx="12197">
                  <c:v>14.85</c:v>
                </c:pt>
                <c:pt idx="12198">
                  <c:v>18.27</c:v>
                </c:pt>
                <c:pt idx="12199">
                  <c:v>31.49</c:v>
                </c:pt>
                <c:pt idx="12200">
                  <c:v>70.69</c:v>
                </c:pt>
                <c:pt idx="12201">
                  <c:v>42.78</c:v>
                </c:pt>
                <c:pt idx="12202">
                  <c:v>66.97</c:v>
                </c:pt>
                <c:pt idx="12203">
                  <c:v>39.729999999999997</c:v>
                </c:pt>
                <c:pt idx="12204">
                  <c:v>10.44</c:v>
                </c:pt>
                <c:pt idx="12205">
                  <c:v>14.66</c:v>
                </c:pt>
                <c:pt idx="12206">
                  <c:v>18.420000000000002</c:v>
                </c:pt>
                <c:pt idx="12207">
                  <c:v>31.28</c:v>
                </c:pt>
                <c:pt idx="12208">
                  <c:v>70.45</c:v>
                </c:pt>
                <c:pt idx="12209">
                  <c:v>42.96</c:v>
                </c:pt>
                <c:pt idx="12210">
                  <c:v>67.12</c:v>
                </c:pt>
                <c:pt idx="12211">
                  <c:v>39.94</c:v>
                </c:pt>
                <c:pt idx="12212">
                  <c:v>10.52</c:v>
                </c:pt>
                <c:pt idx="12213">
                  <c:v>14.47</c:v>
                </c:pt>
                <c:pt idx="12214">
                  <c:v>18.579999999999998</c:v>
                </c:pt>
                <c:pt idx="12215">
                  <c:v>31.07</c:v>
                </c:pt>
                <c:pt idx="12216">
                  <c:v>70.22</c:v>
                </c:pt>
                <c:pt idx="12217">
                  <c:v>43.13</c:v>
                </c:pt>
                <c:pt idx="12218">
                  <c:v>67.260000000000005</c:v>
                </c:pt>
                <c:pt idx="12219">
                  <c:v>40.14</c:v>
                </c:pt>
                <c:pt idx="12220">
                  <c:v>10.6</c:v>
                </c:pt>
                <c:pt idx="12221">
                  <c:v>14.27</c:v>
                </c:pt>
                <c:pt idx="12222">
                  <c:v>18.73</c:v>
                </c:pt>
                <c:pt idx="12223">
                  <c:v>30.86</c:v>
                </c:pt>
                <c:pt idx="12224">
                  <c:v>69.98</c:v>
                </c:pt>
                <c:pt idx="12225">
                  <c:v>43.31</c:v>
                </c:pt>
                <c:pt idx="12226">
                  <c:v>67.400000000000006</c:v>
                </c:pt>
                <c:pt idx="12227">
                  <c:v>40.340000000000003</c:v>
                </c:pt>
                <c:pt idx="12228">
                  <c:v>10.68</c:v>
                </c:pt>
                <c:pt idx="12229">
                  <c:v>14.08</c:v>
                </c:pt>
                <c:pt idx="12230">
                  <c:v>18.88</c:v>
                </c:pt>
                <c:pt idx="12231">
                  <c:v>30.66</c:v>
                </c:pt>
                <c:pt idx="12232">
                  <c:v>69.739999999999995</c:v>
                </c:pt>
                <c:pt idx="12233">
                  <c:v>43.49</c:v>
                </c:pt>
                <c:pt idx="12234">
                  <c:v>67.540000000000006</c:v>
                </c:pt>
                <c:pt idx="12235">
                  <c:v>40.54</c:v>
                </c:pt>
                <c:pt idx="12236">
                  <c:v>10.76</c:v>
                </c:pt>
                <c:pt idx="12237">
                  <c:v>13.88</c:v>
                </c:pt>
                <c:pt idx="12238">
                  <c:v>19.04</c:v>
                </c:pt>
                <c:pt idx="12239">
                  <c:v>30.45</c:v>
                </c:pt>
                <c:pt idx="12240">
                  <c:v>69.510000000000005</c:v>
                </c:pt>
                <c:pt idx="12241">
                  <c:v>43.66</c:v>
                </c:pt>
                <c:pt idx="12242">
                  <c:v>67.67</c:v>
                </c:pt>
                <c:pt idx="12243">
                  <c:v>40.74</c:v>
                </c:pt>
                <c:pt idx="12244">
                  <c:v>10.84</c:v>
                </c:pt>
                <c:pt idx="12245">
                  <c:v>13.69</c:v>
                </c:pt>
                <c:pt idx="12246">
                  <c:v>19.190000000000001</c:v>
                </c:pt>
                <c:pt idx="12247">
                  <c:v>30.24</c:v>
                </c:pt>
                <c:pt idx="12248">
                  <c:v>69.27</c:v>
                </c:pt>
                <c:pt idx="12249">
                  <c:v>43.84</c:v>
                </c:pt>
                <c:pt idx="12250">
                  <c:v>67.81</c:v>
                </c:pt>
                <c:pt idx="12251">
                  <c:v>40.94</c:v>
                </c:pt>
                <c:pt idx="12252">
                  <c:v>10.91</c:v>
                </c:pt>
                <c:pt idx="12253">
                  <c:v>13.5</c:v>
                </c:pt>
                <c:pt idx="12254">
                  <c:v>19.34</c:v>
                </c:pt>
                <c:pt idx="12255">
                  <c:v>30.03</c:v>
                </c:pt>
                <c:pt idx="12256">
                  <c:v>69.03</c:v>
                </c:pt>
                <c:pt idx="12257">
                  <c:v>44.02</c:v>
                </c:pt>
                <c:pt idx="12258">
                  <c:v>67.94</c:v>
                </c:pt>
                <c:pt idx="12259">
                  <c:v>41.14</c:v>
                </c:pt>
                <c:pt idx="12260">
                  <c:v>10.99</c:v>
                </c:pt>
                <c:pt idx="12261">
                  <c:v>13.31</c:v>
                </c:pt>
                <c:pt idx="12262">
                  <c:v>19.5</c:v>
                </c:pt>
                <c:pt idx="12263">
                  <c:v>29.83</c:v>
                </c:pt>
                <c:pt idx="12264">
                  <c:v>68.8</c:v>
                </c:pt>
                <c:pt idx="12265">
                  <c:v>44.2</c:v>
                </c:pt>
                <c:pt idx="12266">
                  <c:v>68.069999999999993</c:v>
                </c:pt>
                <c:pt idx="12267">
                  <c:v>41.34</c:v>
                </c:pt>
                <c:pt idx="12268">
                  <c:v>11.06</c:v>
                </c:pt>
                <c:pt idx="12269">
                  <c:v>13.11</c:v>
                </c:pt>
                <c:pt idx="12270">
                  <c:v>19.649999999999999</c:v>
                </c:pt>
                <c:pt idx="12271">
                  <c:v>29.62</c:v>
                </c:pt>
                <c:pt idx="12272">
                  <c:v>68.56</c:v>
                </c:pt>
                <c:pt idx="12273">
                  <c:v>44.37</c:v>
                </c:pt>
                <c:pt idx="12274">
                  <c:v>68.2</c:v>
                </c:pt>
                <c:pt idx="12275">
                  <c:v>41.54</c:v>
                </c:pt>
                <c:pt idx="12276">
                  <c:v>11.13</c:v>
                </c:pt>
                <c:pt idx="12277">
                  <c:v>12.92</c:v>
                </c:pt>
                <c:pt idx="12278">
                  <c:v>19.809999999999999</c:v>
                </c:pt>
                <c:pt idx="12279">
                  <c:v>29.42</c:v>
                </c:pt>
                <c:pt idx="12280">
                  <c:v>68.33</c:v>
                </c:pt>
                <c:pt idx="12281">
                  <c:v>44.55</c:v>
                </c:pt>
                <c:pt idx="12282">
                  <c:v>68.319999999999993</c:v>
                </c:pt>
                <c:pt idx="12283">
                  <c:v>41.74</c:v>
                </c:pt>
                <c:pt idx="12284">
                  <c:v>11.21</c:v>
                </c:pt>
                <c:pt idx="12285">
                  <c:v>12.73</c:v>
                </c:pt>
                <c:pt idx="12286">
                  <c:v>19.96</c:v>
                </c:pt>
                <c:pt idx="12287">
                  <c:v>29.21</c:v>
                </c:pt>
                <c:pt idx="12288">
                  <c:v>68.09</c:v>
                </c:pt>
                <c:pt idx="12289">
                  <c:v>44.73</c:v>
                </c:pt>
                <c:pt idx="12290">
                  <c:v>68.44</c:v>
                </c:pt>
                <c:pt idx="12291">
                  <c:v>41.94</c:v>
                </c:pt>
                <c:pt idx="12292">
                  <c:v>11.28</c:v>
                </c:pt>
                <c:pt idx="12293">
                  <c:v>12.54</c:v>
                </c:pt>
                <c:pt idx="12294">
                  <c:v>20.11</c:v>
                </c:pt>
                <c:pt idx="12295">
                  <c:v>29</c:v>
                </c:pt>
                <c:pt idx="12296">
                  <c:v>67.86</c:v>
                </c:pt>
                <c:pt idx="12297">
                  <c:v>44.91</c:v>
                </c:pt>
                <c:pt idx="12298">
                  <c:v>68.569999999999993</c:v>
                </c:pt>
                <c:pt idx="12299">
                  <c:v>42.14</c:v>
                </c:pt>
                <c:pt idx="12300">
                  <c:v>11.35</c:v>
                </c:pt>
                <c:pt idx="12301">
                  <c:v>12.35</c:v>
                </c:pt>
                <c:pt idx="12302">
                  <c:v>20.27</c:v>
                </c:pt>
                <c:pt idx="12303">
                  <c:v>28.8</c:v>
                </c:pt>
                <c:pt idx="12304">
                  <c:v>67.62</c:v>
                </c:pt>
                <c:pt idx="12305">
                  <c:v>45.09</c:v>
                </c:pt>
                <c:pt idx="12306">
                  <c:v>68.69</c:v>
                </c:pt>
                <c:pt idx="12307">
                  <c:v>42.34</c:v>
                </c:pt>
                <c:pt idx="12308">
                  <c:v>11.42</c:v>
                </c:pt>
                <c:pt idx="12309">
                  <c:v>12.16</c:v>
                </c:pt>
                <c:pt idx="12310">
                  <c:v>20.420000000000002</c:v>
                </c:pt>
                <c:pt idx="12311">
                  <c:v>28.59</c:v>
                </c:pt>
                <c:pt idx="12312">
                  <c:v>67.39</c:v>
                </c:pt>
                <c:pt idx="12313">
                  <c:v>45.27</c:v>
                </c:pt>
                <c:pt idx="12314">
                  <c:v>68.8</c:v>
                </c:pt>
                <c:pt idx="12315">
                  <c:v>42.54</c:v>
                </c:pt>
                <c:pt idx="12316">
                  <c:v>11.48</c:v>
                </c:pt>
                <c:pt idx="12317">
                  <c:v>11.97</c:v>
                </c:pt>
                <c:pt idx="12318">
                  <c:v>20.58</c:v>
                </c:pt>
                <c:pt idx="12319">
                  <c:v>28.39</c:v>
                </c:pt>
                <c:pt idx="12320">
                  <c:v>67.16</c:v>
                </c:pt>
                <c:pt idx="12321">
                  <c:v>45.45</c:v>
                </c:pt>
                <c:pt idx="12322">
                  <c:v>68.92</c:v>
                </c:pt>
                <c:pt idx="12323">
                  <c:v>42.74</c:v>
                </c:pt>
                <c:pt idx="12324">
                  <c:v>11.55</c:v>
                </c:pt>
                <c:pt idx="12325">
                  <c:v>11.78</c:v>
                </c:pt>
                <c:pt idx="12326">
                  <c:v>20.73</c:v>
                </c:pt>
                <c:pt idx="12327">
                  <c:v>28.18</c:v>
                </c:pt>
                <c:pt idx="12328">
                  <c:v>66.92</c:v>
                </c:pt>
                <c:pt idx="12329">
                  <c:v>45.63</c:v>
                </c:pt>
                <c:pt idx="12330">
                  <c:v>69.03</c:v>
                </c:pt>
                <c:pt idx="12331">
                  <c:v>42.93</c:v>
                </c:pt>
                <c:pt idx="12332">
                  <c:v>11.62</c:v>
                </c:pt>
                <c:pt idx="12333">
                  <c:v>11.59</c:v>
                </c:pt>
                <c:pt idx="12334">
                  <c:v>20.89</c:v>
                </c:pt>
                <c:pt idx="12335">
                  <c:v>27.98</c:v>
                </c:pt>
                <c:pt idx="12336">
                  <c:v>66.69</c:v>
                </c:pt>
                <c:pt idx="12337">
                  <c:v>45.8</c:v>
                </c:pt>
                <c:pt idx="12338">
                  <c:v>69.14</c:v>
                </c:pt>
                <c:pt idx="12339">
                  <c:v>43.13</c:v>
                </c:pt>
                <c:pt idx="12340">
                  <c:v>11.68</c:v>
                </c:pt>
                <c:pt idx="12341">
                  <c:v>11.4</c:v>
                </c:pt>
                <c:pt idx="12342">
                  <c:v>21.05</c:v>
                </c:pt>
                <c:pt idx="12343">
                  <c:v>27.77</c:v>
                </c:pt>
                <c:pt idx="12344">
                  <c:v>66.459999999999994</c:v>
                </c:pt>
                <c:pt idx="12345">
                  <c:v>45.98</c:v>
                </c:pt>
                <c:pt idx="12346">
                  <c:v>69.25</c:v>
                </c:pt>
                <c:pt idx="12347">
                  <c:v>43.33</c:v>
                </c:pt>
                <c:pt idx="12348">
                  <c:v>11.75</c:v>
                </c:pt>
                <c:pt idx="12349">
                  <c:v>11.22</c:v>
                </c:pt>
                <c:pt idx="12350">
                  <c:v>21.2</c:v>
                </c:pt>
                <c:pt idx="12351">
                  <c:v>27.57</c:v>
                </c:pt>
                <c:pt idx="12352">
                  <c:v>66.23</c:v>
                </c:pt>
                <c:pt idx="12353">
                  <c:v>46.16</c:v>
                </c:pt>
                <c:pt idx="12354">
                  <c:v>69.349999999999994</c:v>
                </c:pt>
                <c:pt idx="12355">
                  <c:v>43.52</c:v>
                </c:pt>
                <c:pt idx="12356">
                  <c:v>11.81</c:v>
                </c:pt>
                <c:pt idx="12357">
                  <c:v>11.03</c:v>
                </c:pt>
                <c:pt idx="12358">
                  <c:v>21.36</c:v>
                </c:pt>
                <c:pt idx="12359">
                  <c:v>27.37</c:v>
                </c:pt>
                <c:pt idx="12360">
                  <c:v>65.989999999999995</c:v>
                </c:pt>
                <c:pt idx="12361">
                  <c:v>46.35</c:v>
                </c:pt>
                <c:pt idx="12362">
                  <c:v>69.459999999999994</c:v>
                </c:pt>
                <c:pt idx="12363">
                  <c:v>43.72</c:v>
                </c:pt>
                <c:pt idx="12364">
                  <c:v>11.87</c:v>
                </c:pt>
                <c:pt idx="12365">
                  <c:v>10.84</c:v>
                </c:pt>
                <c:pt idx="12366">
                  <c:v>21.51</c:v>
                </c:pt>
                <c:pt idx="12367">
                  <c:v>27.16</c:v>
                </c:pt>
                <c:pt idx="12368">
                  <c:v>65.760000000000005</c:v>
                </c:pt>
                <c:pt idx="12369">
                  <c:v>46.53</c:v>
                </c:pt>
                <c:pt idx="12370">
                  <c:v>69.56</c:v>
                </c:pt>
                <c:pt idx="12371">
                  <c:v>43.91</c:v>
                </c:pt>
                <c:pt idx="12372">
                  <c:v>11.94</c:v>
                </c:pt>
                <c:pt idx="12373">
                  <c:v>10.65</c:v>
                </c:pt>
                <c:pt idx="12374">
                  <c:v>21.67</c:v>
                </c:pt>
                <c:pt idx="12375">
                  <c:v>26.96</c:v>
                </c:pt>
                <c:pt idx="12376">
                  <c:v>65.53</c:v>
                </c:pt>
                <c:pt idx="12377">
                  <c:v>46.71</c:v>
                </c:pt>
                <c:pt idx="12378">
                  <c:v>69.650000000000006</c:v>
                </c:pt>
                <c:pt idx="12379">
                  <c:v>44.11</c:v>
                </c:pt>
                <c:pt idx="12380">
                  <c:v>12</c:v>
                </c:pt>
                <c:pt idx="12381">
                  <c:v>10.47</c:v>
                </c:pt>
                <c:pt idx="12382">
                  <c:v>21.83</c:v>
                </c:pt>
                <c:pt idx="12383">
                  <c:v>26.76</c:v>
                </c:pt>
                <c:pt idx="12384">
                  <c:v>65.3</c:v>
                </c:pt>
                <c:pt idx="12385">
                  <c:v>46.89</c:v>
                </c:pt>
                <c:pt idx="12386">
                  <c:v>69.75</c:v>
                </c:pt>
                <c:pt idx="12387">
                  <c:v>44.3</c:v>
                </c:pt>
                <c:pt idx="12388">
                  <c:v>12.06</c:v>
                </c:pt>
                <c:pt idx="12389">
                  <c:v>10.28</c:v>
                </c:pt>
                <c:pt idx="12390">
                  <c:v>21.99</c:v>
                </c:pt>
                <c:pt idx="12391">
                  <c:v>26.55</c:v>
                </c:pt>
                <c:pt idx="12392">
                  <c:v>65.069999999999993</c:v>
                </c:pt>
                <c:pt idx="12393">
                  <c:v>47.07</c:v>
                </c:pt>
                <c:pt idx="12394">
                  <c:v>69.84</c:v>
                </c:pt>
                <c:pt idx="12395">
                  <c:v>44.5</c:v>
                </c:pt>
                <c:pt idx="12396">
                  <c:v>12.12</c:v>
                </c:pt>
                <c:pt idx="12397">
                  <c:v>10.09</c:v>
                </c:pt>
                <c:pt idx="12398">
                  <c:v>22.14</c:v>
                </c:pt>
                <c:pt idx="12399">
                  <c:v>26.35</c:v>
                </c:pt>
                <c:pt idx="12400">
                  <c:v>64.84</c:v>
                </c:pt>
                <c:pt idx="12401">
                  <c:v>47.25</c:v>
                </c:pt>
                <c:pt idx="12402">
                  <c:v>69.930000000000007</c:v>
                </c:pt>
                <c:pt idx="12403">
                  <c:v>44.69</c:v>
                </c:pt>
                <c:pt idx="12404">
                  <c:v>12.17</c:v>
                </c:pt>
                <c:pt idx="12405">
                  <c:v>22.3</c:v>
                </c:pt>
                <c:pt idx="12406">
                  <c:v>26.15</c:v>
                </c:pt>
                <c:pt idx="12407">
                  <c:v>64.61</c:v>
                </c:pt>
                <c:pt idx="12408">
                  <c:v>47.43</c:v>
                </c:pt>
                <c:pt idx="12409">
                  <c:v>70.010000000000005</c:v>
                </c:pt>
                <c:pt idx="12410">
                  <c:v>44.88</c:v>
                </c:pt>
                <c:pt idx="12411">
                  <c:v>12.23</c:v>
                </c:pt>
                <c:pt idx="12412">
                  <c:v>22.46</c:v>
                </c:pt>
                <c:pt idx="12413">
                  <c:v>25.94</c:v>
                </c:pt>
                <c:pt idx="12414">
                  <c:v>64.38</c:v>
                </c:pt>
                <c:pt idx="12415">
                  <c:v>47.61</c:v>
                </c:pt>
                <c:pt idx="12416">
                  <c:v>70.099999999999994</c:v>
                </c:pt>
                <c:pt idx="12417">
                  <c:v>45.07</c:v>
                </c:pt>
                <c:pt idx="12418">
                  <c:v>12.29</c:v>
                </c:pt>
                <c:pt idx="12419">
                  <c:v>22.61</c:v>
                </c:pt>
                <c:pt idx="12420">
                  <c:v>25.74</c:v>
                </c:pt>
                <c:pt idx="12421">
                  <c:v>64.150000000000006</c:v>
                </c:pt>
                <c:pt idx="12422">
                  <c:v>47.8</c:v>
                </c:pt>
                <c:pt idx="12423">
                  <c:v>70.180000000000007</c:v>
                </c:pt>
                <c:pt idx="12424">
                  <c:v>45.27</c:v>
                </c:pt>
                <c:pt idx="12425">
                  <c:v>12.34</c:v>
                </c:pt>
                <c:pt idx="12426">
                  <c:v>22.77</c:v>
                </c:pt>
                <c:pt idx="12427">
                  <c:v>25.54</c:v>
                </c:pt>
                <c:pt idx="12428">
                  <c:v>63.92</c:v>
                </c:pt>
                <c:pt idx="12429">
                  <c:v>47.98</c:v>
                </c:pt>
                <c:pt idx="12430">
                  <c:v>70.260000000000005</c:v>
                </c:pt>
                <c:pt idx="12431">
                  <c:v>45.46</c:v>
                </c:pt>
                <c:pt idx="12432">
                  <c:v>12.4</c:v>
                </c:pt>
                <c:pt idx="12433">
                  <c:v>22.93</c:v>
                </c:pt>
                <c:pt idx="12434">
                  <c:v>25.34</c:v>
                </c:pt>
                <c:pt idx="12435">
                  <c:v>63.69</c:v>
                </c:pt>
                <c:pt idx="12436">
                  <c:v>48.16</c:v>
                </c:pt>
                <c:pt idx="12437">
                  <c:v>70.33</c:v>
                </c:pt>
                <c:pt idx="12438">
                  <c:v>45.65</c:v>
                </c:pt>
                <c:pt idx="12439">
                  <c:v>12.45</c:v>
                </c:pt>
                <c:pt idx="12440">
                  <c:v>23.09</c:v>
                </c:pt>
                <c:pt idx="12441">
                  <c:v>25.14</c:v>
                </c:pt>
                <c:pt idx="12442">
                  <c:v>63.46</c:v>
                </c:pt>
                <c:pt idx="12443">
                  <c:v>48.34</c:v>
                </c:pt>
                <c:pt idx="12444">
                  <c:v>70.400000000000006</c:v>
                </c:pt>
                <c:pt idx="12445">
                  <c:v>45.84</c:v>
                </c:pt>
                <c:pt idx="12446">
                  <c:v>12.5</c:v>
                </c:pt>
                <c:pt idx="12447">
                  <c:v>23.25</c:v>
                </c:pt>
                <c:pt idx="12448">
                  <c:v>24.94</c:v>
                </c:pt>
                <c:pt idx="12449">
                  <c:v>63.23</c:v>
                </c:pt>
                <c:pt idx="12450">
                  <c:v>48.53</c:v>
                </c:pt>
                <c:pt idx="12451">
                  <c:v>70.47</c:v>
                </c:pt>
                <c:pt idx="12452">
                  <c:v>46.03</c:v>
                </c:pt>
                <c:pt idx="12453">
                  <c:v>12.55</c:v>
                </c:pt>
                <c:pt idx="12454">
                  <c:v>23.41</c:v>
                </c:pt>
                <c:pt idx="12455">
                  <c:v>24.74</c:v>
                </c:pt>
                <c:pt idx="12456">
                  <c:v>63</c:v>
                </c:pt>
                <c:pt idx="12457">
                  <c:v>48.71</c:v>
                </c:pt>
                <c:pt idx="12458">
                  <c:v>70.540000000000006</c:v>
                </c:pt>
                <c:pt idx="12459">
                  <c:v>46.22</c:v>
                </c:pt>
                <c:pt idx="12460">
                  <c:v>12.6</c:v>
                </c:pt>
                <c:pt idx="12461">
                  <c:v>23.57</c:v>
                </c:pt>
                <c:pt idx="12462">
                  <c:v>24.53</c:v>
                </c:pt>
                <c:pt idx="12463">
                  <c:v>62.77</c:v>
                </c:pt>
                <c:pt idx="12464">
                  <c:v>48.89</c:v>
                </c:pt>
                <c:pt idx="12465">
                  <c:v>70.599999999999994</c:v>
                </c:pt>
                <c:pt idx="12466">
                  <c:v>46.4</c:v>
                </c:pt>
                <c:pt idx="12467">
                  <c:v>12.65</c:v>
                </c:pt>
                <c:pt idx="12468">
                  <c:v>23.72</c:v>
                </c:pt>
                <c:pt idx="12469">
                  <c:v>24.33</c:v>
                </c:pt>
                <c:pt idx="12470">
                  <c:v>62.55</c:v>
                </c:pt>
                <c:pt idx="12471">
                  <c:v>49.08</c:v>
                </c:pt>
                <c:pt idx="12472">
                  <c:v>70.66</c:v>
                </c:pt>
                <c:pt idx="12473">
                  <c:v>46.59</c:v>
                </c:pt>
                <c:pt idx="12474">
                  <c:v>12.7</c:v>
                </c:pt>
                <c:pt idx="12475">
                  <c:v>23.88</c:v>
                </c:pt>
                <c:pt idx="12476">
                  <c:v>24.13</c:v>
                </c:pt>
                <c:pt idx="12477">
                  <c:v>62.32</c:v>
                </c:pt>
                <c:pt idx="12478">
                  <c:v>49.26</c:v>
                </c:pt>
                <c:pt idx="12479">
                  <c:v>70.72</c:v>
                </c:pt>
                <c:pt idx="12480">
                  <c:v>46.78</c:v>
                </c:pt>
                <c:pt idx="12481">
                  <c:v>12.75</c:v>
                </c:pt>
                <c:pt idx="12482">
                  <c:v>24.04</c:v>
                </c:pt>
                <c:pt idx="12483">
                  <c:v>23.93</c:v>
                </c:pt>
                <c:pt idx="12484">
                  <c:v>62.09</c:v>
                </c:pt>
                <c:pt idx="12485">
                  <c:v>49.45</c:v>
                </c:pt>
                <c:pt idx="12486">
                  <c:v>70.77</c:v>
                </c:pt>
                <c:pt idx="12487">
                  <c:v>46.96</c:v>
                </c:pt>
                <c:pt idx="12488">
                  <c:v>12.79</c:v>
                </c:pt>
                <c:pt idx="12489">
                  <c:v>24.2</c:v>
                </c:pt>
                <c:pt idx="12490">
                  <c:v>23.73</c:v>
                </c:pt>
                <c:pt idx="12491">
                  <c:v>61.87</c:v>
                </c:pt>
                <c:pt idx="12492">
                  <c:v>49.63</c:v>
                </c:pt>
                <c:pt idx="12493">
                  <c:v>70.819999999999993</c:v>
                </c:pt>
                <c:pt idx="12494">
                  <c:v>47.15</c:v>
                </c:pt>
                <c:pt idx="12495">
                  <c:v>12.84</c:v>
                </c:pt>
                <c:pt idx="12496">
                  <c:v>24.36</c:v>
                </c:pt>
                <c:pt idx="12497">
                  <c:v>23.53</c:v>
                </c:pt>
                <c:pt idx="12498">
                  <c:v>61.64</c:v>
                </c:pt>
                <c:pt idx="12499">
                  <c:v>49.81</c:v>
                </c:pt>
                <c:pt idx="12500">
                  <c:v>70.86</c:v>
                </c:pt>
                <c:pt idx="12501">
                  <c:v>47.33</c:v>
                </c:pt>
                <c:pt idx="12502">
                  <c:v>12.88</c:v>
                </c:pt>
                <c:pt idx="12503">
                  <c:v>24.52</c:v>
                </c:pt>
                <c:pt idx="12504">
                  <c:v>23.34</c:v>
                </c:pt>
                <c:pt idx="12505">
                  <c:v>61.41</c:v>
                </c:pt>
                <c:pt idx="12506">
                  <c:v>50</c:v>
                </c:pt>
                <c:pt idx="12507">
                  <c:v>70.91</c:v>
                </c:pt>
                <c:pt idx="12508">
                  <c:v>47.52</c:v>
                </c:pt>
                <c:pt idx="12509">
                  <c:v>12.93</c:v>
                </c:pt>
                <c:pt idx="12510">
                  <c:v>24.68</c:v>
                </c:pt>
                <c:pt idx="12511">
                  <c:v>23.14</c:v>
                </c:pt>
                <c:pt idx="12512">
                  <c:v>61.19</c:v>
                </c:pt>
                <c:pt idx="12513">
                  <c:v>50.18</c:v>
                </c:pt>
                <c:pt idx="12514">
                  <c:v>70.95</c:v>
                </c:pt>
                <c:pt idx="12515">
                  <c:v>47.7</c:v>
                </c:pt>
                <c:pt idx="12516">
                  <c:v>12.97</c:v>
                </c:pt>
                <c:pt idx="12517">
                  <c:v>24.84</c:v>
                </c:pt>
                <c:pt idx="12518">
                  <c:v>22.94</c:v>
                </c:pt>
                <c:pt idx="12519">
                  <c:v>60.96</c:v>
                </c:pt>
                <c:pt idx="12520">
                  <c:v>50.37</c:v>
                </c:pt>
                <c:pt idx="12521">
                  <c:v>70.98</c:v>
                </c:pt>
                <c:pt idx="12522">
                  <c:v>47.88</c:v>
                </c:pt>
                <c:pt idx="12523">
                  <c:v>13.01</c:v>
                </c:pt>
                <c:pt idx="12524">
                  <c:v>25</c:v>
                </c:pt>
                <c:pt idx="12525">
                  <c:v>22.74</c:v>
                </c:pt>
                <c:pt idx="12526">
                  <c:v>60.74</c:v>
                </c:pt>
                <c:pt idx="12527">
                  <c:v>50.55</c:v>
                </c:pt>
                <c:pt idx="12528">
                  <c:v>71.010000000000005</c:v>
                </c:pt>
                <c:pt idx="12529">
                  <c:v>48.07</c:v>
                </c:pt>
                <c:pt idx="12530">
                  <c:v>13.05</c:v>
                </c:pt>
                <c:pt idx="12531">
                  <c:v>25.17</c:v>
                </c:pt>
                <c:pt idx="12532">
                  <c:v>22.54</c:v>
                </c:pt>
                <c:pt idx="12533">
                  <c:v>60.51</c:v>
                </c:pt>
                <c:pt idx="12534">
                  <c:v>50.74</c:v>
                </c:pt>
                <c:pt idx="12535">
                  <c:v>71.040000000000006</c:v>
                </c:pt>
                <c:pt idx="12536">
                  <c:v>48.25</c:v>
                </c:pt>
                <c:pt idx="12537">
                  <c:v>13.09</c:v>
                </c:pt>
                <c:pt idx="12538">
                  <c:v>25.33</c:v>
                </c:pt>
                <c:pt idx="12539">
                  <c:v>22.34</c:v>
                </c:pt>
                <c:pt idx="12540">
                  <c:v>60.29</c:v>
                </c:pt>
                <c:pt idx="12541">
                  <c:v>50.93</c:v>
                </c:pt>
                <c:pt idx="12542">
                  <c:v>71.069999999999993</c:v>
                </c:pt>
                <c:pt idx="12543">
                  <c:v>48.43</c:v>
                </c:pt>
                <c:pt idx="12544">
                  <c:v>13.13</c:v>
                </c:pt>
                <c:pt idx="12545">
                  <c:v>25.49</c:v>
                </c:pt>
                <c:pt idx="12546">
                  <c:v>22.15</c:v>
                </c:pt>
                <c:pt idx="12547">
                  <c:v>60.06</c:v>
                </c:pt>
                <c:pt idx="12548">
                  <c:v>51.11</c:v>
                </c:pt>
                <c:pt idx="12549">
                  <c:v>71.09</c:v>
                </c:pt>
                <c:pt idx="12550">
                  <c:v>48.61</c:v>
                </c:pt>
                <c:pt idx="12551">
                  <c:v>13.16</c:v>
                </c:pt>
                <c:pt idx="12552">
                  <c:v>25.65</c:v>
                </c:pt>
                <c:pt idx="12553">
                  <c:v>21.95</c:v>
                </c:pt>
                <c:pt idx="12554">
                  <c:v>59.84</c:v>
                </c:pt>
                <c:pt idx="12555">
                  <c:v>51.3</c:v>
                </c:pt>
                <c:pt idx="12556">
                  <c:v>71.11</c:v>
                </c:pt>
                <c:pt idx="12557">
                  <c:v>48.79</c:v>
                </c:pt>
                <c:pt idx="12558">
                  <c:v>13.2</c:v>
                </c:pt>
                <c:pt idx="12559">
                  <c:v>25.81</c:v>
                </c:pt>
                <c:pt idx="12560">
                  <c:v>21.75</c:v>
                </c:pt>
                <c:pt idx="12561">
                  <c:v>59.62</c:v>
                </c:pt>
                <c:pt idx="12562">
                  <c:v>51.49</c:v>
                </c:pt>
                <c:pt idx="12563">
                  <c:v>71.13</c:v>
                </c:pt>
                <c:pt idx="12564">
                  <c:v>48.96</c:v>
                </c:pt>
                <c:pt idx="12565">
                  <c:v>13.23</c:v>
                </c:pt>
                <c:pt idx="12566">
                  <c:v>25.97</c:v>
                </c:pt>
                <c:pt idx="12567">
                  <c:v>21.55</c:v>
                </c:pt>
                <c:pt idx="12568">
                  <c:v>59.39</c:v>
                </c:pt>
                <c:pt idx="12569">
                  <c:v>51.67</c:v>
                </c:pt>
                <c:pt idx="12570">
                  <c:v>71.14</c:v>
                </c:pt>
                <c:pt idx="12571">
                  <c:v>49.14</c:v>
                </c:pt>
                <c:pt idx="12572">
                  <c:v>13.27</c:v>
                </c:pt>
                <c:pt idx="12573">
                  <c:v>26.14</c:v>
                </c:pt>
                <c:pt idx="12574">
                  <c:v>21.36</c:v>
                </c:pt>
                <c:pt idx="12575">
                  <c:v>59.17</c:v>
                </c:pt>
                <c:pt idx="12576">
                  <c:v>51.86</c:v>
                </c:pt>
                <c:pt idx="12577">
                  <c:v>71.150000000000006</c:v>
                </c:pt>
                <c:pt idx="12578">
                  <c:v>49.32</c:v>
                </c:pt>
                <c:pt idx="12579">
                  <c:v>13.3</c:v>
                </c:pt>
                <c:pt idx="12580">
                  <c:v>26.3</c:v>
                </c:pt>
                <c:pt idx="12581">
                  <c:v>21.16</c:v>
                </c:pt>
                <c:pt idx="12582">
                  <c:v>58.95</c:v>
                </c:pt>
                <c:pt idx="12583">
                  <c:v>52.05</c:v>
                </c:pt>
                <c:pt idx="12584">
                  <c:v>71.150000000000006</c:v>
                </c:pt>
                <c:pt idx="12585">
                  <c:v>49.49</c:v>
                </c:pt>
                <c:pt idx="12586">
                  <c:v>13.33</c:v>
                </c:pt>
                <c:pt idx="12587">
                  <c:v>26.46</c:v>
                </c:pt>
                <c:pt idx="12588">
                  <c:v>20.96</c:v>
                </c:pt>
                <c:pt idx="12589">
                  <c:v>58.73</c:v>
                </c:pt>
                <c:pt idx="12590">
                  <c:v>52.23</c:v>
                </c:pt>
                <c:pt idx="12591">
                  <c:v>71.150000000000006</c:v>
                </c:pt>
                <c:pt idx="12592">
                  <c:v>49.67</c:v>
                </c:pt>
                <c:pt idx="12593">
                  <c:v>13.37</c:v>
                </c:pt>
                <c:pt idx="12594">
                  <c:v>26.62</c:v>
                </c:pt>
                <c:pt idx="12595">
                  <c:v>20.77</c:v>
                </c:pt>
                <c:pt idx="12596">
                  <c:v>58.5</c:v>
                </c:pt>
                <c:pt idx="12597">
                  <c:v>52.42</c:v>
                </c:pt>
                <c:pt idx="12598">
                  <c:v>71.150000000000006</c:v>
                </c:pt>
                <c:pt idx="12599">
                  <c:v>49.84</c:v>
                </c:pt>
                <c:pt idx="12600">
                  <c:v>13.4</c:v>
                </c:pt>
                <c:pt idx="12601">
                  <c:v>26.79</c:v>
                </c:pt>
                <c:pt idx="12602">
                  <c:v>20.57</c:v>
                </c:pt>
                <c:pt idx="12603">
                  <c:v>58.28</c:v>
                </c:pt>
                <c:pt idx="12604">
                  <c:v>52.61</c:v>
                </c:pt>
                <c:pt idx="12605">
                  <c:v>71.14</c:v>
                </c:pt>
                <c:pt idx="12606">
                  <c:v>50.01</c:v>
                </c:pt>
                <c:pt idx="12607">
                  <c:v>13.42</c:v>
                </c:pt>
                <c:pt idx="12608">
                  <c:v>26.95</c:v>
                </c:pt>
                <c:pt idx="12609">
                  <c:v>20.38</c:v>
                </c:pt>
                <c:pt idx="12610">
                  <c:v>58.06</c:v>
                </c:pt>
                <c:pt idx="12611">
                  <c:v>52.8</c:v>
                </c:pt>
                <c:pt idx="12612">
                  <c:v>71.13</c:v>
                </c:pt>
                <c:pt idx="12613">
                  <c:v>50.18</c:v>
                </c:pt>
                <c:pt idx="12614">
                  <c:v>13.45</c:v>
                </c:pt>
                <c:pt idx="12615">
                  <c:v>27.11</c:v>
                </c:pt>
                <c:pt idx="12616">
                  <c:v>20.18</c:v>
                </c:pt>
                <c:pt idx="12617">
                  <c:v>57.84</c:v>
                </c:pt>
                <c:pt idx="12618">
                  <c:v>52.99</c:v>
                </c:pt>
                <c:pt idx="12619">
                  <c:v>71.12</c:v>
                </c:pt>
                <c:pt idx="12620">
                  <c:v>50.35</c:v>
                </c:pt>
                <c:pt idx="12621">
                  <c:v>13.48</c:v>
                </c:pt>
                <c:pt idx="12622">
                  <c:v>27.28</c:v>
                </c:pt>
                <c:pt idx="12623">
                  <c:v>19.989999999999998</c:v>
                </c:pt>
                <c:pt idx="12624">
                  <c:v>57.62</c:v>
                </c:pt>
                <c:pt idx="12625">
                  <c:v>53.17</c:v>
                </c:pt>
                <c:pt idx="12626">
                  <c:v>71.099999999999994</c:v>
                </c:pt>
                <c:pt idx="12627">
                  <c:v>50.52</c:v>
                </c:pt>
                <c:pt idx="12628">
                  <c:v>13.51</c:v>
                </c:pt>
                <c:pt idx="12629">
                  <c:v>27.44</c:v>
                </c:pt>
                <c:pt idx="12630">
                  <c:v>19.79</c:v>
                </c:pt>
                <c:pt idx="12631">
                  <c:v>57.4</c:v>
                </c:pt>
                <c:pt idx="12632">
                  <c:v>53.36</c:v>
                </c:pt>
                <c:pt idx="12633">
                  <c:v>71.08</c:v>
                </c:pt>
                <c:pt idx="12634">
                  <c:v>50.69</c:v>
                </c:pt>
                <c:pt idx="12635">
                  <c:v>13.53</c:v>
                </c:pt>
                <c:pt idx="12636">
                  <c:v>27.61</c:v>
                </c:pt>
                <c:pt idx="12637">
                  <c:v>19.600000000000001</c:v>
                </c:pt>
                <c:pt idx="12638">
                  <c:v>57.18</c:v>
                </c:pt>
                <c:pt idx="12639">
                  <c:v>53.55</c:v>
                </c:pt>
                <c:pt idx="12640">
                  <c:v>71.06</c:v>
                </c:pt>
                <c:pt idx="12641">
                  <c:v>50.86</c:v>
                </c:pt>
                <c:pt idx="12642">
                  <c:v>13.56</c:v>
                </c:pt>
                <c:pt idx="12643">
                  <c:v>27.77</c:v>
                </c:pt>
                <c:pt idx="12644">
                  <c:v>19.399999999999999</c:v>
                </c:pt>
                <c:pt idx="12645">
                  <c:v>56.96</c:v>
                </c:pt>
                <c:pt idx="12646">
                  <c:v>53.74</c:v>
                </c:pt>
                <c:pt idx="12647">
                  <c:v>71.03</c:v>
                </c:pt>
                <c:pt idx="12648">
                  <c:v>51.02</c:v>
                </c:pt>
                <c:pt idx="12649">
                  <c:v>13.58</c:v>
                </c:pt>
                <c:pt idx="12650">
                  <c:v>27.94</c:v>
                </c:pt>
                <c:pt idx="12651">
                  <c:v>19.21</c:v>
                </c:pt>
                <c:pt idx="12652">
                  <c:v>56.74</c:v>
                </c:pt>
                <c:pt idx="12653">
                  <c:v>53.93</c:v>
                </c:pt>
                <c:pt idx="12654">
                  <c:v>71</c:v>
                </c:pt>
                <c:pt idx="12655">
                  <c:v>51.19</c:v>
                </c:pt>
                <c:pt idx="12656">
                  <c:v>13.6</c:v>
                </c:pt>
                <c:pt idx="12657">
                  <c:v>28.1</c:v>
                </c:pt>
                <c:pt idx="12658">
                  <c:v>19.02</c:v>
                </c:pt>
                <c:pt idx="12659">
                  <c:v>56.52</c:v>
                </c:pt>
                <c:pt idx="12660">
                  <c:v>54.12</c:v>
                </c:pt>
                <c:pt idx="12661">
                  <c:v>70.959999999999994</c:v>
                </c:pt>
                <c:pt idx="12662">
                  <c:v>51.35</c:v>
                </c:pt>
                <c:pt idx="12663">
                  <c:v>13.62</c:v>
                </c:pt>
                <c:pt idx="12664">
                  <c:v>28.27</c:v>
                </c:pt>
                <c:pt idx="12665">
                  <c:v>18.82</c:v>
                </c:pt>
                <c:pt idx="12666">
                  <c:v>56.3</c:v>
                </c:pt>
                <c:pt idx="12667">
                  <c:v>54.31</c:v>
                </c:pt>
                <c:pt idx="12668">
                  <c:v>70.930000000000007</c:v>
                </c:pt>
                <c:pt idx="12669">
                  <c:v>51.52</c:v>
                </c:pt>
                <c:pt idx="12670">
                  <c:v>13.64</c:v>
                </c:pt>
                <c:pt idx="12671">
                  <c:v>28.43</c:v>
                </c:pt>
                <c:pt idx="12672">
                  <c:v>18.63</c:v>
                </c:pt>
                <c:pt idx="12673">
                  <c:v>56.09</c:v>
                </c:pt>
                <c:pt idx="12674">
                  <c:v>54.5</c:v>
                </c:pt>
                <c:pt idx="12675">
                  <c:v>70.88</c:v>
                </c:pt>
                <c:pt idx="12676">
                  <c:v>51.68</c:v>
                </c:pt>
                <c:pt idx="12677">
                  <c:v>13.66</c:v>
                </c:pt>
                <c:pt idx="12678">
                  <c:v>28.6</c:v>
                </c:pt>
                <c:pt idx="12679">
                  <c:v>18.440000000000001</c:v>
                </c:pt>
                <c:pt idx="12680">
                  <c:v>55.87</c:v>
                </c:pt>
                <c:pt idx="12681">
                  <c:v>54.69</c:v>
                </c:pt>
                <c:pt idx="12682">
                  <c:v>70.84</c:v>
                </c:pt>
                <c:pt idx="12683">
                  <c:v>51.84</c:v>
                </c:pt>
                <c:pt idx="12684">
                  <c:v>13.68</c:v>
                </c:pt>
                <c:pt idx="12685">
                  <c:v>11.94</c:v>
                </c:pt>
                <c:pt idx="12686">
                  <c:v>28.76</c:v>
                </c:pt>
                <c:pt idx="12687">
                  <c:v>18.239999999999998</c:v>
                </c:pt>
                <c:pt idx="12688">
                  <c:v>55.65</c:v>
                </c:pt>
                <c:pt idx="12689">
                  <c:v>54.88</c:v>
                </c:pt>
                <c:pt idx="12690">
                  <c:v>70.790000000000006</c:v>
                </c:pt>
                <c:pt idx="12691">
                  <c:v>52</c:v>
                </c:pt>
                <c:pt idx="12692">
                  <c:v>13.7</c:v>
                </c:pt>
                <c:pt idx="12693">
                  <c:v>12.11</c:v>
                </c:pt>
                <c:pt idx="12694">
                  <c:v>28.93</c:v>
                </c:pt>
                <c:pt idx="12695">
                  <c:v>18.05</c:v>
                </c:pt>
                <c:pt idx="12696">
                  <c:v>55.43</c:v>
                </c:pt>
                <c:pt idx="12697">
                  <c:v>55.07</c:v>
                </c:pt>
                <c:pt idx="12698">
                  <c:v>70.739999999999995</c:v>
                </c:pt>
                <c:pt idx="12699">
                  <c:v>52.16</c:v>
                </c:pt>
                <c:pt idx="12700">
                  <c:v>13.71</c:v>
                </c:pt>
                <c:pt idx="12701">
                  <c:v>12.29</c:v>
                </c:pt>
                <c:pt idx="12702">
                  <c:v>29.1</c:v>
                </c:pt>
                <c:pt idx="12703">
                  <c:v>17.86</c:v>
                </c:pt>
                <c:pt idx="12704">
                  <c:v>55.22</c:v>
                </c:pt>
                <c:pt idx="12705">
                  <c:v>55.26</c:v>
                </c:pt>
                <c:pt idx="12706">
                  <c:v>70.680000000000007</c:v>
                </c:pt>
                <c:pt idx="12707">
                  <c:v>52.31</c:v>
                </c:pt>
                <c:pt idx="12708">
                  <c:v>13.73</c:v>
                </c:pt>
                <c:pt idx="12709">
                  <c:v>29.26</c:v>
                </c:pt>
                <c:pt idx="12710">
                  <c:v>17.670000000000002</c:v>
                </c:pt>
                <c:pt idx="12711">
                  <c:v>55</c:v>
                </c:pt>
                <c:pt idx="12712">
                  <c:v>55.45</c:v>
                </c:pt>
                <c:pt idx="12713">
                  <c:v>70.62</c:v>
                </c:pt>
                <c:pt idx="12714">
                  <c:v>52.47</c:v>
                </c:pt>
                <c:pt idx="12715">
                  <c:v>13.74</c:v>
                </c:pt>
                <c:pt idx="12716">
                  <c:v>29.43</c:v>
                </c:pt>
                <c:pt idx="12717">
                  <c:v>17.48</c:v>
                </c:pt>
                <c:pt idx="12718">
                  <c:v>54.78</c:v>
                </c:pt>
                <c:pt idx="12719">
                  <c:v>55.64</c:v>
                </c:pt>
                <c:pt idx="12720">
                  <c:v>70.56</c:v>
                </c:pt>
                <c:pt idx="12721">
                  <c:v>52.62</c:v>
                </c:pt>
                <c:pt idx="12722">
                  <c:v>13.75</c:v>
                </c:pt>
                <c:pt idx="12723">
                  <c:v>12.8</c:v>
                </c:pt>
                <c:pt idx="12724">
                  <c:v>29.6</c:v>
                </c:pt>
                <c:pt idx="12725">
                  <c:v>17.29</c:v>
                </c:pt>
                <c:pt idx="12726">
                  <c:v>54.57</c:v>
                </c:pt>
                <c:pt idx="12727">
                  <c:v>55.84</c:v>
                </c:pt>
                <c:pt idx="12728">
                  <c:v>70.5</c:v>
                </c:pt>
                <c:pt idx="12729">
                  <c:v>52.78</c:v>
                </c:pt>
                <c:pt idx="12730">
                  <c:v>13.77</c:v>
                </c:pt>
                <c:pt idx="12731">
                  <c:v>12.97</c:v>
                </c:pt>
                <c:pt idx="12732">
                  <c:v>29.76</c:v>
                </c:pt>
                <c:pt idx="12733">
                  <c:v>17.09</c:v>
                </c:pt>
                <c:pt idx="12734">
                  <c:v>54.35</c:v>
                </c:pt>
                <c:pt idx="12735">
                  <c:v>56.03</c:v>
                </c:pt>
                <c:pt idx="12736">
                  <c:v>70.430000000000007</c:v>
                </c:pt>
                <c:pt idx="12737">
                  <c:v>52.93</c:v>
                </c:pt>
                <c:pt idx="12738">
                  <c:v>13.78</c:v>
                </c:pt>
                <c:pt idx="12739">
                  <c:v>13.15</c:v>
                </c:pt>
                <c:pt idx="12740">
                  <c:v>29.93</c:v>
                </c:pt>
                <c:pt idx="12741">
                  <c:v>16.899999999999999</c:v>
                </c:pt>
                <c:pt idx="12742">
                  <c:v>54.14</c:v>
                </c:pt>
                <c:pt idx="12743">
                  <c:v>56.22</c:v>
                </c:pt>
                <c:pt idx="12744">
                  <c:v>70.349999999999994</c:v>
                </c:pt>
                <c:pt idx="12745">
                  <c:v>53.08</c:v>
                </c:pt>
                <c:pt idx="12746">
                  <c:v>13.79</c:v>
                </c:pt>
                <c:pt idx="12747">
                  <c:v>13.32</c:v>
                </c:pt>
                <c:pt idx="12748">
                  <c:v>30.1</c:v>
                </c:pt>
                <c:pt idx="12749">
                  <c:v>16.71</c:v>
                </c:pt>
                <c:pt idx="12750">
                  <c:v>53.92</c:v>
                </c:pt>
                <c:pt idx="12751">
                  <c:v>56.41</c:v>
                </c:pt>
                <c:pt idx="12752">
                  <c:v>70.28</c:v>
                </c:pt>
                <c:pt idx="12753">
                  <c:v>53.23</c:v>
                </c:pt>
                <c:pt idx="12754">
                  <c:v>13.79</c:v>
                </c:pt>
                <c:pt idx="12755">
                  <c:v>13.49</c:v>
                </c:pt>
                <c:pt idx="12756">
                  <c:v>30.27</c:v>
                </c:pt>
                <c:pt idx="12757">
                  <c:v>16.52</c:v>
                </c:pt>
                <c:pt idx="12758">
                  <c:v>53.71</c:v>
                </c:pt>
                <c:pt idx="12759">
                  <c:v>56.6</c:v>
                </c:pt>
                <c:pt idx="12760">
                  <c:v>70.2</c:v>
                </c:pt>
                <c:pt idx="12761">
                  <c:v>53.38</c:v>
                </c:pt>
                <c:pt idx="12762">
                  <c:v>13.8</c:v>
                </c:pt>
                <c:pt idx="12763">
                  <c:v>13.66</c:v>
                </c:pt>
                <c:pt idx="12764">
                  <c:v>30.44</c:v>
                </c:pt>
                <c:pt idx="12765">
                  <c:v>16.329999999999998</c:v>
                </c:pt>
                <c:pt idx="12766">
                  <c:v>53.49</c:v>
                </c:pt>
                <c:pt idx="12767">
                  <c:v>56.8</c:v>
                </c:pt>
                <c:pt idx="12768">
                  <c:v>70.12</c:v>
                </c:pt>
                <c:pt idx="12769">
                  <c:v>53.52</c:v>
                </c:pt>
                <c:pt idx="12770">
                  <c:v>13.81</c:v>
                </c:pt>
                <c:pt idx="12771">
                  <c:v>30.6</c:v>
                </c:pt>
                <c:pt idx="12772">
                  <c:v>16.14</c:v>
                </c:pt>
                <c:pt idx="12773">
                  <c:v>53.28</c:v>
                </c:pt>
                <c:pt idx="12774">
                  <c:v>56.99</c:v>
                </c:pt>
                <c:pt idx="12775">
                  <c:v>70.03</c:v>
                </c:pt>
                <c:pt idx="12776">
                  <c:v>53.67</c:v>
                </c:pt>
                <c:pt idx="12777">
                  <c:v>13.82</c:v>
                </c:pt>
                <c:pt idx="12778">
                  <c:v>14.01</c:v>
                </c:pt>
                <c:pt idx="12779">
                  <c:v>30.77</c:v>
                </c:pt>
                <c:pt idx="12780">
                  <c:v>15.95</c:v>
                </c:pt>
                <c:pt idx="12781">
                  <c:v>53.06</c:v>
                </c:pt>
                <c:pt idx="12782">
                  <c:v>57.18</c:v>
                </c:pt>
                <c:pt idx="12783">
                  <c:v>69.95</c:v>
                </c:pt>
                <c:pt idx="12784">
                  <c:v>53.81</c:v>
                </c:pt>
                <c:pt idx="12785">
                  <c:v>13.82</c:v>
                </c:pt>
                <c:pt idx="12786">
                  <c:v>14.18</c:v>
                </c:pt>
                <c:pt idx="12787">
                  <c:v>30.94</c:v>
                </c:pt>
                <c:pt idx="12788">
                  <c:v>15.77</c:v>
                </c:pt>
                <c:pt idx="12789">
                  <c:v>52.85</c:v>
                </c:pt>
                <c:pt idx="12790">
                  <c:v>57.38</c:v>
                </c:pt>
                <c:pt idx="12791">
                  <c:v>69.849999999999994</c:v>
                </c:pt>
                <c:pt idx="12792">
                  <c:v>53.95</c:v>
                </c:pt>
                <c:pt idx="12793">
                  <c:v>13.82</c:v>
                </c:pt>
                <c:pt idx="12794">
                  <c:v>14.35</c:v>
                </c:pt>
                <c:pt idx="12795">
                  <c:v>31.11</c:v>
                </c:pt>
                <c:pt idx="12796">
                  <c:v>15.58</c:v>
                </c:pt>
                <c:pt idx="12797">
                  <c:v>52.64</c:v>
                </c:pt>
                <c:pt idx="12798">
                  <c:v>57.57</c:v>
                </c:pt>
                <c:pt idx="12799">
                  <c:v>69.760000000000005</c:v>
                </c:pt>
                <c:pt idx="12800">
                  <c:v>54.09</c:v>
                </c:pt>
                <c:pt idx="12801">
                  <c:v>13.83</c:v>
                </c:pt>
                <c:pt idx="12802">
                  <c:v>14.52</c:v>
                </c:pt>
                <c:pt idx="12803">
                  <c:v>31.28</c:v>
                </c:pt>
                <c:pt idx="12804">
                  <c:v>15.39</c:v>
                </c:pt>
                <c:pt idx="12805">
                  <c:v>52.43</c:v>
                </c:pt>
                <c:pt idx="12806">
                  <c:v>57.76</c:v>
                </c:pt>
                <c:pt idx="12807">
                  <c:v>69.66</c:v>
                </c:pt>
                <c:pt idx="12808">
                  <c:v>54.23</c:v>
                </c:pt>
                <c:pt idx="12809">
                  <c:v>13.83</c:v>
                </c:pt>
                <c:pt idx="12810">
                  <c:v>14.69</c:v>
                </c:pt>
                <c:pt idx="12811">
                  <c:v>31.45</c:v>
                </c:pt>
                <c:pt idx="12812">
                  <c:v>15.2</c:v>
                </c:pt>
                <c:pt idx="12813">
                  <c:v>52.21</c:v>
                </c:pt>
                <c:pt idx="12814">
                  <c:v>57.96</c:v>
                </c:pt>
                <c:pt idx="12815">
                  <c:v>69.56</c:v>
                </c:pt>
                <c:pt idx="12816">
                  <c:v>54.37</c:v>
                </c:pt>
                <c:pt idx="12817">
                  <c:v>13.83</c:v>
                </c:pt>
                <c:pt idx="12818">
                  <c:v>14.86</c:v>
                </c:pt>
                <c:pt idx="12819">
                  <c:v>31.62</c:v>
                </c:pt>
                <c:pt idx="12820">
                  <c:v>15.01</c:v>
                </c:pt>
                <c:pt idx="12821">
                  <c:v>52</c:v>
                </c:pt>
                <c:pt idx="12822">
                  <c:v>58.15</c:v>
                </c:pt>
                <c:pt idx="12823">
                  <c:v>69.459999999999994</c:v>
                </c:pt>
                <c:pt idx="12824">
                  <c:v>54.51</c:v>
                </c:pt>
                <c:pt idx="12825">
                  <c:v>13.83</c:v>
                </c:pt>
                <c:pt idx="12826">
                  <c:v>15.03</c:v>
                </c:pt>
                <c:pt idx="12827">
                  <c:v>31.79</c:v>
                </c:pt>
                <c:pt idx="12828">
                  <c:v>14.82</c:v>
                </c:pt>
                <c:pt idx="12829">
                  <c:v>51.79</c:v>
                </c:pt>
                <c:pt idx="12830">
                  <c:v>58.34</c:v>
                </c:pt>
                <c:pt idx="12831">
                  <c:v>69.36</c:v>
                </c:pt>
                <c:pt idx="12832">
                  <c:v>54.64</c:v>
                </c:pt>
                <c:pt idx="12833">
                  <c:v>13.83</c:v>
                </c:pt>
                <c:pt idx="12834">
                  <c:v>15.21</c:v>
                </c:pt>
                <c:pt idx="12835">
                  <c:v>31.96</c:v>
                </c:pt>
                <c:pt idx="12836">
                  <c:v>14.64</c:v>
                </c:pt>
                <c:pt idx="12837">
                  <c:v>51.58</c:v>
                </c:pt>
                <c:pt idx="12838">
                  <c:v>58.54</c:v>
                </c:pt>
                <c:pt idx="12839">
                  <c:v>69.25</c:v>
                </c:pt>
                <c:pt idx="12840">
                  <c:v>54.77</c:v>
                </c:pt>
                <c:pt idx="12841">
                  <c:v>13.83</c:v>
                </c:pt>
                <c:pt idx="12842">
                  <c:v>15.38</c:v>
                </c:pt>
                <c:pt idx="12843">
                  <c:v>32.130000000000003</c:v>
                </c:pt>
                <c:pt idx="12844">
                  <c:v>14.45</c:v>
                </c:pt>
                <c:pt idx="12845">
                  <c:v>51.37</c:v>
                </c:pt>
                <c:pt idx="12846">
                  <c:v>58.73</c:v>
                </c:pt>
                <c:pt idx="12847">
                  <c:v>69.14</c:v>
                </c:pt>
                <c:pt idx="12848">
                  <c:v>54.91</c:v>
                </c:pt>
                <c:pt idx="12849">
                  <c:v>13.82</c:v>
                </c:pt>
                <c:pt idx="12850">
                  <c:v>15.55</c:v>
                </c:pt>
                <c:pt idx="12851">
                  <c:v>32.299999999999997</c:v>
                </c:pt>
                <c:pt idx="12852">
                  <c:v>14.26</c:v>
                </c:pt>
                <c:pt idx="12853">
                  <c:v>51.16</c:v>
                </c:pt>
                <c:pt idx="12854">
                  <c:v>58.93</c:v>
                </c:pt>
                <c:pt idx="12855">
                  <c:v>69.02</c:v>
                </c:pt>
                <c:pt idx="12856">
                  <c:v>55.04</c:v>
                </c:pt>
                <c:pt idx="12857">
                  <c:v>13.82</c:v>
                </c:pt>
                <c:pt idx="12858">
                  <c:v>15.72</c:v>
                </c:pt>
                <c:pt idx="12859">
                  <c:v>32.47</c:v>
                </c:pt>
                <c:pt idx="12860">
                  <c:v>14.08</c:v>
                </c:pt>
                <c:pt idx="12861">
                  <c:v>50.95</c:v>
                </c:pt>
                <c:pt idx="12862">
                  <c:v>59.12</c:v>
                </c:pt>
                <c:pt idx="12863">
                  <c:v>68.900000000000006</c:v>
                </c:pt>
                <c:pt idx="12864">
                  <c:v>55.16</c:v>
                </c:pt>
                <c:pt idx="12865">
                  <c:v>13.81</c:v>
                </c:pt>
                <c:pt idx="12866">
                  <c:v>15.89</c:v>
                </c:pt>
                <c:pt idx="12867">
                  <c:v>32.65</c:v>
                </c:pt>
                <c:pt idx="12868">
                  <c:v>13.89</c:v>
                </c:pt>
                <c:pt idx="12869">
                  <c:v>50.74</c:v>
                </c:pt>
                <c:pt idx="12870">
                  <c:v>59.32</c:v>
                </c:pt>
                <c:pt idx="12871">
                  <c:v>68.78</c:v>
                </c:pt>
                <c:pt idx="12872">
                  <c:v>55.29</c:v>
                </c:pt>
                <c:pt idx="12873">
                  <c:v>13.81</c:v>
                </c:pt>
                <c:pt idx="12874">
                  <c:v>16.059999999999999</c:v>
                </c:pt>
                <c:pt idx="12875">
                  <c:v>32.82</c:v>
                </c:pt>
                <c:pt idx="12876">
                  <c:v>13.7</c:v>
                </c:pt>
                <c:pt idx="12877">
                  <c:v>50.53</c:v>
                </c:pt>
                <c:pt idx="12878">
                  <c:v>59.51</c:v>
                </c:pt>
                <c:pt idx="12879">
                  <c:v>68.66</c:v>
                </c:pt>
                <c:pt idx="12880">
                  <c:v>55.41</c:v>
                </c:pt>
                <c:pt idx="12881">
                  <c:v>13.8</c:v>
                </c:pt>
                <c:pt idx="12882">
                  <c:v>16.23</c:v>
                </c:pt>
                <c:pt idx="12883">
                  <c:v>32.99</c:v>
                </c:pt>
                <c:pt idx="12884">
                  <c:v>13.52</c:v>
                </c:pt>
                <c:pt idx="12885">
                  <c:v>50.32</c:v>
                </c:pt>
                <c:pt idx="12886">
                  <c:v>59.71</c:v>
                </c:pt>
                <c:pt idx="12887">
                  <c:v>68.540000000000006</c:v>
                </c:pt>
                <c:pt idx="12888">
                  <c:v>55.54</c:v>
                </c:pt>
                <c:pt idx="12889">
                  <c:v>13.79</c:v>
                </c:pt>
                <c:pt idx="12890">
                  <c:v>16.399999999999999</c:v>
                </c:pt>
                <c:pt idx="12891">
                  <c:v>33.159999999999997</c:v>
                </c:pt>
                <c:pt idx="12892">
                  <c:v>13.33</c:v>
                </c:pt>
                <c:pt idx="12893">
                  <c:v>50.11</c:v>
                </c:pt>
                <c:pt idx="12894">
                  <c:v>59.9</c:v>
                </c:pt>
                <c:pt idx="12895">
                  <c:v>68.41</c:v>
                </c:pt>
                <c:pt idx="12896">
                  <c:v>55.66</c:v>
                </c:pt>
                <c:pt idx="12897">
                  <c:v>13.78</c:v>
                </c:pt>
                <c:pt idx="12898">
                  <c:v>16.57</c:v>
                </c:pt>
                <c:pt idx="12899">
                  <c:v>33.340000000000003</c:v>
                </c:pt>
                <c:pt idx="12900">
                  <c:v>13.15</c:v>
                </c:pt>
                <c:pt idx="12901">
                  <c:v>49.9</c:v>
                </c:pt>
                <c:pt idx="12902">
                  <c:v>60.1</c:v>
                </c:pt>
                <c:pt idx="12903">
                  <c:v>68.28</c:v>
                </c:pt>
                <c:pt idx="12904">
                  <c:v>55.78</c:v>
                </c:pt>
                <c:pt idx="12905">
                  <c:v>13.77</c:v>
                </c:pt>
                <c:pt idx="12906">
                  <c:v>16.739999999999998</c:v>
                </c:pt>
                <c:pt idx="12907">
                  <c:v>33.51</c:v>
                </c:pt>
                <c:pt idx="12908">
                  <c:v>12.96</c:v>
                </c:pt>
                <c:pt idx="12909">
                  <c:v>49.69</c:v>
                </c:pt>
                <c:pt idx="12910">
                  <c:v>60.3</c:v>
                </c:pt>
                <c:pt idx="12911">
                  <c:v>68.150000000000006</c:v>
                </c:pt>
                <c:pt idx="12912">
                  <c:v>55.89</c:v>
                </c:pt>
                <c:pt idx="12913">
                  <c:v>13.76</c:v>
                </c:pt>
                <c:pt idx="12914">
                  <c:v>16.920000000000002</c:v>
                </c:pt>
                <c:pt idx="12915">
                  <c:v>33.68</c:v>
                </c:pt>
                <c:pt idx="12916">
                  <c:v>12.78</c:v>
                </c:pt>
                <c:pt idx="12917">
                  <c:v>49.48</c:v>
                </c:pt>
                <c:pt idx="12918">
                  <c:v>60.49</c:v>
                </c:pt>
                <c:pt idx="12919">
                  <c:v>68.02</c:v>
                </c:pt>
                <c:pt idx="12920">
                  <c:v>56.01</c:v>
                </c:pt>
                <c:pt idx="12921">
                  <c:v>17.09</c:v>
                </c:pt>
                <c:pt idx="12922">
                  <c:v>33.85</c:v>
                </c:pt>
                <c:pt idx="12923">
                  <c:v>12.59</c:v>
                </c:pt>
                <c:pt idx="12924">
                  <c:v>49.28</c:v>
                </c:pt>
                <c:pt idx="12925">
                  <c:v>60.69</c:v>
                </c:pt>
                <c:pt idx="12926">
                  <c:v>67.88</c:v>
                </c:pt>
                <c:pt idx="12927">
                  <c:v>56.12</c:v>
                </c:pt>
                <c:pt idx="12928">
                  <c:v>13.74</c:v>
                </c:pt>
                <c:pt idx="12929">
                  <c:v>17.260000000000002</c:v>
                </c:pt>
                <c:pt idx="12930">
                  <c:v>34.03</c:v>
                </c:pt>
                <c:pt idx="12931">
                  <c:v>49.07</c:v>
                </c:pt>
                <c:pt idx="12932">
                  <c:v>60.89</c:v>
                </c:pt>
                <c:pt idx="12933">
                  <c:v>67.739999999999995</c:v>
                </c:pt>
                <c:pt idx="12934">
                  <c:v>56.24</c:v>
                </c:pt>
                <c:pt idx="12935">
                  <c:v>13.72</c:v>
                </c:pt>
                <c:pt idx="12936">
                  <c:v>17.43</c:v>
                </c:pt>
                <c:pt idx="12937">
                  <c:v>34.200000000000003</c:v>
                </c:pt>
                <c:pt idx="12938">
                  <c:v>12.22</c:v>
                </c:pt>
                <c:pt idx="12939">
                  <c:v>48.86</c:v>
                </c:pt>
                <c:pt idx="12940">
                  <c:v>61.08</c:v>
                </c:pt>
                <c:pt idx="12941">
                  <c:v>67.599999999999994</c:v>
                </c:pt>
                <c:pt idx="12942">
                  <c:v>56.35</c:v>
                </c:pt>
                <c:pt idx="12943">
                  <c:v>13.71</c:v>
                </c:pt>
                <c:pt idx="12944">
                  <c:v>17.600000000000001</c:v>
                </c:pt>
                <c:pt idx="12945">
                  <c:v>34.380000000000003</c:v>
                </c:pt>
                <c:pt idx="12946">
                  <c:v>12.04</c:v>
                </c:pt>
                <c:pt idx="12947">
                  <c:v>48.65</c:v>
                </c:pt>
                <c:pt idx="12948">
                  <c:v>61.28</c:v>
                </c:pt>
                <c:pt idx="12949">
                  <c:v>67.45</c:v>
                </c:pt>
                <c:pt idx="12950">
                  <c:v>56.45</c:v>
                </c:pt>
                <c:pt idx="12951">
                  <c:v>13.69</c:v>
                </c:pt>
                <c:pt idx="12952">
                  <c:v>17.77</c:v>
                </c:pt>
                <c:pt idx="12953">
                  <c:v>34.549999999999997</c:v>
                </c:pt>
                <c:pt idx="12954">
                  <c:v>11.86</c:v>
                </c:pt>
                <c:pt idx="12955">
                  <c:v>48.45</c:v>
                </c:pt>
                <c:pt idx="12956">
                  <c:v>61.48</c:v>
                </c:pt>
                <c:pt idx="12957">
                  <c:v>67.31</c:v>
                </c:pt>
                <c:pt idx="12958">
                  <c:v>56.56</c:v>
                </c:pt>
                <c:pt idx="12959">
                  <c:v>13.67</c:v>
                </c:pt>
                <c:pt idx="12960">
                  <c:v>17.940000000000001</c:v>
                </c:pt>
                <c:pt idx="12961">
                  <c:v>34.729999999999997</c:v>
                </c:pt>
                <c:pt idx="12962">
                  <c:v>11.67</c:v>
                </c:pt>
                <c:pt idx="12963">
                  <c:v>48.24</c:v>
                </c:pt>
                <c:pt idx="12964">
                  <c:v>61.67</c:v>
                </c:pt>
                <c:pt idx="12965">
                  <c:v>67.16</c:v>
                </c:pt>
                <c:pt idx="12966">
                  <c:v>56.66</c:v>
                </c:pt>
                <c:pt idx="12967">
                  <c:v>13.66</c:v>
                </c:pt>
                <c:pt idx="12968">
                  <c:v>18.11</c:v>
                </c:pt>
                <c:pt idx="12969">
                  <c:v>34.9</c:v>
                </c:pt>
                <c:pt idx="12970">
                  <c:v>11.49</c:v>
                </c:pt>
                <c:pt idx="12971">
                  <c:v>48.04</c:v>
                </c:pt>
                <c:pt idx="12972">
                  <c:v>61.87</c:v>
                </c:pt>
                <c:pt idx="12973">
                  <c:v>67.010000000000005</c:v>
                </c:pt>
                <c:pt idx="12974">
                  <c:v>56.77</c:v>
                </c:pt>
                <c:pt idx="12975">
                  <c:v>13.64</c:v>
                </c:pt>
                <c:pt idx="12976">
                  <c:v>18.28</c:v>
                </c:pt>
                <c:pt idx="12977">
                  <c:v>35.08</c:v>
                </c:pt>
                <c:pt idx="12978">
                  <c:v>11.31</c:v>
                </c:pt>
                <c:pt idx="12979">
                  <c:v>47.83</c:v>
                </c:pt>
                <c:pt idx="12980">
                  <c:v>62.07</c:v>
                </c:pt>
                <c:pt idx="12981">
                  <c:v>66.86</c:v>
                </c:pt>
                <c:pt idx="12982">
                  <c:v>56.87</c:v>
                </c:pt>
                <c:pt idx="12983">
                  <c:v>13.62</c:v>
                </c:pt>
                <c:pt idx="12984">
                  <c:v>18.45</c:v>
                </c:pt>
                <c:pt idx="12985">
                  <c:v>35.25</c:v>
                </c:pt>
                <c:pt idx="12986">
                  <c:v>11.13</c:v>
                </c:pt>
                <c:pt idx="12987">
                  <c:v>47.63</c:v>
                </c:pt>
                <c:pt idx="12988">
                  <c:v>62.27</c:v>
                </c:pt>
                <c:pt idx="12989">
                  <c:v>66.709999999999994</c:v>
                </c:pt>
                <c:pt idx="12990">
                  <c:v>56.96</c:v>
                </c:pt>
                <c:pt idx="12991">
                  <c:v>13.6</c:v>
                </c:pt>
                <c:pt idx="12992">
                  <c:v>18.62</c:v>
                </c:pt>
                <c:pt idx="12993">
                  <c:v>35.43</c:v>
                </c:pt>
                <c:pt idx="12994">
                  <c:v>10.94</c:v>
                </c:pt>
                <c:pt idx="12995">
                  <c:v>47.42</c:v>
                </c:pt>
                <c:pt idx="12996">
                  <c:v>62.46</c:v>
                </c:pt>
                <c:pt idx="12997">
                  <c:v>66.55</c:v>
                </c:pt>
                <c:pt idx="12998">
                  <c:v>57.06</c:v>
                </c:pt>
                <c:pt idx="12999">
                  <c:v>13.57</c:v>
                </c:pt>
                <c:pt idx="13000">
                  <c:v>18.79</c:v>
                </c:pt>
                <c:pt idx="13001">
                  <c:v>35.6</c:v>
                </c:pt>
                <c:pt idx="13002">
                  <c:v>10.76</c:v>
                </c:pt>
                <c:pt idx="13003">
                  <c:v>47.22</c:v>
                </c:pt>
                <c:pt idx="13004">
                  <c:v>62.66</c:v>
                </c:pt>
                <c:pt idx="13005">
                  <c:v>66.39</c:v>
                </c:pt>
                <c:pt idx="13006">
                  <c:v>57.16</c:v>
                </c:pt>
                <c:pt idx="13007">
                  <c:v>13.55</c:v>
                </c:pt>
                <c:pt idx="13008">
                  <c:v>18.96</c:v>
                </c:pt>
                <c:pt idx="13009">
                  <c:v>35.78</c:v>
                </c:pt>
                <c:pt idx="13010">
                  <c:v>10.58</c:v>
                </c:pt>
                <c:pt idx="13011">
                  <c:v>47.01</c:v>
                </c:pt>
                <c:pt idx="13012">
                  <c:v>62.86</c:v>
                </c:pt>
                <c:pt idx="13013">
                  <c:v>66.23</c:v>
                </c:pt>
                <c:pt idx="13014">
                  <c:v>57.25</c:v>
                </c:pt>
                <c:pt idx="13015">
                  <c:v>13.53</c:v>
                </c:pt>
                <c:pt idx="13016">
                  <c:v>19.13</c:v>
                </c:pt>
                <c:pt idx="13017">
                  <c:v>35.96</c:v>
                </c:pt>
                <c:pt idx="13018">
                  <c:v>10.4</c:v>
                </c:pt>
                <c:pt idx="13019">
                  <c:v>46.81</c:v>
                </c:pt>
                <c:pt idx="13020">
                  <c:v>63.06</c:v>
                </c:pt>
                <c:pt idx="13021">
                  <c:v>66.069999999999993</c:v>
                </c:pt>
                <c:pt idx="13022">
                  <c:v>57.34</c:v>
                </c:pt>
                <c:pt idx="13023">
                  <c:v>13.5</c:v>
                </c:pt>
                <c:pt idx="13024">
                  <c:v>19.3</c:v>
                </c:pt>
                <c:pt idx="13025">
                  <c:v>36.130000000000003</c:v>
                </c:pt>
                <c:pt idx="13026">
                  <c:v>10.220000000000001</c:v>
                </c:pt>
                <c:pt idx="13027">
                  <c:v>46.61</c:v>
                </c:pt>
                <c:pt idx="13028">
                  <c:v>63.26</c:v>
                </c:pt>
                <c:pt idx="13029">
                  <c:v>65.91</c:v>
                </c:pt>
                <c:pt idx="13030">
                  <c:v>57.42</c:v>
                </c:pt>
                <c:pt idx="13031">
                  <c:v>13.48</c:v>
                </c:pt>
                <c:pt idx="13032">
                  <c:v>19.47</c:v>
                </c:pt>
                <c:pt idx="13033">
                  <c:v>36.31</c:v>
                </c:pt>
                <c:pt idx="13034">
                  <c:v>46.4</c:v>
                </c:pt>
                <c:pt idx="13035">
                  <c:v>63.46</c:v>
                </c:pt>
                <c:pt idx="13036">
                  <c:v>65.739999999999995</c:v>
                </c:pt>
                <c:pt idx="13037">
                  <c:v>57.51</c:v>
                </c:pt>
                <c:pt idx="13038">
                  <c:v>13.45</c:v>
                </c:pt>
                <c:pt idx="13039">
                  <c:v>19.64</c:v>
                </c:pt>
                <c:pt idx="13040">
                  <c:v>36.49</c:v>
                </c:pt>
                <c:pt idx="13041">
                  <c:v>46.2</c:v>
                </c:pt>
                <c:pt idx="13042">
                  <c:v>63.66</c:v>
                </c:pt>
                <c:pt idx="13043">
                  <c:v>65.58</c:v>
                </c:pt>
                <c:pt idx="13044">
                  <c:v>57.59</c:v>
                </c:pt>
                <c:pt idx="13045">
                  <c:v>13.42</c:v>
                </c:pt>
                <c:pt idx="13046">
                  <c:v>19.809999999999999</c:v>
                </c:pt>
                <c:pt idx="13047">
                  <c:v>36.659999999999997</c:v>
                </c:pt>
                <c:pt idx="13048">
                  <c:v>46</c:v>
                </c:pt>
                <c:pt idx="13049">
                  <c:v>63.85</c:v>
                </c:pt>
                <c:pt idx="13050">
                  <c:v>65.41</c:v>
                </c:pt>
                <c:pt idx="13051">
                  <c:v>57.67</c:v>
                </c:pt>
                <c:pt idx="13052">
                  <c:v>13.39</c:v>
                </c:pt>
                <c:pt idx="13053">
                  <c:v>19.98</c:v>
                </c:pt>
                <c:pt idx="13054">
                  <c:v>36.840000000000003</c:v>
                </c:pt>
                <c:pt idx="13055">
                  <c:v>45.8</c:v>
                </c:pt>
                <c:pt idx="13056">
                  <c:v>64.05</c:v>
                </c:pt>
                <c:pt idx="13057">
                  <c:v>65.239999999999995</c:v>
                </c:pt>
                <c:pt idx="13058">
                  <c:v>57.75</c:v>
                </c:pt>
                <c:pt idx="13059">
                  <c:v>13.37</c:v>
                </c:pt>
                <c:pt idx="13060">
                  <c:v>20.149999999999999</c:v>
                </c:pt>
                <c:pt idx="13061">
                  <c:v>37.020000000000003</c:v>
                </c:pt>
                <c:pt idx="13062">
                  <c:v>45.59</c:v>
                </c:pt>
                <c:pt idx="13063">
                  <c:v>64.25</c:v>
                </c:pt>
                <c:pt idx="13064">
                  <c:v>65.06</c:v>
                </c:pt>
                <c:pt idx="13065">
                  <c:v>57.83</c:v>
                </c:pt>
                <c:pt idx="13066">
                  <c:v>13.34</c:v>
                </c:pt>
                <c:pt idx="13067">
                  <c:v>20.32</c:v>
                </c:pt>
                <c:pt idx="13068">
                  <c:v>37.200000000000003</c:v>
                </c:pt>
                <c:pt idx="13069">
                  <c:v>45.39</c:v>
                </c:pt>
                <c:pt idx="13070">
                  <c:v>64.45</c:v>
                </c:pt>
                <c:pt idx="13071">
                  <c:v>64.89</c:v>
                </c:pt>
                <c:pt idx="13072">
                  <c:v>57.9</c:v>
                </c:pt>
                <c:pt idx="13073">
                  <c:v>13.3</c:v>
                </c:pt>
                <c:pt idx="13074">
                  <c:v>20.49</c:v>
                </c:pt>
                <c:pt idx="13075">
                  <c:v>37.380000000000003</c:v>
                </c:pt>
                <c:pt idx="13076">
                  <c:v>45.19</c:v>
                </c:pt>
                <c:pt idx="13077">
                  <c:v>64.650000000000006</c:v>
                </c:pt>
                <c:pt idx="13078">
                  <c:v>64.72</c:v>
                </c:pt>
                <c:pt idx="13079">
                  <c:v>57.98</c:v>
                </c:pt>
                <c:pt idx="13080">
                  <c:v>13.27</c:v>
                </c:pt>
                <c:pt idx="13081">
                  <c:v>20.66</c:v>
                </c:pt>
                <c:pt idx="13082">
                  <c:v>37.56</c:v>
                </c:pt>
                <c:pt idx="13083">
                  <c:v>44.99</c:v>
                </c:pt>
                <c:pt idx="13084">
                  <c:v>64.849999999999994</c:v>
                </c:pt>
                <c:pt idx="13085">
                  <c:v>64.540000000000006</c:v>
                </c:pt>
                <c:pt idx="13086">
                  <c:v>58.05</c:v>
                </c:pt>
                <c:pt idx="13087">
                  <c:v>13.24</c:v>
                </c:pt>
                <c:pt idx="13088">
                  <c:v>20.83</c:v>
                </c:pt>
                <c:pt idx="13089">
                  <c:v>37.74</c:v>
                </c:pt>
                <c:pt idx="13090">
                  <c:v>44.79</c:v>
                </c:pt>
                <c:pt idx="13091">
                  <c:v>65.05</c:v>
                </c:pt>
                <c:pt idx="13092">
                  <c:v>64.36</c:v>
                </c:pt>
                <c:pt idx="13093">
                  <c:v>58.11</c:v>
                </c:pt>
                <c:pt idx="13094">
                  <c:v>13.2</c:v>
                </c:pt>
                <c:pt idx="13095">
                  <c:v>21</c:v>
                </c:pt>
                <c:pt idx="13096">
                  <c:v>37.92</c:v>
                </c:pt>
                <c:pt idx="13097">
                  <c:v>44.59</c:v>
                </c:pt>
                <c:pt idx="13098">
                  <c:v>65.25</c:v>
                </c:pt>
                <c:pt idx="13099">
                  <c:v>64.180000000000007</c:v>
                </c:pt>
                <c:pt idx="13100">
                  <c:v>58.18</c:v>
                </c:pt>
                <c:pt idx="13101">
                  <c:v>13.17</c:v>
                </c:pt>
                <c:pt idx="13102">
                  <c:v>21.16</c:v>
                </c:pt>
                <c:pt idx="13103">
                  <c:v>38.1</c:v>
                </c:pt>
                <c:pt idx="13104">
                  <c:v>44.39</c:v>
                </c:pt>
                <c:pt idx="13105">
                  <c:v>65.45</c:v>
                </c:pt>
                <c:pt idx="13106">
                  <c:v>64</c:v>
                </c:pt>
                <c:pt idx="13107">
                  <c:v>58.24</c:v>
                </c:pt>
                <c:pt idx="13108">
                  <c:v>13.13</c:v>
                </c:pt>
                <c:pt idx="13109">
                  <c:v>21.33</c:v>
                </c:pt>
                <c:pt idx="13110">
                  <c:v>38.28</c:v>
                </c:pt>
                <c:pt idx="13111">
                  <c:v>44.19</c:v>
                </c:pt>
                <c:pt idx="13112">
                  <c:v>65.650000000000006</c:v>
                </c:pt>
                <c:pt idx="13113">
                  <c:v>63.82</c:v>
                </c:pt>
                <c:pt idx="13114">
                  <c:v>58.3</c:v>
                </c:pt>
                <c:pt idx="13115">
                  <c:v>13.1</c:v>
                </c:pt>
                <c:pt idx="13116">
                  <c:v>21.5</c:v>
                </c:pt>
                <c:pt idx="13117">
                  <c:v>38.46</c:v>
                </c:pt>
                <c:pt idx="13118">
                  <c:v>43.99</c:v>
                </c:pt>
                <c:pt idx="13119">
                  <c:v>65.849999999999994</c:v>
                </c:pt>
                <c:pt idx="13120">
                  <c:v>63.64</c:v>
                </c:pt>
                <c:pt idx="13121">
                  <c:v>58.36</c:v>
                </c:pt>
                <c:pt idx="13122">
                  <c:v>13.06</c:v>
                </c:pt>
                <c:pt idx="13123">
                  <c:v>21.67</c:v>
                </c:pt>
                <c:pt idx="13124">
                  <c:v>38.64</c:v>
                </c:pt>
                <c:pt idx="13125">
                  <c:v>43.79</c:v>
                </c:pt>
                <c:pt idx="13126">
                  <c:v>66.05</c:v>
                </c:pt>
                <c:pt idx="13127">
                  <c:v>63.45</c:v>
                </c:pt>
                <c:pt idx="13128">
                  <c:v>58.42</c:v>
                </c:pt>
                <c:pt idx="13129">
                  <c:v>13.02</c:v>
                </c:pt>
                <c:pt idx="13130">
                  <c:v>21.84</c:v>
                </c:pt>
                <c:pt idx="13131">
                  <c:v>38.82</c:v>
                </c:pt>
                <c:pt idx="13132">
                  <c:v>43.59</c:v>
                </c:pt>
                <c:pt idx="13133">
                  <c:v>66.25</c:v>
                </c:pt>
                <c:pt idx="13134">
                  <c:v>63.26</c:v>
                </c:pt>
                <c:pt idx="13135">
                  <c:v>58.47</c:v>
                </c:pt>
                <c:pt idx="13136">
                  <c:v>12.98</c:v>
                </c:pt>
                <c:pt idx="13137">
                  <c:v>22.01</c:v>
                </c:pt>
                <c:pt idx="13138">
                  <c:v>39</c:v>
                </c:pt>
                <c:pt idx="13139">
                  <c:v>43.4</c:v>
                </c:pt>
                <c:pt idx="13140">
                  <c:v>66.45</c:v>
                </c:pt>
                <c:pt idx="13141">
                  <c:v>63.08</c:v>
                </c:pt>
                <c:pt idx="13142">
                  <c:v>58.52</c:v>
                </c:pt>
                <c:pt idx="13143">
                  <c:v>22.18</c:v>
                </c:pt>
                <c:pt idx="13144">
                  <c:v>39.18</c:v>
                </c:pt>
                <c:pt idx="13145">
                  <c:v>43.2</c:v>
                </c:pt>
                <c:pt idx="13146">
                  <c:v>66.650000000000006</c:v>
                </c:pt>
                <c:pt idx="13147">
                  <c:v>62.89</c:v>
                </c:pt>
                <c:pt idx="13148">
                  <c:v>58.57</c:v>
                </c:pt>
                <c:pt idx="13149">
                  <c:v>12.9</c:v>
                </c:pt>
                <c:pt idx="13150">
                  <c:v>22.35</c:v>
                </c:pt>
                <c:pt idx="13151">
                  <c:v>39.36</c:v>
                </c:pt>
                <c:pt idx="13152">
                  <c:v>43</c:v>
                </c:pt>
                <c:pt idx="13153">
                  <c:v>66.849999999999994</c:v>
                </c:pt>
                <c:pt idx="13154">
                  <c:v>62.7</c:v>
                </c:pt>
                <c:pt idx="13155">
                  <c:v>58.62</c:v>
                </c:pt>
                <c:pt idx="13156">
                  <c:v>12.86</c:v>
                </c:pt>
                <c:pt idx="13157">
                  <c:v>22.51</c:v>
                </c:pt>
                <c:pt idx="13158">
                  <c:v>39.54</c:v>
                </c:pt>
                <c:pt idx="13159">
                  <c:v>42.8</c:v>
                </c:pt>
                <c:pt idx="13160">
                  <c:v>67.05</c:v>
                </c:pt>
                <c:pt idx="13161">
                  <c:v>62.51</c:v>
                </c:pt>
                <c:pt idx="13162">
                  <c:v>58.66</c:v>
                </c:pt>
                <c:pt idx="13163">
                  <c:v>12.82</c:v>
                </c:pt>
                <c:pt idx="13164">
                  <c:v>22.68</c:v>
                </c:pt>
                <c:pt idx="13165">
                  <c:v>39.729999999999997</c:v>
                </c:pt>
                <c:pt idx="13166">
                  <c:v>42.61</c:v>
                </c:pt>
                <c:pt idx="13167">
                  <c:v>67.25</c:v>
                </c:pt>
                <c:pt idx="13168">
                  <c:v>62.31</c:v>
                </c:pt>
                <c:pt idx="13169">
                  <c:v>58.7</c:v>
                </c:pt>
                <c:pt idx="13170">
                  <c:v>12.77</c:v>
                </c:pt>
                <c:pt idx="13171">
                  <c:v>22.85</c:v>
                </c:pt>
                <c:pt idx="13172">
                  <c:v>39.909999999999997</c:v>
                </c:pt>
                <c:pt idx="13173">
                  <c:v>42.41</c:v>
                </c:pt>
                <c:pt idx="13174">
                  <c:v>67.459999999999994</c:v>
                </c:pt>
                <c:pt idx="13175">
                  <c:v>62.12</c:v>
                </c:pt>
                <c:pt idx="13176">
                  <c:v>58.74</c:v>
                </c:pt>
                <c:pt idx="13177">
                  <c:v>12.73</c:v>
                </c:pt>
                <c:pt idx="13178">
                  <c:v>23.02</c:v>
                </c:pt>
                <c:pt idx="13179">
                  <c:v>40.090000000000003</c:v>
                </c:pt>
                <c:pt idx="13180">
                  <c:v>42.21</c:v>
                </c:pt>
                <c:pt idx="13181">
                  <c:v>67.66</c:v>
                </c:pt>
                <c:pt idx="13182">
                  <c:v>61.93</c:v>
                </c:pt>
                <c:pt idx="13183">
                  <c:v>58.78</c:v>
                </c:pt>
                <c:pt idx="13184">
                  <c:v>12.68</c:v>
                </c:pt>
                <c:pt idx="13185">
                  <c:v>23.19</c:v>
                </c:pt>
                <c:pt idx="13186">
                  <c:v>40.28</c:v>
                </c:pt>
                <c:pt idx="13187">
                  <c:v>42.02</c:v>
                </c:pt>
                <c:pt idx="13188">
                  <c:v>67.86</c:v>
                </c:pt>
                <c:pt idx="13189">
                  <c:v>61.73</c:v>
                </c:pt>
                <c:pt idx="13190">
                  <c:v>58.81</c:v>
                </c:pt>
                <c:pt idx="13191">
                  <c:v>12.63</c:v>
                </c:pt>
                <c:pt idx="13192">
                  <c:v>23.36</c:v>
                </c:pt>
                <c:pt idx="13193">
                  <c:v>40.46</c:v>
                </c:pt>
                <c:pt idx="13194">
                  <c:v>41.82</c:v>
                </c:pt>
                <c:pt idx="13195">
                  <c:v>68.06</c:v>
                </c:pt>
                <c:pt idx="13196">
                  <c:v>61.53</c:v>
                </c:pt>
                <c:pt idx="13197">
                  <c:v>58.84</c:v>
                </c:pt>
                <c:pt idx="13198">
                  <c:v>12.59</c:v>
                </c:pt>
                <c:pt idx="13199">
                  <c:v>23.52</c:v>
                </c:pt>
                <c:pt idx="13200">
                  <c:v>40.64</c:v>
                </c:pt>
                <c:pt idx="13201">
                  <c:v>41.63</c:v>
                </c:pt>
                <c:pt idx="13202">
                  <c:v>68.260000000000005</c:v>
                </c:pt>
                <c:pt idx="13203">
                  <c:v>61.34</c:v>
                </c:pt>
                <c:pt idx="13204">
                  <c:v>58.87</c:v>
                </c:pt>
                <c:pt idx="13205">
                  <c:v>12.54</c:v>
                </c:pt>
                <c:pt idx="13206">
                  <c:v>23.69</c:v>
                </c:pt>
                <c:pt idx="13207">
                  <c:v>40.83</c:v>
                </c:pt>
                <c:pt idx="13208">
                  <c:v>41.43</c:v>
                </c:pt>
                <c:pt idx="13209">
                  <c:v>68.459999999999994</c:v>
                </c:pt>
                <c:pt idx="13210">
                  <c:v>61.14</c:v>
                </c:pt>
                <c:pt idx="13211">
                  <c:v>58.9</c:v>
                </c:pt>
                <c:pt idx="13212">
                  <c:v>12.49</c:v>
                </c:pt>
                <c:pt idx="13213">
                  <c:v>23.86</c:v>
                </c:pt>
                <c:pt idx="13214">
                  <c:v>41.01</c:v>
                </c:pt>
                <c:pt idx="13215">
                  <c:v>41.24</c:v>
                </c:pt>
                <c:pt idx="13216">
                  <c:v>68.66</c:v>
                </c:pt>
                <c:pt idx="13217">
                  <c:v>60.94</c:v>
                </c:pt>
                <c:pt idx="13218">
                  <c:v>58.92</c:v>
                </c:pt>
                <c:pt idx="13219">
                  <c:v>12.44</c:v>
                </c:pt>
                <c:pt idx="13220">
                  <c:v>24.03</c:v>
                </c:pt>
                <c:pt idx="13221">
                  <c:v>41.2</c:v>
                </c:pt>
                <c:pt idx="13222">
                  <c:v>41.04</c:v>
                </c:pt>
                <c:pt idx="13223">
                  <c:v>68.86</c:v>
                </c:pt>
                <c:pt idx="13224">
                  <c:v>60.74</c:v>
                </c:pt>
                <c:pt idx="13225">
                  <c:v>58.94</c:v>
                </c:pt>
                <c:pt idx="13226">
                  <c:v>12.39</c:v>
                </c:pt>
                <c:pt idx="13227">
                  <c:v>24.2</c:v>
                </c:pt>
                <c:pt idx="13228">
                  <c:v>41.38</c:v>
                </c:pt>
                <c:pt idx="13229">
                  <c:v>40.85</c:v>
                </c:pt>
                <c:pt idx="13230">
                  <c:v>69.06</c:v>
                </c:pt>
                <c:pt idx="13231">
                  <c:v>60.54</c:v>
                </c:pt>
                <c:pt idx="13232">
                  <c:v>58.96</c:v>
                </c:pt>
                <c:pt idx="13233">
                  <c:v>12.34</c:v>
                </c:pt>
                <c:pt idx="13234">
                  <c:v>24.36</c:v>
                </c:pt>
                <c:pt idx="13235">
                  <c:v>41.57</c:v>
                </c:pt>
                <c:pt idx="13236">
                  <c:v>40.659999999999997</c:v>
                </c:pt>
                <c:pt idx="13237">
                  <c:v>69.260000000000005</c:v>
                </c:pt>
                <c:pt idx="13238">
                  <c:v>60.33</c:v>
                </c:pt>
                <c:pt idx="13239">
                  <c:v>58.98</c:v>
                </c:pt>
                <c:pt idx="13240">
                  <c:v>12.29</c:v>
                </c:pt>
                <c:pt idx="13241">
                  <c:v>24.53</c:v>
                </c:pt>
                <c:pt idx="13242">
                  <c:v>41.75</c:v>
                </c:pt>
                <c:pt idx="13243">
                  <c:v>40.46</c:v>
                </c:pt>
                <c:pt idx="13244">
                  <c:v>69.459999999999994</c:v>
                </c:pt>
                <c:pt idx="13245">
                  <c:v>60.13</c:v>
                </c:pt>
                <c:pt idx="13246">
                  <c:v>58.99</c:v>
                </c:pt>
                <c:pt idx="13247">
                  <c:v>12.23</c:v>
                </c:pt>
                <c:pt idx="13248">
                  <c:v>24.7</c:v>
                </c:pt>
                <c:pt idx="13249">
                  <c:v>41.94</c:v>
                </c:pt>
                <c:pt idx="13250">
                  <c:v>40.270000000000003</c:v>
                </c:pt>
                <c:pt idx="13251">
                  <c:v>69.67</c:v>
                </c:pt>
                <c:pt idx="13252">
                  <c:v>59.92</c:v>
                </c:pt>
                <c:pt idx="13253">
                  <c:v>59</c:v>
                </c:pt>
                <c:pt idx="13254">
                  <c:v>12.18</c:v>
                </c:pt>
                <c:pt idx="13255">
                  <c:v>24.87</c:v>
                </c:pt>
                <c:pt idx="13256">
                  <c:v>42.12</c:v>
                </c:pt>
                <c:pt idx="13257">
                  <c:v>40.08</c:v>
                </c:pt>
                <c:pt idx="13258">
                  <c:v>69.87</c:v>
                </c:pt>
                <c:pt idx="13259">
                  <c:v>59.72</c:v>
                </c:pt>
                <c:pt idx="13260">
                  <c:v>59.01</c:v>
                </c:pt>
                <c:pt idx="13261">
                  <c:v>12.12</c:v>
                </c:pt>
                <c:pt idx="13262">
                  <c:v>25.03</c:v>
                </c:pt>
                <c:pt idx="13263">
                  <c:v>42.31</c:v>
                </c:pt>
                <c:pt idx="13264">
                  <c:v>39.89</c:v>
                </c:pt>
                <c:pt idx="13265">
                  <c:v>70.069999999999993</c:v>
                </c:pt>
                <c:pt idx="13266">
                  <c:v>59.51</c:v>
                </c:pt>
                <c:pt idx="13267">
                  <c:v>59.02</c:v>
                </c:pt>
                <c:pt idx="13268">
                  <c:v>12.07</c:v>
                </c:pt>
                <c:pt idx="13269">
                  <c:v>25.2</c:v>
                </c:pt>
                <c:pt idx="13270">
                  <c:v>42.5</c:v>
                </c:pt>
                <c:pt idx="13271">
                  <c:v>39.69</c:v>
                </c:pt>
                <c:pt idx="13272">
                  <c:v>70.27</c:v>
                </c:pt>
                <c:pt idx="13273">
                  <c:v>59.31</c:v>
                </c:pt>
                <c:pt idx="13274">
                  <c:v>59.02</c:v>
                </c:pt>
                <c:pt idx="13275">
                  <c:v>12.01</c:v>
                </c:pt>
                <c:pt idx="13276">
                  <c:v>25.37</c:v>
                </c:pt>
                <c:pt idx="13277">
                  <c:v>42.68</c:v>
                </c:pt>
                <c:pt idx="13278">
                  <c:v>39.5</c:v>
                </c:pt>
                <c:pt idx="13279">
                  <c:v>70.47</c:v>
                </c:pt>
                <c:pt idx="13280">
                  <c:v>59.1</c:v>
                </c:pt>
                <c:pt idx="13281">
                  <c:v>59.02</c:v>
                </c:pt>
                <c:pt idx="13282">
                  <c:v>11.95</c:v>
                </c:pt>
                <c:pt idx="13283">
                  <c:v>25.53</c:v>
                </c:pt>
                <c:pt idx="13284">
                  <c:v>42.87</c:v>
                </c:pt>
                <c:pt idx="13285">
                  <c:v>39.31</c:v>
                </c:pt>
                <c:pt idx="13286">
                  <c:v>70.67</c:v>
                </c:pt>
                <c:pt idx="13287">
                  <c:v>58.89</c:v>
                </c:pt>
                <c:pt idx="13288">
                  <c:v>59.02</c:v>
                </c:pt>
                <c:pt idx="13289">
                  <c:v>11.9</c:v>
                </c:pt>
                <c:pt idx="13290">
                  <c:v>25.7</c:v>
                </c:pt>
                <c:pt idx="13291">
                  <c:v>43.06</c:v>
                </c:pt>
                <c:pt idx="13292">
                  <c:v>39.119999999999997</c:v>
                </c:pt>
                <c:pt idx="13293">
                  <c:v>70.87</c:v>
                </c:pt>
                <c:pt idx="13294">
                  <c:v>58.68</c:v>
                </c:pt>
                <c:pt idx="13295">
                  <c:v>59.02</c:v>
                </c:pt>
                <c:pt idx="13296">
                  <c:v>11.84</c:v>
                </c:pt>
                <c:pt idx="13297">
                  <c:v>25.87</c:v>
                </c:pt>
                <c:pt idx="13298">
                  <c:v>43.25</c:v>
                </c:pt>
                <c:pt idx="13299">
                  <c:v>38.93</c:v>
                </c:pt>
                <c:pt idx="13300">
                  <c:v>71.069999999999993</c:v>
                </c:pt>
                <c:pt idx="13301">
                  <c:v>58.47</c:v>
                </c:pt>
                <c:pt idx="13302">
                  <c:v>59.01</c:v>
                </c:pt>
                <c:pt idx="13303">
                  <c:v>11.78</c:v>
                </c:pt>
                <c:pt idx="13304">
                  <c:v>26.03</c:v>
                </c:pt>
                <c:pt idx="13305">
                  <c:v>43.44</c:v>
                </c:pt>
                <c:pt idx="13306">
                  <c:v>38.74</c:v>
                </c:pt>
                <c:pt idx="13307">
                  <c:v>71.27</c:v>
                </c:pt>
                <c:pt idx="13308">
                  <c:v>58.26</c:v>
                </c:pt>
                <c:pt idx="13309">
                  <c:v>59</c:v>
                </c:pt>
                <c:pt idx="13310">
                  <c:v>11.72</c:v>
                </c:pt>
                <c:pt idx="13311">
                  <c:v>26.2</c:v>
                </c:pt>
                <c:pt idx="13312">
                  <c:v>43.62</c:v>
                </c:pt>
                <c:pt idx="13313">
                  <c:v>38.549999999999997</c:v>
                </c:pt>
                <c:pt idx="13314">
                  <c:v>71.47</c:v>
                </c:pt>
                <c:pt idx="13315">
                  <c:v>58.05</c:v>
                </c:pt>
                <c:pt idx="13316">
                  <c:v>58.99</c:v>
                </c:pt>
                <c:pt idx="13317">
                  <c:v>11.66</c:v>
                </c:pt>
                <c:pt idx="13318">
                  <c:v>26.37</c:v>
                </c:pt>
                <c:pt idx="13319">
                  <c:v>43.81</c:v>
                </c:pt>
                <c:pt idx="13320">
                  <c:v>38.36</c:v>
                </c:pt>
                <c:pt idx="13321">
                  <c:v>71.67</c:v>
                </c:pt>
                <c:pt idx="13322">
                  <c:v>57.84</c:v>
                </c:pt>
                <c:pt idx="13323">
                  <c:v>58.97</c:v>
                </c:pt>
                <c:pt idx="13324">
                  <c:v>11.59</c:v>
                </c:pt>
                <c:pt idx="13325">
                  <c:v>26.53</c:v>
                </c:pt>
                <c:pt idx="13326">
                  <c:v>44</c:v>
                </c:pt>
                <c:pt idx="13327">
                  <c:v>38.17</c:v>
                </c:pt>
                <c:pt idx="13328">
                  <c:v>71.87</c:v>
                </c:pt>
                <c:pt idx="13329">
                  <c:v>57.62</c:v>
                </c:pt>
                <c:pt idx="13330">
                  <c:v>58.96</c:v>
                </c:pt>
                <c:pt idx="13331">
                  <c:v>11.53</c:v>
                </c:pt>
                <c:pt idx="13332">
                  <c:v>26.7</c:v>
                </c:pt>
                <c:pt idx="13333">
                  <c:v>44.19</c:v>
                </c:pt>
                <c:pt idx="13334">
                  <c:v>37.979999999999997</c:v>
                </c:pt>
                <c:pt idx="13335">
                  <c:v>72.069999999999993</c:v>
                </c:pt>
                <c:pt idx="13336">
                  <c:v>57.41</c:v>
                </c:pt>
                <c:pt idx="13337">
                  <c:v>58.94</c:v>
                </c:pt>
                <c:pt idx="13338">
                  <c:v>11.47</c:v>
                </c:pt>
                <c:pt idx="13339">
                  <c:v>26.87</c:v>
                </c:pt>
                <c:pt idx="13340">
                  <c:v>44.38</c:v>
                </c:pt>
                <c:pt idx="13341">
                  <c:v>37.79</c:v>
                </c:pt>
                <c:pt idx="13342">
                  <c:v>72.27</c:v>
                </c:pt>
                <c:pt idx="13343">
                  <c:v>57.2</c:v>
                </c:pt>
                <c:pt idx="13344">
                  <c:v>58.92</c:v>
                </c:pt>
                <c:pt idx="13345">
                  <c:v>11.4</c:v>
                </c:pt>
                <c:pt idx="13346">
                  <c:v>27.03</c:v>
                </c:pt>
                <c:pt idx="13347">
                  <c:v>44.57</c:v>
                </c:pt>
                <c:pt idx="13348">
                  <c:v>37.6</c:v>
                </c:pt>
                <c:pt idx="13349">
                  <c:v>72.47</c:v>
                </c:pt>
                <c:pt idx="13350">
                  <c:v>56.98</c:v>
                </c:pt>
                <c:pt idx="13351">
                  <c:v>58.89</c:v>
                </c:pt>
                <c:pt idx="13352">
                  <c:v>11.34</c:v>
                </c:pt>
                <c:pt idx="13353">
                  <c:v>27.2</c:v>
                </c:pt>
                <c:pt idx="13354">
                  <c:v>44.76</c:v>
                </c:pt>
                <c:pt idx="13355">
                  <c:v>37.409999999999997</c:v>
                </c:pt>
                <c:pt idx="13356">
                  <c:v>72.67</c:v>
                </c:pt>
                <c:pt idx="13357">
                  <c:v>56.77</c:v>
                </c:pt>
                <c:pt idx="13358">
                  <c:v>58.87</c:v>
                </c:pt>
                <c:pt idx="13359">
                  <c:v>11.27</c:v>
                </c:pt>
                <c:pt idx="13360">
                  <c:v>27.37</c:v>
                </c:pt>
                <c:pt idx="13361">
                  <c:v>44.95</c:v>
                </c:pt>
                <c:pt idx="13362">
                  <c:v>37.229999999999997</c:v>
                </c:pt>
                <c:pt idx="13363">
                  <c:v>72.87</c:v>
                </c:pt>
                <c:pt idx="13364">
                  <c:v>56.55</c:v>
                </c:pt>
                <c:pt idx="13365">
                  <c:v>58.84</c:v>
                </c:pt>
                <c:pt idx="13366">
                  <c:v>11.21</c:v>
                </c:pt>
                <c:pt idx="13367">
                  <c:v>27.53</c:v>
                </c:pt>
                <c:pt idx="13368">
                  <c:v>45.14</c:v>
                </c:pt>
                <c:pt idx="13369">
                  <c:v>37.04</c:v>
                </c:pt>
                <c:pt idx="13370">
                  <c:v>73.069999999999993</c:v>
                </c:pt>
                <c:pt idx="13371">
                  <c:v>56.34</c:v>
                </c:pt>
                <c:pt idx="13372">
                  <c:v>58.8</c:v>
                </c:pt>
                <c:pt idx="13373">
                  <c:v>11.14</c:v>
                </c:pt>
                <c:pt idx="13374">
                  <c:v>27.7</c:v>
                </c:pt>
                <c:pt idx="13375">
                  <c:v>45.33</c:v>
                </c:pt>
                <c:pt idx="13376">
                  <c:v>36.85</c:v>
                </c:pt>
                <c:pt idx="13377">
                  <c:v>73.27</c:v>
                </c:pt>
                <c:pt idx="13378">
                  <c:v>56.12</c:v>
                </c:pt>
                <c:pt idx="13379">
                  <c:v>58.77</c:v>
                </c:pt>
                <c:pt idx="13380">
                  <c:v>11.07</c:v>
                </c:pt>
                <c:pt idx="13381">
                  <c:v>27.86</c:v>
                </c:pt>
                <c:pt idx="13382">
                  <c:v>45.53</c:v>
                </c:pt>
                <c:pt idx="13383">
                  <c:v>36.659999999999997</c:v>
                </c:pt>
                <c:pt idx="13384">
                  <c:v>73.459999999999994</c:v>
                </c:pt>
                <c:pt idx="13385">
                  <c:v>55.9</c:v>
                </c:pt>
                <c:pt idx="13386">
                  <c:v>58.73</c:v>
                </c:pt>
                <c:pt idx="13387">
                  <c:v>11</c:v>
                </c:pt>
                <c:pt idx="13388">
                  <c:v>28.03</c:v>
                </c:pt>
                <c:pt idx="13389">
                  <c:v>45.72</c:v>
                </c:pt>
                <c:pt idx="13390">
                  <c:v>36.479999999999997</c:v>
                </c:pt>
                <c:pt idx="13391">
                  <c:v>73.66</c:v>
                </c:pt>
                <c:pt idx="13392">
                  <c:v>55.68</c:v>
                </c:pt>
                <c:pt idx="13393">
                  <c:v>58.69</c:v>
                </c:pt>
                <c:pt idx="13394">
                  <c:v>10.93</c:v>
                </c:pt>
                <c:pt idx="13395">
                  <c:v>28.19</c:v>
                </c:pt>
                <c:pt idx="13396">
                  <c:v>45.91</c:v>
                </c:pt>
                <c:pt idx="13397">
                  <c:v>36.29</c:v>
                </c:pt>
                <c:pt idx="13398">
                  <c:v>73.86</c:v>
                </c:pt>
                <c:pt idx="13399">
                  <c:v>55.46</c:v>
                </c:pt>
                <c:pt idx="13400">
                  <c:v>58.65</c:v>
                </c:pt>
                <c:pt idx="13401">
                  <c:v>10.86</c:v>
                </c:pt>
                <c:pt idx="13402">
                  <c:v>28.36</c:v>
                </c:pt>
                <c:pt idx="13403">
                  <c:v>46.1</c:v>
                </c:pt>
                <c:pt idx="13404">
                  <c:v>36.11</c:v>
                </c:pt>
                <c:pt idx="13405">
                  <c:v>74.06</c:v>
                </c:pt>
                <c:pt idx="13406">
                  <c:v>55.25</c:v>
                </c:pt>
                <c:pt idx="13407">
                  <c:v>58.61</c:v>
                </c:pt>
                <c:pt idx="13408">
                  <c:v>10.79</c:v>
                </c:pt>
                <c:pt idx="13409">
                  <c:v>28.53</c:v>
                </c:pt>
                <c:pt idx="13410">
                  <c:v>46.3</c:v>
                </c:pt>
                <c:pt idx="13411">
                  <c:v>35.92</c:v>
                </c:pt>
                <c:pt idx="13412">
                  <c:v>74.25</c:v>
                </c:pt>
                <c:pt idx="13413">
                  <c:v>55.03</c:v>
                </c:pt>
                <c:pt idx="13414">
                  <c:v>58.56</c:v>
                </c:pt>
                <c:pt idx="13415">
                  <c:v>10.72</c:v>
                </c:pt>
                <c:pt idx="13416">
                  <c:v>28.69</c:v>
                </c:pt>
                <c:pt idx="13417">
                  <c:v>46.49</c:v>
                </c:pt>
                <c:pt idx="13418">
                  <c:v>35.729999999999997</c:v>
                </c:pt>
                <c:pt idx="13419">
                  <c:v>74.45</c:v>
                </c:pt>
                <c:pt idx="13420">
                  <c:v>54.81</c:v>
                </c:pt>
                <c:pt idx="13421">
                  <c:v>58.51</c:v>
                </c:pt>
                <c:pt idx="13422">
                  <c:v>10.65</c:v>
                </c:pt>
                <c:pt idx="13423">
                  <c:v>28.86</c:v>
                </c:pt>
                <c:pt idx="13424">
                  <c:v>46.68</c:v>
                </c:pt>
                <c:pt idx="13425">
                  <c:v>35.549999999999997</c:v>
                </c:pt>
                <c:pt idx="13426">
                  <c:v>74.650000000000006</c:v>
                </c:pt>
                <c:pt idx="13427">
                  <c:v>54.59</c:v>
                </c:pt>
                <c:pt idx="13428">
                  <c:v>58.46</c:v>
                </c:pt>
                <c:pt idx="13429">
                  <c:v>10.57</c:v>
                </c:pt>
                <c:pt idx="13430">
                  <c:v>29.02</c:v>
                </c:pt>
                <c:pt idx="13431">
                  <c:v>46.88</c:v>
                </c:pt>
                <c:pt idx="13432">
                  <c:v>35.36</c:v>
                </c:pt>
                <c:pt idx="13433">
                  <c:v>74.84</c:v>
                </c:pt>
                <c:pt idx="13434">
                  <c:v>54.36</c:v>
                </c:pt>
                <c:pt idx="13435">
                  <c:v>58.41</c:v>
                </c:pt>
                <c:pt idx="13436">
                  <c:v>10.5</c:v>
                </c:pt>
                <c:pt idx="13437">
                  <c:v>29.19</c:v>
                </c:pt>
                <c:pt idx="13438">
                  <c:v>47.07</c:v>
                </c:pt>
                <c:pt idx="13439">
                  <c:v>35.18</c:v>
                </c:pt>
                <c:pt idx="13440">
                  <c:v>75.040000000000006</c:v>
                </c:pt>
                <c:pt idx="13441">
                  <c:v>54.14</c:v>
                </c:pt>
                <c:pt idx="13442">
                  <c:v>58.35</c:v>
                </c:pt>
                <c:pt idx="13443">
                  <c:v>10.43</c:v>
                </c:pt>
                <c:pt idx="13444">
                  <c:v>29.35</c:v>
                </c:pt>
                <c:pt idx="13445">
                  <c:v>47.26</c:v>
                </c:pt>
                <c:pt idx="13446">
                  <c:v>35</c:v>
                </c:pt>
                <c:pt idx="13447">
                  <c:v>75.23</c:v>
                </c:pt>
                <c:pt idx="13448">
                  <c:v>53.92</c:v>
                </c:pt>
                <c:pt idx="13449">
                  <c:v>58.29</c:v>
                </c:pt>
                <c:pt idx="13450">
                  <c:v>10.35</c:v>
                </c:pt>
                <c:pt idx="13451">
                  <c:v>29.52</c:v>
                </c:pt>
                <c:pt idx="13452">
                  <c:v>47.46</c:v>
                </c:pt>
                <c:pt idx="13453">
                  <c:v>34.81</c:v>
                </c:pt>
                <c:pt idx="13454">
                  <c:v>75.430000000000007</c:v>
                </c:pt>
                <c:pt idx="13455">
                  <c:v>53.7</c:v>
                </c:pt>
                <c:pt idx="13456">
                  <c:v>58.23</c:v>
                </c:pt>
                <c:pt idx="13457">
                  <c:v>10.28</c:v>
                </c:pt>
                <c:pt idx="13458">
                  <c:v>29.68</c:v>
                </c:pt>
                <c:pt idx="13459">
                  <c:v>47.65</c:v>
                </c:pt>
                <c:pt idx="13460">
                  <c:v>34.630000000000003</c:v>
                </c:pt>
                <c:pt idx="13461">
                  <c:v>75.62</c:v>
                </c:pt>
                <c:pt idx="13462">
                  <c:v>53.48</c:v>
                </c:pt>
                <c:pt idx="13463">
                  <c:v>58.17</c:v>
                </c:pt>
                <c:pt idx="13464">
                  <c:v>10.199999999999999</c:v>
                </c:pt>
                <c:pt idx="13465">
                  <c:v>29.84</c:v>
                </c:pt>
                <c:pt idx="13466">
                  <c:v>47.85</c:v>
                </c:pt>
                <c:pt idx="13467">
                  <c:v>34.44</c:v>
                </c:pt>
                <c:pt idx="13468">
                  <c:v>75.81</c:v>
                </c:pt>
                <c:pt idx="13469">
                  <c:v>53.25</c:v>
                </c:pt>
                <c:pt idx="13470">
                  <c:v>58.1</c:v>
                </c:pt>
                <c:pt idx="13471">
                  <c:v>10.119999999999999</c:v>
                </c:pt>
                <c:pt idx="13472">
                  <c:v>30.01</c:v>
                </c:pt>
                <c:pt idx="13473">
                  <c:v>48.04</c:v>
                </c:pt>
                <c:pt idx="13474">
                  <c:v>34.26</c:v>
                </c:pt>
                <c:pt idx="13475">
                  <c:v>76</c:v>
                </c:pt>
                <c:pt idx="13476">
                  <c:v>53.03</c:v>
                </c:pt>
                <c:pt idx="13477">
                  <c:v>58.04</c:v>
                </c:pt>
                <c:pt idx="13478">
                  <c:v>10.039999999999999</c:v>
                </c:pt>
                <c:pt idx="13479">
                  <c:v>30.17</c:v>
                </c:pt>
                <c:pt idx="13480">
                  <c:v>48.24</c:v>
                </c:pt>
                <c:pt idx="13481">
                  <c:v>34.08</c:v>
                </c:pt>
                <c:pt idx="13482">
                  <c:v>76.2</c:v>
                </c:pt>
                <c:pt idx="13483">
                  <c:v>52.81</c:v>
                </c:pt>
                <c:pt idx="13484">
                  <c:v>57.97</c:v>
                </c:pt>
                <c:pt idx="13485">
                  <c:v>30.34</c:v>
                </c:pt>
                <c:pt idx="13486">
                  <c:v>48.44</c:v>
                </c:pt>
                <c:pt idx="13487">
                  <c:v>33.9</c:v>
                </c:pt>
                <c:pt idx="13488">
                  <c:v>76.39</c:v>
                </c:pt>
                <c:pt idx="13489">
                  <c:v>52.58</c:v>
                </c:pt>
                <c:pt idx="13490">
                  <c:v>57.89</c:v>
                </c:pt>
                <c:pt idx="13491">
                  <c:v>30.5</c:v>
                </c:pt>
                <c:pt idx="13492">
                  <c:v>48.63</c:v>
                </c:pt>
                <c:pt idx="13493">
                  <c:v>33.71</c:v>
                </c:pt>
                <c:pt idx="13494">
                  <c:v>76.58</c:v>
                </c:pt>
                <c:pt idx="13495">
                  <c:v>52.36</c:v>
                </c:pt>
                <c:pt idx="13496">
                  <c:v>57.82</c:v>
                </c:pt>
                <c:pt idx="13497">
                  <c:v>30.67</c:v>
                </c:pt>
                <c:pt idx="13498">
                  <c:v>48.83</c:v>
                </c:pt>
                <c:pt idx="13499">
                  <c:v>33.53</c:v>
                </c:pt>
                <c:pt idx="13500">
                  <c:v>76.77</c:v>
                </c:pt>
                <c:pt idx="13501">
                  <c:v>52.13</c:v>
                </c:pt>
                <c:pt idx="13502">
                  <c:v>57.74</c:v>
                </c:pt>
                <c:pt idx="13503">
                  <c:v>30.83</c:v>
                </c:pt>
                <c:pt idx="13504">
                  <c:v>49.03</c:v>
                </c:pt>
                <c:pt idx="13505">
                  <c:v>33.35</c:v>
                </c:pt>
                <c:pt idx="13506">
                  <c:v>76.95</c:v>
                </c:pt>
                <c:pt idx="13507">
                  <c:v>51.91</c:v>
                </c:pt>
                <c:pt idx="13508">
                  <c:v>57.67</c:v>
                </c:pt>
                <c:pt idx="13509">
                  <c:v>30.99</c:v>
                </c:pt>
                <c:pt idx="13510">
                  <c:v>49.22</c:v>
                </c:pt>
                <c:pt idx="13511">
                  <c:v>33.17</c:v>
                </c:pt>
                <c:pt idx="13512">
                  <c:v>77.14</c:v>
                </c:pt>
                <c:pt idx="13513">
                  <c:v>51.68</c:v>
                </c:pt>
                <c:pt idx="13514">
                  <c:v>57.58</c:v>
                </c:pt>
                <c:pt idx="13515">
                  <c:v>31.16</c:v>
                </c:pt>
                <c:pt idx="13516">
                  <c:v>49.42</c:v>
                </c:pt>
                <c:pt idx="13517">
                  <c:v>10.28</c:v>
                </c:pt>
                <c:pt idx="13518">
                  <c:v>32.99</c:v>
                </c:pt>
                <c:pt idx="13519">
                  <c:v>77.33</c:v>
                </c:pt>
                <c:pt idx="13520">
                  <c:v>51.46</c:v>
                </c:pt>
                <c:pt idx="13521">
                  <c:v>57.5</c:v>
                </c:pt>
                <c:pt idx="13522">
                  <c:v>31.32</c:v>
                </c:pt>
                <c:pt idx="13523">
                  <c:v>49.62</c:v>
                </c:pt>
                <c:pt idx="13524">
                  <c:v>10.44</c:v>
                </c:pt>
                <c:pt idx="13525">
                  <c:v>32.81</c:v>
                </c:pt>
                <c:pt idx="13526">
                  <c:v>77.510000000000005</c:v>
                </c:pt>
                <c:pt idx="13527">
                  <c:v>51.23</c:v>
                </c:pt>
                <c:pt idx="13528">
                  <c:v>57.42</c:v>
                </c:pt>
                <c:pt idx="13529">
                  <c:v>31.48</c:v>
                </c:pt>
                <c:pt idx="13530">
                  <c:v>49.82</c:v>
                </c:pt>
                <c:pt idx="13531">
                  <c:v>10.6</c:v>
                </c:pt>
                <c:pt idx="13532">
                  <c:v>32.630000000000003</c:v>
                </c:pt>
                <c:pt idx="13533">
                  <c:v>77.7</c:v>
                </c:pt>
                <c:pt idx="13534">
                  <c:v>51.01</c:v>
                </c:pt>
                <c:pt idx="13535">
                  <c:v>57.33</c:v>
                </c:pt>
                <c:pt idx="13536">
                  <c:v>31.65</c:v>
                </c:pt>
                <c:pt idx="13537">
                  <c:v>50.02</c:v>
                </c:pt>
                <c:pt idx="13538">
                  <c:v>10.76</c:v>
                </c:pt>
                <c:pt idx="13539">
                  <c:v>32.450000000000003</c:v>
                </c:pt>
                <c:pt idx="13540">
                  <c:v>77.88</c:v>
                </c:pt>
                <c:pt idx="13541">
                  <c:v>50.78</c:v>
                </c:pt>
                <c:pt idx="13542">
                  <c:v>57.24</c:v>
                </c:pt>
                <c:pt idx="13543">
                  <c:v>31.81</c:v>
                </c:pt>
                <c:pt idx="13544">
                  <c:v>50.21</c:v>
                </c:pt>
                <c:pt idx="13545">
                  <c:v>10.92</c:v>
                </c:pt>
                <c:pt idx="13546">
                  <c:v>32.270000000000003</c:v>
                </c:pt>
                <c:pt idx="13547">
                  <c:v>78.06</c:v>
                </c:pt>
                <c:pt idx="13548">
                  <c:v>50.55</c:v>
                </c:pt>
                <c:pt idx="13549">
                  <c:v>57.15</c:v>
                </c:pt>
                <c:pt idx="13550">
                  <c:v>31.97</c:v>
                </c:pt>
                <c:pt idx="13551">
                  <c:v>50.41</c:v>
                </c:pt>
                <c:pt idx="13552">
                  <c:v>11.08</c:v>
                </c:pt>
                <c:pt idx="13553">
                  <c:v>32.090000000000003</c:v>
                </c:pt>
                <c:pt idx="13554">
                  <c:v>78.239999999999995</c:v>
                </c:pt>
                <c:pt idx="13555">
                  <c:v>50.33</c:v>
                </c:pt>
                <c:pt idx="13556">
                  <c:v>57.05</c:v>
                </c:pt>
                <c:pt idx="13557">
                  <c:v>32.14</c:v>
                </c:pt>
                <c:pt idx="13558">
                  <c:v>50.61</c:v>
                </c:pt>
                <c:pt idx="13559">
                  <c:v>11.24</c:v>
                </c:pt>
                <c:pt idx="13560">
                  <c:v>31.91</c:v>
                </c:pt>
                <c:pt idx="13561">
                  <c:v>78.42</c:v>
                </c:pt>
                <c:pt idx="13562">
                  <c:v>50.1</c:v>
                </c:pt>
                <c:pt idx="13563">
                  <c:v>56.96</c:v>
                </c:pt>
                <c:pt idx="13564">
                  <c:v>32.299999999999997</c:v>
                </c:pt>
                <c:pt idx="13565">
                  <c:v>50.81</c:v>
                </c:pt>
                <c:pt idx="13566">
                  <c:v>11.4</c:v>
                </c:pt>
                <c:pt idx="13567">
                  <c:v>31.73</c:v>
                </c:pt>
                <c:pt idx="13568">
                  <c:v>78.599999999999994</c:v>
                </c:pt>
                <c:pt idx="13569">
                  <c:v>49.87</c:v>
                </c:pt>
                <c:pt idx="13570">
                  <c:v>56.86</c:v>
                </c:pt>
                <c:pt idx="13571">
                  <c:v>32.46</c:v>
                </c:pt>
                <c:pt idx="13572">
                  <c:v>51.01</c:v>
                </c:pt>
                <c:pt idx="13573">
                  <c:v>11.56</c:v>
                </c:pt>
                <c:pt idx="13574">
                  <c:v>31.55</c:v>
                </c:pt>
                <c:pt idx="13575">
                  <c:v>78.77</c:v>
                </c:pt>
                <c:pt idx="13576">
                  <c:v>49.64</c:v>
                </c:pt>
                <c:pt idx="13577">
                  <c:v>56.76</c:v>
                </c:pt>
                <c:pt idx="13578">
                  <c:v>32.630000000000003</c:v>
                </c:pt>
                <c:pt idx="13579">
                  <c:v>51.21</c:v>
                </c:pt>
                <c:pt idx="13580">
                  <c:v>11.72</c:v>
                </c:pt>
                <c:pt idx="13581">
                  <c:v>31.37</c:v>
                </c:pt>
                <c:pt idx="13582">
                  <c:v>78.95</c:v>
                </c:pt>
                <c:pt idx="13583">
                  <c:v>49.42</c:v>
                </c:pt>
                <c:pt idx="13584">
                  <c:v>56.66</c:v>
                </c:pt>
                <c:pt idx="13585">
                  <c:v>32.79</c:v>
                </c:pt>
                <c:pt idx="13586">
                  <c:v>51.41</c:v>
                </c:pt>
                <c:pt idx="13587">
                  <c:v>11.88</c:v>
                </c:pt>
                <c:pt idx="13588">
                  <c:v>31.19</c:v>
                </c:pt>
                <c:pt idx="13589">
                  <c:v>79.12</c:v>
                </c:pt>
                <c:pt idx="13590">
                  <c:v>49.19</c:v>
                </c:pt>
                <c:pt idx="13591">
                  <c:v>56.56</c:v>
                </c:pt>
                <c:pt idx="13592">
                  <c:v>32.950000000000003</c:v>
                </c:pt>
                <c:pt idx="13593">
                  <c:v>51.62</c:v>
                </c:pt>
                <c:pt idx="13594">
                  <c:v>12.04</c:v>
                </c:pt>
                <c:pt idx="13595">
                  <c:v>31.02</c:v>
                </c:pt>
                <c:pt idx="13596">
                  <c:v>79.290000000000006</c:v>
                </c:pt>
                <c:pt idx="13597">
                  <c:v>48.96</c:v>
                </c:pt>
                <c:pt idx="13598">
                  <c:v>56.45</c:v>
                </c:pt>
                <c:pt idx="13599">
                  <c:v>33.11</c:v>
                </c:pt>
                <c:pt idx="13600">
                  <c:v>51.82</c:v>
                </c:pt>
                <c:pt idx="13601">
                  <c:v>12.2</c:v>
                </c:pt>
                <c:pt idx="13602">
                  <c:v>30.84</c:v>
                </c:pt>
                <c:pt idx="13603">
                  <c:v>79.459999999999994</c:v>
                </c:pt>
                <c:pt idx="13604">
                  <c:v>48.73</c:v>
                </c:pt>
                <c:pt idx="13605">
                  <c:v>56.35</c:v>
                </c:pt>
                <c:pt idx="13606">
                  <c:v>33.28</c:v>
                </c:pt>
                <c:pt idx="13607">
                  <c:v>52.02</c:v>
                </c:pt>
                <c:pt idx="13608">
                  <c:v>12.36</c:v>
                </c:pt>
                <c:pt idx="13609">
                  <c:v>30.66</c:v>
                </c:pt>
                <c:pt idx="13610">
                  <c:v>79.63</c:v>
                </c:pt>
                <c:pt idx="13611">
                  <c:v>48.5</c:v>
                </c:pt>
                <c:pt idx="13612">
                  <c:v>56.24</c:v>
                </c:pt>
                <c:pt idx="13613">
                  <c:v>33.44</c:v>
                </c:pt>
                <c:pt idx="13614">
                  <c:v>52.22</c:v>
                </c:pt>
                <c:pt idx="13615">
                  <c:v>12.52</c:v>
                </c:pt>
                <c:pt idx="13616">
                  <c:v>30.49</c:v>
                </c:pt>
                <c:pt idx="13617">
                  <c:v>79.790000000000006</c:v>
                </c:pt>
                <c:pt idx="13618">
                  <c:v>48.27</c:v>
                </c:pt>
                <c:pt idx="13619">
                  <c:v>56.13</c:v>
                </c:pt>
                <c:pt idx="13620">
                  <c:v>33.6</c:v>
                </c:pt>
                <c:pt idx="13621">
                  <c:v>52.42</c:v>
                </c:pt>
                <c:pt idx="13622">
                  <c:v>12.68</c:v>
                </c:pt>
                <c:pt idx="13623">
                  <c:v>30.31</c:v>
                </c:pt>
                <c:pt idx="13624">
                  <c:v>79.959999999999994</c:v>
                </c:pt>
                <c:pt idx="13625">
                  <c:v>48.05</c:v>
                </c:pt>
                <c:pt idx="13626">
                  <c:v>56.01</c:v>
                </c:pt>
                <c:pt idx="13627">
                  <c:v>33.76</c:v>
                </c:pt>
                <c:pt idx="13628">
                  <c:v>52.63</c:v>
                </c:pt>
                <c:pt idx="13629">
                  <c:v>12.84</c:v>
                </c:pt>
                <c:pt idx="13630">
                  <c:v>30.13</c:v>
                </c:pt>
                <c:pt idx="13631">
                  <c:v>80.12</c:v>
                </c:pt>
                <c:pt idx="13632">
                  <c:v>47.82</c:v>
                </c:pt>
                <c:pt idx="13633">
                  <c:v>55.9</c:v>
                </c:pt>
                <c:pt idx="13634">
                  <c:v>33.92</c:v>
                </c:pt>
                <c:pt idx="13635">
                  <c:v>52.83</c:v>
                </c:pt>
                <c:pt idx="13636">
                  <c:v>13</c:v>
                </c:pt>
                <c:pt idx="13637">
                  <c:v>29.96</c:v>
                </c:pt>
                <c:pt idx="13638">
                  <c:v>80.28</c:v>
                </c:pt>
                <c:pt idx="13639">
                  <c:v>47.59</c:v>
                </c:pt>
                <c:pt idx="13640">
                  <c:v>55.78</c:v>
                </c:pt>
                <c:pt idx="13641">
                  <c:v>34.090000000000003</c:v>
                </c:pt>
                <c:pt idx="13642">
                  <c:v>53.03</c:v>
                </c:pt>
                <c:pt idx="13643">
                  <c:v>13.16</c:v>
                </c:pt>
                <c:pt idx="13644">
                  <c:v>29.78</c:v>
                </c:pt>
                <c:pt idx="13645">
                  <c:v>80.430000000000007</c:v>
                </c:pt>
                <c:pt idx="13646">
                  <c:v>47.36</c:v>
                </c:pt>
                <c:pt idx="13647">
                  <c:v>55.66</c:v>
                </c:pt>
                <c:pt idx="13648">
                  <c:v>34.25</c:v>
                </c:pt>
                <c:pt idx="13649">
                  <c:v>53.24</c:v>
                </c:pt>
                <c:pt idx="13650">
                  <c:v>13.32</c:v>
                </c:pt>
                <c:pt idx="13651">
                  <c:v>29.61</c:v>
                </c:pt>
                <c:pt idx="13652">
                  <c:v>80.58</c:v>
                </c:pt>
                <c:pt idx="13653">
                  <c:v>47.13</c:v>
                </c:pt>
                <c:pt idx="13654">
                  <c:v>55.54</c:v>
                </c:pt>
                <c:pt idx="13655">
                  <c:v>34.409999999999997</c:v>
                </c:pt>
                <c:pt idx="13656">
                  <c:v>53.44</c:v>
                </c:pt>
                <c:pt idx="13657">
                  <c:v>13.48</c:v>
                </c:pt>
                <c:pt idx="13658">
                  <c:v>29.43</c:v>
                </c:pt>
                <c:pt idx="13659">
                  <c:v>80.73</c:v>
                </c:pt>
                <c:pt idx="13660">
                  <c:v>46.9</c:v>
                </c:pt>
                <c:pt idx="13661">
                  <c:v>55.42</c:v>
                </c:pt>
                <c:pt idx="13662">
                  <c:v>34.57</c:v>
                </c:pt>
                <c:pt idx="13663">
                  <c:v>53.64</c:v>
                </c:pt>
                <c:pt idx="13664">
                  <c:v>13.63</c:v>
                </c:pt>
                <c:pt idx="13665">
                  <c:v>29.25</c:v>
                </c:pt>
                <c:pt idx="13666">
                  <c:v>80.88</c:v>
                </c:pt>
                <c:pt idx="13667">
                  <c:v>46.67</c:v>
                </c:pt>
                <c:pt idx="13668">
                  <c:v>55.3</c:v>
                </c:pt>
                <c:pt idx="13669">
                  <c:v>34.729999999999997</c:v>
                </c:pt>
                <c:pt idx="13670">
                  <c:v>53.85</c:v>
                </c:pt>
                <c:pt idx="13671">
                  <c:v>13.79</c:v>
                </c:pt>
                <c:pt idx="13672">
                  <c:v>29.08</c:v>
                </c:pt>
                <c:pt idx="13673">
                  <c:v>81.02</c:v>
                </c:pt>
                <c:pt idx="13674">
                  <c:v>46.44</c:v>
                </c:pt>
                <c:pt idx="13675">
                  <c:v>55.17</c:v>
                </c:pt>
                <c:pt idx="13676">
                  <c:v>34.89</c:v>
                </c:pt>
                <c:pt idx="13677">
                  <c:v>54.05</c:v>
                </c:pt>
                <c:pt idx="13678">
                  <c:v>13.95</c:v>
                </c:pt>
                <c:pt idx="13679">
                  <c:v>28.91</c:v>
                </c:pt>
                <c:pt idx="13680">
                  <c:v>81.16</c:v>
                </c:pt>
                <c:pt idx="13681">
                  <c:v>46.21</c:v>
                </c:pt>
                <c:pt idx="13682">
                  <c:v>55.05</c:v>
                </c:pt>
                <c:pt idx="13683">
                  <c:v>35.049999999999997</c:v>
                </c:pt>
                <c:pt idx="13684">
                  <c:v>54.26</c:v>
                </c:pt>
                <c:pt idx="13685">
                  <c:v>14.11</c:v>
                </c:pt>
                <c:pt idx="13686">
                  <c:v>28.73</c:v>
                </c:pt>
                <c:pt idx="13687">
                  <c:v>81.3</c:v>
                </c:pt>
                <c:pt idx="13688">
                  <c:v>45.98</c:v>
                </c:pt>
                <c:pt idx="13689">
                  <c:v>54.92</c:v>
                </c:pt>
                <c:pt idx="13690">
                  <c:v>35.22</c:v>
                </c:pt>
                <c:pt idx="13691">
                  <c:v>54.46</c:v>
                </c:pt>
                <c:pt idx="13692">
                  <c:v>14.27</c:v>
                </c:pt>
                <c:pt idx="13693">
                  <c:v>28.56</c:v>
                </c:pt>
                <c:pt idx="13694">
                  <c:v>81.430000000000007</c:v>
                </c:pt>
                <c:pt idx="13695">
                  <c:v>45.75</c:v>
                </c:pt>
                <c:pt idx="13696">
                  <c:v>54.79</c:v>
                </c:pt>
                <c:pt idx="13697">
                  <c:v>35.380000000000003</c:v>
                </c:pt>
                <c:pt idx="13698">
                  <c:v>54.67</c:v>
                </c:pt>
                <c:pt idx="13699">
                  <c:v>14.43</c:v>
                </c:pt>
                <c:pt idx="13700">
                  <c:v>28.38</c:v>
                </c:pt>
                <c:pt idx="13701">
                  <c:v>81.56</c:v>
                </c:pt>
                <c:pt idx="13702">
                  <c:v>45.52</c:v>
                </c:pt>
                <c:pt idx="13703">
                  <c:v>54.66</c:v>
                </c:pt>
                <c:pt idx="13704">
                  <c:v>35.54</c:v>
                </c:pt>
                <c:pt idx="13705">
                  <c:v>54.88</c:v>
                </c:pt>
                <c:pt idx="13706">
                  <c:v>14.59</c:v>
                </c:pt>
                <c:pt idx="13707">
                  <c:v>28.21</c:v>
                </c:pt>
                <c:pt idx="13708">
                  <c:v>81.680000000000007</c:v>
                </c:pt>
                <c:pt idx="13709">
                  <c:v>45.29</c:v>
                </c:pt>
                <c:pt idx="13710">
                  <c:v>54.53</c:v>
                </c:pt>
                <c:pt idx="13711">
                  <c:v>35.700000000000003</c:v>
                </c:pt>
                <c:pt idx="13712">
                  <c:v>55.08</c:v>
                </c:pt>
                <c:pt idx="13713">
                  <c:v>14.75</c:v>
                </c:pt>
                <c:pt idx="13714">
                  <c:v>28.04</c:v>
                </c:pt>
                <c:pt idx="13715">
                  <c:v>81.8</c:v>
                </c:pt>
                <c:pt idx="13716">
                  <c:v>45.06</c:v>
                </c:pt>
                <c:pt idx="13717">
                  <c:v>54.39</c:v>
                </c:pt>
                <c:pt idx="13718">
                  <c:v>35.86</c:v>
                </c:pt>
                <c:pt idx="13719">
                  <c:v>55.29</c:v>
                </c:pt>
                <c:pt idx="13720">
                  <c:v>14.91</c:v>
                </c:pt>
                <c:pt idx="13721">
                  <c:v>27.87</c:v>
                </c:pt>
                <c:pt idx="13722">
                  <c:v>81.91</c:v>
                </c:pt>
                <c:pt idx="13723">
                  <c:v>44.83</c:v>
                </c:pt>
                <c:pt idx="13724">
                  <c:v>54.26</c:v>
                </c:pt>
                <c:pt idx="13725">
                  <c:v>36.020000000000003</c:v>
                </c:pt>
                <c:pt idx="13726">
                  <c:v>55.5</c:v>
                </c:pt>
                <c:pt idx="13727">
                  <c:v>15.06</c:v>
                </c:pt>
                <c:pt idx="13728">
                  <c:v>27.69</c:v>
                </c:pt>
                <c:pt idx="13729">
                  <c:v>82.02</c:v>
                </c:pt>
                <c:pt idx="13730">
                  <c:v>44.6</c:v>
                </c:pt>
                <c:pt idx="13731">
                  <c:v>54.12</c:v>
                </c:pt>
                <c:pt idx="13732">
                  <c:v>36.18</c:v>
                </c:pt>
                <c:pt idx="13733">
                  <c:v>55.7</c:v>
                </c:pt>
                <c:pt idx="13734">
                  <c:v>15.22</c:v>
                </c:pt>
                <c:pt idx="13735">
                  <c:v>27.52</c:v>
                </c:pt>
                <c:pt idx="13736">
                  <c:v>82.13</c:v>
                </c:pt>
                <c:pt idx="13737">
                  <c:v>44.36</c:v>
                </c:pt>
                <c:pt idx="13738">
                  <c:v>53.98</c:v>
                </c:pt>
                <c:pt idx="13739">
                  <c:v>36.340000000000003</c:v>
                </c:pt>
                <c:pt idx="13740">
                  <c:v>55.91</c:v>
                </c:pt>
                <c:pt idx="13741">
                  <c:v>15.38</c:v>
                </c:pt>
                <c:pt idx="13742">
                  <c:v>27.35</c:v>
                </c:pt>
                <c:pt idx="13743">
                  <c:v>82.23</c:v>
                </c:pt>
                <c:pt idx="13744">
                  <c:v>44.13</c:v>
                </c:pt>
                <c:pt idx="13745">
                  <c:v>53.84</c:v>
                </c:pt>
                <c:pt idx="13746">
                  <c:v>36.5</c:v>
                </c:pt>
                <c:pt idx="13747">
                  <c:v>56.12</c:v>
                </c:pt>
                <c:pt idx="13748">
                  <c:v>15.54</c:v>
                </c:pt>
                <c:pt idx="13749">
                  <c:v>27.18</c:v>
                </c:pt>
                <c:pt idx="13750">
                  <c:v>82.32</c:v>
                </c:pt>
                <c:pt idx="13751">
                  <c:v>43.9</c:v>
                </c:pt>
                <c:pt idx="13752">
                  <c:v>53.7</c:v>
                </c:pt>
                <c:pt idx="13753">
                  <c:v>36.659999999999997</c:v>
                </c:pt>
                <c:pt idx="13754">
                  <c:v>56.33</c:v>
                </c:pt>
                <c:pt idx="13755">
                  <c:v>10.18</c:v>
                </c:pt>
                <c:pt idx="13756">
                  <c:v>15.7</c:v>
                </c:pt>
                <c:pt idx="13757">
                  <c:v>27.01</c:v>
                </c:pt>
                <c:pt idx="13758">
                  <c:v>82.41</c:v>
                </c:pt>
                <c:pt idx="13759">
                  <c:v>43.67</c:v>
                </c:pt>
                <c:pt idx="13760">
                  <c:v>53.56</c:v>
                </c:pt>
                <c:pt idx="13761">
                  <c:v>36.82</c:v>
                </c:pt>
                <c:pt idx="13762">
                  <c:v>56.54</c:v>
                </c:pt>
                <c:pt idx="13763">
                  <c:v>10.33</c:v>
                </c:pt>
                <c:pt idx="13764">
                  <c:v>15.86</c:v>
                </c:pt>
                <c:pt idx="13765">
                  <c:v>26.83</c:v>
                </c:pt>
                <c:pt idx="13766">
                  <c:v>82.49</c:v>
                </c:pt>
                <c:pt idx="13767">
                  <c:v>43.44</c:v>
                </c:pt>
                <c:pt idx="13768">
                  <c:v>53.41</c:v>
                </c:pt>
                <c:pt idx="13769">
                  <c:v>36.979999999999997</c:v>
                </c:pt>
                <c:pt idx="13770">
                  <c:v>56.74</c:v>
                </c:pt>
                <c:pt idx="13771">
                  <c:v>10.47</c:v>
                </c:pt>
                <c:pt idx="13772">
                  <c:v>16.010000000000002</c:v>
                </c:pt>
                <c:pt idx="13773">
                  <c:v>26.66</c:v>
                </c:pt>
                <c:pt idx="13774">
                  <c:v>82.57</c:v>
                </c:pt>
                <c:pt idx="13775">
                  <c:v>43.21</c:v>
                </c:pt>
                <c:pt idx="13776">
                  <c:v>53.27</c:v>
                </c:pt>
                <c:pt idx="13777">
                  <c:v>37.14</c:v>
                </c:pt>
                <c:pt idx="13778">
                  <c:v>56.95</c:v>
                </c:pt>
                <c:pt idx="13779">
                  <c:v>10.61</c:v>
                </c:pt>
                <c:pt idx="13780">
                  <c:v>16.170000000000002</c:v>
                </c:pt>
                <c:pt idx="13781">
                  <c:v>26.49</c:v>
                </c:pt>
                <c:pt idx="13782">
                  <c:v>82.64</c:v>
                </c:pt>
                <c:pt idx="13783">
                  <c:v>42.98</c:v>
                </c:pt>
                <c:pt idx="13784">
                  <c:v>53.12</c:v>
                </c:pt>
                <c:pt idx="13785">
                  <c:v>37.299999999999997</c:v>
                </c:pt>
                <c:pt idx="13786">
                  <c:v>57.16</c:v>
                </c:pt>
                <c:pt idx="13787">
                  <c:v>10.75</c:v>
                </c:pt>
                <c:pt idx="13788">
                  <c:v>16.329999999999998</c:v>
                </c:pt>
                <c:pt idx="13789">
                  <c:v>26.32</c:v>
                </c:pt>
                <c:pt idx="13790">
                  <c:v>82.7</c:v>
                </c:pt>
                <c:pt idx="13791">
                  <c:v>42.75</c:v>
                </c:pt>
                <c:pt idx="13792">
                  <c:v>52.97</c:v>
                </c:pt>
                <c:pt idx="13793">
                  <c:v>37.450000000000003</c:v>
                </c:pt>
                <c:pt idx="13794">
                  <c:v>57.37</c:v>
                </c:pt>
                <c:pt idx="13795">
                  <c:v>10.9</c:v>
                </c:pt>
                <c:pt idx="13796">
                  <c:v>16.489999999999998</c:v>
                </c:pt>
                <c:pt idx="13797">
                  <c:v>26.15</c:v>
                </c:pt>
                <c:pt idx="13798">
                  <c:v>82.75</c:v>
                </c:pt>
                <c:pt idx="13799">
                  <c:v>42.52</c:v>
                </c:pt>
                <c:pt idx="13800">
                  <c:v>52.82</c:v>
                </c:pt>
                <c:pt idx="13801">
                  <c:v>37.61</c:v>
                </c:pt>
                <c:pt idx="13802">
                  <c:v>57.58</c:v>
                </c:pt>
                <c:pt idx="13803">
                  <c:v>11.04</c:v>
                </c:pt>
                <c:pt idx="13804">
                  <c:v>16.64</c:v>
                </c:pt>
                <c:pt idx="13805">
                  <c:v>25.98</c:v>
                </c:pt>
                <c:pt idx="13806">
                  <c:v>82.8</c:v>
                </c:pt>
                <c:pt idx="13807">
                  <c:v>42.29</c:v>
                </c:pt>
                <c:pt idx="13808">
                  <c:v>52.67</c:v>
                </c:pt>
                <c:pt idx="13809">
                  <c:v>37.770000000000003</c:v>
                </c:pt>
                <c:pt idx="13810">
                  <c:v>57.79</c:v>
                </c:pt>
                <c:pt idx="13811">
                  <c:v>11.18</c:v>
                </c:pt>
                <c:pt idx="13812">
                  <c:v>16.8</c:v>
                </c:pt>
                <c:pt idx="13813">
                  <c:v>25.81</c:v>
                </c:pt>
                <c:pt idx="13814">
                  <c:v>82.84</c:v>
                </c:pt>
                <c:pt idx="13815">
                  <c:v>42.06</c:v>
                </c:pt>
                <c:pt idx="13816">
                  <c:v>52.52</c:v>
                </c:pt>
                <c:pt idx="13817">
                  <c:v>37.93</c:v>
                </c:pt>
                <c:pt idx="13818">
                  <c:v>58</c:v>
                </c:pt>
                <c:pt idx="13819">
                  <c:v>11.32</c:v>
                </c:pt>
                <c:pt idx="13820">
                  <c:v>16.96</c:v>
                </c:pt>
                <c:pt idx="13821">
                  <c:v>25.64</c:v>
                </c:pt>
                <c:pt idx="13822">
                  <c:v>82.88</c:v>
                </c:pt>
                <c:pt idx="13823">
                  <c:v>41.82</c:v>
                </c:pt>
                <c:pt idx="13824">
                  <c:v>52.37</c:v>
                </c:pt>
                <c:pt idx="13825">
                  <c:v>38.090000000000003</c:v>
                </c:pt>
                <c:pt idx="13826">
                  <c:v>58.22</c:v>
                </c:pt>
                <c:pt idx="13827">
                  <c:v>11.46</c:v>
                </c:pt>
                <c:pt idx="13828">
                  <c:v>17.12</c:v>
                </c:pt>
                <c:pt idx="13829">
                  <c:v>25.47</c:v>
                </c:pt>
                <c:pt idx="13830">
                  <c:v>82.91</c:v>
                </c:pt>
                <c:pt idx="13831">
                  <c:v>41.59</c:v>
                </c:pt>
                <c:pt idx="13832">
                  <c:v>52.21</c:v>
                </c:pt>
                <c:pt idx="13833">
                  <c:v>38.25</c:v>
                </c:pt>
                <c:pt idx="13834">
                  <c:v>58.43</c:v>
                </c:pt>
                <c:pt idx="13835">
                  <c:v>11.6</c:v>
                </c:pt>
                <c:pt idx="13836">
                  <c:v>17.28</c:v>
                </c:pt>
                <c:pt idx="13837">
                  <c:v>25.31</c:v>
                </c:pt>
                <c:pt idx="13838">
                  <c:v>82.93</c:v>
                </c:pt>
                <c:pt idx="13839">
                  <c:v>41.36</c:v>
                </c:pt>
                <c:pt idx="13840">
                  <c:v>52.06</c:v>
                </c:pt>
                <c:pt idx="13841">
                  <c:v>38.409999999999997</c:v>
                </c:pt>
                <c:pt idx="13842">
                  <c:v>58.64</c:v>
                </c:pt>
                <c:pt idx="13843">
                  <c:v>11.74</c:v>
                </c:pt>
                <c:pt idx="13844">
                  <c:v>17.43</c:v>
                </c:pt>
                <c:pt idx="13845">
                  <c:v>25.14</c:v>
                </c:pt>
                <c:pt idx="13846">
                  <c:v>82.94</c:v>
                </c:pt>
                <c:pt idx="13847">
                  <c:v>41.13</c:v>
                </c:pt>
                <c:pt idx="13848">
                  <c:v>51.9</c:v>
                </c:pt>
                <c:pt idx="13849">
                  <c:v>38.57</c:v>
                </c:pt>
                <c:pt idx="13850">
                  <c:v>58.85</c:v>
                </c:pt>
                <c:pt idx="13851">
                  <c:v>11.89</c:v>
                </c:pt>
                <c:pt idx="13852">
                  <c:v>17.59</c:v>
                </c:pt>
                <c:pt idx="13853">
                  <c:v>24.97</c:v>
                </c:pt>
                <c:pt idx="13854">
                  <c:v>82.94</c:v>
                </c:pt>
                <c:pt idx="13855">
                  <c:v>40.9</c:v>
                </c:pt>
                <c:pt idx="13856">
                  <c:v>51.74</c:v>
                </c:pt>
                <c:pt idx="13857">
                  <c:v>38.72</c:v>
                </c:pt>
                <c:pt idx="13858">
                  <c:v>59.06</c:v>
                </c:pt>
                <c:pt idx="13859">
                  <c:v>12.03</c:v>
                </c:pt>
                <c:pt idx="13860">
                  <c:v>17.75</c:v>
                </c:pt>
                <c:pt idx="13861">
                  <c:v>24.8</c:v>
                </c:pt>
                <c:pt idx="13862">
                  <c:v>82.94</c:v>
                </c:pt>
                <c:pt idx="13863">
                  <c:v>40.67</c:v>
                </c:pt>
                <c:pt idx="13864">
                  <c:v>51.58</c:v>
                </c:pt>
                <c:pt idx="13865">
                  <c:v>38.880000000000003</c:v>
                </c:pt>
                <c:pt idx="13866">
                  <c:v>59.28</c:v>
                </c:pt>
                <c:pt idx="13867">
                  <c:v>12.17</c:v>
                </c:pt>
                <c:pt idx="13868">
                  <c:v>17.899999999999999</c:v>
                </c:pt>
                <c:pt idx="13869">
                  <c:v>24.63</c:v>
                </c:pt>
                <c:pt idx="13870">
                  <c:v>82.93</c:v>
                </c:pt>
                <c:pt idx="13871">
                  <c:v>40.44</c:v>
                </c:pt>
                <c:pt idx="13872">
                  <c:v>51.42</c:v>
                </c:pt>
                <c:pt idx="13873">
                  <c:v>39.04</c:v>
                </c:pt>
                <c:pt idx="13874">
                  <c:v>59.49</c:v>
                </c:pt>
                <c:pt idx="13875">
                  <c:v>12.31</c:v>
                </c:pt>
                <c:pt idx="13876">
                  <c:v>18.059999999999999</c:v>
                </c:pt>
                <c:pt idx="13877">
                  <c:v>24.47</c:v>
                </c:pt>
                <c:pt idx="13878">
                  <c:v>82.91</c:v>
                </c:pt>
                <c:pt idx="13879">
                  <c:v>40.21</c:v>
                </c:pt>
                <c:pt idx="13880">
                  <c:v>51.26</c:v>
                </c:pt>
                <c:pt idx="13881">
                  <c:v>39.200000000000003</c:v>
                </c:pt>
                <c:pt idx="13882">
                  <c:v>59.7</c:v>
                </c:pt>
                <c:pt idx="13883">
                  <c:v>12.45</c:v>
                </c:pt>
                <c:pt idx="13884">
                  <c:v>18.22</c:v>
                </c:pt>
                <c:pt idx="13885">
                  <c:v>24.3</c:v>
                </c:pt>
                <c:pt idx="13886">
                  <c:v>82.88</c:v>
                </c:pt>
                <c:pt idx="13887">
                  <c:v>39.979999999999997</c:v>
                </c:pt>
                <c:pt idx="13888">
                  <c:v>51.1</c:v>
                </c:pt>
                <c:pt idx="13889">
                  <c:v>39.35</c:v>
                </c:pt>
                <c:pt idx="13890">
                  <c:v>59.92</c:v>
                </c:pt>
                <c:pt idx="13891">
                  <c:v>12.59</c:v>
                </c:pt>
                <c:pt idx="13892">
                  <c:v>18.38</c:v>
                </c:pt>
                <c:pt idx="13893">
                  <c:v>24.13</c:v>
                </c:pt>
                <c:pt idx="13894">
                  <c:v>82.85</c:v>
                </c:pt>
                <c:pt idx="13895">
                  <c:v>39.75</c:v>
                </c:pt>
                <c:pt idx="13896">
                  <c:v>50.94</c:v>
                </c:pt>
                <c:pt idx="13897">
                  <c:v>39.51</c:v>
                </c:pt>
                <c:pt idx="13898">
                  <c:v>60.13</c:v>
                </c:pt>
                <c:pt idx="13899">
                  <c:v>12.73</c:v>
                </c:pt>
                <c:pt idx="13900">
                  <c:v>18.53</c:v>
                </c:pt>
                <c:pt idx="13901">
                  <c:v>23.96</c:v>
                </c:pt>
                <c:pt idx="13902">
                  <c:v>82.81</c:v>
                </c:pt>
                <c:pt idx="13903">
                  <c:v>39.51</c:v>
                </c:pt>
                <c:pt idx="13904">
                  <c:v>50.77</c:v>
                </c:pt>
                <c:pt idx="13905">
                  <c:v>39.67</c:v>
                </c:pt>
                <c:pt idx="13906">
                  <c:v>60.34</c:v>
                </c:pt>
                <c:pt idx="13907">
                  <c:v>12.87</c:v>
                </c:pt>
                <c:pt idx="13908">
                  <c:v>18.690000000000001</c:v>
                </c:pt>
                <c:pt idx="13909">
                  <c:v>23.8</c:v>
                </c:pt>
                <c:pt idx="13910">
                  <c:v>82.76</c:v>
                </c:pt>
                <c:pt idx="13911">
                  <c:v>39.28</c:v>
                </c:pt>
                <c:pt idx="13912">
                  <c:v>50.61</c:v>
                </c:pt>
                <c:pt idx="13913">
                  <c:v>39.83</c:v>
                </c:pt>
                <c:pt idx="13914">
                  <c:v>60.56</c:v>
                </c:pt>
                <c:pt idx="13915">
                  <c:v>13.01</c:v>
                </c:pt>
                <c:pt idx="13916">
                  <c:v>18.850000000000001</c:v>
                </c:pt>
                <c:pt idx="13917">
                  <c:v>23.63</c:v>
                </c:pt>
                <c:pt idx="13918">
                  <c:v>82.7</c:v>
                </c:pt>
                <c:pt idx="13919">
                  <c:v>39.049999999999997</c:v>
                </c:pt>
                <c:pt idx="13920">
                  <c:v>50.44</c:v>
                </c:pt>
                <c:pt idx="13921">
                  <c:v>39.979999999999997</c:v>
                </c:pt>
                <c:pt idx="13922">
                  <c:v>60.77</c:v>
                </c:pt>
                <c:pt idx="13923">
                  <c:v>13.15</c:v>
                </c:pt>
                <c:pt idx="13924">
                  <c:v>19</c:v>
                </c:pt>
                <c:pt idx="13925">
                  <c:v>23.47</c:v>
                </c:pt>
                <c:pt idx="13926">
                  <c:v>82.64</c:v>
                </c:pt>
                <c:pt idx="13927">
                  <c:v>38.82</c:v>
                </c:pt>
                <c:pt idx="13928">
                  <c:v>50.27</c:v>
                </c:pt>
                <c:pt idx="13929">
                  <c:v>40.14</c:v>
                </c:pt>
                <c:pt idx="13930">
                  <c:v>60.99</c:v>
                </c:pt>
                <c:pt idx="13931">
                  <c:v>13.29</c:v>
                </c:pt>
                <c:pt idx="13932">
                  <c:v>19.16</c:v>
                </c:pt>
                <c:pt idx="13933">
                  <c:v>23.3</c:v>
                </c:pt>
                <c:pt idx="13934">
                  <c:v>82.57</c:v>
                </c:pt>
                <c:pt idx="13935">
                  <c:v>38.590000000000003</c:v>
                </c:pt>
                <c:pt idx="13936">
                  <c:v>50.1</c:v>
                </c:pt>
                <c:pt idx="13937">
                  <c:v>40.299999999999997</c:v>
                </c:pt>
                <c:pt idx="13938">
                  <c:v>61.2</c:v>
                </c:pt>
                <c:pt idx="13939">
                  <c:v>13.43</c:v>
                </c:pt>
                <c:pt idx="13940">
                  <c:v>19.32</c:v>
                </c:pt>
                <c:pt idx="13941">
                  <c:v>23.13</c:v>
                </c:pt>
                <c:pt idx="13942">
                  <c:v>82.49</c:v>
                </c:pt>
                <c:pt idx="13943">
                  <c:v>49.94</c:v>
                </c:pt>
                <c:pt idx="13944">
                  <c:v>40.450000000000003</c:v>
                </c:pt>
                <c:pt idx="13945">
                  <c:v>61.42</c:v>
                </c:pt>
                <c:pt idx="13946">
                  <c:v>13.56</c:v>
                </c:pt>
                <c:pt idx="13947">
                  <c:v>19.47</c:v>
                </c:pt>
                <c:pt idx="13948">
                  <c:v>22.97</c:v>
                </c:pt>
                <c:pt idx="13949">
                  <c:v>82.41</c:v>
                </c:pt>
                <c:pt idx="13950">
                  <c:v>38.130000000000003</c:v>
                </c:pt>
                <c:pt idx="13951">
                  <c:v>49.77</c:v>
                </c:pt>
                <c:pt idx="13952">
                  <c:v>40.61</c:v>
                </c:pt>
                <c:pt idx="13953">
                  <c:v>61.64</c:v>
                </c:pt>
                <c:pt idx="13954">
                  <c:v>13.7</c:v>
                </c:pt>
                <c:pt idx="13955">
                  <c:v>19.63</c:v>
                </c:pt>
                <c:pt idx="13956">
                  <c:v>22.8</c:v>
                </c:pt>
                <c:pt idx="13957">
                  <c:v>82.32</c:v>
                </c:pt>
                <c:pt idx="13958">
                  <c:v>37.9</c:v>
                </c:pt>
                <c:pt idx="13959">
                  <c:v>49.59</c:v>
                </c:pt>
                <c:pt idx="13960">
                  <c:v>40.770000000000003</c:v>
                </c:pt>
                <c:pt idx="13961">
                  <c:v>61.85</c:v>
                </c:pt>
                <c:pt idx="13962">
                  <c:v>13.84</c:v>
                </c:pt>
                <c:pt idx="13963">
                  <c:v>19.78</c:v>
                </c:pt>
                <c:pt idx="13964">
                  <c:v>22.64</c:v>
                </c:pt>
                <c:pt idx="13965">
                  <c:v>82.22</c:v>
                </c:pt>
                <c:pt idx="13966">
                  <c:v>37.67</c:v>
                </c:pt>
                <c:pt idx="13967">
                  <c:v>49.42</c:v>
                </c:pt>
                <c:pt idx="13968">
                  <c:v>40.92</c:v>
                </c:pt>
                <c:pt idx="13969">
                  <c:v>62.07</c:v>
                </c:pt>
                <c:pt idx="13970">
                  <c:v>13.98</c:v>
                </c:pt>
                <c:pt idx="13971">
                  <c:v>19.940000000000001</c:v>
                </c:pt>
                <c:pt idx="13972">
                  <c:v>22.47</c:v>
                </c:pt>
                <c:pt idx="13973">
                  <c:v>82.12</c:v>
                </c:pt>
                <c:pt idx="13974">
                  <c:v>37.44</c:v>
                </c:pt>
                <c:pt idx="13975">
                  <c:v>49.25</c:v>
                </c:pt>
                <c:pt idx="13976">
                  <c:v>41.08</c:v>
                </c:pt>
                <c:pt idx="13977">
                  <c:v>62.28</c:v>
                </c:pt>
                <c:pt idx="13978">
                  <c:v>14.12</c:v>
                </c:pt>
                <c:pt idx="13979">
                  <c:v>20.100000000000001</c:v>
                </c:pt>
                <c:pt idx="13980">
                  <c:v>22.31</c:v>
                </c:pt>
                <c:pt idx="13981">
                  <c:v>82.01</c:v>
                </c:pt>
                <c:pt idx="13982">
                  <c:v>37.21</c:v>
                </c:pt>
                <c:pt idx="13983">
                  <c:v>49.08</c:v>
                </c:pt>
                <c:pt idx="13984">
                  <c:v>41.23</c:v>
                </c:pt>
                <c:pt idx="13985">
                  <c:v>62.5</c:v>
                </c:pt>
                <c:pt idx="13986">
                  <c:v>14.26</c:v>
                </c:pt>
                <c:pt idx="13987">
                  <c:v>20.25</c:v>
                </c:pt>
                <c:pt idx="13988">
                  <c:v>22.15</c:v>
                </c:pt>
                <c:pt idx="13989">
                  <c:v>81.900000000000006</c:v>
                </c:pt>
                <c:pt idx="13990">
                  <c:v>36.979999999999997</c:v>
                </c:pt>
                <c:pt idx="13991">
                  <c:v>48.9</c:v>
                </c:pt>
                <c:pt idx="13992">
                  <c:v>41.39</c:v>
                </c:pt>
                <c:pt idx="13993">
                  <c:v>62.72</c:v>
                </c:pt>
                <c:pt idx="13994">
                  <c:v>14.39</c:v>
                </c:pt>
                <c:pt idx="13995">
                  <c:v>20.41</c:v>
                </c:pt>
                <c:pt idx="13996">
                  <c:v>21.98</c:v>
                </c:pt>
                <c:pt idx="13997">
                  <c:v>81.78</c:v>
                </c:pt>
                <c:pt idx="13998">
                  <c:v>36.75</c:v>
                </c:pt>
                <c:pt idx="13999">
                  <c:v>48.73</c:v>
                </c:pt>
                <c:pt idx="14000">
                  <c:v>41.55</c:v>
                </c:pt>
                <c:pt idx="14001">
                  <c:v>62.94</c:v>
                </c:pt>
                <c:pt idx="14002">
                  <c:v>14.53</c:v>
                </c:pt>
                <c:pt idx="14003">
                  <c:v>20.56</c:v>
                </c:pt>
                <c:pt idx="14004">
                  <c:v>21.82</c:v>
                </c:pt>
                <c:pt idx="14005">
                  <c:v>81.66</c:v>
                </c:pt>
                <c:pt idx="14006">
                  <c:v>36.520000000000003</c:v>
                </c:pt>
                <c:pt idx="14007">
                  <c:v>48.55</c:v>
                </c:pt>
                <c:pt idx="14008">
                  <c:v>41.7</c:v>
                </c:pt>
                <c:pt idx="14009">
                  <c:v>63.16</c:v>
                </c:pt>
                <c:pt idx="14010">
                  <c:v>14.67</c:v>
                </c:pt>
                <c:pt idx="14011">
                  <c:v>20.72</c:v>
                </c:pt>
                <c:pt idx="14012">
                  <c:v>21.66</c:v>
                </c:pt>
                <c:pt idx="14013">
                  <c:v>81.53</c:v>
                </c:pt>
                <c:pt idx="14014">
                  <c:v>36.29</c:v>
                </c:pt>
                <c:pt idx="14015">
                  <c:v>48.37</c:v>
                </c:pt>
                <c:pt idx="14016">
                  <c:v>41.86</c:v>
                </c:pt>
                <c:pt idx="14017">
                  <c:v>63.37</c:v>
                </c:pt>
                <c:pt idx="14018">
                  <c:v>14.8</c:v>
                </c:pt>
                <c:pt idx="14019">
                  <c:v>20.88</c:v>
                </c:pt>
                <c:pt idx="14020">
                  <c:v>21.49</c:v>
                </c:pt>
                <c:pt idx="14021">
                  <c:v>81.400000000000006</c:v>
                </c:pt>
                <c:pt idx="14022">
                  <c:v>36.06</c:v>
                </c:pt>
                <c:pt idx="14023">
                  <c:v>48.2</c:v>
                </c:pt>
                <c:pt idx="14024">
                  <c:v>42.01</c:v>
                </c:pt>
                <c:pt idx="14025">
                  <c:v>63.59</c:v>
                </c:pt>
                <c:pt idx="14026">
                  <c:v>14.94</c:v>
                </c:pt>
                <c:pt idx="14027">
                  <c:v>21.03</c:v>
                </c:pt>
                <c:pt idx="14028">
                  <c:v>21.33</c:v>
                </c:pt>
                <c:pt idx="14029">
                  <c:v>81.260000000000005</c:v>
                </c:pt>
                <c:pt idx="14030">
                  <c:v>35.83</c:v>
                </c:pt>
                <c:pt idx="14031">
                  <c:v>48.02</c:v>
                </c:pt>
                <c:pt idx="14032">
                  <c:v>42.17</c:v>
                </c:pt>
                <c:pt idx="14033">
                  <c:v>63.81</c:v>
                </c:pt>
                <c:pt idx="14034">
                  <c:v>15.08</c:v>
                </c:pt>
                <c:pt idx="14035">
                  <c:v>21.19</c:v>
                </c:pt>
                <c:pt idx="14036">
                  <c:v>21.17</c:v>
                </c:pt>
                <c:pt idx="14037">
                  <c:v>81.12</c:v>
                </c:pt>
                <c:pt idx="14038">
                  <c:v>35.6</c:v>
                </c:pt>
                <c:pt idx="14039">
                  <c:v>47.84</c:v>
                </c:pt>
                <c:pt idx="14040">
                  <c:v>42.32</c:v>
                </c:pt>
                <c:pt idx="14041">
                  <c:v>64.03</c:v>
                </c:pt>
                <c:pt idx="14042">
                  <c:v>15.21</c:v>
                </c:pt>
                <c:pt idx="14043">
                  <c:v>21.34</c:v>
                </c:pt>
                <c:pt idx="14044">
                  <c:v>21</c:v>
                </c:pt>
                <c:pt idx="14045">
                  <c:v>80.97</c:v>
                </c:pt>
                <c:pt idx="14046">
                  <c:v>35.369999999999997</c:v>
                </c:pt>
                <c:pt idx="14047">
                  <c:v>47.66</c:v>
                </c:pt>
                <c:pt idx="14048">
                  <c:v>42.48</c:v>
                </c:pt>
                <c:pt idx="14049">
                  <c:v>64.25</c:v>
                </c:pt>
                <c:pt idx="14050">
                  <c:v>15.35</c:v>
                </c:pt>
                <c:pt idx="14051">
                  <c:v>21.5</c:v>
                </c:pt>
                <c:pt idx="14052">
                  <c:v>20.84</c:v>
                </c:pt>
                <c:pt idx="14053">
                  <c:v>80.819999999999993</c:v>
                </c:pt>
                <c:pt idx="14054">
                  <c:v>35.14</c:v>
                </c:pt>
                <c:pt idx="14055">
                  <c:v>47.48</c:v>
                </c:pt>
                <c:pt idx="14056">
                  <c:v>42.63</c:v>
                </c:pt>
                <c:pt idx="14057">
                  <c:v>64.47</c:v>
                </c:pt>
                <c:pt idx="14058">
                  <c:v>15.48</c:v>
                </c:pt>
                <c:pt idx="14059">
                  <c:v>21.65</c:v>
                </c:pt>
                <c:pt idx="14060">
                  <c:v>20.68</c:v>
                </c:pt>
                <c:pt idx="14061">
                  <c:v>80.67</c:v>
                </c:pt>
                <c:pt idx="14062">
                  <c:v>34.92</c:v>
                </c:pt>
                <c:pt idx="14063">
                  <c:v>47.3</c:v>
                </c:pt>
                <c:pt idx="14064">
                  <c:v>42.78</c:v>
                </c:pt>
                <c:pt idx="14065">
                  <c:v>64.69</c:v>
                </c:pt>
                <c:pt idx="14066">
                  <c:v>15.62</c:v>
                </c:pt>
                <c:pt idx="14067">
                  <c:v>21.81</c:v>
                </c:pt>
                <c:pt idx="14068">
                  <c:v>20.52</c:v>
                </c:pt>
                <c:pt idx="14069">
                  <c:v>80.510000000000005</c:v>
                </c:pt>
                <c:pt idx="14070">
                  <c:v>34.69</c:v>
                </c:pt>
                <c:pt idx="14071">
                  <c:v>47.12</c:v>
                </c:pt>
                <c:pt idx="14072">
                  <c:v>42.94</c:v>
                </c:pt>
                <c:pt idx="14073">
                  <c:v>64.91</c:v>
                </c:pt>
                <c:pt idx="14074">
                  <c:v>15.75</c:v>
                </c:pt>
                <c:pt idx="14075">
                  <c:v>21.96</c:v>
                </c:pt>
                <c:pt idx="14076">
                  <c:v>20.36</c:v>
                </c:pt>
                <c:pt idx="14077">
                  <c:v>80.349999999999994</c:v>
                </c:pt>
                <c:pt idx="14078">
                  <c:v>34.46</c:v>
                </c:pt>
                <c:pt idx="14079">
                  <c:v>46.93</c:v>
                </c:pt>
                <c:pt idx="14080">
                  <c:v>43.09</c:v>
                </c:pt>
                <c:pt idx="14081">
                  <c:v>65.13</c:v>
                </c:pt>
                <c:pt idx="14082">
                  <c:v>15.89</c:v>
                </c:pt>
                <c:pt idx="14083">
                  <c:v>22.12</c:v>
                </c:pt>
                <c:pt idx="14084">
                  <c:v>20.2</c:v>
                </c:pt>
                <c:pt idx="14085">
                  <c:v>80.19</c:v>
                </c:pt>
                <c:pt idx="14086">
                  <c:v>34.229999999999997</c:v>
                </c:pt>
                <c:pt idx="14087">
                  <c:v>46.75</c:v>
                </c:pt>
                <c:pt idx="14088">
                  <c:v>43.25</c:v>
                </c:pt>
                <c:pt idx="14089">
                  <c:v>65.349999999999994</c:v>
                </c:pt>
                <c:pt idx="14090">
                  <c:v>16.02</c:v>
                </c:pt>
                <c:pt idx="14091">
                  <c:v>22.27</c:v>
                </c:pt>
                <c:pt idx="14092">
                  <c:v>20.03</c:v>
                </c:pt>
                <c:pt idx="14093">
                  <c:v>80.02</c:v>
                </c:pt>
                <c:pt idx="14094">
                  <c:v>34</c:v>
                </c:pt>
                <c:pt idx="14095">
                  <c:v>46.57</c:v>
                </c:pt>
                <c:pt idx="14096">
                  <c:v>43.4</c:v>
                </c:pt>
                <c:pt idx="14097">
                  <c:v>65.569999999999993</c:v>
                </c:pt>
                <c:pt idx="14098">
                  <c:v>16.16</c:v>
                </c:pt>
                <c:pt idx="14099">
                  <c:v>22.43</c:v>
                </c:pt>
                <c:pt idx="14100">
                  <c:v>19.87</c:v>
                </c:pt>
                <c:pt idx="14101">
                  <c:v>79.849999999999994</c:v>
                </c:pt>
                <c:pt idx="14102">
                  <c:v>33.770000000000003</c:v>
                </c:pt>
                <c:pt idx="14103">
                  <c:v>46.38</c:v>
                </c:pt>
                <c:pt idx="14104">
                  <c:v>43.55</c:v>
                </c:pt>
                <c:pt idx="14105">
                  <c:v>65.8</c:v>
                </c:pt>
                <c:pt idx="14106">
                  <c:v>16.29</c:v>
                </c:pt>
                <c:pt idx="14107">
                  <c:v>22.58</c:v>
                </c:pt>
                <c:pt idx="14108">
                  <c:v>19.71</c:v>
                </c:pt>
                <c:pt idx="14109">
                  <c:v>79.680000000000007</c:v>
                </c:pt>
                <c:pt idx="14110">
                  <c:v>33.54</c:v>
                </c:pt>
                <c:pt idx="14111">
                  <c:v>46.2</c:v>
                </c:pt>
                <c:pt idx="14112">
                  <c:v>43.71</c:v>
                </c:pt>
                <c:pt idx="14113">
                  <c:v>66.02</c:v>
                </c:pt>
                <c:pt idx="14114">
                  <c:v>16.420000000000002</c:v>
                </c:pt>
                <c:pt idx="14115">
                  <c:v>22.74</c:v>
                </c:pt>
                <c:pt idx="14116">
                  <c:v>19.55</c:v>
                </c:pt>
                <c:pt idx="14117">
                  <c:v>79.510000000000005</c:v>
                </c:pt>
                <c:pt idx="14118">
                  <c:v>33.32</c:v>
                </c:pt>
                <c:pt idx="14119">
                  <c:v>46.01</c:v>
                </c:pt>
                <c:pt idx="14120">
                  <c:v>43.86</c:v>
                </c:pt>
                <c:pt idx="14121">
                  <c:v>66.239999999999995</c:v>
                </c:pt>
                <c:pt idx="14122">
                  <c:v>16.559999999999999</c:v>
                </c:pt>
                <c:pt idx="14123">
                  <c:v>22.89</c:v>
                </c:pt>
                <c:pt idx="14124">
                  <c:v>19.39</c:v>
                </c:pt>
                <c:pt idx="14125">
                  <c:v>79.33</c:v>
                </c:pt>
                <c:pt idx="14126">
                  <c:v>33.090000000000003</c:v>
                </c:pt>
                <c:pt idx="14127">
                  <c:v>45.83</c:v>
                </c:pt>
                <c:pt idx="14128">
                  <c:v>44.01</c:v>
                </c:pt>
                <c:pt idx="14129">
                  <c:v>66.459999999999994</c:v>
                </c:pt>
                <c:pt idx="14130">
                  <c:v>16.690000000000001</c:v>
                </c:pt>
                <c:pt idx="14131">
                  <c:v>23.05</c:v>
                </c:pt>
                <c:pt idx="14132">
                  <c:v>19.23</c:v>
                </c:pt>
                <c:pt idx="14133">
                  <c:v>79.150000000000006</c:v>
                </c:pt>
                <c:pt idx="14134">
                  <c:v>32.86</c:v>
                </c:pt>
                <c:pt idx="14135">
                  <c:v>45.64</c:v>
                </c:pt>
                <c:pt idx="14136">
                  <c:v>44.17</c:v>
                </c:pt>
                <c:pt idx="14137">
                  <c:v>66.680000000000007</c:v>
                </c:pt>
                <c:pt idx="14138">
                  <c:v>16.82</c:v>
                </c:pt>
                <c:pt idx="14139">
                  <c:v>23.2</c:v>
                </c:pt>
                <c:pt idx="14140">
                  <c:v>19.07</c:v>
                </c:pt>
                <c:pt idx="14141">
                  <c:v>78.97</c:v>
                </c:pt>
                <c:pt idx="14142">
                  <c:v>32.630000000000003</c:v>
                </c:pt>
                <c:pt idx="14143">
                  <c:v>45.45</c:v>
                </c:pt>
                <c:pt idx="14144">
                  <c:v>44.32</c:v>
                </c:pt>
                <c:pt idx="14145">
                  <c:v>66.91</c:v>
                </c:pt>
                <c:pt idx="14146">
                  <c:v>16.95</c:v>
                </c:pt>
                <c:pt idx="14147">
                  <c:v>23.36</c:v>
                </c:pt>
                <c:pt idx="14148">
                  <c:v>18.91</c:v>
                </c:pt>
                <c:pt idx="14149">
                  <c:v>78.78</c:v>
                </c:pt>
                <c:pt idx="14150">
                  <c:v>32.409999999999997</c:v>
                </c:pt>
                <c:pt idx="14151">
                  <c:v>45.27</c:v>
                </c:pt>
                <c:pt idx="14152">
                  <c:v>44.47</c:v>
                </c:pt>
                <c:pt idx="14153">
                  <c:v>67.13</c:v>
                </c:pt>
                <c:pt idx="14154">
                  <c:v>17.079999999999998</c:v>
                </c:pt>
                <c:pt idx="14155">
                  <c:v>23.51</c:v>
                </c:pt>
                <c:pt idx="14156">
                  <c:v>18.75</c:v>
                </c:pt>
                <c:pt idx="14157">
                  <c:v>78.599999999999994</c:v>
                </c:pt>
                <c:pt idx="14158">
                  <c:v>32.18</c:v>
                </c:pt>
                <c:pt idx="14159">
                  <c:v>45.08</c:v>
                </c:pt>
                <c:pt idx="14160">
                  <c:v>44.62</c:v>
                </c:pt>
                <c:pt idx="14161">
                  <c:v>67.349999999999994</c:v>
                </c:pt>
                <c:pt idx="14162">
                  <c:v>17.21</c:v>
                </c:pt>
                <c:pt idx="14163">
                  <c:v>23.67</c:v>
                </c:pt>
                <c:pt idx="14164">
                  <c:v>18.600000000000001</c:v>
                </c:pt>
                <c:pt idx="14165">
                  <c:v>78.41</c:v>
                </c:pt>
                <c:pt idx="14166">
                  <c:v>31.95</c:v>
                </c:pt>
                <c:pt idx="14167">
                  <c:v>44.89</c:v>
                </c:pt>
                <c:pt idx="14168">
                  <c:v>44.78</c:v>
                </c:pt>
                <c:pt idx="14169">
                  <c:v>67.58</c:v>
                </c:pt>
                <c:pt idx="14170">
                  <c:v>17.34</c:v>
                </c:pt>
                <c:pt idx="14171">
                  <c:v>23.82</c:v>
                </c:pt>
                <c:pt idx="14172">
                  <c:v>18.440000000000001</c:v>
                </c:pt>
                <c:pt idx="14173">
                  <c:v>78.22</c:v>
                </c:pt>
                <c:pt idx="14174">
                  <c:v>31.72</c:v>
                </c:pt>
                <c:pt idx="14175">
                  <c:v>44.7</c:v>
                </c:pt>
                <c:pt idx="14176">
                  <c:v>44.93</c:v>
                </c:pt>
                <c:pt idx="14177">
                  <c:v>67.8</c:v>
                </c:pt>
                <c:pt idx="14178">
                  <c:v>17.47</c:v>
                </c:pt>
                <c:pt idx="14179">
                  <c:v>23.97</c:v>
                </c:pt>
                <c:pt idx="14180">
                  <c:v>18.28</c:v>
                </c:pt>
                <c:pt idx="14181">
                  <c:v>78.03</c:v>
                </c:pt>
                <c:pt idx="14182">
                  <c:v>31.5</c:v>
                </c:pt>
                <c:pt idx="14183">
                  <c:v>44.51</c:v>
                </c:pt>
                <c:pt idx="14184">
                  <c:v>45.08</c:v>
                </c:pt>
                <c:pt idx="14185">
                  <c:v>68.03</c:v>
                </c:pt>
                <c:pt idx="14186">
                  <c:v>17.600000000000001</c:v>
                </c:pt>
                <c:pt idx="14187">
                  <c:v>24.13</c:v>
                </c:pt>
                <c:pt idx="14188">
                  <c:v>18.12</c:v>
                </c:pt>
                <c:pt idx="14189">
                  <c:v>77.83</c:v>
                </c:pt>
                <c:pt idx="14190">
                  <c:v>31.27</c:v>
                </c:pt>
                <c:pt idx="14191">
                  <c:v>44.32</c:v>
                </c:pt>
                <c:pt idx="14192">
                  <c:v>45.23</c:v>
                </c:pt>
                <c:pt idx="14193">
                  <c:v>68.25</c:v>
                </c:pt>
                <c:pt idx="14194">
                  <c:v>17.73</c:v>
                </c:pt>
                <c:pt idx="14195">
                  <c:v>24.28</c:v>
                </c:pt>
                <c:pt idx="14196">
                  <c:v>17.96</c:v>
                </c:pt>
                <c:pt idx="14197">
                  <c:v>77.64</c:v>
                </c:pt>
                <c:pt idx="14198">
                  <c:v>31.04</c:v>
                </c:pt>
                <c:pt idx="14199">
                  <c:v>44.13</c:v>
                </c:pt>
                <c:pt idx="14200">
                  <c:v>45.38</c:v>
                </c:pt>
                <c:pt idx="14201">
                  <c:v>68.48</c:v>
                </c:pt>
                <c:pt idx="14202">
                  <c:v>17.86</c:v>
                </c:pt>
                <c:pt idx="14203">
                  <c:v>24.44</c:v>
                </c:pt>
                <c:pt idx="14204">
                  <c:v>17.8</c:v>
                </c:pt>
                <c:pt idx="14205">
                  <c:v>77.44</c:v>
                </c:pt>
                <c:pt idx="14206">
                  <c:v>30.82</c:v>
                </c:pt>
                <c:pt idx="14207">
                  <c:v>43.94</c:v>
                </c:pt>
                <c:pt idx="14208">
                  <c:v>45.53</c:v>
                </c:pt>
                <c:pt idx="14209">
                  <c:v>68.7</c:v>
                </c:pt>
                <c:pt idx="14210">
                  <c:v>17.989999999999998</c:v>
                </c:pt>
                <c:pt idx="14211">
                  <c:v>24.59</c:v>
                </c:pt>
                <c:pt idx="14212">
                  <c:v>17.649999999999999</c:v>
                </c:pt>
                <c:pt idx="14213">
                  <c:v>77.239999999999995</c:v>
                </c:pt>
                <c:pt idx="14214">
                  <c:v>30.59</c:v>
                </c:pt>
                <c:pt idx="14215">
                  <c:v>43.75</c:v>
                </c:pt>
                <c:pt idx="14216">
                  <c:v>10.199999999999999</c:v>
                </c:pt>
                <c:pt idx="14217">
                  <c:v>45.69</c:v>
                </c:pt>
                <c:pt idx="14218">
                  <c:v>68.930000000000007</c:v>
                </c:pt>
                <c:pt idx="14219">
                  <c:v>18.12</c:v>
                </c:pt>
                <c:pt idx="14220">
                  <c:v>24.74</c:v>
                </c:pt>
                <c:pt idx="14221">
                  <c:v>17.489999999999998</c:v>
                </c:pt>
                <c:pt idx="14222">
                  <c:v>77.040000000000006</c:v>
                </c:pt>
                <c:pt idx="14223">
                  <c:v>30.37</c:v>
                </c:pt>
                <c:pt idx="14224">
                  <c:v>43.56</c:v>
                </c:pt>
                <c:pt idx="14225">
                  <c:v>10.37</c:v>
                </c:pt>
                <c:pt idx="14226">
                  <c:v>45.84</c:v>
                </c:pt>
                <c:pt idx="14227">
                  <c:v>69.150000000000006</c:v>
                </c:pt>
                <c:pt idx="14228">
                  <c:v>18.25</c:v>
                </c:pt>
                <c:pt idx="14229">
                  <c:v>24.9</c:v>
                </c:pt>
                <c:pt idx="14230">
                  <c:v>17.329999999999998</c:v>
                </c:pt>
                <c:pt idx="14231">
                  <c:v>76.84</c:v>
                </c:pt>
                <c:pt idx="14232">
                  <c:v>30.14</c:v>
                </c:pt>
                <c:pt idx="14233">
                  <c:v>43.37</c:v>
                </c:pt>
                <c:pt idx="14234">
                  <c:v>10.54</c:v>
                </c:pt>
                <c:pt idx="14235">
                  <c:v>45.99</c:v>
                </c:pt>
                <c:pt idx="14236">
                  <c:v>69.38</c:v>
                </c:pt>
                <c:pt idx="14237">
                  <c:v>18.37</c:v>
                </c:pt>
                <c:pt idx="14238">
                  <c:v>25.05</c:v>
                </c:pt>
                <c:pt idx="14239">
                  <c:v>17.170000000000002</c:v>
                </c:pt>
                <c:pt idx="14240">
                  <c:v>76.64</c:v>
                </c:pt>
                <c:pt idx="14241">
                  <c:v>29.92</c:v>
                </c:pt>
                <c:pt idx="14242">
                  <c:v>43.17</c:v>
                </c:pt>
                <c:pt idx="14243">
                  <c:v>10.71</c:v>
                </c:pt>
                <c:pt idx="14244">
                  <c:v>46.14</c:v>
                </c:pt>
                <c:pt idx="14245">
                  <c:v>69.61</c:v>
                </c:pt>
                <c:pt idx="14246">
                  <c:v>18.5</c:v>
                </c:pt>
                <c:pt idx="14247">
                  <c:v>25.21</c:v>
                </c:pt>
                <c:pt idx="14248">
                  <c:v>17.02</c:v>
                </c:pt>
                <c:pt idx="14249">
                  <c:v>76.430000000000007</c:v>
                </c:pt>
                <c:pt idx="14250">
                  <c:v>29.69</c:v>
                </c:pt>
                <c:pt idx="14251">
                  <c:v>42.98</c:v>
                </c:pt>
                <c:pt idx="14252">
                  <c:v>10.88</c:v>
                </c:pt>
                <c:pt idx="14253">
                  <c:v>46.29</c:v>
                </c:pt>
                <c:pt idx="14254">
                  <c:v>69.83</c:v>
                </c:pt>
                <c:pt idx="14255">
                  <c:v>18.63</c:v>
                </c:pt>
                <c:pt idx="14256">
                  <c:v>25.36</c:v>
                </c:pt>
                <c:pt idx="14257">
                  <c:v>16.86</c:v>
                </c:pt>
                <c:pt idx="14258">
                  <c:v>76.23</c:v>
                </c:pt>
                <c:pt idx="14259">
                  <c:v>29.46</c:v>
                </c:pt>
                <c:pt idx="14260">
                  <c:v>42.79</c:v>
                </c:pt>
                <c:pt idx="14261">
                  <c:v>11.05</c:v>
                </c:pt>
                <c:pt idx="14262">
                  <c:v>46.44</c:v>
                </c:pt>
                <c:pt idx="14263">
                  <c:v>70.06</c:v>
                </c:pt>
                <c:pt idx="14264">
                  <c:v>18.75</c:v>
                </c:pt>
                <c:pt idx="14265">
                  <c:v>25.51</c:v>
                </c:pt>
                <c:pt idx="14266">
                  <c:v>16.7</c:v>
                </c:pt>
                <c:pt idx="14267">
                  <c:v>76.02</c:v>
                </c:pt>
                <c:pt idx="14268">
                  <c:v>29.24</c:v>
                </c:pt>
                <c:pt idx="14269">
                  <c:v>42.59</c:v>
                </c:pt>
                <c:pt idx="14270">
                  <c:v>46.59</c:v>
                </c:pt>
                <c:pt idx="14271">
                  <c:v>70.290000000000006</c:v>
                </c:pt>
                <c:pt idx="14272">
                  <c:v>18.88</c:v>
                </c:pt>
                <c:pt idx="14273">
                  <c:v>25.67</c:v>
                </c:pt>
                <c:pt idx="14274">
                  <c:v>16.55</c:v>
                </c:pt>
                <c:pt idx="14275">
                  <c:v>75.81</c:v>
                </c:pt>
                <c:pt idx="14276">
                  <c:v>29.02</c:v>
                </c:pt>
                <c:pt idx="14277">
                  <c:v>42.4</c:v>
                </c:pt>
                <c:pt idx="14278">
                  <c:v>11.39</c:v>
                </c:pt>
                <c:pt idx="14279">
                  <c:v>46.74</c:v>
                </c:pt>
                <c:pt idx="14280">
                  <c:v>70.510000000000005</c:v>
                </c:pt>
                <c:pt idx="14281">
                  <c:v>19</c:v>
                </c:pt>
                <c:pt idx="14282">
                  <c:v>25.82</c:v>
                </c:pt>
                <c:pt idx="14283">
                  <c:v>16.39</c:v>
                </c:pt>
                <c:pt idx="14284">
                  <c:v>75.61</c:v>
                </c:pt>
                <c:pt idx="14285">
                  <c:v>28.79</c:v>
                </c:pt>
                <c:pt idx="14286">
                  <c:v>42.2</c:v>
                </c:pt>
                <c:pt idx="14287">
                  <c:v>11.56</c:v>
                </c:pt>
                <c:pt idx="14288">
                  <c:v>46.89</c:v>
                </c:pt>
                <c:pt idx="14289">
                  <c:v>70.739999999999995</c:v>
                </c:pt>
                <c:pt idx="14290">
                  <c:v>19.13</c:v>
                </c:pt>
                <c:pt idx="14291">
                  <c:v>25.97</c:v>
                </c:pt>
                <c:pt idx="14292">
                  <c:v>16.239999999999998</c:v>
                </c:pt>
                <c:pt idx="14293">
                  <c:v>75.400000000000006</c:v>
                </c:pt>
                <c:pt idx="14294">
                  <c:v>28.57</c:v>
                </c:pt>
                <c:pt idx="14295">
                  <c:v>42.01</c:v>
                </c:pt>
                <c:pt idx="14296">
                  <c:v>11.73</c:v>
                </c:pt>
                <c:pt idx="14297">
                  <c:v>47.04</c:v>
                </c:pt>
                <c:pt idx="14298">
                  <c:v>70.97</c:v>
                </c:pt>
                <c:pt idx="14299">
                  <c:v>19.25</c:v>
                </c:pt>
                <c:pt idx="14300">
                  <c:v>26.13</c:v>
                </c:pt>
                <c:pt idx="14301">
                  <c:v>16.079999999999998</c:v>
                </c:pt>
                <c:pt idx="14302">
                  <c:v>75.180000000000007</c:v>
                </c:pt>
                <c:pt idx="14303">
                  <c:v>28.34</c:v>
                </c:pt>
                <c:pt idx="14304">
                  <c:v>41.81</c:v>
                </c:pt>
                <c:pt idx="14305">
                  <c:v>11.91</c:v>
                </c:pt>
                <c:pt idx="14306">
                  <c:v>47.19</c:v>
                </c:pt>
                <c:pt idx="14307">
                  <c:v>71.2</c:v>
                </c:pt>
                <c:pt idx="14308">
                  <c:v>19.37</c:v>
                </c:pt>
                <c:pt idx="14309">
                  <c:v>26.28</c:v>
                </c:pt>
                <c:pt idx="14310">
                  <c:v>15.92</c:v>
                </c:pt>
                <c:pt idx="14311">
                  <c:v>74.97</c:v>
                </c:pt>
                <c:pt idx="14312">
                  <c:v>28.12</c:v>
                </c:pt>
                <c:pt idx="14313">
                  <c:v>41.62</c:v>
                </c:pt>
                <c:pt idx="14314">
                  <c:v>12.08</c:v>
                </c:pt>
                <c:pt idx="14315">
                  <c:v>47.34</c:v>
                </c:pt>
                <c:pt idx="14316">
                  <c:v>71.42</c:v>
                </c:pt>
                <c:pt idx="14317">
                  <c:v>19.489999999999998</c:v>
                </c:pt>
                <c:pt idx="14318">
                  <c:v>26.43</c:v>
                </c:pt>
                <c:pt idx="14319">
                  <c:v>15.77</c:v>
                </c:pt>
                <c:pt idx="14320">
                  <c:v>74.760000000000005</c:v>
                </c:pt>
                <c:pt idx="14321">
                  <c:v>27.9</c:v>
                </c:pt>
                <c:pt idx="14322">
                  <c:v>41.42</c:v>
                </c:pt>
                <c:pt idx="14323">
                  <c:v>12.25</c:v>
                </c:pt>
                <c:pt idx="14324">
                  <c:v>47.49</c:v>
                </c:pt>
                <c:pt idx="14325">
                  <c:v>71.650000000000006</c:v>
                </c:pt>
                <c:pt idx="14326">
                  <c:v>19.62</c:v>
                </c:pt>
                <c:pt idx="14327">
                  <c:v>26.59</c:v>
                </c:pt>
                <c:pt idx="14328">
                  <c:v>15.61</c:v>
                </c:pt>
                <c:pt idx="14329">
                  <c:v>74.55</c:v>
                </c:pt>
                <c:pt idx="14330">
                  <c:v>27.67</c:v>
                </c:pt>
                <c:pt idx="14331">
                  <c:v>41.23</c:v>
                </c:pt>
                <c:pt idx="14332">
                  <c:v>12.42</c:v>
                </c:pt>
                <c:pt idx="14333">
                  <c:v>47.63</c:v>
                </c:pt>
                <c:pt idx="14334">
                  <c:v>71.88</c:v>
                </c:pt>
                <c:pt idx="14335">
                  <c:v>19.739999999999998</c:v>
                </c:pt>
                <c:pt idx="14336">
                  <c:v>26.74</c:v>
                </c:pt>
                <c:pt idx="14337">
                  <c:v>15.46</c:v>
                </c:pt>
                <c:pt idx="14338">
                  <c:v>74.33</c:v>
                </c:pt>
                <c:pt idx="14339">
                  <c:v>27.45</c:v>
                </c:pt>
                <c:pt idx="14340">
                  <c:v>41.03</c:v>
                </c:pt>
                <c:pt idx="14341">
                  <c:v>12.6</c:v>
                </c:pt>
                <c:pt idx="14342">
                  <c:v>47.78</c:v>
                </c:pt>
                <c:pt idx="14343">
                  <c:v>72.11</c:v>
                </c:pt>
                <c:pt idx="14344">
                  <c:v>19.86</c:v>
                </c:pt>
                <c:pt idx="14345">
                  <c:v>26.89</c:v>
                </c:pt>
                <c:pt idx="14346">
                  <c:v>15.3</c:v>
                </c:pt>
                <c:pt idx="14347">
                  <c:v>74.12</c:v>
                </c:pt>
                <c:pt idx="14348">
                  <c:v>27.23</c:v>
                </c:pt>
                <c:pt idx="14349">
                  <c:v>40.83</c:v>
                </c:pt>
                <c:pt idx="14350">
                  <c:v>12.77</c:v>
                </c:pt>
                <c:pt idx="14351">
                  <c:v>47.93</c:v>
                </c:pt>
                <c:pt idx="14352">
                  <c:v>72.34</c:v>
                </c:pt>
                <c:pt idx="14353">
                  <c:v>19.98</c:v>
                </c:pt>
                <c:pt idx="14354">
                  <c:v>27.04</c:v>
                </c:pt>
                <c:pt idx="14355">
                  <c:v>15.15</c:v>
                </c:pt>
                <c:pt idx="14356">
                  <c:v>73.900000000000006</c:v>
                </c:pt>
                <c:pt idx="14357">
                  <c:v>27</c:v>
                </c:pt>
                <c:pt idx="14358">
                  <c:v>40.64</c:v>
                </c:pt>
                <c:pt idx="14359">
                  <c:v>12.94</c:v>
                </c:pt>
                <c:pt idx="14360">
                  <c:v>48.08</c:v>
                </c:pt>
                <c:pt idx="14361">
                  <c:v>72.569999999999993</c:v>
                </c:pt>
                <c:pt idx="14362">
                  <c:v>20.100000000000001</c:v>
                </c:pt>
                <c:pt idx="14363">
                  <c:v>27.2</c:v>
                </c:pt>
                <c:pt idx="14364">
                  <c:v>15</c:v>
                </c:pt>
                <c:pt idx="14365">
                  <c:v>73.680000000000007</c:v>
                </c:pt>
                <c:pt idx="14366">
                  <c:v>26.78</c:v>
                </c:pt>
                <c:pt idx="14367">
                  <c:v>40.44</c:v>
                </c:pt>
                <c:pt idx="14368">
                  <c:v>13.12</c:v>
                </c:pt>
                <c:pt idx="14369">
                  <c:v>48.23</c:v>
                </c:pt>
                <c:pt idx="14370">
                  <c:v>72.8</c:v>
                </c:pt>
                <c:pt idx="14371">
                  <c:v>20.22</c:v>
                </c:pt>
                <c:pt idx="14372">
                  <c:v>27.35</c:v>
                </c:pt>
                <c:pt idx="14373">
                  <c:v>14.84</c:v>
                </c:pt>
                <c:pt idx="14374">
                  <c:v>73.47</c:v>
                </c:pt>
                <c:pt idx="14375">
                  <c:v>26.56</c:v>
                </c:pt>
                <c:pt idx="14376">
                  <c:v>40.24</c:v>
                </c:pt>
                <c:pt idx="14377">
                  <c:v>13.29</c:v>
                </c:pt>
                <c:pt idx="14378">
                  <c:v>48.38</c:v>
                </c:pt>
                <c:pt idx="14379">
                  <c:v>73.03</c:v>
                </c:pt>
                <c:pt idx="14380">
                  <c:v>20.34</c:v>
                </c:pt>
                <c:pt idx="14381">
                  <c:v>27.5</c:v>
                </c:pt>
                <c:pt idx="14382">
                  <c:v>14.69</c:v>
                </c:pt>
                <c:pt idx="14383">
                  <c:v>73.25</c:v>
                </c:pt>
                <c:pt idx="14384">
                  <c:v>26.34</c:v>
                </c:pt>
                <c:pt idx="14385">
                  <c:v>40.049999999999997</c:v>
                </c:pt>
                <c:pt idx="14386">
                  <c:v>13.47</c:v>
                </c:pt>
                <c:pt idx="14387">
                  <c:v>48.52</c:v>
                </c:pt>
                <c:pt idx="14388">
                  <c:v>73.260000000000005</c:v>
                </c:pt>
                <c:pt idx="14389">
                  <c:v>20.46</c:v>
                </c:pt>
                <c:pt idx="14390">
                  <c:v>27.66</c:v>
                </c:pt>
                <c:pt idx="14391">
                  <c:v>14.53</c:v>
                </c:pt>
                <c:pt idx="14392">
                  <c:v>73.03</c:v>
                </c:pt>
                <c:pt idx="14393">
                  <c:v>26.11</c:v>
                </c:pt>
                <c:pt idx="14394">
                  <c:v>39.85</c:v>
                </c:pt>
                <c:pt idx="14395">
                  <c:v>13.64</c:v>
                </c:pt>
                <c:pt idx="14396">
                  <c:v>48.67</c:v>
                </c:pt>
                <c:pt idx="14397">
                  <c:v>73.489999999999995</c:v>
                </c:pt>
                <c:pt idx="14398">
                  <c:v>20.57</c:v>
                </c:pt>
                <c:pt idx="14399">
                  <c:v>27.81</c:v>
                </c:pt>
                <c:pt idx="14400">
                  <c:v>14.38</c:v>
                </c:pt>
                <c:pt idx="14401">
                  <c:v>72.81</c:v>
                </c:pt>
                <c:pt idx="14402">
                  <c:v>25.89</c:v>
                </c:pt>
                <c:pt idx="14403">
                  <c:v>39.65</c:v>
                </c:pt>
                <c:pt idx="14404">
                  <c:v>13.81</c:v>
                </c:pt>
                <c:pt idx="14405">
                  <c:v>48.82</c:v>
                </c:pt>
                <c:pt idx="14406">
                  <c:v>73.72</c:v>
                </c:pt>
                <c:pt idx="14407">
                  <c:v>20.69</c:v>
                </c:pt>
                <c:pt idx="14408">
                  <c:v>27.96</c:v>
                </c:pt>
                <c:pt idx="14409">
                  <c:v>14.23</c:v>
                </c:pt>
                <c:pt idx="14410">
                  <c:v>72.59</c:v>
                </c:pt>
                <c:pt idx="14411">
                  <c:v>25.67</c:v>
                </c:pt>
                <c:pt idx="14412">
                  <c:v>39.450000000000003</c:v>
                </c:pt>
                <c:pt idx="14413">
                  <c:v>13.99</c:v>
                </c:pt>
                <c:pt idx="14414">
                  <c:v>10.07</c:v>
                </c:pt>
                <c:pt idx="14415">
                  <c:v>48.97</c:v>
                </c:pt>
                <c:pt idx="14416">
                  <c:v>73.95</c:v>
                </c:pt>
                <c:pt idx="14417">
                  <c:v>20.81</c:v>
                </c:pt>
                <c:pt idx="14418">
                  <c:v>28.11</c:v>
                </c:pt>
                <c:pt idx="14419">
                  <c:v>14.07</c:v>
                </c:pt>
                <c:pt idx="14420">
                  <c:v>72.37</c:v>
                </c:pt>
                <c:pt idx="14421">
                  <c:v>25.45</c:v>
                </c:pt>
                <c:pt idx="14422">
                  <c:v>39.25</c:v>
                </c:pt>
                <c:pt idx="14423">
                  <c:v>14.16</c:v>
                </c:pt>
                <c:pt idx="14424">
                  <c:v>10.28</c:v>
                </c:pt>
                <c:pt idx="14425">
                  <c:v>49.11</c:v>
                </c:pt>
                <c:pt idx="14426">
                  <c:v>74.180000000000007</c:v>
                </c:pt>
                <c:pt idx="14427">
                  <c:v>20.92</c:v>
                </c:pt>
                <c:pt idx="14428">
                  <c:v>28.26</c:v>
                </c:pt>
                <c:pt idx="14429">
                  <c:v>13.92</c:v>
                </c:pt>
                <c:pt idx="14430">
                  <c:v>72.150000000000006</c:v>
                </c:pt>
                <c:pt idx="14431">
                  <c:v>25.23</c:v>
                </c:pt>
                <c:pt idx="14432">
                  <c:v>39.049999999999997</c:v>
                </c:pt>
                <c:pt idx="14433">
                  <c:v>14.34</c:v>
                </c:pt>
                <c:pt idx="14434">
                  <c:v>10.49</c:v>
                </c:pt>
                <c:pt idx="14435">
                  <c:v>49.26</c:v>
                </c:pt>
                <c:pt idx="14436">
                  <c:v>74.41</c:v>
                </c:pt>
                <c:pt idx="14437">
                  <c:v>21.04</c:v>
                </c:pt>
                <c:pt idx="14438">
                  <c:v>28.42</c:v>
                </c:pt>
                <c:pt idx="14439">
                  <c:v>13.77</c:v>
                </c:pt>
                <c:pt idx="14440">
                  <c:v>71.930000000000007</c:v>
                </c:pt>
                <c:pt idx="14441">
                  <c:v>25.01</c:v>
                </c:pt>
                <c:pt idx="14442">
                  <c:v>38.85</c:v>
                </c:pt>
                <c:pt idx="14443">
                  <c:v>14.52</c:v>
                </c:pt>
                <c:pt idx="14444">
                  <c:v>10.69</c:v>
                </c:pt>
                <c:pt idx="14445">
                  <c:v>49.41</c:v>
                </c:pt>
                <c:pt idx="14446">
                  <c:v>74.650000000000006</c:v>
                </c:pt>
                <c:pt idx="14447">
                  <c:v>21.15</c:v>
                </c:pt>
                <c:pt idx="14448">
                  <c:v>28.57</c:v>
                </c:pt>
                <c:pt idx="14449">
                  <c:v>13.62</c:v>
                </c:pt>
                <c:pt idx="14450">
                  <c:v>71.7</c:v>
                </c:pt>
                <c:pt idx="14451">
                  <c:v>24.79</c:v>
                </c:pt>
                <c:pt idx="14452">
                  <c:v>38.659999999999997</c:v>
                </c:pt>
                <c:pt idx="14453">
                  <c:v>14.69</c:v>
                </c:pt>
                <c:pt idx="14454">
                  <c:v>10.9</c:v>
                </c:pt>
                <c:pt idx="14455">
                  <c:v>49.55</c:v>
                </c:pt>
                <c:pt idx="14456">
                  <c:v>74.88</c:v>
                </c:pt>
                <c:pt idx="14457">
                  <c:v>21.27</c:v>
                </c:pt>
                <c:pt idx="14458">
                  <c:v>28.72</c:v>
                </c:pt>
                <c:pt idx="14459">
                  <c:v>13.46</c:v>
                </c:pt>
                <c:pt idx="14460">
                  <c:v>71.48</c:v>
                </c:pt>
                <c:pt idx="14461">
                  <c:v>24.57</c:v>
                </c:pt>
                <c:pt idx="14462">
                  <c:v>38.46</c:v>
                </c:pt>
                <c:pt idx="14463">
                  <c:v>14.87</c:v>
                </c:pt>
                <c:pt idx="14464">
                  <c:v>11.11</c:v>
                </c:pt>
                <c:pt idx="14465">
                  <c:v>49.7</c:v>
                </c:pt>
                <c:pt idx="14466">
                  <c:v>75.11</c:v>
                </c:pt>
                <c:pt idx="14467">
                  <c:v>21.38</c:v>
                </c:pt>
                <c:pt idx="14468">
                  <c:v>28.87</c:v>
                </c:pt>
                <c:pt idx="14469">
                  <c:v>13.31</c:v>
                </c:pt>
                <c:pt idx="14470">
                  <c:v>71.260000000000005</c:v>
                </c:pt>
                <c:pt idx="14471">
                  <c:v>24.35</c:v>
                </c:pt>
                <c:pt idx="14472">
                  <c:v>38.26</c:v>
                </c:pt>
                <c:pt idx="14473">
                  <c:v>15.04</c:v>
                </c:pt>
                <c:pt idx="14474">
                  <c:v>11.32</c:v>
                </c:pt>
                <c:pt idx="14475">
                  <c:v>49.84</c:v>
                </c:pt>
                <c:pt idx="14476">
                  <c:v>75.34</c:v>
                </c:pt>
                <c:pt idx="14477">
                  <c:v>21.49</c:v>
                </c:pt>
                <c:pt idx="14478">
                  <c:v>29.03</c:v>
                </c:pt>
                <c:pt idx="14479">
                  <c:v>13.16</c:v>
                </c:pt>
                <c:pt idx="14480">
                  <c:v>71.03</c:v>
                </c:pt>
                <c:pt idx="14481">
                  <c:v>24.13</c:v>
                </c:pt>
                <c:pt idx="14482">
                  <c:v>38.06</c:v>
                </c:pt>
                <c:pt idx="14483">
                  <c:v>15.22</c:v>
                </c:pt>
                <c:pt idx="14484">
                  <c:v>11.53</c:v>
                </c:pt>
                <c:pt idx="14485">
                  <c:v>49.99</c:v>
                </c:pt>
                <c:pt idx="14486">
                  <c:v>75.569999999999993</c:v>
                </c:pt>
                <c:pt idx="14487">
                  <c:v>21.6</c:v>
                </c:pt>
                <c:pt idx="14488">
                  <c:v>29.18</c:v>
                </c:pt>
                <c:pt idx="14489">
                  <c:v>13.01</c:v>
                </c:pt>
                <c:pt idx="14490">
                  <c:v>70.81</c:v>
                </c:pt>
                <c:pt idx="14491">
                  <c:v>23.91</c:v>
                </c:pt>
                <c:pt idx="14492">
                  <c:v>37.86</c:v>
                </c:pt>
                <c:pt idx="14493">
                  <c:v>15.4</c:v>
                </c:pt>
                <c:pt idx="14494">
                  <c:v>11.74</c:v>
                </c:pt>
                <c:pt idx="14495">
                  <c:v>50.13</c:v>
                </c:pt>
                <c:pt idx="14496">
                  <c:v>75.81</c:v>
                </c:pt>
                <c:pt idx="14497">
                  <c:v>21.72</c:v>
                </c:pt>
                <c:pt idx="14498">
                  <c:v>29.33</c:v>
                </c:pt>
                <c:pt idx="14499">
                  <c:v>12.85</c:v>
                </c:pt>
                <c:pt idx="14500">
                  <c:v>70.58</c:v>
                </c:pt>
                <c:pt idx="14501">
                  <c:v>23.69</c:v>
                </c:pt>
                <c:pt idx="14502">
                  <c:v>37.659999999999997</c:v>
                </c:pt>
                <c:pt idx="14503">
                  <c:v>15.57</c:v>
                </c:pt>
                <c:pt idx="14504">
                  <c:v>11.95</c:v>
                </c:pt>
                <c:pt idx="14505">
                  <c:v>50.28</c:v>
                </c:pt>
                <c:pt idx="14506">
                  <c:v>76.040000000000006</c:v>
                </c:pt>
                <c:pt idx="14507">
                  <c:v>21.83</c:v>
                </c:pt>
                <c:pt idx="14508">
                  <c:v>29.48</c:v>
                </c:pt>
                <c:pt idx="14509">
                  <c:v>12.7</c:v>
                </c:pt>
                <c:pt idx="14510">
                  <c:v>10.4</c:v>
                </c:pt>
                <c:pt idx="14511">
                  <c:v>70.36</c:v>
                </c:pt>
                <c:pt idx="14512">
                  <c:v>23.47</c:v>
                </c:pt>
                <c:pt idx="14513">
                  <c:v>37.46</c:v>
                </c:pt>
                <c:pt idx="14514">
                  <c:v>15.75</c:v>
                </c:pt>
                <c:pt idx="14515">
                  <c:v>12.16</c:v>
                </c:pt>
                <c:pt idx="14516">
                  <c:v>50.43</c:v>
                </c:pt>
                <c:pt idx="14517">
                  <c:v>76.27</c:v>
                </c:pt>
                <c:pt idx="14518">
                  <c:v>21.94</c:v>
                </c:pt>
                <c:pt idx="14519">
                  <c:v>29.63</c:v>
                </c:pt>
                <c:pt idx="14520">
                  <c:v>12.55</c:v>
                </c:pt>
                <c:pt idx="14521">
                  <c:v>10.55</c:v>
                </c:pt>
                <c:pt idx="14522">
                  <c:v>70.13</c:v>
                </c:pt>
                <c:pt idx="14523">
                  <c:v>23.25</c:v>
                </c:pt>
                <c:pt idx="14524">
                  <c:v>37.26</c:v>
                </c:pt>
                <c:pt idx="14525">
                  <c:v>15.93</c:v>
                </c:pt>
                <c:pt idx="14526">
                  <c:v>12.37</c:v>
                </c:pt>
                <c:pt idx="14527">
                  <c:v>50.57</c:v>
                </c:pt>
                <c:pt idx="14528">
                  <c:v>76.5</c:v>
                </c:pt>
                <c:pt idx="14529">
                  <c:v>22.04</c:v>
                </c:pt>
                <c:pt idx="14530">
                  <c:v>29.78</c:v>
                </c:pt>
                <c:pt idx="14531">
                  <c:v>12.4</c:v>
                </c:pt>
                <c:pt idx="14532">
                  <c:v>10.7</c:v>
                </c:pt>
                <c:pt idx="14533">
                  <c:v>69.91</c:v>
                </c:pt>
                <c:pt idx="14534">
                  <c:v>23.03</c:v>
                </c:pt>
                <c:pt idx="14535">
                  <c:v>37.06</c:v>
                </c:pt>
                <c:pt idx="14536">
                  <c:v>16.100000000000001</c:v>
                </c:pt>
                <c:pt idx="14537">
                  <c:v>12.58</c:v>
                </c:pt>
                <c:pt idx="14538">
                  <c:v>50.71</c:v>
                </c:pt>
                <c:pt idx="14539">
                  <c:v>76.739999999999995</c:v>
                </c:pt>
                <c:pt idx="14540">
                  <c:v>22.15</c:v>
                </c:pt>
                <c:pt idx="14541">
                  <c:v>29.94</c:v>
                </c:pt>
                <c:pt idx="14542">
                  <c:v>12.25</c:v>
                </c:pt>
                <c:pt idx="14543">
                  <c:v>10.84</c:v>
                </c:pt>
                <c:pt idx="14544">
                  <c:v>69.680000000000007</c:v>
                </c:pt>
                <c:pt idx="14545">
                  <c:v>22.82</c:v>
                </c:pt>
                <c:pt idx="14546">
                  <c:v>36.86</c:v>
                </c:pt>
                <c:pt idx="14547">
                  <c:v>16.28</c:v>
                </c:pt>
                <c:pt idx="14548">
                  <c:v>12.79</c:v>
                </c:pt>
                <c:pt idx="14549">
                  <c:v>50.86</c:v>
                </c:pt>
                <c:pt idx="14550">
                  <c:v>76.97</c:v>
                </c:pt>
                <c:pt idx="14551">
                  <c:v>22.26</c:v>
                </c:pt>
                <c:pt idx="14552">
                  <c:v>30.09</c:v>
                </c:pt>
                <c:pt idx="14553">
                  <c:v>12.1</c:v>
                </c:pt>
                <c:pt idx="14554">
                  <c:v>10.99</c:v>
                </c:pt>
                <c:pt idx="14555">
                  <c:v>69.45</c:v>
                </c:pt>
                <c:pt idx="14556">
                  <c:v>22.6</c:v>
                </c:pt>
                <c:pt idx="14557">
                  <c:v>36.659999999999997</c:v>
                </c:pt>
                <c:pt idx="14558">
                  <c:v>16.46</c:v>
                </c:pt>
                <c:pt idx="14559">
                  <c:v>13</c:v>
                </c:pt>
                <c:pt idx="14560">
                  <c:v>51</c:v>
                </c:pt>
                <c:pt idx="14561">
                  <c:v>77.2</c:v>
                </c:pt>
                <c:pt idx="14562">
                  <c:v>22.37</c:v>
                </c:pt>
                <c:pt idx="14563">
                  <c:v>30.24</c:v>
                </c:pt>
                <c:pt idx="14564">
                  <c:v>11.95</c:v>
                </c:pt>
                <c:pt idx="14565">
                  <c:v>11.13</c:v>
                </c:pt>
                <c:pt idx="14566">
                  <c:v>69.23</c:v>
                </c:pt>
                <c:pt idx="14567">
                  <c:v>22.38</c:v>
                </c:pt>
                <c:pt idx="14568">
                  <c:v>36.46</c:v>
                </c:pt>
                <c:pt idx="14569">
                  <c:v>16.64</c:v>
                </c:pt>
                <c:pt idx="14570">
                  <c:v>13.21</c:v>
                </c:pt>
                <c:pt idx="14571">
                  <c:v>51.15</c:v>
                </c:pt>
                <c:pt idx="14572">
                  <c:v>77.44</c:v>
                </c:pt>
                <c:pt idx="14573">
                  <c:v>22.47</c:v>
                </c:pt>
                <c:pt idx="14574">
                  <c:v>30.39</c:v>
                </c:pt>
                <c:pt idx="14575">
                  <c:v>11.8</c:v>
                </c:pt>
                <c:pt idx="14576">
                  <c:v>11.27</c:v>
                </c:pt>
                <c:pt idx="14577">
                  <c:v>69</c:v>
                </c:pt>
                <c:pt idx="14578">
                  <c:v>22.16</c:v>
                </c:pt>
                <c:pt idx="14579">
                  <c:v>36.25</c:v>
                </c:pt>
                <c:pt idx="14580">
                  <c:v>16.809999999999999</c:v>
                </c:pt>
                <c:pt idx="14581">
                  <c:v>13.42</c:v>
                </c:pt>
                <c:pt idx="14582">
                  <c:v>51.29</c:v>
                </c:pt>
                <c:pt idx="14583">
                  <c:v>77.67</c:v>
                </c:pt>
                <c:pt idx="14584">
                  <c:v>22.58</c:v>
                </c:pt>
                <c:pt idx="14585">
                  <c:v>30.54</c:v>
                </c:pt>
                <c:pt idx="14586">
                  <c:v>11.65</c:v>
                </c:pt>
                <c:pt idx="14587">
                  <c:v>11.42</c:v>
                </c:pt>
                <c:pt idx="14588">
                  <c:v>68.77</c:v>
                </c:pt>
                <c:pt idx="14589">
                  <c:v>21.95</c:v>
                </c:pt>
                <c:pt idx="14590">
                  <c:v>36.049999999999997</c:v>
                </c:pt>
                <c:pt idx="14591">
                  <c:v>16.989999999999998</c:v>
                </c:pt>
                <c:pt idx="14592">
                  <c:v>13.63</c:v>
                </c:pt>
                <c:pt idx="14593">
                  <c:v>51.43</c:v>
                </c:pt>
                <c:pt idx="14594">
                  <c:v>77.900000000000006</c:v>
                </c:pt>
                <c:pt idx="14595">
                  <c:v>22.68</c:v>
                </c:pt>
                <c:pt idx="14596">
                  <c:v>30.69</c:v>
                </c:pt>
                <c:pt idx="14597">
                  <c:v>11.5</c:v>
                </c:pt>
                <c:pt idx="14598">
                  <c:v>11.56</c:v>
                </c:pt>
                <c:pt idx="14599">
                  <c:v>68.540000000000006</c:v>
                </c:pt>
                <c:pt idx="14600">
                  <c:v>21.73</c:v>
                </c:pt>
                <c:pt idx="14601">
                  <c:v>35.85</c:v>
                </c:pt>
                <c:pt idx="14602">
                  <c:v>17.170000000000002</c:v>
                </c:pt>
                <c:pt idx="14603">
                  <c:v>13.84</c:v>
                </c:pt>
                <c:pt idx="14604">
                  <c:v>51.58</c:v>
                </c:pt>
                <c:pt idx="14605">
                  <c:v>78.14</c:v>
                </c:pt>
                <c:pt idx="14606">
                  <c:v>22.79</c:v>
                </c:pt>
                <c:pt idx="14607">
                  <c:v>30.84</c:v>
                </c:pt>
                <c:pt idx="14608">
                  <c:v>11.35</c:v>
                </c:pt>
                <c:pt idx="14609">
                  <c:v>11.7</c:v>
                </c:pt>
                <c:pt idx="14610">
                  <c:v>68.31</c:v>
                </c:pt>
                <c:pt idx="14611">
                  <c:v>21.51</c:v>
                </c:pt>
                <c:pt idx="14612">
                  <c:v>35.65</c:v>
                </c:pt>
                <c:pt idx="14613">
                  <c:v>17.350000000000001</c:v>
                </c:pt>
                <c:pt idx="14614">
                  <c:v>14.05</c:v>
                </c:pt>
                <c:pt idx="14615">
                  <c:v>51.72</c:v>
                </c:pt>
                <c:pt idx="14616">
                  <c:v>78.37</c:v>
                </c:pt>
                <c:pt idx="14617">
                  <c:v>22.89</c:v>
                </c:pt>
                <c:pt idx="14618">
                  <c:v>30.99</c:v>
                </c:pt>
                <c:pt idx="14619">
                  <c:v>11.2</c:v>
                </c:pt>
                <c:pt idx="14620">
                  <c:v>11.84</c:v>
                </c:pt>
                <c:pt idx="14621">
                  <c:v>68.08</c:v>
                </c:pt>
                <c:pt idx="14622">
                  <c:v>21.3</c:v>
                </c:pt>
                <c:pt idx="14623">
                  <c:v>35.450000000000003</c:v>
                </c:pt>
                <c:pt idx="14624">
                  <c:v>17.53</c:v>
                </c:pt>
                <c:pt idx="14625">
                  <c:v>14.27</c:v>
                </c:pt>
                <c:pt idx="14626">
                  <c:v>51.86</c:v>
                </c:pt>
                <c:pt idx="14627">
                  <c:v>78.61</c:v>
                </c:pt>
                <c:pt idx="14628">
                  <c:v>22.99</c:v>
                </c:pt>
                <c:pt idx="14629">
                  <c:v>31.15</c:v>
                </c:pt>
                <c:pt idx="14630">
                  <c:v>11.05</c:v>
                </c:pt>
                <c:pt idx="14631">
                  <c:v>11.98</c:v>
                </c:pt>
                <c:pt idx="14632">
                  <c:v>67.849999999999994</c:v>
                </c:pt>
                <c:pt idx="14633">
                  <c:v>21.08</c:v>
                </c:pt>
                <c:pt idx="14634">
                  <c:v>35.25</c:v>
                </c:pt>
                <c:pt idx="14635">
                  <c:v>17.71</c:v>
                </c:pt>
                <c:pt idx="14636">
                  <c:v>14.48</c:v>
                </c:pt>
                <c:pt idx="14637">
                  <c:v>52.01</c:v>
                </c:pt>
                <c:pt idx="14638">
                  <c:v>78.84</c:v>
                </c:pt>
                <c:pt idx="14639">
                  <c:v>23.1</c:v>
                </c:pt>
                <c:pt idx="14640">
                  <c:v>31.3</c:v>
                </c:pt>
                <c:pt idx="14641">
                  <c:v>10.9</c:v>
                </c:pt>
                <c:pt idx="14642">
                  <c:v>12.12</c:v>
                </c:pt>
                <c:pt idx="14643">
                  <c:v>67.63</c:v>
                </c:pt>
                <c:pt idx="14644">
                  <c:v>20.87</c:v>
                </c:pt>
                <c:pt idx="14645">
                  <c:v>35.049999999999997</c:v>
                </c:pt>
                <c:pt idx="14646">
                  <c:v>17.89</c:v>
                </c:pt>
                <c:pt idx="14647">
                  <c:v>14.69</c:v>
                </c:pt>
                <c:pt idx="14648">
                  <c:v>52.15</c:v>
                </c:pt>
                <c:pt idx="14649">
                  <c:v>79.069999999999993</c:v>
                </c:pt>
                <c:pt idx="14650">
                  <c:v>23.2</c:v>
                </c:pt>
                <c:pt idx="14651">
                  <c:v>31.45</c:v>
                </c:pt>
                <c:pt idx="14652">
                  <c:v>10.75</c:v>
                </c:pt>
                <c:pt idx="14653">
                  <c:v>12.26</c:v>
                </c:pt>
                <c:pt idx="14654">
                  <c:v>67.400000000000006</c:v>
                </c:pt>
                <c:pt idx="14655">
                  <c:v>20.65</c:v>
                </c:pt>
                <c:pt idx="14656">
                  <c:v>34.85</c:v>
                </c:pt>
                <c:pt idx="14657">
                  <c:v>18.059999999999999</c:v>
                </c:pt>
                <c:pt idx="14658">
                  <c:v>14.9</c:v>
                </c:pt>
                <c:pt idx="14659">
                  <c:v>52.29</c:v>
                </c:pt>
                <c:pt idx="14660">
                  <c:v>79.31</c:v>
                </c:pt>
                <c:pt idx="14661">
                  <c:v>23.3</c:v>
                </c:pt>
                <c:pt idx="14662">
                  <c:v>31.6</c:v>
                </c:pt>
                <c:pt idx="14663">
                  <c:v>10.6</c:v>
                </c:pt>
                <c:pt idx="14664">
                  <c:v>12.4</c:v>
                </c:pt>
                <c:pt idx="14665">
                  <c:v>67.17</c:v>
                </c:pt>
                <c:pt idx="14666">
                  <c:v>20.440000000000001</c:v>
                </c:pt>
                <c:pt idx="14667">
                  <c:v>34.64</c:v>
                </c:pt>
                <c:pt idx="14668">
                  <c:v>18.239999999999998</c:v>
                </c:pt>
                <c:pt idx="14669">
                  <c:v>15.11</c:v>
                </c:pt>
                <c:pt idx="14670">
                  <c:v>52.43</c:v>
                </c:pt>
                <c:pt idx="14671">
                  <c:v>79.540000000000006</c:v>
                </c:pt>
                <c:pt idx="14672">
                  <c:v>23.4</c:v>
                </c:pt>
                <c:pt idx="14673">
                  <c:v>31.75</c:v>
                </c:pt>
                <c:pt idx="14674">
                  <c:v>10.45</c:v>
                </c:pt>
                <c:pt idx="14675">
                  <c:v>12.54</c:v>
                </c:pt>
                <c:pt idx="14676">
                  <c:v>66.930000000000007</c:v>
                </c:pt>
                <c:pt idx="14677">
                  <c:v>20.22</c:v>
                </c:pt>
                <c:pt idx="14678">
                  <c:v>34.44</c:v>
                </c:pt>
                <c:pt idx="14679">
                  <c:v>18.420000000000002</c:v>
                </c:pt>
                <c:pt idx="14680">
                  <c:v>15.33</c:v>
                </c:pt>
                <c:pt idx="14681">
                  <c:v>52.57</c:v>
                </c:pt>
                <c:pt idx="14682">
                  <c:v>79.78</c:v>
                </c:pt>
                <c:pt idx="14683">
                  <c:v>23.5</c:v>
                </c:pt>
                <c:pt idx="14684">
                  <c:v>31.9</c:v>
                </c:pt>
                <c:pt idx="14685">
                  <c:v>10.3</c:v>
                </c:pt>
                <c:pt idx="14686">
                  <c:v>12.68</c:v>
                </c:pt>
                <c:pt idx="14687">
                  <c:v>66.7</c:v>
                </c:pt>
                <c:pt idx="14688">
                  <c:v>20.010000000000002</c:v>
                </c:pt>
                <c:pt idx="14689">
                  <c:v>34.24</c:v>
                </c:pt>
                <c:pt idx="14690">
                  <c:v>18.600000000000001</c:v>
                </c:pt>
                <c:pt idx="14691">
                  <c:v>15.54</c:v>
                </c:pt>
                <c:pt idx="14692">
                  <c:v>52.71</c:v>
                </c:pt>
                <c:pt idx="14693">
                  <c:v>80.010000000000005</c:v>
                </c:pt>
                <c:pt idx="14694">
                  <c:v>23.59</c:v>
                </c:pt>
                <c:pt idx="14695">
                  <c:v>32.049999999999997</c:v>
                </c:pt>
                <c:pt idx="14696">
                  <c:v>10.15</c:v>
                </c:pt>
                <c:pt idx="14697">
                  <c:v>12.81</c:v>
                </c:pt>
                <c:pt idx="14698">
                  <c:v>66.47</c:v>
                </c:pt>
                <c:pt idx="14699">
                  <c:v>19.79</c:v>
                </c:pt>
                <c:pt idx="14700">
                  <c:v>34.04</c:v>
                </c:pt>
                <c:pt idx="14701">
                  <c:v>18.78</c:v>
                </c:pt>
                <c:pt idx="14702">
                  <c:v>15.75</c:v>
                </c:pt>
                <c:pt idx="14703">
                  <c:v>52.85</c:v>
                </c:pt>
                <c:pt idx="14704">
                  <c:v>80.239999999999995</c:v>
                </c:pt>
                <c:pt idx="14705">
                  <c:v>23.69</c:v>
                </c:pt>
                <c:pt idx="14706">
                  <c:v>32.200000000000003</c:v>
                </c:pt>
                <c:pt idx="14707">
                  <c:v>12.95</c:v>
                </c:pt>
                <c:pt idx="14708">
                  <c:v>66.239999999999995</c:v>
                </c:pt>
                <c:pt idx="14709">
                  <c:v>19.579999999999998</c:v>
                </c:pt>
                <c:pt idx="14710">
                  <c:v>33.840000000000003</c:v>
                </c:pt>
                <c:pt idx="14711">
                  <c:v>18.96</c:v>
                </c:pt>
                <c:pt idx="14712">
                  <c:v>15.96</c:v>
                </c:pt>
                <c:pt idx="14713">
                  <c:v>53</c:v>
                </c:pt>
                <c:pt idx="14714">
                  <c:v>80.48</c:v>
                </c:pt>
                <c:pt idx="14715">
                  <c:v>23.79</c:v>
                </c:pt>
                <c:pt idx="14716">
                  <c:v>32.35</c:v>
                </c:pt>
                <c:pt idx="14717">
                  <c:v>13.09</c:v>
                </c:pt>
                <c:pt idx="14718">
                  <c:v>66.010000000000005</c:v>
                </c:pt>
                <c:pt idx="14719">
                  <c:v>19.37</c:v>
                </c:pt>
                <c:pt idx="14720">
                  <c:v>33.64</c:v>
                </c:pt>
                <c:pt idx="14721">
                  <c:v>19.14</c:v>
                </c:pt>
                <c:pt idx="14722">
                  <c:v>16.18</c:v>
                </c:pt>
                <c:pt idx="14723">
                  <c:v>53.14</c:v>
                </c:pt>
                <c:pt idx="14724">
                  <c:v>80.709999999999994</c:v>
                </c:pt>
                <c:pt idx="14725">
                  <c:v>23.88</c:v>
                </c:pt>
                <c:pt idx="14726">
                  <c:v>32.5</c:v>
                </c:pt>
                <c:pt idx="14727">
                  <c:v>13.22</c:v>
                </c:pt>
                <c:pt idx="14728">
                  <c:v>65.78</c:v>
                </c:pt>
                <c:pt idx="14729">
                  <c:v>19.149999999999999</c:v>
                </c:pt>
                <c:pt idx="14730">
                  <c:v>33.44</c:v>
                </c:pt>
                <c:pt idx="14731">
                  <c:v>19.32</c:v>
                </c:pt>
                <c:pt idx="14732">
                  <c:v>16.39</c:v>
                </c:pt>
                <c:pt idx="14733">
                  <c:v>53.28</c:v>
                </c:pt>
                <c:pt idx="14734">
                  <c:v>80.95</c:v>
                </c:pt>
                <c:pt idx="14735">
                  <c:v>23.98</c:v>
                </c:pt>
                <c:pt idx="14736">
                  <c:v>32.65</c:v>
                </c:pt>
                <c:pt idx="14737">
                  <c:v>13.35</c:v>
                </c:pt>
                <c:pt idx="14738">
                  <c:v>65.55</c:v>
                </c:pt>
                <c:pt idx="14739">
                  <c:v>18.940000000000001</c:v>
                </c:pt>
                <c:pt idx="14740">
                  <c:v>33.229999999999997</c:v>
                </c:pt>
                <c:pt idx="14741">
                  <c:v>19.5</c:v>
                </c:pt>
                <c:pt idx="14742">
                  <c:v>16.600000000000001</c:v>
                </c:pt>
                <c:pt idx="14743">
                  <c:v>53.42</c:v>
                </c:pt>
                <c:pt idx="14744">
                  <c:v>81.180000000000007</c:v>
                </c:pt>
                <c:pt idx="14745">
                  <c:v>24.07</c:v>
                </c:pt>
                <c:pt idx="14746">
                  <c:v>32.799999999999997</c:v>
                </c:pt>
                <c:pt idx="14747">
                  <c:v>13.49</c:v>
                </c:pt>
                <c:pt idx="14748">
                  <c:v>65.31</c:v>
                </c:pt>
                <c:pt idx="14749">
                  <c:v>18.73</c:v>
                </c:pt>
                <c:pt idx="14750">
                  <c:v>33.03</c:v>
                </c:pt>
                <c:pt idx="14751">
                  <c:v>19.68</c:v>
                </c:pt>
                <c:pt idx="14752">
                  <c:v>16.82</c:v>
                </c:pt>
                <c:pt idx="14753">
                  <c:v>53.56</c:v>
                </c:pt>
                <c:pt idx="14754">
                  <c:v>81.41</c:v>
                </c:pt>
                <c:pt idx="14755">
                  <c:v>24.16</c:v>
                </c:pt>
                <c:pt idx="14756">
                  <c:v>32.950000000000003</c:v>
                </c:pt>
                <c:pt idx="14757">
                  <c:v>13.62</c:v>
                </c:pt>
                <c:pt idx="14758">
                  <c:v>65.08</c:v>
                </c:pt>
                <c:pt idx="14759">
                  <c:v>18.510000000000002</c:v>
                </c:pt>
                <c:pt idx="14760">
                  <c:v>32.83</c:v>
                </c:pt>
                <c:pt idx="14761">
                  <c:v>19.86</c:v>
                </c:pt>
                <c:pt idx="14762">
                  <c:v>17.03</c:v>
                </c:pt>
                <c:pt idx="14763">
                  <c:v>53.7</c:v>
                </c:pt>
                <c:pt idx="14764">
                  <c:v>81.650000000000006</c:v>
                </c:pt>
                <c:pt idx="14765">
                  <c:v>24.25</c:v>
                </c:pt>
                <c:pt idx="14766">
                  <c:v>33.1</c:v>
                </c:pt>
                <c:pt idx="14767">
                  <c:v>13.75</c:v>
                </c:pt>
                <c:pt idx="14768">
                  <c:v>64.849999999999994</c:v>
                </c:pt>
                <c:pt idx="14769">
                  <c:v>18.3</c:v>
                </c:pt>
                <c:pt idx="14770">
                  <c:v>32.630000000000003</c:v>
                </c:pt>
                <c:pt idx="14771">
                  <c:v>20.04</c:v>
                </c:pt>
                <c:pt idx="14772">
                  <c:v>17.25</c:v>
                </c:pt>
                <c:pt idx="14773">
                  <c:v>53.83</c:v>
                </c:pt>
                <c:pt idx="14774">
                  <c:v>81.88</c:v>
                </c:pt>
                <c:pt idx="14775">
                  <c:v>24.34</c:v>
                </c:pt>
                <c:pt idx="14776">
                  <c:v>33.25</c:v>
                </c:pt>
                <c:pt idx="14777">
                  <c:v>13.88</c:v>
                </c:pt>
                <c:pt idx="14778">
                  <c:v>64.62</c:v>
                </c:pt>
                <c:pt idx="14779">
                  <c:v>18.09</c:v>
                </c:pt>
                <c:pt idx="14780">
                  <c:v>32.43</c:v>
                </c:pt>
                <c:pt idx="14781">
                  <c:v>20.22</c:v>
                </c:pt>
                <c:pt idx="14782">
                  <c:v>17.46</c:v>
                </c:pt>
                <c:pt idx="14783">
                  <c:v>53.97</c:v>
                </c:pt>
                <c:pt idx="14784">
                  <c:v>82.11</c:v>
                </c:pt>
                <c:pt idx="14785">
                  <c:v>24.43</c:v>
                </c:pt>
                <c:pt idx="14786">
                  <c:v>33.4</c:v>
                </c:pt>
                <c:pt idx="14787">
                  <c:v>14.01</c:v>
                </c:pt>
                <c:pt idx="14788">
                  <c:v>64.38</c:v>
                </c:pt>
                <c:pt idx="14789">
                  <c:v>17.88</c:v>
                </c:pt>
                <c:pt idx="14790">
                  <c:v>32.22</c:v>
                </c:pt>
                <c:pt idx="14791">
                  <c:v>20.399999999999999</c:v>
                </c:pt>
                <c:pt idx="14792">
                  <c:v>17.670000000000002</c:v>
                </c:pt>
                <c:pt idx="14793">
                  <c:v>54.11</c:v>
                </c:pt>
                <c:pt idx="14794">
                  <c:v>82.34</c:v>
                </c:pt>
                <c:pt idx="14795">
                  <c:v>24.52</c:v>
                </c:pt>
                <c:pt idx="14796">
                  <c:v>33.549999999999997</c:v>
                </c:pt>
                <c:pt idx="14797">
                  <c:v>14.14</c:v>
                </c:pt>
                <c:pt idx="14798">
                  <c:v>64.150000000000006</c:v>
                </c:pt>
                <c:pt idx="14799">
                  <c:v>17.670000000000002</c:v>
                </c:pt>
                <c:pt idx="14800">
                  <c:v>32.020000000000003</c:v>
                </c:pt>
                <c:pt idx="14801">
                  <c:v>20.58</c:v>
                </c:pt>
                <c:pt idx="14802">
                  <c:v>17.89</c:v>
                </c:pt>
                <c:pt idx="14803">
                  <c:v>54.25</c:v>
                </c:pt>
                <c:pt idx="14804">
                  <c:v>82.58</c:v>
                </c:pt>
                <c:pt idx="14805">
                  <c:v>24.61</c:v>
                </c:pt>
                <c:pt idx="14806">
                  <c:v>33.700000000000003</c:v>
                </c:pt>
                <c:pt idx="14807">
                  <c:v>14.27</c:v>
                </c:pt>
                <c:pt idx="14808">
                  <c:v>63.92</c:v>
                </c:pt>
                <c:pt idx="14809">
                  <c:v>17.46</c:v>
                </c:pt>
                <c:pt idx="14810">
                  <c:v>31.82</c:v>
                </c:pt>
                <c:pt idx="14811">
                  <c:v>20.76</c:v>
                </c:pt>
                <c:pt idx="14812">
                  <c:v>18.100000000000001</c:v>
                </c:pt>
                <c:pt idx="14813">
                  <c:v>54.39</c:v>
                </c:pt>
                <c:pt idx="14814">
                  <c:v>82.81</c:v>
                </c:pt>
                <c:pt idx="14815">
                  <c:v>24.7</c:v>
                </c:pt>
                <c:pt idx="14816">
                  <c:v>33.85</c:v>
                </c:pt>
                <c:pt idx="14817">
                  <c:v>14.4</c:v>
                </c:pt>
                <c:pt idx="14818">
                  <c:v>63.68</c:v>
                </c:pt>
                <c:pt idx="14819">
                  <c:v>17.25</c:v>
                </c:pt>
                <c:pt idx="14820">
                  <c:v>31.62</c:v>
                </c:pt>
                <c:pt idx="14821">
                  <c:v>20.94</c:v>
                </c:pt>
                <c:pt idx="14822">
                  <c:v>18.32</c:v>
                </c:pt>
                <c:pt idx="14823">
                  <c:v>54.53</c:v>
                </c:pt>
                <c:pt idx="14824">
                  <c:v>83.04</c:v>
                </c:pt>
                <c:pt idx="14825">
                  <c:v>24.79</c:v>
                </c:pt>
                <c:pt idx="14826">
                  <c:v>34</c:v>
                </c:pt>
                <c:pt idx="14827">
                  <c:v>14.53</c:v>
                </c:pt>
                <c:pt idx="14828">
                  <c:v>63.45</c:v>
                </c:pt>
                <c:pt idx="14829">
                  <c:v>17.04</c:v>
                </c:pt>
                <c:pt idx="14830">
                  <c:v>31.42</c:v>
                </c:pt>
                <c:pt idx="14831">
                  <c:v>21.12</c:v>
                </c:pt>
                <c:pt idx="14832">
                  <c:v>18.53</c:v>
                </c:pt>
                <c:pt idx="14833">
                  <c:v>54.66</c:v>
                </c:pt>
                <c:pt idx="14834">
                  <c:v>83.27</c:v>
                </c:pt>
                <c:pt idx="14835">
                  <c:v>24.87</c:v>
                </c:pt>
                <c:pt idx="14836">
                  <c:v>34.15</c:v>
                </c:pt>
                <c:pt idx="14837">
                  <c:v>14.66</c:v>
                </c:pt>
                <c:pt idx="14838">
                  <c:v>63.22</c:v>
                </c:pt>
                <c:pt idx="14839">
                  <c:v>16.829999999999998</c:v>
                </c:pt>
                <c:pt idx="14840">
                  <c:v>31.22</c:v>
                </c:pt>
                <c:pt idx="14841">
                  <c:v>21.3</c:v>
                </c:pt>
                <c:pt idx="14842">
                  <c:v>18.75</c:v>
                </c:pt>
                <c:pt idx="14843">
                  <c:v>54.8</c:v>
                </c:pt>
                <c:pt idx="14844">
                  <c:v>83.5</c:v>
                </c:pt>
                <c:pt idx="14845">
                  <c:v>24.96</c:v>
                </c:pt>
                <c:pt idx="14846">
                  <c:v>34.299999999999997</c:v>
                </c:pt>
                <c:pt idx="14847">
                  <c:v>14.78</c:v>
                </c:pt>
                <c:pt idx="14848">
                  <c:v>62.98</c:v>
                </c:pt>
                <c:pt idx="14849">
                  <c:v>16.62</c:v>
                </c:pt>
                <c:pt idx="14850">
                  <c:v>31.01</c:v>
                </c:pt>
                <c:pt idx="14851">
                  <c:v>21.48</c:v>
                </c:pt>
                <c:pt idx="14852">
                  <c:v>18.96</c:v>
                </c:pt>
                <c:pt idx="14853">
                  <c:v>54.94</c:v>
                </c:pt>
                <c:pt idx="14854">
                  <c:v>83.73</c:v>
                </c:pt>
                <c:pt idx="14855">
                  <c:v>25.04</c:v>
                </c:pt>
                <c:pt idx="14856">
                  <c:v>34.450000000000003</c:v>
                </c:pt>
                <c:pt idx="14857">
                  <c:v>14.91</c:v>
                </c:pt>
                <c:pt idx="14858">
                  <c:v>62.75</c:v>
                </c:pt>
                <c:pt idx="14859">
                  <c:v>16.41</c:v>
                </c:pt>
                <c:pt idx="14860">
                  <c:v>30.81</c:v>
                </c:pt>
                <c:pt idx="14861">
                  <c:v>21.66</c:v>
                </c:pt>
                <c:pt idx="14862">
                  <c:v>19.18</c:v>
                </c:pt>
                <c:pt idx="14863">
                  <c:v>55.07</c:v>
                </c:pt>
                <c:pt idx="14864">
                  <c:v>83.95</c:v>
                </c:pt>
                <c:pt idx="14865">
                  <c:v>25.12</c:v>
                </c:pt>
                <c:pt idx="14866">
                  <c:v>34.6</c:v>
                </c:pt>
                <c:pt idx="14867">
                  <c:v>15.03</c:v>
                </c:pt>
                <c:pt idx="14868">
                  <c:v>62.52</c:v>
                </c:pt>
                <c:pt idx="14869">
                  <c:v>16.2</c:v>
                </c:pt>
                <c:pt idx="14870">
                  <c:v>30.61</c:v>
                </c:pt>
                <c:pt idx="14871">
                  <c:v>21.84</c:v>
                </c:pt>
                <c:pt idx="14872">
                  <c:v>19.39</c:v>
                </c:pt>
                <c:pt idx="14873">
                  <c:v>55.21</c:v>
                </c:pt>
                <c:pt idx="14874">
                  <c:v>84.18</c:v>
                </c:pt>
                <c:pt idx="14875">
                  <c:v>25.2</c:v>
                </c:pt>
                <c:pt idx="14876">
                  <c:v>34.75</c:v>
                </c:pt>
                <c:pt idx="14877">
                  <c:v>15.16</c:v>
                </c:pt>
                <c:pt idx="14878">
                  <c:v>62.28</c:v>
                </c:pt>
                <c:pt idx="14879">
                  <c:v>15.99</c:v>
                </c:pt>
                <c:pt idx="14880">
                  <c:v>30.41</c:v>
                </c:pt>
                <c:pt idx="14881">
                  <c:v>22.02</c:v>
                </c:pt>
                <c:pt idx="14882">
                  <c:v>19.61</c:v>
                </c:pt>
                <c:pt idx="14883">
                  <c:v>55.35</c:v>
                </c:pt>
                <c:pt idx="14884">
                  <c:v>84.41</c:v>
                </c:pt>
                <c:pt idx="14885">
                  <c:v>25.28</c:v>
                </c:pt>
                <c:pt idx="14886">
                  <c:v>34.9</c:v>
                </c:pt>
                <c:pt idx="14887">
                  <c:v>15.28</c:v>
                </c:pt>
                <c:pt idx="14888">
                  <c:v>62.05</c:v>
                </c:pt>
                <c:pt idx="14889">
                  <c:v>15.78</c:v>
                </c:pt>
                <c:pt idx="14890">
                  <c:v>30.21</c:v>
                </c:pt>
                <c:pt idx="14891">
                  <c:v>22.2</c:v>
                </c:pt>
                <c:pt idx="14892">
                  <c:v>19.82</c:v>
                </c:pt>
                <c:pt idx="14893">
                  <c:v>55.48</c:v>
                </c:pt>
                <c:pt idx="14894">
                  <c:v>84.63</c:v>
                </c:pt>
                <c:pt idx="14895">
                  <c:v>25.36</c:v>
                </c:pt>
                <c:pt idx="14896">
                  <c:v>35.049999999999997</c:v>
                </c:pt>
                <c:pt idx="14897">
                  <c:v>15.4</c:v>
                </c:pt>
                <c:pt idx="14898">
                  <c:v>61.81</c:v>
                </c:pt>
                <c:pt idx="14899">
                  <c:v>15.58</c:v>
                </c:pt>
                <c:pt idx="14900">
                  <c:v>30.01</c:v>
                </c:pt>
                <c:pt idx="14901">
                  <c:v>22.38</c:v>
                </c:pt>
                <c:pt idx="14902">
                  <c:v>20.04</c:v>
                </c:pt>
                <c:pt idx="14903">
                  <c:v>55.62</c:v>
                </c:pt>
                <c:pt idx="14904">
                  <c:v>84.85</c:v>
                </c:pt>
                <c:pt idx="14905">
                  <c:v>25.44</c:v>
                </c:pt>
                <c:pt idx="14906">
                  <c:v>35.200000000000003</c:v>
                </c:pt>
                <c:pt idx="14907">
                  <c:v>15.53</c:v>
                </c:pt>
                <c:pt idx="14908">
                  <c:v>61.58</c:v>
                </c:pt>
                <c:pt idx="14909">
                  <c:v>15.37</c:v>
                </c:pt>
                <c:pt idx="14910">
                  <c:v>29.81</c:v>
                </c:pt>
                <c:pt idx="14911">
                  <c:v>22.57</c:v>
                </c:pt>
                <c:pt idx="14912">
                  <c:v>20.25</c:v>
                </c:pt>
                <c:pt idx="14913">
                  <c:v>55.75</c:v>
                </c:pt>
                <c:pt idx="14914">
                  <c:v>85.07</c:v>
                </c:pt>
                <c:pt idx="14915">
                  <c:v>25.52</c:v>
                </c:pt>
                <c:pt idx="14916">
                  <c:v>35.35</c:v>
                </c:pt>
                <c:pt idx="14917">
                  <c:v>15.65</c:v>
                </c:pt>
                <c:pt idx="14918">
                  <c:v>61.34</c:v>
                </c:pt>
                <c:pt idx="14919">
                  <c:v>15.16</c:v>
                </c:pt>
                <c:pt idx="14920">
                  <c:v>29.6</c:v>
                </c:pt>
                <c:pt idx="14921">
                  <c:v>22.75</c:v>
                </c:pt>
                <c:pt idx="14922">
                  <c:v>20.47</c:v>
                </c:pt>
                <c:pt idx="14923">
                  <c:v>55.89</c:v>
                </c:pt>
                <c:pt idx="14924">
                  <c:v>85.29</c:v>
                </c:pt>
                <c:pt idx="14925">
                  <c:v>25.6</c:v>
                </c:pt>
                <c:pt idx="14926">
                  <c:v>35.5</c:v>
                </c:pt>
                <c:pt idx="14927">
                  <c:v>15.77</c:v>
                </c:pt>
                <c:pt idx="14928">
                  <c:v>61.11</c:v>
                </c:pt>
                <c:pt idx="14929">
                  <c:v>14.95</c:v>
                </c:pt>
                <c:pt idx="14930">
                  <c:v>29.4</c:v>
                </c:pt>
                <c:pt idx="14931">
                  <c:v>22.93</c:v>
                </c:pt>
                <c:pt idx="14932">
                  <c:v>20.69</c:v>
                </c:pt>
                <c:pt idx="14933">
                  <c:v>56.02</c:v>
                </c:pt>
                <c:pt idx="14934">
                  <c:v>85.51</c:v>
                </c:pt>
                <c:pt idx="14935">
                  <c:v>25.67</c:v>
                </c:pt>
                <c:pt idx="14936">
                  <c:v>35.65</c:v>
                </c:pt>
                <c:pt idx="14937">
                  <c:v>15.89</c:v>
                </c:pt>
                <c:pt idx="14938">
                  <c:v>60.87</c:v>
                </c:pt>
                <c:pt idx="14939">
                  <c:v>14.75</c:v>
                </c:pt>
                <c:pt idx="14940">
                  <c:v>29.2</c:v>
                </c:pt>
                <c:pt idx="14941">
                  <c:v>23.11</c:v>
                </c:pt>
                <c:pt idx="14942">
                  <c:v>20.9</c:v>
                </c:pt>
                <c:pt idx="14943">
                  <c:v>56.16</c:v>
                </c:pt>
                <c:pt idx="14944">
                  <c:v>85.72</c:v>
                </c:pt>
                <c:pt idx="14945">
                  <c:v>25.75</c:v>
                </c:pt>
                <c:pt idx="14946">
                  <c:v>35.799999999999997</c:v>
                </c:pt>
                <c:pt idx="14947">
                  <c:v>16.010000000000002</c:v>
                </c:pt>
                <c:pt idx="14948">
                  <c:v>60.64</c:v>
                </c:pt>
                <c:pt idx="14949">
                  <c:v>14.54</c:v>
                </c:pt>
                <c:pt idx="14950">
                  <c:v>29</c:v>
                </c:pt>
                <c:pt idx="14951">
                  <c:v>23.29</c:v>
                </c:pt>
                <c:pt idx="14952">
                  <c:v>21.12</c:v>
                </c:pt>
                <c:pt idx="14953">
                  <c:v>56.29</c:v>
                </c:pt>
                <c:pt idx="14954">
                  <c:v>85.93</c:v>
                </c:pt>
                <c:pt idx="14955">
                  <c:v>25.82</c:v>
                </c:pt>
                <c:pt idx="14956">
                  <c:v>35.950000000000003</c:v>
                </c:pt>
                <c:pt idx="14957">
                  <c:v>16.12</c:v>
                </c:pt>
                <c:pt idx="14958">
                  <c:v>60.4</c:v>
                </c:pt>
                <c:pt idx="14959">
                  <c:v>14.34</c:v>
                </c:pt>
                <c:pt idx="14960">
                  <c:v>28.8</c:v>
                </c:pt>
                <c:pt idx="14961">
                  <c:v>23.47</c:v>
                </c:pt>
                <c:pt idx="14962">
                  <c:v>21.34</c:v>
                </c:pt>
                <c:pt idx="14963">
                  <c:v>56.42</c:v>
                </c:pt>
                <c:pt idx="14964">
                  <c:v>86.13</c:v>
                </c:pt>
                <c:pt idx="14965">
                  <c:v>25.89</c:v>
                </c:pt>
                <c:pt idx="14966">
                  <c:v>36.1</c:v>
                </c:pt>
                <c:pt idx="14967">
                  <c:v>16.239999999999998</c:v>
                </c:pt>
                <c:pt idx="14968">
                  <c:v>60.17</c:v>
                </c:pt>
                <c:pt idx="14969">
                  <c:v>14.13</c:v>
                </c:pt>
                <c:pt idx="14970">
                  <c:v>28.6</c:v>
                </c:pt>
                <c:pt idx="14971">
                  <c:v>23.65</c:v>
                </c:pt>
                <c:pt idx="14972">
                  <c:v>21.55</c:v>
                </c:pt>
                <c:pt idx="14973">
                  <c:v>56.56</c:v>
                </c:pt>
                <c:pt idx="14974">
                  <c:v>86.33</c:v>
                </c:pt>
                <c:pt idx="14975">
                  <c:v>25.97</c:v>
                </c:pt>
                <c:pt idx="14976">
                  <c:v>36.25</c:v>
                </c:pt>
                <c:pt idx="14977">
                  <c:v>16.36</c:v>
                </c:pt>
                <c:pt idx="14978">
                  <c:v>59.93</c:v>
                </c:pt>
                <c:pt idx="14979">
                  <c:v>13.93</c:v>
                </c:pt>
                <c:pt idx="14980">
                  <c:v>28.4</c:v>
                </c:pt>
                <c:pt idx="14981">
                  <c:v>23.83</c:v>
                </c:pt>
                <c:pt idx="14982">
                  <c:v>21.77</c:v>
                </c:pt>
                <c:pt idx="14983">
                  <c:v>56.69</c:v>
                </c:pt>
                <c:pt idx="14984">
                  <c:v>86.53</c:v>
                </c:pt>
                <c:pt idx="14985">
                  <c:v>26.04</c:v>
                </c:pt>
                <c:pt idx="14986">
                  <c:v>36.39</c:v>
                </c:pt>
                <c:pt idx="14987">
                  <c:v>16.47</c:v>
                </c:pt>
                <c:pt idx="14988">
                  <c:v>59.7</c:v>
                </c:pt>
                <c:pt idx="14989">
                  <c:v>13.72</c:v>
                </c:pt>
                <c:pt idx="14990">
                  <c:v>28.2</c:v>
                </c:pt>
                <c:pt idx="14991">
                  <c:v>24.01</c:v>
                </c:pt>
                <c:pt idx="14992">
                  <c:v>21.99</c:v>
                </c:pt>
                <c:pt idx="14993">
                  <c:v>56.82</c:v>
                </c:pt>
                <c:pt idx="14994">
                  <c:v>86.71</c:v>
                </c:pt>
                <c:pt idx="14995">
                  <c:v>26.11</c:v>
                </c:pt>
                <c:pt idx="14996">
                  <c:v>36.54</c:v>
                </c:pt>
                <c:pt idx="14997">
                  <c:v>16.59</c:v>
                </c:pt>
                <c:pt idx="14998">
                  <c:v>59.46</c:v>
                </c:pt>
                <c:pt idx="14999">
                  <c:v>13.52</c:v>
                </c:pt>
                <c:pt idx="15000">
                  <c:v>28</c:v>
                </c:pt>
                <c:pt idx="15001">
                  <c:v>24.19</c:v>
                </c:pt>
                <c:pt idx="15002">
                  <c:v>22.2</c:v>
                </c:pt>
                <c:pt idx="15003">
                  <c:v>56.96</c:v>
                </c:pt>
                <c:pt idx="15004">
                  <c:v>86.89</c:v>
                </c:pt>
                <c:pt idx="15005">
                  <c:v>26.18</c:v>
                </c:pt>
                <c:pt idx="15006">
                  <c:v>36.69</c:v>
                </c:pt>
                <c:pt idx="15007">
                  <c:v>16.7</c:v>
                </c:pt>
                <c:pt idx="15008">
                  <c:v>59.23</c:v>
                </c:pt>
                <c:pt idx="15009">
                  <c:v>13.31</c:v>
                </c:pt>
                <c:pt idx="15010">
                  <c:v>27.8</c:v>
                </c:pt>
                <c:pt idx="15011">
                  <c:v>24.37</c:v>
                </c:pt>
                <c:pt idx="15012">
                  <c:v>22.42</c:v>
                </c:pt>
                <c:pt idx="15013">
                  <c:v>57.09</c:v>
                </c:pt>
                <c:pt idx="15014">
                  <c:v>87.06</c:v>
                </c:pt>
                <c:pt idx="15015">
                  <c:v>26.24</c:v>
                </c:pt>
                <c:pt idx="15016">
                  <c:v>36.840000000000003</c:v>
                </c:pt>
                <c:pt idx="15017">
                  <c:v>16.809999999999999</c:v>
                </c:pt>
                <c:pt idx="15018">
                  <c:v>58.99</c:v>
                </c:pt>
                <c:pt idx="15019">
                  <c:v>13.11</c:v>
                </c:pt>
                <c:pt idx="15020">
                  <c:v>27.6</c:v>
                </c:pt>
                <c:pt idx="15021">
                  <c:v>24.55</c:v>
                </c:pt>
                <c:pt idx="15022">
                  <c:v>22.64</c:v>
                </c:pt>
                <c:pt idx="15023">
                  <c:v>57.22</c:v>
                </c:pt>
                <c:pt idx="15024">
                  <c:v>87.22</c:v>
                </c:pt>
                <c:pt idx="15025">
                  <c:v>26.31</c:v>
                </c:pt>
                <c:pt idx="15026">
                  <c:v>36.99</c:v>
                </c:pt>
                <c:pt idx="15027">
                  <c:v>16.93</c:v>
                </c:pt>
                <c:pt idx="15028">
                  <c:v>58.76</c:v>
                </c:pt>
                <c:pt idx="15029">
                  <c:v>12.9</c:v>
                </c:pt>
                <c:pt idx="15030">
                  <c:v>27.4</c:v>
                </c:pt>
                <c:pt idx="15031">
                  <c:v>24.73</c:v>
                </c:pt>
                <c:pt idx="15032">
                  <c:v>22.86</c:v>
                </c:pt>
                <c:pt idx="15033">
                  <c:v>57.35</c:v>
                </c:pt>
                <c:pt idx="15034">
                  <c:v>87.36</c:v>
                </c:pt>
                <c:pt idx="15035">
                  <c:v>26.37</c:v>
                </c:pt>
                <c:pt idx="15036">
                  <c:v>37.14</c:v>
                </c:pt>
                <c:pt idx="15037">
                  <c:v>17.04</c:v>
                </c:pt>
                <c:pt idx="15038">
                  <c:v>58.52</c:v>
                </c:pt>
                <c:pt idx="15039">
                  <c:v>12.7</c:v>
                </c:pt>
                <c:pt idx="15040">
                  <c:v>27.2</c:v>
                </c:pt>
                <c:pt idx="15041">
                  <c:v>24.91</c:v>
                </c:pt>
                <c:pt idx="15042">
                  <c:v>23.07</c:v>
                </c:pt>
                <c:pt idx="15043">
                  <c:v>57.48</c:v>
                </c:pt>
                <c:pt idx="15044">
                  <c:v>87.49</c:v>
                </c:pt>
                <c:pt idx="15045">
                  <c:v>26.44</c:v>
                </c:pt>
                <c:pt idx="15046">
                  <c:v>37.29</c:v>
                </c:pt>
                <c:pt idx="15047">
                  <c:v>17.149999999999999</c:v>
                </c:pt>
                <c:pt idx="15048">
                  <c:v>58.28</c:v>
                </c:pt>
                <c:pt idx="15049">
                  <c:v>12.5</c:v>
                </c:pt>
                <c:pt idx="15050">
                  <c:v>26.99</c:v>
                </c:pt>
                <c:pt idx="15051">
                  <c:v>25.09</c:v>
                </c:pt>
                <c:pt idx="15052">
                  <c:v>23.29</c:v>
                </c:pt>
                <c:pt idx="15053">
                  <c:v>57.61</c:v>
                </c:pt>
                <c:pt idx="15054">
                  <c:v>87.6</c:v>
                </c:pt>
                <c:pt idx="15055">
                  <c:v>26.5</c:v>
                </c:pt>
                <c:pt idx="15056">
                  <c:v>37.44</c:v>
                </c:pt>
                <c:pt idx="15057">
                  <c:v>17.260000000000002</c:v>
                </c:pt>
                <c:pt idx="15058">
                  <c:v>58.05</c:v>
                </c:pt>
                <c:pt idx="15059">
                  <c:v>12.3</c:v>
                </c:pt>
                <c:pt idx="15060">
                  <c:v>26.79</c:v>
                </c:pt>
                <c:pt idx="15061">
                  <c:v>25.27</c:v>
                </c:pt>
                <c:pt idx="15062">
                  <c:v>23.51</c:v>
                </c:pt>
                <c:pt idx="15063">
                  <c:v>57.74</c:v>
                </c:pt>
                <c:pt idx="15064">
                  <c:v>87.69</c:v>
                </c:pt>
                <c:pt idx="15065">
                  <c:v>26.56</c:v>
                </c:pt>
                <c:pt idx="15066">
                  <c:v>37.590000000000003</c:v>
                </c:pt>
                <c:pt idx="15067">
                  <c:v>17.37</c:v>
                </c:pt>
                <c:pt idx="15068">
                  <c:v>57.81</c:v>
                </c:pt>
                <c:pt idx="15069">
                  <c:v>12.09</c:v>
                </c:pt>
                <c:pt idx="15070">
                  <c:v>26.59</c:v>
                </c:pt>
                <c:pt idx="15071">
                  <c:v>25.45</c:v>
                </c:pt>
                <c:pt idx="15072">
                  <c:v>23.73</c:v>
                </c:pt>
                <c:pt idx="15073">
                  <c:v>57.87</c:v>
                </c:pt>
                <c:pt idx="15074">
                  <c:v>87.75</c:v>
                </c:pt>
                <c:pt idx="15075">
                  <c:v>26.62</c:v>
                </c:pt>
                <c:pt idx="15076">
                  <c:v>37.729999999999997</c:v>
                </c:pt>
                <c:pt idx="15077">
                  <c:v>17.47</c:v>
                </c:pt>
                <c:pt idx="15078">
                  <c:v>57.58</c:v>
                </c:pt>
                <c:pt idx="15079">
                  <c:v>11.89</c:v>
                </c:pt>
                <c:pt idx="15080">
                  <c:v>26.39</c:v>
                </c:pt>
                <c:pt idx="15081">
                  <c:v>25.63</c:v>
                </c:pt>
                <c:pt idx="15082">
                  <c:v>23.95</c:v>
                </c:pt>
                <c:pt idx="15083">
                  <c:v>58</c:v>
                </c:pt>
                <c:pt idx="15084">
                  <c:v>87.79</c:v>
                </c:pt>
                <c:pt idx="15085">
                  <c:v>26.68</c:v>
                </c:pt>
                <c:pt idx="15086">
                  <c:v>37.880000000000003</c:v>
                </c:pt>
                <c:pt idx="15087">
                  <c:v>17.579999999999998</c:v>
                </c:pt>
                <c:pt idx="15088">
                  <c:v>57.34</c:v>
                </c:pt>
                <c:pt idx="15089">
                  <c:v>11.69</c:v>
                </c:pt>
                <c:pt idx="15090">
                  <c:v>26.2</c:v>
                </c:pt>
                <c:pt idx="15091">
                  <c:v>25.81</c:v>
                </c:pt>
                <c:pt idx="15092">
                  <c:v>24.16</c:v>
                </c:pt>
                <c:pt idx="15093">
                  <c:v>58.13</c:v>
                </c:pt>
                <c:pt idx="15094">
                  <c:v>87.8</c:v>
                </c:pt>
                <c:pt idx="15095">
                  <c:v>26.74</c:v>
                </c:pt>
                <c:pt idx="15096">
                  <c:v>38.03</c:v>
                </c:pt>
                <c:pt idx="15097">
                  <c:v>17.690000000000001</c:v>
                </c:pt>
                <c:pt idx="15098">
                  <c:v>57.11</c:v>
                </c:pt>
                <c:pt idx="15099">
                  <c:v>11.49</c:v>
                </c:pt>
                <c:pt idx="15100">
                  <c:v>26</c:v>
                </c:pt>
                <c:pt idx="15101">
                  <c:v>25.99</c:v>
                </c:pt>
                <c:pt idx="15102">
                  <c:v>24.38</c:v>
                </c:pt>
                <c:pt idx="15103">
                  <c:v>58.26</c:v>
                </c:pt>
                <c:pt idx="15104">
                  <c:v>87.78</c:v>
                </c:pt>
                <c:pt idx="15105">
                  <c:v>26.8</c:v>
                </c:pt>
                <c:pt idx="15106">
                  <c:v>38.18</c:v>
                </c:pt>
                <c:pt idx="15107">
                  <c:v>17.79</c:v>
                </c:pt>
                <c:pt idx="15108">
                  <c:v>56.87</c:v>
                </c:pt>
                <c:pt idx="15109">
                  <c:v>11.29</c:v>
                </c:pt>
                <c:pt idx="15110">
                  <c:v>25.8</c:v>
                </c:pt>
                <c:pt idx="15111">
                  <c:v>26.17</c:v>
                </c:pt>
                <c:pt idx="15112">
                  <c:v>24.6</c:v>
                </c:pt>
                <c:pt idx="15113">
                  <c:v>58.39</c:v>
                </c:pt>
                <c:pt idx="15114">
                  <c:v>87.74</c:v>
                </c:pt>
                <c:pt idx="15115">
                  <c:v>26.86</c:v>
                </c:pt>
                <c:pt idx="15116">
                  <c:v>38.33</c:v>
                </c:pt>
                <c:pt idx="15117">
                  <c:v>17.899999999999999</c:v>
                </c:pt>
                <c:pt idx="15118">
                  <c:v>56.63</c:v>
                </c:pt>
                <c:pt idx="15119">
                  <c:v>11.09</c:v>
                </c:pt>
                <c:pt idx="15120">
                  <c:v>25.6</c:v>
                </c:pt>
                <c:pt idx="15121">
                  <c:v>26.35</c:v>
                </c:pt>
                <c:pt idx="15122">
                  <c:v>24.82</c:v>
                </c:pt>
                <c:pt idx="15123">
                  <c:v>58.51</c:v>
                </c:pt>
                <c:pt idx="15124">
                  <c:v>87.67</c:v>
                </c:pt>
                <c:pt idx="15125">
                  <c:v>26.91</c:v>
                </c:pt>
                <c:pt idx="15126">
                  <c:v>38.479999999999997</c:v>
                </c:pt>
                <c:pt idx="15127">
                  <c:v>18</c:v>
                </c:pt>
                <c:pt idx="15128">
                  <c:v>56.4</c:v>
                </c:pt>
                <c:pt idx="15129">
                  <c:v>10.89</c:v>
                </c:pt>
                <c:pt idx="15130">
                  <c:v>25.4</c:v>
                </c:pt>
                <c:pt idx="15131">
                  <c:v>26.53</c:v>
                </c:pt>
                <c:pt idx="15132">
                  <c:v>25.04</c:v>
                </c:pt>
                <c:pt idx="15133">
                  <c:v>58.64</c:v>
                </c:pt>
                <c:pt idx="15134">
                  <c:v>87.57</c:v>
                </c:pt>
                <c:pt idx="15135">
                  <c:v>26.97</c:v>
                </c:pt>
                <c:pt idx="15136">
                  <c:v>38.619999999999997</c:v>
                </c:pt>
                <c:pt idx="15137">
                  <c:v>18.100000000000001</c:v>
                </c:pt>
                <c:pt idx="15138">
                  <c:v>56.16</c:v>
                </c:pt>
                <c:pt idx="15139">
                  <c:v>10.69</c:v>
                </c:pt>
                <c:pt idx="15140">
                  <c:v>25.2</c:v>
                </c:pt>
                <c:pt idx="15141">
                  <c:v>26.71</c:v>
                </c:pt>
                <c:pt idx="15142">
                  <c:v>25.26</c:v>
                </c:pt>
                <c:pt idx="15143">
                  <c:v>58.77</c:v>
                </c:pt>
                <c:pt idx="15144">
                  <c:v>87.46</c:v>
                </c:pt>
                <c:pt idx="15145">
                  <c:v>27.02</c:v>
                </c:pt>
                <c:pt idx="15146">
                  <c:v>38.770000000000003</c:v>
                </c:pt>
                <c:pt idx="15147">
                  <c:v>18.2</c:v>
                </c:pt>
                <c:pt idx="15148">
                  <c:v>55.93</c:v>
                </c:pt>
                <c:pt idx="15149">
                  <c:v>10.49</c:v>
                </c:pt>
                <c:pt idx="15150">
                  <c:v>25</c:v>
                </c:pt>
                <c:pt idx="15151">
                  <c:v>26.89</c:v>
                </c:pt>
                <c:pt idx="15152">
                  <c:v>25.48</c:v>
                </c:pt>
                <c:pt idx="15153">
                  <c:v>58.89</c:v>
                </c:pt>
                <c:pt idx="15154">
                  <c:v>87.32</c:v>
                </c:pt>
                <c:pt idx="15155">
                  <c:v>27.07</c:v>
                </c:pt>
                <c:pt idx="15156">
                  <c:v>38.92</c:v>
                </c:pt>
                <c:pt idx="15157">
                  <c:v>18.3</c:v>
                </c:pt>
                <c:pt idx="15158">
                  <c:v>55.69</c:v>
                </c:pt>
                <c:pt idx="15159">
                  <c:v>10.29</c:v>
                </c:pt>
                <c:pt idx="15160">
                  <c:v>24.8</c:v>
                </c:pt>
                <c:pt idx="15161">
                  <c:v>27.07</c:v>
                </c:pt>
                <c:pt idx="15162">
                  <c:v>25.69</c:v>
                </c:pt>
                <c:pt idx="15163">
                  <c:v>59.02</c:v>
                </c:pt>
                <c:pt idx="15164">
                  <c:v>87.17</c:v>
                </c:pt>
                <c:pt idx="15165">
                  <c:v>27.12</c:v>
                </c:pt>
                <c:pt idx="15166">
                  <c:v>39.07</c:v>
                </c:pt>
                <c:pt idx="15167">
                  <c:v>18.399999999999999</c:v>
                </c:pt>
                <c:pt idx="15168">
                  <c:v>55.45</c:v>
                </c:pt>
                <c:pt idx="15169">
                  <c:v>10.09</c:v>
                </c:pt>
                <c:pt idx="15170">
                  <c:v>24.6</c:v>
                </c:pt>
                <c:pt idx="15171">
                  <c:v>27.25</c:v>
                </c:pt>
                <c:pt idx="15172">
                  <c:v>25.91</c:v>
                </c:pt>
                <c:pt idx="15173">
                  <c:v>59.15</c:v>
                </c:pt>
                <c:pt idx="15174">
                  <c:v>87.01</c:v>
                </c:pt>
                <c:pt idx="15175">
                  <c:v>27.17</c:v>
                </c:pt>
                <c:pt idx="15176">
                  <c:v>39.22</c:v>
                </c:pt>
                <c:pt idx="15177">
                  <c:v>18.5</c:v>
                </c:pt>
                <c:pt idx="15178">
                  <c:v>55.22</c:v>
                </c:pt>
                <c:pt idx="15179">
                  <c:v>24.4</c:v>
                </c:pt>
                <c:pt idx="15180">
                  <c:v>27.42</c:v>
                </c:pt>
                <c:pt idx="15181">
                  <c:v>26.13</c:v>
                </c:pt>
                <c:pt idx="15182">
                  <c:v>59.27</c:v>
                </c:pt>
                <c:pt idx="15183">
                  <c:v>86.84</c:v>
                </c:pt>
                <c:pt idx="15184">
                  <c:v>27.22</c:v>
                </c:pt>
                <c:pt idx="15185">
                  <c:v>39.36</c:v>
                </c:pt>
                <c:pt idx="15186">
                  <c:v>18.600000000000001</c:v>
                </c:pt>
                <c:pt idx="15187">
                  <c:v>54.98</c:v>
                </c:pt>
                <c:pt idx="15188">
                  <c:v>24.2</c:v>
                </c:pt>
                <c:pt idx="15189">
                  <c:v>27.6</c:v>
                </c:pt>
                <c:pt idx="15190">
                  <c:v>26.35</c:v>
                </c:pt>
                <c:pt idx="15191">
                  <c:v>59.4</c:v>
                </c:pt>
                <c:pt idx="15192">
                  <c:v>86.65</c:v>
                </c:pt>
                <c:pt idx="15193">
                  <c:v>27.27</c:v>
                </c:pt>
                <c:pt idx="15194">
                  <c:v>39.51</c:v>
                </c:pt>
                <c:pt idx="15195">
                  <c:v>18.7</c:v>
                </c:pt>
                <c:pt idx="15196">
                  <c:v>54.75</c:v>
                </c:pt>
                <c:pt idx="15197">
                  <c:v>24.01</c:v>
                </c:pt>
                <c:pt idx="15198">
                  <c:v>27.78</c:v>
                </c:pt>
                <c:pt idx="15199">
                  <c:v>26.57</c:v>
                </c:pt>
                <c:pt idx="15200">
                  <c:v>59.52</c:v>
                </c:pt>
                <c:pt idx="15201">
                  <c:v>86.46</c:v>
                </c:pt>
                <c:pt idx="15202">
                  <c:v>27.31</c:v>
                </c:pt>
                <c:pt idx="15203">
                  <c:v>39.659999999999997</c:v>
                </c:pt>
                <c:pt idx="15204">
                  <c:v>18.79</c:v>
                </c:pt>
                <c:pt idx="15205">
                  <c:v>54.51</c:v>
                </c:pt>
                <c:pt idx="15206">
                  <c:v>23.81</c:v>
                </c:pt>
                <c:pt idx="15207">
                  <c:v>27.96</c:v>
                </c:pt>
                <c:pt idx="15208">
                  <c:v>26.79</c:v>
                </c:pt>
                <c:pt idx="15209">
                  <c:v>59.65</c:v>
                </c:pt>
                <c:pt idx="15210">
                  <c:v>86.26</c:v>
                </c:pt>
                <c:pt idx="15211">
                  <c:v>27.36</c:v>
                </c:pt>
                <c:pt idx="15212">
                  <c:v>39.81</c:v>
                </c:pt>
                <c:pt idx="15213">
                  <c:v>18.89</c:v>
                </c:pt>
                <c:pt idx="15214">
                  <c:v>54.27</c:v>
                </c:pt>
                <c:pt idx="15215">
                  <c:v>23.61</c:v>
                </c:pt>
                <c:pt idx="15216">
                  <c:v>28.14</c:v>
                </c:pt>
                <c:pt idx="15217">
                  <c:v>27.01</c:v>
                </c:pt>
                <c:pt idx="15218">
                  <c:v>59.77</c:v>
                </c:pt>
                <c:pt idx="15219">
                  <c:v>86.06</c:v>
                </c:pt>
                <c:pt idx="15220">
                  <c:v>27.4</c:v>
                </c:pt>
                <c:pt idx="15221">
                  <c:v>39.96</c:v>
                </c:pt>
                <c:pt idx="15222">
                  <c:v>18.98</c:v>
                </c:pt>
                <c:pt idx="15223">
                  <c:v>54.04</c:v>
                </c:pt>
                <c:pt idx="15224">
                  <c:v>23.41</c:v>
                </c:pt>
                <c:pt idx="15225">
                  <c:v>28.31</c:v>
                </c:pt>
                <c:pt idx="15226">
                  <c:v>27.23</c:v>
                </c:pt>
                <c:pt idx="15227">
                  <c:v>59.89</c:v>
                </c:pt>
                <c:pt idx="15228">
                  <c:v>85.84</c:v>
                </c:pt>
                <c:pt idx="15229">
                  <c:v>27.45</c:v>
                </c:pt>
                <c:pt idx="15230">
                  <c:v>40.1</c:v>
                </c:pt>
                <c:pt idx="15231">
                  <c:v>19.07</c:v>
                </c:pt>
                <c:pt idx="15232">
                  <c:v>53.8</c:v>
                </c:pt>
                <c:pt idx="15233">
                  <c:v>23.21</c:v>
                </c:pt>
                <c:pt idx="15234">
                  <c:v>28.49</c:v>
                </c:pt>
                <c:pt idx="15235">
                  <c:v>27.45</c:v>
                </c:pt>
                <c:pt idx="15236">
                  <c:v>60.02</c:v>
                </c:pt>
                <c:pt idx="15237">
                  <c:v>85.63</c:v>
                </c:pt>
                <c:pt idx="15238">
                  <c:v>27.49</c:v>
                </c:pt>
                <c:pt idx="15239">
                  <c:v>40.25</c:v>
                </c:pt>
                <c:pt idx="15240">
                  <c:v>19.170000000000002</c:v>
                </c:pt>
                <c:pt idx="15241">
                  <c:v>53.57</c:v>
                </c:pt>
                <c:pt idx="15242">
                  <c:v>23.02</c:v>
                </c:pt>
                <c:pt idx="15243">
                  <c:v>28.67</c:v>
                </c:pt>
                <c:pt idx="15244">
                  <c:v>27.67</c:v>
                </c:pt>
                <c:pt idx="15245">
                  <c:v>60.14</c:v>
                </c:pt>
                <c:pt idx="15246">
                  <c:v>85.41</c:v>
                </c:pt>
                <c:pt idx="15247">
                  <c:v>27.53</c:v>
                </c:pt>
                <c:pt idx="15248">
                  <c:v>40.4</c:v>
                </c:pt>
                <c:pt idx="15249">
                  <c:v>19.260000000000002</c:v>
                </c:pt>
                <c:pt idx="15250">
                  <c:v>53.33</c:v>
                </c:pt>
                <c:pt idx="15251">
                  <c:v>22.82</c:v>
                </c:pt>
                <c:pt idx="15252">
                  <c:v>28.85</c:v>
                </c:pt>
                <c:pt idx="15253">
                  <c:v>27.89</c:v>
                </c:pt>
                <c:pt idx="15254">
                  <c:v>60.26</c:v>
                </c:pt>
                <c:pt idx="15255">
                  <c:v>85.19</c:v>
                </c:pt>
                <c:pt idx="15256">
                  <c:v>27.57</c:v>
                </c:pt>
                <c:pt idx="15257">
                  <c:v>40.549999999999997</c:v>
                </c:pt>
                <c:pt idx="15258">
                  <c:v>19.350000000000001</c:v>
                </c:pt>
                <c:pt idx="15259">
                  <c:v>53.09</c:v>
                </c:pt>
                <c:pt idx="15260">
                  <c:v>22.62</c:v>
                </c:pt>
                <c:pt idx="15261">
                  <c:v>29.02</c:v>
                </c:pt>
                <c:pt idx="15262">
                  <c:v>28.11</c:v>
                </c:pt>
                <c:pt idx="15263">
                  <c:v>60.38</c:v>
                </c:pt>
                <c:pt idx="15264">
                  <c:v>84.96</c:v>
                </c:pt>
                <c:pt idx="15265">
                  <c:v>27.6</c:v>
                </c:pt>
                <c:pt idx="15266">
                  <c:v>40.69</c:v>
                </c:pt>
                <c:pt idx="15267">
                  <c:v>19.440000000000001</c:v>
                </c:pt>
                <c:pt idx="15268">
                  <c:v>52.86</c:v>
                </c:pt>
                <c:pt idx="15269">
                  <c:v>22.42</c:v>
                </c:pt>
                <c:pt idx="15270">
                  <c:v>29.2</c:v>
                </c:pt>
                <c:pt idx="15271">
                  <c:v>28.33</c:v>
                </c:pt>
                <c:pt idx="15272">
                  <c:v>60.5</c:v>
                </c:pt>
                <c:pt idx="15273">
                  <c:v>84.74</c:v>
                </c:pt>
                <c:pt idx="15274">
                  <c:v>27.64</c:v>
                </c:pt>
                <c:pt idx="15275">
                  <c:v>40.840000000000003</c:v>
                </c:pt>
                <c:pt idx="15276">
                  <c:v>19.52</c:v>
                </c:pt>
                <c:pt idx="15277">
                  <c:v>52.62</c:v>
                </c:pt>
                <c:pt idx="15278">
                  <c:v>22.23</c:v>
                </c:pt>
                <c:pt idx="15279">
                  <c:v>29.38</c:v>
                </c:pt>
                <c:pt idx="15280">
                  <c:v>28.55</c:v>
                </c:pt>
                <c:pt idx="15281">
                  <c:v>60.62</c:v>
                </c:pt>
                <c:pt idx="15282">
                  <c:v>84.51</c:v>
                </c:pt>
                <c:pt idx="15283">
                  <c:v>27.67</c:v>
                </c:pt>
                <c:pt idx="15284">
                  <c:v>40.99</c:v>
                </c:pt>
                <c:pt idx="15285">
                  <c:v>19.61</c:v>
                </c:pt>
                <c:pt idx="15286">
                  <c:v>52.39</c:v>
                </c:pt>
                <c:pt idx="15287">
                  <c:v>22.03</c:v>
                </c:pt>
                <c:pt idx="15288">
                  <c:v>29.55</c:v>
                </c:pt>
                <c:pt idx="15289">
                  <c:v>28.77</c:v>
                </c:pt>
                <c:pt idx="15290">
                  <c:v>60.74</c:v>
                </c:pt>
                <c:pt idx="15291">
                  <c:v>84.28</c:v>
                </c:pt>
                <c:pt idx="15292">
                  <c:v>27.71</c:v>
                </c:pt>
                <c:pt idx="15293">
                  <c:v>41.14</c:v>
                </c:pt>
                <c:pt idx="15294">
                  <c:v>19.7</c:v>
                </c:pt>
                <c:pt idx="15295">
                  <c:v>52.15</c:v>
                </c:pt>
                <c:pt idx="15296">
                  <c:v>21.83</c:v>
                </c:pt>
                <c:pt idx="15297">
                  <c:v>29.73</c:v>
                </c:pt>
                <c:pt idx="15298">
                  <c:v>28.99</c:v>
                </c:pt>
                <c:pt idx="15299">
                  <c:v>60.86</c:v>
                </c:pt>
                <c:pt idx="15300">
                  <c:v>84.04</c:v>
                </c:pt>
                <c:pt idx="15301">
                  <c:v>27.74</c:v>
                </c:pt>
                <c:pt idx="15302">
                  <c:v>41.28</c:v>
                </c:pt>
                <c:pt idx="15303">
                  <c:v>19.78</c:v>
                </c:pt>
                <c:pt idx="15304">
                  <c:v>51.91</c:v>
                </c:pt>
                <c:pt idx="15305">
                  <c:v>21.64</c:v>
                </c:pt>
                <c:pt idx="15306">
                  <c:v>29.9</c:v>
                </c:pt>
                <c:pt idx="15307">
                  <c:v>29.21</c:v>
                </c:pt>
                <c:pt idx="15308">
                  <c:v>60.98</c:v>
                </c:pt>
                <c:pt idx="15309">
                  <c:v>83.81</c:v>
                </c:pt>
                <c:pt idx="15310">
                  <c:v>27.77</c:v>
                </c:pt>
                <c:pt idx="15311">
                  <c:v>41.43</c:v>
                </c:pt>
                <c:pt idx="15312">
                  <c:v>19.87</c:v>
                </c:pt>
                <c:pt idx="15313">
                  <c:v>51.68</c:v>
                </c:pt>
                <c:pt idx="15314">
                  <c:v>21.44</c:v>
                </c:pt>
                <c:pt idx="15315">
                  <c:v>30.08</c:v>
                </c:pt>
                <c:pt idx="15316">
                  <c:v>29.43</c:v>
                </c:pt>
                <c:pt idx="15317">
                  <c:v>61.1</c:v>
                </c:pt>
                <c:pt idx="15318">
                  <c:v>83.57</c:v>
                </c:pt>
                <c:pt idx="15319">
                  <c:v>27.8</c:v>
                </c:pt>
                <c:pt idx="15320">
                  <c:v>41.58</c:v>
                </c:pt>
                <c:pt idx="15321">
                  <c:v>19.95</c:v>
                </c:pt>
                <c:pt idx="15322">
                  <c:v>51.44</c:v>
                </c:pt>
                <c:pt idx="15323">
                  <c:v>21.24</c:v>
                </c:pt>
                <c:pt idx="15324">
                  <c:v>30.25</c:v>
                </c:pt>
                <c:pt idx="15325">
                  <c:v>29.65</c:v>
                </c:pt>
                <c:pt idx="15326">
                  <c:v>61.22</c:v>
                </c:pt>
                <c:pt idx="15327">
                  <c:v>83.33</c:v>
                </c:pt>
                <c:pt idx="15328">
                  <c:v>27.83</c:v>
                </c:pt>
                <c:pt idx="15329">
                  <c:v>41.73</c:v>
                </c:pt>
                <c:pt idx="15330">
                  <c:v>20.03</c:v>
                </c:pt>
                <c:pt idx="15331">
                  <c:v>51.21</c:v>
                </c:pt>
                <c:pt idx="15332">
                  <c:v>21.05</c:v>
                </c:pt>
                <c:pt idx="15333">
                  <c:v>30.43</c:v>
                </c:pt>
                <c:pt idx="15334">
                  <c:v>29.88</c:v>
                </c:pt>
                <c:pt idx="15335">
                  <c:v>61.34</c:v>
                </c:pt>
                <c:pt idx="15336">
                  <c:v>83.1</c:v>
                </c:pt>
                <c:pt idx="15337">
                  <c:v>27.86</c:v>
                </c:pt>
                <c:pt idx="15338">
                  <c:v>41.87</c:v>
                </c:pt>
                <c:pt idx="15339">
                  <c:v>20.11</c:v>
                </c:pt>
                <c:pt idx="15340">
                  <c:v>50.97</c:v>
                </c:pt>
                <c:pt idx="15341">
                  <c:v>20.85</c:v>
                </c:pt>
                <c:pt idx="15342">
                  <c:v>30.6</c:v>
                </c:pt>
                <c:pt idx="15343">
                  <c:v>30.1</c:v>
                </c:pt>
                <c:pt idx="15344">
                  <c:v>61.45</c:v>
                </c:pt>
                <c:pt idx="15345">
                  <c:v>82.86</c:v>
                </c:pt>
                <c:pt idx="15346">
                  <c:v>27.89</c:v>
                </c:pt>
                <c:pt idx="15347">
                  <c:v>42.02</c:v>
                </c:pt>
                <c:pt idx="15348">
                  <c:v>20.190000000000001</c:v>
                </c:pt>
                <c:pt idx="15349">
                  <c:v>50.73</c:v>
                </c:pt>
                <c:pt idx="15350">
                  <c:v>20.66</c:v>
                </c:pt>
                <c:pt idx="15351">
                  <c:v>30.78</c:v>
                </c:pt>
                <c:pt idx="15352">
                  <c:v>30.32</c:v>
                </c:pt>
                <c:pt idx="15353">
                  <c:v>61.57</c:v>
                </c:pt>
                <c:pt idx="15354">
                  <c:v>82.61</c:v>
                </c:pt>
                <c:pt idx="15355">
                  <c:v>27.91</c:v>
                </c:pt>
                <c:pt idx="15356">
                  <c:v>42.17</c:v>
                </c:pt>
                <c:pt idx="15357">
                  <c:v>20.27</c:v>
                </c:pt>
                <c:pt idx="15358">
                  <c:v>50.5</c:v>
                </c:pt>
                <c:pt idx="15359">
                  <c:v>20.46</c:v>
                </c:pt>
                <c:pt idx="15360">
                  <c:v>30.95</c:v>
                </c:pt>
                <c:pt idx="15361">
                  <c:v>30.54</c:v>
                </c:pt>
                <c:pt idx="15362">
                  <c:v>61.68</c:v>
                </c:pt>
                <c:pt idx="15363">
                  <c:v>82.37</c:v>
                </c:pt>
                <c:pt idx="15364">
                  <c:v>27.94</c:v>
                </c:pt>
                <c:pt idx="15365">
                  <c:v>42.31</c:v>
                </c:pt>
                <c:pt idx="15366">
                  <c:v>20.350000000000001</c:v>
                </c:pt>
                <c:pt idx="15367">
                  <c:v>50.26</c:v>
                </c:pt>
                <c:pt idx="15368">
                  <c:v>20.27</c:v>
                </c:pt>
                <c:pt idx="15369">
                  <c:v>31.12</c:v>
                </c:pt>
                <c:pt idx="15370">
                  <c:v>30.76</c:v>
                </c:pt>
                <c:pt idx="15371">
                  <c:v>61.8</c:v>
                </c:pt>
                <c:pt idx="15372">
                  <c:v>82.13</c:v>
                </c:pt>
                <c:pt idx="15373">
                  <c:v>27.96</c:v>
                </c:pt>
                <c:pt idx="15374">
                  <c:v>42.46</c:v>
                </c:pt>
                <c:pt idx="15375">
                  <c:v>20.43</c:v>
                </c:pt>
                <c:pt idx="15376">
                  <c:v>50.03</c:v>
                </c:pt>
                <c:pt idx="15377">
                  <c:v>20.07</c:v>
                </c:pt>
                <c:pt idx="15378">
                  <c:v>31.3</c:v>
                </c:pt>
                <c:pt idx="15379">
                  <c:v>30.98</c:v>
                </c:pt>
                <c:pt idx="15380">
                  <c:v>61.91</c:v>
                </c:pt>
                <c:pt idx="15381">
                  <c:v>81.89</c:v>
                </c:pt>
                <c:pt idx="15382">
                  <c:v>27.98</c:v>
                </c:pt>
                <c:pt idx="15383">
                  <c:v>42.61</c:v>
                </c:pt>
                <c:pt idx="15384">
                  <c:v>20.5</c:v>
                </c:pt>
                <c:pt idx="15385">
                  <c:v>49.79</c:v>
                </c:pt>
                <c:pt idx="15386">
                  <c:v>19.88</c:v>
                </c:pt>
                <c:pt idx="15387">
                  <c:v>31.47</c:v>
                </c:pt>
                <c:pt idx="15388">
                  <c:v>31.2</c:v>
                </c:pt>
                <c:pt idx="15389">
                  <c:v>62.03</c:v>
                </c:pt>
                <c:pt idx="15390">
                  <c:v>81.64</c:v>
                </c:pt>
                <c:pt idx="15391">
                  <c:v>28</c:v>
                </c:pt>
                <c:pt idx="15392">
                  <c:v>42.76</c:v>
                </c:pt>
                <c:pt idx="15393">
                  <c:v>20.58</c:v>
                </c:pt>
                <c:pt idx="15394">
                  <c:v>49.56</c:v>
                </c:pt>
                <c:pt idx="15395">
                  <c:v>19.68</c:v>
                </c:pt>
                <c:pt idx="15396">
                  <c:v>31.64</c:v>
                </c:pt>
                <c:pt idx="15397">
                  <c:v>31.42</c:v>
                </c:pt>
                <c:pt idx="15398">
                  <c:v>62.14</c:v>
                </c:pt>
                <c:pt idx="15399">
                  <c:v>81.400000000000006</c:v>
                </c:pt>
                <c:pt idx="15400">
                  <c:v>28.02</c:v>
                </c:pt>
                <c:pt idx="15401">
                  <c:v>42.9</c:v>
                </c:pt>
                <c:pt idx="15402">
                  <c:v>20.65</c:v>
                </c:pt>
                <c:pt idx="15403">
                  <c:v>49.32</c:v>
                </c:pt>
                <c:pt idx="15404">
                  <c:v>19.489999999999998</c:v>
                </c:pt>
                <c:pt idx="15405">
                  <c:v>31.81</c:v>
                </c:pt>
                <c:pt idx="15406">
                  <c:v>31.64</c:v>
                </c:pt>
                <c:pt idx="15407">
                  <c:v>62.26</c:v>
                </c:pt>
                <c:pt idx="15408">
                  <c:v>81.150000000000006</c:v>
                </c:pt>
                <c:pt idx="15409">
                  <c:v>28.04</c:v>
                </c:pt>
                <c:pt idx="15410">
                  <c:v>43.05</c:v>
                </c:pt>
                <c:pt idx="15411">
                  <c:v>20.72</c:v>
                </c:pt>
                <c:pt idx="15412">
                  <c:v>49.09</c:v>
                </c:pt>
                <c:pt idx="15413">
                  <c:v>19.29</c:v>
                </c:pt>
                <c:pt idx="15414">
                  <c:v>31.98</c:v>
                </c:pt>
                <c:pt idx="15415">
                  <c:v>31.87</c:v>
                </c:pt>
                <c:pt idx="15416">
                  <c:v>62.37</c:v>
                </c:pt>
                <c:pt idx="15417">
                  <c:v>80.91</c:v>
                </c:pt>
                <c:pt idx="15418">
                  <c:v>28.05</c:v>
                </c:pt>
                <c:pt idx="15419">
                  <c:v>43.2</c:v>
                </c:pt>
                <c:pt idx="15420">
                  <c:v>20.79</c:v>
                </c:pt>
                <c:pt idx="15421">
                  <c:v>48.85</c:v>
                </c:pt>
                <c:pt idx="15422">
                  <c:v>19.100000000000001</c:v>
                </c:pt>
                <c:pt idx="15423">
                  <c:v>32.159999999999997</c:v>
                </c:pt>
                <c:pt idx="15424">
                  <c:v>32.090000000000003</c:v>
                </c:pt>
                <c:pt idx="15425">
                  <c:v>62.48</c:v>
                </c:pt>
                <c:pt idx="15426">
                  <c:v>80.66</c:v>
                </c:pt>
                <c:pt idx="15427">
                  <c:v>28.07</c:v>
                </c:pt>
                <c:pt idx="15428">
                  <c:v>43.34</c:v>
                </c:pt>
                <c:pt idx="15429">
                  <c:v>20.86</c:v>
                </c:pt>
                <c:pt idx="15430">
                  <c:v>48.62</c:v>
                </c:pt>
                <c:pt idx="15431">
                  <c:v>18.899999999999999</c:v>
                </c:pt>
                <c:pt idx="15432">
                  <c:v>32.33</c:v>
                </c:pt>
                <c:pt idx="15433">
                  <c:v>32.31</c:v>
                </c:pt>
                <c:pt idx="15434">
                  <c:v>62.59</c:v>
                </c:pt>
                <c:pt idx="15435">
                  <c:v>80.41</c:v>
                </c:pt>
                <c:pt idx="15436">
                  <c:v>28.08</c:v>
                </c:pt>
                <c:pt idx="15437">
                  <c:v>43.49</c:v>
                </c:pt>
                <c:pt idx="15438">
                  <c:v>20.93</c:v>
                </c:pt>
                <c:pt idx="15439">
                  <c:v>48.38</c:v>
                </c:pt>
                <c:pt idx="15440">
                  <c:v>18.71</c:v>
                </c:pt>
                <c:pt idx="15441">
                  <c:v>32.5</c:v>
                </c:pt>
                <c:pt idx="15442">
                  <c:v>32.53</c:v>
                </c:pt>
                <c:pt idx="15443">
                  <c:v>62.7</c:v>
                </c:pt>
                <c:pt idx="15444">
                  <c:v>80.17</c:v>
                </c:pt>
                <c:pt idx="15445">
                  <c:v>28.09</c:v>
                </c:pt>
                <c:pt idx="15446">
                  <c:v>43.64</c:v>
                </c:pt>
                <c:pt idx="15447">
                  <c:v>21</c:v>
                </c:pt>
                <c:pt idx="15448">
                  <c:v>48.15</c:v>
                </c:pt>
                <c:pt idx="15449">
                  <c:v>18.52</c:v>
                </c:pt>
                <c:pt idx="15450">
                  <c:v>32.67</c:v>
                </c:pt>
                <c:pt idx="15451">
                  <c:v>32.75</c:v>
                </c:pt>
                <c:pt idx="15452">
                  <c:v>62.81</c:v>
                </c:pt>
                <c:pt idx="15453">
                  <c:v>79.92</c:v>
                </c:pt>
                <c:pt idx="15454">
                  <c:v>28.1</c:v>
                </c:pt>
                <c:pt idx="15455">
                  <c:v>43.78</c:v>
                </c:pt>
                <c:pt idx="15456">
                  <c:v>21.07</c:v>
                </c:pt>
                <c:pt idx="15457">
                  <c:v>47.91</c:v>
                </c:pt>
                <c:pt idx="15458">
                  <c:v>18.32</c:v>
                </c:pt>
                <c:pt idx="15459">
                  <c:v>32.840000000000003</c:v>
                </c:pt>
                <c:pt idx="15460">
                  <c:v>32.97</c:v>
                </c:pt>
                <c:pt idx="15461">
                  <c:v>62.92</c:v>
                </c:pt>
                <c:pt idx="15462">
                  <c:v>79.67</c:v>
                </c:pt>
                <c:pt idx="15463">
                  <c:v>28.11</c:v>
                </c:pt>
                <c:pt idx="15464">
                  <c:v>43.93</c:v>
                </c:pt>
                <c:pt idx="15465">
                  <c:v>21.14</c:v>
                </c:pt>
                <c:pt idx="15466">
                  <c:v>47.68</c:v>
                </c:pt>
                <c:pt idx="15467">
                  <c:v>18.13</c:v>
                </c:pt>
                <c:pt idx="15468">
                  <c:v>33.01</c:v>
                </c:pt>
                <c:pt idx="15469">
                  <c:v>33.200000000000003</c:v>
                </c:pt>
                <c:pt idx="15470">
                  <c:v>63.03</c:v>
                </c:pt>
                <c:pt idx="15471">
                  <c:v>79.42</c:v>
                </c:pt>
                <c:pt idx="15472">
                  <c:v>28.12</c:v>
                </c:pt>
                <c:pt idx="15473">
                  <c:v>44.08</c:v>
                </c:pt>
                <c:pt idx="15474">
                  <c:v>21.2</c:v>
                </c:pt>
                <c:pt idx="15475">
                  <c:v>47.44</c:v>
                </c:pt>
                <c:pt idx="15476">
                  <c:v>17.940000000000001</c:v>
                </c:pt>
                <c:pt idx="15477">
                  <c:v>33.17</c:v>
                </c:pt>
                <c:pt idx="15478">
                  <c:v>33.42</c:v>
                </c:pt>
                <c:pt idx="15479">
                  <c:v>63.14</c:v>
                </c:pt>
                <c:pt idx="15480">
                  <c:v>79.17</c:v>
                </c:pt>
                <c:pt idx="15481">
                  <c:v>28.13</c:v>
                </c:pt>
                <c:pt idx="15482">
                  <c:v>44.22</c:v>
                </c:pt>
                <c:pt idx="15483">
                  <c:v>21.26</c:v>
                </c:pt>
                <c:pt idx="15484">
                  <c:v>47.21</c:v>
                </c:pt>
                <c:pt idx="15485">
                  <c:v>17.739999999999998</c:v>
                </c:pt>
                <c:pt idx="15486">
                  <c:v>33.340000000000003</c:v>
                </c:pt>
                <c:pt idx="15487">
                  <c:v>33.64</c:v>
                </c:pt>
                <c:pt idx="15488">
                  <c:v>63.25</c:v>
                </c:pt>
                <c:pt idx="15489">
                  <c:v>78.930000000000007</c:v>
                </c:pt>
                <c:pt idx="15490">
                  <c:v>28.14</c:v>
                </c:pt>
                <c:pt idx="15491">
                  <c:v>44.37</c:v>
                </c:pt>
                <c:pt idx="15492">
                  <c:v>21.33</c:v>
                </c:pt>
                <c:pt idx="15493">
                  <c:v>46.97</c:v>
                </c:pt>
                <c:pt idx="15494">
                  <c:v>17.55</c:v>
                </c:pt>
                <c:pt idx="15495">
                  <c:v>33.51</c:v>
                </c:pt>
                <c:pt idx="15496">
                  <c:v>33.86</c:v>
                </c:pt>
                <c:pt idx="15497">
                  <c:v>63.35</c:v>
                </c:pt>
                <c:pt idx="15498">
                  <c:v>78.680000000000007</c:v>
                </c:pt>
                <c:pt idx="15499">
                  <c:v>28.14</c:v>
                </c:pt>
                <c:pt idx="15500">
                  <c:v>44.52</c:v>
                </c:pt>
                <c:pt idx="15501">
                  <c:v>21.39</c:v>
                </c:pt>
                <c:pt idx="15502">
                  <c:v>46.74</c:v>
                </c:pt>
                <c:pt idx="15503">
                  <c:v>17.36</c:v>
                </c:pt>
                <c:pt idx="15504">
                  <c:v>33.68</c:v>
                </c:pt>
                <c:pt idx="15505">
                  <c:v>34.08</c:v>
                </c:pt>
                <c:pt idx="15506">
                  <c:v>63.46</c:v>
                </c:pt>
                <c:pt idx="15507">
                  <c:v>78.430000000000007</c:v>
                </c:pt>
                <c:pt idx="15508">
                  <c:v>28.14</c:v>
                </c:pt>
                <c:pt idx="15509">
                  <c:v>44.66</c:v>
                </c:pt>
                <c:pt idx="15510">
                  <c:v>21.45</c:v>
                </c:pt>
                <c:pt idx="15511">
                  <c:v>46.5</c:v>
                </c:pt>
                <c:pt idx="15512">
                  <c:v>17.170000000000002</c:v>
                </c:pt>
                <c:pt idx="15513">
                  <c:v>33.840000000000003</c:v>
                </c:pt>
                <c:pt idx="15514">
                  <c:v>34.31</c:v>
                </c:pt>
                <c:pt idx="15515">
                  <c:v>63.57</c:v>
                </c:pt>
                <c:pt idx="15516">
                  <c:v>78.180000000000007</c:v>
                </c:pt>
                <c:pt idx="15517">
                  <c:v>28.15</c:v>
                </c:pt>
                <c:pt idx="15518">
                  <c:v>44.81</c:v>
                </c:pt>
                <c:pt idx="15519">
                  <c:v>21.51</c:v>
                </c:pt>
                <c:pt idx="15520">
                  <c:v>46.27</c:v>
                </c:pt>
                <c:pt idx="15521">
                  <c:v>16.98</c:v>
                </c:pt>
                <c:pt idx="15522">
                  <c:v>34.01</c:v>
                </c:pt>
                <c:pt idx="15523">
                  <c:v>34.53</c:v>
                </c:pt>
                <c:pt idx="15524">
                  <c:v>63.67</c:v>
                </c:pt>
                <c:pt idx="15525">
                  <c:v>77.930000000000007</c:v>
                </c:pt>
                <c:pt idx="15526">
                  <c:v>28.15</c:v>
                </c:pt>
                <c:pt idx="15527">
                  <c:v>44.95</c:v>
                </c:pt>
                <c:pt idx="15528">
                  <c:v>21.57</c:v>
                </c:pt>
                <c:pt idx="15529">
                  <c:v>46.03</c:v>
                </c:pt>
                <c:pt idx="15530">
                  <c:v>16.78</c:v>
                </c:pt>
                <c:pt idx="15531">
                  <c:v>34.18</c:v>
                </c:pt>
                <c:pt idx="15532">
                  <c:v>34.75</c:v>
                </c:pt>
                <c:pt idx="15533">
                  <c:v>63.78</c:v>
                </c:pt>
                <c:pt idx="15534">
                  <c:v>77.680000000000007</c:v>
                </c:pt>
                <c:pt idx="15535">
                  <c:v>28.15</c:v>
                </c:pt>
                <c:pt idx="15536">
                  <c:v>45.1</c:v>
                </c:pt>
                <c:pt idx="15537">
                  <c:v>21.63</c:v>
                </c:pt>
                <c:pt idx="15538">
                  <c:v>45.8</c:v>
                </c:pt>
                <c:pt idx="15539">
                  <c:v>16.59</c:v>
                </c:pt>
                <c:pt idx="15540">
                  <c:v>34.340000000000003</c:v>
                </c:pt>
                <c:pt idx="15541">
                  <c:v>34.97</c:v>
                </c:pt>
                <c:pt idx="15542">
                  <c:v>63.88</c:v>
                </c:pt>
                <c:pt idx="15543">
                  <c:v>77.42</c:v>
                </c:pt>
                <c:pt idx="15544">
                  <c:v>28.14</c:v>
                </c:pt>
                <c:pt idx="15545">
                  <c:v>45.25</c:v>
                </c:pt>
                <c:pt idx="15546">
                  <c:v>21.68</c:v>
                </c:pt>
                <c:pt idx="15547">
                  <c:v>45.57</c:v>
                </c:pt>
                <c:pt idx="15548">
                  <c:v>16.399999999999999</c:v>
                </c:pt>
                <c:pt idx="15549">
                  <c:v>34.51</c:v>
                </c:pt>
                <c:pt idx="15550">
                  <c:v>35.19</c:v>
                </c:pt>
                <c:pt idx="15551">
                  <c:v>63.98</c:v>
                </c:pt>
                <c:pt idx="15552">
                  <c:v>77.17</c:v>
                </c:pt>
                <c:pt idx="15553">
                  <c:v>28.14</c:v>
                </c:pt>
                <c:pt idx="15554">
                  <c:v>45.39</c:v>
                </c:pt>
                <c:pt idx="15555">
                  <c:v>21.74</c:v>
                </c:pt>
                <c:pt idx="15556">
                  <c:v>45.33</c:v>
                </c:pt>
                <c:pt idx="15557">
                  <c:v>16.21</c:v>
                </c:pt>
                <c:pt idx="15558">
                  <c:v>34.67</c:v>
                </c:pt>
                <c:pt idx="15559">
                  <c:v>35.42</c:v>
                </c:pt>
                <c:pt idx="15560">
                  <c:v>64.09</c:v>
                </c:pt>
                <c:pt idx="15561">
                  <c:v>76.92</c:v>
                </c:pt>
                <c:pt idx="15562">
                  <c:v>28.14</c:v>
                </c:pt>
                <c:pt idx="15563">
                  <c:v>45.54</c:v>
                </c:pt>
                <c:pt idx="15564">
                  <c:v>21.79</c:v>
                </c:pt>
                <c:pt idx="15565">
                  <c:v>45.1</c:v>
                </c:pt>
                <c:pt idx="15566">
                  <c:v>16.02</c:v>
                </c:pt>
                <c:pt idx="15567">
                  <c:v>34.83</c:v>
                </c:pt>
                <c:pt idx="15568">
                  <c:v>35.64</c:v>
                </c:pt>
                <c:pt idx="15569">
                  <c:v>64.19</c:v>
                </c:pt>
                <c:pt idx="15570">
                  <c:v>76.67</c:v>
                </c:pt>
                <c:pt idx="15571">
                  <c:v>28.13</c:v>
                </c:pt>
                <c:pt idx="15572">
                  <c:v>45.68</c:v>
                </c:pt>
                <c:pt idx="15573">
                  <c:v>21.84</c:v>
                </c:pt>
                <c:pt idx="15574">
                  <c:v>44.86</c:v>
                </c:pt>
                <c:pt idx="15575">
                  <c:v>15.83</c:v>
                </c:pt>
                <c:pt idx="15576">
                  <c:v>35</c:v>
                </c:pt>
                <c:pt idx="15577">
                  <c:v>35.86</c:v>
                </c:pt>
                <c:pt idx="15578">
                  <c:v>64.290000000000006</c:v>
                </c:pt>
                <c:pt idx="15579">
                  <c:v>76.42</c:v>
                </c:pt>
                <c:pt idx="15580">
                  <c:v>28.12</c:v>
                </c:pt>
                <c:pt idx="15581">
                  <c:v>45.83</c:v>
                </c:pt>
                <c:pt idx="15582">
                  <c:v>21.9</c:v>
                </c:pt>
                <c:pt idx="15583">
                  <c:v>44.63</c:v>
                </c:pt>
                <c:pt idx="15584">
                  <c:v>15.64</c:v>
                </c:pt>
                <c:pt idx="15585">
                  <c:v>35.159999999999997</c:v>
                </c:pt>
                <c:pt idx="15586">
                  <c:v>36.08</c:v>
                </c:pt>
                <c:pt idx="15587">
                  <c:v>64.39</c:v>
                </c:pt>
                <c:pt idx="15588">
                  <c:v>76.17</c:v>
                </c:pt>
                <c:pt idx="15589">
                  <c:v>28.11</c:v>
                </c:pt>
                <c:pt idx="15590">
                  <c:v>45.98</c:v>
                </c:pt>
                <c:pt idx="15591">
                  <c:v>21.95</c:v>
                </c:pt>
                <c:pt idx="15592">
                  <c:v>44.4</c:v>
                </c:pt>
                <c:pt idx="15593">
                  <c:v>15.45</c:v>
                </c:pt>
                <c:pt idx="15594">
                  <c:v>35.32</c:v>
                </c:pt>
                <c:pt idx="15595">
                  <c:v>36.299999999999997</c:v>
                </c:pt>
                <c:pt idx="15596">
                  <c:v>64.489999999999995</c:v>
                </c:pt>
                <c:pt idx="15597">
                  <c:v>75.92</c:v>
                </c:pt>
                <c:pt idx="15598">
                  <c:v>28.1</c:v>
                </c:pt>
                <c:pt idx="15599">
                  <c:v>46.12</c:v>
                </c:pt>
                <c:pt idx="15600">
                  <c:v>22</c:v>
                </c:pt>
                <c:pt idx="15601">
                  <c:v>44.16</c:v>
                </c:pt>
                <c:pt idx="15602">
                  <c:v>15.26</c:v>
                </c:pt>
                <c:pt idx="15603">
                  <c:v>35.479999999999997</c:v>
                </c:pt>
                <c:pt idx="15604">
                  <c:v>36.53</c:v>
                </c:pt>
                <c:pt idx="15605">
                  <c:v>64.59</c:v>
                </c:pt>
                <c:pt idx="15606">
                  <c:v>75.66</c:v>
                </c:pt>
                <c:pt idx="15607">
                  <c:v>28.09</c:v>
                </c:pt>
                <c:pt idx="15608">
                  <c:v>46.27</c:v>
                </c:pt>
                <c:pt idx="15609">
                  <c:v>22.04</c:v>
                </c:pt>
                <c:pt idx="15610">
                  <c:v>43.93</c:v>
                </c:pt>
                <c:pt idx="15611">
                  <c:v>15.07</c:v>
                </c:pt>
                <c:pt idx="15612">
                  <c:v>35.64</c:v>
                </c:pt>
                <c:pt idx="15613">
                  <c:v>36.75</c:v>
                </c:pt>
                <c:pt idx="15614">
                  <c:v>64.680000000000007</c:v>
                </c:pt>
                <c:pt idx="15615">
                  <c:v>75.41</c:v>
                </c:pt>
                <c:pt idx="15616">
                  <c:v>28.08</c:v>
                </c:pt>
                <c:pt idx="15617">
                  <c:v>46.41</c:v>
                </c:pt>
                <c:pt idx="15618">
                  <c:v>22.09</c:v>
                </c:pt>
                <c:pt idx="15619">
                  <c:v>43.7</c:v>
                </c:pt>
                <c:pt idx="15620">
                  <c:v>14.88</c:v>
                </c:pt>
                <c:pt idx="15621">
                  <c:v>35.799999999999997</c:v>
                </c:pt>
                <c:pt idx="15622">
                  <c:v>36.97</c:v>
                </c:pt>
                <c:pt idx="15623">
                  <c:v>64.78</c:v>
                </c:pt>
                <c:pt idx="15624">
                  <c:v>75.16</c:v>
                </c:pt>
                <c:pt idx="15625">
                  <c:v>28.07</c:v>
                </c:pt>
                <c:pt idx="15626">
                  <c:v>46.56</c:v>
                </c:pt>
                <c:pt idx="15627">
                  <c:v>22.14</c:v>
                </c:pt>
                <c:pt idx="15628">
                  <c:v>43.46</c:v>
                </c:pt>
                <c:pt idx="15629">
                  <c:v>14.69</c:v>
                </c:pt>
                <c:pt idx="15630">
                  <c:v>35.96</c:v>
                </c:pt>
                <c:pt idx="15631">
                  <c:v>37.19</c:v>
                </c:pt>
                <c:pt idx="15632">
                  <c:v>64.88</c:v>
                </c:pt>
                <c:pt idx="15633">
                  <c:v>74.91</c:v>
                </c:pt>
                <c:pt idx="15634">
                  <c:v>28.05</c:v>
                </c:pt>
                <c:pt idx="15635">
                  <c:v>46.71</c:v>
                </c:pt>
                <c:pt idx="15636">
                  <c:v>22.18</c:v>
                </c:pt>
                <c:pt idx="15637">
                  <c:v>43.23</c:v>
                </c:pt>
                <c:pt idx="15638">
                  <c:v>14.5</c:v>
                </c:pt>
                <c:pt idx="15639">
                  <c:v>36.119999999999997</c:v>
                </c:pt>
                <c:pt idx="15640">
                  <c:v>37.42</c:v>
                </c:pt>
                <c:pt idx="15641">
                  <c:v>64.97</c:v>
                </c:pt>
                <c:pt idx="15642">
                  <c:v>74.650000000000006</c:v>
                </c:pt>
                <c:pt idx="15643">
                  <c:v>28.04</c:v>
                </c:pt>
                <c:pt idx="15644">
                  <c:v>46.85</c:v>
                </c:pt>
                <c:pt idx="15645">
                  <c:v>22.23</c:v>
                </c:pt>
                <c:pt idx="15646">
                  <c:v>43</c:v>
                </c:pt>
                <c:pt idx="15647">
                  <c:v>14.31</c:v>
                </c:pt>
                <c:pt idx="15648">
                  <c:v>36.28</c:v>
                </c:pt>
                <c:pt idx="15649">
                  <c:v>37.64</c:v>
                </c:pt>
                <c:pt idx="15650">
                  <c:v>65.069999999999993</c:v>
                </c:pt>
                <c:pt idx="15651">
                  <c:v>74.400000000000006</c:v>
                </c:pt>
                <c:pt idx="15652">
                  <c:v>28.02</c:v>
                </c:pt>
                <c:pt idx="15653">
                  <c:v>47</c:v>
                </c:pt>
                <c:pt idx="15654">
                  <c:v>22.27</c:v>
                </c:pt>
                <c:pt idx="15655">
                  <c:v>42.76</c:v>
                </c:pt>
                <c:pt idx="15656">
                  <c:v>14.12</c:v>
                </c:pt>
                <c:pt idx="15657">
                  <c:v>36.44</c:v>
                </c:pt>
                <c:pt idx="15658">
                  <c:v>37.86</c:v>
                </c:pt>
                <c:pt idx="15659">
                  <c:v>65.16</c:v>
                </c:pt>
                <c:pt idx="15660">
                  <c:v>74.150000000000006</c:v>
                </c:pt>
                <c:pt idx="15661">
                  <c:v>28</c:v>
                </c:pt>
                <c:pt idx="15662">
                  <c:v>47.14</c:v>
                </c:pt>
                <c:pt idx="15663">
                  <c:v>22.31</c:v>
                </c:pt>
                <c:pt idx="15664">
                  <c:v>42.53</c:v>
                </c:pt>
                <c:pt idx="15665">
                  <c:v>13.93</c:v>
                </c:pt>
                <c:pt idx="15666">
                  <c:v>36.6</c:v>
                </c:pt>
                <c:pt idx="15667">
                  <c:v>38.08</c:v>
                </c:pt>
                <c:pt idx="15668">
                  <c:v>65.25</c:v>
                </c:pt>
                <c:pt idx="15669">
                  <c:v>73.89</c:v>
                </c:pt>
                <c:pt idx="15670">
                  <c:v>27.98</c:v>
                </c:pt>
                <c:pt idx="15671">
                  <c:v>47.29</c:v>
                </c:pt>
                <c:pt idx="15672">
                  <c:v>22.35</c:v>
                </c:pt>
                <c:pt idx="15673">
                  <c:v>42.3</c:v>
                </c:pt>
                <c:pt idx="15674">
                  <c:v>13.74</c:v>
                </c:pt>
                <c:pt idx="15675">
                  <c:v>36.75</c:v>
                </c:pt>
                <c:pt idx="15676">
                  <c:v>38.31</c:v>
                </c:pt>
                <c:pt idx="15677">
                  <c:v>65.349999999999994</c:v>
                </c:pt>
                <c:pt idx="15678">
                  <c:v>73.64</c:v>
                </c:pt>
                <c:pt idx="15679">
                  <c:v>27.96</c:v>
                </c:pt>
                <c:pt idx="15680">
                  <c:v>47.43</c:v>
                </c:pt>
                <c:pt idx="15681">
                  <c:v>22.39</c:v>
                </c:pt>
                <c:pt idx="15682">
                  <c:v>42.06</c:v>
                </c:pt>
                <c:pt idx="15683">
                  <c:v>13.56</c:v>
                </c:pt>
                <c:pt idx="15684">
                  <c:v>36.909999999999997</c:v>
                </c:pt>
                <c:pt idx="15685">
                  <c:v>38.53</c:v>
                </c:pt>
                <c:pt idx="15686">
                  <c:v>65.44</c:v>
                </c:pt>
                <c:pt idx="15687">
                  <c:v>73.39</c:v>
                </c:pt>
                <c:pt idx="15688">
                  <c:v>27.93</c:v>
                </c:pt>
                <c:pt idx="15689">
                  <c:v>47.58</c:v>
                </c:pt>
                <c:pt idx="15690">
                  <c:v>22.43</c:v>
                </c:pt>
                <c:pt idx="15691">
                  <c:v>41.83</c:v>
                </c:pt>
                <c:pt idx="15692">
                  <c:v>13.37</c:v>
                </c:pt>
                <c:pt idx="15693">
                  <c:v>37.06</c:v>
                </c:pt>
                <c:pt idx="15694">
                  <c:v>38.75</c:v>
                </c:pt>
                <c:pt idx="15695">
                  <c:v>65.53</c:v>
                </c:pt>
                <c:pt idx="15696">
                  <c:v>10.32</c:v>
                </c:pt>
                <c:pt idx="15697">
                  <c:v>73.13</c:v>
                </c:pt>
                <c:pt idx="15698">
                  <c:v>27.91</c:v>
                </c:pt>
                <c:pt idx="15699">
                  <c:v>47.72</c:v>
                </c:pt>
                <c:pt idx="15700">
                  <c:v>22.46</c:v>
                </c:pt>
                <c:pt idx="15701">
                  <c:v>41.6</c:v>
                </c:pt>
                <c:pt idx="15702">
                  <c:v>13.18</c:v>
                </c:pt>
                <c:pt idx="15703">
                  <c:v>37.22</c:v>
                </c:pt>
                <c:pt idx="15704">
                  <c:v>38.97</c:v>
                </c:pt>
                <c:pt idx="15705">
                  <c:v>65.62</c:v>
                </c:pt>
                <c:pt idx="15706">
                  <c:v>10.43</c:v>
                </c:pt>
                <c:pt idx="15707">
                  <c:v>72.88</c:v>
                </c:pt>
                <c:pt idx="15708">
                  <c:v>27.88</c:v>
                </c:pt>
                <c:pt idx="15709">
                  <c:v>47.87</c:v>
                </c:pt>
                <c:pt idx="15710">
                  <c:v>22.5</c:v>
                </c:pt>
                <c:pt idx="15711">
                  <c:v>41.37</c:v>
                </c:pt>
                <c:pt idx="15712">
                  <c:v>12.99</c:v>
                </c:pt>
                <c:pt idx="15713">
                  <c:v>37.369999999999997</c:v>
                </c:pt>
                <c:pt idx="15714">
                  <c:v>39.200000000000003</c:v>
                </c:pt>
                <c:pt idx="15715">
                  <c:v>65.709999999999994</c:v>
                </c:pt>
                <c:pt idx="15716">
                  <c:v>10.54</c:v>
                </c:pt>
                <c:pt idx="15717">
                  <c:v>72.62</c:v>
                </c:pt>
                <c:pt idx="15718">
                  <c:v>27.86</c:v>
                </c:pt>
                <c:pt idx="15719">
                  <c:v>48.02</c:v>
                </c:pt>
                <c:pt idx="15720">
                  <c:v>22.53</c:v>
                </c:pt>
                <c:pt idx="15721">
                  <c:v>41.13</c:v>
                </c:pt>
                <c:pt idx="15722">
                  <c:v>12.8</c:v>
                </c:pt>
                <c:pt idx="15723">
                  <c:v>37.520000000000003</c:v>
                </c:pt>
                <c:pt idx="15724">
                  <c:v>39.42</c:v>
                </c:pt>
                <c:pt idx="15725">
                  <c:v>65.790000000000006</c:v>
                </c:pt>
                <c:pt idx="15726">
                  <c:v>10.64</c:v>
                </c:pt>
                <c:pt idx="15727">
                  <c:v>72.37</c:v>
                </c:pt>
                <c:pt idx="15728">
                  <c:v>27.83</c:v>
                </c:pt>
                <c:pt idx="15729">
                  <c:v>48.16</c:v>
                </c:pt>
                <c:pt idx="15730">
                  <c:v>22.57</c:v>
                </c:pt>
                <c:pt idx="15731">
                  <c:v>40.9</c:v>
                </c:pt>
                <c:pt idx="15732">
                  <c:v>37.67</c:v>
                </c:pt>
                <c:pt idx="15733">
                  <c:v>39.64</c:v>
                </c:pt>
                <c:pt idx="15734">
                  <c:v>65.88</c:v>
                </c:pt>
                <c:pt idx="15735">
                  <c:v>10.75</c:v>
                </c:pt>
                <c:pt idx="15736">
                  <c:v>72.12</c:v>
                </c:pt>
                <c:pt idx="15737">
                  <c:v>27.8</c:v>
                </c:pt>
                <c:pt idx="15738">
                  <c:v>48.31</c:v>
                </c:pt>
                <c:pt idx="15739">
                  <c:v>22.6</c:v>
                </c:pt>
                <c:pt idx="15740">
                  <c:v>40.67</c:v>
                </c:pt>
                <c:pt idx="15741">
                  <c:v>12.43</c:v>
                </c:pt>
                <c:pt idx="15742">
                  <c:v>37.82</c:v>
                </c:pt>
                <c:pt idx="15743">
                  <c:v>39.86</c:v>
                </c:pt>
                <c:pt idx="15744">
                  <c:v>65.97</c:v>
                </c:pt>
                <c:pt idx="15745">
                  <c:v>10.86</c:v>
                </c:pt>
                <c:pt idx="15746">
                  <c:v>71.86</c:v>
                </c:pt>
                <c:pt idx="15747">
                  <c:v>27.77</c:v>
                </c:pt>
                <c:pt idx="15748">
                  <c:v>48.45</c:v>
                </c:pt>
                <c:pt idx="15749">
                  <c:v>22.63</c:v>
                </c:pt>
                <c:pt idx="15750">
                  <c:v>40.44</c:v>
                </c:pt>
                <c:pt idx="15751">
                  <c:v>12.24</c:v>
                </c:pt>
                <c:pt idx="15752">
                  <c:v>37.97</c:v>
                </c:pt>
                <c:pt idx="15753">
                  <c:v>40.08</c:v>
                </c:pt>
                <c:pt idx="15754">
                  <c:v>66.05</c:v>
                </c:pt>
                <c:pt idx="15755">
                  <c:v>10.96</c:v>
                </c:pt>
                <c:pt idx="15756">
                  <c:v>71.61</c:v>
                </c:pt>
                <c:pt idx="15757">
                  <c:v>27.74</c:v>
                </c:pt>
                <c:pt idx="15758">
                  <c:v>48.6</c:v>
                </c:pt>
                <c:pt idx="15759">
                  <c:v>22.66</c:v>
                </c:pt>
                <c:pt idx="15760">
                  <c:v>40.21</c:v>
                </c:pt>
                <c:pt idx="15761">
                  <c:v>12.06</c:v>
                </c:pt>
                <c:pt idx="15762">
                  <c:v>38.119999999999997</c:v>
                </c:pt>
                <c:pt idx="15763">
                  <c:v>40.31</c:v>
                </c:pt>
                <c:pt idx="15764">
                  <c:v>66.14</c:v>
                </c:pt>
                <c:pt idx="15765">
                  <c:v>11.06</c:v>
                </c:pt>
                <c:pt idx="15766">
                  <c:v>71.349999999999994</c:v>
                </c:pt>
                <c:pt idx="15767">
                  <c:v>27.7</c:v>
                </c:pt>
                <c:pt idx="15768">
                  <c:v>48.74</c:v>
                </c:pt>
                <c:pt idx="15769">
                  <c:v>22.69</c:v>
                </c:pt>
                <c:pt idx="15770">
                  <c:v>39.979999999999997</c:v>
                </c:pt>
                <c:pt idx="15771">
                  <c:v>11.87</c:v>
                </c:pt>
                <c:pt idx="15772">
                  <c:v>38.270000000000003</c:v>
                </c:pt>
                <c:pt idx="15773">
                  <c:v>40.53</c:v>
                </c:pt>
                <c:pt idx="15774">
                  <c:v>66.22</c:v>
                </c:pt>
                <c:pt idx="15775">
                  <c:v>11.17</c:v>
                </c:pt>
                <c:pt idx="15776">
                  <c:v>71.099999999999994</c:v>
                </c:pt>
                <c:pt idx="15777">
                  <c:v>27.67</c:v>
                </c:pt>
                <c:pt idx="15778">
                  <c:v>48.89</c:v>
                </c:pt>
                <c:pt idx="15779">
                  <c:v>22.72</c:v>
                </c:pt>
                <c:pt idx="15780">
                  <c:v>39.74</c:v>
                </c:pt>
                <c:pt idx="15781">
                  <c:v>11.69</c:v>
                </c:pt>
                <c:pt idx="15782">
                  <c:v>38.42</c:v>
                </c:pt>
                <c:pt idx="15783">
                  <c:v>40.75</c:v>
                </c:pt>
                <c:pt idx="15784">
                  <c:v>66.3</c:v>
                </c:pt>
                <c:pt idx="15785">
                  <c:v>11.27</c:v>
                </c:pt>
                <c:pt idx="15786">
                  <c:v>70.849999999999994</c:v>
                </c:pt>
                <c:pt idx="15787">
                  <c:v>27.63</c:v>
                </c:pt>
                <c:pt idx="15788">
                  <c:v>49.03</c:v>
                </c:pt>
                <c:pt idx="15789">
                  <c:v>22.74</c:v>
                </c:pt>
                <c:pt idx="15790">
                  <c:v>39.51</c:v>
                </c:pt>
                <c:pt idx="15791">
                  <c:v>11.5</c:v>
                </c:pt>
                <c:pt idx="15792">
                  <c:v>38.57</c:v>
                </c:pt>
                <c:pt idx="15793">
                  <c:v>40.97</c:v>
                </c:pt>
                <c:pt idx="15794">
                  <c:v>66.38</c:v>
                </c:pt>
                <c:pt idx="15795">
                  <c:v>11.37</c:v>
                </c:pt>
                <c:pt idx="15796">
                  <c:v>70.59</c:v>
                </c:pt>
                <c:pt idx="15797">
                  <c:v>27.6</c:v>
                </c:pt>
                <c:pt idx="15798">
                  <c:v>49.18</c:v>
                </c:pt>
                <c:pt idx="15799">
                  <c:v>22.77</c:v>
                </c:pt>
                <c:pt idx="15800">
                  <c:v>39.28</c:v>
                </c:pt>
                <c:pt idx="15801">
                  <c:v>11.31</c:v>
                </c:pt>
                <c:pt idx="15802">
                  <c:v>38.71</c:v>
                </c:pt>
                <c:pt idx="15803">
                  <c:v>41.2</c:v>
                </c:pt>
                <c:pt idx="15804">
                  <c:v>66.459999999999994</c:v>
                </c:pt>
                <c:pt idx="15805">
                  <c:v>11.47</c:v>
                </c:pt>
                <c:pt idx="15806">
                  <c:v>70.34</c:v>
                </c:pt>
                <c:pt idx="15807">
                  <c:v>27.56</c:v>
                </c:pt>
                <c:pt idx="15808">
                  <c:v>49.32</c:v>
                </c:pt>
                <c:pt idx="15809">
                  <c:v>22.79</c:v>
                </c:pt>
                <c:pt idx="15810">
                  <c:v>39.049999999999997</c:v>
                </c:pt>
                <c:pt idx="15811">
                  <c:v>11.13</c:v>
                </c:pt>
                <c:pt idx="15812">
                  <c:v>38.86</c:v>
                </c:pt>
                <c:pt idx="15813">
                  <c:v>41.42</c:v>
                </c:pt>
                <c:pt idx="15814">
                  <c:v>66.540000000000006</c:v>
                </c:pt>
                <c:pt idx="15815">
                  <c:v>11.57</c:v>
                </c:pt>
                <c:pt idx="15816">
                  <c:v>70.08</c:v>
                </c:pt>
                <c:pt idx="15817">
                  <c:v>27.52</c:v>
                </c:pt>
                <c:pt idx="15818">
                  <c:v>49.47</c:v>
                </c:pt>
                <c:pt idx="15819">
                  <c:v>22.81</c:v>
                </c:pt>
                <c:pt idx="15820">
                  <c:v>38.82</c:v>
                </c:pt>
                <c:pt idx="15821">
                  <c:v>10.94</c:v>
                </c:pt>
                <c:pt idx="15822">
                  <c:v>39</c:v>
                </c:pt>
                <c:pt idx="15823">
                  <c:v>41.64</c:v>
                </c:pt>
                <c:pt idx="15824">
                  <c:v>66.62</c:v>
                </c:pt>
                <c:pt idx="15825">
                  <c:v>11.67</c:v>
                </c:pt>
                <c:pt idx="15826">
                  <c:v>69.83</c:v>
                </c:pt>
                <c:pt idx="15827">
                  <c:v>27.48</c:v>
                </c:pt>
                <c:pt idx="15828">
                  <c:v>49.61</c:v>
                </c:pt>
                <c:pt idx="15829">
                  <c:v>22.84</c:v>
                </c:pt>
                <c:pt idx="15830">
                  <c:v>38.590000000000003</c:v>
                </c:pt>
                <c:pt idx="15831">
                  <c:v>39.15</c:v>
                </c:pt>
                <c:pt idx="15832">
                  <c:v>41.86</c:v>
                </c:pt>
                <c:pt idx="15833">
                  <c:v>66.7</c:v>
                </c:pt>
                <c:pt idx="15834">
                  <c:v>11.77</c:v>
                </c:pt>
                <c:pt idx="15835">
                  <c:v>69.569999999999993</c:v>
                </c:pt>
                <c:pt idx="15836">
                  <c:v>27.43</c:v>
                </c:pt>
                <c:pt idx="15837">
                  <c:v>49.76</c:v>
                </c:pt>
                <c:pt idx="15838">
                  <c:v>22.86</c:v>
                </c:pt>
                <c:pt idx="15839">
                  <c:v>38.36</c:v>
                </c:pt>
                <c:pt idx="15840">
                  <c:v>10.58</c:v>
                </c:pt>
                <c:pt idx="15841">
                  <c:v>39.29</c:v>
                </c:pt>
                <c:pt idx="15842">
                  <c:v>42.08</c:v>
                </c:pt>
                <c:pt idx="15843">
                  <c:v>66.78</c:v>
                </c:pt>
                <c:pt idx="15844">
                  <c:v>11.86</c:v>
                </c:pt>
                <c:pt idx="15845">
                  <c:v>69.319999999999993</c:v>
                </c:pt>
                <c:pt idx="15846">
                  <c:v>27.39</c:v>
                </c:pt>
                <c:pt idx="15847">
                  <c:v>49.9</c:v>
                </c:pt>
                <c:pt idx="15848">
                  <c:v>22.88</c:v>
                </c:pt>
                <c:pt idx="15849">
                  <c:v>38.130000000000003</c:v>
                </c:pt>
                <c:pt idx="15850">
                  <c:v>10.39</c:v>
                </c:pt>
                <c:pt idx="15851">
                  <c:v>39.43</c:v>
                </c:pt>
                <c:pt idx="15852">
                  <c:v>42.31</c:v>
                </c:pt>
                <c:pt idx="15853">
                  <c:v>66.849999999999994</c:v>
                </c:pt>
                <c:pt idx="15854">
                  <c:v>11.96</c:v>
                </c:pt>
                <c:pt idx="15855">
                  <c:v>69.06</c:v>
                </c:pt>
                <c:pt idx="15856">
                  <c:v>27.34</c:v>
                </c:pt>
                <c:pt idx="15857">
                  <c:v>50.04</c:v>
                </c:pt>
                <c:pt idx="15858">
                  <c:v>22.89</c:v>
                </c:pt>
                <c:pt idx="15859">
                  <c:v>37.9</c:v>
                </c:pt>
                <c:pt idx="15860">
                  <c:v>10.210000000000001</c:v>
                </c:pt>
                <c:pt idx="15861">
                  <c:v>39.57</c:v>
                </c:pt>
                <c:pt idx="15862">
                  <c:v>42.53</c:v>
                </c:pt>
                <c:pt idx="15863">
                  <c:v>66.930000000000007</c:v>
                </c:pt>
                <c:pt idx="15864">
                  <c:v>12.06</c:v>
                </c:pt>
                <c:pt idx="15865">
                  <c:v>68.81</c:v>
                </c:pt>
                <c:pt idx="15866">
                  <c:v>27.3</c:v>
                </c:pt>
                <c:pt idx="15867">
                  <c:v>50.19</c:v>
                </c:pt>
                <c:pt idx="15868">
                  <c:v>22.91</c:v>
                </c:pt>
                <c:pt idx="15869">
                  <c:v>37.67</c:v>
                </c:pt>
                <c:pt idx="15870">
                  <c:v>39.71</c:v>
                </c:pt>
                <c:pt idx="15871">
                  <c:v>42.75</c:v>
                </c:pt>
                <c:pt idx="15872">
                  <c:v>67</c:v>
                </c:pt>
                <c:pt idx="15873">
                  <c:v>12.15</c:v>
                </c:pt>
                <c:pt idx="15874">
                  <c:v>68.55</c:v>
                </c:pt>
                <c:pt idx="15875">
                  <c:v>27.25</c:v>
                </c:pt>
                <c:pt idx="15876">
                  <c:v>50.33</c:v>
                </c:pt>
                <c:pt idx="15877">
                  <c:v>22.93</c:v>
                </c:pt>
                <c:pt idx="15878">
                  <c:v>37.44</c:v>
                </c:pt>
                <c:pt idx="15879">
                  <c:v>39.85</c:v>
                </c:pt>
                <c:pt idx="15880">
                  <c:v>42.97</c:v>
                </c:pt>
                <c:pt idx="15881">
                  <c:v>67.069999999999993</c:v>
                </c:pt>
                <c:pt idx="15882">
                  <c:v>12.25</c:v>
                </c:pt>
                <c:pt idx="15883">
                  <c:v>68.3</c:v>
                </c:pt>
                <c:pt idx="15884">
                  <c:v>27.2</c:v>
                </c:pt>
                <c:pt idx="15885">
                  <c:v>50.48</c:v>
                </c:pt>
                <c:pt idx="15886">
                  <c:v>22.94</c:v>
                </c:pt>
                <c:pt idx="15887">
                  <c:v>37.21</c:v>
                </c:pt>
                <c:pt idx="15888">
                  <c:v>39.99</c:v>
                </c:pt>
                <c:pt idx="15889">
                  <c:v>43.19</c:v>
                </c:pt>
                <c:pt idx="15890">
                  <c:v>67.14</c:v>
                </c:pt>
                <c:pt idx="15891">
                  <c:v>12.34</c:v>
                </c:pt>
                <c:pt idx="15892">
                  <c:v>68.040000000000006</c:v>
                </c:pt>
                <c:pt idx="15893">
                  <c:v>27.15</c:v>
                </c:pt>
                <c:pt idx="15894">
                  <c:v>50.62</c:v>
                </c:pt>
                <c:pt idx="15895">
                  <c:v>22.96</c:v>
                </c:pt>
                <c:pt idx="15896">
                  <c:v>36.979999999999997</c:v>
                </c:pt>
                <c:pt idx="15897">
                  <c:v>40.130000000000003</c:v>
                </c:pt>
                <c:pt idx="15898">
                  <c:v>43.42</c:v>
                </c:pt>
                <c:pt idx="15899">
                  <c:v>67.209999999999994</c:v>
                </c:pt>
                <c:pt idx="15900">
                  <c:v>67.790000000000006</c:v>
                </c:pt>
                <c:pt idx="15901">
                  <c:v>27.1</c:v>
                </c:pt>
                <c:pt idx="15902">
                  <c:v>50.77</c:v>
                </c:pt>
                <c:pt idx="15903">
                  <c:v>22.97</c:v>
                </c:pt>
                <c:pt idx="15904">
                  <c:v>36.75</c:v>
                </c:pt>
                <c:pt idx="15905">
                  <c:v>40.26</c:v>
                </c:pt>
                <c:pt idx="15906">
                  <c:v>43.64</c:v>
                </c:pt>
                <c:pt idx="15907">
                  <c:v>67.28</c:v>
                </c:pt>
                <c:pt idx="15908">
                  <c:v>12.52</c:v>
                </c:pt>
                <c:pt idx="15909">
                  <c:v>67.53</c:v>
                </c:pt>
                <c:pt idx="15910">
                  <c:v>27.05</c:v>
                </c:pt>
                <c:pt idx="15911">
                  <c:v>50.91</c:v>
                </c:pt>
                <c:pt idx="15912">
                  <c:v>22.98</c:v>
                </c:pt>
                <c:pt idx="15913">
                  <c:v>36.520000000000003</c:v>
                </c:pt>
                <c:pt idx="15914">
                  <c:v>40.4</c:v>
                </c:pt>
                <c:pt idx="15915">
                  <c:v>43.86</c:v>
                </c:pt>
                <c:pt idx="15916">
                  <c:v>67.349999999999994</c:v>
                </c:pt>
                <c:pt idx="15917">
                  <c:v>12.61</c:v>
                </c:pt>
                <c:pt idx="15918">
                  <c:v>67.28</c:v>
                </c:pt>
                <c:pt idx="15919">
                  <c:v>26.99</c:v>
                </c:pt>
                <c:pt idx="15920">
                  <c:v>51.05</c:v>
                </c:pt>
                <c:pt idx="15921">
                  <c:v>22.99</c:v>
                </c:pt>
                <c:pt idx="15922">
                  <c:v>36.29</c:v>
                </c:pt>
                <c:pt idx="15923">
                  <c:v>40.53</c:v>
                </c:pt>
                <c:pt idx="15924">
                  <c:v>44.08</c:v>
                </c:pt>
                <c:pt idx="15925">
                  <c:v>67.42</c:v>
                </c:pt>
                <c:pt idx="15926">
                  <c:v>67.02</c:v>
                </c:pt>
                <c:pt idx="15927">
                  <c:v>26.94</c:v>
                </c:pt>
                <c:pt idx="15928">
                  <c:v>51.2</c:v>
                </c:pt>
                <c:pt idx="15929">
                  <c:v>23</c:v>
                </c:pt>
                <c:pt idx="15930">
                  <c:v>36.06</c:v>
                </c:pt>
                <c:pt idx="15931">
                  <c:v>40.659999999999997</c:v>
                </c:pt>
                <c:pt idx="15932">
                  <c:v>44.3</c:v>
                </c:pt>
                <c:pt idx="15933">
                  <c:v>67.48</c:v>
                </c:pt>
                <c:pt idx="15934">
                  <c:v>66.77</c:v>
                </c:pt>
                <c:pt idx="15935">
                  <c:v>26.88</c:v>
                </c:pt>
                <c:pt idx="15936">
                  <c:v>51.34</c:v>
                </c:pt>
                <c:pt idx="15937">
                  <c:v>23.01</c:v>
                </c:pt>
                <c:pt idx="15938">
                  <c:v>35.83</c:v>
                </c:pt>
                <c:pt idx="15939">
                  <c:v>40.79</c:v>
                </c:pt>
                <c:pt idx="15940">
                  <c:v>44.52</c:v>
                </c:pt>
                <c:pt idx="15941">
                  <c:v>67.55</c:v>
                </c:pt>
                <c:pt idx="15942">
                  <c:v>66.510000000000005</c:v>
                </c:pt>
                <c:pt idx="15943">
                  <c:v>26.82</c:v>
                </c:pt>
                <c:pt idx="15944">
                  <c:v>51.49</c:v>
                </c:pt>
                <c:pt idx="15945">
                  <c:v>23.01</c:v>
                </c:pt>
                <c:pt idx="15946">
                  <c:v>35.6</c:v>
                </c:pt>
                <c:pt idx="15947">
                  <c:v>40.92</c:v>
                </c:pt>
                <c:pt idx="15948">
                  <c:v>44.74</c:v>
                </c:pt>
                <c:pt idx="15949">
                  <c:v>67.61</c:v>
                </c:pt>
                <c:pt idx="15950">
                  <c:v>66.260000000000005</c:v>
                </c:pt>
                <c:pt idx="15951">
                  <c:v>26.77</c:v>
                </c:pt>
                <c:pt idx="15952">
                  <c:v>51.63</c:v>
                </c:pt>
                <c:pt idx="15953">
                  <c:v>23.02</c:v>
                </c:pt>
                <c:pt idx="15954">
                  <c:v>35.369999999999997</c:v>
                </c:pt>
                <c:pt idx="15955">
                  <c:v>41.05</c:v>
                </c:pt>
                <c:pt idx="15956">
                  <c:v>44.97</c:v>
                </c:pt>
                <c:pt idx="15957">
                  <c:v>67.67</c:v>
                </c:pt>
                <c:pt idx="15958">
                  <c:v>66</c:v>
                </c:pt>
                <c:pt idx="15959">
                  <c:v>26.71</c:v>
                </c:pt>
                <c:pt idx="15960">
                  <c:v>51.77</c:v>
                </c:pt>
                <c:pt idx="15961">
                  <c:v>23.02</c:v>
                </c:pt>
                <c:pt idx="15962">
                  <c:v>35.15</c:v>
                </c:pt>
                <c:pt idx="15963">
                  <c:v>41.18</c:v>
                </c:pt>
                <c:pt idx="15964">
                  <c:v>45.19</c:v>
                </c:pt>
                <c:pt idx="15965">
                  <c:v>67.73</c:v>
                </c:pt>
                <c:pt idx="15966">
                  <c:v>65.75</c:v>
                </c:pt>
                <c:pt idx="15967">
                  <c:v>26.64</c:v>
                </c:pt>
                <c:pt idx="15968">
                  <c:v>51.92</c:v>
                </c:pt>
                <c:pt idx="15969">
                  <c:v>23.02</c:v>
                </c:pt>
                <c:pt idx="15970">
                  <c:v>34.92</c:v>
                </c:pt>
                <c:pt idx="15971">
                  <c:v>41.31</c:v>
                </c:pt>
                <c:pt idx="15972">
                  <c:v>45.41</c:v>
                </c:pt>
                <c:pt idx="15973">
                  <c:v>67.790000000000006</c:v>
                </c:pt>
                <c:pt idx="15974">
                  <c:v>13.22</c:v>
                </c:pt>
                <c:pt idx="15975">
                  <c:v>65.489999999999995</c:v>
                </c:pt>
                <c:pt idx="15976">
                  <c:v>26.58</c:v>
                </c:pt>
                <c:pt idx="15977">
                  <c:v>52.06</c:v>
                </c:pt>
                <c:pt idx="15978">
                  <c:v>23.03</c:v>
                </c:pt>
                <c:pt idx="15979">
                  <c:v>34.69</c:v>
                </c:pt>
                <c:pt idx="15980">
                  <c:v>41.44</c:v>
                </c:pt>
                <c:pt idx="15981">
                  <c:v>45.63</c:v>
                </c:pt>
                <c:pt idx="15982">
                  <c:v>67.849999999999994</c:v>
                </c:pt>
                <c:pt idx="15983">
                  <c:v>13.3</c:v>
                </c:pt>
                <c:pt idx="15984">
                  <c:v>65.239999999999995</c:v>
                </c:pt>
                <c:pt idx="15985">
                  <c:v>26.52</c:v>
                </c:pt>
                <c:pt idx="15986">
                  <c:v>52.21</c:v>
                </c:pt>
                <c:pt idx="15987">
                  <c:v>23.03</c:v>
                </c:pt>
                <c:pt idx="15988">
                  <c:v>34.46</c:v>
                </c:pt>
                <c:pt idx="15989">
                  <c:v>41.56</c:v>
                </c:pt>
                <c:pt idx="15990">
                  <c:v>45.85</c:v>
                </c:pt>
                <c:pt idx="15991">
                  <c:v>67.91</c:v>
                </c:pt>
                <c:pt idx="15992">
                  <c:v>13.38</c:v>
                </c:pt>
                <c:pt idx="15993">
                  <c:v>64.98</c:v>
                </c:pt>
                <c:pt idx="15994">
                  <c:v>26.45</c:v>
                </c:pt>
                <c:pt idx="15995">
                  <c:v>52.35</c:v>
                </c:pt>
                <c:pt idx="15996">
                  <c:v>23.03</c:v>
                </c:pt>
                <c:pt idx="15997">
                  <c:v>34.229999999999997</c:v>
                </c:pt>
                <c:pt idx="15998">
                  <c:v>41.69</c:v>
                </c:pt>
                <c:pt idx="15999">
                  <c:v>46.07</c:v>
                </c:pt>
                <c:pt idx="16000">
                  <c:v>67.97</c:v>
                </c:pt>
                <c:pt idx="16001">
                  <c:v>13.47</c:v>
                </c:pt>
                <c:pt idx="16002">
                  <c:v>64.73</c:v>
                </c:pt>
                <c:pt idx="16003">
                  <c:v>26.39</c:v>
                </c:pt>
                <c:pt idx="16004">
                  <c:v>52.49</c:v>
                </c:pt>
                <c:pt idx="16005">
                  <c:v>23.02</c:v>
                </c:pt>
                <c:pt idx="16006">
                  <c:v>34.01</c:v>
                </c:pt>
                <c:pt idx="16007">
                  <c:v>41.81</c:v>
                </c:pt>
                <c:pt idx="16008">
                  <c:v>46.29</c:v>
                </c:pt>
                <c:pt idx="16009">
                  <c:v>68.02</c:v>
                </c:pt>
                <c:pt idx="16010">
                  <c:v>13.55</c:v>
                </c:pt>
                <c:pt idx="16011">
                  <c:v>64.47</c:v>
                </c:pt>
                <c:pt idx="16012">
                  <c:v>26.32</c:v>
                </c:pt>
                <c:pt idx="16013">
                  <c:v>52.64</c:v>
                </c:pt>
                <c:pt idx="16014">
                  <c:v>23.02</c:v>
                </c:pt>
                <c:pt idx="16015">
                  <c:v>33.78</c:v>
                </c:pt>
                <c:pt idx="16016">
                  <c:v>41.93</c:v>
                </c:pt>
                <c:pt idx="16017">
                  <c:v>46.51</c:v>
                </c:pt>
                <c:pt idx="16018">
                  <c:v>68.069999999999993</c:v>
                </c:pt>
                <c:pt idx="16019">
                  <c:v>13.63</c:v>
                </c:pt>
                <c:pt idx="16020">
                  <c:v>64.209999999999994</c:v>
                </c:pt>
                <c:pt idx="16021">
                  <c:v>26.25</c:v>
                </c:pt>
                <c:pt idx="16022">
                  <c:v>52.78</c:v>
                </c:pt>
                <c:pt idx="16023">
                  <c:v>23.02</c:v>
                </c:pt>
                <c:pt idx="16024">
                  <c:v>33.549999999999997</c:v>
                </c:pt>
                <c:pt idx="16025">
                  <c:v>42.05</c:v>
                </c:pt>
                <c:pt idx="16026">
                  <c:v>46.73</c:v>
                </c:pt>
                <c:pt idx="16027">
                  <c:v>68.13</c:v>
                </c:pt>
                <c:pt idx="16028">
                  <c:v>13.7</c:v>
                </c:pt>
                <c:pt idx="16029">
                  <c:v>63.96</c:v>
                </c:pt>
                <c:pt idx="16030">
                  <c:v>26.18</c:v>
                </c:pt>
                <c:pt idx="16031">
                  <c:v>52.92</c:v>
                </c:pt>
                <c:pt idx="16032">
                  <c:v>23.01</c:v>
                </c:pt>
                <c:pt idx="16033">
                  <c:v>33.32</c:v>
                </c:pt>
                <c:pt idx="16034">
                  <c:v>42.17</c:v>
                </c:pt>
                <c:pt idx="16035">
                  <c:v>46.95</c:v>
                </c:pt>
                <c:pt idx="16036">
                  <c:v>68.180000000000007</c:v>
                </c:pt>
                <c:pt idx="16037">
                  <c:v>13.78</c:v>
                </c:pt>
                <c:pt idx="16038">
                  <c:v>63.7</c:v>
                </c:pt>
                <c:pt idx="16039">
                  <c:v>26.11</c:v>
                </c:pt>
                <c:pt idx="16040">
                  <c:v>53.07</c:v>
                </c:pt>
                <c:pt idx="16041">
                  <c:v>23.01</c:v>
                </c:pt>
                <c:pt idx="16042">
                  <c:v>33.1</c:v>
                </c:pt>
                <c:pt idx="16043">
                  <c:v>42.29</c:v>
                </c:pt>
                <c:pt idx="16044">
                  <c:v>47.17</c:v>
                </c:pt>
                <c:pt idx="16045">
                  <c:v>68.23</c:v>
                </c:pt>
                <c:pt idx="16046">
                  <c:v>13.86</c:v>
                </c:pt>
                <c:pt idx="16047">
                  <c:v>63.45</c:v>
                </c:pt>
                <c:pt idx="16048">
                  <c:v>26.04</c:v>
                </c:pt>
                <c:pt idx="16049">
                  <c:v>53.21</c:v>
                </c:pt>
                <c:pt idx="16050">
                  <c:v>23</c:v>
                </c:pt>
                <c:pt idx="16051">
                  <c:v>32.869999999999997</c:v>
                </c:pt>
                <c:pt idx="16052">
                  <c:v>42.4</c:v>
                </c:pt>
                <c:pt idx="16053">
                  <c:v>47.39</c:v>
                </c:pt>
                <c:pt idx="16054">
                  <c:v>68.28</c:v>
                </c:pt>
                <c:pt idx="16055">
                  <c:v>13.93</c:v>
                </c:pt>
                <c:pt idx="16056">
                  <c:v>63.19</c:v>
                </c:pt>
                <c:pt idx="16057">
                  <c:v>25.97</c:v>
                </c:pt>
                <c:pt idx="16058">
                  <c:v>53.35</c:v>
                </c:pt>
                <c:pt idx="16059">
                  <c:v>22.99</c:v>
                </c:pt>
                <c:pt idx="16060">
                  <c:v>32.64</c:v>
                </c:pt>
                <c:pt idx="16061">
                  <c:v>42.52</c:v>
                </c:pt>
                <c:pt idx="16062">
                  <c:v>47.61</c:v>
                </c:pt>
                <c:pt idx="16063">
                  <c:v>68.319999999999993</c:v>
                </c:pt>
                <c:pt idx="16064">
                  <c:v>14.01</c:v>
                </c:pt>
                <c:pt idx="16065">
                  <c:v>62.94</c:v>
                </c:pt>
                <c:pt idx="16066">
                  <c:v>25.89</c:v>
                </c:pt>
                <c:pt idx="16067">
                  <c:v>53.5</c:v>
                </c:pt>
                <c:pt idx="16068">
                  <c:v>22.98</c:v>
                </c:pt>
                <c:pt idx="16069">
                  <c:v>32.42</c:v>
                </c:pt>
                <c:pt idx="16070">
                  <c:v>42.63</c:v>
                </c:pt>
                <c:pt idx="16071">
                  <c:v>47.83</c:v>
                </c:pt>
                <c:pt idx="16072">
                  <c:v>68.37</c:v>
                </c:pt>
                <c:pt idx="16073">
                  <c:v>14.08</c:v>
                </c:pt>
                <c:pt idx="16074">
                  <c:v>62.68</c:v>
                </c:pt>
                <c:pt idx="16075">
                  <c:v>25.82</c:v>
                </c:pt>
                <c:pt idx="16076">
                  <c:v>53.64</c:v>
                </c:pt>
                <c:pt idx="16077">
                  <c:v>22.97</c:v>
                </c:pt>
                <c:pt idx="16078">
                  <c:v>32.19</c:v>
                </c:pt>
                <c:pt idx="16079">
                  <c:v>42.75</c:v>
                </c:pt>
                <c:pt idx="16080">
                  <c:v>48.05</c:v>
                </c:pt>
                <c:pt idx="16081">
                  <c:v>68.41</c:v>
                </c:pt>
                <c:pt idx="16082">
                  <c:v>14.16</c:v>
                </c:pt>
                <c:pt idx="16083">
                  <c:v>62.43</c:v>
                </c:pt>
                <c:pt idx="16084">
                  <c:v>25.74</c:v>
                </c:pt>
                <c:pt idx="16085">
                  <c:v>53.78</c:v>
                </c:pt>
                <c:pt idx="16086">
                  <c:v>22.96</c:v>
                </c:pt>
                <c:pt idx="16087">
                  <c:v>31.97</c:v>
                </c:pt>
                <c:pt idx="16088">
                  <c:v>42.86</c:v>
                </c:pt>
                <c:pt idx="16089">
                  <c:v>48.27</c:v>
                </c:pt>
                <c:pt idx="16090">
                  <c:v>68.459999999999994</c:v>
                </c:pt>
                <c:pt idx="16091">
                  <c:v>14.23</c:v>
                </c:pt>
                <c:pt idx="16092">
                  <c:v>62.17</c:v>
                </c:pt>
                <c:pt idx="16093">
                  <c:v>25.66</c:v>
                </c:pt>
                <c:pt idx="16094">
                  <c:v>53.92</c:v>
                </c:pt>
                <c:pt idx="16095">
                  <c:v>22.95</c:v>
                </c:pt>
                <c:pt idx="16096">
                  <c:v>31.74</c:v>
                </c:pt>
                <c:pt idx="16097">
                  <c:v>42.97</c:v>
                </c:pt>
                <c:pt idx="16098">
                  <c:v>48.49</c:v>
                </c:pt>
                <c:pt idx="16099">
                  <c:v>68.5</c:v>
                </c:pt>
                <c:pt idx="16100">
                  <c:v>14.3</c:v>
                </c:pt>
                <c:pt idx="16101">
                  <c:v>61.92</c:v>
                </c:pt>
                <c:pt idx="16102">
                  <c:v>25.58</c:v>
                </c:pt>
                <c:pt idx="16103">
                  <c:v>54.07</c:v>
                </c:pt>
                <c:pt idx="16104">
                  <c:v>22.93</c:v>
                </c:pt>
                <c:pt idx="16105">
                  <c:v>31.51</c:v>
                </c:pt>
                <c:pt idx="16106">
                  <c:v>43.08</c:v>
                </c:pt>
                <c:pt idx="16107">
                  <c:v>48.71</c:v>
                </c:pt>
                <c:pt idx="16108">
                  <c:v>68.540000000000006</c:v>
                </c:pt>
                <c:pt idx="16109">
                  <c:v>14.37</c:v>
                </c:pt>
                <c:pt idx="16110">
                  <c:v>61.66</c:v>
                </c:pt>
                <c:pt idx="16111">
                  <c:v>25.5</c:v>
                </c:pt>
                <c:pt idx="16112">
                  <c:v>54.21</c:v>
                </c:pt>
                <c:pt idx="16113">
                  <c:v>22.92</c:v>
                </c:pt>
                <c:pt idx="16114">
                  <c:v>31.29</c:v>
                </c:pt>
                <c:pt idx="16115">
                  <c:v>43.19</c:v>
                </c:pt>
                <c:pt idx="16116">
                  <c:v>48.93</c:v>
                </c:pt>
                <c:pt idx="16117">
                  <c:v>68.58</c:v>
                </c:pt>
                <c:pt idx="16118">
                  <c:v>14.44</c:v>
                </c:pt>
                <c:pt idx="16119">
                  <c:v>61.41</c:v>
                </c:pt>
                <c:pt idx="16120">
                  <c:v>25.42</c:v>
                </c:pt>
                <c:pt idx="16121">
                  <c:v>54.35</c:v>
                </c:pt>
                <c:pt idx="16122">
                  <c:v>22.9</c:v>
                </c:pt>
                <c:pt idx="16123">
                  <c:v>31.06</c:v>
                </c:pt>
                <c:pt idx="16124">
                  <c:v>43.29</c:v>
                </c:pt>
                <c:pt idx="16125">
                  <c:v>49.15</c:v>
                </c:pt>
                <c:pt idx="16126">
                  <c:v>68.62</c:v>
                </c:pt>
                <c:pt idx="16127">
                  <c:v>14.51</c:v>
                </c:pt>
                <c:pt idx="16128">
                  <c:v>61.15</c:v>
                </c:pt>
                <c:pt idx="16129">
                  <c:v>25.34</c:v>
                </c:pt>
                <c:pt idx="16130">
                  <c:v>54.49</c:v>
                </c:pt>
                <c:pt idx="16131">
                  <c:v>22.88</c:v>
                </c:pt>
                <c:pt idx="16132">
                  <c:v>30.84</c:v>
                </c:pt>
                <c:pt idx="16133">
                  <c:v>43.4</c:v>
                </c:pt>
                <c:pt idx="16134">
                  <c:v>49.37</c:v>
                </c:pt>
                <c:pt idx="16135">
                  <c:v>68.650000000000006</c:v>
                </c:pt>
                <c:pt idx="16136">
                  <c:v>14.57</c:v>
                </c:pt>
                <c:pt idx="16137">
                  <c:v>60.9</c:v>
                </c:pt>
                <c:pt idx="16138">
                  <c:v>25.25</c:v>
                </c:pt>
                <c:pt idx="16139">
                  <c:v>54.64</c:v>
                </c:pt>
                <c:pt idx="16140">
                  <c:v>22.86</c:v>
                </c:pt>
                <c:pt idx="16141">
                  <c:v>30.61</c:v>
                </c:pt>
                <c:pt idx="16142">
                  <c:v>43.5</c:v>
                </c:pt>
                <c:pt idx="16143">
                  <c:v>49.58</c:v>
                </c:pt>
                <c:pt idx="16144">
                  <c:v>68.69</c:v>
                </c:pt>
                <c:pt idx="16145">
                  <c:v>14.64</c:v>
                </c:pt>
                <c:pt idx="16146">
                  <c:v>60.64</c:v>
                </c:pt>
                <c:pt idx="16147">
                  <c:v>25.17</c:v>
                </c:pt>
                <c:pt idx="16148">
                  <c:v>54.78</c:v>
                </c:pt>
                <c:pt idx="16149">
                  <c:v>22.84</c:v>
                </c:pt>
                <c:pt idx="16150">
                  <c:v>30.39</c:v>
                </c:pt>
                <c:pt idx="16151">
                  <c:v>43.6</c:v>
                </c:pt>
                <c:pt idx="16152">
                  <c:v>49.8</c:v>
                </c:pt>
                <c:pt idx="16153">
                  <c:v>68.72</c:v>
                </c:pt>
                <c:pt idx="16154">
                  <c:v>14.7</c:v>
                </c:pt>
                <c:pt idx="16155">
                  <c:v>60.39</c:v>
                </c:pt>
                <c:pt idx="16156">
                  <c:v>25.08</c:v>
                </c:pt>
                <c:pt idx="16157">
                  <c:v>54.92</c:v>
                </c:pt>
                <c:pt idx="16158">
                  <c:v>22.82</c:v>
                </c:pt>
                <c:pt idx="16159">
                  <c:v>30.16</c:v>
                </c:pt>
                <c:pt idx="16160">
                  <c:v>43.7</c:v>
                </c:pt>
                <c:pt idx="16161">
                  <c:v>50.02</c:v>
                </c:pt>
                <c:pt idx="16162">
                  <c:v>68.75</c:v>
                </c:pt>
                <c:pt idx="16163">
                  <c:v>14.77</c:v>
                </c:pt>
                <c:pt idx="16164">
                  <c:v>60.14</c:v>
                </c:pt>
                <c:pt idx="16165">
                  <c:v>25</c:v>
                </c:pt>
                <c:pt idx="16166">
                  <c:v>55.06</c:v>
                </c:pt>
                <c:pt idx="16167">
                  <c:v>22.8</c:v>
                </c:pt>
                <c:pt idx="16168">
                  <c:v>29.94</c:v>
                </c:pt>
                <c:pt idx="16169">
                  <c:v>43.8</c:v>
                </c:pt>
                <c:pt idx="16170">
                  <c:v>50.24</c:v>
                </c:pt>
                <c:pt idx="16171">
                  <c:v>68.78</c:v>
                </c:pt>
                <c:pt idx="16172">
                  <c:v>14.83</c:v>
                </c:pt>
                <c:pt idx="16173">
                  <c:v>59.88</c:v>
                </c:pt>
                <c:pt idx="16174">
                  <c:v>24.91</c:v>
                </c:pt>
                <c:pt idx="16175">
                  <c:v>55.2</c:v>
                </c:pt>
                <c:pt idx="16176">
                  <c:v>22.78</c:v>
                </c:pt>
                <c:pt idx="16177">
                  <c:v>29.71</c:v>
                </c:pt>
                <c:pt idx="16178">
                  <c:v>43.9</c:v>
                </c:pt>
                <c:pt idx="16179">
                  <c:v>50.46</c:v>
                </c:pt>
                <c:pt idx="16180">
                  <c:v>68.81</c:v>
                </c:pt>
                <c:pt idx="16181">
                  <c:v>14.89</c:v>
                </c:pt>
                <c:pt idx="16182">
                  <c:v>59.63</c:v>
                </c:pt>
                <c:pt idx="16183">
                  <c:v>24.82</c:v>
                </c:pt>
                <c:pt idx="16184">
                  <c:v>55.35</c:v>
                </c:pt>
                <c:pt idx="16185">
                  <c:v>22.75</c:v>
                </c:pt>
                <c:pt idx="16186">
                  <c:v>29.49</c:v>
                </c:pt>
                <c:pt idx="16187">
                  <c:v>44</c:v>
                </c:pt>
                <c:pt idx="16188">
                  <c:v>50.67</c:v>
                </c:pt>
                <c:pt idx="16189">
                  <c:v>68.84</c:v>
                </c:pt>
                <c:pt idx="16190">
                  <c:v>14.95</c:v>
                </c:pt>
                <c:pt idx="16191">
                  <c:v>59.37</c:v>
                </c:pt>
                <c:pt idx="16192">
                  <c:v>24.73</c:v>
                </c:pt>
                <c:pt idx="16193">
                  <c:v>55.49</c:v>
                </c:pt>
                <c:pt idx="16194">
                  <c:v>22.73</c:v>
                </c:pt>
                <c:pt idx="16195">
                  <c:v>29.27</c:v>
                </c:pt>
                <c:pt idx="16196">
                  <c:v>44.09</c:v>
                </c:pt>
                <c:pt idx="16197">
                  <c:v>50.89</c:v>
                </c:pt>
                <c:pt idx="16198">
                  <c:v>68.87</c:v>
                </c:pt>
                <c:pt idx="16199">
                  <c:v>15.01</c:v>
                </c:pt>
                <c:pt idx="16200">
                  <c:v>59.12</c:v>
                </c:pt>
                <c:pt idx="16201">
                  <c:v>24.64</c:v>
                </c:pt>
                <c:pt idx="16202">
                  <c:v>55.63</c:v>
                </c:pt>
                <c:pt idx="16203">
                  <c:v>22.7</c:v>
                </c:pt>
                <c:pt idx="16204">
                  <c:v>29.04</c:v>
                </c:pt>
                <c:pt idx="16205">
                  <c:v>44.19</c:v>
                </c:pt>
                <c:pt idx="16206">
                  <c:v>51.11</c:v>
                </c:pt>
                <c:pt idx="16207">
                  <c:v>68.89</c:v>
                </c:pt>
                <c:pt idx="16208">
                  <c:v>15.07</c:v>
                </c:pt>
                <c:pt idx="16209">
                  <c:v>58.86</c:v>
                </c:pt>
                <c:pt idx="16210">
                  <c:v>24.55</c:v>
                </c:pt>
                <c:pt idx="16211">
                  <c:v>55.77</c:v>
                </c:pt>
                <c:pt idx="16212">
                  <c:v>22.67</c:v>
                </c:pt>
                <c:pt idx="16213">
                  <c:v>28.82</c:v>
                </c:pt>
                <c:pt idx="16214">
                  <c:v>44.28</c:v>
                </c:pt>
                <c:pt idx="16215">
                  <c:v>51.33</c:v>
                </c:pt>
                <c:pt idx="16216">
                  <c:v>68.92</c:v>
                </c:pt>
                <c:pt idx="16217">
                  <c:v>15.13</c:v>
                </c:pt>
                <c:pt idx="16218">
                  <c:v>58.61</c:v>
                </c:pt>
                <c:pt idx="16219">
                  <c:v>24.45</c:v>
                </c:pt>
                <c:pt idx="16220">
                  <c:v>55.91</c:v>
                </c:pt>
                <c:pt idx="16221">
                  <c:v>22.65</c:v>
                </c:pt>
                <c:pt idx="16222">
                  <c:v>28.6</c:v>
                </c:pt>
                <c:pt idx="16223">
                  <c:v>10.46</c:v>
                </c:pt>
                <c:pt idx="16224">
                  <c:v>44.37</c:v>
                </c:pt>
                <c:pt idx="16225">
                  <c:v>51.54</c:v>
                </c:pt>
                <c:pt idx="16226">
                  <c:v>68.94</c:v>
                </c:pt>
                <c:pt idx="16227">
                  <c:v>15.19</c:v>
                </c:pt>
                <c:pt idx="16228">
                  <c:v>58.35</c:v>
                </c:pt>
                <c:pt idx="16229">
                  <c:v>24.36</c:v>
                </c:pt>
                <c:pt idx="16230">
                  <c:v>56.05</c:v>
                </c:pt>
                <c:pt idx="16231">
                  <c:v>22.62</c:v>
                </c:pt>
                <c:pt idx="16232">
                  <c:v>28.37</c:v>
                </c:pt>
                <c:pt idx="16233">
                  <c:v>10.65</c:v>
                </c:pt>
                <c:pt idx="16234">
                  <c:v>44.46</c:v>
                </c:pt>
                <c:pt idx="16235">
                  <c:v>51.76</c:v>
                </c:pt>
                <c:pt idx="16236">
                  <c:v>68.959999999999994</c:v>
                </c:pt>
                <c:pt idx="16237">
                  <c:v>15.24</c:v>
                </c:pt>
                <c:pt idx="16238">
                  <c:v>58.1</c:v>
                </c:pt>
                <c:pt idx="16239">
                  <c:v>24.26</c:v>
                </c:pt>
                <c:pt idx="16240">
                  <c:v>56.19</c:v>
                </c:pt>
                <c:pt idx="16241">
                  <c:v>22.58</c:v>
                </c:pt>
                <c:pt idx="16242">
                  <c:v>28.15</c:v>
                </c:pt>
                <c:pt idx="16243">
                  <c:v>10.83</c:v>
                </c:pt>
                <c:pt idx="16244">
                  <c:v>44.55</c:v>
                </c:pt>
                <c:pt idx="16245">
                  <c:v>51.98</c:v>
                </c:pt>
                <c:pt idx="16246">
                  <c:v>68.98</c:v>
                </c:pt>
                <c:pt idx="16247">
                  <c:v>15.3</c:v>
                </c:pt>
                <c:pt idx="16248">
                  <c:v>57.85</c:v>
                </c:pt>
                <c:pt idx="16249">
                  <c:v>24.17</c:v>
                </c:pt>
                <c:pt idx="16250">
                  <c:v>56.33</c:v>
                </c:pt>
                <c:pt idx="16251">
                  <c:v>22.55</c:v>
                </c:pt>
                <c:pt idx="16252">
                  <c:v>27.93</c:v>
                </c:pt>
                <c:pt idx="16253">
                  <c:v>11.01</c:v>
                </c:pt>
                <c:pt idx="16254">
                  <c:v>44.63</c:v>
                </c:pt>
                <c:pt idx="16255">
                  <c:v>52.19</c:v>
                </c:pt>
                <c:pt idx="16256">
                  <c:v>69</c:v>
                </c:pt>
                <c:pt idx="16257">
                  <c:v>15.35</c:v>
                </c:pt>
                <c:pt idx="16258">
                  <c:v>57.59</c:v>
                </c:pt>
                <c:pt idx="16259">
                  <c:v>24.07</c:v>
                </c:pt>
                <c:pt idx="16260">
                  <c:v>56.48</c:v>
                </c:pt>
                <c:pt idx="16261">
                  <c:v>22.52</c:v>
                </c:pt>
                <c:pt idx="16262">
                  <c:v>27.7</c:v>
                </c:pt>
                <c:pt idx="16263">
                  <c:v>11.19</c:v>
                </c:pt>
                <c:pt idx="16264">
                  <c:v>44.72</c:v>
                </c:pt>
                <c:pt idx="16265">
                  <c:v>52.41</c:v>
                </c:pt>
                <c:pt idx="16266">
                  <c:v>69.010000000000005</c:v>
                </c:pt>
                <c:pt idx="16267">
                  <c:v>15.41</c:v>
                </c:pt>
                <c:pt idx="16268">
                  <c:v>57.34</c:v>
                </c:pt>
                <c:pt idx="16269">
                  <c:v>23.97</c:v>
                </c:pt>
                <c:pt idx="16270">
                  <c:v>56.62</c:v>
                </c:pt>
                <c:pt idx="16271">
                  <c:v>22.49</c:v>
                </c:pt>
                <c:pt idx="16272">
                  <c:v>27.48</c:v>
                </c:pt>
                <c:pt idx="16273">
                  <c:v>11.37</c:v>
                </c:pt>
                <c:pt idx="16274">
                  <c:v>44.8</c:v>
                </c:pt>
                <c:pt idx="16275">
                  <c:v>52.62</c:v>
                </c:pt>
                <c:pt idx="16276">
                  <c:v>69.03</c:v>
                </c:pt>
                <c:pt idx="16277">
                  <c:v>15.46</c:v>
                </c:pt>
                <c:pt idx="16278">
                  <c:v>57.08</c:v>
                </c:pt>
                <c:pt idx="16279">
                  <c:v>23.87</c:v>
                </c:pt>
                <c:pt idx="16280">
                  <c:v>56.76</c:v>
                </c:pt>
                <c:pt idx="16281">
                  <c:v>22.45</c:v>
                </c:pt>
                <c:pt idx="16282">
                  <c:v>27.26</c:v>
                </c:pt>
                <c:pt idx="16283">
                  <c:v>11.56</c:v>
                </c:pt>
                <c:pt idx="16284">
                  <c:v>44.88</c:v>
                </c:pt>
                <c:pt idx="16285">
                  <c:v>52.84</c:v>
                </c:pt>
                <c:pt idx="16286">
                  <c:v>69.040000000000006</c:v>
                </c:pt>
                <c:pt idx="16287">
                  <c:v>15.51</c:v>
                </c:pt>
                <c:pt idx="16288">
                  <c:v>56.83</c:v>
                </c:pt>
                <c:pt idx="16289">
                  <c:v>23.77</c:v>
                </c:pt>
                <c:pt idx="16290">
                  <c:v>56.9</c:v>
                </c:pt>
                <c:pt idx="16291">
                  <c:v>22.42</c:v>
                </c:pt>
                <c:pt idx="16292">
                  <c:v>27.04</c:v>
                </c:pt>
                <c:pt idx="16293">
                  <c:v>11.74</c:v>
                </c:pt>
                <c:pt idx="16294">
                  <c:v>44.96</c:v>
                </c:pt>
                <c:pt idx="16295">
                  <c:v>53.06</c:v>
                </c:pt>
                <c:pt idx="16296">
                  <c:v>69.05</c:v>
                </c:pt>
                <c:pt idx="16297">
                  <c:v>15.56</c:v>
                </c:pt>
                <c:pt idx="16298">
                  <c:v>56.58</c:v>
                </c:pt>
                <c:pt idx="16299">
                  <c:v>23.67</c:v>
                </c:pt>
                <c:pt idx="16300">
                  <c:v>57.04</c:v>
                </c:pt>
                <c:pt idx="16301">
                  <c:v>22.38</c:v>
                </c:pt>
                <c:pt idx="16302">
                  <c:v>26.82</c:v>
                </c:pt>
                <c:pt idx="16303">
                  <c:v>11.92</c:v>
                </c:pt>
                <c:pt idx="16304">
                  <c:v>45.04</c:v>
                </c:pt>
                <c:pt idx="16305">
                  <c:v>53.27</c:v>
                </c:pt>
                <c:pt idx="16306">
                  <c:v>69.06</c:v>
                </c:pt>
                <c:pt idx="16307">
                  <c:v>15.61</c:v>
                </c:pt>
                <c:pt idx="16308">
                  <c:v>56.32</c:v>
                </c:pt>
                <c:pt idx="16309">
                  <c:v>23.56</c:v>
                </c:pt>
                <c:pt idx="16310">
                  <c:v>57.18</c:v>
                </c:pt>
                <c:pt idx="16311">
                  <c:v>22.34</c:v>
                </c:pt>
                <c:pt idx="16312">
                  <c:v>26.59</c:v>
                </c:pt>
                <c:pt idx="16313">
                  <c:v>12.1</c:v>
                </c:pt>
                <c:pt idx="16314">
                  <c:v>45.12</c:v>
                </c:pt>
                <c:pt idx="16315">
                  <c:v>53.49</c:v>
                </c:pt>
                <c:pt idx="16316">
                  <c:v>69.069999999999993</c:v>
                </c:pt>
                <c:pt idx="16317">
                  <c:v>15.66</c:v>
                </c:pt>
                <c:pt idx="16318">
                  <c:v>56.07</c:v>
                </c:pt>
                <c:pt idx="16319">
                  <c:v>23.46</c:v>
                </c:pt>
                <c:pt idx="16320">
                  <c:v>57.32</c:v>
                </c:pt>
                <c:pt idx="16321">
                  <c:v>22.3</c:v>
                </c:pt>
                <c:pt idx="16322">
                  <c:v>26.37</c:v>
                </c:pt>
                <c:pt idx="16323">
                  <c:v>12.29</c:v>
                </c:pt>
                <c:pt idx="16324">
                  <c:v>45.19</c:v>
                </c:pt>
                <c:pt idx="16325">
                  <c:v>53.7</c:v>
                </c:pt>
                <c:pt idx="16326">
                  <c:v>69.08</c:v>
                </c:pt>
                <c:pt idx="16327">
                  <c:v>15.7</c:v>
                </c:pt>
                <c:pt idx="16328">
                  <c:v>55.82</c:v>
                </c:pt>
                <c:pt idx="16329">
                  <c:v>23.36</c:v>
                </c:pt>
                <c:pt idx="16330">
                  <c:v>57.46</c:v>
                </c:pt>
                <c:pt idx="16331">
                  <c:v>22.26</c:v>
                </c:pt>
                <c:pt idx="16332">
                  <c:v>26.15</c:v>
                </c:pt>
                <c:pt idx="16333">
                  <c:v>12.47</c:v>
                </c:pt>
                <c:pt idx="16334">
                  <c:v>45.27</c:v>
                </c:pt>
                <c:pt idx="16335">
                  <c:v>53.91</c:v>
                </c:pt>
                <c:pt idx="16336">
                  <c:v>69.08</c:v>
                </c:pt>
                <c:pt idx="16337">
                  <c:v>15.75</c:v>
                </c:pt>
                <c:pt idx="16338">
                  <c:v>55.56</c:v>
                </c:pt>
                <c:pt idx="16339">
                  <c:v>23.25</c:v>
                </c:pt>
                <c:pt idx="16340">
                  <c:v>57.6</c:v>
                </c:pt>
                <c:pt idx="16341">
                  <c:v>22.22</c:v>
                </c:pt>
                <c:pt idx="16342">
                  <c:v>25.93</c:v>
                </c:pt>
                <c:pt idx="16343">
                  <c:v>12.65</c:v>
                </c:pt>
                <c:pt idx="16344">
                  <c:v>45.34</c:v>
                </c:pt>
                <c:pt idx="16345">
                  <c:v>54.13</c:v>
                </c:pt>
                <c:pt idx="16346">
                  <c:v>69.09</c:v>
                </c:pt>
                <c:pt idx="16347">
                  <c:v>15.8</c:v>
                </c:pt>
                <c:pt idx="16348">
                  <c:v>55.31</c:v>
                </c:pt>
                <c:pt idx="16349">
                  <c:v>23.14</c:v>
                </c:pt>
                <c:pt idx="16350">
                  <c:v>57.74</c:v>
                </c:pt>
                <c:pt idx="16351">
                  <c:v>22.18</c:v>
                </c:pt>
                <c:pt idx="16352">
                  <c:v>25.71</c:v>
                </c:pt>
                <c:pt idx="16353">
                  <c:v>12.83</c:v>
                </c:pt>
                <c:pt idx="16354">
                  <c:v>45.41</c:v>
                </c:pt>
                <c:pt idx="16355">
                  <c:v>54.34</c:v>
                </c:pt>
                <c:pt idx="16356">
                  <c:v>69.09</c:v>
                </c:pt>
                <c:pt idx="16357">
                  <c:v>15.84</c:v>
                </c:pt>
                <c:pt idx="16358">
                  <c:v>55.06</c:v>
                </c:pt>
                <c:pt idx="16359">
                  <c:v>23.04</c:v>
                </c:pt>
                <c:pt idx="16360">
                  <c:v>57.88</c:v>
                </c:pt>
                <c:pt idx="16361">
                  <c:v>22.13</c:v>
                </c:pt>
                <c:pt idx="16362">
                  <c:v>25.49</c:v>
                </c:pt>
                <c:pt idx="16363">
                  <c:v>13.02</c:v>
                </c:pt>
                <c:pt idx="16364">
                  <c:v>45.48</c:v>
                </c:pt>
                <c:pt idx="16365">
                  <c:v>54.55</c:v>
                </c:pt>
                <c:pt idx="16366">
                  <c:v>69.09</c:v>
                </c:pt>
                <c:pt idx="16367">
                  <c:v>15.88</c:v>
                </c:pt>
                <c:pt idx="16368">
                  <c:v>54.8</c:v>
                </c:pt>
                <c:pt idx="16369">
                  <c:v>22.93</c:v>
                </c:pt>
                <c:pt idx="16370">
                  <c:v>58.02</c:v>
                </c:pt>
                <c:pt idx="16371">
                  <c:v>22.09</c:v>
                </c:pt>
                <c:pt idx="16372">
                  <c:v>25.27</c:v>
                </c:pt>
                <c:pt idx="16373">
                  <c:v>13.2</c:v>
                </c:pt>
                <c:pt idx="16374">
                  <c:v>45.54</c:v>
                </c:pt>
                <c:pt idx="16375">
                  <c:v>54.77</c:v>
                </c:pt>
                <c:pt idx="16376">
                  <c:v>69.09</c:v>
                </c:pt>
                <c:pt idx="16377">
                  <c:v>15.92</c:v>
                </c:pt>
                <c:pt idx="16378">
                  <c:v>54.55</c:v>
                </c:pt>
                <c:pt idx="16379">
                  <c:v>22.82</c:v>
                </c:pt>
                <c:pt idx="16380">
                  <c:v>58.15</c:v>
                </c:pt>
                <c:pt idx="16381">
                  <c:v>22.04</c:v>
                </c:pt>
                <c:pt idx="16382">
                  <c:v>25.05</c:v>
                </c:pt>
                <c:pt idx="16383">
                  <c:v>13.38</c:v>
                </c:pt>
                <c:pt idx="16384">
                  <c:v>45.61</c:v>
                </c:pt>
                <c:pt idx="16385">
                  <c:v>54.98</c:v>
                </c:pt>
                <c:pt idx="16386">
                  <c:v>69.09</c:v>
                </c:pt>
                <c:pt idx="16387">
                  <c:v>15.96</c:v>
                </c:pt>
                <c:pt idx="16388">
                  <c:v>54.3</c:v>
                </c:pt>
                <c:pt idx="16389">
                  <c:v>22.71</c:v>
                </c:pt>
                <c:pt idx="16390">
                  <c:v>58.29</c:v>
                </c:pt>
                <c:pt idx="16391">
                  <c:v>22</c:v>
                </c:pt>
                <c:pt idx="16392">
                  <c:v>24.83</c:v>
                </c:pt>
                <c:pt idx="16393">
                  <c:v>13.56</c:v>
                </c:pt>
                <c:pt idx="16394">
                  <c:v>45.67</c:v>
                </c:pt>
                <c:pt idx="16395">
                  <c:v>55.19</c:v>
                </c:pt>
                <c:pt idx="16396">
                  <c:v>69.08</c:v>
                </c:pt>
                <c:pt idx="16397">
                  <c:v>16</c:v>
                </c:pt>
                <c:pt idx="16398">
                  <c:v>54.04</c:v>
                </c:pt>
                <c:pt idx="16399">
                  <c:v>22.6</c:v>
                </c:pt>
                <c:pt idx="16400">
                  <c:v>58.43</c:v>
                </c:pt>
                <c:pt idx="16401">
                  <c:v>21.95</c:v>
                </c:pt>
                <c:pt idx="16402">
                  <c:v>24.61</c:v>
                </c:pt>
                <c:pt idx="16403">
                  <c:v>13.75</c:v>
                </c:pt>
                <c:pt idx="16404">
                  <c:v>45.73</c:v>
                </c:pt>
                <c:pt idx="16405">
                  <c:v>55.41</c:v>
                </c:pt>
                <c:pt idx="16406">
                  <c:v>69.08</c:v>
                </c:pt>
                <c:pt idx="16407">
                  <c:v>16.04</c:v>
                </c:pt>
                <c:pt idx="16408">
                  <c:v>53.79</c:v>
                </c:pt>
                <c:pt idx="16409">
                  <c:v>22.48</c:v>
                </c:pt>
                <c:pt idx="16410">
                  <c:v>58.57</c:v>
                </c:pt>
                <c:pt idx="16411">
                  <c:v>21.9</c:v>
                </c:pt>
                <c:pt idx="16412">
                  <c:v>24.39</c:v>
                </c:pt>
                <c:pt idx="16413">
                  <c:v>13.93</c:v>
                </c:pt>
                <c:pt idx="16414">
                  <c:v>45.79</c:v>
                </c:pt>
                <c:pt idx="16415">
                  <c:v>55.62</c:v>
                </c:pt>
                <c:pt idx="16416">
                  <c:v>69.069999999999993</c:v>
                </c:pt>
                <c:pt idx="16417">
                  <c:v>16.079999999999998</c:v>
                </c:pt>
                <c:pt idx="16418">
                  <c:v>53.54</c:v>
                </c:pt>
                <c:pt idx="16419">
                  <c:v>22.37</c:v>
                </c:pt>
                <c:pt idx="16420">
                  <c:v>58.71</c:v>
                </c:pt>
                <c:pt idx="16421">
                  <c:v>21.85</c:v>
                </c:pt>
                <c:pt idx="16422">
                  <c:v>24.17</c:v>
                </c:pt>
                <c:pt idx="16423">
                  <c:v>14.11</c:v>
                </c:pt>
                <c:pt idx="16424">
                  <c:v>45.85</c:v>
                </c:pt>
                <c:pt idx="16425">
                  <c:v>55.83</c:v>
                </c:pt>
                <c:pt idx="16426">
                  <c:v>69.06</c:v>
                </c:pt>
                <c:pt idx="16427">
                  <c:v>16.12</c:v>
                </c:pt>
                <c:pt idx="16428">
                  <c:v>53.29</c:v>
                </c:pt>
                <c:pt idx="16429">
                  <c:v>22.26</c:v>
                </c:pt>
                <c:pt idx="16430">
                  <c:v>58.85</c:v>
                </c:pt>
                <c:pt idx="16431">
                  <c:v>21.8</c:v>
                </c:pt>
                <c:pt idx="16432">
                  <c:v>23.95</c:v>
                </c:pt>
                <c:pt idx="16433">
                  <c:v>14.29</c:v>
                </c:pt>
                <c:pt idx="16434">
                  <c:v>45.91</c:v>
                </c:pt>
                <c:pt idx="16435">
                  <c:v>56.04</c:v>
                </c:pt>
                <c:pt idx="16436">
                  <c:v>69.05</c:v>
                </c:pt>
                <c:pt idx="16437">
                  <c:v>16.149999999999999</c:v>
                </c:pt>
                <c:pt idx="16438">
                  <c:v>53.03</c:v>
                </c:pt>
                <c:pt idx="16439">
                  <c:v>22.14</c:v>
                </c:pt>
                <c:pt idx="16440">
                  <c:v>58.99</c:v>
                </c:pt>
                <c:pt idx="16441">
                  <c:v>21.75</c:v>
                </c:pt>
                <c:pt idx="16442">
                  <c:v>23.73</c:v>
                </c:pt>
                <c:pt idx="16443">
                  <c:v>14.47</c:v>
                </c:pt>
                <c:pt idx="16444">
                  <c:v>45.96</c:v>
                </c:pt>
                <c:pt idx="16445">
                  <c:v>56.25</c:v>
                </c:pt>
                <c:pt idx="16446">
                  <c:v>69.040000000000006</c:v>
                </c:pt>
                <c:pt idx="16447">
                  <c:v>16.190000000000001</c:v>
                </c:pt>
                <c:pt idx="16448">
                  <c:v>52.78</c:v>
                </c:pt>
                <c:pt idx="16449">
                  <c:v>22.02</c:v>
                </c:pt>
                <c:pt idx="16450">
                  <c:v>59.12</c:v>
                </c:pt>
                <c:pt idx="16451">
                  <c:v>21.7</c:v>
                </c:pt>
                <c:pt idx="16452">
                  <c:v>23.51</c:v>
                </c:pt>
                <c:pt idx="16453">
                  <c:v>14.66</c:v>
                </c:pt>
                <c:pt idx="16454">
                  <c:v>46.01</c:v>
                </c:pt>
                <c:pt idx="16455">
                  <c:v>56.46</c:v>
                </c:pt>
                <c:pt idx="16456">
                  <c:v>69.03</c:v>
                </c:pt>
                <c:pt idx="16457">
                  <c:v>16.22</c:v>
                </c:pt>
                <c:pt idx="16458">
                  <c:v>52.53</c:v>
                </c:pt>
                <c:pt idx="16459">
                  <c:v>21.91</c:v>
                </c:pt>
                <c:pt idx="16460">
                  <c:v>59.26</c:v>
                </c:pt>
                <c:pt idx="16461">
                  <c:v>21.65</c:v>
                </c:pt>
                <c:pt idx="16462">
                  <c:v>23.29</c:v>
                </c:pt>
                <c:pt idx="16463">
                  <c:v>14.84</c:v>
                </c:pt>
                <c:pt idx="16464">
                  <c:v>46.06</c:v>
                </c:pt>
                <c:pt idx="16465">
                  <c:v>56.67</c:v>
                </c:pt>
                <c:pt idx="16466">
                  <c:v>69.010000000000005</c:v>
                </c:pt>
                <c:pt idx="16467">
                  <c:v>16.25</c:v>
                </c:pt>
                <c:pt idx="16468">
                  <c:v>52.28</c:v>
                </c:pt>
                <c:pt idx="16469">
                  <c:v>21.79</c:v>
                </c:pt>
                <c:pt idx="16470">
                  <c:v>59.4</c:v>
                </c:pt>
                <c:pt idx="16471">
                  <c:v>21.59</c:v>
                </c:pt>
                <c:pt idx="16472">
                  <c:v>23.08</c:v>
                </c:pt>
                <c:pt idx="16473">
                  <c:v>15.02</c:v>
                </c:pt>
                <c:pt idx="16474">
                  <c:v>46.11</c:v>
                </c:pt>
                <c:pt idx="16475">
                  <c:v>56.88</c:v>
                </c:pt>
                <c:pt idx="16476">
                  <c:v>69</c:v>
                </c:pt>
                <c:pt idx="16477">
                  <c:v>16.28</c:v>
                </c:pt>
                <c:pt idx="16478">
                  <c:v>52.03</c:v>
                </c:pt>
                <c:pt idx="16479">
                  <c:v>21.67</c:v>
                </c:pt>
                <c:pt idx="16480">
                  <c:v>59.54</c:v>
                </c:pt>
                <c:pt idx="16481">
                  <c:v>21.54</c:v>
                </c:pt>
                <c:pt idx="16482">
                  <c:v>22.86</c:v>
                </c:pt>
                <c:pt idx="16483">
                  <c:v>15.2</c:v>
                </c:pt>
                <c:pt idx="16484">
                  <c:v>46.16</c:v>
                </c:pt>
                <c:pt idx="16485">
                  <c:v>57.09</c:v>
                </c:pt>
                <c:pt idx="16486">
                  <c:v>68.98</c:v>
                </c:pt>
                <c:pt idx="16487">
                  <c:v>16.309999999999999</c:v>
                </c:pt>
                <c:pt idx="16488">
                  <c:v>51.77</c:v>
                </c:pt>
                <c:pt idx="16489">
                  <c:v>21.55</c:v>
                </c:pt>
                <c:pt idx="16490">
                  <c:v>59.67</c:v>
                </c:pt>
                <c:pt idx="16491">
                  <c:v>21.48</c:v>
                </c:pt>
                <c:pt idx="16492">
                  <c:v>22.64</c:v>
                </c:pt>
                <c:pt idx="16493">
                  <c:v>15.39</c:v>
                </c:pt>
                <c:pt idx="16494">
                  <c:v>46.21</c:v>
                </c:pt>
                <c:pt idx="16495">
                  <c:v>57.3</c:v>
                </c:pt>
                <c:pt idx="16496">
                  <c:v>68.959999999999994</c:v>
                </c:pt>
                <c:pt idx="16497">
                  <c:v>16.34</c:v>
                </c:pt>
                <c:pt idx="16498">
                  <c:v>51.52</c:v>
                </c:pt>
                <c:pt idx="16499">
                  <c:v>21.43</c:v>
                </c:pt>
                <c:pt idx="16500">
                  <c:v>59.81</c:v>
                </c:pt>
                <c:pt idx="16501">
                  <c:v>21.42</c:v>
                </c:pt>
                <c:pt idx="16502">
                  <c:v>22.42</c:v>
                </c:pt>
                <c:pt idx="16503">
                  <c:v>15.57</c:v>
                </c:pt>
                <c:pt idx="16504">
                  <c:v>46.25</c:v>
                </c:pt>
                <c:pt idx="16505">
                  <c:v>57.51</c:v>
                </c:pt>
                <c:pt idx="16506">
                  <c:v>68.94</c:v>
                </c:pt>
                <c:pt idx="16507">
                  <c:v>16.37</c:v>
                </c:pt>
                <c:pt idx="16508">
                  <c:v>51.27</c:v>
                </c:pt>
                <c:pt idx="16509">
                  <c:v>21.31</c:v>
                </c:pt>
                <c:pt idx="16510">
                  <c:v>59.95</c:v>
                </c:pt>
                <c:pt idx="16511">
                  <c:v>21.36</c:v>
                </c:pt>
                <c:pt idx="16512">
                  <c:v>22.2</c:v>
                </c:pt>
                <c:pt idx="16513">
                  <c:v>15.75</c:v>
                </c:pt>
                <c:pt idx="16514">
                  <c:v>46.29</c:v>
                </c:pt>
                <c:pt idx="16515">
                  <c:v>57.72</c:v>
                </c:pt>
                <c:pt idx="16516">
                  <c:v>68.92</c:v>
                </c:pt>
                <c:pt idx="16517">
                  <c:v>16.399999999999999</c:v>
                </c:pt>
                <c:pt idx="16518">
                  <c:v>51.02</c:v>
                </c:pt>
                <c:pt idx="16519">
                  <c:v>21.19</c:v>
                </c:pt>
                <c:pt idx="16520">
                  <c:v>60.08</c:v>
                </c:pt>
                <c:pt idx="16521">
                  <c:v>21.31</c:v>
                </c:pt>
                <c:pt idx="16522">
                  <c:v>21.99</c:v>
                </c:pt>
                <c:pt idx="16523">
                  <c:v>15.93</c:v>
                </c:pt>
                <c:pt idx="16524">
                  <c:v>46.33</c:v>
                </c:pt>
                <c:pt idx="16525">
                  <c:v>57.93</c:v>
                </c:pt>
                <c:pt idx="16526">
                  <c:v>68.89</c:v>
                </c:pt>
                <c:pt idx="16527">
                  <c:v>16.43</c:v>
                </c:pt>
                <c:pt idx="16528">
                  <c:v>50.77</c:v>
                </c:pt>
                <c:pt idx="16529">
                  <c:v>21.06</c:v>
                </c:pt>
                <c:pt idx="16530">
                  <c:v>60.22</c:v>
                </c:pt>
                <c:pt idx="16531">
                  <c:v>21.25</c:v>
                </c:pt>
                <c:pt idx="16532">
                  <c:v>21.77</c:v>
                </c:pt>
                <c:pt idx="16533">
                  <c:v>16.11</c:v>
                </c:pt>
                <c:pt idx="16534">
                  <c:v>46.37</c:v>
                </c:pt>
                <c:pt idx="16535">
                  <c:v>58.13</c:v>
                </c:pt>
                <c:pt idx="16536">
                  <c:v>68.87</c:v>
                </c:pt>
                <c:pt idx="16537">
                  <c:v>16.45</c:v>
                </c:pt>
                <c:pt idx="16538">
                  <c:v>50.52</c:v>
                </c:pt>
                <c:pt idx="16539">
                  <c:v>20.94</c:v>
                </c:pt>
                <c:pt idx="16540">
                  <c:v>60.36</c:v>
                </c:pt>
                <c:pt idx="16541">
                  <c:v>21.19</c:v>
                </c:pt>
                <c:pt idx="16542">
                  <c:v>21.55</c:v>
                </c:pt>
                <c:pt idx="16543">
                  <c:v>16.3</c:v>
                </c:pt>
                <c:pt idx="16544">
                  <c:v>46.41</c:v>
                </c:pt>
                <c:pt idx="16545">
                  <c:v>58.34</c:v>
                </c:pt>
                <c:pt idx="16546">
                  <c:v>68.84</c:v>
                </c:pt>
                <c:pt idx="16547">
                  <c:v>16.47</c:v>
                </c:pt>
                <c:pt idx="16548">
                  <c:v>50.27</c:v>
                </c:pt>
                <c:pt idx="16549">
                  <c:v>20.81</c:v>
                </c:pt>
                <c:pt idx="16550">
                  <c:v>60.49</c:v>
                </c:pt>
                <c:pt idx="16551">
                  <c:v>21.12</c:v>
                </c:pt>
                <c:pt idx="16552">
                  <c:v>21.34</c:v>
                </c:pt>
                <c:pt idx="16553">
                  <c:v>16.48</c:v>
                </c:pt>
                <c:pt idx="16554">
                  <c:v>46.44</c:v>
                </c:pt>
                <c:pt idx="16555">
                  <c:v>58.55</c:v>
                </c:pt>
                <c:pt idx="16556">
                  <c:v>68.81</c:v>
                </c:pt>
                <c:pt idx="16557">
                  <c:v>16.5</c:v>
                </c:pt>
                <c:pt idx="16558">
                  <c:v>50.01</c:v>
                </c:pt>
                <c:pt idx="16559">
                  <c:v>20.69</c:v>
                </c:pt>
                <c:pt idx="16560">
                  <c:v>60.63</c:v>
                </c:pt>
                <c:pt idx="16561">
                  <c:v>21.06</c:v>
                </c:pt>
                <c:pt idx="16562">
                  <c:v>21.12</c:v>
                </c:pt>
                <c:pt idx="16563">
                  <c:v>16.66</c:v>
                </c:pt>
                <c:pt idx="16564">
                  <c:v>46.48</c:v>
                </c:pt>
                <c:pt idx="16565">
                  <c:v>58.75</c:v>
                </c:pt>
                <c:pt idx="16566">
                  <c:v>68.78</c:v>
                </c:pt>
                <c:pt idx="16567">
                  <c:v>16.52</c:v>
                </c:pt>
                <c:pt idx="16568">
                  <c:v>49.76</c:v>
                </c:pt>
                <c:pt idx="16569">
                  <c:v>20.56</c:v>
                </c:pt>
                <c:pt idx="16570">
                  <c:v>60.76</c:v>
                </c:pt>
                <c:pt idx="16571">
                  <c:v>21</c:v>
                </c:pt>
                <c:pt idx="16572">
                  <c:v>20.9</c:v>
                </c:pt>
                <c:pt idx="16573">
                  <c:v>16.84</c:v>
                </c:pt>
                <c:pt idx="16574">
                  <c:v>46.51</c:v>
                </c:pt>
                <c:pt idx="16575">
                  <c:v>58.96</c:v>
                </c:pt>
                <c:pt idx="16576">
                  <c:v>68.75</c:v>
                </c:pt>
                <c:pt idx="16577">
                  <c:v>16.54</c:v>
                </c:pt>
                <c:pt idx="16578">
                  <c:v>49.51</c:v>
                </c:pt>
                <c:pt idx="16579">
                  <c:v>20.440000000000001</c:v>
                </c:pt>
                <c:pt idx="16580">
                  <c:v>60.9</c:v>
                </c:pt>
                <c:pt idx="16581">
                  <c:v>20.93</c:v>
                </c:pt>
                <c:pt idx="16582">
                  <c:v>20.69</c:v>
                </c:pt>
                <c:pt idx="16583">
                  <c:v>17.02</c:v>
                </c:pt>
                <c:pt idx="16584">
                  <c:v>46.54</c:v>
                </c:pt>
                <c:pt idx="16585">
                  <c:v>59.17</c:v>
                </c:pt>
                <c:pt idx="16586">
                  <c:v>68.709999999999994</c:v>
                </c:pt>
                <c:pt idx="16587">
                  <c:v>16.559999999999999</c:v>
                </c:pt>
                <c:pt idx="16588">
                  <c:v>49.26</c:v>
                </c:pt>
                <c:pt idx="16589">
                  <c:v>20.309999999999999</c:v>
                </c:pt>
                <c:pt idx="16590">
                  <c:v>61.03</c:v>
                </c:pt>
                <c:pt idx="16591">
                  <c:v>20.87</c:v>
                </c:pt>
                <c:pt idx="16592">
                  <c:v>20.47</c:v>
                </c:pt>
                <c:pt idx="16593">
                  <c:v>17.21</c:v>
                </c:pt>
                <c:pt idx="16594">
                  <c:v>46.57</c:v>
                </c:pt>
                <c:pt idx="16595">
                  <c:v>59.37</c:v>
                </c:pt>
                <c:pt idx="16596">
                  <c:v>68.680000000000007</c:v>
                </c:pt>
                <c:pt idx="16597">
                  <c:v>16.579999999999998</c:v>
                </c:pt>
                <c:pt idx="16598">
                  <c:v>49.01</c:v>
                </c:pt>
                <c:pt idx="16599">
                  <c:v>20.18</c:v>
                </c:pt>
                <c:pt idx="16600">
                  <c:v>61.17</c:v>
                </c:pt>
                <c:pt idx="16601">
                  <c:v>20.8</c:v>
                </c:pt>
                <c:pt idx="16602">
                  <c:v>20.260000000000002</c:v>
                </c:pt>
                <c:pt idx="16603">
                  <c:v>17.39</c:v>
                </c:pt>
                <c:pt idx="16604">
                  <c:v>46.59</c:v>
                </c:pt>
                <c:pt idx="16605">
                  <c:v>59.57</c:v>
                </c:pt>
                <c:pt idx="16606">
                  <c:v>68.64</c:v>
                </c:pt>
                <c:pt idx="16607">
                  <c:v>16.600000000000001</c:v>
                </c:pt>
                <c:pt idx="16608">
                  <c:v>48.76</c:v>
                </c:pt>
                <c:pt idx="16609">
                  <c:v>20.05</c:v>
                </c:pt>
                <c:pt idx="16610">
                  <c:v>61.3</c:v>
                </c:pt>
                <c:pt idx="16611">
                  <c:v>20.73</c:v>
                </c:pt>
                <c:pt idx="16612">
                  <c:v>20.04</c:v>
                </c:pt>
                <c:pt idx="16613">
                  <c:v>17.57</c:v>
                </c:pt>
                <c:pt idx="16614">
                  <c:v>46.61</c:v>
                </c:pt>
                <c:pt idx="16615">
                  <c:v>59.78</c:v>
                </c:pt>
                <c:pt idx="16616">
                  <c:v>68.61</c:v>
                </c:pt>
                <c:pt idx="16617">
                  <c:v>16.61</c:v>
                </c:pt>
                <c:pt idx="16618">
                  <c:v>48.51</c:v>
                </c:pt>
                <c:pt idx="16619">
                  <c:v>19.920000000000002</c:v>
                </c:pt>
                <c:pt idx="16620">
                  <c:v>61.43</c:v>
                </c:pt>
                <c:pt idx="16621">
                  <c:v>20.67</c:v>
                </c:pt>
                <c:pt idx="16622">
                  <c:v>19.829999999999998</c:v>
                </c:pt>
                <c:pt idx="16623">
                  <c:v>17.75</c:v>
                </c:pt>
                <c:pt idx="16624">
                  <c:v>46.64</c:v>
                </c:pt>
                <c:pt idx="16625">
                  <c:v>59.98</c:v>
                </c:pt>
                <c:pt idx="16626">
                  <c:v>68.569999999999993</c:v>
                </c:pt>
                <c:pt idx="16627">
                  <c:v>16.63</c:v>
                </c:pt>
                <c:pt idx="16628">
                  <c:v>48.26</c:v>
                </c:pt>
                <c:pt idx="16629">
                  <c:v>19.79</c:v>
                </c:pt>
                <c:pt idx="16630">
                  <c:v>61.57</c:v>
                </c:pt>
                <c:pt idx="16631">
                  <c:v>20.6</c:v>
                </c:pt>
                <c:pt idx="16632">
                  <c:v>19.61</c:v>
                </c:pt>
                <c:pt idx="16633">
                  <c:v>17.93</c:v>
                </c:pt>
                <c:pt idx="16634">
                  <c:v>46.66</c:v>
                </c:pt>
                <c:pt idx="16635">
                  <c:v>60.19</c:v>
                </c:pt>
                <c:pt idx="16636">
                  <c:v>68.53</c:v>
                </c:pt>
                <c:pt idx="16637">
                  <c:v>16.64</c:v>
                </c:pt>
                <c:pt idx="16638">
                  <c:v>48.01</c:v>
                </c:pt>
                <c:pt idx="16639">
                  <c:v>19.66</c:v>
                </c:pt>
                <c:pt idx="16640">
                  <c:v>61.7</c:v>
                </c:pt>
                <c:pt idx="16641">
                  <c:v>20.53</c:v>
                </c:pt>
                <c:pt idx="16642">
                  <c:v>19.399999999999999</c:v>
                </c:pt>
                <c:pt idx="16643">
                  <c:v>18.11</c:v>
                </c:pt>
                <c:pt idx="16644">
                  <c:v>46.67</c:v>
                </c:pt>
                <c:pt idx="16645">
                  <c:v>60.39</c:v>
                </c:pt>
                <c:pt idx="16646">
                  <c:v>68.48</c:v>
                </c:pt>
                <c:pt idx="16647">
                  <c:v>16.66</c:v>
                </c:pt>
                <c:pt idx="16648">
                  <c:v>47.76</c:v>
                </c:pt>
                <c:pt idx="16649">
                  <c:v>19.52</c:v>
                </c:pt>
                <c:pt idx="16650">
                  <c:v>61.83</c:v>
                </c:pt>
                <c:pt idx="16651">
                  <c:v>20.46</c:v>
                </c:pt>
                <c:pt idx="16652">
                  <c:v>19.18</c:v>
                </c:pt>
                <c:pt idx="16653">
                  <c:v>18.3</c:v>
                </c:pt>
                <c:pt idx="16654">
                  <c:v>46.69</c:v>
                </c:pt>
                <c:pt idx="16655">
                  <c:v>10.28</c:v>
                </c:pt>
                <c:pt idx="16656">
                  <c:v>60.59</c:v>
                </c:pt>
                <c:pt idx="16657">
                  <c:v>68.44</c:v>
                </c:pt>
                <c:pt idx="16658">
                  <c:v>16.670000000000002</c:v>
                </c:pt>
                <c:pt idx="16659">
                  <c:v>47.51</c:v>
                </c:pt>
                <c:pt idx="16660">
                  <c:v>19.39</c:v>
                </c:pt>
                <c:pt idx="16661">
                  <c:v>61.97</c:v>
                </c:pt>
                <c:pt idx="16662">
                  <c:v>20.39</c:v>
                </c:pt>
                <c:pt idx="16663">
                  <c:v>18.97</c:v>
                </c:pt>
                <c:pt idx="16664">
                  <c:v>18.48</c:v>
                </c:pt>
                <c:pt idx="16665">
                  <c:v>46.7</c:v>
                </c:pt>
                <c:pt idx="16666">
                  <c:v>10.48</c:v>
                </c:pt>
                <c:pt idx="16667">
                  <c:v>60.79</c:v>
                </c:pt>
                <c:pt idx="16668">
                  <c:v>68.39</c:v>
                </c:pt>
                <c:pt idx="16669">
                  <c:v>16.68</c:v>
                </c:pt>
                <c:pt idx="16670">
                  <c:v>47.26</c:v>
                </c:pt>
                <c:pt idx="16671">
                  <c:v>19.25</c:v>
                </c:pt>
                <c:pt idx="16672">
                  <c:v>62.1</c:v>
                </c:pt>
                <c:pt idx="16673">
                  <c:v>20.309999999999999</c:v>
                </c:pt>
                <c:pt idx="16674">
                  <c:v>18.760000000000002</c:v>
                </c:pt>
                <c:pt idx="16675">
                  <c:v>18.66</c:v>
                </c:pt>
                <c:pt idx="16676">
                  <c:v>46.72</c:v>
                </c:pt>
                <c:pt idx="16677">
                  <c:v>10.69</c:v>
                </c:pt>
                <c:pt idx="16678">
                  <c:v>60.99</c:v>
                </c:pt>
                <c:pt idx="16679">
                  <c:v>68.349999999999994</c:v>
                </c:pt>
                <c:pt idx="16680">
                  <c:v>16.690000000000001</c:v>
                </c:pt>
                <c:pt idx="16681">
                  <c:v>47.01</c:v>
                </c:pt>
                <c:pt idx="16682">
                  <c:v>19.12</c:v>
                </c:pt>
                <c:pt idx="16683">
                  <c:v>62.23</c:v>
                </c:pt>
                <c:pt idx="16684">
                  <c:v>20.239999999999998</c:v>
                </c:pt>
                <c:pt idx="16685">
                  <c:v>18.54</c:v>
                </c:pt>
                <c:pt idx="16686">
                  <c:v>18.84</c:v>
                </c:pt>
                <c:pt idx="16687">
                  <c:v>46.73</c:v>
                </c:pt>
                <c:pt idx="16688">
                  <c:v>61.19</c:v>
                </c:pt>
                <c:pt idx="16689">
                  <c:v>68.3</c:v>
                </c:pt>
                <c:pt idx="16690">
                  <c:v>16.7</c:v>
                </c:pt>
                <c:pt idx="16691">
                  <c:v>46.77</c:v>
                </c:pt>
                <c:pt idx="16692">
                  <c:v>18.98</c:v>
                </c:pt>
                <c:pt idx="16693">
                  <c:v>62.36</c:v>
                </c:pt>
                <c:pt idx="16694">
                  <c:v>20.170000000000002</c:v>
                </c:pt>
                <c:pt idx="16695">
                  <c:v>18.329999999999998</c:v>
                </c:pt>
                <c:pt idx="16696">
                  <c:v>19.02</c:v>
                </c:pt>
                <c:pt idx="16697">
                  <c:v>46.74</c:v>
                </c:pt>
                <c:pt idx="16698">
                  <c:v>61.39</c:v>
                </c:pt>
                <c:pt idx="16699">
                  <c:v>68.25</c:v>
                </c:pt>
                <c:pt idx="16700">
                  <c:v>16.71</c:v>
                </c:pt>
                <c:pt idx="16701">
                  <c:v>46.52</c:v>
                </c:pt>
                <c:pt idx="16702">
                  <c:v>18.850000000000001</c:v>
                </c:pt>
                <c:pt idx="16703">
                  <c:v>62.5</c:v>
                </c:pt>
                <c:pt idx="16704">
                  <c:v>20.09</c:v>
                </c:pt>
                <c:pt idx="16705">
                  <c:v>18.12</c:v>
                </c:pt>
                <c:pt idx="16706">
                  <c:v>19.2</c:v>
                </c:pt>
                <c:pt idx="16707">
                  <c:v>46.74</c:v>
                </c:pt>
                <c:pt idx="16708">
                  <c:v>11.31</c:v>
                </c:pt>
                <c:pt idx="16709">
                  <c:v>61.59</c:v>
                </c:pt>
                <c:pt idx="16710">
                  <c:v>68.2</c:v>
                </c:pt>
                <c:pt idx="16711">
                  <c:v>16.71</c:v>
                </c:pt>
                <c:pt idx="16712">
                  <c:v>46.27</c:v>
                </c:pt>
                <c:pt idx="16713">
                  <c:v>18.71</c:v>
                </c:pt>
                <c:pt idx="16714">
                  <c:v>62.63</c:v>
                </c:pt>
                <c:pt idx="16715">
                  <c:v>20.02</c:v>
                </c:pt>
                <c:pt idx="16716">
                  <c:v>17.899999999999999</c:v>
                </c:pt>
                <c:pt idx="16717">
                  <c:v>19.38</c:v>
                </c:pt>
                <c:pt idx="16718">
                  <c:v>46.75</c:v>
                </c:pt>
                <c:pt idx="16719">
                  <c:v>61.79</c:v>
                </c:pt>
                <c:pt idx="16720">
                  <c:v>68.14</c:v>
                </c:pt>
                <c:pt idx="16721">
                  <c:v>16.72</c:v>
                </c:pt>
                <c:pt idx="16722">
                  <c:v>46.02</c:v>
                </c:pt>
                <c:pt idx="16723">
                  <c:v>18.57</c:v>
                </c:pt>
                <c:pt idx="16724">
                  <c:v>62.76</c:v>
                </c:pt>
                <c:pt idx="16725">
                  <c:v>19.940000000000001</c:v>
                </c:pt>
                <c:pt idx="16726">
                  <c:v>17.690000000000001</c:v>
                </c:pt>
                <c:pt idx="16727">
                  <c:v>19.559999999999999</c:v>
                </c:pt>
                <c:pt idx="16728">
                  <c:v>46.75</c:v>
                </c:pt>
                <c:pt idx="16729">
                  <c:v>11.72</c:v>
                </c:pt>
                <c:pt idx="16730">
                  <c:v>61.99</c:v>
                </c:pt>
                <c:pt idx="16731">
                  <c:v>68.09</c:v>
                </c:pt>
                <c:pt idx="16732">
                  <c:v>16.73</c:v>
                </c:pt>
                <c:pt idx="16733">
                  <c:v>45.77</c:v>
                </c:pt>
                <c:pt idx="16734">
                  <c:v>18.43</c:v>
                </c:pt>
                <c:pt idx="16735">
                  <c:v>62.89</c:v>
                </c:pt>
                <c:pt idx="16736">
                  <c:v>19.86</c:v>
                </c:pt>
                <c:pt idx="16737">
                  <c:v>19.739999999999998</c:v>
                </c:pt>
                <c:pt idx="16738">
                  <c:v>46.75</c:v>
                </c:pt>
                <c:pt idx="16739">
                  <c:v>11.93</c:v>
                </c:pt>
                <c:pt idx="16740">
                  <c:v>62.19</c:v>
                </c:pt>
                <c:pt idx="16741">
                  <c:v>68.03</c:v>
                </c:pt>
                <c:pt idx="16742">
                  <c:v>16.73</c:v>
                </c:pt>
                <c:pt idx="16743">
                  <c:v>45.52</c:v>
                </c:pt>
                <c:pt idx="16744">
                  <c:v>18.29</c:v>
                </c:pt>
                <c:pt idx="16745">
                  <c:v>63.02</c:v>
                </c:pt>
                <c:pt idx="16746">
                  <c:v>19.79</c:v>
                </c:pt>
                <c:pt idx="16747">
                  <c:v>17.27</c:v>
                </c:pt>
                <c:pt idx="16748">
                  <c:v>19.920000000000002</c:v>
                </c:pt>
                <c:pt idx="16749">
                  <c:v>46.75</c:v>
                </c:pt>
                <c:pt idx="16750">
                  <c:v>12.14</c:v>
                </c:pt>
                <c:pt idx="16751">
                  <c:v>62.38</c:v>
                </c:pt>
                <c:pt idx="16752">
                  <c:v>67.98</c:v>
                </c:pt>
                <c:pt idx="16753">
                  <c:v>16.73</c:v>
                </c:pt>
                <c:pt idx="16754">
                  <c:v>45.27</c:v>
                </c:pt>
                <c:pt idx="16755">
                  <c:v>18.149999999999999</c:v>
                </c:pt>
                <c:pt idx="16756">
                  <c:v>63.15</c:v>
                </c:pt>
                <c:pt idx="16757">
                  <c:v>19.71</c:v>
                </c:pt>
                <c:pt idx="16758">
                  <c:v>17.05</c:v>
                </c:pt>
                <c:pt idx="16759">
                  <c:v>20.100000000000001</c:v>
                </c:pt>
                <c:pt idx="16760">
                  <c:v>46.75</c:v>
                </c:pt>
                <c:pt idx="16761">
                  <c:v>12.35</c:v>
                </c:pt>
                <c:pt idx="16762">
                  <c:v>62.58</c:v>
                </c:pt>
                <c:pt idx="16763">
                  <c:v>67.92</c:v>
                </c:pt>
                <c:pt idx="16764">
                  <c:v>16.73</c:v>
                </c:pt>
                <c:pt idx="16765">
                  <c:v>45.03</c:v>
                </c:pt>
                <c:pt idx="16766">
                  <c:v>18.010000000000002</c:v>
                </c:pt>
                <c:pt idx="16767">
                  <c:v>63.28</c:v>
                </c:pt>
                <c:pt idx="16768">
                  <c:v>19.63</c:v>
                </c:pt>
                <c:pt idx="16769">
                  <c:v>16.84</c:v>
                </c:pt>
                <c:pt idx="16770">
                  <c:v>20.28</c:v>
                </c:pt>
                <c:pt idx="16771">
                  <c:v>46.74</c:v>
                </c:pt>
                <c:pt idx="16772">
                  <c:v>12.55</c:v>
                </c:pt>
                <c:pt idx="16773">
                  <c:v>62.78</c:v>
                </c:pt>
                <c:pt idx="16774">
                  <c:v>67.86</c:v>
                </c:pt>
                <c:pt idx="16775">
                  <c:v>16.739999999999998</c:v>
                </c:pt>
                <c:pt idx="16776">
                  <c:v>44.78</c:v>
                </c:pt>
                <c:pt idx="16777">
                  <c:v>17.87</c:v>
                </c:pt>
                <c:pt idx="16778">
                  <c:v>63.41</c:v>
                </c:pt>
                <c:pt idx="16779">
                  <c:v>19.55</c:v>
                </c:pt>
                <c:pt idx="16780">
                  <c:v>16.63</c:v>
                </c:pt>
                <c:pt idx="16781">
                  <c:v>20.46</c:v>
                </c:pt>
                <c:pt idx="16782">
                  <c:v>46.74</c:v>
                </c:pt>
                <c:pt idx="16783">
                  <c:v>12.76</c:v>
                </c:pt>
                <c:pt idx="16784">
                  <c:v>62.97</c:v>
                </c:pt>
                <c:pt idx="16785">
                  <c:v>67.8</c:v>
                </c:pt>
                <c:pt idx="16786">
                  <c:v>16.73</c:v>
                </c:pt>
                <c:pt idx="16787">
                  <c:v>44.53</c:v>
                </c:pt>
                <c:pt idx="16788">
                  <c:v>17.73</c:v>
                </c:pt>
                <c:pt idx="16789">
                  <c:v>63.54</c:v>
                </c:pt>
                <c:pt idx="16790">
                  <c:v>19.47</c:v>
                </c:pt>
                <c:pt idx="16791">
                  <c:v>16.420000000000002</c:v>
                </c:pt>
                <c:pt idx="16792">
                  <c:v>20.64</c:v>
                </c:pt>
                <c:pt idx="16793">
                  <c:v>46.73</c:v>
                </c:pt>
                <c:pt idx="16794">
                  <c:v>12.97</c:v>
                </c:pt>
                <c:pt idx="16795">
                  <c:v>63.17</c:v>
                </c:pt>
                <c:pt idx="16796">
                  <c:v>67.73</c:v>
                </c:pt>
                <c:pt idx="16797">
                  <c:v>16.73</c:v>
                </c:pt>
                <c:pt idx="16798">
                  <c:v>44.28</c:v>
                </c:pt>
                <c:pt idx="16799">
                  <c:v>17.59</c:v>
                </c:pt>
                <c:pt idx="16800">
                  <c:v>63.67</c:v>
                </c:pt>
                <c:pt idx="16801">
                  <c:v>19.38</c:v>
                </c:pt>
                <c:pt idx="16802">
                  <c:v>16.21</c:v>
                </c:pt>
                <c:pt idx="16803">
                  <c:v>20.82</c:v>
                </c:pt>
                <c:pt idx="16804">
                  <c:v>46.72</c:v>
                </c:pt>
                <c:pt idx="16805">
                  <c:v>13.18</c:v>
                </c:pt>
                <c:pt idx="16806">
                  <c:v>63.36</c:v>
                </c:pt>
                <c:pt idx="16807">
                  <c:v>67.67</c:v>
                </c:pt>
                <c:pt idx="16808">
                  <c:v>16.73</c:v>
                </c:pt>
                <c:pt idx="16809">
                  <c:v>44.04</c:v>
                </c:pt>
                <c:pt idx="16810">
                  <c:v>17.45</c:v>
                </c:pt>
                <c:pt idx="16811">
                  <c:v>63.79</c:v>
                </c:pt>
                <c:pt idx="16812">
                  <c:v>19.3</c:v>
                </c:pt>
                <c:pt idx="16813">
                  <c:v>16</c:v>
                </c:pt>
                <c:pt idx="16814">
                  <c:v>21</c:v>
                </c:pt>
                <c:pt idx="16815">
                  <c:v>46.7</c:v>
                </c:pt>
                <c:pt idx="16816">
                  <c:v>13.39</c:v>
                </c:pt>
                <c:pt idx="16817">
                  <c:v>63.55</c:v>
                </c:pt>
                <c:pt idx="16818">
                  <c:v>67.599999999999994</c:v>
                </c:pt>
                <c:pt idx="16819">
                  <c:v>16.73</c:v>
                </c:pt>
                <c:pt idx="16820">
                  <c:v>43.79</c:v>
                </c:pt>
                <c:pt idx="16821">
                  <c:v>17.3</c:v>
                </c:pt>
                <c:pt idx="16822">
                  <c:v>63.92</c:v>
                </c:pt>
                <c:pt idx="16823">
                  <c:v>19.22</c:v>
                </c:pt>
                <c:pt idx="16824">
                  <c:v>15.79</c:v>
                </c:pt>
                <c:pt idx="16825">
                  <c:v>21.18</c:v>
                </c:pt>
                <c:pt idx="16826">
                  <c:v>46.69</c:v>
                </c:pt>
                <c:pt idx="16827">
                  <c:v>13.6</c:v>
                </c:pt>
                <c:pt idx="16828">
                  <c:v>63.74</c:v>
                </c:pt>
                <c:pt idx="16829">
                  <c:v>67.540000000000006</c:v>
                </c:pt>
                <c:pt idx="16830">
                  <c:v>16.72</c:v>
                </c:pt>
                <c:pt idx="16831">
                  <c:v>43.54</c:v>
                </c:pt>
                <c:pt idx="16832">
                  <c:v>17.16</c:v>
                </c:pt>
                <c:pt idx="16833">
                  <c:v>64.05</c:v>
                </c:pt>
                <c:pt idx="16834">
                  <c:v>19.13</c:v>
                </c:pt>
                <c:pt idx="16835">
                  <c:v>15.58</c:v>
                </c:pt>
                <c:pt idx="16836">
                  <c:v>21.36</c:v>
                </c:pt>
                <c:pt idx="16837">
                  <c:v>46.67</c:v>
                </c:pt>
                <c:pt idx="16838">
                  <c:v>13.81</c:v>
                </c:pt>
                <c:pt idx="16839">
                  <c:v>63.94</c:v>
                </c:pt>
                <c:pt idx="16840">
                  <c:v>67.47</c:v>
                </c:pt>
                <c:pt idx="16841">
                  <c:v>16.72</c:v>
                </c:pt>
                <c:pt idx="16842">
                  <c:v>43.3</c:v>
                </c:pt>
                <c:pt idx="16843">
                  <c:v>17.010000000000002</c:v>
                </c:pt>
                <c:pt idx="16844">
                  <c:v>64.17</c:v>
                </c:pt>
                <c:pt idx="16845">
                  <c:v>19.05</c:v>
                </c:pt>
                <c:pt idx="16846">
                  <c:v>15.37</c:v>
                </c:pt>
                <c:pt idx="16847">
                  <c:v>21.54</c:v>
                </c:pt>
                <c:pt idx="16848">
                  <c:v>46.66</c:v>
                </c:pt>
                <c:pt idx="16849">
                  <c:v>14.03</c:v>
                </c:pt>
                <c:pt idx="16850">
                  <c:v>64.13</c:v>
                </c:pt>
                <c:pt idx="16851">
                  <c:v>67.400000000000006</c:v>
                </c:pt>
                <c:pt idx="16852">
                  <c:v>16.71</c:v>
                </c:pt>
                <c:pt idx="16853">
                  <c:v>43.05</c:v>
                </c:pt>
                <c:pt idx="16854">
                  <c:v>16.87</c:v>
                </c:pt>
                <c:pt idx="16855">
                  <c:v>64.3</c:v>
                </c:pt>
                <c:pt idx="16856">
                  <c:v>18.96</c:v>
                </c:pt>
                <c:pt idx="16857">
                  <c:v>15.16</c:v>
                </c:pt>
                <c:pt idx="16858">
                  <c:v>21.72</c:v>
                </c:pt>
                <c:pt idx="16859">
                  <c:v>46.64</c:v>
                </c:pt>
                <c:pt idx="16860">
                  <c:v>14.24</c:v>
                </c:pt>
                <c:pt idx="16861">
                  <c:v>64.319999999999993</c:v>
                </c:pt>
                <c:pt idx="16862">
                  <c:v>67.33</c:v>
                </c:pt>
                <c:pt idx="16863">
                  <c:v>16.7</c:v>
                </c:pt>
                <c:pt idx="16864">
                  <c:v>42.8</c:v>
                </c:pt>
                <c:pt idx="16865">
                  <c:v>16.72</c:v>
                </c:pt>
                <c:pt idx="16866">
                  <c:v>64.430000000000007</c:v>
                </c:pt>
                <c:pt idx="16867">
                  <c:v>18.88</c:v>
                </c:pt>
                <c:pt idx="16868">
                  <c:v>14.95</c:v>
                </c:pt>
                <c:pt idx="16869">
                  <c:v>21.9</c:v>
                </c:pt>
                <c:pt idx="16870">
                  <c:v>46.61</c:v>
                </c:pt>
                <c:pt idx="16871">
                  <c:v>14.45</c:v>
                </c:pt>
                <c:pt idx="16872">
                  <c:v>64.510000000000005</c:v>
                </c:pt>
                <c:pt idx="16873">
                  <c:v>67.260000000000005</c:v>
                </c:pt>
                <c:pt idx="16874">
                  <c:v>16.7</c:v>
                </c:pt>
                <c:pt idx="16875">
                  <c:v>42.56</c:v>
                </c:pt>
                <c:pt idx="16876">
                  <c:v>16.57</c:v>
                </c:pt>
                <c:pt idx="16877">
                  <c:v>64.55</c:v>
                </c:pt>
                <c:pt idx="16878">
                  <c:v>18.79</c:v>
                </c:pt>
                <c:pt idx="16879">
                  <c:v>14.74</c:v>
                </c:pt>
                <c:pt idx="16880">
                  <c:v>22.08</c:v>
                </c:pt>
                <c:pt idx="16881">
                  <c:v>46.59</c:v>
                </c:pt>
                <c:pt idx="16882">
                  <c:v>14.66</c:v>
                </c:pt>
                <c:pt idx="16883">
                  <c:v>64.69</c:v>
                </c:pt>
                <c:pt idx="16884">
                  <c:v>67.180000000000007</c:v>
                </c:pt>
                <c:pt idx="16885">
                  <c:v>16.690000000000001</c:v>
                </c:pt>
                <c:pt idx="16886">
                  <c:v>42.31</c:v>
                </c:pt>
                <c:pt idx="16887">
                  <c:v>16.420000000000002</c:v>
                </c:pt>
                <c:pt idx="16888">
                  <c:v>64.680000000000007</c:v>
                </c:pt>
                <c:pt idx="16889">
                  <c:v>18.7</c:v>
                </c:pt>
                <c:pt idx="16890">
                  <c:v>14.53</c:v>
                </c:pt>
                <c:pt idx="16891">
                  <c:v>22.26</c:v>
                </c:pt>
                <c:pt idx="16892">
                  <c:v>46.56</c:v>
                </c:pt>
                <c:pt idx="16893">
                  <c:v>14.87</c:v>
                </c:pt>
                <c:pt idx="16894">
                  <c:v>64.88</c:v>
                </c:pt>
                <c:pt idx="16895">
                  <c:v>67.11</c:v>
                </c:pt>
                <c:pt idx="16896">
                  <c:v>16.68</c:v>
                </c:pt>
                <c:pt idx="16897">
                  <c:v>42.06</c:v>
                </c:pt>
                <c:pt idx="16898">
                  <c:v>16.28</c:v>
                </c:pt>
                <c:pt idx="16899">
                  <c:v>64.8</c:v>
                </c:pt>
                <c:pt idx="16900">
                  <c:v>18.62</c:v>
                </c:pt>
                <c:pt idx="16901">
                  <c:v>14.32</c:v>
                </c:pt>
                <c:pt idx="16902">
                  <c:v>22.43</c:v>
                </c:pt>
                <c:pt idx="16903">
                  <c:v>46.54</c:v>
                </c:pt>
                <c:pt idx="16904">
                  <c:v>15.09</c:v>
                </c:pt>
                <c:pt idx="16905">
                  <c:v>65.069999999999993</c:v>
                </c:pt>
                <c:pt idx="16906">
                  <c:v>67.03</c:v>
                </c:pt>
                <c:pt idx="16907">
                  <c:v>41.82</c:v>
                </c:pt>
                <c:pt idx="16908">
                  <c:v>16.13</c:v>
                </c:pt>
                <c:pt idx="16909">
                  <c:v>64.930000000000007</c:v>
                </c:pt>
                <c:pt idx="16910">
                  <c:v>18.53</c:v>
                </c:pt>
                <c:pt idx="16911">
                  <c:v>14.11</c:v>
                </c:pt>
                <c:pt idx="16912">
                  <c:v>22.61</c:v>
                </c:pt>
                <c:pt idx="16913">
                  <c:v>46.51</c:v>
                </c:pt>
                <c:pt idx="16914">
                  <c:v>15.3</c:v>
                </c:pt>
                <c:pt idx="16915">
                  <c:v>65.260000000000005</c:v>
                </c:pt>
                <c:pt idx="16916">
                  <c:v>66.95</c:v>
                </c:pt>
                <c:pt idx="16917">
                  <c:v>16.649999999999999</c:v>
                </c:pt>
                <c:pt idx="16918">
                  <c:v>41.57</c:v>
                </c:pt>
                <c:pt idx="16919">
                  <c:v>15.98</c:v>
                </c:pt>
                <c:pt idx="16920">
                  <c:v>65.05</c:v>
                </c:pt>
                <c:pt idx="16921">
                  <c:v>18.440000000000001</c:v>
                </c:pt>
                <c:pt idx="16922">
                  <c:v>13.9</c:v>
                </c:pt>
                <c:pt idx="16923">
                  <c:v>22.79</c:v>
                </c:pt>
                <c:pt idx="16924">
                  <c:v>46.48</c:v>
                </c:pt>
                <c:pt idx="16925">
                  <c:v>15.51</c:v>
                </c:pt>
                <c:pt idx="16926">
                  <c:v>65.44</c:v>
                </c:pt>
                <c:pt idx="16927">
                  <c:v>66.87</c:v>
                </c:pt>
                <c:pt idx="16928">
                  <c:v>16.64</c:v>
                </c:pt>
                <c:pt idx="16929">
                  <c:v>41.33</c:v>
                </c:pt>
                <c:pt idx="16930">
                  <c:v>15.83</c:v>
                </c:pt>
                <c:pt idx="16931">
                  <c:v>65.17</c:v>
                </c:pt>
                <c:pt idx="16932">
                  <c:v>18.350000000000001</c:v>
                </c:pt>
                <c:pt idx="16933">
                  <c:v>13.69</c:v>
                </c:pt>
                <c:pt idx="16934">
                  <c:v>22.97</c:v>
                </c:pt>
                <c:pt idx="16935">
                  <c:v>46.44</c:v>
                </c:pt>
                <c:pt idx="16936">
                  <c:v>15.73</c:v>
                </c:pt>
                <c:pt idx="16937">
                  <c:v>65.62</c:v>
                </c:pt>
                <c:pt idx="16938">
                  <c:v>66.790000000000006</c:v>
                </c:pt>
                <c:pt idx="16939">
                  <c:v>16.62</c:v>
                </c:pt>
                <c:pt idx="16940">
                  <c:v>41.08</c:v>
                </c:pt>
                <c:pt idx="16941">
                  <c:v>15.68</c:v>
                </c:pt>
                <c:pt idx="16942">
                  <c:v>65.290000000000006</c:v>
                </c:pt>
                <c:pt idx="16943">
                  <c:v>18.260000000000002</c:v>
                </c:pt>
                <c:pt idx="16944">
                  <c:v>13.49</c:v>
                </c:pt>
                <c:pt idx="16945">
                  <c:v>23.14</c:v>
                </c:pt>
                <c:pt idx="16946">
                  <c:v>46.41</c:v>
                </c:pt>
                <c:pt idx="16947">
                  <c:v>15.94</c:v>
                </c:pt>
                <c:pt idx="16948">
                  <c:v>65.81</c:v>
                </c:pt>
                <c:pt idx="16949">
                  <c:v>66.709999999999994</c:v>
                </c:pt>
                <c:pt idx="16950">
                  <c:v>40.840000000000003</c:v>
                </c:pt>
                <c:pt idx="16951">
                  <c:v>15.53</c:v>
                </c:pt>
                <c:pt idx="16952">
                  <c:v>65.42</c:v>
                </c:pt>
                <c:pt idx="16953">
                  <c:v>18.16</c:v>
                </c:pt>
                <c:pt idx="16954">
                  <c:v>13.28</c:v>
                </c:pt>
                <c:pt idx="16955">
                  <c:v>23.32</c:v>
                </c:pt>
                <c:pt idx="16956">
                  <c:v>46.37</c:v>
                </c:pt>
                <c:pt idx="16957">
                  <c:v>16.16</c:v>
                </c:pt>
                <c:pt idx="16958">
                  <c:v>65.989999999999995</c:v>
                </c:pt>
                <c:pt idx="16959">
                  <c:v>66.63</c:v>
                </c:pt>
                <c:pt idx="16960">
                  <c:v>16.59</c:v>
                </c:pt>
                <c:pt idx="16961">
                  <c:v>40.590000000000003</c:v>
                </c:pt>
                <c:pt idx="16962">
                  <c:v>15.37</c:v>
                </c:pt>
                <c:pt idx="16963">
                  <c:v>65.540000000000006</c:v>
                </c:pt>
                <c:pt idx="16964">
                  <c:v>18.07</c:v>
                </c:pt>
                <c:pt idx="16965">
                  <c:v>13.07</c:v>
                </c:pt>
                <c:pt idx="16966">
                  <c:v>23.5</c:v>
                </c:pt>
                <c:pt idx="16967">
                  <c:v>46.33</c:v>
                </c:pt>
                <c:pt idx="16968">
                  <c:v>16.37</c:v>
                </c:pt>
                <c:pt idx="16969">
                  <c:v>66.17</c:v>
                </c:pt>
                <c:pt idx="16970">
                  <c:v>66.55</c:v>
                </c:pt>
                <c:pt idx="16971">
                  <c:v>16.57</c:v>
                </c:pt>
                <c:pt idx="16972">
                  <c:v>40.35</c:v>
                </c:pt>
                <c:pt idx="16973">
                  <c:v>15.22</c:v>
                </c:pt>
                <c:pt idx="16974">
                  <c:v>65.66</c:v>
                </c:pt>
                <c:pt idx="16975">
                  <c:v>17.98</c:v>
                </c:pt>
                <c:pt idx="16976">
                  <c:v>12.86</c:v>
                </c:pt>
                <c:pt idx="16977">
                  <c:v>23.68</c:v>
                </c:pt>
                <c:pt idx="16978">
                  <c:v>46.29</c:v>
                </c:pt>
                <c:pt idx="16979">
                  <c:v>16.59</c:v>
                </c:pt>
                <c:pt idx="16980">
                  <c:v>66.349999999999994</c:v>
                </c:pt>
                <c:pt idx="16981">
                  <c:v>66.459999999999994</c:v>
                </c:pt>
                <c:pt idx="16982">
                  <c:v>16.55</c:v>
                </c:pt>
                <c:pt idx="16983">
                  <c:v>40.1</c:v>
                </c:pt>
                <c:pt idx="16984">
                  <c:v>15.07</c:v>
                </c:pt>
                <c:pt idx="16985">
                  <c:v>65.78</c:v>
                </c:pt>
                <c:pt idx="16986">
                  <c:v>17.88</c:v>
                </c:pt>
                <c:pt idx="16987">
                  <c:v>12.66</c:v>
                </c:pt>
                <c:pt idx="16988">
                  <c:v>23.85</c:v>
                </c:pt>
                <c:pt idx="16989">
                  <c:v>46.25</c:v>
                </c:pt>
                <c:pt idx="16990">
                  <c:v>16.8</c:v>
                </c:pt>
                <c:pt idx="16991">
                  <c:v>66.53</c:v>
                </c:pt>
                <c:pt idx="16992">
                  <c:v>66.37</c:v>
                </c:pt>
                <c:pt idx="16993">
                  <c:v>16.53</c:v>
                </c:pt>
                <c:pt idx="16994">
                  <c:v>39.86</c:v>
                </c:pt>
                <c:pt idx="16995">
                  <c:v>14.92</c:v>
                </c:pt>
                <c:pt idx="16996">
                  <c:v>65.900000000000006</c:v>
                </c:pt>
                <c:pt idx="16997">
                  <c:v>17.79</c:v>
                </c:pt>
                <c:pt idx="16998">
                  <c:v>12.45</c:v>
                </c:pt>
                <c:pt idx="16999">
                  <c:v>24.03</c:v>
                </c:pt>
                <c:pt idx="17000">
                  <c:v>46.21</c:v>
                </c:pt>
                <c:pt idx="17001">
                  <c:v>17.02</c:v>
                </c:pt>
                <c:pt idx="17002">
                  <c:v>66.709999999999994</c:v>
                </c:pt>
                <c:pt idx="17003">
                  <c:v>66.290000000000006</c:v>
                </c:pt>
                <c:pt idx="17004">
                  <c:v>16.510000000000002</c:v>
                </c:pt>
                <c:pt idx="17005">
                  <c:v>39.619999999999997</c:v>
                </c:pt>
                <c:pt idx="17006">
                  <c:v>14.76</c:v>
                </c:pt>
                <c:pt idx="17007">
                  <c:v>66.02</c:v>
                </c:pt>
                <c:pt idx="17008">
                  <c:v>17.7</c:v>
                </c:pt>
                <c:pt idx="17009">
                  <c:v>12.24</c:v>
                </c:pt>
                <c:pt idx="17010">
                  <c:v>24.21</c:v>
                </c:pt>
                <c:pt idx="17011">
                  <c:v>46.16</c:v>
                </c:pt>
                <c:pt idx="17012">
                  <c:v>17.23</c:v>
                </c:pt>
                <c:pt idx="17013">
                  <c:v>66.89</c:v>
                </c:pt>
                <c:pt idx="17014">
                  <c:v>66.2</c:v>
                </c:pt>
                <c:pt idx="17015">
                  <c:v>16.489999999999998</c:v>
                </c:pt>
                <c:pt idx="17016">
                  <c:v>39.369999999999997</c:v>
                </c:pt>
                <c:pt idx="17017">
                  <c:v>14.61</c:v>
                </c:pt>
                <c:pt idx="17018">
                  <c:v>66.14</c:v>
                </c:pt>
                <c:pt idx="17019">
                  <c:v>17.600000000000001</c:v>
                </c:pt>
                <c:pt idx="17020">
                  <c:v>12.04</c:v>
                </c:pt>
                <c:pt idx="17021">
                  <c:v>24.38</c:v>
                </c:pt>
                <c:pt idx="17022">
                  <c:v>46.11</c:v>
                </c:pt>
                <c:pt idx="17023">
                  <c:v>17.45</c:v>
                </c:pt>
                <c:pt idx="17024">
                  <c:v>67.069999999999993</c:v>
                </c:pt>
                <c:pt idx="17025">
                  <c:v>66.11</c:v>
                </c:pt>
                <c:pt idx="17026">
                  <c:v>39.130000000000003</c:v>
                </c:pt>
                <c:pt idx="17027">
                  <c:v>14.45</c:v>
                </c:pt>
                <c:pt idx="17028">
                  <c:v>66.25</c:v>
                </c:pt>
                <c:pt idx="17029">
                  <c:v>17.5</c:v>
                </c:pt>
                <c:pt idx="17030">
                  <c:v>11.83</c:v>
                </c:pt>
                <c:pt idx="17031">
                  <c:v>24.56</c:v>
                </c:pt>
                <c:pt idx="17032">
                  <c:v>46.06</c:v>
                </c:pt>
                <c:pt idx="17033">
                  <c:v>17.670000000000002</c:v>
                </c:pt>
                <c:pt idx="17034">
                  <c:v>67.239999999999995</c:v>
                </c:pt>
                <c:pt idx="17035">
                  <c:v>66.02</c:v>
                </c:pt>
                <c:pt idx="17036">
                  <c:v>38.89</c:v>
                </c:pt>
                <c:pt idx="17037">
                  <c:v>14.3</c:v>
                </c:pt>
                <c:pt idx="17038">
                  <c:v>66.37</c:v>
                </c:pt>
                <c:pt idx="17039">
                  <c:v>17.41</c:v>
                </c:pt>
                <c:pt idx="17040">
                  <c:v>11.63</c:v>
                </c:pt>
                <c:pt idx="17041">
                  <c:v>24.73</c:v>
                </c:pt>
                <c:pt idx="17042">
                  <c:v>46.01</c:v>
                </c:pt>
                <c:pt idx="17043">
                  <c:v>17.89</c:v>
                </c:pt>
                <c:pt idx="17044">
                  <c:v>67.42</c:v>
                </c:pt>
                <c:pt idx="17045">
                  <c:v>65.92</c:v>
                </c:pt>
                <c:pt idx="17046">
                  <c:v>38.64</c:v>
                </c:pt>
                <c:pt idx="17047">
                  <c:v>14.14</c:v>
                </c:pt>
                <c:pt idx="17048">
                  <c:v>66.489999999999995</c:v>
                </c:pt>
                <c:pt idx="17049">
                  <c:v>17.309999999999999</c:v>
                </c:pt>
                <c:pt idx="17050">
                  <c:v>11.42</c:v>
                </c:pt>
                <c:pt idx="17051">
                  <c:v>24.91</c:v>
                </c:pt>
                <c:pt idx="17052">
                  <c:v>45.96</c:v>
                </c:pt>
                <c:pt idx="17053">
                  <c:v>18.100000000000001</c:v>
                </c:pt>
                <c:pt idx="17054">
                  <c:v>67.59</c:v>
                </c:pt>
                <c:pt idx="17055">
                  <c:v>65.83</c:v>
                </c:pt>
                <c:pt idx="17056">
                  <c:v>16.39</c:v>
                </c:pt>
                <c:pt idx="17057">
                  <c:v>38.4</c:v>
                </c:pt>
                <c:pt idx="17058">
                  <c:v>13.98</c:v>
                </c:pt>
                <c:pt idx="17059">
                  <c:v>66.599999999999994</c:v>
                </c:pt>
                <c:pt idx="17060">
                  <c:v>17.21</c:v>
                </c:pt>
                <c:pt idx="17061">
                  <c:v>11.22</c:v>
                </c:pt>
                <c:pt idx="17062">
                  <c:v>25.08</c:v>
                </c:pt>
                <c:pt idx="17063">
                  <c:v>45.9</c:v>
                </c:pt>
                <c:pt idx="17064">
                  <c:v>18.32</c:v>
                </c:pt>
                <c:pt idx="17065">
                  <c:v>67.760000000000005</c:v>
                </c:pt>
                <c:pt idx="17066">
                  <c:v>65.739999999999995</c:v>
                </c:pt>
                <c:pt idx="17067">
                  <c:v>16.37</c:v>
                </c:pt>
                <c:pt idx="17068">
                  <c:v>38.159999999999997</c:v>
                </c:pt>
                <c:pt idx="17069">
                  <c:v>13.83</c:v>
                </c:pt>
                <c:pt idx="17070">
                  <c:v>66.72</c:v>
                </c:pt>
                <c:pt idx="17071">
                  <c:v>17.11</c:v>
                </c:pt>
                <c:pt idx="17072">
                  <c:v>11.01</c:v>
                </c:pt>
                <c:pt idx="17073">
                  <c:v>25.26</c:v>
                </c:pt>
                <c:pt idx="17074">
                  <c:v>45.85</c:v>
                </c:pt>
                <c:pt idx="17075">
                  <c:v>18.54</c:v>
                </c:pt>
                <c:pt idx="17076">
                  <c:v>67.930000000000007</c:v>
                </c:pt>
                <c:pt idx="17077">
                  <c:v>65.64</c:v>
                </c:pt>
                <c:pt idx="17078">
                  <c:v>16.34</c:v>
                </c:pt>
                <c:pt idx="17079">
                  <c:v>37.909999999999997</c:v>
                </c:pt>
                <c:pt idx="17080">
                  <c:v>13.67</c:v>
                </c:pt>
                <c:pt idx="17081">
                  <c:v>66.83</c:v>
                </c:pt>
                <c:pt idx="17082">
                  <c:v>17.010000000000002</c:v>
                </c:pt>
                <c:pt idx="17083">
                  <c:v>10.81</c:v>
                </c:pt>
                <c:pt idx="17084">
                  <c:v>25.43</c:v>
                </c:pt>
                <c:pt idx="17085">
                  <c:v>45.79</c:v>
                </c:pt>
                <c:pt idx="17086">
                  <c:v>18.760000000000002</c:v>
                </c:pt>
                <c:pt idx="17087">
                  <c:v>68.099999999999994</c:v>
                </c:pt>
                <c:pt idx="17088">
                  <c:v>65.540000000000006</c:v>
                </c:pt>
                <c:pt idx="17089">
                  <c:v>16.309999999999999</c:v>
                </c:pt>
                <c:pt idx="17090">
                  <c:v>37.67</c:v>
                </c:pt>
                <c:pt idx="17091">
                  <c:v>13.51</c:v>
                </c:pt>
                <c:pt idx="17092">
                  <c:v>66.95</c:v>
                </c:pt>
                <c:pt idx="17093">
                  <c:v>16.91</c:v>
                </c:pt>
                <c:pt idx="17094">
                  <c:v>10.6</c:v>
                </c:pt>
                <c:pt idx="17095">
                  <c:v>25.61</c:v>
                </c:pt>
                <c:pt idx="17096">
                  <c:v>45.73</c:v>
                </c:pt>
                <c:pt idx="17097">
                  <c:v>18.98</c:v>
                </c:pt>
                <c:pt idx="17098">
                  <c:v>68.27</c:v>
                </c:pt>
                <c:pt idx="17099">
                  <c:v>65.44</c:v>
                </c:pt>
                <c:pt idx="17100">
                  <c:v>16.28</c:v>
                </c:pt>
                <c:pt idx="17101">
                  <c:v>37.43</c:v>
                </c:pt>
                <c:pt idx="17102">
                  <c:v>13.35</c:v>
                </c:pt>
                <c:pt idx="17103">
                  <c:v>67.06</c:v>
                </c:pt>
                <c:pt idx="17104">
                  <c:v>16.809999999999999</c:v>
                </c:pt>
                <c:pt idx="17105">
                  <c:v>10.4</c:v>
                </c:pt>
                <c:pt idx="17106">
                  <c:v>25.78</c:v>
                </c:pt>
                <c:pt idx="17107">
                  <c:v>45.66</c:v>
                </c:pt>
                <c:pt idx="17108">
                  <c:v>19.2</c:v>
                </c:pt>
                <c:pt idx="17109">
                  <c:v>68.44</c:v>
                </c:pt>
                <c:pt idx="17110">
                  <c:v>65.349999999999994</c:v>
                </c:pt>
                <c:pt idx="17111">
                  <c:v>16.25</c:v>
                </c:pt>
                <c:pt idx="17112">
                  <c:v>37.19</c:v>
                </c:pt>
                <c:pt idx="17113">
                  <c:v>13.19</c:v>
                </c:pt>
                <c:pt idx="17114">
                  <c:v>67.17</c:v>
                </c:pt>
                <c:pt idx="17115">
                  <c:v>16.71</c:v>
                </c:pt>
                <c:pt idx="17116">
                  <c:v>10.199999999999999</c:v>
                </c:pt>
                <c:pt idx="17117">
                  <c:v>25.95</c:v>
                </c:pt>
                <c:pt idx="17118">
                  <c:v>45.6</c:v>
                </c:pt>
                <c:pt idx="17119">
                  <c:v>19.420000000000002</c:v>
                </c:pt>
                <c:pt idx="17120">
                  <c:v>68.61</c:v>
                </c:pt>
                <c:pt idx="17121">
                  <c:v>65.25</c:v>
                </c:pt>
                <c:pt idx="17122">
                  <c:v>16.22</c:v>
                </c:pt>
                <c:pt idx="17123">
                  <c:v>36.950000000000003</c:v>
                </c:pt>
                <c:pt idx="17124">
                  <c:v>13.04</c:v>
                </c:pt>
                <c:pt idx="17125">
                  <c:v>67.290000000000006</c:v>
                </c:pt>
                <c:pt idx="17126">
                  <c:v>16.61</c:v>
                </c:pt>
                <c:pt idx="17127">
                  <c:v>26.13</c:v>
                </c:pt>
                <c:pt idx="17128">
                  <c:v>45.53</c:v>
                </c:pt>
                <c:pt idx="17129">
                  <c:v>19.64</c:v>
                </c:pt>
                <c:pt idx="17130">
                  <c:v>68.77</c:v>
                </c:pt>
                <c:pt idx="17131">
                  <c:v>65.14</c:v>
                </c:pt>
                <c:pt idx="17132">
                  <c:v>16.190000000000001</c:v>
                </c:pt>
                <c:pt idx="17133">
                  <c:v>36.71</c:v>
                </c:pt>
                <c:pt idx="17134">
                  <c:v>12.88</c:v>
                </c:pt>
                <c:pt idx="17135">
                  <c:v>67.400000000000006</c:v>
                </c:pt>
                <c:pt idx="17136">
                  <c:v>16.510000000000002</c:v>
                </c:pt>
                <c:pt idx="17137">
                  <c:v>26.3</c:v>
                </c:pt>
                <c:pt idx="17138">
                  <c:v>45.47</c:v>
                </c:pt>
                <c:pt idx="17139">
                  <c:v>19.86</c:v>
                </c:pt>
                <c:pt idx="17140">
                  <c:v>68.94</c:v>
                </c:pt>
                <c:pt idx="17141">
                  <c:v>65.040000000000006</c:v>
                </c:pt>
                <c:pt idx="17142">
                  <c:v>16.149999999999999</c:v>
                </c:pt>
                <c:pt idx="17143">
                  <c:v>36.46</c:v>
                </c:pt>
                <c:pt idx="17144">
                  <c:v>12.72</c:v>
                </c:pt>
                <c:pt idx="17145">
                  <c:v>67.510000000000005</c:v>
                </c:pt>
                <c:pt idx="17146">
                  <c:v>16.41</c:v>
                </c:pt>
                <c:pt idx="17147">
                  <c:v>26.47</c:v>
                </c:pt>
                <c:pt idx="17148">
                  <c:v>45.4</c:v>
                </c:pt>
                <c:pt idx="17149">
                  <c:v>20.079999999999998</c:v>
                </c:pt>
                <c:pt idx="17150">
                  <c:v>69.099999999999994</c:v>
                </c:pt>
                <c:pt idx="17151">
                  <c:v>64.94</c:v>
                </c:pt>
                <c:pt idx="17152">
                  <c:v>16.12</c:v>
                </c:pt>
                <c:pt idx="17153">
                  <c:v>36.22</c:v>
                </c:pt>
                <c:pt idx="17154">
                  <c:v>12.55</c:v>
                </c:pt>
                <c:pt idx="17155">
                  <c:v>67.62</c:v>
                </c:pt>
                <c:pt idx="17156">
                  <c:v>16.3</c:v>
                </c:pt>
                <c:pt idx="17157">
                  <c:v>26.65</c:v>
                </c:pt>
                <c:pt idx="17158">
                  <c:v>45.33</c:v>
                </c:pt>
                <c:pt idx="17159">
                  <c:v>20.3</c:v>
                </c:pt>
                <c:pt idx="17160">
                  <c:v>69.260000000000005</c:v>
                </c:pt>
                <c:pt idx="17161">
                  <c:v>64.83</c:v>
                </c:pt>
                <c:pt idx="17162">
                  <c:v>16.079999999999998</c:v>
                </c:pt>
                <c:pt idx="17163">
                  <c:v>35.979999999999997</c:v>
                </c:pt>
                <c:pt idx="17164">
                  <c:v>12.39</c:v>
                </c:pt>
                <c:pt idx="17165">
                  <c:v>67.72</c:v>
                </c:pt>
                <c:pt idx="17166">
                  <c:v>16.2</c:v>
                </c:pt>
                <c:pt idx="17167">
                  <c:v>26.82</c:v>
                </c:pt>
                <c:pt idx="17168">
                  <c:v>45.26</c:v>
                </c:pt>
                <c:pt idx="17169">
                  <c:v>20.52</c:v>
                </c:pt>
                <c:pt idx="17170">
                  <c:v>69.42</c:v>
                </c:pt>
                <c:pt idx="17171">
                  <c:v>64.73</c:v>
                </c:pt>
                <c:pt idx="17172">
                  <c:v>16.05</c:v>
                </c:pt>
                <c:pt idx="17173">
                  <c:v>35.74</c:v>
                </c:pt>
                <c:pt idx="17174">
                  <c:v>12.23</c:v>
                </c:pt>
                <c:pt idx="17175">
                  <c:v>67.83</c:v>
                </c:pt>
                <c:pt idx="17176">
                  <c:v>16.100000000000001</c:v>
                </c:pt>
                <c:pt idx="17177">
                  <c:v>26.99</c:v>
                </c:pt>
                <c:pt idx="17178">
                  <c:v>45.18</c:v>
                </c:pt>
                <c:pt idx="17179">
                  <c:v>20.74</c:v>
                </c:pt>
                <c:pt idx="17180">
                  <c:v>69.58</c:v>
                </c:pt>
                <c:pt idx="17181">
                  <c:v>64.62</c:v>
                </c:pt>
                <c:pt idx="17182">
                  <c:v>16.010000000000002</c:v>
                </c:pt>
                <c:pt idx="17183">
                  <c:v>35.5</c:v>
                </c:pt>
                <c:pt idx="17184">
                  <c:v>12.07</c:v>
                </c:pt>
                <c:pt idx="17185">
                  <c:v>67.94</c:v>
                </c:pt>
                <c:pt idx="17186">
                  <c:v>15.99</c:v>
                </c:pt>
                <c:pt idx="17187">
                  <c:v>27.16</c:v>
                </c:pt>
                <c:pt idx="17188">
                  <c:v>45.11</c:v>
                </c:pt>
                <c:pt idx="17189">
                  <c:v>20.96</c:v>
                </c:pt>
                <c:pt idx="17190">
                  <c:v>69.739999999999995</c:v>
                </c:pt>
                <c:pt idx="17191">
                  <c:v>64.510000000000005</c:v>
                </c:pt>
                <c:pt idx="17192">
                  <c:v>15.97</c:v>
                </c:pt>
                <c:pt idx="17193">
                  <c:v>35.26</c:v>
                </c:pt>
                <c:pt idx="17194">
                  <c:v>11.91</c:v>
                </c:pt>
                <c:pt idx="17195">
                  <c:v>68.05</c:v>
                </c:pt>
                <c:pt idx="17196">
                  <c:v>15.89</c:v>
                </c:pt>
                <c:pt idx="17197">
                  <c:v>27.33</c:v>
                </c:pt>
                <c:pt idx="17198">
                  <c:v>45.03</c:v>
                </c:pt>
                <c:pt idx="17199">
                  <c:v>21.19</c:v>
                </c:pt>
                <c:pt idx="17200">
                  <c:v>69.89</c:v>
                </c:pt>
                <c:pt idx="17201">
                  <c:v>64.400000000000006</c:v>
                </c:pt>
                <c:pt idx="17202">
                  <c:v>15.93</c:v>
                </c:pt>
                <c:pt idx="17203">
                  <c:v>35.020000000000003</c:v>
                </c:pt>
                <c:pt idx="17204">
                  <c:v>11.74</c:v>
                </c:pt>
                <c:pt idx="17205">
                  <c:v>68.150000000000006</c:v>
                </c:pt>
                <c:pt idx="17206">
                  <c:v>15.78</c:v>
                </c:pt>
                <c:pt idx="17207">
                  <c:v>27.5</c:v>
                </c:pt>
                <c:pt idx="17208">
                  <c:v>44.95</c:v>
                </c:pt>
                <c:pt idx="17209">
                  <c:v>21.41</c:v>
                </c:pt>
                <c:pt idx="17210">
                  <c:v>70.05</c:v>
                </c:pt>
                <c:pt idx="17211">
                  <c:v>64.290000000000006</c:v>
                </c:pt>
                <c:pt idx="17212">
                  <c:v>15.89</c:v>
                </c:pt>
                <c:pt idx="17213">
                  <c:v>34.78</c:v>
                </c:pt>
                <c:pt idx="17214">
                  <c:v>11.58</c:v>
                </c:pt>
                <c:pt idx="17215">
                  <c:v>68.260000000000005</c:v>
                </c:pt>
                <c:pt idx="17216">
                  <c:v>15.67</c:v>
                </c:pt>
                <c:pt idx="17217">
                  <c:v>27.68</c:v>
                </c:pt>
                <c:pt idx="17218">
                  <c:v>44.87</c:v>
                </c:pt>
                <c:pt idx="17219">
                  <c:v>21.63</c:v>
                </c:pt>
                <c:pt idx="17220">
                  <c:v>70.2</c:v>
                </c:pt>
                <c:pt idx="17221">
                  <c:v>64.180000000000007</c:v>
                </c:pt>
                <c:pt idx="17222">
                  <c:v>15.85</c:v>
                </c:pt>
                <c:pt idx="17223">
                  <c:v>34.54</c:v>
                </c:pt>
                <c:pt idx="17224">
                  <c:v>11.42</c:v>
                </c:pt>
                <c:pt idx="17225">
                  <c:v>68.36</c:v>
                </c:pt>
                <c:pt idx="17226">
                  <c:v>15.57</c:v>
                </c:pt>
                <c:pt idx="17227">
                  <c:v>27.85</c:v>
                </c:pt>
                <c:pt idx="17228">
                  <c:v>44.79</c:v>
                </c:pt>
                <c:pt idx="17229">
                  <c:v>21.85</c:v>
                </c:pt>
                <c:pt idx="17230">
                  <c:v>70.349999999999994</c:v>
                </c:pt>
                <c:pt idx="17231">
                  <c:v>64.069999999999993</c:v>
                </c:pt>
                <c:pt idx="17232">
                  <c:v>15.81</c:v>
                </c:pt>
                <c:pt idx="17233">
                  <c:v>34.299999999999997</c:v>
                </c:pt>
                <c:pt idx="17234">
                  <c:v>11.25</c:v>
                </c:pt>
                <c:pt idx="17235">
                  <c:v>68.459999999999994</c:v>
                </c:pt>
                <c:pt idx="17236">
                  <c:v>15.46</c:v>
                </c:pt>
                <c:pt idx="17237">
                  <c:v>28.02</c:v>
                </c:pt>
                <c:pt idx="17238">
                  <c:v>44.7</c:v>
                </c:pt>
                <c:pt idx="17239">
                  <c:v>22.08</c:v>
                </c:pt>
                <c:pt idx="17240">
                  <c:v>70.5</c:v>
                </c:pt>
                <c:pt idx="17241">
                  <c:v>63.96</c:v>
                </c:pt>
                <c:pt idx="17242">
                  <c:v>15.77</c:v>
                </c:pt>
                <c:pt idx="17243">
                  <c:v>34.06</c:v>
                </c:pt>
                <c:pt idx="17244">
                  <c:v>11.09</c:v>
                </c:pt>
                <c:pt idx="17245">
                  <c:v>68.56</c:v>
                </c:pt>
                <c:pt idx="17246">
                  <c:v>15.35</c:v>
                </c:pt>
                <c:pt idx="17247">
                  <c:v>28.18</c:v>
                </c:pt>
                <c:pt idx="17248">
                  <c:v>44.62</c:v>
                </c:pt>
                <c:pt idx="17249">
                  <c:v>22.3</c:v>
                </c:pt>
                <c:pt idx="17250">
                  <c:v>70.650000000000006</c:v>
                </c:pt>
                <c:pt idx="17251">
                  <c:v>63.85</c:v>
                </c:pt>
                <c:pt idx="17252">
                  <c:v>15.72</c:v>
                </c:pt>
                <c:pt idx="17253">
                  <c:v>33.82</c:v>
                </c:pt>
                <c:pt idx="17254">
                  <c:v>10.92</c:v>
                </c:pt>
                <c:pt idx="17255">
                  <c:v>68.66</c:v>
                </c:pt>
                <c:pt idx="17256">
                  <c:v>15.24</c:v>
                </c:pt>
                <c:pt idx="17257">
                  <c:v>28.35</c:v>
                </c:pt>
                <c:pt idx="17258">
                  <c:v>44.53</c:v>
                </c:pt>
                <c:pt idx="17259">
                  <c:v>22.53</c:v>
                </c:pt>
                <c:pt idx="17260">
                  <c:v>70.790000000000006</c:v>
                </c:pt>
                <c:pt idx="17261">
                  <c:v>63.73</c:v>
                </c:pt>
                <c:pt idx="17262">
                  <c:v>15.68</c:v>
                </c:pt>
                <c:pt idx="17263">
                  <c:v>33.590000000000003</c:v>
                </c:pt>
                <c:pt idx="17264">
                  <c:v>10.76</c:v>
                </c:pt>
                <c:pt idx="17265">
                  <c:v>68.760000000000005</c:v>
                </c:pt>
                <c:pt idx="17266">
                  <c:v>15.14</c:v>
                </c:pt>
                <c:pt idx="17267">
                  <c:v>28.52</c:v>
                </c:pt>
                <c:pt idx="17268">
                  <c:v>44.44</c:v>
                </c:pt>
                <c:pt idx="17269">
                  <c:v>22.75</c:v>
                </c:pt>
                <c:pt idx="17270">
                  <c:v>70.94</c:v>
                </c:pt>
                <c:pt idx="17271">
                  <c:v>63.61</c:v>
                </c:pt>
                <c:pt idx="17272">
                  <c:v>15.63</c:v>
                </c:pt>
                <c:pt idx="17273">
                  <c:v>33.35</c:v>
                </c:pt>
                <c:pt idx="17274">
                  <c:v>10.59</c:v>
                </c:pt>
                <c:pt idx="17275">
                  <c:v>68.86</c:v>
                </c:pt>
                <c:pt idx="17276">
                  <c:v>28.69</c:v>
                </c:pt>
                <c:pt idx="17277">
                  <c:v>44.35</c:v>
                </c:pt>
                <c:pt idx="17278">
                  <c:v>22.98</c:v>
                </c:pt>
                <c:pt idx="17279">
                  <c:v>71.08</c:v>
                </c:pt>
                <c:pt idx="17280">
                  <c:v>63.5</c:v>
                </c:pt>
                <c:pt idx="17281">
                  <c:v>15.59</c:v>
                </c:pt>
                <c:pt idx="17282">
                  <c:v>33.11</c:v>
                </c:pt>
                <c:pt idx="17283">
                  <c:v>10.43</c:v>
                </c:pt>
                <c:pt idx="17284">
                  <c:v>68.959999999999994</c:v>
                </c:pt>
                <c:pt idx="17285">
                  <c:v>14.92</c:v>
                </c:pt>
                <c:pt idx="17286">
                  <c:v>28.86</c:v>
                </c:pt>
                <c:pt idx="17287">
                  <c:v>44.26</c:v>
                </c:pt>
                <c:pt idx="17288">
                  <c:v>23.2</c:v>
                </c:pt>
                <c:pt idx="17289">
                  <c:v>71.22</c:v>
                </c:pt>
                <c:pt idx="17290">
                  <c:v>63.38</c:v>
                </c:pt>
                <c:pt idx="17291">
                  <c:v>15.54</c:v>
                </c:pt>
                <c:pt idx="17292">
                  <c:v>32.869999999999997</c:v>
                </c:pt>
                <c:pt idx="17293">
                  <c:v>10.26</c:v>
                </c:pt>
                <c:pt idx="17294">
                  <c:v>69.06</c:v>
                </c:pt>
                <c:pt idx="17295">
                  <c:v>14.81</c:v>
                </c:pt>
                <c:pt idx="17296">
                  <c:v>29.03</c:v>
                </c:pt>
                <c:pt idx="17297">
                  <c:v>44.16</c:v>
                </c:pt>
                <c:pt idx="17298">
                  <c:v>23.43</c:v>
                </c:pt>
                <c:pt idx="17299">
                  <c:v>71.36</c:v>
                </c:pt>
                <c:pt idx="17300">
                  <c:v>63.26</c:v>
                </c:pt>
                <c:pt idx="17301">
                  <c:v>15.49</c:v>
                </c:pt>
                <c:pt idx="17302">
                  <c:v>32.630000000000003</c:v>
                </c:pt>
                <c:pt idx="17303">
                  <c:v>69.150000000000006</c:v>
                </c:pt>
                <c:pt idx="17304">
                  <c:v>14.7</c:v>
                </c:pt>
                <c:pt idx="17305">
                  <c:v>29.19</c:v>
                </c:pt>
                <c:pt idx="17306">
                  <c:v>44.07</c:v>
                </c:pt>
                <c:pt idx="17307">
                  <c:v>23.65</c:v>
                </c:pt>
                <c:pt idx="17308">
                  <c:v>71.5</c:v>
                </c:pt>
                <c:pt idx="17309">
                  <c:v>63.14</c:v>
                </c:pt>
                <c:pt idx="17310">
                  <c:v>15.44</c:v>
                </c:pt>
                <c:pt idx="17311">
                  <c:v>32.4</c:v>
                </c:pt>
                <c:pt idx="17312">
                  <c:v>69.25</c:v>
                </c:pt>
                <c:pt idx="17313">
                  <c:v>14.59</c:v>
                </c:pt>
                <c:pt idx="17314">
                  <c:v>29.36</c:v>
                </c:pt>
                <c:pt idx="17315">
                  <c:v>43.97</c:v>
                </c:pt>
                <c:pt idx="17316">
                  <c:v>23.88</c:v>
                </c:pt>
                <c:pt idx="17317">
                  <c:v>71.64</c:v>
                </c:pt>
                <c:pt idx="17318">
                  <c:v>63.02</c:v>
                </c:pt>
                <c:pt idx="17319">
                  <c:v>15.39</c:v>
                </c:pt>
                <c:pt idx="17320">
                  <c:v>10.29</c:v>
                </c:pt>
                <c:pt idx="17321">
                  <c:v>32.159999999999997</c:v>
                </c:pt>
                <c:pt idx="17322">
                  <c:v>69.34</c:v>
                </c:pt>
                <c:pt idx="17323">
                  <c:v>14.48</c:v>
                </c:pt>
                <c:pt idx="17324">
                  <c:v>29.53</c:v>
                </c:pt>
                <c:pt idx="17325">
                  <c:v>43.87</c:v>
                </c:pt>
                <c:pt idx="17326">
                  <c:v>24.11</c:v>
                </c:pt>
                <c:pt idx="17327">
                  <c:v>71.77</c:v>
                </c:pt>
                <c:pt idx="17328">
                  <c:v>62.9</c:v>
                </c:pt>
                <c:pt idx="17329">
                  <c:v>15.34</c:v>
                </c:pt>
                <c:pt idx="17330">
                  <c:v>10.47</c:v>
                </c:pt>
                <c:pt idx="17331">
                  <c:v>31.92</c:v>
                </c:pt>
                <c:pt idx="17332">
                  <c:v>69.430000000000007</c:v>
                </c:pt>
                <c:pt idx="17333">
                  <c:v>14.36</c:v>
                </c:pt>
                <c:pt idx="17334">
                  <c:v>29.69</c:v>
                </c:pt>
                <c:pt idx="17335">
                  <c:v>43.77</c:v>
                </c:pt>
                <c:pt idx="17336">
                  <c:v>24.33</c:v>
                </c:pt>
                <c:pt idx="17337">
                  <c:v>71.900000000000006</c:v>
                </c:pt>
                <c:pt idx="17338">
                  <c:v>62.78</c:v>
                </c:pt>
                <c:pt idx="17339">
                  <c:v>15.29</c:v>
                </c:pt>
                <c:pt idx="17340">
                  <c:v>10.66</c:v>
                </c:pt>
                <c:pt idx="17341">
                  <c:v>31.69</c:v>
                </c:pt>
                <c:pt idx="17342">
                  <c:v>69.52</c:v>
                </c:pt>
                <c:pt idx="17343">
                  <c:v>14.25</c:v>
                </c:pt>
                <c:pt idx="17344">
                  <c:v>29.86</c:v>
                </c:pt>
                <c:pt idx="17345">
                  <c:v>43.67</c:v>
                </c:pt>
                <c:pt idx="17346">
                  <c:v>24.56</c:v>
                </c:pt>
                <c:pt idx="17347">
                  <c:v>72.03</c:v>
                </c:pt>
                <c:pt idx="17348">
                  <c:v>62.66</c:v>
                </c:pt>
                <c:pt idx="17349">
                  <c:v>15.24</c:v>
                </c:pt>
                <c:pt idx="17350">
                  <c:v>10.84</c:v>
                </c:pt>
                <c:pt idx="17351">
                  <c:v>31.45</c:v>
                </c:pt>
                <c:pt idx="17352">
                  <c:v>69.62</c:v>
                </c:pt>
                <c:pt idx="17353">
                  <c:v>14.14</c:v>
                </c:pt>
                <c:pt idx="17354">
                  <c:v>30.02</c:v>
                </c:pt>
                <c:pt idx="17355">
                  <c:v>43.57</c:v>
                </c:pt>
                <c:pt idx="17356">
                  <c:v>24.79</c:v>
                </c:pt>
                <c:pt idx="17357">
                  <c:v>72.16</c:v>
                </c:pt>
                <c:pt idx="17358">
                  <c:v>62.53</c:v>
                </c:pt>
                <c:pt idx="17359">
                  <c:v>15.18</c:v>
                </c:pt>
                <c:pt idx="17360">
                  <c:v>11.03</c:v>
                </c:pt>
                <c:pt idx="17361">
                  <c:v>31.21</c:v>
                </c:pt>
                <c:pt idx="17362">
                  <c:v>69.7</c:v>
                </c:pt>
                <c:pt idx="17363">
                  <c:v>14.03</c:v>
                </c:pt>
                <c:pt idx="17364">
                  <c:v>30.19</c:v>
                </c:pt>
                <c:pt idx="17365">
                  <c:v>43.47</c:v>
                </c:pt>
                <c:pt idx="17366">
                  <c:v>25.02</c:v>
                </c:pt>
                <c:pt idx="17367">
                  <c:v>72.290000000000006</c:v>
                </c:pt>
                <c:pt idx="17368">
                  <c:v>62.41</c:v>
                </c:pt>
                <c:pt idx="17369">
                  <c:v>15.13</c:v>
                </c:pt>
                <c:pt idx="17370">
                  <c:v>11.21</c:v>
                </c:pt>
                <c:pt idx="17371">
                  <c:v>30.98</c:v>
                </c:pt>
                <c:pt idx="17372">
                  <c:v>69.790000000000006</c:v>
                </c:pt>
                <c:pt idx="17373">
                  <c:v>13.91</c:v>
                </c:pt>
                <c:pt idx="17374">
                  <c:v>30.35</c:v>
                </c:pt>
                <c:pt idx="17375">
                  <c:v>43.36</c:v>
                </c:pt>
                <c:pt idx="17376">
                  <c:v>25.24</c:v>
                </c:pt>
                <c:pt idx="17377">
                  <c:v>72.41</c:v>
                </c:pt>
                <c:pt idx="17378">
                  <c:v>62.28</c:v>
                </c:pt>
                <c:pt idx="17379">
                  <c:v>15.07</c:v>
                </c:pt>
                <c:pt idx="17380">
                  <c:v>11.4</c:v>
                </c:pt>
                <c:pt idx="17381">
                  <c:v>30.74</c:v>
                </c:pt>
                <c:pt idx="17382">
                  <c:v>69.88</c:v>
                </c:pt>
                <c:pt idx="17383">
                  <c:v>13.8</c:v>
                </c:pt>
                <c:pt idx="17384">
                  <c:v>30.52</c:v>
                </c:pt>
                <c:pt idx="17385">
                  <c:v>43.26</c:v>
                </c:pt>
                <c:pt idx="17386">
                  <c:v>25.47</c:v>
                </c:pt>
                <c:pt idx="17387">
                  <c:v>72.53</c:v>
                </c:pt>
                <c:pt idx="17388">
                  <c:v>62.16</c:v>
                </c:pt>
                <c:pt idx="17389">
                  <c:v>15.02</c:v>
                </c:pt>
                <c:pt idx="17390">
                  <c:v>11.58</c:v>
                </c:pt>
                <c:pt idx="17391">
                  <c:v>30.51</c:v>
                </c:pt>
                <c:pt idx="17392">
                  <c:v>69.959999999999994</c:v>
                </c:pt>
                <c:pt idx="17393">
                  <c:v>13.69</c:v>
                </c:pt>
                <c:pt idx="17394">
                  <c:v>30.68</c:v>
                </c:pt>
                <c:pt idx="17395">
                  <c:v>43.15</c:v>
                </c:pt>
                <c:pt idx="17396">
                  <c:v>25.7</c:v>
                </c:pt>
                <c:pt idx="17397">
                  <c:v>72.650000000000006</c:v>
                </c:pt>
                <c:pt idx="17398">
                  <c:v>62.03</c:v>
                </c:pt>
                <c:pt idx="17399">
                  <c:v>14.96</c:v>
                </c:pt>
                <c:pt idx="17400">
                  <c:v>11.77</c:v>
                </c:pt>
                <c:pt idx="17401">
                  <c:v>30.27</c:v>
                </c:pt>
                <c:pt idx="17402">
                  <c:v>70.05</c:v>
                </c:pt>
                <c:pt idx="17403">
                  <c:v>13.57</c:v>
                </c:pt>
                <c:pt idx="17404">
                  <c:v>30.84</c:v>
                </c:pt>
                <c:pt idx="17405">
                  <c:v>43.04</c:v>
                </c:pt>
                <c:pt idx="17406">
                  <c:v>25.93</c:v>
                </c:pt>
                <c:pt idx="17407">
                  <c:v>72.77</c:v>
                </c:pt>
                <c:pt idx="17408">
                  <c:v>61.9</c:v>
                </c:pt>
                <c:pt idx="17409">
                  <c:v>14.9</c:v>
                </c:pt>
                <c:pt idx="17410">
                  <c:v>11.95</c:v>
                </c:pt>
                <c:pt idx="17411">
                  <c:v>30.04</c:v>
                </c:pt>
                <c:pt idx="17412">
                  <c:v>70.13</c:v>
                </c:pt>
                <c:pt idx="17413">
                  <c:v>13.46</c:v>
                </c:pt>
                <c:pt idx="17414">
                  <c:v>31</c:v>
                </c:pt>
                <c:pt idx="17415">
                  <c:v>42.93</c:v>
                </c:pt>
                <c:pt idx="17416">
                  <c:v>26.16</c:v>
                </c:pt>
                <c:pt idx="17417">
                  <c:v>72.89</c:v>
                </c:pt>
                <c:pt idx="17418">
                  <c:v>61.77</c:v>
                </c:pt>
                <c:pt idx="17419">
                  <c:v>14.84</c:v>
                </c:pt>
                <c:pt idx="17420">
                  <c:v>12.14</c:v>
                </c:pt>
                <c:pt idx="17421">
                  <c:v>29.8</c:v>
                </c:pt>
                <c:pt idx="17422">
                  <c:v>70.209999999999994</c:v>
                </c:pt>
                <c:pt idx="17423">
                  <c:v>13.34</c:v>
                </c:pt>
                <c:pt idx="17424">
                  <c:v>31.17</c:v>
                </c:pt>
                <c:pt idx="17425">
                  <c:v>42.81</c:v>
                </c:pt>
                <c:pt idx="17426">
                  <c:v>26.39</c:v>
                </c:pt>
                <c:pt idx="17427">
                  <c:v>73</c:v>
                </c:pt>
                <c:pt idx="17428">
                  <c:v>61.64</c:v>
                </c:pt>
                <c:pt idx="17429">
                  <c:v>14.79</c:v>
                </c:pt>
                <c:pt idx="17430">
                  <c:v>12.32</c:v>
                </c:pt>
                <c:pt idx="17431">
                  <c:v>29.57</c:v>
                </c:pt>
                <c:pt idx="17432">
                  <c:v>70.290000000000006</c:v>
                </c:pt>
                <c:pt idx="17433">
                  <c:v>13.23</c:v>
                </c:pt>
                <c:pt idx="17434">
                  <c:v>31.33</c:v>
                </c:pt>
                <c:pt idx="17435">
                  <c:v>42.7</c:v>
                </c:pt>
                <c:pt idx="17436">
                  <c:v>26.62</c:v>
                </c:pt>
                <c:pt idx="17437">
                  <c:v>73.11</c:v>
                </c:pt>
                <c:pt idx="17438">
                  <c:v>61.51</c:v>
                </c:pt>
                <c:pt idx="17439">
                  <c:v>14.73</c:v>
                </c:pt>
                <c:pt idx="17440">
                  <c:v>29.33</c:v>
                </c:pt>
                <c:pt idx="17441">
                  <c:v>70.37</c:v>
                </c:pt>
                <c:pt idx="17442">
                  <c:v>13.11</c:v>
                </c:pt>
                <c:pt idx="17443">
                  <c:v>31.49</c:v>
                </c:pt>
                <c:pt idx="17444">
                  <c:v>42.59</c:v>
                </c:pt>
                <c:pt idx="17445">
                  <c:v>26.85</c:v>
                </c:pt>
                <c:pt idx="17446">
                  <c:v>73.22</c:v>
                </c:pt>
                <c:pt idx="17447">
                  <c:v>61.38</c:v>
                </c:pt>
                <c:pt idx="17448">
                  <c:v>14.66</c:v>
                </c:pt>
                <c:pt idx="17449">
                  <c:v>29.1</c:v>
                </c:pt>
                <c:pt idx="17450">
                  <c:v>70.45</c:v>
                </c:pt>
                <c:pt idx="17451">
                  <c:v>13</c:v>
                </c:pt>
                <c:pt idx="17452">
                  <c:v>31.65</c:v>
                </c:pt>
                <c:pt idx="17453">
                  <c:v>42.47</c:v>
                </c:pt>
                <c:pt idx="17454">
                  <c:v>27.08</c:v>
                </c:pt>
                <c:pt idx="17455">
                  <c:v>73.33</c:v>
                </c:pt>
                <c:pt idx="17456">
                  <c:v>61.25</c:v>
                </c:pt>
                <c:pt idx="17457">
                  <c:v>14.6</c:v>
                </c:pt>
                <c:pt idx="17458">
                  <c:v>28.86</c:v>
                </c:pt>
                <c:pt idx="17459">
                  <c:v>70.53</c:v>
                </c:pt>
                <c:pt idx="17460">
                  <c:v>12.88</c:v>
                </c:pt>
                <c:pt idx="17461">
                  <c:v>31.81</c:v>
                </c:pt>
                <c:pt idx="17462">
                  <c:v>42.35</c:v>
                </c:pt>
                <c:pt idx="17463">
                  <c:v>27.31</c:v>
                </c:pt>
                <c:pt idx="17464">
                  <c:v>73.430000000000007</c:v>
                </c:pt>
                <c:pt idx="17465">
                  <c:v>61.12</c:v>
                </c:pt>
                <c:pt idx="17466">
                  <c:v>14.54</c:v>
                </c:pt>
                <c:pt idx="17467">
                  <c:v>13.06</c:v>
                </c:pt>
                <c:pt idx="17468">
                  <c:v>28.63</c:v>
                </c:pt>
                <c:pt idx="17469">
                  <c:v>70.599999999999994</c:v>
                </c:pt>
                <c:pt idx="17470">
                  <c:v>12.76</c:v>
                </c:pt>
                <c:pt idx="17471">
                  <c:v>31.97</c:v>
                </c:pt>
                <c:pt idx="17472">
                  <c:v>42.23</c:v>
                </c:pt>
                <c:pt idx="17473">
                  <c:v>27.54</c:v>
                </c:pt>
                <c:pt idx="17474">
                  <c:v>73.53</c:v>
                </c:pt>
                <c:pt idx="17475">
                  <c:v>60.98</c:v>
                </c:pt>
                <c:pt idx="17476">
                  <c:v>14.48</c:v>
                </c:pt>
                <c:pt idx="17477">
                  <c:v>13.24</c:v>
                </c:pt>
                <c:pt idx="17478">
                  <c:v>28.4</c:v>
                </c:pt>
                <c:pt idx="17479">
                  <c:v>70.67</c:v>
                </c:pt>
                <c:pt idx="17480">
                  <c:v>12.65</c:v>
                </c:pt>
                <c:pt idx="17481">
                  <c:v>32.130000000000003</c:v>
                </c:pt>
                <c:pt idx="17482">
                  <c:v>42.11</c:v>
                </c:pt>
                <c:pt idx="17483">
                  <c:v>27.77</c:v>
                </c:pt>
                <c:pt idx="17484">
                  <c:v>73.63</c:v>
                </c:pt>
                <c:pt idx="17485">
                  <c:v>60.85</c:v>
                </c:pt>
                <c:pt idx="17486">
                  <c:v>14.41</c:v>
                </c:pt>
                <c:pt idx="17487">
                  <c:v>28.16</c:v>
                </c:pt>
                <c:pt idx="17488">
                  <c:v>70.75</c:v>
                </c:pt>
                <c:pt idx="17489">
                  <c:v>12.53</c:v>
                </c:pt>
                <c:pt idx="17490">
                  <c:v>32.28</c:v>
                </c:pt>
                <c:pt idx="17491">
                  <c:v>41.99</c:v>
                </c:pt>
                <c:pt idx="17492">
                  <c:v>28</c:v>
                </c:pt>
                <c:pt idx="17493">
                  <c:v>73.73</c:v>
                </c:pt>
                <c:pt idx="17494">
                  <c:v>60.72</c:v>
                </c:pt>
                <c:pt idx="17495">
                  <c:v>14.35</c:v>
                </c:pt>
                <c:pt idx="17496">
                  <c:v>13.61</c:v>
                </c:pt>
                <c:pt idx="17497">
                  <c:v>27.93</c:v>
                </c:pt>
                <c:pt idx="17498">
                  <c:v>70.819999999999993</c:v>
                </c:pt>
                <c:pt idx="17499">
                  <c:v>12.41</c:v>
                </c:pt>
                <c:pt idx="17500">
                  <c:v>32.44</c:v>
                </c:pt>
                <c:pt idx="17501">
                  <c:v>41.87</c:v>
                </c:pt>
                <c:pt idx="17502">
                  <c:v>28.24</c:v>
                </c:pt>
                <c:pt idx="17503">
                  <c:v>73.819999999999993</c:v>
                </c:pt>
                <c:pt idx="17504">
                  <c:v>60.58</c:v>
                </c:pt>
                <c:pt idx="17505">
                  <c:v>14.28</c:v>
                </c:pt>
                <c:pt idx="17506">
                  <c:v>13.8</c:v>
                </c:pt>
                <c:pt idx="17507">
                  <c:v>27.7</c:v>
                </c:pt>
                <c:pt idx="17508">
                  <c:v>70.88</c:v>
                </c:pt>
                <c:pt idx="17509">
                  <c:v>12.29</c:v>
                </c:pt>
                <c:pt idx="17510">
                  <c:v>32.6</c:v>
                </c:pt>
                <c:pt idx="17511">
                  <c:v>41.74</c:v>
                </c:pt>
                <c:pt idx="17512">
                  <c:v>28.47</c:v>
                </c:pt>
                <c:pt idx="17513">
                  <c:v>73.91</c:v>
                </c:pt>
                <c:pt idx="17514">
                  <c:v>60.44</c:v>
                </c:pt>
                <c:pt idx="17515">
                  <c:v>14.21</c:v>
                </c:pt>
                <c:pt idx="17516">
                  <c:v>13.98</c:v>
                </c:pt>
                <c:pt idx="17517">
                  <c:v>27.47</c:v>
                </c:pt>
                <c:pt idx="17518">
                  <c:v>70.95</c:v>
                </c:pt>
                <c:pt idx="17519">
                  <c:v>12.17</c:v>
                </c:pt>
                <c:pt idx="17520">
                  <c:v>32.75</c:v>
                </c:pt>
                <c:pt idx="17521">
                  <c:v>41.62</c:v>
                </c:pt>
                <c:pt idx="17522">
                  <c:v>28.7</c:v>
                </c:pt>
                <c:pt idx="17523">
                  <c:v>74</c:v>
                </c:pt>
                <c:pt idx="17524">
                  <c:v>60.31</c:v>
                </c:pt>
                <c:pt idx="17525">
                  <c:v>14.15</c:v>
                </c:pt>
                <c:pt idx="17526">
                  <c:v>14.16</c:v>
                </c:pt>
                <c:pt idx="17527">
                  <c:v>27.23</c:v>
                </c:pt>
                <c:pt idx="17528">
                  <c:v>71.02</c:v>
                </c:pt>
                <c:pt idx="17529">
                  <c:v>12.06</c:v>
                </c:pt>
                <c:pt idx="17530">
                  <c:v>32.909999999999997</c:v>
                </c:pt>
                <c:pt idx="17531">
                  <c:v>41.49</c:v>
                </c:pt>
                <c:pt idx="17532">
                  <c:v>28.93</c:v>
                </c:pt>
                <c:pt idx="17533">
                  <c:v>74.09</c:v>
                </c:pt>
                <c:pt idx="17534">
                  <c:v>60.17</c:v>
                </c:pt>
                <c:pt idx="17535">
                  <c:v>14.08</c:v>
                </c:pt>
                <c:pt idx="17536">
                  <c:v>14.35</c:v>
                </c:pt>
                <c:pt idx="17537">
                  <c:v>27</c:v>
                </c:pt>
                <c:pt idx="17538">
                  <c:v>71.08</c:v>
                </c:pt>
                <c:pt idx="17539">
                  <c:v>11.94</c:v>
                </c:pt>
                <c:pt idx="17540">
                  <c:v>33.07</c:v>
                </c:pt>
                <c:pt idx="17541">
                  <c:v>41.36</c:v>
                </c:pt>
                <c:pt idx="17542">
                  <c:v>29.17</c:v>
                </c:pt>
                <c:pt idx="17543">
                  <c:v>74.17</c:v>
                </c:pt>
                <c:pt idx="17544">
                  <c:v>60.03</c:v>
                </c:pt>
                <c:pt idx="17545">
                  <c:v>14.01</c:v>
                </c:pt>
                <c:pt idx="17546">
                  <c:v>14.53</c:v>
                </c:pt>
                <c:pt idx="17547">
                  <c:v>26.77</c:v>
                </c:pt>
                <c:pt idx="17548">
                  <c:v>71.150000000000006</c:v>
                </c:pt>
                <c:pt idx="17549">
                  <c:v>11.82</c:v>
                </c:pt>
                <c:pt idx="17550">
                  <c:v>33.22</c:v>
                </c:pt>
                <c:pt idx="17551">
                  <c:v>41.23</c:v>
                </c:pt>
                <c:pt idx="17552">
                  <c:v>29.4</c:v>
                </c:pt>
                <c:pt idx="17553">
                  <c:v>74.25</c:v>
                </c:pt>
                <c:pt idx="17554">
                  <c:v>59.89</c:v>
                </c:pt>
                <c:pt idx="17555">
                  <c:v>13.94</c:v>
                </c:pt>
                <c:pt idx="17556">
                  <c:v>14.71</c:v>
                </c:pt>
                <c:pt idx="17557">
                  <c:v>26.54</c:v>
                </c:pt>
                <c:pt idx="17558">
                  <c:v>71.209999999999994</c:v>
                </c:pt>
                <c:pt idx="17559">
                  <c:v>11.7</c:v>
                </c:pt>
                <c:pt idx="17560">
                  <c:v>33.369999999999997</c:v>
                </c:pt>
                <c:pt idx="17561">
                  <c:v>41.1</c:v>
                </c:pt>
                <c:pt idx="17562">
                  <c:v>29.63</c:v>
                </c:pt>
                <c:pt idx="17563">
                  <c:v>74.33</c:v>
                </c:pt>
                <c:pt idx="17564">
                  <c:v>59.75</c:v>
                </c:pt>
                <c:pt idx="17565">
                  <c:v>13.87</c:v>
                </c:pt>
                <c:pt idx="17566">
                  <c:v>14.9</c:v>
                </c:pt>
                <c:pt idx="17567">
                  <c:v>26.31</c:v>
                </c:pt>
                <c:pt idx="17568">
                  <c:v>71.27</c:v>
                </c:pt>
                <c:pt idx="17569">
                  <c:v>11.58</c:v>
                </c:pt>
                <c:pt idx="17570">
                  <c:v>33.53</c:v>
                </c:pt>
                <c:pt idx="17571">
                  <c:v>40.97</c:v>
                </c:pt>
                <c:pt idx="17572">
                  <c:v>29.87</c:v>
                </c:pt>
                <c:pt idx="17573">
                  <c:v>74.400000000000006</c:v>
                </c:pt>
                <c:pt idx="17574">
                  <c:v>59.61</c:v>
                </c:pt>
                <c:pt idx="17575">
                  <c:v>13.8</c:v>
                </c:pt>
                <c:pt idx="17576">
                  <c:v>15.08</c:v>
                </c:pt>
                <c:pt idx="17577">
                  <c:v>26.08</c:v>
                </c:pt>
                <c:pt idx="17578">
                  <c:v>71.319999999999993</c:v>
                </c:pt>
                <c:pt idx="17579">
                  <c:v>11.46</c:v>
                </c:pt>
                <c:pt idx="17580">
                  <c:v>33.68</c:v>
                </c:pt>
                <c:pt idx="17581">
                  <c:v>40.840000000000003</c:v>
                </c:pt>
                <c:pt idx="17582">
                  <c:v>30.1</c:v>
                </c:pt>
                <c:pt idx="17583">
                  <c:v>74.47</c:v>
                </c:pt>
                <c:pt idx="17584">
                  <c:v>59.47</c:v>
                </c:pt>
                <c:pt idx="17585">
                  <c:v>13.73</c:v>
                </c:pt>
                <c:pt idx="17586">
                  <c:v>15.26</c:v>
                </c:pt>
                <c:pt idx="17587">
                  <c:v>25.85</c:v>
                </c:pt>
                <c:pt idx="17588">
                  <c:v>71.38</c:v>
                </c:pt>
                <c:pt idx="17589">
                  <c:v>11.34</c:v>
                </c:pt>
                <c:pt idx="17590">
                  <c:v>33.83</c:v>
                </c:pt>
                <c:pt idx="17591">
                  <c:v>40.71</c:v>
                </c:pt>
                <c:pt idx="17592">
                  <c:v>30.34</c:v>
                </c:pt>
                <c:pt idx="17593">
                  <c:v>74.540000000000006</c:v>
                </c:pt>
                <c:pt idx="17594">
                  <c:v>59.33</c:v>
                </c:pt>
                <c:pt idx="17595">
                  <c:v>13.65</c:v>
                </c:pt>
                <c:pt idx="17596">
                  <c:v>15.44</c:v>
                </c:pt>
                <c:pt idx="17597">
                  <c:v>25.62</c:v>
                </c:pt>
                <c:pt idx="17598">
                  <c:v>71.430000000000007</c:v>
                </c:pt>
                <c:pt idx="17599">
                  <c:v>11.22</c:v>
                </c:pt>
                <c:pt idx="17600">
                  <c:v>33.979999999999997</c:v>
                </c:pt>
                <c:pt idx="17601">
                  <c:v>40.57</c:v>
                </c:pt>
                <c:pt idx="17602">
                  <c:v>30.57</c:v>
                </c:pt>
                <c:pt idx="17603">
                  <c:v>74.61</c:v>
                </c:pt>
                <c:pt idx="17604">
                  <c:v>59.19</c:v>
                </c:pt>
                <c:pt idx="17605">
                  <c:v>13.58</c:v>
                </c:pt>
                <c:pt idx="17606">
                  <c:v>15.63</c:v>
                </c:pt>
                <c:pt idx="17607">
                  <c:v>25.39</c:v>
                </c:pt>
                <c:pt idx="17608">
                  <c:v>71.489999999999995</c:v>
                </c:pt>
                <c:pt idx="17609">
                  <c:v>11.1</c:v>
                </c:pt>
                <c:pt idx="17610">
                  <c:v>34.14</c:v>
                </c:pt>
                <c:pt idx="17611">
                  <c:v>40.43</c:v>
                </c:pt>
                <c:pt idx="17612">
                  <c:v>30.81</c:v>
                </c:pt>
                <c:pt idx="17613">
                  <c:v>74.67</c:v>
                </c:pt>
                <c:pt idx="17614">
                  <c:v>59.04</c:v>
                </c:pt>
                <c:pt idx="17615">
                  <c:v>13.51</c:v>
                </c:pt>
                <c:pt idx="17616">
                  <c:v>15.81</c:v>
                </c:pt>
                <c:pt idx="17617">
                  <c:v>25.16</c:v>
                </c:pt>
                <c:pt idx="17618">
                  <c:v>71.540000000000006</c:v>
                </c:pt>
                <c:pt idx="17619">
                  <c:v>10.98</c:v>
                </c:pt>
                <c:pt idx="17620">
                  <c:v>34.29</c:v>
                </c:pt>
                <c:pt idx="17621">
                  <c:v>40.299999999999997</c:v>
                </c:pt>
                <c:pt idx="17622">
                  <c:v>31.04</c:v>
                </c:pt>
                <c:pt idx="17623">
                  <c:v>74.73</c:v>
                </c:pt>
                <c:pt idx="17624">
                  <c:v>58.9</c:v>
                </c:pt>
                <c:pt idx="17625">
                  <c:v>13.43</c:v>
                </c:pt>
                <c:pt idx="17626">
                  <c:v>15.99</c:v>
                </c:pt>
                <c:pt idx="17627">
                  <c:v>24.93</c:v>
                </c:pt>
                <c:pt idx="17628">
                  <c:v>71.59</c:v>
                </c:pt>
                <c:pt idx="17629">
                  <c:v>10.85</c:v>
                </c:pt>
                <c:pt idx="17630">
                  <c:v>34.44</c:v>
                </c:pt>
                <c:pt idx="17631">
                  <c:v>40.159999999999997</c:v>
                </c:pt>
                <c:pt idx="17632">
                  <c:v>31.28</c:v>
                </c:pt>
                <c:pt idx="17633">
                  <c:v>74.790000000000006</c:v>
                </c:pt>
                <c:pt idx="17634">
                  <c:v>58.76</c:v>
                </c:pt>
                <c:pt idx="17635">
                  <c:v>13.36</c:v>
                </c:pt>
                <c:pt idx="17636">
                  <c:v>16.170000000000002</c:v>
                </c:pt>
                <c:pt idx="17637">
                  <c:v>24.7</c:v>
                </c:pt>
                <c:pt idx="17638">
                  <c:v>71.64</c:v>
                </c:pt>
                <c:pt idx="17639">
                  <c:v>10.73</c:v>
                </c:pt>
                <c:pt idx="17640">
                  <c:v>34.58</c:v>
                </c:pt>
                <c:pt idx="17641">
                  <c:v>40.020000000000003</c:v>
                </c:pt>
                <c:pt idx="17642">
                  <c:v>31.52</c:v>
                </c:pt>
                <c:pt idx="17643">
                  <c:v>74.849999999999994</c:v>
                </c:pt>
                <c:pt idx="17644">
                  <c:v>58.61</c:v>
                </c:pt>
                <c:pt idx="17645">
                  <c:v>13.28</c:v>
                </c:pt>
                <c:pt idx="17646">
                  <c:v>16.36</c:v>
                </c:pt>
                <c:pt idx="17647">
                  <c:v>24.47</c:v>
                </c:pt>
                <c:pt idx="17648">
                  <c:v>71.680000000000007</c:v>
                </c:pt>
                <c:pt idx="17649">
                  <c:v>10.61</c:v>
                </c:pt>
                <c:pt idx="17650">
                  <c:v>34.729999999999997</c:v>
                </c:pt>
                <c:pt idx="17651">
                  <c:v>39.880000000000003</c:v>
                </c:pt>
                <c:pt idx="17652">
                  <c:v>31.75</c:v>
                </c:pt>
                <c:pt idx="17653">
                  <c:v>74.900000000000006</c:v>
                </c:pt>
                <c:pt idx="17654">
                  <c:v>58.46</c:v>
                </c:pt>
                <c:pt idx="17655">
                  <c:v>13.2</c:v>
                </c:pt>
                <c:pt idx="17656">
                  <c:v>16.54</c:v>
                </c:pt>
                <c:pt idx="17657">
                  <c:v>24.24</c:v>
                </c:pt>
                <c:pt idx="17658">
                  <c:v>71.73</c:v>
                </c:pt>
                <c:pt idx="17659">
                  <c:v>10.49</c:v>
                </c:pt>
                <c:pt idx="17660">
                  <c:v>34.880000000000003</c:v>
                </c:pt>
                <c:pt idx="17661">
                  <c:v>39.74</c:v>
                </c:pt>
                <c:pt idx="17662">
                  <c:v>31.99</c:v>
                </c:pt>
                <c:pt idx="17663">
                  <c:v>74.95</c:v>
                </c:pt>
                <c:pt idx="17664">
                  <c:v>58.32</c:v>
                </c:pt>
                <c:pt idx="17665">
                  <c:v>13.12</c:v>
                </c:pt>
                <c:pt idx="17666">
                  <c:v>16.72</c:v>
                </c:pt>
                <c:pt idx="17667">
                  <c:v>24.01</c:v>
                </c:pt>
                <c:pt idx="17668">
                  <c:v>71.77</c:v>
                </c:pt>
                <c:pt idx="17669">
                  <c:v>10.37</c:v>
                </c:pt>
                <c:pt idx="17670">
                  <c:v>35.03</c:v>
                </c:pt>
                <c:pt idx="17671">
                  <c:v>39.6</c:v>
                </c:pt>
                <c:pt idx="17672">
                  <c:v>32.229999999999997</c:v>
                </c:pt>
                <c:pt idx="17673">
                  <c:v>74.989999999999995</c:v>
                </c:pt>
                <c:pt idx="17674">
                  <c:v>58.17</c:v>
                </c:pt>
                <c:pt idx="17675">
                  <c:v>13.05</c:v>
                </c:pt>
                <c:pt idx="17676">
                  <c:v>16.899999999999999</c:v>
                </c:pt>
                <c:pt idx="17677">
                  <c:v>23.79</c:v>
                </c:pt>
                <c:pt idx="17678">
                  <c:v>71.81</c:v>
                </c:pt>
                <c:pt idx="17679">
                  <c:v>10.25</c:v>
                </c:pt>
                <c:pt idx="17680">
                  <c:v>35.17</c:v>
                </c:pt>
                <c:pt idx="17681">
                  <c:v>39.450000000000003</c:v>
                </c:pt>
                <c:pt idx="17682">
                  <c:v>32.46</c:v>
                </c:pt>
                <c:pt idx="17683">
                  <c:v>75.03</c:v>
                </c:pt>
                <c:pt idx="17684">
                  <c:v>58.02</c:v>
                </c:pt>
                <c:pt idx="17685">
                  <c:v>12.97</c:v>
                </c:pt>
                <c:pt idx="17686">
                  <c:v>17.079999999999998</c:v>
                </c:pt>
                <c:pt idx="17687">
                  <c:v>23.56</c:v>
                </c:pt>
                <c:pt idx="17688">
                  <c:v>71.849999999999994</c:v>
                </c:pt>
                <c:pt idx="17689">
                  <c:v>10.119999999999999</c:v>
                </c:pt>
                <c:pt idx="17690">
                  <c:v>35.32</c:v>
                </c:pt>
                <c:pt idx="17691">
                  <c:v>39.31</c:v>
                </c:pt>
                <c:pt idx="17692">
                  <c:v>32.700000000000003</c:v>
                </c:pt>
                <c:pt idx="17693">
                  <c:v>75.069999999999993</c:v>
                </c:pt>
                <c:pt idx="17694">
                  <c:v>57.88</c:v>
                </c:pt>
                <c:pt idx="17695">
                  <c:v>12.89</c:v>
                </c:pt>
                <c:pt idx="17696">
                  <c:v>17.260000000000002</c:v>
                </c:pt>
                <c:pt idx="17697">
                  <c:v>23.33</c:v>
                </c:pt>
                <c:pt idx="17698">
                  <c:v>71.88</c:v>
                </c:pt>
                <c:pt idx="17699">
                  <c:v>35.46</c:v>
                </c:pt>
                <c:pt idx="17700">
                  <c:v>39.159999999999997</c:v>
                </c:pt>
                <c:pt idx="17701">
                  <c:v>32.94</c:v>
                </c:pt>
                <c:pt idx="17702">
                  <c:v>75.11</c:v>
                </c:pt>
                <c:pt idx="17703">
                  <c:v>57.73</c:v>
                </c:pt>
                <c:pt idx="17704">
                  <c:v>12.81</c:v>
                </c:pt>
                <c:pt idx="17705">
                  <c:v>17.440000000000001</c:v>
                </c:pt>
                <c:pt idx="17706">
                  <c:v>23.1</c:v>
                </c:pt>
                <c:pt idx="17707">
                  <c:v>71.92</c:v>
                </c:pt>
                <c:pt idx="17708">
                  <c:v>35.61</c:v>
                </c:pt>
                <c:pt idx="17709">
                  <c:v>39.020000000000003</c:v>
                </c:pt>
                <c:pt idx="17710">
                  <c:v>33.18</c:v>
                </c:pt>
                <c:pt idx="17711">
                  <c:v>75.14</c:v>
                </c:pt>
                <c:pt idx="17712">
                  <c:v>57.58</c:v>
                </c:pt>
                <c:pt idx="17713">
                  <c:v>12.73</c:v>
                </c:pt>
                <c:pt idx="17714">
                  <c:v>17.62</c:v>
                </c:pt>
                <c:pt idx="17715">
                  <c:v>22.88</c:v>
                </c:pt>
                <c:pt idx="17716">
                  <c:v>71.95</c:v>
                </c:pt>
                <c:pt idx="17717">
                  <c:v>35.75</c:v>
                </c:pt>
                <c:pt idx="17718">
                  <c:v>38.869999999999997</c:v>
                </c:pt>
                <c:pt idx="17719">
                  <c:v>33.42</c:v>
                </c:pt>
                <c:pt idx="17720">
                  <c:v>75.17</c:v>
                </c:pt>
                <c:pt idx="17721">
                  <c:v>57.43</c:v>
                </c:pt>
                <c:pt idx="17722">
                  <c:v>12.64</c:v>
                </c:pt>
                <c:pt idx="17723">
                  <c:v>17.8</c:v>
                </c:pt>
                <c:pt idx="17724">
                  <c:v>22.65</c:v>
                </c:pt>
                <c:pt idx="17725">
                  <c:v>71.98</c:v>
                </c:pt>
                <c:pt idx="17726">
                  <c:v>35.89</c:v>
                </c:pt>
                <c:pt idx="17727">
                  <c:v>38.72</c:v>
                </c:pt>
                <c:pt idx="17728">
                  <c:v>33.65</c:v>
                </c:pt>
                <c:pt idx="17729">
                  <c:v>75.2</c:v>
                </c:pt>
                <c:pt idx="17730">
                  <c:v>57.28</c:v>
                </c:pt>
                <c:pt idx="17731">
                  <c:v>12.56</c:v>
                </c:pt>
                <c:pt idx="17732">
                  <c:v>17.98</c:v>
                </c:pt>
                <c:pt idx="17733">
                  <c:v>22.42</c:v>
                </c:pt>
                <c:pt idx="17734">
                  <c:v>72.010000000000005</c:v>
                </c:pt>
                <c:pt idx="17735">
                  <c:v>36.03</c:v>
                </c:pt>
                <c:pt idx="17736">
                  <c:v>38.57</c:v>
                </c:pt>
                <c:pt idx="17737">
                  <c:v>33.89</c:v>
                </c:pt>
                <c:pt idx="17738">
                  <c:v>75.22</c:v>
                </c:pt>
                <c:pt idx="17739">
                  <c:v>57.13</c:v>
                </c:pt>
                <c:pt idx="17740">
                  <c:v>12.48</c:v>
                </c:pt>
                <c:pt idx="17741">
                  <c:v>18.16</c:v>
                </c:pt>
                <c:pt idx="17742">
                  <c:v>22.2</c:v>
                </c:pt>
                <c:pt idx="17743">
                  <c:v>72.040000000000006</c:v>
                </c:pt>
                <c:pt idx="17744">
                  <c:v>36.17</c:v>
                </c:pt>
                <c:pt idx="17745">
                  <c:v>38.42</c:v>
                </c:pt>
                <c:pt idx="17746">
                  <c:v>34.130000000000003</c:v>
                </c:pt>
                <c:pt idx="17747">
                  <c:v>75.239999999999995</c:v>
                </c:pt>
                <c:pt idx="17748">
                  <c:v>56.98</c:v>
                </c:pt>
                <c:pt idx="17749">
                  <c:v>12.39</c:v>
                </c:pt>
                <c:pt idx="17750">
                  <c:v>18.34</c:v>
                </c:pt>
                <c:pt idx="17751">
                  <c:v>21.97</c:v>
                </c:pt>
                <c:pt idx="17752">
                  <c:v>72.06</c:v>
                </c:pt>
                <c:pt idx="17753">
                  <c:v>36.31</c:v>
                </c:pt>
                <c:pt idx="17754">
                  <c:v>38.270000000000003</c:v>
                </c:pt>
                <c:pt idx="17755">
                  <c:v>34.369999999999997</c:v>
                </c:pt>
                <c:pt idx="17756">
                  <c:v>75.260000000000005</c:v>
                </c:pt>
                <c:pt idx="17757">
                  <c:v>56.82</c:v>
                </c:pt>
                <c:pt idx="17758">
                  <c:v>12.31</c:v>
                </c:pt>
                <c:pt idx="17759">
                  <c:v>18.52</c:v>
                </c:pt>
                <c:pt idx="17760">
                  <c:v>21.74</c:v>
                </c:pt>
                <c:pt idx="17761">
                  <c:v>72.09</c:v>
                </c:pt>
                <c:pt idx="17762">
                  <c:v>36.450000000000003</c:v>
                </c:pt>
                <c:pt idx="17763">
                  <c:v>38.119999999999997</c:v>
                </c:pt>
                <c:pt idx="17764">
                  <c:v>34.61</c:v>
                </c:pt>
                <c:pt idx="17765">
                  <c:v>75.27</c:v>
                </c:pt>
                <c:pt idx="17766">
                  <c:v>56.67</c:v>
                </c:pt>
                <c:pt idx="17767">
                  <c:v>12.23</c:v>
                </c:pt>
                <c:pt idx="17768">
                  <c:v>18.7</c:v>
                </c:pt>
                <c:pt idx="17769">
                  <c:v>21.52</c:v>
                </c:pt>
                <c:pt idx="17770">
                  <c:v>72.11</c:v>
                </c:pt>
                <c:pt idx="17771">
                  <c:v>36.590000000000003</c:v>
                </c:pt>
                <c:pt idx="17772">
                  <c:v>37.97</c:v>
                </c:pt>
                <c:pt idx="17773">
                  <c:v>34.85</c:v>
                </c:pt>
                <c:pt idx="17774">
                  <c:v>75.28</c:v>
                </c:pt>
                <c:pt idx="17775">
                  <c:v>56.52</c:v>
                </c:pt>
                <c:pt idx="17776">
                  <c:v>12.14</c:v>
                </c:pt>
                <c:pt idx="17777">
                  <c:v>18.88</c:v>
                </c:pt>
                <c:pt idx="17778">
                  <c:v>21.29</c:v>
                </c:pt>
                <c:pt idx="17779">
                  <c:v>72.13</c:v>
                </c:pt>
                <c:pt idx="17780">
                  <c:v>36.729999999999997</c:v>
                </c:pt>
                <c:pt idx="17781">
                  <c:v>37.81</c:v>
                </c:pt>
                <c:pt idx="17782">
                  <c:v>35.090000000000003</c:v>
                </c:pt>
                <c:pt idx="17783">
                  <c:v>75.290000000000006</c:v>
                </c:pt>
                <c:pt idx="17784">
                  <c:v>56.36</c:v>
                </c:pt>
                <c:pt idx="17785">
                  <c:v>12.05</c:v>
                </c:pt>
                <c:pt idx="17786">
                  <c:v>19.059999999999999</c:v>
                </c:pt>
                <c:pt idx="17787">
                  <c:v>21.07</c:v>
                </c:pt>
                <c:pt idx="17788">
                  <c:v>72.14</c:v>
                </c:pt>
                <c:pt idx="17789">
                  <c:v>36.869999999999997</c:v>
                </c:pt>
                <c:pt idx="17790">
                  <c:v>37.659999999999997</c:v>
                </c:pt>
                <c:pt idx="17791">
                  <c:v>35.33</c:v>
                </c:pt>
                <c:pt idx="17792">
                  <c:v>75.290000000000006</c:v>
                </c:pt>
                <c:pt idx="17793">
                  <c:v>56.21</c:v>
                </c:pt>
                <c:pt idx="17794">
                  <c:v>11.97</c:v>
                </c:pt>
                <c:pt idx="17795">
                  <c:v>19.23</c:v>
                </c:pt>
                <c:pt idx="17796">
                  <c:v>20.84</c:v>
                </c:pt>
                <c:pt idx="17797">
                  <c:v>72.16</c:v>
                </c:pt>
                <c:pt idx="17798">
                  <c:v>37</c:v>
                </c:pt>
                <c:pt idx="17799">
                  <c:v>37.5</c:v>
                </c:pt>
                <c:pt idx="17800">
                  <c:v>35.57</c:v>
                </c:pt>
                <c:pt idx="17801">
                  <c:v>75.290000000000006</c:v>
                </c:pt>
                <c:pt idx="17802">
                  <c:v>56.06</c:v>
                </c:pt>
                <c:pt idx="17803">
                  <c:v>11.88</c:v>
                </c:pt>
                <c:pt idx="17804">
                  <c:v>19.41</c:v>
                </c:pt>
                <c:pt idx="17805">
                  <c:v>20.62</c:v>
                </c:pt>
                <c:pt idx="17806">
                  <c:v>72.17</c:v>
                </c:pt>
                <c:pt idx="17807">
                  <c:v>37.14</c:v>
                </c:pt>
                <c:pt idx="17808">
                  <c:v>37.35</c:v>
                </c:pt>
                <c:pt idx="17809">
                  <c:v>35.81</c:v>
                </c:pt>
                <c:pt idx="17810">
                  <c:v>75.290000000000006</c:v>
                </c:pt>
                <c:pt idx="17811">
                  <c:v>55.9</c:v>
                </c:pt>
                <c:pt idx="17812">
                  <c:v>11.79</c:v>
                </c:pt>
                <c:pt idx="17813">
                  <c:v>19.59</c:v>
                </c:pt>
                <c:pt idx="17814">
                  <c:v>20.399999999999999</c:v>
                </c:pt>
                <c:pt idx="17815">
                  <c:v>72.180000000000007</c:v>
                </c:pt>
                <c:pt idx="17816">
                  <c:v>37.270000000000003</c:v>
                </c:pt>
                <c:pt idx="17817">
                  <c:v>37.19</c:v>
                </c:pt>
                <c:pt idx="17818">
                  <c:v>36.06</c:v>
                </c:pt>
                <c:pt idx="17819">
                  <c:v>75.290000000000006</c:v>
                </c:pt>
                <c:pt idx="17820">
                  <c:v>55.74</c:v>
                </c:pt>
                <c:pt idx="17821">
                  <c:v>11.7</c:v>
                </c:pt>
                <c:pt idx="17822">
                  <c:v>19.77</c:v>
                </c:pt>
                <c:pt idx="17823">
                  <c:v>20.170000000000002</c:v>
                </c:pt>
                <c:pt idx="17824">
                  <c:v>72.19</c:v>
                </c:pt>
                <c:pt idx="17825">
                  <c:v>37.409999999999997</c:v>
                </c:pt>
                <c:pt idx="17826">
                  <c:v>37.03</c:v>
                </c:pt>
                <c:pt idx="17827">
                  <c:v>36.299999999999997</c:v>
                </c:pt>
                <c:pt idx="17828">
                  <c:v>75.28</c:v>
                </c:pt>
                <c:pt idx="17829">
                  <c:v>55.59</c:v>
                </c:pt>
                <c:pt idx="17830">
                  <c:v>11.61</c:v>
                </c:pt>
                <c:pt idx="17831">
                  <c:v>19.940000000000001</c:v>
                </c:pt>
                <c:pt idx="17832">
                  <c:v>19.95</c:v>
                </c:pt>
                <c:pt idx="17833">
                  <c:v>72.2</c:v>
                </c:pt>
                <c:pt idx="17834">
                  <c:v>37.54</c:v>
                </c:pt>
                <c:pt idx="17835">
                  <c:v>36.869999999999997</c:v>
                </c:pt>
                <c:pt idx="17836">
                  <c:v>36.54</c:v>
                </c:pt>
                <c:pt idx="17837">
                  <c:v>75.27</c:v>
                </c:pt>
                <c:pt idx="17838">
                  <c:v>55.43</c:v>
                </c:pt>
                <c:pt idx="17839">
                  <c:v>11.52</c:v>
                </c:pt>
                <c:pt idx="17840">
                  <c:v>20.12</c:v>
                </c:pt>
                <c:pt idx="17841">
                  <c:v>19.73</c:v>
                </c:pt>
                <c:pt idx="17842">
                  <c:v>72.2</c:v>
                </c:pt>
                <c:pt idx="17843">
                  <c:v>37.67</c:v>
                </c:pt>
                <c:pt idx="17844">
                  <c:v>36.71</c:v>
                </c:pt>
                <c:pt idx="17845">
                  <c:v>36.78</c:v>
                </c:pt>
                <c:pt idx="17846">
                  <c:v>75.25</c:v>
                </c:pt>
                <c:pt idx="17847">
                  <c:v>55.28</c:v>
                </c:pt>
                <c:pt idx="17848">
                  <c:v>11.43</c:v>
                </c:pt>
                <c:pt idx="17849">
                  <c:v>20.3</c:v>
                </c:pt>
                <c:pt idx="17850">
                  <c:v>19.5</c:v>
                </c:pt>
                <c:pt idx="17851">
                  <c:v>72.2</c:v>
                </c:pt>
                <c:pt idx="17852">
                  <c:v>37.799999999999997</c:v>
                </c:pt>
                <c:pt idx="17853">
                  <c:v>36.549999999999997</c:v>
                </c:pt>
                <c:pt idx="17854">
                  <c:v>37.020000000000003</c:v>
                </c:pt>
                <c:pt idx="17855">
                  <c:v>75.23</c:v>
                </c:pt>
                <c:pt idx="17856">
                  <c:v>55.12</c:v>
                </c:pt>
                <c:pt idx="17857">
                  <c:v>11.34</c:v>
                </c:pt>
                <c:pt idx="17858">
                  <c:v>20.47</c:v>
                </c:pt>
                <c:pt idx="17859">
                  <c:v>19.28</c:v>
                </c:pt>
                <c:pt idx="17860">
                  <c:v>72.2</c:v>
                </c:pt>
                <c:pt idx="17861">
                  <c:v>37.93</c:v>
                </c:pt>
                <c:pt idx="17862">
                  <c:v>36.39</c:v>
                </c:pt>
                <c:pt idx="17863">
                  <c:v>37.270000000000003</c:v>
                </c:pt>
                <c:pt idx="17864">
                  <c:v>75.209999999999994</c:v>
                </c:pt>
                <c:pt idx="17865">
                  <c:v>54.96</c:v>
                </c:pt>
                <c:pt idx="17866">
                  <c:v>11.25</c:v>
                </c:pt>
                <c:pt idx="17867">
                  <c:v>20.65</c:v>
                </c:pt>
                <c:pt idx="17868">
                  <c:v>19.059999999999999</c:v>
                </c:pt>
                <c:pt idx="17869">
                  <c:v>72.2</c:v>
                </c:pt>
                <c:pt idx="17870">
                  <c:v>38.06</c:v>
                </c:pt>
                <c:pt idx="17871">
                  <c:v>36.229999999999997</c:v>
                </c:pt>
                <c:pt idx="17872">
                  <c:v>37.51</c:v>
                </c:pt>
                <c:pt idx="17873">
                  <c:v>75.19</c:v>
                </c:pt>
                <c:pt idx="17874">
                  <c:v>54.8</c:v>
                </c:pt>
                <c:pt idx="17875">
                  <c:v>11.16</c:v>
                </c:pt>
                <c:pt idx="17876">
                  <c:v>20.82</c:v>
                </c:pt>
                <c:pt idx="17877">
                  <c:v>18.84</c:v>
                </c:pt>
                <c:pt idx="17878">
                  <c:v>72.2</c:v>
                </c:pt>
                <c:pt idx="17879">
                  <c:v>38.19</c:v>
                </c:pt>
                <c:pt idx="17880">
                  <c:v>36.07</c:v>
                </c:pt>
                <c:pt idx="17881">
                  <c:v>37.75</c:v>
                </c:pt>
                <c:pt idx="17882">
                  <c:v>75.16</c:v>
                </c:pt>
                <c:pt idx="17883">
                  <c:v>54.64</c:v>
                </c:pt>
                <c:pt idx="17884">
                  <c:v>11.06</c:v>
                </c:pt>
                <c:pt idx="17885">
                  <c:v>21</c:v>
                </c:pt>
                <c:pt idx="17886">
                  <c:v>18.62</c:v>
                </c:pt>
                <c:pt idx="17887">
                  <c:v>72.19</c:v>
                </c:pt>
                <c:pt idx="17888">
                  <c:v>10.119999999999999</c:v>
                </c:pt>
                <c:pt idx="17889">
                  <c:v>38.31</c:v>
                </c:pt>
                <c:pt idx="17890">
                  <c:v>35.9</c:v>
                </c:pt>
                <c:pt idx="17891">
                  <c:v>37.99</c:v>
                </c:pt>
                <c:pt idx="17892">
                  <c:v>75.13</c:v>
                </c:pt>
                <c:pt idx="17893">
                  <c:v>54.48</c:v>
                </c:pt>
                <c:pt idx="17894">
                  <c:v>10.97</c:v>
                </c:pt>
                <c:pt idx="17895">
                  <c:v>21.17</c:v>
                </c:pt>
                <c:pt idx="17896">
                  <c:v>18.39</c:v>
                </c:pt>
                <c:pt idx="17897">
                  <c:v>72.180000000000007</c:v>
                </c:pt>
                <c:pt idx="17898">
                  <c:v>10.33</c:v>
                </c:pt>
                <c:pt idx="17899">
                  <c:v>38.44</c:v>
                </c:pt>
                <c:pt idx="17900">
                  <c:v>35.74</c:v>
                </c:pt>
                <c:pt idx="17901">
                  <c:v>38.24</c:v>
                </c:pt>
                <c:pt idx="17902">
                  <c:v>75.099999999999994</c:v>
                </c:pt>
                <c:pt idx="17903">
                  <c:v>54.32</c:v>
                </c:pt>
                <c:pt idx="17904">
                  <c:v>10.88</c:v>
                </c:pt>
                <c:pt idx="17905">
                  <c:v>21.35</c:v>
                </c:pt>
                <c:pt idx="17906">
                  <c:v>18.170000000000002</c:v>
                </c:pt>
                <c:pt idx="17907">
                  <c:v>72.17</c:v>
                </c:pt>
                <c:pt idx="17908">
                  <c:v>10.55</c:v>
                </c:pt>
                <c:pt idx="17909">
                  <c:v>38.56</c:v>
                </c:pt>
                <c:pt idx="17910">
                  <c:v>35.57</c:v>
                </c:pt>
                <c:pt idx="17911">
                  <c:v>38.479999999999997</c:v>
                </c:pt>
                <c:pt idx="17912">
                  <c:v>75.06</c:v>
                </c:pt>
                <c:pt idx="17913">
                  <c:v>54.16</c:v>
                </c:pt>
                <c:pt idx="17914">
                  <c:v>10.78</c:v>
                </c:pt>
                <c:pt idx="17915">
                  <c:v>21.52</c:v>
                </c:pt>
                <c:pt idx="17916">
                  <c:v>17.95</c:v>
                </c:pt>
                <c:pt idx="17917">
                  <c:v>72.16</c:v>
                </c:pt>
                <c:pt idx="17918">
                  <c:v>10.76</c:v>
                </c:pt>
                <c:pt idx="17919">
                  <c:v>38.69</c:v>
                </c:pt>
                <c:pt idx="17920">
                  <c:v>35.409999999999997</c:v>
                </c:pt>
                <c:pt idx="17921">
                  <c:v>38.729999999999997</c:v>
                </c:pt>
                <c:pt idx="17922">
                  <c:v>75.03</c:v>
                </c:pt>
                <c:pt idx="17923">
                  <c:v>54</c:v>
                </c:pt>
                <c:pt idx="17924">
                  <c:v>10.69</c:v>
                </c:pt>
                <c:pt idx="17925">
                  <c:v>21.7</c:v>
                </c:pt>
                <c:pt idx="17926">
                  <c:v>17.73</c:v>
                </c:pt>
                <c:pt idx="17927">
                  <c:v>72.14</c:v>
                </c:pt>
                <c:pt idx="17928">
                  <c:v>10.98</c:v>
                </c:pt>
                <c:pt idx="17929">
                  <c:v>38.81</c:v>
                </c:pt>
                <c:pt idx="17930">
                  <c:v>35.24</c:v>
                </c:pt>
                <c:pt idx="17931">
                  <c:v>38.97</c:v>
                </c:pt>
                <c:pt idx="17932">
                  <c:v>74.98</c:v>
                </c:pt>
                <c:pt idx="17933">
                  <c:v>53.84</c:v>
                </c:pt>
                <c:pt idx="17934">
                  <c:v>10.59</c:v>
                </c:pt>
                <c:pt idx="17935">
                  <c:v>21.87</c:v>
                </c:pt>
                <c:pt idx="17936">
                  <c:v>17.510000000000002</c:v>
                </c:pt>
                <c:pt idx="17937">
                  <c:v>72.13</c:v>
                </c:pt>
                <c:pt idx="17938">
                  <c:v>11.19</c:v>
                </c:pt>
                <c:pt idx="17939">
                  <c:v>38.93</c:v>
                </c:pt>
                <c:pt idx="17940">
                  <c:v>35.07</c:v>
                </c:pt>
                <c:pt idx="17941">
                  <c:v>39.21</c:v>
                </c:pt>
                <c:pt idx="17942">
                  <c:v>74.94</c:v>
                </c:pt>
                <c:pt idx="17943">
                  <c:v>53.68</c:v>
                </c:pt>
                <c:pt idx="17944">
                  <c:v>10.5</c:v>
                </c:pt>
                <c:pt idx="17945">
                  <c:v>22.04</c:v>
                </c:pt>
                <c:pt idx="17946">
                  <c:v>17.29</c:v>
                </c:pt>
                <c:pt idx="17947">
                  <c:v>72.11</c:v>
                </c:pt>
                <c:pt idx="17948">
                  <c:v>11.4</c:v>
                </c:pt>
                <c:pt idx="17949">
                  <c:v>39.049999999999997</c:v>
                </c:pt>
                <c:pt idx="17950">
                  <c:v>34.909999999999997</c:v>
                </c:pt>
                <c:pt idx="17951">
                  <c:v>39.46</c:v>
                </c:pt>
                <c:pt idx="17952">
                  <c:v>74.89</c:v>
                </c:pt>
                <c:pt idx="17953">
                  <c:v>53.52</c:v>
                </c:pt>
                <c:pt idx="17954">
                  <c:v>10.4</c:v>
                </c:pt>
                <c:pt idx="17955">
                  <c:v>22.21</c:v>
                </c:pt>
                <c:pt idx="17956">
                  <c:v>17.07</c:v>
                </c:pt>
                <c:pt idx="17957">
                  <c:v>72.09</c:v>
                </c:pt>
                <c:pt idx="17958">
                  <c:v>11.62</c:v>
                </c:pt>
                <c:pt idx="17959">
                  <c:v>39.17</c:v>
                </c:pt>
                <c:pt idx="17960">
                  <c:v>34.74</c:v>
                </c:pt>
                <c:pt idx="17961">
                  <c:v>39.700000000000003</c:v>
                </c:pt>
                <c:pt idx="17962">
                  <c:v>74.84</c:v>
                </c:pt>
                <c:pt idx="17963">
                  <c:v>53.35</c:v>
                </c:pt>
                <c:pt idx="17964">
                  <c:v>10.3</c:v>
                </c:pt>
                <c:pt idx="17965">
                  <c:v>22.39</c:v>
                </c:pt>
                <c:pt idx="17966">
                  <c:v>16.850000000000001</c:v>
                </c:pt>
                <c:pt idx="17967">
                  <c:v>72.06</c:v>
                </c:pt>
                <c:pt idx="17968">
                  <c:v>11.84</c:v>
                </c:pt>
                <c:pt idx="17969">
                  <c:v>39.29</c:v>
                </c:pt>
                <c:pt idx="17970">
                  <c:v>34.57</c:v>
                </c:pt>
                <c:pt idx="17971">
                  <c:v>39.950000000000003</c:v>
                </c:pt>
                <c:pt idx="17972">
                  <c:v>74.790000000000006</c:v>
                </c:pt>
                <c:pt idx="17973">
                  <c:v>53.19</c:v>
                </c:pt>
                <c:pt idx="17974">
                  <c:v>10.210000000000001</c:v>
                </c:pt>
                <c:pt idx="17975">
                  <c:v>22.56</c:v>
                </c:pt>
                <c:pt idx="17976">
                  <c:v>16.63</c:v>
                </c:pt>
                <c:pt idx="17977">
                  <c:v>72.040000000000006</c:v>
                </c:pt>
                <c:pt idx="17978">
                  <c:v>12.05</c:v>
                </c:pt>
                <c:pt idx="17979">
                  <c:v>39.409999999999997</c:v>
                </c:pt>
                <c:pt idx="17980">
                  <c:v>34.4</c:v>
                </c:pt>
                <c:pt idx="17981">
                  <c:v>40.200000000000003</c:v>
                </c:pt>
                <c:pt idx="17982">
                  <c:v>74.73</c:v>
                </c:pt>
                <c:pt idx="17983">
                  <c:v>53.03</c:v>
                </c:pt>
                <c:pt idx="17984">
                  <c:v>10.11</c:v>
                </c:pt>
                <c:pt idx="17985">
                  <c:v>22.73</c:v>
                </c:pt>
                <c:pt idx="17986">
                  <c:v>16.41</c:v>
                </c:pt>
                <c:pt idx="17987">
                  <c:v>72.010000000000005</c:v>
                </c:pt>
                <c:pt idx="17988">
                  <c:v>12.27</c:v>
                </c:pt>
                <c:pt idx="17989">
                  <c:v>39.53</c:v>
                </c:pt>
                <c:pt idx="17990">
                  <c:v>34.229999999999997</c:v>
                </c:pt>
                <c:pt idx="17991">
                  <c:v>40.44</c:v>
                </c:pt>
                <c:pt idx="17992">
                  <c:v>74.680000000000007</c:v>
                </c:pt>
                <c:pt idx="17993">
                  <c:v>52.86</c:v>
                </c:pt>
                <c:pt idx="17994">
                  <c:v>10.01</c:v>
                </c:pt>
                <c:pt idx="17995">
                  <c:v>22.9</c:v>
                </c:pt>
                <c:pt idx="17996">
                  <c:v>16.2</c:v>
                </c:pt>
                <c:pt idx="17997">
                  <c:v>71.98</c:v>
                </c:pt>
                <c:pt idx="17998">
                  <c:v>12.48</c:v>
                </c:pt>
                <c:pt idx="17999">
                  <c:v>39.64</c:v>
                </c:pt>
                <c:pt idx="18000">
                  <c:v>34.06</c:v>
                </c:pt>
                <c:pt idx="18001">
                  <c:v>40.69</c:v>
                </c:pt>
                <c:pt idx="18002">
                  <c:v>74.62</c:v>
                </c:pt>
                <c:pt idx="18003">
                  <c:v>52.7</c:v>
                </c:pt>
                <c:pt idx="18004">
                  <c:v>23.07</c:v>
                </c:pt>
                <c:pt idx="18005">
                  <c:v>15.98</c:v>
                </c:pt>
                <c:pt idx="18006">
                  <c:v>71.95</c:v>
                </c:pt>
                <c:pt idx="18007">
                  <c:v>12.7</c:v>
                </c:pt>
                <c:pt idx="18008">
                  <c:v>39.76</c:v>
                </c:pt>
                <c:pt idx="18009">
                  <c:v>33.89</c:v>
                </c:pt>
                <c:pt idx="18010">
                  <c:v>40.93</c:v>
                </c:pt>
                <c:pt idx="18011">
                  <c:v>74.55</c:v>
                </c:pt>
                <c:pt idx="18012">
                  <c:v>52.53</c:v>
                </c:pt>
                <c:pt idx="18013">
                  <c:v>23.24</c:v>
                </c:pt>
                <c:pt idx="18014">
                  <c:v>15.76</c:v>
                </c:pt>
                <c:pt idx="18015">
                  <c:v>71.91</c:v>
                </c:pt>
                <c:pt idx="18016">
                  <c:v>12.92</c:v>
                </c:pt>
                <c:pt idx="18017">
                  <c:v>39.869999999999997</c:v>
                </c:pt>
                <c:pt idx="18018">
                  <c:v>33.72</c:v>
                </c:pt>
                <c:pt idx="18019">
                  <c:v>41.18</c:v>
                </c:pt>
                <c:pt idx="18020">
                  <c:v>74.489999999999995</c:v>
                </c:pt>
                <c:pt idx="18021">
                  <c:v>52.37</c:v>
                </c:pt>
                <c:pt idx="18022">
                  <c:v>23.41</c:v>
                </c:pt>
                <c:pt idx="18023">
                  <c:v>15.54</c:v>
                </c:pt>
                <c:pt idx="18024">
                  <c:v>71.88</c:v>
                </c:pt>
                <c:pt idx="18025">
                  <c:v>13.13</c:v>
                </c:pt>
                <c:pt idx="18026">
                  <c:v>39.99</c:v>
                </c:pt>
                <c:pt idx="18027">
                  <c:v>33.54</c:v>
                </c:pt>
                <c:pt idx="18028">
                  <c:v>41.43</c:v>
                </c:pt>
                <c:pt idx="18029">
                  <c:v>74.42</c:v>
                </c:pt>
                <c:pt idx="18030">
                  <c:v>52.2</c:v>
                </c:pt>
                <c:pt idx="18031">
                  <c:v>23.58</c:v>
                </c:pt>
                <c:pt idx="18032">
                  <c:v>15.33</c:v>
                </c:pt>
                <c:pt idx="18033">
                  <c:v>71.84</c:v>
                </c:pt>
                <c:pt idx="18034">
                  <c:v>13.35</c:v>
                </c:pt>
                <c:pt idx="18035">
                  <c:v>40.1</c:v>
                </c:pt>
                <c:pt idx="18036">
                  <c:v>33.369999999999997</c:v>
                </c:pt>
                <c:pt idx="18037">
                  <c:v>41.67</c:v>
                </c:pt>
                <c:pt idx="18038">
                  <c:v>74.349999999999994</c:v>
                </c:pt>
                <c:pt idx="18039">
                  <c:v>52.04</c:v>
                </c:pt>
                <c:pt idx="18040">
                  <c:v>23.75</c:v>
                </c:pt>
                <c:pt idx="18041">
                  <c:v>15.11</c:v>
                </c:pt>
                <c:pt idx="18042">
                  <c:v>71.8</c:v>
                </c:pt>
                <c:pt idx="18043">
                  <c:v>13.57</c:v>
                </c:pt>
                <c:pt idx="18044">
                  <c:v>40.21</c:v>
                </c:pt>
                <c:pt idx="18045">
                  <c:v>33.200000000000003</c:v>
                </c:pt>
                <c:pt idx="18046">
                  <c:v>41.92</c:v>
                </c:pt>
                <c:pt idx="18047">
                  <c:v>74.28</c:v>
                </c:pt>
                <c:pt idx="18048">
                  <c:v>51.87</c:v>
                </c:pt>
                <c:pt idx="18049">
                  <c:v>23.92</c:v>
                </c:pt>
                <c:pt idx="18050">
                  <c:v>14.89</c:v>
                </c:pt>
                <c:pt idx="18051">
                  <c:v>71.760000000000005</c:v>
                </c:pt>
                <c:pt idx="18052">
                  <c:v>13.79</c:v>
                </c:pt>
                <c:pt idx="18053">
                  <c:v>40.32</c:v>
                </c:pt>
                <c:pt idx="18054">
                  <c:v>33.020000000000003</c:v>
                </c:pt>
                <c:pt idx="18055">
                  <c:v>42.17</c:v>
                </c:pt>
                <c:pt idx="18056">
                  <c:v>74.2</c:v>
                </c:pt>
                <c:pt idx="18057">
                  <c:v>51.7</c:v>
                </c:pt>
                <c:pt idx="18058">
                  <c:v>24.09</c:v>
                </c:pt>
                <c:pt idx="18059">
                  <c:v>14.68</c:v>
                </c:pt>
                <c:pt idx="18060">
                  <c:v>71.709999999999994</c:v>
                </c:pt>
                <c:pt idx="18061">
                  <c:v>14.01</c:v>
                </c:pt>
                <c:pt idx="18062">
                  <c:v>40.43</c:v>
                </c:pt>
                <c:pt idx="18063">
                  <c:v>32.85</c:v>
                </c:pt>
                <c:pt idx="18064">
                  <c:v>42.42</c:v>
                </c:pt>
                <c:pt idx="18065">
                  <c:v>74.12</c:v>
                </c:pt>
                <c:pt idx="18066">
                  <c:v>51.54</c:v>
                </c:pt>
                <c:pt idx="18067">
                  <c:v>24.26</c:v>
                </c:pt>
                <c:pt idx="18068">
                  <c:v>14.46</c:v>
                </c:pt>
                <c:pt idx="18069">
                  <c:v>71.67</c:v>
                </c:pt>
                <c:pt idx="18070">
                  <c:v>14.23</c:v>
                </c:pt>
                <c:pt idx="18071">
                  <c:v>40.53</c:v>
                </c:pt>
                <c:pt idx="18072">
                  <c:v>32.67</c:v>
                </c:pt>
                <c:pt idx="18073">
                  <c:v>42.66</c:v>
                </c:pt>
                <c:pt idx="18074">
                  <c:v>74.040000000000006</c:v>
                </c:pt>
                <c:pt idx="18075">
                  <c:v>51.37</c:v>
                </c:pt>
                <c:pt idx="18076">
                  <c:v>24.42</c:v>
                </c:pt>
                <c:pt idx="18077">
                  <c:v>14.24</c:v>
                </c:pt>
                <c:pt idx="18078">
                  <c:v>71.62</c:v>
                </c:pt>
                <c:pt idx="18079">
                  <c:v>14.45</c:v>
                </c:pt>
                <c:pt idx="18080">
                  <c:v>40.64</c:v>
                </c:pt>
                <c:pt idx="18081">
                  <c:v>32.5</c:v>
                </c:pt>
                <c:pt idx="18082">
                  <c:v>42.91</c:v>
                </c:pt>
                <c:pt idx="18083">
                  <c:v>73.959999999999994</c:v>
                </c:pt>
                <c:pt idx="18084">
                  <c:v>51.2</c:v>
                </c:pt>
                <c:pt idx="18085">
                  <c:v>24.59</c:v>
                </c:pt>
                <c:pt idx="18086">
                  <c:v>14.03</c:v>
                </c:pt>
                <c:pt idx="18087">
                  <c:v>71.569999999999993</c:v>
                </c:pt>
                <c:pt idx="18088">
                  <c:v>14.67</c:v>
                </c:pt>
                <c:pt idx="18089">
                  <c:v>40.74</c:v>
                </c:pt>
                <c:pt idx="18090">
                  <c:v>32.32</c:v>
                </c:pt>
                <c:pt idx="18091">
                  <c:v>43.16</c:v>
                </c:pt>
                <c:pt idx="18092">
                  <c:v>73.88</c:v>
                </c:pt>
                <c:pt idx="18093">
                  <c:v>51.03</c:v>
                </c:pt>
                <c:pt idx="18094">
                  <c:v>24.76</c:v>
                </c:pt>
                <c:pt idx="18095">
                  <c:v>13.81</c:v>
                </c:pt>
                <c:pt idx="18096">
                  <c:v>71.510000000000005</c:v>
                </c:pt>
                <c:pt idx="18097">
                  <c:v>14.89</c:v>
                </c:pt>
                <c:pt idx="18098">
                  <c:v>40.85</c:v>
                </c:pt>
                <c:pt idx="18099">
                  <c:v>32.14</c:v>
                </c:pt>
                <c:pt idx="18100">
                  <c:v>43.41</c:v>
                </c:pt>
                <c:pt idx="18101">
                  <c:v>10.15</c:v>
                </c:pt>
                <c:pt idx="18102">
                  <c:v>73.790000000000006</c:v>
                </c:pt>
                <c:pt idx="18103">
                  <c:v>50.86</c:v>
                </c:pt>
                <c:pt idx="18104">
                  <c:v>24.92</c:v>
                </c:pt>
                <c:pt idx="18105">
                  <c:v>13.6</c:v>
                </c:pt>
                <c:pt idx="18106">
                  <c:v>71.459999999999994</c:v>
                </c:pt>
                <c:pt idx="18107">
                  <c:v>15.11</c:v>
                </c:pt>
                <c:pt idx="18108">
                  <c:v>40.950000000000003</c:v>
                </c:pt>
                <c:pt idx="18109">
                  <c:v>31.96</c:v>
                </c:pt>
                <c:pt idx="18110">
                  <c:v>43.66</c:v>
                </c:pt>
                <c:pt idx="18111">
                  <c:v>10.27</c:v>
                </c:pt>
                <c:pt idx="18112">
                  <c:v>73.7</c:v>
                </c:pt>
                <c:pt idx="18113">
                  <c:v>50.7</c:v>
                </c:pt>
                <c:pt idx="18114">
                  <c:v>25.09</c:v>
                </c:pt>
                <c:pt idx="18115">
                  <c:v>13.38</c:v>
                </c:pt>
                <c:pt idx="18116">
                  <c:v>71.400000000000006</c:v>
                </c:pt>
                <c:pt idx="18117">
                  <c:v>15.33</c:v>
                </c:pt>
                <c:pt idx="18118">
                  <c:v>41.05</c:v>
                </c:pt>
                <c:pt idx="18119">
                  <c:v>31.79</c:v>
                </c:pt>
                <c:pt idx="18120">
                  <c:v>43.91</c:v>
                </c:pt>
                <c:pt idx="18121">
                  <c:v>10.38</c:v>
                </c:pt>
                <c:pt idx="18122">
                  <c:v>73.61</c:v>
                </c:pt>
                <c:pt idx="18123">
                  <c:v>50.53</c:v>
                </c:pt>
                <c:pt idx="18124">
                  <c:v>25.25</c:v>
                </c:pt>
                <c:pt idx="18125">
                  <c:v>13.17</c:v>
                </c:pt>
                <c:pt idx="18126">
                  <c:v>71.34</c:v>
                </c:pt>
                <c:pt idx="18127">
                  <c:v>15.55</c:v>
                </c:pt>
                <c:pt idx="18128">
                  <c:v>41.15</c:v>
                </c:pt>
                <c:pt idx="18129">
                  <c:v>31.61</c:v>
                </c:pt>
                <c:pt idx="18130">
                  <c:v>44.15</c:v>
                </c:pt>
                <c:pt idx="18131">
                  <c:v>10.49</c:v>
                </c:pt>
                <c:pt idx="18132">
                  <c:v>73.52</c:v>
                </c:pt>
                <c:pt idx="18133">
                  <c:v>50.36</c:v>
                </c:pt>
                <c:pt idx="18134">
                  <c:v>25.42</c:v>
                </c:pt>
                <c:pt idx="18135">
                  <c:v>12.96</c:v>
                </c:pt>
                <c:pt idx="18136">
                  <c:v>71.28</c:v>
                </c:pt>
                <c:pt idx="18137">
                  <c:v>15.77</c:v>
                </c:pt>
                <c:pt idx="18138">
                  <c:v>41.25</c:v>
                </c:pt>
                <c:pt idx="18139">
                  <c:v>31.43</c:v>
                </c:pt>
                <c:pt idx="18140">
                  <c:v>44.4</c:v>
                </c:pt>
                <c:pt idx="18141">
                  <c:v>10.61</c:v>
                </c:pt>
                <c:pt idx="18142">
                  <c:v>73.42</c:v>
                </c:pt>
                <c:pt idx="18143">
                  <c:v>50.19</c:v>
                </c:pt>
                <c:pt idx="18144">
                  <c:v>25.58</c:v>
                </c:pt>
                <c:pt idx="18145">
                  <c:v>12.74</c:v>
                </c:pt>
                <c:pt idx="18146">
                  <c:v>71.22</c:v>
                </c:pt>
                <c:pt idx="18147">
                  <c:v>15.99</c:v>
                </c:pt>
                <c:pt idx="18148">
                  <c:v>41.35</c:v>
                </c:pt>
                <c:pt idx="18149">
                  <c:v>31.25</c:v>
                </c:pt>
                <c:pt idx="18150">
                  <c:v>44.65</c:v>
                </c:pt>
                <c:pt idx="18151">
                  <c:v>10.72</c:v>
                </c:pt>
                <c:pt idx="18152">
                  <c:v>73.33</c:v>
                </c:pt>
                <c:pt idx="18153">
                  <c:v>50.02</c:v>
                </c:pt>
                <c:pt idx="18154">
                  <c:v>25.75</c:v>
                </c:pt>
                <c:pt idx="18155">
                  <c:v>12.53</c:v>
                </c:pt>
                <c:pt idx="18156">
                  <c:v>71.150000000000006</c:v>
                </c:pt>
                <c:pt idx="18157">
                  <c:v>16.21</c:v>
                </c:pt>
                <c:pt idx="18158">
                  <c:v>41.44</c:v>
                </c:pt>
                <c:pt idx="18159">
                  <c:v>31.07</c:v>
                </c:pt>
                <c:pt idx="18160">
                  <c:v>44.9</c:v>
                </c:pt>
                <c:pt idx="18161">
                  <c:v>10.84</c:v>
                </c:pt>
                <c:pt idx="18162">
                  <c:v>73.23</c:v>
                </c:pt>
                <c:pt idx="18163">
                  <c:v>49.85</c:v>
                </c:pt>
                <c:pt idx="18164">
                  <c:v>25.91</c:v>
                </c:pt>
                <c:pt idx="18165">
                  <c:v>12.32</c:v>
                </c:pt>
                <c:pt idx="18166">
                  <c:v>71.09</c:v>
                </c:pt>
                <c:pt idx="18167">
                  <c:v>16.43</c:v>
                </c:pt>
                <c:pt idx="18168">
                  <c:v>41.54</c:v>
                </c:pt>
                <c:pt idx="18169">
                  <c:v>30.89</c:v>
                </c:pt>
                <c:pt idx="18170">
                  <c:v>45.15</c:v>
                </c:pt>
                <c:pt idx="18171">
                  <c:v>10.95</c:v>
                </c:pt>
                <c:pt idx="18172">
                  <c:v>73.13</c:v>
                </c:pt>
                <c:pt idx="18173">
                  <c:v>49.67</c:v>
                </c:pt>
                <c:pt idx="18174">
                  <c:v>26.07</c:v>
                </c:pt>
                <c:pt idx="18175">
                  <c:v>12.1</c:v>
                </c:pt>
                <c:pt idx="18176">
                  <c:v>71.02</c:v>
                </c:pt>
                <c:pt idx="18177">
                  <c:v>16.66</c:v>
                </c:pt>
                <c:pt idx="18178">
                  <c:v>41.63</c:v>
                </c:pt>
                <c:pt idx="18179">
                  <c:v>30.71</c:v>
                </c:pt>
                <c:pt idx="18180">
                  <c:v>45.4</c:v>
                </c:pt>
                <c:pt idx="18181">
                  <c:v>11.06</c:v>
                </c:pt>
                <c:pt idx="18182">
                  <c:v>73.03</c:v>
                </c:pt>
                <c:pt idx="18183">
                  <c:v>49.5</c:v>
                </c:pt>
                <c:pt idx="18184">
                  <c:v>26.23</c:v>
                </c:pt>
                <c:pt idx="18185">
                  <c:v>11.89</c:v>
                </c:pt>
                <c:pt idx="18186">
                  <c:v>70.95</c:v>
                </c:pt>
                <c:pt idx="18187">
                  <c:v>16.88</c:v>
                </c:pt>
                <c:pt idx="18188">
                  <c:v>41.72</c:v>
                </c:pt>
                <c:pt idx="18189">
                  <c:v>30.53</c:v>
                </c:pt>
                <c:pt idx="18190">
                  <c:v>45.65</c:v>
                </c:pt>
                <c:pt idx="18191">
                  <c:v>11.17</c:v>
                </c:pt>
                <c:pt idx="18192">
                  <c:v>72.92</c:v>
                </c:pt>
                <c:pt idx="18193">
                  <c:v>49.33</c:v>
                </c:pt>
                <c:pt idx="18194">
                  <c:v>26.4</c:v>
                </c:pt>
                <c:pt idx="18195">
                  <c:v>11.68</c:v>
                </c:pt>
                <c:pt idx="18196">
                  <c:v>70.87</c:v>
                </c:pt>
                <c:pt idx="18197">
                  <c:v>17.100000000000001</c:v>
                </c:pt>
                <c:pt idx="18198">
                  <c:v>41.82</c:v>
                </c:pt>
                <c:pt idx="18199">
                  <c:v>30.35</c:v>
                </c:pt>
                <c:pt idx="18200">
                  <c:v>45.9</c:v>
                </c:pt>
                <c:pt idx="18201">
                  <c:v>11.28</c:v>
                </c:pt>
                <c:pt idx="18202">
                  <c:v>72.819999999999993</c:v>
                </c:pt>
                <c:pt idx="18203">
                  <c:v>49.16</c:v>
                </c:pt>
                <c:pt idx="18204">
                  <c:v>26.56</c:v>
                </c:pt>
                <c:pt idx="18205">
                  <c:v>11.47</c:v>
                </c:pt>
                <c:pt idx="18206">
                  <c:v>70.8</c:v>
                </c:pt>
                <c:pt idx="18207">
                  <c:v>17.329999999999998</c:v>
                </c:pt>
                <c:pt idx="18208">
                  <c:v>41.91</c:v>
                </c:pt>
                <c:pt idx="18209">
                  <c:v>30.16</c:v>
                </c:pt>
                <c:pt idx="18210">
                  <c:v>46.15</c:v>
                </c:pt>
                <c:pt idx="18211">
                  <c:v>11.4</c:v>
                </c:pt>
                <c:pt idx="18212">
                  <c:v>72.709999999999994</c:v>
                </c:pt>
                <c:pt idx="18213">
                  <c:v>48.99</c:v>
                </c:pt>
                <c:pt idx="18214">
                  <c:v>26.72</c:v>
                </c:pt>
                <c:pt idx="18215">
                  <c:v>11.25</c:v>
                </c:pt>
                <c:pt idx="18216">
                  <c:v>70.72</c:v>
                </c:pt>
                <c:pt idx="18217">
                  <c:v>17.55</c:v>
                </c:pt>
                <c:pt idx="18218">
                  <c:v>41.99</c:v>
                </c:pt>
                <c:pt idx="18219">
                  <c:v>29.98</c:v>
                </c:pt>
                <c:pt idx="18220">
                  <c:v>46.4</c:v>
                </c:pt>
                <c:pt idx="18221">
                  <c:v>11.51</c:v>
                </c:pt>
                <c:pt idx="18222">
                  <c:v>72.599999999999994</c:v>
                </c:pt>
                <c:pt idx="18223">
                  <c:v>48.81</c:v>
                </c:pt>
                <c:pt idx="18224">
                  <c:v>26.88</c:v>
                </c:pt>
                <c:pt idx="18225">
                  <c:v>11.04</c:v>
                </c:pt>
                <c:pt idx="18226">
                  <c:v>70.64</c:v>
                </c:pt>
                <c:pt idx="18227">
                  <c:v>17.77</c:v>
                </c:pt>
                <c:pt idx="18228">
                  <c:v>42.08</c:v>
                </c:pt>
                <c:pt idx="18229">
                  <c:v>29.8</c:v>
                </c:pt>
                <c:pt idx="18230">
                  <c:v>46.66</c:v>
                </c:pt>
                <c:pt idx="18231">
                  <c:v>11.62</c:v>
                </c:pt>
                <c:pt idx="18232">
                  <c:v>72.489999999999995</c:v>
                </c:pt>
                <c:pt idx="18233">
                  <c:v>48.64</c:v>
                </c:pt>
                <c:pt idx="18234">
                  <c:v>27.04</c:v>
                </c:pt>
                <c:pt idx="18235">
                  <c:v>10.83</c:v>
                </c:pt>
                <c:pt idx="18236">
                  <c:v>70.56</c:v>
                </c:pt>
                <c:pt idx="18237">
                  <c:v>18</c:v>
                </c:pt>
                <c:pt idx="18238">
                  <c:v>42.17</c:v>
                </c:pt>
                <c:pt idx="18239">
                  <c:v>29.62</c:v>
                </c:pt>
                <c:pt idx="18240">
                  <c:v>46.91</c:v>
                </c:pt>
                <c:pt idx="18241">
                  <c:v>11.73</c:v>
                </c:pt>
                <c:pt idx="18242">
                  <c:v>72.38</c:v>
                </c:pt>
                <c:pt idx="18243">
                  <c:v>48.47</c:v>
                </c:pt>
                <c:pt idx="18244">
                  <c:v>27.19</c:v>
                </c:pt>
                <c:pt idx="18245">
                  <c:v>10.62</c:v>
                </c:pt>
                <c:pt idx="18246">
                  <c:v>70.48</c:v>
                </c:pt>
                <c:pt idx="18247">
                  <c:v>18.22</c:v>
                </c:pt>
                <c:pt idx="18248">
                  <c:v>42.25</c:v>
                </c:pt>
                <c:pt idx="18249">
                  <c:v>29.43</c:v>
                </c:pt>
                <c:pt idx="18250">
                  <c:v>47.16</c:v>
                </c:pt>
                <c:pt idx="18251">
                  <c:v>11.84</c:v>
                </c:pt>
                <c:pt idx="18252">
                  <c:v>72.27</c:v>
                </c:pt>
                <c:pt idx="18253">
                  <c:v>48.29</c:v>
                </c:pt>
                <c:pt idx="18254">
                  <c:v>27.35</c:v>
                </c:pt>
                <c:pt idx="18255">
                  <c:v>10.41</c:v>
                </c:pt>
                <c:pt idx="18256">
                  <c:v>70.400000000000006</c:v>
                </c:pt>
                <c:pt idx="18257">
                  <c:v>18.45</c:v>
                </c:pt>
                <c:pt idx="18258">
                  <c:v>42.34</c:v>
                </c:pt>
                <c:pt idx="18259">
                  <c:v>29.25</c:v>
                </c:pt>
                <c:pt idx="18260">
                  <c:v>47.41</c:v>
                </c:pt>
                <c:pt idx="18261">
                  <c:v>11.94</c:v>
                </c:pt>
                <c:pt idx="18262">
                  <c:v>72.150000000000006</c:v>
                </c:pt>
                <c:pt idx="18263">
                  <c:v>48.12</c:v>
                </c:pt>
                <c:pt idx="18264">
                  <c:v>27.51</c:v>
                </c:pt>
                <c:pt idx="18265">
                  <c:v>10.199999999999999</c:v>
                </c:pt>
                <c:pt idx="18266">
                  <c:v>70.31</c:v>
                </c:pt>
                <c:pt idx="18267">
                  <c:v>18.670000000000002</c:v>
                </c:pt>
                <c:pt idx="18268">
                  <c:v>42.42</c:v>
                </c:pt>
                <c:pt idx="18269">
                  <c:v>29.06</c:v>
                </c:pt>
                <c:pt idx="18270">
                  <c:v>47.66</c:v>
                </c:pt>
                <c:pt idx="18271">
                  <c:v>12.05</c:v>
                </c:pt>
                <c:pt idx="18272">
                  <c:v>72.03</c:v>
                </c:pt>
                <c:pt idx="18273">
                  <c:v>47.95</c:v>
                </c:pt>
                <c:pt idx="18274">
                  <c:v>27.67</c:v>
                </c:pt>
                <c:pt idx="18275">
                  <c:v>70.22</c:v>
                </c:pt>
                <c:pt idx="18276">
                  <c:v>18.899999999999999</c:v>
                </c:pt>
                <c:pt idx="18277">
                  <c:v>42.5</c:v>
                </c:pt>
                <c:pt idx="18278">
                  <c:v>28.88</c:v>
                </c:pt>
                <c:pt idx="18279">
                  <c:v>47.91</c:v>
                </c:pt>
                <c:pt idx="18280">
                  <c:v>12.16</c:v>
                </c:pt>
                <c:pt idx="18281">
                  <c:v>71.92</c:v>
                </c:pt>
                <c:pt idx="18282">
                  <c:v>47.77</c:v>
                </c:pt>
                <c:pt idx="18283">
                  <c:v>27.82</c:v>
                </c:pt>
                <c:pt idx="18284">
                  <c:v>70.13</c:v>
                </c:pt>
                <c:pt idx="18285">
                  <c:v>19.13</c:v>
                </c:pt>
                <c:pt idx="18286">
                  <c:v>42.58</c:v>
                </c:pt>
                <c:pt idx="18287">
                  <c:v>28.7</c:v>
                </c:pt>
                <c:pt idx="18288">
                  <c:v>48.17</c:v>
                </c:pt>
                <c:pt idx="18289">
                  <c:v>12.27</c:v>
                </c:pt>
                <c:pt idx="18290">
                  <c:v>71.8</c:v>
                </c:pt>
                <c:pt idx="18291">
                  <c:v>47.6</c:v>
                </c:pt>
                <c:pt idx="18292">
                  <c:v>27.98</c:v>
                </c:pt>
                <c:pt idx="18293">
                  <c:v>70.040000000000006</c:v>
                </c:pt>
                <c:pt idx="18294">
                  <c:v>19.350000000000001</c:v>
                </c:pt>
                <c:pt idx="18295">
                  <c:v>42.66</c:v>
                </c:pt>
                <c:pt idx="18296">
                  <c:v>28.51</c:v>
                </c:pt>
                <c:pt idx="18297">
                  <c:v>48.42</c:v>
                </c:pt>
                <c:pt idx="18298">
                  <c:v>12.37</c:v>
                </c:pt>
                <c:pt idx="18299">
                  <c:v>71.680000000000007</c:v>
                </c:pt>
                <c:pt idx="18300">
                  <c:v>47.42</c:v>
                </c:pt>
                <c:pt idx="18301">
                  <c:v>28.13</c:v>
                </c:pt>
                <c:pt idx="18302">
                  <c:v>69.95</c:v>
                </c:pt>
                <c:pt idx="18303">
                  <c:v>19.579999999999998</c:v>
                </c:pt>
                <c:pt idx="18304">
                  <c:v>42.73</c:v>
                </c:pt>
                <c:pt idx="18305">
                  <c:v>28.32</c:v>
                </c:pt>
                <c:pt idx="18306">
                  <c:v>48.67</c:v>
                </c:pt>
                <c:pt idx="18307">
                  <c:v>12.48</c:v>
                </c:pt>
                <c:pt idx="18308">
                  <c:v>71.55</c:v>
                </c:pt>
                <c:pt idx="18309">
                  <c:v>47.25</c:v>
                </c:pt>
                <c:pt idx="18310">
                  <c:v>28.29</c:v>
                </c:pt>
                <c:pt idx="18311">
                  <c:v>69.849999999999994</c:v>
                </c:pt>
                <c:pt idx="18312">
                  <c:v>19.809999999999999</c:v>
                </c:pt>
                <c:pt idx="18313">
                  <c:v>42.81</c:v>
                </c:pt>
                <c:pt idx="18314">
                  <c:v>28.14</c:v>
                </c:pt>
                <c:pt idx="18315">
                  <c:v>48.92</c:v>
                </c:pt>
                <c:pt idx="18316">
                  <c:v>12.59</c:v>
                </c:pt>
                <c:pt idx="18317">
                  <c:v>71.430000000000007</c:v>
                </c:pt>
                <c:pt idx="18318">
                  <c:v>47.07</c:v>
                </c:pt>
                <c:pt idx="18319">
                  <c:v>28.44</c:v>
                </c:pt>
                <c:pt idx="18320">
                  <c:v>69.760000000000005</c:v>
                </c:pt>
                <c:pt idx="18321">
                  <c:v>20.03</c:v>
                </c:pt>
                <c:pt idx="18322">
                  <c:v>42.88</c:v>
                </c:pt>
                <c:pt idx="18323">
                  <c:v>27.95</c:v>
                </c:pt>
                <c:pt idx="18324">
                  <c:v>49.18</c:v>
                </c:pt>
                <c:pt idx="18325">
                  <c:v>12.69</c:v>
                </c:pt>
                <c:pt idx="18326">
                  <c:v>71.31</c:v>
                </c:pt>
                <c:pt idx="18327">
                  <c:v>46.9</c:v>
                </c:pt>
                <c:pt idx="18328">
                  <c:v>28.59</c:v>
                </c:pt>
                <c:pt idx="18329">
                  <c:v>69.66</c:v>
                </c:pt>
                <c:pt idx="18330">
                  <c:v>20.260000000000002</c:v>
                </c:pt>
                <c:pt idx="18331">
                  <c:v>42.95</c:v>
                </c:pt>
                <c:pt idx="18332">
                  <c:v>27.77</c:v>
                </c:pt>
                <c:pt idx="18333">
                  <c:v>49.43</c:v>
                </c:pt>
                <c:pt idx="18334">
                  <c:v>12.8</c:v>
                </c:pt>
                <c:pt idx="18335">
                  <c:v>71.180000000000007</c:v>
                </c:pt>
                <c:pt idx="18336">
                  <c:v>46.72</c:v>
                </c:pt>
                <c:pt idx="18337">
                  <c:v>28.75</c:v>
                </c:pt>
                <c:pt idx="18338">
                  <c:v>69.56</c:v>
                </c:pt>
                <c:pt idx="18339">
                  <c:v>20.49</c:v>
                </c:pt>
                <c:pt idx="18340">
                  <c:v>43.02</c:v>
                </c:pt>
                <c:pt idx="18341">
                  <c:v>27.58</c:v>
                </c:pt>
                <c:pt idx="18342">
                  <c:v>49.68</c:v>
                </c:pt>
                <c:pt idx="18343">
                  <c:v>12.9</c:v>
                </c:pt>
                <c:pt idx="18344">
                  <c:v>71.05</c:v>
                </c:pt>
                <c:pt idx="18345">
                  <c:v>46.54</c:v>
                </c:pt>
                <c:pt idx="18346">
                  <c:v>28.9</c:v>
                </c:pt>
                <c:pt idx="18347">
                  <c:v>69.459999999999994</c:v>
                </c:pt>
                <c:pt idx="18348">
                  <c:v>20.72</c:v>
                </c:pt>
                <c:pt idx="18349">
                  <c:v>43.09</c:v>
                </c:pt>
                <c:pt idx="18350">
                  <c:v>27.39</c:v>
                </c:pt>
                <c:pt idx="18351">
                  <c:v>49.93</c:v>
                </c:pt>
                <c:pt idx="18352">
                  <c:v>13</c:v>
                </c:pt>
                <c:pt idx="18353">
                  <c:v>70.930000000000007</c:v>
                </c:pt>
                <c:pt idx="18354">
                  <c:v>46.37</c:v>
                </c:pt>
                <c:pt idx="18355">
                  <c:v>29.05</c:v>
                </c:pt>
                <c:pt idx="18356">
                  <c:v>69.36</c:v>
                </c:pt>
                <c:pt idx="18357">
                  <c:v>20.94</c:v>
                </c:pt>
                <c:pt idx="18358">
                  <c:v>43.16</c:v>
                </c:pt>
                <c:pt idx="18359">
                  <c:v>27.2</c:v>
                </c:pt>
                <c:pt idx="18360">
                  <c:v>50.19</c:v>
                </c:pt>
                <c:pt idx="18361">
                  <c:v>13.11</c:v>
                </c:pt>
                <c:pt idx="18362">
                  <c:v>70.8</c:v>
                </c:pt>
                <c:pt idx="18363">
                  <c:v>46.19</c:v>
                </c:pt>
                <c:pt idx="18364">
                  <c:v>29.2</c:v>
                </c:pt>
                <c:pt idx="18365">
                  <c:v>69.25</c:v>
                </c:pt>
                <c:pt idx="18366">
                  <c:v>21.17</c:v>
                </c:pt>
                <c:pt idx="18367">
                  <c:v>43.23</c:v>
                </c:pt>
                <c:pt idx="18368">
                  <c:v>27.02</c:v>
                </c:pt>
                <c:pt idx="18369">
                  <c:v>50.44</c:v>
                </c:pt>
                <c:pt idx="18370">
                  <c:v>13.21</c:v>
                </c:pt>
                <c:pt idx="18371">
                  <c:v>70.67</c:v>
                </c:pt>
                <c:pt idx="18372">
                  <c:v>46.01</c:v>
                </c:pt>
                <c:pt idx="18373">
                  <c:v>29.35</c:v>
                </c:pt>
                <c:pt idx="18374">
                  <c:v>69.150000000000006</c:v>
                </c:pt>
                <c:pt idx="18375">
                  <c:v>21.4</c:v>
                </c:pt>
                <c:pt idx="18376">
                  <c:v>43.29</c:v>
                </c:pt>
                <c:pt idx="18377">
                  <c:v>26.83</c:v>
                </c:pt>
                <c:pt idx="18378">
                  <c:v>50.7</c:v>
                </c:pt>
                <c:pt idx="18379">
                  <c:v>13.31</c:v>
                </c:pt>
                <c:pt idx="18380">
                  <c:v>70.540000000000006</c:v>
                </c:pt>
                <c:pt idx="18381">
                  <c:v>45.83</c:v>
                </c:pt>
                <c:pt idx="18382">
                  <c:v>29.5</c:v>
                </c:pt>
                <c:pt idx="18383">
                  <c:v>69.040000000000006</c:v>
                </c:pt>
                <c:pt idx="18384">
                  <c:v>21.63</c:v>
                </c:pt>
                <c:pt idx="18385">
                  <c:v>43.36</c:v>
                </c:pt>
                <c:pt idx="18386">
                  <c:v>26.64</c:v>
                </c:pt>
                <c:pt idx="18387">
                  <c:v>50.95</c:v>
                </c:pt>
                <c:pt idx="18388">
                  <c:v>13.41</c:v>
                </c:pt>
                <c:pt idx="18389">
                  <c:v>70.400000000000006</c:v>
                </c:pt>
                <c:pt idx="18390">
                  <c:v>45.66</c:v>
                </c:pt>
                <c:pt idx="18391">
                  <c:v>29.65</c:v>
                </c:pt>
                <c:pt idx="18392">
                  <c:v>68.930000000000007</c:v>
                </c:pt>
                <c:pt idx="18393">
                  <c:v>21.86</c:v>
                </c:pt>
                <c:pt idx="18394">
                  <c:v>43.42</c:v>
                </c:pt>
                <c:pt idx="18395">
                  <c:v>26.45</c:v>
                </c:pt>
                <c:pt idx="18396">
                  <c:v>51.2</c:v>
                </c:pt>
                <c:pt idx="18397">
                  <c:v>13.52</c:v>
                </c:pt>
                <c:pt idx="18398">
                  <c:v>70.27</c:v>
                </c:pt>
                <c:pt idx="18399">
                  <c:v>45.48</c:v>
                </c:pt>
                <c:pt idx="18400">
                  <c:v>29.79</c:v>
                </c:pt>
                <c:pt idx="18401">
                  <c:v>68.819999999999993</c:v>
                </c:pt>
                <c:pt idx="18402">
                  <c:v>22.09</c:v>
                </c:pt>
                <c:pt idx="18403">
                  <c:v>43.48</c:v>
                </c:pt>
                <c:pt idx="18404">
                  <c:v>26.26</c:v>
                </c:pt>
                <c:pt idx="18405">
                  <c:v>51.46</c:v>
                </c:pt>
                <c:pt idx="18406">
                  <c:v>13.62</c:v>
                </c:pt>
                <c:pt idx="18407">
                  <c:v>70.14</c:v>
                </c:pt>
                <c:pt idx="18408">
                  <c:v>45.3</c:v>
                </c:pt>
                <c:pt idx="18409">
                  <c:v>29.94</c:v>
                </c:pt>
                <c:pt idx="18410">
                  <c:v>68.709999999999994</c:v>
                </c:pt>
                <c:pt idx="18411">
                  <c:v>22.32</c:v>
                </c:pt>
                <c:pt idx="18412">
                  <c:v>43.54</c:v>
                </c:pt>
                <c:pt idx="18413">
                  <c:v>26.07</c:v>
                </c:pt>
                <c:pt idx="18414">
                  <c:v>51.71</c:v>
                </c:pt>
                <c:pt idx="18415">
                  <c:v>13.72</c:v>
                </c:pt>
                <c:pt idx="18416">
                  <c:v>70</c:v>
                </c:pt>
                <c:pt idx="18417">
                  <c:v>45.12</c:v>
                </c:pt>
                <c:pt idx="18418">
                  <c:v>30.09</c:v>
                </c:pt>
                <c:pt idx="18419">
                  <c:v>68.59</c:v>
                </c:pt>
                <c:pt idx="18420">
                  <c:v>22.55</c:v>
                </c:pt>
                <c:pt idx="18421">
                  <c:v>43.6</c:v>
                </c:pt>
                <c:pt idx="18422">
                  <c:v>25.89</c:v>
                </c:pt>
                <c:pt idx="18423">
                  <c:v>51.97</c:v>
                </c:pt>
                <c:pt idx="18424">
                  <c:v>13.82</c:v>
                </c:pt>
                <c:pt idx="18425">
                  <c:v>69.87</c:v>
                </c:pt>
                <c:pt idx="18426">
                  <c:v>44.94</c:v>
                </c:pt>
                <c:pt idx="18427">
                  <c:v>30.23</c:v>
                </c:pt>
                <c:pt idx="18428">
                  <c:v>68.48</c:v>
                </c:pt>
                <c:pt idx="18429">
                  <c:v>22.78</c:v>
                </c:pt>
                <c:pt idx="18430">
                  <c:v>43.65</c:v>
                </c:pt>
                <c:pt idx="18431">
                  <c:v>25.7</c:v>
                </c:pt>
                <c:pt idx="18432">
                  <c:v>52.22</c:v>
                </c:pt>
                <c:pt idx="18433">
                  <c:v>13.91</c:v>
                </c:pt>
                <c:pt idx="18434">
                  <c:v>69.73</c:v>
                </c:pt>
                <c:pt idx="18435">
                  <c:v>44.76</c:v>
                </c:pt>
                <c:pt idx="18436">
                  <c:v>30.37</c:v>
                </c:pt>
                <c:pt idx="18437">
                  <c:v>68.36</c:v>
                </c:pt>
                <c:pt idx="18438">
                  <c:v>23.01</c:v>
                </c:pt>
                <c:pt idx="18439">
                  <c:v>43.71</c:v>
                </c:pt>
                <c:pt idx="18440">
                  <c:v>25.51</c:v>
                </c:pt>
                <c:pt idx="18441">
                  <c:v>52.47</c:v>
                </c:pt>
                <c:pt idx="18442">
                  <c:v>14.01</c:v>
                </c:pt>
                <c:pt idx="18443">
                  <c:v>69.59</c:v>
                </c:pt>
                <c:pt idx="18444">
                  <c:v>44.58</c:v>
                </c:pt>
                <c:pt idx="18445">
                  <c:v>30.52</c:v>
                </c:pt>
                <c:pt idx="18446">
                  <c:v>68.239999999999995</c:v>
                </c:pt>
                <c:pt idx="18447">
                  <c:v>23.25</c:v>
                </c:pt>
                <c:pt idx="18448">
                  <c:v>43.76</c:v>
                </c:pt>
                <c:pt idx="18449">
                  <c:v>25.32</c:v>
                </c:pt>
                <c:pt idx="18450">
                  <c:v>52.73</c:v>
                </c:pt>
                <c:pt idx="18451">
                  <c:v>14.11</c:v>
                </c:pt>
                <c:pt idx="18452">
                  <c:v>69.45</c:v>
                </c:pt>
                <c:pt idx="18453">
                  <c:v>44.4</c:v>
                </c:pt>
                <c:pt idx="18454">
                  <c:v>30.66</c:v>
                </c:pt>
                <c:pt idx="18455">
                  <c:v>68.12</c:v>
                </c:pt>
                <c:pt idx="18456">
                  <c:v>23.48</c:v>
                </c:pt>
                <c:pt idx="18457">
                  <c:v>43.81</c:v>
                </c:pt>
                <c:pt idx="18458">
                  <c:v>25.13</c:v>
                </c:pt>
                <c:pt idx="18459">
                  <c:v>52.98</c:v>
                </c:pt>
                <c:pt idx="18460">
                  <c:v>14.21</c:v>
                </c:pt>
                <c:pt idx="18461">
                  <c:v>69.31</c:v>
                </c:pt>
                <c:pt idx="18462">
                  <c:v>44.22</c:v>
                </c:pt>
                <c:pt idx="18463">
                  <c:v>30.8</c:v>
                </c:pt>
                <c:pt idx="18464">
                  <c:v>68</c:v>
                </c:pt>
                <c:pt idx="18465">
                  <c:v>23.71</c:v>
                </c:pt>
                <c:pt idx="18466">
                  <c:v>43.86</c:v>
                </c:pt>
                <c:pt idx="18467">
                  <c:v>24.94</c:v>
                </c:pt>
                <c:pt idx="18468">
                  <c:v>53.24</c:v>
                </c:pt>
                <c:pt idx="18469">
                  <c:v>14.3</c:v>
                </c:pt>
                <c:pt idx="18470">
                  <c:v>69.17</c:v>
                </c:pt>
                <c:pt idx="18471">
                  <c:v>44.04</c:v>
                </c:pt>
                <c:pt idx="18472">
                  <c:v>30.94</c:v>
                </c:pt>
                <c:pt idx="18473">
                  <c:v>67.88</c:v>
                </c:pt>
                <c:pt idx="18474">
                  <c:v>23.94</c:v>
                </c:pt>
                <c:pt idx="18475">
                  <c:v>43.91</c:v>
                </c:pt>
                <c:pt idx="18476">
                  <c:v>24.75</c:v>
                </c:pt>
                <c:pt idx="18477">
                  <c:v>53.49</c:v>
                </c:pt>
                <c:pt idx="18478">
                  <c:v>14.4</c:v>
                </c:pt>
                <c:pt idx="18479">
                  <c:v>69.03</c:v>
                </c:pt>
                <c:pt idx="18480">
                  <c:v>43.86</c:v>
                </c:pt>
                <c:pt idx="18481">
                  <c:v>31.09</c:v>
                </c:pt>
                <c:pt idx="18482">
                  <c:v>67.760000000000005</c:v>
                </c:pt>
                <c:pt idx="18483">
                  <c:v>24.17</c:v>
                </c:pt>
                <c:pt idx="18484">
                  <c:v>43.96</c:v>
                </c:pt>
                <c:pt idx="18485">
                  <c:v>24.55</c:v>
                </c:pt>
                <c:pt idx="18486">
                  <c:v>53.75</c:v>
                </c:pt>
                <c:pt idx="18487">
                  <c:v>14.49</c:v>
                </c:pt>
                <c:pt idx="18488">
                  <c:v>68.89</c:v>
                </c:pt>
                <c:pt idx="18489">
                  <c:v>43.68</c:v>
                </c:pt>
                <c:pt idx="18490">
                  <c:v>31.23</c:v>
                </c:pt>
                <c:pt idx="18491">
                  <c:v>67.63</c:v>
                </c:pt>
                <c:pt idx="18492">
                  <c:v>24.41</c:v>
                </c:pt>
                <c:pt idx="18493">
                  <c:v>44.01</c:v>
                </c:pt>
                <c:pt idx="18494">
                  <c:v>24.36</c:v>
                </c:pt>
                <c:pt idx="18495">
                  <c:v>54.01</c:v>
                </c:pt>
                <c:pt idx="18496">
                  <c:v>14.59</c:v>
                </c:pt>
                <c:pt idx="18497">
                  <c:v>68.75</c:v>
                </c:pt>
                <c:pt idx="18498">
                  <c:v>43.5</c:v>
                </c:pt>
                <c:pt idx="18499">
                  <c:v>31.36</c:v>
                </c:pt>
                <c:pt idx="18500">
                  <c:v>67.510000000000005</c:v>
                </c:pt>
                <c:pt idx="18501">
                  <c:v>24.64</c:v>
                </c:pt>
                <c:pt idx="18502">
                  <c:v>44.05</c:v>
                </c:pt>
                <c:pt idx="18503">
                  <c:v>24.17</c:v>
                </c:pt>
                <c:pt idx="18504">
                  <c:v>54.26</c:v>
                </c:pt>
                <c:pt idx="18505">
                  <c:v>14.68</c:v>
                </c:pt>
                <c:pt idx="18506">
                  <c:v>68.61</c:v>
                </c:pt>
                <c:pt idx="18507">
                  <c:v>43.32</c:v>
                </c:pt>
                <c:pt idx="18508">
                  <c:v>31.5</c:v>
                </c:pt>
                <c:pt idx="18509">
                  <c:v>67.38</c:v>
                </c:pt>
                <c:pt idx="18510">
                  <c:v>24.87</c:v>
                </c:pt>
                <c:pt idx="18511">
                  <c:v>44.09</c:v>
                </c:pt>
                <c:pt idx="18512">
                  <c:v>23.98</c:v>
                </c:pt>
                <c:pt idx="18513">
                  <c:v>54.52</c:v>
                </c:pt>
                <c:pt idx="18514">
                  <c:v>14.77</c:v>
                </c:pt>
                <c:pt idx="18515">
                  <c:v>68.459999999999994</c:v>
                </c:pt>
                <c:pt idx="18516">
                  <c:v>43.14</c:v>
                </c:pt>
                <c:pt idx="18517">
                  <c:v>31.64</c:v>
                </c:pt>
                <c:pt idx="18518">
                  <c:v>67.25</c:v>
                </c:pt>
                <c:pt idx="18519">
                  <c:v>25.11</c:v>
                </c:pt>
                <c:pt idx="18520">
                  <c:v>44.13</c:v>
                </c:pt>
                <c:pt idx="18521">
                  <c:v>23.79</c:v>
                </c:pt>
                <c:pt idx="18522">
                  <c:v>54.77</c:v>
                </c:pt>
                <c:pt idx="18523">
                  <c:v>14.87</c:v>
                </c:pt>
                <c:pt idx="18524">
                  <c:v>68.319999999999993</c:v>
                </c:pt>
                <c:pt idx="18525">
                  <c:v>42.96</c:v>
                </c:pt>
                <c:pt idx="18526">
                  <c:v>31.78</c:v>
                </c:pt>
                <c:pt idx="18527">
                  <c:v>67.12</c:v>
                </c:pt>
                <c:pt idx="18528">
                  <c:v>25.34</c:v>
                </c:pt>
                <c:pt idx="18529">
                  <c:v>44.17</c:v>
                </c:pt>
                <c:pt idx="18530">
                  <c:v>23.6</c:v>
                </c:pt>
                <c:pt idx="18531">
                  <c:v>55.03</c:v>
                </c:pt>
                <c:pt idx="18532">
                  <c:v>14.96</c:v>
                </c:pt>
                <c:pt idx="18533">
                  <c:v>68.17</c:v>
                </c:pt>
                <c:pt idx="18534">
                  <c:v>42.78</c:v>
                </c:pt>
                <c:pt idx="18535">
                  <c:v>31.91</c:v>
                </c:pt>
                <c:pt idx="18536">
                  <c:v>66.989999999999995</c:v>
                </c:pt>
                <c:pt idx="18537">
                  <c:v>25.58</c:v>
                </c:pt>
                <c:pt idx="18538">
                  <c:v>44.21</c:v>
                </c:pt>
                <c:pt idx="18539">
                  <c:v>23.41</c:v>
                </c:pt>
                <c:pt idx="18540">
                  <c:v>55.28</c:v>
                </c:pt>
                <c:pt idx="18541">
                  <c:v>15.05</c:v>
                </c:pt>
                <c:pt idx="18542">
                  <c:v>68.03</c:v>
                </c:pt>
                <c:pt idx="18543">
                  <c:v>42.6</c:v>
                </c:pt>
                <c:pt idx="18544">
                  <c:v>32.049999999999997</c:v>
                </c:pt>
                <c:pt idx="18545">
                  <c:v>66.86</c:v>
                </c:pt>
                <c:pt idx="18546">
                  <c:v>25.81</c:v>
                </c:pt>
                <c:pt idx="18547">
                  <c:v>44.25</c:v>
                </c:pt>
                <c:pt idx="18548">
                  <c:v>23.21</c:v>
                </c:pt>
                <c:pt idx="18549">
                  <c:v>55.54</c:v>
                </c:pt>
                <c:pt idx="18550">
                  <c:v>15.14</c:v>
                </c:pt>
                <c:pt idx="18551">
                  <c:v>67.88</c:v>
                </c:pt>
                <c:pt idx="18552">
                  <c:v>42.41</c:v>
                </c:pt>
                <c:pt idx="18553">
                  <c:v>32.18</c:v>
                </c:pt>
                <c:pt idx="18554">
                  <c:v>66.72</c:v>
                </c:pt>
                <c:pt idx="18555">
                  <c:v>26.04</c:v>
                </c:pt>
                <c:pt idx="18556">
                  <c:v>44.28</c:v>
                </c:pt>
                <c:pt idx="18557">
                  <c:v>23.02</c:v>
                </c:pt>
                <c:pt idx="18558">
                  <c:v>55.8</c:v>
                </c:pt>
                <c:pt idx="18559">
                  <c:v>15.23</c:v>
                </c:pt>
                <c:pt idx="18560">
                  <c:v>67.739999999999995</c:v>
                </c:pt>
                <c:pt idx="18561">
                  <c:v>42.23</c:v>
                </c:pt>
                <c:pt idx="18562">
                  <c:v>32.31</c:v>
                </c:pt>
                <c:pt idx="18563">
                  <c:v>66.59</c:v>
                </c:pt>
                <c:pt idx="18564">
                  <c:v>26.28</c:v>
                </c:pt>
                <c:pt idx="18565">
                  <c:v>44.32</c:v>
                </c:pt>
                <c:pt idx="18566">
                  <c:v>22.83</c:v>
                </c:pt>
                <c:pt idx="18567">
                  <c:v>56.05</c:v>
                </c:pt>
                <c:pt idx="18568">
                  <c:v>15.32</c:v>
                </c:pt>
                <c:pt idx="18569">
                  <c:v>67.59</c:v>
                </c:pt>
                <c:pt idx="18570">
                  <c:v>42.05</c:v>
                </c:pt>
                <c:pt idx="18571">
                  <c:v>32.44</c:v>
                </c:pt>
                <c:pt idx="18572">
                  <c:v>66.45</c:v>
                </c:pt>
                <c:pt idx="18573">
                  <c:v>26.52</c:v>
                </c:pt>
                <c:pt idx="18574">
                  <c:v>44.35</c:v>
                </c:pt>
                <c:pt idx="18575">
                  <c:v>22.64</c:v>
                </c:pt>
                <c:pt idx="18576">
                  <c:v>56.31</c:v>
                </c:pt>
                <c:pt idx="18577">
                  <c:v>15.41</c:v>
                </c:pt>
                <c:pt idx="18578">
                  <c:v>67.44</c:v>
                </c:pt>
                <c:pt idx="18579">
                  <c:v>41.87</c:v>
                </c:pt>
                <c:pt idx="18580">
                  <c:v>32.57</c:v>
                </c:pt>
                <c:pt idx="18581">
                  <c:v>66.31</c:v>
                </c:pt>
                <c:pt idx="18582">
                  <c:v>26.75</c:v>
                </c:pt>
                <c:pt idx="18583">
                  <c:v>44.38</c:v>
                </c:pt>
                <c:pt idx="18584">
                  <c:v>22.45</c:v>
                </c:pt>
                <c:pt idx="18585">
                  <c:v>56.56</c:v>
                </c:pt>
                <c:pt idx="18586">
                  <c:v>15.5</c:v>
                </c:pt>
                <c:pt idx="18587">
                  <c:v>67.290000000000006</c:v>
                </c:pt>
                <c:pt idx="18588">
                  <c:v>41.68</c:v>
                </c:pt>
                <c:pt idx="18589">
                  <c:v>32.700000000000003</c:v>
                </c:pt>
                <c:pt idx="18590">
                  <c:v>66.17</c:v>
                </c:pt>
                <c:pt idx="18591">
                  <c:v>26.99</c:v>
                </c:pt>
                <c:pt idx="18592">
                  <c:v>44.41</c:v>
                </c:pt>
                <c:pt idx="18593">
                  <c:v>22.25</c:v>
                </c:pt>
                <c:pt idx="18594">
                  <c:v>56.82</c:v>
                </c:pt>
                <c:pt idx="18595">
                  <c:v>15.58</c:v>
                </c:pt>
                <c:pt idx="18596">
                  <c:v>67.14</c:v>
                </c:pt>
                <c:pt idx="18597">
                  <c:v>41.5</c:v>
                </c:pt>
                <c:pt idx="18598">
                  <c:v>32.83</c:v>
                </c:pt>
                <c:pt idx="18599">
                  <c:v>66.040000000000006</c:v>
                </c:pt>
                <c:pt idx="18600">
                  <c:v>27.22</c:v>
                </c:pt>
                <c:pt idx="18601">
                  <c:v>44.43</c:v>
                </c:pt>
                <c:pt idx="18602">
                  <c:v>22.06</c:v>
                </c:pt>
                <c:pt idx="18603">
                  <c:v>57.08</c:v>
                </c:pt>
                <c:pt idx="18604">
                  <c:v>15.67</c:v>
                </c:pt>
                <c:pt idx="18605">
                  <c:v>66.989999999999995</c:v>
                </c:pt>
                <c:pt idx="18606">
                  <c:v>41.32</c:v>
                </c:pt>
                <c:pt idx="18607">
                  <c:v>32.96</c:v>
                </c:pt>
                <c:pt idx="18608">
                  <c:v>65.89</c:v>
                </c:pt>
                <c:pt idx="18609">
                  <c:v>27.46</c:v>
                </c:pt>
                <c:pt idx="18610">
                  <c:v>44.46</c:v>
                </c:pt>
                <c:pt idx="18611">
                  <c:v>21.87</c:v>
                </c:pt>
                <c:pt idx="18612">
                  <c:v>57.33</c:v>
                </c:pt>
                <c:pt idx="18613">
                  <c:v>15.75</c:v>
                </c:pt>
                <c:pt idx="18614">
                  <c:v>66.84</c:v>
                </c:pt>
                <c:pt idx="18615">
                  <c:v>41.13</c:v>
                </c:pt>
                <c:pt idx="18616">
                  <c:v>33.090000000000003</c:v>
                </c:pt>
                <c:pt idx="18617">
                  <c:v>65.75</c:v>
                </c:pt>
                <c:pt idx="18618">
                  <c:v>27.7</c:v>
                </c:pt>
                <c:pt idx="18619">
                  <c:v>44.48</c:v>
                </c:pt>
                <c:pt idx="18620">
                  <c:v>21.67</c:v>
                </c:pt>
                <c:pt idx="18621">
                  <c:v>57.59</c:v>
                </c:pt>
                <c:pt idx="18622">
                  <c:v>15.84</c:v>
                </c:pt>
                <c:pt idx="18623">
                  <c:v>66.69</c:v>
                </c:pt>
                <c:pt idx="18624">
                  <c:v>40.950000000000003</c:v>
                </c:pt>
                <c:pt idx="18625">
                  <c:v>33.22</c:v>
                </c:pt>
                <c:pt idx="18626">
                  <c:v>65.61</c:v>
                </c:pt>
                <c:pt idx="18627">
                  <c:v>27.93</c:v>
                </c:pt>
                <c:pt idx="18628">
                  <c:v>44.5</c:v>
                </c:pt>
                <c:pt idx="18629">
                  <c:v>21.48</c:v>
                </c:pt>
                <c:pt idx="18630">
                  <c:v>57.85</c:v>
                </c:pt>
                <c:pt idx="18631">
                  <c:v>15.92</c:v>
                </c:pt>
                <c:pt idx="18632">
                  <c:v>66.540000000000006</c:v>
                </c:pt>
                <c:pt idx="18633">
                  <c:v>40.770000000000003</c:v>
                </c:pt>
                <c:pt idx="18634">
                  <c:v>33.340000000000003</c:v>
                </c:pt>
                <c:pt idx="18635">
                  <c:v>65.47</c:v>
                </c:pt>
                <c:pt idx="18636">
                  <c:v>28.17</c:v>
                </c:pt>
                <c:pt idx="18637">
                  <c:v>44.53</c:v>
                </c:pt>
                <c:pt idx="18638">
                  <c:v>21.29</c:v>
                </c:pt>
                <c:pt idx="18639">
                  <c:v>58.1</c:v>
                </c:pt>
                <c:pt idx="18640">
                  <c:v>16.010000000000002</c:v>
                </c:pt>
                <c:pt idx="18641">
                  <c:v>66.39</c:v>
                </c:pt>
                <c:pt idx="18642">
                  <c:v>40.58</c:v>
                </c:pt>
                <c:pt idx="18643">
                  <c:v>33.47</c:v>
                </c:pt>
                <c:pt idx="18644">
                  <c:v>65.319999999999993</c:v>
                </c:pt>
                <c:pt idx="18645">
                  <c:v>28.41</c:v>
                </c:pt>
                <c:pt idx="18646">
                  <c:v>44.54</c:v>
                </c:pt>
                <c:pt idx="18647">
                  <c:v>21.1</c:v>
                </c:pt>
                <c:pt idx="18648">
                  <c:v>58.36</c:v>
                </c:pt>
                <c:pt idx="18649">
                  <c:v>16.09</c:v>
                </c:pt>
                <c:pt idx="18650">
                  <c:v>66.239999999999995</c:v>
                </c:pt>
                <c:pt idx="18651">
                  <c:v>40.4</c:v>
                </c:pt>
                <c:pt idx="18652">
                  <c:v>33.590000000000003</c:v>
                </c:pt>
                <c:pt idx="18653">
                  <c:v>65.17</c:v>
                </c:pt>
                <c:pt idx="18654">
                  <c:v>28.65</c:v>
                </c:pt>
                <c:pt idx="18655">
                  <c:v>44.56</c:v>
                </c:pt>
                <c:pt idx="18656">
                  <c:v>20.9</c:v>
                </c:pt>
                <c:pt idx="18657">
                  <c:v>58.62</c:v>
                </c:pt>
                <c:pt idx="18658">
                  <c:v>16.170000000000002</c:v>
                </c:pt>
                <c:pt idx="18659">
                  <c:v>66.09</c:v>
                </c:pt>
                <c:pt idx="18660">
                  <c:v>40.21</c:v>
                </c:pt>
                <c:pt idx="18661">
                  <c:v>33.71</c:v>
                </c:pt>
                <c:pt idx="18662">
                  <c:v>65.03</c:v>
                </c:pt>
                <c:pt idx="18663">
                  <c:v>28.89</c:v>
                </c:pt>
                <c:pt idx="18664">
                  <c:v>44.58</c:v>
                </c:pt>
                <c:pt idx="18665">
                  <c:v>20.71</c:v>
                </c:pt>
                <c:pt idx="18666">
                  <c:v>58.87</c:v>
                </c:pt>
                <c:pt idx="18667">
                  <c:v>16.25</c:v>
                </c:pt>
                <c:pt idx="18668">
                  <c:v>65.94</c:v>
                </c:pt>
                <c:pt idx="18669">
                  <c:v>40.03</c:v>
                </c:pt>
                <c:pt idx="18670">
                  <c:v>33.83</c:v>
                </c:pt>
                <c:pt idx="18671">
                  <c:v>64.88</c:v>
                </c:pt>
                <c:pt idx="18672">
                  <c:v>29.12</c:v>
                </c:pt>
                <c:pt idx="18673">
                  <c:v>44.59</c:v>
                </c:pt>
                <c:pt idx="18674">
                  <c:v>20.52</c:v>
                </c:pt>
                <c:pt idx="18675">
                  <c:v>59.13</c:v>
                </c:pt>
                <c:pt idx="18676">
                  <c:v>16.329999999999998</c:v>
                </c:pt>
                <c:pt idx="18677">
                  <c:v>65.78</c:v>
                </c:pt>
                <c:pt idx="18678">
                  <c:v>39.840000000000003</c:v>
                </c:pt>
                <c:pt idx="18679">
                  <c:v>33.950000000000003</c:v>
                </c:pt>
                <c:pt idx="18680">
                  <c:v>64.73</c:v>
                </c:pt>
                <c:pt idx="18681">
                  <c:v>29.36</c:v>
                </c:pt>
                <c:pt idx="18682">
                  <c:v>44.6</c:v>
                </c:pt>
                <c:pt idx="18683">
                  <c:v>20.32</c:v>
                </c:pt>
                <c:pt idx="18684">
                  <c:v>59.39</c:v>
                </c:pt>
                <c:pt idx="18685">
                  <c:v>16.41</c:v>
                </c:pt>
                <c:pt idx="18686">
                  <c:v>65.63</c:v>
                </c:pt>
                <c:pt idx="18687">
                  <c:v>39.659999999999997</c:v>
                </c:pt>
                <c:pt idx="18688">
                  <c:v>34.07</c:v>
                </c:pt>
                <c:pt idx="18689">
                  <c:v>64.58</c:v>
                </c:pt>
                <c:pt idx="18690">
                  <c:v>29.6</c:v>
                </c:pt>
                <c:pt idx="18691">
                  <c:v>44.61</c:v>
                </c:pt>
                <c:pt idx="18692">
                  <c:v>20.13</c:v>
                </c:pt>
                <c:pt idx="18693">
                  <c:v>59.65</c:v>
                </c:pt>
                <c:pt idx="18694">
                  <c:v>16.489999999999998</c:v>
                </c:pt>
                <c:pt idx="18695">
                  <c:v>65.48</c:v>
                </c:pt>
                <c:pt idx="18696">
                  <c:v>39.47</c:v>
                </c:pt>
                <c:pt idx="18697">
                  <c:v>34.19</c:v>
                </c:pt>
                <c:pt idx="18698">
                  <c:v>64.430000000000007</c:v>
                </c:pt>
                <c:pt idx="18699">
                  <c:v>29.84</c:v>
                </c:pt>
                <c:pt idx="18700">
                  <c:v>44.62</c:v>
                </c:pt>
                <c:pt idx="18701">
                  <c:v>19.93</c:v>
                </c:pt>
                <c:pt idx="18702">
                  <c:v>59.9</c:v>
                </c:pt>
                <c:pt idx="18703">
                  <c:v>16.57</c:v>
                </c:pt>
                <c:pt idx="18704">
                  <c:v>65.319999999999993</c:v>
                </c:pt>
                <c:pt idx="18705">
                  <c:v>39.29</c:v>
                </c:pt>
                <c:pt idx="18706">
                  <c:v>34.31</c:v>
                </c:pt>
                <c:pt idx="18707">
                  <c:v>64.28</c:v>
                </c:pt>
                <c:pt idx="18708">
                  <c:v>30.08</c:v>
                </c:pt>
                <c:pt idx="18709">
                  <c:v>44.63</c:v>
                </c:pt>
                <c:pt idx="18710">
                  <c:v>19.739999999999998</c:v>
                </c:pt>
                <c:pt idx="18711">
                  <c:v>60.16</c:v>
                </c:pt>
                <c:pt idx="18712">
                  <c:v>16.649999999999999</c:v>
                </c:pt>
                <c:pt idx="18713">
                  <c:v>65.17</c:v>
                </c:pt>
                <c:pt idx="18714">
                  <c:v>39.1</c:v>
                </c:pt>
                <c:pt idx="18715">
                  <c:v>34.42</c:v>
                </c:pt>
                <c:pt idx="18716">
                  <c:v>64.12</c:v>
                </c:pt>
                <c:pt idx="18717">
                  <c:v>30.32</c:v>
                </c:pt>
                <c:pt idx="18718">
                  <c:v>44.64</c:v>
                </c:pt>
                <c:pt idx="18719">
                  <c:v>19.55</c:v>
                </c:pt>
                <c:pt idx="18720">
                  <c:v>60.42</c:v>
                </c:pt>
                <c:pt idx="18721">
                  <c:v>16.72</c:v>
                </c:pt>
                <c:pt idx="18722">
                  <c:v>65.010000000000005</c:v>
                </c:pt>
                <c:pt idx="18723">
                  <c:v>38.92</c:v>
                </c:pt>
                <c:pt idx="18724">
                  <c:v>34.54</c:v>
                </c:pt>
                <c:pt idx="18725">
                  <c:v>63.97</c:v>
                </c:pt>
                <c:pt idx="18726">
                  <c:v>30.56</c:v>
                </c:pt>
                <c:pt idx="18727">
                  <c:v>44.64</c:v>
                </c:pt>
                <c:pt idx="18728">
                  <c:v>19.350000000000001</c:v>
                </c:pt>
                <c:pt idx="18729">
                  <c:v>60.67</c:v>
                </c:pt>
                <c:pt idx="18730">
                  <c:v>16.8</c:v>
                </c:pt>
                <c:pt idx="18731">
                  <c:v>64.86</c:v>
                </c:pt>
                <c:pt idx="18732">
                  <c:v>38.729999999999997</c:v>
                </c:pt>
                <c:pt idx="18733">
                  <c:v>34.65</c:v>
                </c:pt>
                <c:pt idx="18734">
                  <c:v>63.82</c:v>
                </c:pt>
                <c:pt idx="18735">
                  <c:v>30.8</c:v>
                </c:pt>
                <c:pt idx="18736">
                  <c:v>44.64</c:v>
                </c:pt>
                <c:pt idx="18737">
                  <c:v>19.16</c:v>
                </c:pt>
                <c:pt idx="18738">
                  <c:v>60.93</c:v>
                </c:pt>
                <c:pt idx="18739">
                  <c:v>16.87</c:v>
                </c:pt>
                <c:pt idx="18740">
                  <c:v>64.7</c:v>
                </c:pt>
                <c:pt idx="18741">
                  <c:v>38.549999999999997</c:v>
                </c:pt>
                <c:pt idx="18742">
                  <c:v>34.770000000000003</c:v>
                </c:pt>
                <c:pt idx="18743">
                  <c:v>63.66</c:v>
                </c:pt>
                <c:pt idx="18744">
                  <c:v>31.04</c:v>
                </c:pt>
                <c:pt idx="18745">
                  <c:v>44.65</c:v>
                </c:pt>
                <c:pt idx="18746">
                  <c:v>18.96</c:v>
                </c:pt>
                <c:pt idx="18747">
                  <c:v>61.19</c:v>
                </c:pt>
                <c:pt idx="18748">
                  <c:v>16.95</c:v>
                </c:pt>
                <c:pt idx="18749">
                  <c:v>64.55</c:v>
                </c:pt>
                <c:pt idx="18750">
                  <c:v>38.36</c:v>
                </c:pt>
                <c:pt idx="18751">
                  <c:v>34.880000000000003</c:v>
                </c:pt>
                <c:pt idx="18752">
                  <c:v>63.5</c:v>
                </c:pt>
                <c:pt idx="18753">
                  <c:v>31.28</c:v>
                </c:pt>
                <c:pt idx="18754">
                  <c:v>44.64</c:v>
                </c:pt>
                <c:pt idx="18755">
                  <c:v>18.77</c:v>
                </c:pt>
                <c:pt idx="18756">
                  <c:v>61.44</c:v>
                </c:pt>
                <c:pt idx="18757">
                  <c:v>17.02</c:v>
                </c:pt>
                <c:pt idx="18758">
                  <c:v>64.39</c:v>
                </c:pt>
                <c:pt idx="18759">
                  <c:v>38.17</c:v>
                </c:pt>
                <c:pt idx="18760">
                  <c:v>34.99</c:v>
                </c:pt>
                <c:pt idx="18761">
                  <c:v>63.35</c:v>
                </c:pt>
                <c:pt idx="18762">
                  <c:v>31.52</c:v>
                </c:pt>
                <c:pt idx="18763">
                  <c:v>44.64</c:v>
                </c:pt>
                <c:pt idx="18764">
                  <c:v>18.579999999999998</c:v>
                </c:pt>
                <c:pt idx="18765">
                  <c:v>61.7</c:v>
                </c:pt>
                <c:pt idx="18766">
                  <c:v>17.09</c:v>
                </c:pt>
                <c:pt idx="18767">
                  <c:v>64.239999999999995</c:v>
                </c:pt>
                <c:pt idx="18768">
                  <c:v>37.99</c:v>
                </c:pt>
                <c:pt idx="18769">
                  <c:v>35.1</c:v>
                </c:pt>
                <c:pt idx="18770">
                  <c:v>63.19</c:v>
                </c:pt>
                <c:pt idx="18771">
                  <c:v>31.77</c:v>
                </c:pt>
                <c:pt idx="18772">
                  <c:v>44.64</c:v>
                </c:pt>
                <c:pt idx="18773">
                  <c:v>18.38</c:v>
                </c:pt>
                <c:pt idx="18774">
                  <c:v>61.96</c:v>
                </c:pt>
                <c:pt idx="18775">
                  <c:v>17.16</c:v>
                </c:pt>
                <c:pt idx="18776">
                  <c:v>64.08</c:v>
                </c:pt>
                <c:pt idx="18777">
                  <c:v>37.799999999999997</c:v>
                </c:pt>
                <c:pt idx="18778">
                  <c:v>35.21</c:v>
                </c:pt>
                <c:pt idx="18779">
                  <c:v>63.03</c:v>
                </c:pt>
                <c:pt idx="18780">
                  <c:v>32.01</c:v>
                </c:pt>
                <c:pt idx="18781">
                  <c:v>44.63</c:v>
                </c:pt>
                <c:pt idx="18782">
                  <c:v>18.190000000000001</c:v>
                </c:pt>
                <c:pt idx="18783">
                  <c:v>62.22</c:v>
                </c:pt>
                <c:pt idx="18784">
                  <c:v>17.239999999999998</c:v>
                </c:pt>
                <c:pt idx="18785">
                  <c:v>63.93</c:v>
                </c:pt>
                <c:pt idx="18786">
                  <c:v>37.61</c:v>
                </c:pt>
                <c:pt idx="18787">
                  <c:v>35.31</c:v>
                </c:pt>
                <c:pt idx="18788">
                  <c:v>62.87</c:v>
                </c:pt>
                <c:pt idx="18789">
                  <c:v>32.25</c:v>
                </c:pt>
                <c:pt idx="18790">
                  <c:v>44.63</c:v>
                </c:pt>
                <c:pt idx="18791">
                  <c:v>17.989999999999998</c:v>
                </c:pt>
                <c:pt idx="18792">
                  <c:v>62.47</c:v>
                </c:pt>
                <c:pt idx="18793">
                  <c:v>17.3</c:v>
                </c:pt>
                <c:pt idx="18794">
                  <c:v>63.77</c:v>
                </c:pt>
                <c:pt idx="18795">
                  <c:v>37.43</c:v>
                </c:pt>
                <c:pt idx="18796">
                  <c:v>35.42</c:v>
                </c:pt>
                <c:pt idx="18797">
                  <c:v>62.71</c:v>
                </c:pt>
                <c:pt idx="18798">
                  <c:v>32.49</c:v>
                </c:pt>
                <c:pt idx="18799">
                  <c:v>44.62</c:v>
                </c:pt>
                <c:pt idx="18800">
                  <c:v>17.8</c:v>
                </c:pt>
                <c:pt idx="18801">
                  <c:v>62.73</c:v>
                </c:pt>
                <c:pt idx="18802">
                  <c:v>17.37</c:v>
                </c:pt>
                <c:pt idx="18803">
                  <c:v>63.61</c:v>
                </c:pt>
                <c:pt idx="18804">
                  <c:v>37.24</c:v>
                </c:pt>
                <c:pt idx="18805">
                  <c:v>35.53</c:v>
                </c:pt>
                <c:pt idx="18806">
                  <c:v>62.55</c:v>
                </c:pt>
                <c:pt idx="18807">
                  <c:v>32.729999999999997</c:v>
                </c:pt>
                <c:pt idx="18808">
                  <c:v>44.61</c:v>
                </c:pt>
                <c:pt idx="18809">
                  <c:v>17.61</c:v>
                </c:pt>
                <c:pt idx="18810">
                  <c:v>62.99</c:v>
                </c:pt>
                <c:pt idx="18811">
                  <c:v>17.440000000000001</c:v>
                </c:pt>
                <c:pt idx="18812">
                  <c:v>63.45</c:v>
                </c:pt>
                <c:pt idx="18813">
                  <c:v>37.049999999999997</c:v>
                </c:pt>
                <c:pt idx="18814">
                  <c:v>35.630000000000003</c:v>
                </c:pt>
                <c:pt idx="18815">
                  <c:v>62.38</c:v>
                </c:pt>
                <c:pt idx="18816">
                  <c:v>32.979999999999997</c:v>
                </c:pt>
                <c:pt idx="18817">
                  <c:v>44.6</c:v>
                </c:pt>
                <c:pt idx="18818">
                  <c:v>17.41</c:v>
                </c:pt>
                <c:pt idx="18819">
                  <c:v>63.24</c:v>
                </c:pt>
                <c:pt idx="18820">
                  <c:v>17.510000000000002</c:v>
                </c:pt>
                <c:pt idx="18821">
                  <c:v>63.3</c:v>
                </c:pt>
                <c:pt idx="18822">
                  <c:v>36.869999999999997</c:v>
                </c:pt>
                <c:pt idx="18823">
                  <c:v>35.729999999999997</c:v>
                </c:pt>
                <c:pt idx="18824">
                  <c:v>62.22</c:v>
                </c:pt>
                <c:pt idx="18825">
                  <c:v>33.22</c:v>
                </c:pt>
                <c:pt idx="18826">
                  <c:v>44.58</c:v>
                </c:pt>
                <c:pt idx="18827">
                  <c:v>17.22</c:v>
                </c:pt>
                <c:pt idx="18828">
                  <c:v>63.5</c:v>
                </c:pt>
                <c:pt idx="18829">
                  <c:v>17.579999999999998</c:v>
                </c:pt>
                <c:pt idx="18830">
                  <c:v>63.14</c:v>
                </c:pt>
                <c:pt idx="18831">
                  <c:v>36.68</c:v>
                </c:pt>
                <c:pt idx="18832">
                  <c:v>35.83</c:v>
                </c:pt>
                <c:pt idx="18833">
                  <c:v>62.06</c:v>
                </c:pt>
                <c:pt idx="18834">
                  <c:v>33.46</c:v>
                </c:pt>
                <c:pt idx="18835">
                  <c:v>44.57</c:v>
                </c:pt>
                <c:pt idx="18836">
                  <c:v>17.02</c:v>
                </c:pt>
                <c:pt idx="18837">
                  <c:v>63.76</c:v>
                </c:pt>
                <c:pt idx="18838">
                  <c:v>17.64</c:v>
                </c:pt>
                <c:pt idx="18839">
                  <c:v>62.98</c:v>
                </c:pt>
                <c:pt idx="18840">
                  <c:v>36.49</c:v>
                </c:pt>
                <c:pt idx="18841">
                  <c:v>35.93</c:v>
                </c:pt>
                <c:pt idx="18842">
                  <c:v>61.89</c:v>
                </c:pt>
                <c:pt idx="18843">
                  <c:v>33.71</c:v>
                </c:pt>
                <c:pt idx="18844">
                  <c:v>44.55</c:v>
                </c:pt>
                <c:pt idx="18845">
                  <c:v>10.32</c:v>
                </c:pt>
                <c:pt idx="18846">
                  <c:v>16.829999999999998</c:v>
                </c:pt>
                <c:pt idx="18847">
                  <c:v>64.010000000000005</c:v>
                </c:pt>
                <c:pt idx="18848">
                  <c:v>17.71</c:v>
                </c:pt>
                <c:pt idx="18849">
                  <c:v>62.82</c:v>
                </c:pt>
                <c:pt idx="18850">
                  <c:v>36.299999999999997</c:v>
                </c:pt>
                <c:pt idx="18851">
                  <c:v>36.03</c:v>
                </c:pt>
                <c:pt idx="18852">
                  <c:v>61.73</c:v>
                </c:pt>
                <c:pt idx="18853">
                  <c:v>33.950000000000003</c:v>
                </c:pt>
                <c:pt idx="18854">
                  <c:v>44.53</c:v>
                </c:pt>
                <c:pt idx="18855">
                  <c:v>10.49</c:v>
                </c:pt>
                <c:pt idx="18856">
                  <c:v>16.63</c:v>
                </c:pt>
                <c:pt idx="18857">
                  <c:v>64.27</c:v>
                </c:pt>
                <c:pt idx="18858">
                  <c:v>17.77</c:v>
                </c:pt>
                <c:pt idx="18859">
                  <c:v>62.67</c:v>
                </c:pt>
                <c:pt idx="18860">
                  <c:v>36.119999999999997</c:v>
                </c:pt>
                <c:pt idx="18861">
                  <c:v>36.130000000000003</c:v>
                </c:pt>
                <c:pt idx="18862">
                  <c:v>61.56</c:v>
                </c:pt>
                <c:pt idx="18863">
                  <c:v>34.19</c:v>
                </c:pt>
                <c:pt idx="18864">
                  <c:v>44.51</c:v>
                </c:pt>
                <c:pt idx="18865">
                  <c:v>10.67</c:v>
                </c:pt>
                <c:pt idx="18866">
                  <c:v>16.440000000000001</c:v>
                </c:pt>
                <c:pt idx="18867">
                  <c:v>64.53</c:v>
                </c:pt>
                <c:pt idx="18868">
                  <c:v>17.829999999999998</c:v>
                </c:pt>
                <c:pt idx="18869">
                  <c:v>62.51</c:v>
                </c:pt>
                <c:pt idx="18870">
                  <c:v>35.93</c:v>
                </c:pt>
                <c:pt idx="18871">
                  <c:v>36.229999999999997</c:v>
                </c:pt>
                <c:pt idx="18872">
                  <c:v>61.39</c:v>
                </c:pt>
                <c:pt idx="18873">
                  <c:v>34.44</c:v>
                </c:pt>
                <c:pt idx="18874">
                  <c:v>44.49</c:v>
                </c:pt>
                <c:pt idx="18875">
                  <c:v>10.84</c:v>
                </c:pt>
                <c:pt idx="18876">
                  <c:v>16.25</c:v>
                </c:pt>
                <c:pt idx="18877">
                  <c:v>64.78</c:v>
                </c:pt>
                <c:pt idx="18878">
                  <c:v>17.899999999999999</c:v>
                </c:pt>
                <c:pt idx="18879">
                  <c:v>62.35</c:v>
                </c:pt>
                <c:pt idx="18880">
                  <c:v>35.74</c:v>
                </c:pt>
                <c:pt idx="18881">
                  <c:v>36.32</c:v>
                </c:pt>
                <c:pt idx="18882">
                  <c:v>61.23</c:v>
                </c:pt>
                <c:pt idx="18883">
                  <c:v>34.68</c:v>
                </c:pt>
                <c:pt idx="18884">
                  <c:v>44.47</c:v>
                </c:pt>
                <c:pt idx="18885">
                  <c:v>11.01</c:v>
                </c:pt>
                <c:pt idx="18886">
                  <c:v>16.05</c:v>
                </c:pt>
                <c:pt idx="18887">
                  <c:v>65.040000000000006</c:v>
                </c:pt>
                <c:pt idx="18888">
                  <c:v>17.96</c:v>
                </c:pt>
                <c:pt idx="18889">
                  <c:v>62.19</c:v>
                </c:pt>
                <c:pt idx="18890">
                  <c:v>35.549999999999997</c:v>
                </c:pt>
                <c:pt idx="18891">
                  <c:v>36.42</c:v>
                </c:pt>
                <c:pt idx="18892">
                  <c:v>61.06</c:v>
                </c:pt>
                <c:pt idx="18893">
                  <c:v>34.93</c:v>
                </c:pt>
                <c:pt idx="18894">
                  <c:v>44.44</c:v>
                </c:pt>
                <c:pt idx="18895">
                  <c:v>11.18</c:v>
                </c:pt>
                <c:pt idx="18896">
                  <c:v>15.86</c:v>
                </c:pt>
                <c:pt idx="18897">
                  <c:v>65.3</c:v>
                </c:pt>
                <c:pt idx="18898">
                  <c:v>18.02</c:v>
                </c:pt>
                <c:pt idx="18899">
                  <c:v>62.03</c:v>
                </c:pt>
                <c:pt idx="18900">
                  <c:v>35.36</c:v>
                </c:pt>
                <c:pt idx="18901">
                  <c:v>36.51</c:v>
                </c:pt>
                <c:pt idx="18902">
                  <c:v>60.89</c:v>
                </c:pt>
                <c:pt idx="18903">
                  <c:v>35.17</c:v>
                </c:pt>
                <c:pt idx="18904">
                  <c:v>44.42</c:v>
                </c:pt>
                <c:pt idx="18905">
                  <c:v>11.36</c:v>
                </c:pt>
                <c:pt idx="18906">
                  <c:v>15.66</c:v>
                </c:pt>
                <c:pt idx="18907">
                  <c:v>65.55</c:v>
                </c:pt>
                <c:pt idx="18908">
                  <c:v>18.079999999999998</c:v>
                </c:pt>
                <c:pt idx="18909">
                  <c:v>61.87</c:v>
                </c:pt>
                <c:pt idx="18910">
                  <c:v>35.17</c:v>
                </c:pt>
                <c:pt idx="18911">
                  <c:v>36.6</c:v>
                </c:pt>
                <c:pt idx="18912">
                  <c:v>60.72</c:v>
                </c:pt>
                <c:pt idx="18913">
                  <c:v>35.42</c:v>
                </c:pt>
                <c:pt idx="18914">
                  <c:v>44.39</c:v>
                </c:pt>
                <c:pt idx="18915">
                  <c:v>11.53</c:v>
                </c:pt>
                <c:pt idx="18916">
                  <c:v>15.47</c:v>
                </c:pt>
                <c:pt idx="18917">
                  <c:v>65.81</c:v>
                </c:pt>
                <c:pt idx="18918">
                  <c:v>18.14</c:v>
                </c:pt>
                <c:pt idx="18919">
                  <c:v>61.72</c:v>
                </c:pt>
                <c:pt idx="18920">
                  <c:v>34.99</c:v>
                </c:pt>
                <c:pt idx="18921">
                  <c:v>36.69</c:v>
                </c:pt>
                <c:pt idx="18922">
                  <c:v>60.55</c:v>
                </c:pt>
                <c:pt idx="18923">
                  <c:v>35.659999999999997</c:v>
                </c:pt>
                <c:pt idx="18924">
                  <c:v>44.36</c:v>
                </c:pt>
                <c:pt idx="18925">
                  <c:v>11.7</c:v>
                </c:pt>
                <c:pt idx="18926">
                  <c:v>15.27</c:v>
                </c:pt>
                <c:pt idx="18927">
                  <c:v>66.069999999999993</c:v>
                </c:pt>
                <c:pt idx="18928">
                  <c:v>18.190000000000001</c:v>
                </c:pt>
                <c:pt idx="18929">
                  <c:v>61.56</c:v>
                </c:pt>
                <c:pt idx="18930">
                  <c:v>34.799999999999997</c:v>
                </c:pt>
                <c:pt idx="18931">
                  <c:v>36.78</c:v>
                </c:pt>
                <c:pt idx="18932">
                  <c:v>60.38</c:v>
                </c:pt>
                <c:pt idx="18933">
                  <c:v>35.909999999999997</c:v>
                </c:pt>
                <c:pt idx="18934">
                  <c:v>44.33</c:v>
                </c:pt>
                <c:pt idx="18935">
                  <c:v>11.87</c:v>
                </c:pt>
                <c:pt idx="18936">
                  <c:v>15.08</c:v>
                </c:pt>
                <c:pt idx="18937">
                  <c:v>66.319999999999993</c:v>
                </c:pt>
                <c:pt idx="18938">
                  <c:v>18.25</c:v>
                </c:pt>
                <c:pt idx="18939">
                  <c:v>61.4</c:v>
                </c:pt>
                <c:pt idx="18940">
                  <c:v>34.61</c:v>
                </c:pt>
                <c:pt idx="18941">
                  <c:v>36.869999999999997</c:v>
                </c:pt>
                <c:pt idx="18942">
                  <c:v>60.2</c:v>
                </c:pt>
                <c:pt idx="18943">
                  <c:v>36.159999999999997</c:v>
                </c:pt>
                <c:pt idx="18944">
                  <c:v>44.3</c:v>
                </c:pt>
                <c:pt idx="18945">
                  <c:v>12.05</c:v>
                </c:pt>
                <c:pt idx="18946">
                  <c:v>14.89</c:v>
                </c:pt>
                <c:pt idx="18947">
                  <c:v>66.58</c:v>
                </c:pt>
                <c:pt idx="18948">
                  <c:v>18.309999999999999</c:v>
                </c:pt>
                <c:pt idx="18949">
                  <c:v>61.24</c:v>
                </c:pt>
                <c:pt idx="18950">
                  <c:v>34.42</c:v>
                </c:pt>
                <c:pt idx="18951">
                  <c:v>36.96</c:v>
                </c:pt>
                <c:pt idx="18952">
                  <c:v>60.03</c:v>
                </c:pt>
                <c:pt idx="18953">
                  <c:v>36.4</c:v>
                </c:pt>
                <c:pt idx="18954">
                  <c:v>44.26</c:v>
                </c:pt>
                <c:pt idx="18955">
                  <c:v>12.22</c:v>
                </c:pt>
                <c:pt idx="18956">
                  <c:v>14.69</c:v>
                </c:pt>
                <c:pt idx="18957">
                  <c:v>66.83</c:v>
                </c:pt>
                <c:pt idx="18958">
                  <c:v>18.36</c:v>
                </c:pt>
                <c:pt idx="18959">
                  <c:v>61.08</c:v>
                </c:pt>
                <c:pt idx="18960">
                  <c:v>34.229999999999997</c:v>
                </c:pt>
                <c:pt idx="18961">
                  <c:v>37.04</c:v>
                </c:pt>
                <c:pt idx="18962">
                  <c:v>59.86</c:v>
                </c:pt>
                <c:pt idx="18963">
                  <c:v>36.65</c:v>
                </c:pt>
                <c:pt idx="18964">
                  <c:v>44.23</c:v>
                </c:pt>
                <c:pt idx="18965">
                  <c:v>12.4</c:v>
                </c:pt>
                <c:pt idx="18966">
                  <c:v>14.5</c:v>
                </c:pt>
                <c:pt idx="18967">
                  <c:v>67.09</c:v>
                </c:pt>
                <c:pt idx="18968">
                  <c:v>18.41</c:v>
                </c:pt>
                <c:pt idx="18969">
                  <c:v>60.92</c:v>
                </c:pt>
                <c:pt idx="18970">
                  <c:v>34.04</c:v>
                </c:pt>
                <c:pt idx="18971">
                  <c:v>37.130000000000003</c:v>
                </c:pt>
                <c:pt idx="18972">
                  <c:v>59.68</c:v>
                </c:pt>
                <c:pt idx="18973">
                  <c:v>36.89</c:v>
                </c:pt>
                <c:pt idx="18974">
                  <c:v>44.19</c:v>
                </c:pt>
                <c:pt idx="18975">
                  <c:v>12.57</c:v>
                </c:pt>
                <c:pt idx="18976">
                  <c:v>14.3</c:v>
                </c:pt>
                <c:pt idx="18977">
                  <c:v>67.34</c:v>
                </c:pt>
                <c:pt idx="18978">
                  <c:v>18.47</c:v>
                </c:pt>
                <c:pt idx="18979">
                  <c:v>60.76</c:v>
                </c:pt>
                <c:pt idx="18980">
                  <c:v>33.85</c:v>
                </c:pt>
                <c:pt idx="18981">
                  <c:v>37.21</c:v>
                </c:pt>
                <c:pt idx="18982">
                  <c:v>59.51</c:v>
                </c:pt>
                <c:pt idx="18983">
                  <c:v>37.14</c:v>
                </c:pt>
                <c:pt idx="18984">
                  <c:v>44.15</c:v>
                </c:pt>
                <c:pt idx="18985">
                  <c:v>12.75</c:v>
                </c:pt>
                <c:pt idx="18986">
                  <c:v>14.11</c:v>
                </c:pt>
                <c:pt idx="18987">
                  <c:v>67.599999999999994</c:v>
                </c:pt>
                <c:pt idx="18988">
                  <c:v>18.52</c:v>
                </c:pt>
                <c:pt idx="18989">
                  <c:v>60.6</c:v>
                </c:pt>
                <c:pt idx="18990">
                  <c:v>33.659999999999997</c:v>
                </c:pt>
                <c:pt idx="18991">
                  <c:v>37.29</c:v>
                </c:pt>
                <c:pt idx="18992">
                  <c:v>59.34</c:v>
                </c:pt>
                <c:pt idx="18993">
                  <c:v>37.39</c:v>
                </c:pt>
                <c:pt idx="18994">
                  <c:v>44.11</c:v>
                </c:pt>
                <c:pt idx="18995">
                  <c:v>12.92</c:v>
                </c:pt>
                <c:pt idx="18996">
                  <c:v>13.92</c:v>
                </c:pt>
                <c:pt idx="18997">
                  <c:v>67.849999999999994</c:v>
                </c:pt>
                <c:pt idx="18998">
                  <c:v>18.57</c:v>
                </c:pt>
                <c:pt idx="18999">
                  <c:v>60.44</c:v>
                </c:pt>
                <c:pt idx="19000">
                  <c:v>33.47</c:v>
                </c:pt>
                <c:pt idx="19001">
                  <c:v>37.369999999999997</c:v>
                </c:pt>
                <c:pt idx="19002">
                  <c:v>59.16</c:v>
                </c:pt>
                <c:pt idx="19003">
                  <c:v>37.64</c:v>
                </c:pt>
                <c:pt idx="19004">
                  <c:v>44.07</c:v>
                </c:pt>
                <c:pt idx="19005">
                  <c:v>13.1</c:v>
                </c:pt>
                <c:pt idx="19006">
                  <c:v>13.72</c:v>
                </c:pt>
                <c:pt idx="19007">
                  <c:v>68.11</c:v>
                </c:pt>
                <c:pt idx="19008">
                  <c:v>18.62</c:v>
                </c:pt>
                <c:pt idx="19009">
                  <c:v>60.28</c:v>
                </c:pt>
                <c:pt idx="19010">
                  <c:v>33.28</c:v>
                </c:pt>
                <c:pt idx="19011">
                  <c:v>37.450000000000003</c:v>
                </c:pt>
                <c:pt idx="19012">
                  <c:v>58.98</c:v>
                </c:pt>
                <c:pt idx="19013">
                  <c:v>37.880000000000003</c:v>
                </c:pt>
                <c:pt idx="19014">
                  <c:v>44.02</c:v>
                </c:pt>
                <c:pt idx="19015">
                  <c:v>13.27</c:v>
                </c:pt>
                <c:pt idx="19016">
                  <c:v>13.53</c:v>
                </c:pt>
                <c:pt idx="19017">
                  <c:v>68.36</c:v>
                </c:pt>
                <c:pt idx="19018">
                  <c:v>18.670000000000002</c:v>
                </c:pt>
                <c:pt idx="19019">
                  <c:v>60.12</c:v>
                </c:pt>
                <c:pt idx="19020">
                  <c:v>33.090000000000003</c:v>
                </c:pt>
                <c:pt idx="19021">
                  <c:v>37.53</c:v>
                </c:pt>
                <c:pt idx="19022">
                  <c:v>58.81</c:v>
                </c:pt>
                <c:pt idx="19023">
                  <c:v>38.130000000000003</c:v>
                </c:pt>
                <c:pt idx="19024">
                  <c:v>43.98</c:v>
                </c:pt>
                <c:pt idx="19025">
                  <c:v>13.45</c:v>
                </c:pt>
                <c:pt idx="19026">
                  <c:v>13.33</c:v>
                </c:pt>
                <c:pt idx="19027">
                  <c:v>68.62</c:v>
                </c:pt>
                <c:pt idx="19028">
                  <c:v>18.72</c:v>
                </c:pt>
                <c:pt idx="19029">
                  <c:v>59.96</c:v>
                </c:pt>
                <c:pt idx="19030">
                  <c:v>32.9</c:v>
                </c:pt>
                <c:pt idx="19031">
                  <c:v>37.6</c:v>
                </c:pt>
                <c:pt idx="19032">
                  <c:v>58.63</c:v>
                </c:pt>
                <c:pt idx="19033">
                  <c:v>38.380000000000003</c:v>
                </c:pt>
                <c:pt idx="19034">
                  <c:v>43.93</c:v>
                </c:pt>
                <c:pt idx="19035">
                  <c:v>13.62</c:v>
                </c:pt>
                <c:pt idx="19036">
                  <c:v>13.14</c:v>
                </c:pt>
                <c:pt idx="19037">
                  <c:v>68.87</c:v>
                </c:pt>
                <c:pt idx="19038">
                  <c:v>18.760000000000002</c:v>
                </c:pt>
                <c:pt idx="19039">
                  <c:v>59.8</c:v>
                </c:pt>
                <c:pt idx="19040">
                  <c:v>32.71</c:v>
                </c:pt>
                <c:pt idx="19041">
                  <c:v>37.68</c:v>
                </c:pt>
                <c:pt idx="19042">
                  <c:v>58.45</c:v>
                </c:pt>
                <c:pt idx="19043">
                  <c:v>38.630000000000003</c:v>
                </c:pt>
                <c:pt idx="19044">
                  <c:v>43.88</c:v>
                </c:pt>
                <c:pt idx="19045">
                  <c:v>13.8</c:v>
                </c:pt>
                <c:pt idx="19046">
                  <c:v>12.95</c:v>
                </c:pt>
                <c:pt idx="19047">
                  <c:v>69.12</c:v>
                </c:pt>
                <c:pt idx="19048">
                  <c:v>18.809999999999999</c:v>
                </c:pt>
                <c:pt idx="19049">
                  <c:v>59.64</c:v>
                </c:pt>
                <c:pt idx="19050">
                  <c:v>32.520000000000003</c:v>
                </c:pt>
                <c:pt idx="19051">
                  <c:v>37.75</c:v>
                </c:pt>
                <c:pt idx="19052">
                  <c:v>58.27</c:v>
                </c:pt>
                <c:pt idx="19053">
                  <c:v>38.880000000000003</c:v>
                </c:pt>
                <c:pt idx="19054">
                  <c:v>43.83</c:v>
                </c:pt>
                <c:pt idx="19055">
                  <c:v>13.98</c:v>
                </c:pt>
                <c:pt idx="19056">
                  <c:v>12.75</c:v>
                </c:pt>
                <c:pt idx="19057">
                  <c:v>69.38</c:v>
                </c:pt>
                <c:pt idx="19058">
                  <c:v>18.86</c:v>
                </c:pt>
                <c:pt idx="19059">
                  <c:v>59.48</c:v>
                </c:pt>
                <c:pt idx="19060">
                  <c:v>32.33</c:v>
                </c:pt>
                <c:pt idx="19061">
                  <c:v>37.82</c:v>
                </c:pt>
                <c:pt idx="19062">
                  <c:v>58.09</c:v>
                </c:pt>
                <c:pt idx="19063">
                  <c:v>39.130000000000003</c:v>
                </c:pt>
                <c:pt idx="19064">
                  <c:v>43.78</c:v>
                </c:pt>
                <c:pt idx="19065">
                  <c:v>14.15</c:v>
                </c:pt>
                <c:pt idx="19066">
                  <c:v>12.56</c:v>
                </c:pt>
                <c:pt idx="19067">
                  <c:v>69.63</c:v>
                </c:pt>
                <c:pt idx="19068">
                  <c:v>18.899999999999999</c:v>
                </c:pt>
                <c:pt idx="19069">
                  <c:v>59.32</c:v>
                </c:pt>
                <c:pt idx="19070">
                  <c:v>32.14</c:v>
                </c:pt>
                <c:pt idx="19071">
                  <c:v>37.89</c:v>
                </c:pt>
                <c:pt idx="19072">
                  <c:v>57.91</c:v>
                </c:pt>
                <c:pt idx="19073">
                  <c:v>39.369999999999997</c:v>
                </c:pt>
                <c:pt idx="19074">
                  <c:v>43.73</c:v>
                </c:pt>
                <c:pt idx="19075">
                  <c:v>14.33</c:v>
                </c:pt>
                <c:pt idx="19076">
                  <c:v>12.37</c:v>
                </c:pt>
                <c:pt idx="19077">
                  <c:v>69.88</c:v>
                </c:pt>
                <c:pt idx="19078">
                  <c:v>18.940000000000001</c:v>
                </c:pt>
                <c:pt idx="19079">
                  <c:v>59.16</c:v>
                </c:pt>
                <c:pt idx="19080">
                  <c:v>31.95</c:v>
                </c:pt>
                <c:pt idx="19081">
                  <c:v>37.96</c:v>
                </c:pt>
                <c:pt idx="19082">
                  <c:v>57.73</c:v>
                </c:pt>
                <c:pt idx="19083">
                  <c:v>39.619999999999997</c:v>
                </c:pt>
                <c:pt idx="19084">
                  <c:v>43.68</c:v>
                </c:pt>
                <c:pt idx="19085">
                  <c:v>14.51</c:v>
                </c:pt>
                <c:pt idx="19086">
                  <c:v>12.17</c:v>
                </c:pt>
                <c:pt idx="19087">
                  <c:v>70.14</c:v>
                </c:pt>
                <c:pt idx="19088">
                  <c:v>18.989999999999998</c:v>
                </c:pt>
                <c:pt idx="19089">
                  <c:v>59</c:v>
                </c:pt>
                <c:pt idx="19090">
                  <c:v>31.76</c:v>
                </c:pt>
                <c:pt idx="19091">
                  <c:v>38.03</c:v>
                </c:pt>
                <c:pt idx="19092">
                  <c:v>57.55</c:v>
                </c:pt>
                <c:pt idx="19093">
                  <c:v>39.869999999999997</c:v>
                </c:pt>
                <c:pt idx="19094">
                  <c:v>43.62</c:v>
                </c:pt>
                <c:pt idx="19095">
                  <c:v>14.68</c:v>
                </c:pt>
                <c:pt idx="19096">
                  <c:v>11.98</c:v>
                </c:pt>
                <c:pt idx="19097">
                  <c:v>70.39</c:v>
                </c:pt>
                <c:pt idx="19098">
                  <c:v>19.03</c:v>
                </c:pt>
                <c:pt idx="19099">
                  <c:v>58.84</c:v>
                </c:pt>
                <c:pt idx="19100">
                  <c:v>31.57</c:v>
                </c:pt>
                <c:pt idx="19101">
                  <c:v>38.1</c:v>
                </c:pt>
                <c:pt idx="19102">
                  <c:v>57.37</c:v>
                </c:pt>
                <c:pt idx="19103">
                  <c:v>40.119999999999997</c:v>
                </c:pt>
                <c:pt idx="19104">
                  <c:v>43.56</c:v>
                </c:pt>
                <c:pt idx="19105">
                  <c:v>14.86</c:v>
                </c:pt>
                <c:pt idx="19106">
                  <c:v>11.79</c:v>
                </c:pt>
                <c:pt idx="19107">
                  <c:v>70.64</c:v>
                </c:pt>
                <c:pt idx="19108">
                  <c:v>19.07</c:v>
                </c:pt>
                <c:pt idx="19109">
                  <c:v>58.68</c:v>
                </c:pt>
                <c:pt idx="19110">
                  <c:v>31.38</c:v>
                </c:pt>
                <c:pt idx="19111">
                  <c:v>38.159999999999997</c:v>
                </c:pt>
                <c:pt idx="19112">
                  <c:v>57.19</c:v>
                </c:pt>
                <c:pt idx="19113">
                  <c:v>40.369999999999997</c:v>
                </c:pt>
                <c:pt idx="19114">
                  <c:v>43.51</c:v>
                </c:pt>
                <c:pt idx="19115">
                  <c:v>15.04</c:v>
                </c:pt>
                <c:pt idx="19116">
                  <c:v>11.59</c:v>
                </c:pt>
                <c:pt idx="19117">
                  <c:v>70.89</c:v>
                </c:pt>
                <c:pt idx="19118">
                  <c:v>19.11</c:v>
                </c:pt>
                <c:pt idx="19119">
                  <c:v>58.52</c:v>
                </c:pt>
                <c:pt idx="19120">
                  <c:v>31.19</c:v>
                </c:pt>
                <c:pt idx="19121">
                  <c:v>38.229999999999997</c:v>
                </c:pt>
                <c:pt idx="19122">
                  <c:v>57.01</c:v>
                </c:pt>
                <c:pt idx="19123">
                  <c:v>40.619999999999997</c:v>
                </c:pt>
                <c:pt idx="19124">
                  <c:v>43.45</c:v>
                </c:pt>
                <c:pt idx="19125">
                  <c:v>15.22</c:v>
                </c:pt>
                <c:pt idx="19126">
                  <c:v>11.4</c:v>
                </c:pt>
                <c:pt idx="19127">
                  <c:v>71.150000000000006</c:v>
                </c:pt>
                <c:pt idx="19128">
                  <c:v>19.14</c:v>
                </c:pt>
                <c:pt idx="19129">
                  <c:v>58.36</c:v>
                </c:pt>
                <c:pt idx="19130">
                  <c:v>31</c:v>
                </c:pt>
                <c:pt idx="19131">
                  <c:v>38.29</c:v>
                </c:pt>
                <c:pt idx="19132">
                  <c:v>56.83</c:v>
                </c:pt>
                <c:pt idx="19133">
                  <c:v>40.869999999999997</c:v>
                </c:pt>
                <c:pt idx="19134">
                  <c:v>43.38</c:v>
                </c:pt>
                <c:pt idx="19135">
                  <c:v>15.39</c:v>
                </c:pt>
                <c:pt idx="19136">
                  <c:v>11.21</c:v>
                </c:pt>
                <c:pt idx="19137">
                  <c:v>71.400000000000006</c:v>
                </c:pt>
                <c:pt idx="19138">
                  <c:v>19.18</c:v>
                </c:pt>
                <c:pt idx="19139">
                  <c:v>58.2</c:v>
                </c:pt>
                <c:pt idx="19140">
                  <c:v>30.81</c:v>
                </c:pt>
                <c:pt idx="19141">
                  <c:v>38.35</c:v>
                </c:pt>
                <c:pt idx="19142">
                  <c:v>56.64</c:v>
                </c:pt>
                <c:pt idx="19143">
                  <c:v>41.12</c:v>
                </c:pt>
                <c:pt idx="19144">
                  <c:v>43.32</c:v>
                </c:pt>
                <c:pt idx="19145">
                  <c:v>15.57</c:v>
                </c:pt>
                <c:pt idx="19146">
                  <c:v>11.01</c:v>
                </c:pt>
                <c:pt idx="19147">
                  <c:v>71.650000000000006</c:v>
                </c:pt>
                <c:pt idx="19148">
                  <c:v>19.22</c:v>
                </c:pt>
                <c:pt idx="19149">
                  <c:v>58.04</c:v>
                </c:pt>
                <c:pt idx="19150">
                  <c:v>30.62</c:v>
                </c:pt>
                <c:pt idx="19151">
                  <c:v>38.409999999999997</c:v>
                </c:pt>
                <c:pt idx="19152">
                  <c:v>56.46</c:v>
                </c:pt>
                <c:pt idx="19153">
                  <c:v>41.38</c:v>
                </c:pt>
                <c:pt idx="19154">
                  <c:v>43.26</c:v>
                </c:pt>
                <c:pt idx="19155">
                  <c:v>15.75</c:v>
                </c:pt>
                <c:pt idx="19156">
                  <c:v>10.82</c:v>
                </c:pt>
                <c:pt idx="19157">
                  <c:v>71.900000000000006</c:v>
                </c:pt>
                <c:pt idx="19158">
                  <c:v>19.25</c:v>
                </c:pt>
                <c:pt idx="19159">
                  <c:v>57.88</c:v>
                </c:pt>
                <c:pt idx="19160">
                  <c:v>30.43</c:v>
                </c:pt>
                <c:pt idx="19161">
                  <c:v>38.47</c:v>
                </c:pt>
                <c:pt idx="19162">
                  <c:v>56.27</c:v>
                </c:pt>
                <c:pt idx="19163">
                  <c:v>41.63</c:v>
                </c:pt>
                <c:pt idx="19164">
                  <c:v>43.19</c:v>
                </c:pt>
                <c:pt idx="19165">
                  <c:v>15.93</c:v>
                </c:pt>
                <c:pt idx="19166">
                  <c:v>10.63</c:v>
                </c:pt>
                <c:pt idx="19167">
                  <c:v>72.150000000000006</c:v>
                </c:pt>
                <c:pt idx="19168">
                  <c:v>19.29</c:v>
                </c:pt>
                <c:pt idx="19169">
                  <c:v>57.72</c:v>
                </c:pt>
                <c:pt idx="19170">
                  <c:v>30.24</c:v>
                </c:pt>
                <c:pt idx="19171">
                  <c:v>38.520000000000003</c:v>
                </c:pt>
                <c:pt idx="19172">
                  <c:v>56.09</c:v>
                </c:pt>
                <c:pt idx="19173">
                  <c:v>41.88</c:v>
                </c:pt>
                <c:pt idx="19174">
                  <c:v>43.12</c:v>
                </c:pt>
                <c:pt idx="19175">
                  <c:v>16.11</c:v>
                </c:pt>
                <c:pt idx="19176">
                  <c:v>10.44</c:v>
                </c:pt>
                <c:pt idx="19177">
                  <c:v>72.400000000000006</c:v>
                </c:pt>
                <c:pt idx="19178">
                  <c:v>19.32</c:v>
                </c:pt>
                <c:pt idx="19179">
                  <c:v>57.56</c:v>
                </c:pt>
                <c:pt idx="19180">
                  <c:v>30.04</c:v>
                </c:pt>
                <c:pt idx="19181">
                  <c:v>38.58</c:v>
                </c:pt>
                <c:pt idx="19182">
                  <c:v>55.9</c:v>
                </c:pt>
                <c:pt idx="19183">
                  <c:v>42.13</c:v>
                </c:pt>
                <c:pt idx="19184">
                  <c:v>43.06</c:v>
                </c:pt>
                <c:pt idx="19185">
                  <c:v>16.29</c:v>
                </c:pt>
                <c:pt idx="19186">
                  <c:v>10.24</c:v>
                </c:pt>
                <c:pt idx="19187">
                  <c:v>72.64</c:v>
                </c:pt>
                <c:pt idx="19188">
                  <c:v>19.350000000000001</c:v>
                </c:pt>
                <c:pt idx="19189">
                  <c:v>57.4</c:v>
                </c:pt>
                <c:pt idx="19190">
                  <c:v>29.85</c:v>
                </c:pt>
                <c:pt idx="19191">
                  <c:v>38.630000000000003</c:v>
                </c:pt>
                <c:pt idx="19192">
                  <c:v>55.72</c:v>
                </c:pt>
                <c:pt idx="19193">
                  <c:v>42.38</c:v>
                </c:pt>
                <c:pt idx="19194">
                  <c:v>42.99</c:v>
                </c:pt>
                <c:pt idx="19195">
                  <c:v>16.47</c:v>
                </c:pt>
                <c:pt idx="19196">
                  <c:v>72.89</c:v>
                </c:pt>
                <c:pt idx="19197">
                  <c:v>19.38</c:v>
                </c:pt>
                <c:pt idx="19198">
                  <c:v>57.24</c:v>
                </c:pt>
                <c:pt idx="19199">
                  <c:v>29.66</c:v>
                </c:pt>
                <c:pt idx="19200">
                  <c:v>38.68</c:v>
                </c:pt>
                <c:pt idx="19201">
                  <c:v>55.53</c:v>
                </c:pt>
                <c:pt idx="19202">
                  <c:v>42.63</c:v>
                </c:pt>
                <c:pt idx="19203">
                  <c:v>42.92</c:v>
                </c:pt>
                <c:pt idx="19204">
                  <c:v>16.649999999999999</c:v>
                </c:pt>
                <c:pt idx="19205">
                  <c:v>73.14</c:v>
                </c:pt>
                <c:pt idx="19206">
                  <c:v>19.41</c:v>
                </c:pt>
                <c:pt idx="19207">
                  <c:v>57.08</c:v>
                </c:pt>
                <c:pt idx="19208">
                  <c:v>29.47</c:v>
                </c:pt>
                <c:pt idx="19209">
                  <c:v>38.74</c:v>
                </c:pt>
                <c:pt idx="19210">
                  <c:v>55.35</c:v>
                </c:pt>
                <c:pt idx="19211">
                  <c:v>42.88</c:v>
                </c:pt>
                <c:pt idx="19212">
                  <c:v>42.84</c:v>
                </c:pt>
                <c:pt idx="19213">
                  <c:v>16.829999999999998</c:v>
                </c:pt>
                <c:pt idx="19214">
                  <c:v>73.39</c:v>
                </c:pt>
                <c:pt idx="19215">
                  <c:v>19.440000000000001</c:v>
                </c:pt>
                <c:pt idx="19216">
                  <c:v>56.92</c:v>
                </c:pt>
                <c:pt idx="19217">
                  <c:v>29.28</c:v>
                </c:pt>
                <c:pt idx="19218">
                  <c:v>38.78</c:v>
                </c:pt>
                <c:pt idx="19219">
                  <c:v>55.16</c:v>
                </c:pt>
                <c:pt idx="19220">
                  <c:v>43.14</c:v>
                </c:pt>
                <c:pt idx="19221">
                  <c:v>42.77</c:v>
                </c:pt>
                <c:pt idx="19222">
                  <c:v>17.010000000000002</c:v>
                </c:pt>
                <c:pt idx="19223">
                  <c:v>73.63</c:v>
                </c:pt>
                <c:pt idx="19224">
                  <c:v>19.47</c:v>
                </c:pt>
                <c:pt idx="19225">
                  <c:v>56.76</c:v>
                </c:pt>
                <c:pt idx="19226">
                  <c:v>29.09</c:v>
                </c:pt>
                <c:pt idx="19227">
                  <c:v>38.83</c:v>
                </c:pt>
                <c:pt idx="19228">
                  <c:v>54.97</c:v>
                </c:pt>
                <c:pt idx="19229">
                  <c:v>43.39</c:v>
                </c:pt>
                <c:pt idx="19230">
                  <c:v>42.69</c:v>
                </c:pt>
                <c:pt idx="19231">
                  <c:v>17.190000000000001</c:v>
                </c:pt>
                <c:pt idx="19232">
                  <c:v>73.88</c:v>
                </c:pt>
                <c:pt idx="19233">
                  <c:v>19.5</c:v>
                </c:pt>
                <c:pt idx="19234">
                  <c:v>56.6</c:v>
                </c:pt>
                <c:pt idx="19235">
                  <c:v>28.9</c:v>
                </c:pt>
                <c:pt idx="19236">
                  <c:v>38.880000000000003</c:v>
                </c:pt>
                <c:pt idx="19237">
                  <c:v>54.78</c:v>
                </c:pt>
                <c:pt idx="19238">
                  <c:v>43.64</c:v>
                </c:pt>
                <c:pt idx="19239">
                  <c:v>42.62</c:v>
                </c:pt>
                <c:pt idx="19240">
                  <c:v>17.37</c:v>
                </c:pt>
                <c:pt idx="19241">
                  <c:v>74.13</c:v>
                </c:pt>
                <c:pt idx="19242">
                  <c:v>19.52</c:v>
                </c:pt>
                <c:pt idx="19243">
                  <c:v>56.44</c:v>
                </c:pt>
                <c:pt idx="19244">
                  <c:v>28.7</c:v>
                </c:pt>
                <c:pt idx="19245">
                  <c:v>38.92</c:v>
                </c:pt>
                <c:pt idx="19246">
                  <c:v>54.6</c:v>
                </c:pt>
                <c:pt idx="19247">
                  <c:v>43.89</c:v>
                </c:pt>
                <c:pt idx="19248">
                  <c:v>42.54</c:v>
                </c:pt>
                <c:pt idx="19249">
                  <c:v>17.55</c:v>
                </c:pt>
                <c:pt idx="19250">
                  <c:v>74.37</c:v>
                </c:pt>
                <c:pt idx="19251">
                  <c:v>19.55</c:v>
                </c:pt>
                <c:pt idx="19252">
                  <c:v>56.27</c:v>
                </c:pt>
                <c:pt idx="19253">
                  <c:v>28.51</c:v>
                </c:pt>
                <c:pt idx="19254">
                  <c:v>38.97</c:v>
                </c:pt>
                <c:pt idx="19255">
                  <c:v>54.41</c:v>
                </c:pt>
                <c:pt idx="19256">
                  <c:v>44.15</c:v>
                </c:pt>
                <c:pt idx="19257">
                  <c:v>42.46</c:v>
                </c:pt>
                <c:pt idx="19258">
                  <c:v>17.73</c:v>
                </c:pt>
                <c:pt idx="19259">
                  <c:v>74.61</c:v>
                </c:pt>
                <c:pt idx="19260">
                  <c:v>19.57</c:v>
                </c:pt>
                <c:pt idx="19261">
                  <c:v>56.11</c:v>
                </c:pt>
                <c:pt idx="19262">
                  <c:v>28.32</c:v>
                </c:pt>
                <c:pt idx="19263">
                  <c:v>39.01</c:v>
                </c:pt>
                <c:pt idx="19264">
                  <c:v>54.22</c:v>
                </c:pt>
                <c:pt idx="19265">
                  <c:v>44.4</c:v>
                </c:pt>
                <c:pt idx="19266">
                  <c:v>42.38</c:v>
                </c:pt>
                <c:pt idx="19267">
                  <c:v>17.920000000000002</c:v>
                </c:pt>
                <c:pt idx="19268">
                  <c:v>74.86</c:v>
                </c:pt>
                <c:pt idx="19269">
                  <c:v>19.59</c:v>
                </c:pt>
                <c:pt idx="19270">
                  <c:v>55.95</c:v>
                </c:pt>
                <c:pt idx="19271">
                  <c:v>28.13</c:v>
                </c:pt>
                <c:pt idx="19272">
                  <c:v>39.049999999999997</c:v>
                </c:pt>
                <c:pt idx="19273">
                  <c:v>54.03</c:v>
                </c:pt>
                <c:pt idx="19274">
                  <c:v>44.65</c:v>
                </c:pt>
                <c:pt idx="19275">
                  <c:v>42.3</c:v>
                </c:pt>
                <c:pt idx="19276">
                  <c:v>18.100000000000001</c:v>
                </c:pt>
                <c:pt idx="19277">
                  <c:v>75.099999999999994</c:v>
                </c:pt>
                <c:pt idx="19278">
                  <c:v>19.62</c:v>
                </c:pt>
                <c:pt idx="19279">
                  <c:v>55.79</c:v>
                </c:pt>
                <c:pt idx="19280">
                  <c:v>27.94</c:v>
                </c:pt>
                <c:pt idx="19281">
                  <c:v>39.090000000000003</c:v>
                </c:pt>
                <c:pt idx="19282">
                  <c:v>53.84</c:v>
                </c:pt>
                <c:pt idx="19283">
                  <c:v>44.91</c:v>
                </c:pt>
                <c:pt idx="19284">
                  <c:v>42.21</c:v>
                </c:pt>
                <c:pt idx="19285">
                  <c:v>18.28</c:v>
                </c:pt>
                <c:pt idx="19286">
                  <c:v>75.34</c:v>
                </c:pt>
                <c:pt idx="19287">
                  <c:v>19.64</c:v>
                </c:pt>
                <c:pt idx="19288">
                  <c:v>55.63</c:v>
                </c:pt>
                <c:pt idx="19289">
                  <c:v>27.74</c:v>
                </c:pt>
                <c:pt idx="19290">
                  <c:v>39.119999999999997</c:v>
                </c:pt>
                <c:pt idx="19291">
                  <c:v>53.65</c:v>
                </c:pt>
                <c:pt idx="19292">
                  <c:v>45.16</c:v>
                </c:pt>
                <c:pt idx="19293">
                  <c:v>42.13</c:v>
                </c:pt>
                <c:pt idx="19294">
                  <c:v>18.46</c:v>
                </c:pt>
                <c:pt idx="19295">
                  <c:v>75.58</c:v>
                </c:pt>
                <c:pt idx="19296">
                  <c:v>19.66</c:v>
                </c:pt>
                <c:pt idx="19297">
                  <c:v>55.47</c:v>
                </c:pt>
                <c:pt idx="19298">
                  <c:v>27.55</c:v>
                </c:pt>
                <c:pt idx="19299">
                  <c:v>39.159999999999997</c:v>
                </c:pt>
                <c:pt idx="19300">
                  <c:v>53.46</c:v>
                </c:pt>
                <c:pt idx="19301">
                  <c:v>45.42</c:v>
                </c:pt>
                <c:pt idx="19302">
                  <c:v>42.04</c:v>
                </c:pt>
                <c:pt idx="19303">
                  <c:v>18.649999999999999</c:v>
                </c:pt>
                <c:pt idx="19304">
                  <c:v>75.819999999999993</c:v>
                </c:pt>
                <c:pt idx="19305">
                  <c:v>19.670000000000002</c:v>
                </c:pt>
                <c:pt idx="19306">
                  <c:v>55.31</c:v>
                </c:pt>
                <c:pt idx="19307">
                  <c:v>27.36</c:v>
                </c:pt>
                <c:pt idx="19308">
                  <c:v>39.19</c:v>
                </c:pt>
                <c:pt idx="19309">
                  <c:v>53.27</c:v>
                </c:pt>
                <c:pt idx="19310">
                  <c:v>45.67</c:v>
                </c:pt>
                <c:pt idx="19311">
                  <c:v>41.96</c:v>
                </c:pt>
                <c:pt idx="19312">
                  <c:v>18.829999999999998</c:v>
                </c:pt>
                <c:pt idx="19313">
                  <c:v>76.06</c:v>
                </c:pt>
                <c:pt idx="19314">
                  <c:v>19.690000000000001</c:v>
                </c:pt>
                <c:pt idx="19315">
                  <c:v>55.15</c:v>
                </c:pt>
                <c:pt idx="19316">
                  <c:v>27.17</c:v>
                </c:pt>
                <c:pt idx="19317">
                  <c:v>39.229999999999997</c:v>
                </c:pt>
                <c:pt idx="19318">
                  <c:v>53.07</c:v>
                </c:pt>
                <c:pt idx="19319">
                  <c:v>45.92</c:v>
                </c:pt>
                <c:pt idx="19320">
                  <c:v>41.87</c:v>
                </c:pt>
                <c:pt idx="19321">
                  <c:v>19.010000000000002</c:v>
                </c:pt>
                <c:pt idx="19322">
                  <c:v>76.3</c:v>
                </c:pt>
                <c:pt idx="19323">
                  <c:v>19.71</c:v>
                </c:pt>
                <c:pt idx="19324">
                  <c:v>54.99</c:v>
                </c:pt>
                <c:pt idx="19325">
                  <c:v>26.98</c:v>
                </c:pt>
                <c:pt idx="19326">
                  <c:v>39.26</c:v>
                </c:pt>
                <c:pt idx="19327">
                  <c:v>52.88</c:v>
                </c:pt>
                <c:pt idx="19328">
                  <c:v>46.18</c:v>
                </c:pt>
                <c:pt idx="19329">
                  <c:v>41.78</c:v>
                </c:pt>
                <c:pt idx="19330">
                  <c:v>19.190000000000001</c:v>
                </c:pt>
                <c:pt idx="19331">
                  <c:v>76.540000000000006</c:v>
                </c:pt>
                <c:pt idx="19332">
                  <c:v>19.72</c:v>
                </c:pt>
                <c:pt idx="19333">
                  <c:v>54.83</c:v>
                </c:pt>
                <c:pt idx="19334">
                  <c:v>26.78</c:v>
                </c:pt>
                <c:pt idx="19335">
                  <c:v>39.29</c:v>
                </c:pt>
                <c:pt idx="19336">
                  <c:v>52.69</c:v>
                </c:pt>
                <c:pt idx="19337">
                  <c:v>46.43</c:v>
                </c:pt>
                <c:pt idx="19338">
                  <c:v>41.69</c:v>
                </c:pt>
                <c:pt idx="19339">
                  <c:v>19.38</c:v>
                </c:pt>
                <c:pt idx="19340">
                  <c:v>76.77</c:v>
                </c:pt>
                <c:pt idx="19341">
                  <c:v>19.739999999999998</c:v>
                </c:pt>
                <c:pt idx="19342">
                  <c:v>54.67</c:v>
                </c:pt>
                <c:pt idx="19343">
                  <c:v>26.59</c:v>
                </c:pt>
                <c:pt idx="19344">
                  <c:v>39.32</c:v>
                </c:pt>
                <c:pt idx="19345">
                  <c:v>52.5</c:v>
                </c:pt>
                <c:pt idx="19346">
                  <c:v>46.69</c:v>
                </c:pt>
                <c:pt idx="19347">
                  <c:v>41.6</c:v>
                </c:pt>
                <c:pt idx="19348">
                  <c:v>19.559999999999999</c:v>
                </c:pt>
                <c:pt idx="19349">
                  <c:v>77.010000000000005</c:v>
                </c:pt>
                <c:pt idx="19350">
                  <c:v>19.75</c:v>
                </c:pt>
                <c:pt idx="19351">
                  <c:v>54.51</c:v>
                </c:pt>
                <c:pt idx="19352">
                  <c:v>26.4</c:v>
                </c:pt>
                <c:pt idx="19353">
                  <c:v>39.340000000000003</c:v>
                </c:pt>
                <c:pt idx="19354">
                  <c:v>52.31</c:v>
                </c:pt>
                <c:pt idx="19355">
                  <c:v>46.94</c:v>
                </c:pt>
                <c:pt idx="19356">
                  <c:v>41.5</c:v>
                </c:pt>
                <c:pt idx="19357">
                  <c:v>19.75</c:v>
                </c:pt>
                <c:pt idx="19358">
                  <c:v>77.239999999999995</c:v>
                </c:pt>
                <c:pt idx="19359">
                  <c:v>19.760000000000002</c:v>
                </c:pt>
                <c:pt idx="19360">
                  <c:v>54.35</c:v>
                </c:pt>
                <c:pt idx="19361">
                  <c:v>26.21</c:v>
                </c:pt>
                <c:pt idx="19362">
                  <c:v>39.369999999999997</c:v>
                </c:pt>
                <c:pt idx="19363">
                  <c:v>52.11</c:v>
                </c:pt>
                <c:pt idx="19364">
                  <c:v>47.2</c:v>
                </c:pt>
                <c:pt idx="19365">
                  <c:v>41.41</c:v>
                </c:pt>
                <c:pt idx="19366">
                  <c:v>19.93</c:v>
                </c:pt>
                <c:pt idx="19367">
                  <c:v>77.47</c:v>
                </c:pt>
                <c:pt idx="19368">
                  <c:v>19.77</c:v>
                </c:pt>
                <c:pt idx="19369">
                  <c:v>54.19</c:v>
                </c:pt>
                <c:pt idx="19370">
                  <c:v>26.01</c:v>
                </c:pt>
                <c:pt idx="19371">
                  <c:v>39.39</c:v>
                </c:pt>
                <c:pt idx="19372">
                  <c:v>51.92</c:v>
                </c:pt>
                <c:pt idx="19373">
                  <c:v>47.45</c:v>
                </c:pt>
                <c:pt idx="19374">
                  <c:v>41.31</c:v>
                </c:pt>
                <c:pt idx="19375">
                  <c:v>20.11</c:v>
                </c:pt>
                <c:pt idx="19376">
                  <c:v>77.7</c:v>
                </c:pt>
                <c:pt idx="19377">
                  <c:v>19.78</c:v>
                </c:pt>
                <c:pt idx="19378">
                  <c:v>54.03</c:v>
                </c:pt>
                <c:pt idx="19379">
                  <c:v>25.82</c:v>
                </c:pt>
                <c:pt idx="19380">
                  <c:v>39.409999999999997</c:v>
                </c:pt>
                <c:pt idx="19381">
                  <c:v>51.72</c:v>
                </c:pt>
                <c:pt idx="19382">
                  <c:v>47.71</c:v>
                </c:pt>
                <c:pt idx="19383">
                  <c:v>41.21</c:v>
                </c:pt>
                <c:pt idx="19384">
                  <c:v>20.3</c:v>
                </c:pt>
                <c:pt idx="19385">
                  <c:v>77.930000000000007</c:v>
                </c:pt>
                <c:pt idx="19386">
                  <c:v>19.79</c:v>
                </c:pt>
                <c:pt idx="19387">
                  <c:v>53.87</c:v>
                </c:pt>
                <c:pt idx="19388">
                  <c:v>25.63</c:v>
                </c:pt>
                <c:pt idx="19389">
                  <c:v>39.43</c:v>
                </c:pt>
                <c:pt idx="19390">
                  <c:v>51.53</c:v>
                </c:pt>
                <c:pt idx="19391">
                  <c:v>47.97</c:v>
                </c:pt>
                <c:pt idx="19392">
                  <c:v>41.12</c:v>
                </c:pt>
                <c:pt idx="19393">
                  <c:v>20.48</c:v>
                </c:pt>
                <c:pt idx="19394">
                  <c:v>78.16</c:v>
                </c:pt>
                <c:pt idx="19395">
                  <c:v>19.8</c:v>
                </c:pt>
                <c:pt idx="19396">
                  <c:v>53.71</c:v>
                </c:pt>
                <c:pt idx="19397">
                  <c:v>25.44</c:v>
                </c:pt>
                <c:pt idx="19398">
                  <c:v>39.450000000000003</c:v>
                </c:pt>
                <c:pt idx="19399">
                  <c:v>51.34</c:v>
                </c:pt>
                <c:pt idx="19400">
                  <c:v>48.22</c:v>
                </c:pt>
                <c:pt idx="19401">
                  <c:v>41.02</c:v>
                </c:pt>
                <c:pt idx="19402">
                  <c:v>20.67</c:v>
                </c:pt>
                <c:pt idx="19403">
                  <c:v>78.38</c:v>
                </c:pt>
                <c:pt idx="19404">
                  <c:v>19.8</c:v>
                </c:pt>
                <c:pt idx="19405">
                  <c:v>53.56</c:v>
                </c:pt>
                <c:pt idx="19406">
                  <c:v>25.24</c:v>
                </c:pt>
                <c:pt idx="19407">
                  <c:v>39.47</c:v>
                </c:pt>
                <c:pt idx="19408">
                  <c:v>51.14</c:v>
                </c:pt>
                <c:pt idx="19409">
                  <c:v>48.48</c:v>
                </c:pt>
                <c:pt idx="19410">
                  <c:v>40.92</c:v>
                </c:pt>
                <c:pt idx="19411">
                  <c:v>20.85</c:v>
                </c:pt>
                <c:pt idx="19412">
                  <c:v>78.61</c:v>
                </c:pt>
                <c:pt idx="19413">
                  <c:v>19.809999999999999</c:v>
                </c:pt>
                <c:pt idx="19414">
                  <c:v>53.4</c:v>
                </c:pt>
                <c:pt idx="19415">
                  <c:v>25.05</c:v>
                </c:pt>
                <c:pt idx="19416">
                  <c:v>39.479999999999997</c:v>
                </c:pt>
                <c:pt idx="19417">
                  <c:v>50.95</c:v>
                </c:pt>
                <c:pt idx="19418">
                  <c:v>48.73</c:v>
                </c:pt>
                <c:pt idx="19419">
                  <c:v>40.82</c:v>
                </c:pt>
                <c:pt idx="19420">
                  <c:v>21.04</c:v>
                </c:pt>
                <c:pt idx="19421">
                  <c:v>78.83</c:v>
                </c:pt>
                <c:pt idx="19422">
                  <c:v>19.809999999999999</c:v>
                </c:pt>
                <c:pt idx="19423">
                  <c:v>53.24</c:v>
                </c:pt>
                <c:pt idx="19424">
                  <c:v>24.86</c:v>
                </c:pt>
                <c:pt idx="19425">
                  <c:v>39.5</c:v>
                </c:pt>
                <c:pt idx="19426">
                  <c:v>50.75</c:v>
                </c:pt>
                <c:pt idx="19427">
                  <c:v>48.99</c:v>
                </c:pt>
                <c:pt idx="19428">
                  <c:v>40.71</c:v>
                </c:pt>
                <c:pt idx="19429">
                  <c:v>21.23</c:v>
                </c:pt>
                <c:pt idx="19430">
                  <c:v>79.05</c:v>
                </c:pt>
                <c:pt idx="19431">
                  <c:v>19.82</c:v>
                </c:pt>
                <c:pt idx="19432">
                  <c:v>53.08</c:v>
                </c:pt>
                <c:pt idx="19433">
                  <c:v>24.67</c:v>
                </c:pt>
                <c:pt idx="19434">
                  <c:v>39.51</c:v>
                </c:pt>
                <c:pt idx="19435">
                  <c:v>50.55</c:v>
                </c:pt>
                <c:pt idx="19436">
                  <c:v>49.25</c:v>
                </c:pt>
                <c:pt idx="19437">
                  <c:v>40.61</c:v>
                </c:pt>
                <c:pt idx="19438">
                  <c:v>21.41</c:v>
                </c:pt>
                <c:pt idx="19439">
                  <c:v>79.27</c:v>
                </c:pt>
                <c:pt idx="19440">
                  <c:v>19.82</c:v>
                </c:pt>
                <c:pt idx="19441">
                  <c:v>52.92</c:v>
                </c:pt>
                <c:pt idx="19442">
                  <c:v>24.47</c:v>
                </c:pt>
                <c:pt idx="19443">
                  <c:v>39.520000000000003</c:v>
                </c:pt>
                <c:pt idx="19444">
                  <c:v>50.36</c:v>
                </c:pt>
                <c:pt idx="19445">
                  <c:v>49.5</c:v>
                </c:pt>
                <c:pt idx="19446">
                  <c:v>40.5</c:v>
                </c:pt>
                <c:pt idx="19447">
                  <c:v>21.6</c:v>
                </c:pt>
                <c:pt idx="19448">
                  <c:v>79.48</c:v>
                </c:pt>
                <c:pt idx="19449">
                  <c:v>19.82</c:v>
                </c:pt>
                <c:pt idx="19450">
                  <c:v>52.76</c:v>
                </c:pt>
                <c:pt idx="19451">
                  <c:v>24.28</c:v>
                </c:pt>
                <c:pt idx="19452">
                  <c:v>39.53</c:v>
                </c:pt>
                <c:pt idx="19453">
                  <c:v>50.16</c:v>
                </c:pt>
                <c:pt idx="19454">
                  <c:v>49.76</c:v>
                </c:pt>
                <c:pt idx="19455">
                  <c:v>40.4</c:v>
                </c:pt>
                <c:pt idx="19456">
                  <c:v>21.79</c:v>
                </c:pt>
                <c:pt idx="19457">
                  <c:v>79.7</c:v>
                </c:pt>
                <c:pt idx="19458">
                  <c:v>19.82</c:v>
                </c:pt>
                <c:pt idx="19459">
                  <c:v>52.6</c:v>
                </c:pt>
                <c:pt idx="19460">
                  <c:v>24.09</c:v>
                </c:pt>
                <c:pt idx="19461">
                  <c:v>39.54</c:v>
                </c:pt>
                <c:pt idx="19462">
                  <c:v>49.96</c:v>
                </c:pt>
                <c:pt idx="19463">
                  <c:v>50.02</c:v>
                </c:pt>
                <c:pt idx="19464">
                  <c:v>40.29</c:v>
                </c:pt>
                <c:pt idx="19465">
                  <c:v>21.97</c:v>
                </c:pt>
                <c:pt idx="19466">
                  <c:v>79.91</c:v>
                </c:pt>
                <c:pt idx="19467">
                  <c:v>19.82</c:v>
                </c:pt>
                <c:pt idx="19468">
                  <c:v>52.44</c:v>
                </c:pt>
                <c:pt idx="19469">
                  <c:v>23.89</c:v>
                </c:pt>
                <c:pt idx="19470">
                  <c:v>39.549999999999997</c:v>
                </c:pt>
                <c:pt idx="19471">
                  <c:v>49.77</c:v>
                </c:pt>
                <c:pt idx="19472">
                  <c:v>50.27</c:v>
                </c:pt>
                <c:pt idx="19473">
                  <c:v>40.18</c:v>
                </c:pt>
                <c:pt idx="19474">
                  <c:v>22.16</c:v>
                </c:pt>
                <c:pt idx="19475">
                  <c:v>80.12</c:v>
                </c:pt>
                <c:pt idx="19476">
                  <c:v>19.809999999999999</c:v>
                </c:pt>
                <c:pt idx="19477">
                  <c:v>52.28</c:v>
                </c:pt>
                <c:pt idx="19478">
                  <c:v>23.7</c:v>
                </c:pt>
                <c:pt idx="19479">
                  <c:v>39.549999999999997</c:v>
                </c:pt>
                <c:pt idx="19480">
                  <c:v>49.57</c:v>
                </c:pt>
                <c:pt idx="19481">
                  <c:v>50.53</c:v>
                </c:pt>
                <c:pt idx="19482">
                  <c:v>40.07</c:v>
                </c:pt>
                <c:pt idx="19483">
                  <c:v>22.35</c:v>
                </c:pt>
                <c:pt idx="19484">
                  <c:v>80.319999999999993</c:v>
                </c:pt>
                <c:pt idx="19485">
                  <c:v>19.809999999999999</c:v>
                </c:pt>
                <c:pt idx="19486">
                  <c:v>52.12</c:v>
                </c:pt>
                <c:pt idx="19487">
                  <c:v>23.51</c:v>
                </c:pt>
                <c:pt idx="19488">
                  <c:v>39.549999999999997</c:v>
                </c:pt>
                <c:pt idx="19489">
                  <c:v>49.37</c:v>
                </c:pt>
                <c:pt idx="19490">
                  <c:v>50.79</c:v>
                </c:pt>
                <c:pt idx="19491">
                  <c:v>39.96</c:v>
                </c:pt>
                <c:pt idx="19492">
                  <c:v>22.53</c:v>
                </c:pt>
                <c:pt idx="19493">
                  <c:v>80.53</c:v>
                </c:pt>
                <c:pt idx="19494">
                  <c:v>19.809999999999999</c:v>
                </c:pt>
                <c:pt idx="19495">
                  <c:v>51.96</c:v>
                </c:pt>
                <c:pt idx="19496">
                  <c:v>23.32</c:v>
                </c:pt>
                <c:pt idx="19497">
                  <c:v>39.56</c:v>
                </c:pt>
                <c:pt idx="19498">
                  <c:v>49.17</c:v>
                </c:pt>
                <c:pt idx="19499">
                  <c:v>51.05</c:v>
                </c:pt>
                <c:pt idx="19500">
                  <c:v>39.85</c:v>
                </c:pt>
                <c:pt idx="19501">
                  <c:v>22.72</c:v>
                </c:pt>
                <c:pt idx="19502">
                  <c:v>80.73</c:v>
                </c:pt>
                <c:pt idx="19503">
                  <c:v>19.8</c:v>
                </c:pt>
                <c:pt idx="19504">
                  <c:v>51.8</c:v>
                </c:pt>
                <c:pt idx="19505">
                  <c:v>23.12</c:v>
                </c:pt>
                <c:pt idx="19506">
                  <c:v>39.56</c:v>
                </c:pt>
                <c:pt idx="19507">
                  <c:v>48.98</c:v>
                </c:pt>
                <c:pt idx="19508">
                  <c:v>51.31</c:v>
                </c:pt>
                <c:pt idx="19509">
                  <c:v>39.74</c:v>
                </c:pt>
                <c:pt idx="19510">
                  <c:v>22.91</c:v>
                </c:pt>
                <c:pt idx="19511">
                  <c:v>80.92</c:v>
                </c:pt>
                <c:pt idx="19512">
                  <c:v>19.79</c:v>
                </c:pt>
                <c:pt idx="19513">
                  <c:v>51.64</c:v>
                </c:pt>
                <c:pt idx="19514">
                  <c:v>22.93</c:v>
                </c:pt>
                <c:pt idx="19515">
                  <c:v>39.549999999999997</c:v>
                </c:pt>
                <c:pt idx="19516">
                  <c:v>48.78</c:v>
                </c:pt>
                <c:pt idx="19517">
                  <c:v>51.56</c:v>
                </c:pt>
                <c:pt idx="19518">
                  <c:v>39.630000000000003</c:v>
                </c:pt>
                <c:pt idx="19519">
                  <c:v>23.1</c:v>
                </c:pt>
                <c:pt idx="19520">
                  <c:v>81.11</c:v>
                </c:pt>
                <c:pt idx="19521">
                  <c:v>19.78</c:v>
                </c:pt>
                <c:pt idx="19522">
                  <c:v>51.49</c:v>
                </c:pt>
                <c:pt idx="19523">
                  <c:v>22.74</c:v>
                </c:pt>
                <c:pt idx="19524">
                  <c:v>39.549999999999997</c:v>
                </c:pt>
                <c:pt idx="19525">
                  <c:v>48.58</c:v>
                </c:pt>
                <c:pt idx="19526">
                  <c:v>51.82</c:v>
                </c:pt>
                <c:pt idx="19527">
                  <c:v>39.51</c:v>
                </c:pt>
                <c:pt idx="19528">
                  <c:v>23.29</c:v>
                </c:pt>
                <c:pt idx="19529">
                  <c:v>81.3</c:v>
                </c:pt>
                <c:pt idx="19530">
                  <c:v>19.78</c:v>
                </c:pt>
                <c:pt idx="19531">
                  <c:v>51.33</c:v>
                </c:pt>
                <c:pt idx="19532">
                  <c:v>22.54</c:v>
                </c:pt>
                <c:pt idx="19533">
                  <c:v>39.549999999999997</c:v>
                </c:pt>
                <c:pt idx="19534">
                  <c:v>48.38</c:v>
                </c:pt>
                <c:pt idx="19535">
                  <c:v>52.08</c:v>
                </c:pt>
                <c:pt idx="19536">
                  <c:v>39.4</c:v>
                </c:pt>
                <c:pt idx="19537">
                  <c:v>23.47</c:v>
                </c:pt>
                <c:pt idx="19538">
                  <c:v>81.489999999999995</c:v>
                </c:pt>
                <c:pt idx="19539">
                  <c:v>19.77</c:v>
                </c:pt>
                <c:pt idx="19540">
                  <c:v>51.17</c:v>
                </c:pt>
                <c:pt idx="19541">
                  <c:v>22.35</c:v>
                </c:pt>
                <c:pt idx="19542">
                  <c:v>39.54</c:v>
                </c:pt>
                <c:pt idx="19543">
                  <c:v>48.18</c:v>
                </c:pt>
                <c:pt idx="19544">
                  <c:v>52.34</c:v>
                </c:pt>
                <c:pt idx="19545">
                  <c:v>39.28</c:v>
                </c:pt>
                <c:pt idx="19546">
                  <c:v>23.66</c:v>
                </c:pt>
                <c:pt idx="19547">
                  <c:v>81.67</c:v>
                </c:pt>
                <c:pt idx="19548">
                  <c:v>19.75</c:v>
                </c:pt>
                <c:pt idx="19549">
                  <c:v>51.01</c:v>
                </c:pt>
                <c:pt idx="19550">
                  <c:v>22.16</c:v>
                </c:pt>
                <c:pt idx="19551">
                  <c:v>39.53</c:v>
                </c:pt>
                <c:pt idx="19552">
                  <c:v>47.98</c:v>
                </c:pt>
                <c:pt idx="19553">
                  <c:v>52.6</c:v>
                </c:pt>
                <c:pt idx="19554">
                  <c:v>39.159999999999997</c:v>
                </c:pt>
                <c:pt idx="19555">
                  <c:v>23.85</c:v>
                </c:pt>
                <c:pt idx="19556">
                  <c:v>81.84</c:v>
                </c:pt>
                <c:pt idx="19557">
                  <c:v>19.739999999999998</c:v>
                </c:pt>
                <c:pt idx="19558">
                  <c:v>50.85</c:v>
                </c:pt>
                <c:pt idx="19559">
                  <c:v>21.96</c:v>
                </c:pt>
                <c:pt idx="19560">
                  <c:v>39.520000000000003</c:v>
                </c:pt>
                <c:pt idx="19561">
                  <c:v>47.78</c:v>
                </c:pt>
                <c:pt idx="19562">
                  <c:v>52.85</c:v>
                </c:pt>
                <c:pt idx="19563">
                  <c:v>39.04</c:v>
                </c:pt>
                <c:pt idx="19564">
                  <c:v>24.04</c:v>
                </c:pt>
                <c:pt idx="19565">
                  <c:v>82.01</c:v>
                </c:pt>
                <c:pt idx="19566">
                  <c:v>19.73</c:v>
                </c:pt>
                <c:pt idx="19567">
                  <c:v>50.69</c:v>
                </c:pt>
                <c:pt idx="19568">
                  <c:v>21.77</c:v>
                </c:pt>
                <c:pt idx="19569">
                  <c:v>39.51</c:v>
                </c:pt>
                <c:pt idx="19570">
                  <c:v>47.58</c:v>
                </c:pt>
                <c:pt idx="19571">
                  <c:v>53.11</c:v>
                </c:pt>
                <c:pt idx="19572">
                  <c:v>38.92</c:v>
                </c:pt>
                <c:pt idx="19573">
                  <c:v>24.23</c:v>
                </c:pt>
                <c:pt idx="19574">
                  <c:v>82.18</c:v>
                </c:pt>
                <c:pt idx="19575">
                  <c:v>19.71</c:v>
                </c:pt>
                <c:pt idx="19576">
                  <c:v>50.54</c:v>
                </c:pt>
                <c:pt idx="19577">
                  <c:v>21.58</c:v>
                </c:pt>
                <c:pt idx="19578">
                  <c:v>39.5</c:v>
                </c:pt>
                <c:pt idx="19579">
                  <c:v>47.38</c:v>
                </c:pt>
                <c:pt idx="19580">
                  <c:v>53.37</c:v>
                </c:pt>
                <c:pt idx="19581">
                  <c:v>38.799999999999997</c:v>
                </c:pt>
                <c:pt idx="19582">
                  <c:v>24.42</c:v>
                </c:pt>
                <c:pt idx="19583">
                  <c:v>82.34</c:v>
                </c:pt>
                <c:pt idx="19584">
                  <c:v>19.7</c:v>
                </c:pt>
                <c:pt idx="19585">
                  <c:v>50.38</c:v>
                </c:pt>
                <c:pt idx="19586">
                  <c:v>21.38</c:v>
                </c:pt>
                <c:pt idx="19587">
                  <c:v>39.49</c:v>
                </c:pt>
                <c:pt idx="19588">
                  <c:v>47.18</c:v>
                </c:pt>
                <c:pt idx="19589">
                  <c:v>53.63</c:v>
                </c:pt>
                <c:pt idx="19590">
                  <c:v>38.68</c:v>
                </c:pt>
                <c:pt idx="19591">
                  <c:v>24.61</c:v>
                </c:pt>
                <c:pt idx="19592">
                  <c:v>82.49</c:v>
                </c:pt>
                <c:pt idx="19593">
                  <c:v>19.68</c:v>
                </c:pt>
                <c:pt idx="19594">
                  <c:v>50.22</c:v>
                </c:pt>
                <c:pt idx="19595">
                  <c:v>21.19</c:v>
                </c:pt>
                <c:pt idx="19596">
                  <c:v>39.47</c:v>
                </c:pt>
                <c:pt idx="19597">
                  <c:v>46.98</c:v>
                </c:pt>
                <c:pt idx="19598">
                  <c:v>53.89</c:v>
                </c:pt>
                <c:pt idx="19599">
                  <c:v>38.56</c:v>
                </c:pt>
                <c:pt idx="19600">
                  <c:v>24.8</c:v>
                </c:pt>
                <c:pt idx="19601">
                  <c:v>82.64</c:v>
                </c:pt>
                <c:pt idx="19602">
                  <c:v>19.66</c:v>
                </c:pt>
                <c:pt idx="19603">
                  <c:v>50.06</c:v>
                </c:pt>
                <c:pt idx="19604">
                  <c:v>21</c:v>
                </c:pt>
                <c:pt idx="19605">
                  <c:v>39.46</c:v>
                </c:pt>
                <c:pt idx="19606">
                  <c:v>46.78</c:v>
                </c:pt>
                <c:pt idx="19607">
                  <c:v>54.15</c:v>
                </c:pt>
                <c:pt idx="19608">
                  <c:v>38.44</c:v>
                </c:pt>
                <c:pt idx="19609">
                  <c:v>24.99</c:v>
                </c:pt>
                <c:pt idx="19610">
                  <c:v>82.78</c:v>
                </c:pt>
                <c:pt idx="19611">
                  <c:v>19.64</c:v>
                </c:pt>
                <c:pt idx="19612">
                  <c:v>49.9</c:v>
                </c:pt>
                <c:pt idx="19613">
                  <c:v>20.8</c:v>
                </c:pt>
                <c:pt idx="19614">
                  <c:v>39.44</c:v>
                </c:pt>
                <c:pt idx="19615">
                  <c:v>46.58</c:v>
                </c:pt>
                <c:pt idx="19616">
                  <c:v>54.41</c:v>
                </c:pt>
                <c:pt idx="19617">
                  <c:v>38.31</c:v>
                </c:pt>
                <c:pt idx="19618">
                  <c:v>25.18</c:v>
                </c:pt>
                <c:pt idx="19619">
                  <c:v>82.91</c:v>
                </c:pt>
                <c:pt idx="19620">
                  <c:v>19.62</c:v>
                </c:pt>
                <c:pt idx="19621">
                  <c:v>49.75</c:v>
                </c:pt>
                <c:pt idx="19622">
                  <c:v>20.61</c:v>
                </c:pt>
                <c:pt idx="19623">
                  <c:v>39.42</c:v>
                </c:pt>
                <c:pt idx="19624">
                  <c:v>46.38</c:v>
                </c:pt>
                <c:pt idx="19625">
                  <c:v>54.67</c:v>
                </c:pt>
                <c:pt idx="19626">
                  <c:v>38.19</c:v>
                </c:pt>
                <c:pt idx="19627">
                  <c:v>25.37</c:v>
                </c:pt>
                <c:pt idx="19628">
                  <c:v>83.04</c:v>
                </c:pt>
                <c:pt idx="19629">
                  <c:v>19.600000000000001</c:v>
                </c:pt>
                <c:pt idx="19630">
                  <c:v>49.59</c:v>
                </c:pt>
                <c:pt idx="19631">
                  <c:v>20.420000000000002</c:v>
                </c:pt>
                <c:pt idx="19632">
                  <c:v>39.4</c:v>
                </c:pt>
                <c:pt idx="19633">
                  <c:v>46.17</c:v>
                </c:pt>
                <c:pt idx="19634">
                  <c:v>54.93</c:v>
                </c:pt>
                <c:pt idx="19635">
                  <c:v>38.06</c:v>
                </c:pt>
                <c:pt idx="19636">
                  <c:v>25.56</c:v>
                </c:pt>
                <c:pt idx="19637">
                  <c:v>83.16</c:v>
                </c:pt>
                <c:pt idx="19638">
                  <c:v>19.579999999999998</c:v>
                </c:pt>
                <c:pt idx="19639">
                  <c:v>49.43</c:v>
                </c:pt>
                <c:pt idx="19640">
                  <c:v>20.22</c:v>
                </c:pt>
                <c:pt idx="19641">
                  <c:v>39.369999999999997</c:v>
                </c:pt>
                <c:pt idx="19642">
                  <c:v>45.97</c:v>
                </c:pt>
                <c:pt idx="19643">
                  <c:v>55.19</c:v>
                </c:pt>
                <c:pt idx="19644">
                  <c:v>37.94</c:v>
                </c:pt>
                <c:pt idx="19645">
                  <c:v>25.75</c:v>
                </c:pt>
                <c:pt idx="19646">
                  <c:v>83.27</c:v>
                </c:pt>
                <c:pt idx="19647">
                  <c:v>19.55</c:v>
                </c:pt>
                <c:pt idx="19648">
                  <c:v>49.27</c:v>
                </c:pt>
                <c:pt idx="19649">
                  <c:v>20.03</c:v>
                </c:pt>
                <c:pt idx="19650">
                  <c:v>39.35</c:v>
                </c:pt>
                <c:pt idx="19651">
                  <c:v>45.77</c:v>
                </c:pt>
                <c:pt idx="19652">
                  <c:v>55.45</c:v>
                </c:pt>
                <c:pt idx="19653">
                  <c:v>37.81</c:v>
                </c:pt>
                <c:pt idx="19654">
                  <c:v>25.95</c:v>
                </c:pt>
                <c:pt idx="19655">
                  <c:v>83.37</c:v>
                </c:pt>
                <c:pt idx="19656">
                  <c:v>19.53</c:v>
                </c:pt>
                <c:pt idx="19657">
                  <c:v>49.11</c:v>
                </c:pt>
                <c:pt idx="19658">
                  <c:v>19.84</c:v>
                </c:pt>
                <c:pt idx="19659">
                  <c:v>39.32</c:v>
                </c:pt>
                <c:pt idx="19660">
                  <c:v>45.57</c:v>
                </c:pt>
                <c:pt idx="19661">
                  <c:v>55.71</c:v>
                </c:pt>
                <c:pt idx="19662">
                  <c:v>37.68</c:v>
                </c:pt>
                <c:pt idx="19663">
                  <c:v>26.14</c:v>
                </c:pt>
                <c:pt idx="19664">
                  <c:v>83.46</c:v>
                </c:pt>
                <c:pt idx="19665">
                  <c:v>19.5</c:v>
                </c:pt>
                <c:pt idx="19666">
                  <c:v>48.96</c:v>
                </c:pt>
                <c:pt idx="19667">
                  <c:v>19.649999999999999</c:v>
                </c:pt>
                <c:pt idx="19668">
                  <c:v>39.299999999999997</c:v>
                </c:pt>
                <c:pt idx="19669">
                  <c:v>45.37</c:v>
                </c:pt>
                <c:pt idx="19670">
                  <c:v>55.97</c:v>
                </c:pt>
                <c:pt idx="19671">
                  <c:v>37.549999999999997</c:v>
                </c:pt>
                <c:pt idx="19672">
                  <c:v>26.33</c:v>
                </c:pt>
                <c:pt idx="19673">
                  <c:v>83.55</c:v>
                </c:pt>
                <c:pt idx="19674">
                  <c:v>19.48</c:v>
                </c:pt>
                <c:pt idx="19675">
                  <c:v>48.8</c:v>
                </c:pt>
                <c:pt idx="19676">
                  <c:v>19.45</c:v>
                </c:pt>
                <c:pt idx="19677">
                  <c:v>39.270000000000003</c:v>
                </c:pt>
                <c:pt idx="19678">
                  <c:v>45.16</c:v>
                </c:pt>
                <c:pt idx="19679">
                  <c:v>56.23</c:v>
                </c:pt>
                <c:pt idx="19680">
                  <c:v>37.42</c:v>
                </c:pt>
                <c:pt idx="19681">
                  <c:v>26.52</c:v>
                </c:pt>
                <c:pt idx="19682">
                  <c:v>83.62</c:v>
                </c:pt>
                <c:pt idx="19683">
                  <c:v>19.45</c:v>
                </c:pt>
                <c:pt idx="19684">
                  <c:v>48.64</c:v>
                </c:pt>
                <c:pt idx="19685">
                  <c:v>19.260000000000002</c:v>
                </c:pt>
                <c:pt idx="19686">
                  <c:v>39.24</c:v>
                </c:pt>
                <c:pt idx="19687">
                  <c:v>44.96</c:v>
                </c:pt>
                <c:pt idx="19688">
                  <c:v>56.49</c:v>
                </c:pt>
                <c:pt idx="19689">
                  <c:v>37.29</c:v>
                </c:pt>
                <c:pt idx="19690">
                  <c:v>26.71</c:v>
                </c:pt>
                <c:pt idx="19691">
                  <c:v>83.68</c:v>
                </c:pt>
                <c:pt idx="19692">
                  <c:v>19.420000000000002</c:v>
                </c:pt>
                <c:pt idx="19693">
                  <c:v>48.48</c:v>
                </c:pt>
                <c:pt idx="19694">
                  <c:v>19.07</c:v>
                </c:pt>
                <c:pt idx="19695">
                  <c:v>39.200000000000003</c:v>
                </c:pt>
                <c:pt idx="19696">
                  <c:v>44.76</c:v>
                </c:pt>
                <c:pt idx="19697">
                  <c:v>56.75</c:v>
                </c:pt>
                <c:pt idx="19698">
                  <c:v>37.159999999999997</c:v>
                </c:pt>
                <c:pt idx="19699">
                  <c:v>26.91</c:v>
                </c:pt>
                <c:pt idx="19700">
                  <c:v>83.73</c:v>
                </c:pt>
                <c:pt idx="19701">
                  <c:v>19.39</c:v>
                </c:pt>
                <c:pt idx="19702">
                  <c:v>48.33</c:v>
                </c:pt>
                <c:pt idx="19703">
                  <c:v>18.87</c:v>
                </c:pt>
                <c:pt idx="19704">
                  <c:v>39.17</c:v>
                </c:pt>
                <c:pt idx="19705">
                  <c:v>44.55</c:v>
                </c:pt>
                <c:pt idx="19706">
                  <c:v>57.01</c:v>
                </c:pt>
                <c:pt idx="19707">
                  <c:v>37.03</c:v>
                </c:pt>
                <c:pt idx="19708">
                  <c:v>27.1</c:v>
                </c:pt>
                <c:pt idx="19709">
                  <c:v>83.78</c:v>
                </c:pt>
                <c:pt idx="19710">
                  <c:v>19.36</c:v>
                </c:pt>
                <c:pt idx="19711">
                  <c:v>48.17</c:v>
                </c:pt>
                <c:pt idx="19712">
                  <c:v>18.68</c:v>
                </c:pt>
                <c:pt idx="19713">
                  <c:v>39.14</c:v>
                </c:pt>
                <c:pt idx="19714">
                  <c:v>44.35</c:v>
                </c:pt>
                <c:pt idx="19715">
                  <c:v>57.27</c:v>
                </c:pt>
                <c:pt idx="19716">
                  <c:v>36.89</c:v>
                </c:pt>
                <c:pt idx="19717">
                  <c:v>27.29</c:v>
                </c:pt>
                <c:pt idx="19718">
                  <c:v>83.81</c:v>
                </c:pt>
                <c:pt idx="19719">
                  <c:v>19.32</c:v>
                </c:pt>
                <c:pt idx="19720">
                  <c:v>48.01</c:v>
                </c:pt>
                <c:pt idx="19721">
                  <c:v>18.489999999999998</c:v>
                </c:pt>
                <c:pt idx="19722">
                  <c:v>39.1</c:v>
                </c:pt>
                <c:pt idx="19723">
                  <c:v>44.15</c:v>
                </c:pt>
                <c:pt idx="19724">
                  <c:v>57.53</c:v>
                </c:pt>
                <c:pt idx="19725">
                  <c:v>36.76</c:v>
                </c:pt>
                <c:pt idx="19726">
                  <c:v>27.48</c:v>
                </c:pt>
                <c:pt idx="19727">
                  <c:v>83.83</c:v>
                </c:pt>
                <c:pt idx="19728">
                  <c:v>19.29</c:v>
                </c:pt>
                <c:pt idx="19729">
                  <c:v>47.86</c:v>
                </c:pt>
                <c:pt idx="19730">
                  <c:v>18.29</c:v>
                </c:pt>
                <c:pt idx="19731">
                  <c:v>39.06</c:v>
                </c:pt>
                <c:pt idx="19732">
                  <c:v>43.94</c:v>
                </c:pt>
                <c:pt idx="19733">
                  <c:v>57.79</c:v>
                </c:pt>
                <c:pt idx="19734">
                  <c:v>36.630000000000003</c:v>
                </c:pt>
                <c:pt idx="19735">
                  <c:v>27.68</c:v>
                </c:pt>
                <c:pt idx="19736">
                  <c:v>83.84</c:v>
                </c:pt>
                <c:pt idx="19737">
                  <c:v>19.260000000000002</c:v>
                </c:pt>
                <c:pt idx="19738">
                  <c:v>47.7</c:v>
                </c:pt>
                <c:pt idx="19739">
                  <c:v>18.100000000000001</c:v>
                </c:pt>
                <c:pt idx="19740">
                  <c:v>39.020000000000003</c:v>
                </c:pt>
                <c:pt idx="19741">
                  <c:v>43.74</c:v>
                </c:pt>
                <c:pt idx="19742">
                  <c:v>58.05</c:v>
                </c:pt>
                <c:pt idx="19743">
                  <c:v>36.49</c:v>
                </c:pt>
                <c:pt idx="19744">
                  <c:v>27.87</c:v>
                </c:pt>
                <c:pt idx="19745">
                  <c:v>83.83</c:v>
                </c:pt>
                <c:pt idx="19746">
                  <c:v>19.22</c:v>
                </c:pt>
                <c:pt idx="19747">
                  <c:v>47.54</c:v>
                </c:pt>
                <c:pt idx="19748">
                  <c:v>17.91</c:v>
                </c:pt>
                <c:pt idx="19749">
                  <c:v>38.979999999999997</c:v>
                </c:pt>
                <c:pt idx="19750">
                  <c:v>43.54</c:v>
                </c:pt>
                <c:pt idx="19751">
                  <c:v>58.31</c:v>
                </c:pt>
                <c:pt idx="19752">
                  <c:v>36.35</c:v>
                </c:pt>
                <c:pt idx="19753">
                  <c:v>28.06</c:v>
                </c:pt>
                <c:pt idx="19754">
                  <c:v>83.82</c:v>
                </c:pt>
                <c:pt idx="19755">
                  <c:v>19.18</c:v>
                </c:pt>
                <c:pt idx="19756">
                  <c:v>47.39</c:v>
                </c:pt>
                <c:pt idx="19757">
                  <c:v>17.71</c:v>
                </c:pt>
                <c:pt idx="19758">
                  <c:v>38.94</c:v>
                </c:pt>
                <c:pt idx="19759">
                  <c:v>43.33</c:v>
                </c:pt>
                <c:pt idx="19760">
                  <c:v>58.57</c:v>
                </c:pt>
                <c:pt idx="19761">
                  <c:v>36.22</c:v>
                </c:pt>
                <c:pt idx="19762">
                  <c:v>28.26</c:v>
                </c:pt>
                <c:pt idx="19763">
                  <c:v>83.8</c:v>
                </c:pt>
                <c:pt idx="19764">
                  <c:v>19.14</c:v>
                </c:pt>
                <c:pt idx="19765">
                  <c:v>47.23</c:v>
                </c:pt>
                <c:pt idx="19766">
                  <c:v>17.52</c:v>
                </c:pt>
                <c:pt idx="19767">
                  <c:v>38.9</c:v>
                </c:pt>
                <c:pt idx="19768">
                  <c:v>43.13</c:v>
                </c:pt>
                <c:pt idx="19769">
                  <c:v>58.83</c:v>
                </c:pt>
                <c:pt idx="19770">
                  <c:v>36.08</c:v>
                </c:pt>
                <c:pt idx="19771">
                  <c:v>28.45</c:v>
                </c:pt>
                <c:pt idx="19772">
                  <c:v>83.76</c:v>
                </c:pt>
                <c:pt idx="19773">
                  <c:v>19.11</c:v>
                </c:pt>
                <c:pt idx="19774">
                  <c:v>47.07</c:v>
                </c:pt>
                <c:pt idx="19775">
                  <c:v>17.329999999999998</c:v>
                </c:pt>
                <c:pt idx="19776">
                  <c:v>38.85</c:v>
                </c:pt>
                <c:pt idx="19777">
                  <c:v>42.92</c:v>
                </c:pt>
                <c:pt idx="19778">
                  <c:v>59.1</c:v>
                </c:pt>
                <c:pt idx="19779">
                  <c:v>35.94</c:v>
                </c:pt>
                <c:pt idx="19780">
                  <c:v>28.65</c:v>
                </c:pt>
                <c:pt idx="19781">
                  <c:v>83.72</c:v>
                </c:pt>
                <c:pt idx="19782">
                  <c:v>19.059999999999999</c:v>
                </c:pt>
                <c:pt idx="19783">
                  <c:v>46.92</c:v>
                </c:pt>
                <c:pt idx="19784">
                  <c:v>17.13</c:v>
                </c:pt>
                <c:pt idx="19785">
                  <c:v>38.81</c:v>
                </c:pt>
                <c:pt idx="19786">
                  <c:v>42.72</c:v>
                </c:pt>
                <c:pt idx="19787">
                  <c:v>59.36</c:v>
                </c:pt>
                <c:pt idx="19788">
                  <c:v>35.799999999999997</c:v>
                </c:pt>
                <c:pt idx="19789">
                  <c:v>28.84</c:v>
                </c:pt>
                <c:pt idx="19790">
                  <c:v>83.66</c:v>
                </c:pt>
                <c:pt idx="19791">
                  <c:v>19.02</c:v>
                </c:pt>
                <c:pt idx="19792">
                  <c:v>46.76</c:v>
                </c:pt>
                <c:pt idx="19793">
                  <c:v>16.940000000000001</c:v>
                </c:pt>
                <c:pt idx="19794">
                  <c:v>38.76</c:v>
                </c:pt>
                <c:pt idx="19795">
                  <c:v>42.51</c:v>
                </c:pt>
                <c:pt idx="19796">
                  <c:v>59.62</c:v>
                </c:pt>
                <c:pt idx="19797">
                  <c:v>35.659999999999997</c:v>
                </c:pt>
                <c:pt idx="19798">
                  <c:v>29.04</c:v>
                </c:pt>
                <c:pt idx="19799">
                  <c:v>83.59</c:v>
                </c:pt>
                <c:pt idx="19800">
                  <c:v>18.98</c:v>
                </c:pt>
                <c:pt idx="19801">
                  <c:v>46.61</c:v>
                </c:pt>
                <c:pt idx="19802">
                  <c:v>16.75</c:v>
                </c:pt>
                <c:pt idx="19803">
                  <c:v>38.71</c:v>
                </c:pt>
                <c:pt idx="19804">
                  <c:v>42.31</c:v>
                </c:pt>
                <c:pt idx="19805">
                  <c:v>59.88</c:v>
                </c:pt>
                <c:pt idx="19806">
                  <c:v>35.520000000000003</c:v>
                </c:pt>
                <c:pt idx="19807">
                  <c:v>29.23</c:v>
                </c:pt>
                <c:pt idx="19808">
                  <c:v>83.52</c:v>
                </c:pt>
                <c:pt idx="19809">
                  <c:v>18.940000000000001</c:v>
                </c:pt>
                <c:pt idx="19810">
                  <c:v>46.45</c:v>
                </c:pt>
                <c:pt idx="19811">
                  <c:v>16.55</c:v>
                </c:pt>
                <c:pt idx="19812">
                  <c:v>38.659999999999997</c:v>
                </c:pt>
                <c:pt idx="19813">
                  <c:v>42.1</c:v>
                </c:pt>
                <c:pt idx="19814">
                  <c:v>60.14</c:v>
                </c:pt>
                <c:pt idx="19815">
                  <c:v>35.380000000000003</c:v>
                </c:pt>
                <c:pt idx="19816">
                  <c:v>29.43</c:v>
                </c:pt>
                <c:pt idx="19817">
                  <c:v>83.43</c:v>
                </c:pt>
                <c:pt idx="19818">
                  <c:v>18.89</c:v>
                </c:pt>
                <c:pt idx="19819">
                  <c:v>46.29</c:v>
                </c:pt>
                <c:pt idx="19820">
                  <c:v>16.36</c:v>
                </c:pt>
                <c:pt idx="19821">
                  <c:v>38.61</c:v>
                </c:pt>
                <c:pt idx="19822">
                  <c:v>41.9</c:v>
                </c:pt>
                <c:pt idx="19823">
                  <c:v>60.4</c:v>
                </c:pt>
                <c:pt idx="19824">
                  <c:v>35.24</c:v>
                </c:pt>
                <c:pt idx="19825">
                  <c:v>29.62</c:v>
                </c:pt>
                <c:pt idx="19826">
                  <c:v>83.34</c:v>
                </c:pt>
                <c:pt idx="19827">
                  <c:v>18.850000000000001</c:v>
                </c:pt>
                <c:pt idx="19828">
                  <c:v>46.14</c:v>
                </c:pt>
                <c:pt idx="19829">
                  <c:v>16.170000000000002</c:v>
                </c:pt>
                <c:pt idx="19830">
                  <c:v>38.549999999999997</c:v>
                </c:pt>
                <c:pt idx="19831">
                  <c:v>41.69</c:v>
                </c:pt>
                <c:pt idx="19832">
                  <c:v>60.66</c:v>
                </c:pt>
                <c:pt idx="19833">
                  <c:v>35.1</c:v>
                </c:pt>
                <c:pt idx="19834">
                  <c:v>29.82</c:v>
                </c:pt>
                <c:pt idx="19835">
                  <c:v>83.24</c:v>
                </c:pt>
                <c:pt idx="19836">
                  <c:v>18.8</c:v>
                </c:pt>
                <c:pt idx="19837">
                  <c:v>45.98</c:v>
                </c:pt>
                <c:pt idx="19838">
                  <c:v>15.97</c:v>
                </c:pt>
                <c:pt idx="19839">
                  <c:v>38.5</c:v>
                </c:pt>
                <c:pt idx="19840">
                  <c:v>41.48</c:v>
                </c:pt>
                <c:pt idx="19841">
                  <c:v>60.92</c:v>
                </c:pt>
                <c:pt idx="19842">
                  <c:v>34.950000000000003</c:v>
                </c:pt>
                <c:pt idx="19843">
                  <c:v>30.01</c:v>
                </c:pt>
                <c:pt idx="19844">
                  <c:v>83.12</c:v>
                </c:pt>
                <c:pt idx="19845">
                  <c:v>18.75</c:v>
                </c:pt>
                <c:pt idx="19846">
                  <c:v>45.83</c:v>
                </c:pt>
                <c:pt idx="19847">
                  <c:v>15.78</c:v>
                </c:pt>
                <c:pt idx="19848">
                  <c:v>38.44</c:v>
                </c:pt>
                <c:pt idx="19849">
                  <c:v>41.28</c:v>
                </c:pt>
                <c:pt idx="19850">
                  <c:v>61.19</c:v>
                </c:pt>
                <c:pt idx="19851">
                  <c:v>34.81</c:v>
                </c:pt>
                <c:pt idx="19852">
                  <c:v>30.21</c:v>
                </c:pt>
                <c:pt idx="19853">
                  <c:v>83.01</c:v>
                </c:pt>
                <c:pt idx="19854">
                  <c:v>18.7</c:v>
                </c:pt>
                <c:pt idx="19855">
                  <c:v>45.67</c:v>
                </c:pt>
                <c:pt idx="19856">
                  <c:v>15.59</c:v>
                </c:pt>
                <c:pt idx="19857">
                  <c:v>38.380000000000003</c:v>
                </c:pt>
                <c:pt idx="19858">
                  <c:v>41.07</c:v>
                </c:pt>
                <c:pt idx="19859">
                  <c:v>61.45</c:v>
                </c:pt>
                <c:pt idx="19860">
                  <c:v>34.67</c:v>
                </c:pt>
                <c:pt idx="19861">
                  <c:v>30.4</c:v>
                </c:pt>
                <c:pt idx="19862">
                  <c:v>82.88</c:v>
                </c:pt>
                <c:pt idx="19863">
                  <c:v>18.649999999999999</c:v>
                </c:pt>
                <c:pt idx="19864">
                  <c:v>45.51</c:v>
                </c:pt>
                <c:pt idx="19865">
                  <c:v>15.4</c:v>
                </c:pt>
                <c:pt idx="19866">
                  <c:v>38.32</c:v>
                </c:pt>
                <c:pt idx="19867">
                  <c:v>40.869999999999997</c:v>
                </c:pt>
                <c:pt idx="19868">
                  <c:v>61.71</c:v>
                </c:pt>
                <c:pt idx="19869">
                  <c:v>34.520000000000003</c:v>
                </c:pt>
                <c:pt idx="19870">
                  <c:v>30.6</c:v>
                </c:pt>
                <c:pt idx="19871">
                  <c:v>82.75</c:v>
                </c:pt>
                <c:pt idx="19872">
                  <c:v>18.600000000000001</c:v>
                </c:pt>
                <c:pt idx="19873">
                  <c:v>45.36</c:v>
                </c:pt>
                <c:pt idx="19874">
                  <c:v>15.2</c:v>
                </c:pt>
                <c:pt idx="19875">
                  <c:v>38.26</c:v>
                </c:pt>
                <c:pt idx="19876">
                  <c:v>40.659999999999997</c:v>
                </c:pt>
                <c:pt idx="19877">
                  <c:v>61.97</c:v>
                </c:pt>
                <c:pt idx="19878">
                  <c:v>34.369999999999997</c:v>
                </c:pt>
                <c:pt idx="19879">
                  <c:v>30.8</c:v>
                </c:pt>
                <c:pt idx="19880">
                  <c:v>82.61</c:v>
                </c:pt>
                <c:pt idx="19881">
                  <c:v>18.55</c:v>
                </c:pt>
                <c:pt idx="19882">
                  <c:v>45.2</c:v>
                </c:pt>
                <c:pt idx="19883">
                  <c:v>15.01</c:v>
                </c:pt>
                <c:pt idx="19884">
                  <c:v>38.200000000000003</c:v>
                </c:pt>
                <c:pt idx="19885">
                  <c:v>40.450000000000003</c:v>
                </c:pt>
                <c:pt idx="19886">
                  <c:v>62.23</c:v>
                </c:pt>
                <c:pt idx="19887">
                  <c:v>34.229999999999997</c:v>
                </c:pt>
                <c:pt idx="19888">
                  <c:v>30.99</c:v>
                </c:pt>
                <c:pt idx="19889">
                  <c:v>82.46</c:v>
                </c:pt>
                <c:pt idx="19890">
                  <c:v>18.5</c:v>
                </c:pt>
                <c:pt idx="19891">
                  <c:v>45.05</c:v>
                </c:pt>
                <c:pt idx="19892">
                  <c:v>14.82</c:v>
                </c:pt>
                <c:pt idx="19893">
                  <c:v>38.14</c:v>
                </c:pt>
                <c:pt idx="19894">
                  <c:v>40.25</c:v>
                </c:pt>
                <c:pt idx="19895">
                  <c:v>62.49</c:v>
                </c:pt>
                <c:pt idx="19896">
                  <c:v>34.08</c:v>
                </c:pt>
                <c:pt idx="19897">
                  <c:v>31.19</c:v>
                </c:pt>
                <c:pt idx="19898">
                  <c:v>82.31</c:v>
                </c:pt>
                <c:pt idx="19899">
                  <c:v>18.440000000000001</c:v>
                </c:pt>
                <c:pt idx="19900">
                  <c:v>44.89</c:v>
                </c:pt>
                <c:pt idx="19901">
                  <c:v>14.62</c:v>
                </c:pt>
                <c:pt idx="19902">
                  <c:v>38.07</c:v>
                </c:pt>
                <c:pt idx="19903">
                  <c:v>40.04</c:v>
                </c:pt>
                <c:pt idx="19904">
                  <c:v>62.76</c:v>
                </c:pt>
                <c:pt idx="19905">
                  <c:v>33.93</c:v>
                </c:pt>
                <c:pt idx="19906">
                  <c:v>31.38</c:v>
                </c:pt>
                <c:pt idx="19907">
                  <c:v>82.15</c:v>
                </c:pt>
                <c:pt idx="19908">
                  <c:v>18.39</c:v>
                </c:pt>
                <c:pt idx="19909">
                  <c:v>44.74</c:v>
                </c:pt>
                <c:pt idx="19910">
                  <c:v>14.43</c:v>
                </c:pt>
                <c:pt idx="19911">
                  <c:v>38.01</c:v>
                </c:pt>
                <c:pt idx="19912">
                  <c:v>39.83</c:v>
                </c:pt>
                <c:pt idx="19913">
                  <c:v>63.02</c:v>
                </c:pt>
                <c:pt idx="19914">
                  <c:v>33.79</c:v>
                </c:pt>
                <c:pt idx="19915">
                  <c:v>31.58</c:v>
                </c:pt>
                <c:pt idx="19916">
                  <c:v>81.99</c:v>
                </c:pt>
                <c:pt idx="19917">
                  <c:v>18.329999999999998</c:v>
                </c:pt>
                <c:pt idx="19918">
                  <c:v>44.58</c:v>
                </c:pt>
                <c:pt idx="19919">
                  <c:v>14.24</c:v>
                </c:pt>
                <c:pt idx="19920">
                  <c:v>37.94</c:v>
                </c:pt>
                <c:pt idx="19921">
                  <c:v>39.630000000000003</c:v>
                </c:pt>
                <c:pt idx="19922">
                  <c:v>63.28</c:v>
                </c:pt>
                <c:pt idx="19923">
                  <c:v>33.64</c:v>
                </c:pt>
                <c:pt idx="19924">
                  <c:v>31.78</c:v>
                </c:pt>
                <c:pt idx="19925">
                  <c:v>81.819999999999993</c:v>
                </c:pt>
                <c:pt idx="19926">
                  <c:v>18.27</c:v>
                </c:pt>
                <c:pt idx="19927">
                  <c:v>44.43</c:v>
                </c:pt>
                <c:pt idx="19928">
                  <c:v>14.04</c:v>
                </c:pt>
                <c:pt idx="19929">
                  <c:v>37.869999999999997</c:v>
                </c:pt>
                <c:pt idx="19930">
                  <c:v>39.42</c:v>
                </c:pt>
                <c:pt idx="19931">
                  <c:v>63.54</c:v>
                </c:pt>
                <c:pt idx="19932">
                  <c:v>33.49</c:v>
                </c:pt>
                <c:pt idx="19933">
                  <c:v>31.98</c:v>
                </c:pt>
                <c:pt idx="19934">
                  <c:v>81.650000000000006</c:v>
                </c:pt>
                <c:pt idx="19935">
                  <c:v>18.21</c:v>
                </c:pt>
                <c:pt idx="19936">
                  <c:v>44.27</c:v>
                </c:pt>
                <c:pt idx="19937">
                  <c:v>13.85</c:v>
                </c:pt>
                <c:pt idx="19938">
                  <c:v>37.799999999999997</c:v>
                </c:pt>
                <c:pt idx="19939">
                  <c:v>39.21</c:v>
                </c:pt>
                <c:pt idx="19940">
                  <c:v>63.8</c:v>
                </c:pt>
                <c:pt idx="19941">
                  <c:v>33.340000000000003</c:v>
                </c:pt>
                <c:pt idx="19942">
                  <c:v>32.17</c:v>
                </c:pt>
                <c:pt idx="19943">
                  <c:v>81.47</c:v>
                </c:pt>
                <c:pt idx="19944">
                  <c:v>18.149999999999999</c:v>
                </c:pt>
                <c:pt idx="19945">
                  <c:v>44.12</c:v>
                </c:pt>
                <c:pt idx="19946">
                  <c:v>13.66</c:v>
                </c:pt>
                <c:pt idx="19947">
                  <c:v>37.729999999999997</c:v>
                </c:pt>
                <c:pt idx="19948">
                  <c:v>39</c:v>
                </c:pt>
                <c:pt idx="19949">
                  <c:v>64.069999999999993</c:v>
                </c:pt>
                <c:pt idx="19950">
                  <c:v>33.19</c:v>
                </c:pt>
                <c:pt idx="19951">
                  <c:v>32.369999999999997</c:v>
                </c:pt>
                <c:pt idx="19952">
                  <c:v>81.290000000000006</c:v>
                </c:pt>
                <c:pt idx="19953">
                  <c:v>18.09</c:v>
                </c:pt>
                <c:pt idx="19954">
                  <c:v>43.96</c:v>
                </c:pt>
                <c:pt idx="19955">
                  <c:v>13.47</c:v>
                </c:pt>
                <c:pt idx="19956">
                  <c:v>37.659999999999997</c:v>
                </c:pt>
                <c:pt idx="19957">
                  <c:v>38.799999999999997</c:v>
                </c:pt>
                <c:pt idx="19958">
                  <c:v>64.33</c:v>
                </c:pt>
                <c:pt idx="19959">
                  <c:v>33.04</c:v>
                </c:pt>
                <c:pt idx="19960">
                  <c:v>32.57</c:v>
                </c:pt>
                <c:pt idx="19961">
                  <c:v>81.11</c:v>
                </c:pt>
                <c:pt idx="19962">
                  <c:v>18.03</c:v>
                </c:pt>
                <c:pt idx="19963">
                  <c:v>43.81</c:v>
                </c:pt>
                <c:pt idx="19964">
                  <c:v>13.27</c:v>
                </c:pt>
                <c:pt idx="19965">
                  <c:v>37.58</c:v>
                </c:pt>
                <c:pt idx="19966">
                  <c:v>38.590000000000003</c:v>
                </c:pt>
                <c:pt idx="19967">
                  <c:v>64.59</c:v>
                </c:pt>
                <c:pt idx="19968">
                  <c:v>32.89</c:v>
                </c:pt>
                <c:pt idx="19969">
                  <c:v>32.770000000000003</c:v>
                </c:pt>
                <c:pt idx="19970">
                  <c:v>80.92</c:v>
                </c:pt>
                <c:pt idx="19971">
                  <c:v>17.97</c:v>
                </c:pt>
                <c:pt idx="19972">
                  <c:v>43.65</c:v>
                </c:pt>
                <c:pt idx="19973">
                  <c:v>13.08</c:v>
                </c:pt>
                <c:pt idx="19974">
                  <c:v>37.51</c:v>
                </c:pt>
                <c:pt idx="19975">
                  <c:v>38.380000000000003</c:v>
                </c:pt>
                <c:pt idx="19976">
                  <c:v>64.849999999999994</c:v>
                </c:pt>
                <c:pt idx="19977">
                  <c:v>32.74</c:v>
                </c:pt>
                <c:pt idx="19978">
                  <c:v>32.96</c:v>
                </c:pt>
                <c:pt idx="19979">
                  <c:v>80.73</c:v>
                </c:pt>
                <c:pt idx="19980">
                  <c:v>17.899999999999999</c:v>
                </c:pt>
                <c:pt idx="19981">
                  <c:v>43.5</c:v>
                </c:pt>
                <c:pt idx="19982">
                  <c:v>12.89</c:v>
                </c:pt>
                <c:pt idx="19983">
                  <c:v>37.43</c:v>
                </c:pt>
                <c:pt idx="19984">
                  <c:v>38.17</c:v>
                </c:pt>
                <c:pt idx="19985">
                  <c:v>65.11</c:v>
                </c:pt>
                <c:pt idx="19986">
                  <c:v>32.590000000000003</c:v>
                </c:pt>
                <c:pt idx="19987">
                  <c:v>33.159999999999997</c:v>
                </c:pt>
                <c:pt idx="19988">
                  <c:v>80.53</c:v>
                </c:pt>
                <c:pt idx="19989">
                  <c:v>17.84</c:v>
                </c:pt>
                <c:pt idx="19990">
                  <c:v>43.35</c:v>
                </c:pt>
                <c:pt idx="19991">
                  <c:v>12.7</c:v>
                </c:pt>
                <c:pt idx="19992">
                  <c:v>37.36</c:v>
                </c:pt>
                <c:pt idx="19993">
                  <c:v>37.97</c:v>
                </c:pt>
                <c:pt idx="19994">
                  <c:v>65.38</c:v>
                </c:pt>
                <c:pt idx="19995">
                  <c:v>32.43</c:v>
                </c:pt>
                <c:pt idx="19996">
                  <c:v>33.36</c:v>
                </c:pt>
                <c:pt idx="19997">
                  <c:v>80.34</c:v>
                </c:pt>
                <c:pt idx="19998">
                  <c:v>17.77</c:v>
                </c:pt>
                <c:pt idx="19999">
                  <c:v>43.19</c:v>
                </c:pt>
                <c:pt idx="20000">
                  <c:v>12.5</c:v>
                </c:pt>
                <c:pt idx="20001">
                  <c:v>37.28</c:v>
                </c:pt>
                <c:pt idx="20002">
                  <c:v>37.76</c:v>
                </c:pt>
                <c:pt idx="20003">
                  <c:v>65.64</c:v>
                </c:pt>
                <c:pt idx="20004">
                  <c:v>32.28</c:v>
                </c:pt>
                <c:pt idx="20005">
                  <c:v>33.56</c:v>
                </c:pt>
                <c:pt idx="20006">
                  <c:v>80.14</c:v>
                </c:pt>
                <c:pt idx="20007">
                  <c:v>17.71</c:v>
                </c:pt>
                <c:pt idx="20008">
                  <c:v>43.04</c:v>
                </c:pt>
                <c:pt idx="20009">
                  <c:v>12.31</c:v>
                </c:pt>
                <c:pt idx="20010">
                  <c:v>37.200000000000003</c:v>
                </c:pt>
                <c:pt idx="20011">
                  <c:v>37.549999999999997</c:v>
                </c:pt>
                <c:pt idx="20012">
                  <c:v>65.900000000000006</c:v>
                </c:pt>
                <c:pt idx="20013">
                  <c:v>32.130000000000003</c:v>
                </c:pt>
                <c:pt idx="20014">
                  <c:v>33.76</c:v>
                </c:pt>
                <c:pt idx="20015">
                  <c:v>79.94</c:v>
                </c:pt>
                <c:pt idx="20016">
                  <c:v>17.64</c:v>
                </c:pt>
                <c:pt idx="20017">
                  <c:v>42.88</c:v>
                </c:pt>
                <c:pt idx="20018">
                  <c:v>12.12</c:v>
                </c:pt>
                <c:pt idx="20019">
                  <c:v>37.119999999999997</c:v>
                </c:pt>
                <c:pt idx="20020">
                  <c:v>37.340000000000003</c:v>
                </c:pt>
                <c:pt idx="20021">
                  <c:v>66.16</c:v>
                </c:pt>
                <c:pt idx="20022">
                  <c:v>31.97</c:v>
                </c:pt>
                <c:pt idx="20023">
                  <c:v>33.96</c:v>
                </c:pt>
                <c:pt idx="20024">
                  <c:v>79.73</c:v>
                </c:pt>
                <c:pt idx="20025">
                  <c:v>17.57</c:v>
                </c:pt>
                <c:pt idx="20026">
                  <c:v>42.73</c:v>
                </c:pt>
                <c:pt idx="20027">
                  <c:v>11.93</c:v>
                </c:pt>
                <c:pt idx="20028">
                  <c:v>37.03</c:v>
                </c:pt>
                <c:pt idx="20029">
                  <c:v>37.130000000000003</c:v>
                </c:pt>
                <c:pt idx="20030">
                  <c:v>66.42</c:v>
                </c:pt>
                <c:pt idx="20031">
                  <c:v>31.82</c:v>
                </c:pt>
                <c:pt idx="20032">
                  <c:v>34.15</c:v>
                </c:pt>
                <c:pt idx="20033">
                  <c:v>79.53</c:v>
                </c:pt>
                <c:pt idx="20034">
                  <c:v>10.199999999999999</c:v>
                </c:pt>
                <c:pt idx="20035">
                  <c:v>17.5</c:v>
                </c:pt>
                <c:pt idx="20036">
                  <c:v>42.58</c:v>
                </c:pt>
                <c:pt idx="20037">
                  <c:v>11.73</c:v>
                </c:pt>
                <c:pt idx="20038">
                  <c:v>36.950000000000003</c:v>
                </c:pt>
                <c:pt idx="20039">
                  <c:v>36.93</c:v>
                </c:pt>
                <c:pt idx="20040">
                  <c:v>66.680000000000007</c:v>
                </c:pt>
                <c:pt idx="20041">
                  <c:v>31.66</c:v>
                </c:pt>
                <c:pt idx="20042">
                  <c:v>34.35</c:v>
                </c:pt>
                <c:pt idx="20043">
                  <c:v>79.319999999999993</c:v>
                </c:pt>
                <c:pt idx="20044">
                  <c:v>10.39</c:v>
                </c:pt>
                <c:pt idx="20045">
                  <c:v>17.43</c:v>
                </c:pt>
                <c:pt idx="20046">
                  <c:v>42.42</c:v>
                </c:pt>
                <c:pt idx="20047">
                  <c:v>11.54</c:v>
                </c:pt>
                <c:pt idx="20048">
                  <c:v>36.869999999999997</c:v>
                </c:pt>
                <c:pt idx="20049">
                  <c:v>36.72</c:v>
                </c:pt>
                <c:pt idx="20050">
                  <c:v>66.95</c:v>
                </c:pt>
                <c:pt idx="20051">
                  <c:v>31.51</c:v>
                </c:pt>
                <c:pt idx="20052">
                  <c:v>34.549999999999997</c:v>
                </c:pt>
                <c:pt idx="20053">
                  <c:v>79.11</c:v>
                </c:pt>
                <c:pt idx="20054">
                  <c:v>10.59</c:v>
                </c:pt>
                <c:pt idx="20055">
                  <c:v>17.36</c:v>
                </c:pt>
                <c:pt idx="20056">
                  <c:v>42.27</c:v>
                </c:pt>
                <c:pt idx="20057">
                  <c:v>11.35</c:v>
                </c:pt>
                <c:pt idx="20058">
                  <c:v>36.78</c:v>
                </c:pt>
                <c:pt idx="20059">
                  <c:v>36.51</c:v>
                </c:pt>
                <c:pt idx="20060">
                  <c:v>67.209999999999994</c:v>
                </c:pt>
                <c:pt idx="20061">
                  <c:v>31.35</c:v>
                </c:pt>
                <c:pt idx="20062">
                  <c:v>34.75</c:v>
                </c:pt>
                <c:pt idx="20063">
                  <c:v>78.900000000000006</c:v>
                </c:pt>
                <c:pt idx="20064">
                  <c:v>10.78</c:v>
                </c:pt>
                <c:pt idx="20065">
                  <c:v>17.28</c:v>
                </c:pt>
                <c:pt idx="20066">
                  <c:v>42.11</c:v>
                </c:pt>
                <c:pt idx="20067">
                  <c:v>11.16</c:v>
                </c:pt>
                <c:pt idx="20068">
                  <c:v>36.69</c:v>
                </c:pt>
                <c:pt idx="20069">
                  <c:v>36.299999999999997</c:v>
                </c:pt>
                <c:pt idx="20070">
                  <c:v>67.47</c:v>
                </c:pt>
                <c:pt idx="20071">
                  <c:v>31.2</c:v>
                </c:pt>
                <c:pt idx="20072">
                  <c:v>34.950000000000003</c:v>
                </c:pt>
                <c:pt idx="20073">
                  <c:v>78.680000000000007</c:v>
                </c:pt>
                <c:pt idx="20074">
                  <c:v>10.98</c:v>
                </c:pt>
                <c:pt idx="20075">
                  <c:v>17.21</c:v>
                </c:pt>
                <c:pt idx="20076">
                  <c:v>41.96</c:v>
                </c:pt>
                <c:pt idx="20077">
                  <c:v>10.96</c:v>
                </c:pt>
                <c:pt idx="20078">
                  <c:v>36.6</c:v>
                </c:pt>
                <c:pt idx="20079">
                  <c:v>36.090000000000003</c:v>
                </c:pt>
                <c:pt idx="20080">
                  <c:v>67.73</c:v>
                </c:pt>
                <c:pt idx="20081">
                  <c:v>31.04</c:v>
                </c:pt>
                <c:pt idx="20082">
                  <c:v>35.15</c:v>
                </c:pt>
                <c:pt idx="20083">
                  <c:v>78.47</c:v>
                </c:pt>
                <c:pt idx="20084">
                  <c:v>11.17</c:v>
                </c:pt>
                <c:pt idx="20085">
                  <c:v>17.14</c:v>
                </c:pt>
                <c:pt idx="20086">
                  <c:v>41.81</c:v>
                </c:pt>
                <c:pt idx="20087">
                  <c:v>10.77</c:v>
                </c:pt>
                <c:pt idx="20088">
                  <c:v>36.51</c:v>
                </c:pt>
                <c:pt idx="20089">
                  <c:v>35.880000000000003</c:v>
                </c:pt>
                <c:pt idx="20090">
                  <c:v>67.989999999999995</c:v>
                </c:pt>
                <c:pt idx="20091">
                  <c:v>30.88</c:v>
                </c:pt>
                <c:pt idx="20092">
                  <c:v>35.35</c:v>
                </c:pt>
                <c:pt idx="20093">
                  <c:v>78.25</c:v>
                </c:pt>
                <c:pt idx="20094">
                  <c:v>11.37</c:v>
                </c:pt>
                <c:pt idx="20095">
                  <c:v>17.059999999999999</c:v>
                </c:pt>
                <c:pt idx="20096">
                  <c:v>41.65</c:v>
                </c:pt>
                <c:pt idx="20097">
                  <c:v>10.58</c:v>
                </c:pt>
                <c:pt idx="20098">
                  <c:v>36.42</c:v>
                </c:pt>
                <c:pt idx="20099">
                  <c:v>35.68</c:v>
                </c:pt>
                <c:pt idx="20100">
                  <c:v>68.260000000000005</c:v>
                </c:pt>
                <c:pt idx="20101">
                  <c:v>30.73</c:v>
                </c:pt>
                <c:pt idx="20102">
                  <c:v>35.549999999999997</c:v>
                </c:pt>
                <c:pt idx="20103">
                  <c:v>78.03</c:v>
                </c:pt>
                <c:pt idx="20104">
                  <c:v>11.57</c:v>
                </c:pt>
                <c:pt idx="20105">
                  <c:v>16.98</c:v>
                </c:pt>
                <c:pt idx="20106">
                  <c:v>41.5</c:v>
                </c:pt>
                <c:pt idx="20107">
                  <c:v>10.39</c:v>
                </c:pt>
                <c:pt idx="20108">
                  <c:v>36.33</c:v>
                </c:pt>
                <c:pt idx="20109">
                  <c:v>35.47</c:v>
                </c:pt>
                <c:pt idx="20110">
                  <c:v>68.52</c:v>
                </c:pt>
                <c:pt idx="20111">
                  <c:v>30.57</c:v>
                </c:pt>
                <c:pt idx="20112">
                  <c:v>35.75</c:v>
                </c:pt>
                <c:pt idx="20113">
                  <c:v>77.81</c:v>
                </c:pt>
                <c:pt idx="20114">
                  <c:v>11.77</c:v>
                </c:pt>
                <c:pt idx="20115">
                  <c:v>16.91</c:v>
                </c:pt>
                <c:pt idx="20116">
                  <c:v>41.35</c:v>
                </c:pt>
                <c:pt idx="20117">
                  <c:v>10.19</c:v>
                </c:pt>
                <c:pt idx="20118">
                  <c:v>36.24</c:v>
                </c:pt>
                <c:pt idx="20119">
                  <c:v>35.26</c:v>
                </c:pt>
                <c:pt idx="20120">
                  <c:v>68.78</c:v>
                </c:pt>
                <c:pt idx="20121">
                  <c:v>30.41</c:v>
                </c:pt>
                <c:pt idx="20122">
                  <c:v>35.950000000000003</c:v>
                </c:pt>
                <c:pt idx="20123">
                  <c:v>77.59</c:v>
                </c:pt>
                <c:pt idx="20124">
                  <c:v>11.96</c:v>
                </c:pt>
                <c:pt idx="20125">
                  <c:v>16.829999999999998</c:v>
                </c:pt>
                <c:pt idx="20126">
                  <c:v>41.19</c:v>
                </c:pt>
                <c:pt idx="20127">
                  <c:v>10</c:v>
                </c:pt>
                <c:pt idx="20128">
                  <c:v>36.15</c:v>
                </c:pt>
                <c:pt idx="20129">
                  <c:v>35.049999999999997</c:v>
                </c:pt>
                <c:pt idx="20130">
                  <c:v>69.040000000000006</c:v>
                </c:pt>
                <c:pt idx="20131">
                  <c:v>30.25</c:v>
                </c:pt>
                <c:pt idx="20132">
                  <c:v>36.15</c:v>
                </c:pt>
                <c:pt idx="20133">
                  <c:v>77.37</c:v>
                </c:pt>
                <c:pt idx="20134">
                  <c:v>12.16</c:v>
                </c:pt>
                <c:pt idx="20135">
                  <c:v>16.75</c:v>
                </c:pt>
                <c:pt idx="20136">
                  <c:v>41.04</c:v>
                </c:pt>
                <c:pt idx="20137">
                  <c:v>36.049999999999997</c:v>
                </c:pt>
                <c:pt idx="20138">
                  <c:v>34.840000000000003</c:v>
                </c:pt>
                <c:pt idx="20139">
                  <c:v>69.3</c:v>
                </c:pt>
                <c:pt idx="20140">
                  <c:v>30.09</c:v>
                </c:pt>
                <c:pt idx="20141">
                  <c:v>36.35</c:v>
                </c:pt>
                <c:pt idx="20142">
                  <c:v>77.150000000000006</c:v>
                </c:pt>
                <c:pt idx="20143">
                  <c:v>12.36</c:v>
                </c:pt>
                <c:pt idx="20144">
                  <c:v>16.670000000000002</c:v>
                </c:pt>
                <c:pt idx="20145">
                  <c:v>40.89</c:v>
                </c:pt>
                <c:pt idx="20146">
                  <c:v>35.950000000000003</c:v>
                </c:pt>
                <c:pt idx="20147">
                  <c:v>34.630000000000003</c:v>
                </c:pt>
                <c:pt idx="20148">
                  <c:v>69.56</c:v>
                </c:pt>
                <c:pt idx="20149">
                  <c:v>29.94</c:v>
                </c:pt>
                <c:pt idx="20150">
                  <c:v>36.549999999999997</c:v>
                </c:pt>
                <c:pt idx="20151">
                  <c:v>76.930000000000007</c:v>
                </c:pt>
                <c:pt idx="20152">
                  <c:v>12.56</c:v>
                </c:pt>
                <c:pt idx="20153">
                  <c:v>16.579999999999998</c:v>
                </c:pt>
                <c:pt idx="20154">
                  <c:v>40.74</c:v>
                </c:pt>
                <c:pt idx="20155">
                  <c:v>35.86</c:v>
                </c:pt>
                <c:pt idx="20156">
                  <c:v>34.42</c:v>
                </c:pt>
                <c:pt idx="20157">
                  <c:v>69.819999999999993</c:v>
                </c:pt>
                <c:pt idx="20158">
                  <c:v>29.78</c:v>
                </c:pt>
                <c:pt idx="20159">
                  <c:v>36.75</c:v>
                </c:pt>
                <c:pt idx="20160">
                  <c:v>76.7</c:v>
                </c:pt>
                <c:pt idx="20161">
                  <c:v>12.76</c:v>
                </c:pt>
                <c:pt idx="20162">
                  <c:v>16.5</c:v>
                </c:pt>
                <c:pt idx="20163">
                  <c:v>40.58</c:v>
                </c:pt>
                <c:pt idx="20164">
                  <c:v>35.76</c:v>
                </c:pt>
                <c:pt idx="20165">
                  <c:v>34.21</c:v>
                </c:pt>
                <c:pt idx="20166">
                  <c:v>70.08</c:v>
                </c:pt>
                <c:pt idx="20167">
                  <c:v>29.62</c:v>
                </c:pt>
                <c:pt idx="20168">
                  <c:v>36.950000000000003</c:v>
                </c:pt>
                <c:pt idx="20169">
                  <c:v>76.48</c:v>
                </c:pt>
                <c:pt idx="20170">
                  <c:v>12.96</c:v>
                </c:pt>
                <c:pt idx="20171">
                  <c:v>16.420000000000002</c:v>
                </c:pt>
                <c:pt idx="20172">
                  <c:v>40.43</c:v>
                </c:pt>
                <c:pt idx="20173">
                  <c:v>35.659999999999997</c:v>
                </c:pt>
                <c:pt idx="20174">
                  <c:v>34</c:v>
                </c:pt>
                <c:pt idx="20175">
                  <c:v>70.349999999999994</c:v>
                </c:pt>
                <c:pt idx="20176">
                  <c:v>29.46</c:v>
                </c:pt>
                <c:pt idx="20177">
                  <c:v>37.15</c:v>
                </c:pt>
                <c:pt idx="20178">
                  <c:v>76.25</c:v>
                </c:pt>
                <c:pt idx="20179">
                  <c:v>13.16</c:v>
                </c:pt>
                <c:pt idx="20180">
                  <c:v>16.329999999999998</c:v>
                </c:pt>
                <c:pt idx="20181">
                  <c:v>40.28</c:v>
                </c:pt>
                <c:pt idx="20182">
                  <c:v>35.56</c:v>
                </c:pt>
                <c:pt idx="20183">
                  <c:v>33.79</c:v>
                </c:pt>
                <c:pt idx="20184">
                  <c:v>70.61</c:v>
                </c:pt>
                <c:pt idx="20185">
                  <c:v>29.3</c:v>
                </c:pt>
                <c:pt idx="20186">
                  <c:v>37.35</c:v>
                </c:pt>
                <c:pt idx="20187">
                  <c:v>76.03</c:v>
                </c:pt>
                <c:pt idx="20188">
                  <c:v>13.36</c:v>
                </c:pt>
                <c:pt idx="20189">
                  <c:v>16.25</c:v>
                </c:pt>
                <c:pt idx="20190">
                  <c:v>40.130000000000003</c:v>
                </c:pt>
                <c:pt idx="20191">
                  <c:v>35.46</c:v>
                </c:pt>
                <c:pt idx="20192">
                  <c:v>33.58</c:v>
                </c:pt>
                <c:pt idx="20193">
                  <c:v>70.87</c:v>
                </c:pt>
                <c:pt idx="20194">
                  <c:v>29.14</c:v>
                </c:pt>
                <c:pt idx="20195">
                  <c:v>37.549999999999997</c:v>
                </c:pt>
                <c:pt idx="20196">
                  <c:v>75.8</c:v>
                </c:pt>
                <c:pt idx="20197">
                  <c:v>13.56</c:v>
                </c:pt>
                <c:pt idx="20198">
                  <c:v>16.16</c:v>
                </c:pt>
                <c:pt idx="20199">
                  <c:v>39.97</c:v>
                </c:pt>
                <c:pt idx="20200">
                  <c:v>35.35</c:v>
                </c:pt>
                <c:pt idx="20201">
                  <c:v>33.380000000000003</c:v>
                </c:pt>
                <c:pt idx="20202">
                  <c:v>71.13</c:v>
                </c:pt>
                <c:pt idx="20203">
                  <c:v>28.97</c:v>
                </c:pt>
                <c:pt idx="20204">
                  <c:v>37.75</c:v>
                </c:pt>
                <c:pt idx="20205">
                  <c:v>75.569999999999993</c:v>
                </c:pt>
                <c:pt idx="20206">
                  <c:v>13.76</c:v>
                </c:pt>
                <c:pt idx="20207">
                  <c:v>16.07</c:v>
                </c:pt>
                <c:pt idx="20208">
                  <c:v>39.82</c:v>
                </c:pt>
                <c:pt idx="20209">
                  <c:v>35.25</c:v>
                </c:pt>
                <c:pt idx="20210">
                  <c:v>33.17</c:v>
                </c:pt>
                <c:pt idx="20211">
                  <c:v>71.39</c:v>
                </c:pt>
                <c:pt idx="20212">
                  <c:v>28.81</c:v>
                </c:pt>
                <c:pt idx="20213">
                  <c:v>37.950000000000003</c:v>
                </c:pt>
                <c:pt idx="20214">
                  <c:v>75.34</c:v>
                </c:pt>
                <c:pt idx="20215">
                  <c:v>13.97</c:v>
                </c:pt>
                <c:pt idx="20216">
                  <c:v>15.99</c:v>
                </c:pt>
                <c:pt idx="20217">
                  <c:v>39.67</c:v>
                </c:pt>
                <c:pt idx="20218">
                  <c:v>35.15</c:v>
                </c:pt>
                <c:pt idx="20219">
                  <c:v>32.96</c:v>
                </c:pt>
                <c:pt idx="20220">
                  <c:v>71.650000000000006</c:v>
                </c:pt>
                <c:pt idx="20221">
                  <c:v>28.65</c:v>
                </c:pt>
                <c:pt idx="20222">
                  <c:v>38.15</c:v>
                </c:pt>
                <c:pt idx="20223">
                  <c:v>75.12</c:v>
                </c:pt>
                <c:pt idx="20224">
                  <c:v>14.17</c:v>
                </c:pt>
                <c:pt idx="20225">
                  <c:v>15.9</c:v>
                </c:pt>
                <c:pt idx="20226">
                  <c:v>39.520000000000003</c:v>
                </c:pt>
                <c:pt idx="20227">
                  <c:v>35.04</c:v>
                </c:pt>
                <c:pt idx="20228">
                  <c:v>32.75</c:v>
                </c:pt>
                <c:pt idx="20229">
                  <c:v>71.91</c:v>
                </c:pt>
                <c:pt idx="20230">
                  <c:v>28.49</c:v>
                </c:pt>
                <c:pt idx="20231">
                  <c:v>38.36</c:v>
                </c:pt>
                <c:pt idx="20232">
                  <c:v>74.89</c:v>
                </c:pt>
                <c:pt idx="20233">
                  <c:v>14.37</c:v>
                </c:pt>
                <c:pt idx="20234">
                  <c:v>15.81</c:v>
                </c:pt>
                <c:pt idx="20235">
                  <c:v>39.36</c:v>
                </c:pt>
                <c:pt idx="20236">
                  <c:v>34.93</c:v>
                </c:pt>
                <c:pt idx="20237">
                  <c:v>32.54</c:v>
                </c:pt>
                <c:pt idx="20238">
                  <c:v>72.17</c:v>
                </c:pt>
                <c:pt idx="20239">
                  <c:v>28.33</c:v>
                </c:pt>
                <c:pt idx="20240">
                  <c:v>38.56</c:v>
                </c:pt>
                <c:pt idx="20241">
                  <c:v>74.66</c:v>
                </c:pt>
                <c:pt idx="20242">
                  <c:v>14.57</c:v>
                </c:pt>
                <c:pt idx="20243">
                  <c:v>15.71</c:v>
                </c:pt>
                <c:pt idx="20244">
                  <c:v>39.21</c:v>
                </c:pt>
                <c:pt idx="20245">
                  <c:v>34.83</c:v>
                </c:pt>
                <c:pt idx="20246">
                  <c:v>32.33</c:v>
                </c:pt>
                <c:pt idx="20247">
                  <c:v>72.430000000000007</c:v>
                </c:pt>
                <c:pt idx="20248">
                  <c:v>28.17</c:v>
                </c:pt>
                <c:pt idx="20249">
                  <c:v>38.76</c:v>
                </c:pt>
                <c:pt idx="20250">
                  <c:v>74.430000000000007</c:v>
                </c:pt>
                <c:pt idx="20251">
                  <c:v>14.78</c:v>
                </c:pt>
                <c:pt idx="20252">
                  <c:v>15.62</c:v>
                </c:pt>
                <c:pt idx="20253">
                  <c:v>39.06</c:v>
                </c:pt>
                <c:pt idx="20254">
                  <c:v>34.72</c:v>
                </c:pt>
                <c:pt idx="20255">
                  <c:v>32.119999999999997</c:v>
                </c:pt>
                <c:pt idx="20256">
                  <c:v>72.69</c:v>
                </c:pt>
                <c:pt idx="20257">
                  <c:v>28</c:v>
                </c:pt>
                <c:pt idx="20258">
                  <c:v>38.96</c:v>
                </c:pt>
                <c:pt idx="20259">
                  <c:v>74.2</c:v>
                </c:pt>
                <c:pt idx="20260">
                  <c:v>14.98</c:v>
                </c:pt>
                <c:pt idx="20261">
                  <c:v>15.53</c:v>
                </c:pt>
                <c:pt idx="20262">
                  <c:v>38.909999999999997</c:v>
                </c:pt>
                <c:pt idx="20263">
                  <c:v>34.61</c:v>
                </c:pt>
                <c:pt idx="20264">
                  <c:v>31.91</c:v>
                </c:pt>
                <c:pt idx="20265">
                  <c:v>72.95</c:v>
                </c:pt>
                <c:pt idx="20266">
                  <c:v>27.84</c:v>
                </c:pt>
                <c:pt idx="20267">
                  <c:v>39.159999999999997</c:v>
                </c:pt>
                <c:pt idx="20268">
                  <c:v>73.959999999999994</c:v>
                </c:pt>
                <c:pt idx="20269">
                  <c:v>15.18</c:v>
                </c:pt>
                <c:pt idx="20270">
                  <c:v>15.44</c:v>
                </c:pt>
                <c:pt idx="20271">
                  <c:v>38.76</c:v>
                </c:pt>
                <c:pt idx="20272">
                  <c:v>34.5</c:v>
                </c:pt>
                <c:pt idx="20273">
                  <c:v>10.38</c:v>
                </c:pt>
                <c:pt idx="20274">
                  <c:v>31.7</c:v>
                </c:pt>
                <c:pt idx="20275">
                  <c:v>73.209999999999994</c:v>
                </c:pt>
                <c:pt idx="20276">
                  <c:v>27.68</c:v>
                </c:pt>
                <c:pt idx="20277">
                  <c:v>39.36</c:v>
                </c:pt>
                <c:pt idx="20278">
                  <c:v>73.73</c:v>
                </c:pt>
                <c:pt idx="20279">
                  <c:v>15.39</c:v>
                </c:pt>
                <c:pt idx="20280">
                  <c:v>15.34</c:v>
                </c:pt>
                <c:pt idx="20281">
                  <c:v>38.6</c:v>
                </c:pt>
                <c:pt idx="20282">
                  <c:v>34.380000000000003</c:v>
                </c:pt>
                <c:pt idx="20283">
                  <c:v>10.57</c:v>
                </c:pt>
                <c:pt idx="20284">
                  <c:v>31.49</c:v>
                </c:pt>
                <c:pt idx="20285">
                  <c:v>73.47</c:v>
                </c:pt>
                <c:pt idx="20286">
                  <c:v>27.51</c:v>
                </c:pt>
                <c:pt idx="20287">
                  <c:v>39.56</c:v>
                </c:pt>
                <c:pt idx="20288">
                  <c:v>73.5</c:v>
                </c:pt>
                <c:pt idx="20289">
                  <c:v>15.59</c:v>
                </c:pt>
                <c:pt idx="20290">
                  <c:v>15.25</c:v>
                </c:pt>
                <c:pt idx="20291">
                  <c:v>38.450000000000003</c:v>
                </c:pt>
                <c:pt idx="20292">
                  <c:v>34.270000000000003</c:v>
                </c:pt>
                <c:pt idx="20293">
                  <c:v>10.75</c:v>
                </c:pt>
                <c:pt idx="20294">
                  <c:v>31.28</c:v>
                </c:pt>
                <c:pt idx="20295">
                  <c:v>73.73</c:v>
                </c:pt>
                <c:pt idx="20296">
                  <c:v>27.35</c:v>
                </c:pt>
                <c:pt idx="20297">
                  <c:v>39.76</c:v>
                </c:pt>
                <c:pt idx="20298">
                  <c:v>73.27</c:v>
                </c:pt>
                <c:pt idx="20299">
                  <c:v>15.8</c:v>
                </c:pt>
                <c:pt idx="20300">
                  <c:v>15.15</c:v>
                </c:pt>
                <c:pt idx="20301">
                  <c:v>38.299999999999997</c:v>
                </c:pt>
                <c:pt idx="20302">
                  <c:v>34.159999999999997</c:v>
                </c:pt>
                <c:pt idx="20303">
                  <c:v>10.94</c:v>
                </c:pt>
                <c:pt idx="20304">
                  <c:v>31.07</c:v>
                </c:pt>
                <c:pt idx="20305">
                  <c:v>73.989999999999995</c:v>
                </c:pt>
                <c:pt idx="20306">
                  <c:v>27.19</c:v>
                </c:pt>
                <c:pt idx="20307">
                  <c:v>39.96</c:v>
                </c:pt>
                <c:pt idx="20308">
                  <c:v>73.040000000000006</c:v>
                </c:pt>
                <c:pt idx="20309">
                  <c:v>16</c:v>
                </c:pt>
                <c:pt idx="20310">
                  <c:v>15.05</c:v>
                </c:pt>
                <c:pt idx="20311">
                  <c:v>38.15</c:v>
                </c:pt>
                <c:pt idx="20312">
                  <c:v>34.04</c:v>
                </c:pt>
                <c:pt idx="20313">
                  <c:v>11.13</c:v>
                </c:pt>
                <c:pt idx="20314">
                  <c:v>30.86</c:v>
                </c:pt>
                <c:pt idx="20315">
                  <c:v>74.25</c:v>
                </c:pt>
                <c:pt idx="20316">
                  <c:v>27.02</c:v>
                </c:pt>
                <c:pt idx="20317">
                  <c:v>40.17</c:v>
                </c:pt>
                <c:pt idx="20318">
                  <c:v>72.81</c:v>
                </c:pt>
                <c:pt idx="20319">
                  <c:v>16.21</c:v>
                </c:pt>
                <c:pt idx="20320">
                  <c:v>14.95</c:v>
                </c:pt>
                <c:pt idx="20321">
                  <c:v>38</c:v>
                </c:pt>
                <c:pt idx="20322">
                  <c:v>33.93</c:v>
                </c:pt>
                <c:pt idx="20323">
                  <c:v>11.32</c:v>
                </c:pt>
                <c:pt idx="20324">
                  <c:v>30.65</c:v>
                </c:pt>
                <c:pt idx="20325">
                  <c:v>74.510000000000005</c:v>
                </c:pt>
                <c:pt idx="20326">
                  <c:v>26.86</c:v>
                </c:pt>
                <c:pt idx="20327">
                  <c:v>40.369999999999997</c:v>
                </c:pt>
                <c:pt idx="20328">
                  <c:v>72.569999999999993</c:v>
                </c:pt>
                <c:pt idx="20329">
                  <c:v>16.420000000000002</c:v>
                </c:pt>
                <c:pt idx="20330">
                  <c:v>14.85</c:v>
                </c:pt>
                <c:pt idx="20331">
                  <c:v>37.85</c:v>
                </c:pt>
                <c:pt idx="20332">
                  <c:v>33.81</c:v>
                </c:pt>
                <c:pt idx="20333">
                  <c:v>11.51</c:v>
                </c:pt>
                <c:pt idx="20334">
                  <c:v>30.44</c:v>
                </c:pt>
                <c:pt idx="20335">
                  <c:v>74.760000000000005</c:v>
                </c:pt>
                <c:pt idx="20336">
                  <c:v>26.69</c:v>
                </c:pt>
                <c:pt idx="20337">
                  <c:v>40.57</c:v>
                </c:pt>
                <c:pt idx="20338">
                  <c:v>72.34</c:v>
                </c:pt>
                <c:pt idx="20339">
                  <c:v>16.62</c:v>
                </c:pt>
                <c:pt idx="20340">
                  <c:v>14.75</c:v>
                </c:pt>
                <c:pt idx="20341">
                  <c:v>37.700000000000003</c:v>
                </c:pt>
                <c:pt idx="20342">
                  <c:v>33.700000000000003</c:v>
                </c:pt>
                <c:pt idx="20343">
                  <c:v>11.7</c:v>
                </c:pt>
                <c:pt idx="20344">
                  <c:v>30.23</c:v>
                </c:pt>
                <c:pt idx="20345">
                  <c:v>75.02</c:v>
                </c:pt>
                <c:pt idx="20346">
                  <c:v>26.53</c:v>
                </c:pt>
                <c:pt idx="20347">
                  <c:v>40.770000000000003</c:v>
                </c:pt>
                <c:pt idx="20348">
                  <c:v>72.11</c:v>
                </c:pt>
                <c:pt idx="20349">
                  <c:v>16.829999999999998</c:v>
                </c:pt>
                <c:pt idx="20350">
                  <c:v>14.65</c:v>
                </c:pt>
                <c:pt idx="20351">
                  <c:v>37.54</c:v>
                </c:pt>
                <c:pt idx="20352">
                  <c:v>33.58</c:v>
                </c:pt>
                <c:pt idx="20353">
                  <c:v>11.89</c:v>
                </c:pt>
                <c:pt idx="20354">
                  <c:v>30.02</c:v>
                </c:pt>
                <c:pt idx="20355">
                  <c:v>75.28</c:v>
                </c:pt>
                <c:pt idx="20356">
                  <c:v>26.37</c:v>
                </c:pt>
                <c:pt idx="20357">
                  <c:v>40.97</c:v>
                </c:pt>
                <c:pt idx="20358">
                  <c:v>71.87</c:v>
                </c:pt>
                <c:pt idx="20359">
                  <c:v>17.04</c:v>
                </c:pt>
                <c:pt idx="20360">
                  <c:v>14.55</c:v>
                </c:pt>
                <c:pt idx="20361">
                  <c:v>37.39</c:v>
                </c:pt>
                <c:pt idx="20362">
                  <c:v>33.46</c:v>
                </c:pt>
                <c:pt idx="20363">
                  <c:v>12.08</c:v>
                </c:pt>
                <c:pt idx="20364">
                  <c:v>29.81</c:v>
                </c:pt>
                <c:pt idx="20365">
                  <c:v>75.540000000000006</c:v>
                </c:pt>
                <c:pt idx="20366">
                  <c:v>26.2</c:v>
                </c:pt>
                <c:pt idx="20367">
                  <c:v>41.17</c:v>
                </c:pt>
                <c:pt idx="20368">
                  <c:v>71.64</c:v>
                </c:pt>
                <c:pt idx="20369">
                  <c:v>17.25</c:v>
                </c:pt>
                <c:pt idx="20370">
                  <c:v>14.45</c:v>
                </c:pt>
                <c:pt idx="20371">
                  <c:v>37.24</c:v>
                </c:pt>
                <c:pt idx="20372">
                  <c:v>33.340000000000003</c:v>
                </c:pt>
                <c:pt idx="20373">
                  <c:v>12.27</c:v>
                </c:pt>
                <c:pt idx="20374">
                  <c:v>29.6</c:v>
                </c:pt>
                <c:pt idx="20375">
                  <c:v>75.790000000000006</c:v>
                </c:pt>
                <c:pt idx="20376">
                  <c:v>26.04</c:v>
                </c:pt>
                <c:pt idx="20377">
                  <c:v>41.37</c:v>
                </c:pt>
                <c:pt idx="20378">
                  <c:v>71.41</c:v>
                </c:pt>
                <c:pt idx="20379">
                  <c:v>17.45</c:v>
                </c:pt>
                <c:pt idx="20380">
                  <c:v>14.35</c:v>
                </c:pt>
                <c:pt idx="20381">
                  <c:v>37.090000000000003</c:v>
                </c:pt>
                <c:pt idx="20382">
                  <c:v>33.22</c:v>
                </c:pt>
                <c:pt idx="20383">
                  <c:v>12.46</c:v>
                </c:pt>
                <c:pt idx="20384">
                  <c:v>29.39</c:v>
                </c:pt>
                <c:pt idx="20385">
                  <c:v>76.05</c:v>
                </c:pt>
                <c:pt idx="20386">
                  <c:v>25.87</c:v>
                </c:pt>
                <c:pt idx="20387">
                  <c:v>41.58</c:v>
                </c:pt>
                <c:pt idx="20388">
                  <c:v>71.17</c:v>
                </c:pt>
                <c:pt idx="20389">
                  <c:v>17.66</c:v>
                </c:pt>
                <c:pt idx="20390">
                  <c:v>14.24</c:v>
                </c:pt>
                <c:pt idx="20391">
                  <c:v>36.94</c:v>
                </c:pt>
                <c:pt idx="20392">
                  <c:v>33.1</c:v>
                </c:pt>
                <c:pt idx="20393">
                  <c:v>12.66</c:v>
                </c:pt>
                <c:pt idx="20394">
                  <c:v>29.18</c:v>
                </c:pt>
                <c:pt idx="20395">
                  <c:v>76.31</c:v>
                </c:pt>
                <c:pt idx="20396">
                  <c:v>25.7</c:v>
                </c:pt>
                <c:pt idx="20397">
                  <c:v>41.78</c:v>
                </c:pt>
                <c:pt idx="20398">
                  <c:v>70.94</c:v>
                </c:pt>
                <c:pt idx="20399">
                  <c:v>17.87</c:v>
                </c:pt>
                <c:pt idx="20400">
                  <c:v>14.14</c:v>
                </c:pt>
                <c:pt idx="20401">
                  <c:v>36.79</c:v>
                </c:pt>
                <c:pt idx="20402">
                  <c:v>32.979999999999997</c:v>
                </c:pt>
                <c:pt idx="20403">
                  <c:v>12.85</c:v>
                </c:pt>
                <c:pt idx="20404">
                  <c:v>28.97</c:v>
                </c:pt>
                <c:pt idx="20405">
                  <c:v>76.569999999999993</c:v>
                </c:pt>
                <c:pt idx="20406">
                  <c:v>25.54</c:v>
                </c:pt>
                <c:pt idx="20407">
                  <c:v>41.98</c:v>
                </c:pt>
                <c:pt idx="20408">
                  <c:v>70.709999999999994</c:v>
                </c:pt>
                <c:pt idx="20409">
                  <c:v>18.079999999999998</c:v>
                </c:pt>
                <c:pt idx="20410">
                  <c:v>14.03</c:v>
                </c:pt>
                <c:pt idx="20411">
                  <c:v>36.64</c:v>
                </c:pt>
                <c:pt idx="20412">
                  <c:v>32.85</c:v>
                </c:pt>
                <c:pt idx="20413">
                  <c:v>13.04</c:v>
                </c:pt>
                <c:pt idx="20414">
                  <c:v>28.76</c:v>
                </c:pt>
                <c:pt idx="20415">
                  <c:v>76.819999999999993</c:v>
                </c:pt>
                <c:pt idx="20416">
                  <c:v>25.37</c:v>
                </c:pt>
                <c:pt idx="20417">
                  <c:v>42.18</c:v>
                </c:pt>
                <c:pt idx="20418">
                  <c:v>70.47</c:v>
                </c:pt>
                <c:pt idx="20419">
                  <c:v>18.29</c:v>
                </c:pt>
                <c:pt idx="20420">
                  <c:v>13.92</c:v>
                </c:pt>
                <c:pt idx="20421">
                  <c:v>36.49</c:v>
                </c:pt>
                <c:pt idx="20422">
                  <c:v>32.729999999999997</c:v>
                </c:pt>
                <c:pt idx="20423">
                  <c:v>13.23</c:v>
                </c:pt>
                <c:pt idx="20424">
                  <c:v>28.55</c:v>
                </c:pt>
                <c:pt idx="20425">
                  <c:v>77.08</c:v>
                </c:pt>
                <c:pt idx="20426">
                  <c:v>25.21</c:v>
                </c:pt>
                <c:pt idx="20427">
                  <c:v>42.38</c:v>
                </c:pt>
                <c:pt idx="20428">
                  <c:v>70.239999999999995</c:v>
                </c:pt>
                <c:pt idx="20429">
                  <c:v>18.5</c:v>
                </c:pt>
                <c:pt idx="20430">
                  <c:v>13.82</c:v>
                </c:pt>
                <c:pt idx="20431">
                  <c:v>36.340000000000003</c:v>
                </c:pt>
                <c:pt idx="20432">
                  <c:v>32.6</c:v>
                </c:pt>
                <c:pt idx="20433">
                  <c:v>13.42</c:v>
                </c:pt>
                <c:pt idx="20434">
                  <c:v>28.34</c:v>
                </c:pt>
                <c:pt idx="20435">
                  <c:v>77.33</c:v>
                </c:pt>
                <c:pt idx="20436">
                  <c:v>25.04</c:v>
                </c:pt>
                <c:pt idx="20437">
                  <c:v>42.58</c:v>
                </c:pt>
                <c:pt idx="20438">
                  <c:v>70</c:v>
                </c:pt>
                <c:pt idx="20439">
                  <c:v>18.71</c:v>
                </c:pt>
                <c:pt idx="20440">
                  <c:v>13.71</c:v>
                </c:pt>
                <c:pt idx="20441">
                  <c:v>36.19</c:v>
                </c:pt>
                <c:pt idx="20442">
                  <c:v>32.479999999999997</c:v>
                </c:pt>
                <c:pt idx="20443">
                  <c:v>13.61</c:v>
                </c:pt>
                <c:pt idx="20444">
                  <c:v>28.13</c:v>
                </c:pt>
                <c:pt idx="20445">
                  <c:v>77.59</c:v>
                </c:pt>
                <c:pt idx="20446">
                  <c:v>24.88</c:v>
                </c:pt>
                <c:pt idx="20447">
                  <c:v>42.78</c:v>
                </c:pt>
                <c:pt idx="20448">
                  <c:v>69.77</c:v>
                </c:pt>
                <c:pt idx="20449">
                  <c:v>18.920000000000002</c:v>
                </c:pt>
                <c:pt idx="20450">
                  <c:v>13.6</c:v>
                </c:pt>
                <c:pt idx="20451">
                  <c:v>36.03</c:v>
                </c:pt>
                <c:pt idx="20452">
                  <c:v>32.35</c:v>
                </c:pt>
                <c:pt idx="20453">
                  <c:v>13.8</c:v>
                </c:pt>
                <c:pt idx="20454">
                  <c:v>27.92</c:v>
                </c:pt>
                <c:pt idx="20455">
                  <c:v>77.84</c:v>
                </c:pt>
                <c:pt idx="20456">
                  <c:v>24.71</c:v>
                </c:pt>
                <c:pt idx="20457">
                  <c:v>42.98</c:v>
                </c:pt>
                <c:pt idx="20458">
                  <c:v>69.540000000000006</c:v>
                </c:pt>
                <c:pt idx="20459">
                  <c:v>19.13</c:v>
                </c:pt>
                <c:pt idx="20460">
                  <c:v>13.49</c:v>
                </c:pt>
                <c:pt idx="20461">
                  <c:v>35.880000000000003</c:v>
                </c:pt>
                <c:pt idx="20462">
                  <c:v>32.229999999999997</c:v>
                </c:pt>
                <c:pt idx="20463">
                  <c:v>13.99</c:v>
                </c:pt>
                <c:pt idx="20464">
                  <c:v>27.71</c:v>
                </c:pt>
                <c:pt idx="20465">
                  <c:v>78.099999999999994</c:v>
                </c:pt>
                <c:pt idx="20466">
                  <c:v>24.54</c:v>
                </c:pt>
                <c:pt idx="20467">
                  <c:v>43.18</c:v>
                </c:pt>
                <c:pt idx="20468">
                  <c:v>69.3</c:v>
                </c:pt>
                <c:pt idx="20469">
                  <c:v>19.34</c:v>
                </c:pt>
                <c:pt idx="20470">
                  <c:v>13.38</c:v>
                </c:pt>
                <c:pt idx="20471">
                  <c:v>35.729999999999997</c:v>
                </c:pt>
                <c:pt idx="20472">
                  <c:v>32.1</c:v>
                </c:pt>
                <c:pt idx="20473">
                  <c:v>14.19</c:v>
                </c:pt>
                <c:pt idx="20474">
                  <c:v>27.5</c:v>
                </c:pt>
                <c:pt idx="20475">
                  <c:v>78.349999999999994</c:v>
                </c:pt>
                <c:pt idx="20476">
                  <c:v>24.38</c:v>
                </c:pt>
                <c:pt idx="20477">
                  <c:v>43.39</c:v>
                </c:pt>
                <c:pt idx="20478">
                  <c:v>69.069999999999993</c:v>
                </c:pt>
                <c:pt idx="20479">
                  <c:v>19.559999999999999</c:v>
                </c:pt>
                <c:pt idx="20480">
                  <c:v>13.27</c:v>
                </c:pt>
                <c:pt idx="20481">
                  <c:v>35.58</c:v>
                </c:pt>
                <c:pt idx="20482">
                  <c:v>31.97</c:v>
                </c:pt>
                <c:pt idx="20483">
                  <c:v>14.38</c:v>
                </c:pt>
                <c:pt idx="20484">
                  <c:v>27.29</c:v>
                </c:pt>
                <c:pt idx="20485">
                  <c:v>78.599999999999994</c:v>
                </c:pt>
                <c:pt idx="20486">
                  <c:v>24.21</c:v>
                </c:pt>
                <c:pt idx="20487">
                  <c:v>43.59</c:v>
                </c:pt>
                <c:pt idx="20488">
                  <c:v>68.83</c:v>
                </c:pt>
                <c:pt idx="20489">
                  <c:v>19.77</c:v>
                </c:pt>
                <c:pt idx="20490">
                  <c:v>13.15</c:v>
                </c:pt>
                <c:pt idx="20491">
                  <c:v>35.43</c:v>
                </c:pt>
                <c:pt idx="20492">
                  <c:v>31.84</c:v>
                </c:pt>
                <c:pt idx="20493">
                  <c:v>14.57</c:v>
                </c:pt>
                <c:pt idx="20494">
                  <c:v>27.08</c:v>
                </c:pt>
                <c:pt idx="20495">
                  <c:v>78.86</c:v>
                </c:pt>
                <c:pt idx="20496">
                  <c:v>24.04</c:v>
                </c:pt>
                <c:pt idx="20497">
                  <c:v>43.79</c:v>
                </c:pt>
                <c:pt idx="20498">
                  <c:v>68.599999999999994</c:v>
                </c:pt>
                <c:pt idx="20499">
                  <c:v>19.98</c:v>
                </c:pt>
                <c:pt idx="20500">
                  <c:v>13.04</c:v>
                </c:pt>
                <c:pt idx="20501">
                  <c:v>35.28</c:v>
                </c:pt>
                <c:pt idx="20502">
                  <c:v>31.71</c:v>
                </c:pt>
                <c:pt idx="20503">
                  <c:v>14.76</c:v>
                </c:pt>
                <c:pt idx="20504">
                  <c:v>26.87</c:v>
                </c:pt>
                <c:pt idx="20505">
                  <c:v>79.11</c:v>
                </c:pt>
                <c:pt idx="20506">
                  <c:v>23.88</c:v>
                </c:pt>
                <c:pt idx="20507">
                  <c:v>43.99</c:v>
                </c:pt>
                <c:pt idx="20508">
                  <c:v>68.37</c:v>
                </c:pt>
                <c:pt idx="20509">
                  <c:v>20.190000000000001</c:v>
                </c:pt>
                <c:pt idx="20510">
                  <c:v>12.93</c:v>
                </c:pt>
                <c:pt idx="20511">
                  <c:v>35.130000000000003</c:v>
                </c:pt>
                <c:pt idx="20512">
                  <c:v>31.58</c:v>
                </c:pt>
                <c:pt idx="20513">
                  <c:v>14.95</c:v>
                </c:pt>
                <c:pt idx="20514">
                  <c:v>26.66</c:v>
                </c:pt>
                <c:pt idx="20515">
                  <c:v>79.36</c:v>
                </c:pt>
                <c:pt idx="20516">
                  <c:v>23.71</c:v>
                </c:pt>
                <c:pt idx="20517">
                  <c:v>44.19</c:v>
                </c:pt>
                <c:pt idx="20518">
                  <c:v>68.13</c:v>
                </c:pt>
                <c:pt idx="20519">
                  <c:v>20.399999999999999</c:v>
                </c:pt>
                <c:pt idx="20520">
                  <c:v>12.81</c:v>
                </c:pt>
                <c:pt idx="20521">
                  <c:v>34.979999999999997</c:v>
                </c:pt>
                <c:pt idx="20522">
                  <c:v>31.45</c:v>
                </c:pt>
                <c:pt idx="20523">
                  <c:v>15.15</c:v>
                </c:pt>
                <c:pt idx="20524">
                  <c:v>26.45</c:v>
                </c:pt>
                <c:pt idx="20525">
                  <c:v>79.61</c:v>
                </c:pt>
                <c:pt idx="20526">
                  <c:v>23.54</c:v>
                </c:pt>
                <c:pt idx="20527">
                  <c:v>44.39</c:v>
                </c:pt>
                <c:pt idx="20528">
                  <c:v>67.900000000000006</c:v>
                </c:pt>
                <c:pt idx="20529">
                  <c:v>20.62</c:v>
                </c:pt>
                <c:pt idx="20530">
                  <c:v>12.7</c:v>
                </c:pt>
                <c:pt idx="20531">
                  <c:v>34.83</c:v>
                </c:pt>
                <c:pt idx="20532">
                  <c:v>31.32</c:v>
                </c:pt>
                <c:pt idx="20533">
                  <c:v>15.34</c:v>
                </c:pt>
                <c:pt idx="20534">
                  <c:v>26.24</c:v>
                </c:pt>
                <c:pt idx="20535">
                  <c:v>79.86</c:v>
                </c:pt>
                <c:pt idx="20536">
                  <c:v>23.38</c:v>
                </c:pt>
                <c:pt idx="20537">
                  <c:v>44.59</c:v>
                </c:pt>
                <c:pt idx="20538">
                  <c:v>67.66</c:v>
                </c:pt>
                <c:pt idx="20539">
                  <c:v>20.83</c:v>
                </c:pt>
                <c:pt idx="20540">
                  <c:v>12.58</c:v>
                </c:pt>
                <c:pt idx="20541">
                  <c:v>34.68</c:v>
                </c:pt>
                <c:pt idx="20542">
                  <c:v>31.19</c:v>
                </c:pt>
                <c:pt idx="20543">
                  <c:v>15.53</c:v>
                </c:pt>
                <c:pt idx="20544">
                  <c:v>26.03</c:v>
                </c:pt>
                <c:pt idx="20545">
                  <c:v>80.11</c:v>
                </c:pt>
                <c:pt idx="20546">
                  <c:v>23.21</c:v>
                </c:pt>
                <c:pt idx="20547">
                  <c:v>44.79</c:v>
                </c:pt>
                <c:pt idx="20548">
                  <c:v>67.430000000000007</c:v>
                </c:pt>
                <c:pt idx="20549">
                  <c:v>21.05</c:v>
                </c:pt>
                <c:pt idx="20550">
                  <c:v>12.46</c:v>
                </c:pt>
                <c:pt idx="20551">
                  <c:v>34.53</c:v>
                </c:pt>
                <c:pt idx="20552">
                  <c:v>31.05</c:v>
                </c:pt>
                <c:pt idx="20553">
                  <c:v>15.73</c:v>
                </c:pt>
                <c:pt idx="20554">
                  <c:v>25.82</c:v>
                </c:pt>
                <c:pt idx="20555">
                  <c:v>80.36</c:v>
                </c:pt>
                <c:pt idx="20556">
                  <c:v>23.04</c:v>
                </c:pt>
                <c:pt idx="20557">
                  <c:v>44.99</c:v>
                </c:pt>
                <c:pt idx="20558">
                  <c:v>67.2</c:v>
                </c:pt>
                <c:pt idx="20559">
                  <c:v>21.26</c:v>
                </c:pt>
                <c:pt idx="20560">
                  <c:v>12.35</c:v>
                </c:pt>
                <c:pt idx="20561">
                  <c:v>34.380000000000003</c:v>
                </c:pt>
                <c:pt idx="20562">
                  <c:v>30.92</c:v>
                </c:pt>
                <c:pt idx="20563">
                  <c:v>15.92</c:v>
                </c:pt>
                <c:pt idx="20564">
                  <c:v>25.61</c:v>
                </c:pt>
                <c:pt idx="20565">
                  <c:v>80.61</c:v>
                </c:pt>
                <c:pt idx="20566">
                  <c:v>22.87</c:v>
                </c:pt>
                <c:pt idx="20567">
                  <c:v>45.19</c:v>
                </c:pt>
                <c:pt idx="20568">
                  <c:v>66.959999999999994</c:v>
                </c:pt>
                <c:pt idx="20569">
                  <c:v>21.47</c:v>
                </c:pt>
                <c:pt idx="20570">
                  <c:v>12.23</c:v>
                </c:pt>
                <c:pt idx="20571">
                  <c:v>34.229999999999997</c:v>
                </c:pt>
                <c:pt idx="20572">
                  <c:v>30.78</c:v>
                </c:pt>
                <c:pt idx="20573">
                  <c:v>16.11</c:v>
                </c:pt>
                <c:pt idx="20574">
                  <c:v>25.4</c:v>
                </c:pt>
                <c:pt idx="20575">
                  <c:v>80.849999999999994</c:v>
                </c:pt>
                <c:pt idx="20576">
                  <c:v>22.71</c:v>
                </c:pt>
                <c:pt idx="20577">
                  <c:v>45.39</c:v>
                </c:pt>
                <c:pt idx="20578">
                  <c:v>66.73</c:v>
                </c:pt>
                <c:pt idx="20579">
                  <c:v>21.69</c:v>
                </c:pt>
                <c:pt idx="20580">
                  <c:v>12.11</c:v>
                </c:pt>
                <c:pt idx="20581">
                  <c:v>34.08</c:v>
                </c:pt>
                <c:pt idx="20582">
                  <c:v>30.65</c:v>
                </c:pt>
                <c:pt idx="20583">
                  <c:v>16.309999999999999</c:v>
                </c:pt>
                <c:pt idx="20584">
                  <c:v>25.19</c:v>
                </c:pt>
                <c:pt idx="20585">
                  <c:v>81.099999999999994</c:v>
                </c:pt>
                <c:pt idx="20586">
                  <c:v>22.54</c:v>
                </c:pt>
                <c:pt idx="20587">
                  <c:v>45.59</c:v>
                </c:pt>
                <c:pt idx="20588">
                  <c:v>66.5</c:v>
                </c:pt>
                <c:pt idx="20589">
                  <c:v>21.9</c:v>
                </c:pt>
                <c:pt idx="20590">
                  <c:v>11.99</c:v>
                </c:pt>
                <c:pt idx="20591">
                  <c:v>33.93</c:v>
                </c:pt>
                <c:pt idx="20592">
                  <c:v>30.51</c:v>
                </c:pt>
                <c:pt idx="20593">
                  <c:v>16.5</c:v>
                </c:pt>
                <c:pt idx="20594">
                  <c:v>24.98</c:v>
                </c:pt>
                <c:pt idx="20595">
                  <c:v>81.34</c:v>
                </c:pt>
                <c:pt idx="20596">
                  <c:v>22.37</c:v>
                </c:pt>
                <c:pt idx="20597">
                  <c:v>45.79</c:v>
                </c:pt>
                <c:pt idx="20598">
                  <c:v>66.260000000000005</c:v>
                </c:pt>
                <c:pt idx="20599">
                  <c:v>22.12</c:v>
                </c:pt>
                <c:pt idx="20600">
                  <c:v>11.87</c:v>
                </c:pt>
                <c:pt idx="20601">
                  <c:v>33.78</c:v>
                </c:pt>
                <c:pt idx="20602">
                  <c:v>30.38</c:v>
                </c:pt>
                <c:pt idx="20603">
                  <c:v>16.690000000000001</c:v>
                </c:pt>
                <c:pt idx="20604">
                  <c:v>24.77</c:v>
                </c:pt>
                <c:pt idx="20605">
                  <c:v>81.59</c:v>
                </c:pt>
                <c:pt idx="20606">
                  <c:v>22.2</c:v>
                </c:pt>
                <c:pt idx="20607">
                  <c:v>45.99</c:v>
                </c:pt>
                <c:pt idx="20608">
                  <c:v>66.03</c:v>
                </c:pt>
                <c:pt idx="20609">
                  <c:v>22.34</c:v>
                </c:pt>
                <c:pt idx="20610">
                  <c:v>11.75</c:v>
                </c:pt>
                <c:pt idx="20611">
                  <c:v>33.630000000000003</c:v>
                </c:pt>
                <c:pt idx="20612">
                  <c:v>30.24</c:v>
                </c:pt>
                <c:pt idx="20613">
                  <c:v>16.89</c:v>
                </c:pt>
                <c:pt idx="20614">
                  <c:v>24.56</c:v>
                </c:pt>
                <c:pt idx="20615">
                  <c:v>81.83</c:v>
                </c:pt>
                <c:pt idx="20616">
                  <c:v>22.04</c:v>
                </c:pt>
                <c:pt idx="20617">
                  <c:v>46.19</c:v>
                </c:pt>
                <c:pt idx="20618">
                  <c:v>65.8</c:v>
                </c:pt>
                <c:pt idx="20619">
                  <c:v>22.55</c:v>
                </c:pt>
                <c:pt idx="20620">
                  <c:v>11.63</c:v>
                </c:pt>
                <c:pt idx="20621">
                  <c:v>33.479999999999997</c:v>
                </c:pt>
                <c:pt idx="20622">
                  <c:v>30.1</c:v>
                </c:pt>
                <c:pt idx="20623">
                  <c:v>17.079999999999998</c:v>
                </c:pt>
                <c:pt idx="20624">
                  <c:v>24.35</c:v>
                </c:pt>
                <c:pt idx="20625">
                  <c:v>82.07</c:v>
                </c:pt>
                <c:pt idx="20626">
                  <c:v>21.87</c:v>
                </c:pt>
                <c:pt idx="20627">
                  <c:v>46.39</c:v>
                </c:pt>
                <c:pt idx="20628">
                  <c:v>65.569999999999993</c:v>
                </c:pt>
                <c:pt idx="20629">
                  <c:v>22.77</c:v>
                </c:pt>
                <c:pt idx="20630">
                  <c:v>11.5</c:v>
                </c:pt>
                <c:pt idx="20631">
                  <c:v>33.33</c:v>
                </c:pt>
                <c:pt idx="20632">
                  <c:v>29.96</c:v>
                </c:pt>
                <c:pt idx="20633">
                  <c:v>17.27</c:v>
                </c:pt>
                <c:pt idx="20634">
                  <c:v>24.14</c:v>
                </c:pt>
                <c:pt idx="20635">
                  <c:v>82.31</c:v>
                </c:pt>
                <c:pt idx="20636">
                  <c:v>21.7</c:v>
                </c:pt>
                <c:pt idx="20637">
                  <c:v>46.59</c:v>
                </c:pt>
                <c:pt idx="20638">
                  <c:v>65.33</c:v>
                </c:pt>
                <c:pt idx="20639">
                  <c:v>22.99</c:v>
                </c:pt>
                <c:pt idx="20640">
                  <c:v>11.38</c:v>
                </c:pt>
                <c:pt idx="20641">
                  <c:v>33.19</c:v>
                </c:pt>
                <c:pt idx="20642">
                  <c:v>29.82</c:v>
                </c:pt>
                <c:pt idx="20643">
                  <c:v>17.47</c:v>
                </c:pt>
                <c:pt idx="20644">
                  <c:v>23.93</c:v>
                </c:pt>
                <c:pt idx="20645">
                  <c:v>82.55</c:v>
                </c:pt>
                <c:pt idx="20646">
                  <c:v>21.53</c:v>
                </c:pt>
                <c:pt idx="20647">
                  <c:v>46.79</c:v>
                </c:pt>
                <c:pt idx="20648">
                  <c:v>65.099999999999994</c:v>
                </c:pt>
                <c:pt idx="20649">
                  <c:v>23.2</c:v>
                </c:pt>
                <c:pt idx="20650">
                  <c:v>11.26</c:v>
                </c:pt>
                <c:pt idx="20651">
                  <c:v>33.04</c:v>
                </c:pt>
                <c:pt idx="20652">
                  <c:v>29.68</c:v>
                </c:pt>
                <c:pt idx="20653">
                  <c:v>17.66</c:v>
                </c:pt>
                <c:pt idx="20654">
                  <c:v>23.72</c:v>
                </c:pt>
                <c:pt idx="20655">
                  <c:v>82.79</c:v>
                </c:pt>
                <c:pt idx="20656">
                  <c:v>21.37</c:v>
                </c:pt>
                <c:pt idx="20657">
                  <c:v>46.99</c:v>
                </c:pt>
                <c:pt idx="20658">
                  <c:v>64.87</c:v>
                </c:pt>
                <c:pt idx="20659">
                  <c:v>23.42</c:v>
                </c:pt>
                <c:pt idx="20660">
                  <c:v>11.13</c:v>
                </c:pt>
                <c:pt idx="20661">
                  <c:v>32.89</c:v>
                </c:pt>
                <c:pt idx="20662">
                  <c:v>29.54</c:v>
                </c:pt>
                <c:pt idx="20663">
                  <c:v>17.86</c:v>
                </c:pt>
                <c:pt idx="20664">
                  <c:v>23.52</c:v>
                </c:pt>
                <c:pt idx="20665">
                  <c:v>83.02</c:v>
                </c:pt>
                <c:pt idx="20666">
                  <c:v>21.2</c:v>
                </c:pt>
                <c:pt idx="20667">
                  <c:v>47.18</c:v>
                </c:pt>
                <c:pt idx="20668">
                  <c:v>64.64</c:v>
                </c:pt>
                <c:pt idx="20669">
                  <c:v>23.64</c:v>
                </c:pt>
                <c:pt idx="20670">
                  <c:v>11.01</c:v>
                </c:pt>
                <c:pt idx="20671">
                  <c:v>32.74</c:v>
                </c:pt>
                <c:pt idx="20672">
                  <c:v>29.4</c:v>
                </c:pt>
                <c:pt idx="20673">
                  <c:v>18.05</c:v>
                </c:pt>
                <c:pt idx="20674">
                  <c:v>23.31</c:v>
                </c:pt>
                <c:pt idx="20675">
                  <c:v>83.25</c:v>
                </c:pt>
                <c:pt idx="20676">
                  <c:v>21.03</c:v>
                </c:pt>
                <c:pt idx="20677">
                  <c:v>47.38</c:v>
                </c:pt>
                <c:pt idx="20678">
                  <c:v>64.400000000000006</c:v>
                </c:pt>
                <c:pt idx="20679">
                  <c:v>23.85</c:v>
                </c:pt>
                <c:pt idx="20680">
                  <c:v>10.88</c:v>
                </c:pt>
                <c:pt idx="20681">
                  <c:v>32.590000000000003</c:v>
                </c:pt>
                <c:pt idx="20682">
                  <c:v>29.26</c:v>
                </c:pt>
                <c:pt idx="20683">
                  <c:v>18.239999999999998</c:v>
                </c:pt>
                <c:pt idx="20684">
                  <c:v>23.1</c:v>
                </c:pt>
                <c:pt idx="20685">
                  <c:v>83.49</c:v>
                </c:pt>
                <c:pt idx="20686">
                  <c:v>20.86</c:v>
                </c:pt>
                <c:pt idx="20687">
                  <c:v>47.58</c:v>
                </c:pt>
                <c:pt idx="20688">
                  <c:v>64.17</c:v>
                </c:pt>
                <c:pt idx="20689">
                  <c:v>24.07</c:v>
                </c:pt>
                <c:pt idx="20690">
                  <c:v>10.75</c:v>
                </c:pt>
                <c:pt idx="20691">
                  <c:v>32.44</c:v>
                </c:pt>
                <c:pt idx="20692">
                  <c:v>29.12</c:v>
                </c:pt>
                <c:pt idx="20693">
                  <c:v>18.440000000000001</c:v>
                </c:pt>
                <c:pt idx="20694">
                  <c:v>22.89</c:v>
                </c:pt>
                <c:pt idx="20695">
                  <c:v>83.71</c:v>
                </c:pt>
                <c:pt idx="20696">
                  <c:v>20.7</c:v>
                </c:pt>
                <c:pt idx="20697">
                  <c:v>47.78</c:v>
                </c:pt>
                <c:pt idx="20698">
                  <c:v>63.94</c:v>
                </c:pt>
                <c:pt idx="20699">
                  <c:v>24.29</c:v>
                </c:pt>
                <c:pt idx="20700">
                  <c:v>10.63</c:v>
                </c:pt>
                <c:pt idx="20701">
                  <c:v>32.29</c:v>
                </c:pt>
                <c:pt idx="20702">
                  <c:v>28.98</c:v>
                </c:pt>
                <c:pt idx="20703">
                  <c:v>18.63</c:v>
                </c:pt>
                <c:pt idx="20704">
                  <c:v>22.68</c:v>
                </c:pt>
                <c:pt idx="20705">
                  <c:v>83.94</c:v>
                </c:pt>
                <c:pt idx="20706">
                  <c:v>20.53</c:v>
                </c:pt>
                <c:pt idx="20707">
                  <c:v>47.98</c:v>
                </c:pt>
                <c:pt idx="20708">
                  <c:v>63.71</c:v>
                </c:pt>
                <c:pt idx="20709">
                  <c:v>24.51</c:v>
                </c:pt>
                <c:pt idx="20710">
                  <c:v>10.5</c:v>
                </c:pt>
                <c:pt idx="20711">
                  <c:v>32.14</c:v>
                </c:pt>
                <c:pt idx="20712">
                  <c:v>28.83</c:v>
                </c:pt>
                <c:pt idx="20713">
                  <c:v>18.829999999999998</c:v>
                </c:pt>
                <c:pt idx="20714">
                  <c:v>22.47</c:v>
                </c:pt>
                <c:pt idx="20715">
                  <c:v>84.16</c:v>
                </c:pt>
                <c:pt idx="20716">
                  <c:v>20.36</c:v>
                </c:pt>
                <c:pt idx="20717">
                  <c:v>48.17</c:v>
                </c:pt>
                <c:pt idx="20718">
                  <c:v>63.48</c:v>
                </c:pt>
                <c:pt idx="20719">
                  <c:v>24.73</c:v>
                </c:pt>
                <c:pt idx="20720">
                  <c:v>10.37</c:v>
                </c:pt>
                <c:pt idx="20721">
                  <c:v>31.99</c:v>
                </c:pt>
                <c:pt idx="20722">
                  <c:v>28.69</c:v>
                </c:pt>
                <c:pt idx="20723">
                  <c:v>19.02</c:v>
                </c:pt>
                <c:pt idx="20724">
                  <c:v>22.26</c:v>
                </c:pt>
                <c:pt idx="20725">
                  <c:v>84.38</c:v>
                </c:pt>
                <c:pt idx="20726">
                  <c:v>20.190000000000001</c:v>
                </c:pt>
                <c:pt idx="20727">
                  <c:v>48.37</c:v>
                </c:pt>
                <c:pt idx="20728">
                  <c:v>63.25</c:v>
                </c:pt>
                <c:pt idx="20729">
                  <c:v>24.95</c:v>
                </c:pt>
                <c:pt idx="20730">
                  <c:v>10.24</c:v>
                </c:pt>
                <c:pt idx="20731">
                  <c:v>31.84</c:v>
                </c:pt>
                <c:pt idx="20732">
                  <c:v>28.55</c:v>
                </c:pt>
                <c:pt idx="20733">
                  <c:v>19.22</c:v>
                </c:pt>
                <c:pt idx="20734">
                  <c:v>22.05</c:v>
                </c:pt>
                <c:pt idx="20735">
                  <c:v>84.6</c:v>
                </c:pt>
                <c:pt idx="20736">
                  <c:v>20.03</c:v>
                </c:pt>
                <c:pt idx="20737">
                  <c:v>48.57</c:v>
                </c:pt>
                <c:pt idx="20738">
                  <c:v>63.02</c:v>
                </c:pt>
                <c:pt idx="20739">
                  <c:v>25.17</c:v>
                </c:pt>
                <c:pt idx="20740">
                  <c:v>31.69</c:v>
                </c:pt>
                <c:pt idx="20741">
                  <c:v>28.4</c:v>
                </c:pt>
                <c:pt idx="20742">
                  <c:v>19.41</c:v>
                </c:pt>
                <c:pt idx="20743">
                  <c:v>21.84</c:v>
                </c:pt>
                <c:pt idx="20744">
                  <c:v>84.81</c:v>
                </c:pt>
                <c:pt idx="20745">
                  <c:v>19.86</c:v>
                </c:pt>
                <c:pt idx="20746">
                  <c:v>48.76</c:v>
                </c:pt>
                <c:pt idx="20747">
                  <c:v>62.78</c:v>
                </c:pt>
                <c:pt idx="20748">
                  <c:v>25.39</c:v>
                </c:pt>
                <c:pt idx="20749">
                  <c:v>31.54</c:v>
                </c:pt>
                <c:pt idx="20750">
                  <c:v>28.26</c:v>
                </c:pt>
                <c:pt idx="20751">
                  <c:v>19.61</c:v>
                </c:pt>
                <c:pt idx="20752">
                  <c:v>21.63</c:v>
                </c:pt>
                <c:pt idx="20753">
                  <c:v>85.01</c:v>
                </c:pt>
                <c:pt idx="20754">
                  <c:v>19.690000000000001</c:v>
                </c:pt>
                <c:pt idx="20755">
                  <c:v>48.96</c:v>
                </c:pt>
                <c:pt idx="20756">
                  <c:v>62.55</c:v>
                </c:pt>
                <c:pt idx="20757">
                  <c:v>25.61</c:v>
                </c:pt>
                <c:pt idx="20758">
                  <c:v>31.4</c:v>
                </c:pt>
                <c:pt idx="20759">
                  <c:v>28.11</c:v>
                </c:pt>
                <c:pt idx="20760">
                  <c:v>19.8</c:v>
                </c:pt>
                <c:pt idx="20761">
                  <c:v>21.42</c:v>
                </c:pt>
                <c:pt idx="20762">
                  <c:v>85.21</c:v>
                </c:pt>
                <c:pt idx="20763">
                  <c:v>19.53</c:v>
                </c:pt>
                <c:pt idx="20764">
                  <c:v>49.16</c:v>
                </c:pt>
                <c:pt idx="20765">
                  <c:v>62.32</c:v>
                </c:pt>
                <c:pt idx="20766">
                  <c:v>25.83</c:v>
                </c:pt>
                <c:pt idx="20767">
                  <c:v>31.25</c:v>
                </c:pt>
                <c:pt idx="20768">
                  <c:v>27.97</c:v>
                </c:pt>
                <c:pt idx="20769">
                  <c:v>20</c:v>
                </c:pt>
                <c:pt idx="20770">
                  <c:v>21.21</c:v>
                </c:pt>
                <c:pt idx="20771">
                  <c:v>85.41</c:v>
                </c:pt>
                <c:pt idx="20772">
                  <c:v>19.36</c:v>
                </c:pt>
                <c:pt idx="20773">
                  <c:v>49.35</c:v>
                </c:pt>
                <c:pt idx="20774">
                  <c:v>62.09</c:v>
                </c:pt>
                <c:pt idx="20775">
                  <c:v>26.05</c:v>
                </c:pt>
                <c:pt idx="20776">
                  <c:v>31.1</c:v>
                </c:pt>
                <c:pt idx="20777">
                  <c:v>27.82</c:v>
                </c:pt>
                <c:pt idx="20778">
                  <c:v>20.190000000000001</c:v>
                </c:pt>
                <c:pt idx="20779">
                  <c:v>21</c:v>
                </c:pt>
                <c:pt idx="20780">
                  <c:v>85.6</c:v>
                </c:pt>
                <c:pt idx="20781">
                  <c:v>19.190000000000001</c:v>
                </c:pt>
                <c:pt idx="20782">
                  <c:v>49.55</c:v>
                </c:pt>
                <c:pt idx="20783">
                  <c:v>61.86</c:v>
                </c:pt>
                <c:pt idx="20784">
                  <c:v>26.27</c:v>
                </c:pt>
                <c:pt idx="20785">
                  <c:v>30.95</c:v>
                </c:pt>
                <c:pt idx="20786">
                  <c:v>27.67</c:v>
                </c:pt>
                <c:pt idx="20787">
                  <c:v>20.39</c:v>
                </c:pt>
                <c:pt idx="20788">
                  <c:v>20.8</c:v>
                </c:pt>
                <c:pt idx="20789">
                  <c:v>85.78</c:v>
                </c:pt>
                <c:pt idx="20790">
                  <c:v>19.02</c:v>
                </c:pt>
                <c:pt idx="20791">
                  <c:v>49.74</c:v>
                </c:pt>
                <c:pt idx="20792">
                  <c:v>61.63</c:v>
                </c:pt>
                <c:pt idx="20793">
                  <c:v>26.49</c:v>
                </c:pt>
                <c:pt idx="20794">
                  <c:v>30.8</c:v>
                </c:pt>
                <c:pt idx="20795">
                  <c:v>27.53</c:v>
                </c:pt>
                <c:pt idx="20796">
                  <c:v>20.58</c:v>
                </c:pt>
                <c:pt idx="20797">
                  <c:v>20.59</c:v>
                </c:pt>
                <c:pt idx="20798">
                  <c:v>85.95</c:v>
                </c:pt>
                <c:pt idx="20799">
                  <c:v>18.86</c:v>
                </c:pt>
                <c:pt idx="20800">
                  <c:v>49.94</c:v>
                </c:pt>
                <c:pt idx="20801">
                  <c:v>61.4</c:v>
                </c:pt>
                <c:pt idx="20802">
                  <c:v>26.71</c:v>
                </c:pt>
                <c:pt idx="20803">
                  <c:v>30.65</c:v>
                </c:pt>
                <c:pt idx="20804">
                  <c:v>27.38</c:v>
                </c:pt>
                <c:pt idx="20805">
                  <c:v>20.78</c:v>
                </c:pt>
                <c:pt idx="20806">
                  <c:v>20.38</c:v>
                </c:pt>
                <c:pt idx="20807">
                  <c:v>86.11</c:v>
                </c:pt>
                <c:pt idx="20808">
                  <c:v>18.690000000000001</c:v>
                </c:pt>
                <c:pt idx="20809">
                  <c:v>50.13</c:v>
                </c:pt>
                <c:pt idx="20810">
                  <c:v>61.17</c:v>
                </c:pt>
                <c:pt idx="20811">
                  <c:v>26.94</c:v>
                </c:pt>
                <c:pt idx="20812">
                  <c:v>30.5</c:v>
                </c:pt>
                <c:pt idx="20813">
                  <c:v>27.23</c:v>
                </c:pt>
                <c:pt idx="20814">
                  <c:v>20.97</c:v>
                </c:pt>
                <c:pt idx="20815">
                  <c:v>20.170000000000002</c:v>
                </c:pt>
                <c:pt idx="20816">
                  <c:v>86.26</c:v>
                </c:pt>
                <c:pt idx="20817">
                  <c:v>18.52</c:v>
                </c:pt>
                <c:pt idx="20818">
                  <c:v>50.32</c:v>
                </c:pt>
                <c:pt idx="20819">
                  <c:v>60.95</c:v>
                </c:pt>
                <c:pt idx="20820">
                  <c:v>27.16</c:v>
                </c:pt>
                <c:pt idx="20821">
                  <c:v>30.35</c:v>
                </c:pt>
                <c:pt idx="20822">
                  <c:v>27.08</c:v>
                </c:pt>
                <c:pt idx="20823">
                  <c:v>21.17</c:v>
                </c:pt>
                <c:pt idx="20824">
                  <c:v>19.96</c:v>
                </c:pt>
                <c:pt idx="20825">
                  <c:v>86.4</c:v>
                </c:pt>
                <c:pt idx="20826">
                  <c:v>18.36</c:v>
                </c:pt>
                <c:pt idx="20827">
                  <c:v>50.52</c:v>
                </c:pt>
                <c:pt idx="20828">
                  <c:v>60.72</c:v>
                </c:pt>
                <c:pt idx="20829">
                  <c:v>27.38</c:v>
                </c:pt>
                <c:pt idx="20830">
                  <c:v>30.21</c:v>
                </c:pt>
                <c:pt idx="20831">
                  <c:v>26.93</c:v>
                </c:pt>
                <c:pt idx="20832">
                  <c:v>21.36</c:v>
                </c:pt>
                <c:pt idx="20833">
                  <c:v>19.75</c:v>
                </c:pt>
                <c:pt idx="20834">
                  <c:v>86.53</c:v>
                </c:pt>
                <c:pt idx="20835">
                  <c:v>18.190000000000001</c:v>
                </c:pt>
                <c:pt idx="20836">
                  <c:v>50.71</c:v>
                </c:pt>
                <c:pt idx="20837">
                  <c:v>60.49</c:v>
                </c:pt>
                <c:pt idx="20838">
                  <c:v>27.6</c:v>
                </c:pt>
                <c:pt idx="20839">
                  <c:v>30.06</c:v>
                </c:pt>
                <c:pt idx="20840">
                  <c:v>26.78</c:v>
                </c:pt>
                <c:pt idx="20841">
                  <c:v>21.56</c:v>
                </c:pt>
                <c:pt idx="20842">
                  <c:v>19.54</c:v>
                </c:pt>
                <c:pt idx="20843">
                  <c:v>86.64</c:v>
                </c:pt>
                <c:pt idx="20844">
                  <c:v>18.02</c:v>
                </c:pt>
                <c:pt idx="20845">
                  <c:v>50.9</c:v>
                </c:pt>
                <c:pt idx="20846">
                  <c:v>60.26</c:v>
                </c:pt>
                <c:pt idx="20847">
                  <c:v>27.83</c:v>
                </c:pt>
                <c:pt idx="20848">
                  <c:v>29.91</c:v>
                </c:pt>
                <c:pt idx="20849">
                  <c:v>26.63</c:v>
                </c:pt>
                <c:pt idx="20850">
                  <c:v>21.75</c:v>
                </c:pt>
                <c:pt idx="20851">
                  <c:v>19.329999999999998</c:v>
                </c:pt>
                <c:pt idx="20852">
                  <c:v>86.73</c:v>
                </c:pt>
                <c:pt idx="20853">
                  <c:v>17.850000000000001</c:v>
                </c:pt>
                <c:pt idx="20854">
                  <c:v>51.1</c:v>
                </c:pt>
                <c:pt idx="20855">
                  <c:v>60.03</c:v>
                </c:pt>
                <c:pt idx="20856">
                  <c:v>28.05</c:v>
                </c:pt>
                <c:pt idx="20857">
                  <c:v>29.76</c:v>
                </c:pt>
                <c:pt idx="20858">
                  <c:v>26.48</c:v>
                </c:pt>
                <c:pt idx="20859">
                  <c:v>21.95</c:v>
                </c:pt>
                <c:pt idx="20860">
                  <c:v>19.13</c:v>
                </c:pt>
                <c:pt idx="20861">
                  <c:v>86.8</c:v>
                </c:pt>
                <c:pt idx="20862">
                  <c:v>17.690000000000001</c:v>
                </c:pt>
                <c:pt idx="20863">
                  <c:v>51.29</c:v>
                </c:pt>
                <c:pt idx="20864">
                  <c:v>59.8</c:v>
                </c:pt>
                <c:pt idx="20865">
                  <c:v>28.27</c:v>
                </c:pt>
                <c:pt idx="20866">
                  <c:v>29.61</c:v>
                </c:pt>
                <c:pt idx="20867">
                  <c:v>26.33</c:v>
                </c:pt>
                <c:pt idx="20868">
                  <c:v>22.14</c:v>
                </c:pt>
                <c:pt idx="20869">
                  <c:v>18.920000000000002</c:v>
                </c:pt>
                <c:pt idx="20870">
                  <c:v>86.86</c:v>
                </c:pt>
                <c:pt idx="20871">
                  <c:v>17.52</c:v>
                </c:pt>
                <c:pt idx="20872">
                  <c:v>51.48</c:v>
                </c:pt>
                <c:pt idx="20873">
                  <c:v>59.58</c:v>
                </c:pt>
                <c:pt idx="20874">
                  <c:v>28.5</c:v>
                </c:pt>
                <c:pt idx="20875">
                  <c:v>29.46</c:v>
                </c:pt>
                <c:pt idx="20876">
                  <c:v>26.18</c:v>
                </c:pt>
                <c:pt idx="20877">
                  <c:v>22.34</c:v>
                </c:pt>
                <c:pt idx="20878">
                  <c:v>18.71</c:v>
                </c:pt>
                <c:pt idx="20879">
                  <c:v>86.9</c:v>
                </c:pt>
                <c:pt idx="20880">
                  <c:v>17.36</c:v>
                </c:pt>
                <c:pt idx="20881">
                  <c:v>51.67</c:v>
                </c:pt>
                <c:pt idx="20882">
                  <c:v>59.35</c:v>
                </c:pt>
                <c:pt idx="20883">
                  <c:v>28.72</c:v>
                </c:pt>
                <c:pt idx="20884">
                  <c:v>29.32</c:v>
                </c:pt>
                <c:pt idx="20885">
                  <c:v>26.03</c:v>
                </c:pt>
                <c:pt idx="20886">
                  <c:v>22.54</c:v>
                </c:pt>
                <c:pt idx="20887">
                  <c:v>18.5</c:v>
                </c:pt>
                <c:pt idx="20888">
                  <c:v>86.91</c:v>
                </c:pt>
                <c:pt idx="20889">
                  <c:v>17.190000000000001</c:v>
                </c:pt>
                <c:pt idx="20890">
                  <c:v>51.86</c:v>
                </c:pt>
                <c:pt idx="20891">
                  <c:v>59.12</c:v>
                </c:pt>
                <c:pt idx="20892">
                  <c:v>28.94</c:v>
                </c:pt>
                <c:pt idx="20893">
                  <c:v>29.17</c:v>
                </c:pt>
                <c:pt idx="20894">
                  <c:v>25.88</c:v>
                </c:pt>
                <c:pt idx="20895">
                  <c:v>22.73</c:v>
                </c:pt>
                <c:pt idx="20896">
                  <c:v>18.29</c:v>
                </c:pt>
                <c:pt idx="20897">
                  <c:v>86.9</c:v>
                </c:pt>
                <c:pt idx="20898">
                  <c:v>17.02</c:v>
                </c:pt>
                <c:pt idx="20899">
                  <c:v>52.05</c:v>
                </c:pt>
                <c:pt idx="20900">
                  <c:v>58.89</c:v>
                </c:pt>
                <c:pt idx="20901">
                  <c:v>29.17</c:v>
                </c:pt>
                <c:pt idx="20902">
                  <c:v>29.02</c:v>
                </c:pt>
                <c:pt idx="20903">
                  <c:v>25.73</c:v>
                </c:pt>
                <c:pt idx="20904">
                  <c:v>22.93</c:v>
                </c:pt>
                <c:pt idx="20905">
                  <c:v>18.09</c:v>
                </c:pt>
                <c:pt idx="20906">
                  <c:v>86.87</c:v>
                </c:pt>
                <c:pt idx="20907">
                  <c:v>16.86</c:v>
                </c:pt>
                <c:pt idx="20908">
                  <c:v>52.24</c:v>
                </c:pt>
                <c:pt idx="20909">
                  <c:v>58.67</c:v>
                </c:pt>
                <c:pt idx="20910">
                  <c:v>29.39</c:v>
                </c:pt>
                <c:pt idx="20911">
                  <c:v>28.87</c:v>
                </c:pt>
                <c:pt idx="20912">
                  <c:v>25.58</c:v>
                </c:pt>
                <c:pt idx="20913">
                  <c:v>23.12</c:v>
                </c:pt>
                <c:pt idx="20914">
                  <c:v>17.88</c:v>
                </c:pt>
                <c:pt idx="20915">
                  <c:v>86.82</c:v>
                </c:pt>
                <c:pt idx="20916">
                  <c:v>16.690000000000001</c:v>
                </c:pt>
                <c:pt idx="20917">
                  <c:v>52.43</c:v>
                </c:pt>
                <c:pt idx="20918">
                  <c:v>58.44</c:v>
                </c:pt>
                <c:pt idx="20919">
                  <c:v>29.62</c:v>
                </c:pt>
                <c:pt idx="20920">
                  <c:v>28.72</c:v>
                </c:pt>
                <c:pt idx="20921">
                  <c:v>25.42</c:v>
                </c:pt>
                <c:pt idx="20922">
                  <c:v>23.32</c:v>
                </c:pt>
                <c:pt idx="20923">
                  <c:v>17.670000000000002</c:v>
                </c:pt>
                <c:pt idx="20924">
                  <c:v>86.76</c:v>
                </c:pt>
                <c:pt idx="20925">
                  <c:v>16.53</c:v>
                </c:pt>
                <c:pt idx="20926">
                  <c:v>52.62</c:v>
                </c:pt>
                <c:pt idx="20927">
                  <c:v>58.22</c:v>
                </c:pt>
                <c:pt idx="20928">
                  <c:v>29.84</c:v>
                </c:pt>
                <c:pt idx="20929">
                  <c:v>28.57</c:v>
                </c:pt>
                <c:pt idx="20930">
                  <c:v>25.27</c:v>
                </c:pt>
                <c:pt idx="20931">
                  <c:v>23.51</c:v>
                </c:pt>
                <c:pt idx="20932">
                  <c:v>17.46</c:v>
                </c:pt>
                <c:pt idx="20933">
                  <c:v>86.67</c:v>
                </c:pt>
                <c:pt idx="20934">
                  <c:v>16.36</c:v>
                </c:pt>
                <c:pt idx="20935">
                  <c:v>52.8</c:v>
                </c:pt>
                <c:pt idx="20936">
                  <c:v>57.99</c:v>
                </c:pt>
                <c:pt idx="20937">
                  <c:v>30.07</c:v>
                </c:pt>
                <c:pt idx="20938">
                  <c:v>28.43</c:v>
                </c:pt>
                <c:pt idx="20939">
                  <c:v>25.12</c:v>
                </c:pt>
                <c:pt idx="20940">
                  <c:v>23.71</c:v>
                </c:pt>
                <c:pt idx="20941">
                  <c:v>17.25</c:v>
                </c:pt>
                <c:pt idx="20942">
                  <c:v>86.57</c:v>
                </c:pt>
                <c:pt idx="20943">
                  <c:v>16.190000000000001</c:v>
                </c:pt>
                <c:pt idx="20944">
                  <c:v>52.99</c:v>
                </c:pt>
                <c:pt idx="20945">
                  <c:v>57.76</c:v>
                </c:pt>
                <c:pt idx="20946">
                  <c:v>30.29</c:v>
                </c:pt>
                <c:pt idx="20947">
                  <c:v>28.28</c:v>
                </c:pt>
                <c:pt idx="20948">
                  <c:v>24.96</c:v>
                </c:pt>
                <c:pt idx="20949">
                  <c:v>23.91</c:v>
                </c:pt>
                <c:pt idx="20950">
                  <c:v>17.05</c:v>
                </c:pt>
                <c:pt idx="20951">
                  <c:v>86.45</c:v>
                </c:pt>
                <c:pt idx="20952">
                  <c:v>16.03</c:v>
                </c:pt>
                <c:pt idx="20953">
                  <c:v>53.18</c:v>
                </c:pt>
                <c:pt idx="20954">
                  <c:v>57.54</c:v>
                </c:pt>
                <c:pt idx="20955">
                  <c:v>30.52</c:v>
                </c:pt>
                <c:pt idx="20956">
                  <c:v>28.13</c:v>
                </c:pt>
                <c:pt idx="20957">
                  <c:v>24.81</c:v>
                </c:pt>
                <c:pt idx="20958">
                  <c:v>24.1</c:v>
                </c:pt>
                <c:pt idx="20959">
                  <c:v>16.84</c:v>
                </c:pt>
                <c:pt idx="20960">
                  <c:v>86.31</c:v>
                </c:pt>
                <c:pt idx="20961">
                  <c:v>15.86</c:v>
                </c:pt>
                <c:pt idx="20962">
                  <c:v>53.36</c:v>
                </c:pt>
                <c:pt idx="20963">
                  <c:v>57.31</c:v>
                </c:pt>
                <c:pt idx="20964">
                  <c:v>30.75</c:v>
                </c:pt>
                <c:pt idx="20965">
                  <c:v>27.98</c:v>
                </c:pt>
                <c:pt idx="20966">
                  <c:v>24.65</c:v>
                </c:pt>
                <c:pt idx="20967">
                  <c:v>24.3</c:v>
                </c:pt>
                <c:pt idx="20968">
                  <c:v>16.63</c:v>
                </c:pt>
                <c:pt idx="20969">
                  <c:v>86.17</c:v>
                </c:pt>
                <c:pt idx="20970">
                  <c:v>15.7</c:v>
                </c:pt>
                <c:pt idx="20971">
                  <c:v>53.55</c:v>
                </c:pt>
                <c:pt idx="20972">
                  <c:v>57.09</c:v>
                </c:pt>
                <c:pt idx="20973">
                  <c:v>30.97</c:v>
                </c:pt>
                <c:pt idx="20974">
                  <c:v>27.83</c:v>
                </c:pt>
                <c:pt idx="20975">
                  <c:v>24.5</c:v>
                </c:pt>
                <c:pt idx="20976">
                  <c:v>24.49</c:v>
                </c:pt>
                <c:pt idx="20977">
                  <c:v>16.420000000000002</c:v>
                </c:pt>
                <c:pt idx="20978">
                  <c:v>86.01</c:v>
                </c:pt>
                <c:pt idx="20979">
                  <c:v>15.53</c:v>
                </c:pt>
                <c:pt idx="20980">
                  <c:v>53.73</c:v>
                </c:pt>
                <c:pt idx="20981">
                  <c:v>56.86</c:v>
                </c:pt>
                <c:pt idx="20982">
                  <c:v>31.2</c:v>
                </c:pt>
                <c:pt idx="20983">
                  <c:v>27.69</c:v>
                </c:pt>
                <c:pt idx="20984">
                  <c:v>24.35</c:v>
                </c:pt>
                <c:pt idx="20985">
                  <c:v>24.69</c:v>
                </c:pt>
                <c:pt idx="20986">
                  <c:v>16.22</c:v>
                </c:pt>
                <c:pt idx="20987">
                  <c:v>85.85</c:v>
                </c:pt>
                <c:pt idx="20988">
                  <c:v>15.37</c:v>
                </c:pt>
                <c:pt idx="20989">
                  <c:v>53.92</c:v>
                </c:pt>
                <c:pt idx="20990">
                  <c:v>56.64</c:v>
                </c:pt>
                <c:pt idx="20991">
                  <c:v>31.42</c:v>
                </c:pt>
                <c:pt idx="20992">
                  <c:v>27.54</c:v>
                </c:pt>
                <c:pt idx="20993">
                  <c:v>24.19</c:v>
                </c:pt>
                <c:pt idx="20994">
                  <c:v>24.89</c:v>
                </c:pt>
                <c:pt idx="20995">
                  <c:v>16.010000000000002</c:v>
                </c:pt>
                <c:pt idx="20996">
                  <c:v>85.67</c:v>
                </c:pt>
                <c:pt idx="20997">
                  <c:v>15.2</c:v>
                </c:pt>
                <c:pt idx="20998">
                  <c:v>54.1</c:v>
                </c:pt>
                <c:pt idx="20999">
                  <c:v>56.41</c:v>
                </c:pt>
                <c:pt idx="21000">
                  <c:v>31.65</c:v>
                </c:pt>
                <c:pt idx="21001">
                  <c:v>27.39</c:v>
                </c:pt>
                <c:pt idx="21002">
                  <c:v>24.03</c:v>
                </c:pt>
                <c:pt idx="21003">
                  <c:v>25.08</c:v>
                </c:pt>
                <c:pt idx="21004">
                  <c:v>15.8</c:v>
                </c:pt>
                <c:pt idx="21005">
                  <c:v>85.49</c:v>
                </c:pt>
                <c:pt idx="21006">
                  <c:v>15.04</c:v>
                </c:pt>
                <c:pt idx="21007">
                  <c:v>54.29</c:v>
                </c:pt>
                <c:pt idx="21008">
                  <c:v>56.19</c:v>
                </c:pt>
                <c:pt idx="21009">
                  <c:v>31.88</c:v>
                </c:pt>
                <c:pt idx="21010">
                  <c:v>27.24</c:v>
                </c:pt>
                <c:pt idx="21011">
                  <c:v>23.88</c:v>
                </c:pt>
                <c:pt idx="21012">
                  <c:v>25.28</c:v>
                </c:pt>
                <c:pt idx="21013">
                  <c:v>15.59</c:v>
                </c:pt>
                <c:pt idx="21014">
                  <c:v>85.3</c:v>
                </c:pt>
                <c:pt idx="21015">
                  <c:v>14.87</c:v>
                </c:pt>
                <c:pt idx="21016">
                  <c:v>54.47</c:v>
                </c:pt>
                <c:pt idx="21017">
                  <c:v>55.97</c:v>
                </c:pt>
                <c:pt idx="21018">
                  <c:v>32.11</c:v>
                </c:pt>
                <c:pt idx="21019">
                  <c:v>27.09</c:v>
                </c:pt>
                <c:pt idx="21020">
                  <c:v>23.72</c:v>
                </c:pt>
                <c:pt idx="21021">
                  <c:v>25.47</c:v>
                </c:pt>
                <c:pt idx="21022">
                  <c:v>15.39</c:v>
                </c:pt>
                <c:pt idx="21023">
                  <c:v>85.11</c:v>
                </c:pt>
                <c:pt idx="21024">
                  <c:v>14.71</c:v>
                </c:pt>
                <c:pt idx="21025">
                  <c:v>54.65</c:v>
                </c:pt>
                <c:pt idx="21026">
                  <c:v>55.74</c:v>
                </c:pt>
                <c:pt idx="21027">
                  <c:v>32.33</c:v>
                </c:pt>
                <c:pt idx="21028">
                  <c:v>26.95</c:v>
                </c:pt>
                <c:pt idx="21029">
                  <c:v>23.57</c:v>
                </c:pt>
                <c:pt idx="21030">
                  <c:v>25.67</c:v>
                </c:pt>
                <c:pt idx="21031">
                  <c:v>15.18</c:v>
                </c:pt>
                <c:pt idx="21032">
                  <c:v>84.91</c:v>
                </c:pt>
                <c:pt idx="21033">
                  <c:v>14.55</c:v>
                </c:pt>
                <c:pt idx="21034">
                  <c:v>54.83</c:v>
                </c:pt>
                <c:pt idx="21035">
                  <c:v>55.52</c:v>
                </c:pt>
                <c:pt idx="21036">
                  <c:v>32.56</c:v>
                </c:pt>
                <c:pt idx="21037">
                  <c:v>26.8</c:v>
                </c:pt>
                <c:pt idx="21038">
                  <c:v>23.41</c:v>
                </c:pt>
                <c:pt idx="21039">
                  <c:v>25.86</c:v>
                </c:pt>
                <c:pt idx="21040">
                  <c:v>14.97</c:v>
                </c:pt>
                <c:pt idx="21041">
                  <c:v>84.7</c:v>
                </c:pt>
                <c:pt idx="21042">
                  <c:v>14.38</c:v>
                </c:pt>
                <c:pt idx="21043">
                  <c:v>55.01</c:v>
                </c:pt>
                <c:pt idx="21044">
                  <c:v>55.3</c:v>
                </c:pt>
                <c:pt idx="21045">
                  <c:v>32.79</c:v>
                </c:pt>
                <c:pt idx="21046">
                  <c:v>26.65</c:v>
                </c:pt>
                <c:pt idx="21047">
                  <c:v>23.25</c:v>
                </c:pt>
                <c:pt idx="21048">
                  <c:v>26.06</c:v>
                </c:pt>
                <c:pt idx="21049">
                  <c:v>14.77</c:v>
                </c:pt>
                <c:pt idx="21050">
                  <c:v>84.5</c:v>
                </c:pt>
                <c:pt idx="21051">
                  <c:v>14.22</c:v>
                </c:pt>
                <c:pt idx="21052">
                  <c:v>55.19</c:v>
                </c:pt>
                <c:pt idx="21053">
                  <c:v>55.08</c:v>
                </c:pt>
                <c:pt idx="21054">
                  <c:v>33.020000000000003</c:v>
                </c:pt>
                <c:pt idx="21055">
                  <c:v>26.5</c:v>
                </c:pt>
                <c:pt idx="21056">
                  <c:v>23.1</c:v>
                </c:pt>
                <c:pt idx="21057">
                  <c:v>26.25</c:v>
                </c:pt>
                <c:pt idx="21058">
                  <c:v>14.56</c:v>
                </c:pt>
                <c:pt idx="21059">
                  <c:v>84.29</c:v>
                </c:pt>
                <c:pt idx="21060">
                  <c:v>14.05</c:v>
                </c:pt>
                <c:pt idx="21061">
                  <c:v>55.37</c:v>
                </c:pt>
                <c:pt idx="21062">
                  <c:v>54.85</c:v>
                </c:pt>
                <c:pt idx="21063">
                  <c:v>33.24</c:v>
                </c:pt>
                <c:pt idx="21064">
                  <c:v>26.35</c:v>
                </c:pt>
                <c:pt idx="21065">
                  <c:v>22.94</c:v>
                </c:pt>
                <c:pt idx="21066">
                  <c:v>26.45</c:v>
                </c:pt>
                <c:pt idx="21067">
                  <c:v>14.35</c:v>
                </c:pt>
                <c:pt idx="21068">
                  <c:v>84.07</c:v>
                </c:pt>
                <c:pt idx="21069">
                  <c:v>13.89</c:v>
                </c:pt>
                <c:pt idx="21070">
                  <c:v>55.55</c:v>
                </c:pt>
                <c:pt idx="21071">
                  <c:v>54.63</c:v>
                </c:pt>
                <c:pt idx="21072">
                  <c:v>33.47</c:v>
                </c:pt>
                <c:pt idx="21073">
                  <c:v>26.21</c:v>
                </c:pt>
                <c:pt idx="21074">
                  <c:v>22.78</c:v>
                </c:pt>
                <c:pt idx="21075">
                  <c:v>26.65</c:v>
                </c:pt>
                <c:pt idx="21076">
                  <c:v>14.15</c:v>
                </c:pt>
                <c:pt idx="21077">
                  <c:v>83.85</c:v>
                </c:pt>
                <c:pt idx="21078">
                  <c:v>13.73</c:v>
                </c:pt>
                <c:pt idx="21079">
                  <c:v>55.72</c:v>
                </c:pt>
                <c:pt idx="21080">
                  <c:v>54.41</c:v>
                </c:pt>
                <c:pt idx="21081">
                  <c:v>33.700000000000003</c:v>
                </c:pt>
                <c:pt idx="21082">
                  <c:v>26.06</c:v>
                </c:pt>
                <c:pt idx="21083">
                  <c:v>22.63</c:v>
                </c:pt>
                <c:pt idx="21084">
                  <c:v>10.210000000000001</c:v>
                </c:pt>
                <c:pt idx="21085">
                  <c:v>26.84</c:v>
                </c:pt>
                <c:pt idx="21086">
                  <c:v>13.94</c:v>
                </c:pt>
                <c:pt idx="21087">
                  <c:v>83.63</c:v>
                </c:pt>
                <c:pt idx="21088">
                  <c:v>13.56</c:v>
                </c:pt>
                <c:pt idx="21089">
                  <c:v>55.9</c:v>
                </c:pt>
                <c:pt idx="21090">
                  <c:v>54.19</c:v>
                </c:pt>
                <c:pt idx="21091">
                  <c:v>33.93</c:v>
                </c:pt>
                <c:pt idx="21092">
                  <c:v>25.91</c:v>
                </c:pt>
                <c:pt idx="21093">
                  <c:v>22.47</c:v>
                </c:pt>
                <c:pt idx="21094">
                  <c:v>10.42</c:v>
                </c:pt>
                <c:pt idx="21095">
                  <c:v>27.04</c:v>
                </c:pt>
                <c:pt idx="21096">
                  <c:v>13.73</c:v>
                </c:pt>
                <c:pt idx="21097">
                  <c:v>83.41</c:v>
                </c:pt>
                <c:pt idx="21098">
                  <c:v>13.4</c:v>
                </c:pt>
                <c:pt idx="21099">
                  <c:v>56.07</c:v>
                </c:pt>
                <c:pt idx="21100">
                  <c:v>53.97</c:v>
                </c:pt>
                <c:pt idx="21101">
                  <c:v>34.159999999999997</c:v>
                </c:pt>
                <c:pt idx="21102">
                  <c:v>25.76</c:v>
                </c:pt>
                <c:pt idx="21103">
                  <c:v>22.31</c:v>
                </c:pt>
                <c:pt idx="21104">
                  <c:v>10.63</c:v>
                </c:pt>
                <c:pt idx="21105">
                  <c:v>27.23</c:v>
                </c:pt>
                <c:pt idx="21106">
                  <c:v>13.53</c:v>
                </c:pt>
                <c:pt idx="21107">
                  <c:v>83.19</c:v>
                </c:pt>
                <c:pt idx="21108">
                  <c:v>13.24</c:v>
                </c:pt>
                <c:pt idx="21109">
                  <c:v>56.25</c:v>
                </c:pt>
                <c:pt idx="21110">
                  <c:v>53.75</c:v>
                </c:pt>
                <c:pt idx="21111">
                  <c:v>34.39</c:v>
                </c:pt>
                <c:pt idx="21112">
                  <c:v>25.62</c:v>
                </c:pt>
                <c:pt idx="21113">
                  <c:v>22.15</c:v>
                </c:pt>
                <c:pt idx="21114">
                  <c:v>10.84</c:v>
                </c:pt>
                <c:pt idx="21115">
                  <c:v>27.43</c:v>
                </c:pt>
                <c:pt idx="21116">
                  <c:v>13.32</c:v>
                </c:pt>
                <c:pt idx="21117">
                  <c:v>82.96</c:v>
                </c:pt>
                <c:pt idx="21118">
                  <c:v>13.08</c:v>
                </c:pt>
                <c:pt idx="21119">
                  <c:v>56.42</c:v>
                </c:pt>
                <c:pt idx="21120">
                  <c:v>53.53</c:v>
                </c:pt>
                <c:pt idx="21121">
                  <c:v>34.619999999999997</c:v>
                </c:pt>
                <c:pt idx="21122">
                  <c:v>25.47</c:v>
                </c:pt>
                <c:pt idx="21123">
                  <c:v>21.99</c:v>
                </c:pt>
                <c:pt idx="21124">
                  <c:v>11.04</c:v>
                </c:pt>
                <c:pt idx="21125">
                  <c:v>27.62</c:v>
                </c:pt>
                <c:pt idx="21126">
                  <c:v>13.12</c:v>
                </c:pt>
                <c:pt idx="21127">
                  <c:v>82.74</c:v>
                </c:pt>
                <c:pt idx="21128">
                  <c:v>12.91</c:v>
                </c:pt>
                <c:pt idx="21129">
                  <c:v>56.59</c:v>
                </c:pt>
                <c:pt idx="21130">
                  <c:v>53.31</c:v>
                </c:pt>
                <c:pt idx="21131">
                  <c:v>34.840000000000003</c:v>
                </c:pt>
                <c:pt idx="21132">
                  <c:v>25.32</c:v>
                </c:pt>
                <c:pt idx="21133">
                  <c:v>21.83</c:v>
                </c:pt>
                <c:pt idx="21134">
                  <c:v>11.25</c:v>
                </c:pt>
                <c:pt idx="21135">
                  <c:v>27.82</c:v>
                </c:pt>
                <c:pt idx="21136">
                  <c:v>12.91</c:v>
                </c:pt>
                <c:pt idx="21137">
                  <c:v>82.51</c:v>
                </c:pt>
                <c:pt idx="21138">
                  <c:v>12.75</c:v>
                </c:pt>
                <c:pt idx="21139">
                  <c:v>56.76</c:v>
                </c:pt>
                <c:pt idx="21140">
                  <c:v>53.09</c:v>
                </c:pt>
                <c:pt idx="21141">
                  <c:v>35.07</c:v>
                </c:pt>
                <c:pt idx="21142">
                  <c:v>25.17</c:v>
                </c:pt>
                <c:pt idx="21143">
                  <c:v>21.68</c:v>
                </c:pt>
                <c:pt idx="21144">
                  <c:v>11.46</c:v>
                </c:pt>
                <c:pt idx="21145">
                  <c:v>28.01</c:v>
                </c:pt>
                <c:pt idx="21146">
                  <c:v>12.7</c:v>
                </c:pt>
                <c:pt idx="21147">
                  <c:v>82.28</c:v>
                </c:pt>
                <c:pt idx="21148">
                  <c:v>12.59</c:v>
                </c:pt>
                <c:pt idx="21149">
                  <c:v>56.94</c:v>
                </c:pt>
                <c:pt idx="21150">
                  <c:v>52.87</c:v>
                </c:pt>
                <c:pt idx="21151">
                  <c:v>35.299999999999997</c:v>
                </c:pt>
                <c:pt idx="21152">
                  <c:v>25.02</c:v>
                </c:pt>
                <c:pt idx="21153">
                  <c:v>21.52</c:v>
                </c:pt>
                <c:pt idx="21154">
                  <c:v>11.67</c:v>
                </c:pt>
                <c:pt idx="21155">
                  <c:v>28.21</c:v>
                </c:pt>
                <c:pt idx="21156">
                  <c:v>12.5</c:v>
                </c:pt>
                <c:pt idx="21157">
                  <c:v>82.05</c:v>
                </c:pt>
                <c:pt idx="21158">
                  <c:v>12.43</c:v>
                </c:pt>
                <c:pt idx="21159">
                  <c:v>57.1</c:v>
                </c:pt>
                <c:pt idx="21160">
                  <c:v>52.65</c:v>
                </c:pt>
                <c:pt idx="21161">
                  <c:v>35.53</c:v>
                </c:pt>
                <c:pt idx="21162">
                  <c:v>24.88</c:v>
                </c:pt>
                <c:pt idx="21163">
                  <c:v>21.36</c:v>
                </c:pt>
                <c:pt idx="21164">
                  <c:v>11.88</c:v>
                </c:pt>
                <c:pt idx="21165">
                  <c:v>28.4</c:v>
                </c:pt>
                <c:pt idx="21166">
                  <c:v>12.29</c:v>
                </c:pt>
                <c:pt idx="21167">
                  <c:v>81.819999999999993</c:v>
                </c:pt>
                <c:pt idx="21168">
                  <c:v>12.27</c:v>
                </c:pt>
                <c:pt idx="21169">
                  <c:v>57.27</c:v>
                </c:pt>
                <c:pt idx="21170">
                  <c:v>52.43</c:v>
                </c:pt>
                <c:pt idx="21171">
                  <c:v>35.76</c:v>
                </c:pt>
                <c:pt idx="21172">
                  <c:v>24.73</c:v>
                </c:pt>
                <c:pt idx="21173">
                  <c:v>21.2</c:v>
                </c:pt>
                <c:pt idx="21174">
                  <c:v>12.09</c:v>
                </c:pt>
                <c:pt idx="21175">
                  <c:v>28.6</c:v>
                </c:pt>
                <c:pt idx="21176">
                  <c:v>12.09</c:v>
                </c:pt>
                <c:pt idx="21177">
                  <c:v>81.58</c:v>
                </c:pt>
                <c:pt idx="21178">
                  <c:v>12.11</c:v>
                </c:pt>
                <c:pt idx="21179">
                  <c:v>57.44</c:v>
                </c:pt>
                <c:pt idx="21180">
                  <c:v>52.21</c:v>
                </c:pt>
                <c:pt idx="21181">
                  <c:v>35.99</c:v>
                </c:pt>
                <c:pt idx="21182">
                  <c:v>24.58</c:v>
                </c:pt>
                <c:pt idx="21183">
                  <c:v>21.04</c:v>
                </c:pt>
                <c:pt idx="21184">
                  <c:v>12.3</c:v>
                </c:pt>
                <c:pt idx="21185">
                  <c:v>28.79</c:v>
                </c:pt>
                <c:pt idx="21186">
                  <c:v>11.88</c:v>
                </c:pt>
                <c:pt idx="21187">
                  <c:v>81.349999999999994</c:v>
                </c:pt>
                <c:pt idx="21188">
                  <c:v>11.95</c:v>
                </c:pt>
                <c:pt idx="21189">
                  <c:v>57.61</c:v>
                </c:pt>
                <c:pt idx="21190">
                  <c:v>51.99</c:v>
                </c:pt>
                <c:pt idx="21191">
                  <c:v>36.22</c:v>
                </c:pt>
                <c:pt idx="21192">
                  <c:v>24.43</c:v>
                </c:pt>
                <c:pt idx="21193">
                  <c:v>20.88</c:v>
                </c:pt>
                <c:pt idx="21194">
                  <c:v>12.51</c:v>
                </c:pt>
                <c:pt idx="21195">
                  <c:v>28.99</c:v>
                </c:pt>
                <c:pt idx="21196">
                  <c:v>11.68</c:v>
                </c:pt>
                <c:pt idx="21197">
                  <c:v>81.12</c:v>
                </c:pt>
                <c:pt idx="21198">
                  <c:v>11.78</c:v>
                </c:pt>
                <c:pt idx="21199">
                  <c:v>57.77</c:v>
                </c:pt>
                <c:pt idx="21200">
                  <c:v>51.77</c:v>
                </c:pt>
                <c:pt idx="21201">
                  <c:v>36.450000000000003</c:v>
                </c:pt>
                <c:pt idx="21202">
                  <c:v>24.29</c:v>
                </c:pt>
                <c:pt idx="21203">
                  <c:v>20.72</c:v>
                </c:pt>
                <c:pt idx="21204">
                  <c:v>29.18</c:v>
                </c:pt>
                <c:pt idx="21205">
                  <c:v>11.47</c:v>
                </c:pt>
                <c:pt idx="21206">
                  <c:v>80.88</c:v>
                </c:pt>
                <c:pt idx="21207">
                  <c:v>11.62</c:v>
                </c:pt>
                <c:pt idx="21208">
                  <c:v>57.94</c:v>
                </c:pt>
                <c:pt idx="21209">
                  <c:v>51.56</c:v>
                </c:pt>
                <c:pt idx="21210">
                  <c:v>36.68</c:v>
                </c:pt>
                <c:pt idx="21211">
                  <c:v>24.14</c:v>
                </c:pt>
                <c:pt idx="21212">
                  <c:v>20.56</c:v>
                </c:pt>
                <c:pt idx="21213">
                  <c:v>12.93</c:v>
                </c:pt>
                <c:pt idx="21214">
                  <c:v>29.37</c:v>
                </c:pt>
                <c:pt idx="21215">
                  <c:v>11.27</c:v>
                </c:pt>
                <c:pt idx="21216">
                  <c:v>80.650000000000006</c:v>
                </c:pt>
                <c:pt idx="21217">
                  <c:v>11.46</c:v>
                </c:pt>
                <c:pt idx="21218">
                  <c:v>58.1</c:v>
                </c:pt>
                <c:pt idx="21219">
                  <c:v>51.34</c:v>
                </c:pt>
                <c:pt idx="21220">
                  <c:v>36.909999999999997</c:v>
                </c:pt>
                <c:pt idx="21221">
                  <c:v>23.99</c:v>
                </c:pt>
                <c:pt idx="21222">
                  <c:v>20.399999999999999</c:v>
                </c:pt>
                <c:pt idx="21223">
                  <c:v>13.14</c:v>
                </c:pt>
                <c:pt idx="21224">
                  <c:v>29.57</c:v>
                </c:pt>
                <c:pt idx="21225">
                  <c:v>11.06</c:v>
                </c:pt>
                <c:pt idx="21226">
                  <c:v>80.41</c:v>
                </c:pt>
                <c:pt idx="21227">
                  <c:v>11.3</c:v>
                </c:pt>
                <c:pt idx="21228">
                  <c:v>58.26</c:v>
                </c:pt>
                <c:pt idx="21229">
                  <c:v>51.12</c:v>
                </c:pt>
                <c:pt idx="21230">
                  <c:v>37.14</c:v>
                </c:pt>
                <c:pt idx="21231">
                  <c:v>23.84</c:v>
                </c:pt>
                <c:pt idx="21232">
                  <c:v>20.239999999999998</c:v>
                </c:pt>
                <c:pt idx="21233">
                  <c:v>13.35</c:v>
                </c:pt>
                <c:pt idx="21234">
                  <c:v>29.76</c:v>
                </c:pt>
                <c:pt idx="21235">
                  <c:v>10.86</c:v>
                </c:pt>
                <c:pt idx="21236">
                  <c:v>80.180000000000007</c:v>
                </c:pt>
                <c:pt idx="21237">
                  <c:v>11.14</c:v>
                </c:pt>
                <c:pt idx="21238">
                  <c:v>58.42</c:v>
                </c:pt>
                <c:pt idx="21239">
                  <c:v>50.9</c:v>
                </c:pt>
                <c:pt idx="21240">
                  <c:v>37.369999999999997</c:v>
                </c:pt>
                <c:pt idx="21241">
                  <c:v>23.7</c:v>
                </c:pt>
                <c:pt idx="21242">
                  <c:v>20.079999999999998</c:v>
                </c:pt>
                <c:pt idx="21243">
                  <c:v>13.56</c:v>
                </c:pt>
                <c:pt idx="21244">
                  <c:v>29.96</c:v>
                </c:pt>
                <c:pt idx="21245">
                  <c:v>10.65</c:v>
                </c:pt>
                <c:pt idx="21246">
                  <c:v>79.94</c:v>
                </c:pt>
                <c:pt idx="21247">
                  <c:v>10.98</c:v>
                </c:pt>
                <c:pt idx="21248">
                  <c:v>58.58</c:v>
                </c:pt>
                <c:pt idx="21249">
                  <c:v>50.69</c:v>
                </c:pt>
                <c:pt idx="21250">
                  <c:v>37.6</c:v>
                </c:pt>
                <c:pt idx="21251">
                  <c:v>23.55</c:v>
                </c:pt>
                <c:pt idx="21252">
                  <c:v>19.920000000000002</c:v>
                </c:pt>
                <c:pt idx="21253">
                  <c:v>13.78</c:v>
                </c:pt>
                <c:pt idx="21254">
                  <c:v>30.15</c:v>
                </c:pt>
                <c:pt idx="21255">
                  <c:v>10.45</c:v>
                </c:pt>
                <c:pt idx="21256">
                  <c:v>79.7</c:v>
                </c:pt>
                <c:pt idx="21257">
                  <c:v>10.82</c:v>
                </c:pt>
                <c:pt idx="21258">
                  <c:v>58.74</c:v>
                </c:pt>
                <c:pt idx="21259">
                  <c:v>50.47</c:v>
                </c:pt>
                <c:pt idx="21260">
                  <c:v>37.840000000000003</c:v>
                </c:pt>
                <c:pt idx="21261">
                  <c:v>23.4</c:v>
                </c:pt>
                <c:pt idx="21262">
                  <c:v>19.760000000000002</c:v>
                </c:pt>
                <c:pt idx="21263">
                  <c:v>13.99</c:v>
                </c:pt>
                <c:pt idx="21264">
                  <c:v>30.34</c:v>
                </c:pt>
                <c:pt idx="21265">
                  <c:v>10.24</c:v>
                </c:pt>
                <c:pt idx="21266">
                  <c:v>79.47</c:v>
                </c:pt>
                <c:pt idx="21267">
                  <c:v>10.67</c:v>
                </c:pt>
                <c:pt idx="21268">
                  <c:v>58.9</c:v>
                </c:pt>
                <c:pt idx="21269">
                  <c:v>50.26</c:v>
                </c:pt>
                <c:pt idx="21270">
                  <c:v>38.07</c:v>
                </c:pt>
                <c:pt idx="21271">
                  <c:v>23.25</c:v>
                </c:pt>
                <c:pt idx="21272">
                  <c:v>19.600000000000001</c:v>
                </c:pt>
                <c:pt idx="21273">
                  <c:v>14.2</c:v>
                </c:pt>
                <c:pt idx="21274">
                  <c:v>30.54</c:v>
                </c:pt>
                <c:pt idx="21275">
                  <c:v>10.039999999999999</c:v>
                </c:pt>
                <c:pt idx="21276">
                  <c:v>79.23</c:v>
                </c:pt>
                <c:pt idx="21277">
                  <c:v>10.51</c:v>
                </c:pt>
                <c:pt idx="21278">
                  <c:v>59.05</c:v>
                </c:pt>
                <c:pt idx="21279">
                  <c:v>50.04</c:v>
                </c:pt>
                <c:pt idx="21280">
                  <c:v>38.299999999999997</c:v>
                </c:pt>
                <c:pt idx="21281">
                  <c:v>23.11</c:v>
                </c:pt>
                <c:pt idx="21282">
                  <c:v>19.440000000000001</c:v>
                </c:pt>
                <c:pt idx="21283">
                  <c:v>14.42</c:v>
                </c:pt>
                <c:pt idx="21284">
                  <c:v>30.73</c:v>
                </c:pt>
                <c:pt idx="21285">
                  <c:v>78.989999999999995</c:v>
                </c:pt>
                <c:pt idx="21286">
                  <c:v>10.35</c:v>
                </c:pt>
                <c:pt idx="21287">
                  <c:v>59.21</c:v>
                </c:pt>
                <c:pt idx="21288">
                  <c:v>49.82</c:v>
                </c:pt>
                <c:pt idx="21289">
                  <c:v>38.53</c:v>
                </c:pt>
                <c:pt idx="21290">
                  <c:v>22.96</c:v>
                </c:pt>
                <c:pt idx="21291">
                  <c:v>19.28</c:v>
                </c:pt>
                <c:pt idx="21292">
                  <c:v>14.63</c:v>
                </c:pt>
                <c:pt idx="21293">
                  <c:v>30.92</c:v>
                </c:pt>
                <c:pt idx="21294">
                  <c:v>78.760000000000005</c:v>
                </c:pt>
                <c:pt idx="21295">
                  <c:v>10.19</c:v>
                </c:pt>
                <c:pt idx="21296">
                  <c:v>59.36</c:v>
                </c:pt>
                <c:pt idx="21297">
                  <c:v>49.61</c:v>
                </c:pt>
                <c:pt idx="21298">
                  <c:v>38.76</c:v>
                </c:pt>
                <c:pt idx="21299">
                  <c:v>22.81</c:v>
                </c:pt>
                <c:pt idx="21300">
                  <c:v>19.12</c:v>
                </c:pt>
                <c:pt idx="21301">
                  <c:v>14.84</c:v>
                </c:pt>
                <c:pt idx="21302">
                  <c:v>31.12</c:v>
                </c:pt>
                <c:pt idx="21303">
                  <c:v>78.52</c:v>
                </c:pt>
                <c:pt idx="21304">
                  <c:v>10.029999999999999</c:v>
                </c:pt>
                <c:pt idx="21305">
                  <c:v>59.51</c:v>
                </c:pt>
                <c:pt idx="21306">
                  <c:v>49.4</c:v>
                </c:pt>
                <c:pt idx="21307">
                  <c:v>38.99</c:v>
                </c:pt>
                <c:pt idx="21308">
                  <c:v>22.66</c:v>
                </c:pt>
                <c:pt idx="21309">
                  <c:v>18.96</c:v>
                </c:pt>
                <c:pt idx="21310">
                  <c:v>15.06</c:v>
                </c:pt>
                <c:pt idx="21311">
                  <c:v>31.31</c:v>
                </c:pt>
                <c:pt idx="21312">
                  <c:v>78.28</c:v>
                </c:pt>
                <c:pt idx="21313">
                  <c:v>59.66</c:v>
                </c:pt>
                <c:pt idx="21314">
                  <c:v>49.18</c:v>
                </c:pt>
                <c:pt idx="21315">
                  <c:v>39.22</c:v>
                </c:pt>
                <c:pt idx="21316">
                  <c:v>22.52</c:v>
                </c:pt>
                <c:pt idx="21317">
                  <c:v>18.8</c:v>
                </c:pt>
                <c:pt idx="21318">
                  <c:v>15.27</c:v>
                </c:pt>
                <c:pt idx="21319">
                  <c:v>31.5</c:v>
                </c:pt>
                <c:pt idx="21320">
                  <c:v>78.040000000000006</c:v>
                </c:pt>
                <c:pt idx="21321">
                  <c:v>59.81</c:v>
                </c:pt>
                <c:pt idx="21322">
                  <c:v>48.97</c:v>
                </c:pt>
                <c:pt idx="21323">
                  <c:v>39.450000000000003</c:v>
                </c:pt>
                <c:pt idx="21324">
                  <c:v>22.37</c:v>
                </c:pt>
                <c:pt idx="21325">
                  <c:v>18.64</c:v>
                </c:pt>
                <c:pt idx="21326">
                  <c:v>15.49</c:v>
                </c:pt>
                <c:pt idx="21327">
                  <c:v>31.69</c:v>
                </c:pt>
                <c:pt idx="21328">
                  <c:v>77.8</c:v>
                </c:pt>
                <c:pt idx="21329">
                  <c:v>59.96</c:v>
                </c:pt>
                <c:pt idx="21330">
                  <c:v>48.75</c:v>
                </c:pt>
                <c:pt idx="21331">
                  <c:v>39.68</c:v>
                </c:pt>
                <c:pt idx="21332">
                  <c:v>22.22</c:v>
                </c:pt>
                <c:pt idx="21333">
                  <c:v>18.48</c:v>
                </c:pt>
                <c:pt idx="21334">
                  <c:v>15.7</c:v>
                </c:pt>
                <c:pt idx="21335">
                  <c:v>31.89</c:v>
                </c:pt>
                <c:pt idx="21336">
                  <c:v>77.569999999999993</c:v>
                </c:pt>
                <c:pt idx="21337">
                  <c:v>60.1</c:v>
                </c:pt>
                <c:pt idx="21338">
                  <c:v>48.54</c:v>
                </c:pt>
                <c:pt idx="21339">
                  <c:v>39.909999999999997</c:v>
                </c:pt>
                <c:pt idx="21340">
                  <c:v>22.07</c:v>
                </c:pt>
                <c:pt idx="21341">
                  <c:v>18.32</c:v>
                </c:pt>
                <c:pt idx="21342">
                  <c:v>15.92</c:v>
                </c:pt>
                <c:pt idx="21343">
                  <c:v>32.08</c:v>
                </c:pt>
                <c:pt idx="21344">
                  <c:v>77.33</c:v>
                </c:pt>
                <c:pt idx="21345">
                  <c:v>60.25</c:v>
                </c:pt>
                <c:pt idx="21346">
                  <c:v>48.33</c:v>
                </c:pt>
                <c:pt idx="21347">
                  <c:v>40.15</c:v>
                </c:pt>
                <c:pt idx="21348">
                  <c:v>21.93</c:v>
                </c:pt>
                <c:pt idx="21349">
                  <c:v>18.16</c:v>
                </c:pt>
                <c:pt idx="21350">
                  <c:v>16.14</c:v>
                </c:pt>
                <c:pt idx="21351">
                  <c:v>32.270000000000003</c:v>
                </c:pt>
                <c:pt idx="21352">
                  <c:v>77.09</c:v>
                </c:pt>
                <c:pt idx="21353">
                  <c:v>60.39</c:v>
                </c:pt>
                <c:pt idx="21354">
                  <c:v>48.11</c:v>
                </c:pt>
                <c:pt idx="21355">
                  <c:v>40.380000000000003</c:v>
                </c:pt>
                <c:pt idx="21356">
                  <c:v>21.78</c:v>
                </c:pt>
                <c:pt idx="21357">
                  <c:v>18</c:v>
                </c:pt>
                <c:pt idx="21358">
                  <c:v>16.350000000000001</c:v>
                </c:pt>
                <c:pt idx="21359">
                  <c:v>32.46</c:v>
                </c:pt>
                <c:pt idx="21360">
                  <c:v>76.849999999999994</c:v>
                </c:pt>
                <c:pt idx="21361">
                  <c:v>60.53</c:v>
                </c:pt>
                <c:pt idx="21362">
                  <c:v>47.9</c:v>
                </c:pt>
                <c:pt idx="21363">
                  <c:v>40.61</c:v>
                </c:pt>
                <c:pt idx="21364">
                  <c:v>21.63</c:v>
                </c:pt>
                <c:pt idx="21365">
                  <c:v>17.829999999999998</c:v>
                </c:pt>
                <c:pt idx="21366">
                  <c:v>16.57</c:v>
                </c:pt>
                <c:pt idx="21367">
                  <c:v>32.65</c:v>
                </c:pt>
                <c:pt idx="21368">
                  <c:v>76.61</c:v>
                </c:pt>
                <c:pt idx="21369">
                  <c:v>60.67</c:v>
                </c:pt>
                <c:pt idx="21370">
                  <c:v>47.69</c:v>
                </c:pt>
                <c:pt idx="21371">
                  <c:v>40.840000000000003</c:v>
                </c:pt>
                <c:pt idx="21372">
                  <c:v>21.48</c:v>
                </c:pt>
                <c:pt idx="21373">
                  <c:v>17.670000000000002</c:v>
                </c:pt>
                <c:pt idx="21374">
                  <c:v>16.79</c:v>
                </c:pt>
                <c:pt idx="21375">
                  <c:v>32.840000000000003</c:v>
                </c:pt>
                <c:pt idx="21376">
                  <c:v>76.38</c:v>
                </c:pt>
                <c:pt idx="21377">
                  <c:v>60.81</c:v>
                </c:pt>
                <c:pt idx="21378">
                  <c:v>47.48</c:v>
                </c:pt>
                <c:pt idx="21379">
                  <c:v>41.07</c:v>
                </c:pt>
                <c:pt idx="21380">
                  <c:v>21.34</c:v>
                </c:pt>
                <c:pt idx="21381">
                  <c:v>17.510000000000002</c:v>
                </c:pt>
                <c:pt idx="21382">
                  <c:v>17.010000000000002</c:v>
                </c:pt>
                <c:pt idx="21383">
                  <c:v>33.03</c:v>
                </c:pt>
                <c:pt idx="21384">
                  <c:v>76.14</c:v>
                </c:pt>
                <c:pt idx="21385">
                  <c:v>60.95</c:v>
                </c:pt>
                <c:pt idx="21386">
                  <c:v>47.26</c:v>
                </c:pt>
                <c:pt idx="21387">
                  <c:v>41.3</c:v>
                </c:pt>
                <c:pt idx="21388">
                  <c:v>21.19</c:v>
                </c:pt>
                <c:pt idx="21389">
                  <c:v>17.350000000000001</c:v>
                </c:pt>
                <c:pt idx="21390">
                  <c:v>17.22</c:v>
                </c:pt>
                <c:pt idx="21391">
                  <c:v>33.22</c:v>
                </c:pt>
                <c:pt idx="21392">
                  <c:v>75.900000000000006</c:v>
                </c:pt>
                <c:pt idx="21393">
                  <c:v>61.08</c:v>
                </c:pt>
                <c:pt idx="21394">
                  <c:v>47.05</c:v>
                </c:pt>
                <c:pt idx="21395">
                  <c:v>41.53</c:v>
                </c:pt>
                <c:pt idx="21396">
                  <c:v>21.04</c:v>
                </c:pt>
                <c:pt idx="21397">
                  <c:v>17.190000000000001</c:v>
                </c:pt>
                <c:pt idx="21398">
                  <c:v>17.440000000000001</c:v>
                </c:pt>
                <c:pt idx="21399">
                  <c:v>33.42</c:v>
                </c:pt>
                <c:pt idx="21400">
                  <c:v>75.66</c:v>
                </c:pt>
                <c:pt idx="21401">
                  <c:v>61.21</c:v>
                </c:pt>
                <c:pt idx="21402">
                  <c:v>46.84</c:v>
                </c:pt>
                <c:pt idx="21403">
                  <c:v>41.77</c:v>
                </c:pt>
                <c:pt idx="21404">
                  <c:v>20.89</c:v>
                </c:pt>
                <c:pt idx="21405">
                  <c:v>17.03</c:v>
                </c:pt>
                <c:pt idx="21406">
                  <c:v>17.66</c:v>
                </c:pt>
                <c:pt idx="21407">
                  <c:v>33.61</c:v>
                </c:pt>
                <c:pt idx="21408">
                  <c:v>75.42</c:v>
                </c:pt>
                <c:pt idx="21409">
                  <c:v>61.35</c:v>
                </c:pt>
                <c:pt idx="21410">
                  <c:v>46.63</c:v>
                </c:pt>
                <c:pt idx="21411">
                  <c:v>42</c:v>
                </c:pt>
                <c:pt idx="21412">
                  <c:v>20.75</c:v>
                </c:pt>
                <c:pt idx="21413">
                  <c:v>16.87</c:v>
                </c:pt>
                <c:pt idx="21414">
                  <c:v>17.88</c:v>
                </c:pt>
                <c:pt idx="21415">
                  <c:v>33.79</c:v>
                </c:pt>
                <c:pt idx="21416">
                  <c:v>75.19</c:v>
                </c:pt>
                <c:pt idx="21417">
                  <c:v>61.48</c:v>
                </c:pt>
                <c:pt idx="21418">
                  <c:v>46.42</c:v>
                </c:pt>
                <c:pt idx="21419">
                  <c:v>42.23</c:v>
                </c:pt>
                <c:pt idx="21420">
                  <c:v>20.6</c:v>
                </c:pt>
                <c:pt idx="21421">
                  <c:v>16.71</c:v>
                </c:pt>
                <c:pt idx="21422">
                  <c:v>18.100000000000001</c:v>
                </c:pt>
                <c:pt idx="21423">
                  <c:v>33.979999999999997</c:v>
                </c:pt>
                <c:pt idx="21424">
                  <c:v>74.95</c:v>
                </c:pt>
                <c:pt idx="21425">
                  <c:v>61.6</c:v>
                </c:pt>
                <c:pt idx="21426">
                  <c:v>46.21</c:v>
                </c:pt>
                <c:pt idx="21427">
                  <c:v>42.46</c:v>
                </c:pt>
                <c:pt idx="21428">
                  <c:v>20.45</c:v>
                </c:pt>
                <c:pt idx="21429">
                  <c:v>16.55</c:v>
                </c:pt>
                <c:pt idx="21430">
                  <c:v>18.32</c:v>
                </c:pt>
                <c:pt idx="21431">
                  <c:v>34.17</c:v>
                </c:pt>
                <c:pt idx="21432">
                  <c:v>74.709999999999994</c:v>
                </c:pt>
                <c:pt idx="21433">
                  <c:v>61.73</c:v>
                </c:pt>
                <c:pt idx="21434">
                  <c:v>46</c:v>
                </c:pt>
                <c:pt idx="21435">
                  <c:v>42.69</c:v>
                </c:pt>
                <c:pt idx="21436">
                  <c:v>20.3</c:v>
                </c:pt>
                <c:pt idx="21437">
                  <c:v>16.39</c:v>
                </c:pt>
                <c:pt idx="21438">
                  <c:v>18.54</c:v>
                </c:pt>
                <c:pt idx="21439">
                  <c:v>34.36</c:v>
                </c:pt>
                <c:pt idx="21440">
                  <c:v>74.47</c:v>
                </c:pt>
                <c:pt idx="21441">
                  <c:v>61.85</c:v>
                </c:pt>
                <c:pt idx="21442">
                  <c:v>45.79</c:v>
                </c:pt>
                <c:pt idx="21443">
                  <c:v>42.92</c:v>
                </c:pt>
                <c:pt idx="21444">
                  <c:v>20.16</c:v>
                </c:pt>
                <c:pt idx="21445">
                  <c:v>16.22</c:v>
                </c:pt>
                <c:pt idx="21446">
                  <c:v>18.760000000000002</c:v>
                </c:pt>
                <c:pt idx="21447">
                  <c:v>34.549999999999997</c:v>
                </c:pt>
                <c:pt idx="21448">
                  <c:v>74.239999999999995</c:v>
                </c:pt>
                <c:pt idx="21449">
                  <c:v>61.98</c:v>
                </c:pt>
                <c:pt idx="21450">
                  <c:v>45.58</c:v>
                </c:pt>
                <c:pt idx="21451">
                  <c:v>43.15</c:v>
                </c:pt>
                <c:pt idx="21452">
                  <c:v>20.010000000000002</c:v>
                </c:pt>
                <c:pt idx="21453">
                  <c:v>16.059999999999999</c:v>
                </c:pt>
                <c:pt idx="21454">
                  <c:v>18.98</c:v>
                </c:pt>
                <c:pt idx="21455">
                  <c:v>34.74</c:v>
                </c:pt>
                <c:pt idx="21456">
                  <c:v>74</c:v>
                </c:pt>
                <c:pt idx="21457">
                  <c:v>62.1</c:v>
                </c:pt>
                <c:pt idx="21458">
                  <c:v>45.37</c:v>
                </c:pt>
                <c:pt idx="21459">
                  <c:v>43.38</c:v>
                </c:pt>
                <c:pt idx="21460">
                  <c:v>19.86</c:v>
                </c:pt>
                <c:pt idx="21461">
                  <c:v>15.9</c:v>
                </c:pt>
                <c:pt idx="21462">
                  <c:v>19.2</c:v>
                </c:pt>
                <c:pt idx="21463">
                  <c:v>34.93</c:v>
                </c:pt>
                <c:pt idx="21464">
                  <c:v>73.760000000000005</c:v>
                </c:pt>
                <c:pt idx="21465">
                  <c:v>62.21</c:v>
                </c:pt>
                <c:pt idx="21466">
                  <c:v>45.17</c:v>
                </c:pt>
                <c:pt idx="21467">
                  <c:v>43.61</c:v>
                </c:pt>
                <c:pt idx="21468">
                  <c:v>19.71</c:v>
                </c:pt>
                <c:pt idx="21469">
                  <c:v>15.74</c:v>
                </c:pt>
                <c:pt idx="21470">
                  <c:v>19.43</c:v>
                </c:pt>
                <c:pt idx="21471">
                  <c:v>35.119999999999997</c:v>
                </c:pt>
                <c:pt idx="21472">
                  <c:v>73.53</c:v>
                </c:pt>
                <c:pt idx="21473">
                  <c:v>62.33</c:v>
                </c:pt>
                <c:pt idx="21474">
                  <c:v>44.96</c:v>
                </c:pt>
                <c:pt idx="21475">
                  <c:v>43.85</c:v>
                </c:pt>
                <c:pt idx="21476">
                  <c:v>19.559999999999999</c:v>
                </c:pt>
                <c:pt idx="21477">
                  <c:v>15.58</c:v>
                </c:pt>
                <c:pt idx="21478">
                  <c:v>19.649999999999999</c:v>
                </c:pt>
                <c:pt idx="21479">
                  <c:v>35.299999999999997</c:v>
                </c:pt>
                <c:pt idx="21480">
                  <c:v>73.290000000000006</c:v>
                </c:pt>
                <c:pt idx="21481">
                  <c:v>62.44</c:v>
                </c:pt>
                <c:pt idx="21482">
                  <c:v>44.75</c:v>
                </c:pt>
                <c:pt idx="21483">
                  <c:v>44.08</c:v>
                </c:pt>
                <c:pt idx="21484">
                  <c:v>19.420000000000002</c:v>
                </c:pt>
                <c:pt idx="21485">
                  <c:v>15.42</c:v>
                </c:pt>
                <c:pt idx="21486">
                  <c:v>19.87</c:v>
                </c:pt>
                <c:pt idx="21487">
                  <c:v>35.49</c:v>
                </c:pt>
                <c:pt idx="21488">
                  <c:v>73.05</c:v>
                </c:pt>
                <c:pt idx="21489">
                  <c:v>62.56</c:v>
                </c:pt>
                <c:pt idx="21490">
                  <c:v>44.54</c:v>
                </c:pt>
                <c:pt idx="21491">
                  <c:v>44.31</c:v>
                </c:pt>
                <c:pt idx="21492">
                  <c:v>19.27</c:v>
                </c:pt>
                <c:pt idx="21493">
                  <c:v>15.26</c:v>
                </c:pt>
                <c:pt idx="21494">
                  <c:v>20.09</c:v>
                </c:pt>
                <c:pt idx="21495">
                  <c:v>35.68</c:v>
                </c:pt>
                <c:pt idx="21496">
                  <c:v>72.819999999999993</c:v>
                </c:pt>
                <c:pt idx="21497">
                  <c:v>62.67</c:v>
                </c:pt>
                <c:pt idx="21498">
                  <c:v>44.34</c:v>
                </c:pt>
                <c:pt idx="21499">
                  <c:v>44.54</c:v>
                </c:pt>
                <c:pt idx="21500">
                  <c:v>19.12</c:v>
                </c:pt>
                <c:pt idx="21501">
                  <c:v>15.1</c:v>
                </c:pt>
                <c:pt idx="21502">
                  <c:v>20.32</c:v>
                </c:pt>
                <c:pt idx="21503">
                  <c:v>35.86</c:v>
                </c:pt>
                <c:pt idx="21504">
                  <c:v>72.58</c:v>
                </c:pt>
                <c:pt idx="21505">
                  <c:v>62.77</c:v>
                </c:pt>
                <c:pt idx="21506">
                  <c:v>44.13</c:v>
                </c:pt>
                <c:pt idx="21507">
                  <c:v>44.77</c:v>
                </c:pt>
                <c:pt idx="21508">
                  <c:v>18.97</c:v>
                </c:pt>
                <c:pt idx="21509">
                  <c:v>14.94</c:v>
                </c:pt>
                <c:pt idx="21510">
                  <c:v>20.54</c:v>
                </c:pt>
                <c:pt idx="21511">
                  <c:v>36.049999999999997</c:v>
                </c:pt>
                <c:pt idx="21512">
                  <c:v>72.349999999999994</c:v>
                </c:pt>
                <c:pt idx="21513">
                  <c:v>62.88</c:v>
                </c:pt>
                <c:pt idx="21514">
                  <c:v>43.92</c:v>
                </c:pt>
                <c:pt idx="21515">
                  <c:v>45</c:v>
                </c:pt>
                <c:pt idx="21516">
                  <c:v>18.829999999999998</c:v>
                </c:pt>
                <c:pt idx="21517">
                  <c:v>14.78</c:v>
                </c:pt>
                <c:pt idx="21518">
                  <c:v>20.76</c:v>
                </c:pt>
                <c:pt idx="21519">
                  <c:v>36.24</c:v>
                </c:pt>
                <c:pt idx="21520">
                  <c:v>72.11</c:v>
                </c:pt>
                <c:pt idx="21521">
                  <c:v>62.98</c:v>
                </c:pt>
                <c:pt idx="21522">
                  <c:v>43.72</c:v>
                </c:pt>
                <c:pt idx="21523">
                  <c:v>45.23</c:v>
                </c:pt>
                <c:pt idx="21524">
                  <c:v>18.68</c:v>
                </c:pt>
                <c:pt idx="21525">
                  <c:v>14.62</c:v>
                </c:pt>
                <c:pt idx="21526">
                  <c:v>20.99</c:v>
                </c:pt>
                <c:pt idx="21527">
                  <c:v>36.42</c:v>
                </c:pt>
                <c:pt idx="21528">
                  <c:v>71.87</c:v>
                </c:pt>
                <c:pt idx="21529">
                  <c:v>63.08</c:v>
                </c:pt>
                <c:pt idx="21530">
                  <c:v>43.51</c:v>
                </c:pt>
                <c:pt idx="21531">
                  <c:v>45.46</c:v>
                </c:pt>
                <c:pt idx="21532">
                  <c:v>18.53</c:v>
                </c:pt>
                <c:pt idx="21533">
                  <c:v>14.46</c:v>
                </c:pt>
                <c:pt idx="21534">
                  <c:v>21.21</c:v>
                </c:pt>
                <c:pt idx="21535">
                  <c:v>36.61</c:v>
                </c:pt>
                <c:pt idx="21536">
                  <c:v>71.64</c:v>
                </c:pt>
                <c:pt idx="21537">
                  <c:v>63.18</c:v>
                </c:pt>
                <c:pt idx="21538">
                  <c:v>43.3</c:v>
                </c:pt>
                <c:pt idx="21539">
                  <c:v>45.69</c:v>
                </c:pt>
                <c:pt idx="21540">
                  <c:v>18.38</c:v>
                </c:pt>
                <c:pt idx="21541">
                  <c:v>14.3</c:v>
                </c:pt>
                <c:pt idx="21542">
                  <c:v>21.44</c:v>
                </c:pt>
                <c:pt idx="21543">
                  <c:v>36.79</c:v>
                </c:pt>
                <c:pt idx="21544">
                  <c:v>71.400000000000006</c:v>
                </c:pt>
                <c:pt idx="21545">
                  <c:v>63.28</c:v>
                </c:pt>
                <c:pt idx="21546">
                  <c:v>43.1</c:v>
                </c:pt>
                <c:pt idx="21547">
                  <c:v>45.92</c:v>
                </c:pt>
                <c:pt idx="21548">
                  <c:v>18.239999999999998</c:v>
                </c:pt>
                <c:pt idx="21549">
                  <c:v>14.14</c:v>
                </c:pt>
                <c:pt idx="21550">
                  <c:v>21.66</c:v>
                </c:pt>
                <c:pt idx="21551">
                  <c:v>36.97</c:v>
                </c:pt>
                <c:pt idx="21552">
                  <c:v>71.17</c:v>
                </c:pt>
                <c:pt idx="21553">
                  <c:v>63.37</c:v>
                </c:pt>
                <c:pt idx="21554">
                  <c:v>42.89</c:v>
                </c:pt>
                <c:pt idx="21555">
                  <c:v>46.15</c:v>
                </c:pt>
                <c:pt idx="21556">
                  <c:v>18.09</c:v>
                </c:pt>
                <c:pt idx="21557">
                  <c:v>13.98</c:v>
                </c:pt>
                <c:pt idx="21558">
                  <c:v>21.89</c:v>
                </c:pt>
                <c:pt idx="21559">
                  <c:v>37.159999999999997</c:v>
                </c:pt>
                <c:pt idx="21560">
                  <c:v>70.94</c:v>
                </c:pt>
                <c:pt idx="21561">
                  <c:v>63.47</c:v>
                </c:pt>
                <c:pt idx="21562">
                  <c:v>42.69</c:v>
                </c:pt>
                <c:pt idx="21563">
                  <c:v>46.38</c:v>
                </c:pt>
                <c:pt idx="21564">
                  <c:v>17.940000000000001</c:v>
                </c:pt>
                <c:pt idx="21565">
                  <c:v>13.82</c:v>
                </c:pt>
                <c:pt idx="21566">
                  <c:v>22.11</c:v>
                </c:pt>
                <c:pt idx="21567">
                  <c:v>37.340000000000003</c:v>
                </c:pt>
                <c:pt idx="21568">
                  <c:v>70.7</c:v>
                </c:pt>
                <c:pt idx="21569">
                  <c:v>63.55</c:v>
                </c:pt>
                <c:pt idx="21570">
                  <c:v>42.49</c:v>
                </c:pt>
                <c:pt idx="21571">
                  <c:v>46.61</c:v>
                </c:pt>
                <c:pt idx="21572">
                  <c:v>17.79</c:v>
                </c:pt>
                <c:pt idx="21573">
                  <c:v>13.66</c:v>
                </c:pt>
                <c:pt idx="21574">
                  <c:v>22.34</c:v>
                </c:pt>
                <c:pt idx="21575">
                  <c:v>37.520000000000003</c:v>
                </c:pt>
                <c:pt idx="21576">
                  <c:v>70.47</c:v>
                </c:pt>
                <c:pt idx="21577">
                  <c:v>63.64</c:v>
                </c:pt>
                <c:pt idx="21578">
                  <c:v>42.28</c:v>
                </c:pt>
                <c:pt idx="21579">
                  <c:v>46.84</c:v>
                </c:pt>
                <c:pt idx="21580">
                  <c:v>17.64</c:v>
                </c:pt>
                <c:pt idx="21581">
                  <c:v>13.5</c:v>
                </c:pt>
                <c:pt idx="21582">
                  <c:v>22.56</c:v>
                </c:pt>
                <c:pt idx="21583">
                  <c:v>37.71</c:v>
                </c:pt>
                <c:pt idx="21584">
                  <c:v>70.23</c:v>
                </c:pt>
                <c:pt idx="21585">
                  <c:v>63.73</c:v>
                </c:pt>
                <c:pt idx="21586">
                  <c:v>42.08</c:v>
                </c:pt>
                <c:pt idx="21587">
                  <c:v>47.07</c:v>
                </c:pt>
                <c:pt idx="21588">
                  <c:v>17.5</c:v>
                </c:pt>
                <c:pt idx="21589">
                  <c:v>13.34</c:v>
                </c:pt>
                <c:pt idx="21590">
                  <c:v>22.79</c:v>
                </c:pt>
                <c:pt idx="21591">
                  <c:v>37.89</c:v>
                </c:pt>
                <c:pt idx="21592">
                  <c:v>70</c:v>
                </c:pt>
                <c:pt idx="21593">
                  <c:v>63.81</c:v>
                </c:pt>
                <c:pt idx="21594">
                  <c:v>41.87</c:v>
                </c:pt>
                <c:pt idx="21595">
                  <c:v>47.29</c:v>
                </c:pt>
                <c:pt idx="21596">
                  <c:v>17.350000000000001</c:v>
                </c:pt>
                <c:pt idx="21597">
                  <c:v>13.18</c:v>
                </c:pt>
                <c:pt idx="21598">
                  <c:v>23.02</c:v>
                </c:pt>
                <c:pt idx="21599">
                  <c:v>38.07</c:v>
                </c:pt>
                <c:pt idx="21600">
                  <c:v>69.77</c:v>
                </c:pt>
                <c:pt idx="21601">
                  <c:v>63.89</c:v>
                </c:pt>
                <c:pt idx="21602">
                  <c:v>41.67</c:v>
                </c:pt>
                <c:pt idx="21603">
                  <c:v>47.52</c:v>
                </c:pt>
                <c:pt idx="21604">
                  <c:v>17.2</c:v>
                </c:pt>
                <c:pt idx="21605">
                  <c:v>13.02</c:v>
                </c:pt>
                <c:pt idx="21606">
                  <c:v>23.24</c:v>
                </c:pt>
                <c:pt idx="21607">
                  <c:v>38.25</c:v>
                </c:pt>
                <c:pt idx="21608">
                  <c:v>69.53</c:v>
                </c:pt>
                <c:pt idx="21609">
                  <c:v>63.97</c:v>
                </c:pt>
                <c:pt idx="21610">
                  <c:v>41.47</c:v>
                </c:pt>
                <c:pt idx="21611">
                  <c:v>47.75</c:v>
                </c:pt>
                <c:pt idx="21612">
                  <c:v>17.05</c:v>
                </c:pt>
                <c:pt idx="21613">
                  <c:v>12.86</c:v>
                </c:pt>
                <c:pt idx="21614">
                  <c:v>23.47</c:v>
                </c:pt>
                <c:pt idx="21615">
                  <c:v>38.43</c:v>
                </c:pt>
                <c:pt idx="21616">
                  <c:v>69.3</c:v>
                </c:pt>
                <c:pt idx="21617">
                  <c:v>64.040000000000006</c:v>
                </c:pt>
                <c:pt idx="21618">
                  <c:v>41.27</c:v>
                </c:pt>
                <c:pt idx="21619">
                  <c:v>47.98</c:v>
                </c:pt>
                <c:pt idx="21620">
                  <c:v>16.91</c:v>
                </c:pt>
                <c:pt idx="21621">
                  <c:v>12.7</c:v>
                </c:pt>
                <c:pt idx="21622">
                  <c:v>23.7</c:v>
                </c:pt>
                <c:pt idx="21623">
                  <c:v>38.61</c:v>
                </c:pt>
                <c:pt idx="21624">
                  <c:v>69.069999999999993</c:v>
                </c:pt>
                <c:pt idx="21625">
                  <c:v>64.11</c:v>
                </c:pt>
                <c:pt idx="21626">
                  <c:v>41.06</c:v>
                </c:pt>
                <c:pt idx="21627">
                  <c:v>48.21</c:v>
                </c:pt>
                <c:pt idx="21628">
                  <c:v>16.760000000000002</c:v>
                </c:pt>
                <c:pt idx="21629">
                  <c:v>12.54</c:v>
                </c:pt>
                <c:pt idx="21630">
                  <c:v>23.93</c:v>
                </c:pt>
                <c:pt idx="21631">
                  <c:v>38.79</c:v>
                </c:pt>
                <c:pt idx="21632">
                  <c:v>68.84</c:v>
                </c:pt>
                <c:pt idx="21633">
                  <c:v>64.180000000000007</c:v>
                </c:pt>
                <c:pt idx="21634">
                  <c:v>40.86</c:v>
                </c:pt>
                <c:pt idx="21635">
                  <c:v>48.43</c:v>
                </c:pt>
                <c:pt idx="21636">
                  <c:v>16.61</c:v>
                </c:pt>
                <c:pt idx="21637">
                  <c:v>12.38</c:v>
                </c:pt>
                <c:pt idx="21638">
                  <c:v>24.16</c:v>
                </c:pt>
                <c:pt idx="21639">
                  <c:v>38.97</c:v>
                </c:pt>
                <c:pt idx="21640">
                  <c:v>68.599999999999994</c:v>
                </c:pt>
                <c:pt idx="21641">
                  <c:v>64.25</c:v>
                </c:pt>
                <c:pt idx="21642">
                  <c:v>40.659999999999997</c:v>
                </c:pt>
                <c:pt idx="21643">
                  <c:v>48.66</c:v>
                </c:pt>
                <c:pt idx="21644">
                  <c:v>16.46</c:v>
                </c:pt>
                <c:pt idx="21645">
                  <c:v>12.22</c:v>
                </c:pt>
                <c:pt idx="21646">
                  <c:v>24.39</c:v>
                </c:pt>
                <c:pt idx="21647">
                  <c:v>39.15</c:v>
                </c:pt>
                <c:pt idx="21648">
                  <c:v>68.37</c:v>
                </c:pt>
                <c:pt idx="21649">
                  <c:v>64.31</c:v>
                </c:pt>
                <c:pt idx="21650">
                  <c:v>40.46</c:v>
                </c:pt>
                <c:pt idx="21651">
                  <c:v>48.89</c:v>
                </c:pt>
                <c:pt idx="21652">
                  <c:v>16.309999999999999</c:v>
                </c:pt>
                <c:pt idx="21653">
                  <c:v>12.06</c:v>
                </c:pt>
                <c:pt idx="21654">
                  <c:v>24.61</c:v>
                </c:pt>
                <c:pt idx="21655">
                  <c:v>39.33</c:v>
                </c:pt>
                <c:pt idx="21656">
                  <c:v>68.14</c:v>
                </c:pt>
                <c:pt idx="21657">
                  <c:v>64.37</c:v>
                </c:pt>
                <c:pt idx="21658">
                  <c:v>40.26</c:v>
                </c:pt>
                <c:pt idx="21659">
                  <c:v>49.12</c:v>
                </c:pt>
                <c:pt idx="21660">
                  <c:v>16.170000000000002</c:v>
                </c:pt>
                <c:pt idx="21661">
                  <c:v>11.9</c:v>
                </c:pt>
                <c:pt idx="21662">
                  <c:v>24.84</c:v>
                </c:pt>
                <c:pt idx="21663">
                  <c:v>39.5</c:v>
                </c:pt>
                <c:pt idx="21664">
                  <c:v>67.91</c:v>
                </c:pt>
                <c:pt idx="21665">
                  <c:v>64.430000000000007</c:v>
                </c:pt>
                <c:pt idx="21666">
                  <c:v>40.06</c:v>
                </c:pt>
                <c:pt idx="21667">
                  <c:v>49.34</c:v>
                </c:pt>
                <c:pt idx="21668">
                  <c:v>16.02</c:v>
                </c:pt>
                <c:pt idx="21669">
                  <c:v>11.75</c:v>
                </c:pt>
                <c:pt idx="21670">
                  <c:v>25.07</c:v>
                </c:pt>
                <c:pt idx="21671">
                  <c:v>39.68</c:v>
                </c:pt>
                <c:pt idx="21672">
                  <c:v>67.680000000000007</c:v>
                </c:pt>
                <c:pt idx="21673">
                  <c:v>64.489999999999995</c:v>
                </c:pt>
                <c:pt idx="21674">
                  <c:v>39.86</c:v>
                </c:pt>
                <c:pt idx="21675">
                  <c:v>49.57</c:v>
                </c:pt>
                <c:pt idx="21676">
                  <c:v>15.87</c:v>
                </c:pt>
                <c:pt idx="21677">
                  <c:v>11.59</c:v>
                </c:pt>
                <c:pt idx="21678">
                  <c:v>25.3</c:v>
                </c:pt>
                <c:pt idx="21679">
                  <c:v>39.86</c:v>
                </c:pt>
                <c:pt idx="21680">
                  <c:v>67.45</c:v>
                </c:pt>
                <c:pt idx="21681">
                  <c:v>64.540000000000006</c:v>
                </c:pt>
                <c:pt idx="21682">
                  <c:v>39.659999999999997</c:v>
                </c:pt>
                <c:pt idx="21683">
                  <c:v>49.79</c:v>
                </c:pt>
                <c:pt idx="21684">
                  <c:v>15.72</c:v>
                </c:pt>
                <c:pt idx="21685">
                  <c:v>11.43</c:v>
                </c:pt>
                <c:pt idx="21686">
                  <c:v>25.53</c:v>
                </c:pt>
                <c:pt idx="21687">
                  <c:v>40.03</c:v>
                </c:pt>
                <c:pt idx="21688">
                  <c:v>67.22</c:v>
                </c:pt>
                <c:pt idx="21689">
                  <c:v>64.59</c:v>
                </c:pt>
                <c:pt idx="21690">
                  <c:v>39.46</c:v>
                </c:pt>
                <c:pt idx="21691">
                  <c:v>50.02</c:v>
                </c:pt>
                <c:pt idx="21692">
                  <c:v>15.57</c:v>
                </c:pt>
                <c:pt idx="21693">
                  <c:v>11.27</c:v>
                </c:pt>
                <c:pt idx="21694">
                  <c:v>25.77</c:v>
                </c:pt>
                <c:pt idx="21695">
                  <c:v>40.21</c:v>
                </c:pt>
                <c:pt idx="21696">
                  <c:v>66.989999999999995</c:v>
                </c:pt>
                <c:pt idx="21697">
                  <c:v>64.64</c:v>
                </c:pt>
                <c:pt idx="21698">
                  <c:v>39.26</c:v>
                </c:pt>
                <c:pt idx="21699">
                  <c:v>50.24</c:v>
                </c:pt>
                <c:pt idx="21700">
                  <c:v>15.43</c:v>
                </c:pt>
                <c:pt idx="21701">
                  <c:v>11.11</c:v>
                </c:pt>
                <c:pt idx="21702">
                  <c:v>26</c:v>
                </c:pt>
                <c:pt idx="21703">
                  <c:v>40.380000000000003</c:v>
                </c:pt>
                <c:pt idx="21704">
                  <c:v>66.760000000000005</c:v>
                </c:pt>
                <c:pt idx="21705">
                  <c:v>64.69</c:v>
                </c:pt>
                <c:pt idx="21706">
                  <c:v>39.06</c:v>
                </c:pt>
                <c:pt idx="21707">
                  <c:v>50.47</c:v>
                </c:pt>
                <c:pt idx="21708">
                  <c:v>15.28</c:v>
                </c:pt>
                <c:pt idx="21709">
                  <c:v>10.96</c:v>
                </c:pt>
                <c:pt idx="21710">
                  <c:v>26.23</c:v>
                </c:pt>
                <c:pt idx="21711">
                  <c:v>40.56</c:v>
                </c:pt>
                <c:pt idx="21712">
                  <c:v>66.53</c:v>
                </c:pt>
                <c:pt idx="21713">
                  <c:v>64.73</c:v>
                </c:pt>
                <c:pt idx="21714">
                  <c:v>38.86</c:v>
                </c:pt>
                <c:pt idx="21715">
                  <c:v>50.69</c:v>
                </c:pt>
                <c:pt idx="21716">
                  <c:v>15.13</c:v>
                </c:pt>
                <c:pt idx="21717">
                  <c:v>26.46</c:v>
                </c:pt>
                <c:pt idx="21718">
                  <c:v>40.729999999999997</c:v>
                </c:pt>
                <c:pt idx="21719">
                  <c:v>66.3</c:v>
                </c:pt>
                <c:pt idx="21720">
                  <c:v>64.77</c:v>
                </c:pt>
                <c:pt idx="21721">
                  <c:v>38.659999999999997</c:v>
                </c:pt>
                <c:pt idx="21722">
                  <c:v>50.92</c:v>
                </c:pt>
                <c:pt idx="21723">
                  <c:v>14.98</c:v>
                </c:pt>
                <c:pt idx="21724">
                  <c:v>26.69</c:v>
                </c:pt>
                <c:pt idx="21725">
                  <c:v>40.9</c:v>
                </c:pt>
                <c:pt idx="21726">
                  <c:v>66.069999999999993</c:v>
                </c:pt>
                <c:pt idx="21727">
                  <c:v>64.8</c:v>
                </c:pt>
                <c:pt idx="21728">
                  <c:v>38.47</c:v>
                </c:pt>
                <c:pt idx="21729">
                  <c:v>51.14</c:v>
                </c:pt>
                <c:pt idx="21730">
                  <c:v>14.83</c:v>
                </c:pt>
                <c:pt idx="21731">
                  <c:v>26.92</c:v>
                </c:pt>
                <c:pt idx="21732">
                  <c:v>41.07</c:v>
                </c:pt>
                <c:pt idx="21733">
                  <c:v>65.84</c:v>
                </c:pt>
                <c:pt idx="21734">
                  <c:v>64.84</c:v>
                </c:pt>
                <c:pt idx="21735">
                  <c:v>38.270000000000003</c:v>
                </c:pt>
                <c:pt idx="21736">
                  <c:v>51.36</c:v>
                </c:pt>
                <c:pt idx="21737">
                  <c:v>14.69</c:v>
                </c:pt>
                <c:pt idx="21738">
                  <c:v>10.33</c:v>
                </c:pt>
                <c:pt idx="21739">
                  <c:v>10.35</c:v>
                </c:pt>
                <c:pt idx="21740">
                  <c:v>27.16</c:v>
                </c:pt>
                <c:pt idx="21741">
                  <c:v>41.25</c:v>
                </c:pt>
                <c:pt idx="21742">
                  <c:v>65.61</c:v>
                </c:pt>
                <c:pt idx="21743">
                  <c:v>64.87</c:v>
                </c:pt>
                <c:pt idx="21744">
                  <c:v>38.07</c:v>
                </c:pt>
                <c:pt idx="21745">
                  <c:v>51.59</c:v>
                </c:pt>
                <c:pt idx="21746">
                  <c:v>14.54</c:v>
                </c:pt>
                <c:pt idx="21747">
                  <c:v>10.17</c:v>
                </c:pt>
                <c:pt idx="21748">
                  <c:v>10.51</c:v>
                </c:pt>
                <c:pt idx="21749">
                  <c:v>27.39</c:v>
                </c:pt>
                <c:pt idx="21750">
                  <c:v>41.42</c:v>
                </c:pt>
                <c:pt idx="21751">
                  <c:v>65.39</c:v>
                </c:pt>
                <c:pt idx="21752">
                  <c:v>64.89</c:v>
                </c:pt>
                <c:pt idx="21753">
                  <c:v>37.869999999999997</c:v>
                </c:pt>
                <c:pt idx="21754">
                  <c:v>51.81</c:v>
                </c:pt>
                <c:pt idx="21755">
                  <c:v>14.39</c:v>
                </c:pt>
                <c:pt idx="21756">
                  <c:v>10.01</c:v>
                </c:pt>
                <c:pt idx="21757">
                  <c:v>10.66</c:v>
                </c:pt>
                <c:pt idx="21758">
                  <c:v>27.62</c:v>
                </c:pt>
                <c:pt idx="21759">
                  <c:v>41.59</c:v>
                </c:pt>
                <c:pt idx="21760">
                  <c:v>65.16</c:v>
                </c:pt>
                <c:pt idx="21761">
                  <c:v>64.92</c:v>
                </c:pt>
                <c:pt idx="21762">
                  <c:v>37.68</c:v>
                </c:pt>
                <c:pt idx="21763">
                  <c:v>52.03</c:v>
                </c:pt>
                <c:pt idx="21764">
                  <c:v>14.24</c:v>
                </c:pt>
                <c:pt idx="21765">
                  <c:v>10.81</c:v>
                </c:pt>
                <c:pt idx="21766">
                  <c:v>27.86</c:v>
                </c:pt>
                <c:pt idx="21767">
                  <c:v>41.76</c:v>
                </c:pt>
                <c:pt idx="21768">
                  <c:v>64.930000000000007</c:v>
                </c:pt>
                <c:pt idx="21769">
                  <c:v>64.94</c:v>
                </c:pt>
                <c:pt idx="21770">
                  <c:v>37.479999999999997</c:v>
                </c:pt>
                <c:pt idx="21771">
                  <c:v>52.25</c:v>
                </c:pt>
                <c:pt idx="21772">
                  <c:v>14.09</c:v>
                </c:pt>
                <c:pt idx="21773">
                  <c:v>10.97</c:v>
                </c:pt>
                <c:pt idx="21774">
                  <c:v>28.09</c:v>
                </c:pt>
                <c:pt idx="21775">
                  <c:v>41.92</c:v>
                </c:pt>
                <c:pt idx="21776">
                  <c:v>64.7</c:v>
                </c:pt>
                <c:pt idx="21777">
                  <c:v>64.959999999999994</c:v>
                </c:pt>
                <c:pt idx="21778">
                  <c:v>37.29</c:v>
                </c:pt>
                <c:pt idx="21779">
                  <c:v>52.47</c:v>
                </c:pt>
                <c:pt idx="21780">
                  <c:v>13.94</c:v>
                </c:pt>
                <c:pt idx="21781">
                  <c:v>11.12</c:v>
                </c:pt>
                <c:pt idx="21782">
                  <c:v>28.33</c:v>
                </c:pt>
                <c:pt idx="21783">
                  <c:v>42.09</c:v>
                </c:pt>
                <c:pt idx="21784">
                  <c:v>64.48</c:v>
                </c:pt>
                <c:pt idx="21785">
                  <c:v>64.98</c:v>
                </c:pt>
                <c:pt idx="21786">
                  <c:v>37.090000000000003</c:v>
                </c:pt>
                <c:pt idx="21787">
                  <c:v>52.69</c:v>
                </c:pt>
                <c:pt idx="21788">
                  <c:v>13.8</c:v>
                </c:pt>
                <c:pt idx="21789">
                  <c:v>11.27</c:v>
                </c:pt>
                <c:pt idx="21790">
                  <c:v>28.56</c:v>
                </c:pt>
                <c:pt idx="21791">
                  <c:v>42.26</c:v>
                </c:pt>
                <c:pt idx="21792">
                  <c:v>64.25</c:v>
                </c:pt>
                <c:pt idx="21793">
                  <c:v>64.989999999999995</c:v>
                </c:pt>
                <c:pt idx="21794">
                  <c:v>36.89</c:v>
                </c:pt>
                <c:pt idx="21795">
                  <c:v>52.91</c:v>
                </c:pt>
                <c:pt idx="21796">
                  <c:v>13.65</c:v>
                </c:pt>
                <c:pt idx="21797">
                  <c:v>11.43</c:v>
                </c:pt>
                <c:pt idx="21798">
                  <c:v>28.79</c:v>
                </c:pt>
                <c:pt idx="21799">
                  <c:v>42.43</c:v>
                </c:pt>
                <c:pt idx="21800">
                  <c:v>64.02</c:v>
                </c:pt>
                <c:pt idx="21801">
                  <c:v>65</c:v>
                </c:pt>
                <c:pt idx="21802">
                  <c:v>36.700000000000003</c:v>
                </c:pt>
                <c:pt idx="21803">
                  <c:v>53.13</c:v>
                </c:pt>
                <c:pt idx="21804">
                  <c:v>13.5</c:v>
                </c:pt>
                <c:pt idx="21805">
                  <c:v>11.58</c:v>
                </c:pt>
                <c:pt idx="21806">
                  <c:v>29.03</c:v>
                </c:pt>
                <c:pt idx="21807">
                  <c:v>42.59</c:v>
                </c:pt>
                <c:pt idx="21808">
                  <c:v>63.8</c:v>
                </c:pt>
                <c:pt idx="21809">
                  <c:v>65</c:v>
                </c:pt>
                <c:pt idx="21810">
                  <c:v>36.5</c:v>
                </c:pt>
                <c:pt idx="21811">
                  <c:v>53.35</c:v>
                </c:pt>
                <c:pt idx="21812">
                  <c:v>13.35</c:v>
                </c:pt>
                <c:pt idx="21813">
                  <c:v>11.74</c:v>
                </c:pt>
                <c:pt idx="21814">
                  <c:v>29.26</c:v>
                </c:pt>
                <c:pt idx="21815">
                  <c:v>42.76</c:v>
                </c:pt>
                <c:pt idx="21816">
                  <c:v>63.57</c:v>
                </c:pt>
                <c:pt idx="21817">
                  <c:v>65.010000000000005</c:v>
                </c:pt>
                <c:pt idx="21818">
                  <c:v>36.31</c:v>
                </c:pt>
                <c:pt idx="21819">
                  <c:v>53.57</c:v>
                </c:pt>
                <c:pt idx="21820">
                  <c:v>13.2</c:v>
                </c:pt>
                <c:pt idx="21821">
                  <c:v>11.89</c:v>
                </c:pt>
                <c:pt idx="21822">
                  <c:v>29.5</c:v>
                </c:pt>
                <c:pt idx="21823">
                  <c:v>42.92</c:v>
                </c:pt>
                <c:pt idx="21824">
                  <c:v>63.35</c:v>
                </c:pt>
                <c:pt idx="21825">
                  <c:v>65.010000000000005</c:v>
                </c:pt>
                <c:pt idx="21826">
                  <c:v>36.119999999999997</c:v>
                </c:pt>
                <c:pt idx="21827">
                  <c:v>53.78</c:v>
                </c:pt>
                <c:pt idx="21828">
                  <c:v>13.05</c:v>
                </c:pt>
                <c:pt idx="21829">
                  <c:v>12.05</c:v>
                </c:pt>
                <c:pt idx="21830">
                  <c:v>29.74</c:v>
                </c:pt>
                <c:pt idx="21831">
                  <c:v>43.08</c:v>
                </c:pt>
                <c:pt idx="21832">
                  <c:v>63.12</c:v>
                </c:pt>
                <c:pt idx="21833">
                  <c:v>65.010000000000005</c:v>
                </c:pt>
                <c:pt idx="21834">
                  <c:v>35.92</c:v>
                </c:pt>
                <c:pt idx="21835">
                  <c:v>54</c:v>
                </c:pt>
                <c:pt idx="21836">
                  <c:v>12.9</c:v>
                </c:pt>
                <c:pt idx="21837">
                  <c:v>12.2</c:v>
                </c:pt>
                <c:pt idx="21838">
                  <c:v>29.97</c:v>
                </c:pt>
                <c:pt idx="21839">
                  <c:v>43.25</c:v>
                </c:pt>
                <c:pt idx="21840">
                  <c:v>62.9</c:v>
                </c:pt>
                <c:pt idx="21841">
                  <c:v>65</c:v>
                </c:pt>
                <c:pt idx="21842">
                  <c:v>35.729999999999997</c:v>
                </c:pt>
                <c:pt idx="21843">
                  <c:v>54.22</c:v>
                </c:pt>
                <c:pt idx="21844">
                  <c:v>12.76</c:v>
                </c:pt>
                <c:pt idx="21845">
                  <c:v>12.36</c:v>
                </c:pt>
                <c:pt idx="21846">
                  <c:v>30.21</c:v>
                </c:pt>
                <c:pt idx="21847">
                  <c:v>43.41</c:v>
                </c:pt>
                <c:pt idx="21848">
                  <c:v>62.67</c:v>
                </c:pt>
                <c:pt idx="21849">
                  <c:v>64.989999999999995</c:v>
                </c:pt>
                <c:pt idx="21850">
                  <c:v>35.54</c:v>
                </c:pt>
                <c:pt idx="21851">
                  <c:v>54.43</c:v>
                </c:pt>
                <c:pt idx="21852">
                  <c:v>12.61</c:v>
                </c:pt>
                <c:pt idx="21853">
                  <c:v>12.51</c:v>
                </c:pt>
                <c:pt idx="21854">
                  <c:v>30.45</c:v>
                </c:pt>
                <c:pt idx="21855">
                  <c:v>43.57</c:v>
                </c:pt>
                <c:pt idx="21856">
                  <c:v>62.45</c:v>
                </c:pt>
                <c:pt idx="21857">
                  <c:v>64.98</c:v>
                </c:pt>
                <c:pt idx="21858">
                  <c:v>35.340000000000003</c:v>
                </c:pt>
                <c:pt idx="21859">
                  <c:v>54.65</c:v>
                </c:pt>
                <c:pt idx="21860">
                  <c:v>12.46</c:v>
                </c:pt>
                <c:pt idx="21861">
                  <c:v>12.67</c:v>
                </c:pt>
                <c:pt idx="21862">
                  <c:v>30.68</c:v>
                </c:pt>
                <c:pt idx="21863">
                  <c:v>43.73</c:v>
                </c:pt>
                <c:pt idx="21864">
                  <c:v>62.23</c:v>
                </c:pt>
                <c:pt idx="21865">
                  <c:v>64.97</c:v>
                </c:pt>
                <c:pt idx="21866">
                  <c:v>35.15</c:v>
                </c:pt>
                <c:pt idx="21867">
                  <c:v>54.86</c:v>
                </c:pt>
                <c:pt idx="21868">
                  <c:v>12.31</c:v>
                </c:pt>
                <c:pt idx="21869">
                  <c:v>12.83</c:v>
                </c:pt>
                <c:pt idx="21870">
                  <c:v>30.92</c:v>
                </c:pt>
                <c:pt idx="21871">
                  <c:v>43.89</c:v>
                </c:pt>
                <c:pt idx="21872">
                  <c:v>62</c:v>
                </c:pt>
                <c:pt idx="21873">
                  <c:v>64.95</c:v>
                </c:pt>
                <c:pt idx="21874">
                  <c:v>34.96</c:v>
                </c:pt>
                <c:pt idx="21875">
                  <c:v>55.07</c:v>
                </c:pt>
                <c:pt idx="21876">
                  <c:v>12.16</c:v>
                </c:pt>
                <c:pt idx="21877">
                  <c:v>12.98</c:v>
                </c:pt>
                <c:pt idx="21878">
                  <c:v>31.16</c:v>
                </c:pt>
                <c:pt idx="21879">
                  <c:v>44.05</c:v>
                </c:pt>
                <c:pt idx="21880">
                  <c:v>61.78</c:v>
                </c:pt>
                <c:pt idx="21881">
                  <c:v>64.930000000000007</c:v>
                </c:pt>
                <c:pt idx="21882">
                  <c:v>34.770000000000003</c:v>
                </c:pt>
                <c:pt idx="21883">
                  <c:v>55.29</c:v>
                </c:pt>
                <c:pt idx="21884">
                  <c:v>12.01</c:v>
                </c:pt>
                <c:pt idx="21885">
                  <c:v>13.14</c:v>
                </c:pt>
                <c:pt idx="21886">
                  <c:v>31.4</c:v>
                </c:pt>
                <c:pt idx="21887">
                  <c:v>44.2</c:v>
                </c:pt>
                <c:pt idx="21888">
                  <c:v>61.56</c:v>
                </c:pt>
                <c:pt idx="21889">
                  <c:v>64.91</c:v>
                </c:pt>
                <c:pt idx="21890">
                  <c:v>34.57</c:v>
                </c:pt>
                <c:pt idx="21891">
                  <c:v>55.5</c:v>
                </c:pt>
                <c:pt idx="21892">
                  <c:v>11.86</c:v>
                </c:pt>
                <c:pt idx="21893">
                  <c:v>13.3</c:v>
                </c:pt>
                <c:pt idx="21894">
                  <c:v>31.64</c:v>
                </c:pt>
                <c:pt idx="21895">
                  <c:v>44.36</c:v>
                </c:pt>
                <c:pt idx="21896">
                  <c:v>61.34</c:v>
                </c:pt>
                <c:pt idx="21897">
                  <c:v>64.88</c:v>
                </c:pt>
                <c:pt idx="21898">
                  <c:v>34.380000000000003</c:v>
                </c:pt>
                <c:pt idx="21899">
                  <c:v>55.71</c:v>
                </c:pt>
                <c:pt idx="21900">
                  <c:v>11.72</c:v>
                </c:pt>
                <c:pt idx="21901">
                  <c:v>13.45</c:v>
                </c:pt>
                <c:pt idx="21902">
                  <c:v>31.87</c:v>
                </c:pt>
                <c:pt idx="21903">
                  <c:v>44.52</c:v>
                </c:pt>
                <c:pt idx="21904">
                  <c:v>61.11</c:v>
                </c:pt>
                <c:pt idx="21905">
                  <c:v>64.849999999999994</c:v>
                </c:pt>
                <c:pt idx="21906">
                  <c:v>34.19</c:v>
                </c:pt>
                <c:pt idx="21907">
                  <c:v>55.92</c:v>
                </c:pt>
                <c:pt idx="21908">
                  <c:v>11.57</c:v>
                </c:pt>
                <c:pt idx="21909">
                  <c:v>13.61</c:v>
                </c:pt>
                <c:pt idx="21910">
                  <c:v>32.11</c:v>
                </c:pt>
                <c:pt idx="21911">
                  <c:v>44.67</c:v>
                </c:pt>
                <c:pt idx="21912">
                  <c:v>60.89</c:v>
                </c:pt>
                <c:pt idx="21913">
                  <c:v>64.819999999999993</c:v>
                </c:pt>
                <c:pt idx="21914">
                  <c:v>34</c:v>
                </c:pt>
                <c:pt idx="21915">
                  <c:v>56.13</c:v>
                </c:pt>
                <c:pt idx="21916">
                  <c:v>11.42</c:v>
                </c:pt>
                <c:pt idx="21917">
                  <c:v>13.77</c:v>
                </c:pt>
                <c:pt idx="21918">
                  <c:v>32.35</c:v>
                </c:pt>
                <c:pt idx="21919">
                  <c:v>44.82</c:v>
                </c:pt>
                <c:pt idx="21920">
                  <c:v>60.67</c:v>
                </c:pt>
                <c:pt idx="21921">
                  <c:v>64.78</c:v>
                </c:pt>
                <c:pt idx="21922">
                  <c:v>33.81</c:v>
                </c:pt>
                <c:pt idx="21923">
                  <c:v>56.34</c:v>
                </c:pt>
                <c:pt idx="21924">
                  <c:v>11.27</c:v>
                </c:pt>
                <c:pt idx="21925">
                  <c:v>13.93</c:v>
                </c:pt>
                <c:pt idx="21926">
                  <c:v>32.590000000000003</c:v>
                </c:pt>
                <c:pt idx="21927">
                  <c:v>44.98</c:v>
                </c:pt>
                <c:pt idx="21928">
                  <c:v>60.45</c:v>
                </c:pt>
                <c:pt idx="21929">
                  <c:v>64.739999999999995</c:v>
                </c:pt>
                <c:pt idx="21930">
                  <c:v>33.619999999999997</c:v>
                </c:pt>
                <c:pt idx="21931">
                  <c:v>56.55</c:v>
                </c:pt>
                <c:pt idx="21932">
                  <c:v>11.12</c:v>
                </c:pt>
                <c:pt idx="21933">
                  <c:v>14.09</c:v>
                </c:pt>
                <c:pt idx="21934">
                  <c:v>32.83</c:v>
                </c:pt>
                <c:pt idx="21935">
                  <c:v>45.13</c:v>
                </c:pt>
                <c:pt idx="21936">
                  <c:v>60.23</c:v>
                </c:pt>
                <c:pt idx="21937">
                  <c:v>64.7</c:v>
                </c:pt>
                <c:pt idx="21938">
                  <c:v>33.43</c:v>
                </c:pt>
                <c:pt idx="21939">
                  <c:v>56.75</c:v>
                </c:pt>
                <c:pt idx="21940">
                  <c:v>10.97</c:v>
                </c:pt>
                <c:pt idx="21941">
                  <c:v>14.24</c:v>
                </c:pt>
                <c:pt idx="21942">
                  <c:v>33.07</c:v>
                </c:pt>
                <c:pt idx="21943">
                  <c:v>45.28</c:v>
                </c:pt>
                <c:pt idx="21944">
                  <c:v>60.01</c:v>
                </c:pt>
                <c:pt idx="21945">
                  <c:v>64.66</c:v>
                </c:pt>
                <c:pt idx="21946">
                  <c:v>33.24</c:v>
                </c:pt>
                <c:pt idx="21947">
                  <c:v>56.96</c:v>
                </c:pt>
                <c:pt idx="21948">
                  <c:v>10.82</c:v>
                </c:pt>
                <c:pt idx="21949">
                  <c:v>14.4</c:v>
                </c:pt>
                <c:pt idx="21950">
                  <c:v>33.31</c:v>
                </c:pt>
                <c:pt idx="21951">
                  <c:v>45.43</c:v>
                </c:pt>
                <c:pt idx="21952">
                  <c:v>59.79</c:v>
                </c:pt>
                <c:pt idx="21953">
                  <c:v>64.61</c:v>
                </c:pt>
                <c:pt idx="21954">
                  <c:v>33.049999999999997</c:v>
                </c:pt>
                <c:pt idx="21955">
                  <c:v>57.16</c:v>
                </c:pt>
                <c:pt idx="21956">
                  <c:v>10.67</c:v>
                </c:pt>
                <c:pt idx="21957">
                  <c:v>14.56</c:v>
                </c:pt>
                <c:pt idx="21958">
                  <c:v>33.549999999999997</c:v>
                </c:pt>
                <c:pt idx="21959">
                  <c:v>45.58</c:v>
                </c:pt>
                <c:pt idx="21960">
                  <c:v>59.57</c:v>
                </c:pt>
                <c:pt idx="21961">
                  <c:v>64.56</c:v>
                </c:pt>
                <c:pt idx="21962">
                  <c:v>32.86</c:v>
                </c:pt>
                <c:pt idx="21963">
                  <c:v>57.37</c:v>
                </c:pt>
                <c:pt idx="21964">
                  <c:v>10.52</c:v>
                </c:pt>
                <c:pt idx="21965">
                  <c:v>14.72</c:v>
                </c:pt>
                <c:pt idx="21966">
                  <c:v>33.79</c:v>
                </c:pt>
                <c:pt idx="21967">
                  <c:v>45.73</c:v>
                </c:pt>
                <c:pt idx="21968">
                  <c:v>59.35</c:v>
                </c:pt>
                <c:pt idx="21969">
                  <c:v>64.510000000000005</c:v>
                </c:pt>
                <c:pt idx="21970">
                  <c:v>32.68</c:v>
                </c:pt>
                <c:pt idx="21971">
                  <c:v>57.57</c:v>
                </c:pt>
                <c:pt idx="21972">
                  <c:v>10.37</c:v>
                </c:pt>
                <c:pt idx="21973">
                  <c:v>14.88</c:v>
                </c:pt>
                <c:pt idx="21974">
                  <c:v>34.03</c:v>
                </c:pt>
                <c:pt idx="21975">
                  <c:v>45.87</c:v>
                </c:pt>
                <c:pt idx="21976">
                  <c:v>59.13</c:v>
                </c:pt>
                <c:pt idx="21977">
                  <c:v>64.45</c:v>
                </c:pt>
                <c:pt idx="21978">
                  <c:v>32.49</c:v>
                </c:pt>
                <c:pt idx="21979">
                  <c:v>57.77</c:v>
                </c:pt>
                <c:pt idx="21980">
                  <c:v>10.220000000000001</c:v>
                </c:pt>
                <c:pt idx="21981">
                  <c:v>15.04</c:v>
                </c:pt>
                <c:pt idx="21982">
                  <c:v>34.28</c:v>
                </c:pt>
                <c:pt idx="21983">
                  <c:v>46.02</c:v>
                </c:pt>
                <c:pt idx="21984">
                  <c:v>58.91</c:v>
                </c:pt>
                <c:pt idx="21985">
                  <c:v>64.39</c:v>
                </c:pt>
                <c:pt idx="21986">
                  <c:v>32.299999999999997</c:v>
                </c:pt>
                <c:pt idx="21987">
                  <c:v>57.97</c:v>
                </c:pt>
                <c:pt idx="21988">
                  <c:v>10.08</c:v>
                </c:pt>
                <c:pt idx="21989">
                  <c:v>15.2</c:v>
                </c:pt>
                <c:pt idx="21990">
                  <c:v>34.520000000000003</c:v>
                </c:pt>
                <c:pt idx="21991">
                  <c:v>46.16</c:v>
                </c:pt>
                <c:pt idx="21992">
                  <c:v>58.69</c:v>
                </c:pt>
                <c:pt idx="21993">
                  <c:v>64.33</c:v>
                </c:pt>
                <c:pt idx="21994">
                  <c:v>32.11</c:v>
                </c:pt>
                <c:pt idx="21995">
                  <c:v>58.17</c:v>
                </c:pt>
                <c:pt idx="21996">
                  <c:v>15.36</c:v>
                </c:pt>
                <c:pt idx="21997">
                  <c:v>34.76</c:v>
                </c:pt>
                <c:pt idx="21998">
                  <c:v>46.31</c:v>
                </c:pt>
                <c:pt idx="21999">
                  <c:v>58.48</c:v>
                </c:pt>
                <c:pt idx="22000">
                  <c:v>64.27</c:v>
                </c:pt>
                <c:pt idx="22001">
                  <c:v>31.93</c:v>
                </c:pt>
                <c:pt idx="22002">
                  <c:v>58.37</c:v>
                </c:pt>
                <c:pt idx="22003">
                  <c:v>15.52</c:v>
                </c:pt>
                <c:pt idx="22004">
                  <c:v>35</c:v>
                </c:pt>
                <c:pt idx="22005">
                  <c:v>46.45</c:v>
                </c:pt>
                <c:pt idx="22006">
                  <c:v>58.26</c:v>
                </c:pt>
                <c:pt idx="22007">
                  <c:v>64.2</c:v>
                </c:pt>
                <c:pt idx="22008">
                  <c:v>31.74</c:v>
                </c:pt>
                <c:pt idx="22009">
                  <c:v>58.57</c:v>
                </c:pt>
                <c:pt idx="22010">
                  <c:v>15.68</c:v>
                </c:pt>
                <c:pt idx="22011">
                  <c:v>35.24</c:v>
                </c:pt>
                <c:pt idx="22012">
                  <c:v>46.59</c:v>
                </c:pt>
                <c:pt idx="22013">
                  <c:v>58.04</c:v>
                </c:pt>
                <c:pt idx="22014">
                  <c:v>64.13</c:v>
                </c:pt>
                <c:pt idx="22015">
                  <c:v>31.55</c:v>
                </c:pt>
                <c:pt idx="22016">
                  <c:v>58.77</c:v>
                </c:pt>
                <c:pt idx="22017">
                  <c:v>15.84</c:v>
                </c:pt>
                <c:pt idx="22018">
                  <c:v>35.49</c:v>
                </c:pt>
                <c:pt idx="22019">
                  <c:v>46.73</c:v>
                </c:pt>
                <c:pt idx="22020">
                  <c:v>57.82</c:v>
                </c:pt>
                <c:pt idx="22021">
                  <c:v>64.06</c:v>
                </c:pt>
                <c:pt idx="22022">
                  <c:v>31.37</c:v>
                </c:pt>
                <c:pt idx="22023">
                  <c:v>58.96</c:v>
                </c:pt>
                <c:pt idx="22024">
                  <c:v>16</c:v>
                </c:pt>
                <c:pt idx="22025">
                  <c:v>35.729999999999997</c:v>
                </c:pt>
                <c:pt idx="22026">
                  <c:v>46.87</c:v>
                </c:pt>
                <c:pt idx="22027">
                  <c:v>57.61</c:v>
                </c:pt>
                <c:pt idx="22028">
                  <c:v>63.98</c:v>
                </c:pt>
                <c:pt idx="22029">
                  <c:v>31.18</c:v>
                </c:pt>
                <c:pt idx="22030">
                  <c:v>59.16</c:v>
                </c:pt>
                <c:pt idx="22031">
                  <c:v>16.16</c:v>
                </c:pt>
                <c:pt idx="22032">
                  <c:v>35.97</c:v>
                </c:pt>
                <c:pt idx="22033">
                  <c:v>47.01</c:v>
                </c:pt>
                <c:pt idx="22034">
                  <c:v>57.39</c:v>
                </c:pt>
                <c:pt idx="22035">
                  <c:v>63.91</c:v>
                </c:pt>
                <c:pt idx="22036">
                  <c:v>30.99</c:v>
                </c:pt>
                <c:pt idx="22037">
                  <c:v>59.35</c:v>
                </c:pt>
                <c:pt idx="22038">
                  <c:v>16.329999999999998</c:v>
                </c:pt>
                <c:pt idx="22039">
                  <c:v>36.22</c:v>
                </c:pt>
                <c:pt idx="22040">
                  <c:v>47.14</c:v>
                </c:pt>
                <c:pt idx="22041">
                  <c:v>57.17</c:v>
                </c:pt>
                <c:pt idx="22042">
                  <c:v>63.82</c:v>
                </c:pt>
                <c:pt idx="22043">
                  <c:v>30.81</c:v>
                </c:pt>
                <c:pt idx="22044">
                  <c:v>59.54</c:v>
                </c:pt>
                <c:pt idx="22045">
                  <c:v>16.489999999999998</c:v>
                </c:pt>
                <c:pt idx="22046">
                  <c:v>36.46</c:v>
                </c:pt>
                <c:pt idx="22047">
                  <c:v>47.28</c:v>
                </c:pt>
                <c:pt idx="22048">
                  <c:v>56.96</c:v>
                </c:pt>
                <c:pt idx="22049">
                  <c:v>63.74</c:v>
                </c:pt>
                <c:pt idx="22050">
                  <c:v>30.62</c:v>
                </c:pt>
                <c:pt idx="22051">
                  <c:v>59.73</c:v>
                </c:pt>
                <c:pt idx="22052">
                  <c:v>16.649999999999999</c:v>
                </c:pt>
                <c:pt idx="22053">
                  <c:v>36.700000000000003</c:v>
                </c:pt>
                <c:pt idx="22054">
                  <c:v>47.41</c:v>
                </c:pt>
                <c:pt idx="22055">
                  <c:v>56.74</c:v>
                </c:pt>
                <c:pt idx="22056">
                  <c:v>63.66</c:v>
                </c:pt>
                <c:pt idx="22057">
                  <c:v>30.44</c:v>
                </c:pt>
                <c:pt idx="22058">
                  <c:v>59.92</c:v>
                </c:pt>
                <c:pt idx="22059">
                  <c:v>16.809999999999999</c:v>
                </c:pt>
                <c:pt idx="22060">
                  <c:v>36.950000000000003</c:v>
                </c:pt>
                <c:pt idx="22061">
                  <c:v>47.54</c:v>
                </c:pt>
                <c:pt idx="22062">
                  <c:v>56.53</c:v>
                </c:pt>
                <c:pt idx="22063">
                  <c:v>63.57</c:v>
                </c:pt>
                <c:pt idx="22064">
                  <c:v>30.25</c:v>
                </c:pt>
                <c:pt idx="22065">
                  <c:v>60.11</c:v>
                </c:pt>
                <c:pt idx="22066">
                  <c:v>16.97</c:v>
                </c:pt>
                <c:pt idx="22067">
                  <c:v>37.19</c:v>
                </c:pt>
                <c:pt idx="22068">
                  <c:v>47.68</c:v>
                </c:pt>
                <c:pt idx="22069">
                  <c:v>56.31</c:v>
                </c:pt>
                <c:pt idx="22070">
                  <c:v>63.48</c:v>
                </c:pt>
                <c:pt idx="22071">
                  <c:v>30.07</c:v>
                </c:pt>
                <c:pt idx="22072">
                  <c:v>60.3</c:v>
                </c:pt>
                <c:pt idx="22073">
                  <c:v>17.14</c:v>
                </c:pt>
                <c:pt idx="22074">
                  <c:v>37.44</c:v>
                </c:pt>
                <c:pt idx="22075">
                  <c:v>47.81</c:v>
                </c:pt>
                <c:pt idx="22076">
                  <c:v>56.1</c:v>
                </c:pt>
                <c:pt idx="22077">
                  <c:v>63.38</c:v>
                </c:pt>
                <c:pt idx="22078">
                  <c:v>29.89</c:v>
                </c:pt>
                <c:pt idx="22079">
                  <c:v>60.48</c:v>
                </c:pt>
                <c:pt idx="22080">
                  <c:v>17.3</c:v>
                </c:pt>
                <c:pt idx="22081">
                  <c:v>37.68</c:v>
                </c:pt>
                <c:pt idx="22082">
                  <c:v>47.94</c:v>
                </c:pt>
                <c:pt idx="22083">
                  <c:v>55.89</c:v>
                </c:pt>
                <c:pt idx="22084">
                  <c:v>63.29</c:v>
                </c:pt>
                <c:pt idx="22085">
                  <c:v>29.7</c:v>
                </c:pt>
                <c:pt idx="22086">
                  <c:v>60.67</c:v>
                </c:pt>
                <c:pt idx="22087">
                  <c:v>17.46</c:v>
                </c:pt>
                <c:pt idx="22088">
                  <c:v>37.93</c:v>
                </c:pt>
                <c:pt idx="22089">
                  <c:v>48.06</c:v>
                </c:pt>
                <c:pt idx="22090">
                  <c:v>55.67</c:v>
                </c:pt>
                <c:pt idx="22091">
                  <c:v>63.19</c:v>
                </c:pt>
                <c:pt idx="22092">
                  <c:v>29.52</c:v>
                </c:pt>
                <c:pt idx="22093">
                  <c:v>60.85</c:v>
                </c:pt>
                <c:pt idx="22094">
                  <c:v>17.63</c:v>
                </c:pt>
                <c:pt idx="22095">
                  <c:v>38.17</c:v>
                </c:pt>
                <c:pt idx="22096">
                  <c:v>48.19</c:v>
                </c:pt>
                <c:pt idx="22097">
                  <c:v>55.46</c:v>
                </c:pt>
                <c:pt idx="22098">
                  <c:v>63.09</c:v>
                </c:pt>
                <c:pt idx="22099">
                  <c:v>29.34</c:v>
                </c:pt>
                <c:pt idx="22100">
                  <c:v>61.03</c:v>
                </c:pt>
                <c:pt idx="22101">
                  <c:v>17.79</c:v>
                </c:pt>
                <c:pt idx="22102">
                  <c:v>38.42</c:v>
                </c:pt>
                <c:pt idx="22103">
                  <c:v>48.31</c:v>
                </c:pt>
                <c:pt idx="22104">
                  <c:v>55.25</c:v>
                </c:pt>
                <c:pt idx="22105">
                  <c:v>62.98</c:v>
                </c:pt>
                <c:pt idx="22106">
                  <c:v>29.15</c:v>
                </c:pt>
                <c:pt idx="22107">
                  <c:v>61.21</c:v>
                </c:pt>
                <c:pt idx="22108">
                  <c:v>17.95</c:v>
                </c:pt>
                <c:pt idx="22109">
                  <c:v>38.67</c:v>
                </c:pt>
                <c:pt idx="22110">
                  <c:v>48.44</c:v>
                </c:pt>
                <c:pt idx="22111">
                  <c:v>55.03</c:v>
                </c:pt>
                <c:pt idx="22112">
                  <c:v>62.88</c:v>
                </c:pt>
                <c:pt idx="22113">
                  <c:v>28.97</c:v>
                </c:pt>
                <c:pt idx="22114">
                  <c:v>61.39</c:v>
                </c:pt>
                <c:pt idx="22115">
                  <c:v>18.12</c:v>
                </c:pt>
                <c:pt idx="22116">
                  <c:v>38.909999999999997</c:v>
                </c:pt>
                <c:pt idx="22117">
                  <c:v>48.56</c:v>
                </c:pt>
                <c:pt idx="22118">
                  <c:v>54.82</c:v>
                </c:pt>
                <c:pt idx="22119">
                  <c:v>62.77</c:v>
                </c:pt>
                <c:pt idx="22120">
                  <c:v>28.79</c:v>
                </c:pt>
                <c:pt idx="22121">
                  <c:v>61.56</c:v>
                </c:pt>
                <c:pt idx="22122">
                  <c:v>18.28</c:v>
                </c:pt>
                <c:pt idx="22123">
                  <c:v>39.159999999999997</c:v>
                </c:pt>
                <c:pt idx="22124">
                  <c:v>48.68</c:v>
                </c:pt>
                <c:pt idx="22125">
                  <c:v>54.61</c:v>
                </c:pt>
                <c:pt idx="22126">
                  <c:v>62.66</c:v>
                </c:pt>
                <c:pt idx="22127">
                  <c:v>28.61</c:v>
                </c:pt>
                <c:pt idx="22128">
                  <c:v>61.74</c:v>
                </c:pt>
                <c:pt idx="22129">
                  <c:v>18.45</c:v>
                </c:pt>
                <c:pt idx="22130">
                  <c:v>39.4</c:v>
                </c:pt>
                <c:pt idx="22131">
                  <c:v>48.8</c:v>
                </c:pt>
                <c:pt idx="22132">
                  <c:v>54.4</c:v>
                </c:pt>
                <c:pt idx="22133">
                  <c:v>62.54</c:v>
                </c:pt>
                <c:pt idx="22134">
                  <c:v>28.42</c:v>
                </c:pt>
                <c:pt idx="22135">
                  <c:v>61.91</c:v>
                </c:pt>
                <c:pt idx="22136">
                  <c:v>18.61</c:v>
                </c:pt>
                <c:pt idx="22137">
                  <c:v>39.65</c:v>
                </c:pt>
                <c:pt idx="22138">
                  <c:v>48.92</c:v>
                </c:pt>
                <c:pt idx="22139">
                  <c:v>54.19</c:v>
                </c:pt>
                <c:pt idx="22140">
                  <c:v>62.43</c:v>
                </c:pt>
                <c:pt idx="22141">
                  <c:v>28.24</c:v>
                </c:pt>
                <c:pt idx="22142">
                  <c:v>62.08</c:v>
                </c:pt>
                <c:pt idx="22143">
                  <c:v>18.78</c:v>
                </c:pt>
                <c:pt idx="22144">
                  <c:v>39.9</c:v>
                </c:pt>
                <c:pt idx="22145">
                  <c:v>49.04</c:v>
                </c:pt>
                <c:pt idx="22146">
                  <c:v>53.97</c:v>
                </c:pt>
                <c:pt idx="22147">
                  <c:v>62.31</c:v>
                </c:pt>
                <c:pt idx="22148">
                  <c:v>28.06</c:v>
                </c:pt>
                <c:pt idx="22149">
                  <c:v>62.25</c:v>
                </c:pt>
                <c:pt idx="22150">
                  <c:v>18.940000000000001</c:v>
                </c:pt>
                <c:pt idx="22151">
                  <c:v>40.15</c:v>
                </c:pt>
                <c:pt idx="22152">
                  <c:v>49.15</c:v>
                </c:pt>
                <c:pt idx="22153">
                  <c:v>53.76</c:v>
                </c:pt>
                <c:pt idx="22154">
                  <c:v>62.19</c:v>
                </c:pt>
                <c:pt idx="22155">
                  <c:v>27.88</c:v>
                </c:pt>
                <c:pt idx="22156">
                  <c:v>62.42</c:v>
                </c:pt>
                <c:pt idx="22157">
                  <c:v>19.11</c:v>
                </c:pt>
                <c:pt idx="22158">
                  <c:v>40.39</c:v>
                </c:pt>
                <c:pt idx="22159">
                  <c:v>49.26</c:v>
                </c:pt>
                <c:pt idx="22160">
                  <c:v>53.55</c:v>
                </c:pt>
                <c:pt idx="22161">
                  <c:v>62.07</c:v>
                </c:pt>
                <c:pt idx="22162">
                  <c:v>27.7</c:v>
                </c:pt>
                <c:pt idx="22163">
                  <c:v>62.59</c:v>
                </c:pt>
                <c:pt idx="22164">
                  <c:v>19.28</c:v>
                </c:pt>
                <c:pt idx="22165">
                  <c:v>40.64</c:v>
                </c:pt>
                <c:pt idx="22166">
                  <c:v>49.38</c:v>
                </c:pt>
                <c:pt idx="22167">
                  <c:v>53.34</c:v>
                </c:pt>
                <c:pt idx="22168">
                  <c:v>61.94</c:v>
                </c:pt>
                <c:pt idx="22169">
                  <c:v>27.52</c:v>
                </c:pt>
                <c:pt idx="22170">
                  <c:v>62.75</c:v>
                </c:pt>
                <c:pt idx="22171">
                  <c:v>19.440000000000001</c:v>
                </c:pt>
                <c:pt idx="22172">
                  <c:v>40.89</c:v>
                </c:pt>
                <c:pt idx="22173">
                  <c:v>49.49</c:v>
                </c:pt>
                <c:pt idx="22174">
                  <c:v>53.13</c:v>
                </c:pt>
                <c:pt idx="22175">
                  <c:v>61.82</c:v>
                </c:pt>
                <c:pt idx="22176">
                  <c:v>27.34</c:v>
                </c:pt>
                <c:pt idx="22177">
                  <c:v>62.91</c:v>
                </c:pt>
                <c:pt idx="22178">
                  <c:v>19.61</c:v>
                </c:pt>
                <c:pt idx="22179">
                  <c:v>41.14</c:v>
                </c:pt>
                <c:pt idx="22180">
                  <c:v>49.6</c:v>
                </c:pt>
                <c:pt idx="22181">
                  <c:v>52.93</c:v>
                </c:pt>
                <c:pt idx="22182">
                  <c:v>61.69</c:v>
                </c:pt>
                <c:pt idx="22183">
                  <c:v>27.16</c:v>
                </c:pt>
                <c:pt idx="22184">
                  <c:v>63.07</c:v>
                </c:pt>
                <c:pt idx="22185">
                  <c:v>19.78</c:v>
                </c:pt>
                <c:pt idx="22186">
                  <c:v>41.39</c:v>
                </c:pt>
                <c:pt idx="22187">
                  <c:v>49.7</c:v>
                </c:pt>
                <c:pt idx="22188">
                  <c:v>52.72</c:v>
                </c:pt>
                <c:pt idx="22189">
                  <c:v>61.56</c:v>
                </c:pt>
                <c:pt idx="22190">
                  <c:v>26.98</c:v>
                </c:pt>
                <c:pt idx="22191">
                  <c:v>63.23</c:v>
                </c:pt>
                <c:pt idx="22192">
                  <c:v>19.940000000000001</c:v>
                </c:pt>
                <c:pt idx="22193">
                  <c:v>41.64</c:v>
                </c:pt>
                <c:pt idx="22194">
                  <c:v>49.81</c:v>
                </c:pt>
                <c:pt idx="22195">
                  <c:v>52.51</c:v>
                </c:pt>
                <c:pt idx="22196">
                  <c:v>61.43</c:v>
                </c:pt>
                <c:pt idx="22197">
                  <c:v>26.8</c:v>
                </c:pt>
                <c:pt idx="22198">
                  <c:v>63.39</c:v>
                </c:pt>
                <c:pt idx="22199">
                  <c:v>20.11</c:v>
                </c:pt>
                <c:pt idx="22200">
                  <c:v>41.88</c:v>
                </c:pt>
                <c:pt idx="22201">
                  <c:v>49.92</c:v>
                </c:pt>
                <c:pt idx="22202">
                  <c:v>52.3</c:v>
                </c:pt>
                <c:pt idx="22203">
                  <c:v>61.29</c:v>
                </c:pt>
                <c:pt idx="22204">
                  <c:v>26.63</c:v>
                </c:pt>
                <c:pt idx="22205">
                  <c:v>63.54</c:v>
                </c:pt>
                <c:pt idx="22206">
                  <c:v>20.28</c:v>
                </c:pt>
                <c:pt idx="22207">
                  <c:v>42.13</c:v>
                </c:pt>
                <c:pt idx="22208">
                  <c:v>50.02</c:v>
                </c:pt>
                <c:pt idx="22209">
                  <c:v>52.09</c:v>
                </c:pt>
                <c:pt idx="22210">
                  <c:v>61.16</c:v>
                </c:pt>
                <c:pt idx="22211">
                  <c:v>26.45</c:v>
                </c:pt>
                <c:pt idx="22212">
                  <c:v>63.69</c:v>
                </c:pt>
                <c:pt idx="22213">
                  <c:v>20.45</c:v>
                </c:pt>
                <c:pt idx="22214">
                  <c:v>42.38</c:v>
                </c:pt>
                <c:pt idx="22215">
                  <c:v>50.12</c:v>
                </c:pt>
                <c:pt idx="22216">
                  <c:v>51.89</c:v>
                </c:pt>
                <c:pt idx="22217">
                  <c:v>61.02</c:v>
                </c:pt>
                <c:pt idx="22218">
                  <c:v>26.27</c:v>
                </c:pt>
                <c:pt idx="22219">
                  <c:v>63.84</c:v>
                </c:pt>
                <c:pt idx="22220">
                  <c:v>20.62</c:v>
                </c:pt>
                <c:pt idx="22221">
                  <c:v>42.63</c:v>
                </c:pt>
                <c:pt idx="22222">
                  <c:v>50.22</c:v>
                </c:pt>
                <c:pt idx="22223">
                  <c:v>51.68</c:v>
                </c:pt>
                <c:pt idx="22224">
                  <c:v>60.88</c:v>
                </c:pt>
                <c:pt idx="22225">
                  <c:v>26.09</c:v>
                </c:pt>
                <c:pt idx="22226">
                  <c:v>63.99</c:v>
                </c:pt>
                <c:pt idx="22227">
                  <c:v>20.78</c:v>
                </c:pt>
                <c:pt idx="22228">
                  <c:v>42.88</c:v>
                </c:pt>
                <c:pt idx="22229">
                  <c:v>50.32</c:v>
                </c:pt>
                <c:pt idx="22230">
                  <c:v>51.47</c:v>
                </c:pt>
                <c:pt idx="22231">
                  <c:v>60.73</c:v>
                </c:pt>
                <c:pt idx="22232">
                  <c:v>25.91</c:v>
                </c:pt>
                <c:pt idx="22233">
                  <c:v>64.14</c:v>
                </c:pt>
                <c:pt idx="22234">
                  <c:v>20.95</c:v>
                </c:pt>
                <c:pt idx="22235">
                  <c:v>43.13</c:v>
                </c:pt>
                <c:pt idx="22236">
                  <c:v>50.41</c:v>
                </c:pt>
                <c:pt idx="22237">
                  <c:v>51.26</c:v>
                </c:pt>
                <c:pt idx="22238">
                  <c:v>60.59</c:v>
                </c:pt>
                <c:pt idx="22239">
                  <c:v>25.74</c:v>
                </c:pt>
                <c:pt idx="22240">
                  <c:v>64.28</c:v>
                </c:pt>
                <c:pt idx="22241">
                  <c:v>21.12</c:v>
                </c:pt>
                <c:pt idx="22242">
                  <c:v>43.38</c:v>
                </c:pt>
                <c:pt idx="22243">
                  <c:v>50.51</c:v>
                </c:pt>
                <c:pt idx="22244">
                  <c:v>51.06</c:v>
                </c:pt>
                <c:pt idx="22245">
                  <c:v>60.44</c:v>
                </c:pt>
                <c:pt idx="22246">
                  <c:v>25.56</c:v>
                </c:pt>
                <c:pt idx="22247">
                  <c:v>64.42</c:v>
                </c:pt>
                <c:pt idx="22248">
                  <c:v>21.29</c:v>
                </c:pt>
                <c:pt idx="22249">
                  <c:v>43.63</c:v>
                </c:pt>
                <c:pt idx="22250">
                  <c:v>50.6</c:v>
                </c:pt>
                <c:pt idx="22251">
                  <c:v>50.85</c:v>
                </c:pt>
                <c:pt idx="22252">
                  <c:v>60.3</c:v>
                </c:pt>
                <c:pt idx="22253">
                  <c:v>25.38</c:v>
                </c:pt>
                <c:pt idx="22254">
                  <c:v>64.56</c:v>
                </c:pt>
                <c:pt idx="22255">
                  <c:v>21.46</c:v>
                </c:pt>
                <c:pt idx="22256">
                  <c:v>43.88</c:v>
                </c:pt>
                <c:pt idx="22257">
                  <c:v>50.69</c:v>
                </c:pt>
                <c:pt idx="22258">
                  <c:v>50.65</c:v>
                </c:pt>
                <c:pt idx="22259">
                  <c:v>60.15</c:v>
                </c:pt>
                <c:pt idx="22260">
                  <c:v>25.21</c:v>
                </c:pt>
                <c:pt idx="22261">
                  <c:v>64.7</c:v>
                </c:pt>
                <c:pt idx="22262">
                  <c:v>21.63</c:v>
                </c:pt>
                <c:pt idx="22263">
                  <c:v>44.14</c:v>
                </c:pt>
                <c:pt idx="22264">
                  <c:v>50.78</c:v>
                </c:pt>
                <c:pt idx="22265">
                  <c:v>50.44</c:v>
                </c:pt>
                <c:pt idx="22266">
                  <c:v>59.99</c:v>
                </c:pt>
                <c:pt idx="22267">
                  <c:v>25.03</c:v>
                </c:pt>
                <c:pt idx="22268">
                  <c:v>64.83</c:v>
                </c:pt>
                <c:pt idx="22269">
                  <c:v>21.8</c:v>
                </c:pt>
                <c:pt idx="22270">
                  <c:v>44.39</c:v>
                </c:pt>
                <c:pt idx="22271">
                  <c:v>50.87</c:v>
                </c:pt>
                <c:pt idx="22272">
                  <c:v>50.24</c:v>
                </c:pt>
                <c:pt idx="22273">
                  <c:v>59.84</c:v>
                </c:pt>
                <c:pt idx="22274">
                  <c:v>24.86</c:v>
                </c:pt>
                <c:pt idx="22275">
                  <c:v>64.959999999999994</c:v>
                </c:pt>
                <c:pt idx="22276">
                  <c:v>21.97</c:v>
                </c:pt>
                <c:pt idx="22277">
                  <c:v>44.64</c:v>
                </c:pt>
                <c:pt idx="22278">
                  <c:v>50.96</c:v>
                </c:pt>
                <c:pt idx="22279">
                  <c:v>50.03</c:v>
                </c:pt>
                <c:pt idx="22280">
                  <c:v>59.69</c:v>
                </c:pt>
                <c:pt idx="22281">
                  <c:v>24.68</c:v>
                </c:pt>
                <c:pt idx="22282">
                  <c:v>65.09</c:v>
                </c:pt>
                <c:pt idx="22283">
                  <c:v>22.14</c:v>
                </c:pt>
                <c:pt idx="22284">
                  <c:v>44.89</c:v>
                </c:pt>
                <c:pt idx="22285">
                  <c:v>51.04</c:v>
                </c:pt>
                <c:pt idx="22286">
                  <c:v>49.83</c:v>
                </c:pt>
                <c:pt idx="22287">
                  <c:v>59.53</c:v>
                </c:pt>
                <c:pt idx="22288">
                  <c:v>24.5</c:v>
                </c:pt>
                <c:pt idx="22289">
                  <c:v>65.22</c:v>
                </c:pt>
                <c:pt idx="22290">
                  <c:v>22.31</c:v>
                </c:pt>
                <c:pt idx="22291">
                  <c:v>45.14</c:v>
                </c:pt>
                <c:pt idx="22292">
                  <c:v>51.12</c:v>
                </c:pt>
                <c:pt idx="22293">
                  <c:v>49.63</c:v>
                </c:pt>
                <c:pt idx="22294">
                  <c:v>59.37</c:v>
                </c:pt>
                <c:pt idx="22295">
                  <c:v>24.33</c:v>
                </c:pt>
                <c:pt idx="22296">
                  <c:v>65.34</c:v>
                </c:pt>
                <c:pt idx="22297">
                  <c:v>22.48</c:v>
                </c:pt>
                <c:pt idx="22298">
                  <c:v>45.39</c:v>
                </c:pt>
                <c:pt idx="22299">
                  <c:v>51.21</c:v>
                </c:pt>
                <c:pt idx="22300">
                  <c:v>49.42</c:v>
                </c:pt>
                <c:pt idx="22301">
                  <c:v>59.21</c:v>
                </c:pt>
                <c:pt idx="22302">
                  <c:v>24.15</c:v>
                </c:pt>
                <c:pt idx="22303">
                  <c:v>65.459999999999994</c:v>
                </c:pt>
                <c:pt idx="22304">
                  <c:v>22.66</c:v>
                </c:pt>
                <c:pt idx="22305">
                  <c:v>45.65</c:v>
                </c:pt>
                <c:pt idx="22306">
                  <c:v>51.29</c:v>
                </c:pt>
                <c:pt idx="22307">
                  <c:v>49.22</c:v>
                </c:pt>
                <c:pt idx="22308">
                  <c:v>59.05</c:v>
                </c:pt>
                <c:pt idx="22309">
                  <c:v>23.98</c:v>
                </c:pt>
                <c:pt idx="22310">
                  <c:v>65.58</c:v>
                </c:pt>
                <c:pt idx="22311">
                  <c:v>22.83</c:v>
                </c:pt>
                <c:pt idx="22312">
                  <c:v>45.9</c:v>
                </c:pt>
                <c:pt idx="22313">
                  <c:v>51.36</c:v>
                </c:pt>
                <c:pt idx="22314">
                  <c:v>49.02</c:v>
                </c:pt>
                <c:pt idx="22315">
                  <c:v>58.89</c:v>
                </c:pt>
                <c:pt idx="22316">
                  <c:v>23.81</c:v>
                </c:pt>
                <c:pt idx="22317">
                  <c:v>65.7</c:v>
                </c:pt>
                <c:pt idx="22318">
                  <c:v>23</c:v>
                </c:pt>
                <c:pt idx="22319">
                  <c:v>46.15</c:v>
                </c:pt>
                <c:pt idx="22320">
                  <c:v>51.44</c:v>
                </c:pt>
                <c:pt idx="22321">
                  <c:v>48.82</c:v>
                </c:pt>
                <c:pt idx="22322">
                  <c:v>58.72</c:v>
                </c:pt>
                <c:pt idx="22323">
                  <c:v>23.63</c:v>
                </c:pt>
                <c:pt idx="22324">
                  <c:v>65.81</c:v>
                </c:pt>
                <c:pt idx="22325">
                  <c:v>23.17</c:v>
                </c:pt>
                <c:pt idx="22326">
                  <c:v>46.4</c:v>
                </c:pt>
                <c:pt idx="22327">
                  <c:v>51.51</c:v>
                </c:pt>
                <c:pt idx="22328">
                  <c:v>48.61</c:v>
                </c:pt>
                <c:pt idx="22329">
                  <c:v>58.56</c:v>
                </c:pt>
                <c:pt idx="22330">
                  <c:v>23.46</c:v>
                </c:pt>
                <c:pt idx="22331">
                  <c:v>65.92</c:v>
                </c:pt>
                <c:pt idx="22332">
                  <c:v>23.35</c:v>
                </c:pt>
                <c:pt idx="22333">
                  <c:v>46.66</c:v>
                </c:pt>
                <c:pt idx="22334">
                  <c:v>51.58</c:v>
                </c:pt>
                <c:pt idx="22335">
                  <c:v>48.41</c:v>
                </c:pt>
                <c:pt idx="22336">
                  <c:v>58.39</c:v>
                </c:pt>
                <c:pt idx="22337">
                  <c:v>23.29</c:v>
                </c:pt>
                <c:pt idx="22338">
                  <c:v>66.03</c:v>
                </c:pt>
                <c:pt idx="22339">
                  <c:v>23.52</c:v>
                </c:pt>
                <c:pt idx="22340">
                  <c:v>46.91</c:v>
                </c:pt>
                <c:pt idx="22341">
                  <c:v>51.65</c:v>
                </c:pt>
                <c:pt idx="22342">
                  <c:v>48.21</c:v>
                </c:pt>
                <c:pt idx="22343">
                  <c:v>58.22</c:v>
                </c:pt>
                <c:pt idx="22344">
                  <c:v>23.11</c:v>
                </c:pt>
                <c:pt idx="22345">
                  <c:v>66.13</c:v>
                </c:pt>
                <c:pt idx="22346">
                  <c:v>23.69</c:v>
                </c:pt>
                <c:pt idx="22347">
                  <c:v>47.16</c:v>
                </c:pt>
                <c:pt idx="22348">
                  <c:v>51.72</c:v>
                </c:pt>
                <c:pt idx="22349">
                  <c:v>48.01</c:v>
                </c:pt>
                <c:pt idx="22350">
                  <c:v>58.05</c:v>
                </c:pt>
                <c:pt idx="22351">
                  <c:v>22.94</c:v>
                </c:pt>
                <c:pt idx="22352">
                  <c:v>66.23</c:v>
                </c:pt>
                <c:pt idx="22353">
                  <c:v>23.87</c:v>
                </c:pt>
                <c:pt idx="22354">
                  <c:v>47.41</c:v>
                </c:pt>
                <c:pt idx="22355">
                  <c:v>51.79</c:v>
                </c:pt>
                <c:pt idx="22356">
                  <c:v>47.81</c:v>
                </c:pt>
                <c:pt idx="22357">
                  <c:v>57.88</c:v>
                </c:pt>
                <c:pt idx="22358">
                  <c:v>22.77</c:v>
                </c:pt>
                <c:pt idx="22359">
                  <c:v>66.33</c:v>
                </c:pt>
                <c:pt idx="22360">
                  <c:v>24.04</c:v>
                </c:pt>
                <c:pt idx="22361">
                  <c:v>47.67</c:v>
                </c:pt>
                <c:pt idx="22362">
                  <c:v>51.85</c:v>
                </c:pt>
                <c:pt idx="22363">
                  <c:v>47.61</c:v>
                </c:pt>
                <c:pt idx="22364">
                  <c:v>57.71</c:v>
                </c:pt>
                <c:pt idx="22365">
                  <c:v>22.6</c:v>
                </c:pt>
                <c:pt idx="22366">
                  <c:v>66.430000000000007</c:v>
                </c:pt>
                <c:pt idx="22367">
                  <c:v>24.21</c:v>
                </c:pt>
                <c:pt idx="22368">
                  <c:v>47.92</c:v>
                </c:pt>
                <c:pt idx="22369">
                  <c:v>51.92</c:v>
                </c:pt>
                <c:pt idx="22370">
                  <c:v>47.41</c:v>
                </c:pt>
                <c:pt idx="22371">
                  <c:v>57.54</c:v>
                </c:pt>
                <c:pt idx="22372">
                  <c:v>22.42</c:v>
                </c:pt>
                <c:pt idx="22373">
                  <c:v>66.52</c:v>
                </c:pt>
                <c:pt idx="22374">
                  <c:v>24.39</c:v>
                </c:pt>
                <c:pt idx="22375">
                  <c:v>48.18</c:v>
                </c:pt>
                <c:pt idx="22376">
                  <c:v>51.98</c:v>
                </c:pt>
                <c:pt idx="22377">
                  <c:v>47.21</c:v>
                </c:pt>
                <c:pt idx="22378">
                  <c:v>57.36</c:v>
                </c:pt>
                <c:pt idx="22379">
                  <c:v>22.25</c:v>
                </c:pt>
                <c:pt idx="22380">
                  <c:v>66.61</c:v>
                </c:pt>
                <c:pt idx="22381">
                  <c:v>24.56</c:v>
                </c:pt>
                <c:pt idx="22382">
                  <c:v>48.43</c:v>
                </c:pt>
                <c:pt idx="22383">
                  <c:v>52.03</c:v>
                </c:pt>
                <c:pt idx="22384">
                  <c:v>47.01</c:v>
                </c:pt>
                <c:pt idx="22385">
                  <c:v>57.18</c:v>
                </c:pt>
                <c:pt idx="22386">
                  <c:v>22.08</c:v>
                </c:pt>
                <c:pt idx="22387">
                  <c:v>66.7</c:v>
                </c:pt>
                <c:pt idx="22388">
                  <c:v>24.74</c:v>
                </c:pt>
                <c:pt idx="22389">
                  <c:v>48.68</c:v>
                </c:pt>
                <c:pt idx="22390">
                  <c:v>52.09</c:v>
                </c:pt>
                <c:pt idx="22391">
                  <c:v>46.81</c:v>
                </c:pt>
                <c:pt idx="22392">
                  <c:v>57.01</c:v>
                </c:pt>
                <c:pt idx="22393">
                  <c:v>21.91</c:v>
                </c:pt>
                <c:pt idx="22394">
                  <c:v>66.78</c:v>
                </c:pt>
                <c:pt idx="22395">
                  <c:v>24.91</c:v>
                </c:pt>
                <c:pt idx="22396">
                  <c:v>48.94</c:v>
                </c:pt>
                <c:pt idx="22397">
                  <c:v>52.15</c:v>
                </c:pt>
                <c:pt idx="22398">
                  <c:v>46.61</c:v>
                </c:pt>
                <c:pt idx="22399">
                  <c:v>56.83</c:v>
                </c:pt>
                <c:pt idx="22400">
                  <c:v>21.74</c:v>
                </c:pt>
                <c:pt idx="22401">
                  <c:v>66.86</c:v>
                </c:pt>
                <c:pt idx="22402">
                  <c:v>25.09</c:v>
                </c:pt>
                <c:pt idx="22403">
                  <c:v>49.19</c:v>
                </c:pt>
                <c:pt idx="22404">
                  <c:v>52.2</c:v>
                </c:pt>
                <c:pt idx="22405">
                  <c:v>46.42</c:v>
                </c:pt>
                <c:pt idx="22406">
                  <c:v>56.65</c:v>
                </c:pt>
                <c:pt idx="22407">
                  <c:v>21.57</c:v>
                </c:pt>
                <c:pt idx="22408">
                  <c:v>66.94</c:v>
                </c:pt>
                <c:pt idx="22409">
                  <c:v>25.26</c:v>
                </c:pt>
                <c:pt idx="22410">
                  <c:v>49.45</c:v>
                </c:pt>
                <c:pt idx="22411">
                  <c:v>52.25</c:v>
                </c:pt>
                <c:pt idx="22412">
                  <c:v>46.22</c:v>
                </c:pt>
                <c:pt idx="22413">
                  <c:v>56.46</c:v>
                </c:pt>
                <c:pt idx="22414">
                  <c:v>21.4</c:v>
                </c:pt>
                <c:pt idx="22415">
                  <c:v>67.010000000000005</c:v>
                </c:pt>
                <c:pt idx="22416">
                  <c:v>25.44</c:v>
                </c:pt>
                <c:pt idx="22417">
                  <c:v>49.7</c:v>
                </c:pt>
                <c:pt idx="22418">
                  <c:v>52.3</c:v>
                </c:pt>
                <c:pt idx="22419">
                  <c:v>46.02</c:v>
                </c:pt>
                <c:pt idx="22420">
                  <c:v>56.28</c:v>
                </c:pt>
                <c:pt idx="22421">
                  <c:v>21.23</c:v>
                </c:pt>
                <c:pt idx="22422">
                  <c:v>67.08</c:v>
                </c:pt>
                <c:pt idx="22423">
                  <c:v>25.62</c:v>
                </c:pt>
                <c:pt idx="22424">
                  <c:v>49.96</c:v>
                </c:pt>
                <c:pt idx="22425">
                  <c:v>52.34</c:v>
                </c:pt>
                <c:pt idx="22426">
                  <c:v>45.82</c:v>
                </c:pt>
                <c:pt idx="22427">
                  <c:v>56.1</c:v>
                </c:pt>
                <c:pt idx="22428">
                  <c:v>21.06</c:v>
                </c:pt>
                <c:pt idx="22429">
                  <c:v>67.150000000000006</c:v>
                </c:pt>
                <c:pt idx="22430">
                  <c:v>25.79</c:v>
                </c:pt>
                <c:pt idx="22431">
                  <c:v>50.21</c:v>
                </c:pt>
                <c:pt idx="22432">
                  <c:v>52.39</c:v>
                </c:pt>
                <c:pt idx="22433">
                  <c:v>45.63</c:v>
                </c:pt>
                <c:pt idx="22434">
                  <c:v>55.91</c:v>
                </c:pt>
                <c:pt idx="22435">
                  <c:v>20.89</c:v>
                </c:pt>
                <c:pt idx="22436">
                  <c:v>67.22</c:v>
                </c:pt>
                <c:pt idx="22437">
                  <c:v>25.97</c:v>
                </c:pt>
                <c:pt idx="22438">
                  <c:v>50.47</c:v>
                </c:pt>
                <c:pt idx="22439">
                  <c:v>52.43</c:v>
                </c:pt>
                <c:pt idx="22440">
                  <c:v>45.43</c:v>
                </c:pt>
                <c:pt idx="22441">
                  <c:v>55.73</c:v>
                </c:pt>
                <c:pt idx="22442">
                  <c:v>20.72</c:v>
                </c:pt>
                <c:pt idx="22443">
                  <c:v>67.28</c:v>
                </c:pt>
                <c:pt idx="22444">
                  <c:v>26.15</c:v>
                </c:pt>
                <c:pt idx="22445">
                  <c:v>50.72</c:v>
                </c:pt>
                <c:pt idx="22446">
                  <c:v>52.47</c:v>
                </c:pt>
                <c:pt idx="22447">
                  <c:v>45.23</c:v>
                </c:pt>
                <c:pt idx="22448">
                  <c:v>55.54</c:v>
                </c:pt>
                <c:pt idx="22449">
                  <c:v>20.55</c:v>
                </c:pt>
                <c:pt idx="22450">
                  <c:v>67.33</c:v>
                </c:pt>
                <c:pt idx="22451">
                  <c:v>26.33</c:v>
                </c:pt>
                <c:pt idx="22452">
                  <c:v>50.98</c:v>
                </c:pt>
                <c:pt idx="22453">
                  <c:v>52.51</c:v>
                </c:pt>
                <c:pt idx="22454">
                  <c:v>45.04</c:v>
                </c:pt>
                <c:pt idx="22455">
                  <c:v>55.35</c:v>
                </c:pt>
                <c:pt idx="22456">
                  <c:v>20.38</c:v>
                </c:pt>
                <c:pt idx="22457">
                  <c:v>67.39</c:v>
                </c:pt>
                <c:pt idx="22458">
                  <c:v>26.5</c:v>
                </c:pt>
                <c:pt idx="22459">
                  <c:v>51.23</c:v>
                </c:pt>
                <c:pt idx="22460">
                  <c:v>52.55</c:v>
                </c:pt>
                <c:pt idx="22461">
                  <c:v>44.84</c:v>
                </c:pt>
                <c:pt idx="22462">
                  <c:v>55.16</c:v>
                </c:pt>
                <c:pt idx="22463">
                  <c:v>20.21</c:v>
                </c:pt>
                <c:pt idx="22464">
                  <c:v>67.44</c:v>
                </c:pt>
                <c:pt idx="22465">
                  <c:v>26.68</c:v>
                </c:pt>
                <c:pt idx="22466">
                  <c:v>51.49</c:v>
                </c:pt>
                <c:pt idx="22467">
                  <c:v>52.58</c:v>
                </c:pt>
                <c:pt idx="22468">
                  <c:v>44.65</c:v>
                </c:pt>
                <c:pt idx="22469">
                  <c:v>54.97</c:v>
                </c:pt>
                <c:pt idx="22470">
                  <c:v>20.05</c:v>
                </c:pt>
                <c:pt idx="22471">
                  <c:v>67.48</c:v>
                </c:pt>
                <c:pt idx="22472">
                  <c:v>26.86</c:v>
                </c:pt>
                <c:pt idx="22473">
                  <c:v>51.74</c:v>
                </c:pt>
                <c:pt idx="22474">
                  <c:v>52.62</c:v>
                </c:pt>
                <c:pt idx="22475">
                  <c:v>44.45</c:v>
                </c:pt>
                <c:pt idx="22476">
                  <c:v>54.78</c:v>
                </c:pt>
                <c:pt idx="22477">
                  <c:v>19.88</c:v>
                </c:pt>
                <c:pt idx="22478">
                  <c:v>67.53</c:v>
                </c:pt>
                <c:pt idx="22479">
                  <c:v>27.04</c:v>
                </c:pt>
                <c:pt idx="22480">
                  <c:v>52</c:v>
                </c:pt>
                <c:pt idx="22481">
                  <c:v>52.65</c:v>
                </c:pt>
                <c:pt idx="22482">
                  <c:v>44.26</c:v>
                </c:pt>
                <c:pt idx="22483">
                  <c:v>54.59</c:v>
                </c:pt>
                <c:pt idx="22484">
                  <c:v>19.71</c:v>
                </c:pt>
                <c:pt idx="22485">
                  <c:v>67.569999999999993</c:v>
                </c:pt>
                <c:pt idx="22486">
                  <c:v>27.22</c:v>
                </c:pt>
                <c:pt idx="22487">
                  <c:v>52.26</c:v>
                </c:pt>
                <c:pt idx="22488">
                  <c:v>52.67</c:v>
                </c:pt>
                <c:pt idx="22489">
                  <c:v>44.07</c:v>
                </c:pt>
                <c:pt idx="22490">
                  <c:v>54.4</c:v>
                </c:pt>
                <c:pt idx="22491">
                  <c:v>19.54</c:v>
                </c:pt>
                <c:pt idx="22492">
                  <c:v>67.599999999999994</c:v>
                </c:pt>
                <c:pt idx="22493">
                  <c:v>27.4</c:v>
                </c:pt>
                <c:pt idx="22494">
                  <c:v>52.51</c:v>
                </c:pt>
                <c:pt idx="22495">
                  <c:v>52.7</c:v>
                </c:pt>
                <c:pt idx="22496">
                  <c:v>43.87</c:v>
                </c:pt>
                <c:pt idx="22497">
                  <c:v>54.2</c:v>
                </c:pt>
                <c:pt idx="22498">
                  <c:v>19.38</c:v>
                </c:pt>
                <c:pt idx="22499">
                  <c:v>67.64</c:v>
                </c:pt>
                <c:pt idx="22500">
                  <c:v>27.58</c:v>
                </c:pt>
                <c:pt idx="22501">
                  <c:v>52.77</c:v>
                </c:pt>
                <c:pt idx="22502">
                  <c:v>52.73</c:v>
                </c:pt>
                <c:pt idx="22503">
                  <c:v>43.68</c:v>
                </c:pt>
                <c:pt idx="22504">
                  <c:v>54.01</c:v>
                </c:pt>
                <c:pt idx="22505">
                  <c:v>19.21</c:v>
                </c:pt>
                <c:pt idx="22506">
                  <c:v>67.67</c:v>
                </c:pt>
                <c:pt idx="22507">
                  <c:v>27.76</c:v>
                </c:pt>
                <c:pt idx="22508">
                  <c:v>53.02</c:v>
                </c:pt>
                <c:pt idx="22509">
                  <c:v>52.75</c:v>
                </c:pt>
                <c:pt idx="22510">
                  <c:v>43.49</c:v>
                </c:pt>
                <c:pt idx="22511">
                  <c:v>53.81</c:v>
                </c:pt>
                <c:pt idx="22512">
                  <c:v>19.04</c:v>
                </c:pt>
                <c:pt idx="22513">
                  <c:v>67.69</c:v>
                </c:pt>
                <c:pt idx="22514">
                  <c:v>27.94</c:v>
                </c:pt>
                <c:pt idx="22515">
                  <c:v>53.28</c:v>
                </c:pt>
                <c:pt idx="22516">
                  <c:v>52.77</c:v>
                </c:pt>
                <c:pt idx="22517">
                  <c:v>43.29</c:v>
                </c:pt>
                <c:pt idx="22518">
                  <c:v>53.62</c:v>
                </c:pt>
                <c:pt idx="22519">
                  <c:v>18.88</c:v>
                </c:pt>
                <c:pt idx="22520">
                  <c:v>67.709999999999994</c:v>
                </c:pt>
                <c:pt idx="22521">
                  <c:v>28.12</c:v>
                </c:pt>
                <c:pt idx="22522">
                  <c:v>53.54</c:v>
                </c:pt>
                <c:pt idx="22523">
                  <c:v>52.79</c:v>
                </c:pt>
                <c:pt idx="22524">
                  <c:v>43.1</c:v>
                </c:pt>
                <c:pt idx="22525">
                  <c:v>53.42</c:v>
                </c:pt>
                <c:pt idx="22526">
                  <c:v>18.71</c:v>
                </c:pt>
                <c:pt idx="22527">
                  <c:v>67.73</c:v>
                </c:pt>
                <c:pt idx="22528">
                  <c:v>28.3</c:v>
                </c:pt>
                <c:pt idx="22529">
                  <c:v>53.79</c:v>
                </c:pt>
                <c:pt idx="22530">
                  <c:v>52.8</c:v>
                </c:pt>
                <c:pt idx="22531">
                  <c:v>42.91</c:v>
                </c:pt>
                <c:pt idx="22532">
                  <c:v>53.22</c:v>
                </c:pt>
                <c:pt idx="22533">
                  <c:v>18.54</c:v>
                </c:pt>
                <c:pt idx="22534">
                  <c:v>67.75</c:v>
                </c:pt>
                <c:pt idx="22535">
                  <c:v>28.48</c:v>
                </c:pt>
                <c:pt idx="22536">
                  <c:v>54.05</c:v>
                </c:pt>
                <c:pt idx="22537">
                  <c:v>52.82</c:v>
                </c:pt>
                <c:pt idx="22538">
                  <c:v>42.72</c:v>
                </c:pt>
                <c:pt idx="22539">
                  <c:v>53.02</c:v>
                </c:pt>
                <c:pt idx="22540">
                  <c:v>18.38</c:v>
                </c:pt>
                <c:pt idx="22541">
                  <c:v>67.760000000000005</c:v>
                </c:pt>
                <c:pt idx="22542">
                  <c:v>28.66</c:v>
                </c:pt>
                <c:pt idx="22543">
                  <c:v>54.31</c:v>
                </c:pt>
                <c:pt idx="22544">
                  <c:v>52.83</c:v>
                </c:pt>
                <c:pt idx="22545">
                  <c:v>42.53</c:v>
                </c:pt>
                <c:pt idx="22546">
                  <c:v>52.82</c:v>
                </c:pt>
                <c:pt idx="22547">
                  <c:v>18.21</c:v>
                </c:pt>
                <c:pt idx="22548">
                  <c:v>67.77</c:v>
                </c:pt>
                <c:pt idx="22549">
                  <c:v>28.84</c:v>
                </c:pt>
                <c:pt idx="22550">
                  <c:v>54.56</c:v>
                </c:pt>
                <c:pt idx="22551">
                  <c:v>52.84</c:v>
                </c:pt>
                <c:pt idx="22552">
                  <c:v>42.33</c:v>
                </c:pt>
                <c:pt idx="22553">
                  <c:v>52.62</c:v>
                </c:pt>
                <c:pt idx="22554">
                  <c:v>18.05</c:v>
                </c:pt>
                <c:pt idx="22555">
                  <c:v>67.77</c:v>
                </c:pt>
                <c:pt idx="22556">
                  <c:v>29.03</c:v>
                </c:pt>
                <c:pt idx="22557">
                  <c:v>54.82</c:v>
                </c:pt>
                <c:pt idx="22558">
                  <c:v>52.85</c:v>
                </c:pt>
                <c:pt idx="22559">
                  <c:v>42.14</c:v>
                </c:pt>
                <c:pt idx="22560">
                  <c:v>52.42</c:v>
                </c:pt>
                <c:pt idx="22561">
                  <c:v>17.88</c:v>
                </c:pt>
                <c:pt idx="22562">
                  <c:v>67.77</c:v>
                </c:pt>
                <c:pt idx="22563">
                  <c:v>29.21</c:v>
                </c:pt>
                <c:pt idx="22564">
                  <c:v>55.08</c:v>
                </c:pt>
                <c:pt idx="22565">
                  <c:v>52.85</c:v>
                </c:pt>
                <c:pt idx="22566">
                  <c:v>41.95</c:v>
                </c:pt>
                <c:pt idx="22567">
                  <c:v>52.22</c:v>
                </c:pt>
                <c:pt idx="22568">
                  <c:v>17.72</c:v>
                </c:pt>
                <c:pt idx="22569">
                  <c:v>67.77</c:v>
                </c:pt>
                <c:pt idx="22570">
                  <c:v>29.39</c:v>
                </c:pt>
                <c:pt idx="22571">
                  <c:v>55.33</c:v>
                </c:pt>
                <c:pt idx="22572">
                  <c:v>52.85</c:v>
                </c:pt>
                <c:pt idx="22573">
                  <c:v>41.76</c:v>
                </c:pt>
                <c:pt idx="22574">
                  <c:v>52.02</c:v>
                </c:pt>
                <c:pt idx="22575">
                  <c:v>17.55</c:v>
                </c:pt>
                <c:pt idx="22576">
                  <c:v>67.760000000000005</c:v>
                </c:pt>
                <c:pt idx="22577">
                  <c:v>29.57</c:v>
                </c:pt>
                <c:pt idx="22578">
                  <c:v>55.59</c:v>
                </c:pt>
                <c:pt idx="22579">
                  <c:v>52.86</c:v>
                </c:pt>
                <c:pt idx="22580">
                  <c:v>41.57</c:v>
                </c:pt>
                <c:pt idx="22581">
                  <c:v>51.82</c:v>
                </c:pt>
                <c:pt idx="22582">
                  <c:v>17.39</c:v>
                </c:pt>
                <c:pt idx="22583">
                  <c:v>67.75</c:v>
                </c:pt>
                <c:pt idx="22584">
                  <c:v>29.76</c:v>
                </c:pt>
                <c:pt idx="22585">
                  <c:v>55.85</c:v>
                </c:pt>
                <c:pt idx="22586">
                  <c:v>52.85</c:v>
                </c:pt>
                <c:pt idx="22587">
                  <c:v>41.38</c:v>
                </c:pt>
                <c:pt idx="22588">
                  <c:v>51.61</c:v>
                </c:pt>
                <c:pt idx="22589">
                  <c:v>17.23</c:v>
                </c:pt>
                <c:pt idx="22590">
                  <c:v>67.739999999999995</c:v>
                </c:pt>
                <c:pt idx="22591">
                  <c:v>29.94</c:v>
                </c:pt>
                <c:pt idx="22592">
                  <c:v>56.11</c:v>
                </c:pt>
                <c:pt idx="22593">
                  <c:v>52.85</c:v>
                </c:pt>
                <c:pt idx="22594">
                  <c:v>41.2</c:v>
                </c:pt>
                <c:pt idx="22595">
                  <c:v>51.41</c:v>
                </c:pt>
                <c:pt idx="22596">
                  <c:v>17.059999999999999</c:v>
                </c:pt>
                <c:pt idx="22597">
                  <c:v>67.72</c:v>
                </c:pt>
                <c:pt idx="22598">
                  <c:v>30.12</c:v>
                </c:pt>
                <c:pt idx="22599">
                  <c:v>56.36</c:v>
                </c:pt>
                <c:pt idx="22600">
                  <c:v>52.85</c:v>
                </c:pt>
                <c:pt idx="22601">
                  <c:v>41.01</c:v>
                </c:pt>
                <c:pt idx="22602">
                  <c:v>51.2</c:v>
                </c:pt>
                <c:pt idx="22603">
                  <c:v>16.899999999999999</c:v>
                </c:pt>
                <c:pt idx="22604">
                  <c:v>67.7</c:v>
                </c:pt>
                <c:pt idx="22605">
                  <c:v>30.31</c:v>
                </c:pt>
                <c:pt idx="22606">
                  <c:v>56.62</c:v>
                </c:pt>
                <c:pt idx="22607">
                  <c:v>52.84</c:v>
                </c:pt>
                <c:pt idx="22608">
                  <c:v>40.82</c:v>
                </c:pt>
                <c:pt idx="22609">
                  <c:v>51</c:v>
                </c:pt>
                <c:pt idx="22610">
                  <c:v>16.739999999999998</c:v>
                </c:pt>
                <c:pt idx="22611">
                  <c:v>67.680000000000007</c:v>
                </c:pt>
                <c:pt idx="22612">
                  <c:v>30.49</c:v>
                </c:pt>
                <c:pt idx="22613">
                  <c:v>56.88</c:v>
                </c:pt>
                <c:pt idx="22614">
                  <c:v>52.83</c:v>
                </c:pt>
                <c:pt idx="22615">
                  <c:v>40.630000000000003</c:v>
                </c:pt>
                <c:pt idx="22616">
                  <c:v>50.79</c:v>
                </c:pt>
                <c:pt idx="22617">
                  <c:v>16.57</c:v>
                </c:pt>
                <c:pt idx="22618">
                  <c:v>67.650000000000006</c:v>
                </c:pt>
                <c:pt idx="22619">
                  <c:v>30.68</c:v>
                </c:pt>
                <c:pt idx="22620">
                  <c:v>57.14</c:v>
                </c:pt>
                <c:pt idx="22621">
                  <c:v>52.82</c:v>
                </c:pt>
                <c:pt idx="22622">
                  <c:v>40.44</c:v>
                </c:pt>
                <c:pt idx="22623">
                  <c:v>50.58</c:v>
                </c:pt>
                <c:pt idx="22624">
                  <c:v>16.41</c:v>
                </c:pt>
                <c:pt idx="22625">
                  <c:v>67.62</c:v>
                </c:pt>
                <c:pt idx="22626">
                  <c:v>30.86</c:v>
                </c:pt>
                <c:pt idx="22627">
                  <c:v>57.39</c:v>
                </c:pt>
                <c:pt idx="22628">
                  <c:v>52.81</c:v>
                </c:pt>
                <c:pt idx="22629">
                  <c:v>40.26</c:v>
                </c:pt>
                <c:pt idx="22630">
                  <c:v>50.38</c:v>
                </c:pt>
                <c:pt idx="22631">
                  <c:v>16.25</c:v>
                </c:pt>
                <c:pt idx="22632">
                  <c:v>67.58</c:v>
                </c:pt>
                <c:pt idx="22633">
                  <c:v>31.05</c:v>
                </c:pt>
                <c:pt idx="22634">
                  <c:v>57.65</c:v>
                </c:pt>
                <c:pt idx="22635">
                  <c:v>52.79</c:v>
                </c:pt>
                <c:pt idx="22636">
                  <c:v>40.07</c:v>
                </c:pt>
                <c:pt idx="22637">
                  <c:v>50.17</c:v>
                </c:pt>
                <c:pt idx="22638">
                  <c:v>16.09</c:v>
                </c:pt>
                <c:pt idx="22639">
                  <c:v>67.55</c:v>
                </c:pt>
                <c:pt idx="22640">
                  <c:v>31.23</c:v>
                </c:pt>
                <c:pt idx="22641">
                  <c:v>57.91</c:v>
                </c:pt>
                <c:pt idx="22642">
                  <c:v>52.77</c:v>
                </c:pt>
                <c:pt idx="22643">
                  <c:v>39.880000000000003</c:v>
                </c:pt>
                <c:pt idx="22644">
                  <c:v>49.96</c:v>
                </c:pt>
                <c:pt idx="22645">
                  <c:v>15.92</c:v>
                </c:pt>
                <c:pt idx="22646">
                  <c:v>67.5</c:v>
                </c:pt>
                <c:pt idx="22647">
                  <c:v>31.42</c:v>
                </c:pt>
                <c:pt idx="22648">
                  <c:v>58.17</c:v>
                </c:pt>
                <c:pt idx="22649">
                  <c:v>52.75</c:v>
                </c:pt>
                <c:pt idx="22650">
                  <c:v>39.700000000000003</c:v>
                </c:pt>
                <c:pt idx="22651">
                  <c:v>49.75</c:v>
                </c:pt>
                <c:pt idx="22652">
                  <c:v>15.76</c:v>
                </c:pt>
                <c:pt idx="22653">
                  <c:v>67.459999999999994</c:v>
                </c:pt>
                <c:pt idx="22654">
                  <c:v>31.61</c:v>
                </c:pt>
                <c:pt idx="22655">
                  <c:v>58.42</c:v>
                </c:pt>
                <c:pt idx="22656">
                  <c:v>52.73</c:v>
                </c:pt>
                <c:pt idx="22657">
                  <c:v>39.51</c:v>
                </c:pt>
                <c:pt idx="22658">
                  <c:v>49.54</c:v>
                </c:pt>
                <c:pt idx="22659">
                  <c:v>15.6</c:v>
                </c:pt>
                <c:pt idx="22660">
                  <c:v>67.41</c:v>
                </c:pt>
                <c:pt idx="22661">
                  <c:v>31.79</c:v>
                </c:pt>
                <c:pt idx="22662">
                  <c:v>58.68</c:v>
                </c:pt>
                <c:pt idx="22663">
                  <c:v>52.71</c:v>
                </c:pt>
                <c:pt idx="22664">
                  <c:v>39.32</c:v>
                </c:pt>
                <c:pt idx="22665">
                  <c:v>49.33</c:v>
                </c:pt>
                <c:pt idx="22666">
                  <c:v>15.44</c:v>
                </c:pt>
                <c:pt idx="22667">
                  <c:v>67.36</c:v>
                </c:pt>
                <c:pt idx="22668">
                  <c:v>31.98</c:v>
                </c:pt>
                <c:pt idx="22669">
                  <c:v>58.94</c:v>
                </c:pt>
                <c:pt idx="22670">
                  <c:v>52.68</c:v>
                </c:pt>
                <c:pt idx="22671">
                  <c:v>39.14</c:v>
                </c:pt>
                <c:pt idx="22672">
                  <c:v>49.12</c:v>
                </c:pt>
                <c:pt idx="22673">
                  <c:v>15.28</c:v>
                </c:pt>
                <c:pt idx="22674">
                  <c:v>67.3</c:v>
                </c:pt>
                <c:pt idx="22675">
                  <c:v>32.17</c:v>
                </c:pt>
                <c:pt idx="22676">
                  <c:v>59.2</c:v>
                </c:pt>
                <c:pt idx="22677">
                  <c:v>52.65</c:v>
                </c:pt>
                <c:pt idx="22678">
                  <c:v>38.950000000000003</c:v>
                </c:pt>
                <c:pt idx="22679">
                  <c:v>48.91</c:v>
                </c:pt>
                <c:pt idx="22680">
                  <c:v>15.12</c:v>
                </c:pt>
                <c:pt idx="22681">
                  <c:v>67.239999999999995</c:v>
                </c:pt>
                <c:pt idx="22682">
                  <c:v>32.36</c:v>
                </c:pt>
                <c:pt idx="22683">
                  <c:v>59.45</c:v>
                </c:pt>
                <c:pt idx="22684">
                  <c:v>52.62</c:v>
                </c:pt>
                <c:pt idx="22685">
                  <c:v>38.770000000000003</c:v>
                </c:pt>
                <c:pt idx="22686">
                  <c:v>48.7</c:v>
                </c:pt>
                <c:pt idx="22687">
                  <c:v>14.96</c:v>
                </c:pt>
                <c:pt idx="22688">
                  <c:v>67.180000000000007</c:v>
                </c:pt>
                <c:pt idx="22689">
                  <c:v>32.54</c:v>
                </c:pt>
                <c:pt idx="22690">
                  <c:v>59.71</c:v>
                </c:pt>
                <c:pt idx="22691">
                  <c:v>52.59</c:v>
                </c:pt>
                <c:pt idx="22692">
                  <c:v>38.590000000000003</c:v>
                </c:pt>
                <c:pt idx="22693">
                  <c:v>48.48</c:v>
                </c:pt>
                <c:pt idx="22694">
                  <c:v>14.8</c:v>
                </c:pt>
                <c:pt idx="22695">
                  <c:v>67.12</c:v>
                </c:pt>
                <c:pt idx="22696">
                  <c:v>32.729999999999997</c:v>
                </c:pt>
                <c:pt idx="22697">
                  <c:v>59.97</c:v>
                </c:pt>
                <c:pt idx="22698">
                  <c:v>52.56</c:v>
                </c:pt>
                <c:pt idx="22699">
                  <c:v>38.4</c:v>
                </c:pt>
                <c:pt idx="22700">
                  <c:v>48.27</c:v>
                </c:pt>
                <c:pt idx="22701">
                  <c:v>14.64</c:v>
                </c:pt>
                <c:pt idx="22702">
                  <c:v>67.05</c:v>
                </c:pt>
                <c:pt idx="22703">
                  <c:v>32.92</c:v>
                </c:pt>
                <c:pt idx="22704">
                  <c:v>60.23</c:v>
                </c:pt>
                <c:pt idx="22705">
                  <c:v>52.52</c:v>
                </c:pt>
                <c:pt idx="22706">
                  <c:v>38.22</c:v>
                </c:pt>
                <c:pt idx="22707">
                  <c:v>48.06</c:v>
                </c:pt>
                <c:pt idx="22708">
                  <c:v>14.48</c:v>
                </c:pt>
                <c:pt idx="22709">
                  <c:v>66.98</c:v>
                </c:pt>
                <c:pt idx="22710">
                  <c:v>33.11</c:v>
                </c:pt>
                <c:pt idx="22711">
                  <c:v>60.48</c:v>
                </c:pt>
                <c:pt idx="22712">
                  <c:v>52.48</c:v>
                </c:pt>
                <c:pt idx="22713">
                  <c:v>38.03</c:v>
                </c:pt>
                <c:pt idx="22714">
                  <c:v>47.84</c:v>
                </c:pt>
                <c:pt idx="22715">
                  <c:v>14.32</c:v>
                </c:pt>
                <c:pt idx="22716">
                  <c:v>66.900000000000006</c:v>
                </c:pt>
                <c:pt idx="22717">
                  <c:v>33.299999999999997</c:v>
                </c:pt>
                <c:pt idx="22718">
                  <c:v>60.74</c:v>
                </c:pt>
                <c:pt idx="22719">
                  <c:v>52.44</c:v>
                </c:pt>
                <c:pt idx="22720">
                  <c:v>37.85</c:v>
                </c:pt>
                <c:pt idx="22721">
                  <c:v>47.63</c:v>
                </c:pt>
                <c:pt idx="22722">
                  <c:v>14.16</c:v>
                </c:pt>
                <c:pt idx="22723">
                  <c:v>66.819999999999993</c:v>
                </c:pt>
                <c:pt idx="22724">
                  <c:v>33.49</c:v>
                </c:pt>
                <c:pt idx="22725">
                  <c:v>61</c:v>
                </c:pt>
                <c:pt idx="22726">
                  <c:v>52.4</c:v>
                </c:pt>
                <c:pt idx="22727">
                  <c:v>37.67</c:v>
                </c:pt>
                <c:pt idx="22728">
                  <c:v>47.42</c:v>
                </c:pt>
                <c:pt idx="22729">
                  <c:v>14</c:v>
                </c:pt>
                <c:pt idx="22730">
                  <c:v>66.739999999999995</c:v>
                </c:pt>
                <c:pt idx="22731">
                  <c:v>33.68</c:v>
                </c:pt>
                <c:pt idx="22732">
                  <c:v>61.25</c:v>
                </c:pt>
                <c:pt idx="22733">
                  <c:v>52.35</c:v>
                </c:pt>
                <c:pt idx="22734">
                  <c:v>37.49</c:v>
                </c:pt>
                <c:pt idx="22735">
                  <c:v>47.2</c:v>
                </c:pt>
                <c:pt idx="22736">
                  <c:v>13.84</c:v>
                </c:pt>
                <c:pt idx="22737">
                  <c:v>66.66</c:v>
                </c:pt>
                <c:pt idx="22738">
                  <c:v>33.869999999999997</c:v>
                </c:pt>
                <c:pt idx="22739">
                  <c:v>61.51</c:v>
                </c:pt>
                <c:pt idx="22740">
                  <c:v>52.31</c:v>
                </c:pt>
                <c:pt idx="22741">
                  <c:v>37.299999999999997</c:v>
                </c:pt>
                <c:pt idx="22742">
                  <c:v>46.99</c:v>
                </c:pt>
                <c:pt idx="22743">
                  <c:v>13.68</c:v>
                </c:pt>
                <c:pt idx="22744">
                  <c:v>66.569999999999993</c:v>
                </c:pt>
                <c:pt idx="22745">
                  <c:v>34.06</c:v>
                </c:pt>
                <c:pt idx="22746">
                  <c:v>61.77</c:v>
                </c:pt>
                <c:pt idx="22747">
                  <c:v>52.26</c:v>
                </c:pt>
                <c:pt idx="22748">
                  <c:v>37.119999999999997</c:v>
                </c:pt>
                <c:pt idx="22749">
                  <c:v>46.77</c:v>
                </c:pt>
                <c:pt idx="22750">
                  <c:v>13.52</c:v>
                </c:pt>
                <c:pt idx="22751">
                  <c:v>66.48</c:v>
                </c:pt>
                <c:pt idx="22752">
                  <c:v>34.25</c:v>
                </c:pt>
                <c:pt idx="22753">
                  <c:v>62.03</c:v>
                </c:pt>
                <c:pt idx="22754">
                  <c:v>52.21</c:v>
                </c:pt>
                <c:pt idx="22755">
                  <c:v>36.94</c:v>
                </c:pt>
                <c:pt idx="22756">
                  <c:v>46.56</c:v>
                </c:pt>
                <c:pt idx="22757">
                  <c:v>13.37</c:v>
                </c:pt>
                <c:pt idx="22758">
                  <c:v>66.39</c:v>
                </c:pt>
                <c:pt idx="22759">
                  <c:v>34.44</c:v>
                </c:pt>
                <c:pt idx="22760">
                  <c:v>62.28</c:v>
                </c:pt>
                <c:pt idx="22761">
                  <c:v>52.16</c:v>
                </c:pt>
                <c:pt idx="22762">
                  <c:v>36.76</c:v>
                </c:pt>
                <c:pt idx="22763">
                  <c:v>46.34</c:v>
                </c:pt>
                <c:pt idx="22764">
                  <c:v>13.21</c:v>
                </c:pt>
                <c:pt idx="22765">
                  <c:v>66.290000000000006</c:v>
                </c:pt>
                <c:pt idx="22766">
                  <c:v>34.630000000000003</c:v>
                </c:pt>
                <c:pt idx="22767">
                  <c:v>62.54</c:v>
                </c:pt>
                <c:pt idx="22768">
                  <c:v>52.1</c:v>
                </c:pt>
                <c:pt idx="22769">
                  <c:v>36.58</c:v>
                </c:pt>
                <c:pt idx="22770">
                  <c:v>46.12</c:v>
                </c:pt>
                <c:pt idx="22771">
                  <c:v>13.05</c:v>
                </c:pt>
                <c:pt idx="22772">
                  <c:v>66.2</c:v>
                </c:pt>
                <c:pt idx="22773">
                  <c:v>34.82</c:v>
                </c:pt>
                <c:pt idx="22774">
                  <c:v>62.8</c:v>
                </c:pt>
                <c:pt idx="22775">
                  <c:v>52.05</c:v>
                </c:pt>
                <c:pt idx="22776">
                  <c:v>10.119999999999999</c:v>
                </c:pt>
                <c:pt idx="22777">
                  <c:v>36.4</c:v>
                </c:pt>
                <c:pt idx="22778">
                  <c:v>45.91</c:v>
                </c:pt>
                <c:pt idx="22779">
                  <c:v>12.89</c:v>
                </c:pt>
                <c:pt idx="22780">
                  <c:v>66.099999999999994</c:v>
                </c:pt>
                <c:pt idx="22781">
                  <c:v>35.01</c:v>
                </c:pt>
                <c:pt idx="22782">
                  <c:v>63.05</c:v>
                </c:pt>
                <c:pt idx="22783">
                  <c:v>51.99</c:v>
                </c:pt>
                <c:pt idx="22784">
                  <c:v>10.3</c:v>
                </c:pt>
                <c:pt idx="22785">
                  <c:v>36.22</c:v>
                </c:pt>
                <c:pt idx="22786">
                  <c:v>45.69</c:v>
                </c:pt>
                <c:pt idx="22787">
                  <c:v>12.73</c:v>
                </c:pt>
                <c:pt idx="22788">
                  <c:v>65.989999999999995</c:v>
                </c:pt>
                <c:pt idx="22789">
                  <c:v>35.21</c:v>
                </c:pt>
                <c:pt idx="22790">
                  <c:v>63.31</c:v>
                </c:pt>
                <c:pt idx="22791">
                  <c:v>51.93</c:v>
                </c:pt>
                <c:pt idx="22792">
                  <c:v>10.48</c:v>
                </c:pt>
                <c:pt idx="22793">
                  <c:v>36.04</c:v>
                </c:pt>
                <c:pt idx="22794">
                  <c:v>45.47</c:v>
                </c:pt>
                <c:pt idx="22795">
                  <c:v>12.58</c:v>
                </c:pt>
                <c:pt idx="22796">
                  <c:v>65.88</c:v>
                </c:pt>
                <c:pt idx="22797">
                  <c:v>35.4</c:v>
                </c:pt>
                <c:pt idx="22798">
                  <c:v>63.57</c:v>
                </c:pt>
                <c:pt idx="22799">
                  <c:v>51.87</c:v>
                </c:pt>
                <c:pt idx="22800">
                  <c:v>10.67</c:v>
                </c:pt>
                <c:pt idx="22801">
                  <c:v>35.86</c:v>
                </c:pt>
                <c:pt idx="22802">
                  <c:v>45.25</c:v>
                </c:pt>
                <c:pt idx="22803">
                  <c:v>12.42</c:v>
                </c:pt>
                <c:pt idx="22804">
                  <c:v>65.77</c:v>
                </c:pt>
                <c:pt idx="22805">
                  <c:v>35.590000000000003</c:v>
                </c:pt>
                <c:pt idx="22806">
                  <c:v>63.82</c:v>
                </c:pt>
                <c:pt idx="22807">
                  <c:v>51.8</c:v>
                </c:pt>
                <c:pt idx="22808">
                  <c:v>10.85</c:v>
                </c:pt>
                <c:pt idx="22809">
                  <c:v>35.68</c:v>
                </c:pt>
                <c:pt idx="22810">
                  <c:v>45.04</c:v>
                </c:pt>
                <c:pt idx="22811">
                  <c:v>12.26</c:v>
                </c:pt>
                <c:pt idx="22812">
                  <c:v>65.66</c:v>
                </c:pt>
                <c:pt idx="22813">
                  <c:v>35.78</c:v>
                </c:pt>
                <c:pt idx="22814">
                  <c:v>64.08</c:v>
                </c:pt>
                <c:pt idx="22815">
                  <c:v>51.74</c:v>
                </c:pt>
                <c:pt idx="22816">
                  <c:v>11.03</c:v>
                </c:pt>
                <c:pt idx="22817">
                  <c:v>35.5</c:v>
                </c:pt>
                <c:pt idx="22818">
                  <c:v>44.82</c:v>
                </c:pt>
                <c:pt idx="22819">
                  <c:v>12.11</c:v>
                </c:pt>
                <c:pt idx="22820">
                  <c:v>65.55</c:v>
                </c:pt>
                <c:pt idx="22821">
                  <c:v>35.979999999999997</c:v>
                </c:pt>
                <c:pt idx="22822">
                  <c:v>64.33</c:v>
                </c:pt>
                <c:pt idx="22823">
                  <c:v>51.67</c:v>
                </c:pt>
                <c:pt idx="22824">
                  <c:v>11.22</c:v>
                </c:pt>
                <c:pt idx="22825">
                  <c:v>35.32</c:v>
                </c:pt>
                <c:pt idx="22826">
                  <c:v>44.6</c:v>
                </c:pt>
                <c:pt idx="22827">
                  <c:v>11.95</c:v>
                </c:pt>
                <c:pt idx="22828">
                  <c:v>65.430000000000007</c:v>
                </c:pt>
                <c:pt idx="22829">
                  <c:v>36.17</c:v>
                </c:pt>
                <c:pt idx="22830">
                  <c:v>64.59</c:v>
                </c:pt>
                <c:pt idx="22831">
                  <c:v>51.6</c:v>
                </c:pt>
                <c:pt idx="22832">
                  <c:v>11.4</c:v>
                </c:pt>
                <c:pt idx="22833">
                  <c:v>35.14</c:v>
                </c:pt>
                <c:pt idx="22834">
                  <c:v>44.38</c:v>
                </c:pt>
                <c:pt idx="22835">
                  <c:v>11.79</c:v>
                </c:pt>
                <c:pt idx="22836">
                  <c:v>65.31</c:v>
                </c:pt>
                <c:pt idx="22837">
                  <c:v>36.369999999999997</c:v>
                </c:pt>
                <c:pt idx="22838">
                  <c:v>64.849999999999994</c:v>
                </c:pt>
                <c:pt idx="22839">
                  <c:v>51.53</c:v>
                </c:pt>
                <c:pt idx="22840">
                  <c:v>11.58</c:v>
                </c:pt>
                <c:pt idx="22841">
                  <c:v>34.96</c:v>
                </c:pt>
                <c:pt idx="22842">
                  <c:v>44.16</c:v>
                </c:pt>
                <c:pt idx="22843">
                  <c:v>11.64</c:v>
                </c:pt>
                <c:pt idx="22844">
                  <c:v>65.19</c:v>
                </c:pt>
                <c:pt idx="22845">
                  <c:v>36.56</c:v>
                </c:pt>
                <c:pt idx="22846">
                  <c:v>65.099999999999994</c:v>
                </c:pt>
                <c:pt idx="22847">
                  <c:v>51.45</c:v>
                </c:pt>
                <c:pt idx="22848">
                  <c:v>11.77</c:v>
                </c:pt>
                <c:pt idx="22849">
                  <c:v>34.79</c:v>
                </c:pt>
                <c:pt idx="22850">
                  <c:v>43.94</c:v>
                </c:pt>
                <c:pt idx="22851">
                  <c:v>11.48</c:v>
                </c:pt>
                <c:pt idx="22852">
                  <c:v>65.06</c:v>
                </c:pt>
                <c:pt idx="22853">
                  <c:v>36.75</c:v>
                </c:pt>
                <c:pt idx="22854">
                  <c:v>65.36</c:v>
                </c:pt>
                <c:pt idx="22855">
                  <c:v>51.38</c:v>
                </c:pt>
                <c:pt idx="22856">
                  <c:v>11.95</c:v>
                </c:pt>
                <c:pt idx="22857">
                  <c:v>34.61</c:v>
                </c:pt>
                <c:pt idx="22858">
                  <c:v>43.72</c:v>
                </c:pt>
                <c:pt idx="22859">
                  <c:v>11.33</c:v>
                </c:pt>
                <c:pt idx="22860">
                  <c:v>64.94</c:v>
                </c:pt>
                <c:pt idx="22861">
                  <c:v>36.950000000000003</c:v>
                </c:pt>
                <c:pt idx="22862">
                  <c:v>65.61</c:v>
                </c:pt>
                <c:pt idx="22863">
                  <c:v>51.3</c:v>
                </c:pt>
                <c:pt idx="22864">
                  <c:v>12.14</c:v>
                </c:pt>
                <c:pt idx="22865">
                  <c:v>34.43</c:v>
                </c:pt>
                <c:pt idx="22866">
                  <c:v>43.51</c:v>
                </c:pt>
                <c:pt idx="22867">
                  <c:v>11.17</c:v>
                </c:pt>
                <c:pt idx="22868">
                  <c:v>64.81</c:v>
                </c:pt>
                <c:pt idx="22869">
                  <c:v>37.15</c:v>
                </c:pt>
                <c:pt idx="22870">
                  <c:v>65.87</c:v>
                </c:pt>
                <c:pt idx="22871">
                  <c:v>51.22</c:v>
                </c:pt>
                <c:pt idx="22872">
                  <c:v>12.32</c:v>
                </c:pt>
                <c:pt idx="22873">
                  <c:v>34.25</c:v>
                </c:pt>
                <c:pt idx="22874">
                  <c:v>43.29</c:v>
                </c:pt>
                <c:pt idx="22875">
                  <c:v>11.02</c:v>
                </c:pt>
                <c:pt idx="22876">
                  <c:v>64.680000000000007</c:v>
                </c:pt>
                <c:pt idx="22877">
                  <c:v>37.340000000000003</c:v>
                </c:pt>
                <c:pt idx="22878">
                  <c:v>66.12</c:v>
                </c:pt>
                <c:pt idx="22879">
                  <c:v>51.14</c:v>
                </c:pt>
                <c:pt idx="22880">
                  <c:v>12.51</c:v>
                </c:pt>
                <c:pt idx="22881">
                  <c:v>34.08</c:v>
                </c:pt>
                <c:pt idx="22882">
                  <c:v>43.07</c:v>
                </c:pt>
                <c:pt idx="22883">
                  <c:v>10.86</c:v>
                </c:pt>
                <c:pt idx="22884">
                  <c:v>64.540000000000006</c:v>
                </c:pt>
                <c:pt idx="22885">
                  <c:v>37.54</c:v>
                </c:pt>
                <c:pt idx="22886">
                  <c:v>66.38</c:v>
                </c:pt>
                <c:pt idx="22887">
                  <c:v>51.06</c:v>
                </c:pt>
                <c:pt idx="22888">
                  <c:v>12.7</c:v>
                </c:pt>
                <c:pt idx="22889">
                  <c:v>33.9</c:v>
                </c:pt>
                <c:pt idx="22890">
                  <c:v>42.85</c:v>
                </c:pt>
                <c:pt idx="22891">
                  <c:v>10.71</c:v>
                </c:pt>
                <c:pt idx="22892">
                  <c:v>64.41</c:v>
                </c:pt>
                <c:pt idx="22893">
                  <c:v>37.729999999999997</c:v>
                </c:pt>
                <c:pt idx="22894">
                  <c:v>66.63</c:v>
                </c:pt>
                <c:pt idx="22895">
                  <c:v>50.98</c:v>
                </c:pt>
                <c:pt idx="22896">
                  <c:v>12.88</c:v>
                </c:pt>
                <c:pt idx="22897">
                  <c:v>33.729999999999997</c:v>
                </c:pt>
                <c:pt idx="22898">
                  <c:v>42.63</c:v>
                </c:pt>
                <c:pt idx="22899">
                  <c:v>10.55</c:v>
                </c:pt>
                <c:pt idx="22900">
                  <c:v>64.27</c:v>
                </c:pt>
                <c:pt idx="22901">
                  <c:v>37.93</c:v>
                </c:pt>
                <c:pt idx="22902">
                  <c:v>66.88</c:v>
                </c:pt>
                <c:pt idx="22903">
                  <c:v>50.89</c:v>
                </c:pt>
                <c:pt idx="22904">
                  <c:v>13.07</c:v>
                </c:pt>
                <c:pt idx="22905">
                  <c:v>33.549999999999997</c:v>
                </c:pt>
                <c:pt idx="22906">
                  <c:v>42.41</c:v>
                </c:pt>
                <c:pt idx="22907">
                  <c:v>10.4</c:v>
                </c:pt>
                <c:pt idx="22908">
                  <c:v>64.13</c:v>
                </c:pt>
                <c:pt idx="22909">
                  <c:v>38.130000000000003</c:v>
                </c:pt>
                <c:pt idx="22910">
                  <c:v>67.14</c:v>
                </c:pt>
                <c:pt idx="22911">
                  <c:v>50.8</c:v>
                </c:pt>
                <c:pt idx="22912">
                  <c:v>13.26</c:v>
                </c:pt>
                <c:pt idx="22913">
                  <c:v>33.380000000000003</c:v>
                </c:pt>
                <c:pt idx="22914">
                  <c:v>42.19</c:v>
                </c:pt>
                <c:pt idx="22915">
                  <c:v>10.25</c:v>
                </c:pt>
                <c:pt idx="22916">
                  <c:v>63.98</c:v>
                </c:pt>
                <c:pt idx="22917">
                  <c:v>38.32</c:v>
                </c:pt>
                <c:pt idx="22918">
                  <c:v>67.39</c:v>
                </c:pt>
                <c:pt idx="22919">
                  <c:v>50.71</c:v>
                </c:pt>
                <c:pt idx="22920">
                  <c:v>13.45</c:v>
                </c:pt>
                <c:pt idx="22921">
                  <c:v>33.200000000000003</c:v>
                </c:pt>
                <c:pt idx="22922">
                  <c:v>41.96</c:v>
                </c:pt>
                <c:pt idx="22923">
                  <c:v>10.09</c:v>
                </c:pt>
                <c:pt idx="22924">
                  <c:v>63.84</c:v>
                </c:pt>
                <c:pt idx="22925">
                  <c:v>38.520000000000003</c:v>
                </c:pt>
                <c:pt idx="22926">
                  <c:v>67.64</c:v>
                </c:pt>
                <c:pt idx="22927">
                  <c:v>50.62</c:v>
                </c:pt>
                <c:pt idx="22928">
                  <c:v>13.64</c:v>
                </c:pt>
                <c:pt idx="22929">
                  <c:v>33.03</c:v>
                </c:pt>
                <c:pt idx="22930">
                  <c:v>41.74</c:v>
                </c:pt>
                <c:pt idx="22931">
                  <c:v>63.69</c:v>
                </c:pt>
                <c:pt idx="22932">
                  <c:v>38.72</c:v>
                </c:pt>
                <c:pt idx="22933">
                  <c:v>67.900000000000006</c:v>
                </c:pt>
                <c:pt idx="22934">
                  <c:v>50.53</c:v>
                </c:pt>
                <c:pt idx="22935">
                  <c:v>13.82</c:v>
                </c:pt>
                <c:pt idx="22936">
                  <c:v>32.85</c:v>
                </c:pt>
                <c:pt idx="22937">
                  <c:v>41.52</c:v>
                </c:pt>
                <c:pt idx="22938">
                  <c:v>63.55</c:v>
                </c:pt>
                <c:pt idx="22939">
                  <c:v>38.92</c:v>
                </c:pt>
                <c:pt idx="22940">
                  <c:v>68.150000000000006</c:v>
                </c:pt>
                <c:pt idx="22941">
                  <c:v>50.44</c:v>
                </c:pt>
                <c:pt idx="22942">
                  <c:v>14.01</c:v>
                </c:pt>
                <c:pt idx="22943">
                  <c:v>32.68</c:v>
                </c:pt>
                <c:pt idx="22944">
                  <c:v>41.3</c:v>
                </c:pt>
                <c:pt idx="22945">
                  <c:v>63.4</c:v>
                </c:pt>
                <c:pt idx="22946">
                  <c:v>39.119999999999997</c:v>
                </c:pt>
                <c:pt idx="22947">
                  <c:v>68.400000000000006</c:v>
                </c:pt>
                <c:pt idx="22948">
                  <c:v>50.34</c:v>
                </c:pt>
                <c:pt idx="22949">
                  <c:v>14.2</c:v>
                </c:pt>
                <c:pt idx="22950">
                  <c:v>32.5</c:v>
                </c:pt>
                <c:pt idx="22951">
                  <c:v>41.08</c:v>
                </c:pt>
                <c:pt idx="22952">
                  <c:v>63.24</c:v>
                </c:pt>
                <c:pt idx="22953">
                  <c:v>10.36</c:v>
                </c:pt>
                <c:pt idx="22954">
                  <c:v>39.31</c:v>
                </c:pt>
                <c:pt idx="22955">
                  <c:v>68.650000000000006</c:v>
                </c:pt>
                <c:pt idx="22956">
                  <c:v>50.24</c:v>
                </c:pt>
                <c:pt idx="22957">
                  <c:v>14.39</c:v>
                </c:pt>
                <c:pt idx="22958">
                  <c:v>32.33</c:v>
                </c:pt>
                <c:pt idx="22959">
                  <c:v>40.86</c:v>
                </c:pt>
                <c:pt idx="22960">
                  <c:v>63.09</c:v>
                </c:pt>
                <c:pt idx="22961">
                  <c:v>10.53</c:v>
                </c:pt>
                <c:pt idx="22962">
                  <c:v>39.51</c:v>
                </c:pt>
                <c:pt idx="22963">
                  <c:v>68.900000000000006</c:v>
                </c:pt>
                <c:pt idx="22964">
                  <c:v>50.14</c:v>
                </c:pt>
                <c:pt idx="22965">
                  <c:v>14.58</c:v>
                </c:pt>
                <c:pt idx="22966">
                  <c:v>32.159999999999997</c:v>
                </c:pt>
                <c:pt idx="22967">
                  <c:v>40.64</c:v>
                </c:pt>
                <c:pt idx="22968">
                  <c:v>62.93</c:v>
                </c:pt>
                <c:pt idx="22969">
                  <c:v>10.71</c:v>
                </c:pt>
                <c:pt idx="22970">
                  <c:v>39.71</c:v>
                </c:pt>
                <c:pt idx="22971">
                  <c:v>69.16</c:v>
                </c:pt>
                <c:pt idx="22972">
                  <c:v>50.04</c:v>
                </c:pt>
                <c:pt idx="22973">
                  <c:v>14.77</c:v>
                </c:pt>
                <c:pt idx="22974">
                  <c:v>31.98</c:v>
                </c:pt>
                <c:pt idx="22975">
                  <c:v>40.42</c:v>
                </c:pt>
                <c:pt idx="22976">
                  <c:v>62.78</c:v>
                </c:pt>
                <c:pt idx="22977">
                  <c:v>10.88</c:v>
                </c:pt>
                <c:pt idx="22978">
                  <c:v>39.909999999999997</c:v>
                </c:pt>
                <c:pt idx="22979">
                  <c:v>69.41</c:v>
                </c:pt>
                <c:pt idx="22980">
                  <c:v>49.94</c:v>
                </c:pt>
                <c:pt idx="22981">
                  <c:v>14.96</c:v>
                </c:pt>
                <c:pt idx="22982">
                  <c:v>31.81</c:v>
                </c:pt>
                <c:pt idx="22983">
                  <c:v>40.200000000000003</c:v>
                </c:pt>
                <c:pt idx="22984">
                  <c:v>62.62</c:v>
                </c:pt>
                <c:pt idx="22985">
                  <c:v>11.06</c:v>
                </c:pt>
                <c:pt idx="22986">
                  <c:v>40.11</c:v>
                </c:pt>
                <c:pt idx="22987">
                  <c:v>69.66</c:v>
                </c:pt>
                <c:pt idx="22988">
                  <c:v>49.84</c:v>
                </c:pt>
                <c:pt idx="22989">
                  <c:v>15.16</c:v>
                </c:pt>
                <c:pt idx="22990">
                  <c:v>31.64</c:v>
                </c:pt>
                <c:pt idx="22991">
                  <c:v>39.97</c:v>
                </c:pt>
                <c:pt idx="22992">
                  <c:v>62.46</c:v>
                </c:pt>
                <c:pt idx="22993">
                  <c:v>11.23</c:v>
                </c:pt>
                <c:pt idx="22994">
                  <c:v>40.31</c:v>
                </c:pt>
                <c:pt idx="22995">
                  <c:v>69.91</c:v>
                </c:pt>
                <c:pt idx="22996">
                  <c:v>49.73</c:v>
                </c:pt>
                <c:pt idx="22997">
                  <c:v>15.35</c:v>
                </c:pt>
                <c:pt idx="22998">
                  <c:v>31.47</c:v>
                </c:pt>
                <c:pt idx="22999">
                  <c:v>39.75</c:v>
                </c:pt>
                <c:pt idx="23000">
                  <c:v>62.29</c:v>
                </c:pt>
                <c:pt idx="23001">
                  <c:v>11.41</c:v>
                </c:pt>
                <c:pt idx="23002">
                  <c:v>40.51</c:v>
                </c:pt>
                <c:pt idx="23003">
                  <c:v>70.150000000000006</c:v>
                </c:pt>
                <c:pt idx="23004">
                  <c:v>49.62</c:v>
                </c:pt>
                <c:pt idx="23005">
                  <c:v>15.54</c:v>
                </c:pt>
                <c:pt idx="23006">
                  <c:v>31.29</c:v>
                </c:pt>
                <c:pt idx="23007">
                  <c:v>39.53</c:v>
                </c:pt>
                <c:pt idx="23008">
                  <c:v>62.13</c:v>
                </c:pt>
                <c:pt idx="23009">
                  <c:v>11.58</c:v>
                </c:pt>
                <c:pt idx="23010">
                  <c:v>40.71</c:v>
                </c:pt>
                <c:pt idx="23011">
                  <c:v>70.400000000000006</c:v>
                </c:pt>
                <c:pt idx="23012">
                  <c:v>49.51</c:v>
                </c:pt>
                <c:pt idx="23013">
                  <c:v>15.73</c:v>
                </c:pt>
                <c:pt idx="23014">
                  <c:v>31.12</c:v>
                </c:pt>
                <c:pt idx="23015">
                  <c:v>39.31</c:v>
                </c:pt>
                <c:pt idx="23016">
                  <c:v>61.96</c:v>
                </c:pt>
                <c:pt idx="23017">
                  <c:v>11.76</c:v>
                </c:pt>
                <c:pt idx="23018">
                  <c:v>40.92</c:v>
                </c:pt>
                <c:pt idx="23019">
                  <c:v>70.650000000000006</c:v>
                </c:pt>
                <c:pt idx="23020">
                  <c:v>49.4</c:v>
                </c:pt>
                <c:pt idx="23021">
                  <c:v>15.92</c:v>
                </c:pt>
                <c:pt idx="23022">
                  <c:v>30.95</c:v>
                </c:pt>
                <c:pt idx="23023">
                  <c:v>39.090000000000003</c:v>
                </c:pt>
                <c:pt idx="23024">
                  <c:v>61.79</c:v>
                </c:pt>
                <c:pt idx="23025">
                  <c:v>11.93</c:v>
                </c:pt>
                <c:pt idx="23026">
                  <c:v>41.12</c:v>
                </c:pt>
                <c:pt idx="23027">
                  <c:v>70.900000000000006</c:v>
                </c:pt>
                <c:pt idx="23028">
                  <c:v>49.29</c:v>
                </c:pt>
                <c:pt idx="23029">
                  <c:v>16.12</c:v>
                </c:pt>
                <c:pt idx="23030">
                  <c:v>30.78</c:v>
                </c:pt>
                <c:pt idx="23031">
                  <c:v>38.869999999999997</c:v>
                </c:pt>
                <c:pt idx="23032">
                  <c:v>61.63</c:v>
                </c:pt>
                <c:pt idx="23033">
                  <c:v>12.11</c:v>
                </c:pt>
                <c:pt idx="23034">
                  <c:v>41.32</c:v>
                </c:pt>
                <c:pt idx="23035">
                  <c:v>71.150000000000006</c:v>
                </c:pt>
                <c:pt idx="23036">
                  <c:v>49.18</c:v>
                </c:pt>
                <c:pt idx="23037">
                  <c:v>16.309999999999999</c:v>
                </c:pt>
                <c:pt idx="23038">
                  <c:v>30.61</c:v>
                </c:pt>
                <c:pt idx="23039">
                  <c:v>38.64</c:v>
                </c:pt>
                <c:pt idx="23040">
                  <c:v>61.46</c:v>
                </c:pt>
                <c:pt idx="23041">
                  <c:v>12.29</c:v>
                </c:pt>
                <c:pt idx="23042">
                  <c:v>41.52</c:v>
                </c:pt>
                <c:pt idx="23043">
                  <c:v>71.39</c:v>
                </c:pt>
                <c:pt idx="23044">
                  <c:v>49.06</c:v>
                </c:pt>
                <c:pt idx="23045">
                  <c:v>16.5</c:v>
                </c:pt>
                <c:pt idx="23046">
                  <c:v>30.44</c:v>
                </c:pt>
                <c:pt idx="23047">
                  <c:v>38.42</c:v>
                </c:pt>
                <c:pt idx="23048">
                  <c:v>61.28</c:v>
                </c:pt>
                <c:pt idx="23049">
                  <c:v>12.46</c:v>
                </c:pt>
                <c:pt idx="23050">
                  <c:v>41.72</c:v>
                </c:pt>
                <c:pt idx="23051">
                  <c:v>71.64</c:v>
                </c:pt>
                <c:pt idx="23052">
                  <c:v>48.95</c:v>
                </c:pt>
                <c:pt idx="23053">
                  <c:v>16.7</c:v>
                </c:pt>
                <c:pt idx="23054">
                  <c:v>30.27</c:v>
                </c:pt>
                <c:pt idx="23055">
                  <c:v>38.200000000000003</c:v>
                </c:pt>
                <c:pt idx="23056">
                  <c:v>61.11</c:v>
                </c:pt>
                <c:pt idx="23057">
                  <c:v>12.64</c:v>
                </c:pt>
                <c:pt idx="23058">
                  <c:v>41.93</c:v>
                </c:pt>
                <c:pt idx="23059">
                  <c:v>71.88</c:v>
                </c:pt>
                <c:pt idx="23060">
                  <c:v>48.83</c:v>
                </c:pt>
                <c:pt idx="23061">
                  <c:v>16.89</c:v>
                </c:pt>
                <c:pt idx="23062">
                  <c:v>30.1</c:v>
                </c:pt>
                <c:pt idx="23063">
                  <c:v>37.979999999999997</c:v>
                </c:pt>
                <c:pt idx="23064">
                  <c:v>60.94</c:v>
                </c:pt>
                <c:pt idx="23065">
                  <c:v>12.82</c:v>
                </c:pt>
                <c:pt idx="23066">
                  <c:v>42.13</c:v>
                </c:pt>
                <c:pt idx="23067">
                  <c:v>72.13</c:v>
                </c:pt>
                <c:pt idx="23068">
                  <c:v>48.71</c:v>
                </c:pt>
                <c:pt idx="23069">
                  <c:v>17.09</c:v>
                </c:pt>
                <c:pt idx="23070">
                  <c:v>29.93</c:v>
                </c:pt>
                <c:pt idx="23071">
                  <c:v>37.76</c:v>
                </c:pt>
                <c:pt idx="23072">
                  <c:v>60.76</c:v>
                </c:pt>
                <c:pt idx="23073">
                  <c:v>13</c:v>
                </c:pt>
                <c:pt idx="23074">
                  <c:v>42.33</c:v>
                </c:pt>
                <c:pt idx="23075">
                  <c:v>72.37</c:v>
                </c:pt>
                <c:pt idx="23076">
                  <c:v>48.59</c:v>
                </c:pt>
                <c:pt idx="23077">
                  <c:v>17.28</c:v>
                </c:pt>
                <c:pt idx="23078">
                  <c:v>29.76</c:v>
                </c:pt>
                <c:pt idx="23079">
                  <c:v>10.02</c:v>
                </c:pt>
                <c:pt idx="23080">
                  <c:v>37.53</c:v>
                </c:pt>
                <c:pt idx="23081">
                  <c:v>60.58</c:v>
                </c:pt>
                <c:pt idx="23082">
                  <c:v>13.17</c:v>
                </c:pt>
                <c:pt idx="23083">
                  <c:v>42.54</c:v>
                </c:pt>
                <c:pt idx="23084">
                  <c:v>72.61</c:v>
                </c:pt>
                <c:pt idx="23085">
                  <c:v>48.47</c:v>
                </c:pt>
                <c:pt idx="23086">
                  <c:v>17.48</c:v>
                </c:pt>
                <c:pt idx="23087">
                  <c:v>29.59</c:v>
                </c:pt>
                <c:pt idx="23088">
                  <c:v>10.19</c:v>
                </c:pt>
                <c:pt idx="23089">
                  <c:v>37.31</c:v>
                </c:pt>
                <c:pt idx="23090">
                  <c:v>60.4</c:v>
                </c:pt>
                <c:pt idx="23091">
                  <c:v>13.35</c:v>
                </c:pt>
                <c:pt idx="23092">
                  <c:v>42.74</c:v>
                </c:pt>
                <c:pt idx="23093">
                  <c:v>72.86</c:v>
                </c:pt>
                <c:pt idx="23094">
                  <c:v>48.35</c:v>
                </c:pt>
                <c:pt idx="23095">
                  <c:v>17.670000000000002</c:v>
                </c:pt>
                <c:pt idx="23096">
                  <c:v>29.42</c:v>
                </c:pt>
                <c:pt idx="23097">
                  <c:v>10.36</c:v>
                </c:pt>
                <c:pt idx="23098">
                  <c:v>37.090000000000003</c:v>
                </c:pt>
                <c:pt idx="23099">
                  <c:v>60.23</c:v>
                </c:pt>
                <c:pt idx="23100">
                  <c:v>13.53</c:v>
                </c:pt>
                <c:pt idx="23101">
                  <c:v>42.95</c:v>
                </c:pt>
                <c:pt idx="23102">
                  <c:v>73.099999999999994</c:v>
                </c:pt>
                <c:pt idx="23103">
                  <c:v>48.22</c:v>
                </c:pt>
                <c:pt idx="23104">
                  <c:v>17.87</c:v>
                </c:pt>
                <c:pt idx="23105">
                  <c:v>29.25</c:v>
                </c:pt>
                <c:pt idx="23106">
                  <c:v>10.53</c:v>
                </c:pt>
                <c:pt idx="23107">
                  <c:v>36.869999999999997</c:v>
                </c:pt>
                <c:pt idx="23108">
                  <c:v>60.04</c:v>
                </c:pt>
                <c:pt idx="23109">
                  <c:v>13.71</c:v>
                </c:pt>
                <c:pt idx="23110">
                  <c:v>43.15</c:v>
                </c:pt>
                <c:pt idx="23111">
                  <c:v>73.34</c:v>
                </c:pt>
                <c:pt idx="23112">
                  <c:v>48.1</c:v>
                </c:pt>
                <c:pt idx="23113">
                  <c:v>18.07</c:v>
                </c:pt>
                <c:pt idx="23114">
                  <c:v>29.09</c:v>
                </c:pt>
                <c:pt idx="23115">
                  <c:v>10.71</c:v>
                </c:pt>
                <c:pt idx="23116">
                  <c:v>36.65</c:v>
                </c:pt>
                <c:pt idx="23117">
                  <c:v>59.86</c:v>
                </c:pt>
                <c:pt idx="23118">
                  <c:v>13.89</c:v>
                </c:pt>
                <c:pt idx="23119">
                  <c:v>43.36</c:v>
                </c:pt>
                <c:pt idx="23120">
                  <c:v>73.58</c:v>
                </c:pt>
                <c:pt idx="23121">
                  <c:v>47.97</c:v>
                </c:pt>
                <c:pt idx="23122">
                  <c:v>18.260000000000002</c:v>
                </c:pt>
                <c:pt idx="23123">
                  <c:v>28.92</c:v>
                </c:pt>
                <c:pt idx="23124">
                  <c:v>10.88</c:v>
                </c:pt>
                <c:pt idx="23125">
                  <c:v>36.42</c:v>
                </c:pt>
                <c:pt idx="23126">
                  <c:v>59.68</c:v>
                </c:pt>
                <c:pt idx="23127">
                  <c:v>14.07</c:v>
                </c:pt>
                <c:pt idx="23128">
                  <c:v>43.56</c:v>
                </c:pt>
                <c:pt idx="23129">
                  <c:v>73.819999999999993</c:v>
                </c:pt>
                <c:pt idx="23130">
                  <c:v>47.84</c:v>
                </c:pt>
                <c:pt idx="23131">
                  <c:v>18.46</c:v>
                </c:pt>
                <c:pt idx="23132">
                  <c:v>28.75</c:v>
                </c:pt>
                <c:pt idx="23133">
                  <c:v>11.05</c:v>
                </c:pt>
                <c:pt idx="23134">
                  <c:v>36.200000000000003</c:v>
                </c:pt>
                <c:pt idx="23135">
                  <c:v>59.49</c:v>
                </c:pt>
                <c:pt idx="23136">
                  <c:v>14.25</c:v>
                </c:pt>
                <c:pt idx="23137">
                  <c:v>43.77</c:v>
                </c:pt>
                <c:pt idx="23138">
                  <c:v>74.05</c:v>
                </c:pt>
                <c:pt idx="23139">
                  <c:v>47.71</c:v>
                </c:pt>
                <c:pt idx="23140">
                  <c:v>18.66</c:v>
                </c:pt>
                <c:pt idx="23141">
                  <c:v>28.58</c:v>
                </c:pt>
                <c:pt idx="23142">
                  <c:v>11.23</c:v>
                </c:pt>
                <c:pt idx="23143">
                  <c:v>35.979999999999997</c:v>
                </c:pt>
                <c:pt idx="23144">
                  <c:v>59.31</c:v>
                </c:pt>
                <c:pt idx="23145">
                  <c:v>14.43</c:v>
                </c:pt>
                <c:pt idx="23146">
                  <c:v>43.97</c:v>
                </c:pt>
                <c:pt idx="23147">
                  <c:v>74.290000000000006</c:v>
                </c:pt>
                <c:pt idx="23148">
                  <c:v>47.58</c:v>
                </c:pt>
                <c:pt idx="23149">
                  <c:v>18.86</c:v>
                </c:pt>
                <c:pt idx="23150">
                  <c:v>28.42</c:v>
                </c:pt>
                <c:pt idx="23151">
                  <c:v>11.4</c:v>
                </c:pt>
                <c:pt idx="23152">
                  <c:v>35.76</c:v>
                </c:pt>
                <c:pt idx="23153">
                  <c:v>59.12</c:v>
                </c:pt>
                <c:pt idx="23154">
                  <c:v>14.61</c:v>
                </c:pt>
                <c:pt idx="23155">
                  <c:v>44.18</c:v>
                </c:pt>
                <c:pt idx="23156">
                  <c:v>74.53</c:v>
                </c:pt>
                <c:pt idx="23157">
                  <c:v>47.45</c:v>
                </c:pt>
                <c:pt idx="23158">
                  <c:v>19.05</c:v>
                </c:pt>
                <c:pt idx="23159">
                  <c:v>28.25</c:v>
                </c:pt>
                <c:pt idx="23160">
                  <c:v>11.57</c:v>
                </c:pt>
                <c:pt idx="23161">
                  <c:v>35.54</c:v>
                </c:pt>
                <c:pt idx="23162">
                  <c:v>58.94</c:v>
                </c:pt>
                <c:pt idx="23163">
                  <c:v>14.79</c:v>
                </c:pt>
                <c:pt idx="23164">
                  <c:v>44.39</c:v>
                </c:pt>
                <c:pt idx="23165">
                  <c:v>74.760000000000005</c:v>
                </c:pt>
                <c:pt idx="23166">
                  <c:v>47.31</c:v>
                </c:pt>
                <c:pt idx="23167">
                  <c:v>19.25</c:v>
                </c:pt>
                <c:pt idx="23168">
                  <c:v>28.08</c:v>
                </c:pt>
                <c:pt idx="23169">
                  <c:v>11.75</c:v>
                </c:pt>
                <c:pt idx="23170">
                  <c:v>35.32</c:v>
                </c:pt>
                <c:pt idx="23171">
                  <c:v>58.75</c:v>
                </c:pt>
                <c:pt idx="23172">
                  <c:v>14.97</c:v>
                </c:pt>
                <c:pt idx="23173">
                  <c:v>44.59</c:v>
                </c:pt>
                <c:pt idx="23174">
                  <c:v>74.989999999999995</c:v>
                </c:pt>
                <c:pt idx="23175">
                  <c:v>47.18</c:v>
                </c:pt>
                <c:pt idx="23176">
                  <c:v>19.45</c:v>
                </c:pt>
                <c:pt idx="23177">
                  <c:v>27.92</c:v>
                </c:pt>
                <c:pt idx="23178">
                  <c:v>11.92</c:v>
                </c:pt>
                <c:pt idx="23179">
                  <c:v>35.090000000000003</c:v>
                </c:pt>
                <c:pt idx="23180">
                  <c:v>58.56</c:v>
                </c:pt>
                <c:pt idx="23181">
                  <c:v>15.15</c:v>
                </c:pt>
                <c:pt idx="23182">
                  <c:v>44.8</c:v>
                </c:pt>
                <c:pt idx="23183">
                  <c:v>75.23</c:v>
                </c:pt>
                <c:pt idx="23184">
                  <c:v>47.04</c:v>
                </c:pt>
                <c:pt idx="23185">
                  <c:v>19.649999999999999</c:v>
                </c:pt>
                <c:pt idx="23186">
                  <c:v>27.75</c:v>
                </c:pt>
                <c:pt idx="23187">
                  <c:v>12.1</c:v>
                </c:pt>
                <c:pt idx="23188">
                  <c:v>34.869999999999997</c:v>
                </c:pt>
                <c:pt idx="23189">
                  <c:v>58.37</c:v>
                </c:pt>
                <c:pt idx="23190">
                  <c:v>15.33</c:v>
                </c:pt>
                <c:pt idx="23191">
                  <c:v>45.01</c:v>
                </c:pt>
                <c:pt idx="23192">
                  <c:v>75.459999999999994</c:v>
                </c:pt>
                <c:pt idx="23193">
                  <c:v>46.91</c:v>
                </c:pt>
                <c:pt idx="23194">
                  <c:v>19.850000000000001</c:v>
                </c:pt>
                <c:pt idx="23195">
                  <c:v>27.59</c:v>
                </c:pt>
                <c:pt idx="23196">
                  <c:v>12.27</c:v>
                </c:pt>
                <c:pt idx="23197">
                  <c:v>34.65</c:v>
                </c:pt>
                <c:pt idx="23198">
                  <c:v>58.18</c:v>
                </c:pt>
                <c:pt idx="23199">
                  <c:v>15.51</c:v>
                </c:pt>
                <c:pt idx="23200">
                  <c:v>45.21</c:v>
                </c:pt>
                <c:pt idx="23201">
                  <c:v>75.69</c:v>
                </c:pt>
                <c:pt idx="23202">
                  <c:v>46.77</c:v>
                </c:pt>
                <c:pt idx="23203">
                  <c:v>20.05</c:v>
                </c:pt>
                <c:pt idx="23204">
                  <c:v>27.42</c:v>
                </c:pt>
                <c:pt idx="23205">
                  <c:v>12.45</c:v>
                </c:pt>
                <c:pt idx="23206">
                  <c:v>34.43</c:v>
                </c:pt>
                <c:pt idx="23207">
                  <c:v>57.98</c:v>
                </c:pt>
                <c:pt idx="23208">
                  <c:v>15.69</c:v>
                </c:pt>
                <c:pt idx="23209">
                  <c:v>45.42</c:v>
                </c:pt>
                <c:pt idx="23210">
                  <c:v>75.91</c:v>
                </c:pt>
                <c:pt idx="23211">
                  <c:v>46.63</c:v>
                </c:pt>
                <c:pt idx="23212">
                  <c:v>20.25</c:v>
                </c:pt>
                <c:pt idx="23213">
                  <c:v>27.25</c:v>
                </c:pt>
                <c:pt idx="23214">
                  <c:v>12.63</c:v>
                </c:pt>
                <c:pt idx="23215">
                  <c:v>34.21</c:v>
                </c:pt>
                <c:pt idx="23216">
                  <c:v>57.79</c:v>
                </c:pt>
                <c:pt idx="23217">
                  <c:v>15.88</c:v>
                </c:pt>
                <c:pt idx="23218">
                  <c:v>45.63</c:v>
                </c:pt>
                <c:pt idx="23219">
                  <c:v>76.14</c:v>
                </c:pt>
                <c:pt idx="23220">
                  <c:v>46.49</c:v>
                </c:pt>
                <c:pt idx="23221">
                  <c:v>20.45</c:v>
                </c:pt>
                <c:pt idx="23222">
                  <c:v>27.09</c:v>
                </c:pt>
                <c:pt idx="23223">
                  <c:v>12.8</c:v>
                </c:pt>
                <c:pt idx="23224">
                  <c:v>33.99</c:v>
                </c:pt>
                <c:pt idx="23225">
                  <c:v>57.6</c:v>
                </c:pt>
                <c:pt idx="23226">
                  <c:v>16.059999999999999</c:v>
                </c:pt>
                <c:pt idx="23227">
                  <c:v>45.84</c:v>
                </c:pt>
                <c:pt idx="23228">
                  <c:v>76.37</c:v>
                </c:pt>
                <c:pt idx="23229">
                  <c:v>46.35</c:v>
                </c:pt>
                <c:pt idx="23230">
                  <c:v>20.65</c:v>
                </c:pt>
                <c:pt idx="23231">
                  <c:v>26.93</c:v>
                </c:pt>
                <c:pt idx="23232">
                  <c:v>12.98</c:v>
                </c:pt>
                <c:pt idx="23233">
                  <c:v>33.770000000000003</c:v>
                </c:pt>
                <c:pt idx="23234">
                  <c:v>57.4</c:v>
                </c:pt>
                <c:pt idx="23235">
                  <c:v>16.239999999999998</c:v>
                </c:pt>
                <c:pt idx="23236">
                  <c:v>46.05</c:v>
                </c:pt>
                <c:pt idx="23237">
                  <c:v>76.59</c:v>
                </c:pt>
                <c:pt idx="23238">
                  <c:v>46.2</c:v>
                </c:pt>
                <c:pt idx="23239">
                  <c:v>20.85</c:v>
                </c:pt>
                <c:pt idx="23240">
                  <c:v>26.76</c:v>
                </c:pt>
                <c:pt idx="23241">
                  <c:v>13.16</c:v>
                </c:pt>
                <c:pt idx="23242">
                  <c:v>33.54</c:v>
                </c:pt>
                <c:pt idx="23243">
                  <c:v>57.21</c:v>
                </c:pt>
                <c:pt idx="23244">
                  <c:v>16.420000000000002</c:v>
                </c:pt>
                <c:pt idx="23245">
                  <c:v>46.26</c:v>
                </c:pt>
                <c:pt idx="23246">
                  <c:v>76.81</c:v>
                </c:pt>
                <c:pt idx="23247">
                  <c:v>46.06</c:v>
                </c:pt>
                <c:pt idx="23248">
                  <c:v>21.05</c:v>
                </c:pt>
                <c:pt idx="23249">
                  <c:v>26.6</c:v>
                </c:pt>
                <c:pt idx="23250">
                  <c:v>13.33</c:v>
                </c:pt>
                <c:pt idx="23251">
                  <c:v>33.32</c:v>
                </c:pt>
                <c:pt idx="23252">
                  <c:v>57.01</c:v>
                </c:pt>
                <c:pt idx="23253">
                  <c:v>16.61</c:v>
                </c:pt>
                <c:pt idx="23254">
                  <c:v>46.47</c:v>
                </c:pt>
                <c:pt idx="23255">
                  <c:v>77.03</c:v>
                </c:pt>
                <c:pt idx="23256">
                  <c:v>45.92</c:v>
                </c:pt>
                <c:pt idx="23257">
                  <c:v>21.26</c:v>
                </c:pt>
                <c:pt idx="23258">
                  <c:v>26.43</c:v>
                </c:pt>
                <c:pt idx="23259">
                  <c:v>13.51</c:v>
                </c:pt>
                <c:pt idx="23260">
                  <c:v>33.1</c:v>
                </c:pt>
                <c:pt idx="23261">
                  <c:v>56.81</c:v>
                </c:pt>
                <c:pt idx="23262">
                  <c:v>16.79</c:v>
                </c:pt>
                <c:pt idx="23263">
                  <c:v>46.68</c:v>
                </c:pt>
                <c:pt idx="23264">
                  <c:v>77.25</c:v>
                </c:pt>
                <c:pt idx="23265">
                  <c:v>45.77</c:v>
                </c:pt>
                <c:pt idx="23266">
                  <c:v>21.46</c:v>
                </c:pt>
                <c:pt idx="23267">
                  <c:v>26.27</c:v>
                </c:pt>
                <c:pt idx="23268">
                  <c:v>13.69</c:v>
                </c:pt>
                <c:pt idx="23269">
                  <c:v>32.880000000000003</c:v>
                </c:pt>
                <c:pt idx="23270">
                  <c:v>56.61</c:v>
                </c:pt>
                <c:pt idx="23271">
                  <c:v>16.97</c:v>
                </c:pt>
                <c:pt idx="23272">
                  <c:v>46.89</c:v>
                </c:pt>
                <c:pt idx="23273">
                  <c:v>77.459999999999994</c:v>
                </c:pt>
                <c:pt idx="23274">
                  <c:v>45.62</c:v>
                </c:pt>
                <c:pt idx="23275">
                  <c:v>21.66</c:v>
                </c:pt>
                <c:pt idx="23276">
                  <c:v>26.11</c:v>
                </c:pt>
                <c:pt idx="23277">
                  <c:v>13.87</c:v>
                </c:pt>
                <c:pt idx="23278">
                  <c:v>32.659999999999997</c:v>
                </c:pt>
                <c:pt idx="23279">
                  <c:v>56.41</c:v>
                </c:pt>
                <c:pt idx="23280">
                  <c:v>17.16</c:v>
                </c:pt>
                <c:pt idx="23281">
                  <c:v>47.1</c:v>
                </c:pt>
                <c:pt idx="23282">
                  <c:v>77.680000000000007</c:v>
                </c:pt>
                <c:pt idx="23283">
                  <c:v>45.48</c:v>
                </c:pt>
                <c:pt idx="23284">
                  <c:v>21.86</c:v>
                </c:pt>
                <c:pt idx="23285">
                  <c:v>25.94</c:v>
                </c:pt>
                <c:pt idx="23286">
                  <c:v>14.05</c:v>
                </c:pt>
                <c:pt idx="23287">
                  <c:v>32.44</c:v>
                </c:pt>
                <c:pt idx="23288">
                  <c:v>56.22</c:v>
                </c:pt>
                <c:pt idx="23289">
                  <c:v>17.34</c:v>
                </c:pt>
                <c:pt idx="23290">
                  <c:v>47.31</c:v>
                </c:pt>
                <c:pt idx="23291">
                  <c:v>77.89</c:v>
                </c:pt>
                <c:pt idx="23292">
                  <c:v>45.33</c:v>
                </c:pt>
                <c:pt idx="23293">
                  <c:v>22.07</c:v>
                </c:pt>
                <c:pt idx="23294">
                  <c:v>25.78</c:v>
                </c:pt>
                <c:pt idx="23295">
                  <c:v>14.23</c:v>
                </c:pt>
                <c:pt idx="23296">
                  <c:v>32.22</c:v>
                </c:pt>
                <c:pt idx="23297">
                  <c:v>56.02</c:v>
                </c:pt>
                <c:pt idx="23298">
                  <c:v>17.52</c:v>
                </c:pt>
                <c:pt idx="23299">
                  <c:v>47.52</c:v>
                </c:pt>
                <c:pt idx="23300">
                  <c:v>78.099999999999994</c:v>
                </c:pt>
                <c:pt idx="23301">
                  <c:v>45.18</c:v>
                </c:pt>
                <c:pt idx="23302">
                  <c:v>22.27</c:v>
                </c:pt>
                <c:pt idx="23303">
                  <c:v>25.62</c:v>
                </c:pt>
                <c:pt idx="23304">
                  <c:v>14.4</c:v>
                </c:pt>
                <c:pt idx="23305">
                  <c:v>32</c:v>
                </c:pt>
                <c:pt idx="23306">
                  <c:v>55.81</c:v>
                </c:pt>
                <c:pt idx="23307">
                  <c:v>17.71</c:v>
                </c:pt>
                <c:pt idx="23308">
                  <c:v>47.73</c:v>
                </c:pt>
                <c:pt idx="23309">
                  <c:v>78.3</c:v>
                </c:pt>
                <c:pt idx="23310">
                  <c:v>45.03</c:v>
                </c:pt>
                <c:pt idx="23311">
                  <c:v>22.47</c:v>
                </c:pt>
                <c:pt idx="23312">
                  <c:v>25.46</c:v>
                </c:pt>
                <c:pt idx="23313">
                  <c:v>14.58</c:v>
                </c:pt>
                <c:pt idx="23314">
                  <c:v>31.78</c:v>
                </c:pt>
                <c:pt idx="23315">
                  <c:v>55.61</c:v>
                </c:pt>
                <c:pt idx="23316">
                  <c:v>17.89</c:v>
                </c:pt>
                <c:pt idx="23317">
                  <c:v>47.94</c:v>
                </c:pt>
                <c:pt idx="23318">
                  <c:v>78.510000000000005</c:v>
                </c:pt>
                <c:pt idx="23319">
                  <c:v>44.87</c:v>
                </c:pt>
                <c:pt idx="23320">
                  <c:v>22.68</c:v>
                </c:pt>
                <c:pt idx="23321">
                  <c:v>25.29</c:v>
                </c:pt>
                <c:pt idx="23322">
                  <c:v>14.76</c:v>
                </c:pt>
                <c:pt idx="23323">
                  <c:v>31.56</c:v>
                </c:pt>
                <c:pt idx="23324">
                  <c:v>55.41</c:v>
                </c:pt>
                <c:pt idx="23325">
                  <c:v>18.079999999999998</c:v>
                </c:pt>
                <c:pt idx="23326">
                  <c:v>48.15</c:v>
                </c:pt>
                <c:pt idx="23327">
                  <c:v>78.709999999999994</c:v>
                </c:pt>
                <c:pt idx="23328">
                  <c:v>44.72</c:v>
                </c:pt>
                <c:pt idx="23329">
                  <c:v>22.88</c:v>
                </c:pt>
                <c:pt idx="23330">
                  <c:v>25.13</c:v>
                </c:pt>
                <c:pt idx="23331">
                  <c:v>14.94</c:v>
                </c:pt>
                <c:pt idx="23332">
                  <c:v>31.34</c:v>
                </c:pt>
                <c:pt idx="23333">
                  <c:v>55.21</c:v>
                </c:pt>
                <c:pt idx="23334">
                  <c:v>18.260000000000002</c:v>
                </c:pt>
                <c:pt idx="23335">
                  <c:v>48.37</c:v>
                </c:pt>
                <c:pt idx="23336">
                  <c:v>78.91</c:v>
                </c:pt>
                <c:pt idx="23337">
                  <c:v>44.57</c:v>
                </c:pt>
                <c:pt idx="23338">
                  <c:v>23.09</c:v>
                </c:pt>
                <c:pt idx="23339">
                  <c:v>24.97</c:v>
                </c:pt>
                <c:pt idx="23340">
                  <c:v>15.13</c:v>
                </c:pt>
                <c:pt idx="23341">
                  <c:v>31.12</c:v>
                </c:pt>
                <c:pt idx="23342">
                  <c:v>55</c:v>
                </c:pt>
                <c:pt idx="23343">
                  <c:v>18.45</c:v>
                </c:pt>
                <c:pt idx="23344">
                  <c:v>48.58</c:v>
                </c:pt>
                <c:pt idx="23345">
                  <c:v>79.099999999999994</c:v>
                </c:pt>
                <c:pt idx="23346">
                  <c:v>44.41</c:v>
                </c:pt>
                <c:pt idx="23347">
                  <c:v>23.29</c:v>
                </c:pt>
                <c:pt idx="23348">
                  <c:v>24.81</c:v>
                </c:pt>
                <c:pt idx="23349">
                  <c:v>15.31</c:v>
                </c:pt>
                <c:pt idx="23350">
                  <c:v>30.9</c:v>
                </c:pt>
                <c:pt idx="23351">
                  <c:v>54.8</c:v>
                </c:pt>
                <c:pt idx="23352">
                  <c:v>18.64</c:v>
                </c:pt>
                <c:pt idx="23353">
                  <c:v>48.79</c:v>
                </c:pt>
                <c:pt idx="23354">
                  <c:v>79.290000000000006</c:v>
                </c:pt>
                <c:pt idx="23355">
                  <c:v>44.26</c:v>
                </c:pt>
                <c:pt idx="23356">
                  <c:v>23.5</c:v>
                </c:pt>
                <c:pt idx="23357">
                  <c:v>24.65</c:v>
                </c:pt>
                <c:pt idx="23358">
                  <c:v>15.49</c:v>
                </c:pt>
                <c:pt idx="23359">
                  <c:v>30.68</c:v>
                </c:pt>
                <c:pt idx="23360">
                  <c:v>54.6</c:v>
                </c:pt>
                <c:pt idx="23361">
                  <c:v>18.82</c:v>
                </c:pt>
                <c:pt idx="23362">
                  <c:v>49</c:v>
                </c:pt>
                <c:pt idx="23363">
                  <c:v>79.48</c:v>
                </c:pt>
                <c:pt idx="23364">
                  <c:v>44.1</c:v>
                </c:pt>
                <c:pt idx="23365">
                  <c:v>23.7</c:v>
                </c:pt>
                <c:pt idx="23366">
                  <c:v>24.49</c:v>
                </c:pt>
                <c:pt idx="23367">
                  <c:v>15.67</c:v>
                </c:pt>
                <c:pt idx="23368">
                  <c:v>30.46</c:v>
                </c:pt>
                <c:pt idx="23369">
                  <c:v>54.39</c:v>
                </c:pt>
                <c:pt idx="23370">
                  <c:v>19.010000000000002</c:v>
                </c:pt>
                <c:pt idx="23371">
                  <c:v>49.22</c:v>
                </c:pt>
                <c:pt idx="23372">
                  <c:v>79.67</c:v>
                </c:pt>
                <c:pt idx="23373">
                  <c:v>43.94</c:v>
                </c:pt>
                <c:pt idx="23374">
                  <c:v>23.91</c:v>
                </c:pt>
                <c:pt idx="23375">
                  <c:v>24.33</c:v>
                </c:pt>
                <c:pt idx="23376">
                  <c:v>30.24</c:v>
                </c:pt>
                <c:pt idx="23377">
                  <c:v>54.19</c:v>
                </c:pt>
                <c:pt idx="23378">
                  <c:v>19.190000000000001</c:v>
                </c:pt>
                <c:pt idx="23379">
                  <c:v>49.43</c:v>
                </c:pt>
                <c:pt idx="23380">
                  <c:v>79.849999999999994</c:v>
                </c:pt>
                <c:pt idx="23381">
                  <c:v>43.79</c:v>
                </c:pt>
                <c:pt idx="23382">
                  <c:v>24.11</c:v>
                </c:pt>
                <c:pt idx="23383">
                  <c:v>24.17</c:v>
                </c:pt>
                <c:pt idx="23384">
                  <c:v>16.03</c:v>
                </c:pt>
                <c:pt idx="23385">
                  <c:v>30.02</c:v>
                </c:pt>
                <c:pt idx="23386">
                  <c:v>53.98</c:v>
                </c:pt>
                <c:pt idx="23387">
                  <c:v>19.38</c:v>
                </c:pt>
                <c:pt idx="23388">
                  <c:v>49.64</c:v>
                </c:pt>
                <c:pt idx="23389">
                  <c:v>80.03</c:v>
                </c:pt>
                <c:pt idx="23390">
                  <c:v>43.63</c:v>
                </c:pt>
                <c:pt idx="23391">
                  <c:v>24.32</c:v>
                </c:pt>
                <c:pt idx="23392">
                  <c:v>24.01</c:v>
                </c:pt>
                <c:pt idx="23393">
                  <c:v>16.21</c:v>
                </c:pt>
                <c:pt idx="23394">
                  <c:v>29.8</c:v>
                </c:pt>
                <c:pt idx="23395">
                  <c:v>53.77</c:v>
                </c:pt>
                <c:pt idx="23396">
                  <c:v>19.57</c:v>
                </c:pt>
                <c:pt idx="23397">
                  <c:v>49.86</c:v>
                </c:pt>
                <c:pt idx="23398">
                  <c:v>80.2</c:v>
                </c:pt>
                <c:pt idx="23399">
                  <c:v>43.47</c:v>
                </c:pt>
                <c:pt idx="23400">
                  <c:v>24.53</c:v>
                </c:pt>
                <c:pt idx="23401">
                  <c:v>23.85</c:v>
                </c:pt>
                <c:pt idx="23402">
                  <c:v>16.399999999999999</c:v>
                </c:pt>
                <c:pt idx="23403">
                  <c:v>29.59</c:v>
                </c:pt>
                <c:pt idx="23404">
                  <c:v>53.57</c:v>
                </c:pt>
                <c:pt idx="23405">
                  <c:v>19.760000000000002</c:v>
                </c:pt>
                <c:pt idx="23406">
                  <c:v>50.07</c:v>
                </c:pt>
                <c:pt idx="23407">
                  <c:v>80.37</c:v>
                </c:pt>
                <c:pt idx="23408">
                  <c:v>43.31</c:v>
                </c:pt>
                <c:pt idx="23409">
                  <c:v>24.74</c:v>
                </c:pt>
                <c:pt idx="23410">
                  <c:v>23.69</c:v>
                </c:pt>
                <c:pt idx="23411">
                  <c:v>16.579999999999998</c:v>
                </c:pt>
                <c:pt idx="23412">
                  <c:v>29.37</c:v>
                </c:pt>
                <c:pt idx="23413">
                  <c:v>53.36</c:v>
                </c:pt>
                <c:pt idx="23414">
                  <c:v>19.940000000000001</c:v>
                </c:pt>
                <c:pt idx="23415">
                  <c:v>50.29</c:v>
                </c:pt>
                <c:pt idx="23416">
                  <c:v>80.53</c:v>
                </c:pt>
                <c:pt idx="23417">
                  <c:v>43.14</c:v>
                </c:pt>
                <c:pt idx="23418">
                  <c:v>24.94</c:v>
                </c:pt>
                <c:pt idx="23419">
                  <c:v>23.53</c:v>
                </c:pt>
                <c:pt idx="23420">
                  <c:v>16.760000000000002</c:v>
                </c:pt>
                <c:pt idx="23421">
                  <c:v>29.15</c:v>
                </c:pt>
                <c:pt idx="23422">
                  <c:v>53.15</c:v>
                </c:pt>
                <c:pt idx="23423">
                  <c:v>20.13</c:v>
                </c:pt>
                <c:pt idx="23424">
                  <c:v>50.5</c:v>
                </c:pt>
                <c:pt idx="23425">
                  <c:v>80.69</c:v>
                </c:pt>
                <c:pt idx="23426">
                  <c:v>42.98</c:v>
                </c:pt>
                <c:pt idx="23427">
                  <c:v>25.15</c:v>
                </c:pt>
                <c:pt idx="23428">
                  <c:v>23.37</c:v>
                </c:pt>
                <c:pt idx="23429">
                  <c:v>16.95</c:v>
                </c:pt>
                <c:pt idx="23430">
                  <c:v>28.93</c:v>
                </c:pt>
                <c:pt idx="23431">
                  <c:v>52.94</c:v>
                </c:pt>
                <c:pt idx="23432">
                  <c:v>20.32</c:v>
                </c:pt>
                <c:pt idx="23433">
                  <c:v>50.72</c:v>
                </c:pt>
                <c:pt idx="23434">
                  <c:v>80.849999999999994</c:v>
                </c:pt>
                <c:pt idx="23435">
                  <c:v>42.82</c:v>
                </c:pt>
                <c:pt idx="23436">
                  <c:v>25.36</c:v>
                </c:pt>
                <c:pt idx="23437">
                  <c:v>23.21</c:v>
                </c:pt>
                <c:pt idx="23438">
                  <c:v>17.13</c:v>
                </c:pt>
                <c:pt idx="23439">
                  <c:v>28.71</c:v>
                </c:pt>
                <c:pt idx="23440">
                  <c:v>52.73</c:v>
                </c:pt>
                <c:pt idx="23441">
                  <c:v>20.51</c:v>
                </c:pt>
                <c:pt idx="23442">
                  <c:v>50.93</c:v>
                </c:pt>
                <c:pt idx="23443">
                  <c:v>80.989999999999995</c:v>
                </c:pt>
                <c:pt idx="23444">
                  <c:v>42.65</c:v>
                </c:pt>
                <c:pt idx="23445">
                  <c:v>25.57</c:v>
                </c:pt>
                <c:pt idx="23446">
                  <c:v>23.05</c:v>
                </c:pt>
                <c:pt idx="23447">
                  <c:v>17.309999999999999</c:v>
                </c:pt>
                <c:pt idx="23448">
                  <c:v>28.5</c:v>
                </c:pt>
                <c:pt idx="23449">
                  <c:v>52.53</c:v>
                </c:pt>
                <c:pt idx="23450">
                  <c:v>20.7</c:v>
                </c:pt>
                <c:pt idx="23451">
                  <c:v>51.15</c:v>
                </c:pt>
                <c:pt idx="23452">
                  <c:v>81.14</c:v>
                </c:pt>
                <c:pt idx="23453">
                  <c:v>42.49</c:v>
                </c:pt>
                <c:pt idx="23454">
                  <c:v>25.78</c:v>
                </c:pt>
                <c:pt idx="23455">
                  <c:v>22.89</c:v>
                </c:pt>
                <c:pt idx="23456">
                  <c:v>17.5</c:v>
                </c:pt>
                <c:pt idx="23457">
                  <c:v>28.28</c:v>
                </c:pt>
                <c:pt idx="23458">
                  <c:v>52.32</c:v>
                </c:pt>
                <c:pt idx="23459">
                  <c:v>20.89</c:v>
                </c:pt>
                <c:pt idx="23460">
                  <c:v>51.36</c:v>
                </c:pt>
                <c:pt idx="23461">
                  <c:v>81.27</c:v>
                </c:pt>
                <c:pt idx="23462">
                  <c:v>42.33</c:v>
                </c:pt>
                <c:pt idx="23463">
                  <c:v>25.99</c:v>
                </c:pt>
                <c:pt idx="23464">
                  <c:v>22.73</c:v>
                </c:pt>
                <c:pt idx="23465">
                  <c:v>17.68</c:v>
                </c:pt>
                <c:pt idx="23466">
                  <c:v>28.06</c:v>
                </c:pt>
                <c:pt idx="23467">
                  <c:v>52.11</c:v>
                </c:pt>
                <c:pt idx="23468">
                  <c:v>21.08</c:v>
                </c:pt>
                <c:pt idx="23469">
                  <c:v>51.58</c:v>
                </c:pt>
                <c:pt idx="23470">
                  <c:v>81.41</c:v>
                </c:pt>
                <c:pt idx="23471">
                  <c:v>42.16</c:v>
                </c:pt>
                <c:pt idx="23472">
                  <c:v>26.19</c:v>
                </c:pt>
                <c:pt idx="23473">
                  <c:v>22.58</c:v>
                </c:pt>
                <c:pt idx="23474">
                  <c:v>17.87</c:v>
                </c:pt>
                <c:pt idx="23475">
                  <c:v>27.84</c:v>
                </c:pt>
                <c:pt idx="23476">
                  <c:v>51.9</c:v>
                </c:pt>
                <c:pt idx="23477">
                  <c:v>21.26</c:v>
                </c:pt>
                <c:pt idx="23478">
                  <c:v>51.8</c:v>
                </c:pt>
                <c:pt idx="23479">
                  <c:v>81.53</c:v>
                </c:pt>
                <c:pt idx="23480">
                  <c:v>41.99</c:v>
                </c:pt>
                <c:pt idx="23481">
                  <c:v>26.4</c:v>
                </c:pt>
                <c:pt idx="23482">
                  <c:v>22.42</c:v>
                </c:pt>
                <c:pt idx="23483">
                  <c:v>18.05</c:v>
                </c:pt>
                <c:pt idx="23484">
                  <c:v>27.63</c:v>
                </c:pt>
                <c:pt idx="23485">
                  <c:v>51.69</c:v>
                </c:pt>
                <c:pt idx="23486">
                  <c:v>21.45</c:v>
                </c:pt>
                <c:pt idx="23487">
                  <c:v>52.01</c:v>
                </c:pt>
                <c:pt idx="23488">
                  <c:v>81.650000000000006</c:v>
                </c:pt>
                <c:pt idx="23489">
                  <c:v>41.82</c:v>
                </c:pt>
                <c:pt idx="23490">
                  <c:v>26.61</c:v>
                </c:pt>
                <c:pt idx="23491">
                  <c:v>22.26</c:v>
                </c:pt>
                <c:pt idx="23492">
                  <c:v>18.239999999999998</c:v>
                </c:pt>
                <c:pt idx="23493">
                  <c:v>27.41</c:v>
                </c:pt>
                <c:pt idx="23494">
                  <c:v>51.48</c:v>
                </c:pt>
                <c:pt idx="23495">
                  <c:v>21.64</c:v>
                </c:pt>
                <c:pt idx="23496">
                  <c:v>52.23</c:v>
                </c:pt>
                <c:pt idx="23497">
                  <c:v>81.760000000000005</c:v>
                </c:pt>
                <c:pt idx="23498">
                  <c:v>41.66</c:v>
                </c:pt>
                <c:pt idx="23499">
                  <c:v>26.82</c:v>
                </c:pt>
                <c:pt idx="23500">
                  <c:v>22.1</c:v>
                </c:pt>
                <c:pt idx="23501">
                  <c:v>18.420000000000002</c:v>
                </c:pt>
                <c:pt idx="23502">
                  <c:v>27.19</c:v>
                </c:pt>
                <c:pt idx="23503">
                  <c:v>51.26</c:v>
                </c:pt>
                <c:pt idx="23504">
                  <c:v>21.83</c:v>
                </c:pt>
                <c:pt idx="23505">
                  <c:v>52.45</c:v>
                </c:pt>
                <c:pt idx="23506">
                  <c:v>81.86</c:v>
                </c:pt>
                <c:pt idx="23507">
                  <c:v>41.49</c:v>
                </c:pt>
                <c:pt idx="23508">
                  <c:v>27.04</c:v>
                </c:pt>
                <c:pt idx="23509">
                  <c:v>21.95</c:v>
                </c:pt>
                <c:pt idx="23510">
                  <c:v>18.61</c:v>
                </c:pt>
                <c:pt idx="23511">
                  <c:v>26.98</c:v>
                </c:pt>
                <c:pt idx="23512">
                  <c:v>51.05</c:v>
                </c:pt>
                <c:pt idx="23513">
                  <c:v>22.03</c:v>
                </c:pt>
                <c:pt idx="23514">
                  <c:v>52.67</c:v>
                </c:pt>
                <c:pt idx="23515">
                  <c:v>81.96</c:v>
                </c:pt>
                <c:pt idx="23516">
                  <c:v>41.32</c:v>
                </c:pt>
                <c:pt idx="23517">
                  <c:v>27.25</c:v>
                </c:pt>
                <c:pt idx="23518">
                  <c:v>21.79</c:v>
                </c:pt>
                <c:pt idx="23519">
                  <c:v>18.79</c:v>
                </c:pt>
                <c:pt idx="23520">
                  <c:v>26.76</c:v>
                </c:pt>
                <c:pt idx="23521">
                  <c:v>50.84</c:v>
                </c:pt>
                <c:pt idx="23522">
                  <c:v>22.22</c:v>
                </c:pt>
                <c:pt idx="23523">
                  <c:v>52.88</c:v>
                </c:pt>
                <c:pt idx="23524">
                  <c:v>82.05</c:v>
                </c:pt>
                <c:pt idx="23525">
                  <c:v>41.15</c:v>
                </c:pt>
                <c:pt idx="23526">
                  <c:v>27.46</c:v>
                </c:pt>
                <c:pt idx="23527">
                  <c:v>21.63</c:v>
                </c:pt>
                <c:pt idx="23528">
                  <c:v>18.98</c:v>
                </c:pt>
                <c:pt idx="23529">
                  <c:v>26.54</c:v>
                </c:pt>
                <c:pt idx="23530">
                  <c:v>50.63</c:v>
                </c:pt>
                <c:pt idx="23531">
                  <c:v>22.41</c:v>
                </c:pt>
                <c:pt idx="23532">
                  <c:v>53.1</c:v>
                </c:pt>
                <c:pt idx="23533">
                  <c:v>82.13</c:v>
                </c:pt>
                <c:pt idx="23534">
                  <c:v>40.98</c:v>
                </c:pt>
                <c:pt idx="23535">
                  <c:v>27.67</c:v>
                </c:pt>
                <c:pt idx="23536">
                  <c:v>21.48</c:v>
                </c:pt>
                <c:pt idx="23537">
                  <c:v>19.170000000000002</c:v>
                </c:pt>
                <c:pt idx="23538">
                  <c:v>26.33</c:v>
                </c:pt>
                <c:pt idx="23539">
                  <c:v>50.42</c:v>
                </c:pt>
                <c:pt idx="23540">
                  <c:v>22.6</c:v>
                </c:pt>
                <c:pt idx="23541">
                  <c:v>53.32</c:v>
                </c:pt>
                <c:pt idx="23542">
                  <c:v>82.2</c:v>
                </c:pt>
                <c:pt idx="23543">
                  <c:v>40.81</c:v>
                </c:pt>
                <c:pt idx="23544">
                  <c:v>27.88</c:v>
                </c:pt>
                <c:pt idx="23545">
                  <c:v>21.32</c:v>
                </c:pt>
                <c:pt idx="23546">
                  <c:v>19.350000000000001</c:v>
                </c:pt>
                <c:pt idx="23547">
                  <c:v>26.11</c:v>
                </c:pt>
                <c:pt idx="23548">
                  <c:v>50.2</c:v>
                </c:pt>
                <c:pt idx="23549">
                  <c:v>10.25</c:v>
                </c:pt>
                <c:pt idx="23550">
                  <c:v>22.79</c:v>
                </c:pt>
                <c:pt idx="23551">
                  <c:v>53.54</c:v>
                </c:pt>
                <c:pt idx="23552">
                  <c:v>82.26</c:v>
                </c:pt>
                <c:pt idx="23553">
                  <c:v>40.630000000000003</c:v>
                </c:pt>
                <c:pt idx="23554">
                  <c:v>28.09</c:v>
                </c:pt>
                <c:pt idx="23555">
                  <c:v>21.17</c:v>
                </c:pt>
                <c:pt idx="23556">
                  <c:v>19.54</c:v>
                </c:pt>
                <c:pt idx="23557">
                  <c:v>25.9</c:v>
                </c:pt>
                <c:pt idx="23558">
                  <c:v>49.99</c:v>
                </c:pt>
                <c:pt idx="23559">
                  <c:v>22.98</c:v>
                </c:pt>
                <c:pt idx="23560">
                  <c:v>53.76</c:v>
                </c:pt>
                <c:pt idx="23561">
                  <c:v>82.32</c:v>
                </c:pt>
                <c:pt idx="23562">
                  <c:v>40.46</c:v>
                </c:pt>
                <c:pt idx="23563">
                  <c:v>28.3</c:v>
                </c:pt>
                <c:pt idx="23564">
                  <c:v>21.01</c:v>
                </c:pt>
                <c:pt idx="23565">
                  <c:v>19.73</c:v>
                </c:pt>
                <c:pt idx="23566">
                  <c:v>25.68</c:v>
                </c:pt>
                <c:pt idx="23567">
                  <c:v>49.78</c:v>
                </c:pt>
                <c:pt idx="23568">
                  <c:v>23.17</c:v>
                </c:pt>
                <c:pt idx="23569">
                  <c:v>53.98</c:v>
                </c:pt>
                <c:pt idx="23570">
                  <c:v>82.36</c:v>
                </c:pt>
                <c:pt idx="23571">
                  <c:v>40.29</c:v>
                </c:pt>
                <c:pt idx="23572">
                  <c:v>28.52</c:v>
                </c:pt>
                <c:pt idx="23573">
                  <c:v>20.85</c:v>
                </c:pt>
                <c:pt idx="23574">
                  <c:v>19.91</c:v>
                </c:pt>
                <c:pt idx="23575">
                  <c:v>25.47</c:v>
                </c:pt>
                <c:pt idx="23576">
                  <c:v>49.57</c:v>
                </c:pt>
                <c:pt idx="23577">
                  <c:v>10.68</c:v>
                </c:pt>
                <c:pt idx="23578">
                  <c:v>23.37</c:v>
                </c:pt>
                <c:pt idx="23579">
                  <c:v>54.2</c:v>
                </c:pt>
                <c:pt idx="23580">
                  <c:v>82.4</c:v>
                </c:pt>
                <c:pt idx="23581">
                  <c:v>40.119999999999997</c:v>
                </c:pt>
                <c:pt idx="23582">
                  <c:v>28.73</c:v>
                </c:pt>
                <c:pt idx="23583">
                  <c:v>20.7</c:v>
                </c:pt>
                <c:pt idx="23584">
                  <c:v>20.100000000000001</c:v>
                </c:pt>
                <c:pt idx="23585">
                  <c:v>25.25</c:v>
                </c:pt>
                <c:pt idx="23586">
                  <c:v>49.35</c:v>
                </c:pt>
                <c:pt idx="23587">
                  <c:v>10.82</c:v>
                </c:pt>
                <c:pt idx="23588">
                  <c:v>23.56</c:v>
                </c:pt>
                <c:pt idx="23589">
                  <c:v>54.41</c:v>
                </c:pt>
                <c:pt idx="23590">
                  <c:v>82.43</c:v>
                </c:pt>
                <c:pt idx="23591">
                  <c:v>39.94</c:v>
                </c:pt>
                <c:pt idx="23592">
                  <c:v>28.94</c:v>
                </c:pt>
                <c:pt idx="23593">
                  <c:v>20.54</c:v>
                </c:pt>
                <c:pt idx="23594">
                  <c:v>20.29</c:v>
                </c:pt>
                <c:pt idx="23595">
                  <c:v>25.04</c:v>
                </c:pt>
                <c:pt idx="23596">
                  <c:v>49.14</c:v>
                </c:pt>
                <c:pt idx="23597">
                  <c:v>10.97</c:v>
                </c:pt>
                <c:pt idx="23598">
                  <c:v>23.75</c:v>
                </c:pt>
                <c:pt idx="23599">
                  <c:v>54.63</c:v>
                </c:pt>
                <c:pt idx="23600">
                  <c:v>82.44</c:v>
                </c:pt>
                <c:pt idx="23601">
                  <c:v>39.770000000000003</c:v>
                </c:pt>
                <c:pt idx="23602">
                  <c:v>29.16</c:v>
                </c:pt>
                <c:pt idx="23603">
                  <c:v>20.39</c:v>
                </c:pt>
                <c:pt idx="23604">
                  <c:v>20.48</c:v>
                </c:pt>
                <c:pt idx="23605">
                  <c:v>24.83</c:v>
                </c:pt>
                <c:pt idx="23606">
                  <c:v>48.92</c:v>
                </c:pt>
                <c:pt idx="23607">
                  <c:v>11.11</c:v>
                </c:pt>
                <c:pt idx="23608">
                  <c:v>23.94</c:v>
                </c:pt>
                <c:pt idx="23609">
                  <c:v>54.85</c:v>
                </c:pt>
                <c:pt idx="23610">
                  <c:v>82.45</c:v>
                </c:pt>
                <c:pt idx="23611">
                  <c:v>39.590000000000003</c:v>
                </c:pt>
                <c:pt idx="23612">
                  <c:v>29.37</c:v>
                </c:pt>
                <c:pt idx="23613">
                  <c:v>20.239999999999998</c:v>
                </c:pt>
                <c:pt idx="23614">
                  <c:v>20.66</c:v>
                </c:pt>
                <c:pt idx="23615">
                  <c:v>24.61</c:v>
                </c:pt>
                <c:pt idx="23616">
                  <c:v>48.71</c:v>
                </c:pt>
                <c:pt idx="23617">
                  <c:v>11.26</c:v>
                </c:pt>
                <c:pt idx="23618">
                  <c:v>24.14</c:v>
                </c:pt>
                <c:pt idx="23619">
                  <c:v>55.07</c:v>
                </c:pt>
                <c:pt idx="23620">
                  <c:v>82.45</c:v>
                </c:pt>
                <c:pt idx="23621">
                  <c:v>39.42</c:v>
                </c:pt>
                <c:pt idx="23622">
                  <c:v>29.58</c:v>
                </c:pt>
                <c:pt idx="23623">
                  <c:v>20.079999999999998</c:v>
                </c:pt>
                <c:pt idx="23624">
                  <c:v>20.85</c:v>
                </c:pt>
                <c:pt idx="23625">
                  <c:v>24.4</c:v>
                </c:pt>
                <c:pt idx="23626">
                  <c:v>48.5</c:v>
                </c:pt>
                <c:pt idx="23627">
                  <c:v>11.4</c:v>
                </c:pt>
                <c:pt idx="23628">
                  <c:v>24.33</c:v>
                </c:pt>
                <c:pt idx="23629">
                  <c:v>55.29</c:v>
                </c:pt>
                <c:pt idx="23630">
                  <c:v>82.44</c:v>
                </c:pt>
                <c:pt idx="23631">
                  <c:v>39.24</c:v>
                </c:pt>
                <c:pt idx="23632">
                  <c:v>29.8</c:v>
                </c:pt>
                <c:pt idx="23633">
                  <c:v>19.93</c:v>
                </c:pt>
                <c:pt idx="23634">
                  <c:v>21.04</c:v>
                </c:pt>
                <c:pt idx="23635">
                  <c:v>24.18</c:v>
                </c:pt>
                <c:pt idx="23636">
                  <c:v>48.28</c:v>
                </c:pt>
                <c:pt idx="23637">
                  <c:v>24.52</c:v>
                </c:pt>
                <c:pt idx="23638">
                  <c:v>55.51</c:v>
                </c:pt>
                <c:pt idx="23639">
                  <c:v>82.42</c:v>
                </c:pt>
                <c:pt idx="23640">
                  <c:v>39.06</c:v>
                </c:pt>
                <c:pt idx="23641">
                  <c:v>30.01</c:v>
                </c:pt>
                <c:pt idx="23642">
                  <c:v>19.77</c:v>
                </c:pt>
                <c:pt idx="23643">
                  <c:v>21.23</c:v>
                </c:pt>
                <c:pt idx="23644">
                  <c:v>23.97</c:v>
                </c:pt>
                <c:pt idx="23645">
                  <c:v>48.07</c:v>
                </c:pt>
                <c:pt idx="23646">
                  <c:v>11.69</c:v>
                </c:pt>
                <c:pt idx="23647">
                  <c:v>24.72</c:v>
                </c:pt>
                <c:pt idx="23648">
                  <c:v>55.74</c:v>
                </c:pt>
                <c:pt idx="23649">
                  <c:v>82.39</c:v>
                </c:pt>
                <c:pt idx="23650">
                  <c:v>38.89</c:v>
                </c:pt>
                <c:pt idx="23651">
                  <c:v>30.23</c:v>
                </c:pt>
                <c:pt idx="23652">
                  <c:v>19.62</c:v>
                </c:pt>
                <c:pt idx="23653">
                  <c:v>21.42</c:v>
                </c:pt>
                <c:pt idx="23654">
                  <c:v>23.76</c:v>
                </c:pt>
                <c:pt idx="23655">
                  <c:v>47.85</c:v>
                </c:pt>
                <c:pt idx="23656">
                  <c:v>11.84</c:v>
                </c:pt>
                <c:pt idx="23657">
                  <c:v>24.91</c:v>
                </c:pt>
                <c:pt idx="23658">
                  <c:v>55.96</c:v>
                </c:pt>
                <c:pt idx="23659">
                  <c:v>82.36</c:v>
                </c:pt>
                <c:pt idx="23660">
                  <c:v>38.71</c:v>
                </c:pt>
                <c:pt idx="23661">
                  <c:v>30.44</c:v>
                </c:pt>
                <c:pt idx="23662">
                  <c:v>19.47</c:v>
                </c:pt>
                <c:pt idx="23663">
                  <c:v>21.61</c:v>
                </c:pt>
                <c:pt idx="23664">
                  <c:v>23.55</c:v>
                </c:pt>
                <c:pt idx="23665">
                  <c:v>47.64</c:v>
                </c:pt>
                <c:pt idx="23666">
                  <c:v>11.98</c:v>
                </c:pt>
                <c:pt idx="23667">
                  <c:v>25.11</c:v>
                </c:pt>
                <c:pt idx="23668">
                  <c:v>56.18</c:v>
                </c:pt>
                <c:pt idx="23669">
                  <c:v>82.31</c:v>
                </c:pt>
                <c:pt idx="23670">
                  <c:v>38.53</c:v>
                </c:pt>
                <c:pt idx="23671">
                  <c:v>30.66</c:v>
                </c:pt>
                <c:pt idx="23672">
                  <c:v>19.309999999999999</c:v>
                </c:pt>
                <c:pt idx="23673">
                  <c:v>21.8</c:v>
                </c:pt>
                <c:pt idx="23674">
                  <c:v>23.33</c:v>
                </c:pt>
                <c:pt idx="23675">
                  <c:v>47.42</c:v>
                </c:pt>
                <c:pt idx="23676">
                  <c:v>12.12</c:v>
                </c:pt>
                <c:pt idx="23677">
                  <c:v>25.3</c:v>
                </c:pt>
                <c:pt idx="23678">
                  <c:v>56.4</c:v>
                </c:pt>
                <c:pt idx="23679">
                  <c:v>82.25</c:v>
                </c:pt>
                <c:pt idx="23680">
                  <c:v>38.35</c:v>
                </c:pt>
                <c:pt idx="23681">
                  <c:v>30.87</c:v>
                </c:pt>
                <c:pt idx="23682">
                  <c:v>19.16</c:v>
                </c:pt>
                <c:pt idx="23683">
                  <c:v>21.99</c:v>
                </c:pt>
                <c:pt idx="23684">
                  <c:v>23.12</c:v>
                </c:pt>
                <c:pt idx="23685">
                  <c:v>47.21</c:v>
                </c:pt>
                <c:pt idx="23686">
                  <c:v>12.27</c:v>
                </c:pt>
                <c:pt idx="23687">
                  <c:v>25.5</c:v>
                </c:pt>
                <c:pt idx="23688">
                  <c:v>56.62</c:v>
                </c:pt>
                <c:pt idx="23689">
                  <c:v>82.19</c:v>
                </c:pt>
                <c:pt idx="23690">
                  <c:v>38.17</c:v>
                </c:pt>
                <c:pt idx="23691">
                  <c:v>31.09</c:v>
                </c:pt>
                <c:pt idx="23692">
                  <c:v>19.010000000000002</c:v>
                </c:pt>
                <c:pt idx="23693">
                  <c:v>22.17</c:v>
                </c:pt>
                <c:pt idx="23694">
                  <c:v>22.91</c:v>
                </c:pt>
                <c:pt idx="23695">
                  <c:v>46.99</c:v>
                </c:pt>
                <c:pt idx="23696">
                  <c:v>12.41</c:v>
                </c:pt>
                <c:pt idx="23697">
                  <c:v>25.69</c:v>
                </c:pt>
                <c:pt idx="23698">
                  <c:v>56.84</c:v>
                </c:pt>
                <c:pt idx="23699">
                  <c:v>82.12</c:v>
                </c:pt>
                <c:pt idx="23700">
                  <c:v>37.99</c:v>
                </c:pt>
                <c:pt idx="23701">
                  <c:v>31.31</c:v>
                </c:pt>
                <c:pt idx="23702">
                  <c:v>18.850000000000001</c:v>
                </c:pt>
                <c:pt idx="23703">
                  <c:v>22.36</c:v>
                </c:pt>
                <c:pt idx="23704">
                  <c:v>22.7</c:v>
                </c:pt>
                <c:pt idx="23705">
                  <c:v>46.78</c:v>
                </c:pt>
                <c:pt idx="23706">
                  <c:v>12.56</c:v>
                </c:pt>
                <c:pt idx="23707">
                  <c:v>25.89</c:v>
                </c:pt>
                <c:pt idx="23708">
                  <c:v>57.06</c:v>
                </c:pt>
                <c:pt idx="23709">
                  <c:v>82.04</c:v>
                </c:pt>
                <c:pt idx="23710">
                  <c:v>37.81</c:v>
                </c:pt>
                <c:pt idx="23711">
                  <c:v>31.52</c:v>
                </c:pt>
                <c:pt idx="23712">
                  <c:v>18.7</c:v>
                </c:pt>
                <c:pt idx="23713">
                  <c:v>22.55</c:v>
                </c:pt>
                <c:pt idx="23714">
                  <c:v>22.49</c:v>
                </c:pt>
                <c:pt idx="23715">
                  <c:v>46.56</c:v>
                </c:pt>
                <c:pt idx="23716">
                  <c:v>12.7</c:v>
                </c:pt>
                <c:pt idx="23717">
                  <c:v>26.08</c:v>
                </c:pt>
                <c:pt idx="23718">
                  <c:v>57.29</c:v>
                </c:pt>
                <c:pt idx="23719">
                  <c:v>81.95</c:v>
                </c:pt>
                <c:pt idx="23720">
                  <c:v>37.630000000000003</c:v>
                </c:pt>
                <c:pt idx="23721">
                  <c:v>31.74</c:v>
                </c:pt>
                <c:pt idx="23722">
                  <c:v>18.55</c:v>
                </c:pt>
                <c:pt idx="23723">
                  <c:v>22.74</c:v>
                </c:pt>
                <c:pt idx="23724">
                  <c:v>22.28</c:v>
                </c:pt>
                <c:pt idx="23725">
                  <c:v>46.35</c:v>
                </c:pt>
                <c:pt idx="23726">
                  <c:v>12.85</c:v>
                </c:pt>
                <c:pt idx="23727">
                  <c:v>26.28</c:v>
                </c:pt>
                <c:pt idx="23728">
                  <c:v>57.51</c:v>
                </c:pt>
                <c:pt idx="23729">
                  <c:v>81.86</c:v>
                </c:pt>
                <c:pt idx="23730">
                  <c:v>37.450000000000003</c:v>
                </c:pt>
                <c:pt idx="23731">
                  <c:v>31.96</c:v>
                </c:pt>
                <c:pt idx="23732">
                  <c:v>18.399999999999999</c:v>
                </c:pt>
                <c:pt idx="23733">
                  <c:v>22.93</c:v>
                </c:pt>
                <c:pt idx="23734">
                  <c:v>22.06</c:v>
                </c:pt>
                <c:pt idx="23735">
                  <c:v>46.13</c:v>
                </c:pt>
                <c:pt idx="23736">
                  <c:v>12.99</c:v>
                </c:pt>
                <c:pt idx="23737">
                  <c:v>26.48</c:v>
                </c:pt>
                <c:pt idx="23738">
                  <c:v>57.73</c:v>
                </c:pt>
                <c:pt idx="23739">
                  <c:v>81.75</c:v>
                </c:pt>
                <c:pt idx="23740">
                  <c:v>37.270000000000003</c:v>
                </c:pt>
                <c:pt idx="23741">
                  <c:v>32.17</c:v>
                </c:pt>
                <c:pt idx="23742">
                  <c:v>18.25</c:v>
                </c:pt>
                <c:pt idx="23743">
                  <c:v>23.13</c:v>
                </c:pt>
                <c:pt idx="23744">
                  <c:v>21.85</c:v>
                </c:pt>
                <c:pt idx="23745">
                  <c:v>45.92</c:v>
                </c:pt>
                <c:pt idx="23746">
                  <c:v>13.14</c:v>
                </c:pt>
                <c:pt idx="23747">
                  <c:v>26.67</c:v>
                </c:pt>
                <c:pt idx="23748">
                  <c:v>57.95</c:v>
                </c:pt>
                <c:pt idx="23749">
                  <c:v>81.64</c:v>
                </c:pt>
                <c:pt idx="23750">
                  <c:v>37.090000000000003</c:v>
                </c:pt>
                <c:pt idx="23751">
                  <c:v>32.39</c:v>
                </c:pt>
                <c:pt idx="23752">
                  <c:v>18.09</c:v>
                </c:pt>
                <c:pt idx="23753">
                  <c:v>23.32</c:v>
                </c:pt>
                <c:pt idx="23754">
                  <c:v>21.64</c:v>
                </c:pt>
                <c:pt idx="23755">
                  <c:v>45.7</c:v>
                </c:pt>
                <c:pt idx="23756">
                  <c:v>13.28</c:v>
                </c:pt>
                <c:pt idx="23757">
                  <c:v>26.87</c:v>
                </c:pt>
                <c:pt idx="23758">
                  <c:v>58.18</c:v>
                </c:pt>
                <c:pt idx="23759">
                  <c:v>81.53</c:v>
                </c:pt>
                <c:pt idx="23760">
                  <c:v>36.909999999999997</c:v>
                </c:pt>
                <c:pt idx="23761">
                  <c:v>32.61</c:v>
                </c:pt>
                <c:pt idx="23762">
                  <c:v>17.940000000000001</c:v>
                </c:pt>
                <c:pt idx="23763">
                  <c:v>23.51</c:v>
                </c:pt>
                <c:pt idx="23764">
                  <c:v>21.43</c:v>
                </c:pt>
                <c:pt idx="23765">
                  <c:v>45.49</c:v>
                </c:pt>
                <c:pt idx="23766">
                  <c:v>13.42</c:v>
                </c:pt>
                <c:pt idx="23767">
                  <c:v>27.07</c:v>
                </c:pt>
                <c:pt idx="23768">
                  <c:v>58.4</c:v>
                </c:pt>
                <c:pt idx="23769">
                  <c:v>81.400000000000006</c:v>
                </c:pt>
                <c:pt idx="23770">
                  <c:v>36.72</c:v>
                </c:pt>
                <c:pt idx="23771">
                  <c:v>32.82</c:v>
                </c:pt>
                <c:pt idx="23772">
                  <c:v>17.79</c:v>
                </c:pt>
                <c:pt idx="23773">
                  <c:v>23.7</c:v>
                </c:pt>
                <c:pt idx="23774">
                  <c:v>21.22</c:v>
                </c:pt>
                <c:pt idx="23775">
                  <c:v>45.27</c:v>
                </c:pt>
                <c:pt idx="23776">
                  <c:v>13.57</c:v>
                </c:pt>
                <c:pt idx="23777">
                  <c:v>27.26</c:v>
                </c:pt>
                <c:pt idx="23778">
                  <c:v>58.62</c:v>
                </c:pt>
                <c:pt idx="23779">
                  <c:v>81.28</c:v>
                </c:pt>
                <c:pt idx="23780">
                  <c:v>36.54</c:v>
                </c:pt>
                <c:pt idx="23781">
                  <c:v>33.04</c:v>
                </c:pt>
                <c:pt idx="23782">
                  <c:v>17.64</c:v>
                </c:pt>
                <c:pt idx="23783">
                  <c:v>23.89</c:v>
                </c:pt>
                <c:pt idx="23784">
                  <c:v>21.02</c:v>
                </c:pt>
                <c:pt idx="23785">
                  <c:v>45.05</c:v>
                </c:pt>
                <c:pt idx="23786">
                  <c:v>13.71</c:v>
                </c:pt>
                <c:pt idx="23787">
                  <c:v>27.46</c:v>
                </c:pt>
                <c:pt idx="23788">
                  <c:v>58.85</c:v>
                </c:pt>
                <c:pt idx="23789">
                  <c:v>81.14</c:v>
                </c:pt>
                <c:pt idx="23790">
                  <c:v>36.36</c:v>
                </c:pt>
                <c:pt idx="23791">
                  <c:v>33.26</c:v>
                </c:pt>
                <c:pt idx="23792">
                  <c:v>17.489999999999998</c:v>
                </c:pt>
                <c:pt idx="23793">
                  <c:v>24.08</c:v>
                </c:pt>
                <c:pt idx="23794">
                  <c:v>20.81</c:v>
                </c:pt>
                <c:pt idx="23795">
                  <c:v>44.84</c:v>
                </c:pt>
                <c:pt idx="23796">
                  <c:v>13.86</c:v>
                </c:pt>
                <c:pt idx="23797">
                  <c:v>27.66</c:v>
                </c:pt>
                <c:pt idx="23798">
                  <c:v>59.07</c:v>
                </c:pt>
                <c:pt idx="23799">
                  <c:v>81</c:v>
                </c:pt>
                <c:pt idx="23800">
                  <c:v>36.17</c:v>
                </c:pt>
                <c:pt idx="23801">
                  <c:v>33.479999999999997</c:v>
                </c:pt>
                <c:pt idx="23802">
                  <c:v>17.34</c:v>
                </c:pt>
                <c:pt idx="23803">
                  <c:v>24.27</c:v>
                </c:pt>
                <c:pt idx="23804">
                  <c:v>20.6</c:v>
                </c:pt>
                <c:pt idx="23805">
                  <c:v>44.62</c:v>
                </c:pt>
                <c:pt idx="23806">
                  <c:v>14</c:v>
                </c:pt>
                <c:pt idx="23807">
                  <c:v>27.86</c:v>
                </c:pt>
                <c:pt idx="23808">
                  <c:v>59.29</c:v>
                </c:pt>
                <c:pt idx="23809">
                  <c:v>80.86</c:v>
                </c:pt>
                <c:pt idx="23810">
                  <c:v>35.99</c:v>
                </c:pt>
                <c:pt idx="23811">
                  <c:v>33.700000000000003</c:v>
                </c:pt>
                <c:pt idx="23812">
                  <c:v>17.190000000000001</c:v>
                </c:pt>
                <c:pt idx="23813">
                  <c:v>24.46</c:v>
                </c:pt>
                <c:pt idx="23814">
                  <c:v>20.39</c:v>
                </c:pt>
                <c:pt idx="23815">
                  <c:v>44.41</c:v>
                </c:pt>
                <c:pt idx="23816">
                  <c:v>14.14</c:v>
                </c:pt>
                <c:pt idx="23817">
                  <c:v>28.05</c:v>
                </c:pt>
                <c:pt idx="23818">
                  <c:v>59.52</c:v>
                </c:pt>
                <c:pt idx="23819">
                  <c:v>80.709999999999994</c:v>
                </c:pt>
                <c:pt idx="23820">
                  <c:v>35.81</c:v>
                </c:pt>
                <c:pt idx="23821">
                  <c:v>33.92</c:v>
                </c:pt>
                <c:pt idx="23822">
                  <c:v>17.04</c:v>
                </c:pt>
                <c:pt idx="23823">
                  <c:v>24.65</c:v>
                </c:pt>
                <c:pt idx="23824">
                  <c:v>20.18</c:v>
                </c:pt>
                <c:pt idx="23825">
                  <c:v>44.19</c:v>
                </c:pt>
                <c:pt idx="23826">
                  <c:v>14.29</c:v>
                </c:pt>
                <c:pt idx="23827">
                  <c:v>28.25</c:v>
                </c:pt>
                <c:pt idx="23828">
                  <c:v>59.74</c:v>
                </c:pt>
                <c:pt idx="23829">
                  <c:v>80.55</c:v>
                </c:pt>
                <c:pt idx="23830">
                  <c:v>35.619999999999997</c:v>
                </c:pt>
                <c:pt idx="23831">
                  <c:v>34.14</c:v>
                </c:pt>
                <c:pt idx="23832">
                  <c:v>16.89</c:v>
                </c:pt>
                <c:pt idx="23833">
                  <c:v>24.84</c:v>
                </c:pt>
                <c:pt idx="23834">
                  <c:v>19.97</c:v>
                </c:pt>
                <c:pt idx="23835">
                  <c:v>43.98</c:v>
                </c:pt>
                <c:pt idx="23836">
                  <c:v>14.43</c:v>
                </c:pt>
                <c:pt idx="23837">
                  <c:v>28.45</c:v>
                </c:pt>
                <c:pt idx="23838">
                  <c:v>59.96</c:v>
                </c:pt>
                <c:pt idx="23839">
                  <c:v>80.39</c:v>
                </c:pt>
                <c:pt idx="23840">
                  <c:v>35.44</c:v>
                </c:pt>
                <c:pt idx="23841">
                  <c:v>34.36</c:v>
                </c:pt>
                <c:pt idx="23842">
                  <c:v>16.739999999999998</c:v>
                </c:pt>
                <c:pt idx="23843">
                  <c:v>25.04</c:v>
                </c:pt>
                <c:pt idx="23844">
                  <c:v>19.77</c:v>
                </c:pt>
                <c:pt idx="23845">
                  <c:v>43.76</c:v>
                </c:pt>
                <c:pt idx="23846">
                  <c:v>14.58</c:v>
                </c:pt>
                <c:pt idx="23847">
                  <c:v>28.65</c:v>
                </c:pt>
                <c:pt idx="23848">
                  <c:v>60.19</c:v>
                </c:pt>
                <c:pt idx="23849">
                  <c:v>80.23</c:v>
                </c:pt>
                <c:pt idx="23850">
                  <c:v>35.25</c:v>
                </c:pt>
                <c:pt idx="23851">
                  <c:v>34.58</c:v>
                </c:pt>
                <c:pt idx="23852">
                  <c:v>16.59</c:v>
                </c:pt>
                <c:pt idx="23853">
                  <c:v>25.23</c:v>
                </c:pt>
                <c:pt idx="23854">
                  <c:v>19.559999999999999</c:v>
                </c:pt>
                <c:pt idx="23855">
                  <c:v>43.54</c:v>
                </c:pt>
                <c:pt idx="23856">
                  <c:v>14.72</c:v>
                </c:pt>
                <c:pt idx="23857">
                  <c:v>28.85</c:v>
                </c:pt>
                <c:pt idx="23858">
                  <c:v>10.130000000000001</c:v>
                </c:pt>
                <c:pt idx="23859">
                  <c:v>60.41</c:v>
                </c:pt>
                <c:pt idx="23860">
                  <c:v>80.06</c:v>
                </c:pt>
                <c:pt idx="23861">
                  <c:v>35.07</c:v>
                </c:pt>
                <c:pt idx="23862">
                  <c:v>34.799999999999997</c:v>
                </c:pt>
                <c:pt idx="23863">
                  <c:v>16.440000000000001</c:v>
                </c:pt>
                <c:pt idx="23864">
                  <c:v>25.42</c:v>
                </c:pt>
                <c:pt idx="23865">
                  <c:v>19.350000000000001</c:v>
                </c:pt>
                <c:pt idx="23866">
                  <c:v>43.33</c:v>
                </c:pt>
                <c:pt idx="23867">
                  <c:v>14.86</c:v>
                </c:pt>
                <c:pt idx="23868">
                  <c:v>29.05</c:v>
                </c:pt>
                <c:pt idx="23869">
                  <c:v>10.32</c:v>
                </c:pt>
                <c:pt idx="23870">
                  <c:v>60.64</c:v>
                </c:pt>
                <c:pt idx="23871">
                  <c:v>79.89</c:v>
                </c:pt>
                <c:pt idx="23872">
                  <c:v>34.880000000000003</c:v>
                </c:pt>
                <c:pt idx="23873">
                  <c:v>35.020000000000003</c:v>
                </c:pt>
                <c:pt idx="23874">
                  <c:v>16.29</c:v>
                </c:pt>
                <c:pt idx="23875">
                  <c:v>25.61</c:v>
                </c:pt>
                <c:pt idx="23876">
                  <c:v>19.149999999999999</c:v>
                </c:pt>
                <c:pt idx="23877">
                  <c:v>43.11</c:v>
                </c:pt>
                <c:pt idx="23878">
                  <c:v>15.01</c:v>
                </c:pt>
                <c:pt idx="23879">
                  <c:v>29.25</c:v>
                </c:pt>
                <c:pt idx="23880">
                  <c:v>10.51</c:v>
                </c:pt>
                <c:pt idx="23881">
                  <c:v>60.86</c:v>
                </c:pt>
                <c:pt idx="23882">
                  <c:v>79.709999999999994</c:v>
                </c:pt>
                <c:pt idx="23883">
                  <c:v>34.700000000000003</c:v>
                </c:pt>
                <c:pt idx="23884">
                  <c:v>35.24</c:v>
                </c:pt>
                <c:pt idx="23885">
                  <c:v>16.14</c:v>
                </c:pt>
                <c:pt idx="23886">
                  <c:v>25.8</c:v>
                </c:pt>
                <c:pt idx="23887">
                  <c:v>18.940000000000001</c:v>
                </c:pt>
                <c:pt idx="23888">
                  <c:v>42.9</c:v>
                </c:pt>
                <c:pt idx="23889">
                  <c:v>15.15</c:v>
                </c:pt>
                <c:pt idx="23890">
                  <c:v>29.45</c:v>
                </c:pt>
                <c:pt idx="23891">
                  <c:v>10.7</c:v>
                </c:pt>
                <c:pt idx="23892">
                  <c:v>61.09</c:v>
                </c:pt>
                <c:pt idx="23893">
                  <c:v>79.53</c:v>
                </c:pt>
                <c:pt idx="23894">
                  <c:v>34.51</c:v>
                </c:pt>
                <c:pt idx="23895">
                  <c:v>35.46</c:v>
                </c:pt>
                <c:pt idx="23896">
                  <c:v>15.99</c:v>
                </c:pt>
                <c:pt idx="23897">
                  <c:v>26</c:v>
                </c:pt>
                <c:pt idx="23898">
                  <c:v>18.73</c:v>
                </c:pt>
                <c:pt idx="23899">
                  <c:v>42.68</c:v>
                </c:pt>
                <c:pt idx="23900">
                  <c:v>15.3</c:v>
                </c:pt>
                <c:pt idx="23901">
                  <c:v>29.65</c:v>
                </c:pt>
                <c:pt idx="23902">
                  <c:v>10.89</c:v>
                </c:pt>
                <c:pt idx="23903">
                  <c:v>61.31</c:v>
                </c:pt>
                <c:pt idx="23904">
                  <c:v>79.349999999999994</c:v>
                </c:pt>
                <c:pt idx="23905">
                  <c:v>34.32</c:v>
                </c:pt>
                <c:pt idx="23906">
                  <c:v>35.68</c:v>
                </c:pt>
                <c:pt idx="23907">
                  <c:v>15.84</c:v>
                </c:pt>
                <c:pt idx="23908">
                  <c:v>26.19</c:v>
                </c:pt>
                <c:pt idx="23909">
                  <c:v>18.53</c:v>
                </c:pt>
                <c:pt idx="23910">
                  <c:v>42.47</c:v>
                </c:pt>
                <c:pt idx="23911">
                  <c:v>15.44</c:v>
                </c:pt>
                <c:pt idx="23912">
                  <c:v>29.85</c:v>
                </c:pt>
                <c:pt idx="23913">
                  <c:v>11.08</c:v>
                </c:pt>
                <c:pt idx="23914">
                  <c:v>61.54</c:v>
                </c:pt>
                <c:pt idx="23915">
                  <c:v>79.16</c:v>
                </c:pt>
                <c:pt idx="23916">
                  <c:v>34.14</c:v>
                </c:pt>
                <c:pt idx="23917">
                  <c:v>35.9</c:v>
                </c:pt>
                <c:pt idx="23918">
                  <c:v>15.7</c:v>
                </c:pt>
                <c:pt idx="23919">
                  <c:v>26.38</c:v>
                </c:pt>
                <c:pt idx="23920">
                  <c:v>18.32</c:v>
                </c:pt>
                <c:pt idx="23921">
                  <c:v>42.25</c:v>
                </c:pt>
                <c:pt idx="23922">
                  <c:v>15.58</c:v>
                </c:pt>
                <c:pt idx="23923">
                  <c:v>30.05</c:v>
                </c:pt>
                <c:pt idx="23924">
                  <c:v>11.27</c:v>
                </c:pt>
                <c:pt idx="23925">
                  <c:v>61.76</c:v>
                </c:pt>
                <c:pt idx="23926">
                  <c:v>78.98</c:v>
                </c:pt>
                <c:pt idx="23927">
                  <c:v>33.950000000000003</c:v>
                </c:pt>
                <c:pt idx="23928">
                  <c:v>36.119999999999997</c:v>
                </c:pt>
                <c:pt idx="23929">
                  <c:v>15.55</c:v>
                </c:pt>
                <c:pt idx="23930">
                  <c:v>26.57</c:v>
                </c:pt>
                <c:pt idx="23931">
                  <c:v>18.12</c:v>
                </c:pt>
                <c:pt idx="23932">
                  <c:v>42.04</c:v>
                </c:pt>
                <c:pt idx="23933">
                  <c:v>15.73</c:v>
                </c:pt>
                <c:pt idx="23934">
                  <c:v>30.25</c:v>
                </c:pt>
                <c:pt idx="23935">
                  <c:v>11.46</c:v>
                </c:pt>
                <c:pt idx="23936">
                  <c:v>61.99</c:v>
                </c:pt>
                <c:pt idx="23937">
                  <c:v>78.78</c:v>
                </c:pt>
                <c:pt idx="23938">
                  <c:v>33.76</c:v>
                </c:pt>
                <c:pt idx="23939">
                  <c:v>36.340000000000003</c:v>
                </c:pt>
                <c:pt idx="23940">
                  <c:v>15.4</c:v>
                </c:pt>
                <c:pt idx="23941">
                  <c:v>26.77</c:v>
                </c:pt>
                <c:pt idx="23942">
                  <c:v>17.91</c:v>
                </c:pt>
                <c:pt idx="23943">
                  <c:v>41.82</c:v>
                </c:pt>
                <c:pt idx="23944">
                  <c:v>15.87</c:v>
                </c:pt>
                <c:pt idx="23945">
                  <c:v>30.45</c:v>
                </c:pt>
                <c:pt idx="23946">
                  <c:v>11.65</c:v>
                </c:pt>
                <c:pt idx="23947">
                  <c:v>62.21</c:v>
                </c:pt>
                <c:pt idx="23948">
                  <c:v>78.59</c:v>
                </c:pt>
                <c:pt idx="23949">
                  <c:v>33.58</c:v>
                </c:pt>
                <c:pt idx="23950">
                  <c:v>36.56</c:v>
                </c:pt>
                <c:pt idx="23951">
                  <c:v>15.25</c:v>
                </c:pt>
                <c:pt idx="23952">
                  <c:v>26.96</c:v>
                </c:pt>
                <c:pt idx="23953">
                  <c:v>17.71</c:v>
                </c:pt>
                <c:pt idx="23954">
                  <c:v>41.6</c:v>
                </c:pt>
                <c:pt idx="23955">
                  <c:v>16.02</c:v>
                </c:pt>
                <c:pt idx="23956">
                  <c:v>30.65</c:v>
                </c:pt>
                <c:pt idx="23957">
                  <c:v>11.85</c:v>
                </c:pt>
                <c:pt idx="23958">
                  <c:v>62.44</c:v>
                </c:pt>
                <c:pt idx="23959">
                  <c:v>78.400000000000006</c:v>
                </c:pt>
                <c:pt idx="23960">
                  <c:v>33.39</c:v>
                </c:pt>
                <c:pt idx="23961">
                  <c:v>36.79</c:v>
                </c:pt>
                <c:pt idx="23962">
                  <c:v>15.1</c:v>
                </c:pt>
                <c:pt idx="23963">
                  <c:v>27.15</c:v>
                </c:pt>
                <c:pt idx="23964">
                  <c:v>17.5</c:v>
                </c:pt>
                <c:pt idx="23965">
                  <c:v>41.39</c:v>
                </c:pt>
                <c:pt idx="23966">
                  <c:v>16.16</c:v>
                </c:pt>
                <c:pt idx="23967">
                  <c:v>30.85</c:v>
                </c:pt>
                <c:pt idx="23968">
                  <c:v>12.04</c:v>
                </c:pt>
                <c:pt idx="23969">
                  <c:v>62.66</c:v>
                </c:pt>
                <c:pt idx="23970">
                  <c:v>78.2</c:v>
                </c:pt>
                <c:pt idx="23971">
                  <c:v>33.200000000000003</c:v>
                </c:pt>
                <c:pt idx="23972">
                  <c:v>37.01</c:v>
                </c:pt>
                <c:pt idx="23973">
                  <c:v>14.96</c:v>
                </c:pt>
                <c:pt idx="23974">
                  <c:v>27.34</c:v>
                </c:pt>
                <c:pt idx="23975">
                  <c:v>17.3</c:v>
                </c:pt>
                <c:pt idx="23976">
                  <c:v>41.17</c:v>
                </c:pt>
                <c:pt idx="23977">
                  <c:v>16.3</c:v>
                </c:pt>
                <c:pt idx="23978">
                  <c:v>31.05</c:v>
                </c:pt>
                <c:pt idx="23979">
                  <c:v>12.23</c:v>
                </c:pt>
                <c:pt idx="23980">
                  <c:v>62.89</c:v>
                </c:pt>
                <c:pt idx="23981">
                  <c:v>78</c:v>
                </c:pt>
                <c:pt idx="23982">
                  <c:v>33.01</c:v>
                </c:pt>
                <c:pt idx="23983">
                  <c:v>37.229999999999997</c:v>
                </c:pt>
                <c:pt idx="23984">
                  <c:v>14.81</c:v>
                </c:pt>
                <c:pt idx="23985">
                  <c:v>27.54</c:v>
                </c:pt>
                <c:pt idx="23986">
                  <c:v>17.100000000000001</c:v>
                </c:pt>
                <c:pt idx="23987">
                  <c:v>40.96</c:v>
                </c:pt>
                <c:pt idx="23988">
                  <c:v>16.45</c:v>
                </c:pt>
                <c:pt idx="23989">
                  <c:v>31.26</c:v>
                </c:pt>
                <c:pt idx="23990">
                  <c:v>12.42</c:v>
                </c:pt>
                <c:pt idx="23991">
                  <c:v>63.11</c:v>
                </c:pt>
                <c:pt idx="23992">
                  <c:v>77.790000000000006</c:v>
                </c:pt>
                <c:pt idx="23993">
                  <c:v>32.82</c:v>
                </c:pt>
                <c:pt idx="23994">
                  <c:v>37.450000000000003</c:v>
                </c:pt>
                <c:pt idx="23995">
                  <c:v>14.66</c:v>
                </c:pt>
                <c:pt idx="23996">
                  <c:v>27.73</c:v>
                </c:pt>
                <c:pt idx="23997">
                  <c:v>16.89</c:v>
                </c:pt>
                <c:pt idx="23998">
                  <c:v>40.74</c:v>
                </c:pt>
                <c:pt idx="23999">
                  <c:v>16.59</c:v>
                </c:pt>
                <c:pt idx="24000">
                  <c:v>31.46</c:v>
                </c:pt>
                <c:pt idx="24001">
                  <c:v>12.62</c:v>
                </c:pt>
                <c:pt idx="24002">
                  <c:v>63.34</c:v>
                </c:pt>
                <c:pt idx="24003">
                  <c:v>77.59</c:v>
                </c:pt>
                <c:pt idx="24004">
                  <c:v>32.64</c:v>
                </c:pt>
                <c:pt idx="24005">
                  <c:v>37.68</c:v>
                </c:pt>
                <c:pt idx="24006">
                  <c:v>14.51</c:v>
                </c:pt>
                <c:pt idx="24007">
                  <c:v>27.92</c:v>
                </c:pt>
                <c:pt idx="24008">
                  <c:v>16.690000000000001</c:v>
                </c:pt>
                <c:pt idx="24009">
                  <c:v>40.53</c:v>
                </c:pt>
                <c:pt idx="24010">
                  <c:v>16.739999999999998</c:v>
                </c:pt>
                <c:pt idx="24011">
                  <c:v>31.66</c:v>
                </c:pt>
                <c:pt idx="24012">
                  <c:v>12.81</c:v>
                </c:pt>
                <c:pt idx="24013">
                  <c:v>63.56</c:v>
                </c:pt>
                <c:pt idx="24014">
                  <c:v>77.38</c:v>
                </c:pt>
                <c:pt idx="24015">
                  <c:v>32.450000000000003</c:v>
                </c:pt>
                <c:pt idx="24016">
                  <c:v>37.9</c:v>
                </c:pt>
                <c:pt idx="24017">
                  <c:v>14.37</c:v>
                </c:pt>
                <c:pt idx="24018">
                  <c:v>28.12</c:v>
                </c:pt>
                <c:pt idx="24019">
                  <c:v>16.489999999999998</c:v>
                </c:pt>
                <c:pt idx="24020">
                  <c:v>40.31</c:v>
                </c:pt>
                <c:pt idx="24021">
                  <c:v>16.88</c:v>
                </c:pt>
                <c:pt idx="24022">
                  <c:v>31.86</c:v>
                </c:pt>
                <c:pt idx="24023">
                  <c:v>13.01</c:v>
                </c:pt>
                <c:pt idx="24024">
                  <c:v>63.79</c:v>
                </c:pt>
                <c:pt idx="24025">
                  <c:v>77.180000000000007</c:v>
                </c:pt>
                <c:pt idx="24026">
                  <c:v>32.26</c:v>
                </c:pt>
                <c:pt idx="24027">
                  <c:v>38.119999999999997</c:v>
                </c:pt>
                <c:pt idx="24028">
                  <c:v>14.22</c:v>
                </c:pt>
                <c:pt idx="24029">
                  <c:v>28.31</c:v>
                </c:pt>
                <c:pt idx="24030">
                  <c:v>16.29</c:v>
                </c:pt>
                <c:pt idx="24031">
                  <c:v>40.1</c:v>
                </c:pt>
                <c:pt idx="24032">
                  <c:v>17.02</c:v>
                </c:pt>
                <c:pt idx="24033">
                  <c:v>32.06</c:v>
                </c:pt>
                <c:pt idx="24034">
                  <c:v>13.2</c:v>
                </c:pt>
                <c:pt idx="24035">
                  <c:v>64.010000000000005</c:v>
                </c:pt>
                <c:pt idx="24036">
                  <c:v>76.97</c:v>
                </c:pt>
                <c:pt idx="24037">
                  <c:v>32.07</c:v>
                </c:pt>
                <c:pt idx="24038">
                  <c:v>38.340000000000003</c:v>
                </c:pt>
                <c:pt idx="24039">
                  <c:v>14.07</c:v>
                </c:pt>
                <c:pt idx="24040">
                  <c:v>28.5</c:v>
                </c:pt>
                <c:pt idx="24041">
                  <c:v>16.079999999999998</c:v>
                </c:pt>
                <c:pt idx="24042">
                  <c:v>39.880000000000003</c:v>
                </c:pt>
                <c:pt idx="24043">
                  <c:v>17.170000000000002</c:v>
                </c:pt>
                <c:pt idx="24044">
                  <c:v>32.270000000000003</c:v>
                </c:pt>
                <c:pt idx="24045">
                  <c:v>13.4</c:v>
                </c:pt>
                <c:pt idx="24046">
                  <c:v>64.239999999999995</c:v>
                </c:pt>
                <c:pt idx="24047">
                  <c:v>76.760000000000005</c:v>
                </c:pt>
                <c:pt idx="24048">
                  <c:v>31.88</c:v>
                </c:pt>
                <c:pt idx="24049">
                  <c:v>38.57</c:v>
                </c:pt>
                <c:pt idx="24050">
                  <c:v>13.93</c:v>
                </c:pt>
                <c:pt idx="24051">
                  <c:v>28.69</c:v>
                </c:pt>
                <c:pt idx="24052">
                  <c:v>15.88</c:v>
                </c:pt>
                <c:pt idx="24053">
                  <c:v>39.67</c:v>
                </c:pt>
                <c:pt idx="24054">
                  <c:v>17.309999999999999</c:v>
                </c:pt>
                <c:pt idx="24055">
                  <c:v>32.47</c:v>
                </c:pt>
                <c:pt idx="24056">
                  <c:v>13.59</c:v>
                </c:pt>
                <c:pt idx="24057">
                  <c:v>64.459999999999994</c:v>
                </c:pt>
                <c:pt idx="24058">
                  <c:v>76.540000000000006</c:v>
                </c:pt>
                <c:pt idx="24059">
                  <c:v>31.69</c:v>
                </c:pt>
                <c:pt idx="24060">
                  <c:v>38.79</c:v>
                </c:pt>
                <c:pt idx="24061">
                  <c:v>13.78</c:v>
                </c:pt>
                <c:pt idx="24062">
                  <c:v>28.89</c:v>
                </c:pt>
                <c:pt idx="24063">
                  <c:v>15.68</c:v>
                </c:pt>
                <c:pt idx="24064">
                  <c:v>39.46</c:v>
                </c:pt>
                <c:pt idx="24065">
                  <c:v>17.46</c:v>
                </c:pt>
                <c:pt idx="24066">
                  <c:v>32.67</c:v>
                </c:pt>
                <c:pt idx="24067">
                  <c:v>13.79</c:v>
                </c:pt>
                <c:pt idx="24068">
                  <c:v>64.69</c:v>
                </c:pt>
                <c:pt idx="24069">
                  <c:v>76.33</c:v>
                </c:pt>
                <c:pt idx="24070">
                  <c:v>31.5</c:v>
                </c:pt>
                <c:pt idx="24071">
                  <c:v>39.020000000000003</c:v>
                </c:pt>
                <c:pt idx="24072">
                  <c:v>13.64</c:v>
                </c:pt>
                <c:pt idx="24073">
                  <c:v>29.08</c:v>
                </c:pt>
                <c:pt idx="24074">
                  <c:v>15.48</c:v>
                </c:pt>
                <c:pt idx="24075">
                  <c:v>39.24</c:v>
                </c:pt>
                <c:pt idx="24076">
                  <c:v>17.600000000000001</c:v>
                </c:pt>
                <c:pt idx="24077">
                  <c:v>32.880000000000003</c:v>
                </c:pt>
                <c:pt idx="24078">
                  <c:v>13.98</c:v>
                </c:pt>
                <c:pt idx="24079">
                  <c:v>64.91</c:v>
                </c:pt>
                <c:pt idx="24080">
                  <c:v>76.11</c:v>
                </c:pt>
                <c:pt idx="24081">
                  <c:v>31.32</c:v>
                </c:pt>
                <c:pt idx="24082">
                  <c:v>39.24</c:v>
                </c:pt>
                <c:pt idx="24083">
                  <c:v>13.49</c:v>
                </c:pt>
                <c:pt idx="24084">
                  <c:v>29.27</c:v>
                </c:pt>
                <c:pt idx="24085">
                  <c:v>15.28</c:v>
                </c:pt>
                <c:pt idx="24086">
                  <c:v>39.03</c:v>
                </c:pt>
                <c:pt idx="24087">
                  <c:v>17.739999999999998</c:v>
                </c:pt>
                <c:pt idx="24088">
                  <c:v>33.08</c:v>
                </c:pt>
                <c:pt idx="24089">
                  <c:v>14.18</c:v>
                </c:pt>
                <c:pt idx="24090">
                  <c:v>65.14</c:v>
                </c:pt>
                <c:pt idx="24091">
                  <c:v>75.900000000000006</c:v>
                </c:pt>
                <c:pt idx="24092">
                  <c:v>31.13</c:v>
                </c:pt>
                <c:pt idx="24093">
                  <c:v>39.46</c:v>
                </c:pt>
                <c:pt idx="24094">
                  <c:v>13.34</c:v>
                </c:pt>
                <c:pt idx="24095">
                  <c:v>29.47</c:v>
                </c:pt>
                <c:pt idx="24096">
                  <c:v>15.08</c:v>
                </c:pt>
                <c:pt idx="24097">
                  <c:v>38.81</c:v>
                </c:pt>
                <c:pt idx="24098">
                  <c:v>17.89</c:v>
                </c:pt>
                <c:pt idx="24099">
                  <c:v>33.28</c:v>
                </c:pt>
                <c:pt idx="24100">
                  <c:v>14.38</c:v>
                </c:pt>
                <c:pt idx="24101">
                  <c:v>65.36</c:v>
                </c:pt>
                <c:pt idx="24102">
                  <c:v>75.680000000000007</c:v>
                </c:pt>
                <c:pt idx="24103">
                  <c:v>30.94</c:v>
                </c:pt>
                <c:pt idx="24104">
                  <c:v>39.69</c:v>
                </c:pt>
                <c:pt idx="24105">
                  <c:v>13.2</c:v>
                </c:pt>
                <c:pt idx="24106">
                  <c:v>29.66</c:v>
                </c:pt>
                <c:pt idx="24107">
                  <c:v>14.88</c:v>
                </c:pt>
                <c:pt idx="24108">
                  <c:v>38.6</c:v>
                </c:pt>
                <c:pt idx="24109">
                  <c:v>18.03</c:v>
                </c:pt>
                <c:pt idx="24110">
                  <c:v>33.49</c:v>
                </c:pt>
                <c:pt idx="24111">
                  <c:v>14.57</c:v>
                </c:pt>
                <c:pt idx="24112">
                  <c:v>65.59</c:v>
                </c:pt>
                <c:pt idx="24113">
                  <c:v>75.459999999999994</c:v>
                </c:pt>
                <c:pt idx="24114">
                  <c:v>30.75</c:v>
                </c:pt>
                <c:pt idx="24115">
                  <c:v>39.909999999999997</c:v>
                </c:pt>
                <c:pt idx="24116">
                  <c:v>13.05</c:v>
                </c:pt>
                <c:pt idx="24117">
                  <c:v>29.85</c:v>
                </c:pt>
                <c:pt idx="24118">
                  <c:v>14.68</c:v>
                </c:pt>
                <c:pt idx="24119">
                  <c:v>38.39</c:v>
                </c:pt>
                <c:pt idx="24120">
                  <c:v>18.18</c:v>
                </c:pt>
                <c:pt idx="24121">
                  <c:v>33.69</c:v>
                </c:pt>
                <c:pt idx="24122">
                  <c:v>14.77</c:v>
                </c:pt>
                <c:pt idx="24123">
                  <c:v>65.81</c:v>
                </c:pt>
                <c:pt idx="24124">
                  <c:v>75.239999999999995</c:v>
                </c:pt>
                <c:pt idx="24125">
                  <c:v>30.56</c:v>
                </c:pt>
                <c:pt idx="24126">
                  <c:v>40.14</c:v>
                </c:pt>
                <c:pt idx="24127">
                  <c:v>12.91</c:v>
                </c:pt>
                <c:pt idx="24128">
                  <c:v>30.05</c:v>
                </c:pt>
                <c:pt idx="24129">
                  <c:v>14.48</c:v>
                </c:pt>
                <c:pt idx="24130">
                  <c:v>38.17</c:v>
                </c:pt>
                <c:pt idx="24131">
                  <c:v>18.32</c:v>
                </c:pt>
                <c:pt idx="24132">
                  <c:v>33.9</c:v>
                </c:pt>
                <c:pt idx="24133">
                  <c:v>14.97</c:v>
                </c:pt>
                <c:pt idx="24134">
                  <c:v>66.03</c:v>
                </c:pt>
                <c:pt idx="24135">
                  <c:v>75.02</c:v>
                </c:pt>
                <c:pt idx="24136">
                  <c:v>30.37</c:v>
                </c:pt>
                <c:pt idx="24137">
                  <c:v>40.36</c:v>
                </c:pt>
                <c:pt idx="24138">
                  <c:v>12.76</c:v>
                </c:pt>
                <c:pt idx="24139">
                  <c:v>30.24</c:v>
                </c:pt>
                <c:pt idx="24140">
                  <c:v>14.28</c:v>
                </c:pt>
                <c:pt idx="24141">
                  <c:v>37.96</c:v>
                </c:pt>
                <c:pt idx="24142">
                  <c:v>18.46</c:v>
                </c:pt>
                <c:pt idx="24143">
                  <c:v>34.1</c:v>
                </c:pt>
                <c:pt idx="24144">
                  <c:v>15.17</c:v>
                </c:pt>
                <c:pt idx="24145">
                  <c:v>66.260000000000005</c:v>
                </c:pt>
                <c:pt idx="24146">
                  <c:v>74.8</c:v>
                </c:pt>
                <c:pt idx="24147">
                  <c:v>30.18</c:v>
                </c:pt>
                <c:pt idx="24148">
                  <c:v>40.590000000000003</c:v>
                </c:pt>
                <c:pt idx="24149">
                  <c:v>12.62</c:v>
                </c:pt>
                <c:pt idx="24150">
                  <c:v>30.43</c:v>
                </c:pt>
                <c:pt idx="24151">
                  <c:v>14.09</c:v>
                </c:pt>
                <c:pt idx="24152">
                  <c:v>37.74</c:v>
                </c:pt>
                <c:pt idx="24153">
                  <c:v>18.61</c:v>
                </c:pt>
                <c:pt idx="24154">
                  <c:v>34.31</c:v>
                </c:pt>
                <c:pt idx="24155">
                  <c:v>15.37</c:v>
                </c:pt>
                <c:pt idx="24156">
                  <c:v>66.48</c:v>
                </c:pt>
                <c:pt idx="24157">
                  <c:v>74.58</c:v>
                </c:pt>
                <c:pt idx="24158">
                  <c:v>29.99</c:v>
                </c:pt>
                <c:pt idx="24159">
                  <c:v>40.81</c:v>
                </c:pt>
                <c:pt idx="24160">
                  <c:v>12.47</c:v>
                </c:pt>
                <c:pt idx="24161">
                  <c:v>30.62</c:v>
                </c:pt>
                <c:pt idx="24162">
                  <c:v>13.89</c:v>
                </c:pt>
                <c:pt idx="24163">
                  <c:v>37.53</c:v>
                </c:pt>
                <c:pt idx="24164">
                  <c:v>18.75</c:v>
                </c:pt>
                <c:pt idx="24165">
                  <c:v>34.51</c:v>
                </c:pt>
                <c:pt idx="24166">
                  <c:v>15.57</c:v>
                </c:pt>
                <c:pt idx="24167">
                  <c:v>66.709999999999994</c:v>
                </c:pt>
                <c:pt idx="24168">
                  <c:v>74.349999999999994</c:v>
                </c:pt>
                <c:pt idx="24169">
                  <c:v>29.8</c:v>
                </c:pt>
                <c:pt idx="24170">
                  <c:v>41.04</c:v>
                </c:pt>
                <c:pt idx="24171">
                  <c:v>12.33</c:v>
                </c:pt>
                <c:pt idx="24172">
                  <c:v>30.82</c:v>
                </c:pt>
                <c:pt idx="24173">
                  <c:v>13.69</c:v>
                </c:pt>
                <c:pt idx="24174">
                  <c:v>37.32</c:v>
                </c:pt>
                <c:pt idx="24175">
                  <c:v>18.899999999999999</c:v>
                </c:pt>
                <c:pt idx="24176">
                  <c:v>34.72</c:v>
                </c:pt>
                <c:pt idx="24177">
                  <c:v>15.77</c:v>
                </c:pt>
                <c:pt idx="24178">
                  <c:v>66.930000000000007</c:v>
                </c:pt>
                <c:pt idx="24179">
                  <c:v>74.13</c:v>
                </c:pt>
                <c:pt idx="24180">
                  <c:v>29.61</c:v>
                </c:pt>
                <c:pt idx="24181">
                  <c:v>41.26</c:v>
                </c:pt>
                <c:pt idx="24182">
                  <c:v>12.18</c:v>
                </c:pt>
                <c:pt idx="24183">
                  <c:v>31.01</c:v>
                </c:pt>
                <c:pt idx="24184">
                  <c:v>13.49</c:v>
                </c:pt>
                <c:pt idx="24185">
                  <c:v>37.1</c:v>
                </c:pt>
                <c:pt idx="24186">
                  <c:v>19.04</c:v>
                </c:pt>
                <c:pt idx="24187">
                  <c:v>34.92</c:v>
                </c:pt>
                <c:pt idx="24188">
                  <c:v>15.97</c:v>
                </c:pt>
                <c:pt idx="24189">
                  <c:v>67.16</c:v>
                </c:pt>
                <c:pt idx="24190">
                  <c:v>73.91</c:v>
                </c:pt>
                <c:pt idx="24191">
                  <c:v>29.42</c:v>
                </c:pt>
                <c:pt idx="24192">
                  <c:v>41.49</c:v>
                </c:pt>
                <c:pt idx="24193">
                  <c:v>12.04</c:v>
                </c:pt>
                <c:pt idx="24194">
                  <c:v>31.2</c:v>
                </c:pt>
                <c:pt idx="24195">
                  <c:v>13.3</c:v>
                </c:pt>
                <c:pt idx="24196">
                  <c:v>36.89</c:v>
                </c:pt>
                <c:pt idx="24197">
                  <c:v>19.18</c:v>
                </c:pt>
                <c:pt idx="24198">
                  <c:v>35.130000000000003</c:v>
                </c:pt>
                <c:pt idx="24199">
                  <c:v>16.170000000000002</c:v>
                </c:pt>
                <c:pt idx="24200">
                  <c:v>67.38</c:v>
                </c:pt>
                <c:pt idx="24201">
                  <c:v>73.680000000000007</c:v>
                </c:pt>
                <c:pt idx="24202">
                  <c:v>29.23</c:v>
                </c:pt>
                <c:pt idx="24203">
                  <c:v>41.71</c:v>
                </c:pt>
                <c:pt idx="24204">
                  <c:v>11.9</c:v>
                </c:pt>
                <c:pt idx="24205">
                  <c:v>31.39</c:v>
                </c:pt>
                <c:pt idx="24206">
                  <c:v>13.1</c:v>
                </c:pt>
                <c:pt idx="24207">
                  <c:v>36.68</c:v>
                </c:pt>
                <c:pt idx="24208">
                  <c:v>19.329999999999998</c:v>
                </c:pt>
                <c:pt idx="24209">
                  <c:v>35.33</c:v>
                </c:pt>
                <c:pt idx="24210">
                  <c:v>16.37</c:v>
                </c:pt>
                <c:pt idx="24211">
                  <c:v>67.599999999999994</c:v>
                </c:pt>
                <c:pt idx="24212">
                  <c:v>73.459999999999994</c:v>
                </c:pt>
                <c:pt idx="24213">
                  <c:v>29.04</c:v>
                </c:pt>
                <c:pt idx="24214">
                  <c:v>41.94</c:v>
                </c:pt>
                <c:pt idx="24215">
                  <c:v>11.75</c:v>
                </c:pt>
                <c:pt idx="24216">
                  <c:v>31.59</c:v>
                </c:pt>
                <c:pt idx="24217">
                  <c:v>12.91</c:v>
                </c:pt>
                <c:pt idx="24218">
                  <c:v>36.47</c:v>
                </c:pt>
                <c:pt idx="24219">
                  <c:v>19.47</c:v>
                </c:pt>
                <c:pt idx="24220">
                  <c:v>35.54</c:v>
                </c:pt>
                <c:pt idx="24221">
                  <c:v>16.57</c:v>
                </c:pt>
                <c:pt idx="24222">
                  <c:v>67.819999999999993</c:v>
                </c:pt>
                <c:pt idx="24223">
                  <c:v>73.23</c:v>
                </c:pt>
                <c:pt idx="24224">
                  <c:v>28.85</c:v>
                </c:pt>
                <c:pt idx="24225">
                  <c:v>42.16</c:v>
                </c:pt>
                <c:pt idx="24226">
                  <c:v>11.61</c:v>
                </c:pt>
                <c:pt idx="24227">
                  <c:v>31.78</c:v>
                </c:pt>
                <c:pt idx="24228">
                  <c:v>12.71</c:v>
                </c:pt>
                <c:pt idx="24229">
                  <c:v>36.25</c:v>
                </c:pt>
                <c:pt idx="24230">
                  <c:v>19.62</c:v>
                </c:pt>
                <c:pt idx="24231">
                  <c:v>35.74</c:v>
                </c:pt>
                <c:pt idx="24232">
                  <c:v>16.77</c:v>
                </c:pt>
                <c:pt idx="24233">
                  <c:v>68.05</c:v>
                </c:pt>
                <c:pt idx="24234">
                  <c:v>73</c:v>
                </c:pt>
                <c:pt idx="24235">
                  <c:v>28.66</c:v>
                </c:pt>
                <c:pt idx="24236">
                  <c:v>42.39</c:v>
                </c:pt>
                <c:pt idx="24237">
                  <c:v>11.47</c:v>
                </c:pt>
                <c:pt idx="24238">
                  <c:v>31.97</c:v>
                </c:pt>
                <c:pt idx="24239">
                  <c:v>12.51</c:v>
                </c:pt>
                <c:pt idx="24240">
                  <c:v>36.04</c:v>
                </c:pt>
                <c:pt idx="24241">
                  <c:v>19.760000000000002</c:v>
                </c:pt>
                <c:pt idx="24242">
                  <c:v>35.950000000000003</c:v>
                </c:pt>
                <c:pt idx="24243">
                  <c:v>16.97</c:v>
                </c:pt>
                <c:pt idx="24244">
                  <c:v>68.27</c:v>
                </c:pt>
                <c:pt idx="24245">
                  <c:v>72.77</c:v>
                </c:pt>
                <c:pt idx="24246">
                  <c:v>28.47</c:v>
                </c:pt>
                <c:pt idx="24247">
                  <c:v>42.62</c:v>
                </c:pt>
                <c:pt idx="24248">
                  <c:v>11.32</c:v>
                </c:pt>
                <c:pt idx="24249">
                  <c:v>32.159999999999997</c:v>
                </c:pt>
                <c:pt idx="24250">
                  <c:v>12.32</c:v>
                </c:pt>
                <c:pt idx="24251">
                  <c:v>35.83</c:v>
                </c:pt>
                <c:pt idx="24252">
                  <c:v>19.91</c:v>
                </c:pt>
                <c:pt idx="24253">
                  <c:v>36.159999999999997</c:v>
                </c:pt>
                <c:pt idx="24254">
                  <c:v>17.170000000000002</c:v>
                </c:pt>
                <c:pt idx="24255">
                  <c:v>68.489999999999995</c:v>
                </c:pt>
                <c:pt idx="24256">
                  <c:v>72.55</c:v>
                </c:pt>
                <c:pt idx="24257">
                  <c:v>28.28</c:v>
                </c:pt>
                <c:pt idx="24258">
                  <c:v>42.84</c:v>
                </c:pt>
                <c:pt idx="24259">
                  <c:v>11.18</c:v>
                </c:pt>
                <c:pt idx="24260">
                  <c:v>32.36</c:v>
                </c:pt>
                <c:pt idx="24261">
                  <c:v>12.12</c:v>
                </c:pt>
                <c:pt idx="24262">
                  <c:v>35.619999999999997</c:v>
                </c:pt>
                <c:pt idx="24263">
                  <c:v>20.05</c:v>
                </c:pt>
                <c:pt idx="24264">
                  <c:v>36.36</c:v>
                </c:pt>
                <c:pt idx="24265">
                  <c:v>17.37</c:v>
                </c:pt>
                <c:pt idx="24266">
                  <c:v>68.709999999999994</c:v>
                </c:pt>
                <c:pt idx="24267">
                  <c:v>72.319999999999993</c:v>
                </c:pt>
                <c:pt idx="24268">
                  <c:v>28.09</c:v>
                </c:pt>
                <c:pt idx="24269">
                  <c:v>43.07</c:v>
                </c:pt>
                <c:pt idx="24270">
                  <c:v>11.04</c:v>
                </c:pt>
                <c:pt idx="24271">
                  <c:v>32.549999999999997</c:v>
                </c:pt>
                <c:pt idx="24272">
                  <c:v>11.93</c:v>
                </c:pt>
                <c:pt idx="24273">
                  <c:v>35.409999999999997</c:v>
                </c:pt>
                <c:pt idx="24274">
                  <c:v>20.190000000000001</c:v>
                </c:pt>
                <c:pt idx="24275">
                  <c:v>36.57</c:v>
                </c:pt>
                <c:pt idx="24276">
                  <c:v>17.579999999999998</c:v>
                </c:pt>
                <c:pt idx="24277">
                  <c:v>68.94</c:v>
                </c:pt>
                <c:pt idx="24278">
                  <c:v>72.09</c:v>
                </c:pt>
                <c:pt idx="24279">
                  <c:v>27.89</c:v>
                </c:pt>
                <c:pt idx="24280">
                  <c:v>43.3</c:v>
                </c:pt>
                <c:pt idx="24281">
                  <c:v>10.89</c:v>
                </c:pt>
                <c:pt idx="24282">
                  <c:v>32.74</c:v>
                </c:pt>
                <c:pt idx="24283">
                  <c:v>11.74</c:v>
                </c:pt>
                <c:pt idx="24284">
                  <c:v>35.200000000000003</c:v>
                </c:pt>
                <c:pt idx="24285">
                  <c:v>20.34</c:v>
                </c:pt>
                <c:pt idx="24286">
                  <c:v>36.770000000000003</c:v>
                </c:pt>
                <c:pt idx="24287">
                  <c:v>17.78</c:v>
                </c:pt>
                <c:pt idx="24288">
                  <c:v>69.16</c:v>
                </c:pt>
                <c:pt idx="24289">
                  <c:v>71.86</c:v>
                </c:pt>
                <c:pt idx="24290">
                  <c:v>27.7</c:v>
                </c:pt>
                <c:pt idx="24291">
                  <c:v>43.52</c:v>
                </c:pt>
                <c:pt idx="24292">
                  <c:v>10.75</c:v>
                </c:pt>
                <c:pt idx="24293">
                  <c:v>32.93</c:v>
                </c:pt>
                <c:pt idx="24294">
                  <c:v>11.54</c:v>
                </c:pt>
                <c:pt idx="24295">
                  <c:v>34.979999999999997</c:v>
                </c:pt>
                <c:pt idx="24296">
                  <c:v>20.48</c:v>
                </c:pt>
                <c:pt idx="24297">
                  <c:v>36.979999999999997</c:v>
                </c:pt>
                <c:pt idx="24298">
                  <c:v>17.98</c:v>
                </c:pt>
                <c:pt idx="24299">
                  <c:v>69.38</c:v>
                </c:pt>
                <c:pt idx="24300">
                  <c:v>71.63</c:v>
                </c:pt>
                <c:pt idx="24301">
                  <c:v>27.51</c:v>
                </c:pt>
                <c:pt idx="24302">
                  <c:v>43.75</c:v>
                </c:pt>
                <c:pt idx="24303">
                  <c:v>10.61</c:v>
                </c:pt>
                <c:pt idx="24304">
                  <c:v>33.119999999999997</c:v>
                </c:pt>
                <c:pt idx="24305">
                  <c:v>11.35</c:v>
                </c:pt>
                <c:pt idx="24306">
                  <c:v>34.770000000000003</c:v>
                </c:pt>
                <c:pt idx="24307">
                  <c:v>20.63</c:v>
                </c:pt>
                <c:pt idx="24308">
                  <c:v>37.19</c:v>
                </c:pt>
                <c:pt idx="24309">
                  <c:v>18.190000000000001</c:v>
                </c:pt>
                <c:pt idx="24310">
                  <c:v>69.599999999999994</c:v>
                </c:pt>
                <c:pt idx="24311">
                  <c:v>71.400000000000006</c:v>
                </c:pt>
                <c:pt idx="24312">
                  <c:v>27.32</c:v>
                </c:pt>
                <c:pt idx="24313">
                  <c:v>43.98</c:v>
                </c:pt>
                <c:pt idx="24314">
                  <c:v>10.46</c:v>
                </c:pt>
                <c:pt idx="24315">
                  <c:v>33.32</c:v>
                </c:pt>
                <c:pt idx="24316">
                  <c:v>11.16</c:v>
                </c:pt>
                <c:pt idx="24317">
                  <c:v>34.56</c:v>
                </c:pt>
                <c:pt idx="24318">
                  <c:v>20.77</c:v>
                </c:pt>
                <c:pt idx="24319">
                  <c:v>37.4</c:v>
                </c:pt>
                <c:pt idx="24320">
                  <c:v>18.39</c:v>
                </c:pt>
                <c:pt idx="24321">
                  <c:v>69.819999999999993</c:v>
                </c:pt>
                <c:pt idx="24322">
                  <c:v>71.17</c:v>
                </c:pt>
                <c:pt idx="24323">
                  <c:v>27.13</c:v>
                </c:pt>
                <c:pt idx="24324">
                  <c:v>44.2</c:v>
                </c:pt>
                <c:pt idx="24325">
                  <c:v>10.32</c:v>
                </c:pt>
                <c:pt idx="24326">
                  <c:v>33.51</c:v>
                </c:pt>
                <c:pt idx="24327">
                  <c:v>10.97</c:v>
                </c:pt>
                <c:pt idx="24328">
                  <c:v>34.35</c:v>
                </c:pt>
                <c:pt idx="24329">
                  <c:v>20.92</c:v>
                </c:pt>
                <c:pt idx="24330">
                  <c:v>37.6</c:v>
                </c:pt>
                <c:pt idx="24331">
                  <c:v>18.59</c:v>
                </c:pt>
                <c:pt idx="24332">
                  <c:v>70.040000000000006</c:v>
                </c:pt>
                <c:pt idx="24333">
                  <c:v>70.94</c:v>
                </c:pt>
                <c:pt idx="24334">
                  <c:v>26.94</c:v>
                </c:pt>
                <c:pt idx="24335">
                  <c:v>44.43</c:v>
                </c:pt>
                <c:pt idx="24336">
                  <c:v>10.18</c:v>
                </c:pt>
                <c:pt idx="24337">
                  <c:v>33.700000000000003</c:v>
                </c:pt>
                <c:pt idx="24338">
                  <c:v>10.77</c:v>
                </c:pt>
                <c:pt idx="24339">
                  <c:v>34.14</c:v>
                </c:pt>
                <c:pt idx="24340">
                  <c:v>21.06</c:v>
                </c:pt>
                <c:pt idx="24341">
                  <c:v>37.81</c:v>
                </c:pt>
                <c:pt idx="24342">
                  <c:v>18.8</c:v>
                </c:pt>
                <c:pt idx="24343">
                  <c:v>70.260000000000005</c:v>
                </c:pt>
                <c:pt idx="24344">
                  <c:v>70.709999999999994</c:v>
                </c:pt>
                <c:pt idx="24345">
                  <c:v>26.75</c:v>
                </c:pt>
                <c:pt idx="24346">
                  <c:v>44.66</c:v>
                </c:pt>
                <c:pt idx="24347">
                  <c:v>10.039999999999999</c:v>
                </c:pt>
                <c:pt idx="24348">
                  <c:v>33.89</c:v>
                </c:pt>
                <c:pt idx="24349">
                  <c:v>10.58</c:v>
                </c:pt>
                <c:pt idx="24350">
                  <c:v>33.93</c:v>
                </c:pt>
                <c:pt idx="24351">
                  <c:v>21.2</c:v>
                </c:pt>
                <c:pt idx="24352">
                  <c:v>38.020000000000003</c:v>
                </c:pt>
                <c:pt idx="24353">
                  <c:v>19</c:v>
                </c:pt>
                <c:pt idx="24354">
                  <c:v>70.47</c:v>
                </c:pt>
                <c:pt idx="24355">
                  <c:v>70.48</c:v>
                </c:pt>
                <c:pt idx="24356">
                  <c:v>26.56</c:v>
                </c:pt>
                <c:pt idx="24357">
                  <c:v>44.88</c:v>
                </c:pt>
                <c:pt idx="24358">
                  <c:v>34.08</c:v>
                </c:pt>
                <c:pt idx="24359">
                  <c:v>10.39</c:v>
                </c:pt>
                <c:pt idx="24360">
                  <c:v>33.72</c:v>
                </c:pt>
                <c:pt idx="24361">
                  <c:v>21.35</c:v>
                </c:pt>
                <c:pt idx="24362">
                  <c:v>38.229999999999997</c:v>
                </c:pt>
                <c:pt idx="24363">
                  <c:v>19.21</c:v>
                </c:pt>
                <c:pt idx="24364">
                  <c:v>70.69</c:v>
                </c:pt>
                <c:pt idx="24365">
                  <c:v>70.25</c:v>
                </c:pt>
                <c:pt idx="24366">
                  <c:v>26.37</c:v>
                </c:pt>
                <c:pt idx="24367">
                  <c:v>45.11</c:v>
                </c:pt>
                <c:pt idx="24368">
                  <c:v>34.270000000000003</c:v>
                </c:pt>
                <c:pt idx="24369">
                  <c:v>10.199999999999999</c:v>
                </c:pt>
                <c:pt idx="24370">
                  <c:v>33.51</c:v>
                </c:pt>
                <c:pt idx="24371">
                  <c:v>21.49</c:v>
                </c:pt>
                <c:pt idx="24372">
                  <c:v>38.43</c:v>
                </c:pt>
                <c:pt idx="24373">
                  <c:v>19.41</c:v>
                </c:pt>
                <c:pt idx="24374">
                  <c:v>70.91</c:v>
                </c:pt>
                <c:pt idx="24375">
                  <c:v>70.02</c:v>
                </c:pt>
                <c:pt idx="24376">
                  <c:v>26.18</c:v>
                </c:pt>
                <c:pt idx="24377">
                  <c:v>45.34</c:v>
                </c:pt>
                <c:pt idx="24378">
                  <c:v>34.46</c:v>
                </c:pt>
                <c:pt idx="24379">
                  <c:v>10.01</c:v>
                </c:pt>
                <c:pt idx="24380">
                  <c:v>33.299999999999997</c:v>
                </c:pt>
                <c:pt idx="24381">
                  <c:v>21.64</c:v>
                </c:pt>
                <c:pt idx="24382">
                  <c:v>38.64</c:v>
                </c:pt>
                <c:pt idx="24383">
                  <c:v>19.62</c:v>
                </c:pt>
                <c:pt idx="24384">
                  <c:v>71.13</c:v>
                </c:pt>
                <c:pt idx="24385">
                  <c:v>69.78</c:v>
                </c:pt>
                <c:pt idx="24386">
                  <c:v>25.99</c:v>
                </c:pt>
                <c:pt idx="24387">
                  <c:v>45.57</c:v>
                </c:pt>
                <c:pt idx="24388">
                  <c:v>34.65</c:v>
                </c:pt>
                <c:pt idx="24389">
                  <c:v>33.090000000000003</c:v>
                </c:pt>
                <c:pt idx="24390">
                  <c:v>21.78</c:v>
                </c:pt>
                <c:pt idx="24391">
                  <c:v>38.85</c:v>
                </c:pt>
                <c:pt idx="24392">
                  <c:v>19.829999999999998</c:v>
                </c:pt>
                <c:pt idx="24393">
                  <c:v>71.34</c:v>
                </c:pt>
                <c:pt idx="24394">
                  <c:v>69.55</c:v>
                </c:pt>
                <c:pt idx="24395">
                  <c:v>25.8</c:v>
                </c:pt>
                <c:pt idx="24396">
                  <c:v>45.79</c:v>
                </c:pt>
                <c:pt idx="24397">
                  <c:v>34.840000000000003</c:v>
                </c:pt>
                <c:pt idx="24398">
                  <c:v>32.880000000000003</c:v>
                </c:pt>
                <c:pt idx="24399">
                  <c:v>21.93</c:v>
                </c:pt>
                <c:pt idx="24400">
                  <c:v>39.06</c:v>
                </c:pt>
                <c:pt idx="24401">
                  <c:v>20.03</c:v>
                </c:pt>
                <c:pt idx="24402">
                  <c:v>71.56</c:v>
                </c:pt>
                <c:pt idx="24403">
                  <c:v>69.319999999999993</c:v>
                </c:pt>
                <c:pt idx="24404">
                  <c:v>25.61</c:v>
                </c:pt>
                <c:pt idx="24405">
                  <c:v>46.02</c:v>
                </c:pt>
                <c:pt idx="24406">
                  <c:v>35.03</c:v>
                </c:pt>
                <c:pt idx="24407">
                  <c:v>32.67</c:v>
                </c:pt>
                <c:pt idx="24408">
                  <c:v>22.07</c:v>
                </c:pt>
                <c:pt idx="24409">
                  <c:v>39.270000000000003</c:v>
                </c:pt>
                <c:pt idx="24410">
                  <c:v>20.239999999999998</c:v>
                </c:pt>
                <c:pt idx="24411">
                  <c:v>71.77</c:v>
                </c:pt>
                <c:pt idx="24412">
                  <c:v>69.09</c:v>
                </c:pt>
                <c:pt idx="24413">
                  <c:v>25.42</c:v>
                </c:pt>
                <c:pt idx="24414">
                  <c:v>46.25</c:v>
                </c:pt>
                <c:pt idx="24415">
                  <c:v>35.22</c:v>
                </c:pt>
                <c:pt idx="24416">
                  <c:v>32.46</c:v>
                </c:pt>
                <c:pt idx="24417">
                  <c:v>22.22</c:v>
                </c:pt>
                <c:pt idx="24418">
                  <c:v>39.47</c:v>
                </c:pt>
                <c:pt idx="24419">
                  <c:v>20.45</c:v>
                </c:pt>
                <c:pt idx="24420">
                  <c:v>71.989999999999995</c:v>
                </c:pt>
                <c:pt idx="24421">
                  <c:v>68.86</c:v>
                </c:pt>
                <c:pt idx="24422">
                  <c:v>25.23</c:v>
                </c:pt>
                <c:pt idx="24423">
                  <c:v>46.47</c:v>
                </c:pt>
                <c:pt idx="24424">
                  <c:v>35.409999999999997</c:v>
                </c:pt>
                <c:pt idx="24425">
                  <c:v>32.25</c:v>
                </c:pt>
                <c:pt idx="24426">
                  <c:v>22.36</c:v>
                </c:pt>
                <c:pt idx="24427">
                  <c:v>39.68</c:v>
                </c:pt>
                <c:pt idx="24428">
                  <c:v>20.65</c:v>
                </c:pt>
                <c:pt idx="24429">
                  <c:v>72.2</c:v>
                </c:pt>
                <c:pt idx="24430">
                  <c:v>68.62</c:v>
                </c:pt>
                <c:pt idx="24431">
                  <c:v>25.04</c:v>
                </c:pt>
                <c:pt idx="24432">
                  <c:v>46.7</c:v>
                </c:pt>
                <c:pt idx="24433">
                  <c:v>35.6</c:v>
                </c:pt>
                <c:pt idx="24434">
                  <c:v>32.049999999999997</c:v>
                </c:pt>
                <c:pt idx="24435">
                  <c:v>22.5</c:v>
                </c:pt>
                <c:pt idx="24436">
                  <c:v>39.89</c:v>
                </c:pt>
                <c:pt idx="24437">
                  <c:v>20.86</c:v>
                </c:pt>
                <c:pt idx="24438">
                  <c:v>72.41</c:v>
                </c:pt>
                <c:pt idx="24439">
                  <c:v>68.39</c:v>
                </c:pt>
                <c:pt idx="24440">
                  <c:v>24.85</c:v>
                </c:pt>
                <c:pt idx="24441">
                  <c:v>46.93</c:v>
                </c:pt>
                <c:pt idx="24442">
                  <c:v>35.79</c:v>
                </c:pt>
                <c:pt idx="24443">
                  <c:v>31.84</c:v>
                </c:pt>
                <c:pt idx="24444">
                  <c:v>22.65</c:v>
                </c:pt>
                <c:pt idx="24445">
                  <c:v>40.1</c:v>
                </c:pt>
                <c:pt idx="24446">
                  <c:v>21.07</c:v>
                </c:pt>
                <c:pt idx="24447">
                  <c:v>72.62</c:v>
                </c:pt>
                <c:pt idx="24448">
                  <c:v>68.16</c:v>
                </c:pt>
                <c:pt idx="24449">
                  <c:v>24.66</c:v>
                </c:pt>
                <c:pt idx="24450">
                  <c:v>47.16</c:v>
                </c:pt>
                <c:pt idx="24451">
                  <c:v>35.979999999999997</c:v>
                </c:pt>
                <c:pt idx="24452">
                  <c:v>31.63</c:v>
                </c:pt>
                <c:pt idx="24453">
                  <c:v>22.79</c:v>
                </c:pt>
                <c:pt idx="24454">
                  <c:v>40.31</c:v>
                </c:pt>
                <c:pt idx="24455">
                  <c:v>21.28</c:v>
                </c:pt>
                <c:pt idx="24456">
                  <c:v>72.83</c:v>
                </c:pt>
                <c:pt idx="24457">
                  <c:v>67.92</c:v>
                </c:pt>
                <c:pt idx="24458">
                  <c:v>24.47</c:v>
                </c:pt>
                <c:pt idx="24459">
                  <c:v>47.39</c:v>
                </c:pt>
                <c:pt idx="24460">
                  <c:v>36.17</c:v>
                </c:pt>
                <c:pt idx="24461">
                  <c:v>31.42</c:v>
                </c:pt>
                <c:pt idx="24462">
                  <c:v>22.94</c:v>
                </c:pt>
                <c:pt idx="24463">
                  <c:v>40.520000000000003</c:v>
                </c:pt>
                <c:pt idx="24464">
                  <c:v>21.48</c:v>
                </c:pt>
                <c:pt idx="24465">
                  <c:v>73.040000000000006</c:v>
                </c:pt>
                <c:pt idx="24466">
                  <c:v>67.69</c:v>
                </c:pt>
                <c:pt idx="24467">
                  <c:v>24.28</c:v>
                </c:pt>
                <c:pt idx="24468">
                  <c:v>47.61</c:v>
                </c:pt>
                <c:pt idx="24469">
                  <c:v>36.36</c:v>
                </c:pt>
                <c:pt idx="24470">
                  <c:v>31.21</c:v>
                </c:pt>
                <c:pt idx="24471">
                  <c:v>23.08</c:v>
                </c:pt>
                <c:pt idx="24472">
                  <c:v>40.729999999999997</c:v>
                </c:pt>
                <c:pt idx="24473">
                  <c:v>21.69</c:v>
                </c:pt>
                <c:pt idx="24474">
                  <c:v>73.25</c:v>
                </c:pt>
                <c:pt idx="24475">
                  <c:v>67.459999999999994</c:v>
                </c:pt>
                <c:pt idx="24476">
                  <c:v>24.09</c:v>
                </c:pt>
                <c:pt idx="24477">
                  <c:v>47.84</c:v>
                </c:pt>
                <c:pt idx="24478">
                  <c:v>36.54</c:v>
                </c:pt>
                <c:pt idx="24479">
                  <c:v>31.01</c:v>
                </c:pt>
                <c:pt idx="24480">
                  <c:v>23.23</c:v>
                </c:pt>
                <c:pt idx="24481">
                  <c:v>40.94</c:v>
                </c:pt>
                <c:pt idx="24482">
                  <c:v>21.9</c:v>
                </c:pt>
                <c:pt idx="24483">
                  <c:v>73.459999999999994</c:v>
                </c:pt>
                <c:pt idx="24484">
                  <c:v>67.23</c:v>
                </c:pt>
                <c:pt idx="24485">
                  <c:v>23.9</c:v>
                </c:pt>
                <c:pt idx="24486">
                  <c:v>48.07</c:v>
                </c:pt>
                <c:pt idx="24487">
                  <c:v>36.729999999999997</c:v>
                </c:pt>
                <c:pt idx="24488">
                  <c:v>30.8</c:v>
                </c:pt>
                <c:pt idx="24489">
                  <c:v>23.37</c:v>
                </c:pt>
                <c:pt idx="24490">
                  <c:v>41.14</c:v>
                </c:pt>
                <c:pt idx="24491">
                  <c:v>22.11</c:v>
                </c:pt>
                <c:pt idx="24492">
                  <c:v>73.66</c:v>
                </c:pt>
                <c:pt idx="24493">
                  <c:v>66.989999999999995</c:v>
                </c:pt>
                <c:pt idx="24494">
                  <c:v>23.71</c:v>
                </c:pt>
                <c:pt idx="24495">
                  <c:v>48.3</c:v>
                </c:pt>
                <c:pt idx="24496">
                  <c:v>36.92</c:v>
                </c:pt>
                <c:pt idx="24497">
                  <c:v>30.59</c:v>
                </c:pt>
                <c:pt idx="24498">
                  <c:v>23.52</c:v>
                </c:pt>
                <c:pt idx="24499">
                  <c:v>41.35</c:v>
                </c:pt>
                <c:pt idx="24500">
                  <c:v>22.32</c:v>
                </c:pt>
                <c:pt idx="24501">
                  <c:v>73.87</c:v>
                </c:pt>
                <c:pt idx="24502">
                  <c:v>66.760000000000005</c:v>
                </c:pt>
                <c:pt idx="24503">
                  <c:v>23.52</c:v>
                </c:pt>
                <c:pt idx="24504">
                  <c:v>48.52</c:v>
                </c:pt>
                <c:pt idx="24505">
                  <c:v>37.11</c:v>
                </c:pt>
                <c:pt idx="24506">
                  <c:v>30.38</c:v>
                </c:pt>
                <c:pt idx="24507">
                  <c:v>23.66</c:v>
                </c:pt>
                <c:pt idx="24508">
                  <c:v>41.56</c:v>
                </c:pt>
                <c:pt idx="24509">
                  <c:v>22.53</c:v>
                </c:pt>
                <c:pt idx="24510">
                  <c:v>74.069999999999993</c:v>
                </c:pt>
                <c:pt idx="24511">
                  <c:v>66.53</c:v>
                </c:pt>
                <c:pt idx="24512">
                  <c:v>23.33</c:v>
                </c:pt>
                <c:pt idx="24513">
                  <c:v>48.75</c:v>
                </c:pt>
                <c:pt idx="24514">
                  <c:v>37.29</c:v>
                </c:pt>
                <c:pt idx="24515">
                  <c:v>30.18</c:v>
                </c:pt>
                <c:pt idx="24516">
                  <c:v>23.81</c:v>
                </c:pt>
                <c:pt idx="24517">
                  <c:v>41.77</c:v>
                </c:pt>
                <c:pt idx="24518">
                  <c:v>22.74</c:v>
                </c:pt>
                <c:pt idx="24519">
                  <c:v>74.27</c:v>
                </c:pt>
                <c:pt idx="24520">
                  <c:v>66.3</c:v>
                </c:pt>
                <c:pt idx="24521">
                  <c:v>23.15</c:v>
                </c:pt>
                <c:pt idx="24522">
                  <c:v>48.98</c:v>
                </c:pt>
                <c:pt idx="24523">
                  <c:v>37.479999999999997</c:v>
                </c:pt>
                <c:pt idx="24524">
                  <c:v>29.97</c:v>
                </c:pt>
                <c:pt idx="24525">
                  <c:v>23.95</c:v>
                </c:pt>
                <c:pt idx="24526">
                  <c:v>41.98</c:v>
                </c:pt>
                <c:pt idx="24527">
                  <c:v>22.95</c:v>
                </c:pt>
                <c:pt idx="24528">
                  <c:v>74.47</c:v>
                </c:pt>
                <c:pt idx="24529">
                  <c:v>66.06</c:v>
                </c:pt>
                <c:pt idx="24530">
                  <c:v>22.96</c:v>
                </c:pt>
                <c:pt idx="24531">
                  <c:v>49.21</c:v>
                </c:pt>
                <c:pt idx="24532">
                  <c:v>37.659999999999997</c:v>
                </c:pt>
                <c:pt idx="24533">
                  <c:v>29.77</c:v>
                </c:pt>
                <c:pt idx="24534">
                  <c:v>24.1</c:v>
                </c:pt>
                <c:pt idx="24535">
                  <c:v>42.19</c:v>
                </c:pt>
                <c:pt idx="24536">
                  <c:v>23.16</c:v>
                </c:pt>
                <c:pt idx="24537">
                  <c:v>74.67</c:v>
                </c:pt>
                <c:pt idx="24538">
                  <c:v>65.83</c:v>
                </c:pt>
                <c:pt idx="24539">
                  <c:v>22.77</c:v>
                </c:pt>
                <c:pt idx="24540">
                  <c:v>49.43</c:v>
                </c:pt>
                <c:pt idx="24541">
                  <c:v>37.85</c:v>
                </c:pt>
                <c:pt idx="24542">
                  <c:v>29.56</c:v>
                </c:pt>
                <c:pt idx="24543">
                  <c:v>24.24</c:v>
                </c:pt>
                <c:pt idx="24544">
                  <c:v>42.4</c:v>
                </c:pt>
                <c:pt idx="24545">
                  <c:v>23.37</c:v>
                </c:pt>
                <c:pt idx="24546">
                  <c:v>74.87</c:v>
                </c:pt>
                <c:pt idx="24547">
                  <c:v>65.599999999999994</c:v>
                </c:pt>
                <c:pt idx="24548">
                  <c:v>22.58</c:v>
                </c:pt>
                <c:pt idx="24549">
                  <c:v>49.66</c:v>
                </c:pt>
                <c:pt idx="24550">
                  <c:v>38.04</c:v>
                </c:pt>
                <c:pt idx="24551">
                  <c:v>29.35</c:v>
                </c:pt>
                <c:pt idx="24552">
                  <c:v>24.39</c:v>
                </c:pt>
                <c:pt idx="24553">
                  <c:v>42.61</c:v>
                </c:pt>
                <c:pt idx="24554">
                  <c:v>23.58</c:v>
                </c:pt>
                <c:pt idx="24555">
                  <c:v>75.069999999999993</c:v>
                </c:pt>
                <c:pt idx="24556">
                  <c:v>65.37</c:v>
                </c:pt>
                <c:pt idx="24557">
                  <c:v>22.39</c:v>
                </c:pt>
                <c:pt idx="24558">
                  <c:v>49.89</c:v>
                </c:pt>
                <c:pt idx="24559">
                  <c:v>38.22</c:v>
                </c:pt>
                <c:pt idx="24560">
                  <c:v>29.15</c:v>
                </c:pt>
                <c:pt idx="24561">
                  <c:v>24.53</c:v>
                </c:pt>
                <c:pt idx="24562">
                  <c:v>42.82</c:v>
                </c:pt>
                <c:pt idx="24563">
                  <c:v>23.8</c:v>
                </c:pt>
                <c:pt idx="24564">
                  <c:v>75.260000000000005</c:v>
                </c:pt>
                <c:pt idx="24565">
                  <c:v>65.13</c:v>
                </c:pt>
                <c:pt idx="24566">
                  <c:v>22.2</c:v>
                </c:pt>
                <c:pt idx="24567">
                  <c:v>50.11</c:v>
                </c:pt>
                <c:pt idx="24568">
                  <c:v>38.409999999999997</c:v>
                </c:pt>
                <c:pt idx="24569">
                  <c:v>28.94</c:v>
                </c:pt>
                <c:pt idx="24570">
                  <c:v>24.68</c:v>
                </c:pt>
                <c:pt idx="24571">
                  <c:v>43.03</c:v>
                </c:pt>
                <c:pt idx="24572">
                  <c:v>24.01</c:v>
                </c:pt>
                <c:pt idx="24573">
                  <c:v>75.45</c:v>
                </c:pt>
                <c:pt idx="24574">
                  <c:v>64.900000000000006</c:v>
                </c:pt>
                <c:pt idx="24575">
                  <c:v>50.34</c:v>
                </c:pt>
                <c:pt idx="24576">
                  <c:v>38.590000000000003</c:v>
                </c:pt>
                <c:pt idx="24577">
                  <c:v>28.74</c:v>
                </c:pt>
                <c:pt idx="24578">
                  <c:v>24.82</c:v>
                </c:pt>
                <c:pt idx="24579">
                  <c:v>43.24</c:v>
                </c:pt>
                <c:pt idx="24580">
                  <c:v>24.22</c:v>
                </c:pt>
                <c:pt idx="24581">
                  <c:v>75.64</c:v>
                </c:pt>
                <c:pt idx="24582">
                  <c:v>64.67</c:v>
                </c:pt>
                <c:pt idx="24583">
                  <c:v>21.82</c:v>
                </c:pt>
                <c:pt idx="24584">
                  <c:v>50.57</c:v>
                </c:pt>
                <c:pt idx="24585">
                  <c:v>38.770000000000003</c:v>
                </c:pt>
                <c:pt idx="24586">
                  <c:v>28.53</c:v>
                </c:pt>
                <c:pt idx="24587">
                  <c:v>24.97</c:v>
                </c:pt>
                <c:pt idx="24588">
                  <c:v>43.45</c:v>
                </c:pt>
                <c:pt idx="24589">
                  <c:v>24.43</c:v>
                </c:pt>
                <c:pt idx="24590">
                  <c:v>75.83</c:v>
                </c:pt>
                <c:pt idx="24591">
                  <c:v>64.44</c:v>
                </c:pt>
                <c:pt idx="24592">
                  <c:v>21.64</c:v>
                </c:pt>
                <c:pt idx="24593">
                  <c:v>50.8</c:v>
                </c:pt>
                <c:pt idx="24594">
                  <c:v>38.96</c:v>
                </c:pt>
                <c:pt idx="24595">
                  <c:v>28.33</c:v>
                </c:pt>
                <c:pt idx="24596">
                  <c:v>25.11</c:v>
                </c:pt>
                <c:pt idx="24597">
                  <c:v>43.66</c:v>
                </c:pt>
                <c:pt idx="24598">
                  <c:v>24.64</c:v>
                </c:pt>
                <c:pt idx="24599">
                  <c:v>76.02</c:v>
                </c:pt>
                <c:pt idx="24600">
                  <c:v>64.2</c:v>
                </c:pt>
                <c:pt idx="24601">
                  <c:v>21.45</c:v>
                </c:pt>
                <c:pt idx="24602">
                  <c:v>51.02</c:v>
                </c:pt>
                <c:pt idx="24603">
                  <c:v>39.14</c:v>
                </c:pt>
                <c:pt idx="24604">
                  <c:v>28.13</c:v>
                </c:pt>
                <c:pt idx="24605">
                  <c:v>25.26</c:v>
                </c:pt>
                <c:pt idx="24606">
                  <c:v>43.87</c:v>
                </c:pt>
                <c:pt idx="24607">
                  <c:v>24.86</c:v>
                </c:pt>
                <c:pt idx="24608">
                  <c:v>76.209999999999994</c:v>
                </c:pt>
                <c:pt idx="24609">
                  <c:v>63.97</c:v>
                </c:pt>
                <c:pt idx="24610">
                  <c:v>21.26</c:v>
                </c:pt>
                <c:pt idx="24611">
                  <c:v>51.25</c:v>
                </c:pt>
                <c:pt idx="24612">
                  <c:v>39.32</c:v>
                </c:pt>
                <c:pt idx="24613">
                  <c:v>27.92</c:v>
                </c:pt>
                <c:pt idx="24614">
                  <c:v>25.41</c:v>
                </c:pt>
                <c:pt idx="24615">
                  <c:v>44.08</c:v>
                </c:pt>
                <c:pt idx="24616">
                  <c:v>25.07</c:v>
                </c:pt>
                <c:pt idx="24617">
                  <c:v>76.39</c:v>
                </c:pt>
                <c:pt idx="24618">
                  <c:v>63.74</c:v>
                </c:pt>
                <c:pt idx="24619">
                  <c:v>21.07</c:v>
                </c:pt>
                <c:pt idx="24620">
                  <c:v>51.48</c:v>
                </c:pt>
                <c:pt idx="24621">
                  <c:v>39.5</c:v>
                </c:pt>
                <c:pt idx="24622">
                  <c:v>27.72</c:v>
                </c:pt>
                <c:pt idx="24623">
                  <c:v>25.55</c:v>
                </c:pt>
                <c:pt idx="24624">
                  <c:v>44.29</c:v>
                </c:pt>
                <c:pt idx="24625">
                  <c:v>25.28</c:v>
                </c:pt>
                <c:pt idx="24626">
                  <c:v>76.569999999999993</c:v>
                </c:pt>
                <c:pt idx="24627">
                  <c:v>63.51</c:v>
                </c:pt>
                <c:pt idx="24628">
                  <c:v>20.89</c:v>
                </c:pt>
                <c:pt idx="24629">
                  <c:v>51.7</c:v>
                </c:pt>
                <c:pt idx="24630">
                  <c:v>39.69</c:v>
                </c:pt>
                <c:pt idx="24631">
                  <c:v>27.52</c:v>
                </c:pt>
                <c:pt idx="24632">
                  <c:v>25.7</c:v>
                </c:pt>
                <c:pt idx="24633">
                  <c:v>44.5</c:v>
                </c:pt>
                <c:pt idx="24634">
                  <c:v>25.5</c:v>
                </c:pt>
                <c:pt idx="24635">
                  <c:v>76.75</c:v>
                </c:pt>
                <c:pt idx="24636">
                  <c:v>63.28</c:v>
                </c:pt>
                <c:pt idx="24637">
                  <c:v>20.7</c:v>
                </c:pt>
                <c:pt idx="24638">
                  <c:v>51.93</c:v>
                </c:pt>
                <c:pt idx="24639">
                  <c:v>39.869999999999997</c:v>
                </c:pt>
                <c:pt idx="24640">
                  <c:v>27.31</c:v>
                </c:pt>
                <c:pt idx="24641">
                  <c:v>25.84</c:v>
                </c:pt>
                <c:pt idx="24642">
                  <c:v>44.71</c:v>
                </c:pt>
                <c:pt idx="24643">
                  <c:v>25.71</c:v>
                </c:pt>
                <c:pt idx="24644">
                  <c:v>76.92</c:v>
                </c:pt>
                <c:pt idx="24645">
                  <c:v>63.04</c:v>
                </c:pt>
                <c:pt idx="24646">
                  <c:v>20.51</c:v>
                </c:pt>
                <c:pt idx="24647">
                  <c:v>52.16</c:v>
                </c:pt>
                <c:pt idx="24648">
                  <c:v>40.049999999999997</c:v>
                </c:pt>
                <c:pt idx="24649">
                  <c:v>27.11</c:v>
                </c:pt>
                <c:pt idx="24650">
                  <c:v>25.99</c:v>
                </c:pt>
                <c:pt idx="24651">
                  <c:v>44.92</c:v>
                </c:pt>
                <c:pt idx="24652">
                  <c:v>25.92</c:v>
                </c:pt>
                <c:pt idx="24653">
                  <c:v>77.09</c:v>
                </c:pt>
                <c:pt idx="24654">
                  <c:v>62.81</c:v>
                </c:pt>
                <c:pt idx="24655">
                  <c:v>20.32</c:v>
                </c:pt>
                <c:pt idx="24656">
                  <c:v>52.38</c:v>
                </c:pt>
                <c:pt idx="24657">
                  <c:v>40.229999999999997</c:v>
                </c:pt>
                <c:pt idx="24658">
                  <c:v>26.91</c:v>
                </c:pt>
                <c:pt idx="24659">
                  <c:v>26.13</c:v>
                </c:pt>
                <c:pt idx="24660">
                  <c:v>45.13</c:v>
                </c:pt>
                <c:pt idx="24661">
                  <c:v>26.14</c:v>
                </c:pt>
                <c:pt idx="24662">
                  <c:v>77.260000000000005</c:v>
                </c:pt>
                <c:pt idx="24663">
                  <c:v>62.58</c:v>
                </c:pt>
                <c:pt idx="24664">
                  <c:v>20.14</c:v>
                </c:pt>
                <c:pt idx="24665">
                  <c:v>52.61</c:v>
                </c:pt>
                <c:pt idx="24666">
                  <c:v>40.409999999999997</c:v>
                </c:pt>
                <c:pt idx="24667">
                  <c:v>26.7</c:v>
                </c:pt>
                <c:pt idx="24668">
                  <c:v>26.28</c:v>
                </c:pt>
                <c:pt idx="24669">
                  <c:v>45.34</c:v>
                </c:pt>
                <c:pt idx="24670">
                  <c:v>26.35</c:v>
                </c:pt>
                <c:pt idx="24671">
                  <c:v>77.430000000000007</c:v>
                </c:pt>
                <c:pt idx="24672">
                  <c:v>62.35</c:v>
                </c:pt>
                <c:pt idx="24673">
                  <c:v>19.95</c:v>
                </c:pt>
                <c:pt idx="24674">
                  <c:v>52.83</c:v>
                </c:pt>
                <c:pt idx="24675">
                  <c:v>40.590000000000003</c:v>
                </c:pt>
                <c:pt idx="24676">
                  <c:v>26.5</c:v>
                </c:pt>
                <c:pt idx="24677">
                  <c:v>26.43</c:v>
                </c:pt>
                <c:pt idx="24678">
                  <c:v>45.55</c:v>
                </c:pt>
                <c:pt idx="24679">
                  <c:v>26.57</c:v>
                </c:pt>
                <c:pt idx="24680">
                  <c:v>77.59</c:v>
                </c:pt>
                <c:pt idx="24681">
                  <c:v>62.12</c:v>
                </c:pt>
                <c:pt idx="24682">
                  <c:v>19.760000000000002</c:v>
                </c:pt>
                <c:pt idx="24683">
                  <c:v>53.06</c:v>
                </c:pt>
                <c:pt idx="24684">
                  <c:v>40.770000000000003</c:v>
                </c:pt>
                <c:pt idx="24685">
                  <c:v>26.3</c:v>
                </c:pt>
                <c:pt idx="24686">
                  <c:v>26.57</c:v>
                </c:pt>
                <c:pt idx="24687">
                  <c:v>45.76</c:v>
                </c:pt>
                <c:pt idx="24688">
                  <c:v>26.78</c:v>
                </c:pt>
                <c:pt idx="24689">
                  <c:v>77.75</c:v>
                </c:pt>
                <c:pt idx="24690">
                  <c:v>61.89</c:v>
                </c:pt>
                <c:pt idx="24691">
                  <c:v>19.579999999999998</c:v>
                </c:pt>
                <c:pt idx="24692">
                  <c:v>53.28</c:v>
                </c:pt>
                <c:pt idx="24693">
                  <c:v>40.94</c:v>
                </c:pt>
                <c:pt idx="24694">
                  <c:v>26.1</c:v>
                </c:pt>
                <c:pt idx="24695">
                  <c:v>26.72</c:v>
                </c:pt>
                <c:pt idx="24696">
                  <c:v>45.97</c:v>
                </c:pt>
                <c:pt idx="24697">
                  <c:v>27</c:v>
                </c:pt>
                <c:pt idx="24698">
                  <c:v>77.91</c:v>
                </c:pt>
                <c:pt idx="24699">
                  <c:v>61.66</c:v>
                </c:pt>
                <c:pt idx="24700">
                  <c:v>19.39</c:v>
                </c:pt>
                <c:pt idx="24701">
                  <c:v>53.51</c:v>
                </c:pt>
                <c:pt idx="24702">
                  <c:v>41.12</c:v>
                </c:pt>
                <c:pt idx="24703">
                  <c:v>25.9</c:v>
                </c:pt>
                <c:pt idx="24704">
                  <c:v>26.86</c:v>
                </c:pt>
                <c:pt idx="24705">
                  <c:v>46.18</c:v>
                </c:pt>
                <c:pt idx="24706">
                  <c:v>27.21</c:v>
                </c:pt>
                <c:pt idx="24707">
                  <c:v>78.06</c:v>
                </c:pt>
                <c:pt idx="24708">
                  <c:v>61.43</c:v>
                </c:pt>
                <c:pt idx="24709">
                  <c:v>19.21</c:v>
                </c:pt>
                <c:pt idx="24710">
                  <c:v>53.73</c:v>
                </c:pt>
                <c:pt idx="24711">
                  <c:v>41.3</c:v>
                </c:pt>
                <c:pt idx="24712">
                  <c:v>25.7</c:v>
                </c:pt>
                <c:pt idx="24713">
                  <c:v>27.01</c:v>
                </c:pt>
                <c:pt idx="24714">
                  <c:v>46.39</c:v>
                </c:pt>
                <c:pt idx="24715">
                  <c:v>27.43</c:v>
                </c:pt>
                <c:pt idx="24716">
                  <c:v>78.209999999999994</c:v>
                </c:pt>
                <c:pt idx="24717">
                  <c:v>61.2</c:v>
                </c:pt>
                <c:pt idx="24718">
                  <c:v>19.02</c:v>
                </c:pt>
                <c:pt idx="24719">
                  <c:v>53.96</c:v>
                </c:pt>
                <c:pt idx="24720">
                  <c:v>41.47</c:v>
                </c:pt>
                <c:pt idx="24721">
                  <c:v>25.5</c:v>
                </c:pt>
                <c:pt idx="24722">
                  <c:v>27.16</c:v>
                </c:pt>
                <c:pt idx="24723">
                  <c:v>46.6</c:v>
                </c:pt>
                <c:pt idx="24724">
                  <c:v>27.64</c:v>
                </c:pt>
                <c:pt idx="24725">
                  <c:v>78.36</c:v>
                </c:pt>
                <c:pt idx="24726">
                  <c:v>60.97</c:v>
                </c:pt>
                <c:pt idx="24727">
                  <c:v>18.829999999999998</c:v>
                </c:pt>
                <c:pt idx="24728">
                  <c:v>54.18</c:v>
                </c:pt>
                <c:pt idx="24729">
                  <c:v>41.65</c:v>
                </c:pt>
                <c:pt idx="24730">
                  <c:v>25.3</c:v>
                </c:pt>
                <c:pt idx="24731">
                  <c:v>27.3</c:v>
                </c:pt>
                <c:pt idx="24732">
                  <c:v>46.81</c:v>
                </c:pt>
                <c:pt idx="24733">
                  <c:v>27.86</c:v>
                </c:pt>
                <c:pt idx="24734">
                  <c:v>78.5</c:v>
                </c:pt>
                <c:pt idx="24735">
                  <c:v>60.74</c:v>
                </c:pt>
                <c:pt idx="24736">
                  <c:v>18.649999999999999</c:v>
                </c:pt>
                <c:pt idx="24737">
                  <c:v>54.41</c:v>
                </c:pt>
                <c:pt idx="24738">
                  <c:v>41.83</c:v>
                </c:pt>
                <c:pt idx="24739">
                  <c:v>25.09</c:v>
                </c:pt>
                <c:pt idx="24740">
                  <c:v>27.45</c:v>
                </c:pt>
                <c:pt idx="24741">
                  <c:v>47.01</c:v>
                </c:pt>
                <c:pt idx="24742">
                  <c:v>28.08</c:v>
                </c:pt>
                <c:pt idx="24743">
                  <c:v>78.64</c:v>
                </c:pt>
                <c:pt idx="24744">
                  <c:v>60.51</c:v>
                </c:pt>
                <c:pt idx="24745">
                  <c:v>18.46</c:v>
                </c:pt>
                <c:pt idx="24746">
                  <c:v>54.63</c:v>
                </c:pt>
                <c:pt idx="24747">
                  <c:v>42</c:v>
                </c:pt>
                <c:pt idx="24748">
                  <c:v>24.89</c:v>
                </c:pt>
                <c:pt idx="24749">
                  <c:v>27.6</c:v>
                </c:pt>
                <c:pt idx="24750">
                  <c:v>47.22</c:v>
                </c:pt>
                <c:pt idx="24751">
                  <c:v>28.29</c:v>
                </c:pt>
                <c:pt idx="24752">
                  <c:v>78.77</c:v>
                </c:pt>
                <c:pt idx="24753">
                  <c:v>60.28</c:v>
                </c:pt>
                <c:pt idx="24754">
                  <c:v>18.28</c:v>
                </c:pt>
                <c:pt idx="24755">
                  <c:v>54.86</c:v>
                </c:pt>
                <c:pt idx="24756">
                  <c:v>42.17</c:v>
                </c:pt>
                <c:pt idx="24757">
                  <c:v>24.7</c:v>
                </c:pt>
                <c:pt idx="24758">
                  <c:v>27.74</c:v>
                </c:pt>
                <c:pt idx="24759">
                  <c:v>47.43</c:v>
                </c:pt>
                <c:pt idx="24760">
                  <c:v>28.51</c:v>
                </c:pt>
                <c:pt idx="24761">
                  <c:v>78.900000000000006</c:v>
                </c:pt>
                <c:pt idx="24762">
                  <c:v>60.05</c:v>
                </c:pt>
                <c:pt idx="24763">
                  <c:v>18.09</c:v>
                </c:pt>
                <c:pt idx="24764">
                  <c:v>55.08</c:v>
                </c:pt>
                <c:pt idx="24765">
                  <c:v>42.35</c:v>
                </c:pt>
                <c:pt idx="24766">
                  <c:v>24.5</c:v>
                </c:pt>
                <c:pt idx="24767">
                  <c:v>27.89</c:v>
                </c:pt>
                <c:pt idx="24768">
                  <c:v>47.64</c:v>
                </c:pt>
                <c:pt idx="24769">
                  <c:v>28.73</c:v>
                </c:pt>
                <c:pt idx="24770">
                  <c:v>79.02</c:v>
                </c:pt>
                <c:pt idx="24771">
                  <c:v>59.82</c:v>
                </c:pt>
                <c:pt idx="24772">
                  <c:v>17.91</c:v>
                </c:pt>
                <c:pt idx="24773">
                  <c:v>55.3</c:v>
                </c:pt>
                <c:pt idx="24774">
                  <c:v>42.52</c:v>
                </c:pt>
                <c:pt idx="24775">
                  <c:v>24.3</c:v>
                </c:pt>
                <c:pt idx="24776">
                  <c:v>28.04</c:v>
                </c:pt>
                <c:pt idx="24777">
                  <c:v>47.85</c:v>
                </c:pt>
                <c:pt idx="24778">
                  <c:v>28.94</c:v>
                </c:pt>
                <c:pt idx="24779">
                  <c:v>79.14</c:v>
                </c:pt>
                <c:pt idx="24780">
                  <c:v>59.59</c:v>
                </c:pt>
                <c:pt idx="24781">
                  <c:v>17.73</c:v>
                </c:pt>
                <c:pt idx="24782">
                  <c:v>55.53</c:v>
                </c:pt>
                <c:pt idx="24783">
                  <c:v>42.69</c:v>
                </c:pt>
                <c:pt idx="24784">
                  <c:v>24.1</c:v>
                </c:pt>
                <c:pt idx="24785">
                  <c:v>28.18</c:v>
                </c:pt>
                <c:pt idx="24786">
                  <c:v>48.06</c:v>
                </c:pt>
                <c:pt idx="24787">
                  <c:v>29.16</c:v>
                </c:pt>
                <c:pt idx="24788">
                  <c:v>79.260000000000005</c:v>
                </c:pt>
                <c:pt idx="24789">
                  <c:v>59.36</c:v>
                </c:pt>
                <c:pt idx="24790">
                  <c:v>17.54</c:v>
                </c:pt>
                <c:pt idx="24791">
                  <c:v>55.75</c:v>
                </c:pt>
                <c:pt idx="24792">
                  <c:v>42.86</c:v>
                </c:pt>
                <c:pt idx="24793">
                  <c:v>23.9</c:v>
                </c:pt>
                <c:pt idx="24794">
                  <c:v>28.33</c:v>
                </c:pt>
                <c:pt idx="24795">
                  <c:v>48.27</c:v>
                </c:pt>
                <c:pt idx="24796">
                  <c:v>29.38</c:v>
                </c:pt>
                <c:pt idx="24797">
                  <c:v>79.37</c:v>
                </c:pt>
                <c:pt idx="24798">
                  <c:v>59.13</c:v>
                </c:pt>
                <c:pt idx="24799">
                  <c:v>17.36</c:v>
                </c:pt>
                <c:pt idx="24800">
                  <c:v>55.97</c:v>
                </c:pt>
                <c:pt idx="24801">
                  <c:v>43.03</c:v>
                </c:pt>
                <c:pt idx="24802">
                  <c:v>23.7</c:v>
                </c:pt>
                <c:pt idx="24803">
                  <c:v>28.48</c:v>
                </c:pt>
                <c:pt idx="24804">
                  <c:v>48.48</c:v>
                </c:pt>
                <c:pt idx="24805">
                  <c:v>29.59</c:v>
                </c:pt>
                <c:pt idx="24806">
                  <c:v>79.47</c:v>
                </c:pt>
                <c:pt idx="24807">
                  <c:v>58.9</c:v>
                </c:pt>
                <c:pt idx="24808">
                  <c:v>17.170000000000002</c:v>
                </c:pt>
                <c:pt idx="24809">
                  <c:v>56.19</c:v>
                </c:pt>
                <c:pt idx="24810">
                  <c:v>43.2</c:v>
                </c:pt>
                <c:pt idx="24811">
                  <c:v>23.5</c:v>
                </c:pt>
                <c:pt idx="24812">
                  <c:v>28.62</c:v>
                </c:pt>
                <c:pt idx="24813">
                  <c:v>48.69</c:v>
                </c:pt>
              </c:numCache>
            </c:numRef>
          </c:xVal>
          <c:yVal>
            <c:numRef>
              <c:f>'[azelres (1).xlsx]L1 Data'!$F$1:$F$23344</c:f>
              <c:numCache>
                <c:formatCode>General</c:formatCode>
                <c:ptCount val="23344"/>
                <c:pt idx="0">
                  <c:v>0</c:v>
                </c:pt>
                <c:pt idx="1">
                  <c:v>0.64</c:v>
                </c:pt>
                <c:pt idx="2">
                  <c:v>1.61</c:v>
                </c:pt>
                <c:pt idx="3">
                  <c:v>2.8</c:v>
                </c:pt>
                <c:pt idx="4">
                  <c:v>4.12</c:v>
                </c:pt>
                <c:pt idx="5">
                  <c:v>5.45</c:v>
                </c:pt>
                <c:pt idx="6">
                  <c:v>6.7</c:v>
                </c:pt>
                <c:pt idx="7">
                  <c:v>7.77</c:v>
                </c:pt>
                <c:pt idx="8">
                  <c:v>8.57</c:v>
                </c:pt>
                <c:pt idx="9">
                  <c:v>9.02</c:v>
                </c:pt>
                <c:pt idx="10">
                  <c:v>9.0299999999999994</c:v>
                </c:pt>
                <c:pt idx="11">
                  <c:v>8.5299999999999994</c:v>
                </c:pt>
                <c:pt idx="12">
                  <c:v>7.43</c:v>
                </c:pt>
                <c:pt idx="13">
                  <c:v>5.68</c:v>
                </c:pt>
                <c:pt idx="14">
                  <c:v>3.19</c:v>
                </c:pt>
                <c:pt idx="15">
                  <c:v>-0.08</c:v>
                </c:pt>
                <c:pt idx="16">
                  <c:v>-4.21</c:v>
                </c:pt>
              </c:numCache>
            </c:numRef>
          </c:yVal>
          <c:smooth val="0"/>
          <c:extLst>
            <c:ext xmlns:c16="http://schemas.microsoft.com/office/drawing/2014/chart" uri="{C3380CC4-5D6E-409C-BE32-E72D297353CC}">
              <c16:uniqueId val="{00000001-0B73-42A7-961C-30A239B06EEE}"/>
            </c:ext>
          </c:extLst>
        </c:ser>
        <c:dLbls>
          <c:showLegendKey val="0"/>
          <c:showVal val="0"/>
          <c:showCatName val="0"/>
          <c:showSerName val="0"/>
          <c:showPercent val="0"/>
          <c:showBubbleSize val="0"/>
        </c:dLbls>
        <c:axId val="295512440"/>
        <c:axId val="295510144"/>
      </c:scatterChart>
      <c:valAx>
        <c:axId val="2955124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5510144"/>
        <c:crosses val="autoZero"/>
        <c:crossBetween val="midCat"/>
      </c:valAx>
      <c:valAx>
        <c:axId val="2955101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551244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002BC9-8195-4266-8D19-679C63230353}" type="doc">
      <dgm:prSet loTypeId="urn:microsoft.com/office/officeart/2005/8/layout/matrix1" loCatId="matrix" qsTypeId="urn:microsoft.com/office/officeart/2005/8/quickstyle/simple1" qsCatId="simple" csTypeId="urn:microsoft.com/office/officeart/2005/8/colors/colorful4" csCatId="colorful" phldr="1"/>
      <dgm:spPr/>
      <dgm:t>
        <a:bodyPr/>
        <a:lstStyle/>
        <a:p>
          <a:endParaRPr lang="en-US"/>
        </a:p>
      </dgm:t>
    </dgm:pt>
    <dgm:pt modelId="{E0C9FE53-5844-4A5A-9697-DC2B9F80B58D}">
      <dgm:prSet phldrT="[Text]" custT="1"/>
      <dgm:spPr/>
      <dgm:t>
        <a:bodyPr/>
        <a:lstStyle/>
        <a:p>
          <a:r>
            <a:rPr lang="en-US" sz="2400" dirty="0" smtClean="0"/>
            <a:t>Antenna Calibrations</a:t>
          </a:r>
          <a:endParaRPr lang="en-US" sz="2400" dirty="0"/>
        </a:p>
      </dgm:t>
    </dgm:pt>
    <dgm:pt modelId="{CBE9B508-A17D-4108-A6C8-8582B46091FB}" type="parTrans" cxnId="{8AD942E8-EF32-43B1-BDC3-A32520AF72AC}">
      <dgm:prSet/>
      <dgm:spPr/>
      <dgm:t>
        <a:bodyPr/>
        <a:lstStyle/>
        <a:p>
          <a:endParaRPr lang="en-US" sz="2800"/>
        </a:p>
      </dgm:t>
    </dgm:pt>
    <dgm:pt modelId="{B6F6718B-5687-4978-888C-FFA04C8E0AF1}" type="sibTrans" cxnId="{8AD942E8-EF32-43B1-BDC3-A32520AF72AC}">
      <dgm:prSet/>
      <dgm:spPr/>
      <dgm:t>
        <a:bodyPr/>
        <a:lstStyle/>
        <a:p>
          <a:endParaRPr lang="en-US" sz="2800"/>
        </a:p>
      </dgm:t>
    </dgm:pt>
    <dgm:pt modelId="{B874940B-A2DD-4F22-9F65-52D0D60679BF}">
      <dgm:prSet phldrT="[Text]" custT="1"/>
      <dgm:spPr/>
      <dgm:t>
        <a:bodyPr/>
        <a:lstStyle/>
        <a:p>
          <a:r>
            <a:rPr lang="en-US" sz="2400" dirty="0" smtClean="0"/>
            <a:t>Engineering / Software</a:t>
          </a:r>
          <a:endParaRPr lang="en-US" sz="2400" dirty="0"/>
        </a:p>
      </dgm:t>
    </dgm:pt>
    <dgm:pt modelId="{6B64A26F-6469-4027-9584-1EF50F16FD66}" type="parTrans" cxnId="{23B5B297-B178-45AF-8F01-6F96EFB3ECD0}">
      <dgm:prSet/>
      <dgm:spPr/>
      <dgm:t>
        <a:bodyPr/>
        <a:lstStyle/>
        <a:p>
          <a:endParaRPr lang="en-US" sz="2800"/>
        </a:p>
      </dgm:t>
    </dgm:pt>
    <dgm:pt modelId="{B6586721-8F5B-4EC4-B9A8-A018DFA1FCE3}" type="sibTrans" cxnId="{23B5B297-B178-45AF-8F01-6F96EFB3ECD0}">
      <dgm:prSet/>
      <dgm:spPr/>
      <dgm:t>
        <a:bodyPr/>
        <a:lstStyle/>
        <a:p>
          <a:endParaRPr lang="en-US" sz="2800"/>
        </a:p>
      </dgm:t>
    </dgm:pt>
    <dgm:pt modelId="{47E89791-68DA-4197-978E-920333457456}">
      <dgm:prSet phldrT="[Text]" custT="1"/>
      <dgm:spPr/>
      <dgm:t>
        <a:bodyPr/>
        <a:lstStyle/>
        <a:p>
          <a:r>
            <a:rPr lang="en-US" sz="2400" dirty="0" smtClean="0"/>
            <a:t>Operations / Analysis</a:t>
          </a:r>
          <a:endParaRPr lang="en-US" sz="2400" dirty="0"/>
        </a:p>
      </dgm:t>
    </dgm:pt>
    <dgm:pt modelId="{C2997A7E-80ED-4450-AF47-97975FA44BC0}" type="parTrans" cxnId="{754F40AB-556D-4D92-A6A1-24771852B885}">
      <dgm:prSet/>
      <dgm:spPr/>
      <dgm:t>
        <a:bodyPr/>
        <a:lstStyle/>
        <a:p>
          <a:endParaRPr lang="en-US" sz="2800"/>
        </a:p>
      </dgm:t>
    </dgm:pt>
    <dgm:pt modelId="{CE8D1A14-3FB7-4828-B241-E7FE69D9337C}" type="sibTrans" cxnId="{754F40AB-556D-4D92-A6A1-24771852B885}">
      <dgm:prSet/>
      <dgm:spPr/>
      <dgm:t>
        <a:bodyPr/>
        <a:lstStyle/>
        <a:p>
          <a:endParaRPr lang="en-US" sz="2800"/>
        </a:p>
      </dgm:t>
    </dgm:pt>
    <dgm:pt modelId="{5FBC16AB-48C2-4FCF-B065-D6164DAC07B1}">
      <dgm:prSet phldrT="[Text]" custT="1"/>
      <dgm:spPr/>
      <dgm:t>
        <a:bodyPr/>
        <a:lstStyle/>
        <a:p>
          <a:r>
            <a:rPr lang="en-US" sz="2400" dirty="0" smtClean="0"/>
            <a:t>Infrastructure</a:t>
          </a:r>
          <a:endParaRPr lang="en-US" sz="2400" dirty="0"/>
        </a:p>
      </dgm:t>
    </dgm:pt>
    <dgm:pt modelId="{564EA134-5A46-417B-812C-76CCC471E421}" type="parTrans" cxnId="{DB78CF53-44F0-45B5-87B1-B4B6BB78B59D}">
      <dgm:prSet/>
      <dgm:spPr/>
      <dgm:t>
        <a:bodyPr/>
        <a:lstStyle/>
        <a:p>
          <a:endParaRPr lang="en-US" sz="2800"/>
        </a:p>
      </dgm:t>
    </dgm:pt>
    <dgm:pt modelId="{C71BC017-0443-423E-9FD3-70528CC8E166}" type="sibTrans" cxnId="{DB78CF53-44F0-45B5-87B1-B4B6BB78B59D}">
      <dgm:prSet/>
      <dgm:spPr/>
      <dgm:t>
        <a:bodyPr/>
        <a:lstStyle/>
        <a:p>
          <a:endParaRPr lang="en-US" sz="2800"/>
        </a:p>
      </dgm:t>
    </dgm:pt>
    <dgm:pt modelId="{8D043883-5D22-4BC4-87D3-D0B5A71740F1}">
      <dgm:prSet phldrT="[Text]" custT="1"/>
      <dgm:spPr/>
      <dgm:t>
        <a:bodyPr/>
        <a:lstStyle/>
        <a:p>
          <a:r>
            <a:rPr lang="en-US" sz="2400" dirty="0" smtClean="0"/>
            <a:t>Applications/Program Support</a:t>
          </a:r>
          <a:endParaRPr lang="en-US" sz="2400" dirty="0"/>
        </a:p>
      </dgm:t>
    </dgm:pt>
    <dgm:pt modelId="{018B43F9-FF27-494C-9873-0D19E63428E6}" type="parTrans" cxnId="{637A3746-59E2-40D8-B5FF-6FDDD6D067F5}">
      <dgm:prSet/>
      <dgm:spPr/>
      <dgm:t>
        <a:bodyPr/>
        <a:lstStyle/>
        <a:p>
          <a:endParaRPr lang="en-US" sz="2800"/>
        </a:p>
      </dgm:t>
    </dgm:pt>
    <dgm:pt modelId="{721241C7-89AD-4F9B-9C90-E30CDB4C21BA}" type="sibTrans" cxnId="{637A3746-59E2-40D8-B5FF-6FDDD6D067F5}">
      <dgm:prSet/>
      <dgm:spPr/>
      <dgm:t>
        <a:bodyPr/>
        <a:lstStyle/>
        <a:p>
          <a:endParaRPr lang="en-US" sz="2800"/>
        </a:p>
      </dgm:t>
    </dgm:pt>
    <dgm:pt modelId="{68AFE5BC-7A33-4CCC-AD36-09966C8119D9}">
      <dgm:prSet phldrT="[Text]" custT="1"/>
      <dgm:spPr/>
      <dgm:t>
        <a:bodyPr/>
        <a:lstStyle/>
        <a:p>
          <a:r>
            <a:rPr lang="en-US" sz="1800" dirty="0" smtClean="0"/>
            <a:t>Andria Bilich</a:t>
          </a:r>
          <a:endParaRPr lang="en-US" sz="1800" dirty="0"/>
        </a:p>
      </dgm:t>
    </dgm:pt>
    <dgm:pt modelId="{F60C42F3-D909-4ED3-9CC6-838D9644CCAF}" type="parTrans" cxnId="{468B7118-A9F6-458D-BE05-78683B1407C9}">
      <dgm:prSet/>
      <dgm:spPr/>
      <dgm:t>
        <a:bodyPr/>
        <a:lstStyle/>
        <a:p>
          <a:endParaRPr lang="en-US" sz="2800"/>
        </a:p>
      </dgm:t>
    </dgm:pt>
    <dgm:pt modelId="{C19A6BB4-E673-4E4D-BEC0-AFF47CE389E8}" type="sibTrans" cxnId="{468B7118-A9F6-458D-BE05-78683B1407C9}">
      <dgm:prSet/>
      <dgm:spPr/>
      <dgm:t>
        <a:bodyPr/>
        <a:lstStyle/>
        <a:p>
          <a:endParaRPr lang="en-US" sz="2800"/>
        </a:p>
      </dgm:t>
    </dgm:pt>
    <dgm:pt modelId="{6DA7DDAA-416F-404C-A89A-DC565674EDFD}">
      <dgm:prSet phldrT="[Text]" custT="1"/>
      <dgm:spPr/>
      <dgm:t>
        <a:bodyPr/>
        <a:lstStyle/>
        <a:p>
          <a:r>
            <a:rPr lang="en-US" sz="1800" dirty="0" smtClean="0"/>
            <a:t>Bryan </a:t>
          </a:r>
          <a:r>
            <a:rPr lang="en-US" sz="1800" dirty="0" err="1" smtClean="0"/>
            <a:t>Stressler</a:t>
          </a:r>
          <a:endParaRPr lang="en-US" sz="1800" dirty="0"/>
        </a:p>
      </dgm:t>
    </dgm:pt>
    <dgm:pt modelId="{6B01A0F6-1459-4081-970F-C78E7526C4BA}" type="parTrans" cxnId="{281C8716-5DFB-4CC1-9C3E-4F3FAC2E996E}">
      <dgm:prSet/>
      <dgm:spPr/>
      <dgm:t>
        <a:bodyPr/>
        <a:lstStyle/>
        <a:p>
          <a:endParaRPr lang="en-US" sz="2800"/>
        </a:p>
      </dgm:t>
    </dgm:pt>
    <dgm:pt modelId="{EAC0B09A-4D9F-4982-B0BE-24AD1E4B40BC}" type="sibTrans" cxnId="{281C8716-5DFB-4CC1-9C3E-4F3FAC2E996E}">
      <dgm:prSet/>
      <dgm:spPr/>
      <dgm:t>
        <a:bodyPr/>
        <a:lstStyle/>
        <a:p>
          <a:endParaRPr lang="en-US" sz="2800"/>
        </a:p>
      </dgm:t>
    </dgm:pt>
    <dgm:pt modelId="{73780D26-E694-453A-9000-FFD85902A634}">
      <dgm:prSet phldrT="[Text]" custT="1"/>
      <dgm:spPr/>
      <dgm:t>
        <a:bodyPr/>
        <a:lstStyle/>
        <a:p>
          <a:r>
            <a:rPr lang="en-US" sz="1800" dirty="0" smtClean="0"/>
            <a:t>Charles </a:t>
          </a:r>
          <a:r>
            <a:rPr lang="en-US" sz="1800" dirty="0" err="1" smtClean="0"/>
            <a:t>Geoghegan</a:t>
          </a:r>
          <a:endParaRPr lang="en-US" sz="1800" dirty="0"/>
        </a:p>
      </dgm:t>
    </dgm:pt>
    <dgm:pt modelId="{1809A507-737B-4DFD-B0CC-61207DF8CEF9}" type="parTrans" cxnId="{2B8274CD-2D68-4D12-96DE-BCDF3983E471}">
      <dgm:prSet/>
      <dgm:spPr/>
      <dgm:t>
        <a:bodyPr/>
        <a:lstStyle/>
        <a:p>
          <a:endParaRPr lang="en-US" sz="2800"/>
        </a:p>
      </dgm:t>
    </dgm:pt>
    <dgm:pt modelId="{F9B97F2D-666F-4035-BD75-3A247FA3D323}" type="sibTrans" cxnId="{2B8274CD-2D68-4D12-96DE-BCDF3983E471}">
      <dgm:prSet/>
      <dgm:spPr/>
      <dgm:t>
        <a:bodyPr/>
        <a:lstStyle/>
        <a:p>
          <a:endParaRPr lang="en-US" sz="2800"/>
        </a:p>
      </dgm:t>
    </dgm:pt>
    <dgm:pt modelId="{489501FD-E3E4-4BDB-957E-4B70F945E748}">
      <dgm:prSet phldrT="[Text]" custT="1"/>
      <dgm:spPr/>
      <dgm:t>
        <a:bodyPr/>
        <a:lstStyle/>
        <a:p>
          <a:r>
            <a:rPr lang="en-US" sz="1800" dirty="0" smtClean="0"/>
            <a:t>Benjamin Erickson</a:t>
          </a:r>
          <a:endParaRPr lang="en-US" sz="1800" dirty="0"/>
        </a:p>
      </dgm:t>
    </dgm:pt>
    <dgm:pt modelId="{60A1A177-E2C5-419D-815F-8D52ECF7F272}" type="parTrans" cxnId="{4F6C705F-7781-49AC-A4A5-9D5F923749D9}">
      <dgm:prSet/>
      <dgm:spPr/>
      <dgm:t>
        <a:bodyPr/>
        <a:lstStyle/>
        <a:p>
          <a:endParaRPr lang="en-US" sz="2800"/>
        </a:p>
      </dgm:t>
    </dgm:pt>
    <dgm:pt modelId="{58BE87E6-BEEF-47A9-9626-F96C82156FD9}" type="sibTrans" cxnId="{4F6C705F-7781-49AC-A4A5-9D5F923749D9}">
      <dgm:prSet/>
      <dgm:spPr/>
      <dgm:t>
        <a:bodyPr/>
        <a:lstStyle/>
        <a:p>
          <a:endParaRPr lang="en-US" sz="2800"/>
        </a:p>
      </dgm:t>
    </dgm:pt>
    <dgm:pt modelId="{9330929C-310F-439C-8D52-8AA52AF93791}">
      <dgm:prSet phldrT="[Text]" custT="1"/>
      <dgm:spPr/>
      <dgm:t>
        <a:bodyPr/>
        <a:lstStyle/>
        <a:p>
          <a:r>
            <a:rPr lang="en-US" sz="1800" dirty="0" smtClean="0"/>
            <a:t>Bruce Tran</a:t>
          </a:r>
          <a:endParaRPr lang="en-US" sz="1800" dirty="0"/>
        </a:p>
      </dgm:t>
    </dgm:pt>
    <dgm:pt modelId="{DF2C4759-1163-4531-A444-316D5EF68DB3}" type="parTrans" cxnId="{A44BAD15-2C9D-4149-A53D-4976B010E679}">
      <dgm:prSet/>
      <dgm:spPr/>
      <dgm:t>
        <a:bodyPr/>
        <a:lstStyle/>
        <a:p>
          <a:endParaRPr lang="en-US" sz="2800"/>
        </a:p>
      </dgm:t>
    </dgm:pt>
    <dgm:pt modelId="{48518855-EC95-4486-95C5-2B351C736941}" type="sibTrans" cxnId="{A44BAD15-2C9D-4149-A53D-4976B010E679}">
      <dgm:prSet/>
      <dgm:spPr/>
      <dgm:t>
        <a:bodyPr/>
        <a:lstStyle/>
        <a:p>
          <a:endParaRPr lang="en-US" sz="2800"/>
        </a:p>
      </dgm:t>
    </dgm:pt>
    <dgm:pt modelId="{3FDAC6E6-F68C-43EB-9A4A-183C9D9B8D4A}">
      <dgm:prSet phldrT="[Text]" custT="1"/>
      <dgm:spPr/>
      <dgm:t>
        <a:bodyPr/>
        <a:lstStyle/>
        <a:p>
          <a:r>
            <a:rPr lang="en-US" sz="1800" dirty="0" smtClean="0"/>
            <a:t>Giovanni Sella</a:t>
          </a:r>
          <a:endParaRPr lang="en-US" sz="1800" dirty="0"/>
        </a:p>
      </dgm:t>
    </dgm:pt>
    <dgm:pt modelId="{C71E2489-9A01-4CE3-85C3-8B5FE38C5D9D}" type="parTrans" cxnId="{D9D8BF39-7840-4111-9C06-B6673D712E9E}">
      <dgm:prSet/>
      <dgm:spPr/>
      <dgm:t>
        <a:bodyPr/>
        <a:lstStyle/>
        <a:p>
          <a:endParaRPr lang="en-US" sz="2800"/>
        </a:p>
      </dgm:t>
    </dgm:pt>
    <dgm:pt modelId="{DBA2FDC0-DD82-4615-B4DF-971805C932A7}" type="sibTrans" cxnId="{D9D8BF39-7840-4111-9C06-B6673D712E9E}">
      <dgm:prSet/>
      <dgm:spPr/>
      <dgm:t>
        <a:bodyPr/>
        <a:lstStyle/>
        <a:p>
          <a:endParaRPr lang="en-US" sz="2800"/>
        </a:p>
      </dgm:t>
    </dgm:pt>
    <dgm:pt modelId="{0CB036F3-BD49-408E-99AB-394C2DF852A9}">
      <dgm:prSet phldrT="[Text]" custT="1"/>
      <dgm:spPr/>
      <dgm:t>
        <a:bodyPr/>
        <a:lstStyle/>
        <a:p>
          <a:r>
            <a:rPr lang="en-US" sz="1800" dirty="0" smtClean="0"/>
            <a:t>Kendall </a:t>
          </a:r>
          <a:r>
            <a:rPr lang="en-US" sz="1800" dirty="0" err="1" smtClean="0"/>
            <a:t>Fancher</a:t>
          </a:r>
          <a:endParaRPr lang="en-US" sz="1800" dirty="0"/>
        </a:p>
      </dgm:t>
    </dgm:pt>
    <dgm:pt modelId="{C37D3346-106E-4227-AC38-C514D922CA5D}" type="parTrans" cxnId="{A8C8F912-EF84-47E9-91A6-3D107ACF876C}">
      <dgm:prSet/>
      <dgm:spPr/>
      <dgm:t>
        <a:bodyPr/>
        <a:lstStyle/>
        <a:p>
          <a:endParaRPr lang="en-US" sz="2800"/>
        </a:p>
      </dgm:t>
    </dgm:pt>
    <dgm:pt modelId="{7454ED08-FF69-42BE-BAC0-9D58ABA120D7}" type="sibTrans" cxnId="{A8C8F912-EF84-47E9-91A6-3D107ACF876C}">
      <dgm:prSet/>
      <dgm:spPr/>
      <dgm:t>
        <a:bodyPr/>
        <a:lstStyle/>
        <a:p>
          <a:endParaRPr lang="en-US" sz="2800"/>
        </a:p>
      </dgm:t>
    </dgm:pt>
    <dgm:pt modelId="{69800519-B438-48F9-A23C-3E8F2BB22EC2}">
      <dgm:prSet phldrT="[Text]" custT="1"/>
      <dgm:spPr/>
      <dgm:t>
        <a:bodyPr/>
        <a:lstStyle/>
        <a:p>
          <a:r>
            <a:rPr lang="en-US" sz="1800" dirty="0" smtClean="0"/>
            <a:t>Steven </a:t>
          </a:r>
          <a:r>
            <a:rPr lang="en-US" sz="1800" dirty="0" err="1" smtClean="0"/>
            <a:t>Breidenbach</a:t>
          </a:r>
          <a:endParaRPr lang="en-US" sz="1800" dirty="0"/>
        </a:p>
      </dgm:t>
    </dgm:pt>
    <dgm:pt modelId="{B9DFA3A8-BEED-466D-B021-99E5F644D346}" type="parTrans" cxnId="{21B2BF4D-BBF9-48F5-8DE4-6A01A1D18662}">
      <dgm:prSet/>
      <dgm:spPr/>
      <dgm:t>
        <a:bodyPr/>
        <a:lstStyle/>
        <a:p>
          <a:endParaRPr lang="en-US" sz="2800"/>
        </a:p>
      </dgm:t>
    </dgm:pt>
    <dgm:pt modelId="{31F7B24B-9E44-42B1-A7B3-30E70155FB44}" type="sibTrans" cxnId="{21B2BF4D-BBF9-48F5-8DE4-6A01A1D18662}">
      <dgm:prSet/>
      <dgm:spPr/>
      <dgm:t>
        <a:bodyPr/>
        <a:lstStyle/>
        <a:p>
          <a:endParaRPr lang="en-US" sz="2800"/>
        </a:p>
      </dgm:t>
    </dgm:pt>
    <dgm:pt modelId="{70725786-1D14-4B62-88DC-98D6B1608414}">
      <dgm:prSet phldrT="[Text]" custT="1"/>
      <dgm:spPr/>
      <dgm:t>
        <a:bodyPr/>
        <a:lstStyle/>
        <a:p>
          <a:r>
            <a:rPr lang="en-US" sz="1800" dirty="0" smtClean="0"/>
            <a:t>Jacob Heck</a:t>
          </a:r>
          <a:endParaRPr lang="en-US" sz="1800" dirty="0"/>
        </a:p>
      </dgm:t>
    </dgm:pt>
    <dgm:pt modelId="{4C680265-A76D-484B-BAB6-1FA257625301}" type="parTrans" cxnId="{B6AFCFF2-621A-4AB3-908E-F9658FF1490A}">
      <dgm:prSet/>
      <dgm:spPr/>
      <dgm:t>
        <a:bodyPr/>
        <a:lstStyle/>
        <a:p>
          <a:endParaRPr lang="en-US" sz="2800"/>
        </a:p>
      </dgm:t>
    </dgm:pt>
    <dgm:pt modelId="{44E807BF-50A1-461F-9F73-840B522F48F0}" type="sibTrans" cxnId="{B6AFCFF2-621A-4AB3-908E-F9658FF1490A}">
      <dgm:prSet/>
      <dgm:spPr/>
      <dgm:t>
        <a:bodyPr/>
        <a:lstStyle/>
        <a:p>
          <a:endParaRPr lang="en-US" sz="2800"/>
        </a:p>
      </dgm:t>
    </dgm:pt>
    <dgm:pt modelId="{CAB8216C-1B4B-4614-93E5-AB330EC3550F}">
      <dgm:prSet phldrT="[Text]" custT="1"/>
      <dgm:spPr/>
      <dgm:t>
        <a:bodyPr/>
        <a:lstStyle/>
        <a:p>
          <a:r>
            <a:rPr lang="en-US" sz="1800" dirty="0" smtClean="0"/>
            <a:t>Clement </a:t>
          </a:r>
          <a:r>
            <a:rPr lang="en-US" sz="1800" dirty="0" err="1" smtClean="0"/>
            <a:t>Ogaja</a:t>
          </a:r>
          <a:endParaRPr lang="en-US" sz="1800" dirty="0"/>
        </a:p>
      </dgm:t>
    </dgm:pt>
    <dgm:pt modelId="{1EBF189C-2D05-4489-B5A1-364445D526CE}" type="parTrans" cxnId="{1BF5180F-D3AE-4761-A447-4261E6854C63}">
      <dgm:prSet/>
      <dgm:spPr/>
      <dgm:t>
        <a:bodyPr/>
        <a:lstStyle/>
        <a:p>
          <a:endParaRPr lang="en-US" sz="2800"/>
        </a:p>
      </dgm:t>
    </dgm:pt>
    <dgm:pt modelId="{BB211A0E-1565-49DB-B7FF-489F58350DC3}" type="sibTrans" cxnId="{1BF5180F-D3AE-4761-A447-4261E6854C63}">
      <dgm:prSet/>
      <dgm:spPr/>
      <dgm:t>
        <a:bodyPr/>
        <a:lstStyle/>
        <a:p>
          <a:endParaRPr lang="en-US" sz="2800"/>
        </a:p>
      </dgm:t>
    </dgm:pt>
    <dgm:pt modelId="{850A46A7-0F8D-4A77-8E4B-E2C36B500E99}">
      <dgm:prSet phldrT="[Text]" custT="1"/>
      <dgm:spPr/>
      <dgm:t>
        <a:bodyPr/>
        <a:lstStyle/>
        <a:p>
          <a:r>
            <a:rPr lang="en-US" sz="1800" dirty="0" smtClean="0"/>
            <a:t>Phillip </a:t>
          </a:r>
          <a:r>
            <a:rPr lang="en-US" sz="1800" dirty="0" err="1" smtClean="0"/>
            <a:t>MacFarland</a:t>
          </a:r>
          <a:endParaRPr lang="en-US" sz="1800" dirty="0"/>
        </a:p>
      </dgm:t>
    </dgm:pt>
    <dgm:pt modelId="{6E5BE7B7-BD12-4FA8-9980-E549D456A07C}" type="parTrans" cxnId="{FF10B282-B51A-4401-A6D4-B785E3EDAD9C}">
      <dgm:prSet/>
      <dgm:spPr/>
      <dgm:t>
        <a:bodyPr/>
        <a:lstStyle/>
        <a:p>
          <a:endParaRPr lang="en-US" sz="2800"/>
        </a:p>
      </dgm:t>
    </dgm:pt>
    <dgm:pt modelId="{1A39D3AA-F691-40E8-A8BB-0081138E7AA8}" type="sibTrans" cxnId="{FF10B282-B51A-4401-A6D4-B785E3EDAD9C}">
      <dgm:prSet/>
      <dgm:spPr/>
      <dgm:t>
        <a:bodyPr/>
        <a:lstStyle/>
        <a:p>
          <a:endParaRPr lang="en-US" sz="2800"/>
        </a:p>
      </dgm:t>
    </dgm:pt>
    <dgm:pt modelId="{8AE495A3-58CB-49D2-9A8A-FA57AB201C94}">
      <dgm:prSet phldrT="[Text]" custT="1"/>
      <dgm:spPr/>
      <dgm:t>
        <a:bodyPr/>
        <a:lstStyle/>
        <a:p>
          <a:r>
            <a:rPr lang="en-US" sz="1800" dirty="0" smtClean="0"/>
            <a:t>Steve </a:t>
          </a:r>
          <a:r>
            <a:rPr lang="en-US" sz="1800" dirty="0" err="1" smtClean="0"/>
            <a:t>Hilla</a:t>
          </a:r>
          <a:endParaRPr lang="en-US" sz="1800" dirty="0"/>
        </a:p>
      </dgm:t>
    </dgm:pt>
    <dgm:pt modelId="{5720C9DD-0C60-45A8-A5FB-AC4F48FFB51A}" type="parTrans" cxnId="{61B15BC0-E2C3-4D3C-A57D-994D53D0D495}">
      <dgm:prSet/>
      <dgm:spPr/>
      <dgm:t>
        <a:bodyPr/>
        <a:lstStyle/>
        <a:p>
          <a:endParaRPr lang="en-US"/>
        </a:p>
      </dgm:t>
    </dgm:pt>
    <dgm:pt modelId="{C82928CA-9BC9-4133-AD0E-D1F5E64831A9}" type="sibTrans" cxnId="{61B15BC0-E2C3-4D3C-A57D-994D53D0D495}">
      <dgm:prSet/>
      <dgm:spPr/>
      <dgm:t>
        <a:bodyPr/>
        <a:lstStyle/>
        <a:p>
          <a:endParaRPr lang="en-US"/>
        </a:p>
      </dgm:t>
    </dgm:pt>
    <dgm:pt modelId="{A9A90E4F-21B7-4D03-8E61-68F5FCCB3F92}" type="pres">
      <dgm:prSet presAssocID="{1F002BC9-8195-4266-8D19-679C63230353}" presName="diagram" presStyleCnt="0">
        <dgm:presLayoutVars>
          <dgm:chMax val="1"/>
          <dgm:dir/>
          <dgm:animLvl val="ctr"/>
          <dgm:resizeHandles val="exact"/>
        </dgm:presLayoutVars>
      </dgm:prSet>
      <dgm:spPr/>
      <dgm:t>
        <a:bodyPr/>
        <a:lstStyle/>
        <a:p>
          <a:endParaRPr lang="en-US"/>
        </a:p>
      </dgm:t>
    </dgm:pt>
    <dgm:pt modelId="{25444C40-48C2-4199-AE2E-E6E25213A35C}" type="pres">
      <dgm:prSet presAssocID="{1F002BC9-8195-4266-8D19-679C63230353}" presName="matrix" presStyleCnt="0"/>
      <dgm:spPr/>
    </dgm:pt>
    <dgm:pt modelId="{2FC85662-846C-4E10-A933-B1223BC9207D}" type="pres">
      <dgm:prSet presAssocID="{1F002BC9-8195-4266-8D19-679C63230353}" presName="tile1" presStyleLbl="node1" presStyleIdx="0" presStyleCnt="4"/>
      <dgm:spPr/>
      <dgm:t>
        <a:bodyPr/>
        <a:lstStyle/>
        <a:p>
          <a:endParaRPr lang="en-US"/>
        </a:p>
      </dgm:t>
    </dgm:pt>
    <dgm:pt modelId="{5BEA9FAE-DC8E-457E-8884-1531AF58CA57}" type="pres">
      <dgm:prSet presAssocID="{1F002BC9-8195-4266-8D19-679C63230353}" presName="tile1text" presStyleLbl="node1" presStyleIdx="0" presStyleCnt="4">
        <dgm:presLayoutVars>
          <dgm:chMax val="0"/>
          <dgm:chPref val="0"/>
          <dgm:bulletEnabled val="1"/>
        </dgm:presLayoutVars>
      </dgm:prSet>
      <dgm:spPr/>
      <dgm:t>
        <a:bodyPr/>
        <a:lstStyle/>
        <a:p>
          <a:endParaRPr lang="en-US"/>
        </a:p>
      </dgm:t>
    </dgm:pt>
    <dgm:pt modelId="{6AE7EA48-553D-4EBB-888B-D8266DF6D013}" type="pres">
      <dgm:prSet presAssocID="{1F002BC9-8195-4266-8D19-679C63230353}" presName="tile2" presStyleLbl="node1" presStyleIdx="1" presStyleCnt="4"/>
      <dgm:spPr/>
      <dgm:t>
        <a:bodyPr/>
        <a:lstStyle/>
        <a:p>
          <a:endParaRPr lang="en-US"/>
        </a:p>
      </dgm:t>
    </dgm:pt>
    <dgm:pt modelId="{7C760BE7-4251-4786-8C04-A3C2F63204BC}" type="pres">
      <dgm:prSet presAssocID="{1F002BC9-8195-4266-8D19-679C63230353}" presName="tile2text" presStyleLbl="node1" presStyleIdx="1" presStyleCnt="4">
        <dgm:presLayoutVars>
          <dgm:chMax val="0"/>
          <dgm:chPref val="0"/>
          <dgm:bulletEnabled val="1"/>
        </dgm:presLayoutVars>
      </dgm:prSet>
      <dgm:spPr/>
      <dgm:t>
        <a:bodyPr/>
        <a:lstStyle/>
        <a:p>
          <a:endParaRPr lang="en-US"/>
        </a:p>
      </dgm:t>
    </dgm:pt>
    <dgm:pt modelId="{FCDEA309-DAD2-45E2-ADC3-F1539181E7B2}" type="pres">
      <dgm:prSet presAssocID="{1F002BC9-8195-4266-8D19-679C63230353}" presName="tile3" presStyleLbl="node1" presStyleIdx="2" presStyleCnt="4"/>
      <dgm:spPr/>
      <dgm:t>
        <a:bodyPr/>
        <a:lstStyle/>
        <a:p>
          <a:endParaRPr lang="en-US"/>
        </a:p>
      </dgm:t>
    </dgm:pt>
    <dgm:pt modelId="{7D587F4A-0FA7-49BA-AD13-71554E73BFF8}" type="pres">
      <dgm:prSet presAssocID="{1F002BC9-8195-4266-8D19-679C63230353}" presName="tile3text" presStyleLbl="node1" presStyleIdx="2" presStyleCnt="4">
        <dgm:presLayoutVars>
          <dgm:chMax val="0"/>
          <dgm:chPref val="0"/>
          <dgm:bulletEnabled val="1"/>
        </dgm:presLayoutVars>
      </dgm:prSet>
      <dgm:spPr/>
      <dgm:t>
        <a:bodyPr/>
        <a:lstStyle/>
        <a:p>
          <a:endParaRPr lang="en-US"/>
        </a:p>
      </dgm:t>
    </dgm:pt>
    <dgm:pt modelId="{E5D0835A-6E63-491E-8FD0-6150E32D4B6A}" type="pres">
      <dgm:prSet presAssocID="{1F002BC9-8195-4266-8D19-679C63230353}" presName="tile4" presStyleLbl="node1" presStyleIdx="3" presStyleCnt="4"/>
      <dgm:spPr/>
      <dgm:t>
        <a:bodyPr/>
        <a:lstStyle/>
        <a:p>
          <a:endParaRPr lang="en-US"/>
        </a:p>
      </dgm:t>
    </dgm:pt>
    <dgm:pt modelId="{CD66F313-BB3F-47AE-8678-A76B47A7B585}" type="pres">
      <dgm:prSet presAssocID="{1F002BC9-8195-4266-8D19-679C63230353}" presName="tile4text" presStyleLbl="node1" presStyleIdx="3" presStyleCnt="4">
        <dgm:presLayoutVars>
          <dgm:chMax val="0"/>
          <dgm:chPref val="0"/>
          <dgm:bulletEnabled val="1"/>
        </dgm:presLayoutVars>
      </dgm:prSet>
      <dgm:spPr/>
      <dgm:t>
        <a:bodyPr/>
        <a:lstStyle/>
        <a:p>
          <a:endParaRPr lang="en-US"/>
        </a:p>
      </dgm:t>
    </dgm:pt>
    <dgm:pt modelId="{C2864693-455D-4378-B446-157D5CA68B39}" type="pres">
      <dgm:prSet presAssocID="{1F002BC9-8195-4266-8D19-679C63230353}" presName="centerTile" presStyleLbl="fgShp" presStyleIdx="0" presStyleCnt="1">
        <dgm:presLayoutVars>
          <dgm:chMax val="0"/>
          <dgm:chPref val="0"/>
        </dgm:presLayoutVars>
      </dgm:prSet>
      <dgm:spPr/>
      <dgm:t>
        <a:bodyPr/>
        <a:lstStyle/>
        <a:p>
          <a:endParaRPr lang="en-US"/>
        </a:p>
      </dgm:t>
    </dgm:pt>
  </dgm:ptLst>
  <dgm:cxnLst>
    <dgm:cxn modelId="{B8A5618C-08DE-4104-A8FE-0F2C547B680F}" type="presOf" srcId="{489501FD-E3E4-4BDB-957E-4B70F945E748}" destId="{6AE7EA48-553D-4EBB-888B-D8266DF6D013}" srcOrd="0" destOrd="2" presId="urn:microsoft.com/office/officeart/2005/8/layout/matrix1"/>
    <dgm:cxn modelId="{55F02A8E-9B6B-4A6E-9EB2-03CC71BA2371}" type="presOf" srcId="{73780D26-E694-453A-9000-FFD85902A634}" destId="{7C760BE7-4251-4786-8C04-A3C2F63204BC}" srcOrd="1" destOrd="1" presId="urn:microsoft.com/office/officeart/2005/8/layout/matrix1"/>
    <dgm:cxn modelId="{9DE4EA65-D397-4FFD-8E17-7252C7733B0C}" type="presOf" srcId="{CAB8216C-1B4B-4614-93E5-AB330EC3550F}" destId="{5BEA9FAE-DC8E-457E-8884-1531AF58CA57}" srcOrd="1" destOrd="4" presId="urn:microsoft.com/office/officeart/2005/8/layout/matrix1"/>
    <dgm:cxn modelId="{4B1204FF-4A15-4B06-87E6-D2164C73B946}" type="presOf" srcId="{6DA7DDAA-416F-404C-A89A-DC565674EDFD}" destId="{5BEA9FAE-DC8E-457E-8884-1531AF58CA57}" srcOrd="1" destOrd="2" presId="urn:microsoft.com/office/officeart/2005/8/layout/matrix1"/>
    <dgm:cxn modelId="{943A04A3-FBD5-4F5E-81ED-8D071D923B5B}" type="presOf" srcId="{8D043883-5D22-4BC4-87D3-D0B5A71740F1}" destId="{CD66F313-BB3F-47AE-8678-A76B47A7B585}" srcOrd="1" destOrd="0" presId="urn:microsoft.com/office/officeart/2005/8/layout/matrix1"/>
    <dgm:cxn modelId="{27B35A98-856D-4B30-8FC9-FDFDB1E209B9}" type="presOf" srcId="{9330929C-310F-439C-8D52-8AA52AF93791}" destId="{E5D0835A-6E63-491E-8FD0-6150E32D4B6A}" srcOrd="0" destOrd="1" presId="urn:microsoft.com/office/officeart/2005/8/layout/matrix1"/>
    <dgm:cxn modelId="{2884AA3E-9423-498F-BA2E-62E050D5E1E4}" type="presOf" srcId="{8AE495A3-58CB-49D2-9A8A-FA57AB201C94}" destId="{CD66F313-BB3F-47AE-8678-A76B47A7B585}" srcOrd="1" destOrd="3" presId="urn:microsoft.com/office/officeart/2005/8/layout/matrix1"/>
    <dgm:cxn modelId="{754F40AB-556D-4D92-A6A1-24771852B885}" srcId="{E0C9FE53-5844-4A5A-9697-DC2B9F80B58D}" destId="{47E89791-68DA-4197-978E-920333457456}" srcOrd="1" destOrd="0" parTransId="{C2997A7E-80ED-4450-AF47-97975FA44BC0}" sibTransId="{CE8D1A14-3FB7-4828-B241-E7FE69D9337C}"/>
    <dgm:cxn modelId="{C13EAB12-E8EC-4DE9-854A-11C7225A11F4}" type="presOf" srcId="{68AFE5BC-7A33-4CCC-AD36-09966C8119D9}" destId="{2FC85662-846C-4E10-A933-B1223BC9207D}" srcOrd="0" destOrd="1" presId="urn:microsoft.com/office/officeart/2005/8/layout/matrix1"/>
    <dgm:cxn modelId="{D28161F0-9693-49AE-9AC2-7343B4DA842B}" type="presOf" srcId="{8AE495A3-58CB-49D2-9A8A-FA57AB201C94}" destId="{E5D0835A-6E63-491E-8FD0-6150E32D4B6A}" srcOrd="0" destOrd="3" presId="urn:microsoft.com/office/officeart/2005/8/layout/matrix1"/>
    <dgm:cxn modelId="{45180724-DAD3-4528-A1EE-7055766F3993}" type="presOf" srcId="{850A46A7-0F8D-4A77-8E4B-E2C36B500E99}" destId="{5BEA9FAE-DC8E-457E-8884-1531AF58CA57}" srcOrd="1" destOrd="5" presId="urn:microsoft.com/office/officeart/2005/8/layout/matrix1"/>
    <dgm:cxn modelId="{3EBAA4EB-BE53-46E4-BD42-2BAE24F2C357}" type="presOf" srcId="{850A46A7-0F8D-4A77-8E4B-E2C36B500E99}" destId="{2FC85662-846C-4E10-A933-B1223BC9207D}" srcOrd="0" destOrd="5" presId="urn:microsoft.com/office/officeart/2005/8/layout/matrix1"/>
    <dgm:cxn modelId="{8AD942E8-EF32-43B1-BDC3-A32520AF72AC}" srcId="{1F002BC9-8195-4266-8D19-679C63230353}" destId="{E0C9FE53-5844-4A5A-9697-DC2B9F80B58D}" srcOrd="0" destOrd="0" parTransId="{CBE9B508-A17D-4108-A6C8-8582B46091FB}" sibTransId="{B6F6718B-5687-4978-888C-FFA04C8E0AF1}"/>
    <dgm:cxn modelId="{1BF5180F-D3AE-4761-A447-4261E6854C63}" srcId="{B874940B-A2DD-4F22-9F65-52D0D60679BF}" destId="{CAB8216C-1B4B-4614-93E5-AB330EC3550F}" srcOrd="3" destOrd="0" parTransId="{1EBF189C-2D05-4489-B5A1-364445D526CE}" sibTransId="{BB211A0E-1565-49DB-B7FF-489F58350DC3}"/>
    <dgm:cxn modelId="{23B5B297-B178-45AF-8F01-6F96EFB3ECD0}" srcId="{E0C9FE53-5844-4A5A-9697-DC2B9F80B58D}" destId="{B874940B-A2DD-4F22-9F65-52D0D60679BF}" srcOrd="0" destOrd="0" parTransId="{6B64A26F-6469-4027-9584-1EF50F16FD66}" sibTransId="{B6586721-8F5B-4EC4-B9A8-A018DFA1FCE3}"/>
    <dgm:cxn modelId="{148741C6-4818-4828-BABB-4936D815E144}" type="presOf" srcId="{8D043883-5D22-4BC4-87D3-D0B5A71740F1}" destId="{E5D0835A-6E63-491E-8FD0-6150E32D4B6A}" srcOrd="0" destOrd="0" presId="urn:microsoft.com/office/officeart/2005/8/layout/matrix1"/>
    <dgm:cxn modelId="{A44BAD15-2C9D-4149-A53D-4976B010E679}" srcId="{8D043883-5D22-4BC4-87D3-D0B5A71740F1}" destId="{9330929C-310F-439C-8D52-8AA52AF93791}" srcOrd="0" destOrd="0" parTransId="{DF2C4759-1163-4531-A444-316D5EF68DB3}" sibTransId="{48518855-EC95-4486-95C5-2B351C736941}"/>
    <dgm:cxn modelId="{21B2BF4D-BBF9-48F5-8DE4-6A01A1D18662}" srcId="{5FBC16AB-48C2-4FCF-B065-D6164DAC07B1}" destId="{69800519-B438-48F9-A23C-3E8F2BB22EC2}" srcOrd="1" destOrd="0" parTransId="{B9DFA3A8-BEED-466D-B021-99E5F644D346}" sibTransId="{31F7B24B-9E44-42B1-A7B3-30E70155FB44}"/>
    <dgm:cxn modelId="{9B24D786-2BDF-4915-BF95-13FD4C778651}" type="presOf" srcId="{E0C9FE53-5844-4A5A-9697-DC2B9F80B58D}" destId="{C2864693-455D-4378-B446-157D5CA68B39}" srcOrd="0" destOrd="0" presId="urn:microsoft.com/office/officeart/2005/8/layout/matrix1"/>
    <dgm:cxn modelId="{4F6C705F-7781-49AC-A4A5-9D5F923749D9}" srcId="{47E89791-68DA-4197-978E-920333457456}" destId="{489501FD-E3E4-4BDB-957E-4B70F945E748}" srcOrd="1" destOrd="0" parTransId="{60A1A177-E2C5-419D-815F-8D52ECF7F272}" sibTransId="{58BE87E6-BEEF-47A9-9626-F96C82156FD9}"/>
    <dgm:cxn modelId="{3222575C-D8FD-430E-BB75-A199E4DC23D7}" type="presOf" srcId="{1F002BC9-8195-4266-8D19-679C63230353}" destId="{A9A90E4F-21B7-4D03-8E61-68F5FCCB3F92}" srcOrd="0" destOrd="0" presId="urn:microsoft.com/office/officeart/2005/8/layout/matrix1"/>
    <dgm:cxn modelId="{637A3746-59E2-40D8-B5FF-6FDDD6D067F5}" srcId="{E0C9FE53-5844-4A5A-9697-DC2B9F80B58D}" destId="{8D043883-5D22-4BC4-87D3-D0B5A71740F1}" srcOrd="3" destOrd="0" parTransId="{018B43F9-FF27-494C-9873-0D19E63428E6}" sibTransId="{721241C7-89AD-4F9B-9C90-E30CDB4C21BA}"/>
    <dgm:cxn modelId="{995A5245-3039-48A1-8ABB-79A5EFDEC24D}" type="presOf" srcId="{47E89791-68DA-4197-978E-920333457456}" destId="{7C760BE7-4251-4786-8C04-A3C2F63204BC}" srcOrd="1" destOrd="0" presId="urn:microsoft.com/office/officeart/2005/8/layout/matrix1"/>
    <dgm:cxn modelId="{AC91D3D6-71E2-4A6D-A12E-CB9C76C21D3D}" type="presOf" srcId="{5FBC16AB-48C2-4FCF-B065-D6164DAC07B1}" destId="{FCDEA309-DAD2-45E2-ADC3-F1539181E7B2}" srcOrd="0" destOrd="0" presId="urn:microsoft.com/office/officeart/2005/8/layout/matrix1"/>
    <dgm:cxn modelId="{759893AD-D7BD-4B82-8350-B4E5C44E228A}" type="presOf" srcId="{B874940B-A2DD-4F22-9F65-52D0D60679BF}" destId="{5BEA9FAE-DC8E-457E-8884-1531AF58CA57}" srcOrd="1" destOrd="0" presId="urn:microsoft.com/office/officeart/2005/8/layout/matrix1"/>
    <dgm:cxn modelId="{CCE00708-6755-4BDD-8D36-716DAE432E51}" type="presOf" srcId="{73780D26-E694-453A-9000-FFD85902A634}" destId="{6AE7EA48-553D-4EBB-888B-D8266DF6D013}" srcOrd="0" destOrd="1" presId="urn:microsoft.com/office/officeart/2005/8/layout/matrix1"/>
    <dgm:cxn modelId="{DB78CF53-44F0-45B5-87B1-B4B6BB78B59D}" srcId="{E0C9FE53-5844-4A5A-9697-DC2B9F80B58D}" destId="{5FBC16AB-48C2-4FCF-B065-D6164DAC07B1}" srcOrd="2" destOrd="0" parTransId="{564EA134-5A46-417B-812C-76CCC471E421}" sibTransId="{C71BC017-0443-423E-9FD3-70528CC8E166}"/>
    <dgm:cxn modelId="{61B15BC0-E2C3-4D3C-A57D-994D53D0D495}" srcId="{8D043883-5D22-4BC4-87D3-D0B5A71740F1}" destId="{8AE495A3-58CB-49D2-9A8A-FA57AB201C94}" srcOrd="2" destOrd="0" parTransId="{5720C9DD-0C60-45A8-A5FB-AC4F48FFB51A}" sibTransId="{C82928CA-9BC9-4133-AD0E-D1F5E64831A9}"/>
    <dgm:cxn modelId="{28B77DAE-4036-4F49-A2A4-019A547A2F7D}" type="presOf" srcId="{6DA7DDAA-416F-404C-A89A-DC565674EDFD}" destId="{2FC85662-846C-4E10-A933-B1223BC9207D}" srcOrd="0" destOrd="2" presId="urn:microsoft.com/office/officeart/2005/8/layout/matrix1"/>
    <dgm:cxn modelId="{9B4216C9-FF89-4E2A-A53C-766DEC3DF77B}" type="presOf" srcId="{CAB8216C-1B4B-4614-93E5-AB330EC3550F}" destId="{2FC85662-846C-4E10-A933-B1223BC9207D}" srcOrd="0" destOrd="4" presId="urn:microsoft.com/office/officeart/2005/8/layout/matrix1"/>
    <dgm:cxn modelId="{B7845E2A-B27E-4451-80B6-2725BDCC1BD8}" type="presOf" srcId="{69800519-B438-48F9-A23C-3E8F2BB22EC2}" destId="{FCDEA309-DAD2-45E2-ADC3-F1539181E7B2}" srcOrd="0" destOrd="2" presId="urn:microsoft.com/office/officeart/2005/8/layout/matrix1"/>
    <dgm:cxn modelId="{A8AA10F8-D40A-40AB-A295-2054197C6E9D}" type="presOf" srcId="{69800519-B438-48F9-A23C-3E8F2BB22EC2}" destId="{7D587F4A-0FA7-49BA-AD13-71554E73BFF8}" srcOrd="1" destOrd="2" presId="urn:microsoft.com/office/officeart/2005/8/layout/matrix1"/>
    <dgm:cxn modelId="{2E18E17D-3A6A-4FFA-B2ED-D84C9489F265}" type="presOf" srcId="{B874940B-A2DD-4F22-9F65-52D0D60679BF}" destId="{2FC85662-846C-4E10-A933-B1223BC9207D}" srcOrd="0" destOrd="0" presId="urn:microsoft.com/office/officeart/2005/8/layout/matrix1"/>
    <dgm:cxn modelId="{FF10B282-B51A-4401-A6D4-B785E3EDAD9C}" srcId="{B874940B-A2DD-4F22-9F65-52D0D60679BF}" destId="{850A46A7-0F8D-4A77-8E4B-E2C36B500E99}" srcOrd="4" destOrd="0" parTransId="{6E5BE7B7-BD12-4FA8-9980-E549D456A07C}" sibTransId="{1A39D3AA-F691-40E8-A8BB-0081138E7AA8}"/>
    <dgm:cxn modelId="{C5F38233-78B3-4533-AE72-D5E81EC08A5B}" type="presOf" srcId="{3FDAC6E6-F68C-43EB-9A4A-183C9D9B8D4A}" destId="{E5D0835A-6E63-491E-8FD0-6150E32D4B6A}" srcOrd="0" destOrd="2" presId="urn:microsoft.com/office/officeart/2005/8/layout/matrix1"/>
    <dgm:cxn modelId="{552533C4-0BDF-44FE-A50A-4A475B42EA82}" type="presOf" srcId="{489501FD-E3E4-4BDB-957E-4B70F945E748}" destId="{7C760BE7-4251-4786-8C04-A3C2F63204BC}" srcOrd="1" destOrd="2" presId="urn:microsoft.com/office/officeart/2005/8/layout/matrix1"/>
    <dgm:cxn modelId="{603B6998-3FF6-4AAC-AA74-EA94CF8ABE04}" type="presOf" srcId="{70725786-1D14-4B62-88DC-98D6B1608414}" destId="{5BEA9FAE-DC8E-457E-8884-1531AF58CA57}" srcOrd="1" destOrd="3" presId="urn:microsoft.com/office/officeart/2005/8/layout/matrix1"/>
    <dgm:cxn modelId="{FE596A57-CB87-45C2-A205-29CA6B455EC4}" type="presOf" srcId="{68AFE5BC-7A33-4CCC-AD36-09966C8119D9}" destId="{5BEA9FAE-DC8E-457E-8884-1531AF58CA57}" srcOrd="1" destOrd="1" presId="urn:microsoft.com/office/officeart/2005/8/layout/matrix1"/>
    <dgm:cxn modelId="{65AD0965-B5AB-47E7-A1DC-7B67380EEE97}" type="presOf" srcId="{47E89791-68DA-4197-978E-920333457456}" destId="{6AE7EA48-553D-4EBB-888B-D8266DF6D013}" srcOrd="0" destOrd="0" presId="urn:microsoft.com/office/officeart/2005/8/layout/matrix1"/>
    <dgm:cxn modelId="{BA4F6DF1-63A8-479A-A2EE-E674FADF44C9}" type="presOf" srcId="{3FDAC6E6-F68C-43EB-9A4A-183C9D9B8D4A}" destId="{CD66F313-BB3F-47AE-8678-A76B47A7B585}" srcOrd="1" destOrd="2" presId="urn:microsoft.com/office/officeart/2005/8/layout/matrix1"/>
    <dgm:cxn modelId="{6FE11DD1-5F20-4C29-A38E-B7135404A650}" type="presOf" srcId="{5FBC16AB-48C2-4FCF-B065-D6164DAC07B1}" destId="{7D587F4A-0FA7-49BA-AD13-71554E73BFF8}" srcOrd="1" destOrd="0" presId="urn:microsoft.com/office/officeart/2005/8/layout/matrix1"/>
    <dgm:cxn modelId="{A8C8F912-EF84-47E9-91A6-3D107ACF876C}" srcId="{5FBC16AB-48C2-4FCF-B065-D6164DAC07B1}" destId="{0CB036F3-BD49-408E-99AB-394C2DF852A9}" srcOrd="0" destOrd="0" parTransId="{C37D3346-106E-4227-AC38-C514D922CA5D}" sibTransId="{7454ED08-FF69-42BE-BAC0-9D58ABA120D7}"/>
    <dgm:cxn modelId="{2B8274CD-2D68-4D12-96DE-BCDF3983E471}" srcId="{47E89791-68DA-4197-978E-920333457456}" destId="{73780D26-E694-453A-9000-FFD85902A634}" srcOrd="0" destOrd="0" parTransId="{1809A507-737B-4DFD-B0CC-61207DF8CEF9}" sibTransId="{F9B97F2D-666F-4035-BD75-3A247FA3D323}"/>
    <dgm:cxn modelId="{271F441F-A4A2-4E1C-BAC2-59477AB6723E}" type="presOf" srcId="{9330929C-310F-439C-8D52-8AA52AF93791}" destId="{CD66F313-BB3F-47AE-8678-A76B47A7B585}" srcOrd="1" destOrd="1" presId="urn:microsoft.com/office/officeart/2005/8/layout/matrix1"/>
    <dgm:cxn modelId="{468B7118-A9F6-458D-BE05-78683B1407C9}" srcId="{B874940B-A2DD-4F22-9F65-52D0D60679BF}" destId="{68AFE5BC-7A33-4CCC-AD36-09966C8119D9}" srcOrd="0" destOrd="0" parTransId="{F60C42F3-D909-4ED3-9CC6-838D9644CCAF}" sibTransId="{C19A6BB4-E673-4E4D-BEC0-AFF47CE389E8}"/>
    <dgm:cxn modelId="{B6AFCFF2-621A-4AB3-908E-F9658FF1490A}" srcId="{B874940B-A2DD-4F22-9F65-52D0D60679BF}" destId="{70725786-1D14-4B62-88DC-98D6B1608414}" srcOrd="2" destOrd="0" parTransId="{4C680265-A76D-484B-BAB6-1FA257625301}" sibTransId="{44E807BF-50A1-461F-9F73-840B522F48F0}"/>
    <dgm:cxn modelId="{D9D8BF39-7840-4111-9C06-B6673D712E9E}" srcId="{8D043883-5D22-4BC4-87D3-D0B5A71740F1}" destId="{3FDAC6E6-F68C-43EB-9A4A-183C9D9B8D4A}" srcOrd="1" destOrd="0" parTransId="{C71E2489-9A01-4CE3-85C3-8B5FE38C5D9D}" sibTransId="{DBA2FDC0-DD82-4615-B4DF-971805C932A7}"/>
    <dgm:cxn modelId="{281C8716-5DFB-4CC1-9C3E-4F3FAC2E996E}" srcId="{B874940B-A2DD-4F22-9F65-52D0D60679BF}" destId="{6DA7DDAA-416F-404C-A89A-DC565674EDFD}" srcOrd="1" destOrd="0" parTransId="{6B01A0F6-1459-4081-970F-C78E7526C4BA}" sibTransId="{EAC0B09A-4D9F-4982-B0BE-24AD1E4B40BC}"/>
    <dgm:cxn modelId="{CC835FE5-7015-47F4-B1E0-A6F592D1EA61}" type="presOf" srcId="{70725786-1D14-4B62-88DC-98D6B1608414}" destId="{2FC85662-846C-4E10-A933-B1223BC9207D}" srcOrd="0" destOrd="3" presId="urn:microsoft.com/office/officeart/2005/8/layout/matrix1"/>
    <dgm:cxn modelId="{48FE3B77-2F5E-4141-ADA9-A76650F6E12B}" type="presOf" srcId="{0CB036F3-BD49-408E-99AB-394C2DF852A9}" destId="{7D587F4A-0FA7-49BA-AD13-71554E73BFF8}" srcOrd="1" destOrd="1" presId="urn:microsoft.com/office/officeart/2005/8/layout/matrix1"/>
    <dgm:cxn modelId="{3BBCDDD4-71B0-4868-B590-7FB34EB58D6B}" type="presOf" srcId="{0CB036F3-BD49-408E-99AB-394C2DF852A9}" destId="{FCDEA309-DAD2-45E2-ADC3-F1539181E7B2}" srcOrd="0" destOrd="1" presId="urn:microsoft.com/office/officeart/2005/8/layout/matrix1"/>
    <dgm:cxn modelId="{86C875CB-BA28-4132-9922-A13589413CC3}" type="presParOf" srcId="{A9A90E4F-21B7-4D03-8E61-68F5FCCB3F92}" destId="{25444C40-48C2-4199-AE2E-E6E25213A35C}" srcOrd="0" destOrd="0" presId="urn:microsoft.com/office/officeart/2005/8/layout/matrix1"/>
    <dgm:cxn modelId="{CEF2DA81-AA47-4B14-95D6-64F62F493CDA}" type="presParOf" srcId="{25444C40-48C2-4199-AE2E-E6E25213A35C}" destId="{2FC85662-846C-4E10-A933-B1223BC9207D}" srcOrd="0" destOrd="0" presId="urn:microsoft.com/office/officeart/2005/8/layout/matrix1"/>
    <dgm:cxn modelId="{A6985B0C-6B41-4851-8E27-039598452860}" type="presParOf" srcId="{25444C40-48C2-4199-AE2E-E6E25213A35C}" destId="{5BEA9FAE-DC8E-457E-8884-1531AF58CA57}" srcOrd="1" destOrd="0" presId="urn:microsoft.com/office/officeart/2005/8/layout/matrix1"/>
    <dgm:cxn modelId="{5E45936F-F5EA-4597-BC95-1348F0474D28}" type="presParOf" srcId="{25444C40-48C2-4199-AE2E-E6E25213A35C}" destId="{6AE7EA48-553D-4EBB-888B-D8266DF6D013}" srcOrd="2" destOrd="0" presId="urn:microsoft.com/office/officeart/2005/8/layout/matrix1"/>
    <dgm:cxn modelId="{D58889FE-76F7-4DE7-833E-859C7F5C2383}" type="presParOf" srcId="{25444C40-48C2-4199-AE2E-E6E25213A35C}" destId="{7C760BE7-4251-4786-8C04-A3C2F63204BC}" srcOrd="3" destOrd="0" presId="urn:microsoft.com/office/officeart/2005/8/layout/matrix1"/>
    <dgm:cxn modelId="{F896F1D7-7A0F-4A32-8ACE-11884236EA6A}" type="presParOf" srcId="{25444C40-48C2-4199-AE2E-E6E25213A35C}" destId="{FCDEA309-DAD2-45E2-ADC3-F1539181E7B2}" srcOrd="4" destOrd="0" presId="urn:microsoft.com/office/officeart/2005/8/layout/matrix1"/>
    <dgm:cxn modelId="{585901B3-5397-4966-A09E-AFBD9F87E222}" type="presParOf" srcId="{25444C40-48C2-4199-AE2E-E6E25213A35C}" destId="{7D587F4A-0FA7-49BA-AD13-71554E73BFF8}" srcOrd="5" destOrd="0" presId="urn:microsoft.com/office/officeart/2005/8/layout/matrix1"/>
    <dgm:cxn modelId="{9B34ED17-7E31-4DEC-90A4-664BC75E5E6A}" type="presParOf" srcId="{25444C40-48C2-4199-AE2E-E6E25213A35C}" destId="{E5D0835A-6E63-491E-8FD0-6150E32D4B6A}" srcOrd="6" destOrd="0" presId="urn:microsoft.com/office/officeart/2005/8/layout/matrix1"/>
    <dgm:cxn modelId="{0F43EE3A-BD6C-4CB8-BDB3-34F7D12B2391}" type="presParOf" srcId="{25444C40-48C2-4199-AE2E-E6E25213A35C}" destId="{CD66F313-BB3F-47AE-8678-A76B47A7B585}" srcOrd="7" destOrd="0" presId="urn:microsoft.com/office/officeart/2005/8/layout/matrix1"/>
    <dgm:cxn modelId="{8B230EC5-007B-4D2B-A82A-6693C96691D5}" type="presParOf" srcId="{A9A90E4F-21B7-4D03-8E61-68F5FCCB3F92}" destId="{C2864693-455D-4378-B446-157D5CA68B39}"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C85662-846C-4E10-A933-B1223BC9207D}">
      <dsp:nvSpPr>
        <dsp:cNvPr id="0" name=""/>
        <dsp:cNvSpPr/>
      </dsp:nvSpPr>
      <dsp:spPr>
        <a:xfrm rot="16200000">
          <a:off x="925909" y="-925909"/>
          <a:ext cx="2262981" cy="4114800"/>
        </a:xfrm>
        <a:prstGeom prst="round1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lvl="0" algn="l" defTabSz="1066800">
            <a:lnSpc>
              <a:spcPct val="90000"/>
            </a:lnSpc>
            <a:spcBef>
              <a:spcPct val="0"/>
            </a:spcBef>
            <a:spcAft>
              <a:spcPct val="35000"/>
            </a:spcAft>
          </a:pPr>
          <a:r>
            <a:rPr lang="en-US" sz="2400" kern="1200" dirty="0" smtClean="0"/>
            <a:t>Engineering / Software</a:t>
          </a:r>
          <a:endParaRPr lang="en-US" sz="2400" kern="1200" dirty="0"/>
        </a:p>
        <a:p>
          <a:pPr marL="171450" lvl="1" indent="-171450" algn="l" defTabSz="800100">
            <a:lnSpc>
              <a:spcPct val="90000"/>
            </a:lnSpc>
            <a:spcBef>
              <a:spcPct val="0"/>
            </a:spcBef>
            <a:spcAft>
              <a:spcPct val="15000"/>
            </a:spcAft>
            <a:buChar char="••"/>
          </a:pPr>
          <a:r>
            <a:rPr lang="en-US" sz="1800" kern="1200" dirty="0" smtClean="0"/>
            <a:t>Andria Bilich</a:t>
          </a:r>
          <a:endParaRPr lang="en-US" sz="1800" kern="1200" dirty="0"/>
        </a:p>
        <a:p>
          <a:pPr marL="171450" lvl="1" indent="-171450" algn="l" defTabSz="800100">
            <a:lnSpc>
              <a:spcPct val="90000"/>
            </a:lnSpc>
            <a:spcBef>
              <a:spcPct val="0"/>
            </a:spcBef>
            <a:spcAft>
              <a:spcPct val="15000"/>
            </a:spcAft>
            <a:buChar char="••"/>
          </a:pPr>
          <a:r>
            <a:rPr lang="en-US" sz="1800" kern="1200" dirty="0" smtClean="0"/>
            <a:t>Bryan </a:t>
          </a:r>
          <a:r>
            <a:rPr lang="en-US" sz="1800" kern="1200" dirty="0" err="1" smtClean="0"/>
            <a:t>Stressler</a:t>
          </a:r>
          <a:endParaRPr lang="en-US" sz="1800" kern="1200" dirty="0"/>
        </a:p>
        <a:p>
          <a:pPr marL="171450" lvl="1" indent="-171450" algn="l" defTabSz="800100">
            <a:lnSpc>
              <a:spcPct val="90000"/>
            </a:lnSpc>
            <a:spcBef>
              <a:spcPct val="0"/>
            </a:spcBef>
            <a:spcAft>
              <a:spcPct val="15000"/>
            </a:spcAft>
            <a:buChar char="••"/>
          </a:pPr>
          <a:r>
            <a:rPr lang="en-US" sz="1800" kern="1200" dirty="0" smtClean="0"/>
            <a:t>Jacob Heck</a:t>
          </a:r>
          <a:endParaRPr lang="en-US" sz="1800" kern="1200" dirty="0"/>
        </a:p>
        <a:p>
          <a:pPr marL="171450" lvl="1" indent="-171450" algn="l" defTabSz="800100">
            <a:lnSpc>
              <a:spcPct val="90000"/>
            </a:lnSpc>
            <a:spcBef>
              <a:spcPct val="0"/>
            </a:spcBef>
            <a:spcAft>
              <a:spcPct val="15000"/>
            </a:spcAft>
            <a:buChar char="••"/>
          </a:pPr>
          <a:r>
            <a:rPr lang="en-US" sz="1800" kern="1200" dirty="0" smtClean="0"/>
            <a:t>Clement </a:t>
          </a:r>
          <a:r>
            <a:rPr lang="en-US" sz="1800" kern="1200" dirty="0" err="1" smtClean="0"/>
            <a:t>Ogaja</a:t>
          </a:r>
          <a:endParaRPr lang="en-US" sz="1800" kern="1200" dirty="0"/>
        </a:p>
        <a:p>
          <a:pPr marL="171450" lvl="1" indent="-171450" algn="l" defTabSz="800100">
            <a:lnSpc>
              <a:spcPct val="90000"/>
            </a:lnSpc>
            <a:spcBef>
              <a:spcPct val="0"/>
            </a:spcBef>
            <a:spcAft>
              <a:spcPct val="15000"/>
            </a:spcAft>
            <a:buChar char="••"/>
          </a:pPr>
          <a:r>
            <a:rPr lang="en-US" sz="1800" kern="1200" dirty="0" smtClean="0"/>
            <a:t>Phillip </a:t>
          </a:r>
          <a:r>
            <a:rPr lang="en-US" sz="1800" kern="1200" dirty="0" err="1" smtClean="0"/>
            <a:t>MacFarland</a:t>
          </a:r>
          <a:endParaRPr lang="en-US" sz="1800" kern="1200" dirty="0"/>
        </a:p>
      </dsp:txBody>
      <dsp:txXfrm rot="5400000">
        <a:off x="-1" y="1"/>
        <a:ext cx="4114800" cy="1697236"/>
      </dsp:txXfrm>
    </dsp:sp>
    <dsp:sp modelId="{6AE7EA48-553D-4EBB-888B-D8266DF6D013}">
      <dsp:nvSpPr>
        <dsp:cNvPr id="0" name=""/>
        <dsp:cNvSpPr/>
      </dsp:nvSpPr>
      <dsp:spPr>
        <a:xfrm>
          <a:off x="4114800" y="0"/>
          <a:ext cx="4114800" cy="2262981"/>
        </a:xfrm>
        <a:prstGeom prst="round1Rect">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lvl="0" algn="l" defTabSz="1066800">
            <a:lnSpc>
              <a:spcPct val="90000"/>
            </a:lnSpc>
            <a:spcBef>
              <a:spcPct val="0"/>
            </a:spcBef>
            <a:spcAft>
              <a:spcPct val="35000"/>
            </a:spcAft>
          </a:pPr>
          <a:r>
            <a:rPr lang="en-US" sz="2400" kern="1200" dirty="0" smtClean="0"/>
            <a:t>Operations / Analysis</a:t>
          </a:r>
          <a:endParaRPr lang="en-US" sz="2400" kern="1200" dirty="0"/>
        </a:p>
        <a:p>
          <a:pPr marL="171450" lvl="1" indent="-171450" algn="l" defTabSz="800100">
            <a:lnSpc>
              <a:spcPct val="90000"/>
            </a:lnSpc>
            <a:spcBef>
              <a:spcPct val="0"/>
            </a:spcBef>
            <a:spcAft>
              <a:spcPct val="15000"/>
            </a:spcAft>
            <a:buChar char="••"/>
          </a:pPr>
          <a:r>
            <a:rPr lang="en-US" sz="1800" kern="1200" dirty="0" smtClean="0"/>
            <a:t>Charles </a:t>
          </a:r>
          <a:r>
            <a:rPr lang="en-US" sz="1800" kern="1200" dirty="0" err="1" smtClean="0"/>
            <a:t>Geoghegan</a:t>
          </a:r>
          <a:endParaRPr lang="en-US" sz="1800" kern="1200" dirty="0"/>
        </a:p>
        <a:p>
          <a:pPr marL="171450" lvl="1" indent="-171450" algn="l" defTabSz="800100">
            <a:lnSpc>
              <a:spcPct val="90000"/>
            </a:lnSpc>
            <a:spcBef>
              <a:spcPct val="0"/>
            </a:spcBef>
            <a:spcAft>
              <a:spcPct val="15000"/>
            </a:spcAft>
            <a:buChar char="••"/>
          </a:pPr>
          <a:r>
            <a:rPr lang="en-US" sz="1800" kern="1200" dirty="0" smtClean="0"/>
            <a:t>Benjamin Erickson</a:t>
          </a:r>
          <a:endParaRPr lang="en-US" sz="1800" kern="1200" dirty="0"/>
        </a:p>
      </dsp:txBody>
      <dsp:txXfrm>
        <a:off x="4114800" y="0"/>
        <a:ext cx="4114800" cy="1697236"/>
      </dsp:txXfrm>
    </dsp:sp>
    <dsp:sp modelId="{FCDEA309-DAD2-45E2-ADC3-F1539181E7B2}">
      <dsp:nvSpPr>
        <dsp:cNvPr id="0" name=""/>
        <dsp:cNvSpPr/>
      </dsp:nvSpPr>
      <dsp:spPr>
        <a:xfrm rot="10800000">
          <a:off x="0" y="2262981"/>
          <a:ext cx="4114800" cy="2262981"/>
        </a:xfrm>
        <a:prstGeom prst="round1Rect">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lvl="0" algn="l" defTabSz="1066800">
            <a:lnSpc>
              <a:spcPct val="90000"/>
            </a:lnSpc>
            <a:spcBef>
              <a:spcPct val="0"/>
            </a:spcBef>
            <a:spcAft>
              <a:spcPct val="35000"/>
            </a:spcAft>
          </a:pPr>
          <a:r>
            <a:rPr lang="en-US" sz="2400" kern="1200" dirty="0" smtClean="0"/>
            <a:t>Infrastructure</a:t>
          </a:r>
          <a:endParaRPr lang="en-US" sz="2400" kern="1200" dirty="0"/>
        </a:p>
        <a:p>
          <a:pPr marL="171450" lvl="1" indent="-171450" algn="l" defTabSz="800100">
            <a:lnSpc>
              <a:spcPct val="90000"/>
            </a:lnSpc>
            <a:spcBef>
              <a:spcPct val="0"/>
            </a:spcBef>
            <a:spcAft>
              <a:spcPct val="15000"/>
            </a:spcAft>
            <a:buChar char="••"/>
          </a:pPr>
          <a:r>
            <a:rPr lang="en-US" sz="1800" kern="1200" dirty="0" smtClean="0"/>
            <a:t>Kendall </a:t>
          </a:r>
          <a:r>
            <a:rPr lang="en-US" sz="1800" kern="1200" dirty="0" err="1" smtClean="0"/>
            <a:t>Fancher</a:t>
          </a:r>
          <a:endParaRPr lang="en-US" sz="1800" kern="1200" dirty="0"/>
        </a:p>
        <a:p>
          <a:pPr marL="171450" lvl="1" indent="-171450" algn="l" defTabSz="800100">
            <a:lnSpc>
              <a:spcPct val="90000"/>
            </a:lnSpc>
            <a:spcBef>
              <a:spcPct val="0"/>
            </a:spcBef>
            <a:spcAft>
              <a:spcPct val="15000"/>
            </a:spcAft>
            <a:buChar char="••"/>
          </a:pPr>
          <a:r>
            <a:rPr lang="en-US" sz="1800" kern="1200" dirty="0" smtClean="0"/>
            <a:t>Steven </a:t>
          </a:r>
          <a:r>
            <a:rPr lang="en-US" sz="1800" kern="1200" dirty="0" err="1" smtClean="0"/>
            <a:t>Breidenbach</a:t>
          </a:r>
          <a:endParaRPr lang="en-US" sz="1800" kern="1200" dirty="0"/>
        </a:p>
      </dsp:txBody>
      <dsp:txXfrm rot="10800000">
        <a:off x="0" y="2828726"/>
        <a:ext cx="4114800" cy="1697236"/>
      </dsp:txXfrm>
    </dsp:sp>
    <dsp:sp modelId="{E5D0835A-6E63-491E-8FD0-6150E32D4B6A}">
      <dsp:nvSpPr>
        <dsp:cNvPr id="0" name=""/>
        <dsp:cNvSpPr/>
      </dsp:nvSpPr>
      <dsp:spPr>
        <a:xfrm rot="5400000">
          <a:off x="5040709" y="1337072"/>
          <a:ext cx="2262981" cy="4114800"/>
        </a:xfrm>
        <a:prstGeom prst="round1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lvl="0" algn="l" defTabSz="1066800">
            <a:lnSpc>
              <a:spcPct val="90000"/>
            </a:lnSpc>
            <a:spcBef>
              <a:spcPct val="0"/>
            </a:spcBef>
            <a:spcAft>
              <a:spcPct val="35000"/>
            </a:spcAft>
          </a:pPr>
          <a:r>
            <a:rPr lang="en-US" sz="2400" kern="1200" dirty="0" smtClean="0"/>
            <a:t>Applications/Program Support</a:t>
          </a:r>
          <a:endParaRPr lang="en-US" sz="2400" kern="1200" dirty="0"/>
        </a:p>
        <a:p>
          <a:pPr marL="171450" lvl="1" indent="-171450" algn="l" defTabSz="800100">
            <a:lnSpc>
              <a:spcPct val="90000"/>
            </a:lnSpc>
            <a:spcBef>
              <a:spcPct val="0"/>
            </a:spcBef>
            <a:spcAft>
              <a:spcPct val="15000"/>
            </a:spcAft>
            <a:buChar char="••"/>
          </a:pPr>
          <a:r>
            <a:rPr lang="en-US" sz="1800" kern="1200" dirty="0" smtClean="0"/>
            <a:t>Bruce Tran</a:t>
          </a:r>
          <a:endParaRPr lang="en-US" sz="1800" kern="1200" dirty="0"/>
        </a:p>
        <a:p>
          <a:pPr marL="171450" lvl="1" indent="-171450" algn="l" defTabSz="800100">
            <a:lnSpc>
              <a:spcPct val="90000"/>
            </a:lnSpc>
            <a:spcBef>
              <a:spcPct val="0"/>
            </a:spcBef>
            <a:spcAft>
              <a:spcPct val="15000"/>
            </a:spcAft>
            <a:buChar char="••"/>
          </a:pPr>
          <a:r>
            <a:rPr lang="en-US" sz="1800" kern="1200" dirty="0" smtClean="0"/>
            <a:t>Giovanni Sella</a:t>
          </a:r>
          <a:endParaRPr lang="en-US" sz="1800" kern="1200" dirty="0"/>
        </a:p>
        <a:p>
          <a:pPr marL="171450" lvl="1" indent="-171450" algn="l" defTabSz="800100">
            <a:lnSpc>
              <a:spcPct val="90000"/>
            </a:lnSpc>
            <a:spcBef>
              <a:spcPct val="0"/>
            </a:spcBef>
            <a:spcAft>
              <a:spcPct val="15000"/>
            </a:spcAft>
            <a:buChar char="••"/>
          </a:pPr>
          <a:r>
            <a:rPr lang="en-US" sz="1800" kern="1200" dirty="0" smtClean="0"/>
            <a:t>Steve </a:t>
          </a:r>
          <a:r>
            <a:rPr lang="en-US" sz="1800" kern="1200" dirty="0" err="1" smtClean="0"/>
            <a:t>Hilla</a:t>
          </a:r>
          <a:endParaRPr lang="en-US" sz="1800" kern="1200" dirty="0"/>
        </a:p>
      </dsp:txBody>
      <dsp:txXfrm rot="-5400000">
        <a:off x="4114799" y="2828726"/>
        <a:ext cx="4114800" cy="1697236"/>
      </dsp:txXfrm>
    </dsp:sp>
    <dsp:sp modelId="{C2864693-455D-4378-B446-157D5CA68B39}">
      <dsp:nvSpPr>
        <dsp:cNvPr id="0" name=""/>
        <dsp:cNvSpPr/>
      </dsp:nvSpPr>
      <dsp:spPr>
        <a:xfrm>
          <a:off x="2880359" y="1697236"/>
          <a:ext cx="2468880" cy="1131490"/>
        </a:xfrm>
        <a:prstGeom prst="roundRect">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Antenna Calibrations</a:t>
          </a:r>
          <a:endParaRPr lang="en-US" sz="2400" kern="1200" dirty="0"/>
        </a:p>
      </dsp:txBody>
      <dsp:txXfrm>
        <a:off x="2935594" y="1752471"/>
        <a:ext cx="2358410" cy="1021020"/>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5B2744-FD66-4654-BDB0-EA7AC13654AD}" type="datetimeFigureOut">
              <a:rPr lang="en-US" smtClean="0"/>
              <a:pPr/>
              <a:t>1/14/2021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165608-DCC0-4B0F-B1A3-81FAC3D23B1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165608-DCC0-4B0F-B1A3-81FAC3D23B10}" type="slidenum">
              <a:rPr lang="en-US" smtClean="0"/>
              <a:pPr/>
              <a:t>2</a:t>
            </a:fld>
            <a:endParaRPr lang="en-US"/>
          </a:p>
        </p:txBody>
      </p:sp>
    </p:spTree>
    <p:extLst>
      <p:ext uri="{BB962C8B-B14F-4D97-AF65-F5344CB8AC3E}">
        <p14:creationId xmlns:p14="http://schemas.microsoft.com/office/powerpoint/2010/main" val="1936058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165608-DCC0-4B0F-B1A3-81FAC3D23B10}" type="slidenum">
              <a:rPr lang="en-US" smtClean="0"/>
              <a:pPr/>
              <a:t>13</a:t>
            </a:fld>
            <a:endParaRPr lang="en-US"/>
          </a:p>
        </p:txBody>
      </p:sp>
    </p:spTree>
    <p:extLst>
      <p:ext uri="{BB962C8B-B14F-4D97-AF65-F5344CB8AC3E}">
        <p14:creationId xmlns:p14="http://schemas.microsoft.com/office/powerpoint/2010/main" val="726455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165608-DCC0-4B0F-B1A3-81FAC3D23B10}" type="slidenum">
              <a:rPr lang="en-US" smtClean="0"/>
              <a:pPr/>
              <a:t>14</a:t>
            </a:fld>
            <a:endParaRPr lang="en-US"/>
          </a:p>
        </p:txBody>
      </p:sp>
    </p:spTree>
    <p:extLst>
      <p:ext uri="{BB962C8B-B14F-4D97-AF65-F5344CB8AC3E}">
        <p14:creationId xmlns:p14="http://schemas.microsoft.com/office/powerpoint/2010/main" val="3503661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Calibrations are typically distributed in the ANTEX</a:t>
            </a:r>
            <a:r>
              <a:rPr lang="en-US" baseline="0" dirty="0" smtClean="0"/>
              <a:t> format. </a:t>
            </a:r>
          </a:p>
          <a:p>
            <a:r>
              <a:rPr lang="en-US" baseline="0" dirty="0" smtClean="0"/>
              <a:t>If you Google “ANTEX format”, you’ll quickly find the format specification </a:t>
            </a:r>
            <a:endParaRPr lang="en-US" dirty="0" smtClean="0"/>
          </a:p>
          <a:p>
            <a:endParaRPr lang="en-US" dirty="0" smtClean="0"/>
          </a:p>
          <a:p>
            <a:r>
              <a:rPr lang="en-US" dirty="0" smtClean="0"/>
              <a:t>For each antenna in an ANTEX</a:t>
            </a:r>
            <a:r>
              <a:rPr lang="en-US" baseline="0" dirty="0" smtClean="0"/>
              <a:t> file, there’s a header section that details the w</a:t>
            </a:r>
            <a:r>
              <a:rPr lang="en-US" dirty="0" smtClean="0"/>
              <a:t>ho, what, when, where, how</a:t>
            </a:r>
            <a:r>
              <a:rPr lang="en-US" baseline="0" dirty="0" smtClean="0"/>
              <a:t> of calibration</a:t>
            </a:r>
          </a:p>
          <a:p>
            <a:r>
              <a:rPr lang="en-US" baseline="0" dirty="0" smtClean="0"/>
              <a:t>The header is followed by the corrections used as model in software.</a:t>
            </a:r>
          </a:p>
          <a:p>
            <a:endParaRPr lang="en-US" dirty="0" smtClean="0"/>
          </a:p>
          <a:p>
            <a:r>
              <a:rPr lang="en-US" dirty="0" smtClean="0"/>
              <a:t>Are</a:t>
            </a:r>
            <a:r>
              <a:rPr lang="en-US" baseline="0" dirty="0" smtClean="0"/>
              <a:t> you a software developer who uses antenna calibration products? We’d like to hear from you, as we’re curious where NGS products are being used and where they are NOT being used.</a:t>
            </a:r>
            <a:endParaRPr lang="en-US" dirty="0"/>
          </a:p>
        </p:txBody>
      </p:sp>
      <p:sp>
        <p:nvSpPr>
          <p:cNvPr id="4" name="Slide Number Placeholder 3"/>
          <p:cNvSpPr>
            <a:spLocks noGrp="1"/>
          </p:cNvSpPr>
          <p:nvPr>
            <p:ph type="sldNum" sz="quarter" idx="10"/>
          </p:nvPr>
        </p:nvSpPr>
        <p:spPr/>
        <p:txBody>
          <a:bodyPr/>
          <a:lstStyle/>
          <a:p>
            <a:fld id="{62165608-DCC0-4B0F-B1A3-81FAC3D23B10}" type="slidenum">
              <a:rPr lang="en-US" smtClean="0"/>
              <a:pPr/>
              <a:t>15</a:t>
            </a:fld>
            <a:endParaRPr lang="en-US"/>
          </a:p>
        </p:txBody>
      </p:sp>
    </p:spTree>
    <p:extLst>
      <p:ext uri="{BB962C8B-B14F-4D97-AF65-F5344CB8AC3E}">
        <p14:creationId xmlns:p14="http://schemas.microsoft.com/office/powerpoint/2010/main" val="3535325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Either an end user or an antenna manufacturer can request a calibration, as long as they can send in 3 or more samples</a:t>
            </a:r>
            <a:r>
              <a:rPr lang="en-US" baseline="0" dirty="0" smtClean="0"/>
              <a:t> of a market-ready antenna and pay all shipping costs. </a:t>
            </a:r>
          </a:p>
          <a:p>
            <a:endParaRPr lang="en-US" baseline="0" dirty="0" smtClean="0"/>
          </a:p>
          <a:p>
            <a:r>
              <a:rPr lang="en-US" baseline="0" dirty="0" smtClean="0"/>
              <a:t>Once an antenna is calibrated by NGS or made available in the IGS ANTEX product, we add it to the NGS public database and products for general use. </a:t>
            </a:r>
            <a:endParaRPr lang="en-US" dirty="0"/>
          </a:p>
        </p:txBody>
      </p:sp>
      <p:sp>
        <p:nvSpPr>
          <p:cNvPr id="4" name="Slide Number Placeholder 3"/>
          <p:cNvSpPr>
            <a:spLocks noGrp="1"/>
          </p:cNvSpPr>
          <p:nvPr>
            <p:ph type="sldNum" sz="quarter" idx="10"/>
          </p:nvPr>
        </p:nvSpPr>
        <p:spPr/>
        <p:txBody>
          <a:bodyPr/>
          <a:lstStyle/>
          <a:p>
            <a:fld id="{62165608-DCC0-4B0F-B1A3-81FAC3D23B10}" type="slidenum">
              <a:rPr lang="en-US" smtClean="0"/>
              <a:pPr/>
              <a:t>17</a:t>
            </a:fld>
            <a:endParaRPr lang="en-US"/>
          </a:p>
        </p:txBody>
      </p:sp>
    </p:spTree>
    <p:extLst>
      <p:ext uri="{BB962C8B-B14F-4D97-AF65-F5344CB8AC3E}">
        <p14:creationId xmlns:p14="http://schemas.microsoft.com/office/powerpoint/2010/main" val="2433873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 are three main types of antenna calibrations that you’ll see in ANTEX files.</a:t>
            </a:r>
          </a:p>
          <a:p>
            <a:endParaRPr lang="en-US" baseline="0" dirty="0" smtClean="0"/>
          </a:p>
          <a:p>
            <a:r>
              <a:rPr lang="en-US" baseline="0" dirty="0" smtClean="0"/>
              <a:t>The earliest calibration technique used for geodetic ground antennas were relative calibrations. Pioneered by NGS in 1994, these corrections were adopted by the IGS for routine network processing in the late 90’s. Relative calibration is an outdoor, field-based method using GNSS receivers and actual signals from GNSS satellites.</a:t>
            </a:r>
          </a:p>
          <a:p>
            <a:endParaRPr lang="en-US" baseline="0" dirty="0" smtClean="0"/>
          </a:p>
          <a:p>
            <a:r>
              <a:rPr lang="en-US" baseline="0" dirty="0" smtClean="0"/>
              <a:t>In early ANTEX products, when relative calibrations were the only type around, the method type was denoted in ANTEX as RELATIVE. Later, when a different technique came along, NGS relative calibrations had to be CONVERTED to the new standard. </a:t>
            </a:r>
          </a:p>
        </p:txBody>
      </p:sp>
      <p:sp>
        <p:nvSpPr>
          <p:cNvPr id="4" name="Slide Number Placeholder 3"/>
          <p:cNvSpPr>
            <a:spLocks noGrp="1"/>
          </p:cNvSpPr>
          <p:nvPr>
            <p:ph type="sldNum" sz="quarter" idx="10"/>
          </p:nvPr>
        </p:nvSpPr>
        <p:spPr/>
        <p:txBody>
          <a:bodyPr/>
          <a:lstStyle/>
          <a:p>
            <a:fld id="{62165608-DCC0-4B0F-B1A3-81FAC3D23B10}" type="slidenum">
              <a:rPr lang="en-US" smtClean="0"/>
              <a:pPr/>
              <a:t>18</a:t>
            </a:fld>
            <a:endParaRPr lang="en-US"/>
          </a:p>
        </p:txBody>
      </p:sp>
    </p:spTree>
    <p:extLst>
      <p:ext uri="{BB962C8B-B14F-4D97-AF65-F5344CB8AC3E}">
        <p14:creationId xmlns:p14="http://schemas.microsoft.com/office/powerpoint/2010/main" val="788680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new technique was c</a:t>
            </a:r>
            <a:r>
              <a:rPr lang="en-US" baseline="0" dirty="0" smtClean="0"/>
              <a:t>alled absolute calibration. Like relative calibrations, absolute calibrations are computed with signals from space recorded by GNSS receivers. Instead of mounting the antenna under test on a static monument, absolute calibrations use a robot to manipulate the antenna being tested.</a:t>
            </a:r>
          </a:p>
          <a:p>
            <a:endParaRPr lang="en-US" baseline="0" dirty="0" smtClean="0"/>
          </a:p>
          <a:p>
            <a:r>
              <a:rPr lang="en-US" baseline="0" dirty="0" smtClean="0"/>
              <a:t>Pioneered by a company called Geo++ in Germany, absolute calibrations became the IGS standard in 2006. Geo++ has sold its complete robot and software system to other institutions, all of which contribute to the IGS calibration files.</a:t>
            </a:r>
            <a:endParaRPr lang="en-US" dirty="0" smtClean="0"/>
          </a:p>
          <a:p>
            <a:endParaRPr lang="en-US" dirty="0" smtClean="0"/>
          </a:p>
          <a:p>
            <a:r>
              <a:rPr lang="en-US" dirty="0" smtClean="0"/>
              <a:t>In the IGS calibration files, to</a:t>
            </a:r>
            <a:r>
              <a:rPr lang="en-US" baseline="0" dirty="0" smtClean="0"/>
              <a:t> this date the label ROBOT is synonymous with the Geo++ robot and technique. </a:t>
            </a:r>
            <a:endParaRPr lang="en-US" dirty="0"/>
          </a:p>
        </p:txBody>
      </p:sp>
      <p:sp>
        <p:nvSpPr>
          <p:cNvPr id="4" name="Slide Number Placeholder 3"/>
          <p:cNvSpPr>
            <a:spLocks noGrp="1"/>
          </p:cNvSpPr>
          <p:nvPr>
            <p:ph type="sldNum" sz="quarter" idx="10"/>
          </p:nvPr>
        </p:nvSpPr>
        <p:spPr/>
        <p:txBody>
          <a:bodyPr/>
          <a:lstStyle/>
          <a:p>
            <a:fld id="{62165608-DCC0-4B0F-B1A3-81FAC3D23B10}" type="slidenum">
              <a:rPr lang="en-US" smtClean="0"/>
              <a:pPr/>
              <a:t>19</a:t>
            </a:fld>
            <a:endParaRPr lang="en-US"/>
          </a:p>
        </p:txBody>
      </p:sp>
    </p:spTree>
    <p:extLst>
      <p:ext uri="{BB962C8B-B14F-4D97-AF65-F5344CB8AC3E}">
        <p14:creationId xmlns:p14="http://schemas.microsoft.com/office/powerpoint/2010/main" val="2799184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third</a:t>
            </a:r>
            <a:r>
              <a:rPr lang="en-US" baseline="0" dirty="0" smtClean="0"/>
              <a:t> calibration method seen in ANTEX is the CHAMBER calibration.  These calibrations are done indoors in reflection-free environment using artificial GNSS signals. </a:t>
            </a:r>
            <a:endParaRPr lang="en-US" dirty="0"/>
          </a:p>
        </p:txBody>
      </p:sp>
      <p:sp>
        <p:nvSpPr>
          <p:cNvPr id="4" name="Slide Number Placeholder 3"/>
          <p:cNvSpPr>
            <a:spLocks noGrp="1"/>
          </p:cNvSpPr>
          <p:nvPr>
            <p:ph type="sldNum" sz="quarter" idx="10"/>
          </p:nvPr>
        </p:nvSpPr>
        <p:spPr/>
        <p:txBody>
          <a:bodyPr/>
          <a:lstStyle/>
          <a:p>
            <a:fld id="{62165608-DCC0-4B0F-B1A3-81FAC3D23B10}" type="slidenum">
              <a:rPr lang="en-US" smtClean="0"/>
              <a:pPr/>
              <a:t>20</a:t>
            </a:fld>
            <a:endParaRPr lang="en-US"/>
          </a:p>
        </p:txBody>
      </p:sp>
    </p:spTree>
    <p:extLst>
      <p:ext uri="{BB962C8B-B14F-4D97-AF65-F5344CB8AC3E}">
        <p14:creationId xmlns:p14="http://schemas.microsoft.com/office/powerpoint/2010/main" val="2132126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you</a:t>
            </a:r>
            <a:r>
              <a:rPr lang="en-US" baseline="0" dirty="0" smtClean="0"/>
              <a:t> know a lot about calibration data and techniques, let’s look at the effect of these calibrations on positioning results.</a:t>
            </a:r>
            <a:endParaRPr lang="en-US" dirty="0"/>
          </a:p>
        </p:txBody>
      </p:sp>
      <p:sp>
        <p:nvSpPr>
          <p:cNvPr id="4" name="Slide Number Placeholder 3"/>
          <p:cNvSpPr>
            <a:spLocks noGrp="1"/>
          </p:cNvSpPr>
          <p:nvPr>
            <p:ph type="sldNum" sz="quarter" idx="10"/>
          </p:nvPr>
        </p:nvSpPr>
        <p:spPr/>
        <p:txBody>
          <a:bodyPr/>
          <a:lstStyle/>
          <a:p>
            <a:fld id="{62165608-DCC0-4B0F-B1A3-81FAC3D23B10}" type="slidenum">
              <a:rPr lang="en-US" smtClean="0"/>
              <a:pPr/>
              <a:t>21</a:t>
            </a:fld>
            <a:endParaRPr lang="en-US"/>
          </a:p>
        </p:txBody>
      </p:sp>
    </p:spTree>
    <p:extLst>
      <p:ext uri="{BB962C8B-B14F-4D97-AF65-F5344CB8AC3E}">
        <p14:creationId xmlns:p14="http://schemas.microsoft.com/office/powerpoint/2010/main" val="2506517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use a Foundation CORS as a test case for the effects of antenna calibration on position results.</a:t>
            </a:r>
          </a:p>
          <a:p>
            <a:endParaRPr lang="en-US" dirty="0" smtClean="0"/>
          </a:p>
          <a:p>
            <a:r>
              <a:rPr lang="en-US" dirty="0" smtClean="0"/>
              <a:t>Here’s a number of NGS staff members, including</a:t>
            </a:r>
            <a:r>
              <a:rPr lang="en-US" baseline="0" dirty="0" smtClean="0"/>
              <a:t> myself, with the Admiral when we were honored to have him out to the Table Mountain Geophysical Observatory for a site visit. We’re standing in front of station TMG2, a Foundation CORS station. From NGS’s website, we can pull down position information for this station which has been computed using ¾ of a year of data and reported at epoch 2010.0. I’ll use these NAD83 (2011) coordinates, at epoch 2010, as a reference in the next slide.</a:t>
            </a:r>
            <a:endParaRPr lang="en-US" dirty="0"/>
          </a:p>
        </p:txBody>
      </p:sp>
      <p:sp>
        <p:nvSpPr>
          <p:cNvPr id="4" name="Slide Number Placeholder 3"/>
          <p:cNvSpPr>
            <a:spLocks noGrp="1"/>
          </p:cNvSpPr>
          <p:nvPr>
            <p:ph type="sldNum" sz="quarter" idx="10"/>
          </p:nvPr>
        </p:nvSpPr>
        <p:spPr/>
        <p:txBody>
          <a:bodyPr/>
          <a:lstStyle/>
          <a:p>
            <a:fld id="{62165608-DCC0-4B0F-B1A3-81FAC3D23B10}" type="slidenum">
              <a:rPr lang="en-US" smtClean="0"/>
              <a:pPr/>
              <a:t>22</a:t>
            </a:fld>
            <a:endParaRPr lang="en-US"/>
          </a:p>
        </p:txBody>
      </p:sp>
    </p:spTree>
    <p:extLst>
      <p:ext uri="{BB962C8B-B14F-4D97-AF65-F5344CB8AC3E}">
        <p14:creationId xmlns:p14="http://schemas.microsoft.com/office/powerpoint/2010/main" val="1094791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take</a:t>
            </a:r>
            <a:r>
              <a:rPr lang="en-US" baseline="0" dirty="0" smtClean="0"/>
              <a:t> a look at what happens if we process TMG2 GPS data with OPUS for a single day, using different antennas. I randomly selected the first day of this year, when final orbit products are not yet available but the rapid orbits should be pretty solid. When selecting a antenna model, OPUS returns the position at the ARP. In this table, I remove the single-day GPS position solution of the ARP from the published coordinates of the ARP, so we can look at the effect of antenna choice on the position solution.</a:t>
            </a:r>
          </a:p>
          <a:p>
            <a:endParaRPr lang="en-US" baseline="0" dirty="0" smtClean="0"/>
          </a:p>
          <a:p>
            <a:r>
              <a:rPr lang="en-US" baseline="0" dirty="0" smtClean="0"/>
              <a:t>TMG2 operates with a </a:t>
            </a:r>
            <a:r>
              <a:rPr lang="en-US" baseline="0" dirty="0" err="1" smtClean="0"/>
              <a:t>Javad</a:t>
            </a:r>
            <a:r>
              <a:rPr lang="en-US" baseline="0" dirty="0" smtClean="0"/>
              <a:t> </a:t>
            </a:r>
            <a:r>
              <a:rPr lang="en-US" baseline="0" dirty="0" err="1" smtClean="0"/>
              <a:t>chokering</a:t>
            </a:r>
            <a:r>
              <a:rPr lang="en-US" baseline="0" dirty="0" smtClean="0"/>
              <a:t> antenna with SCIGN short dome installed on the antenna. In this first line of the table, we see that the single-day OPUS result recovers the published coordinates; note that the 1.4 cm height difference is within the expected error bounds.</a:t>
            </a:r>
          </a:p>
          <a:p>
            <a:endParaRPr lang="en-US" baseline="0" dirty="0" smtClean="0"/>
          </a:p>
          <a:p>
            <a:r>
              <a:rPr lang="en-US" baseline="0" dirty="0" smtClean="0"/>
              <a:t>For the remaining lines of the table, I ran the same data through OPUS but with different antennas. A couple features are interesting to note:</a:t>
            </a:r>
          </a:p>
          <a:p>
            <a:pPr marL="228600" indent="-228600">
              <a:buAutoNum type="arabicParenR"/>
            </a:pPr>
            <a:r>
              <a:rPr lang="en-US" baseline="0" dirty="0" smtClean="0"/>
              <a:t>An incorrect choice of antenna may result in a significant height error.</a:t>
            </a:r>
          </a:p>
          <a:p>
            <a:pPr marL="228600" indent="-228600">
              <a:buAutoNum type="arabicParenR"/>
            </a:pPr>
            <a:r>
              <a:rPr lang="en-US" baseline="0" dirty="0" smtClean="0"/>
              <a:t>People are often tempted to think of PCO as a physical height offset.  To debunk this framing, in the last column, I provide the difference in the PCO up component for the calibration relative to the as-installed antenna. There is no one-to-one correspondence between the PCO up differences and the ellipsoid height difference. So PCO cannot be mapped directly to a height error.</a:t>
            </a:r>
          </a:p>
        </p:txBody>
      </p:sp>
      <p:sp>
        <p:nvSpPr>
          <p:cNvPr id="4" name="Slide Number Placeholder 3"/>
          <p:cNvSpPr>
            <a:spLocks noGrp="1"/>
          </p:cNvSpPr>
          <p:nvPr>
            <p:ph type="sldNum" sz="quarter" idx="10"/>
          </p:nvPr>
        </p:nvSpPr>
        <p:spPr/>
        <p:txBody>
          <a:bodyPr/>
          <a:lstStyle/>
          <a:p>
            <a:fld id="{62165608-DCC0-4B0F-B1A3-81FAC3D23B10}" type="slidenum">
              <a:rPr lang="en-US" smtClean="0"/>
              <a:pPr/>
              <a:t>23</a:t>
            </a:fld>
            <a:endParaRPr lang="en-US"/>
          </a:p>
        </p:txBody>
      </p:sp>
    </p:spTree>
    <p:extLst>
      <p:ext uri="{BB962C8B-B14F-4D97-AF65-F5344CB8AC3E}">
        <p14:creationId xmlns:p14="http://schemas.microsoft.com/office/powerpoint/2010/main" val="2227372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165608-DCC0-4B0F-B1A3-81FAC3D23B10}" type="slidenum">
              <a:rPr lang="en-US" smtClean="0"/>
              <a:pPr/>
              <a:t>4</a:t>
            </a:fld>
            <a:endParaRPr lang="en-US"/>
          </a:p>
        </p:txBody>
      </p:sp>
    </p:spTree>
    <p:extLst>
      <p:ext uri="{BB962C8B-B14F-4D97-AF65-F5344CB8AC3E}">
        <p14:creationId xmlns:p14="http://schemas.microsoft.com/office/powerpoint/2010/main" val="2398218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165608-DCC0-4B0F-B1A3-81FAC3D23B10}" type="slidenum">
              <a:rPr lang="en-US" smtClean="0"/>
              <a:pPr/>
              <a:t>25</a:t>
            </a:fld>
            <a:endParaRPr lang="en-US"/>
          </a:p>
        </p:txBody>
      </p:sp>
    </p:spTree>
    <p:extLst>
      <p:ext uri="{BB962C8B-B14F-4D97-AF65-F5344CB8AC3E}">
        <p14:creationId xmlns:p14="http://schemas.microsoft.com/office/powerpoint/2010/main" val="3149267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165608-DCC0-4B0F-B1A3-81FAC3D23B10}" type="slidenum">
              <a:rPr lang="en-US" smtClean="0"/>
              <a:pPr/>
              <a:t>26</a:t>
            </a:fld>
            <a:endParaRPr lang="en-US"/>
          </a:p>
        </p:txBody>
      </p:sp>
    </p:spTree>
    <p:extLst>
      <p:ext uri="{BB962C8B-B14F-4D97-AF65-F5344CB8AC3E}">
        <p14:creationId xmlns:p14="http://schemas.microsoft.com/office/powerpoint/2010/main" val="3857887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2165608-DCC0-4B0F-B1A3-81FAC3D23B10}" type="slidenum">
              <a:rPr lang="en-US" smtClean="0"/>
              <a:pPr/>
              <a:t>27</a:t>
            </a:fld>
            <a:endParaRPr lang="en-US"/>
          </a:p>
        </p:txBody>
      </p:sp>
    </p:spTree>
    <p:extLst>
      <p:ext uri="{BB962C8B-B14F-4D97-AF65-F5344CB8AC3E}">
        <p14:creationId xmlns:p14="http://schemas.microsoft.com/office/powerpoint/2010/main" val="4156481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In a relative calibration, all PCOs</a:t>
            </a:r>
            <a:r>
              <a:rPr lang="en-US" baseline="0" dirty="0" smtClean="0"/>
              <a:t> and PCVs </a:t>
            </a:r>
            <a:r>
              <a:rPr lang="en-US" dirty="0" smtClean="0"/>
              <a:t>are computed with respect to a reference antenna.  This has</a:t>
            </a:r>
            <a:r>
              <a:rPr lang="en-US" baseline="0" dirty="0" smtClean="0"/>
              <a:t> a few significant disadvantages. </a:t>
            </a:r>
            <a:endParaRPr lang="en-US" dirty="0" smtClean="0"/>
          </a:p>
          <a:p>
            <a:endParaRPr lang="en-US" dirty="0" smtClean="0"/>
          </a:p>
          <a:p>
            <a:r>
              <a:rPr lang="en-US" dirty="0" smtClean="0"/>
              <a:t>In an absolute calibration, all antenna offsets and phase center variations are independent of the reference antenna. This independence</a:t>
            </a:r>
            <a:r>
              <a:rPr lang="en-US" baseline="0" dirty="0" smtClean="0"/>
              <a:t> from a reference antenna is why absolute calibration is now considered the standard technique.</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62165608-DCC0-4B0F-B1A3-81FAC3D23B10}" type="slidenum">
              <a:rPr lang="en-US" smtClean="0"/>
              <a:pPr/>
              <a:t>29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compute</a:t>
            </a:r>
            <a:r>
              <a:rPr lang="en-US" baseline="0" dirty="0" smtClean="0"/>
              <a:t> a calibration over the full range of possible satellite reception angles, it is necessary to move the antenna around. </a:t>
            </a:r>
            <a:endParaRPr lang="en-US" dirty="0" smtClean="0"/>
          </a:p>
          <a:p>
            <a:endParaRPr lang="en-US" dirty="0" smtClean="0"/>
          </a:p>
          <a:p>
            <a:r>
              <a:rPr lang="en-US" dirty="0" smtClean="0"/>
              <a:t>NOTES TO ME: C:\antcal\work\skyplot_staticVSdynamic.m</a:t>
            </a:r>
            <a:endParaRPr lang="en-US" dirty="0"/>
          </a:p>
        </p:txBody>
      </p:sp>
      <p:sp>
        <p:nvSpPr>
          <p:cNvPr id="4" name="Slide Number Placeholder 3"/>
          <p:cNvSpPr>
            <a:spLocks noGrp="1"/>
          </p:cNvSpPr>
          <p:nvPr>
            <p:ph type="sldNum" sz="quarter" idx="10"/>
          </p:nvPr>
        </p:nvSpPr>
        <p:spPr/>
        <p:txBody>
          <a:bodyPr/>
          <a:lstStyle/>
          <a:p>
            <a:fld id="{62165608-DCC0-4B0F-B1A3-81FAC3D23B10}" type="slidenum">
              <a:rPr lang="en-US" smtClean="0"/>
              <a:pPr/>
              <a:t>30</a:t>
            </a:fld>
            <a:endParaRPr lang="en-US"/>
          </a:p>
        </p:txBody>
      </p:sp>
    </p:spTree>
    <p:extLst>
      <p:ext uri="{BB962C8B-B14F-4D97-AF65-F5344CB8AC3E}">
        <p14:creationId xmlns:p14="http://schemas.microsoft.com/office/powerpoint/2010/main" val="9565851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aseline="0" dirty="0" smtClean="0"/>
              <a:t>By moving the antenna under test with a robotic arm, and doing some creative math, we can get everything but the antenna effects to cancel out.</a:t>
            </a:r>
          </a:p>
          <a:p>
            <a:endParaRPr lang="en-US" baseline="0" dirty="0" smtClean="0"/>
          </a:p>
          <a:p>
            <a:r>
              <a:rPr lang="en-US" baseline="0" dirty="0" smtClean="0"/>
              <a:t>Absolute calibration at NGS is accomplished through a series of three differencing operations, where data points are subtracted from each other to eliminate any factor that is not an antenna effect. I’m going to walk you through these operations using more cartoon antennas.</a:t>
            </a:r>
          </a:p>
          <a:p>
            <a:endParaRPr lang="en-US" baseline="0" dirty="0" smtClean="0"/>
          </a:p>
          <a:p>
            <a:r>
              <a:rPr lang="en-US" baseline="0" dirty="0" smtClean="0"/>
              <a:t>The NGS calibration technique starts with two monuments on a very short baseline, with known coordinates at their geometric reference points (GRP). One GRP is the tool end of the robot,  and the other GRP is on a concrete pier a few meters away.</a:t>
            </a:r>
          </a:p>
          <a:p>
            <a:endParaRPr lang="en-US" baseline="0" dirty="0" smtClean="0"/>
          </a:p>
          <a:p>
            <a:r>
              <a:rPr lang="en-US" baseline="0" dirty="0" smtClean="0"/>
              <a:t>The we add two antennas. The antenna being calibrated is mounted onto the robot. The second antenna serves as a reference. Then we hook them up to GNSS receivers and start collecting data. Phase data are collected at a very high rate, typically 10 samples per second, to enable some creative math. </a:t>
            </a:r>
          </a:p>
          <a:p>
            <a:endParaRPr lang="en-US" baseline="0" dirty="0" smtClean="0"/>
          </a:p>
          <a:p>
            <a:r>
              <a:rPr lang="en-US" baseline="0" dirty="0" smtClean="0"/>
              <a:t>Calibrations require subtracting phase observations from each other to cancel out undesired effects. In the first differencing operation, we difference data from one satellite that is observed at both stations. This eliminates the satellite clock. Also, due to the short baseline, we can assume that atmospheric effects such as ionosphere and tropospheric delay are identical at the two stations, so those drop out as well.</a:t>
            </a:r>
          </a:p>
          <a:p>
            <a:endParaRPr lang="en-US" baseline="0" dirty="0" smtClean="0"/>
          </a:p>
          <a:p>
            <a:r>
              <a:rPr lang="en-US" baseline="0" dirty="0" smtClean="0"/>
              <a:t>In the second differencing operation, we then subtract data from two satellites, again observed at both stations. This eliminates the receiver clock.</a:t>
            </a:r>
          </a:p>
          <a:p>
            <a:endParaRPr lang="en-US" baseline="0" dirty="0" smtClean="0"/>
          </a:p>
          <a:p>
            <a:r>
              <a:rPr lang="en-US" baseline="0" dirty="0" smtClean="0"/>
              <a:t>After collecting a couple seconds of data, we move the test antenna while holding the robot GRP fixed in space.</a:t>
            </a:r>
          </a:p>
          <a:p>
            <a:endParaRPr lang="en-US" baseline="0" dirty="0" smtClean="0"/>
          </a:p>
          <a:p>
            <a:r>
              <a:rPr lang="en-US" baseline="0" dirty="0" smtClean="0"/>
              <a:t>Note that with both of step1 and step2 differences, we are using data from the same exact moment in time. In the third step, called a “time difference”, we subtract data taken only a few seconds apart. In that brief period of time, the test antenna must be quickly and accurately moved to a totally different orientation in space. During that time interval nothing has changed at the reference antenna – signals are still coming in at exactly the same angles, so site multipath plus calibration effects of the reference antenna are the same. However, the satellite signal is being observed by the test antenna in a totally different location, and that signal is therefore  experiencing a different ‘antenna effect’. </a:t>
            </a:r>
          </a:p>
          <a:p>
            <a:endParaRPr lang="en-US" baseline="0" dirty="0" smtClean="0"/>
          </a:p>
          <a:p>
            <a:r>
              <a:rPr lang="en-US" baseline="0" dirty="0" smtClean="0"/>
              <a:t>The third differencing operation is one additional reason we need a robot – to move the antenna quickly, so that multipath and reference antenna calibration do not change, and will drop out in the data differencing.</a:t>
            </a:r>
            <a:endParaRPr lang="en-US" dirty="0"/>
          </a:p>
        </p:txBody>
      </p:sp>
      <p:sp>
        <p:nvSpPr>
          <p:cNvPr id="4" name="Slide Number Placeholder 3"/>
          <p:cNvSpPr>
            <a:spLocks noGrp="1"/>
          </p:cNvSpPr>
          <p:nvPr>
            <p:ph type="sldNum" sz="quarter" idx="10"/>
          </p:nvPr>
        </p:nvSpPr>
        <p:spPr/>
        <p:txBody>
          <a:bodyPr/>
          <a:lstStyle/>
          <a:p>
            <a:fld id="{62165608-DCC0-4B0F-B1A3-81FAC3D23B10}" type="slidenum">
              <a:rPr lang="en-US" smtClean="0"/>
              <a:pPr/>
              <a:t>32</a:t>
            </a:fld>
            <a:endParaRPr lang="en-US"/>
          </a:p>
        </p:txBody>
      </p:sp>
    </p:spTree>
    <p:extLst>
      <p:ext uri="{BB962C8B-B14F-4D97-AF65-F5344CB8AC3E}">
        <p14:creationId xmlns:p14="http://schemas.microsoft.com/office/powerpoint/2010/main" val="10192999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more piece of terminology needs to be introduced before we look at actual data. There are two ways that calibrations are presented, known as individual and type mean. </a:t>
            </a:r>
          </a:p>
          <a:p>
            <a:endParaRPr lang="en-US" baseline="0" dirty="0" smtClean="0"/>
          </a:p>
          <a:p>
            <a:r>
              <a:rPr lang="en-US" baseline="0" dirty="0" smtClean="0"/>
              <a:t>An individual calibration is what it sounds like – one sample of antenna is calibrated, and it’s PCO and PCV should only be applied to that particular serial number.</a:t>
            </a:r>
          </a:p>
          <a:p>
            <a:endParaRPr lang="en-US" baseline="0" dirty="0" smtClean="0"/>
          </a:p>
          <a:p>
            <a:r>
              <a:rPr lang="en-US" baseline="0" dirty="0" smtClean="0"/>
              <a:t>With a type mean calibration, 3 or more samples of an antenna type are individually calibrated, often multiple times each, then their data are combined to yield an average calibration. A type mean calibration should average through any manufacturing differences within a model run, and therefore should be generally applicable to any individual antenna with that model code.</a:t>
            </a:r>
          </a:p>
          <a:p>
            <a:endParaRPr lang="en-US" baseline="0" dirty="0" smtClean="0"/>
          </a:p>
          <a:p>
            <a:r>
              <a:rPr lang="en-US" baseline="0" dirty="0" smtClean="0"/>
              <a:t>Type means are the calibrations presented on the NGS ANTCAL website and in the IGS ANTEX product. </a:t>
            </a:r>
          </a:p>
        </p:txBody>
      </p:sp>
      <p:sp>
        <p:nvSpPr>
          <p:cNvPr id="4" name="Slide Number Placeholder 3"/>
          <p:cNvSpPr>
            <a:spLocks noGrp="1"/>
          </p:cNvSpPr>
          <p:nvPr>
            <p:ph type="sldNum" sz="quarter" idx="10"/>
          </p:nvPr>
        </p:nvSpPr>
        <p:spPr/>
        <p:txBody>
          <a:bodyPr/>
          <a:lstStyle/>
          <a:p>
            <a:fld id="{62165608-DCC0-4B0F-B1A3-81FAC3D23B10}" type="slidenum">
              <a:rPr lang="en-US" smtClean="0"/>
              <a:pPr/>
              <a:t>34</a:t>
            </a:fld>
            <a:endParaRPr lang="en-US"/>
          </a:p>
        </p:txBody>
      </p:sp>
    </p:spTree>
    <p:extLst>
      <p:ext uri="{BB962C8B-B14F-4D97-AF65-F5344CB8AC3E}">
        <p14:creationId xmlns:p14="http://schemas.microsoft.com/office/powerpoint/2010/main" val="16048166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C:\antcal\work\SEPCHOKE_B3E6_NONE_5404_20jan10a</a:t>
            </a:r>
          </a:p>
          <a:p>
            <a:r>
              <a:rPr lang="en-US" dirty="0" err="1" smtClean="0"/>
              <a:t>plotAll</a:t>
            </a:r>
            <a:r>
              <a:rPr lang="en-US" dirty="0" smtClean="0"/>
              <a:t>('GRE','STA2Data')</a:t>
            </a:r>
            <a:endParaRPr lang="en-US" dirty="0"/>
          </a:p>
        </p:txBody>
      </p:sp>
      <p:sp>
        <p:nvSpPr>
          <p:cNvPr id="4" name="Slide Number Placeholder 3"/>
          <p:cNvSpPr>
            <a:spLocks noGrp="1"/>
          </p:cNvSpPr>
          <p:nvPr>
            <p:ph type="sldNum" sz="quarter" idx="10"/>
          </p:nvPr>
        </p:nvSpPr>
        <p:spPr/>
        <p:txBody>
          <a:bodyPr/>
          <a:lstStyle/>
          <a:p>
            <a:fld id="{62165608-DCC0-4B0F-B1A3-81FAC3D23B10}" type="slidenum">
              <a:rPr lang="en-US" smtClean="0"/>
              <a:pPr/>
              <a:t>35</a:t>
            </a:fld>
            <a:endParaRPr lang="en-US"/>
          </a:p>
        </p:txBody>
      </p:sp>
    </p:spTree>
    <p:extLst>
      <p:ext uri="{BB962C8B-B14F-4D97-AF65-F5344CB8AC3E}">
        <p14:creationId xmlns:p14="http://schemas.microsoft.com/office/powerpoint/2010/main" val="30997649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C:\antcal\work\TypeMeans\TRM59800.00_SCIT_4846A60358</a:t>
            </a:r>
          </a:p>
          <a:p>
            <a:r>
              <a:rPr lang="en-US" dirty="0" smtClean="0"/>
              <a:t>load </a:t>
            </a:r>
            <a:r>
              <a:rPr lang="en-US" dirty="0" err="1" smtClean="0"/>
              <a:t>typeMeanCV.mat</a:t>
            </a:r>
            <a:endParaRPr lang="en-US" dirty="0" smtClean="0"/>
          </a:p>
          <a:p>
            <a:r>
              <a:rPr lang="en-US" dirty="0" err="1" smtClean="0"/>
              <a:t>calib</a:t>
            </a:r>
            <a:r>
              <a:rPr lang="en-US" dirty="0" smtClean="0"/>
              <a:t> = TM('G')</a:t>
            </a:r>
          </a:p>
          <a:p>
            <a:r>
              <a:rPr lang="en-US" dirty="0" smtClean="0"/>
              <a:t>calib.sys = 'G'</a:t>
            </a:r>
          </a:p>
          <a:p>
            <a:r>
              <a:rPr lang="en-US" dirty="0" err="1" smtClean="0"/>
              <a:t>compareTMeanNGS</a:t>
            </a:r>
            <a:r>
              <a:rPr lang="en-US" dirty="0" smtClean="0"/>
              <a:t>('TRM59800.00     SCIT', </a:t>
            </a:r>
            <a:r>
              <a:rPr lang="en-US" dirty="0" err="1" smtClean="0"/>
              <a:t>calib</a:t>
            </a:r>
            <a:r>
              <a:rPr lang="en-US" dirty="0" smtClean="0"/>
              <a:t>, </a:t>
            </a:r>
            <a:r>
              <a:rPr lang="en-US" dirty="0" err="1" smtClean="0"/>
              <a:t>atx</a:t>
            </a:r>
            <a:r>
              <a:rPr lang="en-US" dirty="0" smtClean="0"/>
              <a:t>)</a:t>
            </a:r>
            <a:endParaRPr lang="en-US" dirty="0"/>
          </a:p>
        </p:txBody>
      </p:sp>
      <p:sp>
        <p:nvSpPr>
          <p:cNvPr id="4" name="Slide Number Placeholder 3"/>
          <p:cNvSpPr>
            <a:spLocks noGrp="1"/>
          </p:cNvSpPr>
          <p:nvPr>
            <p:ph type="sldNum" sz="quarter" idx="10"/>
          </p:nvPr>
        </p:nvSpPr>
        <p:spPr/>
        <p:txBody>
          <a:bodyPr/>
          <a:lstStyle/>
          <a:p>
            <a:fld id="{62165608-DCC0-4B0F-B1A3-81FAC3D23B10}" type="slidenum">
              <a:rPr lang="en-US" smtClean="0"/>
              <a:pPr/>
              <a:t>36</a:t>
            </a:fld>
            <a:endParaRPr lang="en-US"/>
          </a:p>
        </p:txBody>
      </p:sp>
    </p:spTree>
    <p:extLst>
      <p:ext uri="{BB962C8B-B14F-4D97-AF65-F5344CB8AC3E}">
        <p14:creationId xmlns:p14="http://schemas.microsoft.com/office/powerpoint/2010/main" val="29661370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mentioned that type mean</a:t>
            </a:r>
            <a:r>
              <a:rPr lang="en-US" baseline="0" dirty="0" smtClean="0"/>
              <a:t> calibrations combine 3 or more sets of results, to average through the natural variation in individual results. The ANTEX header for each antenna typically contains information on the number of antennas which contribute to the type mean – the more, the better! </a:t>
            </a:r>
          </a:p>
          <a:p>
            <a:endParaRPr lang="en-US" baseline="0" dirty="0" smtClean="0"/>
          </a:p>
          <a:p>
            <a:r>
              <a:rPr lang="en-US" baseline="0" dirty="0" smtClean="0"/>
              <a:t>To help users understand the natural variability within a model run, NGS commits to providing error estimates and combination statistics with our published absolute calibrations. Here’s an example of root-mean-squared error from a recent type mean computation, showing that this antenna type had 1-2 mm of variation in PCVs within the tested antenna group. </a:t>
            </a:r>
            <a:endParaRPr lang="en-US" dirty="0"/>
          </a:p>
        </p:txBody>
      </p:sp>
      <p:sp>
        <p:nvSpPr>
          <p:cNvPr id="4" name="Slide Number Placeholder 3"/>
          <p:cNvSpPr>
            <a:spLocks noGrp="1"/>
          </p:cNvSpPr>
          <p:nvPr>
            <p:ph type="sldNum" sz="quarter" idx="10"/>
          </p:nvPr>
        </p:nvSpPr>
        <p:spPr/>
        <p:txBody>
          <a:bodyPr/>
          <a:lstStyle/>
          <a:p>
            <a:fld id="{62165608-DCC0-4B0F-B1A3-81FAC3D23B10}" type="slidenum">
              <a:rPr lang="en-US" smtClean="0"/>
              <a:pPr/>
              <a:t>37</a:t>
            </a:fld>
            <a:endParaRPr lang="en-US"/>
          </a:p>
        </p:txBody>
      </p:sp>
    </p:spTree>
    <p:extLst>
      <p:ext uri="{BB962C8B-B14F-4D97-AF65-F5344CB8AC3E}">
        <p14:creationId xmlns:p14="http://schemas.microsoft.com/office/powerpoint/2010/main" val="1478028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actually start answering</a:t>
            </a:r>
            <a:r>
              <a:rPr lang="en-US" baseline="0" dirty="0" smtClean="0"/>
              <a:t> the question “what is antenna calibration” by talking about what it is not.</a:t>
            </a:r>
          </a:p>
          <a:p>
            <a:endParaRPr lang="en-US" baseline="0" dirty="0" smtClean="0"/>
          </a:p>
          <a:p>
            <a:r>
              <a:rPr lang="en-US" baseline="0" dirty="0" smtClean="0"/>
              <a:t>Calibration is not an endorsement of a product’s quality. </a:t>
            </a:r>
          </a:p>
          <a:p>
            <a:endParaRPr lang="en-US" baseline="0" dirty="0" smtClean="0"/>
          </a:p>
          <a:p>
            <a:r>
              <a:rPr lang="en-US" baseline="0" dirty="0" smtClean="0"/>
              <a:t>NGS coordinates our calibration efforts with other institutions by working with the IGS. The AWG aggregates calibration data and metadata for both ground and satellite antennas, and AWG members work together to make sure their results are complementary. However, this is not equivalent to certification. </a:t>
            </a:r>
            <a:endParaRPr lang="en-US" dirty="0"/>
          </a:p>
        </p:txBody>
      </p:sp>
      <p:sp>
        <p:nvSpPr>
          <p:cNvPr id="4" name="Slide Number Placeholder 3"/>
          <p:cNvSpPr>
            <a:spLocks noGrp="1"/>
          </p:cNvSpPr>
          <p:nvPr>
            <p:ph type="sldNum" sz="quarter" idx="10"/>
          </p:nvPr>
        </p:nvSpPr>
        <p:spPr/>
        <p:txBody>
          <a:bodyPr/>
          <a:lstStyle/>
          <a:p>
            <a:fld id="{62165608-DCC0-4B0F-B1A3-81FAC3D23B10}" type="slidenum">
              <a:rPr lang="en-US" smtClean="0"/>
              <a:pPr/>
              <a:t>5</a:t>
            </a:fld>
            <a:endParaRPr lang="en-US"/>
          </a:p>
        </p:txBody>
      </p:sp>
    </p:spTree>
    <p:extLst>
      <p:ext uri="{BB962C8B-B14F-4D97-AF65-F5344CB8AC3E}">
        <p14:creationId xmlns:p14="http://schemas.microsoft.com/office/powerpoint/2010/main" val="4007699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number of groups,</a:t>
            </a:r>
            <a:r>
              <a:rPr lang="en-US" baseline="0" dirty="0" smtClean="0"/>
              <a:t> mine included, have developed their own calibration techniques using other types of multi-axis robots. These industrial robots are </a:t>
            </a:r>
          </a:p>
          <a:p>
            <a:pPr marL="171450" indent="-171450">
              <a:buFontTx/>
              <a:buChar char="-"/>
            </a:pPr>
            <a:r>
              <a:rPr lang="en-US" baseline="0" dirty="0" smtClean="0"/>
              <a:t>relatively inexpensive </a:t>
            </a:r>
          </a:p>
          <a:p>
            <a:pPr marL="171450" indent="-171450">
              <a:buFontTx/>
              <a:buChar char="-"/>
            </a:pPr>
            <a:r>
              <a:rPr lang="en-US" baseline="0" dirty="0" smtClean="0"/>
              <a:t>straightforward to program for the movements necessary for </a:t>
            </a:r>
            <a:r>
              <a:rPr lang="en-US" baseline="0" dirty="0" err="1" smtClean="0"/>
              <a:t>antcal</a:t>
            </a:r>
            <a:endParaRPr lang="en-US" baseline="0" dirty="0" smtClean="0"/>
          </a:p>
          <a:p>
            <a:pPr marL="171450" indent="-171450">
              <a:buFontTx/>
              <a:buChar char="-"/>
            </a:pPr>
            <a:r>
              <a:rPr lang="en-US" baseline="0" dirty="0" smtClean="0"/>
              <a:t>Fairly precise (0.2 mm accuracy with position and orientation)</a:t>
            </a:r>
            <a:endParaRPr lang="en-US" dirty="0" smtClean="0"/>
          </a:p>
          <a:p>
            <a:endParaRPr lang="en-US" dirty="0" smtClean="0"/>
          </a:p>
          <a:p>
            <a:r>
              <a:rPr lang="en-US" dirty="0" smtClean="0"/>
              <a:t>This is an exciting time for antenna calibrations</a:t>
            </a:r>
            <a:r>
              <a:rPr lang="en-US" baseline="0" dirty="0" smtClean="0"/>
              <a:t>, as we hope h</a:t>
            </a:r>
            <a:r>
              <a:rPr lang="en-US" dirty="0" smtClean="0"/>
              <a:t>aving multiple absolute techniques,</a:t>
            </a:r>
            <a:r>
              <a:rPr lang="en-US" baseline="0" dirty="0" smtClean="0"/>
              <a:t> robots, and environments will allow us to do great research and verify Geo++ results. </a:t>
            </a:r>
            <a:endParaRPr lang="en-US" dirty="0"/>
          </a:p>
        </p:txBody>
      </p:sp>
      <p:sp>
        <p:nvSpPr>
          <p:cNvPr id="4" name="Slide Number Placeholder 3"/>
          <p:cNvSpPr>
            <a:spLocks noGrp="1"/>
          </p:cNvSpPr>
          <p:nvPr>
            <p:ph type="sldNum" sz="quarter" idx="10"/>
          </p:nvPr>
        </p:nvSpPr>
        <p:spPr/>
        <p:txBody>
          <a:bodyPr/>
          <a:lstStyle/>
          <a:p>
            <a:fld id="{62165608-DCC0-4B0F-B1A3-81FAC3D23B10}" type="slidenum">
              <a:rPr lang="en-US" smtClean="0"/>
              <a:pPr/>
              <a:t>48</a:t>
            </a:fld>
            <a:endParaRPr lang="en-US"/>
          </a:p>
        </p:txBody>
      </p:sp>
    </p:spTree>
    <p:extLst>
      <p:ext uri="{BB962C8B-B14F-4D97-AF65-F5344CB8AC3E}">
        <p14:creationId xmlns:p14="http://schemas.microsoft.com/office/powerpoint/2010/main" val="15885864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165608-DCC0-4B0F-B1A3-81FAC3D23B10}" type="slidenum">
              <a:rPr lang="en-US" smtClean="0"/>
              <a:pPr/>
              <a:t>49</a:t>
            </a:fld>
            <a:endParaRPr lang="en-US"/>
          </a:p>
        </p:txBody>
      </p:sp>
    </p:spTree>
    <p:extLst>
      <p:ext uri="{BB962C8B-B14F-4D97-AF65-F5344CB8AC3E}">
        <p14:creationId xmlns:p14="http://schemas.microsoft.com/office/powerpoint/2010/main" val="1217331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the history</a:t>
            </a:r>
            <a:r>
              <a:rPr lang="en-US" baseline="0" dirty="0" smtClean="0"/>
              <a:t> of the IGS, there have been 4 releases of antenna calibrations, each of which matches up to the release of a corresponding IGS terrestrial reference frame. </a:t>
            </a:r>
          </a:p>
          <a:p>
            <a:endParaRPr lang="en-US" baseline="0" dirty="0" smtClean="0"/>
          </a:p>
          <a:p>
            <a:r>
              <a:rPr lang="en-US" baseline="0" dirty="0" smtClean="0"/>
              <a:t>I’ll note that some of this history has been driven by the evolution of antenna calibrations themselves, where over time the IGS has shifted the calibration method from the original “relative” type to the more robust “absolute” type, which is a nice segue into …</a:t>
            </a:r>
            <a:endParaRPr lang="en-US" dirty="0"/>
          </a:p>
        </p:txBody>
      </p:sp>
      <p:sp>
        <p:nvSpPr>
          <p:cNvPr id="4" name="Slide Number Placeholder 3"/>
          <p:cNvSpPr>
            <a:spLocks noGrp="1"/>
          </p:cNvSpPr>
          <p:nvPr>
            <p:ph type="sldNum" sz="quarter" idx="10"/>
          </p:nvPr>
        </p:nvSpPr>
        <p:spPr/>
        <p:txBody>
          <a:bodyPr/>
          <a:lstStyle/>
          <a:p>
            <a:fld id="{62165608-DCC0-4B0F-B1A3-81FAC3D23B10}" type="slidenum">
              <a:rPr lang="en-US" smtClean="0"/>
              <a:pPr/>
              <a:t>50</a:t>
            </a:fld>
            <a:endParaRPr lang="en-US"/>
          </a:p>
        </p:txBody>
      </p:sp>
    </p:spTree>
    <p:extLst>
      <p:ext uri="{BB962C8B-B14F-4D97-AF65-F5344CB8AC3E}">
        <p14:creationId xmlns:p14="http://schemas.microsoft.com/office/powerpoint/2010/main" val="2617329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is the practice of the IGS and the AWG to only change ca</a:t>
            </a:r>
            <a:r>
              <a:rPr lang="en-US" dirty="0" smtClean="0"/>
              <a:t>libration</a:t>
            </a:r>
            <a:r>
              <a:rPr lang="en-US" baseline="0" dirty="0" smtClean="0"/>
              <a:t> values for existing antennas</a:t>
            </a:r>
            <a:r>
              <a:rPr lang="en-US" dirty="0" smtClean="0"/>
              <a:t> when</a:t>
            </a:r>
            <a:r>
              <a:rPr lang="en-US" baseline="0" dirty="0" smtClean="0"/>
              <a:t> there is a frame change</a:t>
            </a:r>
            <a:r>
              <a:rPr lang="en-US" dirty="0" smtClean="0"/>
              <a:t>, so that all models change together.  This is b/c</a:t>
            </a:r>
            <a:r>
              <a:rPr lang="en-US" baseline="0" dirty="0" smtClean="0"/>
              <a:t> </a:t>
            </a:r>
            <a:r>
              <a:rPr lang="en-US" baseline="0" dirty="0" err="1" smtClean="0"/>
              <a:t>calib</a:t>
            </a:r>
            <a:r>
              <a:rPr lang="en-US" baseline="0" dirty="0" smtClean="0"/>
              <a:t> inherently tied to orbits and station coordinates. When processing GNSS data, all three of these products need to be tied to the same reference frame. </a:t>
            </a:r>
            <a:endParaRPr lang="en-US" dirty="0"/>
          </a:p>
        </p:txBody>
      </p:sp>
      <p:sp>
        <p:nvSpPr>
          <p:cNvPr id="4" name="Slide Number Placeholder 3"/>
          <p:cNvSpPr>
            <a:spLocks noGrp="1"/>
          </p:cNvSpPr>
          <p:nvPr>
            <p:ph type="sldNum" sz="quarter" idx="10"/>
          </p:nvPr>
        </p:nvSpPr>
        <p:spPr/>
        <p:txBody>
          <a:bodyPr/>
          <a:lstStyle/>
          <a:p>
            <a:fld id="{62165608-DCC0-4B0F-B1A3-81FAC3D23B10}" type="slidenum">
              <a:rPr lang="en-US" smtClean="0"/>
              <a:pPr/>
              <a:t>51</a:t>
            </a:fld>
            <a:endParaRPr lang="en-US"/>
          </a:p>
        </p:txBody>
      </p:sp>
    </p:spTree>
    <p:extLst>
      <p:ext uri="{BB962C8B-B14F-4D97-AF65-F5344CB8AC3E}">
        <p14:creationId xmlns:p14="http://schemas.microsoft.com/office/powerpoint/2010/main" val="707869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GNSS</a:t>
            </a:r>
            <a:r>
              <a:rPr lang="en-US" baseline="0" dirty="0" smtClean="0"/>
              <a:t> signals are broadcast by an antenna array on a satellite, and received by an antenna on the ground.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Calibrations are computed for the antenna arrays on the GNSS satellites themselves, and these calibrations are publically available and commonly used by processing software. However, for the remainder of this talk, I’m going</a:t>
            </a:r>
            <a:r>
              <a:rPr lang="en-US" baseline="0" dirty="0" smtClean="0"/>
              <a:t> to concentrate on receiving antennas, also known as ground antennas.</a:t>
            </a:r>
            <a:endParaRPr lang="en-US" dirty="0" smtClean="0"/>
          </a:p>
          <a:p>
            <a:endParaRPr lang="en-US" dirty="0"/>
          </a:p>
        </p:txBody>
      </p:sp>
      <p:sp>
        <p:nvSpPr>
          <p:cNvPr id="4" name="Slide Number Placeholder 3"/>
          <p:cNvSpPr>
            <a:spLocks noGrp="1"/>
          </p:cNvSpPr>
          <p:nvPr>
            <p:ph type="sldNum" sz="quarter" idx="10"/>
          </p:nvPr>
        </p:nvSpPr>
        <p:spPr/>
        <p:txBody>
          <a:bodyPr/>
          <a:lstStyle/>
          <a:p>
            <a:fld id="{62165608-DCC0-4B0F-B1A3-81FAC3D23B10}" type="slidenum">
              <a:rPr lang="en-US" smtClean="0"/>
              <a:pPr/>
              <a:t>6</a:t>
            </a:fld>
            <a:endParaRPr lang="en-US"/>
          </a:p>
        </p:txBody>
      </p:sp>
    </p:spTree>
    <p:extLst>
      <p:ext uri="{BB962C8B-B14F-4D97-AF65-F5344CB8AC3E}">
        <p14:creationId xmlns:p14="http://schemas.microsoft.com/office/powerpoint/2010/main" val="1178260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a:t>
            </a:r>
            <a:r>
              <a:rPr lang="en-US" baseline="0" dirty="0" smtClean="0"/>
              <a:t> love cartoons in presentations, so here’s my cartoon geodetic-grade </a:t>
            </a:r>
            <a:r>
              <a:rPr lang="en-US" baseline="0" dirty="0" err="1" smtClean="0"/>
              <a:t>chokering</a:t>
            </a:r>
            <a:r>
              <a:rPr lang="en-US" baseline="0" dirty="0" smtClean="0"/>
              <a:t> antenna attached to geodetic monument. Precise positioning with GNSS relies upon accurately knowing the range between the point of signal reception and the satellite itself. But this cartoon antenna, like all antennas, has hardware that introduces additional length to the ranging signal being broadcast by GNSS satellites. That additional length results in positioning error, as I’ll demonstrate later.</a:t>
            </a:r>
          </a:p>
          <a:p>
            <a:endParaRPr lang="en-US" dirty="0" smtClean="0"/>
          </a:p>
          <a:p>
            <a:r>
              <a:rPr lang="en-US" dirty="0" smtClean="0"/>
              <a:t>Antenna</a:t>
            </a:r>
            <a:r>
              <a:rPr lang="en-US" baseline="0" dirty="0" smtClean="0"/>
              <a:t> calibration is the act of determining the point of reception for carrier phase signals. I’ve highlighted “carrier phase” because antenna calibrations are only necessary for phase data. Thus we won’t be talking about </a:t>
            </a:r>
            <a:r>
              <a:rPr lang="en-US" baseline="0" dirty="0" err="1" smtClean="0"/>
              <a:t>pseudorange</a:t>
            </a:r>
            <a:r>
              <a:rPr lang="en-US" baseline="0" dirty="0" smtClean="0"/>
              <a:t> data during this presentation. </a:t>
            </a:r>
          </a:p>
          <a:p>
            <a:endParaRPr lang="en-US" baseline="0" dirty="0" smtClean="0"/>
          </a:p>
          <a:p>
            <a:r>
              <a:rPr lang="en-US" baseline="0" dirty="0" smtClean="0"/>
              <a:t>In an ideal world, the signals would be received at a physical point on the antenna that is easily related to a monument or mark. For example, in an ideal world we would use antennas where the signals were received at the bottom of the antenna, and it wouldn’t matter what direction the signals are coming from – all signals would experience the same phase advance or delay due to hardware.</a:t>
            </a:r>
          </a:p>
          <a:p>
            <a:endParaRPr lang="en-US" baseline="0" dirty="0" smtClean="0"/>
          </a:p>
          <a:p>
            <a:r>
              <a:rPr lang="en-US" baseline="0" dirty="0" smtClean="0"/>
              <a:t>In the real world, we need antenna calibrations to relate the point of reception to the physical antenna structure. Antenna calibration is usually decomposed into two components, the average phase center and corrections to that phase center.</a:t>
            </a:r>
            <a:endParaRPr lang="en-US" dirty="0"/>
          </a:p>
        </p:txBody>
      </p:sp>
      <p:sp>
        <p:nvSpPr>
          <p:cNvPr id="4" name="Slide Number Placeholder 3"/>
          <p:cNvSpPr>
            <a:spLocks noGrp="1"/>
          </p:cNvSpPr>
          <p:nvPr>
            <p:ph type="sldNum" sz="quarter" idx="10"/>
          </p:nvPr>
        </p:nvSpPr>
        <p:spPr/>
        <p:txBody>
          <a:bodyPr/>
          <a:lstStyle/>
          <a:p>
            <a:fld id="{62165608-DCC0-4B0F-B1A3-81FAC3D23B10}" type="slidenum">
              <a:rPr lang="en-US" smtClean="0"/>
              <a:pPr/>
              <a:t>7</a:t>
            </a:fld>
            <a:endParaRPr lang="en-US"/>
          </a:p>
        </p:txBody>
      </p:sp>
    </p:spTree>
    <p:extLst>
      <p:ext uri="{BB962C8B-B14F-4D97-AF65-F5344CB8AC3E}">
        <p14:creationId xmlns:p14="http://schemas.microsoft.com/office/powerpoint/2010/main" val="1225888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Here’s a great definition of the antenna phase center from a 2020 paper in Journal of Geodesy. The paper is available as an open access article.</a:t>
            </a:r>
          </a:p>
          <a:p>
            <a:endParaRPr lang="en-US" baseline="0" dirty="0" smtClean="0"/>
          </a:p>
          <a:p>
            <a:r>
              <a:rPr lang="en-US" baseline="0" dirty="0" smtClean="0"/>
              <a:t>Let’s start out with the part about the tangible structure.</a:t>
            </a:r>
          </a:p>
        </p:txBody>
      </p:sp>
      <p:sp>
        <p:nvSpPr>
          <p:cNvPr id="4" name="Slide Number Placeholder 3"/>
          <p:cNvSpPr>
            <a:spLocks noGrp="1"/>
          </p:cNvSpPr>
          <p:nvPr>
            <p:ph type="sldNum" sz="quarter" idx="10"/>
          </p:nvPr>
        </p:nvSpPr>
        <p:spPr/>
        <p:txBody>
          <a:bodyPr/>
          <a:lstStyle/>
          <a:p>
            <a:fld id="{62165608-DCC0-4B0F-B1A3-81FAC3D23B10}" type="slidenum">
              <a:rPr lang="en-US" smtClean="0"/>
              <a:pPr/>
              <a:t>9</a:t>
            </a:fld>
            <a:endParaRPr lang="en-US"/>
          </a:p>
        </p:txBody>
      </p:sp>
    </p:spTree>
    <p:extLst>
      <p:ext uri="{BB962C8B-B14F-4D97-AF65-F5344CB8AC3E}">
        <p14:creationId xmlns:p14="http://schemas.microsoft.com/office/powerpoint/2010/main" val="4179546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“tangible</a:t>
            </a:r>
            <a:r>
              <a:rPr lang="en-US" baseline="0" dirty="0" smtClean="0"/>
              <a:t> structure” of an antenna is directly related to application and interpretation of antenna calibrations. </a:t>
            </a:r>
            <a:r>
              <a:rPr lang="en-US" dirty="0" smtClean="0"/>
              <a:t>For a person doing fieldwork to collect GNSS data,</a:t>
            </a:r>
            <a:r>
              <a:rPr lang="en-US" baseline="0" dirty="0" smtClean="0"/>
              <a:t> this might be the most important slide of the entire talk.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a:t>
            </a:r>
            <a:r>
              <a:rPr lang="en-US" sz="1200" b="0" i="0" kern="1200" baseline="0" dirty="0" smtClean="0">
                <a:solidFill>
                  <a:schemeClr val="tx1"/>
                </a:solidFill>
                <a:effectLst/>
                <a:latin typeface="+mn-lt"/>
                <a:ea typeface="+mn-ea"/>
                <a:cs typeface="+mn-cs"/>
              </a:rPr>
              <a:t>ntenna calibrations are referenced to a location on the outside of the antenna called the Antenna Reference Point or ARP.  The </a:t>
            </a:r>
            <a:r>
              <a:rPr lang="en-US" dirty="0" smtClean="0"/>
              <a:t>ARP</a:t>
            </a:r>
            <a:r>
              <a:rPr lang="en-US" sz="1200" b="0" i="0" kern="1200" dirty="0" smtClean="0">
                <a:solidFill>
                  <a:schemeClr val="tx1"/>
                </a:solidFill>
                <a:effectLst/>
                <a:latin typeface="+mn-lt"/>
                <a:ea typeface="+mn-ea"/>
                <a:cs typeface="+mn-cs"/>
              </a:rPr>
              <a:t> is preferably an easily accessible point on the lowest non-removable horizontal surface of the antenna. Typically, the ARP coincides with the antenna’s axis of attachment to a monument or surveying instrument. It</a:t>
            </a:r>
            <a:r>
              <a:rPr lang="en-US" sz="1200" b="0" i="0" kern="1200" baseline="0" dirty="0" smtClean="0">
                <a:solidFill>
                  <a:schemeClr val="tx1"/>
                </a:solidFill>
                <a:effectLst/>
                <a:latin typeface="+mn-lt"/>
                <a:ea typeface="+mn-ea"/>
                <a:cs typeface="+mn-cs"/>
              </a:rPr>
              <a:t> is important to identify the ARP of your particular antenna. Most processing software, OPUS included, will apply antenna calibration data to bring the calculated position down to the ARP. </a:t>
            </a: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Paying</a:t>
            </a:r>
            <a:r>
              <a:rPr lang="en-US" sz="1200" b="0" i="0" kern="1200" baseline="0" dirty="0" smtClean="0">
                <a:solidFill>
                  <a:schemeClr val="tx1"/>
                </a:solidFill>
                <a:effectLst/>
                <a:latin typeface="+mn-lt"/>
                <a:ea typeface="+mn-ea"/>
                <a:cs typeface="+mn-cs"/>
              </a:rPr>
              <a:t> attention to </a:t>
            </a:r>
            <a:r>
              <a:rPr lang="en-US" sz="1200" b="0" i="0" kern="1200" dirty="0" smtClean="0">
                <a:solidFill>
                  <a:schemeClr val="tx1"/>
                </a:solidFill>
                <a:effectLst/>
                <a:latin typeface="+mn-lt"/>
                <a:ea typeface="+mn-ea"/>
                <a:cs typeface="+mn-cs"/>
              </a:rPr>
              <a:t>ARP is important for getting correct heights out</a:t>
            </a:r>
            <a:r>
              <a:rPr lang="en-US" sz="1200" b="0" i="0" kern="1200" baseline="0" dirty="0" smtClean="0">
                <a:solidFill>
                  <a:schemeClr val="tx1"/>
                </a:solidFill>
                <a:effectLst/>
                <a:latin typeface="+mn-lt"/>
                <a:ea typeface="+mn-ea"/>
                <a:cs typeface="+mn-cs"/>
              </a:rPr>
              <a:t> of processing</a:t>
            </a:r>
            <a:r>
              <a:rPr lang="en-US" sz="1200" b="0" i="0" kern="1200" dirty="0" smtClean="0">
                <a:solidFill>
                  <a:schemeClr val="tx1"/>
                </a:solidFill>
                <a:effectLst/>
                <a:latin typeface="+mn-lt"/>
                <a:ea typeface="+mn-ea"/>
                <a:cs typeface="+mn-cs"/>
              </a:rPr>
              <a:t>. For</a:t>
            </a:r>
            <a:r>
              <a:rPr lang="en-US" sz="1200" b="0" i="0" kern="1200" baseline="0" dirty="0" smtClean="0">
                <a:solidFill>
                  <a:schemeClr val="tx1"/>
                </a:solidFill>
                <a:effectLst/>
                <a:latin typeface="+mn-lt"/>
                <a:ea typeface="+mn-ea"/>
                <a:cs typeface="+mn-cs"/>
              </a:rPr>
              <a:t> example, TRMR10 has a 5-cm tall quick-release which allows attachment to a fixed-height pole. However, ARP is the top of the quick release. If you are using a 2-m fixed-height pole for your data collection, you need to tell your processing software that there is a 2.05 m difference between the bottom of the pole and the ARP, or you will have an approximately 5cm height error in your results.</a:t>
            </a:r>
            <a:endParaRPr lang="en-US" dirty="0" smtClean="0"/>
          </a:p>
          <a:p>
            <a:endParaRPr lang="en-US" dirty="0" smtClean="0"/>
          </a:p>
          <a:p>
            <a:r>
              <a:rPr lang="en-US" sz="1200" b="0" i="0" kern="1200" dirty="0" smtClean="0">
                <a:solidFill>
                  <a:schemeClr val="tx1"/>
                </a:solidFill>
                <a:effectLst/>
                <a:latin typeface="+mn-lt"/>
                <a:ea typeface="+mn-ea"/>
                <a:cs typeface="+mn-cs"/>
              </a:rPr>
              <a:t>The north reference point (NRP) is a physical antenna feature which must be oriented toward the true north direction. Some antennas have a north mark on the bottom, but other common features are MMI and RXC.</a:t>
            </a:r>
          </a:p>
          <a:p>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These</a:t>
            </a:r>
            <a:r>
              <a:rPr lang="en-US" baseline="0" dirty="0" smtClean="0"/>
              <a:t> physical features of the antenna, the ARP and the NRP, are important for orienting your antenna in the field so that antenna calibrations will be correctly applied when you go to process data.</a:t>
            </a:r>
          </a:p>
          <a:p>
            <a:endParaRPr lang="en-US" dirty="0"/>
          </a:p>
        </p:txBody>
      </p:sp>
      <p:sp>
        <p:nvSpPr>
          <p:cNvPr id="4" name="Slide Number Placeholder 3"/>
          <p:cNvSpPr>
            <a:spLocks noGrp="1"/>
          </p:cNvSpPr>
          <p:nvPr>
            <p:ph type="sldNum" sz="quarter" idx="10"/>
          </p:nvPr>
        </p:nvSpPr>
        <p:spPr/>
        <p:txBody>
          <a:bodyPr/>
          <a:lstStyle/>
          <a:p>
            <a:fld id="{62165608-DCC0-4B0F-B1A3-81FAC3D23B10}" type="slidenum">
              <a:rPr lang="en-US" smtClean="0"/>
              <a:pPr/>
              <a:t>10</a:t>
            </a:fld>
            <a:endParaRPr lang="en-US"/>
          </a:p>
        </p:txBody>
      </p:sp>
    </p:spTree>
    <p:extLst>
      <p:ext uri="{BB962C8B-B14F-4D97-AF65-F5344CB8AC3E}">
        <p14:creationId xmlns:p14="http://schemas.microsoft.com/office/powerpoint/2010/main" val="571797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Calibrations are typically decomposed into two components. The first component is the phase center offset, abbreviated as PCO. This is the mean point at which the carrier phase signals are received. It is expressed as a 3-component NEU vector relative to the antenna frame. </a:t>
            </a:r>
          </a:p>
          <a:p>
            <a:endParaRPr lang="en-US" dirty="0" smtClean="0"/>
          </a:p>
          <a:p>
            <a:r>
              <a:rPr lang="en-US" dirty="0" smtClean="0"/>
              <a:t>To show the magnitude and variation of the PCO components for geodetic antennas, let’s look at PCO values for a </a:t>
            </a:r>
            <a:r>
              <a:rPr lang="en-US" baseline="0" dirty="0" smtClean="0"/>
              <a:t>subset of the NGS calibration catalog; all antennas that do not have an additional protective cover or </a:t>
            </a:r>
            <a:r>
              <a:rPr lang="en-US" baseline="0" dirty="0" err="1" smtClean="0"/>
              <a:t>radome</a:t>
            </a:r>
            <a:r>
              <a:rPr lang="en-US" baseline="0" dirty="0" smtClean="0"/>
              <a:t> on top of them.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general, the east and north components are small, on the order of a few mm.</a:t>
            </a:r>
          </a:p>
          <a:p>
            <a:r>
              <a:rPr lang="en-US" dirty="0" smtClean="0"/>
              <a:t>However, the</a:t>
            </a:r>
            <a:r>
              <a:rPr lang="en-US" baseline="0" dirty="0" smtClean="0"/>
              <a:t> up component of the PCO is the largest magnitude of all the calibration terms, usually at the CM level.</a:t>
            </a:r>
          </a:p>
          <a:p>
            <a:endParaRPr lang="en-US" baseline="0" dirty="0" smtClean="0"/>
          </a:p>
          <a:p>
            <a:r>
              <a:rPr lang="en-US" baseline="0" dirty="0" smtClean="0"/>
              <a:t>Typically GNSS processing software solves for the position at the mean phase center, then applies the PCO to move that position down to the ARP. Hopefully you can now see that knowing the ARP of your antenna is important so that you can then relate the ARP position to your monument or mark.</a:t>
            </a:r>
          </a:p>
          <a:p>
            <a:endParaRPr lang="en-US" dirty="0" smtClean="0"/>
          </a:p>
        </p:txBody>
      </p:sp>
      <p:sp>
        <p:nvSpPr>
          <p:cNvPr id="4" name="Slide Number Placeholder 3"/>
          <p:cNvSpPr>
            <a:spLocks noGrp="1"/>
          </p:cNvSpPr>
          <p:nvPr>
            <p:ph type="sldNum" sz="quarter" idx="10"/>
          </p:nvPr>
        </p:nvSpPr>
        <p:spPr/>
        <p:txBody>
          <a:bodyPr/>
          <a:lstStyle/>
          <a:p>
            <a:fld id="{62165608-DCC0-4B0F-B1A3-81FAC3D23B10}" type="slidenum">
              <a:rPr lang="en-US" smtClean="0"/>
              <a:pPr/>
              <a:t>11</a:t>
            </a:fld>
            <a:endParaRPr lang="en-US"/>
          </a:p>
        </p:txBody>
      </p:sp>
    </p:spTree>
    <p:extLst>
      <p:ext uri="{BB962C8B-B14F-4D97-AF65-F5344CB8AC3E}">
        <p14:creationId xmlns:p14="http://schemas.microsoft.com/office/powerpoint/2010/main" val="3437232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Phase center</a:t>
            </a:r>
            <a:r>
              <a:rPr lang="en-US" baseline="0" dirty="0" smtClean="0"/>
              <a:t> variations or PCV are the second component of an antenna calibration. </a:t>
            </a:r>
          </a:p>
          <a:p>
            <a:r>
              <a:rPr lang="en-US" baseline="0" dirty="0" smtClean="0"/>
              <a:t>These are variations around the PCO, as I show here with my cartoon antenna.</a:t>
            </a:r>
          </a:p>
          <a:p>
            <a:endParaRPr lang="en-US" baseline="0" dirty="0" smtClean="0"/>
          </a:p>
          <a:p>
            <a:r>
              <a:rPr lang="en-US" baseline="0" dirty="0" smtClean="0"/>
              <a:t>Continuing with the same 577 antennas from the previous slide, let’s take a look at the magnitude and distribution of PCVs in the NGS calibration catalog.</a:t>
            </a:r>
          </a:p>
          <a:p>
            <a:r>
              <a:rPr lang="en-US" baseline="0" dirty="0" smtClean="0"/>
              <a:t>This colorful pot of spaghetti shows that, for the most part, PCV magnitudes are plus or minus 10 mm. PCV is not a bias term – we see that PCV varies as a function of elevation angle. </a:t>
            </a:r>
          </a:p>
          <a:p>
            <a:endParaRPr lang="en-US" baseline="0" dirty="0" smtClean="0"/>
          </a:p>
          <a:p>
            <a:r>
              <a:rPr lang="en-US" baseline="0" dirty="0" smtClean="0"/>
              <a:t>Although some geodetic antennas such as </a:t>
            </a:r>
            <a:r>
              <a:rPr lang="en-US" baseline="0" dirty="0" err="1" smtClean="0"/>
              <a:t>chokerings</a:t>
            </a:r>
            <a:r>
              <a:rPr lang="en-US" baseline="0" dirty="0" smtClean="0"/>
              <a:t> have PCV trends that are the same regardless of the azimuth of the incoming signal, many common geodetic antennas (such as integrated receiver/antenna units) have PCV with a strong azimuthal dependence. For this particular antenna, we see that some elevation angles have a 4-5 mm spread in PCV. This azimuthal variation is why NRP is important – if you do not align your antenna with North in the field, it will result in misapplication of the PCV, which creates a range error and therefore less accurate positions.</a:t>
            </a:r>
            <a:endParaRPr lang="en-US" dirty="0"/>
          </a:p>
        </p:txBody>
      </p:sp>
      <p:sp>
        <p:nvSpPr>
          <p:cNvPr id="4" name="Slide Number Placeholder 3"/>
          <p:cNvSpPr>
            <a:spLocks noGrp="1"/>
          </p:cNvSpPr>
          <p:nvPr>
            <p:ph type="sldNum" sz="quarter" idx="10"/>
          </p:nvPr>
        </p:nvSpPr>
        <p:spPr/>
        <p:txBody>
          <a:bodyPr/>
          <a:lstStyle/>
          <a:p>
            <a:fld id="{62165608-DCC0-4B0F-B1A3-81FAC3D23B10}" type="slidenum">
              <a:rPr lang="en-US" smtClean="0"/>
              <a:pPr/>
              <a:t>12</a:t>
            </a:fld>
            <a:endParaRPr lang="en-US"/>
          </a:p>
        </p:txBody>
      </p:sp>
    </p:spTree>
    <p:extLst>
      <p:ext uri="{BB962C8B-B14F-4D97-AF65-F5344CB8AC3E}">
        <p14:creationId xmlns:p14="http://schemas.microsoft.com/office/powerpoint/2010/main" val="41816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9/23/2010</a:t>
            </a:r>
            <a:endParaRPr lang="en-US"/>
          </a:p>
        </p:txBody>
      </p:sp>
      <p:sp>
        <p:nvSpPr>
          <p:cNvPr id="5" name="Footer Placeholder 4"/>
          <p:cNvSpPr>
            <a:spLocks noGrp="1"/>
          </p:cNvSpPr>
          <p:nvPr>
            <p:ph type="ftr" sz="quarter" idx="11"/>
          </p:nvPr>
        </p:nvSpPr>
        <p:spPr/>
        <p:txBody>
          <a:bodyPr/>
          <a:lstStyle/>
          <a:p>
            <a:r>
              <a:rPr lang="en-US" smtClean="0"/>
              <a:t>GNSS Antenna Calibration at NGS</a:t>
            </a:r>
            <a:endParaRPr lang="en-US"/>
          </a:p>
        </p:txBody>
      </p:sp>
      <p:sp>
        <p:nvSpPr>
          <p:cNvPr id="6" name="Slide Number Placeholder 5"/>
          <p:cNvSpPr>
            <a:spLocks noGrp="1"/>
          </p:cNvSpPr>
          <p:nvPr>
            <p:ph type="sldNum" sz="quarter" idx="12"/>
          </p:nvPr>
        </p:nvSpPr>
        <p:spPr/>
        <p:txBody>
          <a:bodyPr/>
          <a:lstStyle/>
          <a:p>
            <a:fld id="{1CCC3CB1-F722-4D93-8BC4-ACF296296F1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9/23/2010</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GNSS Antenna Calibration at NGS</a:t>
            </a:r>
            <a:endParaRPr lang="en-US"/>
          </a:p>
        </p:txBody>
      </p:sp>
      <p:sp>
        <p:nvSpPr>
          <p:cNvPr id="7" name="Slide Number Placeholder 5"/>
          <p:cNvSpPr>
            <a:spLocks noGrp="1"/>
          </p:cNvSpPr>
          <p:nvPr>
            <p:ph type="sldNum" sz="quarter" idx="12"/>
          </p:nvPr>
        </p:nvSpPr>
        <p:spPr/>
        <p:txBody>
          <a:bodyPr/>
          <a:lstStyle>
            <a:lvl1pPr>
              <a:defRPr/>
            </a:lvl1pPr>
          </a:lstStyle>
          <a:p>
            <a:pPr>
              <a:defRPr/>
            </a:pPr>
            <a:fld id="{FB546179-6680-49E8-AF67-5AC22E52608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9/23/2010</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GNSS Antenna Calibration at NGS</a:t>
            </a:r>
            <a:endParaRPr lang="en-US"/>
          </a:p>
        </p:txBody>
      </p:sp>
      <p:sp>
        <p:nvSpPr>
          <p:cNvPr id="6" name="Slide Number Placeholder 5"/>
          <p:cNvSpPr>
            <a:spLocks noGrp="1"/>
          </p:cNvSpPr>
          <p:nvPr>
            <p:ph type="sldNum" sz="quarter" idx="12"/>
          </p:nvPr>
        </p:nvSpPr>
        <p:spPr/>
        <p:txBody>
          <a:bodyPr/>
          <a:lstStyle>
            <a:lvl1pPr>
              <a:defRPr/>
            </a:lvl1pPr>
          </a:lstStyle>
          <a:p>
            <a:pPr>
              <a:defRPr/>
            </a:pPr>
            <a:fld id="{BE6C5323-DC5F-41B9-AD98-B2A57656BB9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9/23/2010</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GNSS Antenna Calibration at NGS</a:t>
            </a:r>
            <a:endParaRPr lang="en-US"/>
          </a:p>
        </p:txBody>
      </p:sp>
      <p:sp>
        <p:nvSpPr>
          <p:cNvPr id="6" name="Slide Number Placeholder 5"/>
          <p:cNvSpPr>
            <a:spLocks noGrp="1"/>
          </p:cNvSpPr>
          <p:nvPr>
            <p:ph type="sldNum" sz="quarter" idx="12"/>
          </p:nvPr>
        </p:nvSpPr>
        <p:spPr/>
        <p:txBody>
          <a:bodyPr/>
          <a:lstStyle>
            <a:lvl1pPr>
              <a:defRPr/>
            </a:lvl1pPr>
          </a:lstStyle>
          <a:p>
            <a:pPr>
              <a:defRPr/>
            </a:pPr>
            <a:fld id="{BACCF862-1564-4859-B306-826D024AE85B}"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9/23/2010</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GNSS Antenna Calibration at NGS</a:t>
            </a:r>
            <a:endParaRPr lang="en-US"/>
          </a:p>
        </p:txBody>
      </p:sp>
      <p:sp>
        <p:nvSpPr>
          <p:cNvPr id="6" name="Slide Number Placeholder 5"/>
          <p:cNvSpPr>
            <a:spLocks noGrp="1"/>
          </p:cNvSpPr>
          <p:nvPr>
            <p:ph type="sldNum" sz="quarter" idx="12"/>
          </p:nvPr>
        </p:nvSpPr>
        <p:spPr/>
        <p:txBody>
          <a:bodyPr/>
          <a:lstStyle>
            <a:lvl1pPr>
              <a:defRPr/>
            </a:lvl1pPr>
          </a:lstStyle>
          <a:p>
            <a:pPr>
              <a:defRPr/>
            </a:pPr>
            <a:fld id="{9F7B6309-956D-4917-A28A-ED5E2ADB5A95}"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9/23/2010</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GNSS Antenna Calibration at NGS</a:t>
            </a:r>
            <a:endParaRPr lang="en-US"/>
          </a:p>
        </p:txBody>
      </p:sp>
      <p:sp>
        <p:nvSpPr>
          <p:cNvPr id="6" name="Slide Number Placeholder 5"/>
          <p:cNvSpPr>
            <a:spLocks noGrp="1"/>
          </p:cNvSpPr>
          <p:nvPr>
            <p:ph type="sldNum" sz="quarter" idx="12"/>
          </p:nvPr>
        </p:nvSpPr>
        <p:spPr/>
        <p:txBody>
          <a:bodyPr/>
          <a:lstStyle>
            <a:lvl1pPr>
              <a:defRPr/>
            </a:lvl1pPr>
          </a:lstStyle>
          <a:p>
            <a:pPr>
              <a:defRPr/>
            </a:pPr>
            <a:fld id="{9F7B6309-956D-4917-A28A-ED5E2ADB5A95}"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9/23/2010</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GNSS Antenna Calibration at NGS</a:t>
            </a:r>
            <a:endParaRPr lang="en-US"/>
          </a:p>
        </p:txBody>
      </p:sp>
      <p:sp>
        <p:nvSpPr>
          <p:cNvPr id="6" name="Slide Number Placeholder 5"/>
          <p:cNvSpPr>
            <a:spLocks noGrp="1"/>
          </p:cNvSpPr>
          <p:nvPr>
            <p:ph type="sldNum" sz="quarter" idx="12"/>
          </p:nvPr>
        </p:nvSpPr>
        <p:spPr/>
        <p:txBody>
          <a:bodyPr/>
          <a:lstStyle>
            <a:lvl1pPr>
              <a:defRPr/>
            </a:lvl1pPr>
          </a:lstStyle>
          <a:p>
            <a:pPr>
              <a:defRPr/>
            </a:pPr>
            <a:fld id="{07F78AA1-1663-44D5-9C7A-BCDF66DAE6C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t>9/23/2010</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GNSS Antenna Calibration at NGS</a:t>
            </a:r>
            <a:endParaRPr lang="en-US"/>
          </a:p>
        </p:txBody>
      </p:sp>
      <p:sp>
        <p:nvSpPr>
          <p:cNvPr id="6" name="Slide Number Placeholder 5"/>
          <p:cNvSpPr>
            <a:spLocks noGrp="1"/>
          </p:cNvSpPr>
          <p:nvPr>
            <p:ph type="sldNum" sz="quarter" idx="12"/>
          </p:nvPr>
        </p:nvSpPr>
        <p:spPr/>
        <p:txBody>
          <a:bodyPr/>
          <a:lstStyle>
            <a:lvl1pPr>
              <a:defRPr/>
            </a:lvl1pPr>
          </a:lstStyle>
          <a:p>
            <a:pPr>
              <a:defRPr/>
            </a:pPr>
            <a:fld id="{CEB3B56A-F85C-4CC5-A3BB-F4663CD15262}"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t>9/23/2010</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GNSS Antenna Calibration at NGS</a:t>
            </a:r>
            <a:endParaRPr lang="en-US"/>
          </a:p>
        </p:txBody>
      </p:sp>
      <p:sp>
        <p:nvSpPr>
          <p:cNvPr id="7" name="Slide Number Placeholder 5"/>
          <p:cNvSpPr>
            <a:spLocks noGrp="1"/>
          </p:cNvSpPr>
          <p:nvPr>
            <p:ph type="sldNum" sz="quarter" idx="12"/>
          </p:nvPr>
        </p:nvSpPr>
        <p:spPr/>
        <p:txBody>
          <a:bodyPr/>
          <a:lstStyle>
            <a:lvl1pPr>
              <a:defRPr/>
            </a:lvl1pPr>
          </a:lstStyle>
          <a:p>
            <a:pPr>
              <a:defRPr/>
            </a:pPr>
            <a:fld id="{BE91A293-F760-4C6A-9954-394A3223D0DF}"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t>9/23/2010</a:t>
            </a:r>
            <a:endParaRPr lang="en-US"/>
          </a:p>
        </p:txBody>
      </p:sp>
      <p:sp>
        <p:nvSpPr>
          <p:cNvPr id="8" name="Footer Placeholder 4"/>
          <p:cNvSpPr>
            <a:spLocks noGrp="1"/>
          </p:cNvSpPr>
          <p:nvPr>
            <p:ph type="ftr" sz="quarter" idx="11"/>
          </p:nvPr>
        </p:nvSpPr>
        <p:spPr/>
        <p:txBody>
          <a:bodyPr/>
          <a:lstStyle>
            <a:lvl1pPr>
              <a:defRPr/>
            </a:lvl1pPr>
          </a:lstStyle>
          <a:p>
            <a:pPr>
              <a:defRPr/>
            </a:pPr>
            <a:r>
              <a:rPr lang="en-US" smtClean="0"/>
              <a:t>GNSS Antenna Calibration at NGS</a:t>
            </a:r>
            <a:endParaRPr lang="en-US"/>
          </a:p>
        </p:txBody>
      </p:sp>
      <p:sp>
        <p:nvSpPr>
          <p:cNvPr id="9" name="Slide Number Placeholder 5"/>
          <p:cNvSpPr>
            <a:spLocks noGrp="1"/>
          </p:cNvSpPr>
          <p:nvPr>
            <p:ph type="sldNum" sz="quarter" idx="12"/>
          </p:nvPr>
        </p:nvSpPr>
        <p:spPr/>
        <p:txBody>
          <a:bodyPr/>
          <a:lstStyle>
            <a:lvl1pPr>
              <a:defRPr/>
            </a:lvl1pPr>
          </a:lstStyle>
          <a:p>
            <a:pPr>
              <a:defRPr/>
            </a:pPr>
            <a:fld id="{D6E38F1A-3063-45E6-869A-F038BD3F63C9}"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t>9/23/2010</a:t>
            </a:r>
            <a:endParaRPr lang="en-US"/>
          </a:p>
        </p:txBody>
      </p:sp>
      <p:sp>
        <p:nvSpPr>
          <p:cNvPr id="4" name="Footer Placeholder 4"/>
          <p:cNvSpPr>
            <a:spLocks noGrp="1"/>
          </p:cNvSpPr>
          <p:nvPr>
            <p:ph type="ftr" sz="quarter" idx="11"/>
          </p:nvPr>
        </p:nvSpPr>
        <p:spPr/>
        <p:txBody>
          <a:bodyPr/>
          <a:lstStyle>
            <a:lvl1pPr>
              <a:defRPr/>
            </a:lvl1pPr>
          </a:lstStyle>
          <a:p>
            <a:pPr>
              <a:defRPr/>
            </a:pPr>
            <a:r>
              <a:rPr lang="en-US" smtClean="0"/>
              <a:t>GNSS Antenna Calibration at NGS</a:t>
            </a:r>
            <a:endParaRPr lang="en-US"/>
          </a:p>
        </p:txBody>
      </p:sp>
      <p:sp>
        <p:nvSpPr>
          <p:cNvPr id="5" name="Slide Number Placeholder 5"/>
          <p:cNvSpPr>
            <a:spLocks noGrp="1"/>
          </p:cNvSpPr>
          <p:nvPr>
            <p:ph type="sldNum" sz="quarter" idx="12"/>
          </p:nvPr>
        </p:nvSpPr>
        <p:spPr/>
        <p:txBody>
          <a:bodyPr/>
          <a:lstStyle>
            <a:lvl1pPr>
              <a:defRPr/>
            </a:lvl1pPr>
          </a:lstStyle>
          <a:p>
            <a:pPr>
              <a:defRPr/>
            </a:pPr>
            <a:fld id="{84041785-8E1C-4987-9F06-F5CE8CEE84F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9/23/2010</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GNSS Antenna Calibration at NGS</a:t>
            </a:r>
            <a:endParaRPr lang="en-US"/>
          </a:p>
        </p:txBody>
      </p:sp>
      <p:sp>
        <p:nvSpPr>
          <p:cNvPr id="6" name="Slide Number Placeholder 5"/>
          <p:cNvSpPr>
            <a:spLocks noGrp="1"/>
          </p:cNvSpPr>
          <p:nvPr>
            <p:ph type="sldNum" sz="quarter" idx="12"/>
          </p:nvPr>
        </p:nvSpPr>
        <p:spPr/>
        <p:txBody>
          <a:bodyPr/>
          <a:lstStyle>
            <a:lvl1pPr>
              <a:defRPr/>
            </a:lvl1pPr>
          </a:lstStyle>
          <a:p>
            <a:pPr>
              <a:defRPr/>
            </a:pPr>
            <a:fld id="{9F7B6309-956D-4917-A28A-ED5E2ADB5A95}"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t>9/23/2010</a:t>
            </a:r>
            <a:endParaRPr lang="en-US"/>
          </a:p>
        </p:txBody>
      </p:sp>
      <p:sp>
        <p:nvSpPr>
          <p:cNvPr id="3" name="Footer Placeholder 4"/>
          <p:cNvSpPr>
            <a:spLocks noGrp="1"/>
          </p:cNvSpPr>
          <p:nvPr>
            <p:ph type="ftr" sz="quarter" idx="11"/>
          </p:nvPr>
        </p:nvSpPr>
        <p:spPr/>
        <p:txBody>
          <a:bodyPr/>
          <a:lstStyle>
            <a:lvl1pPr>
              <a:defRPr/>
            </a:lvl1pPr>
          </a:lstStyle>
          <a:p>
            <a:pPr>
              <a:defRPr/>
            </a:pPr>
            <a:r>
              <a:rPr lang="en-US" smtClean="0"/>
              <a:t>GNSS Antenna Calibration at NGS</a:t>
            </a:r>
            <a:endParaRPr lang="en-US"/>
          </a:p>
        </p:txBody>
      </p:sp>
      <p:sp>
        <p:nvSpPr>
          <p:cNvPr id="4" name="Slide Number Placeholder 5"/>
          <p:cNvSpPr>
            <a:spLocks noGrp="1"/>
          </p:cNvSpPr>
          <p:nvPr>
            <p:ph type="sldNum" sz="quarter" idx="12"/>
          </p:nvPr>
        </p:nvSpPr>
        <p:spPr/>
        <p:txBody>
          <a:bodyPr/>
          <a:lstStyle>
            <a:lvl1pPr>
              <a:defRPr/>
            </a:lvl1pPr>
          </a:lstStyle>
          <a:p>
            <a:pPr>
              <a:defRPr/>
            </a:pPr>
            <a:fld id="{61C4DAE6-EE0F-4321-9216-C25909363948}"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9/23/2010</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GNSS Antenna Calibration at NGS</a:t>
            </a:r>
            <a:endParaRPr lang="en-US"/>
          </a:p>
        </p:txBody>
      </p:sp>
      <p:sp>
        <p:nvSpPr>
          <p:cNvPr id="7" name="Slide Number Placeholder 5"/>
          <p:cNvSpPr>
            <a:spLocks noGrp="1"/>
          </p:cNvSpPr>
          <p:nvPr>
            <p:ph type="sldNum" sz="quarter" idx="12"/>
          </p:nvPr>
        </p:nvSpPr>
        <p:spPr/>
        <p:txBody>
          <a:bodyPr/>
          <a:lstStyle>
            <a:lvl1pPr>
              <a:defRPr/>
            </a:lvl1pPr>
          </a:lstStyle>
          <a:p>
            <a:pPr>
              <a:defRPr/>
            </a:pPr>
            <a:fld id="{8CC3F5FB-1D63-4852-AED9-CD9D839C65A1}"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9/23/2010</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GNSS Antenna Calibration at NGS</a:t>
            </a:r>
            <a:endParaRPr lang="en-US"/>
          </a:p>
        </p:txBody>
      </p:sp>
      <p:sp>
        <p:nvSpPr>
          <p:cNvPr id="7" name="Slide Number Placeholder 5"/>
          <p:cNvSpPr>
            <a:spLocks noGrp="1"/>
          </p:cNvSpPr>
          <p:nvPr>
            <p:ph type="sldNum" sz="quarter" idx="12"/>
          </p:nvPr>
        </p:nvSpPr>
        <p:spPr/>
        <p:txBody>
          <a:bodyPr/>
          <a:lstStyle>
            <a:lvl1pPr>
              <a:defRPr/>
            </a:lvl1pPr>
          </a:lstStyle>
          <a:p>
            <a:pPr>
              <a:defRPr/>
            </a:pPr>
            <a:fld id="{FB546179-6680-49E8-AF67-5AC22E526085}"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9/23/2010</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GNSS Antenna Calibration at NGS</a:t>
            </a:r>
            <a:endParaRPr lang="en-US"/>
          </a:p>
        </p:txBody>
      </p:sp>
      <p:sp>
        <p:nvSpPr>
          <p:cNvPr id="6" name="Slide Number Placeholder 5"/>
          <p:cNvSpPr>
            <a:spLocks noGrp="1"/>
          </p:cNvSpPr>
          <p:nvPr>
            <p:ph type="sldNum" sz="quarter" idx="12"/>
          </p:nvPr>
        </p:nvSpPr>
        <p:spPr/>
        <p:txBody>
          <a:bodyPr/>
          <a:lstStyle>
            <a:lvl1pPr>
              <a:defRPr/>
            </a:lvl1pPr>
          </a:lstStyle>
          <a:p>
            <a:pPr>
              <a:defRPr/>
            </a:pPr>
            <a:fld id="{BE6C5323-DC5F-41B9-AD98-B2A57656BB95}"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9/23/2010</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GNSS Antenna Calibration at NGS</a:t>
            </a:r>
            <a:endParaRPr lang="en-US"/>
          </a:p>
        </p:txBody>
      </p:sp>
      <p:sp>
        <p:nvSpPr>
          <p:cNvPr id="6" name="Slide Number Placeholder 5"/>
          <p:cNvSpPr>
            <a:spLocks noGrp="1"/>
          </p:cNvSpPr>
          <p:nvPr>
            <p:ph type="sldNum" sz="quarter" idx="12"/>
          </p:nvPr>
        </p:nvSpPr>
        <p:spPr/>
        <p:txBody>
          <a:bodyPr/>
          <a:lstStyle>
            <a:lvl1pPr>
              <a:defRPr/>
            </a:lvl1pPr>
          </a:lstStyle>
          <a:p>
            <a:pPr>
              <a:defRPr/>
            </a:pPr>
            <a:fld id="{BACCF862-1564-4859-B306-826D024AE85B}"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3978" y="2024065"/>
            <a:ext cx="5579823"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marL="1077913" indent="-177800">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smtClean="0"/>
              <a:t>Erste</a:t>
            </a:r>
            <a:r>
              <a:rPr lang="en-GB" dirty="0" smtClean="0"/>
              <a:t> </a:t>
            </a:r>
            <a:r>
              <a:rPr lang="en-GB" dirty="0" err="1" smtClean="0"/>
              <a:t>Ebene</a:t>
            </a:r>
            <a:endParaRPr lang="en-GB" dirty="0" smtClean="0"/>
          </a:p>
          <a:p>
            <a:pPr lvl="1"/>
            <a:r>
              <a:rPr lang="en-GB" dirty="0" err="1" smtClean="0"/>
              <a:t>Zweite</a:t>
            </a:r>
            <a:r>
              <a:rPr lang="en-GB" dirty="0" smtClean="0"/>
              <a:t> </a:t>
            </a:r>
            <a:r>
              <a:rPr lang="en-GB" dirty="0" err="1" smtClean="0"/>
              <a:t>Ebene</a:t>
            </a:r>
            <a:endParaRPr lang="en-GB" dirty="0" smtClean="0"/>
          </a:p>
          <a:p>
            <a:pPr lvl="2"/>
            <a:r>
              <a:rPr lang="en-GB" dirty="0" err="1" smtClean="0"/>
              <a:t>Dritte</a:t>
            </a:r>
            <a:r>
              <a:rPr lang="en-GB" dirty="0" smtClean="0"/>
              <a:t> </a:t>
            </a:r>
            <a:r>
              <a:rPr lang="en-GB" dirty="0" err="1" smtClean="0"/>
              <a:t>Ebene</a:t>
            </a:r>
            <a:endParaRPr lang="en-GB" dirty="0" smtClean="0"/>
          </a:p>
          <a:p>
            <a:pPr lvl="3"/>
            <a:r>
              <a:rPr lang="en-GB" dirty="0" err="1" smtClean="0"/>
              <a:t>Vierte</a:t>
            </a:r>
            <a:r>
              <a:rPr lang="en-GB" dirty="0" smtClean="0"/>
              <a:t> </a:t>
            </a:r>
            <a:r>
              <a:rPr lang="en-GB" dirty="0" err="1" smtClean="0"/>
              <a:t>Ebene</a:t>
            </a:r>
            <a:endParaRPr lang="en-GB" dirty="0" smtClean="0"/>
          </a:p>
        </p:txBody>
      </p:sp>
      <p:sp>
        <p:nvSpPr>
          <p:cNvPr id="4" name="Inhaltsplatzhalter 3"/>
          <p:cNvSpPr>
            <a:spLocks noGrp="1"/>
          </p:cNvSpPr>
          <p:nvPr>
            <p:ph sz="half" idx="2" hasCustomPrompt="1"/>
          </p:nvPr>
        </p:nvSpPr>
        <p:spPr>
          <a:xfrm>
            <a:off x="6288022" y="2024065"/>
            <a:ext cx="5569380"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smtClean="0"/>
              <a:t>Erste</a:t>
            </a:r>
            <a:r>
              <a:rPr lang="en-GB" dirty="0" smtClean="0"/>
              <a:t> </a:t>
            </a:r>
            <a:r>
              <a:rPr lang="en-GB" dirty="0" err="1" smtClean="0"/>
              <a:t>Ebene</a:t>
            </a:r>
            <a:endParaRPr lang="en-GB" dirty="0" smtClean="0"/>
          </a:p>
          <a:p>
            <a:pPr lvl="1"/>
            <a:r>
              <a:rPr lang="en-GB" dirty="0" err="1" smtClean="0"/>
              <a:t>Zweite</a:t>
            </a:r>
            <a:r>
              <a:rPr lang="en-GB" dirty="0" smtClean="0"/>
              <a:t> </a:t>
            </a:r>
            <a:r>
              <a:rPr lang="en-GB" dirty="0" err="1" smtClean="0"/>
              <a:t>Ebene</a:t>
            </a:r>
            <a:endParaRPr lang="en-GB" dirty="0" smtClean="0"/>
          </a:p>
          <a:p>
            <a:pPr lvl="2"/>
            <a:r>
              <a:rPr lang="en-GB" dirty="0" err="1" smtClean="0"/>
              <a:t>Dritte</a:t>
            </a:r>
            <a:r>
              <a:rPr lang="en-GB" dirty="0" smtClean="0"/>
              <a:t> </a:t>
            </a:r>
            <a:r>
              <a:rPr lang="en-GB" dirty="0" err="1" smtClean="0"/>
              <a:t>Ebene</a:t>
            </a:r>
            <a:endParaRPr lang="en-GB" dirty="0" smtClean="0"/>
          </a:p>
          <a:p>
            <a:pPr lvl="3"/>
            <a:r>
              <a:rPr lang="en-GB" dirty="0" err="1" smtClean="0"/>
              <a:t>Vierte</a:t>
            </a:r>
            <a:r>
              <a:rPr lang="en-GB" dirty="0" smtClean="0"/>
              <a:t> </a:t>
            </a:r>
            <a:r>
              <a:rPr lang="en-GB" dirty="0" err="1" smtClean="0"/>
              <a:t>Ebene</a:t>
            </a:r>
            <a:endParaRPr lang="en-GB" dirty="0" smtClean="0"/>
          </a:p>
        </p:txBody>
      </p:sp>
      <p:sp>
        <p:nvSpPr>
          <p:cNvPr id="5" name="Datumsplatzhalter 4"/>
          <p:cNvSpPr>
            <a:spLocks noGrp="1"/>
          </p:cNvSpPr>
          <p:nvPr>
            <p:ph type="dt" sz="half" idx="10"/>
          </p:nvPr>
        </p:nvSpPr>
        <p:spPr/>
        <p:txBody>
          <a:bodyPr/>
          <a:lstStyle/>
          <a:p>
            <a:r>
              <a:rPr lang="en-US" smtClean="0"/>
              <a:t>9/23/2010</a:t>
            </a:r>
            <a:endParaRPr lang="en-GB" dirty="0"/>
          </a:p>
        </p:txBody>
      </p:sp>
      <p:sp>
        <p:nvSpPr>
          <p:cNvPr id="6" name="Fußzeilenplatzhalter 5"/>
          <p:cNvSpPr>
            <a:spLocks noGrp="1"/>
          </p:cNvSpPr>
          <p:nvPr>
            <p:ph type="ftr" sz="quarter" idx="11"/>
          </p:nvPr>
        </p:nvSpPr>
        <p:spPr/>
        <p:txBody>
          <a:bodyPr/>
          <a:lstStyle/>
          <a:p>
            <a:r>
              <a:rPr lang="en-US" smtClean="0"/>
              <a:t>GNSS Antenna Calibration at NGS</a:t>
            </a:r>
            <a:endParaRPr lang="en-GB" dirty="0"/>
          </a:p>
        </p:txBody>
      </p:sp>
      <p:sp>
        <p:nvSpPr>
          <p:cNvPr id="7" name="Foliennummernplatzhalter 6"/>
          <p:cNvSpPr>
            <a:spLocks noGrp="1"/>
          </p:cNvSpPr>
          <p:nvPr>
            <p:ph type="sldNum" sz="quarter" idx="12"/>
          </p:nvPr>
        </p:nvSpPr>
        <p:spPr/>
        <p:txBody>
          <a:bodyPr/>
          <a:lstStyle/>
          <a:p>
            <a:fld id="{6C6AE60A-B69C-4790-82F7-3882EDF23186}" type="slidenum">
              <a:rPr lang="en-GB" smtClean="0"/>
              <a:t>‹#›</a:t>
            </a:fld>
            <a:endParaRPr lang="en-GB" dirty="0"/>
          </a:p>
        </p:txBody>
      </p:sp>
      <p:sp>
        <p:nvSpPr>
          <p:cNvPr id="8" name="Titel 7"/>
          <p:cNvSpPr>
            <a:spLocks noGrp="1"/>
          </p:cNvSpPr>
          <p:nvPr>
            <p:ph type="title" hasCustomPrompt="1"/>
          </p:nvPr>
        </p:nvSpPr>
        <p:spPr>
          <a:xfrm>
            <a:off x="323977" y="620714"/>
            <a:ext cx="11542458" cy="972000"/>
          </a:xfrm>
          <a:solidFill>
            <a:schemeClr val="bg1"/>
          </a:solidFill>
        </p:spPr>
        <p:txBody>
          <a:bodyPr/>
          <a:lstStyle>
            <a:lvl1pPr>
              <a:defRPr/>
            </a:lvl1pPr>
          </a:lstStyle>
          <a:p>
            <a:r>
              <a:rPr lang="en-GB" dirty="0" smtClean="0"/>
              <a:t>Add title</a:t>
            </a:r>
            <a:endParaRPr lang="en-GB" dirty="0"/>
          </a:p>
        </p:txBody>
      </p:sp>
    </p:spTree>
    <p:extLst>
      <p:ext uri="{BB962C8B-B14F-4D97-AF65-F5344CB8AC3E}">
        <p14:creationId xmlns:p14="http://schemas.microsoft.com/office/powerpoint/2010/main" val="367980136"/>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3977" y="2024064"/>
            <a:ext cx="11542458" cy="4210046"/>
          </a:xfrm>
        </p:spPr>
        <p:txBody>
          <a:bodyPr/>
          <a:lstStyle>
            <a:lvl1pPr>
              <a:defRPr/>
            </a:lvl1pPr>
          </a:lstStyle>
          <a:p>
            <a:pPr lvl="0"/>
            <a:r>
              <a:rPr lang="en-GB" dirty="0" err="1" smtClean="0"/>
              <a:t>Erste</a:t>
            </a:r>
            <a:r>
              <a:rPr lang="en-GB" dirty="0" smtClean="0"/>
              <a:t> </a:t>
            </a:r>
            <a:r>
              <a:rPr lang="en-GB" dirty="0" err="1" smtClean="0"/>
              <a:t>Ebene</a:t>
            </a:r>
            <a:endParaRPr lang="en-GB" dirty="0" smtClean="0"/>
          </a:p>
          <a:p>
            <a:pPr lvl="1"/>
            <a:r>
              <a:rPr lang="en-GB" dirty="0" err="1" smtClean="0"/>
              <a:t>Zweite</a:t>
            </a:r>
            <a:r>
              <a:rPr lang="en-GB" dirty="0" smtClean="0"/>
              <a:t> </a:t>
            </a:r>
            <a:r>
              <a:rPr lang="en-GB" dirty="0" err="1" smtClean="0"/>
              <a:t>Ebene</a:t>
            </a:r>
            <a:endParaRPr lang="en-GB" dirty="0" smtClean="0"/>
          </a:p>
          <a:p>
            <a:pPr lvl="2"/>
            <a:r>
              <a:rPr lang="en-GB" dirty="0" err="1" smtClean="0"/>
              <a:t>Dritte</a:t>
            </a:r>
            <a:r>
              <a:rPr lang="en-GB" dirty="0" smtClean="0"/>
              <a:t> </a:t>
            </a:r>
            <a:r>
              <a:rPr lang="en-GB" dirty="0" err="1" smtClean="0"/>
              <a:t>Ebene</a:t>
            </a:r>
            <a:endParaRPr lang="en-GB" dirty="0" smtClean="0"/>
          </a:p>
          <a:p>
            <a:pPr lvl="3"/>
            <a:r>
              <a:rPr lang="en-GB" dirty="0" err="1" smtClean="0"/>
              <a:t>Vierte</a:t>
            </a:r>
            <a:r>
              <a:rPr lang="en-GB" dirty="0" smtClean="0"/>
              <a:t> </a:t>
            </a:r>
            <a:r>
              <a:rPr lang="en-GB" dirty="0" err="1" smtClean="0"/>
              <a:t>Ebene</a:t>
            </a:r>
            <a:endParaRPr lang="en-GB" dirty="0" smtClean="0"/>
          </a:p>
          <a:p>
            <a:pPr lvl="4"/>
            <a:r>
              <a:rPr lang="en-GB" dirty="0" err="1" smtClean="0"/>
              <a:t>Fünfte</a:t>
            </a:r>
            <a:r>
              <a:rPr lang="en-GB" dirty="0" smtClean="0"/>
              <a:t> </a:t>
            </a:r>
            <a:r>
              <a:rPr lang="en-GB" dirty="0" err="1" smtClean="0"/>
              <a:t>Ebene</a:t>
            </a:r>
            <a:endParaRPr lang="en-GB" dirty="0"/>
          </a:p>
        </p:txBody>
      </p:sp>
      <p:sp>
        <p:nvSpPr>
          <p:cNvPr id="4" name="Datumsplatzhalter 3"/>
          <p:cNvSpPr>
            <a:spLocks noGrp="1"/>
          </p:cNvSpPr>
          <p:nvPr>
            <p:ph type="dt" sz="half" idx="10"/>
          </p:nvPr>
        </p:nvSpPr>
        <p:spPr/>
        <p:txBody>
          <a:bodyPr/>
          <a:lstStyle/>
          <a:p>
            <a:r>
              <a:rPr lang="en-US" smtClean="0"/>
              <a:t>9/23/2010</a:t>
            </a:r>
            <a:endParaRPr lang="en-GB" dirty="0"/>
          </a:p>
        </p:txBody>
      </p:sp>
      <p:sp>
        <p:nvSpPr>
          <p:cNvPr id="5" name="Fußzeilenplatzhalter 4"/>
          <p:cNvSpPr>
            <a:spLocks noGrp="1"/>
          </p:cNvSpPr>
          <p:nvPr>
            <p:ph type="ftr" sz="quarter" idx="11"/>
          </p:nvPr>
        </p:nvSpPr>
        <p:spPr/>
        <p:txBody>
          <a:bodyPr/>
          <a:lstStyle/>
          <a:p>
            <a:r>
              <a:rPr lang="en-US" smtClean="0"/>
              <a:t>GNSS Antenna Calibration at NGS</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7" name="Titel 6"/>
          <p:cNvSpPr>
            <a:spLocks noGrp="1"/>
          </p:cNvSpPr>
          <p:nvPr>
            <p:ph type="title" hasCustomPrompt="1"/>
          </p:nvPr>
        </p:nvSpPr>
        <p:spPr>
          <a:xfrm>
            <a:off x="323977" y="620714"/>
            <a:ext cx="11542458" cy="972000"/>
          </a:xfrm>
          <a:solidFill>
            <a:schemeClr val="bg1"/>
          </a:solidFill>
        </p:spPr>
        <p:txBody>
          <a:bodyPr/>
          <a:lstStyle>
            <a:lvl1pPr>
              <a:defRPr/>
            </a:lvl1pPr>
          </a:lstStyle>
          <a:p>
            <a:r>
              <a:rPr lang="en-GB" dirty="0" smtClean="0"/>
              <a:t>Add title</a:t>
            </a:r>
            <a:endParaRPr lang="en-GB" dirty="0"/>
          </a:p>
        </p:txBody>
      </p:sp>
    </p:spTree>
    <p:extLst>
      <p:ext uri="{BB962C8B-B14F-4D97-AF65-F5344CB8AC3E}">
        <p14:creationId xmlns:p14="http://schemas.microsoft.com/office/powerpoint/2010/main" val="2868203865"/>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9/23/2010</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GNSS Antenna Calibration at NGS</a:t>
            </a:r>
            <a:endParaRPr lang="en-US"/>
          </a:p>
        </p:txBody>
      </p:sp>
      <p:sp>
        <p:nvSpPr>
          <p:cNvPr id="6" name="Slide Number Placeholder 5"/>
          <p:cNvSpPr>
            <a:spLocks noGrp="1"/>
          </p:cNvSpPr>
          <p:nvPr>
            <p:ph type="sldNum" sz="quarter" idx="12"/>
          </p:nvPr>
        </p:nvSpPr>
        <p:spPr/>
        <p:txBody>
          <a:bodyPr/>
          <a:lstStyle>
            <a:lvl1pPr>
              <a:defRPr/>
            </a:lvl1pPr>
          </a:lstStyle>
          <a:p>
            <a:pPr>
              <a:defRPr/>
            </a:pPr>
            <a:fld id="{07F78AA1-1663-44D5-9C7A-BCDF66DAE6C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t>9/23/2010</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GNSS Antenna Calibration at NGS</a:t>
            </a:r>
            <a:endParaRPr lang="en-US"/>
          </a:p>
        </p:txBody>
      </p:sp>
      <p:sp>
        <p:nvSpPr>
          <p:cNvPr id="6" name="Slide Number Placeholder 5"/>
          <p:cNvSpPr>
            <a:spLocks noGrp="1"/>
          </p:cNvSpPr>
          <p:nvPr>
            <p:ph type="sldNum" sz="quarter" idx="12"/>
          </p:nvPr>
        </p:nvSpPr>
        <p:spPr/>
        <p:txBody>
          <a:bodyPr/>
          <a:lstStyle>
            <a:lvl1pPr>
              <a:defRPr/>
            </a:lvl1pPr>
          </a:lstStyle>
          <a:p>
            <a:pPr>
              <a:defRPr/>
            </a:pPr>
            <a:fld id="{CEB3B56A-F85C-4CC5-A3BB-F4663CD1526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t>9/23/2010</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GNSS Antenna Calibration at NGS</a:t>
            </a:r>
            <a:endParaRPr lang="en-US"/>
          </a:p>
        </p:txBody>
      </p:sp>
      <p:sp>
        <p:nvSpPr>
          <p:cNvPr id="7" name="Slide Number Placeholder 5"/>
          <p:cNvSpPr>
            <a:spLocks noGrp="1"/>
          </p:cNvSpPr>
          <p:nvPr>
            <p:ph type="sldNum" sz="quarter" idx="12"/>
          </p:nvPr>
        </p:nvSpPr>
        <p:spPr/>
        <p:txBody>
          <a:bodyPr/>
          <a:lstStyle>
            <a:lvl1pPr>
              <a:defRPr/>
            </a:lvl1pPr>
          </a:lstStyle>
          <a:p>
            <a:pPr>
              <a:defRPr/>
            </a:pPr>
            <a:fld id="{BE91A293-F760-4C6A-9954-394A3223D0D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t>9/23/2010</a:t>
            </a:r>
            <a:endParaRPr lang="en-US"/>
          </a:p>
        </p:txBody>
      </p:sp>
      <p:sp>
        <p:nvSpPr>
          <p:cNvPr id="8" name="Footer Placeholder 4"/>
          <p:cNvSpPr>
            <a:spLocks noGrp="1"/>
          </p:cNvSpPr>
          <p:nvPr>
            <p:ph type="ftr" sz="quarter" idx="11"/>
          </p:nvPr>
        </p:nvSpPr>
        <p:spPr/>
        <p:txBody>
          <a:bodyPr/>
          <a:lstStyle>
            <a:lvl1pPr>
              <a:defRPr/>
            </a:lvl1pPr>
          </a:lstStyle>
          <a:p>
            <a:pPr>
              <a:defRPr/>
            </a:pPr>
            <a:r>
              <a:rPr lang="en-US" smtClean="0"/>
              <a:t>GNSS Antenna Calibration at NGS</a:t>
            </a:r>
            <a:endParaRPr lang="en-US"/>
          </a:p>
        </p:txBody>
      </p:sp>
      <p:sp>
        <p:nvSpPr>
          <p:cNvPr id="9" name="Slide Number Placeholder 5"/>
          <p:cNvSpPr>
            <a:spLocks noGrp="1"/>
          </p:cNvSpPr>
          <p:nvPr>
            <p:ph type="sldNum" sz="quarter" idx="12"/>
          </p:nvPr>
        </p:nvSpPr>
        <p:spPr/>
        <p:txBody>
          <a:bodyPr/>
          <a:lstStyle>
            <a:lvl1pPr>
              <a:defRPr/>
            </a:lvl1pPr>
          </a:lstStyle>
          <a:p>
            <a:pPr>
              <a:defRPr/>
            </a:pPr>
            <a:fld id="{D6E38F1A-3063-45E6-869A-F038BD3F63C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t>9/23/2010</a:t>
            </a:r>
            <a:endParaRPr lang="en-US"/>
          </a:p>
        </p:txBody>
      </p:sp>
      <p:sp>
        <p:nvSpPr>
          <p:cNvPr id="4" name="Footer Placeholder 4"/>
          <p:cNvSpPr>
            <a:spLocks noGrp="1"/>
          </p:cNvSpPr>
          <p:nvPr>
            <p:ph type="ftr" sz="quarter" idx="11"/>
          </p:nvPr>
        </p:nvSpPr>
        <p:spPr/>
        <p:txBody>
          <a:bodyPr/>
          <a:lstStyle>
            <a:lvl1pPr>
              <a:defRPr/>
            </a:lvl1pPr>
          </a:lstStyle>
          <a:p>
            <a:pPr>
              <a:defRPr/>
            </a:pPr>
            <a:r>
              <a:rPr lang="en-US" smtClean="0"/>
              <a:t>GNSS Antenna Calibration at NGS</a:t>
            </a:r>
            <a:endParaRPr lang="en-US"/>
          </a:p>
        </p:txBody>
      </p:sp>
      <p:sp>
        <p:nvSpPr>
          <p:cNvPr id="5" name="Slide Number Placeholder 5"/>
          <p:cNvSpPr>
            <a:spLocks noGrp="1"/>
          </p:cNvSpPr>
          <p:nvPr>
            <p:ph type="sldNum" sz="quarter" idx="12"/>
          </p:nvPr>
        </p:nvSpPr>
        <p:spPr/>
        <p:txBody>
          <a:bodyPr/>
          <a:lstStyle>
            <a:lvl1pPr>
              <a:defRPr/>
            </a:lvl1pPr>
          </a:lstStyle>
          <a:p>
            <a:pPr>
              <a:defRPr/>
            </a:pPr>
            <a:fld id="{84041785-8E1C-4987-9F06-F5CE8CEE84F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t>9/23/2010</a:t>
            </a:r>
            <a:endParaRPr lang="en-US"/>
          </a:p>
        </p:txBody>
      </p:sp>
      <p:sp>
        <p:nvSpPr>
          <p:cNvPr id="3" name="Footer Placeholder 4"/>
          <p:cNvSpPr>
            <a:spLocks noGrp="1"/>
          </p:cNvSpPr>
          <p:nvPr>
            <p:ph type="ftr" sz="quarter" idx="11"/>
          </p:nvPr>
        </p:nvSpPr>
        <p:spPr/>
        <p:txBody>
          <a:bodyPr/>
          <a:lstStyle>
            <a:lvl1pPr>
              <a:defRPr/>
            </a:lvl1pPr>
          </a:lstStyle>
          <a:p>
            <a:pPr>
              <a:defRPr/>
            </a:pPr>
            <a:r>
              <a:rPr lang="en-US" smtClean="0"/>
              <a:t>GNSS Antenna Calibration at NGS</a:t>
            </a:r>
            <a:endParaRPr lang="en-US"/>
          </a:p>
        </p:txBody>
      </p:sp>
      <p:sp>
        <p:nvSpPr>
          <p:cNvPr id="4" name="Slide Number Placeholder 5"/>
          <p:cNvSpPr>
            <a:spLocks noGrp="1"/>
          </p:cNvSpPr>
          <p:nvPr>
            <p:ph type="sldNum" sz="quarter" idx="12"/>
          </p:nvPr>
        </p:nvSpPr>
        <p:spPr/>
        <p:txBody>
          <a:bodyPr/>
          <a:lstStyle>
            <a:lvl1pPr>
              <a:defRPr/>
            </a:lvl1pPr>
          </a:lstStyle>
          <a:p>
            <a:pPr>
              <a:defRPr/>
            </a:pPr>
            <a:fld id="{61C4DAE6-EE0F-4321-9216-C2590936394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9/23/2010</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GNSS Antenna Calibration at NGS</a:t>
            </a:r>
            <a:endParaRPr lang="en-US"/>
          </a:p>
        </p:txBody>
      </p:sp>
      <p:sp>
        <p:nvSpPr>
          <p:cNvPr id="7" name="Slide Number Placeholder 5"/>
          <p:cNvSpPr>
            <a:spLocks noGrp="1"/>
          </p:cNvSpPr>
          <p:nvPr>
            <p:ph type="sldNum" sz="quarter" idx="12"/>
          </p:nvPr>
        </p:nvSpPr>
        <p:spPr/>
        <p:txBody>
          <a:bodyPr/>
          <a:lstStyle>
            <a:lvl1pPr>
              <a:defRPr/>
            </a:lvl1pPr>
          </a:lstStyle>
          <a:p>
            <a:pPr>
              <a:defRPr/>
            </a:pPr>
            <a:fld id="{8CC3F5FB-1D63-4852-AED9-CD9D839C65A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jpe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Header Slide.JPG"/>
          <p:cNvPicPr>
            <a:picLocks noChangeAspect="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
        <p:nvSpPr>
          <p:cNvPr id="1027"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r>
              <a:rPr lang="en-US" smtClean="0"/>
              <a:t>9/23/2010</a:t>
            </a: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r>
              <a:rPr lang="en-US" smtClean="0"/>
              <a:t>GNSS Antenna Calibration at NGS</a:t>
            </a: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fld id="{1CCC3CB1-F722-4D93-8BC4-ACF296296F1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Lst>
  <p:hf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13" cstate="print"/>
          <a:srcRect/>
          <a:stretch>
            <a:fillRect/>
          </a:stretch>
        </p:blipFill>
        <p:spPr bwMode="auto">
          <a:xfrm>
            <a:off x="0" y="0"/>
            <a:ext cx="12192000" cy="6858000"/>
          </a:xfrm>
          <a:prstGeom prst="rect">
            <a:avLst/>
          </a:prstGeom>
          <a:noFill/>
          <a:ln w="9525">
            <a:noFill/>
            <a:miter lim="800000"/>
            <a:headEnd/>
            <a:tailEnd/>
          </a:ln>
        </p:spPr>
      </p:pic>
      <p:sp>
        <p:nvSpPr>
          <p:cNvPr id="2051"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r>
              <a:rPr lang="en-US" smtClean="0"/>
              <a:t>9/23/2010</a:t>
            </a: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en-US" smtClean="0"/>
              <a:t>GNSS Antenna Calibration at NGS</a:t>
            </a: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8EEF5690-63BF-484D-88EE-FBD0A004DC8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Header Slide.JPG"/>
          <p:cNvPicPr>
            <a:picLocks noChangeAspect="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
        <p:nvSpPr>
          <p:cNvPr id="1027"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r>
              <a:rPr lang="en-US" smtClean="0"/>
              <a:t>9/23/2010</a:t>
            </a: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r>
              <a:rPr lang="en-US" smtClean="0"/>
              <a:t>GNSS Antenna Calibration at NGS</a:t>
            </a: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fld id="{1CCC3CB1-F722-4D93-8BC4-ACF296296F1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5" r:id="rId1"/>
  </p:sldLayoutIdLst>
  <p:hf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15" cstate="print"/>
          <a:srcRect/>
          <a:stretch>
            <a:fillRect/>
          </a:stretch>
        </p:blipFill>
        <p:spPr bwMode="auto">
          <a:xfrm>
            <a:off x="0" y="0"/>
            <a:ext cx="12192000" cy="6858000"/>
          </a:xfrm>
          <a:prstGeom prst="rect">
            <a:avLst/>
          </a:prstGeom>
          <a:noFill/>
          <a:ln w="9525">
            <a:noFill/>
            <a:miter lim="800000"/>
            <a:headEnd/>
            <a:tailEnd/>
          </a:ln>
        </p:spPr>
      </p:pic>
      <p:sp>
        <p:nvSpPr>
          <p:cNvPr id="2051"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r>
              <a:rPr lang="en-US" smtClean="0"/>
              <a:t>9/23/2010</a:t>
            </a: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en-US" smtClean="0"/>
              <a:t>GNSS Antenna Calibration at NGS</a:t>
            </a: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8EEF5690-63BF-484D-88EE-FBD0A004DC8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hf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uppieren 7"/>
          <p:cNvGrpSpPr/>
          <p:nvPr/>
        </p:nvGrpSpPr>
        <p:grpSpPr>
          <a:xfrm>
            <a:off x="-377822" y="-385093"/>
            <a:ext cx="12423716" cy="7159750"/>
            <a:chOff x="-377675" y="-385093"/>
            <a:chExt cx="12418863" cy="7159750"/>
          </a:xfrm>
        </p:grpSpPr>
        <p:cxnSp>
          <p:nvCxnSpPr>
            <p:cNvPr id="19" name="Gerade Verbindung 18"/>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8" name="Gerade Verbindung 27"/>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9" name="Gerade Verbindung 28"/>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0" name="Gerade Verbindung 29"/>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2" name="Gerade Verbindung 31"/>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3" name="Gerade Verbindung 32"/>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4" name="Gerade Verbindung 33"/>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20" name="Gruppieren 19"/>
          <p:cNvGrpSpPr/>
          <p:nvPr/>
        </p:nvGrpSpPr>
        <p:grpSpPr>
          <a:xfrm>
            <a:off x="144520" y="152402"/>
            <a:ext cx="11902608" cy="612775"/>
            <a:chOff x="144463" y="152401"/>
            <a:chExt cx="11897959" cy="612775"/>
          </a:xfrm>
          <a:solidFill>
            <a:schemeClr val="accent1"/>
          </a:solidFill>
        </p:grpSpPr>
        <p:sp>
          <p:nvSpPr>
            <p:cNvPr id="22" name="Rechteck 21"/>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3" name="Rechteck 22"/>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7" name="Rechteck 26"/>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sp>
        <p:nvSpPr>
          <p:cNvPr id="4" name="Datumsplatzhalter 3"/>
          <p:cNvSpPr>
            <a:spLocks noGrp="1"/>
          </p:cNvSpPr>
          <p:nvPr>
            <p:ph type="dt" sz="half" idx="2"/>
          </p:nvPr>
        </p:nvSpPr>
        <p:spPr>
          <a:xfrm>
            <a:off x="10920777" y="6308726"/>
            <a:ext cx="612239" cy="468312"/>
          </a:xfrm>
          <a:prstGeom prst="rect">
            <a:avLst/>
          </a:prstGeom>
        </p:spPr>
        <p:txBody>
          <a:bodyPr vert="horz" wrap="none" lIns="0" tIns="0" rIns="0" bIns="0" rtlCol="0" anchor="ctr"/>
          <a:lstStyle>
            <a:lvl1pPr algn="ctr">
              <a:defRPr sz="800">
                <a:solidFill>
                  <a:schemeClr val="tx1"/>
                </a:solidFill>
              </a:defRPr>
            </a:lvl1pPr>
          </a:lstStyle>
          <a:p>
            <a:r>
              <a:rPr lang="en-US" smtClean="0"/>
              <a:t>9/23/2010</a:t>
            </a:r>
            <a:endParaRPr lang="en-US"/>
          </a:p>
        </p:txBody>
      </p:sp>
      <p:sp>
        <p:nvSpPr>
          <p:cNvPr id="5" name="Fußzeilenplatzhalter 4"/>
          <p:cNvSpPr>
            <a:spLocks noGrp="1"/>
          </p:cNvSpPr>
          <p:nvPr>
            <p:ph type="ftr" sz="quarter" idx="3"/>
          </p:nvPr>
        </p:nvSpPr>
        <p:spPr>
          <a:xfrm>
            <a:off x="6096795" y="6308726"/>
            <a:ext cx="4633693" cy="459776"/>
          </a:xfrm>
          <a:prstGeom prst="rect">
            <a:avLst/>
          </a:prstGeom>
        </p:spPr>
        <p:txBody>
          <a:bodyPr vert="horz" wrap="none" lIns="0" tIns="0" rIns="0" bIns="0" rtlCol="0" anchor="ctr"/>
          <a:lstStyle>
            <a:lvl1pPr algn="r">
              <a:defRPr sz="800">
                <a:solidFill>
                  <a:schemeClr val="tx1"/>
                </a:solidFill>
              </a:defRPr>
            </a:lvl1pPr>
          </a:lstStyle>
          <a:p>
            <a:r>
              <a:rPr lang="en-US" smtClean="0"/>
              <a:t>GNSS Antenna Calibration at NGS</a:t>
            </a:r>
            <a:endParaRPr lang="en-US"/>
          </a:p>
        </p:txBody>
      </p:sp>
      <p:sp>
        <p:nvSpPr>
          <p:cNvPr id="6" name="Foliennummernplatzhalter 5"/>
          <p:cNvSpPr>
            <a:spLocks noGrp="1"/>
          </p:cNvSpPr>
          <p:nvPr>
            <p:ph type="sldNum" sz="quarter" idx="4"/>
          </p:nvPr>
        </p:nvSpPr>
        <p:spPr>
          <a:xfrm>
            <a:off x="11629448" y="6308726"/>
            <a:ext cx="355600" cy="468312"/>
          </a:xfrm>
          <a:prstGeom prst="rect">
            <a:avLst/>
          </a:prstGeom>
        </p:spPr>
        <p:txBody>
          <a:bodyPr vert="horz" wrap="none" lIns="0" tIns="0" rIns="0" bIns="0" rtlCol="0" anchor="ctr"/>
          <a:lstStyle>
            <a:lvl1pPr algn="ctr">
              <a:defRPr sz="800">
                <a:solidFill>
                  <a:schemeClr val="tx1"/>
                </a:solidFill>
              </a:defRPr>
            </a:lvl1pPr>
          </a:lstStyle>
          <a:p>
            <a:fld id="{1CCC3CB1-F722-4D93-8BC4-ACF296296F1E}" type="slidenum">
              <a:rPr lang="en-US" smtClean="0"/>
              <a:pPr/>
              <a:t>‹#›</a:t>
            </a:fld>
            <a:endParaRPr lang="en-US"/>
          </a:p>
        </p:txBody>
      </p:sp>
      <p:sp>
        <p:nvSpPr>
          <p:cNvPr id="3" name="Textplatzhalter 2"/>
          <p:cNvSpPr>
            <a:spLocks noGrp="1"/>
          </p:cNvSpPr>
          <p:nvPr>
            <p:ph type="body" idx="1"/>
          </p:nvPr>
        </p:nvSpPr>
        <p:spPr>
          <a:xfrm>
            <a:off x="323977" y="2024064"/>
            <a:ext cx="11533424" cy="4213224"/>
          </a:xfrm>
          <a:prstGeom prst="rect">
            <a:avLst/>
          </a:prstGeom>
        </p:spPr>
        <p:txBody>
          <a:bodyPr vert="horz" lIns="140400" tIns="0" rIns="144000" bIns="0" rtlCol="0">
            <a:noAutofit/>
          </a:bodyPr>
          <a:lstStyle/>
          <a:p>
            <a:pPr lvl="0"/>
            <a:r>
              <a:rPr lang="en-GB" dirty="0" err="1" smtClean="0"/>
              <a:t>Erste</a:t>
            </a:r>
            <a:r>
              <a:rPr lang="en-GB" dirty="0" smtClean="0"/>
              <a:t> </a:t>
            </a:r>
            <a:r>
              <a:rPr lang="en-GB" dirty="0" err="1" smtClean="0"/>
              <a:t>Ebene</a:t>
            </a:r>
            <a:endParaRPr lang="en-GB" dirty="0" smtClean="0"/>
          </a:p>
          <a:p>
            <a:pPr lvl="1"/>
            <a:r>
              <a:rPr lang="en-GB" dirty="0" err="1" smtClean="0"/>
              <a:t>Zweite</a:t>
            </a:r>
            <a:r>
              <a:rPr lang="en-GB" dirty="0" smtClean="0"/>
              <a:t> </a:t>
            </a:r>
            <a:r>
              <a:rPr lang="en-GB" dirty="0" err="1" smtClean="0"/>
              <a:t>Ebene</a:t>
            </a:r>
            <a:endParaRPr lang="en-GB" dirty="0" smtClean="0"/>
          </a:p>
          <a:p>
            <a:pPr lvl="2"/>
            <a:r>
              <a:rPr lang="en-GB" dirty="0" err="1" smtClean="0"/>
              <a:t>Dritte</a:t>
            </a:r>
            <a:r>
              <a:rPr lang="en-GB" dirty="0" smtClean="0"/>
              <a:t> </a:t>
            </a:r>
            <a:r>
              <a:rPr lang="en-GB" dirty="0" err="1" smtClean="0"/>
              <a:t>Ebene</a:t>
            </a:r>
            <a:endParaRPr lang="en-GB" dirty="0" smtClean="0"/>
          </a:p>
          <a:p>
            <a:pPr lvl="3"/>
            <a:r>
              <a:rPr lang="en-GB" dirty="0" err="1" smtClean="0"/>
              <a:t>Vierte</a:t>
            </a:r>
            <a:r>
              <a:rPr lang="en-GB" dirty="0" smtClean="0"/>
              <a:t> </a:t>
            </a:r>
            <a:r>
              <a:rPr lang="en-GB" dirty="0" err="1" smtClean="0"/>
              <a:t>Ebene</a:t>
            </a:r>
            <a:endParaRPr lang="en-GB" dirty="0" smtClean="0"/>
          </a:p>
          <a:p>
            <a:pPr lvl="4"/>
            <a:r>
              <a:rPr lang="en-GB" dirty="0" err="1" smtClean="0"/>
              <a:t>Fünfte</a:t>
            </a:r>
            <a:r>
              <a:rPr lang="en-GB" dirty="0" smtClean="0"/>
              <a:t> </a:t>
            </a:r>
            <a:r>
              <a:rPr lang="en-GB" dirty="0" err="1" smtClean="0"/>
              <a:t>Ebene</a:t>
            </a:r>
            <a:endParaRPr lang="en-GB" dirty="0"/>
          </a:p>
        </p:txBody>
      </p:sp>
      <p:sp>
        <p:nvSpPr>
          <p:cNvPr id="16" name="Textfeld 15"/>
          <p:cNvSpPr txBox="1"/>
          <p:nvPr/>
        </p:nvSpPr>
        <p:spPr>
          <a:xfrm>
            <a:off x="11540778" y="6300190"/>
            <a:ext cx="141277" cy="468312"/>
          </a:xfrm>
          <a:prstGeom prst="rect">
            <a:avLst/>
          </a:prstGeom>
          <a:noFill/>
        </p:spPr>
        <p:txBody>
          <a:bodyPr wrap="none" lIns="36000" rIns="36000" rtlCol="0" anchor="ctr" anchorCtr="0">
            <a:noAutofit/>
          </a:bodyPr>
          <a:lstStyle/>
          <a:p>
            <a:pPr algn="ctr"/>
            <a:r>
              <a:rPr lang="en-GB" sz="800" dirty="0" smtClean="0"/>
              <a:t>|</a:t>
            </a:r>
            <a:endParaRPr lang="en-GB" sz="800" dirty="0"/>
          </a:p>
        </p:txBody>
      </p:sp>
      <p:sp>
        <p:nvSpPr>
          <p:cNvPr id="18" name="Textfeld 17"/>
          <p:cNvSpPr txBox="1"/>
          <p:nvPr/>
        </p:nvSpPr>
        <p:spPr>
          <a:xfrm>
            <a:off x="10783289" y="6300189"/>
            <a:ext cx="141277" cy="468312"/>
          </a:xfrm>
          <a:prstGeom prst="rect">
            <a:avLst/>
          </a:prstGeom>
          <a:noFill/>
        </p:spPr>
        <p:txBody>
          <a:bodyPr wrap="none" lIns="36000" rIns="36000" rtlCol="0" anchor="ctr" anchorCtr="0">
            <a:noAutofit/>
          </a:bodyPr>
          <a:lstStyle/>
          <a:p>
            <a:pPr algn="ctr"/>
            <a:r>
              <a:rPr lang="en-GB" sz="800" dirty="0" smtClean="0"/>
              <a:t>|</a:t>
            </a:r>
            <a:endParaRPr lang="en-GB" sz="800" dirty="0"/>
          </a:p>
        </p:txBody>
      </p:sp>
      <p:sp>
        <p:nvSpPr>
          <p:cNvPr id="2" name="Titelplatzhalter 1"/>
          <p:cNvSpPr>
            <a:spLocks noGrp="1"/>
          </p:cNvSpPr>
          <p:nvPr>
            <p:ph type="title"/>
          </p:nvPr>
        </p:nvSpPr>
        <p:spPr bwMode="gray">
          <a:xfrm>
            <a:off x="323976" y="620714"/>
            <a:ext cx="11533425" cy="972000"/>
          </a:xfrm>
          <a:prstGeom prst="rect">
            <a:avLst/>
          </a:prstGeom>
          <a:solidFill>
            <a:schemeClr val="bg1"/>
          </a:solidFill>
        </p:spPr>
        <p:txBody>
          <a:bodyPr vert="horz" lIns="144000" tIns="54000" rIns="144000" bIns="0" rtlCol="0" anchor="t" anchorCtr="0">
            <a:noAutofit/>
          </a:bodyPr>
          <a:lstStyle/>
          <a:p>
            <a:r>
              <a:rPr lang="en-GB" dirty="0" err="1" smtClean="0"/>
              <a:t>Titelmasterformat</a:t>
            </a:r>
            <a:r>
              <a:rPr lang="en-GB" dirty="0" smtClean="0"/>
              <a:t> </a:t>
            </a:r>
            <a:r>
              <a:rPr lang="en-GB" dirty="0" err="1" smtClean="0"/>
              <a:t>durch</a:t>
            </a:r>
            <a:r>
              <a:rPr lang="en-GB" dirty="0" smtClean="0"/>
              <a:t> </a:t>
            </a:r>
            <a:r>
              <a:rPr lang="en-GB" dirty="0" err="1" smtClean="0"/>
              <a:t>Klicken</a:t>
            </a:r>
            <a:r>
              <a:rPr lang="en-GB" dirty="0" smtClean="0"/>
              <a:t> </a:t>
            </a:r>
            <a:r>
              <a:rPr lang="en-GB" dirty="0" err="1" smtClean="0"/>
              <a:t>bearbeiten</a:t>
            </a:r>
            <a:endParaRPr lang="en-GB" dirty="0"/>
          </a:p>
        </p:txBody>
      </p:sp>
      <p:sp>
        <p:nvSpPr>
          <p:cNvPr id="7" name="Textfeld 6"/>
          <p:cNvSpPr txBox="1"/>
          <p:nvPr/>
        </p:nvSpPr>
        <p:spPr>
          <a:xfrm>
            <a:off x="323977" y="6308727"/>
            <a:ext cx="5772023" cy="459774"/>
          </a:xfrm>
          <a:prstGeom prst="rect">
            <a:avLst/>
          </a:prstGeom>
          <a:noFill/>
        </p:spPr>
        <p:txBody>
          <a:bodyPr wrap="square" lIns="0" rIns="0" rtlCol="0" anchor="ctr" anchorCtr="0">
            <a:noAutofit/>
          </a:bodyPr>
          <a:lstStyle/>
          <a:p>
            <a:r>
              <a:rPr lang="en-GB" sz="800" b="1" dirty="0" smtClean="0"/>
              <a:t>IGS</a:t>
            </a:r>
            <a:r>
              <a:rPr lang="ja-JP" altLang="de-DE" sz="800" b="1" dirty="0" smtClean="0"/>
              <a:t>研讨会 </a:t>
            </a:r>
            <a:r>
              <a:rPr lang="de-DE" altLang="ja-JP" sz="800" b="1" dirty="0" smtClean="0"/>
              <a:t>2018,</a:t>
            </a:r>
            <a:r>
              <a:rPr lang="de-DE" altLang="ja-JP" sz="800" b="1" baseline="0" dirty="0" smtClean="0"/>
              <a:t> </a:t>
            </a:r>
            <a:r>
              <a:rPr lang="ja-JP" altLang="de-DE" sz="800" b="1" dirty="0" smtClean="0"/>
              <a:t>武汉 </a:t>
            </a:r>
            <a:r>
              <a:rPr lang="en-GB" sz="800" b="1" dirty="0" smtClean="0"/>
              <a:t>– IGS Workshop 2018,</a:t>
            </a:r>
            <a:r>
              <a:rPr lang="en-GB" sz="800" b="1" baseline="0" dirty="0" smtClean="0"/>
              <a:t> </a:t>
            </a:r>
            <a:r>
              <a:rPr lang="en-GB" sz="800" b="1" dirty="0" smtClean="0"/>
              <a:t>Wuhan</a:t>
            </a:r>
            <a:endParaRPr lang="en-GB" sz="800" baseline="0" dirty="0" smtClean="0"/>
          </a:p>
        </p:txBody>
      </p:sp>
      <p:pic>
        <p:nvPicPr>
          <p:cNvPr id="17" name="Bild 18" descr="g_eth_logo_kurz_neg_Schutzraum.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127" y="306000"/>
            <a:ext cx="971440" cy="158400"/>
          </a:xfrm>
          <a:prstGeom prst="rect">
            <a:avLst/>
          </a:prstGeom>
        </p:spPr>
      </p:pic>
    </p:spTree>
    <p:extLst>
      <p:ext uri="{BB962C8B-B14F-4D97-AF65-F5344CB8AC3E}">
        <p14:creationId xmlns:p14="http://schemas.microsoft.com/office/powerpoint/2010/main" val="1572496734"/>
      </p:ext>
    </p:extLst>
  </p:cSld>
  <p:clrMap bg1="lt1" tx1="dk1" bg2="lt2" tx2="dk2" accent1="accent1" accent2="accent2" accent3="accent3" accent4="accent4" accent5="accent5" accent6="accent6" hlink="hlink" folHlink="folHlink"/>
  <p:transition>
    <p:fade/>
  </p:transition>
  <p:timing>
    <p:tnLst>
      <p:par>
        <p:cTn id="1" dur="indefinite" restart="never" nodeType="tmRoot"/>
      </p:par>
    </p:tnLst>
  </p:timing>
  <p:hf hdr="0" dt="0"/>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361950" indent="-361950" algn="l" defTabSz="914400" rtl="0" eaLnBrk="1" latinLnBrk="0" hangingPunct="1">
        <a:lnSpc>
          <a:spcPct val="100000"/>
        </a:lnSpc>
        <a:spcBef>
          <a:spcPts val="500"/>
        </a:spcBef>
        <a:buClr>
          <a:schemeClr val="accent1"/>
        </a:buClr>
        <a:buFont typeface="Wingdings" pitchFamily="2" charset="2"/>
        <a:buChar char="§"/>
        <a:defRPr sz="2400"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
          <a:schemeClr val="accent1"/>
        </a:buClr>
        <a:buFont typeface="Wingdings" pitchFamily="2" charset="2"/>
        <a:buChar char="§"/>
        <a:defRPr sz="20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accent1"/>
        </a:buClr>
        <a:buFont typeface="Wingdings" pitchFamily="2" charset="2"/>
        <a:buChar char="§"/>
        <a:defRPr sz="1800"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accent1"/>
        </a:buClr>
        <a:buFont typeface="Wingdings" pitchFamily="2" charset="2"/>
        <a:buChar char="§"/>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92">
          <p15:clr>
            <a:srgbClr val="F26B43"/>
          </p15:clr>
        </p15:guide>
        <p15:guide id="2" orient="horz" pos="2160">
          <p15:clr>
            <a:srgbClr val="F26B43"/>
          </p15:clr>
        </p15:guide>
        <p15:guide id="3" orient="horz" pos="1275">
          <p15:clr>
            <a:srgbClr val="F26B43"/>
          </p15:clr>
        </p15:guide>
        <p15:guide id="4" orient="horz" pos="391">
          <p15:clr>
            <a:srgbClr val="F26B43"/>
          </p15:clr>
        </p15:guide>
        <p15:guide id="5" orient="horz" pos="3045">
          <p15:clr>
            <a:srgbClr val="F26B43"/>
          </p15:clr>
        </p15:guide>
        <p15:guide id="6" orient="horz" pos="3929">
          <p15:clr>
            <a:srgbClr val="F26B43"/>
          </p15:clr>
        </p15:guide>
        <p15:guide id="7" pos="204">
          <p15:clr>
            <a:srgbClr val="F26B43"/>
          </p15:clr>
        </p15:guide>
        <p15:guide id="8" pos="7467">
          <p15:clr>
            <a:srgbClr val="F26B43"/>
          </p15:clr>
        </p15:guide>
        <p15:guide id="9" pos="7581">
          <p15:clr>
            <a:srgbClr val="F26B43"/>
          </p15:clr>
        </p15:guide>
        <p15:guide id="10" orient="horz" pos="3997">
          <p15:clr>
            <a:srgbClr val="F26B43"/>
          </p15:clr>
        </p15:guide>
        <p15:guide id="11" orient="horz" pos="4269">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uppieren 7"/>
          <p:cNvGrpSpPr/>
          <p:nvPr/>
        </p:nvGrpSpPr>
        <p:grpSpPr>
          <a:xfrm>
            <a:off x="-377822" y="-385093"/>
            <a:ext cx="12423716" cy="7159750"/>
            <a:chOff x="-377675" y="-385093"/>
            <a:chExt cx="12418863" cy="7159750"/>
          </a:xfrm>
        </p:grpSpPr>
        <p:cxnSp>
          <p:nvCxnSpPr>
            <p:cNvPr id="19" name="Gerade Verbindung 18"/>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8" name="Gerade Verbindung 27"/>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9" name="Gerade Verbindung 28"/>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0" name="Gerade Verbindung 29"/>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2" name="Gerade Verbindung 31"/>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3" name="Gerade Verbindung 32"/>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4" name="Gerade Verbindung 33"/>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20" name="Gruppieren 19"/>
          <p:cNvGrpSpPr/>
          <p:nvPr/>
        </p:nvGrpSpPr>
        <p:grpSpPr>
          <a:xfrm>
            <a:off x="144520" y="152402"/>
            <a:ext cx="11902608" cy="612775"/>
            <a:chOff x="144463" y="152401"/>
            <a:chExt cx="11897959" cy="612775"/>
          </a:xfrm>
          <a:solidFill>
            <a:schemeClr val="accent1"/>
          </a:solidFill>
        </p:grpSpPr>
        <p:sp>
          <p:nvSpPr>
            <p:cNvPr id="22" name="Rechteck 21"/>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3" name="Rechteck 22"/>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7" name="Rechteck 26"/>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sp>
        <p:nvSpPr>
          <p:cNvPr id="4" name="Datumsplatzhalter 3"/>
          <p:cNvSpPr>
            <a:spLocks noGrp="1"/>
          </p:cNvSpPr>
          <p:nvPr>
            <p:ph type="dt" sz="half" idx="2"/>
          </p:nvPr>
        </p:nvSpPr>
        <p:spPr>
          <a:xfrm>
            <a:off x="10920777" y="6308726"/>
            <a:ext cx="612239" cy="468312"/>
          </a:xfrm>
          <a:prstGeom prst="rect">
            <a:avLst/>
          </a:prstGeom>
        </p:spPr>
        <p:txBody>
          <a:bodyPr vert="horz" wrap="none" lIns="0" tIns="0" rIns="0" bIns="0" rtlCol="0" anchor="ctr"/>
          <a:lstStyle>
            <a:lvl1pPr algn="ctr">
              <a:defRPr sz="800">
                <a:solidFill>
                  <a:schemeClr val="tx1"/>
                </a:solidFill>
              </a:defRPr>
            </a:lvl1pPr>
          </a:lstStyle>
          <a:p>
            <a:r>
              <a:rPr lang="en-US" smtClean="0"/>
              <a:t>9/23/2010</a:t>
            </a:r>
            <a:endParaRPr lang="en-US"/>
          </a:p>
        </p:txBody>
      </p:sp>
      <p:sp>
        <p:nvSpPr>
          <p:cNvPr id="5" name="Fußzeilenplatzhalter 4"/>
          <p:cNvSpPr>
            <a:spLocks noGrp="1"/>
          </p:cNvSpPr>
          <p:nvPr>
            <p:ph type="ftr" sz="quarter" idx="3"/>
          </p:nvPr>
        </p:nvSpPr>
        <p:spPr>
          <a:xfrm>
            <a:off x="6096795" y="6308726"/>
            <a:ext cx="4633693" cy="459776"/>
          </a:xfrm>
          <a:prstGeom prst="rect">
            <a:avLst/>
          </a:prstGeom>
        </p:spPr>
        <p:txBody>
          <a:bodyPr vert="horz" wrap="none" lIns="0" tIns="0" rIns="0" bIns="0" rtlCol="0" anchor="ctr"/>
          <a:lstStyle>
            <a:lvl1pPr algn="r">
              <a:defRPr sz="800">
                <a:solidFill>
                  <a:schemeClr val="tx1"/>
                </a:solidFill>
              </a:defRPr>
            </a:lvl1pPr>
          </a:lstStyle>
          <a:p>
            <a:r>
              <a:rPr lang="en-US" smtClean="0"/>
              <a:t>GNSS Antenna Calibration at NGS</a:t>
            </a:r>
            <a:endParaRPr lang="en-US"/>
          </a:p>
        </p:txBody>
      </p:sp>
      <p:sp>
        <p:nvSpPr>
          <p:cNvPr id="6" name="Foliennummernplatzhalter 5"/>
          <p:cNvSpPr>
            <a:spLocks noGrp="1"/>
          </p:cNvSpPr>
          <p:nvPr>
            <p:ph type="sldNum" sz="quarter" idx="4"/>
          </p:nvPr>
        </p:nvSpPr>
        <p:spPr>
          <a:xfrm>
            <a:off x="11629448" y="6308726"/>
            <a:ext cx="355600" cy="468312"/>
          </a:xfrm>
          <a:prstGeom prst="rect">
            <a:avLst/>
          </a:prstGeom>
        </p:spPr>
        <p:txBody>
          <a:bodyPr vert="horz" wrap="none" lIns="0" tIns="0" rIns="0" bIns="0" rtlCol="0" anchor="ctr"/>
          <a:lstStyle>
            <a:lvl1pPr algn="ctr">
              <a:defRPr sz="800">
                <a:solidFill>
                  <a:schemeClr val="tx1"/>
                </a:solidFill>
              </a:defRPr>
            </a:lvl1pPr>
          </a:lstStyle>
          <a:p>
            <a:fld id="{1CCC3CB1-F722-4D93-8BC4-ACF296296F1E}" type="slidenum">
              <a:rPr lang="en-US" smtClean="0"/>
              <a:pPr/>
              <a:t>‹#›</a:t>
            </a:fld>
            <a:endParaRPr lang="en-US"/>
          </a:p>
        </p:txBody>
      </p:sp>
      <p:sp>
        <p:nvSpPr>
          <p:cNvPr id="3" name="Textplatzhalter 2"/>
          <p:cNvSpPr>
            <a:spLocks noGrp="1"/>
          </p:cNvSpPr>
          <p:nvPr>
            <p:ph type="body" idx="1"/>
          </p:nvPr>
        </p:nvSpPr>
        <p:spPr>
          <a:xfrm>
            <a:off x="323977" y="2024064"/>
            <a:ext cx="11533424" cy="4213224"/>
          </a:xfrm>
          <a:prstGeom prst="rect">
            <a:avLst/>
          </a:prstGeom>
        </p:spPr>
        <p:txBody>
          <a:bodyPr vert="horz" lIns="140400" tIns="0" rIns="144000" bIns="0" rtlCol="0">
            <a:noAutofit/>
          </a:bodyPr>
          <a:lstStyle/>
          <a:p>
            <a:pPr lvl="0"/>
            <a:r>
              <a:rPr lang="en-GB" dirty="0" err="1" smtClean="0"/>
              <a:t>Erste</a:t>
            </a:r>
            <a:r>
              <a:rPr lang="en-GB" dirty="0" smtClean="0"/>
              <a:t> </a:t>
            </a:r>
            <a:r>
              <a:rPr lang="en-GB" dirty="0" err="1" smtClean="0"/>
              <a:t>Ebene</a:t>
            </a:r>
            <a:endParaRPr lang="en-GB" dirty="0" smtClean="0"/>
          </a:p>
          <a:p>
            <a:pPr lvl="1"/>
            <a:r>
              <a:rPr lang="en-GB" dirty="0" err="1" smtClean="0"/>
              <a:t>Zweite</a:t>
            </a:r>
            <a:r>
              <a:rPr lang="en-GB" dirty="0" smtClean="0"/>
              <a:t> </a:t>
            </a:r>
            <a:r>
              <a:rPr lang="en-GB" dirty="0" err="1" smtClean="0"/>
              <a:t>Ebene</a:t>
            </a:r>
            <a:endParaRPr lang="en-GB" dirty="0" smtClean="0"/>
          </a:p>
          <a:p>
            <a:pPr lvl="2"/>
            <a:r>
              <a:rPr lang="en-GB" dirty="0" err="1" smtClean="0"/>
              <a:t>Dritte</a:t>
            </a:r>
            <a:r>
              <a:rPr lang="en-GB" dirty="0" smtClean="0"/>
              <a:t> </a:t>
            </a:r>
            <a:r>
              <a:rPr lang="en-GB" dirty="0" err="1" smtClean="0"/>
              <a:t>Ebene</a:t>
            </a:r>
            <a:endParaRPr lang="en-GB" dirty="0" smtClean="0"/>
          </a:p>
          <a:p>
            <a:pPr lvl="3"/>
            <a:r>
              <a:rPr lang="en-GB" dirty="0" err="1" smtClean="0"/>
              <a:t>Vierte</a:t>
            </a:r>
            <a:r>
              <a:rPr lang="en-GB" dirty="0" smtClean="0"/>
              <a:t> </a:t>
            </a:r>
            <a:r>
              <a:rPr lang="en-GB" dirty="0" err="1" smtClean="0"/>
              <a:t>Ebene</a:t>
            </a:r>
            <a:endParaRPr lang="en-GB" dirty="0" smtClean="0"/>
          </a:p>
          <a:p>
            <a:pPr lvl="4"/>
            <a:r>
              <a:rPr lang="en-GB" dirty="0" err="1" smtClean="0"/>
              <a:t>Fünfte</a:t>
            </a:r>
            <a:r>
              <a:rPr lang="en-GB" dirty="0" smtClean="0"/>
              <a:t> </a:t>
            </a:r>
            <a:r>
              <a:rPr lang="en-GB" dirty="0" err="1" smtClean="0"/>
              <a:t>Ebene</a:t>
            </a:r>
            <a:endParaRPr lang="en-GB" dirty="0"/>
          </a:p>
        </p:txBody>
      </p:sp>
      <p:sp>
        <p:nvSpPr>
          <p:cNvPr id="16" name="Textfeld 15"/>
          <p:cNvSpPr txBox="1"/>
          <p:nvPr/>
        </p:nvSpPr>
        <p:spPr>
          <a:xfrm>
            <a:off x="11540778" y="6300190"/>
            <a:ext cx="141277" cy="468312"/>
          </a:xfrm>
          <a:prstGeom prst="rect">
            <a:avLst/>
          </a:prstGeom>
          <a:noFill/>
        </p:spPr>
        <p:txBody>
          <a:bodyPr wrap="none" lIns="36000" rIns="36000" rtlCol="0" anchor="ctr" anchorCtr="0">
            <a:noAutofit/>
          </a:bodyPr>
          <a:lstStyle/>
          <a:p>
            <a:pPr algn="ctr"/>
            <a:r>
              <a:rPr lang="en-GB" sz="800" dirty="0" smtClean="0"/>
              <a:t>|</a:t>
            </a:r>
            <a:endParaRPr lang="en-GB" sz="800" dirty="0"/>
          </a:p>
        </p:txBody>
      </p:sp>
      <p:sp>
        <p:nvSpPr>
          <p:cNvPr id="18" name="Textfeld 17"/>
          <p:cNvSpPr txBox="1"/>
          <p:nvPr/>
        </p:nvSpPr>
        <p:spPr>
          <a:xfrm>
            <a:off x="10783289" y="6300189"/>
            <a:ext cx="141277" cy="468312"/>
          </a:xfrm>
          <a:prstGeom prst="rect">
            <a:avLst/>
          </a:prstGeom>
          <a:noFill/>
        </p:spPr>
        <p:txBody>
          <a:bodyPr wrap="none" lIns="36000" rIns="36000" rtlCol="0" anchor="ctr" anchorCtr="0">
            <a:noAutofit/>
          </a:bodyPr>
          <a:lstStyle/>
          <a:p>
            <a:pPr algn="ctr"/>
            <a:r>
              <a:rPr lang="en-GB" sz="800" dirty="0" smtClean="0"/>
              <a:t>|</a:t>
            </a:r>
            <a:endParaRPr lang="en-GB" sz="800" dirty="0"/>
          </a:p>
        </p:txBody>
      </p:sp>
      <p:sp>
        <p:nvSpPr>
          <p:cNvPr id="2" name="Titelplatzhalter 1"/>
          <p:cNvSpPr>
            <a:spLocks noGrp="1"/>
          </p:cNvSpPr>
          <p:nvPr>
            <p:ph type="title"/>
          </p:nvPr>
        </p:nvSpPr>
        <p:spPr bwMode="gray">
          <a:xfrm>
            <a:off x="323976" y="620714"/>
            <a:ext cx="11533425" cy="972000"/>
          </a:xfrm>
          <a:prstGeom prst="rect">
            <a:avLst/>
          </a:prstGeom>
          <a:solidFill>
            <a:schemeClr val="bg1"/>
          </a:solidFill>
        </p:spPr>
        <p:txBody>
          <a:bodyPr vert="horz" lIns="144000" tIns="54000" rIns="144000" bIns="0" rtlCol="0" anchor="t" anchorCtr="0">
            <a:noAutofit/>
          </a:bodyPr>
          <a:lstStyle/>
          <a:p>
            <a:r>
              <a:rPr lang="en-GB" dirty="0" err="1" smtClean="0"/>
              <a:t>Titelmasterformat</a:t>
            </a:r>
            <a:r>
              <a:rPr lang="en-GB" dirty="0" smtClean="0"/>
              <a:t> </a:t>
            </a:r>
            <a:r>
              <a:rPr lang="en-GB" dirty="0" err="1" smtClean="0"/>
              <a:t>durch</a:t>
            </a:r>
            <a:r>
              <a:rPr lang="en-GB" dirty="0" smtClean="0"/>
              <a:t> </a:t>
            </a:r>
            <a:r>
              <a:rPr lang="en-GB" dirty="0" err="1" smtClean="0"/>
              <a:t>Klicken</a:t>
            </a:r>
            <a:r>
              <a:rPr lang="en-GB" dirty="0" smtClean="0"/>
              <a:t> </a:t>
            </a:r>
            <a:r>
              <a:rPr lang="en-GB" dirty="0" err="1" smtClean="0"/>
              <a:t>bearbeiten</a:t>
            </a:r>
            <a:endParaRPr lang="en-GB" dirty="0"/>
          </a:p>
        </p:txBody>
      </p:sp>
      <p:sp>
        <p:nvSpPr>
          <p:cNvPr id="7" name="Textfeld 6"/>
          <p:cNvSpPr txBox="1"/>
          <p:nvPr/>
        </p:nvSpPr>
        <p:spPr>
          <a:xfrm>
            <a:off x="323977" y="6308727"/>
            <a:ext cx="5772023" cy="459774"/>
          </a:xfrm>
          <a:prstGeom prst="rect">
            <a:avLst/>
          </a:prstGeom>
          <a:noFill/>
        </p:spPr>
        <p:txBody>
          <a:bodyPr wrap="square" lIns="0" rIns="0" rtlCol="0" anchor="ctr" anchorCtr="0">
            <a:noAutofit/>
          </a:bodyPr>
          <a:lstStyle/>
          <a:p>
            <a:r>
              <a:rPr lang="en-GB" sz="800" b="1" dirty="0" smtClean="0"/>
              <a:t>IGS</a:t>
            </a:r>
            <a:r>
              <a:rPr lang="ja-JP" altLang="de-DE" sz="800" b="1" dirty="0" smtClean="0"/>
              <a:t>研讨会 </a:t>
            </a:r>
            <a:r>
              <a:rPr lang="de-DE" altLang="ja-JP" sz="800" b="1" dirty="0" smtClean="0"/>
              <a:t>2018,</a:t>
            </a:r>
            <a:r>
              <a:rPr lang="de-DE" altLang="ja-JP" sz="800" b="1" baseline="0" dirty="0" smtClean="0"/>
              <a:t> </a:t>
            </a:r>
            <a:r>
              <a:rPr lang="ja-JP" altLang="de-DE" sz="800" b="1" dirty="0" smtClean="0"/>
              <a:t>武汉 </a:t>
            </a:r>
            <a:r>
              <a:rPr lang="en-GB" sz="800" b="1" dirty="0" smtClean="0"/>
              <a:t>– IGS Workshop 2018,</a:t>
            </a:r>
            <a:r>
              <a:rPr lang="en-GB" sz="800" b="1" baseline="0" dirty="0" smtClean="0"/>
              <a:t> </a:t>
            </a:r>
            <a:r>
              <a:rPr lang="en-GB" sz="800" b="1" dirty="0" smtClean="0"/>
              <a:t>Wuhan</a:t>
            </a:r>
            <a:endParaRPr lang="en-GB" sz="800" baseline="0" dirty="0" smtClean="0"/>
          </a:p>
        </p:txBody>
      </p:sp>
      <p:pic>
        <p:nvPicPr>
          <p:cNvPr id="17" name="Bild 18" descr="g_eth_logo_kurz_neg_Schutzraum.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127" y="306000"/>
            <a:ext cx="971440" cy="158400"/>
          </a:xfrm>
          <a:prstGeom prst="rect">
            <a:avLst/>
          </a:prstGeom>
        </p:spPr>
      </p:pic>
    </p:spTree>
    <p:extLst>
      <p:ext uri="{BB962C8B-B14F-4D97-AF65-F5344CB8AC3E}">
        <p14:creationId xmlns:p14="http://schemas.microsoft.com/office/powerpoint/2010/main" val="2414642464"/>
      </p:ext>
    </p:extLst>
  </p:cSld>
  <p:clrMap bg1="lt1" tx1="dk1" bg2="lt2" tx2="dk2" accent1="accent1" accent2="accent2" accent3="accent3" accent4="accent4" accent5="accent5" accent6="accent6" hlink="hlink" folHlink="folHlink"/>
  <p:transition>
    <p:fade/>
  </p:transition>
  <p:timing>
    <p:tnLst>
      <p:par>
        <p:cTn id="1" dur="indefinite" restart="never" nodeType="tmRoot"/>
      </p:par>
    </p:tnLst>
  </p:timing>
  <p:hf hdr="0" dt="0"/>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361950" indent="-361950" algn="l" defTabSz="914400" rtl="0" eaLnBrk="1" latinLnBrk="0" hangingPunct="1">
        <a:lnSpc>
          <a:spcPct val="100000"/>
        </a:lnSpc>
        <a:spcBef>
          <a:spcPts val="500"/>
        </a:spcBef>
        <a:buClr>
          <a:schemeClr val="accent1"/>
        </a:buClr>
        <a:buFont typeface="Wingdings" pitchFamily="2" charset="2"/>
        <a:buChar char="§"/>
        <a:defRPr sz="2400"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
          <a:schemeClr val="accent1"/>
        </a:buClr>
        <a:buFont typeface="Wingdings" pitchFamily="2" charset="2"/>
        <a:buChar char="§"/>
        <a:defRPr sz="20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accent1"/>
        </a:buClr>
        <a:buFont typeface="Wingdings" pitchFamily="2" charset="2"/>
        <a:buChar char="§"/>
        <a:defRPr sz="1800"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accent1"/>
        </a:buClr>
        <a:buFont typeface="Wingdings" pitchFamily="2" charset="2"/>
        <a:buChar char="§"/>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92">
          <p15:clr>
            <a:srgbClr val="F26B43"/>
          </p15:clr>
        </p15:guide>
        <p15:guide id="2" orient="horz" pos="2160">
          <p15:clr>
            <a:srgbClr val="F26B43"/>
          </p15:clr>
        </p15:guide>
        <p15:guide id="3" orient="horz" pos="1275">
          <p15:clr>
            <a:srgbClr val="F26B43"/>
          </p15:clr>
        </p15:guide>
        <p15:guide id="4" orient="horz" pos="391">
          <p15:clr>
            <a:srgbClr val="F26B43"/>
          </p15:clr>
        </p15:guide>
        <p15:guide id="5" orient="horz" pos="3045">
          <p15:clr>
            <a:srgbClr val="F26B43"/>
          </p15:clr>
        </p15:guide>
        <p15:guide id="6" orient="horz" pos="3929">
          <p15:clr>
            <a:srgbClr val="F26B43"/>
          </p15:clr>
        </p15:guide>
        <p15:guide id="7" pos="204">
          <p15:clr>
            <a:srgbClr val="F26B43"/>
          </p15:clr>
        </p15:guide>
        <p15:guide id="8" pos="7467">
          <p15:clr>
            <a:srgbClr val="F26B43"/>
          </p15:clr>
        </p15:guide>
        <p15:guide id="9" pos="7581">
          <p15:clr>
            <a:srgbClr val="F26B43"/>
          </p15:clr>
        </p15:guide>
        <p15:guide id="10" orient="horz" pos="3997">
          <p15:clr>
            <a:srgbClr val="F26B43"/>
          </p15:clr>
        </p15:guide>
        <p15:guide id="11" orient="horz" pos="426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mailto:andria.Bilich@noaa.gov"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gif"/><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geodesy.noaa.gov/ANTCAL/"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ngs.noaa.gov/ANTCAL/docs/NGSantcalprocedures.pdf"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hyperlink" Target="geodesy.noaa.gov/ANTCAL/"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5.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mailto:ngs.antcal@noaa.gov" TargetMode="Externa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JP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5.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5.xml"/><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15.xml"/><Relationship Id="rId5" Type="http://schemas.openxmlformats.org/officeDocument/2006/relationships/image" Target="../media/image62.jpg"/><Relationship Id="rId4" Type="http://schemas.openxmlformats.org/officeDocument/2006/relationships/image" Target="../media/image61.jpeg"/></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geodesy.noaa.gov/ANTCAL/" TargetMode="External"/><Relationship Id="rId1" Type="http://schemas.openxmlformats.org/officeDocument/2006/relationships/slideLayout" Target="../slideLayouts/slideLayout3.xml"/><Relationship Id="rId4" Type="http://schemas.openxmlformats.org/officeDocument/2006/relationships/hyperlink" Target="mailto:ngs.antcal@noaa.gov"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jpeg"/></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68.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hyperlink" Target="http://www.igs.org/network"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link.springer.com/article/10.1007/s00190-020-01433-0"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676401"/>
            <a:ext cx="7772400" cy="1470025"/>
          </a:xfrm>
        </p:spPr>
        <p:txBody>
          <a:bodyPr/>
          <a:lstStyle/>
          <a:p>
            <a:r>
              <a:rPr lang="en-US" dirty="0" smtClean="0"/>
              <a:t>Antenna Calibration at the National Geodetic Survey</a:t>
            </a:r>
            <a:endParaRPr lang="en-US" dirty="0"/>
          </a:p>
        </p:txBody>
      </p:sp>
      <p:sp>
        <p:nvSpPr>
          <p:cNvPr id="3" name="Subtitle 2"/>
          <p:cNvSpPr>
            <a:spLocks noGrp="1"/>
          </p:cNvSpPr>
          <p:nvPr>
            <p:ph type="subTitle" idx="1"/>
          </p:nvPr>
        </p:nvSpPr>
        <p:spPr/>
        <p:txBody>
          <a:bodyPr/>
          <a:lstStyle/>
          <a:p>
            <a:r>
              <a:rPr lang="en-US" b="1" dirty="0" smtClean="0">
                <a:solidFill>
                  <a:schemeClr val="tx1">
                    <a:lumMod val="75000"/>
                    <a:lumOff val="25000"/>
                  </a:schemeClr>
                </a:solidFill>
              </a:rPr>
              <a:t>Andria Bilich</a:t>
            </a:r>
          </a:p>
          <a:p>
            <a:r>
              <a:rPr lang="en-US" sz="2400" dirty="0">
                <a:hlinkClick r:id="rId2"/>
              </a:rPr>
              <a:t>A</a:t>
            </a:r>
            <a:r>
              <a:rPr lang="en-US" sz="2400" dirty="0" smtClean="0">
                <a:hlinkClick r:id="rId2"/>
              </a:rPr>
              <a:t>ndria.Bilich@noaa.gov</a:t>
            </a:r>
            <a:r>
              <a:rPr lang="en-US" sz="2400" dirty="0" smtClean="0"/>
              <a:t> </a:t>
            </a:r>
          </a:p>
          <a:p>
            <a:r>
              <a:rPr lang="en-US" sz="2400" dirty="0" smtClean="0"/>
              <a:t>Geosciences </a:t>
            </a:r>
            <a:r>
              <a:rPr lang="en-US" sz="2400" dirty="0"/>
              <a:t>Research </a:t>
            </a:r>
            <a:r>
              <a:rPr lang="en-US" sz="2400" dirty="0" smtClean="0"/>
              <a:t>Division</a:t>
            </a:r>
          </a:p>
          <a:p>
            <a:endParaRPr lang="en-US" sz="2400" dirty="0"/>
          </a:p>
          <a:p>
            <a:r>
              <a:rPr lang="en-US" sz="2400" dirty="0" smtClean="0"/>
              <a:t>January 14, 2021</a:t>
            </a:r>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151460" y="3698320"/>
            <a:ext cx="2514600" cy="1785289"/>
            <a:chOff x="5181600" y="4874273"/>
            <a:chExt cx="2514600" cy="1785289"/>
          </a:xfrm>
        </p:grpSpPr>
        <p:cxnSp>
          <p:nvCxnSpPr>
            <p:cNvPr id="9" name="Straight Connector 8"/>
            <p:cNvCxnSpPr/>
            <p:nvPr/>
          </p:nvCxnSpPr>
          <p:spPr>
            <a:xfrm flipH="1">
              <a:off x="5181600" y="4876800"/>
              <a:ext cx="1199999" cy="1752600"/>
            </a:xfrm>
            <a:prstGeom prst="line">
              <a:avLst/>
            </a:prstGeom>
            <a:ln w="101600"/>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a:xfrm>
              <a:off x="6381600" y="4876800"/>
              <a:ext cx="166800" cy="1782762"/>
            </a:xfrm>
            <a:prstGeom prst="line">
              <a:avLst/>
            </a:prstGeom>
            <a:ln w="101600"/>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a:off x="6381599" y="4874273"/>
              <a:ext cx="1314601" cy="1755127"/>
            </a:xfrm>
            <a:prstGeom prst="line">
              <a:avLst/>
            </a:prstGeom>
            <a:ln w="101600"/>
          </p:spPr>
          <p:style>
            <a:lnRef idx="2">
              <a:schemeClr val="dk1"/>
            </a:lnRef>
            <a:fillRef idx="0">
              <a:schemeClr val="dk1"/>
            </a:fillRef>
            <a:effectRef idx="1">
              <a:schemeClr val="dk1"/>
            </a:effectRef>
            <a:fontRef idx="minor">
              <a:schemeClr val="tx1"/>
            </a:fontRef>
          </p:style>
        </p:cxnSp>
      </p:grpSp>
      <p:grpSp>
        <p:nvGrpSpPr>
          <p:cNvPr id="21" name="Group 20"/>
          <p:cNvGrpSpPr/>
          <p:nvPr/>
        </p:nvGrpSpPr>
        <p:grpSpPr>
          <a:xfrm>
            <a:off x="2788830" y="2430092"/>
            <a:ext cx="3125260" cy="1284206"/>
            <a:chOff x="-190500" y="473878"/>
            <a:chExt cx="2438400" cy="943760"/>
          </a:xfrm>
          <a:solidFill>
            <a:schemeClr val="bg1">
              <a:lumMod val="95000"/>
            </a:schemeClr>
          </a:solidFill>
        </p:grpSpPr>
        <p:sp>
          <p:nvSpPr>
            <p:cNvPr id="22" name="Oval 21"/>
            <p:cNvSpPr/>
            <p:nvPr/>
          </p:nvSpPr>
          <p:spPr>
            <a:xfrm>
              <a:off x="571500" y="473878"/>
              <a:ext cx="914400" cy="36879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85800" y="1143000"/>
              <a:ext cx="685800" cy="274638"/>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90500" y="708817"/>
              <a:ext cx="2438400" cy="503238"/>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Antenna’s “tangible structure”</a:t>
            </a:r>
            <a:endParaRPr lang="en-US" i="1" dirty="0"/>
          </a:p>
        </p:txBody>
      </p:sp>
      <p:sp>
        <p:nvSpPr>
          <p:cNvPr id="4" name="Slide Number Placeholder 3"/>
          <p:cNvSpPr>
            <a:spLocks noGrp="1"/>
          </p:cNvSpPr>
          <p:nvPr>
            <p:ph type="sldNum" sz="quarter" idx="12"/>
          </p:nvPr>
        </p:nvSpPr>
        <p:spPr/>
        <p:txBody>
          <a:bodyPr/>
          <a:lstStyle/>
          <a:p>
            <a:pPr>
              <a:defRPr/>
            </a:pPr>
            <a:fld id="{07F78AA1-1663-44D5-9C7A-BCDF66DAE6CC}" type="slidenum">
              <a:rPr lang="en-US" smtClean="0"/>
              <a:pPr>
                <a:defRPr/>
              </a:pPr>
              <a:t>10</a:t>
            </a:fld>
            <a:endParaRPr lang="en-US"/>
          </a:p>
        </p:txBody>
      </p:sp>
      <p:sp>
        <p:nvSpPr>
          <p:cNvPr id="5" name="TextBox 4"/>
          <p:cNvSpPr txBox="1"/>
          <p:nvPr/>
        </p:nvSpPr>
        <p:spPr>
          <a:xfrm>
            <a:off x="308686" y="1981200"/>
            <a:ext cx="1928676" cy="2053518"/>
          </a:xfrm>
          <a:prstGeom prst="rect">
            <a:avLst/>
          </a:prstGeom>
          <a:noFill/>
        </p:spPr>
        <p:txBody>
          <a:bodyPr wrap="square" lIns="82936" tIns="41469" rIns="82936" bIns="41469" rtlCol="0">
            <a:spAutoFit/>
          </a:bodyPr>
          <a:lstStyle/>
          <a:p>
            <a:pPr algn="r"/>
            <a:r>
              <a:rPr lang="en-US" sz="3200" dirty="0">
                <a:solidFill>
                  <a:schemeClr val="accent2"/>
                </a:solidFill>
              </a:rPr>
              <a:t>Antenna reference point (ARP)</a:t>
            </a:r>
          </a:p>
        </p:txBody>
      </p:sp>
      <p:cxnSp>
        <p:nvCxnSpPr>
          <p:cNvPr id="7" name="Straight Arrow Connector 6"/>
          <p:cNvCxnSpPr>
            <a:stCxn id="5" idx="3"/>
          </p:cNvCxnSpPr>
          <p:nvPr/>
        </p:nvCxnSpPr>
        <p:spPr>
          <a:xfrm>
            <a:off x="2237362" y="3007959"/>
            <a:ext cx="2114097" cy="71732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6" name="TextBox 15"/>
          <p:cNvSpPr txBox="1"/>
          <p:nvPr/>
        </p:nvSpPr>
        <p:spPr>
          <a:xfrm>
            <a:off x="7467600" y="1361459"/>
            <a:ext cx="4648200" cy="1068633"/>
          </a:xfrm>
          <a:prstGeom prst="rect">
            <a:avLst/>
          </a:prstGeom>
          <a:noFill/>
        </p:spPr>
        <p:txBody>
          <a:bodyPr wrap="square" lIns="82936" tIns="41469" rIns="82936" bIns="41469" rtlCol="0">
            <a:spAutoFit/>
          </a:bodyPr>
          <a:lstStyle/>
          <a:p>
            <a:pPr algn="ctr"/>
            <a:r>
              <a:rPr lang="en-US" sz="3200" dirty="0" smtClean="0">
                <a:solidFill>
                  <a:schemeClr val="tx2"/>
                </a:solidFill>
              </a:rPr>
              <a:t>North reference point (NRP</a:t>
            </a:r>
            <a:r>
              <a:rPr lang="en-US" sz="3200" dirty="0">
                <a:solidFill>
                  <a:schemeClr val="tx2"/>
                </a:solidFill>
              </a:rPr>
              <a:t>)</a:t>
            </a:r>
          </a:p>
        </p:txBody>
      </p:sp>
      <p:pic>
        <p:nvPicPr>
          <p:cNvPr id="1026" name="Picture 2" descr="https://www.ngs.noaa.gov/ANTCAL/LoadImage?name=TRMR8-4+NON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8761" y="2612655"/>
            <a:ext cx="2944842" cy="196322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0160000" y="2819400"/>
            <a:ext cx="1879600" cy="1384995"/>
          </a:xfrm>
          <a:prstGeom prst="rect">
            <a:avLst/>
          </a:prstGeom>
          <a:noFill/>
        </p:spPr>
        <p:txBody>
          <a:bodyPr wrap="square" rtlCol="0">
            <a:spAutoFit/>
          </a:bodyPr>
          <a:lstStyle/>
          <a:p>
            <a:r>
              <a:rPr lang="en-US" sz="2800" dirty="0" smtClean="0"/>
              <a:t>MMI (man-machine interface)</a:t>
            </a:r>
            <a:endParaRPr lang="en-US" sz="2800" dirty="0"/>
          </a:p>
        </p:txBody>
      </p:sp>
      <p:pic>
        <p:nvPicPr>
          <p:cNvPr id="1028" name="Picture 4" descr="https://www.ngs.noaa.gov/ANTCAL/LoadImage?name=TRM59800.80+NON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7800" y="4746760"/>
            <a:ext cx="2688230" cy="179215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6866059" y="4950338"/>
            <a:ext cx="1879600" cy="1384995"/>
          </a:xfrm>
          <a:prstGeom prst="rect">
            <a:avLst/>
          </a:prstGeom>
          <a:noFill/>
        </p:spPr>
        <p:txBody>
          <a:bodyPr wrap="square" rtlCol="0">
            <a:spAutoFit/>
          </a:bodyPr>
          <a:lstStyle/>
          <a:p>
            <a:pPr algn="r"/>
            <a:r>
              <a:rPr lang="en-US" sz="2800" dirty="0" smtClean="0"/>
              <a:t>RXC (receiver connector)</a:t>
            </a:r>
            <a:endParaRPr lang="en-US" sz="2800" dirty="0"/>
          </a:p>
        </p:txBody>
      </p:sp>
      <p:cxnSp>
        <p:nvCxnSpPr>
          <p:cNvPr id="19" name="Straight Arrow Connector 18"/>
          <p:cNvCxnSpPr/>
          <p:nvPr/>
        </p:nvCxnSpPr>
        <p:spPr>
          <a:xfrm>
            <a:off x="8858401" y="5661774"/>
            <a:ext cx="933299" cy="0"/>
          </a:xfrm>
          <a:prstGeom prst="straightConnector1">
            <a:avLst/>
          </a:prstGeom>
          <a:ln w="7620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4" name="Straight Arrow Connector 23"/>
          <p:cNvCxnSpPr/>
          <p:nvPr/>
        </p:nvCxnSpPr>
        <p:spPr>
          <a:xfrm flipH="1">
            <a:off x="9136381" y="4009316"/>
            <a:ext cx="1023619" cy="0"/>
          </a:xfrm>
          <a:prstGeom prst="straightConnector1">
            <a:avLst/>
          </a:prstGeom>
          <a:ln w="76200">
            <a:solidFill>
              <a:srgbClr val="FF0000"/>
            </a:solidFill>
            <a:tailEnd type="triangle"/>
          </a:ln>
        </p:spPr>
        <p:style>
          <a:lnRef idx="3">
            <a:schemeClr val="accent2"/>
          </a:lnRef>
          <a:fillRef idx="0">
            <a:schemeClr val="accent2"/>
          </a:fillRef>
          <a:effectRef idx="2">
            <a:schemeClr val="accent2"/>
          </a:effectRef>
          <a:fontRef idx="minor">
            <a:schemeClr val="tx1"/>
          </a:fontRef>
        </p:style>
      </p:cxnSp>
      <p:pic>
        <p:nvPicPr>
          <p:cNvPr id="1030" name="Picture 6" descr="https://www.ngs.noaa.gov/ANTCAL/LoadImage?name=TRMR10+NONE.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078" y="4181073"/>
            <a:ext cx="2391241" cy="2540403"/>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Arrow Connector 28"/>
          <p:cNvCxnSpPr/>
          <p:nvPr/>
        </p:nvCxnSpPr>
        <p:spPr>
          <a:xfrm flipH="1">
            <a:off x="1805700" y="5943600"/>
            <a:ext cx="1023619" cy="0"/>
          </a:xfrm>
          <a:prstGeom prst="straightConnector1">
            <a:avLst/>
          </a:prstGeom>
          <a:ln w="762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3" name="Footer Placeholder 2"/>
          <p:cNvSpPr>
            <a:spLocks noGrp="1"/>
          </p:cNvSpPr>
          <p:nvPr>
            <p:ph type="ftr" sz="quarter" idx="11"/>
          </p:nvPr>
        </p:nvSpPr>
        <p:spPr/>
        <p:txBody>
          <a:bodyPr/>
          <a:lstStyle/>
          <a:p>
            <a:pPr>
              <a:defRPr/>
            </a:pPr>
            <a:r>
              <a:rPr lang="en-US" smtClean="0"/>
              <a:t>GNSS Antenna Calibration at NGS</a:t>
            </a:r>
            <a:endParaRPr lang="en-US"/>
          </a:p>
        </p:txBody>
      </p:sp>
    </p:spTree>
    <p:extLst>
      <p:ext uri="{BB962C8B-B14F-4D97-AF65-F5344CB8AC3E}">
        <p14:creationId xmlns:p14="http://schemas.microsoft.com/office/powerpoint/2010/main" val="266882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7869" y="1563650"/>
            <a:ext cx="5333559" cy="3998645"/>
          </a:xfrm>
          <a:prstGeom prst="rect">
            <a:avLst/>
          </a:prstGeom>
        </p:spPr>
      </p:pic>
      <p:sp>
        <p:nvSpPr>
          <p:cNvPr id="2" name="Title 1"/>
          <p:cNvSpPr>
            <a:spLocks noGrp="1"/>
          </p:cNvSpPr>
          <p:nvPr>
            <p:ph type="title"/>
          </p:nvPr>
        </p:nvSpPr>
        <p:spPr/>
        <p:txBody>
          <a:bodyPr/>
          <a:lstStyle/>
          <a:p>
            <a:r>
              <a:rPr lang="en-US" dirty="0" smtClean="0"/>
              <a:t>Calibration Terminology</a:t>
            </a:r>
            <a:endParaRPr lang="en-US" i="1" dirty="0"/>
          </a:p>
        </p:txBody>
      </p:sp>
      <p:sp>
        <p:nvSpPr>
          <p:cNvPr id="3" name="Content Placeholder 2"/>
          <p:cNvSpPr>
            <a:spLocks noGrp="1"/>
          </p:cNvSpPr>
          <p:nvPr>
            <p:ph idx="1"/>
          </p:nvPr>
        </p:nvSpPr>
        <p:spPr>
          <a:xfrm>
            <a:off x="609601" y="1600204"/>
            <a:ext cx="5340494" cy="1768920"/>
          </a:xfrm>
        </p:spPr>
        <p:txBody>
          <a:bodyPr/>
          <a:lstStyle/>
          <a:p>
            <a:pPr marL="0" indent="0">
              <a:buNone/>
            </a:pPr>
            <a:r>
              <a:rPr lang="en-US" b="1" dirty="0" smtClean="0"/>
              <a:t>PCO</a:t>
            </a:r>
            <a:r>
              <a:rPr lang="en-US" dirty="0" smtClean="0"/>
              <a:t> = phase center offset</a:t>
            </a:r>
          </a:p>
          <a:p>
            <a:r>
              <a:rPr lang="en-US" dirty="0" smtClean="0"/>
              <a:t>Mean point at which carrier phase is received</a:t>
            </a:r>
          </a:p>
          <a:p>
            <a:r>
              <a:rPr lang="en-US" dirty="0" smtClean="0"/>
              <a:t>3-component vector</a:t>
            </a:r>
          </a:p>
          <a:p>
            <a:r>
              <a:rPr lang="en-US" dirty="0" smtClean="0"/>
              <a:t>Relative to ARP</a:t>
            </a:r>
          </a:p>
        </p:txBody>
      </p:sp>
      <p:sp>
        <p:nvSpPr>
          <p:cNvPr id="4" name="Slide Number Placeholder 3"/>
          <p:cNvSpPr>
            <a:spLocks noGrp="1"/>
          </p:cNvSpPr>
          <p:nvPr>
            <p:ph type="sldNum" sz="quarter" idx="12"/>
          </p:nvPr>
        </p:nvSpPr>
        <p:spPr/>
        <p:txBody>
          <a:bodyPr/>
          <a:lstStyle/>
          <a:p>
            <a:fld id="{07F78AA1-1663-44D5-9C7A-BCDF66DAE6CC}" type="slidenum">
              <a:rPr lang="en-US" smtClean="0"/>
              <a:pPr/>
              <a:t>11</a:t>
            </a:fld>
            <a:endParaRPr lang="en-US"/>
          </a:p>
        </p:txBody>
      </p:sp>
      <p:grpSp>
        <p:nvGrpSpPr>
          <p:cNvPr id="9" name="Group 8"/>
          <p:cNvGrpSpPr/>
          <p:nvPr/>
        </p:nvGrpSpPr>
        <p:grpSpPr>
          <a:xfrm>
            <a:off x="1713885" y="4554088"/>
            <a:ext cx="3011651" cy="2019548"/>
            <a:chOff x="189094" y="3420304"/>
            <a:chExt cx="4902483" cy="3020879"/>
          </a:xfrm>
        </p:grpSpPr>
        <p:grpSp>
          <p:nvGrpSpPr>
            <p:cNvPr id="39" name="Group 38"/>
            <p:cNvGrpSpPr/>
            <p:nvPr/>
          </p:nvGrpSpPr>
          <p:grpSpPr>
            <a:xfrm>
              <a:off x="2093670" y="4691749"/>
              <a:ext cx="2938576" cy="1749434"/>
              <a:chOff x="5181600" y="4874273"/>
              <a:chExt cx="2514600" cy="1785289"/>
            </a:xfrm>
          </p:grpSpPr>
          <p:cxnSp>
            <p:nvCxnSpPr>
              <p:cNvPr id="40" name="Straight Connector 39"/>
              <p:cNvCxnSpPr/>
              <p:nvPr/>
            </p:nvCxnSpPr>
            <p:spPr>
              <a:xfrm flipH="1">
                <a:off x="5181600" y="4876800"/>
                <a:ext cx="1199999" cy="1752600"/>
              </a:xfrm>
              <a:prstGeom prst="line">
                <a:avLst/>
              </a:prstGeom>
              <a:ln w="101600"/>
            </p:spPr>
            <p:style>
              <a:lnRef idx="2">
                <a:schemeClr val="dk1"/>
              </a:lnRef>
              <a:fillRef idx="0">
                <a:schemeClr val="dk1"/>
              </a:fillRef>
              <a:effectRef idx="1">
                <a:schemeClr val="dk1"/>
              </a:effectRef>
              <a:fontRef idx="minor">
                <a:schemeClr val="tx1"/>
              </a:fontRef>
            </p:style>
          </p:cxnSp>
          <p:cxnSp>
            <p:nvCxnSpPr>
              <p:cNvPr id="41" name="Straight Connector 40"/>
              <p:cNvCxnSpPr/>
              <p:nvPr/>
            </p:nvCxnSpPr>
            <p:spPr>
              <a:xfrm>
                <a:off x="6381600" y="4876800"/>
                <a:ext cx="166800" cy="1782762"/>
              </a:xfrm>
              <a:prstGeom prst="line">
                <a:avLst/>
              </a:prstGeom>
              <a:ln w="101600"/>
            </p:spPr>
            <p:style>
              <a:lnRef idx="2">
                <a:schemeClr val="dk1"/>
              </a:lnRef>
              <a:fillRef idx="0">
                <a:schemeClr val="dk1"/>
              </a:fillRef>
              <a:effectRef idx="1">
                <a:schemeClr val="dk1"/>
              </a:effectRef>
              <a:fontRef idx="minor">
                <a:schemeClr val="tx1"/>
              </a:fontRef>
            </p:style>
          </p:cxnSp>
          <p:cxnSp>
            <p:nvCxnSpPr>
              <p:cNvPr id="42" name="Straight Connector 41"/>
              <p:cNvCxnSpPr/>
              <p:nvPr/>
            </p:nvCxnSpPr>
            <p:spPr>
              <a:xfrm>
                <a:off x="6381599" y="4874273"/>
                <a:ext cx="1314601" cy="1755127"/>
              </a:xfrm>
              <a:prstGeom prst="line">
                <a:avLst/>
              </a:prstGeom>
              <a:ln w="101600"/>
            </p:spPr>
            <p:style>
              <a:lnRef idx="2">
                <a:schemeClr val="dk1"/>
              </a:lnRef>
              <a:fillRef idx="0">
                <a:schemeClr val="dk1"/>
              </a:fillRef>
              <a:effectRef idx="1">
                <a:schemeClr val="dk1"/>
              </a:effectRef>
              <a:fontRef idx="minor">
                <a:schemeClr val="tx1"/>
              </a:fontRef>
            </p:style>
          </p:cxnSp>
        </p:grpSp>
        <p:grpSp>
          <p:nvGrpSpPr>
            <p:cNvPr id="43" name="Group 42"/>
            <p:cNvGrpSpPr/>
            <p:nvPr/>
          </p:nvGrpSpPr>
          <p:grpSpPr>
            <a:xfrm>
              <a:off x="1966317" y="3420304"/>
              <a:ext cx="3125260" cy="1284206"/>
              <a:chOff x="-190500" y="473878"/>
              <a:chExt cx="2438400" cy="943760"/>
            </a:xfrm>
            <a:solidFill>
              <a:schemeClr val="bg1">
                <a:lumMod val="95000"/>
              </a:schemeClr>
            </a:solidFill>
          </p:grpSpPr>
          <p:sp>
            <p:nvSpPr>
              <p:cNvPr id="44" name="Oval 43"/>
              <p:cNvSpPr/>
              <p:nvPr/>
            </p:nvSpPr>
            <p:spPr>
              <a:xfrm>
                <a:off x="571500" y="473878"/>
                <a:ext cx="914400" cy="36879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685800" y="1143000"/>
                <a:ext cx="685800" cy="274638"/>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190500" y="708817"/>
                <a:ext cx="2438400" cy="503238"/>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9" name="Straight Connector 48"/>
            <p:cNvCxnSpPr/>
            <p:nvPr/>
          </p:nvCxnSpPr>
          <p:spPr>
            <a:xfrm flipV="1">
              <a:off x="3513097" y="3603095"/>
              <a:ext cx="106611" cy="1109280"/>
            </a:xfrm>
            <a:prstGeom prst="line">
              <a:avLst/>
            </a:prstGeom>
            <a:ln w="76200">
              <a:tailEnd type="triangle"/>
            </a:ln>
          </p:spPr>
          <p:style>
            <a:lnRef idx="3">
              <a:schemeClr val="accent2"/>
            </a:lnRef>
            <a:fillRef idx="0">
              <a:schemeClr val="accent2"/>
            </a:fillRef>
            <a:effectRef idx="2">
              <a:schemeClr val="accent2"/>
            </a:effectRef>
            <a:fontRef idx="minor">
              <a:schemeClr val="tx1"/>
            </a:fontRef>
          </p:style>
        </p:cxnSp>
        <p:sp>
          <p:nvSpPr>
            <p:cNvPr id="50" name="TextBox 49"/>
            <p:cNvSpPr txBox="1"/>
            <p:nvPr/>
          </p:nvSpPr>
          <p:spPr>
            <a:xfrm>
              <a:off x="189094" y="3668219"/>
              <a:ext cx="2053721" cy="874718"/>
            </a:xfrm>
            <a:prstGeom prst="rect">
              <a:avLst/>
            </a:prstGeom>
            <a:noFill/>
          </p:spPr>
          <p:txBody>
            <a:bodyPr wrap="square" rtlCol="0">
              <a:spAutoFit/>
            </a:bodyPr>
            <a:lstStyle/>
            <a:p>
              <a:r>
                <a:rPr lang="en-US" sz="3200" b="1" dirty="0">
                  <a:solidFill>
                    <a:schemeClr val="accent2"/>
                  </a:solidFill>
                </a:rPr>
                <a:t>PCO</a:t>
              </a:r>
              <a:endParaRPr lang="en-US" b="1" dirty="0">
                <a:solidFill>
                  <a:schemeClr val="accent2"/>
                </a:solidFill>
              </a:endParaRPr>
            </a:p>
          </p:txBody>
        </p:sp>
      </p:grpSp>
      <p:sp>
        <p:nvSpPr>
          <p:cNvPr id="10" name="Footer Placeholder 9"/>
          <p:cNvSpPr>
            <a:spLocks noGrp="1"/>
          </p:cNvSpPr>
          <p:nvPr>
            <p:ph type="ftr" sz="quarter" idx="11"/>
          </p:nvPr>
        </p:nvSpPr>
        <p:spPr/>
        <p:txBody>
          <a:bodyPr/>
          <a:lstStyle/>
          <a:p>
            <a:pPr>
              <a:defRPr/>
            </a:pPr>
            <a:r>
              <a:rPr lang="en-US" smtClean="0"/>
              <a:t>GNSS Antenna Calibration at NGS</a:t>
            </a:r>
            <a:endParaRPr lang="en-US"/>
          </a:p>
        </p:txBody>
      </p:sp>
      <p:sp>
        <p:nvSpPr>
          <p:cNvPr id="32" name="TextBox 31"/>
          <p:cNvSpPr txBox="1"/>
          <p:nvPr/>
        </p:nvSpPr>
        <p:spPr>
          <a:xfrm>
            <a:off x="9840934" y="672051"/>
            <a:ext cx="1600200" cy="923330"/>
          </a:xfrm>
          <a:prstGeom prst="rect">
            <a:avLst/>
          </a:prstGeom>
          <a:noFill/>
        </p:spPr>
        <p:txBody>
          <a:bodyPr wrap="square" rtlCol="0">
            <a:spAutoFit/>
          </a:bodyPr>
          <a:lstStyle/>
          <a:p>
            <a:r>
              <a:rPr lang="en-US" dirty="0" smtClean="0"/>
              <a:t>NGS14.atx</a:t>
            </a:r>
          </a:p>
          <a:p>
            <a:r>
              <a:rPr lang="en-US" dirty="0" smtClean="0"/>
              <a:t>NONE </a:t>
            </a:r>
            <a:r>
              <a:rPr lang="en-US" dirty="0" err="1" smtClean="0"/>
              <a:t>radome</a:t>
            </a:r>
            <a:endParaRPr lang="en-US" dirty="0" smtClean="0"/>
          </a:p>
          <a:p>
            <a:r>
              <a:rPr lang="en-US" dirty="0" smtClean="0"/>
              <a:t>577 antennas</a:t>
            </a:r>
            <a:endParaRPr lang="en-US" dirty="0"/>
          </a:p>
        </p:txBody>
      </p:sp>
      <p:grpSp>
        <p:nvGrpSpPr>
          <p:cNvPr id="21" name="Group 20"/>
          <p:cNvGrpSpPr/>
          <p:nvPr/>
        </p:nvGrpSpPr>
        <p:grpSpPr>
          <a:xfrm>
            <a:off x="3573303" y="3951161"/>
            <a:ext cx="1922605" cy="1646866"/>
            <a:chOff x="984813" y="4537783"/>
            <a:chExt cx="1922605" cy="1646866"/>
          </a:xfrm>
        </p:grpSpPr>
        <p:cxnSp>
          <p:nvCxnSpPr>
            <p:cNvPr id="14" name="Straight Arrow Connector 13"/>
            <p:cNvCxnSpPr/>
            <p:nvPr/>
          </p:nvCxnSpPr>
          <p:spPr>
            <a:xfrm>
              <a:off x="990600" y="5996517"/>
              <a:ext cx="1524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1143000" y="4907115"/>
              <a:ext cx="0" cy="12418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984813" y="5402543"/>
              <a:ext cx="1289750" cy="7232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610542" y="5815317"/>
              <a:ext cx="296876" cy="369332"/>
            </a:xfrm>
            <a:prstGeom prst="rect">
              <a:avLst/>
            </a:prstGeom>
            <a:noFill/>
          </p:spPr>
          <p:txBody>
            <a:bodyPr wrap="none" rtlCol="0">
              <a:spAutoFit/>
            </a:bodyPr>
            <a:lstStyle/>
            <a:p>
              <a:r>
                <a:rPr lang="en-US" dirty="0"/>
                <a:t>E</a:t>
              </a:r>
            </a:p>
          </p:txBody>
        </p:sp>
        <p:sp>
          <p:nvSpPr>
            <p:cNvPr id="51" name="TextBox 50"/>
            <p:cNvSpPr txBox="1"/>
            <p:nvPr/>
          </p:nvSpPr>
          <p:spPr>
            <a:xfrm>
              <a:off x="994562" y="4537783"/>
              <a:ext cx="332142" cy="369332"/>
            </a:xfrm>
            <a:prstGeom prst="rect">
              <a:avLst/>
            </a:prstGeom>
            <a:noFill/>
          </p:spPr>
          <p:txBody>
            <a:bodyPr wrap="none" rtlCol="0">
              <a:spAutoFit/>
            </a:bodyPr>
            <a:lstStyle/>
            <a:p>
              <a:r>
                <a:rPr lang="en-US" dirty="0"/>
                <a:t>U</a:t>
              </a:r>
            </a:p>
          </p:txBody>
        </p:sp>
        <p:sp>
          <p:nvSpPr>
            <p:cNvPr id="52" name="TextBox 51"/>
            <p:cNvSpPr txBox="1"/>
            <p:nvPr/>
          </p:nvSpPr>
          <p:spPr>
            <a:xfrm>
              <a:off x="2282993" y="5240603"/>
              <a:ext cx="333746" cy="369332"/>
            </a:xfrm>
            <a:prstGeom prst="rect">
              <a:avLst/>
            </a:prstGeom>
            <a:noFill/>
          </p:spPr>
          <p:txBody>
            <a:bodyPr wrap="none" rtlCol="0">
              <a:spAutoFit/>
            </a:bodyPr>
            <a:lstStyle/>
            <a:p>
              <a:r>
                <a:rPr lang="en-US" dirty="0"/>
                <a:t>N</a:t>
              </a:r>
            </a:p>
          </p:txBody>
        </p:sp>
      </p:gr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9030" y="1563649"/>
            <a:ext cx="5333559" cy="3998645"/>
          </a:xfrm>
          <a:prstGeom prst="rect">
            <a:avLst/>
          </a:prstGeom>
        </p:spPr>
      </p:pic>
      <p:sp>
        <p:nvSpPr>
          <p:cNvPr id="6" name="TextBox 5"/>
          <p:cNvSpPr txBox="1"/>
          <p:nvPr/>
        </p:nvSpPr>
        <p:spPr>
          <a:xfrm>
            <a:off x="10085027" y="2084332"/>
            <a:ext cx="965200" cy="646331"/>
          </a:xfrm>
          <a:prstGeom prst="rect">
            <a:avLst/>
          </a:prstGeom>
          <a:noFill/>
        </p:spPr>
        <p:txBody>
          <a:bodyPr wrap="square" rtlCol="0">
            <a:spAutoFit/>
          </a:bodyPr>
          <a:lstStyle/>
          <a:p>
            <a:r>
              <a:rPr lang="en-US" b="1" dirty="0" smtClean="0">
                <a:solidFill>
                  <a:srgbClr val="0303FF"/>
                </a:solidFill>
              </a:rPr>
              <a:t>GPS L1</a:t>
            </a:r>
          </a:p>
          <a:p>
            <a:r>
              <a:rPr lang="en-US" b="1" dirty="0" smtClean="0">
                <a:solidFill>
                  <a:srgbClr val="FF0000"/>
                </a:solidFill>
              </a:rPr>
              <a:t>GPS L2</a:t>
            </a:r>
            <a:endParaRPr lang="en-US" b="1" dirty="0">
              <a:solidFill>
                <a:srgbClr val="FF0000"/>
              </a:solidFill>
            </a:endParaRPr>
          </a:p>
        </p:txBody>
      </p:sp>
      <p:sp>
        <p:nvSpPr>
          <p:cNvPr id="23" name="Line Callout 1 22"/>
          <p:cNvSpPr/>
          <p:nvPr/>
        </p:nvSpPr>
        <p:spPr>
          <a:xfrm>
            <a:off x="8283939" y="5867400"/>
            <a:ext cx="2373334" cy="606826"/>
          </a:xfrm>
          <a:prstGeom prst="borderCallout1">
            <a:avLst>
              <a:gd name="adj1" fmla="val 47663"/>
              <a:gd name="adj2" fmla="val -8333"/>
              <a:gd name="adj3" fmla="val -27731"/>
              <a:gd name="adj4" fmla="val -157063"/>
            </a:avLst>
          </a:prstGeom>
          <a:ln>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ARP is important</a:t>
            </a:r>
            <a:endParaRPr lang="en-US" sz="2400" dirty="0"/>
          </a:p>
        </p:txBody>
      </p:sp>
    </p:spTree>
    <p:extLst>
      <p:ext uri="{BB962C8B-B14F-4D97-AF65-F5344CB8AC3E}">
        <p14:creationId xmlns:p14="http://schemas.microsoft.com/office/powerpoint/2010/main" val="260429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6" grpId="0"/>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Calibration Terminology</a:t>
            </a:r>
            <a:endParaRPr lang="en-US" i="1" dirty="0"/>
          </a:p>
        </p:txBody>
      </p:sp>
      <p:sp>
        <p:nvSpPr>
          <p:cNvPr id="4" name="Slide Number Placeholder 3"/>
          <p:cNvSpPr>
            <a:spLocks noGrp="1"/>
          </p:cNvSpPr>
          <p:nvPr>
            <p:ph type="sldNum" sz="quarter" idx="12"/>
          </p:nvPr>
        </p:nvSpPr>
        <p:spPr/>
        <p:txBody>
          <a:bodyPr/>
          <a:lstStyle/>
          <a:p>
            <a:fld id="{07F78AA1-1663-44D5-9C7A-BCDF66DAE6CC}" type="slidenum">
              <a:rPr lang="en-US" smtClean="0"/>
              <a:pPr/>
              <a:t>12</a:t>
            </a:fld>
            <a:endParaRPr lang="en-US"/>
          </a:p>
        </p:txBody>
      </p:sp>
      <p:grpSp>
        <p:nvGrpSpPr>
          <p:cNvPr id="19" name="Group 18"/>
          <p:cNvGrpSpPr/>
          <p:nvPr/>
        </p:nvGrpSpPr>
        <p:grpSpPr>
          <a:xfrm>
            <a:off x="2209800" y="3742243"/>
            <a:ext cx="3084295" cy="2609285"/>
            <a:chOff x="6870139" y="1828711"/>
            <a:chExt cx="5020736" cy="3903018"/>
          </a:xfrm>
        </p:grpSpPr>
        <p:sp>
          <p:nvSpPr>
            <p:cNvPr id="55" name="Freeform 54"/>
            <p:cNvSpPr/>
            <p:nvPr/>
          </p:nvSpPr>
          <p:spPr>
            <a:xfrm rot="10800000">
              <a:off x="7203267" y="1828711"/>
              <a:ext cx="2911264" cy="1134701"/>
            </a:xfrm>
            <a:custGeom>
              <a:avLst/>
              <a:gdLst>
                <a:gd name="connsiteX0" fmla="*/ 234207 w 2956550"/>
                <a:gd name="connsiteY0" fmla="*/ 13648 h 1184326"/>
                <a:gd name="connsiteX1" fmla="*/ 2195 w 2956550"/>
                <a:gd name="connsiteY1" fmla="*/ 354842 h 1184326"/>
                <a:gd name="connsiteX2" fmla="*/ 357037 w 2956550"/>
                <a:gd name="connsiteY2" fmla="*/ 614150 h 1184326"/>
                <a:gd name="connsiteX3" fmla="*/ 548106 w 2956550"/>
                <a:gd name="connsiteY3" fmla="*/ 1132765 h 1184326"/>
                <a:gd name="connsiteX4" fmla="*/ 1175903 w 2956550"/>
                <a:gd name="connsiteY4" fmla="*/ 873457 h 1184326"/>
                <a:gd name="connsiteX5" fmla="*/ 1612631 w 2956550"/>
                <a:gd name="connsiteY5" fmla="*/ 600502 h 1184326"/>
                <a:gd name="connsiteX6" fmla="*/ 2008416 w 2956550"/>
                <a:gd name="connsiteY6" fmla="*/ 1146412 h 1184326"/>
                <a:gd name="connsiteX7" fmla="*/ 2267724 w 2956550"/>
                <a:gd name="connsiteY7" fmla="*/ 1091821 h 1184326"/>
                <a:gd name="connsiteX8" fmla="*/ 2554327 w 2956550"/>
                <a:gd name="connsiteY8" fmla="*/ 723332 h 1184326"/>
                <a:gd name="connsiteX9" fmla="*/ 2868225 w 2956550"/>
                <a:gd name="connsiteY9" fmla="*/ 914400 h 1184326"/>
                <a:gd name="connsiteX10" fmla="*/ 2622565 w 2956550"/>
                <a:gd name="connsiteY10" fmla="*/ 327547 h 1184326"/>
                <a:gd name="connsiteX11" fmla="*/ 2922816 w 2956550"/>
                <a:gd name="connsiteY11" fmla="*/ 68239 h 1184326"/>
                <a:gd name="connsiteX12" fmla="*/ 2936464 w 2956550"/>
                <a:gd name="connsiteY12" fmla="*/ 0 h 118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6550" h="1184326">
                  <a:moveTo>
                    <a:pt x="234207" y="13648"/>
                  </a:moveTo>
                  <a:cubicBezTo>
                    <a:pt x="107965" y="134203"/>
                    <a:pt x="-18277" y="254758"/>
                    <a:pt x="2195" y="354842"/>
                  </a:cubicBezTo>
                  <a:cubicBezTo>
                    <a:pt x="22667" y="454926"/>
                    <a:pt x="266052" y="484496"/>
                    <a:pt x="357037" y="614150"/>
                  </a:cubicBezTo>
                  <a:cubicBezTo>
                    <a:pt x="448022" y="743804"/>
                    <a:pt x="411628" y="1089547"/>
                    <a:pt x="548106" y="1132765"/>
                  </a:cubicBezTo>
                  <a:cubicBezTo>
                    <a:pt x="684584" y="1175983"/>
                    <a:pt x="998482" y="962168"/>
                    <a:pt x="1175903" y="873457"/>
                  </a:cubicBezTo>
                  <a:cubicBezTo>
                    <a:pt x="1353324" y="784747"/>
                    <a:pt x="1473879" y="555010"/>
                    <a:pt x="1612631" y="600502"/>
                  </a:cubicBezTo>
                  <a:cubicBezTo>
                    <a:pt x="1751383" y="645995"/>
                    <a:pt x="1899234" y="1064526"/>
                    <a:pt x="2008416" y="1146412"/>
                  </a:cubicBezTo>
                  <a:cubicBezTo>
                    <a:pt x="2117598" y="1228299"/>
                    <a:pt x="2176739" y="1162334"/>
                    <a:pt x="2267724" y="1091821"/>
                  </a:cubicBezTo>
                  <a:cubicBezTo>
                    <a:pt x="2358709" y="1021308"/>
                    <a:pt x="2454243" y="752902"/>
                    <a:pt x="2554327" y="723332"/>
                  </a:cubicBezTo>
                  <a:cubicBezTo>
                    <a:pt x="2654411" y="693762"/>
                    <a:pt x="2856852" y="980364"/>
                    <a:pt x="2868225" y="914400"/>
                  </a:cubicBezTo>
                  <a:cubicBezTo>
                    <a:pt x="2879598" y="848436"/>
                    <a:pt x="2613467" y="468574"/>
                    <a:pt x="2622565" y="327547"/>
                  </a:cubicBezTo>
                  <a:cubicBezTo>
                    <a:pt x="2631663" y="186520"/>
                    <a:pt x="2870500" y="122830"/>
                    <a:pt x="2922816" y="68239"/>
                  </a:cubicBezTo>
                  <a:cubicBezTo>
                    <a:pt x="2975133" y="13648"/>
                    <a:pt x="2955798" y="6824"/>
                    <a:pt x="2936464" y="0"/>
                  </a:cubicBezTo>
                </a:path>
              </a:pathLst>
            </a:custGeom>
            <a:no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6997492" y="3982295"/>
              <a:ext cx="2938576" cy="1749434"/>
              <a:chOff x="5181600" y="4874273"/>
              <a:chExt cx="2514600" cy="1785289"/>
            </a:xfrm>
          </p:grpSpPr>
          <p:cxnSp>
            <p:nvCxnSpPr>
              <p:cNvPr id="6" name="Straight Connector 5"/>
              <p:cNvCxnSpPr/>
              <p:nvPr/>
            </p:nvCxnSpPr>
            <p:spPr>
              <a:xfrm flipH="1">
                <a:off x="5181600" y="4876800"/>
                <a:ext cx="1199999" cy="1752600"/>
              </a:xfrm>
              <a:prstGeom prst="line">
                <a:avLst/>
              </a:prstGeom>
              <a:ln w="101600"/>
            </p:spPr>
            <p:style>
              <a:lnRef idx="2">
                <a:schemeClr val="dk1"/>
              </a:lnRef>
              <a:fillRef idx="0">
                <a:schemeClr val="dk1"/>
              </a:fillRef>
              <a:effectRef idx="1">
                <a:schemeClr val="dk1"/>
              </a:effectRef>
              <a:fontRef idx="minor">
                <a:schemeClr val="tx1"/>
              </a:fontRef>
            </p:style>
          </p:cxnSp>
          <p:cxnSp>
            <p:nvCxnSpPr>
              <p:cNvPr id="7" name="Straight Connector 6"/>
              <p:cNvCxnSpPr/>
              <p:nvPr/>
            </p:nvCxnSpPr>
            <p:spPr>
              <a:xfrm>
                <a:off x="6381600" y="4876800"/>
                <a:ext cx="166800" cy="1782762"/>
              </a:xfrm>
              <a:prstGeom prst="line">
                <a:avLst/>
              </a:prstGeom>
              <a:ln w="101600"/>
            </p:spPr>
            <p:style>
              <a:lnRef idx="2">
                <a:schemeClr val="dk1"/>
              </a:lnRef>
              <a:fillRef idx="0">
                <a:schemeClr val="dk1"/>
              </a:fillRef>
              <a:effectRef idx="1">
                <a:schemeClr val="dk1"/>
              </a:effectRef>
              <a:fontRef idx="minor">
                <a:schemeClr val="tx1"/>
              </a:fontRef>
            </p:style>
          </p:cxnSp>
          <p:cxnSp>
            <p:nvCxnSpPr>
              <p:cNvPr id="8" name="Straight Connector 7"/>
              <p:cNvCxnSpPr/>
              <p:nvPr/>
            </p:nvCxnSpPr>
            <p:spPr>
              <a:xfrm>
                <a:off x="6381599" y="4874273"/>
                <a:ext cx="1314601" cy="1755127"/>
              </a:xfrm>
              <a:prstGeom prst="line">
                <a:avLst/>
              </a:prstGeom>
              <a:ln w="101600"/>
            </p:spPr>
            <p:style>
              <a:lnRef idx="2">
                <a:schemeClr val="dk1"/>
              </a:lnRef>
              <a:fillRef idx="0">
                <a:schemeClr val="dk1"/>
              </a:fillRef>
              <a:effectRef idx="1">
                <a:schemeClr val="dk1"/>
              </a:effectRef>
              <a:fontRef idx="minor">
                <a:schemeClr val="tx1"/>
              </a:fontRef>
            </p:style>
          </p:cxnSp>
        </p:grpSp>
        <p:grpSp>
          <p:nvGrpSpPr>
            <p:cNvPr id="37" name="Group 36"/>
            <p:cNvGrpSpPr/>
            <p:nvPr/>
          </p:nvGrpSpPr>
          <p:grpSpPr>
            <a:xfrm>
              <a:off x="6870139" y="2710850"/>
              <a:ext cx="3125260" cy="1284206"/>
              <a:chOff x="-190500" y="473878"/>
              <a:chExt cx="2438400" cy="943760"/>
            </a:xfrm>
            <a:solidFill>
              <a:schemeClr val="bg1">
                <a:lumMod val="95000"/>
              </a:schemeClr>
            </a:solidFill>
          </p:grpSpPr>
          <p:sp>
            <p:nvSpPr>
              <p:cNvPr id="36" name="Oval 35"/>
              <p:cNvSpPr/>
              <p:nvPr/>
            </p:nvSpPr>
            <p:spPr>
              <a:xfrm>
                <a:off x="571500" y="473878"/>
                <a:ext cx="914400" cy="36879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685800" y="1143000"/>
                <a:ext cx="685800" cy="274638"/>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90500" y="708817"/>
                <a:ext cx="2438400" cy="503238"/>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 name="Straight Connector 27"/>
            <p:cNvCxnSpPr/>
            <p:nvPr/>
          </p:nvCxnSpPr>
          <p:spPr>
            <a:xfrm flipV="1">
              <a:off x="8416919" y="2893641"/>
              <a:ext cx="106611" cy="1109280"/>
            </a:xfrm>
            <a:prstGeom prst="line">
              <a:avLst/>
            </a:prstGeom>
            <a:ln w="76200"/>
          </p:spPr>
          <p:style>
            <a:lnRef idx="3">
              <a:schemeClr val="accent2"/>
            </a:lnRef>
            <a:fillRef idx="0">
              <a:schemeClr val="accent2"/>
            </a:fillRef>
            <a:effectRef idx="2">
              <a:schemeClr val="accent2"/>
            </a:effectRef>
            <a:fontRef idx="minor">
              <a:schemeClr val="tx1"/>
            </a:fontRef>
          </p:style>
        </p:cxnSp>
        <p:sp>
          <p:nvSpPr>
            <p:cNvPr id="29" name="Freeform 28"/>
            <p:cNvSpPr/>
            <p:nvPr/>
          </p:nvSpPr>
          <p:spPr>
            <a:xfrm>
              <a:off x="6987791" y="2923198"/>
              <a:ext cx="2911264" cy="1134701"/>
            </a:xfrm>
            <a:custGeom>
              <a:avLst/>
              <a:gdLst>
                <a:gd name="connsiteX0" fmla="*/ 234207 w 2956550"/>
                <a:gd name="connsiteY0" fmla="*/ 13648 h 1184326"/>
                <a:gd name="connsiteX1" fmla="*/ 2195 w 2956550"/>
                <a:gd name="connsiteY1" fmla="*/ 354842 h 1184326"/>
                <a:gd name="connsiteX2" fmla="*/ 357037 w 2956550"/>
                <a:gd name="connsiteY2" fmla="*/ 614150 h 1184326"/>
                <a:gd name="connsiteX3" fmla="*/ 548106 w 2956550"/>
                <a:gd name="connsiteY3" fmla="*/ 1132765 h 1184326"/>
                <a:gd name="connsiteX4" fmla="*/ 1175903 w 2956550"/>
                <a:gd name="connsiteY4" fmla="*/ 873457 h 1184326"/>
                <a:gd name="connsiteX5" fmla="*/ 1612631 w 2956550"/>
                <a:gd name="connsiteY5" fmla="*/ 600502 h 1184326"/>
                <a:gd name="connsiteX6" fmla="*/ 2008416 w 2956550"/>
                <a:gd name="connsiteY6" fmla="*/ 1146412 h 1184326"/>
                <a:gd name="connsiteX7" fmla="*/ 2267724 w 2956550"/>
                <a:gd name="connsiteY7" fmla="*/ 1091821 h 1184326"/>
                <a:gd name="connsiteX8" fmla="*/ 2554327 w 2956550"/>
                <a:gd name="connsiteY8" fmla="*/ 723332 h 1184326"/>
                <a:gd name="connsiteX9" fmla="*/ 2868225 w 2956550"/>
                <a:gd name="connsiteY9" fmla="*/ 914400 h 1184326"/>
                <a:gd name="connsiteX10" fmla="*/ 2622565 w 2956550"/>
                <a:gd name="connsiteY10" fmla="*/ 327547 h 1184326"/>
                <a:gd name="connsiteX11" fmla="*/ 2922816 w 2956550"/>
                <a:gd name="connsiteY11" fmla="*/ 68239 h 1184326"/>
                <a:gd name="connsiteX12" fmla="*/ 2936464 w 2956550"/>
                <a:gd name="connsiteY12" fmla="*/ 0 h 118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6550" h="1184326">
                  <a:moveTo>
                    <a:pt x="234207" y="13648"/>
                  </a:moveTo>
                  <a:cubicBezTo>
                    <a:pt x="107965" y="134203"/>
                    <a:pt x="-18277" y="254758"/>
                    <a:pt x="2195" y="354842"/>
                  </a:cubicBezTo>
                  <a:cubicBezTo>
                    <a:pt x="22667" y="454926"/>
                    <a:pt x="266052" y="484496"/>
                    <a:pt x="357037" y="614150"/>
                  </a:cubicBezTo>
                  <a:cubicBezTo>
                    <a:pt x="448022" y="743804"/>
                    <a:pt x="411628" y="1089547"/>
                    <a:pt x="548106" y="1132765"/>
                  </a:cubicBezTo>
                  <a:cubicBezTo>
                    <a:pt x="684584" y="1175983"/>
                    <a:pt x="998482" y="962168"/>
                    <a:pt x="1175903" y="873457"/>
                  </a:cubicBezTo>
                  <a:cubicBezTo>
                    <a:pt x="1353324" y="784747"/>
                    <a:pt x="1473879" y="555010"/>
                    <a:pt x="1612631" y="600502"/>
                  </a:cubicBezTo>
                  <a:cubicBezTo>
                    <a:pt x="1751383" y="645995"/>
                    <a:pt x="1899234" y="1064526"/>
                    <a:pt x="2008416" y="1146412"/>
                  </a:cubicBezTo>
                  <a:cubicBezTo>
                    <a:pt x="2117598" y="1228299"/>
                    <a:pt x="2176739" y="1162334"/>
                    <a:pt x="2267724" y="1091821"/>
                  </a:cubicBezTo>
                  <a:cubicBezTo>
                    <a:pt x="2358709" y="1021308"/>
                    <a:pt x="2454243" y="752902"/>
                    <a:pt x="2554327" y="723332"/>
                  </a:cubicBezTo>
                  <a:cubicBezTo>
                    <a:pt x="2654411" y="693762"/>
                    <a:pt x="2856852" y="980364"/>
                    <a:pt x="2868225" y="914400"/>
                  </a:cubicBezTo>
                  <a:cubicBezTo>
                    <a:pt x="2879598" y="848436"/>
                    <a:pt x="2613467" y="468574"/>
                    <a:pt x="2622565" y="327547"/>
                  </a:cubicBezTo>
                  <a:cubicBezTo>
                    <a:pt x="2631663" y="186520"/>
                    <a:pt x="2870500" y="122830"/>
                    <a:pt x="2922816" y="68239"/>
                  </a:cubicBezTo>
                  <a:cubicBezTo>
                    <a:pt x="2975133" y="13648"/>
                    <a:pt x="2955798" y="6824"/>
                    <a:pt x="2936464" y="0"/>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9539089" y="3733420"/>
              <a:ext cx="2351786" cy="874718"/>
            </a:xfrm>
            <a:prstGeom prst="rect">
              <a:avLst/>
            </a:prstGeom>
            <a:noFill/>
          </p:spPr>
          <p:txBody>
            <a:bodyPr wrap="square" rtlCol="0">
              <a:spAutoFit/>
            </a:bodyPr>
            <a:lstStyle/>
            <a:p>
              <a:r>
                <a:rPr lang="en-US" sz="3200" b="1" dirty="0">
                  <a:solidFill>
                    <a:schemeClr val="tx2"/>
                  </a:solidFill>
                </a:rPr>
                <a:t>PCV</a:t>
              </a:r>
              <a:endParaRPr lang="en-US" b="1" dirty="0">
                <a:solidFill>
                  <a:schemeClr val="tx2"/>
                </a:solidFill>
              </a:endParaRPr>
            </a:p>
          </p:txBody>
        </p:sp>
      </p:grpSp>
      <p:sp>
        <p:nvSpPr>
          <p:cNvPr id="38" name="Content Placeholder 2"/>
          <p:cNvSpPr txBox="1">
            <a:spLocks/>
          </p:cNvSpPr>
          <p:nvPr/>
        </p:nvSpPr>
        <p:spPr bwMode="auto">
          <a:xfrm>
            <a:off x="710320" y="1510550"/>
            <a:ext cx="5340494" cy="17689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smtClean="0"/>
              <a:t>PCV</a:t>
            </a:r>
            <a:r>
              <a:rPr lang="en-US" dirty="0" smtClean="0"/>
              <a:t> = phase center variations</a:t>
            </a:r>
          </a:p>
          <a:p>
            <a:r>
              <a:rPr lang="en-US" dirty="0" smtClean="0"/>
              <a:t>Variations around PCO</a:t>
            </a:r>
          </a:p>
          <a:p>
            <a:r>
              <a:rPr lang="en-US" dirty="0"/>
              <a:t>m</a:t>
            </a:r>
            <a:r>
              <a:rPr lang="en-US" dirty="0" smtClean="0"/>
              <a:t>m-cm level correction</a:t>
            </a:r>
          </a:p>
        </p:txBody>
      </p:sp>
      <p:sp>
        <p:nvSpPr>
          <p:cNvPr id="10" name="Footer Placeholder 9"/>
          <p:cNvSpPr>
            <a:spLocks noGrp="1"/>
          </p:cNvSpPr>
          <p:nvPr>
            <p:ph type="ftr" sz="quarter" idx="11"/>
          </p:nvPr>
        </p:nvSpPr>
        <p:spPr/>
        <p:txBody>
          <a:bodyPr/>
          <a:lstStyle/>
          <a:p>
            <a:pPr>
              <a:defRPr/>
            </a:pPr>
            <a:r>
              <a:rPr lang="en-US" smtClean="0"/>
              <a:t>GNSS Antenna Calibration at NGS</a:t>
            </a:r>
            <a:endParaRPr lang="en-US"/>
          </a:p>
        </p:txBody>
      </p:sp>
      <p:sp>
        <p:nvSpPr>
          <p:cNvPr id="32" name="TextBox 31"/>
          <p:cNvSpPr txBox="1"/>
          <p:nvPr/>
        </p:nvSpPr>
        <p:spPr>
          <a:xfrm>
            <a:off x="9840934" y="672051"/>
            <a:ext cx="1600200" cy="923330"/>
          </a:xfrm>
          <a:prstGeom prst="rect">
            <a:avLst/>
          </a:prstGeom>
          <a:noFill/>
        </p:spPr>
        <p:txBody>
          <a:bodyPr wrap="square" rtlCol="0">
            <a:spAutoFit/>
          </a:bodyPr>
          <a:lstStyle/>
          <a:p>
            <a:r>
              <a:rPr lang="en-US" dirty="0" smtClean="0"/>
              <a:t>NGS14.atx</a:t>
            </a:r>
          </a:p>
          <a:p>
            <a:r>
              <a:rPr lang="en-US" dirty="0" smtClean="0"/>
              <a:t>NONE </a:t>
            </a:r>
            <a:r>
              <a:rPr lang="en-US" dirty="0" err="1" smtClean="0"/>
              <a:t>radome</a:t>
            </a:r>
            <a:endParaRPr lang="en-US" dirty="0" smtClean="0"/>
          </a:p>
          <a:p>
            <a:r>
              <a:rPr lang="en-US" dirty="0" smtClean="0"/>
              <a:t>577 antennas</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320" y="1758229"/>
            <a:ext cx="5333559" cy="3998645"/>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1060" y="1758229"/>
            <a:ext cx="5333559" cy="3998645"/>
          </a:xfrm>
          <a:prstGeom prst="rect">
            <a:avLst/>
          </a:prstGeom>
        </p:spPr>
      </p:pic>
      <p:sp>
        <p:nvSpPr>
          <p:cNvPr id="46" name="Line Callout 1 45"/>
          <p:cNvSpPr/>
          <p:nvPr/>
        </p:nvSpPr>
        <p:spPr>
          <a:xfrm>
            <a:off x="8283939" y="5867400"/>
            <a:ext cx="2373334" cy="606826"/>
          </a:xfrm>
          <a:prstGeom prst="borderCallout1">
            <a:avLst>
              <a:gd name="adj1" fmla="val 47663"/>
              <a:gd name="adj2" fmla="val -8333"/>
              <a:gd name="adj3" fmla="val -188813"/>
              <a:gd name="adj4" fmla="val -250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NRP is important</a:t>
            </a:r>
            <a:endParaRPr lang="en-US" sz="2400" dirty="0"/>
          </a:p>
        </p:txBody>
      </p:sp>
    </p:spTree>
    <p:extLst>
      <p:ext uri="{BB962C8B-B14F-4D97-AF65-F5344CB8AC3E}">
        <p14:creationId xmlns:p14="http://schemas.microsoft.com/office/powerpoint/2010/main" val="394778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3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4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Calibration Terminology</a:t>
            </a:r>
            <a:endParaRPr lang="en-US" i="1" dirty="0"/>
          </a:p>
        </p:txBody>
      </p:sp>
      <p:sp>
        <p:nvSpPr>
          <p:cNvPr id="3" name="Content Placeholder 2"/>
          <p:cNvSpPr>
            <a:spLocks noGrp="1"/>
          </p:cNvSpPr>
          <p:nvPr>
            <p:ph idx="1"/>
          </p:nvPr>
        </p:nvSpPr>
        <p:spPr>
          <a:xfrm>
            <a:off x="609601" y="1600204"/>
            <a:ext cx="5340494" cy="1768920"/>
          </a:xfrm>
        </p:spPr>
        <p:txBody>
          <a:bodyPr/>
          <a:lstStyle/>
          <a:p>
            <a:pPr marL="0" indent="0">
              <a:buNone/>
            </a:pPr>
            <a:r>
              <a:rPr lang="en-US" b="1" dirty="0" smtClean="0"/>
              <a:t>PCO</a:t>
            </a:r>
            <a:r>
              <a:rPr lang="en-US" dirty="0" smtClean="0"/>
              <a:t> = phase center offset</a:t>
            </a:r>
          </a:p>
          <a:p>
            <a:r>
              <a:rPr lang="en-US" dirty="0" smtClean="0"/>
              <a:t>Mean point at which carrier phase is received</a:t>
            </a:r>
          </a:p>
          <a:p>
            <a:r>
              <a:rPr lang="en-US" dirty="0" smtClean="0"/>
              <a:t>cm level correction, mostly up</a:t>
            </a:r>
          </a:p>
        </p:txBody>
      </p:sp>
      <p:sp>
        <p:nvSpPr>
          <p:cNvPr id="4" name="Slide Number Placeholder 3"/>
          <p:cNvSpPr>
            <a:spLocks noGrp="1"/>
          </p:cNvSpPr>
          <p:nvPr>
            <p:ph type="sldNum" sz="quarter" idx="12"/>
          </p:nvPr>
        </p:nvSpPr>
        <p:spPr/>
        <p:txBody>
          <a:bodyPr/>
          <a:lstStyle/>
          <a:p>
            <a:fld id="{07F78AA1-1663-44D5-9C7A-BCDF66DAE6CC}" type="slidenum">
              <a:rPr lang="en-US" smtClean="0"/>
              <a:pPr/>
              <a:t>13</a:t>
            </a:fld>
            <a:endParaRPr lang="en-US"/>
          </a:p>
        </p:txBody>
      </p:sp>
      <p:grpSp>
        <p:nvGrpSpPr>
          <p:cNvPr id="19" name="Group 18"/>
          <p:cNvGrpSpPr/>
          <p:nvPr/>
        </p:nvGrpSpPr>
        <p:grpSpPr>
          <a:xfrm>
            <a:off x="8040905" y="3831897"/>
            <a:ext cx="3084295" cy="2609285"/>
            <a:chOff x="6870139" y="1828711"/>
            <a:chExt cx="5020736" cy="3903018"/>
          </a:xfrm>
        </p:grpSpPr>
        <p:sp>
          <p:nvSpPr>
            <p:cNvPr id="55" name="Freeform 54"/>
            <p:cNvSpPr/>
            <p:nvPr/>
          </p:nvSpPr>
          <p:spPr>
            <a:xfrm rot="10800000">
              <a:off x="7203267" y="1828711"/>
              <a:ext cx="2911264" cy="1134701"/>
            </a:xfrm>
            <a:custGeom>
              <a:avLst/>
              <a:gdLst>
                <a:gd name="connsiteX0" fmla="*/ 234207 w 2956550"/>
                <a:gd name="connsiteY0" fmla="*/ 13648 h 1184326"/>
                <a:gd name="connsiteX1" fmla="*/ 2195 w 2956550"/>
                <a:gd name="connsiteY1" fmla="*/ 354842 h 1184326"/>
                <a:gd name="connsiteX2" fmla="*/ 357037 w 2956550"/>
                <a:gd name="connsiteY2" fmla="*/ 614150 h 1184326"/>
                <a:gd name="connsiteX3" fmla="*/ 548106 w 2956550"/>
                <a:gd name="connsiteY3" fmla="*/ 1132765 h 1184326"/>
                <a:gd name="connsiteX4" fmla="*/ 1175903 w 2956550"/>
                <a:gd name="connsiteY4" fmla="*/ 873457 h 1184326"/>
                <a:gd name="connsiteX5" fmla="*/ 1612631 w 2956550"/>
                <a:gd name="connsiteY5" fmla="*/ 600502 h 1184326"/>
                <a:gd name="connsiteX6" fmla="*/ 2008416 w 2956550"/>
                <a:gd name="connsiteY6" fmla="*/ 1146412 h 1184326"/>
                <a:gd name="connsiteX7" fmla="*/ 2267724 w 2956550"/>
                <a:gd name="connsiteY7" fmla="*/ 1091821 h 1184326"/>
                <a:gd name="connsiteX8" fmla="*/ 2554327 w 2956550"/>
                <a:gd name="connsiteY8" fmla="*/ 723332 h 1184326"/>
                <a:gd name="connsiteX9" fmla="*/ 2868225 w 2956550"/>
                <a:gd name="connsiteY9" fmla="*/ 914400 h 1184326"/>
                <a:gd name="connsiteX10" fmla="*/ 2622565 w 2956550"/>
                <a:gd name="connsiteY10" fmla="*/ 327547 h 1184326"/>
                <a:gd name="connsiteX11" fmla="*/ 2922816 w 2956550"/>
                <a:gd name="connsiteY11" fmla="*/ 68239 h 1184326"/>
                <a:gd name="connsiteX12" fmla="*/ 2936464 w 2956550"/>
                <a:gd name="connsiteY12" fmla="*/ 0 h 118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6550" h="1184326">
                  <a:moveTo>
                    <a:pt x="234207" y="13648"/>
                  </a:moveTo>
                  <a:cubicBezTo>
                    <a:pt x="107965" y="134203"/>
                    <a:pt x="-18277" y="254758"/>
                    <a:pt x="2195" y="354842"/>
                  </a:cubicBezTo>
                  <a:cubicBezTo>
                    <a:pt x="22667" y="454926"/>
                    <a:pt x="266052" y="484496"/>
                    <a:pt x="357037" y="614150"/>
                  </a:cubicBezTo>
                  <a:cubicBezTo>
                    <a:pt x="448022" y="743804"/>
                    <a:pt x="411628" y="1089547"/>
                    <a:pt x="548106" y="1132765"/>
                  </a:cubicBezTo>
                  <a:cubicBezTo>
                    <a:pt x="684584" y="1175983"/>
                    <a:pt x="998482" y="962168"/>
                    <a:pt x="1175903" y="873457"/>
                  </a:cubicBezTo>
                  <a:cubicBezTo>
                    <a:pt x="1353324" y="784747"/>
                    <a:pt x="1473879" y="555010"/>
                    <a:pt x="1612631" y="600502"/>
                  </a:cubicBezTo>
                  <a:cubicBezTo>
                    <a:pt x="1751383" y="645995"/>
                    <a:pt x="1899234" y="1064526"/>
                    <a:pt x="2008416" y="1146412"/>
                  </a:cubicBezTo>
                  <a:cubicBezTo>
                    <a:pt x="2117598" y="1228299"/>
                    <a:pt x="2176739" y="1162334"/>
                    <a:pt x="2267724" y="1091821"/>
                  </a:cubicBezTo>
                  <a:cubicBezTo>
                    <a:pt x="2358709" y="1021308"/>
                    <a:pt x="2454243" y="752902"/>
                    <a:pt x="2554327" y="723332"/>
                  </a:cubicBezTo>
                  <a:cubicBezTo>
                    <a:pt x="2654411" y="693762"/>
                    <a:pt x="2856852" y="980364"/>
                    <a:pt x="2868225" y="914400"/>
                  </a:cubicBezTo>
                  <a:cubicBezTo>
                    <a:pt x="2879598" y="848436"/>
                    <a:pt x="2613467" y="468574"/>
                    <a:pt x="2622565" y="327547"/>
                  </a:cubicBezTo>
                  <a:cubicBezTo>
                    <a:pt x="2631663" y="186520"/>
                    <a:pt x="2870500" y="122830"/>
                    <a:pt x="2922816" y="68239"/>
                  </a:cubicBezTo>
                  <a:cubicBezTo>
                    <a:pt x="2975133" y="13648"/>
                    <a:pt x="2955798" y="6824"/>
                    <a:pt x="2936464" y="0"/>
                  </a:cubicBezTo>
                </a:path>
              </a:pathLst>
            </a:custGeom>
            <a:no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6997492" y="3982295"/>
              <a:ext cx="2938576" cy="1749434"/>
              <a:chOff x="5181600" y="4874273"/>
              <a:chExt cx="2514600" cy="1785289"/>
            </a:xfrm>
          </p:grpSpPr>
          <p:cxnSp>
            <p:nvCxnSpPr>
              <p:cNvPr id="6" name="Straight Connector 5"/>
              <p:cNvCxnSpPr/>
              <p:nvPr/>
            </p:nvCxnSpPr>
            <p:spPr>
              <a:xfrm flipH="1">
                <a:off x="5181600" y="4876800"/>
                <a:ext cx="1199999" cy="1752600"/>
              </a:xfrm>
              <a:prstGeom prst="line">
                <a:avLst/>
              </a:prstGeom>
              <a:ln w="101600"/>
            </p:spPr>
            <p:style>
              <a:lnRef idx="2">
                <a:schemeClr val="dk1"/>
              </a:lnRef>
              <a:fillRef idx="0">
                <a:schemeClr val="dk1"/>
              </a:fillRef>
              <a:effectRef idx="1">
                <a:schemeClr val="dk1"/>
              </a:effectRef>
              <a:fontRef idx="minor">
                <a:schemeClr val="tx1"/>
              </a:fontRef>
            </p:style>
          </p:cxnSp>
          <p:cxnSp>
            <p:nvCxnSpPr>
              <p:cNvPr id="7" name="Straight Connector 6"/>
              <p:cNvCxnSpPr/>
              <p:nvPr/>
            </p:nvCxnSpPr>
            <p:spPr>
              <a:xfrm>
                <a:off x="6381600" y="4876800"/>
                <a:ext cx="166800" cy="1782762"/>
              </a:xfrm>
              <a:prstGeom prst="line">
                <a:avLst/>
              </a:prstGeom>
              <a:ln w="101600"/>
            </p:spPr>
            <p:style>
              <a:lnRef idx="2">
                <a:schemeClr val="dk1"/>
              </a:lnRef>
              <a:fillRef idx="0">
                <a:schemeClr val="dk1"/>
              </a:fillRef>
              <a:effectRef idx="1">
                <a:schemeClr val="dk1"/>
              </a:effectRef>
              <a:fontRef idx="minor">
                <a:schemeClr val="tx1"/>
              </a:fontRef>
            </p:style>
          </p:cxnSp>
          <p:cxnSp>
            <p:nvCxnSpPr>
              <p:cNvPr id="8" name="Straight Connector 7"/>
              <p:cNvCxnSpPr/>
              <p:nvPr/>
            </p:nvCxnSpPr>
            <p:spPr>
              <a:xfrm>
                <a:off x="6381599" y="4874273"/>
                <a:ext cx="1314601" cy="1755127"/>
              </a:xfrm>
              <a:prstGeom prst="line">
                <a:avLst/>
              </a:prstGeom>
              <a:ln w="101600"/>
            </p:spPr>
            <p:style>
              <a:lnRef idx="2">
                <a:schemeClr val="dk1"/>
              </a:lnRef>
              <a:fillRef idx="0">
                <a:schemeClr val="dk1"/>
              </a:fillRef>
              <a:effectRef idx="1">
                <a:schemeClr val="dk1"/>
              </a:effectRef>
              <a:fontRef idx="minor">
                <a:schemeClr val="tx1"/>
              </a:fontRef>
            </p:style>
          </p:cxnSp>
        </p:grpSp>
        <p:grpSp>
          <p:nvGrpSpPr>
            <p:cNvPr id="37" name="Group 36"/>
            <p:cNvGrpSpPr/>
            <p:nvPr/>
          </p:nvGrpSpPr>
          <p:grpSpPr>
            <a:xfrm>
              <a:off x="6870139" y="2710850"/>
              <a:ext cx="3125260" cy="1284206"/>
              <a:chOff x="-190500" y="473878"/>
              <a:chExt cx="2438400" cy="943760"/>
            </a:xfrm>
            <a:solidFill>
              <a:schemeClr val="bg1">
                <a:lumMod val="95000"/>
              </a:schemeClr>
            </a:solidFill>
          </p:grpSpPr>
          <p:sp>
            <p:nvSpPr>
              <p:cNvPr id="36" name="Oval 35"/>
              <p:cNvSpPr/>
              <p:nvPr/>
            </p:nvSpPr>
            <p:spPr>
              <a:xfrm>
                <a:off x="571500" y="473878"/>
                <a:ext cx="914400" cy="36879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685800" y="1143000"/>
                <a:ext cx="685800" cy="274638"/>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90500" y="708817"/>
                <a:ext cx="2438400" cy="503238"/>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 name="Straight Connector 27"/>
            <p:cNvCxnSpPr/>
            <p:nvPr/>
          </p:nvCxnSpPr>
          <p:spPr>
            <a:xfrm flipV="1">
              <a:off x="8416919" y="2893641"/>
              <a:ext cx="106611" cy="1109280"/>
            </a:xfrm>
            <a:prstGeom prst="line">
              <a:avLst/>
            </a:prstGeom>
            <a:ln w="76200"/>
          </p:spPr>
          <p:style>
            <a:lnRef idx="3">
              <a:schemeClr val="accent2"/>
            </a:lnRef>
            <a:fillRef idx="0">
              <a:schemeClr val="accent2"/>
            </a:fillRef>
            <a:effectRef idx="2">
              <a:schemeClr val="accent2"/>
            </a:effectRef>
            <a:fontRef idx="minor">
              <a:schemeClr val="tx1"/>
            </a:fontRef>
          </p:style>
        </p:cxnSp>
        <p:sp>
          <p:nvSpPr>
            <p:cNvPr id="29" name="Freeform 28"/>
            <p:cNvSpPr/>
            <p:nvPr/>
          </p:nvSpPr>
          <p:spPr>
            <a:xfrm>
              <a:off x="6987791" y="2923198"/>
              <a:ext cx="2911264" cy="1134701"/>
            </a:xfrm>
            <a:custGeom>
              <a:avLst/>
              <a:gdLst>
                <a:gd name="connsiteX0" fmla="*/ 234207 w 2956550"/>
                <a:gd name="connsiteY0" fmla="*/ 13648 h 1184326"/>
                <a:gd name="connsiteX1" fmla="*/ 2195 w 2956550"/>
                <a:gd name="connsiteY1" fmla="*/ 354842 h 1184326"/>
                <a:gd name="connsiteX2" fmla="*/ 357037 w 2956550"/>
                <a:gd name="connsiteY2" fmla="*/ 614150 h 1184326"/>
                <a:gd name="connsiteX3" fmla="*/ 548106 w 2956550"/>
                <a:gd name="connsiteY3" fmla="*/ 1132765 h 1184326"/>
                <a:gd name="connsiteX4" fmla="*/ 1175903 w 2956550"/>
                <a:gd name="connsiteY4" fmla="*/ 873457 h 1184326"/>
                <a:gd name="connsiteX5" fmla="*/ 1612631 w 2956550"/>
                <a:gd name="connsiteY5" fmla="*/ 600502 h 1184326"/>
                <a:gd name="connsiteX6" fmla="*/ 2008416 w 2956550"/>
                <a:gd name="connsiteY6" fmla="*/ 1146412 h 1184326"/>
                <a:gd name="connsiteX7" fmla="*/ 2267724 w 2956550"/>
                <a:gd name="connsiteY7" fmla="*/ 1091821 h 1184326"/>
                <a:gd name="connsiteX8" fmla="*/ 2554327 w 2956550"/>
                <a:gd name="connsiteY8" fmla="*/ 723332 h 1184326"/>
                <a:gd name="connsiteX9" fmla="*/ 2868225 w 2956550"/>
                <a:gd name="connsiteY9" fmla="*/ 914400 h 1184326"/>
                <a:gd name="connsiteX10" fmla="*/ 2622565 w 2956550"/>
                <a:gd name="connsiteY10" fmla="*/ 327547 h 1184326"/>
                <a:gd name="connsiteX11" fmla="*/ 2922816 w 2956550"/>
                <a:gd name="connsiteY11" fmla="*/ 68239 h 1184326"/>
                <a:gd name="connsiteX12" fmla="*/ 2936464 w 2956550"/>
                <a:gd name="connsiteY12" fmla="*/ 0 h 118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6550" h="1184326">
                  <a:moveTo>
                    <a:pt x="234207" y="13648"/>
                  </a:moveTo>
                  <a:cubicBezTo>
                    <a:pt x="107965" y="134203"/>
                    <a:pt x="-18277" y="254758"/>
                    <a:pt x="2195" y="354842"/>
                  </a:cubicBezTo>
                  <a:cubicBezTo>
                    <a:pt x="22667" y="454926"/>
                    <a:pt x="266052" y="484496"/>
                    <a:pt x="357037" y="614150"/>
                  </a:cubicBezTo>
                  <a:cubicBezTo>
                    <a:pt x="448022" y="743804"/>
                    <a:pt x="411628" y="1089547"/>
                    <a:pt x="548106" y="1132765"/>
                  </a:cubicBezTo>
                  <a:cubicBezTo>
                    <a:pt x="684584" y="1175983"/>
                    <a:pt x="998482" y="962168"/>
                    <a:pt x="1175903" y="873457"/>
                  </a:cubicBezTo>
                  <a:cubicBezTo>
                    <a:pt x="1353324" y="784747"/>
                    <a:pt x="1473879" y="555010"/>
                    <a:pt x="1612631" y="600502"/>
                  </a:cubicBezTo>
                  <a:cubicBezTo>
                    <a:pt x="1751383" y="645995"/>
                    <a:pt x="1899234" y="1064526"/>
                    <a:pt x="2008416" y="1146412"/>
                  </a:cubicBezTo>
                  <a:cubicBezTo>
                    <a:pt x="2117598" y="1228299"/>
                    <a:pt x="2176739" y="1162334"/>
                    <a:pt x="2267724" y="1091821"/>
                  </a:cubicBezTo>
                  <a:cubicBezTo>
                    <a:pt x="2358709" y="1021308"/>
                    <a:pt x="2454243" y="752902"/>
                    <a:pt x="2554327" y="723332"/>
                  </a:cubicBezTo>
                  <a:cubicBezTo>
                    <a:pt x="2654411" y="693762"/>
                    <a:pt x="2856852" y="980364"/>
                    <a:pt x="2868225" y="914400"/>
                  </a:cubicBezTo>
                  <a:cubicBezTo>
                    <a:pt x="2879598" y="848436"/>
                    <a:pt x="2613467" y="468574"/>
                    <a:pt x="2622565" y="327547"/>
                  </a:cubicBezTo>
                  <a:cubicBezTo>
                    <a:pt x="2631663" y="186520"/>
                    <a:pt x="2870500" y="122830"/>
                    <a:pt x="2922816" y="68239"/>
                  </a:cubicBezTo>
                  <a:cubicBezTo>
                    <a:pt x="2975133" y="13648"/>
                    <a:pt x="2955798" y="6824"/>
                    <a:pt x="2936464" y="0"/>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9539089" y="3733420"/>
              <a:ext cx="2351786" cy="874718"/>
            </a:xfrm>
            <a:prstGeom prst="rect">
              <a:avLst/>
            </a:prstGeom>
            <a:noFill/>
          </p:spPr>
          <p:txBody>
            <a:bodyPr wrap="square" rtlCol="0">
              <a:spAutoFit/>
            </a:bodyPr>
            <a:lstStyle/>
            <a:p>
              <a:r>
                <a:rPr lang="en-US" sz="3200" b="1" dirty="0">
                  <a:solidFill>
                    <a:schemeClr val="tx2"/>
                  </a:solidFill>
                </a:rPr>
                <a:t>PCV</a:t>
              </a:r>
              <a:endParaRPr lang="en-US" b="1" dirty="0">
                <a:solidFill>
                  <a:schemeClr val="tx2"/>
                </a:solidFill>
              </a:endParaRPr>
            </a:p>
          </p:txBody>
        </p:sp>
      </p:grpSp>
      <p:sp>
        <p:nvSpPr>
          <p:cNvPr id="38" name="Content Placeholder 2"/>
          <p:cNvSpPr txBox="1">
            <a:spLocks/>
          </p:cNvSpPr>
          <p:nvPr/>
        </p:nvSpPr>
        <p:spPr bwMode="auto">
          <a:xfrm>
            <a:off x="6541425" y="1600204"/>
            <a:ext cx="5340494" cy="17689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smtClean="0"/>
              <a:t>PCV</a:t>
            </a:r>
            <a:r>
              <a:rPr lang="en-US" dirty="0" smtClean="0"/>
              <a:t> = phase center variations</a:t>
            </a:r>
          </a:p>
          <a:p>
            <a:r>
              <a:rPr lang="en-US" dirty="0" smtClean="0"/>
              <a:t>Variations around PCO</a:t>
            </a:r>
          </a:p>
          <a:p>
            <a:r>
              <a:rPr lang="en-US" dirty="0"/>
              <a:t>m</a:t>
            </a:r>
            <a:r>
              <a:rPr lang="en-US" dirty="0" smtClean="0"/>
              <a:t>m-cm level correction</a:t>
            </a:r>
          </a:p>
        </p:txBody>
      </p:sp>
      <p:grpSp>
        <p:nvGrpSpPr>
          <p:cNvPr id="9" name="Group 8"/>
          <p:cNvGrpSpPr/>
          <p:nvPr/>
        </p:nvGrpSpPr>
        <p:grpSpPr>
          <a:xfrm>
            <a:off x="1893133" y="4085613"/>
            <a:ext cx="1993067" cy="2355569"/>
            <a:chOff x="1847185" y="2917678"/>
            <a:chExt cx="3244392" cy="3523505"/>
          </a:xfrm>
        </p:grpSpPr>
        <p:grpSp>
          <p:nvGrpSpPr>
            <p:cNvPr id="39" name="Group 38"/>
            <p:cNvGrpSpPr/>
            <p:nvPr/>
          </p:nvGrpSpPr>
          <p:grpSpPr>
            <a:xfrm>
              <a:off x="2093670" y="4691749"/>
              <a:ext cx="2938576" cy="1749434"/>
              <a:chOff x="5181600" y="4874273"/>
              <a:chExt cx="2514600" cy="1785289"/>
            </a:xfrm>
          </p:grpSpPr>
          <p:cxnSp>
            <p:nvCxnSpPr>
              <p:cNvPr id="40" name="Straight Connector 39"/>
              <p:cNvCxnSpPr/>
              <p:nvPr/>
            </p:nvCxnSpPr>
            <p:spPr>
              <a:xfrm flipH="1">
                <a:off x="5181600" y="4876800"/>
                <a:ext cx="1199999" cy="1752600"/>
              </a:xfrm>
              <a:prstGeom prst="line">
                <a:avLst/>
              </a:prstGeom>
              <a:ln w="101600"/>
            </p:spPr>
            <p:style>
              <a:lnRef idx="2">
                <a:schemeClr val="dk1"/>
              </a:lnRef>
              <a:fillRef idx="0">
                <a:schemeClr val="dk1"/>
              </a:fillRef>
              <a:effectRef idx="1">
                <a:schemeClr val="dk1"/>
              </a:effectRef>
              <a:fontRef idx="minor">
                <a:schemeClr val="tx1"/>
              </a:fontRef>
            </p:style>
          </p:cxnSp>
          <p:cxnSp>
            <p:nvCxnSpPr>
              <p:cNvPr id="41" name="Straight Connector 40"/>
              <p:cNvCxnSpPr/>
              <p:nvPr/>
            </p:nvCxnSpPr>
            <p:spPr>
              <a:xfrm>
                <a:off x="6381600" y="4876800"/>
                <a:ext cx="166800" cy="1782762"/>
              </a:xfrm>
              <a:prstGeom prst="line">
                <a:avLst/>
              </a:prstGeom>
              <a:ln w="101600"/>
            </p:spPr>
            <p:style>
              <a:lnRef idx="2">
                <a:schemeClr val="dk1"/>
              </a:lnRef>
              <a:fillRef idx="0">
                <a:schemeClr val="dk1"/>
              </a:fillRef>
              <a:effectRef idx="1">
                <a:schemeClr val="dk1"/>
              </a:effectRef>
              <a:fontRef idx="minor">
                <a:schemeClr val="tx1"/>
              </a:fontRef>
            </p:style>
          </p:cxnSp>
          <p:cxnSp>
            <p:nvCxnSpPr>
              <p:cNvPr id="42" name="Straight Connector 41"/>
              <p:cNvCxnSpPr/>
              <p:nvPr/>
            </p:nvCxnSpPr>
            <p:spPr>
              <a:xfrm>
                <a:off x="6381599" y="4874273"/>
                <a:ext cx="1314601" cy="1755127"/>
              </a:xfrm>
              <a:prstGeom prst="line">
                <a:avLst/>
              </a:prstGeom>
              <a:ln w="101600"/>
            </p:spPr>
            <p:style>
              <a:lnRef idx="2">
                <a:schemeClr val="dk1"/>
              </a:lnRef>
              <a:fillRef idx="0">
                <a:schemeClr val="dk1"/>
              </a:fillRef>
              <a:effectRef idx="1">
                <a:schemeClr val="dk1"/>
              </a:effectRef>
              <a:fontRef idx="minor">
                <a:schemeClr val="tx1"/>
              </a:fontRef>
            </p:style>
          </p:cxnSp>
        </p:grpSp>
        <p:grpSp>
          <p:nvGrpSpPr>
            <p:cNvPr id="43" name="Group 42"/>
            <p:cNvGrpSpPr/>
            <p:nvPr/>
          </p:nvGrpSpPr>
          <p:grpSpPr>
            <a:xfrm>
              <a:off x="1966317" y="3420304"/>
              <a:ext cx="3125260" cy="1284206"/>
              <a:chOff x="-190500" y="473878"/>
              <a:chExt cx="2438400" cy="943760"/>
            </a:xfrm>
            <a:solidFill>
              <a:schemeClr val="bg1">
                <a:lumMod val="95000"/>
              </a:schemeClr>
            </a:solidFill>
          </p:grpSpPr>
          <p:sp>
            <p:nvSpPr>
              <p:cNvPr id="44" name="Oval 43"/>
              <p:cNvSpPr/>
              <p:nvPr/>
            </p:nvSpPr>
            <p:spPr>
              <a:xfrm>
                <a:off x="571500" y="473878"/>
                <a:ext cx="914400" cy="36879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685800" y="1143000"/>
                <a:ext cx="685800" cy="274638"/>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190500" y="708817"/>
                <a:ext cx="2438400" cy="503238"/>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9" name="Straight Connector 48"/>
            <p:cNvCxnSpPr/>
            <p:nvPr/>
          </p:nvCxnSpPr>
          <p:spPr>
            <a:xfrm flipV="1">
              <a:off x="3513097" y="3603095"/>
              <a:ext cx="106611" cy="1109280"/>
            </a:xfrm>
            <a:prstGeom prst="line">
              <a:avLst/>
            </a:prstGeom>
            <a:ln w="76200">
              <a:tailEnd type="triangle"/>
            </a:ln>
          </p:spPr>
          <p:style>
            <a:lnRef idx="3">
              <a:schemeClr val="accent2"/>
            </a:lnRef>
            <a:fillRef idx="0">
              <a:schemeClr val="accent2"/>
            </a:fillRef>
            <a:effectRef idx="2">
              <a:schemeClr val="accent2"/>
            </a:effectRef>
            <a:fontRef idx="minor">
              <a:schemeClr val="tx1"/>
            </a:fontRef>
          </p:style>
        </p:cxnSp>
        <p:sp>
          <p:nvSpPr>
            <p:cNvPr id="50" name="TextBox 49"/>
            <p:cNvSpPr txBox="1"/>
            <p:nvPr/>
          </p:nvSpPr>
          <p:spPr>
            <a:xfrm>
              <a:off x="1847185" y="2917678"/>
              <a:ext cx="2053721" cy="874718"/>
            </a:xfrm>
            <a:prstGeom prst="rect">
              <a:avLst/>
            </a:prstGeom>
            <a:noFill/>
          </p:spPr>
          <p:txBody>
            <a:bodyPr wrap="square" rtlCol="0">
              <a:spAutoFit/>
            </a:bodyPr>
            <a:lstStyle/>
            <a:p>
              <a:r>
                <a:rPr lang="en-US" sz="3200" b="1" dirty="0">
                  <a:solidFill>
                    <a:schemeClr val="accent2"/>
                  </a:solidFill>
                </a:rPr>
                <a:t>PCO</a:t>
              </a:r>
              <a:endParaRPr lang="en-US" b="1" dirty="0">
                <a:solidFill>
                  <a:schemeClr val="accent2"/>
                </a:solidFill>
              </a:endParaRPr>
            </a:p>
          </p:txBody>
        </p:sp>
      </p:grpSp>
      <p:sp>
        <p:nvSpPr>
          <p:cNvPr id="10" name="Footer Placeholder 9"/>
          <p:cNvSpPr>
            <a:spLocks noGrp="1"/>
          </p:cNvSpPr>
          <p:nvPr>
            <p:ph type="ftr" sz="quarter" idx="11"/>
          </p:nvPr>
        </p:nvSpPr>
        <p:spPr/>
        <p:txBody>
          <a:bodyPr/>
          <a:lstStyle/>
          <a:p>
            <a:pPr>
              <a:defRPr/>
            </a:pPr>
            <a:r>
              <a:rPr lang="en-US" smtClean="0"/>
              <a:t>GNSS Antenna Calibration at NGS</a:t>
            </a:r>
            <a:endParaRPr lang="en-US"/>
          </a:p>
        </p:txBody>
      </p:sp>
    </p:spTree>
    <p:extLst>
      <p:ext uri="{BB962C8B-B14F-4D97-AF65-F5344CB8AC3E}">
        <p14:creationId xmlns:p14="http://schemas.microsoft.com/office/powerpoint/2010/main" val="41829578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Calibration Types and Data Format</a:t>
            </a:r>
            <a:endParaRPr lang="en-US" dirty="0"/>
          </a:p>
        </p:txBody>
      </p:sp>
      <p:sp>
        <p:nvSpPr>
          <p:cNvPr id="11" name="Subtitle 10"/>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712513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ANTEX (</a:t>
            </a:r>
            <a:r>
              <a:rPr lang="en-US" dirty="0" err="1" smtClean="0"/>
              <a:t>ANTenna</a:t>
            </a:r>
            <a:r>
              <a:rPr lang="en-US" dirty="0" smtClean="0"/>
              <a:t> </a:t>
            </a:r>
            <a:r>
              <a:rPr lang="en-US" dirty="0" err="1" smtClean="0"/>
              <a:t>EXchange</a:t>
            </a:r>
            <a:r>
              <a:rPr lang="en-US" dirty="0" smtClean="0"/>
              <a:t> format)</a:t>
            </a:r>
            <a:endParaRPr lang="en-US" dirty="0"/>
          </a:p>
        </p:txBody>
      </p:sp>
      <p:sp>
        <p:nvSpPr>
          <p:cNvPr id="5" name="Content Placeholder 4"/>
          <p:cNvSpPr>
            <a:spLocks noGrp="1"/>
          </p:cNvSpPr>
          <p:nvPr>
            <p:ph idx="1"/>
          </p:nvPr>
        </p:nvSpPr>
        <p:spPr>
          <a:xfrm>
            <a:off x="609600" y="1438163"/>
            <a:ext cx="2743200" cy="4688002"/>
          </a:xfrm>
        </p:spPr>
        <p:txBody>
          <a:bodyPr/>
          <a:lstStyle/>
          <a:p>
            <a:r>
              <a:rPr lang="en-US" dirty="0" smtClean="0"/>
              <a:t>Large ASCII data tables</a:t>
            </a:r>
            <a:endParaRPr lang="en-US" dirty="0"/>
          </a:p>
          <a:p>
            <a:r>
              <a:rPr lang="en-US" dirty="0" smtClean="0"/>
              <a:t>Used as model in processing software</a:t>
            </a:r>
          </a:p>
          <a:p>
            <a:r>
              <a:rPr lang="en-US" dirty="0" smtClean="0"/>
              <a:t>Distributed </a:t>
            </a:r>
            <a:r>
              <a:rPr lang="en-US" dirty="0"/>
              <a:t>by IGS and </a:t>
            </a:r>
            <a:r>
              <a:rPr lang="en-US" dirty="0" smtClean="0"/>
              <a:t>calibration facilities</a:t>
            </a:r>
            <a:endParaRPr lang="en-US" dirty="0"/>
          </a:p>
        </p:txBody>
      </p:sp>
      <p:sp>
        <p:nvSpPr>
          <p:cNvPr id="2" name="Slide Number Placeholder 1"/>
          <p:cNvSpPr>
            <a:spLocks noGrp="1"/>
          </p:cNvSpPr>
          <p:nvPr>
            <p:ph type="sldNum" sz="quarter" idx="12"/>
          </p:nvPr>
        </p:nvSpPr>
        <p:spPr/>
        <p:txBody>
          <a:bodyPr/>
          <a:lstStyle/>
          <a:p>
            <a:pPr>
              <a:defRPr/>
            </a:pPr>
            <a:fld id="{61C4DAE6-EE0F-4321-9216-C25909363948}" type="slidenum">
              <a:rPr lang="en-US" smtClean="0"/>
              <a:pPr>
                <a:defRPr/>
              </a:pPr>
              <a:t>15</a:t>
            </a:fld>
            <a:endParaRPr lang="en-US"/>
          </a:p>
        </p:txBody>
      </p:sp>
      <p:pic>
        <p:nvPicPr>
          <p:cNvPr id="3" name="Picture 2"/>
          <p:cNvPicPr>
            <a:picLocks noChangeAspect="1"/>
          </p:cNvPicPr>
          <p:nvPr/>
        </p:nvPicPr>
        <p:blipFill>
          <a:blip r:embed="rId3"/>
          <a:stretch>
            <a:fillRect/>
          </a:stretch>
        </p:blipFill>
        <p:spPr>
          <a:xfrm>
            <a:off x="3175264" y="1438163"/>
            <a:ext cx="9016736" cy="4602162"/>
          </a:xfrm>
          <a:prstGeom prst="rect">
            <a:avLst/>
          </a:prstGeom>
        </p:spPr>
      </p:pic>
      <p:sp>
        <p:nvSpPr>
          <p:cNvPr id="7" name="TextBox 6"/>
          <p:cNvSpPr txBox="1"/>
          <p:nvPr/>
        </p:nvSpPr>
        <p:spPr>
          <a:xfrm>
            <a:off x="9906001" y="5194051"/>
            <a:ext cx="990600" cy="584775"/>
          </a:xfrm>
          <a:prstGeom prst="rect">
            <a:avLst/>
          </a:prstGeom>
          <a:solidFill>
            <a:schemeClr val="bg1"/>
          </a:solidFill>
        </p:spPr>
        <p:txBody>
          <a:bodyPr wrap="square" rtlCol="0">
            <a:spAutoFit/>
          </a:bodyPr>
          <a:lstStyle/>
          <a:p>
            <a:pPr algn="ctr"/>
            <a:r>
              <a:rPr lang="en-US" sz="3200" b="1" dirty="0">
                <a:solidFill>
                  <a:schemeClr val="tx2"/>
                </a:solidFill>
              </a:rPr>
              <a:t>PCV</a:t>
            </a:r>
            <a:endParaRPr lang="en-US" b="1" dirty="0">
              <a:solidFill>
                <a:schemeClr val="tx2"/>
              </a:solidFill>
            </a:endParaRPr>
          </a:p>
        </p:txBody>
      </p:sp>
      <p:sp>
        <p:nvSpPr>
          <p:cNvPr id="8" name="TextBox 7"/>
          <p:cNvSpPr txBox="1"/>
          <p:nvPr/>
        </p:nvSpPr>
        <p:spPr>
          <a:xfrm>
            <a:off x="7734968" y="3806332"/>
            <a:ext cx="990600" cy="584775"/>
          </a:xfrm>
          <a:prstGeom prst="rect">
            <a:avLst/>
          </a:prstGeom>
          <a:solidFill>
            <a:schemeClr val="bg1"/>
          </a:solidFill>
        </p:spPr>
        <p:txBody>
          <a:bodyPr wrap="square" rtlCol="0">
            <a:spAutoFit/>
          </a:bodyPr>
          <a:lstStyle/>
          <a:p>
            <a:pPr algn="ctr"/>
            <a:r>
              <a:rPr lang="en-US" sz="3200" b="1" dirty="0" smtClean="0">
                <a:solidFill>
                  <a:srgbClr val="C00000"/>
                </a:solidFill>
              </a:rPr>
              <a:t>PCO</a:t>
            </a:r>
            <a:endParaRPr lang="en-US" b="1" dirty="0">
              <a:solidFill>
                <a:srgbClr val="C00000"/>
              </a:solidFill>
            </a:endParaRPr>
          </a:p>
        </p:txBody>
      </p:sp>
      <p:sp>
        <p:nvSpPr>
          <p:cNvPr id="6" name="Rectangle 5"/>
          <p:cNvSpPr/>
          <p:nvPr/>
        </p:nvSpPr>
        <p:spPr>
          <a:xfrm>
            <a:off x="3352800" y="4343400"/>
            <a:ext cx="7696200" cy="2286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505200" y="4572000"/>
            <a:ext cx="8686800" cy="154452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9"/>
          <p:cNvSpPr>
            <a:spLocks noGrp="1"/>
          </p:cNvSpPr>
          <p:nvPr>
            <p:ph type="ftr" sz="quarter" idx="11"/>
          </p:nvPr>
        </p:nvSpPr>
        <p:spPr/>
        <p:txBody>
          <a:bodyPr/>
          <a:lstStyle/>
          <a:p>
            <a:pPr>
              <a:defRPr/>
            </a:pPr>
            <a:r>
              <a:rPr lang="en-US" smtClean="0"/>
              <a:t>GNSS Antenna Calibration at NGS</a:t>
            </a:r>
            <a:endParaRPr lang="en-US"/>
          </a:p>
        </p:txBody>
      </p:sp>
      <p:sp>
        <p:nvSpPr>
          <p:cNvPr id="11" name="16-Point Star 10"/>
          <p:cNvSpPr/>
          <p:nvPr/>
        </p:nvSpPr>
        <p:spPr>
          <a:xfrm>
            <a:off x="5344615" y="1203081"/>
            <a:ext cx="5551986" cy="198120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smtClean="0"/>
              <a:t>Software Developers: </a:t>
            </a:r>
            <a:r>
              <a:rPr lang="en-US" sz="2400" dirty="0" smtClean="0"/>
              <a:t>email </a:t>
            </a:r>
          </a:p>
          <a:p>
            <a:pPr algn="ctr"/>
            <a:r>
              <a:rPr lang="en-US" sz="2400" dirty="0" smtClean="0"/>
              <a:t>ngs.antcal@noaa.gov</a:t>
            </a:r>
            <a:endParaRPr lang="en-US" sz="2400" dirty="0"/>
          </a:p>
        </p:txBody>
      </p:sp>
    </p:spTree>
    <p:extLst>
      <p:ext uri="{BB962C8B-B14F-4D97-AF65-F5344CB8AC3E}">
        <p14:creationId xmlns:p14="http://schemas.microsoft.com/office/powerpoint/2010/main" val="289754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6" grpId="0" animBg="1"/>
      <p:bldP spid="9"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https://geodesy.noaa.gov/ANTCAL</a:t>
            </a:r>
            <a:r>
              <a:rPr lang="en-US" dirty="0" smtClean="0">
                <a:hlinkClick r:id="rId2"/>
              </a:rPr>
              <a:t>/</a:t>
            </a:r>
            <a:r>
              <a:rPr lang="en-US" dirty="0" smtClean="0"/>
              <a:t> </a:t>
            </a:r>
            <a:endParaRPr lang="en-US" dirty="0"/>
          </a:p>
        </p:txBody>
      </p:sp>
      <p:pic>
        <p:nvPicPr>
          <p:cNvPr id="6" name="Content Placeholder 5"/>
          <p:cNvPicPr>
            <a:picLocks noGrp="1" noChangeAspect="1"/>
          </p:cNvPicPr>
          <p:nvPr>
            <p:ph idx="1"/>
          </p:nvPr>
        </p:nvPicPr>
        <p:blipFill>
          <a:blip r:embed="rId3"/>
          <a:stretch>
            <a:fillRect/>
          </a:stretch>
        </p:blipFill>
        <p:spPr>
          <a:xfrm>
            <a:off x="782441" y="1600200"/>
            <a:ext cx="8056759" cy="4525963"/>
          </a:xfrm>
          <a:prstGeom prst="rect">
            <a:avLst/>
          </a:prstGeom>
        </p:spPr>
      </p:pic>
      <p:sp>
        <p:nvSpPr>
          <p:cNvPr id="4" name="Slide Number Placeholder 3"/>
          <p:cNvSpPr>
            <a:spLocks noGrp="1"/>
          </p:cNvSpPr>
          <p:nvPr>
            <p:ph type="sldNum" sz="quarter" idx="12"/>
          </p:nvPr>
        </p:nvSpPr>
        <p:spPr/>
        <p:txBody>
          <a:bodyPr/>
          <a:lstStyle/>
          <a:p>
            <a:pPr>
              <a:defRPr/>
            </a:pPr>
            <a:fld id="{07F78AA1-1663-44D5-9C7A-BCDF66DAE6CC}" type="slidenum">
              <a:rPr lang="en-US" smtClean="0"/>
              <a:pPr>
                <a:defRPr/>
              </a:pPr>
              <a:t>16</a:t>
            </a:fld>
            <a:endParaRPr lang="en-US"/>
          </a:p>
        </p:txBody>
      </p:sp>
      <p:sp>
        <p:nvSpPr>
          <p:cNvPr id="5" name="Footer Placeholder 4"/>
          <p:cNvSpPr>
            <a:spLocks noGrp="1"/>
          </p:cNvSpPr>
          <p:nvPr>
            <p:ph type="ftr" sz="quarter" idx="11"/>
          </p:nvPr>
        </p:nvSpPr>
        <p:spPr/>
        <p:txBody>
          <a:bodyPr/>
          <a:lstStyle/>
          <a:p>
            <a:pPr>
              <a:defRPr/>
            </a:pPr>
            <a:r>
              <a:rPr lang="en-US" smtClean="0"/>
              <a:t>GNSS Antenna Calibration at NGS</a:t>
            </a:r>
            <a:endParaRPr lang="en-US"/>
          </a:p>
        </p:txBody>
      </p:sp>
      <p:sp>
        <p:nvSpPr>
          <p:cNvPr id="8" name="TextBox 7"/>
          <p:cNvSpPr txBox="1"/>
          <p:nvPr/>
        </p:nvSpPr>
        <p:spPr>
          <a:xfrm>
            <a:off x="9601200" y="1981200"/>
            <a:ext cx="1981200" cy="1631216"/>
          </a:xfrm>
          <a:prstGeom prst="rect">
            <a:avLst/>
          </a:prstGeom>
          <a:noFill/>
        </p:spPr>
        <p:txBody>
          <a:bodyPr wrap="square" rtlCol="0">
            <a:spAutoFit/>
          </a:bodyPr>
          <a:lstStyle/>
          <a:p>
            <a:r>
              <a:rPr lang="en-US" sz="2000" dirty="0" smtClean="0"/>
              <a:t>One big ANTEX file for all receiver antennas in NGS database</a:t>
            </a:r>
            <a:endParaRPr lang="en-US" sz="2000" dirty="0"/>
          </a:p>
        </p:txBody>
      </p:sp>
      <p:sp>
        <p:nvSpPr>
          <p:cNvPr id="9" name="TextBox 8"/>
          <p:cNvSpPr txBox="1"/>
          <p:nvPr/>
        </p:nvSpPr>
        <p:spPr>
          <a:xfrm>
            <a:off x="9601200" y="4038600"/>
            <a:ext cx="1981200" cy="1323439"/>
          </a:xfrm>
          <a:prstGeom prst="rect">
            <a:avLst/>
          </a:prstGeom>
          <a:noFill/>
        </p:spPr>
        <p:txBody>
          <a:bodyPr wrap="square" rtlCol="0">
            <a:spAutoFit/>
          </a:bodyPr>
          <a:lstStyle/>
          <a:p>
            <a:r>
              <a:rPr lang="en-US" sz="2000" dirty="0" smtClean="0"/>
              <a:t>Individual calibrations, in ANTEX and ANTNFO formats</a:t>
            </a:r>
            <a:endParaRPr lang="en-US" sz="2000" dirty="0"/>
          </a:p>
        </p:txBody>
      </p:sp>
      <p:sp>
        <p:nvSpPr>
          <p:cNvPr id="10" name="Rectangle 9"/>
          <p:cNvSpPr/>
          <p:nvPr/>
        </p:nvSpPr>
        <p:spPr>
          <a:xfrm>
            <a:off x="4165600" y="2362200"/>
            <a:ext cx="1854200" cy="457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352800" y="4884785"/>
            <a:ext cx="826837" cy="4772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8" idx="1"/>
            <a:endCxn id="10" idx="3"/>
          </p:cNvCxnSpPr>
          <p:nvPr/>
        </p:nvCxnSpPr>
        <p:spPr>
          <a:xfrm flipH="1" flipV="1">
            <a:off x="6019800" y="2590800"/>
            <a:ext cx="3581400" cy="2060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9" idx="1"/>
            <a:endCxn id="11" idx="3"/>
          </p:cNvCxnSpPr>
          <p:nvPr/>
        </p:nvCxnSpPr>
        <p:spPr>
          <a:xfrm flipH="1">
            <a:off x="4179637" y="4700320"/>
            <a:ext cx="5421563" cy="4230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55251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antennas appear on ANTCAL?</a:t>
            </a:r>
            <a:endParaRPr lang="en-US" dirty="0"/>
          </a:p>
        </p:txBody>
      </p:sp>
      <p:sp>
        <p:nvSpPr>
          <p:cNvPr id="3" name="Content Placeholder 2"/>
          <p:cNvSpPr>
            <a:spLocks noGrp="1"/>
          </p:cNvSpPr>
          <p:nvPr>
            <p:ph idx="1"/>
          </p:nvPr>
        </p:nvSpPr>
        <p:spPr>
          <a:xfrm>
            <a:off x="609600" y="1447800"/>
            <a:ext cx="7239000" cy="4525963"/>
          </a:xfrm>
        </p:spPr>
        <p:txBody>
          <a:bodyPr/>
          <a:lstStyle/>
          <a:p>
            <a:r>
              <a:rPr lang="en-US" dirty="0" smtClean="0"/>
              <a:t>Sourced from</a:t>
            </a:r>
          </a:p>
          <a:p>
            <a:pPr lvl="1"/>
            <a:r>
              <a:rPr lang="en-US" dirty="0" smtClean="0"/>
              <a:t>IGS ANTEX</a:t>
            </a:r>
          </a:p>
          <a:p>
            <a:pPr lvl="1"/>
            <a:r>
              <a:rPr lang="en-US" dirty="0" smtClean="0"/>
              <a:t>NGS calibrations database</a:t>
            </a:r>
          </a:p>
          <a:p>
            <a:r>
              <a:rPr lang="en-US" dirty="0" smtClean="0"/>
              <a:t>Antenna not listed = has not been calibrated.</a:t>
            </a:r>
          </a:p>
          <a:p>
            <a:r>
              <a:rPr lang="en-US" dirty="0" smtClean="0"/>
              <a:t>User or manufacturer can request calibration </a:t>
            </a:r>
          </a:p>
          <a:p>
            <a:pPr lvl="1"/>
            <a:r>
              <a:rPr lang="en-US" dirty="0" smtClean="0"/>
              <a:t>Send 3+ samples</a:t>
            </a:r>
          </a:p>
          <a:p>
            <a:pPr lvl="1"/>
            <a:r>
              <a:rPr lang="en-US" dirty="0" smtClean="0"/>
              <a:t>Pay all shipping costs</a:t>
            </a:r>
          </a:p>
          <a:p>
            <a:pPr lvl="1"/>
            <a:r>
              <a:rPr lang="en-US" dirty="0" smtClean="0"/>
              <a:t>See </a:t>
            </a:r>
            <a:r>
              <a:rPr lang="en-US" dirty="0" smtClean="0">
                <a:hlinkClick r:id="rId3"/>
              </a:rPr>
              <a:t>Procedures</a:t>
            </a:r>
            <a:endParaRPr lang="en-US" dirty="0"/>
          </a:p>
        </p:txBody>
      </p:sp>
      <p:sp>
        <p:nvSpPr>
          <p:cNvPr id="4" name="Footer Placeholder 3"/>
          <p:cNvSpPr>
            <a:spLocks noGrp="1"/>
          </p:cNvSpPr>
          <p:nvPr>
            <p:ph type="ftr" sz="quarter" idx="11"/>
          </p:nvPr>
        </p:nvSpPr>
        <p:spPr/>
        <p:txBody>
          <a:bodyPr/>
          <a:lstStyle/>
          <a:p>
            <a:pPr>
              <a:defRPr/>
            </a:pPr>
            <a:r>
              <a:rPr lang="en-US" smtClean="0"/>
              <a:t>GNSS Antenna Calibration at NGS</a:t>
            </a:r>
            <a:endParaRPr lang="en-US"/>
          </a:p>
        </p:txBody>
      </p:sp>
      <p:sp>
        <p:nvSpPr>
          <p:cNvPr id="5" name="Slide Number Placeholder 4"/>
          <p:cNvSpPr>
            <a:spLocks noGrp="1"/>
          </p:cNvSpPr>
          <p:nvPr>
            <p:ph type="sldNum" sz="quarter" idx="12"/>
          </p:nvPr>
        </p:nvSpPr>
        <p:spPr/>
        <p:txBody>
          <a:bodyPr/>
          <a:lstStyle/>
          <a:p>
            <a:pPr>
              <a:defRPr/>
            </a:pPr>
            <a:fld id="{07F78AA1-1663-44D5-9C7A-BCDF66DAE6CC}" type="slidenum">
              <a:rPr lang="en-US" smtClean="0"/>
              <a:pPr>
                <a:defRPr/>
              </a:pPr>
              <a:t>17</a:t>
            </a:fld>
            <a:endParaRPr lang="en-US"/>
          </a:p>
        </p:txBody>
      </p:sp>
      <p:pic>
        <p:nvPicPr>
          <p:cNvPr id="6" name="Picture 5"/>
          <p:cNvPicPr>
            <a:picLocks noChangeAspect="1"/>
          </p:cNvPicPr>
          <p:nvPr/>
        </p:nvPicPr>
        <p:blipFill>
          <a:blip r:embed="rId4"/>
          <a:stretch>
            <a:fillRect/>
          </a:stretch>
        </p:blipFill>
        <p:spPr>
          <a:xfrm>
            <a:off x="7391400" y="1600201"/>
            <a:ext cx="4526306" cy="26527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8" name="Straight Arrow Connector 7"/>
          <p:cNvCxnSpPr>
            <a:endCxn id="6" idx="2"/>
          </p:cNvCxnSpPr>
          <p:nvPr/>
        </p:nvCxnSpPr>
        <p:spPr>
          <a:xfrm flipV="1">
            <a:off x="4165600" y="4252913"/>
            <a:ext cx="5488953" cy="228600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9" name="TextBox 8"/>
          <p:cNvSpPr txBox="1"/>
          <p:nvPr/>
        </p:nvSpPr>
        <p:spPr>
          <a:xfrm>
            <a:off x="8026400" y="5029200"/>
            <a:ext cx="3891306" cy="1384995"/>
          </a:xfrm>
          <a:prstGeom prst="rect">
            <a:avLst/>
          </a:prstGeom>
          <a:noFill/>
        </p:spPr>
        <p:txBody>
          <a:bodyPr wrap="square" rtlCol="0">
            <a:spAutoFit/>
          </a:bodyPr>
          <a:lstStyle/>
          <a:p>
            <a:r>
              <a:rPr lang="en-US" sz="2800" dirty="0" smtClean="0"/>
              <a:t>Calibrations are by default added to public database and products.</a:t>
            </a:r>
            <a:endParaRPr lang="en-US" sz="2800" dirty="0"/>
          </a:p>
        </p:txBody>
      </p:sp>
    </p:spTree>
    <p:extLst>
      <p:ext uri="{BB962C8B-B14F-4D97-AF65-F5344CB8AC3E}">
        <p14:creationId xmlns:p14="http://schemas.microsoft.com/office/powerpoint/2010/main" val="23206238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NGS: Relative Calibrations</a:t>
            </a:r>
            <a:endParaRPr lang="en-US" dirty="0"/>
          </a:p>
        </p:txBody>
      </p:sp>
      <p:sp>
        <p:nvSpPr>
          <p:cNvPr id="3" name="Content Placeholder 2"/>
          <p:cNvSpPr>
            <a:spLocks noGrp="1"/>
          </p:cNvSpPr>
          <p:nvPr>
            <p:ph idx="1"/>
          </p:nvPr>
        </p:nvSpPr>
        <p:spPr>
          <a:xfrm>
            <a:off x="533400" y="1381779"/>
            <a:ext cx="4724400" cy="4756150"/>
          </a:xfrm>
        </p:spPr>
        <p:txBody>
          <a:bodyPr/>
          <a:lstStyle/>
          <a:p>
            <a:r>
              <a:rPr lang="en-US" dirty="0"/>
              <a:t>NGS started in 1994</a:t>
            </a:r>
          </a:p>
          <a:p>
            <a:r>
              <a:rPr lang="en-US" dirty="0" smtClean="0"/>
              <a:t>Adopted by IGS in 1996</a:t>
            </a:r>
          </a:p>
          <a:p>
            <a:r>
              <a:rPr lang="en-US" dirty="0" smtClean="0"/>
              <a:t>Use GNSS receivers and signals from space</a:t>
            </a:r>
          </a:p>
        </p:txBody>
      </p:sp>
      <p:sp>
        <p:nvSpPr>
          <p:cNvPr id="4" name="Slide Number Placeholder 3"/>
          <p:cNvSpPr>
            <a:spLocks noGrp="1"/>
          </p:cNvSpPr>
          <p:nvPr>
            <p:ph type="sldNum" sz="quarter" idx="12"/>
          </p:nvPr>
        </p:nvSpPr>
        <p:spPr/>
        <p:txBody>
          <a:bodyPr/>
          <a:lstStyle/>
          <a:p>
            <a:pPr>
              <a:defRPr/>
            </a:pPr>
            <a:fld id="{07F78AA1-1663-44D5-9C7A-BCDF66DAE6CC}" type="slidenum">
              <a:rPr lang="en-US" smtClean="0"/>
              <a:pPr>
                <a:defRPr/>
              </a:pPr>
              <a:t>18</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126106"/>
            <a:ext cx="5562600" cy="2781300"/>
          </a:xfrm>
          <a:prstGeom prst="rect">
            <a:avLst/>
          </a:prstGeom>
        </p:spPr>
      </p:pic>
      <p:graphicFrame>
        <p:nvGraphicFramePr>
          <p:cNvPr id="6" name="Chart 5"/>
          <p:cNvGraphicFramePr>
            <a:graphicFrameLocks noGrp="1"/>
          </p:cNvGraphicFramePr>
          <p:nvPr>
            <p:extLst>
              <p:ext uri="{D42A27DB-BD31-4B8C-83A1-F6EECF244321}">
                <p14:modId xmlns:p14="http://schemas.microsoft.com/office/powerpoint/2010/main" val="1576563457"/>
              </p:ext>
            </p:extLst>
          </p:nvPr>
        </p:nvGraphicFramePr>
        <p:xfrm>
          <a:off x="5334000" y="3907406"/>
          <a:ext cx="6696075" cy="2883072"/>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6629400" y="3121720"/>
            <a:ext cx="4495800" cy="1077218"/>
          </a:xfrm>
          <a:prstGeom prst="rect">
            <a:avLst/>
          </a:prstGeom>
          <a:solidFill>
            <a:schemeClr val="accent6">
              <a:lumMod val="60000"/>
              <a:lumOff val="40000"/>
            </a:schemeClr>
          </a:solidFill>
          <a:ln>
            <a:solidFill>
              <a:schemeClr val="tx1"/>
            </a:solidFill>
          </a:ln>
        </p:spPr>
        <p:txBody>
          <a:bodyPr wrap="square" rtlCol="0">
            <a:spAutoFit/>
          </a:bodyPr>
          <a:lstStyle/>
          <a:p>
            <a:r>
              <a:rPr lang="en-US" sz="3200" dirty="0" smtClean="0"/>
              <a:t>ANTEX method (METH): </a:t>
            </a:r>
          </a:p>
          <a:p>
            <a:r>
              <a:rPr lang="en-US" sz="3200" b="1" dirty="0" smtClean="0"/>
              <a:t>RELATIVE (CONVERTED)</a:t>
            </a:r>
            <a:r>
              <a:rPr lang="en-US" sz="3200" dirty="0" smtClean="0"/>
              <a:t> </a:t>
            </a:r>
            <a:endParaRPr lang="en-US" sz="3200" dirty="0"/>
          </a:p>
        </p:txBody>
      </p:sp>
      <p:sp>
        <p:nvSpPr>
          <p:cNvPr id="8" name="Footer Placeholder 7"/>
          <p:cNvSpPr>
            <a:spLocks noGrp="1"/>
          </p:cNvSpPr>
          <p:nvPr>
            <p:ph type="ftr" sz="quarter" idx="11"/>
          </p:nvPr>
        </p:nvSpPr>
        <p:spPr/>
        <p:txBody>
          <a:bodyPr/>
          <a:lstStyle/>
          <a:p>
            <a:pPr>
              <a:defRPr/>
            </a:pPr>
            <a:r>
              <a:rPr lang="en-US" smtClean="0"/>
              <a:t>GNSS Antenna Calibration at NGS</a:t>
            </a:r>
            <a:endParaRPr lang="en-US"/>
          </a:p>
        </p:txBody>
      </p:sp>
    </p:spTree>
    <p:extLst>
      <p:ext uri="{BB962C8B-B14F-4D97-AF65-F5344CB8AC3E}">
        <p14:creationId xmlns:p14="http://schemas.microsoft.com/office/powerpoint/2010/main" val="160279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74638"/>
            <a:ext cx="9220200" cy="1143000"/>
          </a:xfrm>
        </p:spPr>
        <p:txBody>
          <a:bodyPr/>
          <a:lstStyle/>
          <a:p>
            <a:r>
              <a:rPr lang="en-US" dirty="0" smtClean="0"/>
              <a:t>Geo++: the original ‘absolute’</a:t>
            </a:r>
            <a:endParaRPr lang="en-US" dirty="0"/>
          </a:p>
        </p:txBody>
      </p:sp>
      <p:sp>
        <p:nvSpPr>
          <p:cNvPr id="3" name="Content Placeholder 2"/>
          <p:cNvSpPr>
            <a:spLocks noGrp="1"/>
          </p:cNvSpPr>
          <p:nvPr>
            <p:ph idx="1"/>
          </p:nvPr>
        </p:nvSpPr>
        <p:spPr>
          <a:xfrm>
            <a:off x="609600" y="1219201"/>
            <a:ext cx="3581400" cy="4906964"/>
          </a:xfrm>
        </p:spPr>
        <p:txBody>
          <a:bodyPr/>
          <a:lstStyle/>
          <a:p>
            <a:r>
              <a:rPr lang="en-US" dirty="0" smtClean="0"/>
              <a:t>Developed ~ 2000</a:t>
            </a:r>
          </a:p>
          <a:p>
            <a:r>
              <a:rPr lang="en-US" dirty="0" smtClean="0"/>
              <a:t>Adopted by IGS in 2006</a:t>
            </a:r>
          </a:p>
          <a:p>
            <a:r>
              <a:rPr lang="en-US" dirty="0" smtClean="0"/>
              <a:t>Robot + software used at many IGS calibration institutions</a:t>
            </a:r>
            <a:endParaRPr lang="en-US" sz="2400" dirty="0"/>
          </a:p>
          <a:p>
            <a:r>
              <a:rPr lang="en-US" dirty="0" smtClean="0"/>
              <a:t>GNSS receivers and signals from space</a:t>
            </a:r>
            <a:endParaRPr lang="en-US" sz="4000" dirty="0" smtClean="0"/>
          </a:p>
        </p:txBody>
      </p:sp>
      <p:sp>
        <p:nvSpPr>
          <p:cNvPr id="4" name="Slide Number Placeholder 3"/>
          <p:cNvSpPr>
            <a:spLocks noGrp="1"/>
          </p:cNvSpPr>
          <p:nvPr>
            <p:ph type="sldNum" sz="quarter" idx="12"/>
          </p:nvPr>
        </p:nvSpPr>
        <p:spPr/>
        <p:txBody>
          <a:bodyPr/>
          <a:lstStyle/>
          <a:p>
            <a:pPr>
              <a:defRPr/>
            </a:pPr>
            <a:fld id="{07F78AA1-1663-44D5-9C7A-BCDF66DAE6CC}" type="slidenum">
              <a:rPr lang="en-US" smtClean="0"/>
              <a:pPr>
                <a:defRPr/>
              </a:pPr>
              <a:t>19</a:t>
            </a:fld>
            <a:endParaRPr lang="en-US"/>
          </a:p>
        </p:txBody>
      </p:sp>
      <p:pic>
        <p:nvPicPr>
          <p:cNvPr id="7" name="Picture 6"/>
          <p:cNvPicPr>
            <a:picLocks noChangeAspect="1"/>
          </p:cNvPicPr>
          <p:nvPr/>
        </p:nvPicPr>
        <p:blipFill>
          <a:blip r:embed="rId3"/>
          <a:stretch>
            <a:fillRect/>
          </a:stretch>
        </p:blipFill>
        <p:spPr>
          <a:xfrm>
            <a:off x="6324600" y="2590800"/>
            <a:ext cx="2932897" cy="4079160"/>
          </a:xfrm>
          <a:prstGeom prst="rect">
            <a:avLst/>
          </a:prstGeom>
        </p:spPr>
      </p:pic>
      <p:pic>
        <p:nvPicPr>
          <p:cNvPr id="8" name="Picture 7"/>
          <p:cNvPicPr>
            <a:picLocks noChangeAspect="1"/>
          </p:cNvPicPr>
          <p:nvPr/>
        </p:nvPicPr>
        <p:blipFill>
          <a:blip r:embed="rId4"/>
          <a:stretch>
            <a:fillRect/>
          </a:stretch>
        </p:blipFill>
        <p:spPr>
          <a:xfrm>
            <a:off x="4434603" y="1524000"/>
            <a:ext cx="2270997" cy="4759498"/>
          </a:xfrm>
          <a:prstGeom prst="rect">
            <a:avLst/>
          </a:prstGeom>
        </p:spPr>
      </p:pic>
      <p:pic>
        <p:nvPicPr>
          <p:cNvPr id="9" name="Picture 8"/>
          <p:cNvPicPr>
            <a:picLocks noChangeAspect="1"/>
          </p:cNvPicPr>
          <p:nvPr/>
        </p:nvPicPr>
        <p:blipFill>
          <a:blip r:embed="rId5"/>
          <a:stretch>
            <a:fillRect/>
          </a:stretch>
        </p:blipFill>
        <p:spPr>
          <a:xfrm>
            <a:off x="8843610" y="1524000"/>
            <a:ext cx="3119790" cy="4268873"/>
          </a:xfrm>
          <a:prstGeom prst="rect">
            <a:avLst/>
          </a:prstGeom>
        </p:spPr>
      </p:pic>
      <p:sp>
        <p:nvSpPr>
          <p:cNvPr id="10" name="TextBox 9"/>
          <p:cNvSpPr txBox="1"/>
          <p:nvPr/>
        </p:nvSpPr>
        <p:spPr>
          <a:xfrm>
            <a:off x="4953000" y="3934967"/>
            <a:ext cx="6019800" cy="584775"/>
          </a:xfrm>
          <a:prstGeom prst="rect">
            <a:avLst/>
          </a:prstGeom>
          <a:solidFill>
            <a:schemeClr val="accent6">
              <a:lumMod val="60000"/>
              <a:lumOff val="40000"/>
            </a:schemeClr>
          </a:solidFill>
          <a:ln>
            <a:solidFill>
              <a:schemeClr val="tx1"/>
            </a:solidFill>
          </a:ln>
        </p:spPr>
        <p:txBody>
          <a:bodyPr wrap="square" rtlCol="0">
            <a:spAutoFit/>
          </a:bodyPr>
          <a:lstStyle/>
          <a:p>
            <a:r>
              <a:rPr lang="en-US" sz="3200" dirty="0" smtClean="0"/>
              <a:t>ANTEX method (METH): </a:t>
            </a:r>
            <a:r>
              <a:rPr lang="en-US" sz="3200" b="1" dirty="0" smtClean="0"/>
              <a:t>ROBOT</a:t>
            </a:r>
            <a:r>
              <a:rPr lang="en-US" sz="3200" dirty="0" smtClean="0"/>
              <a:t> </a:t>
            </a:r>
            <a:endParaRPr lang="en-US" sz="3200" dirty="0"/>
          </a:p>
        </p:txBody>
      </p:sp>
      <p:sp>
        <p:nvSpPr>
          <p:cNvPr id="5" name="Footer Placeholder 4"/>
          <p:cNvSpPr>
            <a:spLocks noGrp="1"/>
          </p:cNvSpPr>
          <p:nvPr>
            <p:ph type="ftr" sz="quarter" idx="11"/>
          </p:nvPr>
        </p:nvSpPr>
        <p:spPr/>
        <p:txBody>
          <a:bodyPr/>
          <a:lstStyle/>
          <a:p>
            <a:pPr>
              <a:defRPr/>
            </a:pPr>
            <a:r>
              <a:rPr lang="en-US" smtClean="0"/>
              <a:t>GNSS Antenna Calibration at NGS</a:t>
            </a:r>
            <a:endParaRPr lang="en-US"/>
          </a:p>
        </p:txBody>
      </p:sp>
    </p:spTree>
    <p:extLst>
      <p:ext uri="{BB962C8B-B14F-4D97-AF65-F5344CB8AC3E}">
        <p14:creationId xmlns:p14="http://schemas.microsoft.com/office/powerpoint/2010/main" val="177947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600" y="359533"/>
            <a:ext cx="11506200" cy="1143000"/>
          </a:xfrm>
        </p:spPr>
        <p:txBody>
          <a:bodyPr/>
          <a:lstStyle/>
          <a:p>
            <a:r>
              <a:rPr lang="en-US" i="1" dirty="0" smtClean="0"/>
              <a:t>Coming to you live from my dining room</a:t>
            </a:r>
            <a:endParaRPr lang="en-US" i="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2832" y="1981200"/>
            <a:ext cx="2412968" cy="3319462"/>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1612916" y="5542547"/>
            <a:ext cx="3352800" cy="830997"/>
          </a:xfrm>
          <a:prstGeom prst="rect">
            <a:avLst/>
          </a:prstGeom>
          <a:noFill/>
        </p:spPr>
        <p:txBody>
          <a:bodyPr wrap="square" rtlCol="0">
            <a:spAutoFit/>
          </a:bodyPr>
          <a:lstStyle/>
          <a:p>
            <a:pPr algn="ctr"/>
            <a:r>
              <a:rPr lang="en-US" sz="2400" dirty="0" smtClean="0"/>
              <a:t>When I went to my NOAA office every day</a:t>
            </a:r>
            <a:endParaRPr lang="en-US" sz="2400"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8070" y="1981200"/>
            <a:ext cx="3307930" cy="3319462"/>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6205852" y="5542547"/>
            <a:ext cx="4092365" cy="830997"/>
          </a:xfrm>
          <a:prstGeom prst="rect">
            <a:avLst/>
          </a:prstGeom>
          <a:noFill/>
        </p:spPr>
        <p:txBody>
          <a:bodyPr wrap="square" rtlCol="0">
            <a:spAutoFit/>
          </a:bodyPr>
          <a:lstStyle/>
          <a:p>
            <a:pPr algn="ctr"/>
            <a:r>
              <a:rPr lang="en-US" sz="2400" dirty="0" smtClean="0"/>
              <a:t>“Work from home” hearing protection</a:t>
            </a:r>
            <a:endParaRPr lang="en-US" sz="2400" dirty="0"/>
          </a:p>
        </p:txBody>
      </p:sp>
      <p:sp>
        <p:nvSpPr>
          <p:cNvPr id="11" name="Footer Placeholder 10"/>
          <p:cNvSpPr>
            <a:spLocks noGrp="1"/>
          </p:cNvSpPr>
          <p:nvPr>
            <p:ph type="ftr" sz="quarter" idx="11"/>
          </p:nvPr>
        </p:nvSpPr>
        <p:spPr/>
        <p:txBody>
          <a:bodyPr/>
          <a:lstStyle/>
          <a:p>
            <a:pPr>
              <a:defRPr/>
            </a:pPr>
            <a:r>
              <a:rPr lang="en-US" smtClean="0"/>
              <a:t>GNSS Antenna Calibration at NGS</a:t>
            </a:r>
            <a:endParaRPr lang="en-US"/>
          </a:p>
        </p:txBody>
      </p:sp>
      <p:sp>
        <p:nvSpPr>
          <p:cNvPr id="12" name="Slide Number Placeholder 11"/>
          <p:cNvSpPr>
            <a:spLocks noGrp="1"/>
          </p:cNvSpPr>
          <p:nvPr>
            <p:ph type="sldNum" sz="quarter" idx="12"/>
          </p:nvPr>
        </p:nvSpPr>
        <p:spPr/>
        <p:txBody>
          <a:bodyPr/>
          <a:lstStyle/>
          <a:p>
            <a:pPr>
              <a:defRPr/>
            </a:pPr>
            <a:fld id="{84041785-8E1C-4987-9F06-F5CE8CEE84FA}" type="slidenum">
              <a:rPr lang="en-US" smtClean="0"/>
              <a:pPr>
                <a:defRPr/>
              </a:pPr>
              <a:t>2</a:t>
            </a:fld>
            <a:endParaRPr lang="en-US"/>
          </a:p>
        </p:txBody>
      </p:sp>
    </p:spTree>
    <p:extLst>
      <p:ext uri="{BB962C8B-B14F-4D97-AF65-F5344CB8AC3E}">
        <p14:creationId xmlns:p14="http://schemas.microsoft.com/office/powerpoint/2010/main" val="413598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Chamber calibrations</a:t>
            </a:r>
            <a:endParaRPr lang="en-US" dirty="0"/>
          </a:p>
        </p:txBody>
      </p:sp>
      <p:sp>
        <p:nvSpPr>
          <p:cNvPr id="3" name="Content Placeholder 2"/>
          <p:cNvSpPr>
            <a:spLocks noGrp="1"/>
          </p:cNvSpPr>
          <p:nvPr>
            <p:ph idx="1"/>
          </p:nvPr>
        </p:nvSpPr>
        <p:spPr>
          <a:xfrm>
            <a:off x="609600" y="1600201"/>
            <a:ext cx="2667000" cy="4876799"/>
          </a:xfrm>
        </p:spPr>
        <p:txBody>
          <a:bodyPr/>
          <a:lstStyle/>
          <a:p>
            <a:r>
              <a:rPr lang="en-US" dirty="0" smtClean="0"/>
              <a:t>Anechoic chamber</a:t>
            </a:r>
          </a:p>
          <a:p>
            <a:r>
              <a:rPr lang="en-US" dirty="0" smtClean="0"/>
              <a:t>Network analyzer (not a receiver)</a:t>
            </a:r>
          </a:p>
          <a:p>
            <a:r>
              <a:rPr lang="en-US" dirty="0" smtClean="0"/>
              <a:t>No signals in space</a:t>
            </a:r>
          </a:p>
        </p:txBody>
      </p:sp>
      <p:sp>
        <p:nvSpPr>
          <p:cNvPr id="4" name="Slide Number Placeholder 3"/>
          <p:cNvSpPr>
            <a:spLocks noGrp="1"/>
          </p:cNvSpPr>
          <p:nvPr>
            <p:ph type="sldNum" sz="quarter" idx="12"/>
          </p:nvPr>
        </p:nvSpPr>
        <p:spPr/>
        <p:txBody>
          <a:bodyPr/>
          <a:lstStyle/>
          <a:p>
            <a:pPr>
              <a:defRPr/>
            </a:pPr>
            <a:fld id="{07F78AA1-1663-44D5-9C7A-BCDF66DAE6CC}" type="slidenum">
              <a:rPr lang="en-US" smtClean="0"/>
              <a:pPr>
                <a:defRPr/>
              </a:pPr>
              <a:t>20</a:t>
            </a:fld>
            <a:endParaRPr lang="en-US"/>
          </a:p>
        </p:txBody>
      </p:sp>
      <p:pic>
        <p:nvPicPr>
          <p:cNvPr id="5" name="Picture 4"/>
          <p:cNvPicPr>
            <a:picLocks noChangeAspect="1"/>
          </p:cNvPicPr>
          <p:nvPr/>
        </p:nvPicPr>
        <p:blipFill>
          <a:blip r:embed="rId3"/>
          <a:stretch>
            <a:fillRect/>
          </a:stretch>
        </p:blipFill>
        <p:spPr>
          <a:xfrm>
            <a:off x="6781800" y="2830659"/>
            <a:ext cx="5867400" cy="3862086"/>
          </a:xfrm>
          <a:prstGeom prst="rect">
            <a:avLst/>
          </a:prstGeom>
        </p:spPr>
      </p:pic>
      <p:pic>
        <p:nvPicPr>
          <p:cNvPr id="6" name="Picture 5"/>
          <p:cNvPicPr>
            <a:picLocks noChangeAspect="1"/>
          </p:cNvPicPr>
          <p:nvPr/>
        </p:nvPicPr>
        <p:blipFill>
          <a:blip r:embed="rId4"/>
          <a:stretch>
            <a:fillRect/>
          </a:stretch>
        </p:blipFill>
        <p:spPr>
          <a:xfrm>
            <a:off x="3276600" y="1327237"/>
            <a:ext cx="5791200" cy="2912376"/>
          </a:xfrm>
          <a:prstGeom prst="rect">
            <a:avLst/>
          </a:prstGeom>
        </p:spPr>
      </p:pic>
      <p:sp>
        <p:nvSpPr>
          <p:cNvPr id="7" name="TextBox 6"/>
          <p:cNvSpPr txBox="1"/>
          <p:nvPr/>
        </p:nvSpPr>
        <p:spPr>
          <a:xfrm>
            <a:off x="3771900" y="4772678"/>
            <a:ext cx="6019800" cy="584775"/>
          </a:xfrm>
          <a:prstGeom prst="rect">
            <a:avLst/>
          </a:prstGeom>
          <a:solidFill>
            <a:schemeClr val="accent6">
              <a:lumMod val="60000"/>
              <a:lumOff val="40000"/>
            </a:schemeClr>
          </a:solidFill>
          <a:ln>
            <a:solidFill>
              <a:schemeClr val="tx1"/>
            </a:solidFill>
          </a:ln>
        </p:spPr>
        <p:txBody>
          <a:bodyPr wrap="square" rtlCol="0">
            <a:spAutoFit/>
          </a:bodyPr>
          <a:lstStyle/>
          <a:p>
            <a:r>
              <a:rPr lang="en-US" sz="3200" dirty="0" smtClean="0"/>
              <a:t>ANTEX method (METH): </a:t>
            </a:r>
            <a:r>
              <a:rPr lang="en-US" sz="3200" b="1" dirty="0" smtClean="0"/>
              <a:t>CHAMBER</a:t>
            </a:r>
            <a:r>
              <a:rPr lang="en-US" sz="3200" dirty="0" smtClean="0"/>
              <a:t> </a:t>
            </a:r>
            <a:endParaRPr lang="en-US" sz="3200" dirty="0"/>
          </a:p>
        </p:txBody>
      </p:sp>
      <p:sp>
        <p:nvSpPr>
          <p:cNvPr id="8" name="Footer Placeholder 7"/>
          <p:cNvSpPr>
            <a:spLocks noGrp="1"/>
          </p:cNvSpPr>
          <p:nvPr>
            <p:ph type="ftr" sz="quarter" idx="11"/>
          </p:nvPr>
        </p:nvSpPr>
        <p:spPr/>
        <p:txBody>
          <a:bodyPr/>
          <a:lstStyle/>
          <a:p>
            <a:pPr>
              <a:defRPr/>
            </a:pPr>
            <a:r>
              <a:rPr lang="en-US" smtClean="0"/>
              <a:t>GNSS Antenna Calibration at NGS</a:t>
            </a:r>
            <a:endParaRPr lang="en-US"/>
          </a:p>
        </p:txBody>
      </p:sp>
    </p:spTree>
    <p:extLst>
      <p:ext uri="{BB962C8B-B14F-4D97-AF65-F5344CB8AC3E}">
        <p14:creationId xmlns:p14="http://schemas.microsoft.com/office/powerpoint/2010/main" val="287002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Utility of Antenna Calibrations</a:t>
            </a:r>
            <a:endParaRPr lang="en-US" dirty="0"/>
          </a:p>
        </p:txBody>
      </p:sp>
      <p:sp>
        <p:nvSpPr>
          <p:cNvPr id="11" name="Subtitle 10"/>
          <p:cNvSpPr>
            <a:spLocks noGrp="1"/>
          </p:cNvSpPr>
          <p:nvPr>
            <p:ph type="subTitle" idx="1"/>
          </p:nvPr>
        </p:nvSpPr>
        <p:spPr/>
        <p:txBody>
          <a:bodyPr/>
          <a:lstStyle/>
          <a:p>
            <a:r>
              <a:rPr lang="en-US" i="1" dirty="0" smtClean="0"/>
              <a:t>… viewed through NGS’s OPUS service</a:t>
            </a:r>
            <a:endParaRPr lang="en-US" i="1" dirty="0"/>
          </a:p>
        </p:txBody>
      </p:sp>
    </p:spTree>
    <p:extLst>
      <p:ext uri="{BB962C8B-B14F-4D97-AF65-F5344CB8AC3E}">
        <p14:creationId xmlns:p14="http://schemas.microsoft.com/office/powerpoint/2010/main" val="5311794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533400"/>
            <a:ext cx="4419600" cy="1143000"/>
          </a:xfrm>
        </p:spPr>
        <p:txBody>
          <a:bodyPr/>
          <a:lstStyle/>
          <a:p>
            <a:r>
              <a:rPr lang="en-US" dirty="0" smtClean="0"/>
              <a:t>TMG2</a:t>
            </a:r>
            <a:br>
              <a:rPr lang="en-US" dirty="0" smtClean="0"/>
            </a:br>
            <a:r>
              <a:rPr lang="en-US" sz="3200" dirty="0" smtClean="0"/>
              <a:t>near Boulder, CO</a:t>
            </a:r>
            <a:endParaRPr lang="en-US" sz="3200" dirty="0"/>
          </a:p>
        </p:txBody>
      </p:sp>
      <p:sp>
        <p:nvSpPr>
          <p:cNvPr id="4" name="Footer Placeholder 3"/>
          <p:cNvSpPr>
            <a:spLocks noGrp="1"/>
          </p:cNvSpPr>
          <p:nvPr>
            <p:ph type="ftr" sz="quarter" idx="11"/>
          </p:nvPr>
        </p:nvSpPr>
        <p:spPr/>
        <p:txBody>
          <a:bodyPr/>
          <a:lstStyle/>
          <a:p>
            <a:pPr>
              <a:defRPr/>
            </a:pPr>
            <a:r>
              <a:rPr lang="en-US" smtClean="0"/>
              <a:t>GNSS Antenna Calibration at NGS</a:t>
            </a:r>
            <a:endParaRPr lang="en-US"/>
          </a:p>
        </p:txBody>
      </p:sp>
      <p:sp>
        <p:nvSpPr>
          <p:cNvPr id="5" name="Slide Number Placeholder 4"/>
          <p:cNvSpPr>
            <a:spLocks noGrp="1"/>
          </p:cNvSpPr>
          <p:nvPr>
            <p:ph type="sldNum" sz="quarter" idx="12"/>
          </p:nvPr>
        </p:nvSpPr>
        <p:spPr/>
        <p:txBody>
          <a:bodyPr/>
          <a:lstStyle/>
          <a:p>
            <a:pPr>
              <a:defRPr/>
            </a:pPr>
            <a:fld id="{07F78AA1-1663-44D5-9C7A-BCDF66DAE6CC}" type="slidenum">
              <a:rPr lang="en-US" smtClean="0"/>
              <a:pPr>
                <a:defRPr/>
              </a:pPr>
              <a:t>22</a:t>
            </a:fld>
            <a:endParaRPr lang="en-US"/>
          </a:p>
        </p:txBody>
      </p:sp>
      <p:pic>
        <p:nvPicPr>
          <p:cNvPr id="7" name="Picture 6"/>
          <p:cNvPicPr>
            <a:picLocks noChangeAspect="1"/>
          </p:cNvPicPr>
          <p:nvPr/>
        </p:nvPicPr>
        <p:blipFill>
          <a:blip r:embed="rId3"/>
          <a:stretch>
            <a:fillRect/>
          </a:stretch>
        </p:blipFill>
        <p:spPr>
          <a:xfrm>
            <a:off x="6667500" y="507208"/>
            <a:ext cx="6591300" cy="5734050"/>
          </a:xfrm>
          <a:prstGeom prst="rect">
            <a:avLst/>
          </a:prstGeom>
        </p:spPr>
      </p:pic>
      <p:pic>
        <p:nvPicPr>
          <p:cNvPr id="8" name="Picture 7"/>
          <p:cNvPicPr>
            <a:picLocks noChangeAspect="1"/>
          </p:cNvPicPr>
          <p:nvPr/>
        </p:nvPicPr>
        <p:blipFill rotWithShape="1">
          <a:blip r:embed="rId4"/>
          <a:srcRect r="2475"/>
          <a:stretch/>
        </p:blipFill>
        <p:spPr>
          <a:xfrm>
            <a:off x="838200" y="2057400"/>
            <a:ext cx="5474539" cy="4112851"/>
          </a:xfrm>
          <a:prstGeom prst="rect">
            <a:avLst/>
          </a:prstGeom>
        </p:spPr>
      </p:pic>
      <p:sp>
        <p:nvSpPr>
          <p:cNvPr id="9" name="Rectangle 8"/>
          <p:cNvSpPr/>
          <p:nvPr/>
        </p:nvSpPr>
        <p:spPr>
          <a:xfrm>
            <a:off x="6719888" y="4191000"/>
            <a:ext cx="4786312" cy="106680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https://www.ngs.noaa.gov/CORS/SitePhotos/Required/tmg2/tmg2_ant_0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570258" y="712058"/>
            <a:ext cx="2143531" cy="1607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0308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49715"/>
            <a:ext cx="8382000" cy="721885"/>
          </a:xfrm>
        </p:spPr>
        <p:txBody>
          <a:bodyPr/>
          <a:lstStyle/>
          <a:p>
            <a:r>
              <a:rPr lang="en-US" dirty="0" smtClean="0"/>
              <a:t>OPUS Results – TMG2</a:t>
            </a:r>
            <a:endParaRPr lang="en-US" dirty="0"/>
          </a:p>
        </p:txBody>
      </p:sp>
      <p:sp>
        <p:nvSpPr>
          <p:cNvPr id="4" name="Slide Number Placeholder 3"/>
          <p:cNvSpPr>
            <a:spLocks noGrp="1"/>
          </p:cNvSpPr>
          <p:nvPr>
            <p:ph type="sldNum" sz="quarter" idx="12"/>
          </p:nvPr>
        </p:nvSpPr>
        <p:spPr/>
        <p:txBody>
          <a:bodyPr/>
          <a:lstStyle/>
          <a:p>
            <a:pPr>
              <a:defRPr/>
            </a:pPr>
            <a:fld id="{07F78AA1-1663-44D5-9C7A-BCDF66DAE6CC}" type="slidenum">
              <a:rPr lang="en-US" smtClean="0"/>
              <a:pPr>
                <a:defRPr/>
              </a:pPr>
              <a:t>23</a:t>
            </a:fld>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02289293"/>
              </p:ext>
            </p:extLst>
          </p:nvPr>
        </p:nvGraphicFramePr>
        <p:xfrm>
          <a:off x="609600" y="2522500"/>
          <a:ext cx="10842944" cy="3573500"/>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3244321232"/>
                    </a:ext>
                  </a:extLst>
                </a:gridCol>
                <a:gridCol w="1295400">
                  <a:extLst>
                    <a:ext uri="{9D8B030D-6E8A-4147-A177-3AD203B41FA5}">
                      <a16:colId xmlns:a16="http://schemas.microsoft.com/office/drawing/2014/main" val="3601576043"/>
                    </a:ext>
                  </a:extLst>
                </a:gridCol>
                <a:gridCol w="228600">
                  <a:extLst>
                    <a:ext uri="{9D8B030D-6E8A-4147-A177-3AD203B41FA5}">
                      <a16:colId xmlns:a16="http://schemas.microsoft.com/office/drawing/2014/main" val="3485018946"/>
                    </a:ext>
                  </a:extLst>
                </a:gridCol>
                <a:gridCol w="1066800">
                  <a:extLst>
                    <a:ext uri="{9D8B030D-6E8A-4147-A177-3AD203B41FA5}">
                      <a16:colId xmlns:a16="http://schemas.microsoft.com/office/drawing/2014/main" val="2689385533"/>
                    </a:ext>
                  </a:extLst>
                </a:gridCol>
                <a:gridCol w="1143000">
                  <a:extLst>
                    <a:ext uri="{9D8B030D-6E8A-4147-A177-3AD203B41FA5}">
                      <a16:colId xmlns:a16="http://schemas.microsoft.com/office/drawing/2014/main" val="1752547119"/>
                    </a:ext>
                  </a:extLst>
                </a:gridCol>
                <a:gridCol w="1143000">
                  <a:extLst>
                    <a:ext uri="{9D8B030D-6E8A-4147-A177-3AD203B41FA5}">
                      <a16:colId xmlns:a16="http://schemas.microsoft.com/office/drawing/2014/main" val="2515879573"/>
                    </a:ext>
                  </a:extLst>
                </a:gridCol>
                <a:gridCol w="1066800">
                  <a:extLst>
                    <a:ext uri="{9D8B030D-6E8A-4147-A177-3AD203B41FA5}">
                      <a16:colId xmlns:a16="http://schemas.microsoft.com/office/drawing/2014/main" val="1944080701"/>
                    </a:ext>
                  </a:extLst>
                </a:gridCol>
                <a:gridCol w="304800">
                  <a:extLst>
                    <a:ext uri="{9D8B030D-6E8A-4147-A177-3AD203B41FA5}">
                      <a16:colId xmlns:a16="http://schemas.microsoft.com/office/drawing/2014/main" val="2442941502"/>
                    </a:ext>
                  </a:extLst>
                </a:gridCol>
                <a:gridCol w="1775144">
                  <a:extLst>
                    <a:ext uri="{9D8B030D-6E8A-4147-A177-3AD203B41FA5}">
                      <a16:colId xmlns:a16="http://schemas.microsoft.com/office/drawing/2014/main" val="72138162"/>
                    </a:ext>
                  </a:extLst>
                </a:gridCol>
              </a:tblGrid>
              <a:tr h="814070">
                <a:tc>
                  <a:txBody>
                    <a:bodyPr/>
                    <a:lstStyle/>
                    <a:p>
                      <a:r>
                        <a:rPr lang="en-US" sz="2400" dirty="0" smtClean="0"/>
                        <a:t>Antenna</a:t>
                      </a:r>
                      <a:endParaRPr lang="en-US" sz="2400" dirty="0"/>
                    </a:p>
                  </a:txBody>
                  <a:tcPr/>
                </a:tc>
                <a:tc>
                  <a:txBody>
                    <a:bodyPr/>
                    <a:lstStyle/>
                    <a:p>
                      <a:r>
                        <a:rPr lang="en-US" sz="2400" dirty="0" err="1" smtClean="0"/>
                        <a:t>Radome</a:t>
                      </a:r>
                      <a:endParaRPr lang="en-US" sz="2400" dirty="0" smtClean="0"/>
                    </a:p>
                  </a:txBody>
                  <a:tcPr/>
                </a:tc>
                <a:tc>
                  <a:txBody>
                    <a:bodyPr/>
                    <a:lstStyle/>
                    <a:p>
                      <a:endParaRPr lang="en-US" sz="2400" dirty="0" smtClean="0"/>
                    </a:p>
                  </a:txBody>
                  <a:tcPr/>
                </a:tc>
                <a:tc>
                  <a:txBody>
                    <a:bodyPr/>
                    <a:lstStyle/>
                    <a:p>
                      <a:r>
                        <a:rPr lang="en-US" sz="2400" dirty="0" smtClean="0">
                          <a:sym typeface="Symbol" panose="05050102010706020507" pitchFamily="18" charset="2"/>
                        </a:rPr>
                        <a:t></a:t>
                      </a:r>
                      <a:r>
                        <a:rPr lang="en-US" sz="2400" dirty="0">
                          <a:sym typeface="Symbol" panose="05050102010706020507" pitchFamily="18" charset="2"/>
                        </a:rPr>
                        <a:t>N</a:t>
                      </a:r>
                      <a:endParaRPr lang="en-US" sz="2400" dirty="0" smtClean="0"/>
                    </a:p>
                  </a:txBody>
                  <a:tcPr/>
                </a:tc>
                <a:tc>
                  <a:txBody>
                    <a:bodyPr/>
                    <a:lstStyle/>
                    <a:p>
                      <a:pPr>
                        <a:buFont typeface="Symbol" panose="05050102010706020507" pitchFamily="18" charset="2"/>
                        <a:buChar char="D"/>
                      </a:pPr>
                      <a:r>
                        <a:rPr lang="en-US" sz="2400" dirty="0" smtClean="0"/>
                        <a:t>E</a:t>
                      </a:r>
                      <a:endParaRPr lang="en-US" sz="2400" dirty="0"/>
                    </a:p>
                  </a:txBody>
                  <a:tcPr/>
                </a:tc>
                <a:tc>
                  <a:txBody>
                    <a:bodyPr/>
                    <a:lstStyle/>
                    <a:p>
                      <a:pPr>
                        <a:buFont typeface="Symbol" panose="05050102010706020507" pitchFamily="18" charset="2"/>
                        <a:buChar char="D"/>
                      </a:pPr>
                      <a:r>
                        <a:rPr lang="en-US" sz="2400" dirty="0" smtClean="0"/>
                        <a:t> </a:t>
                      </a:r>
                      <a:r>
                        <a:rPr lang="en-US" sz="2400" dirty="0" err="1" smtClean="0"/>
                        <a:t>Ellip</a:t>
                      </a:r>
                      <a:r>
                        <a:rPr lang="en-US" sz="2400" baseline="0" dirty="0" smtClean="0"/>
                        <a:t> </a:t>
                      </a:r>
                      <a:r>
                        <a:rPr lang="en-US" sz="2400" baseline="0" dirty="0" err="1" smtClean="0"/>
                        <a:t>Ht</a:t>
                      </a:r>
                      <a:endParaRPr lang="en-US" sz="24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smtClean="0"/>
                        <a:t>Ht</a:t>
                      </a:r>
                      <a:r>
                        <a:rPr lang="en-US" sz="2400" dirty="0" smtClean="0"/>
                        <a:t> </a:t>
                      </a:r>
                      <a:r>
                        <a:rPr lang="en-US" sz="2400" baseline="0" dirty="0" smtClean="0"/>
                        <a:t>err*</a:t>
                      </a:r>
                      <a:endParaRPr lang="en-US" sz="24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ym typeface="Symbol" panose="05050102010706020507" pitchFamily="18" charset="2"/>
                        </a:rPr>
                        <a:t> </a:t>
                      </a:r>
                      <a:r>
                        <a:rPr lang="en-US" sz="2400" dirty="0" smtClean="0"/>
                        <a:t>PCO</a:t>
                      </a:r>
                      <a:r>
                        <a:rPr lang="en-US" sz="2400" baseline="0" dirty="0" smtClean="0"/>
                        <a:t> up</a:t>
                      </a:r>
                      <a:endParaRPr lang="en-US" sz="2400" dirty="0" smtClean="0"/>
                    </a:p>
                    <a:p>
                      <a:r>
                        <a:rPr lang="en-US" sz="2400" dirty="0" smtClean="0"/>
                        <a:t>(L1/L2)</a:t>
                      </a:r>
                      <a:endParaRPr lang="en-US" sz="2400" dirty="0"/>
                    </a:p>
                  </a:txBody>
                  <a:tcPr/>
                </a:tc>
                <a:extLst>
                  <a:ext uri="{0D108BD9-81ED-4DB2-BD59-A6C34878D82A}">
                    <a16:rowId xmlns:a16="http://schemas.microsoft.com/office/drawing/2014/main" val="2039059432"/>
                  </a:ext>
                </a:extLst>
              </a:tr>
              <a:tr h="552310">
                <a:tc>
                  <a:txBody>
                    <a:bodyPr/>
                    <a:lstStyle/>
                    <a:p>
                      <a:r>
                        <a:rPr lang="en-US" sz="2400" dirty="0" smtClean="0"/>
                        <a:t>JAVRINGANT_DM</a:t>
                      </a:r>
                      <a:endParaRPr lang="en-US" sz="2400" dirty="0"/>
                    </a:p>
                  </a:txBody>
                  <a:tcPr/>
                </a:tc>
                <a:tc>
                  <a:txBody>
                    <a:bodyPr/>
                    <a:lstStyle/>
                    <a:p>
                      <a:r>
                        <a:rPr lang="en-US" sz="2400" dirty="0" smtClean="0"/>
                        <a:t>SCIS</a:t>
                      </a:r>
                      <a:endParaRPr lang="en-US" sz="2400" dirty="0"/>
                    </a:p>
                  </a:txBody>
                  <a:tcPr/>
                </a:tc>
                <a:tc>
                  <a:txBody>
                    <a:bodyPr/>
                    <a:lstStyle/>
                    <a:p>
                      <a:endParaRPr lang="en-US" sz="2400" dirty="0"/>
                    </a:p>
                  </a:txBody>
                  <a:tcPr/>
                </a:tc>
                <a:tc>
                  <a:txBody>
                    <a:bodyPr/>
                    <a:lstStyle/>
                    <a:p>
                      <a:pPr algn="r"/>
                      <a:r>
                        <a:rPr lang="en-US" sz="2400" dirty="0" smtClean="0"/>
                        <a:t>-0.34</a:t>
                      </a:r>
                      <a:endParaRPr lang="en-US" sz="2400" dirty="0"/>
                    </a:p>
                  </a:txBody>
                  <a:tcPr/>
                </a:tc>
                <a:tc>
                  <a:txBody>
                    <a:bodyPr/>
                    <a:lstStyle/>
                    <a:p>
                      <a:pPr algn="r"/>
                      <a:r>
                        <a:rPr lang="en-US" sz="2400" dirty="0" smtClean="0"/>
                        <a:t>0.42</a:t>
                      </a:r>
                      <a:endParaRPr lang="en-US" sz="2400" dirty="0"/>
                    </a:p>
                  </a:txBody>
                  <a:tcPr/>
                </a:tc>
                <a:tc>
                  <a:txBody>
                    <a:bodyPr/>
                    <a:lstStyle/>
                    <a:p>
                      <a:pPr algn="r"/>
                      <a:r>
                        <a:rPr lang="en-US" sz="2400" dirty="0" smtClean="0"/>
                        <a:t>-1.40</a:t>
                      </a:r>
                      <a:endParaRPr lang="en-US" sz="2400" dirty="0"/>
                    </a:p>
                  </a:txBody>
                  <a:tcPr/>
                </a:tc>
                <a:tc>
                  <a:txBody>
                    <a:bodyPr/>
                    <a:lstStyle/>
                    <a:p>
                      <a:pPr algn="r"/>
                      <a:r>
                        <a:rPr lang="en-US" sz="2400" dirty="0" smtClean="0"/>
                        <a:t>1.3</a:t>
                      </a:r>
                      <a:endParaRPr lang="en-US" sz="2400" dirty="0"/>
                    </a:p>
                  </a:txBody>
                  <a:tcPr/>
                </a:tc>
                <a:tc>
                  <a:txBody>
                    <a:bodyPr/>
                    <a:lstStyle/>
                    <a:p>
                      <a:endParaRPr lang="en-US" sz="2400" dirty="0"/>
                    </a:p>
                  </a:txBody>
                  <a:tcPr/>
                </a:tc>
                <a:tc>
                  <a:txBody>
                    <a:bodyPr/>
                    <a:lstStyle/>
                    <a:p>
                      <a:endParaRPr lang="en-US" sz="1800" i="1" dirty="0"/>
                    </a:p>
                  </a:txBody>
                  <a:tcPr/>
                </a:tc>
                <a:extLst>
                  <a:ext uri="{0D108BD9-81ED-4DB2-BD59-A6C34878D82A}">
                    <a16:rowId xmlns:a16="http://schemas.microsoft.com/office/drawing/2014/main" val="1627056812"/>
                  </a:ext>
                </a:extLst>
              </a:tr>
              <a:tr h="521830">
                <a:tc>
                  <a:txBody>
                    <a:bodyPr/>
                    <a:lstStyle/>
                    <a:p>
                      <a:r>
                        <a:rPr lang="en-US" sz="2400" dirty="0" smtClean="0"/>
                        <a:t>TRMR8_GNSS</a:t>
                      </a:r>
                      <a:endParaRPr lang="en-US" sz="2400" dirty="0"/>
                    </a:p>
                  </a:txBody>
                  <a:tcPr/>
                </a:tc>
                <a:tc>
                  <a:txBody>
                    <a:bodyPr/>
                    <a:lstStyle/>
                    <a:p>
                      <a:r>
                        <a:rPr lang="en-US" sz="2400" dirty="0" smtClean="0"/>
                        <a:t>NONE</a:t>
                      </a:r>
                      <a:endParaRPr lang="en-US" sz="2400" dirty="0"/>
                    </a:p>
                  </a:txBody>
                  <a:tcPr/>
                </a:tc>
                <a:tc>
                  <a:txBody>
                    <a:bodyPr/>
                    <a:lstStyle/>
                    <a:p>
                      <a:endParaRPr lang="en-US" sz="2400" dirty="0"/>
                    </a:p>
                  </a:txBody>
                  <a:tcPr/>
                </a:tc>
                <a:tc>
                  <a:txBody>
                    <a:bodyPr/>
                    <a:lstStyle/>
                    <a:p>
                      <a:pPr algn="r"/>
                      <a:r>
                        <a:rPr lang="en-US" sz="2400" dirty="0" smtClean="0"/>
                        <a:t>0.12</a:t>
                      </a:r>
                      <a:endParaRPr lang="en-US" sz="2400" dirty="0"/>
                    </a:p>
                  </a:txBody>
                  <a:tcPr/>
                </a:tc>
                <a:tc>
                  <a:txBody>
                    <a:bodyPr/>
                    <a:lstStyle/>
                    <a:p>
                      <a:pPr algn="r"/>
                      <a:r>
                        <a:rPr lang="en-US" sz="2400" dirty="0" smtClean="0"/>
                        <a:t>0.67</a:t>
                      </a:r>
                      <a:endParaRPr lang="en-US" sz="2400" dirty="0"/>
                    </a:p>
                  </a:txBody>
                  <a:tcPr/>
                </a:tc>
                <a:tc>
                  <a:txBody>
                    <a:bodyPr/>
                    <a:lstStyle/>
                    <a:p>
                      <a:pPr algn="r"/>
                      <a:r>
                        <a:rPr lang="en-US" sz="2400" dirty="0" smtClean="0"/>
                        <a:t>7.80</a:t>
                      </a:r>
                      <a:endParaRPr lang="en-US" sz="2400" dirty="0"/>
                    </a:p>
                  </a:txBody>
                  <a:tcPr/>
                </a:tc>
                <a:tc>
                  <a:txBody>
                    <a:bodyPr/>
                    <a:lstStyle/>
                    <a:p>
                      <a:pPr algn="r"/>
                      <a:r>
                        <a:rPr lang="en-US" sz="2400" dirty="0" smtClean="0"/>
                        <a:t>0.8</a:t>
                      </a:r>
                      <a:endParaRPr lang="en-US" sz="2400" dirty="0"/>
                    </a:p>
                  </a:txBody>
                  <a:tcPr/>
                </a:tc>
                <a:tc>
                  <a:txBody>
                    <a:bodyPr/>
                    <a:lstStyle/>
                    <a:p>
                      <a:endParaRPr lang="en-US" sz="2400" dirty="0"/>
                    </a:p>
                  </a:txBody>
                  <a:tcPr/>
                </a:tc>
                <a:tc>
                  <a:txBody>
                    <a:bodyPr/>
                    <a:lstStyle/>
                    <a:p>
                      <a:r>
                        <a:rPr lang="en-US" sz="2400" dirty="0" smtClean="0"/>
                        <a:t>-0.2 /</a:t>
                      </a:r>
                      <a:r>
                        <a:rPr lang="en-US" sz="2400" baseline="0" dirty="0" smtClean="0"/>
                        <a:t> -4.3</a:t>
                      </a:r>
                      <a:endParaRPr lang="en-US" sz="2400" dirty="0"/>
                    </a:p>
                  </a:txBody>
                  <a:tcPr/>
                </a:tc>
                <a:extLst>
                  <a:ext uri="{0D108BD9-81ED-4DB2-BD59-A6C34878D82A}">
                    <a16:rowId xmlns:a16="http://schemas.microsoft.com/office/drawing/2014/main" val="3368049870"/>
                  </a:ext>
                </a:extLst>
              </a:tr>
              <a:tr h="609600">
                <a:tc>
                  <a:txBody>
                    <a:bodyPr/>
                    <a:lstStyle/>
                    <a:p>
                      <a:r>
                        <a:rPr lang="en-US" sz="2400" dirty="0" smtClean="0"/>
                        <a:t>LEIAT504</a:t>
                      </a:r>
                      <a:endParaRPr lang="en-US" sz="2400" dirty="0"/>
                    </a:p>
                  </a:txBody>
                  <a:tcPr/>
                </a:tc>
                <a:tc>
                  <a:txBody>
                    <a:bodyPr/>
                    <a:lstStyle/>
                    <a:p>
                      <a:r>
                        <a:rPr lang="en-US" sz="2400" dirty="0" smtClean="0"/>
                        <a:t>SCIS</a:t>
                      </a:r>
                      <a:endParaRPr lang="en-US" sz="2400" dirty="0"/>
                    </a:p>
                  </a:txBody>
                  <a:tcPr/>
                </a:tc>
                <a:tc>
                  <a:txBody>
                    <a:bodyPr/>
                    <a:lstStyle/>
                    <a:p>
                      <a:endParaRPr lang="en-US" sz="2400" dirty="0"/>
                    </a:p>
                  </a:txBody>
                  <a:tcPr/>
                </a:tc>
                <a:tc>
                  <a:txBody>
                    <a:bodyPr/>
                    <a:lstStyle/>
                    <a:p>
                      <a:pPr algn="r"/>
                      <a:r>
                        <a:rPr lang="en-US" sz="2400" dirty="0" smtClean="0"/>
                        <a:t>-0.34</a:t>
                      </a:r>
                      <a:endParaRPr lang="en-US" sz="2400" dirty="0"/>
                    </a:p>
                  </a:txBody>
                  <a:tcPr/>
                </a:tc>
                <a:tc>
                  <a:txBody>
                    <a:bodyPr/>
                    <a:lstStyle/>
                    <a:p>
                      <a:pPr algn="r"/>
                      <a:r>
                        <a:rPr lang="en-US" sz="2400" dirty="0" smtClean="0"/>
                        <a:t>0.59</a:t>
                      </a:r>
                      <a:endParaRPr lang="en-US" sz="2400" dirty="0"/>
                    </a:p>
                  </a:txBody>
                  <a:tcPr/>
                </a:tc>
                <a:tc>
                  <a:txBody>
                    <a:bodyPr/>
                    <a:lstStyle/>
                    <a:p>
                      <a:pPr algn="r"/>
                      <a:r>
                        <a:rPr lang="en-US" sz="2400" dirty="0" smtClean="0"/>
                        <a:t>-1.20</a:t>
                      </a:r>
                      <a:endParaRPr lang="en-US" sz="2400" dirty="0"/>
                    </a:p>
                  </a:txBody>
                  <a:tcPr/>
                </a:tc>
                <a:tc>
                  <a:txBody>
                    <a:bodyPr/>
                    <a:lstStyle/>
                    <a:p>
                      <a:pPr algn="r"/>
                      <a:r>
                        <a:rPr lang="en-US" sz="2400" dirty="0" smtClean="0"/>
                        <a:t>1.3</a:t>
                      </a:r>
                      <a:endParaRPr lang="en-US" sz="2400" dirty="0"/>
                    </a:p>
                  </a:txBody>
                  <a:tcPr/>
                </a:tc>
                <a:tc>
                  <a:txBody>
                    <a:bodyPr/>
                    <a:lstStyle/>
                    <a:p>
                      <a:endParaRPr lang="en-US" sz="2400" dirty="0"/>
                    </a:p>
                  </a:txBody>
                  <a:tcPr/>
                </a:tc>
                <a:tc>
                  <a:txBody>
                    <a:bodyPr/>
                    <a:lstStyle/>
                    <a:p>
                      <a:r>
                        <a:rPr lang="en-US" sz="2400" dirty="0" smtClean="0"/>
                        <a:t>0.0 / 0.0</a:t>
                      </a:r>
                      <a:endParaRPr lang="en-US" sz="2400" dirty="0"/>
                    </a:p>
                  </a:txBody>
                  <a:tcPr/>
                </a:tc>
                <a:extLst>
                  <a:ext uri="{0D108BD9-81ED-4DB2-BD59-A6C34878D82A}">
                    <a16:rowId xmlns:a16="http://schemas.microsoft.com/office/drawing/2014/main" val="2117855746"/>
                  </a:ext>
                </a:extLst>
              </a:tr>
              <a:tr h="533400">
                <a:tc>
                  <a:txBody>
                    <a:bodyPr/>
                    <a:lstStyle/>
                    <a:p>
                      <a:r>
                        <a:rPr lang="en-US" sz="2400" dirty="0" smtClean="0"/>
                        <a:t>JAVGRANT_G5T+GP</a:t>
                      </a:r>
                      <a:endParaRPr lang="en-US" sz="2400" dirty="0"/>
                    </a:p>
                  </a:txBody>
                  <a:tcPr/>
                </a:tc>
                <a:tc>
                  <a:txBody>
                    <a:bodyPr/>
                    <a:lstStyle/>
                    <a:p>
                      <a:r>
                        <a:rPr lang="en-US" sz="2400" dirty="0" smtClean="0"/>
                        <a:t>NONE</a:t>
                      </a:r>
                      <a:endParaRPr lang="en-US" sz="2400" dirty="0"/>
                    </a:p>
                  </a:txBody>
                  <a:tcPr/>
                </a:tc>
                <a:tc>
                  <a:txBody>
                    <a:bodyPr/>
                    <a:lstStyle/>
                    <a:p>
                      <a:endParaRPr lang="en-US" sz="2400" dirty="0"/>
                    </a:p>
                  </a:txBody>
                  <a:tcPr/>
                </a:tc>
                <a:tc>
                  <a:txBody>
                    <a:bodyPr/>
                    <a:lstStyle/>
                    <a:p>
                      <a:pPr algn="r"/>
                      <a:r>
                        <a:rPr lang="en-US" sz="2400" dirty="0" smtClean="0"/>
                        <a:t>-0.43</a:t>
                      </a:r>
                      <a:endParaRPr lang="en-US" sz="2400" dirty="0"/>
                    </a:p>
                  </a:txBody>
                  <a:tcPr/>
                </a:tc>
                <a:tc>
                  <a:txBody>
                    <a:bodyPr/>
                    <a:lstStyle/>
                    <a:p>
                      <a:pPr algn="r"/>
                      <a:r>
                        <a:rPr lang="en-US" sz="2400" dirty="0" smtClean="0"/>
                        <a:t>-0.17</a:t>
                      </a:r>
                      <a:endParaRPr lang="en-US" sz="2400" dirty="0"/>
                    </a:p>
                  </a:txBody>
                  <a:tcPr/>
                </a:tc>
                <a:tc>
                  <a:txBody>
                    <a:bodyPr/>
                    <a:lstStyle/>
                    <a:p>
                      <a:pPr algn="r"/>
                      <a:r>
                        <a:rPr lang="en-US" sz="2400" dirty="0" smtClean="0"/>
                        <a:t>-0.20</a:t>
                      </a:r>
                      <a:endParaRPr lang="en-US" sz="2400" dirty="0"/>
                    </a:p>
                  </a:txBody>
                  <a:tcPr/>
                </a:tc>
                <a:tc>
                  <a:txBody>
                    <a:bodyPr/>
                    <a:lstStyle/>
                    <a:p>
                      <a:pPr algn="r"/>
                      <a:r>
                        <a:rPr lang="en-US" sz="2400" dirty="0" smtClean="0"/>
                        <a:t>1.2</a:t>
                      </a:r>
                      <a:endParaRPr lang="en-US" sz="2400" dirty="0"/>
                    </a:p>
                  </a:txBody>
                  <a:tcPr/>
                </a:tc>
                <a:tc>
                  <a:txBody>
                    <a:bodyPr/>
                    <a:lstStyle/>
                    <a:p>
                      <a:endParaRPr lang="en-US" sz="2400" dirty="0"/>
                    </a:p>
                  </a:txBody>
                  <a:tcPr/>
                </a:tc>
                <a:tc>
                  <a:txBody>
                    <a:bodyPr/>
                    <a:lstStyle/>
                    <a:p>
                      <a:r>
                        <a:rPr lang="en-US" sz="2400" dirty="0" smtClean="0"/>
                        <a:t>-4.5</a:t>
                      </a:r>
                      <a:r>
                        <a:rPr lang="en-US" sz="2400" baseline="0" dirty="0" smtClean="0"/>
                        <a:t> / -6.9</a:t>
                      </a:r>
                      <a:endParaRPr lang="en-US" sz="2400" dirty="0"/>
                    </a:p>
                  </a:txBody>
                  <a:tcPr/>
                </a:tc>
                <a:extLst>
                  <a:ext uri="{0D108BD9-81ED-4DB2-BD59-A6C34878D82A}">
                    <a16:rowId xmlns:a16="http://schemas.microsoft.com/office/drawing/2014/main" val="2324412072"/>
                  </a:ext>
                </a:extLst>
              </a:tr>
              <a:tr h="533400">
                <a:tc>
                  <a:txBody>
                    <a:bodyPr/>
                    <a:lstStyle/>
                    <a:p>
                      <a:r>
                        <a:rPr lang="en-US" sz="2400" dirty="0" smtClean="0"/>
                        <a:t>EML_REACH_RS2</a:t>
                      </a:r>
                      <a:endParaRPr lang="en-US" sz="2400" dirty="0"/>
                    </a:p>
                  </a:txBody>
                  <a:tcPr/>
                </a:tc>
                <a:tc>
                  <a:txBody>
                    <a:bodyPr/>
                    <a:lstStyle/>
                    <a:p>
                      <a:r>
                        <a:rPr lang="en-US" sz="2400" dirty="0" smtClean="0"/>
                        <a:t>NONE</a:t>
                      </a:r>
                      <a:endParaRPr lang="en-US" sz="2400" dirty="0"/>
                    </a:p>
                  </a:txBody>
                  <a:tcPr/>
                </a:tc>
                <a:tc>
                  <a:txBody>
                    <a:bodyPr/>
                    <a:lstStyle/>
                    <a:p>
                      <a:endParaRPr lang="en-US" sz="2400" dirty="0"/>
                    </a:p>
                  </a:txBody>
                  <a:tcPr/>
                </a:tc>
                <a:tc>
                  <a:txBody>
                    <a:bodyPr/>
                    <a:lstStyle/>
                    <a:p>
                      <a:pPr algn="r"/>
                      <a:r>
                        <a:rPr lang="en-US" sz="2400" dirty="0" smtClean="0"/>
                        <a:t>-0.34</a:t>
                      </a:r>
                      <a:endParaRPr lang="en-US" sz="2400" dirty="0"/>
                    </a:p>
                  </a:txBody>
                  <a:tcPr/>
                </a:tc>
                <a:tc>
                  <a:txBody>
                    <a:bodyPr/>
                    <a:lstStyle/>
                    <a:p>
                      <a:pPr algn="r"/>
                      <a:r>
                        <a:rPr lang="en-US" sz="2400" dirty="0" smtClean="0"/>
                        <a:t>0.26</a:t>
                      </a:r>
                      <a:endParaRPr lang="en-US" sz="2400" dirty="0"/>
                    </a:p>
                  </a:txBody>
                  <a:tcPr/>
                </a:tc>
                <a:tc>
                  <a:txBody>
                    <a:bodyPr/>
                    <a:lstStyle/>
                    <a:p>
                      <a:pPr algn="r"/>
                      <a:r>
                        <a:rPr lang="en-US" sz="2400" dirty="0" smtClean="0"/>
                        <a:t>11.30</a:t>
                      </a:r>
                      <a:endParaRPr lang="en-US" sz="2400" dirty="0"/>
                    </a:p>
                  </a:txBody>
                  <a:tcPr/>
                </a:tc>
                <a:tc>
                  <a:txBody>
                    <a:bodyPr/>
                    <a:lstStyle/>
                    <a:p>
                      <a:pPr algn="r"/>
                      <a:r>
                        <a:rPr lang="en-US" sz="2400" dirty="0" smtClean="0"/>
                        <a:t>1.1</a:t>
                      </a:r>
                      <a:endParaRPr lang="en-US" sz="2400" dirty="0"/>
                    </a:p>
                  </a:txBody>
                  <a:tcPr/>
                </a:tc>
                <a:tc>
                  <a:txBody>
                    <a:bodyPr/>
                    <a:lstStyle/>
                    <a:p>
                      <a:endParaRPr lang="en-US" sz="2400" dirty="0"/>
                    </a:p>
                  </a:txBody>
                  <a:tcPr/>
                </a:tc>
                <a:tc>
                  <a:txBody>
                    <a:bodyPr/>
                    <a:lstStyle/>
                    <a:p>
                      <a:r>
                        <a:rPr lang="en-US" sz="2400" dirty="0" smtClean="0"/>
                        <a:t>5.0</a:t>
                      </a:r>
                      <a:r>
                        <a:rPr lang="en-US" sz="2400" baseline="0" dirty="0" smtClean="0"/>
                        <a:t> / 2.2</a:t>
                      </a:r>
                      <a:endParaRPr lang="en-US" sz="2400" dirty="0"/>
                    </a:p>
                  </a:txBody>
                  <a:tcPr/>
                </a:tc>
                <a:extLst>
                  <a:ext uri="{0D108BD9-81ED-4DB2-BD59-A6C34878D82A}">
                    <a16:rowId xmlns:a16="http://schemas.microsoft.com/office/drawing/2014/main" val="2227768678"/>
                  </a:ext>
                </a:extLst>
              </a:tr>
            </a:tbl>
          </a:graphicData>
        </a:graphic>
      </p:graphicFrame>
      <p:sp>
        <p:nvSpPr>
          <p:cNvPr id="6" name="Footer Placeholder 5"/>
          <p:cNvSpPr>
            <a:spLocks noGrp="1"/>
          </p:cNvSpPr>
          <p:nvPr>
            <p:ph type="ftr" sz="quarter" idx="11"/>
          </p:nvPr>
        </p:nvSpPr>
        <p:spPr/>
        <p:txBody>
          <a:bodyPr/>
          <a:lstStyle/>
          <a:p>
            <a:pPr>
              <a:defRPr/>
            </a:pPr>
            <a:r>
              <a:rPr lang="en-US" smtClean="0"/>
              <a:t>GNSS Antenna Calibration at NGS</a:t>
            </a:r>
            <a:endParaRPr lang="en-US"/>
          </a:p>
        </p:txBody>
      </p:sp>
      <p:pic>
        <p:nvPicPr>
          <p:cNvPr id="5122" name="Picture 2" descr="https://www.ngs.noaa.gov/CORS/SitePhotos/Required/tmg2/tmg2_ant_0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037336" y="622608"/>
            <a:ext cx="1997312" cy="14979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09600" y="1295400"/>
            <a:ext cx="8915400" cy="369332"/>
          </a:xfrm>
          <a:prstGeom prst="rect">
            <a:avLst/>
          </a:prstGeom>
          <a:noFill/>
        </p:spPr>
        <p:txBody>
          <a:bodyPr wrap="square" rtlCol="0">
            <a:spAutoFit/>
          </a:bodyPr>
          <a:lstStyle/>
          <a:p>
            <a:pPr algn="ctr"/>
            <a:r>
              <a:rPr lang="en-US" i="1" dirty="0" smtClean="0"/>
              <a:t>NAD83_2011 (epoch 2010.00), relative to MCYS2 coordinates; 2021 Jan 01 data</a:t>
            </a:r>
            <a:endParaRPr lang="en-US" i="1" dirty="0"/>
          </a:p>
        </p:txBody>
      </p:sp>
      <p:sp>
        <p:nvSpPr>
          <p:cNvPr id="8" name="TextBox 7"/>
          <p:cNvSpPr txBox="1"/>
          <p:nvPr/>
        </p:nvSpPr>
        <p:spPr>
          <a:xfrm>
            <a:off x="5105400" y="1748135"/>
            <a:ext cx="4610100" cy="461665"/>
          </a:xfrm>
          <a:prstGeom prst="rect">
            <a:avLst/>
          </a:prstGeom>
          <a:noFill/>
        </p:spPr>
        <p:txBody>
          <a:bodyPr wrap="square" rtlCol="0">
            <a:spAutoFit/>
          </a:bodyPr>
          <a:lstStyle/>
          <a:p>
            <a:pPr algn="ctr"/>
            <a:r>
              <a:rPr lang="en-US" sz="2400" dirty="0" smtClean="0"/>
              <a:t>Units of </a:t>
            </a:r>
            <a:r>
              <a:rPr lang="en-US" sz="2400" b="1" dirty="0" smtClean="0"/>
              <a:t>cm</a:t>
            </a:r>
            <a:r>
              <a:rPr lang="en-US" sz="2400" dirty="0"/>
              <a:t> </a:t>
            </a:r>
            <a:r>
              <a:rPr lang="en-US" sz="2400" dirty="0" smtClean="0"/>
              <a:t>on all quantities</a:t>
            </a:r>
            <a:endParaRPr lang="en-US" sz="2400" dirty="0"/>
          </a:p>
        </p:txBody>
      </p:sp>
      <p:sp>
        <p:nvSpPr>
          <p:cNvPr id="13" name="TextBox 12"/>
          <p:cNvSpPr txBox="1"/>
          <p:nvPr/>
        </p:nvSpPr>
        <p:spPr>
          <a:xfrm>
            <a:off x="609600" y="1981200"/>
            <a:ext cx="3556000" cy="369332"/>
          </a:xfrm>
          <a:prstGeom prst="rect">
            <a:avLst/>
          </a:prstGeom>
          <a:noFill/>
        </p:spPr>
        <p:txBody>
          <a:bodyPr wrap="square" rtlCol="0">
            <a:spAutoFit/>
          </a:bodyPr>
          <a:lstStyle/>
          <a:p>
            <a:r>
              <a:rPr lang="en-US" dirty="0" smtClean="0">
                <a:solidFill>
                  <a:schemeClr val="accent2"/>
                </a:solidFill>
              </a:rPr>
              <a:t>TMG2 actual antenna model</a:t>
            </a:r>
            <a:endParaRPr lang="en-US" dirty="0">
              <a:solidFill>
                <a:schemeClr val="accent2"/>
              </a:solidFill>
            </a:endParaRPr>
          </a:p>
        </p:txBody>
      </p:sp>
      <p:sp>
        <p:nvSpPr>
          <p:cNvPr id="15" name="Freeform 14"/>
          <p:cNvSpPr/>
          <p:nvPr/>
        </p:nvSpPr>
        <p:spPr>
          <a:xfrm>
            <a:off x="209407" y="2173574"/>
            <a:ext cx="435170" cy="1349115"/>
          </a:xfrm>
          <a:custGeom>
            <a:avLst/>
            <a:gdLst>
              <a:gd name="connsiteX0" fmla="*/ 435170 w 435170"/>
              <a:gd name="connsiteY0" fmla="*/ 0 h 1349115"/>
              <a:gd name="connsiteX1" fmla="*/ 455 w 435170"/>
              <a:gd name="connsiteY1" fmla="*/ 764498 h 1349115"/>
              <a:gd name="connsiteX2" fmla="*/ 345229 w 435170"/>
              <a:gd name="connsiteY2" fmla="*/ 1349115 h 1349115"/>
              <a:gd name="connsiteX3" fmla="*/ 345229 w 435170"/>
              <a:gd name="connsiteY3" fmla="*/ 1349115 h 1349115"/>
              <a:gd name="connsiteX4" fmla="*/ 345229 w 435170"/>
              <a:gd name="connsiteY4" fmla="*/ 1349115 h 1349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70" h="1349115">
                <a:moveTo>
                  <a:pt x="435170" y="0"/>
                </a:moveTo>
                <a:cubicBezTo>
                  <a:pt x="225307" y="269823"/>
                  <a:pt x="15445" y="539646"/>
                  <a:pt x="455" y="764498"/>
                </a:cubicBezTo>
                <a:cubicBezTo>
                  <a:pt x="-14535" y="989350"/>
                  <a:pt x="345229" y="1349115"/>
                  <a:pt x="345229" y="1349115"/>
                </a:cubicBezTo>
                <a:lnTo>
                  <a:pt x="345229" y="1349115"/>
                </a:lnTo>
                <a:lnTo>
                  <a:pt x="345229" y="1349115"/>
                </a:lnTo>
              </a:path>
            </a:pathLst>
          </a:custGeom>
          <a:noFill/>
          <a:ln>
            <a:solidFill>
              <a:schemeClr val="accent2"/>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239000" y="3810000"/>
            <a:ext cx="1143000" cy="22860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148442" y="2138065"/>
            <a:ext cx="2108654" cy="646331"/>
          </a:xfrm>
          <a:prstGeom prst="rect">
            <a:avLst/>
          </a:prstGeom>
          <a:noFill/>
        </p:spPr>
        <p:txBody>
          <a:bodyPr wrap="none" rtlCol="0">
            <a:spAutoFit/>
          </a:bodyPr>
          <a:lstStyle/>
          <a:p>
            <a:r>
              <a:rPr lang="en-US" i="1" dirty="0"/>
              <a:t>* peak-to-peak error</a:t>
            </a:r>
          </a:p>
          <a:p>
            <a:endParaRPr lang="en-US" dirty="0"/>
          </a:p>
        </p:txBody>
      </p:sp>
    </p:spTree>
    <p:extLst>
      <p:ext uri="{BB962C8B-B14F-4D97-AF65-F5344CB8AC3E}">
        <p14:creationId xmlns:p14="http://schemas.microsoft.com/office/powerpoint/2010/main" val="27690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Does NGS Do Antenna Calibration?</a:t>
            </a:r>
            <a:endParaRPr lang="en-US" dirty="0"/>
          </a:p>
        </p:txBody>
      </p:sp>
      <p:sp>
        <p:nvSpPr>
          <p:cNvPr id="3" name="Content Placeholder 2"/>
          <p:cNvSpPr>
            <a:spLocks noGrp="1"/>
          </p:cNvSpPr>
          <p:nvPr>
            <p:ph idx="1"/>
          </p:nvPr>
        </p:nvSpPr>
        <p:spPr/>
        <p:txBody>
          <a:bodyPr/>
          <a:lstStyle/>
          <a:p>
            <a:r>
              <a:rPr lang="en-US" dirty="0" smtClean="0"/>
              <a:t>Antenna calibration is </a:t>
            </a:r>
            <a:r>
              <a:rPr lang="en-US" dirty="0"/>
              <a:t>necessary to obtain the most precise and accurate </a:t>
            </a:r>
            <a:r>
              <a:rPr lang="en-US" dirty="0" smtClean="0"/>
              <a:t>GNSS </a:t>
            </a:r>
            <a:r>
              <a:rPr lang="en-US" dirty="0"/>
              <a:t>positions possible.</a:t>
            </a:r>
          </a:p>
          <a:p>
            <a:endParaRPr lang="en-US" dirty="0"/>
          </a:p>
          <a:p>
            <a:r>
              <a:rPr lang="en-US" dirty="0" smtClean="0"/>
              <a:t>Antenna calibration supports </a:t>
            </a:r>
            <a:r>
              <a:rPr lang="en-US" dirty="0"/>
              <a:t>NGS’s mission to define, maintain, and provide access to the </a:t>
            </a:r>
            <a:r>
              <a:rPr lang="en-US" dirty="0" smtClean="0"/>
              <a:t>National Spatial Reference System (NSRS).</a:t>
            </a:r>
            <a:endParaRPr lang="en-US" dirty="0"/>
          </a:p>
          <a:p>
            <a:endParaRPr lang="en-US" dirty="0"/>
          </a:p>
        </p:txBody>
      </p:sp>
      <p:sp>
        <p:nvSpPr>
          <p:cNvPr id="4" name="Slide Number Placeholder 3"/>
          <p:cNvSpPr>
            <a:spLocks noGrp="1"/>
          </p:cNvSpPr>
          <p:nvPr>
            <p:ph type="sldNum" sz="quarter" idx="12"/>
          </p:nvPr>
        </p:nvSpPr>
        <p:spPr/>
        <p:txBody>
          <a:bodyPr/>
          <a:lstStyle/>
          <a:p>
            <a:pPr>
              <a:defRPr/>
            </a:pPr>
            <a:fld id="{07F78AA1-1663-44D5-9C7A-BCDF66DAE6CC}" type="slidenum">
              <a:rPr lang="en-US" smtClean="0"/>
              <a:pPr>
                <a:defRPr/>
              </a:pPr>
              <a:t>24</a:t>
            </a:fld>
            <a:endParaRPr lang="en-US"/>
          </a:p>
        </p:txBody>
      </p:sp>
      <p:sp>
        <p:nvSpPr>
          <p:cNvPr id="5" name="Footer Placeholder 4"/>
          <p:cNvSpPr>
            <a:spLocks noGrp="1"/>
          </p:cNvSpPr>
          <p:nvPr>
            <p:ph type="ftr" sz="quarter" idx="11"/>
          </p:nvPr>
        </p:nvSpPr>
        <p:spPr/>
        <p:txBody>
          <a:bodyPr/>
          <a:lstStyle/>
          <a:p>
            <a:pPr>
              <a:defRPr/>
            </a:pPr>
            <a:r>
              <a:rPr lang="en-US" smtClean="0"/>
              <a:t>GNSS Antenna Calibration at NGS</a:t>
            </a:r>
            <a:endParaRPr lang="en-US"/>
          </a:p>
        </p:txBody>
      </p:sp>
    </p:spTree>
    <p:extLst>
      <p:ext uri="{BB962C8B-B14F-4D97-AF65-F5344CB8AC3E}">
        <p14:creationId xmlns:p14="http://schemas.microsoft.com/office/powerpoint/2010/main" val="8548451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Antenna Calibration Services</a:t>
            </a:r>
            <a:br>
              <a:rPr lang="en-US" dirty="0" smtClean="0"/>
            </a:br>
            <a:r>
              <a:rPr lang="en-US" dirty="0" smtClean="0"/>
              <a:t>at NGS</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584765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NGS Calibration Products</a:t>
            </a:r>
            <a:endParaRPr lang="en-US" dirty="0"/>
          </a:p>
        </p:txBody>
      </p:sp>
      <p:sp>
        <p:nvSpPr>
          <p:cNvPr id="3" name="Content Placeholder 2"/>
          <p:cNvSpPr>
            <a:spLocks noGrp="1"/>
          </p:cNvSpPr>
          <p:nvPr>
            <p:ph idx="1"/>
          </p:nvPr>
        </p:nvSpPr>
        <p:spPr>
          <a:xfrm>
            <a:off x="304800" y="1524797"/>
            <a:ext cx="3657600" cy="4525963"/>
          </a:xfrm>
        </p:spPr>
        <p:txBody>
          <a:bodyPr/>
          <a:lstStyle/>
          <a:p>
            <a:r>
              <a:rPr lang="en-US" dirty="0" smtClean="0"/>
              <a:t>Consistently combines IGS and NGS data</a:t>
            </a:r>
          </a:p>
          <a:p>
            <a:r>
              <a:rPr lang="en-US" dirty="0" smtClean="0"/>
              <a:t>Antenna metadata</a:t>
            </a:r>
          </a:p>
          <a:p>
            <a:pPr lvl="1"/>
            <a:r>
              <a:rPr lang="en-US" dirty="0" smtClean="0"/>
              <a:t>Descriptions</a:t>
            </a:r>
          </a:p>
          <a:p>
            <a:pPr lvl="1"/>
            <a:r>
              <a:rPr lang="en-US" dirty="0" smtClean="0"/>
              <a:t>Photos &amp; drawings</a:t>
            </a:r>
          </a:p>
          <a:p>
            <a:pPr lvl="1"/>
            <a:r>
              <a:rPr lang="en-US" dirty="0" smtClean="0"/>
              <a:t>ARP and NRP</a:t>
            </a:r>
          </a:p>
        </p:txBody>
      </p:sp>
      <p:sp>
        <p:nvSpPr>
          <p:cNvPr id="4" name="Slide Number Placeholder 3"/>
          <p:cNvSpPr>
            <a:spLocks noGrp="1"/>
          </p:cNvSpPr>
          <p:nvPr>
            <p:ph type="sldNum" sz="quarter" idx="12"/>
          </p:nvPr>
        </p:nvSpPr>
        <p:spPr/>
        <p:txBody>
          <a:bodyPr/>
          <a:lstStyle/>
          <a:p>
            <a:pPr>
              <a:defRPr/>
            </a:pPr>
            <a:fld id="{07F78AA1-1663-44D5-9C7A-BCDF66DAE6CC}" type="slidenum">
              <a:rPr lang="en-US" smtClean="0"/>
              <a:pPr>
                <a:defRPr/>
              </a:pPr>
              <a:t>26</a:t>
            </a:fld>
            <a:endParaRPr lang="en-US"/>
          </a:p>
        </p:txBody>
      </p:sp>
      <p:grpSp>
        <p:nvGrpSpPr>
          <p:cNvPr id="9" name="Group 8"/>
          <p:cNvGrpSpPr>
            <a:grpSpLocks noChangeAspect="1"/>
          </p:cNvGrpSpPr>
          <p:nvPr/>
        </p:nvGrpSpPr>
        <p:grpSpPr>
          <a:xfrm>
            <a:off x="3962400" y="1642193"/>
            <a:ext cx="8229600" cy="4483971"/>
            <a:chOff x="1371600" y="2776537"/>
            <a:chExt cx="9448800" cy="5148263"/>
          </a:xfrm>
        </p:grpSpPr>
        <p:pic>
          <p:nvPicPr>
            <p:cNvPr id="5" name="Picture 4"/>
            <p:cNvPicPr>
              <a:picLocks noChangeAspect="1"/>
            </p:cNvPicPr>
            <p:nvPr/>
          </p:nvPicPr>
          <p:blipFill>
            <a:blip r:embed="rId3"/>
            <a:stretch>
              <a:fillRect/>
            </a:stretch>
          </p:blipFill>
          <p:spPr>
            <a:xfrm>
              <a:off x="1371600" y="2776537"/>
              <a:ext cx="9448800" cy="1304925"/>
            </a:xfrm>
            <a:prstGeom prst="rect">
              <a:avLst/>
            </a:prstGeom>
          </p:spPr>
        </p:pic>
        <p:pic>
          <p:nvPicPr>
            <p:cNvPr id="6" name="Picture 5"/>
            <p:cNvPicPr>
              <a:picLocks noChangeAspect="1"/>
            </p:cNvPicPr>
            <p:nvPr/>
          </p:nvPicPr>
          <p:blipFill>
            <a:blip r:embed="rId4"/>
            <a:stretch>
              <a:fillRect/>
            </a:stretch>
          </p:blipFill>
          <p:spPr>
            <a:xfrm>
              <a:off x="1381125" y="3810000"/>
              <a:ext cx="9429750" cy="447675"/>
            </a:xfrm>
            <a:prstGeom prst="rect">
              <a:avLst/>
            </a:prstGeom>
          </p:spPr>
        </p:pic>
        <p:pic>
          <p:nvPicPr>
            <p:cNvPr id="7" name="Picture 6"/>
            <p:cNvPicPr>
              <a:picLocks noChangeAspect="1"/>
            </p:cNvPicPr>
            <p:nvPr/>
          </p:nvPicPr>
          <p:blipFill>
            <a:blip r:embed="rId5"/>
            <a:stretch>
              <a:fillRect/>
            </a:stretch>
          </p:blipFill>
          <p:spPr>
            <a:xfrm>
              <a:off x="1381125" y="4267200"/>
              <a:ext cx="9429750" cy="1066800"/>
            </a:xfrm>
            <a:prstGeom prst="rect">
              <a:avLst/>
            </a:prstGeom>
          </p:spPr>
        </p:pic>
        <p:pic>
          <p:nvPicPr>
            <p:cNvPr id="8" name="Picture 7"/>
            <p:cNvPicPr>
              <a:picLocks noChangeAspect="1"/>
            </p:cNvPicPr>
            <p:nvPr/>
          </p:nvPicPr>
          <p:blipFill>
            <a:blip r:embed="rId6"/>
            <a:stretch>
              <a:fillRect/>
            </a:stretch>
          </p:blipFill>
          <p:spPr>
            <a:xfrm>
              <a:off x="1390650" y="5295900"/>
              <a:ext cx="9410700" cy="2628900"/>
            </a:xfrm>
            <a:prstGeom prst="rect">
              <a:avLst/>
            </a:prstGeom>
          </p:spPr>
        </p:pic>
      </p:grpSp>
      <p:cxnSp>
        <p:nvCxnSpPr>
          <p:cNvPr id="11" name="Straight Arrow Connector 10"/>
          <p:cNvCxnSpPr/>
          <p:nvPr/>
        </p:nvCxnSpPr>
        <p:spPr>
          <a:xfrm>
            <a:off x="3276600" y="1828800"/>
            <a:ext cx="4648200" cy="94994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3" name="TextBox 12"/>
          <p:cNvSpPr txBox="1"/>
          <p:nvPr/>
        </p:nvSpPr>
        <p:spPr>
          <a:xfrm>
            <a:off x="6179930" y="6126164"/>
            <a:ext cx="4716670" cy="523220"/>
          </a:xfrm>
          <a:prstGeom prst="rect">
            <a:avLst/>
          </a:prstGeom>
          <a:noFill/>
        </p:spPr>
        <p:txBody>
          <a:bodyPr wrap="square" rtlCol="0">
            <a:spAutoFit/>
          </a:bodyPr>
          <a:lstStyle/>
          <a:p>
            <a:r>
              <a:rPr lang="en-US" sz="2800" dirty="0" smtClean="0">
                <a:hlinkClick r:id="rId7" action="ppaction://hlinkfile"/>
              </a:rPr>
              <a:t>geodesy.noaa.gov/ANTCAL/</a:t>
            </a:r>
            <a:endParaRPr lang="en-US" sz="2800" dirty="0"/>
          </a:p>
        </p:txBody>
      </p:sp>
      <p:sp>
        <p:nvSpPr>
          <p:cNvPr id="10" name="Footer Placeholder 9"/>
          <p:cNvSpPr>
            <a:spLocks noGrp="1"/>
          </p:cNvSpPr>
          <p:nvPr>
            <p:ph type="ftr" sz="quarter" idx="11"/>
          </p:nvPr>
        </p:nvSpPr>
        <p:spPr/>
        <p:txBody>
          <a:bodyPr/>
          <a:lstStyle/>
          <a:p>
            <a:pPr>
              <a:defRPr/>
            </a:pPr>
            <a:r>
              <a:rPr lang="en-US" smtClean="0"/>
              <a:t>GNSS Antenna Calibration at NGS</a:t>
            </a:r>
            <a:endParaRPr lang="en-US"/>
          </a:p>
        </p:txBody>
      </p:sp>
    </p:spTree>
    <p:extLst>
      <p:ext uri="{BB962C8B-B14F-4D97-AF65-F5344CB8AC3E}">
        <p14:creationId xmlns:p14="http://schemas.microsoft.com/office/powerpoint/2010/main" val="131055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NGS Relative Calibrations</a:t>
            </a:r>
            <a:endParaRPr lang="en-US" dirty="0"/>
          </a:p>
        </p:txBody>
      </p:sp>
      <p:sp>
        <p:nvSpPr>
          <p:cNvPr id="3" name="Content Placeholder 2"/>
          <p:cNvSpPr>
            <a:spLocks noGrp="1"/>
          </p:cNvSpPr>
          <p:nvPr>
            <p:ph idx="1"/>
          </p:nvPr>
        </p:nvSpPr>
        <p:spPr>
          <a:xfrm>
            <a:off x="990601" y="1600203"/>
            <a:ext cx="4426744" cy="4525963"/>
          </a:xfrm>
        </p:spPr>
        <p:txBody>
          <a:bodyPr/>
          <a:lstStyle/>
          <a:p>
            <a:r>
              <a:rPr lang="en-US" dirty="0" smtClean="0"/>
              <a:t>Calibration of test antenna determined </a:t>
            </a:r>
            <a:r>
              <a:rPr lang="en-US" i="1" dirty="0" smtClean="0"/>
              <a:t>relative to </a:t>
            </a:r>
            <a:r>
              <a:rPr lang="en-US" dirty="0" smtClean="0"/>
              <a:t>the reference antenna</a:t>
            </a:r>
          </a:p>
          <a:p>
            <a:r>
              <a:rPr lang="en-US" dirty="0" smtClean="0"/>
              <a:t>Calibrated &gt; 500 antenna types and configurations </a:t>
            </a:r>
            <a:r>
              <a:rPr lang="en-US" dirty="0"/>
              <a:t>to date</a:t>
            </a:r>
          </a:p>
        </p:txBody>
      </p:sp>
      <p:sp>
        <p:nvSpPr>
          <p:cNvPr id="4" name="Slide Number Placeholder 3"/>
          <p:cNvSpPr>
            <a:spLocks noGrp="1"/>
          </p:cNvSpPr>
          <p:nvPr>
            <p:ph type="sldNum" sz="quarter" idx="12"/>
          </p:nvPr>
        </p:nvSpPr>
        <p:spPr/>
        <p:txBody>
          <a:bodyPr/>
          <a:lstStyle/>
          <a:p>
            <a:fld id="{07F78AA1-1663-44D5-9C7A-BCDF66DAE6CC}" type="slidenum">
              <a:rPr lang="en-US" smtClean="0"/>
              <a:pPr/>
              <a:t>27</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1600201"/>
            <a:ext cx="4171950" cy="2085975"/>
          </a:xfrm>
          <a:prstGeom prst="rect">
            <a:avLst/>
          </a:prstGeom>
          <a:ln>
            <a:noFill/>
          </a:ln>
          <a:effectLst>
            <a:outerShdw blurRad="292100" dist="139700" dir="2700000" algn="tl" rotWithShape="0">
              <a:srgbClr val="333333">
                <a:alpha val="65000"/>
              </a:srgbClr>
            </a:outerShdw>
          </a:effectLst>
        </p:spPr>
      </p:pic>
      <p:graphicFrame>
        <p:nvGraphicFramePr>
          <p:cNvPr id="6" name="Chart 5"/>
          <p:cNvGraphicFramePr>
            <a:graphicFrameLocks noGrp="1"/>
          </p:cNvGraphicFramePr>
          <p:nvPr>
            <p:extLst>
              <p:ext uri="{D42A27DB-BD31-4B8C-83A1-F6EECF244321}">
                <p14:modId xmlns:p14="http://schemas.microsoft.com/office/powerpoint/2010/main" val="1576563457"/>
              </p:ext>
            </p:extLst>
          </p:nvPr>
        </p:nvGraphicFramePr>
        <p:xfrm>
          <a:off x="5524501" y="3787805"/>
          <a:ext cx="5022056" cy="2162304"/>
        </p:xfrm>
        <a:graphic>
          <a:graphicData uri="http://schemas.openxmlformats.org/drawingml/2006/chart">
            <c:chart xmlns:c="http://schemas.openxmlformats.org/drawingml/2006/chart" xmlns:r="http://schemas.openxmlformats.org/officeDocument/2006/relationships" r:id="rId4"/>
          </a:graphicData>
        </a:graphic>
      </p:graphicFrame>
      <p:sp>
        <p:nvSpPr>
          <p:cNvPr id="7" name="Footer Placeholder 6"/>
          <p:cNvSpPr>
            <a:spLocks noGrp="1"/>
          </p:cNvSpPr>
          <p:nvPr>
            <p:ph type="ftr" sz="quarter" idx="11"/>
          </p:nvPr>
        </p:nvSpPr>
        <p:spPr/>
        <p:txBody>
          <a:bodyPr/>
          <a:lstStyle/>
          <a:p>
            <a:pPr>
              <a:defRPr/>
            </a:pPr>
            <a:r>
              <a:rPr lang="en-US" smtClean="0"/>
              <a:t>GNSS Antenna Calibration at NGS</a:t>
            </a:r>
            <a:endParaRPr lang="en-US"/>
          </a:p>
        </p:txBody>
      </p:sp>
    </p:spTree>
    <p:extLst>
      <p:ext uri="{BB962C8B-B14F-4D97-AF65-F5344CB8AC3E}">
        <p14:creationId xmlns:p14="http://schemas.microsoft.com/office/powerpoint/2010/main" val="40385432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95800" y="274638"/>
            <a:ext cx="7086600" cy="1143000"/>
          </a:xfrm>
        </p:spPr>
        <p:txBody>
          <a:bodyPr/>
          <a:lstStyle/>
          <a:p>
            <a:r>
              <a:rPr lang="en-US" dirty="0" smtClean="0"/>
              <a:t>NGS Absolute Calibrations</a:t>
            </a:r>
            <a:endParaRPr lang="en-US" dirty="0"/>
          </a:p>
        </p:txBody>
      </p:sp>
      <p:sp>
        <p:nvSpPr>
          <p:cNvPr id="5" name="Content Placeholder 4"/>
          <p:cNvSpPr>
            <a:spLocks noGrp="1"/>
          </p:cNvSpPr>
          <p:nvPr>
            <p:ph idx="1"/>
          </p:nvPr>
        </p:nvSpPr>
        <p:spPr>
          <a:xfrm>
            <a:off x="514691" y="3840162"/>
            <a:ext cx="2819400" cy="2392364"/>
          </a:xfrm>
        </p:spPr>
        <p:txBody>
          <a:bodyPr/>
          <a:lstStyle/>
          <a:p>
            <a:pPr marL="0" indent="0">
              <a:buNone/>
            </a:pPr>
            <a:r>
              <a:rPr lang="en-US" dirty="0" smtClean="0"/>
              <a:t>NGS’s Testing and Training Center near Fredericksburg, VA </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0" y="1240027"/>
            <a:ext cx="4343400" cy="3255773"/>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8500" y="3137873"/>
            <a:ext cx="4762500" cy="357187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10731" b="5935"/>
          <a:stretch/>
        </p:blipFill>
        <p:spPr>
          <a:xfrm>
            <a:off x="1965385" y="533400"/>
            <a:ext cx="2743200" cy="3048000"/>
          </a:xfrm>
          <a:prstGeom prst="rect">
            <a:avLst/>
          </a:prstGeom>
          <a:ln>
            <a:noFill/>
          </a:ln>
          <a:effectLst>
            <a:outerShdw blurRad="292100" dist="139700" dir="2700000" algn="tl" rotWithShape="0">
              <a:srgbClr val="333333">
                <a:alpha val="65000"/>
              </a:srgbClr>
            </a:outerShdw>
          </a:effectLst>
        </p:spPr>
      </p:pic>
      <p:sp>
        <p:nvSpPr>
          <p:cNvPr id="2" name="Footer Placeholder 1"/>
          <p:cNvSpPr>
            <a:spLocks noGrp="1"/>
          </p:cNvSpPr>
          <p:nvPr>
            <p:ph type="ftr" sz="quarter" idx="11"/>
          </p:nvPr>
        </p:nvSpPr>
        <p:spPr/>
        <p:txBody>
          <a:bodyPr/>
          <a:lstStyle/>
          <a:p>
            <a:pPr>
              <a:defRPr/>
            </a:pPr>
            <a:r>
              <a:rPr lang="en-US" smtClean="0"/>
              <a:t>GNSS Antenna Calibration at NGS</a:t>
            </a:r>
            <a:endParaRPr lang="en-US"/>
          </a:p>
        </p:txBody>
      </p:sp>
      <p:sp>
        <p:nvSpPr>
          <p:cNvPr id="3" name="Slide Number Placeholder 2"/>
          <p:cNvSpPr>
            <a:spLocks noGrp="1"/>
          </p:cNvSpPr>
          <p:nvPr>
            <p:ph type="sldNum" sz="quarter" idx="12"/>
          </p:nvPr>
        </p:nvSpPr>
        <p:spPr/>
        <p:txBody>
          <a:bodyPr/>
          <a:lstStyle/>
          <a:p>
            <a:pPr>
              <a:defRPr/>
            </a:pPr>
            <a:fld id="{07F78AA1-1663-44D5-9C7A-BCDF66DAE6CC}" type="slidenum">
              <a:rPr lang="en-US" smtClean="0"/>
              <a:pPr>
                <a:defRPr/>
              </a:pPr>
              <a:t>28</a:t>
            </a:fld>
            <a:endParaRPr lang="en-US"/>
          </a:p>
        </p:txBody>
      </p:sp>
    </p:spTree>
    <p:extLst>
      <p:ext uri="{BB962C8B-B14F-4D97-AF65-F5344CB8AC3E}">
        <p14:creationId xmlns:p14="http://schemas.microsoft.com/office/powerpoint/2010/main" val="27205156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Field Methods: Relative vs. Absolute</a:t>
            </a:r>
            <a:endParaRPr lang="en-US"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4098241644"/>
              </p:ext>
            </p:extLst>
          </p:nvPr>
        </p:nvGraphicFramePr>
        <p:xfrm>
          <a:off x="1981200" y="1600200"/>
          <a:ext cx="8229600" cy="454152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124200">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r>
                        <a:rPr lang="en-US" sz="2800" dirty="0" smtClean="0"/>
                        <a:t>Relative</a:t>
                      </a:r>
                      <a:endParaRPr lang="en-US" sz="2000" dirty="0"/>
                    </a:p>
                  </a:txBody>
                  <a:tcPr/>
                </a:tc>
                <a:tc>
                  <a:txBody>
                    <a:bodyPr/>
                    <a:lstStyle/>
                    <a:p>
                      <a:r>
                        <a:rPr lang="en-US" sz="2800" dirty="0" smtClean="0"/>
                        <a:t>Absolute</a:t>
                      </a:r>
                      <a:endParaRPr lang="en-US" sz="2000" dirty="0"/>
                    </a:p>
                  </a:txBody>
                  <a:tcPr/>
                </a:tc>
                <a:extLst>
                  <a:ext uri="{0D108BD9-81ED-4DB2-BD59-A6C34878D82A}">
                    <a16:rowId xmlns:a16="http://schemas.microsoft.com/office/drawing/2014/main" val="10000"/>
                  </a:ext>
                </a:extLst>
              </a:tr>
              <a:tr h="370840">
                <a:tc>
                  <a:txBody>
                    <a:bodyPr/>
                    <a:lstStyle/>
                    <a:p>
                      <a:r>
                        <a:rPr lang="en-US" sz="2400" dirty="0" smtClean="0"/>
                        <a:t>Calibration values</a:t>
                      </a:r>
                      <a:endParaRPr lang="en-US" sz="2400" dirty="0"/>
                    </a:p>
                  </a:txBody>
                  <a:tcPr/>
                </a:tc>
                <a:tc>
                  <a:txBody>
                    <a:bodyPr/>
                    <a:lstStyle/>
                    <a:p>
                      <a:r>
                        <a:rPr lang="en-US" sz="2400" dirty="0" smtClean="0"/>
                        <a:t>Relative to a reference antenna (AOA D/M_T)</a:t>
                      </a:r>
                      <a:endParaRPr lang="en-US" sz="2400" dirty="0"/>
                    </a:p>
                  </a:txBody>
                  <a:tcPr/>
                </a:tc>
                <a:tc>
                  <a:txBody>
                    <a:bodyPr/>
                    <a:lstStyle/>
                    <a:p>
                      <a:r>
                        <a:rPr lang="en-US" sz="2400" dirty="0" smtClean="0"/>
                        <a:t>Independent of reference antenna</a:t>
                      </a:r>
                      <a:endParaRPr lang="en-US" sz="2400" dirty="0"/>
                    </a:p>
                  </a:txBody>
                  <a:tcPr/>
                </a:tc>
                <a:extLst>
                  <a:ext uri="{0D108BD9-81ED-4DB2-BD59-A6C34878D82A}">
                    <a16:rowId xmlns:a16="http://schemas.microsoft.com/office/drawing/2014/main" val="10001"/>
                  </a:ext>
                </a:extLst>
              </a:tr>
              <a:tr h="370840">
                <a:tc>
                  <a:txBody>
                    <a:bodyPr/>
                    <a:lstStyle/>
                    <a:p>
                      <a:r>
                        <a:rPr lang="en-US" sz="2400" dirty="0" smtClean="0"/>
                        <a:t>Method</a:t>
                      </a:r>
                      <a:endParaRPr lang="en-US" sz="2400" dirty="0"/>
                    </a:p>
                  </a:txBody>
                  <a:tcPr/>
                </a:tc>
                <a:tc>
                  <a:txBody>
                    <a:bodyPr/>
                    <a:lstStyle/>
                    <a:p>
                      <a:r>
                        <a:rPr lang="en-US" sz="2400" dirty="0" smtClean="0"/>
                        <a:t>Stationary antennas</a:t>
                      </a:r>
                      <a:endParaRPr lang="en-US" sz="2400" dirty="0"/>
                    </a:p>
                  </a:txBody>
                  <a:tcPr/>
                </a:tc>
                <a:tc>
                  <a:txBody>
                    <a:bodyPr/>
                    <a:lstStyle/>
                    <a:p>
                      <a:r>
                        <a:rPr lang="en-US" sz="2400" dirty="0" smtClean="0"/>
                        <a:t>Test antenna moves</a:t>
                      </a:r>
                      <a:endParaRPr lang="en-US" sz="2400" dirty="0"/>
                    </a:p>
                  </a:txBody>
                  <a:tcPr/>
                </a:tc>
                <a:extLst>
                  <a:ext uri="{0D108BD9-81ED-4DB2-BD59-A6C34878D82A}">
                    <a16:rowId xmlns:a16="http://schemas.microsoft.com/office/drawing/2014/main" val="10002"/>
                  </a:ext>
                </a:extLst>
              </a:tr>
              <a:tr h="370840">
                <a:tc>
                  <a:txBody>
                    <a:bodyPr/>
                    <a:lstStyle/>
                    <a:p>
                      <a:r>
                        <a:rPr lang="en-US" sz="2400" dirty="0" smtClean="0"/>
                        <a:t>Advantages</a:t>
                      </a:r>
                      <a:endParaRPr lang="en-US" sz="2400" dirty="0"/>
                    </a:p>
                  </a:txBody>
                  <a:tcPr/>
                </a:tc>
                <a:tc>
                  <a:txBody>
                    <a:bodyPr/>
                    <a:lstStyle/>
                    <a:p>
                      <a:r>
                        <a:rPr lang="en-US" sz="2400" dirty="0" smtClean="0"/>
                        <a:t>Straightforward</a:t>
                      </a:r>
                      <a:r>
                        <a:rPr lang="en-US" sz="2400" baseline="0" dirty="0" smtClean="0"/>
                        <a:t> </a:t>
                      </a:r>
                      <a:r>
                        <a:rPr lang="en-US" sz="2400" dirty="0" smtClean="0"/>
                        <a:t>math</a:t>
                      </a:r>
                      <a:endParaRPr lang="en-US" sz="2400" dirty="0"/>
                    </a:p>
                  </a:txBody>
                  <a:tcPr/>
                </a:tc>
                <a:tc>
                  <a:txBody>
                    <a:bodyPr/>
                    <a:lstStyle/>
                    <a:p>
                      <a:r>
                        <a:rPr lang="en-US" sz="2400" dirty="0" smtClean="0"/>
                        <a:t>Sample</a:t>
                      </a:r>
                      <a:r>
                        <a:rPr lang="en-US" sz="2400" baseline="0" dirty="0" smtClean="0"/>
                        <a:t> full hemisphere and low elevation angles; fast testing</a:t>
                      </a:r>
                      <a:endParaRPr lang="en-US" sz="2400" dirty="0"/>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Limitations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Cannot sample full pattern (azimuthal</a:t>
                      </a:r>
                      <a:r>
                        <a:rPr lang="en-US" sz="2400" baseline="0" dirty="0" smtClean="0"/>
                        <a:t> dependence); slow testing</a:t>
                      </a:r>
                      <a:endParaRPr lang="en-US" sz="2400" dirty="0" smtClean="0"/>
                    </a:p>
                  </a:txBody>
                  <a:tcPr/>
                </a:tc>
                <a:tc>
                  <a:txBody>
                    <a:bodyPr/>
                    <a:lstStyle/>
                    <a:p>
                      <a:r>
                        <a:rPr lang="en-US" sz="2400" dirty="0" smtClean="0"/>
                        <a:t>Requires robot and rigorous accounting of angles &amp; rotations</a:t>
                      </a:r>
                      <a:endParaRPr lang="en-US" sz="2400" dirty="0"/>
                    </a:p>
                  </a:txBody>
                  <a:tcPr/>
                </a:tc>
                <a:extLst>
                  <a:ext uri="{0D108BD9-81ED-4DB2-BD59-A6C34878D82A}">
                    <a16:rowId xmlns:a16="http://schemas.microsoft.com/office/drawing/2014/main" val="10004"/>
                  </a:ext>
                </a:extLst>
              </a:tr>
            </a:tbl>
          </a:graphicData>
        </a:graphic>
      </p:graphicFrame>
      <p:sp>
        <p:nvSpPr>
          <p:cNvPr id="7" name="Slide Number Placeholder 6"/>
          <p:cNvSpPr>
            <a:spLocks noGrp="1"/>
          </p:cNvSpPr>
          <p:nvPr>
            <p:ph type="sldNum" sz="quarter" idx="12"/>
          </p:nvPr>
        </p:nvSpPr>
        <p:spPr/>
        <p:txBody>
          <a:bodyPr/>
          <a:lstStyle/>
          <a:p>
            <a:pPr>
              <a:defRPr/>
            </a:pPr>
            <a:fld id="{D6E38F1A-3063-45E6-869A-F038BD3F63C9}" type="slidenum">
              <a:rPr lang="en-US" smtClean="0"/>
              <a:pPr>
                <a:defRPr/>
              </a:pPr>
              <a:t>29</a:t>
            </a:fld>
            <a:endParaRPr lang="en-US"/>
          </a:p>
        </p:txBody>
      </p:sp>
      <p:sp>
        <p:nvSpPr>
          <p:cNvPr id="2" name="Footer Placeholder 1"/>
          <p:cNvSpPr>
            <a:spLocks noGrp="1"/>
          </p:cNvSpPr>
          <p:nvPr>
            <p:ph type="ftr" sz="quarter" idx="11"/>
          </p:nvPr>
        </p:nvSpPr>
        <p:spPr/>
        <p:txBody>
          <a:bodyPr/>
          <a:lstStyle/>
          <a:p>
            <a:pPr>
              <a:defRPr/>
            </a:pPr>
            <a:r>
              <a:rPr lang="en-US" smtClean="0"/>
              <a:t>GNSS Antenna Calibration at NGS</a:t>
            </a: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Antcal</a:t>
            </a:r>
            <a:r>
              <a:rPr lang="en-US" dirty="0" smtClean="0"/>
              <a:t> Team</a:t>
            </a:r>
            <a:br>
              <a:rPr lang="en-US" dirty="0" smtClean="0"/>
            </a:br>
            <a:r>
              <a:rPr lang="en-US" dirty="0" smtClean="0">
                <a:hlinkClick r:id="rId2"/>
              </a:rPr>
              <a:t>ngs.antcal@noaa.gov</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3228925"/>
              </p:ext>
            </p:extLst>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07F78AA1-1663-44D5-9C7A-BCDF66DAE6CC}" type="slidenum">
              <a:rPr lang="en-US" smtClean="0"/>
              <a:pPr>
                <a:defRPr/>
              </a:pPr>
              <a:t>3</a:t>
            </a:fld>
            <a:endParaRPr lang="en-US"/>
          </a:p>
        </p:txBody>
      </p:sp>
      <p:sp>
        <p:nvSpPr>
          <p:cNvPr id="3" name="Footer Placeholder 2"/>
          <p:cNvSpPr>
            <a:spLocks noGrp="1"/>
          </p:cNvSpPr>
          <p:nvPr>
            <p:ph type="ftr" sz="quarter" idx="11"/>
          </p:nvPr>
        </p:nvSpPr>
        <p:spPr/>
        <p:txBody>
          <a:bodyPr/>
          <a:lstStyle/>
          <a:p>
            <a:pPr>
              <a:defRPr/>
            </a:pPr>
            <a:r>
              <a:rPr lang="en-US" smtClean="0"/>
              <a:t>GNSS Antenna Calibration at NGS</a:t>
            </a:r>
            <a:endParaRPr lang="en-US"/>
          </a:p>
        </p:txBody>
      </p:sp>
    </p:spTree>
    <p:extLst>
      <p:ext uri="{BB962C8B-B14F-4D97-AF65-F5344CB8AC3E}">
        <p14:creationId xmlns:p14="http://schemas.microsoft.com/office/powerpoint/2010/main" val="9241029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5943600" cy="1143000"/>
          </a:xfrm>
        </p:spPr>
        <p:txBody>
          <a:bodyPr/>
          <a:lstStyle/>
          <a:p>
            <a:r>
              <a:rPr lang="en-US" dirty="0" smtClean="0"/>
              <a:t>What’s the robot for?</a:t>
            </a:r>
            <a:endParaRPr lang="en-US" dirty="0"/>
          </a:p>
        </p:txBody>
      </p:sp>
      <p:sp>
        <p:nvSpPr>
          <p:cNvPr id="3" name="Content Placeholder 2"/>
          <p:cNvSpPr>
            <a:spLocks noGrp="1"/>
          </p:cNvSpPr>
          <p:nvPr>
            <p:ph idx="1"/>
          </p:nvPr>
        </p:nvSpPr>
        <p:spPr>
          <a:xfrm>
            <a:off x="589058" y="1631268"/>
            <a:ext cx="4572577" cy="4525963"/>
          </a:xfrm>
        </p:spPr>
        <p:txBody>
          <a:bodyPr/>
          <a:lstStyle/>
          <a:p>
            <a:r>
              <a:rPr lang="en-US" dirty="0" smtClean="0"/>
              <a:t>Receive signals at all possible angles</a:t>
            </a:r>
          </a:p>
          <a:p>
            <a:r>
              <a:rPr lang="en-US" dirty="0" smtClean="0"/>
              <a:t>Move antenna precisely (0.2 mm or better)</a:t>
            </a:r>
          </a:p>
          <a:p>
            <a:r>
              <a:rPr lang="en-US" dirty="0" smtClean="0"/>
              <a:t>Keep antenna fixed in space</a:t>
            </a:r>
          </a:p>
          <a:p>
            <a:r>
              <a:rPr lang="en-US" dirty="0" smtClean="0"/>
              <a:t>Cancel out factors affecting the signal…</a:t>
            </a:r>
            <a:endParaRPr lang="en-US" dirty="0"/>
          </a:p>
        </p:txBody>
      </p:sp>
      <p:sp>
        <p:nvSpPr>
          <p:cNvPr id="4" name="Slide Number Placeholder 3"/>
          <p:cNvSpPr>
            <a:spLocks noGrp="1"/>
          </p:cNvSpPr>
          <p:nvPr>
            <p:ph type="sldNum" sz="quarter" idx="12"/>
          </p:nvPr>
        </p:nvSpPr>
        <p:spPr/>
        <p:txBody>
          <a:bodyPr/>
          <a:lstStyle/>
          <a:p>
            <a:pPr>
              <a:defRPr/>
            </a:pPr>
            <a:fld id="{07F78AA1-1663-44D5-9C7A-BCDF66DAE6CC}" type="slidenum">
              <a:rPr lang="en-US" smtClean="0"/>
              <a:pPr>
                <a:defRPr/>
              </a:pPr>
              <a:t>30</a:t>
            </a:fld>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8180" r="21182"/>
          <a:stretch/>
        </p:blipFill>
        <p:spPr>
          <a:xfrm>
            <a:off x="5197251" y="2318798"/>
            <a:ext cx="2138241" cy="264466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8390" t="4994" r="15890" b="7345"/>
          <a:stretch/>
        </p:blipFill>
        <p:spPr>
          <a:xfrm>
            <a:off x="7889184" y="364531"/>
            <a:ext cx="3276600" cy="3276601"/>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8569" t="4265" r="14282" b="8076"/>
          <a:stretch/>
        </p:blipFill>
        <p:spPr>
          <a:xfrm>
            <a:off x="7853569" y="3641131"/>
            <a:ext cx="3347831" cy="3276600"/>
          </a:xfrm>
          <a:prstGeom prst="rect">
            <a:avLst/>
          </a:prstGeom>
        </p:spPr>
      </p:pic>
      <p:sp>
        <p:nvSpPr>
          <p:cNvPr id="8" name="Footer Placeholder 7"/>
          <p:cNvSpPr>
            <a:spLocks noGrp="1"/>
          </p:cNvSpPr>
          <p:nvPr>
            <p:ph type="ftr" sz="quarter" idx="11"/>
          </p:nvPr>
        </p:nvSpPr>
        <p:spPr/>
        <p:txBody>
          <a:bodyPr/>
          <a:lstStyle/>
          <a:p>
            <a:pPr>
              <a:defRPr/>
            </a:pPr>
            <a:r>
              <a:rPr lang="en-US" smtClean="0"/>
              <a:t>GNSS Antenna Calibration at NGS</a:t>
            </a:r>
            <a:endParaRPr lang="en-US"/>
          </a:p>
        </p:txBody>
      </p:sp>
    </p:spTree>
    <p:extLst>
      <p:ext uri="{BB962C8B-B14F-4D97-AF65-F5344CB8AC3E}">
        <p14:creationId xmlns:p14="http://schemas.microsoft.com/office/powerpoint/2010/main" val="204189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GNSS signals are affected by a lot of stuff</a:t>
            </a:r>
            <a:endParaRPr lang="en-US" dirty="0"/>
          </a:p>
        </p:txBody>
      </p:sp>
      <p:sp>
        <p:nvSpPr>
          <p:cNvPr id="4" name="Footer Placeholder 3"/>
          <p:cNvSpPr>
            <a:spLocks noGrp="1"/>
          </p:cNvSpPr>
          <p:nvPr>
            <p:ph type="ftr" sz="quarter" idx="11"/>
          </p:nvPr>
        </p:nvSpPr>
        <p:spPr/>
        <p:txBody>
          <a:bodyPr/>
          <a:lstStyle/>
          <a:p>
            <a:pPr>
              <a:defRPr/>
            </a:pPr>
            <a:r>
              <a:rPr lang="en-US" smtClean="0"/>
              <a:t>GNSS Antenna Calibration at NGS</a:t>
            </a:r>
            <a:endParaRPr lang="en-US"/>
          </a:p>
        </p:txBody>
      </p:sp>
      <p:sp>
        <p:nvSpPr>
          <p:cNvPr id="5" name="Slide Number Placeholder 4"/>
          <p:cNvSpPr>
            <a:spLocks noGrp="1"/>
          </p:cNvSpPr>
          <p:nvPr>
            <p:ph type="sldNum" sz="quarter" idx="12"/>
          </p:nvPr>
        </p:nvSpPr>
        <p:spPr/>
        <p:txBody>
          <a:bodyPr/>
          <a:lstStyle/>
          <a:p>
            <a:pPr>
              <a:defRPr/>
            </a:pPr>
            <a:fld id="{07F78AA1-1663-44D5-9C7A-BCDF66DAE6CC}" type="slidenum">
              <a:rPr lang="en-US" smtClean="0"/>
              <a:pPr>
                <a:defRPr/>
              </a:pPr>
              <a:t>31</a:t>
            </a:fld>
            <a:endParaRPr lang="en-US"/>
          </a:p>
        </p:txBody>
      </p:sp>
      <p:pic>
        <p:nvPicPr>
          <p:cNvPr id="2050" name="Picture 2" descr="GPS signal propagation | Download Scientific Diagra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59222" y="1710611"/>
            <a:ext cx="6073556" cy="42918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59222" y="2819400"/>
            <a:ext cx="979378"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Brace 6"/>
          <p:cNvSpPr/>
          <p:nvPr/>
        </p:nvSpPr>
        <p:spPr>
          <a:xfrm>
            <a:off x="1752600" y="1625997"/>
            <a:ext cx="990600" cy="4291806"/>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8" name="TextBox 7"/>
          <p:cNvSpPr txBox="1"/>
          <p:nvPr/>
        </p:nvSpPr>
        <p:spPr>
          <a:xfrm>
            <a:off x="457200" y="1981200"/>
            <a:ext cx="1676400" cy="2308324"/>
          </a:xfrm>
          <a:prstGeom prst="rect">
            <a:avLst/>
          </a:prstGeom>
          <a:noFill/>
        </p:spPr>
        <p:txBody>
          <a:bodyPr wrap="square" rtlCol="0">
            <a:spAutoFit/>
          </a:bodyPr>
          <a:lstStyle/>
          <a:p>
            <a:r>
              <a:rPr lang="en-US" sz="2400" dirty="0" smtClean="0"/>
              <a:t>All these factors influence the GNSS phase observation</a:t>
            </a:r>
            <a:endParaRPr lang="en-US" sz="2400" dirty="0"/>
          </a:p>
        </p:txBody>
      </p:sp>
      <p:sp>
        <p:nvSpPr>
          <p:cNvPr id="9" name="Rounded Rectangle 8"/>
          <p:cNvSpPr/>
          <p:nvPr/>
        </p:nvSpPr>
        <p:spPr>
          <a:xfrm>
            <a:off x="7391400" y="2133600"/>
            <a:ext cx="381000" cy="457200"/>
          </a:xfrm>
          <a:prstGeom prst="roundRect">
            <a:avLst/>
          </a:prstGeom>
          <a:no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0" name="TextBox 9"/>
          <p:cNvSpPr txBox="1"/>
          <p:nvPr/>
        </p:nvSpPr>
        <p:spPr>
          <a:xfrm>
            <a:off x="9982199" y="1752600"/>
            <a:ext cx="2070847" cy="3046988"/>
          </a:xfrm>
          <a:prstGeom prst="rect">
            <a:avLst/>
          </a:prstGeom>
          <a:noFill/>
        </p:spPr>
        <p:txBody>
          <a:bodyPr wrap="square" rtlCol="0">
            <a:spAutoFit/>
          </a:bodyPr>
          <a:lstStyle/>
          <a:p>
            <a:r>
              <a:rPr lang="en-US" sz="2400" dirty="0" smtClean="0"/>
              <a:t>Antenna calibration requires removing all the factors to isolate “antenna effects”</a:t>
            </a:r>
            <a:endParaRPr lang="en-US" sz="2400" dirty="0"/>
          </a:p>
        </p:txBody>
      </p:sp>
      <p:cxnSp>
        <p:nvCxnSpPr>
          <p:cNvPr id="12" name="Straight Arrow Connector 11"/>
          <p:cNvCxnSpPr>
            <a:stCxn id="10" idx="1"/>
            <a:endCxn id="9" idx="3"/>
          </p:cNvCxnSpPr>
          <p:nvPr/>
        </p:nvCxnSpPr>
        <p:spPr>
          <a:xfrm flipH="1" flipV="1">
            <a:off x="7772400" y="2362200"/>
            <a:ext cx="2209799" cy="91389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52067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26" presetClass="emph" presetSubtype="0" fill="hold" grpId="0" nodeType="withEffect">
                                  <p:stCondLst>
                                    <p:cond delay="0"/>
                                  </p:stCondLst>
                                  <p:childTnLst>
                                    <p:animEffect transition="out" filter="fade">
                                      <p:cBhvr>
                                        <p:cTn id="16" dur="500" tmFilter="0, 0; .2, .5; .8, .5; 1, 0"/>
                                        <p:tgtEl>
                                          <p:spTgt spid="9"/>
                                        </p:tgtEl>
                                      </p:cBhvr>
                                    </p:animEffect>
                                    <p:animScale>
                                      <p:cBhvr>
                                        <p:cTn id="1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antenna + math = everything but `antenna effects` cancel out</a:t>
            </a:r>
            <a:endParaRPr lang="en-US" dirty="0"/>
          </a:p>
        </p:txBody>
      </p:sp>
      <p:sp>
        <p:nvSpPr>
          <p:cNvPr id="3" name="Content Placeholder 2"/>
          <p:cNvSpPr>
            <a:spLocks noGrp="1"/>
          </p:cNvSpPr>
          <p:nvPr>
            <p:ph idx="1"/>
          </p:nvPr>
        </p:nvSpPr>
        <p:spPr>
          <a:xfrm>
            <a:off x="457200" y="1600203"/>
            <a:ext cx="4541106" cy="4525963"/>
          </a:xfrm>
        </p:spPr>
        <p:txBody>
          <a:bodyPr/>
          <a:lstStyle/>
          <a:p>
            <a:pPr marL="0" indent="0">
              <a:buNone/>
            </a:pPr>
            <a:r>
              <a:rPr lang="en-US" dirty="0"/>
              <a:t>1) Station differences</a:t>
            </a:r>
          </a:p>
          <a:p>
            <a:pPr marL="0" indent="0">
              <a:buNone/>
            </a:pPr>
            <a:r>
              <a:rPr lang="en-US" i="1" dirty="0" smtClean="0"/>
              <a:t>     </a:t>
            </a:r>
            <a:r>
              <a:rPr lang="en-US" sz="2800" i="1" dirty="0" smtClean="0"/>
              <a:t>satellite clocks</a:t>
            </a:r>
          </a:p>
          <a:p>
            <a:pPr marL="0" indent="0">
              <a:buNone/>
            </a:pPr>
            <a:r>
              <a:rPr lang="en-US" sz="2800" i="1" dirty="0"/>
              <a:t> </a:t>
            </a:r>
            <a:r>
              <a:rPr lang="en-US" sz="2800" i="1" dirty="0" smtClean="0"/>
              <a:t>    ionosphere</a:t>
            </a:r>
          </a:p>
          <a:p>
            <a:pPr marL="0" indent="0">
              <a:buNone/>
            </a:pPr>
            <a:r>
              <a:rPr lang="en-US" sz="2800" i="1" dirty="0"/>
              <a:t> </a:t>
            </a:r>
            <a:r>
              <a:rPr lang="en-US" sz="2800" i="1" dirty="0" smtClean="0"/>
              <a:t>    troposphere</a:t>
            </a:r>
            <a:endParaRPr lang="en-US" sz="2800" i="1" dirty="0"/>
          </a:p>
          <a:p>
            <a:pPr marL="0" indent="0">
              <a:buNone/>
            </a:pPr>
            <a:r>
              <a:rPr lang="en-US" dirty="0"/>
              <a:t>2) Satellite differences</a:t>
            </a:r>
          </a:p>
          <a:p>
            <a:pPr marL="0" indent="0">
              <a:buNone/>
            </a:pPr>
            <a:r>
              <a:rPr lang="en-US" i="1" dirty="0" smtClean="0"/>
              <a:t>     </a:t>
            </a:r>
            <a:r>
              <a:rPr lang="en-US" sz="2800" i="1" dirty="0" smtClean="0"/>
              <a:t>receiver </a:t>
            </a:r>
            <a:r>
              <a:rPr lang="en-US" sz="2800" i="1" dirty="0"/>
              <a:t>clocks</a:t>
            </a:r>
          </a:p>
          <a:p>
            <a:pPr marL="0" indent="0">
              <a:buNone/>
            </a:pPr>
            <a:r>
              <a:rPr lang="en-US" dirty="0"/>
              <a:t>3) Time differences</a:t>
            </a:r>
          </a:p>
          <a:p>
            <a:pPr marL="0" indent="0">
              <a:buNone/>
            </a:pPr>
            <a:r>
              <a:rPr lang="en-US" sz="2800" i="1" dirty="0" smtClean="0"/>
              <a:t>     multipath</a:t>
            </a:r>
          </a:p>
          <a:p>
            <a:pPr marL="0" indent="0">
              <a:buNone/>
            </a:pPr>
            <a:r>
              <a:rPr lang="en-US" sz="2800" i="1" dirty="0"/>
              <a:t> </a:t>
            </a:r>
            <a:r>
              <a:rPr lang="en-US" sz="2800" i="1" dirty="0" smtClean="0"/>
              <a:t>    reference ant. </a:t>
            </a:r>
            <a:r>
              <a:rPr lang="en-US" sz="2800" i="1" dirty="0" err="1" smtClean="0"/>
              <a:t>calib</a:t>
            </a:r>
            <a:r>
              <a:rPr lang="en-US" sz="2800" i="1" dirty="0" smtClean="0"/>
              <a:t>.</a:t>
            </a:r>
            <a:endParaRPr lang="en-US" sz="2800" i="1" dirty="0"/>
          </a:p>
          <a:p>
            <a:endParaRPr lang="en-US" dirty="0"/>
          </a:p>
        </p:txBody>
      </p:sp>
      <p:sp>
        <p:nvSpPr>
          <p:cNvPr id="4" name="Slide Number Placeholder 3"/>
          <p:cNvSpPr>
            <a:spLocks noGrp="1"/>
          </p:cNvSpPr>
          <p:nvPr>
            <p:ph type="sldNum" sz="quarter" idx="12"/>
          </p:nvPr>
        </p:nvSpPr>
        <p:spPr>
          <a:xfrm>
            <a:off x="8915400" y="6324600"/>
            <a:ext cx="2844800" cy="365125"/>
          </a:xfrm>
        </p:spPr>
        <p:txBody>
          <a:bodyPr/>
          <a:lstStyle/>
          <a:p>
            <a:pPr>
              <a:defRPr/>
            </a:pPr>
            <a:fld id="{07F78AA1-1663-44D5-9C7A-BCDF66DAE6CC}" type="slidenum">
              <a:rPr lang="en-US" smtClean="0"/>
              <a:pPr>
                <a:defRPr/>
              </a:pPr>
              <a:t>32</a:t>
            </a:fld>
            <a:endParaRPr lang="en-US" dirty="0"/>
          </a:p>
        </p:txBody>
      </p:sp>
      <p:grpSp>
        <p:nvGrpSpPr>
          <p:cNvPr id="10" name="Group 9"/>
          <p:cNvGrpSpPr/>
          <p:nvPr/>
        </p:nvGrpSpPr>
        <p:grpSpPr>
          <a:xfrm rot="20910765">
            <a:off x="7493313" y="1838244"/>
            <a:ext cx="502920" cy="411480"/>
            <a:chOff x="2560320" y="2651760"/>
            <a:chExt cx="670560" cy="548640"/>
          </a:xfrm>
          <a:solidFill>
            <a:schemeClr val="accent2">
              <a:lumMod val="40000"/>
              <a:lumOff val="60000"/>
            </a:schemeClr>
          </a:solidFill>
        </p:grpSpPr>
        <p:sp>
          <p:nvSpPr>
            <p:cNvPr id="11" name="Oval 10"/>
            <p:cNvSpPr/>
            <p:nvPr/>
          </p:nvSpPr>
          <p:spPr>
            <a:xfrm>
              <a:off x="2743200" y="2743200"/>
              <a:ext cx="304800" cy="3048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p:cNvSpPr/>
            <p:nvPr/>
          </p:nvSpPr>
          <p:spPr>
            <a:xfrm>
              <a:off x="2560320" y="2651760"/>
              <a:ext cx="182880" cy="54864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3048000" y="2651760"/>
              <a:ext cx="182880" cy="54864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4" name="Group 13"/>
          <p:cNvGrpSpPr/>
          <p:nvPr/>
        </p:nvGrpSpPr>
        <p:grpSpPr>
          <a:xfrm rot="2869377">
            <a:off x="10086339" y="2120790"/>
            <a:ext cx="502920" cy="411480"/>
            <a:chOff x="2560320" y="2651760"/>
            <a:chExt cx="670560" cy="548640"/>
          </a:xfrm>
          <a:solidFill>
            <a:schemeClr val="accent3">
              <a:lumMod val="40000"/>
              <a:lumOff val="60000"/>
            </a:schemeClr>
          </a:solidFill>
        </p:grpSpPr>
        <p:sp>
          <p:nvSpPr>
            <p:cNvPr id="15" name="Oval 14"/>
            <p:cNvSpPr/>
            <p:nvPr/>
          </p:nvSpPr>
          <p:spPr>
            <a:xfrm>
              <a:off x="2743200" y="2743200"/>
              <a:ext cx="304800" cy="3048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p:nvSpPr>
          <p:spPr>
            <a:xfrm>
              <a:off x="2560320" y="2651760"/>
              <a:ext cx="182880" cy="54864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p:cNvSpPr/>
            <p:nvPr/>
          </p:nvSpPr>
          <p:spPr>
            <a:xfrm>
              <a:off x="3048000" y="2651760"/>
              <a:ext cx="182880" cy="54864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6" name="TextBox 25"/>
          <p:cNvSpPr txBox="1"/>
          <p:nvPr/>
        </p:nvSpPr>
        <p:spPr>
          <a:xfrm>
            <a:off x="8238958" y="4257687"/>
            <a:ext cx="2234075" cy="830997"/>
          </a:xfrm>
          <a:prstGeom prst="rect">
            <a:avLst/>
          </a:prstGeom>
          <a:noFill/>
        </p:spPr>
        <p:txBody>
          <a:bodyPr wrap="square" rtlCol="0">
            <a:spAutoFit/>
          </a:bodyPr>
          <a:lstStyle/>
          <a:p>
            <a:pPr algn="ctr"/>
            <a:r>
              <a:rPr lang="en-US" sz="2400" dirty="0" smtClean="0"/>
              <a:t>Reference</a:t>
            </a:r>
          </a:p>
          <a:p>
            <a:pPr algn="ctr"/>
            <a:r>
              <a:rPr lang="en-US" sz="2400" dirty="0" smtClean="0"/>
              <a:t>(nearby pier)</a:t>
            </a:r>
            <a:endParaRPr lang="en-US" sz="2400" dirty="0"/>
          </a:p>
        </p:txBody>
      </p:sp>
      <p:sp>
        <p:nvSpPr>
          <p:cNvPr id="27" name="TextBox 26"/>
          <p:cNvSpPr txBox="1"/>
          <p:nvPr/>
        </p:nvSpPr>
        <p:spPr>
          <a:xfrm>
            <a:off x="5658134" y="4248529"/>
            <a:ext cx="2374036" cy="830997"/>
          </a:xfrm>
          <a:prstGeom prst="rect">
            <a:avLst/>
          </a:prstGeom>
          <a:noFill/>
        </p:spPr>
        <p:txBody>
          <a:bodyPr wrap="square" rtlCol="0">
            <a:spAutoFit/>
          </a:bodyPr>
          <a:lstStyle/>
          <a:p>
            <a:pPr algn="ctr"/>
            <a:r>
              <a:rPr lang="en-US" sz="2400" dirty="0"/>
              <a:t>Test</a:t>
            </a:r>
          </a:p>
          <a:p>
            <a:pPr algn="ctr"/>
            <a:r>
              <a:rPr lang="en-US" sz="2400" dirty="0" smtClean="0"/>
              <a:t>(end of robot</a:t>
            </a:r>
            <a:r>
              <a:rPr lang="en-US" sz="2400" dirty="0"/>
              <a:t>)</a:t>
            </a:r>
          </a:p>
        </p:txBody>
      </p:sp>
      <p:grpSp>
        <p:nvGrpSpPr>
          <p:cNvPr id="49" name="Group 48"/>
          <p:cNvGrpSpPr/>
          <p:nvPr/>
        </p:nvGrpSpPr>
        <p:grpSpPr>
          <a:xfrm>
            <a:off x="8538562" y="3292427"/>
            <a:ext cx="1607439" cy="616754"/>
            <a:chOff x="8538562" y="3292427"/>
            <a:chExt cx="1607439" cy="616754"/>
          </a:xfrm>
        </p:grpSpPr>
        <p:grpSp>
          <p:nvGrpSpPr>
            <p:cNvPr id="6" name="Group 5"/>
            <p:cNvGrpSpPr/>
            <p:nvPr/>
          </p:nvGrpSpPr>
          <p:grpSpPr>
            <a:xfrm>
              <a:off x="8538562" y="3292427"/>
              <a:ext cx="1607439" cy="616754"/>
              <a:chOff x="-190500" y="473878"/>
              <a:chExt cx="2438400" cy="943760"/>
            </a:xfrm>
            <a:solidFill>
              <a:schemeClr val="bg2">
                <a:lumMod val="75000"/>
              </a:schemeClr>
            </a:solidFill>
          </p:grpSpPr>
          <p:sp>
            <p:nvSpPr>
              <p:cNvPr id="7" name="Oval 6"/>
              <p:cNvSpPr/>
              <p:nvPr/>
            </p:nvSpPr>
            <p:spPr>
              <a:xfrm>
                <a:off x="571500" y="473878"/>
                <a:ext cx="914400" cy="36879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85800" y="1143000"/>
                <a:ext cx="685800" cy="274638"/>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90500" y="708817"/>
                <a:ext cx="2438400" cy="503238"/>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Oval 4"/>
            <p:cNvSpPr>
              <a:spLocks noChangeAspect="1"/>
            </p:cNvSpPr>
            <p:nvPr/>
          </p:nvSpPr>
          <p:spPr>
            <a:xfrm>
              <a:off x="9284502" y="3354521"/>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Plus 55"/>
          <p:cNvSpPr>
            <a:spLocks noChangeAspect="1"/>
          </p:cNvSpPr>
          <p:nvPr/>
        </p:nvSpPr>
        <p:spPr>
          <a:xfrm>
            <a:off x="9182261" y="3768345"/>
            <a:ext cx="320040" cy="32004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p:cNvGrpSpPr/>
          <p:nvPr/>
        </p:nvGrpSpPr>
        <p:grpSpPr>
          <a:xfrm>
            <a:off x="10527272" y="4172696"/>
            <a:ext cx="1568848" cy="982662"/>
            <a:chOff x="10337800" y="846138"/>
            <a:chExt cx="1568848" cy="982662"/>
          </a:xfrm>
        </p:grpSpPr>
        <p:sp>
          <p:nvSpPr>
            <p:cNvPr id="60" name="Rounded Rectangle 59"/>
            <p:cNvSpPr/>
            <p:nvPr/>
          </p:nvSpPr>
          <p:spPr>
            <a:xfrm>
              <a:off x="10337800" y="846138"/>
              <a:ext cx="1422400" cy="982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Plus 56"/>
            <p:cNvSpPr>
              <a:spLocks noChangeAspect="1"/>
            </p:cNvSpPr>
            <p:nvPr/>
          </p:nvSpPr>
          <p:spPr>
            <a:xfrm>
              <a:off x="10576560" y="914400"/>
              <a:ext cx="320040" cy="32004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a:spLocks noChangeAspect="1"/>
            </p:cNvSpPr>
            <p:nvPr/>
          </p:nvSpPr>
          <p:spPr>
            <a:xfrm>
              <a:off x="10639740" y="1390094"/>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10922337" y="908454"/>
              <a:ext cx="984311" cy="830997"/>
            </a:xfrm>
            <a:prstGeom prst="rect">
              <a:avLst/>
            </a:prstGeom>
            <a:noFill/>
          </p:spPr>
          <p:txBody>
            <a:bodyPr wrap="square" rtlCol="0">
              <a:spAutoFit/>
            </a:bodyPr>
            <a:lstStyle/>
            <a:p>
              <a:r>
                <a:rPr lang="en-US" sz="2400" dirty="0" smtClean="0"/>
                <a:t>GRP</a:t>
              </a:r>
            </a:p>
            <a:p>
              <a:r>
                <a:rPr lang="en-US" sz="2400" dirty="0" smtClean="0"/>
                <a:t>PCO</a:t>
              </a:r>
              <a:endParaRPr lang="en-US" sz="2400" dirty="0"/>
            </a:p>
          </p:txBody>
        </p:sp>
      </p:grpSp>
      <p:cxnSp>
        <p:nvCxnSpPr>
          <p:cNvPr id="25" name="Straight Arrow Connector 24"/>
          <p:cNvCxnSpPr>
            <a:cxnSpLocks noChangeAspect="1"/>
          </p:cNvCxnSpPr>
          <p:nvPr/>
        </p:nvCxnSpPr>
        <p:spPr>
          <a:xfrm flipH="1">
            <a:off x="9355996" y="2819400"/>
            <a:ext cx="1370080" cy="68580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9101340" y="2476532"/>
            <a:ext cx="314756" cy="99046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6674459" y="5334000"/>
            <a:ext cx="4213086" cy="400110"/>
          </a:xfrm>
          <a:prstGeom prst="rect">
            <a:avLst/>
          </a:prstGeom>
          <a:noFill/>
        </p:spPr>
        <p:txBody>
          <a:bodyPr wrap="square" rtlCol="0">
            <a:spAutoFit/>
          </a:bodyPr>
          <a:lstStyle/>
          <a:p>
            <a:r>
              <a:rPr lang="en-US" sz="2000" b="1" dirty="0" smtClean="0"/>
              <a:t>Time</a:t>
            </a:r>
            <a:r>
              <a:rPr lang="en-US" sz="2000" b="1" baseline="-25000" dirty="0" smtClean="0"/>
              <a:t>2</a:t>
            </a:r>
            <a:r>
              <a:rPr lang="en-US" sz="2000" b="1" dirty="0" smtClean="0"/>
              <a:t> minus Time</a:t>
            </a:r>
            <a:r>
              <a:rPr lang="en-US" sz="2000" b="1" baseline="-25000" dirty="0" smtClean="0"/>
              <a:t>1</a:t>
            </a:r>
            <a:r>
              <a:rPr lang="en-US" sz="2000" b="1" dirty="0" smtClean="0"/>
              <a:t> = 1-3 seconds</a:t>
            </a:r>
            <a:endParaRPr lang="en-US" sz="2000" b="1" dirty="0"/>
          </a:p>
        </p:txBody>
      </p:sp>
      <p:grpSp>
        <p:nvGrpSpPr>
          <p:cNvPr id="71" name="Group 70"/>
          <p:cNvGrpSpPr/>
          <p:nvPr/>
        </p:nvGrpSpPr>
        <p:grpSpPr>
          <a:xfrm>
            <a:off x="4546064" y="1623181"/>
            <a:ext cx="4572000" cy="4572000"/>
            <a:chOff x="4546064" y="1623181"/>
            <a:chExt cx="4572000" cy="4572000"/>
          </a:xfrm>
        </p:grpSpPr>
        <p:grpSp>
          <p:nvGrpSpPr>
            <p:cNvPr id="50" name="Group 49"/>
            <p:cNvGrpSpPr/>
            <p:nvPr/>
          </p:nvGrpSpPr>
          <p:grpSpPr>
            <a:xfrm>
              <a:off x="6041433" y="3292427"/>
              <a:ext cx="1607439" cy="616754"/>
              <a:chOff x="8538562" y="3292427"/>
              <a:chExt cx="1607439" cy="616754"/>
            </a:xfrm>
          </p:grpSpPr>
          <p:grpSp>
            <p:nvGrpSpPr>
              <p:cNvPr id="51" name="Group 50"/>
              <p:cNvGrpSpPr/>
              <p:nvPr/>
            </p:nvGrpSpPr>
            <p:grpSpPr>
              <a:xfrm>
                <a:off x="8538562" y="3292427"/>
                <a:ext cx="1607439" cy="616754"/>
                <a:chOff x="-190500" y="473878"/>
                <a:chExt cx="2438400" cy="943760"/>
              </a:xfrm>
              <a:solidFill>
                <a:schemeClr val="bg2">
                  <a:lumMod val="75000"/>
                </a:schemeClr>
              </a:solidFill>
            </p:grpSpPr>
            <p:sp>
              <p:nvSpPr>
                <p:cNvPr id="53" name="Oval 52"/>
                <p:cNvSpPr/>
                <p:nvPr/>
              </p:nvSpPr>
              <p:spPr>
                <a:xfrm>
                  <a:off x="571500" y="473878"/>
                  <a:ext cx="914400" cy="368798"/>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685800" y="1143000"/>
                  <a:ext cx="685800" cy="274638"/>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190500" y="708817"/>
                  <a:ext cx="2438400" cy="503238"/>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Oval 51"/>
              <p:cNvSpPr>
                <a:spLocks noChangeAspect="1"/>
              </p:cNvSpPr>
              <p:nvPr/>
            </p:nvSpPr>
            <p:spPr>
              <a:xfrm>
                <a:off x="9284502" y="3354521"/>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Rectangle 62"/>
            <p:cNvSpPr>
              <a:spLocks noChangeAspect="1"/>
            </p:cNvSpPr>
            <p:nvPr/>
          </p:nvSpPr>
          <p:spPr>
            <a:xfrm>
              <a:off x="4546064" y="1623181"/>
              <a:ext cx="4572000" cy="457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Arrow Connector 17"/>
            <p:cNvCxnSpPr/>
            <p:nvPr/>
          </p:nvCxnSpPr>
          <p:spPr>
            <a:xfrm flipH="1">
              <a:off x="6853202" y="2497572"/>
              <a:ext cx="1913887" cy="958005"/>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597750" y="2462250"/>
              <a:ext cx="314756" cy="99046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6898461" y="2667000"/>
            <a:ext cx="2169339" cy="993327"/>
            <a:chOff x="6439066" y="2669765"/>
            <a:chExt cx="2169339" cy="993327"/>
          </a:xfrm>
        </p:grpSpPr>
        <p:cxnSp>
          <p:nvCxnSpPr>
            <p:cNvPr id="67" name="Straight Arrow Connector 66"/>
            <p:cNvCxnSpPr/>
            <p:nvPr/>
          </p:nvCxnSpPr>
          <p:spPr>
            <a:xfrm flipH="1">
              <a:off x="6694518" y="2705087"/>
              <a:ext cx="1913887" cy="958005"/>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6439066" y="2669765"/>
              <a:ext cx="314756" cy="99046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a:off x="6041433" y="3292427"/>
            <a:ext cx="1607439" cy="616754"/>
            <a:chOff x="8538562" y="3292427"/>
            <a:chExt cx="1607439" cy="616754"/>
          </a:xfrm>
        </p:grpSpPr>
        <p:grpSp>
          <p:nvGrpSpPr>
            <p:cNvPr id="87" name="Group 86"/>
            <p:cNvGrpSpPr/>
            <p:nvPr/>
          </p:nvGrpSpPr>
          <p:grpSpPr>
            <a:xfrm>
              <a:off x="8538562" y="3292427"/>
              <a:ext cx="1607439" cy="616754"/>
              <a:chOff x="-190500" y="473878"/>
              <a:chExt cx="2438400" cy="943760"/>
            </a:xfrm>
            <a:solidFill>
              <a:schemeClr val="bg2">
                <a:lumMod val="75000"/>
              </a:schemeClr>
            </a:solidFill>
          </p:grpSpPr>
          <p:sp>
            <p:nvSpPr>
              <p:cNvPr id="89" name="Oval 88"/>
              <p:cNvSpPr/>
              <p:nvPr/>
            </p:nvSpPr>
            <p:spPr>
              <a:xfrm>
                <a:off x="571500" y="473878"/>
                <a:ext cx="914400" cy="368798"/>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685800" y="1143000"/>
                <a:ext cx="685800" cy="274638"/>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190500" y="708817"/>
                <a:ext cx="2438400" cy="503238"/>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Oval 87"/>
            <p:cNvSpPr>
              <a:spLocks noChangeAspect="1"/>
            </p:cNvSpPr>
            <p:nvPr/>
          </p:nvSpPr>
          <p:spPr>
            <a:xfrm>
              <a:off x="9284502" y="3354521"/>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5" name="Straight Arrow Connector 84"/>
          <p:cNvCxnSpPr/>
          <p:nvPr/>
        </p:nvCxnSpPr>
        <p:spPr>
          <a:xfrm flipH="1">
            <a:off x="6853202" y="2497572"/>
            <a:ext cx="1913887" cy="958005"/>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6597750" y="2462250"/>
            <a:ext cx="314756" cy="99046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9" name="Plus 28"/>
          <p:cNvSpPr>
            <a:spLocks noChangeAspect="1"/>
          </p:cNvSpPr>
          <p:nvPr/>
        </p:nvSpPr>
        <p:spPr>
          <a:xfrm>
            <a:off x="6685132" y="3749161"/>
            <a:ext cx="320040" cy="32004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a:off x="7881469" y="4084434"/>
            <a:ext cx="1008524" cy="400110"/>
          </a:xfrm>
          <a:prstGeom prst="rect">
            <a:avLst/>
          </a:prstGeom>
          <a:noFill/>
        </p:spPr>
        <p:txBody>
          <a:bodyPr wrap="square" rtlCol="0">
            <a:spAutoFit/>
          </a:bodyPr>
          <a:lstStyle/>
          <a:p>
            <a:r>
              <a:rPr lang="en-US" sz="2000" b="1" dirty="0" smtClean="0"/>
              <a:t>Time</a:t>
            </a:r>
            <a:r>
              <a:rPr lang="en-US" sz="2000" b="1" baseline="-25000" dirty="0"/>
              <a:t>1</a:t>
            </a:r>
            <a:endParaRPr lang="en-US" sz="2000" b="1" dirty="0"/>
          </a:p>
        </p:txBody>
      </p:sp>
      <p:sp>
        <p:nvSpPr>
          <p:cNvPr id="93" name="TextBox 92"/>
          <p:cNvSpPr txBox="1"/>
          <p:nvPr/>
        </p:nvSpPr>
        <p:spPr>
          <a:xfrm>
            <a:off x="7668805" y="2643258"/>
            <a:ext cx="1008524" cy="400110"/>
          </a:xfrm>
          <a:prstGeom prst="rect">
            <a:avLst/>
          </a:prstGeom>
          <a:noFill/>
        </p:spPr>
        <p:txBody>
          <a:bodyPr wrap="square" rtlCol="0">
            <a:spAutoFit/>
          </a:bodyPr>
          <a:lstStyle/>
          <a:p>
            <a:r>
              <a:rPr lang="en-US" sz="2000" b="1" dirty="0" smtClean="0"/>
              <a:t>Time</a:t>
            </a:r>
            <a:r>
              <a:rPr lang="en-US" sz="2000" b="1" baseline="-25000" dirty="0" smtClean="0"/>
              <a:t>2</a:t>
            </a:r>
            <a:endParaRPr lang="en-US" sz="2000" b="1" dirty="0"/>
          </a:p>
        </p:txBody>
      </p:sp>
      <p:sp>
        <p:nvSpPr>
          <p:cNvPr id="19" name="TextBox 18"/>
          <p:cNvSpPr txBox="1"/>
          <p:nvPr/>
        </p:nvSpPr>
        <p:spPr>
          <a:xfrm>
            <a:off x="5726026" y="6031468"/>
            <a:ext cx="5625072" cy="369332"/>
          </a:xfrm>
          <a:prstGeom prst="rect">
            <a:avLst/>
          </a:prstGeom>
          <a:noFill/>
        </p:spPr>
        <p:txBody>
          <a:bodyPr wrap="square" rtlCol="0">
            <a:spAutoFit/>
          </a:bodyPr>
          <a:lstStyle/>
          <a:p>
            <a:r>
              <a:rPr lang="en-US" dirty="0" smtClean="0"/>
              <a:t>GRP: Geometric Reference Point (see</a:t>
            </a:r>
            <a:r>
              <a:rPr lang="en-US" i="1" dirty="0" smtClean="0"/>
              <a:t> Blueprint Part 3</a:t>
            </a:r>
            <a:r>
              <a:rPr lang="en-US" dirty="0" smtClean="0"/>
              <a:t>)</a:t>
            </a:r>
            <a:endParaRPr lang="en-US" dirty="0"/>
          </a:p>
        </p:txBody>
      </p:sp>
    </p:spTree>
    <p:extLst>
      <p:ext uri="{BB962C8B-B14F-4D97-AF65-F5344CB8AC3E}">
        <p14:creationId xmlns:p14="http://schemas.microsoft.com/office/powerpoint/2010/main" val="35207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1000"/>
                                  </p:stCondLst>
                                  <p:childTnLst>
                                    <p:set>
                                      <p:cBhvr>
                                        <p:cTn id="33" dur="1" fill="hold">
                                          <p:stCondLst>
                                            <p:cond delay="0"/>
                                          </p:stCondLst>
                                        </p:cTn>
                                        <p:tgtEl>
                                          <p:spTgt spid="3">
                                            <p:txEl>
                                              <p:pRg st="0" end="0"/>
                                            </p:txEl>
                                          </p:spTgt>
                                        </p:tgtEl>
                                        <p:attrNameLst>
                                          <p:attrName>style.visibility</p:attrName>
                                        </p:attrNameLst>
                                      </p:cBhvr>
                                      <p:to>
                                        <p:strVal val="visible"/>
                                      </p:to>
                                    </p:set>
                                  </p:childTnLst>
                                </p:cTn>
                              </p:par>
                            </p:childTnLst>
                          </p:cTn>
                        </p:par>
                        <p:par>
                          <p:cTn id="34" fill="hold">
                            <p:stCondLst>
                              <p:cond delay="1000"/>
                            </p:stCondLst>
                            <p:childTnLst>
                              <p:par>
                                <p:cTn id="35" presetID="1" presetClass="entr" presetSubtype="0" fill="hold" nodeType="after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childTnLst>
                                </p:cTn>
                              </p:par>
                            </p:childTnLst>
                          </p:cTn>
                        </p:par>
                        <p:par>
                          <p:cTn id="37" fill="hold">
                            <p:stCondLst>
                              <p:cond delay="1000"/>
                            </p:stCondLst>
                            <p:childTnLst>
                              <p:par>
                                <p:cTn id="38" presetID="1" presetClass="entr" presetSubtype="0" fill="hold" nodeType="after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childTnLst>
                                </p:cTn>
                              </p:par>
                            </p:childTnLst>
                          </p:cTn>
                        </p:par>
                        <p:par>
                          <p:cTn id="40" fill="hold">
                            <p:stCondLst>
                              <p:cond delay="1000"/>
                            </p:stCondLst>
                            <p:childTnLst>
                              <p:par>
                                <p:cTn id="41" presetID="1" presetClass="entr" presetSubtype="0" fill="hold" nodeType="after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6"/>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nodeType="afterEffect">
                                  <p:stCondLst>
                                    <p:cond delay="1000"/>
                                  </p:stCondLst>
                                  <p:childTnLst>
                                    <p:set>
                                      <p:cBhvr>
                                        <p:cTn id="53" dur="1" fill="hold">
                                          <p:stCondLst>
                                            <p:cond delay="0"/>
                                          </p:stCondLst>
                                        </p:cTn>
                                        <p:tgtEl>
                                          <p:spTgt spid="3">
                                            <p:txEl>
                                              <p:pRg st="4" end="4"/>
                                            </p:txEl>
                                          </p:spTgt>
                                        </p:tgtEl>
                                        <p:attrNameLst>
                                          <p:attrName>style.visibility</p:attrName>
                                        </p:attrNameLst>
                                      </p:cBhvr>
                                      <p:to>
                                        <p:strVal val="visible"/>
                                      </p:to>
                                    </p:set>
                                  </p:childTnLst>
                                </p:cTn>
                              </p:par>
                            </p:childTnLst>
                          </p:cTn>
                        </p:par>
                        <p:par>
                          <p:cTn id="54" fill="hold">
                            <p:stCondLst>
                              <p:cond delay="1000"/>
                            </p:stCondLst>
                            <p:childTnLst>
                              <p:par>
                                <p:cTn id="55" presetID="1" presetClass="entr" presetSubtype="0" fill="hold" nodeType="after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
                                            <p:txEl>
                                              <p:pRg st="8" end="8"/>
                                            </p:txEl>
                                          </p:spTgt>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childTnLst>
                          </p:cTn>
                        </p:par>
                        <p:par>
                          <p:cTn id="67" fill="hold">
                            <p:stCondLst>
                              <p:cond delay="0"/>
                            </p:stCondLst>
                            <p:childTnLst>
                              <p:par>
                                <p:cTn id="68" presetID="1" presetClass="exit" presetSubtype="0" fill="hold" nodeType="afterEffect">
                                  <p:stCondLst>
                                    <p:cond delay="0"/>
                                  </p:stCondLst>
                                  <p:childTnLst>
                                    <p:set>
                                      <p:cBhvr>
                                        <p:cTn id="69" dur="1" fill="hold">
                                          <p:stCondLst>
                                            <p:cond delay="0"/>
                                          </p:stCondLst>
                                        </p:cTn>
                                        <p:tgtEl>
                                          <p:spTgt spid="83"/>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85"/>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86"/>
                                        </p:tgtEl>
                                        <p:attrNameLst>
                                          <p:attrName>style.visibility</p:attrName>
                                        </p:attrNameLst>
                                      </p:cBhvr>
                                      <p:to>
                                        <p:strVal val="hidden"/>
                                      </p:to>
                                    </p:set>
                                  </p:childTnLst>
                                </p:cTn>
                              </p:par>
                              <p:par>
                                <p:cTn id="74" presetID="1" presetClass="entr" presetSubtype="0" fill="hold" nodeType="withEffect">
                                  <p:stCondLst>
                                    <p:cond delay="0"/>
                                  </p:stCondLst>
                                  <p:childTnLst>
                                    <p:set>
                                      <p:cBhvr>
                                        <p:cTn id="75" dur="1" fill="hold">
                                          <p:stCondLst>
                                            <p:cond delay="0"/>
                                          </p:stCondLst>
                                        </p:cTn>
                                        <p:tgtEl>
                                          <p:spTgt spid="71"/>
                                        </p:tgtEl>
                                        <p:attrNameLst>
                                          <p:attrName>style.visibility</p:attrName>
                                        </p:attrNameLst>
                                      </p:cBhvr>
                                      <p:to>
                                        <p:strVal val="visible"/>
                                      </p:to>
                                    </p:set>
                                  </p:childTnLst>
                                </p:cTn>
                              </p:par>
                            </p:childTnLst>
                          </p:cTn>
                        </p:par>
                        <p:par>
                          <p:cTn id="76" fill="hold">
                            <p:stCondLst>
                              <p:cond delay="0"/>
                            </p:stCondLst>
                            <p:childTnLst>
                              <p:par>
                                <p:cTn id="77" presetID="8" presetClass="emph" presetSubtype="0" fill="hold" nodeType="afterEffect">
                                  <p:stCondLst>
                                    <p:cond delay="1000"/>
                                  </p:stCondLst>
                                  <p:childTnLst>
                                    <p:animRot by="2700000">
                                      <p:cBhvr>
                                        <p:cTn id="78" dur="2000" fill="hold"/>
                                        <p:tgtEl>
                                          <p:spTgt spid="71"/>
                                        </p:tgtEl>
                                        <p:attrNameLst>
                                          <p:attrName>r</p:attrName>
                                        </p:attrNameLst>
                                      </p:cBhvr>
                                    </p:animRot>
                                  </p:childTnLst>
                                </p:cTn>
                              </p:par>
                            </p:childTnLst>
                          </p:cTn>
                        </p:par>
                        <p:par>
                          <p:cTn id="79" fill="hold">
                            <p:stCondLst>
                              <p:cond delay="3000"/>
                            </p:stCondLst>
                            <p:childTnLst>
                              <p:par>
                                <p:cTn id="80" presetID="1" presetClass="entr" presetSubtype="0" fill="hold" nodeType="afterEffect">
                                  <p:stCondLst>
                                    <p:cond delay="0"/>
                                  </p:stCondLst>
                                  <p:childTnLst>
                                    <p:set>
                                      <p:cBhvr>
                                        <p:cTn id="81" dur="1" fill="hold">
                                          <p:stCondLst>
                                            <p:cond delay="0"/>
                                          </p:stCondLst>
                                        </p:cTn>
                                        <p:tgtEl>
                                          <p:spTgt spid="66"/>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92"/>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56" grpId="0" animBg="1"/>
      <p:bldP spid="62" grpId="0"/>
      <p:bldP spid="29" grpId="0" animBg="1"/>
      <p:bldP spid="92" grpId="0"/>
      <p:bldP spid="93"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NGS</a:t>
            </a:r>
            <a:br>
              <a:rPr lang="en-US" dirty="0" smtClean="0"/>
            </a:br>
            <a:r>
              <a:rPr lang="en-US" dirty="0" smtClean="0"/>
              <a:t>Absolute Antenna Calibration</a:t>
            </a:r>
            <a:br>
              <a:rPr lang="en-US" dirty="0" smtClean="0"/>
            </a:br>
            <a:r>
              <a:rPr lang="en-US" dirty="0" smtClean="0"/>
              <a:t>Examples</a:t>
            </a:r>
            <a:endParaRPr lang="en-US" dirty="0"/>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294975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Terminology</a:t>
            </a:r>
            <a:endParaRPr lang="en-US" dirty="0"/>
          </a:p>
        </p:txBody>
      </p:sp>
      <p:sp>
        <p:nvSpPr>
          <p:cNvPr id="4" name="Footer Placeholder 3"/>
          <p:cNvSpPr>
            <a:spLocks noGrp="1"/>
          </p:cNvSpPr>
          <p:nvPr>
            <p:ph type="ftr" sz="quarter" idx="11"/>
          </p:nvPr>
        </p:nvSpPr>
        <p:spPr/>
        <p:txBody>
          <a:bodyPr/>
          <a:lstStyle/>
          <a:p>
            <a:pPr>
              <a:defRPr/>
            </a:pPr>
            <a:r>
              <a:rPr lang="en-US" smtClean="0"/>
              <a:t>GNSS Antenna Calibration at NGS</a:t>
            </a:r>
            <a:endParaRPr lang="en-US"/>
          </a:p>
        </p:txBody>
      </p:sp>
      <p:sp>
        <p:nvSpPr>
          <p:cNvPr id="5" name="Slide Number Placeholder 4"/>
          <p:cNvSpPr>
            <a:spLocks noGrp="1"/>
          </p:cNvSpPr>
          <p:nvPr>
            <p:ph type="sldNum" sz="quarter" idx="12"/>
          </p:nvPr>
        </p:nvSpPr>
        <p:spPr/>
        <p:txBody>
          <a:bodyPr/>
          <a:lstStyle/>
          <a:p>
            <a:pPr>
              <a:defRPr/>
            </a:pPr>
            <a:fld id="{07F78AA1-1663-44D5-9C7A-BCDF66DAE6CC}" type="slidenum">
              <a:rPr lang="en-US" smtClean="0"/>
              <a:pPr>
                <a:defRPr/>
              </a:pPr>
              <a:t>34</a:t>
            </a:fld>
            <a:endParaRPr lang="en-US" dirty="0"/>
          </a:p>
        </p:txBody>
      </p:sp>
      <p:sp>
        <p:nvSpPr>
          <p:cNvPr id="6" name="Freeform 5"/>
          <p:cNvSpPr/>
          <p:nvPr/>
        </p:nvSpPr>
        <p:spPr>
          <a:xfrm>
            <a:off x="6555972" y="3223969"/>
            <a:ext cx="3543300" cy="2495550"/>
          </a:xfrm>
          <a:custGeom>
            <a:avLst/>
            <a:gdLst>
              <a:gd name="connsiteX0" fmla="*/ 3086100 w 3086100"/>
              <a:gd name="connsiteY0" fmla="*/ 895350 h 1990858"/>
              <a:gd name="connsiteX1" fmla="*/ 2114550 w 3086100"/>
              <a:gd name="connsiteY1" fmla="*/ 1866900 h 1990858"/>
              <a:gd name="connsiteX2" fmla="*/ 857250 w 3086100"/>
              <a:gd name="connsiteY2" fmla="*/ 1771650 h 1990858"/>
              <a:gd name="connsiteX3" fmla="*/ 0 w 3086100"/>
              <a:gd name="connsiteY3" fmla="*/ 0 h 1990858"/>
              <a:gd name="connsiteX4" fmla="*/ 0 w 3086100"/>
              <a:gd name="connsiteY4" fmla="*/ 0 h 1990858"/>
              <a:gd name="connsiteX5" fmla="*/ 0 w 3086100"/>
              <a:gd name="connsiteY5" fmla="*/ 0 h 19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6100" h="1990858">
                <a:moveTo>
                  <a:pt x="3086100" y="895350"/>
                </a:moveTo>
                <a:cubicBezTo>
                  <a:pt x="2786062" y="1308100"/>
                  <a:pt x="2486025" y="1720850"/>
                  <a:pt x="2114550" y="1866900"/>
                </a:cubicBezTo>
                <a:cubicBezTo>
                  <a:pt x="1743075" y="2012950"/>
                  <a:pt x="1209675" y="2082800"/>
                  <a:pt x="857250" y="1771650"/>
                </a:cubicBezTo>
                <a:cubicBezTo>
                  <a:pt x="504825" y="1460500"/>
                  <a:pt x="0" y="0"/>
                  <a:pt x="0" y="0"/>
                </a:cubicBezTo>
                <a:lnTo>
                  <a:pt x="0" y="0"/>
                </a:lnTo>
                <a:lnTo>
                  <a:pt x="0" y="0"/>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7013172" y="3223969"/>
            <a:ext cx="3086100" cy="2181358"/>
          </a:xfrm>
          <a:custGeom>
            <a:avLst/>
            <a:gdLst>
              <a:gd name="connsiteX0" fmla="*/ 3086100 w 3086100"/>
              <a:gd name="connsiteY0" fmla="*/ 895350 h 1990858"/>
              <a:gd name="connsiteX1" fmla="*/ 2114550 w 3086100"/>
              <a:gd name="connsiteY1" fmla="*/ 1866900 h 1990858"/>
              <a:gd name="connsiteX2" fmla="*/ 857250 w 3086100"/>
              <a:gd name="connsiteY2" fmla="*/ 1771650 h 1990858"/>
              <a:gd name="connsiteX3" fmla="*/ 0 w 3086100"/>
              <a:gd name="connsiteY3" fmla="*/ 0 h 1990858"/>
              <a:gd name="connsiteX4" fmla="*/ 0 w 3086100"/>
              <a:gd name="connsiteY4" fmla="*/ 0 h 1990858"/>
              <a:gd name="connsiteX5" fmla="*/ 0 w 3086100"/>
              <a:gd name="connsiteY5" fmla="*/ 0 h 19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6100" h="1990858">
                <a:moveTo>
                  <a:pt x="3086100" y="895350"/>
                </a:moveTo>
                <a:cubicBezTo>
                  <a:pt x="2786062" y="1308100"/>
                  <a:pt x="2486025" y="1720850"/>
                  <a:pt x="2114550" y="1866900"/>
                </a:cubicBezTo>
                <a:cubicBezTo>
                  <a:pt x="1743075" y="2012950"/>
                  <a:pt x="1209675" y="2082800"/>
                  <a:pt x="857250" y="1771650"/>
                </a:cubicBezTo>
                <a:cubicBezTo>
                  <a:pt x="504825" y="1460500"/>
                  <a:pt x="0" y="0"/>
                  <a:pt x="0" y="0"/>
                </a:cubicBezTo>
                <a:lnTo>
                  <a:pt x="0" y="0"/>
                </a:lnTo>
                <a:lnTo>
                  <a:pt x="0" y="0"/>
                </a:ln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7013172" y="3300169"/>
            <a:ext cx="3086100" cy="1809750"/>
          </a:xfrm>
          <a:custGeom>
            <a:avLst/>
            <a:gdLst>
              <a:gd name="connsiteX0" fmla="*/ 3086100 w 3086100"/>
              <a:gd name="connsiteY0" fmla="*/ 895350 h 1990858"/>
              <a:gd name="connsiteX1" fmla="*/ 2114550 w 3086100"/>
              <a:gd name="connsiteY1" fmla="*/ 1866900 h 1990858"/>
              <a:gd name="connsiteX2" fmla="*/ 857250 w 3086100"/>
              <a:gd name="connsiteY2" fmla="*/ 1771650 h 1990858"/>
              <a:gd name="connsiteX3" fmla="*/ 0 w 3086100"/>
              <a:gd name="connsiteY3" fmla="*/ 0 h 1990858"/>
              <a:gd name="connsiteX4" fmla="*/ 0 w 3086100"/>
              <a:gd name="connsiteY4" fmla="*/ 0 h 1990858"/>
              <a:gd name="connsiteX5" fmla="*/ 0 w 3086100"/>
              <a:gd name="connsiteY5" fmla="*/ 0 h 19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6100" h="1990858">
                <a:moveTo>
                  <a:pt x="3086100" y="895350"/>
                </a:moveTo>
                <a:cubicBezTo>
                  <a:pt x="2786062" y="1308100"/>
                  <a:pt x="2486025" y="1720850"/>
                  <a:pt x="2114550" y="1866900"/>
                </a:cubicBezTo>
                <a:cubicBezTo>
                  <a:pt x="1743075" y="2012950"/>
                  <a:pt x="1209675" y="2082800"/>
                  <a:pt x="857250" y="1771650"/>
                </a:cubicBezTo>
                <a:cubicBezTo>
                  <a:pt x="504825" y="1460500"/>
                  <a:pt x="0" y="0"/>
                  <a:pt x="0" y="0"/>
                </a:cubicBezTo>
                <a:lnTo>
                  <a:pt x="0" y="0"/>
                </a:lnTo>
                <a:lnTo>
                  <a:pt x="0" y="0"/>
                </a:lnTo>
              </a:path>
            </a:pathLst>
          </a:cu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895350" y="3724142"/>
            <a:ext cx="3086100" cy="1990858"/>
          </a:xfrm>
          <a:custGeom>
            <a:avLst/>
            <a:gdLst>
              <a:gd name="connsiteX0" fmla="*/ 3086100 w 3086100"/>
              <a:gd name="connsiteY0" fmla="*/ 895350 h 1990858"/>
              <a:gd name="connsiteX1" fmla="*/ 2114550 w 3086100"/>
              <a:gd name="connsiteY1" fmla="*/ 1866900 h 1990858"/>
              <a:gd name="connsiteX2" fmla="*/ 857250 w 3086100"/>
              <a:gd name="connsiteY2" fmla="*/ 1771650 h 1990858"/>
              <a:gd name="connsiteX3" fmla="*/ 0 w 3086100"/>
              <a:gd name="connsiteY3" fmla="*/ 0 h 1990858"/>
              <a:gd name="connsiteX4" fmla="*/ 0 w 3086100"/>
              <a:gd name="connsiteY4" fmla="*/ 0 h 1990858"/>
              <a:gd name="connsiteX5" fmla="*/ 0 w 3086100"/>
              <a:gd name="connsiteY5" fmla="*/ 0 h 19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6100" h="1990858">
                <a:moveTo>
                  <a:pt x="3086100" y="895350"/>
                </a:moveTo>
                <a:cubicBezTo>
                  <a:pt x="2786062" y="1308100"/>
                  <a:pt x="2486025" y="1720850"/>
                  <a:pt x="2114550" y="1866900"/>
                </a:cubicBezTo>
                <a:cubicBezTo>
                  <a:pt x="1743075" y="2012950"/>
                  <a:pt x="1209675" y="2082800"/>
                  <a:pt x="857250" y="1771650"/>
                </a:cubicBezTo>
                <a:cubicBezTo>
                  <a:pt x="504825" y="1460500"/>
                  <a:pt x="0" y="0"/>
                  <a:pt x="0" y="0"/>
                </a:cubicBezTo>
                <a:lnTo>
                  <a:pt x="0" y="0"/>
                </a:lnTo>
                <a:lnTo>
                  <a:pt x="0" y="0"/>
                </a:ln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6784572" y="3244608"/>
            <a:ext cx="3314700" cy="2322511"/>
          </a:xfrm>
          <a:custGeom>
            <a:avLst/>
            <a:gdLst>
              <a:gd name="connsiteX0" fmla="*/ 3086100 w 3086100"/>
              <a:gd name="connsiteY0" fmla="*/ 895350 h 1990858"/>
              <a:gd name="connsiteX1" fmla="*/ 2114550 w 3086100"/>
              <a:gd name="connsiteY1" fmla="*/ 1866900 h 1990858"/>
              <a:gd name="connsiteX2" fmla="*/ 857250 w 3086100"/>
              <a:gd name="connsiteY2" fmla="*/ 1771650 h 1990858"/>
              <a:gd name="connsiteX3" fmla="*/ 0 w 3086100"/>
              <a:gd name="connsiteY3" fmla="*/ 0 h 1990858"/>
              <a:gd name="connsiteX4" fmla="*/ 0 w 3086100"/>
              <a:gd name="connsiteY4" fmla="*/ 0 h 1990858"/>
              <a:gd name="connsiteX5" fmla="*/ 0 w 3086100"/>
              <a:gd name="connsiteY5" fmla="*/ 0 h 199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6100" h="1990858">
                <a:moveTo>
                  <a:pt x="3086100" y="895350"/>
                </a:moveTo>
                <a:cubicBezTo>
                  <a:pt x="2786062" y="1308100"/>
                  <a:pt x="2486025" y="1720850"/>
                  <a:pt x="2114550" y="1866900"/>
                </a:cubicBezTo>
                <a:cubicBezTo>
                  <a:pt x="1743075" y="2012950"/>
                  <a:pt x="1209675" y="2082800"/>
                  <a:pt x="857250" y="1771650"/>
                </a:cubicBezTo>
                <a:cubicBezTo>
                  <a:pt x="504825" y="1460500"/>
                  <a:pt x="0" y="0"/>
                  <a:pt x="0" y="0"/>
                </a:cubicBezTo>
                <a:lnTo>
                  <a:pt x="0" y="0"/>
                </a:lnTo>
                <a:lnTo>
                  <a:pt x="0" y="0"/>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62000" y="1378034"/>
            <a:ext cx="3352800" cy="646331"/>
          </a:xfrm>
          <a:prstGeom prst="rect">
            <a:avLst/>
          </a:prstGeom>
          <a:noFill/>
        </p:spPr>
        <p:txBody>
          <a:bodyPr wrap="square" rtlCol="0">
            <a:spAutoFit/>
          </a:bodyPr>
          <a:lstStyle/>
          <a:p>
            <a:pPr algn="ctr"/>
            <a:r>
              <a:rPr lang="en-US" sz="3600" dirty="0" smtClean="0"/>
              <a:t>Individual</a:t>
            </a:r>
            <a:endParaRPr lang="en-US" sz="3600" dirty="0"/>
          </a:p>
        </p:txBody>
      </p:sp>
      <p:sp>
        <p:nvSpPr>
          <p:cNvPr id="12" name="TextBox 11"/>
          <p:cNvSpPr txBox="1"/>
          <p:nvPr/>
        </p:nvSpPr>
        <p:spPr>
          <a:xfrm>
            <a:off x="6746472" y="1294357"/>
            <a:ext cx="3352800" cy="646331"/>
          </a:xfrm>
          <a:prstGeom prst="rect">
            <a:avLst/>
          </a:prstGeom>
          <a:noFill/>
        </p:spPr>
        <p:txBody>
          <a:bodyPr wrap="square" rtlCol="0">
            <a:spAutoFit/>
          </a:bodyPr>
          <a:lstStyle/>
          <a:p>
            <a:pPr algn="ctr"/>
            <a:r>
              <a:rPr lang="en-US" sz="3600" dirty="0" smtClean="0"/>
              <a:t>Type Mean</a:t>
            </a:r>
            <a:endParaRPr lang="en-US" sz="3600" dirty="0"/>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4375" b="42500"/>
          <a:stretch/>
        </p:blipFill>
        <p:spPr>
          <a:xfrm>
            <a:off x="1427944" y="2009624"/>
            <a:ext cx="2020912" cy="1017832"/>
          </a:xfrm>
          <a:prstGeom prst="rect">
            <a:avLst/>
          </a:prstGeom>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14375" b="42500"/>
          <a:stretch/>
        </p:blipFill>
        <p:spPr>
          <a:xfrm>
            <a:off x="5171672" y="1982789"/>
            <a:ext cx="2020912" cy="1017832"/>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4375" b="42500"/>
          <a:stretch/>
        </p:blipFill>
        <p:spPr>
          <a:xfrm>
            <a:off x="7412416" y="1982789"/>
            <a:ext cx="2020912" cy="1017832"/>
          </a:xfrm>
          <a:prstGeom prst="rect">
            <a:avLst/>
          </a:prstGeom>
        </p:spPr>
      </p:pic>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14375" b="42500"/>
          <a:stretch/>
        </p:blipFill>
        <p:spPr>
          <a:xfrm>
            <a:off x="9653160" y="1982789"/>
            <a:ext cx="2020912" cy="1017832"/>
          </a:xfrm>
          <a:prstGeom prst="rect">
            <a:avLst/>
          </a:prstGeom>
        </p:spPr>
      </p:pic>
      <p:sp>
        <p:nvSpPr>
          <p:cNvPr id="3" name="TextBox 2"/>
          <p:cNvSpPr txBox="1"/>
          <p:nvPr/>
        </p:nvSpPr>
        <p:spPr>
          <a:xfrm>
            <a:off x="513544" y="5080054"/>
            <a:ext cx="1828800" cy="461665"/>
          </a:xfrm>
          <a:prstGeom prst="rect">
            <a:avLst/>
          </a:prstGeom>
          <a:noFill/>
        </p:spPr>
        <p:txBody>
          <a:bodyPr wrap="square" rtlCol="0">
            <a:spAutoFit/>
          </a:bodyPr>
          <a:lstStyle/>
          <a:p>
            <a:r>
              <a:rPr lang="en-US" sz="2400" dirty="0" smtClean="0">
                <a:solidFill>
                  <a:schemeClr val="tx2"/>
                </a:solidFill>
              </a:rPr>
              <a:t>PCV</a:t>
            </a:r>
            <a:r>
              <a:rPr lang="en-US" sz="2400" baseline="-25000" dirty="0" smtClean="0">
                <a:solidFill>
                  <a:schemeClr val="tx2"/>
                </a:solidFill>
              </a:rPr>
              <a:t>ant1</a:t>
            </a:r>
            <a:endParaRPr lang="en-US" sz="2400" baseline="-25000" dirty="0">
              <a:solidFill>
                <a:schemeClr val="tx2"/>
              </a:solidFill>
            </a:endParaRPr>
          </a:p>
        </p:txBody>
      </p:sp>
      <p:sp>
        <p:nvSpPr>
          <p:cNvPr id="17" name="TextBox 16"/>
          <p:cNvSpPr txBox="1"/>
          <p:nvPr/>
        </p:nvSpPr>
        <p:spPr>
          <a:xfrm>
            <a:off x="5570916" y="3717979"/>
            <a:ext cx="1828800" cy="461665"/>
          </a:xfrm>
          <a:prstGeom prst="rect">
            <a:avLst/>
          </a:prstGeom>
          <a:noFill/>
        </p:spPr>
        <p:txBody>
          <a:bodyPr wrap="square" rtlCol="0">
            <a:spAutoFit/>
          </a:bodyPr>
          <a:lstStyle/>
          <a:p>
            <a:r>
              <a:rPr lang="en-US" sz="2400" dirty="0" smtClean="0">
                <a:solidFill>
                  <a:schemeClr val="accent2"/>
                </a:solidFill>
              </a:rPr>
              <a:t>PCV</a:t>
            </a:r>
            <a:r>
              <a:rPr lang="en-US" sz="2400" baseline="-25000" dirty="0" smtClean="0">
                <a:solidFill>
                  <a:schemeClr val="accent2"/>
                </a:solidFill>
              </a:rPr>
              <a:t>ant1</a:t>
            </a:r>
            <a:endParaRPr lang="en-US" sz="2400" baseline="-25000" dirty="0">
              <a:solidFill>
                <a:schemeClr val="accent2"/>
              </a:solidFill>
            </a:endParaRPr>
          </a:p>
        </p:txBody>
      </p:sp>
      <p:sp>
        <p:nvSpPr>
          <p:cNvPr id="18" name="TextBox 17"/>
          <p:cNvSpPr txBox="1"/>
          <p:nvPr/>
        </p:nvSpPr>
        <p:spPr>
          <a:xfrm>
            <a:off x="5570916" y="4122958"/>
            <a:ext cx="1828800" cy="461665"/>
          </a:xfrm>
          <a:prstGeom prst="rect">
            <a:avLst/>
          </a:prstGeom>
          <a:noFill/>
        </p:spPr>
        <p:txBody>
          <a:bodyPr wrap="square" rtlCol="0">
            <a:spAutoFit/>
          </a:bodyPr>
          <a:lstStyle/>
          <a:p>
            <a:r>
              <a:rPr lang="en-US" sz="2400" dirty="0" smtClean="0">
                <a:solidFill>
                  <a:schemeClr val="tx2"/>
                </a:solidFill>
              </a:rPr>
              <a:t>PCV</a:t>
            </a:r>
            <a:r>
              <a:rPr lang="en-US" sz="2400" baseline="-25000" dirty="0" smtClean="0">
                <a:solidFill>
                  <a:schemeClr val="tx2"/>
                </a:solidFill>
              </a:rPr>
              <a:t>ant2</a:t>
            </a:r>
            <a:endParaRPr lang="en-US" sz="2400" baseline="-25000" dirty="0">
              <a:solidFill>
                <a:schemeClr val="tx2"/>
              </a:solidFill>
            </a:endParaRPr>
          </a:p>
        </p:txBody>
      </p:sp>
      <p:sp>
        <p:nvSpPr>
          <p:cNvPr id="19" name="TextBox 18"/>
          <p:cNvSpPr txBox="1"/>
          <p:nvPr/>
        </p:nvSpPr>
        <p:spPr>
          <a:xfrm>
            <a:off x="5570916" y="4527936"/>
            <a:ext cx="1828800" cy="461665"/>
          </a:xfrm>
          <a:prstGeom prst="rect">
            <a:avLst/>
          </a:prstGeom>
          <a:noFill/>
        </p:spPr>
        <p:txBody>
          <a:bodyPr wrap="square" rtlCol="0">
            <a:spAutoFit/>
          </a:bodyPr>
          <a:lstStyle/>
          <a:p>
            <a:r>
              <a:rPr lang="en-US" sz="2400" dirty="0" smtClean="0">
                <a:solidFill>
                  <a:schemeClr val="accent3"/>
                </a:solidFill>
              </a:rPr>
              <a:t>PCV</a:t>
            </a:r>
            <a:r>
              <a:rPr lang="en-US" sz="2400" baseline="-25000" dirty="0" smtClean="0">
                <a:solidFill>
                  <a:schemeClr val="accent3"/>
                </a:solidFill>
              </a:rPr>
              <a:t>ant3</a:t>
            </a:r>
            <a:endParaRPr lang="en-US" sz="2400" baseline="-25000" dirty="0">
              <a:solidFill>
                <a:schemeClr val="accent3"/>
              </a:solidFill>
            </a:endParaRPr>
          </a:p>
        </p:txBody>
      </p:sp>
      <p:sp>
        <p:nvSpPr>
          <p:cNvPr id="20" name="Down Arrow 19"/>
          <p:cNvSpPr/>
          <p:nvPr/>
        </p:nvSpPr>
        <p:spPr>
          <a:xfrm>
            <a:off x="6096000" y="5109920"/>
            <a:ext cx="76200" cy="43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570916" y="5529639"/>
            <a:ext cx="1828800" cy="461665"/>
          </a:xfrm>
          <a:prstGeom prst="rect">
            <a:avLst/>
          </a:prstGeom>
          <a:noFill/>
        </p:spPr>
        <p:txBody>
          <a:bodyPr wrap="square" rtlCol="0">
            <a:spAutoFit/>
          </a:bodyPr>
          <a:lstStyle/>
          <a:p>
            <a:r>
              <a:rPr lang="en-US" sz="2400" dirty="0" err="1" smtClean="0"/>
              <a:t>PCV</a:t>
            </a:r>
            <a:r>
              <a:rPr lang="en-US" sz="2400" baseline="-25000" dirty="0" err="1" smtClean="0"/>
              <a:t>type_mean</a:t>
            </a:r>
            <a:endParaRPr lang="en-US" sz="2400" baseline="-25000" dirty="0"/>
          </a:p>
        </p:txBody>
      </p:sp>
    </p:spTree>
    <p:extLst>
      <p:ext uri="{BB962C8B-B14F-4D97-AF65-F5344CB8AC3E}">
        <p14:creationId xmlns:p14="http://schemas.microsoft.com/office/powerpoint/2010/main" val="13256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6" presetClass="emph" presetSubtype="0" fill="hold" grpId="1" nodeType="clickEffect">
                                  <p:stCondLst>
                                    <p:cond delay="0"/>
                                  </p:stCondLst>
                                  <p:childTnLst>
                                    <p:animEffect transition="out" filter="fade">
                                      <p:cBhvr>
                                        <p:cTn id="46" dur="500" tmFilter="0, 0; .2, .5; .8, .5; 1, 0"/>
                                        <p:tgtEl>
                                          <p:spTgt spid="10"/>
                                        </p:tgtEl>
                                      </p:cBhvr>
                                    </p:animEffect>
                                    <p:animScale>
                                      <p:cBhvr>
                                        <p:cTn id="4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0" grpId="1" animBg="1"/>
      <p:bldP spid="3" grpId="0"/>
      <p:bldP spid="17" grpId="0"/>
      <p:bldP spid="18" grpId="0"/>
      <p:bldP spid="19" grpId="0"/>
      <p:bldP spid="20" grpId="0" animBg="1"/>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1" y="3224886"/>
            <a:ext cx="4558008" cy="3417204"/>
          </a:xfrm>
          <a:prstGeom prst="rect">
            <a:avLst/>
          </a:prstGeom>
        </p:spPr>
      </p:pic>
      <p:sp>
        <p:nvSpPr>
          <p:cNvPr id="2" name="Title 1"/>
          <p:cNvSpPr>
            <a:spLocks noGrp="1"/>
          </p:cNvSpPr>
          <p:nvPr>
            <p:ph type="title"/>
          </p:nvPr>
        </p:nvSpPr>
        <p:spPr>
          <a:xfrm>
            <a:off x="228601" y="438996"/>
            <a:ext cx="3581400" cy="1143000"/>
          </a:xfrm>
        </p:spPr>
        <p:txBody>
          <a:bodyPr/>
          <a:lstStyle/>
          <a:p>
            <a:r>
              <a:rPr lang="en-US" dirty="0" smtClean="0"/>
              <a:t>GPS+GLO+GAL</a:t>
            </a:r>
            <a:endParaRPr lang="en-US" dirty="0"/>
          </a:p>
        </p:txBody>
      </p:sp>
      <p:sp>
        <p:nvSpPr>
          <p:cNvPr id="3" name="Slide Number Placeholder 2"/>
          <p:cNvSpPr>
            <a:spLocks noGrp="1"/>
          </p:cNvSpPr>
          <p:nvPr>
            <p:ph type="sldNum" sz="quarter" idx="12"/>
          </p:nvPr>
        </p:nvSpPr>
        <p:spPr/>
        <p:txBody>
          <a:bodyPr/>
          <a:lstStyle/>
          <a:p>
            <a:pPr>
              <a:defRPr/>
            </a:pPr>
            <a:fld id="{84041785-8E1C-4987-9F06-F5CE8CEE84FA}" type="slidenum">
              <a:rPr lang="en-US" smtClean="0"/>
              <a:pPr>
                <a:defRPr/>
              </a:pPr>
              <a:t>35</a:t>
            </a:fld>
            <a:endParaRPr lang="en-US"/>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4375" b="42500"/>
          <a:stretch/>
        </p:blipFill>
        <p:spPr>
          <a:xfrm>
            <a:off x="8216900" y="438996"/>
            <a:ext cx="3886200" cy="1957283"/>
          </a:xfrm>
          <a:prstGeom prst="rect">
            <a:avLst/>
          </a:prstGeom>
        </p:spPr>
      </p:pic>
      <p:sp>
        <p:nvSpPr>
          <p:cNvPr id="5" name="TextBox 4"/>
          <p:cNvSpPr txBox="1"/>
          <p:nvPr/>
        </p:nvSpPr>
        <p:spPr>
          <a:xfrm>
            <a:off x="8605728" y="2472562"/>
            <a:ext cx="3108543" cy="461665"/>
          </a:xfrm>
          <a:prstGeom prst="rect">
            <a:avLst/>
          </a:prstGeom>
          <a:noFill/>
        </p:spPr>
        <p:txBody>
          <a:bodyPr wrap="none" rtlCol="0">
            <a:spAutoFit/>
          </a:bodyPr>
          <a:lstStyle/>
          <a:p>
            <a:pPr algn="ctr"/>
            <a:r>
              <a:rPr lang="en-US" sz="2400" dirty="0" smtClean="0"/>
              <a:t>SEPCHOKE_B3E6 NONE</a:t>
            </a:r>
            <a:endParaRPr lang="en-US" sz="24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900" y="2610735"/>
            <a:ext cx="5333559" cy="3998645"/>
          </a:xfrm>
          <a:prstGeom prst="rect">
            <a:avLst/>
          </a:prstGeom>
        </p:spPr>
      </p:pic>
      <p:sp>
        <p:nvSpPr>
          <p:cNvPr id="8" name="TextBox 7"/>
          <p:cNvSpPr txBox="1"/>
          <p:nvPr/>
        </p:nvSpPr>
        <p:spPr>
          <a:xfrm>
            <a:off x="3886200" y="685800"/>
            <a:ext cx="4939229" cy="4524315"/>
          </a:xfrm>
          <a:prstGeom prst="rect">
            <a:avLst/>
          </a:prstGeom>
          <a:noFill/>
        </p:spPr>
        <p:txBody>
          <a:bodyPr wrap="square" rtlCol="0">
            <a:spAutoFit/>
          </a:bodyPr>
          <a:lstStyle/>
          <a:p>
            <a:r>
              <a:rPr lang="pt-BR" sz="1600" dirty="0">
                <a:latin typeface="Consolas" panose="020B0609020204030204" pitchFamily="49" charset="0"/>
              </a:rPr>
              <a:t>freq    </a:t>
            </a:r>
            <a:r>
              <a:rPr lang="pt-BR" sz="1600" dirty="0" smtClean="0">
                <a:latin typeface="Consolas" panose="020B0609020204030204" pitchFamily="49" charset="0"/>
              </a:rPr>
              <a:t>      </a:t>
            </a:r>
            <a:r>
              <a:rPr lang="pt-BR" sz="1600" dirty="0">
                <a:latin typeface="Consolas" panose="020B0609020204030204" pitchFamily="49" charset="0"/>
              </a:rPr>
              <a:t>N  </a:t>
            </a:r>
            <a:r>
              <a:rPr lang="pt-BR" sz="1600" dirty="0" smtClean="0">
                <a:latin typeface="Consolas" panose="020B0609020204030204" pitchFamily="49" charset="0"/>
              </a:rPr>
              <a:t>     </a:t>
            </a:r>
            <a:r>
              <a:rPr lang="pt-BR" sz="1600" dirty="0">
                <a:latin typeface="Consolas" panose="020B0609020204030204" pitchFamily="49" charset="0"/>
              </a:rPr>
              <a:t>E  </a:t>
            </a:r>
            <a:r>
              <a:rPr lang="pt-BR" sz="1600" dirty="0" smtClean="0">
                <a:latin typeface="Consolas" panose="020B0609020204030204" pitchFamily="49" charset="0"/>
              </a:rPr>
              <a:t>    </a:t>
            </a:r>
            <a:r>
              <a:rPr lang="pt-BR" sz="1600" dirty="0">
                <a:latin typeface="Consolas" panose="020B0609020204030204" pitchFamily="49" charset="0"/>
              </a:rPr>
              <a:t>U [mm]</a:t>
            </a:r>
          </a:p>
          <a:p>
            <a:r>
              <a:rPr lang="pt-BR" sz="1600" dirty="0">
                <a:latin typeface="Consolas" panose="020B0609020204030204" pitchFamily="49" charset="0"/>
              </a:rPr>
              <a:t>-------------------------------</a:t>
            </a:r>
          </a:p>
          <a:p>
            <a:r>
              <a:rPr lang="pt-BR" sz="1600" dirty="0">
                <a:latin typeface="Consolas" panose="020B0609020204030204" pitchFamily="49" charset="0"/>
              </a:rPr>
              <a:t>G01	    0.10    0.44  124.39</a:t>
            </a:r>
          </a:p>
          <a:p>
            <a:r>
              <a:rPr lang="pt-BR" sz="1600" dirty="0">
                <a:latin typeface="Consolas" panose="020B0609020204030204" pitchFamily="49" charset="0"/>
              </a:rPr>
              <a:t>G02	   -0.48   -0.08  137.36</a:t>
            </a:r>
          </a:p>
          <a:p>
            <a:r>
              <a:rPr lang="pt-BR" sz="1600" dirty="0">
                <a:latin typeface="Consolas" panose="020B0609020204030204" pitchFamily="49" charset="0"/>
              </a:rPr>
              <a:t>G05	   -0.17   -0.15  139.69</a:t>
            </a:r>
          </a:p>
          <a:p>
            <a:endParaRPr lang="pt-BR" sz="1600" dirty="0" smtClean="0">
              <a:latin typeface="Consolas" panose="020B0609020204030204" pitchFamily="49" charset="0"/>
            </a:endParaRPr>
          </a:p>
          <a:p>
            <a:r>
              <a:rPr lang="pt-BR" sz="1600" dirty="0">
                <a:latin typeface="Consolas" panose="020B0609020204030204" pitchFamily="49" charset="0"/>
              </a:rPr>
              <a:t>freq          N       E      U [mm]</a:t>
            </a:r>
          </a:p>
          <a:p>
            <a:r>
              <a:rPr lang="pt-BR" sz="1600" dirty="0" smtClean="0">
                <a:latin typeface="Consolas" panose="020B0609020204030204" pitchFamily="49" charset="0"/>
              </a:rPr>
              <a:t>-------------------------------</a:t>
            </a:r>
            <a:endParaRPr lang="pt-BR" sz="1600" dirty="0">
              <a:latin typeface="Consolas" panose="020B0609020204030204" pitchFamily="49" charset="0"/>
            </a:endParaRPr>
          </a:p>
          <a:p>
            <a:r>
              <a:rPr lang="pt-BR" sz="1600" dirty="0">
                <a:latin typeface="Consolas" panose="020B0609020204030204" pitchFamily="49" charset="0"/>
              </a:rPr>
              <a:t>R01	   -0.57    1.27  123.12</a:t>
            </a:r>
          </a:p>
          <a:p>
            <a:r>
              <a:rPr lang="pt-BR" sz="1600" dirty="0">
                <a:latin typeface="Consolas" panose="020B0609020204030204" pitchFamily="49" charset="0"/>
              </a:rPr>
              <a:t>R02	   -0.65   -0.04  135.25</a:t>
            </a:r>
          </a:p>
          <a:p>
            <a:endParaRPr lang="pt-BR" sz="1600" dirty="0" smtClean="0">
              <a:latin typeface="Consolas" panose="020B0609020204030204" pitchFamily="49" charset="0"/>
            </a:endParaRPr>
          </a:p>
          <a:p>
            <a:r>
              <a:rPr lang="pt-BR" sz="1600" dirty="0">
                <a:latin typeface="Consolas" panose="020B0609020204030204" pitchFamily="49" charset="0"/>
              </a:rPr>
              <a:t>freq          N       E      U [mm]</a:t>
            </a:r>
          </a:p>
          <a:p>
            <a:r>
              <a:rPr lang="pt-BR" sz="1600" dirty="0" smtClean="0">
                <a:latin typeface="Consolas" panose="020B0609020204030204" pitchFamily="49" charset="0"/>
              </a:rPr>
              <a:t>-------------------------------</a:t>
            </a:r>
            <a:endParaRPr lang="pt-BR" sz="1600" dirty="0">
              <a:latin typeface="Consolas" panose="020B0609020204030204" pitchFamily="49" charset="0"/>
            </a:endParaRPr>
          </a:p>
          <a:p>
            <a:r>
              <a:rPr lang="pt-BR" sz="1600" dirty="0">
                <a:latin typeface="Consolas" panose="020B0609020204030204" pitchFamily="49" charset="0"/>
              </a:rPr>
              <a:t>E01	    0.19    0.24  125.42</a:t>
            </a:r>
          </a:p>
          <a:p>
            <a:r>
              <a:rPr lang="pt-BR" sz="1600" dirty="0">
                <a:latin typeface="Consolas" panose="020B0609020204030204" pitchFamily="49" charset="0"/>
              </a:rPr>
              <a:t>E05	   -0.48   -0.17  136.10</a:t>
            </a:r>
          </a:p>
          <a:p>
            <a:r>
              <a:rPr lang="pt-BR" sz="1600" dirty="0">
                <a:latin typeface="Consolas" panose="020B0609020204030204" pitchFamily="49" charset="0"/>
              </a:rPr>
              <a:t>E07	   -0.77   -0.19  140.28</a:t>
            </a:r>
          </a:p>
          <a:p>
            <a:r>
              <a:rPr lang="pt-BR" sz="1600" dirty="0">
                <a:latin typeface="Consolas" panose="020B0609020204030204" pitchFamily="49" charset="0"/>
              </a:rPr>
              <a:t>E08	   -0.62   -0.23  138.60</a:t>
            </a:r>
          </a:p>
          <a:p>
            <a:r>
              <a:rPr lang="pt-BR" sz="1600" dirty="0">
                <a:latin typeface="Consolas" panose="020B0609020204030204" pitchFamily="49" charset="0"/>
              </a:rPr>
              <a:t>E06	   -0.80   -0.29  139.26</a:t>
            </a:r>
            <a:endParaRPr lang="en-US" sz="1600" dirty="0">
              <a:latin typeface="Consolas" panose="020B0609020204030204" pitchFamily="49" charset="0"/>
            </a:endParaRPr>
          </a:p>
        </p:txBody>
      </p:sp>
      <p:sp>
        <p:nvSpPr>
          <p:cNvPr id="9" name="TextBox 8"/>
          <p:cNvSpPr txBox="1"/>
          <p:nvPr/>
        </p:nvSpPr>
        <p:spPr>
          <a:xfrm>
            <a:off x="533400" y="1676400"/>
            <a:ext cx="3276601" cy="646331"/>
          </a:xfrm>
          <a:prstGeom prst="rect">
            <a:avLst/>
          </a:prstGeom>
          <a:noFill/>
        </p:spPr>
        <p:txBody>
          <a:bodyPr wrap="square" rtlCol="0">
            <a:spAutoFit/>
          </a:bodyPr>
          <a:lstStyle/>
          <a:p>
            <a:r>
              <a:rPr lang="en-US" dirty="0" smtClean="0"/>
              <a:t>Serial 5404</a:t>
            </a:r>
          </a:p>
          <a:p>
            <a:r>
              <a:rPr lang="en-US" dirty="0" smtClean="0"/>
              <a:t>Single test: 20jan10a</a:t>
            </a:r>
            <a:endParaRPr lang="en-US" dirty="0"/>
          </a:p>
        </p:txBody>
      </p:sp>
      <p:sp>
        <p:nvSpPr>
          <p:cNvPr id="10" name="Oval 9"/>
          <p:cNvSpPr/>
          <p:nvPr/>
        </p:nvSpPr>
        <p:spPr>
          <a:xfrm>
            <a:off x="2171700" y="2585712"/>
            <a:ext cx="1371600" cy="158026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35900" y="4993101"/>
            <a:ext cx="5333559" cy="158026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652151" y="331566"/>
            <a:ext cx="707759" cy="461665"/>
          </a:xfrm>
          <a:prstGeom prst="rect">
            <a:avLst/>
          </a:prstGeom>
          <a:noFill/>
        </p:spPr>
        <p:txBody>
          <a:bodyPr wrap="none" rtlCol="0">
            <a:spAutoFit/>
          </a:bodyPr>
          <a:lstStyle/>
          <a:p>
            <a:pPr algn="ctr"/>
            <a:r>
              <a:rPr lang="en-US" sz="2400" dirty="0" smtClean="0"/>
              <a:t>PCO</a:t>
            </a:r>
            <a:endParaRPr lang="en-US" sz="2400" dirty="0"/>
          </a:p>
        </p:txBody>
      </p:sp>
      <p:sp>
        <p:nvSpPr>
          <p:cNvPr id="7" name="Footer Placeholder 6"/>
          <p:cNvSpPr>
            <a:spLocks noGrp="1"/>
          </p:cNvSpPr>
          <p:nvPr>
            <p:ph type="ftr" sz="quarter" idx="11"/>
          </p:nvPr>
        </p:nvSpPr>
        <p:spPr/>
        <p:txBody>
          <a:bodyPr/>
          <a:lstStyle/>
          <a:p>
            <a:pPr>
              <a:defRPr/>
            </a:pPr>
            <a:r>
              <a:rPr lang="en-US" smtClean="0"/>
              <a:t>GNSS Antenna Calibration at NGS</a:t>
            </a:r>
            <a:endParaRPr lang="en-US"/>
          </a:p>
        </p:txBody>
      </p:sp>
    </p:spTree>
    <p:extLst>
      <p:ext uri="{BB962C8B-B14F-4D97-AF65-F5344CB8AC3E}">
        <p14:creationId xmlns:p14="http://schemas.microsoft.com/office/powerpoint/2010/main" val="58309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5368" y="457201"/>
            <a:ext cx="5715000" cy="1143000"/>
          </a:xfrm>
        </p:spPr>
        <p:txBody>
          <a:bodyPr/>
          <a:lstStyle/>
          <a:p>
            <a:r>
              <a:rPr lang="en-US" dirty="0" smtClean="0"/>
              <a:t>Individual Calibration Comparison</a:t>
            </a:r>
            <a:endParaRPr lang="en-US" dirty="0"/>
          </a:p>
        </p:txBody>
      </p:sp>
      <p:sp>
        <p:nvSpPr>
          <p:cNvPr id="6" name="Content Placeholder 5"/>
          <p:cNvSpPr>
            <a:spLocks noGrp="1"/>
          </p:cNvSpPr>
          <p:nvPr>
            <p:ph idx="1"/>
          </p:nvPr>
        </p:nvSpPr>
        <p:spPr>
          <a:xfrm>
            <a:off x="5867400" y="1600201"/>
            <a:ext cx="5715000" cy="4525963"/>
          </a:xfrm>
        </p:spPr>
        <p:txBody>
          <a:bodyPr/>
          <a:lstStyle/>
          <a:p>
            <a:r>
              <a:rPr lang="en-US" dirty="0"/>
              <a:t>TRM59800.00 </a:t>
            </a:r>
            <a:r>
              <a:rPr lang="en-US" dirty="0" smtClean="0"/>
              <a:t>SCIT provided by UNAVCO</a:t>
            </a:r>
          </a:p>
          <a:p>
            <a:r>
              <a:rPr lang="en-US" dirty="0" smtClean="0"/>
              <a:t>Geo++ GPS L1+L2 calibration (2 tests) versus NGS (4 tests)</a:t>
            </a:r>
            <a:endParaRPr lang="en-US" dirty="0"/>
          </a:p>
          <a:p>
            <a:endParaRPr lang="en-US" dirty="0"/>
          </a:p>
        </p:txBody>
      </p:sp>
      <p:sp>
        <p:nvSpPr>
          <p:cNvPr id="3" name="Slide Number Placeholder 2"/>
          <p:cNvSpPr>
            <a:spLocks noGrp="1"/>
          </p:cNvSpPr>
          <p:nvPr>
            <p:ph type="sldNum" sz="quarter" idx="12"/>
          </p:nvPr>
        </p:nvSpPr>
        <p:spPr/>
        <p:txBody>
          <a:bodyPr/>
          <a:lstStyle/>
          <a:p>
            <a:pPr>
              <a:defRPr/>
            </a:pPr>
            <a:fld id="{84041785-8E1C-4987-9F06-F5CE8CEE84FA}" type="slidenum">
              <a:rPr lang="en-US" smtClean="0"/>
              <a:pPr>
                <a:defRPr/>
              </a:pPr>
              <a:t>36</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4011"/>
            <a:ext cx="5225143" cy="6858000"/>
          </a:xfrm>
          <a:prstGeom prst="rect">
            <a:avLst/>
          </a:prstGeom>
        </p:spPr>
      </p:pic>
      <p:sp>
        <p:nvSpPr>
          <p:cNvPr id="7" name="Rectangle 6"/>
          <p:cNvSpPr/>
          <p:nvPr/>
        </p:nvSpPr>
        <p:spPr>
          <a:xfrm>
            <a:off x="6324600" y="3999689"/>
            <a:ext cx="4800600" cy="2862322"/>
          </a:xfrm>
          <a:prstGeom prst="rect">
            <a:avLst/>
          </a:prstGeom>
        </p:spPr>
        <p:txBody>
          <a:bodyPr wrap="square">
            <a:spAutoFit/>
          </a:bodyPr>
          <a:lstStyle/>
          <a:p>
            <a:r>
              <a:rPr lang="pt-BR" dirty="0" smtClean="0">
                <a:latin typeface="Consolas" panose="020B0609020204030204" pitchFamily="49" charset="0"/>
              </a:rPr>
              <a:t>Geo++        </a:t>
            </a:r>
            <a:r>
              <a:rPr lang="pt-BR" dirty="0">
                <a:latin typeface="Consolas" panose="020B0609020204030204" pitchFamily="49" charset="0"/>
              </a:rPr>
              <a:t>N       E      U [mm]</a:t>
            </a:r>
          </a:p>
          <a:p>
            <a:r>
              <a:rPr lang="pt-BR" dirty="0">
                <a:latin typeface="Consolas" panose="020B0609020204030204" pitchFamily="49" charset="0"/>
              </a:rPr>
              <a:t>-------------------------------</a:t>
            </a:r>
          </a:p>
          <a:p>
            <a:r>
              <a:rPr lang="pt-BR" dirty="0">
                <a:latin typeface="Consolas" panose="020B0609020204030204" pitchFamily="49" charset="0"/>
              </a:rPr>
              <a:t>G01	    </a:t>
            </a:r>
            <a:r>
              <a:rPr lang="pt-BR" dirty="0" smtClean="0">
                <a:latin typeface="Consolas" panose="020B0609020204030204" pitchFamily="49" charset="0"/>
              </a:rPr>
              <a:t>1.39    1.09   85.06</a:t>
            </a:r>
            <a:endParaRPr lang="pt-BR" dirty="0">
              <a:latin typeface="Consolas" panose="020B0609020204030204" pitchFamily="49" charset="0"/>
            </a:endParaRPr>
          </a:p>
          <a:p>
            <a:r>
              <a:rPr lang="pt-BR" dirty="0">
                <a:latin typeface="Consolas" panose="020B0609020204030204" pitchFamily="49" charset="0"/>
              </a:rPr>
              <a:t>G02	   </a:t>
            </a:r>
            <a:r>
              <a:rPr lang="pt-BR" dirty="0" smtClean="0">
                <a:latin typeface="Consolas" panose="020B0609020204030204" pitchFamily="49" charset="0"/>
              </a:rPr>
              <a:t> 1.09   -0.86  117.61</a:t>
            </a:r>
          </a:p>
          <a:p>
            <a:endParaRPr lang="pt-BR" dirty="0" smtClean="0">
              <a:latin typeface="Consolas" panose="020B0609020204030204" pitchFamily="49" charset="0"/>
            </a:endParaRPr>
          </a:p>
          <a:p>
            <a:r>
              <a:rPr lang="pt-BR" dirty="0" smtClean="0">
                <a:latin typeface="Consolas" panose="020B0609020204030204" pitchFamily="49" charset="0"/>
              </a:rPr>
              <a:t>NGS          N       </a:t>
            </a:r>
            <a:r>
              <a:rPr lang="pt-BR" dirty="0">
                <a:latin typeface="Consolas" panose="020B0609020204030204" pitchFamily="49" charset="0"/>
              </a:rPr>
              <a:t>E      U [mm]</a:t>
            </a:r>
          </a:p>
          <a:p>
            <a:r>
              <a:rPr lang="pt-BR" dirty="0">
                <a:latin typeface="Consolas" panose="020B0609020204030204" pitchFamily="49" charset="0"/>
              </a:rPr>
              <a:t>-------------------------------</a:t>
            </a:r>
          </a:p>
          <a:p>
            <a:r>
              <a:rPr lang="pt-BR" dirty="0">
                <a:latin typeface="Consolas" panose="020B0609020204030204" pitchFamily="49" charset="0"/>
              </a:rPr>
              <a:t>G01	  </a:t>
            </a:r>
            <a:r>
              <a:rPr lang="pt-BR" dirty="0" smtClean="0">
                <a:latin typeface="Consolas" panose="020B0609020204030204" pitchFamily="49" charset="0"/>
              </a:rPr>
              <a:t> -1.64    0.70   87.02</a:t>
            </a:r>
            <a:endParaRPr lang="pt-BR" dirty="0">
              <a:latin typeface="Consolas" panose="020B0609020204030204" pitchFamily="49" charset="0"/>
            </a:endParaRPr>
          </a:p>
          <a:p>
            <a:r>
              <a:rPr lang="pt-BR" dirty="0">
                <a:latin typeface="Consolas" panose="020B0609020204030204" pitchFamily="49" charset="0"/>
              </a:rPr>
              <a:t>G02	    </a:t>
            </a:r>
            <a:r>
              <a:rPr lang="pt-BR" dirty="0" smtClean="0">
                <a:latin typeface="Consolas" panose="020B0609020204030204" pitchFamily="49" charset="0"/>
              </a:rPr>
              <a:t>0.11    0.29  117.02</a:t>
            </a:r>
            <a:endParaRPr lang="pt-BR" dirty="0">
              <a:latin typeface="Consolas" panose="020B0609020204030204" pitchFamily="49" charset="0"/>
            </a:endParaRPr>
          </a:p>
          <a:p>
            <a:endParaRPr lang="pt-BR" dirty="0">
              <a:latin typeface="Consolas" panose="020B0609020204030204" pitchFamily="49" charset="0"/>
            </a:endParaRPr>
          </a:p>
        </p:txBody>
      </p:sp>
      <p:pic>
        <p:nvPicPr>
          <p:cNvPr id="1026" name="Picture 2" descr="https://www.ngs.noaa.gov/ANTCAL/LoadImage?name=TRM59800.00%26SCIT.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3417" y="4462474"/>
            <a:ext cx="2905126" cy="19367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ngs.noaa.gov/ANTCAL/LoadImage?name=TRM59800.00%26NON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563" y="4593707"/>
            <a:ext cx="2511425" cy="1674283"/>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pPr>
              <a:defRPr/>
            </a:pPr>
            <a:r>
              <a:rPr lang="en-US" smtClean="0"/>
              <a:t>GNSS Antenna Calibration at NGS</a:t>
            </a:r>
            <a:endParaRPr lang="en-US"/>
          </a:p>
        </p:txBody>
      </p:sp>
    </p:spTree>
    <p:extLst>
      <p:ext uri="{BB962C8B-B14F-4D97-AF65-F5344CB8AC3E}">
        <p14:creationId xmlns:p14="http://schemas.microsoft.com/office/powerpoint/2010/main" val="27081308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 Mean</a:t>
            </a:r>
            <a:endParaRPr lang="en-US" dirty="0"/>
          </a:p>
        </p:txBody>
      </p:sp>
      <p:sp>
        <p:nvSpPr>
          <p:cNvPr id="5" name="Content Placeholder 4"/>
          <p:cNvSpPr>
            <a:spLocks noGrp="1"/>
          </p:cNvSpPr>
          <p:nvPr>
            <p:ph idx="1"/>
          </p:nvPr>
        </p:nvSpPr>
        <p:spPr>
          <a:xfrm>
            <a:off x="609600" y="1600201"/>
            <a:ext cx="4267200" cy="4525963"/>
          </a:xfrm>
        </p:spPr>
        <p:txBody>
          <a:bodyPr/>
          <a:lstStyle/>
          <a:p>
            <a:r>
              <a:rPr lang="en-US" dirty="0" smtClean="0"/>
              <a:t>Combined solution of 3+ samples</a:t>
            </a:r>
          </a:p>
          <a:p>
            <a:pPr lvl="1"/>
            <a:r>
              <a:rPr lang="en-US" dirty="0" smtClean="0"/>
              <a:t>Natural variation in individual results</a:t>
            </a:r>
          </a:p>
          <a:p>
            <a:pPr lvl="1"/>
            <a:r>
              <a:rPr lang="en-US" dirty="0" smtClean="0"/>
              <a:t>Published in IGS and NGS ANTEX</a:t>
            </a:r>
          </a:p>
          <a:p>
            <a:r>
              <a:rPr lang="en-US" dirty="0" smtClean="0"/>
              <a:t>NGS will include combination statistics with published calibrations</a:t>
            </a:r>
            <a:endParaRPr lang="en-US" dirty="0"/>
          </a:p>
        </p:txBody>
      </p:sp>
      <p:sp>
        <p:nvSpPr>
          <p:cNvPr id="3" name="Slide Number Placeholder 2"/>
          <p:cNvSpPr>
            <a:spLocks noGrp="1"/>
          </p:cNvSpPr>
          <p:nvPr>
            <p:ph type="sldNum" sz="quarter" idx="12"/>
          </p:nvPr>
        </p:nvSpPr>
        <p:spPr/>
        <p:txBody>
          <a:bodyPr/>
          <a:lstStyle/>
          <a:p>
            <a:pPr>
              <a:defRPr/>
            </a:pPr>
            <a:fld id="{84041785-8E1C-4987-9F06-F5CE8CEE84FA}" type="slidenum">
              <a:rPr lang="en-US" smtClean="0"/>
              <a:pPr>
                <a:defRPr/>
              </a:pPr>
              <a:t>37</a:t>
            </a:fld>
            <a:endParaRPr lang="en-US"/>
          </a:p>
        </p:txBody>
      </p:sp>
      <p:sp>
        <p:nvSpPr>
          <p:cNvPr id="4" name="Footer Placeholder 3"/>
          <p:cNvSpPr>
            <a:spLocks noGrp="1"/>
          </p:cNvSpPr>
          <p:nvPr>
            <p:ph type="ftr" sz="quarter" idx="11"/>
          </p:nvPr>
        </p:nvSpPr>
        <p:spPr/>
        <p:txBody>
          <a:bodyPr/>
          <a:lstStyle/>
          <a:p>
            <a:pPr>
              <a:defRPr/>
            </a:pPr>
            <a:r>
              <a:rPr lang="en-US" smtClean="0"/>
              <a:t>GNSS Antenna Calibration at NGS</a:t>
            </a:r>
            <a:endParaRPr lang="en-US"/>
          </a:p>
        </p:txBody>
      </p:sp>
      <p:pic>
        <p:nvPicPr>
          <p:cNvPr id="7" name="Picture 6"/>
          <p:cNvPicPr>
            <a:picLocks noChangeAspect="1"/>
          </p:cNvPicPr>
          <p:nvPr/>
        </p:nvPicPr>
        <p:blipFill>
          <a:blip r:embed="rId3"/>
          <a:stretch>
            <a:fillRect/>
          </a:stretch>
        </p:blipFill>
        <p:spPr>
          <a:xfrm>
            <a:off x="4970363" y="1429287"/>
            <a:ext cx="7145437" cy="2236277"/>
          </a:xfrm>
          <a:prstGeom prst="rect">
            <a:avLst/>
          </a:prstGeom>
        </p:spPr>
      </p:pic>
      <p:sp>
        <p:nvSpPr>
          <p:cNvPr id="8" name="Rectangle 7"/>
          <p:cNvSpPr/>
          <p:nvPr/>
        </p:nvSpPr>
        <p:spPr>
          <a:xfrm>
            <a:off x="8737600" y="1524000"/>
            <a:ext cx="330200" cy="30854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029768" y="1596455"/>
            <a:ext cx="247832" cy="232346"/>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382000" y="2209800"/>
            <a:ext cx="685800" cy="106680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2373" y="1417638"/>
            <a:ext cx="5979254" cy="4482732"/>
          </a:xfrm>
          <a:prstGeom prst="rect">
            <a:avLst/>
          </a:prstGeom>
        </p:spPr>
      </p:pic>
    </p:spTree>
    <p:extLst>
      <p:ext uri="{BB962C8B-B14F-4D97-AF65-F5344CB8AC3E}">
        <p14:creationId xmlns:p14="http://schemas.microsoft.com/office/powerpoint/2010/main" val="77465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8" grpId="0" animBg="1"/>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when?</a:t>
            </a:r>
            <a:endParaRPr lang="en-US" dirty="0"/>
          </a:p>
        </p:txBody>
      </p:sp>
      <p:sp>
        <p:nvSpPr>
          <p:cNvPr id="3" name="Content Placeholder 2"/>
          <p:cNvSpPr>
            <a:spLocks noGrp="1"/>
          </p:cNvSpPr>
          <p:nvPr>
            <p:ph idx="1"/>
          </p:nvPr>
        </p:nvSpPr>
        <p:spPr/>
        <p:txBody>
          <a:bodyPr/>
          <a:lstStyle/>
          <a:p>
            <a:pPr marL="0" indent="0">
              <a:buNone/>
            </a:pPr>
            <a:r>
              <a:rPr lang="en-US" b="1" dirty="0" smtClean="0"/>
              <a:t>Soon</a:t>
            </a:r>
            <a:r>
              <a:rPr lang="en-US" dirty="0" smtClean="0"/>
              <a:t> – hopefully spring to summer 2021</a:t>
            </a:r>
          </a:p>
          <a:p>
            <a:pPr marL="0" indent="0">
              <a:buNone/>
            </a:pPr>
            <a:endParaRPr lang="en-US" dirty="0" smtClean="0"/>
          </a:p>
          <a:p>
            <a:r>
              <a:rPr lang="en-US" dirty="0" smtClean="0"/>
              <a:t>NGS cannot calibrate every antenna,</a:t>
            </a:r>
          </a:p>
          <a:p>
            <a:r>
              <a:rPr lang="en-US" dirty="0" smtClean="0"/>
              <a:t>so NGS results must be combined with others</a:t>
            </a:r>
          </a:p>
          <a:p>
            <a:r>
              <a:rPr lang="en-US" dirty="0" smtClean="0"/>
              <a:t>Therefore, accurate positioning with any antenna requires NGS results to be consistent with results from other calibration institutions</a:t>
            </a:r>
          </a:p>
          <a:p>
            <a:r>
              <a:rPr lang="en-US" dirty="0" smtClean="0"/>
              <a:t>Work with IGS Antenna Working Group </a:t>
            </a:r>
            <a:br>
              <a:rPr lang="en-US" dirty="0" smtClean="0"/>
            </a:br>
            <a:r>
              <a:rPr lang="en-US" dirty="0" smtClean="0"/>
              <a:t>to verify results</a:t>
            </a:r>
            <a:endParaRPr lang="en-US" dirty="0"/>
          </a:p>
        </p:txBody>
      </p:sp>
      <p:sp>
        <p:nvSpPr>
          <p:cNvPr id="4" name="Footer Placeholder 3"/>
          <p:cNvSpPr>
            <a:spLocks noGrp="1"/>
          </p:cNvSpPr>
          <p:nvPr>
            <p:ph type="ftr" sz="quarter" idx="11"/>
          </p:nvPr>
        </p:nvSpPr>
        <p:spPr/>
        <p:txBody>
          <a:bodyPr/>
          <a:lstStyle/>
          <a:p>
            <a:pPr>
              <a:defRPr/>
            </a:pPr>
            <a:r>
              <a:rPr lang="en-US" dirty="0" smtClean="0"/>
              <a:t>GNSS Antenna Calibration at NGS</a:t>
            </a:r>
            <a:endParaRPr lang="en-US" dirty="0"/>
          </a:p>
        </p:txBody>
      </p:sp>
      <p:sp>
        <p:nvSpPr>
          <p:cNvPr id="5" name="Slide Number Placeholder 4"/>
          <p:cNvSpPr>
            <a:spLocks noGrp="1"/>
          </p:cNvSpPr>
          <p:nvPr>
            <p:ph type="sldNum" sz="quarter" idx="12"/>
          </p:nvPr>
        </p:nvSpPr>
        <p:spPr/>
        <p:txBody>
          <a:bodyPr/>
          <a:lstStyle/>
          <a:p>
            <a:pPr>
              <a:defRPr/>
            </a:pPr>
            <a:fld id="{07F78AA1-1663-44D5-9C7A-BCDF66DAE6CC}" type="slidenum">
              <a:rPr lang="en-US" smtClean="0"/>
              <a:pPr>
                <a:defRPr/>
              </a:pPr>
              <a:t>38</a:t>
            </a:fld>
            <a:endParaRPr lang="en-US"/>
          </a:p>
        </p:txBody>
      </p:sp>
      <p:sp>
        <p:nvSpPr>
          <p:cNvPr id="8" name="TextBox 7"/>
          <p:cNvSpPr txBox="1"/>
          <p:nvPr/>
        </p:nvSpPr>
        <p:spPr>
          <a:xfrm>
            <a:off x="8513164" y="1143000"/>
            <a:ext cx="3048000" cy="1754326"/>
          </a:xfrm>
          <a:prstGeom prst="rect">
            <a:avLst/>
          </a:prstGeom>
          <a:solidFill>
            <a:schemeClr val="accent1">
              <a:lumMod val="20000"/>
              <a:lumOff val="80000"/>
            </a:schemeClr>
          </a:solidFill>
          <a:ln>
            <a:solidFill>
              <a:schemeClr val="accent2"/>
            </a:solidFill>
          </a:ln>
        </p:spPr>
        <p:txBody>
          <a:bodyPr wrap="square" rtlCol="0">
            <a:spAutoFit/>
          </a:bodyPr>
          <a:lstStyle/>
          <a:p>
            <a:r>
              <a:rPr lang="en-US" dirty="0" smtClean="0"/>
              <a:t>NGS will email every attendee of this webinar</a:t>
            </a:r>
          </a:p>
          <a:p>
            <a:endParaRPr lang="en-US" dirty="0"/>
          </a:p>
          <a:p>
            <a:r>
              <a:rPr lang="en-US" dirty="0" smtClean="0"/>
              <a:t>NGS will also notify stakeholders through website, newsletter, etc.</a:t>
            </a:r>
            <a:endParaRPr lang="en-US" dirty="0"/>
          </a:p>
        </p:txBody>
      </p:sp>
      <p:cxnSp>
        <p:nvCxnSpPr>
          <p:cNvPr id="10" name="Straight Arrow Connector 9"/>
          <p:cNvCxnSpPr/>
          <p:nvPr/>
        </p:nvCxnSpPr>
        <p:spPr>
          <a:xfrm>
            <a:off x="7696200" y="1905000"/>
            <a:ext cx="816964"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9296400" y="5217436"/>
            <a:ext cx="2514600" cy="1039814"/>
            <a:chOff x="8077200" y="560387"/>
            <a:chExt cx="2514600" cy="1039814"/>
          </a:xfrm>
        </p:grpSpPr>
        <p:sp>
          <p:nvSpPr>
            <p:cNvPr id="12" name="Rectangle 11"/>
            <p:cNvSpPr/>
            <p:nvPr/>
          </p:nvSpPr>
          <p:spPr>
            <a:xfrm>
              <a:off x="8077200" y="560387"/>
              <a:ext cx="2514600" cy="10398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http://www.igs.org/assets/images/logo-ig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4518" y="675481"/>
              <a:ext cx="2239964" cy="80962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415580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914400" y="1295400"/>
            <a:ext cx="10363200" cy="1470025"/>
          </a:xfrm>
        </p:spPr>
        <p:txBody>
          <a:bodyPr/>
          <a:lstStyle/>
          <a:p>
            <a:r>
              <a:rPr lang="en-US" dirty="0" smtClean="0"/>
              <a:t>Near Future</a:t>
            </a:r>
            <a:endParaRPr lang="en-US" dirty="0"/>
          </a:p>
        </p:txBody>
      </p:sp>
      <p:sp>
        <p:nvSpPr>
          <p:cNvPr id="6" name="Subtitle 5"/>
          <p:cNvSpPr>
            <a:spLocks noGrp="1"/>
          </p:cNvSpPr>
          <p:nvPr>
            <p:ph type="subTitle" idx="1"/>
          </p:nvPr>
        </p:nvSpPr>
        <p:spPr/>
        <p:txBody>
          <a:bodyPr/>
          <a:lstStyle/>
          <a:p>
            <a:endParaRPr lang="en-US"/>
          </a:p>
        </p:txBody>
      </p:sp>
      <p:pic>
        <p:nvPicPr>
          <p:cNvPr id="1026" name="Picture 2" descr="Image result for futur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770" y="2819400"/>
            <a:ext cx="3962459" cy="2636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7424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Talk Outline</a:t>
            </a:r>
            <a:endParaRPr lang="en-US" dirty="0"/>
          </a:p>
        </p:txBody>
      </p:sp>
      <p:sp>
        <p:nvSpPr>
          <p:cNvPr id="5" name="Content Placeholder 4"/>
          <p:cNvSpPr>
            <a:spLocks noGrp="1"/>
          </p:cNvSpPr>
          <p:nvPr>
            <p:ph sz="half" idx="1"/>
          </p:nvPr>
        </p:nvSpPr>
        <p:spPr>
          <a:xfrm>
            <a:off x="609600" y="1600201"/>
            <a:ext cx="3581400" cy="4525963"/>
          </a:xfrm>
        </p:spPr>
        <p:txBody>
          <a:bodyPr/>
          <a:lstStyle/>
          <a:p>
            <a:pPr marL="0" indent="0">
              <a:buNone/>
            </a:pPr>
            <a:r>
              <a:rPr lang="en-US" i="1" dirty="0" smtClean="0"/>
              <a:t>The Past / Background</a:t>
            </a:r>
          </a:p>
          <a:p>
            <a:r>
              <a:rPr lang="en-US" dirty="0" smtClean="0"/>
              <a:t>What is antenna calibration?</a:t>
            </a:r>
          </a:p>
          <a:p>
            <a:r>
              <a:rPr lang="en-US" dirty="0" smtClean="0"/>
              <a:t>Terminology</a:t>
            </a:r>
          </a:p>
          <a:p>
            <a:r>
              <a:rPr lang="en-US" dirty="0" smtClean="0"/>
              <a:t>Why are calibrations important?</a:t>
            </a:r>
          </a:p>
          <a:p>
            <a:r>
              <a:rPr lang="en-US" dirty="0" smtClean="0"/>
              <a:t>Brief history</a:t>
            </a:r>
          </a:p>
          <a:p>
            <a:r>
              <a:rPr lang="en-US" dirty="0" smtClean="0"/>
              <a:t>NGS’s relative </a:t>
            </a:r>
            <a:r>
              <a:rPr lang="en-US" dirty="0"/>
              <a:t>calibration</a:t>
            </a:r>
          </a:p>
          <a:p>
            <a:endParaRPr lang="en-US" dirty="0" smtClean="0"/>
          </a:p>
          <a:p>
            <a:endParaRPr lang="en-US" dirty="0" smtClean="0"/>
          </a:p>
        </p:txBody>
      </p:sp>
      <p:sp>
        <p:nvSpPr>
          <p:cNvPr id="2" name="Content Placeholder 1"/>
          <p:cNvSpPr>
            <a:spLocks noGrp="1"/>
          </p:cNvSpPr>
          <p:nvPr>
            <p:ph sz="half" idx="2"/>
          </p:nvPr>
        </p:nvSpPr>
        <p:spPr>
          <a:xfrm>
            <a:off x="4495800" y="1600201"/>
            <a:ext cx="4014951" cy="4525963"/>
          </a:xfrm>
        </p:spPr>
        <p:txBody>
          <a:bodyPr/>
          <a:lstStyle/>
          <a:p>
            <a:pPr marL="0" indent="0">
              <a:buNone/>
            </a:pPr>
            <a:r>
              <a:rPr lang="en-US" i="1" dirty="0" smtClean="0"/>
              <a:t>Today</a:t>
            </a:r>
          </a:p>
          <a:p>
            <a:r>
              <a:rPr lang="en-US" dirty="0" smtClean="0"/>
              <a:t>Robotic calibration</a:t>
            </a:r>
          </a:p>
          <a:p>
            <a:r>
              <a:rPr lang="en-US" dirty="0" smtClean="0"/>
              <a:t>NGS’s multi-GNSS absolute calibration results</a:t>
            </a:r>
          </a:p>
        </p:txBody>
      </p:sp>
      <p:sp>
        <p:nvSpPr>
          <p:cNvPr id="7" name="Slide Number Placeholder 6"/>
          <p:cNvSpPr>
            <a:spLocks noGrp="1"/>
          </p:cNvSpPr>
          <p:nvPr>
            <p:ph type="sldNum" sz="quarter" idx="12"/>
          </p:nvPr>
        </p:nvSpPr>
        <p:spPr/>
        <p:txBody>
          <a:bodyPr/>
          <a:lstStyle/>
          <a:p>
            <a:pPr>
              <a:defRPr/>
            </a:pPr>
            <a:fld id="{07F78AA1-1663-44D5-9C7A-BCDF66DAE6CC}" type="slidenum">
              <a:rPr lang="en-US" smtClean="0"/>
              <a:pPr>
                <a:defRPr/>
              </a:pPr>
              <a:t>4</a:t>
            </a:fld>
            <a:endParaRPr lang="en-US"/>
          </a:p>
        </p:txBody>
      </p:sp>
      <p:sp>
        <p:nvSpPr>
          <p:cNvPr id="6" name="Content Placeholder 1"/>
          <p:cNvSpPr txBox="1">
            <a:spLocks/>
          </p:cNvSpPr>
          <p:nvPr/>
        </p:nvSpPr>
        <p:spPr bwMode="auto">
          <a:xfrm>
            <a:off x="8510751" y="1600201"/>
            <a:ext cx="3298497"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18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Font typeface="Arial" pitchFamily="34" charset="0"/>
              <a:buNone/>
            </a:pPr>
            <a:r>
              <a:rPr lang="en-US" i="1" dirty="0" smtClean="0"/>
              <a:t>Near Future</a:t>
            </a:r>
          </a:p>
          <a:p>
            <a:r>
              <a:rPr lang="en-US" dirty="0" smtClean="0"/>
              <a:t>IGS approval</a:t>
            </a:r>
          </a:p>
          <a:p>
            <a:r>
              <a:rPr lang="en-US" dirty="0" smtClean="0"/>
              <a:t>Production calibration service</a:t>
            </a:r>
          </a:p>
          <a:p>
            <a:r>
              <a:rPr lang="en-US" dirty="0" smtClean="0"/>
              <a:t>Cool research</a:t>
            </a:r>
          </a:p>
          <a:p>
            <a:pPr lvl="1"/>
            <a:endParaRPr lang="en-US" dirty="0" smtClean="0"/>
          </a:p>
          <a:p>
            <a:endParaRPr lang="en-US" dirty="0"/>
          </a:p>
        </p:txBody>
      </p:sp>
      <p:sp>
        <p:nvSpPr>
          <p:cNvPr id="3" name="Footer Placeholder 2"/>
          <p:cNvSpPr>
            <a:spLocks noGrp="1"/>
          </p:cNvSpPr>
          <p:nvPr>
            <p:ph type="ftr" sz="quarter" idx="11"/>
          </p:nvPr>
        </p:nvSpPr>
        <p:spPr/>
        <p:txBody>
          <a:bodyPr/>
          <a:lstStyle/>
          <a:p>
            <a:pPr>
              <a:defRPr/>
            </a:pPr>
            <a:r>
              <a:rPr lang="en-US" smtClean="0"/>
              <a:t>GNSS Antenna Calibration at NGS</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NGS Robotic Calibrations</a:t>
            </a:r>
            <a:endParaRPr lang="en-US" dirty="0"/>
          </a:p>
        </p:txBody>
      </p:sp>
      <p:sp>
        <p:nvSpPr>
          <p:cNvPr id="3" name="Content Placeholder 2"/>
          <p:cNvSpPr>
            <a:spLocks noGrp="1"/>
          </p:cNvSpPr>
          <p:nvPr>
            <p:ph idx="1"/>
          </p:nvPr>
        </p:nvSpPr>
        <p:spPr>
          <a:xfrm>
            <a:off x="609600" y="1600201"/>
            <a:ext cx="7772400" cy="4525963"/>
          </a:xfrm>
        </p:spPr>
        <p:txBody>
          <a:bodyPr/>
          <a:lstStyle/>
          <a:p>
            <a:r>
              <a:rPr lang="en-US" dirty="0" smtClean="0"/>
              <a:t>Absolute calibrations</a:t>
            </a:r>
          </a:p>
          <a:p>
            <a:r>
              <a:rPr lang="en-US" dirty="0" smtClean="0"/>
              <a:t>GPS+GLO+GAL; add other GNSS later</a:t>
            </a:r>
          </a:p>
          <a:p>
            <a:r>
              <a:rPr lang="en-US" dirty="0" smtClean="0"/>
              <a:t>Prioritize type mean</a:t>
            </a:r>
            <a:r>
              <a:rPr lang="en-US" sz="2400" dirty="0" smtClean="0"/>
              <a:t>, but individual possible for research purposes</a:t>
            </a:r>
            <a:endParaRPr lang="en-US" dirty="0" smtClean="0"/>
          </a:p>
          <a:p>
            <a:r>
              <a:rPr lang="en-US" dirty="0" smtClean="0"/>
              <a:t>Calibrations are publically available</a:t>
            </a:r>
          </a:p>
          <a:p>
            <a:pPr lvl="1"/>
            <a:r>
              <a:rPr lang="en-US" dirty="0" smtClean="0"/>
              <a:t>On ANTCAL website</a:t>
            </a:r>
            <a:endParaRPr lang="en-US" dirty="0"/>
          </a:p>
          <a:p>
            <a:pPr lvl="1"/>
            <a:r>
              <a:rPr lang="en-US" dirty="0" smtClean="0"/>
              <a:t>Direct to OPUS “pick list”</a:t>
            </a:r>
          </a:p>
          <a:p>
            <a:r>
              <a:rPr lang="en-US" dirty="0" smtClean="0"/>
              <a:t>Public service provided at no charge*</a:t>
            </a:r>
          </a:p>
          <a:p>
            <a:pPr marL="0" indent="0">
              <a:buNone/>
            </a:pPr>
            <a:r>
              <a:rPr lang="en-US" sz="2000" i="1" dirty="0"/>
              <a:t>	</a:t>
            </a:r>
            <a:r>
              <a:rPr lang="en-US" sz="2000" i="1" dirty="0" smtClean="0"/>
              <a:t>* provider covers shipping</a:t>
            </a:r>
          </a:p>
          <a:p>
            <a:endParaRPr lang="en-US" dirty="0"/>
          </a:p>
        </p:txBody>
      </p:sp>
      <p:sp>
        <p:nvSpPr>
          <p:cNvPr id="4" name="Slide Number Placeholder 3"/>
          <p:cNvSpPr>
            <a:spLocks noGrp="1"/>
          </p:cNvSpPr>
          <p:nvPr>
            <p:ph type="sldNum" sz="quarter" idx="12"/>
          </p:nvPr>
        </p:nvSpPr>
        <p:spPr/>
        <p:txBody>
          <a:bodyPr/>
          <a:lstStyle/>
          <a:p>
            <a:pPr>
              <a:defRPr/>
            </a:pPr>
            <a:fld id="{07F78AA1-1663-44D5-9C7A-BCDF66DAE6CC}" type="slidenum">
              <a:rPr lang="en-US" smtClean="0"/>
              <a:pPr>
                <a:defRPr/>
              </a:pPr>
              <a:t>40</a:t>
            </a:fld>
            <a:endParaRPr lang="en-US"/>
          </a:p>
        </p:txBody>
      </p:sp>
      <p:pic>
        <p:nvPicPr>
          <p:cNvPr id="6" name="IMG_077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562474" y="1158082"/>
            <a:ext cx="3048000" cy="5410200"/>
          </a:xfrm>
          <a:prstGeom prst="rect">
            <a:avLst/>
          </a:prstGeom>
        </p:spPr>
      </p:pic>
      <p:sp>
        <p:nvSpPr>
          <p:cNvPr id="5" name="Footer Placeholder 4"/>
          <p:cNvSpPr>
            <a:spLocks noGrp="1"/>
          </p:cNvSpPr>
          <p:nvPr>
            <p:ph type="ftr" sz="quarter" idx="11"/>
          </p:nvPr>
        </p:nvSpPr>
        <p:spPr/>
        <p:txBody>
          <a:bodyPr/>
          <a:lstStyle/>
          <a:p>
            <a:pPr>
              <a:defRPr/>
            </a:pPr>
            <a:r>
              <a:rPr lang="en-US" smtClean="0"/>
              <a:t>GNSS Antenna Calibration at NGS</a:t>
            </a:r>
            <a:endParaRPr lang="en-US"/>
          </a:p>
        </p:txBody>
      </p:sp>
    </p:spTree>
    <p:extLst>
      <p:ext uri="{BB962C8B-B14F-4D97-AF65-F5344CB8AC3E}">
        <p14:creationId xmlns:p14="http://schemas.microsoft.com/office/powerpoint/2010/main" val="36539838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mute="1">
                <p:cTn id="7" repeatCount="indefinite" fill="hold" display="0">
                  <p:stCondLst>
                    <p:cond delay="indefinite"/>
                  </p:stCondLst>
                </p:cTn>
                <p:tgtEl>
                  <p:spTgt spid="6"/>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Calibrate important geodetic antennas</a:t>
            </a:r>
            <a:endParaRPr lang="en-US" dirty="0"/>
          </a:p>
        </p:txBody>
      </p:sp>
      <p:sp>
        <p:nvSpPr>
          <p:cNvPr id="3" name="Content Placeholder 2"/>
          <p:cNvSpPr>
            <a:spLocks noGrp="1"/>
          </p:cNvSpPr>
          <p:nvPr>
            <p:ph idx="1"/>
          </p:nvPr>
        </p:nvSpPr>
        <p:spPr>
          <a:xfrm>
            <a:off x="609600" y="1523999"/>
            <a:ext cx="4572000" cy="4602165"/>
          </a:xfrm>
        </p:spPr>
        <p:txBody>
          <a:bodyPr/>
          <a:lstStyle/>
          <a:p>
            <a:r>
              <a:rPr lang="en-US" sz="2800" dirty="0" smtClean="0"/>
              <a:t>NOAA Foundation CORS Network (NFCN)</a:t>
            </a:r>
          </a:p>
          <a:p>
            <a:r>
              <a:rPr lang="en-US" sz="2800" dirty="0" smtClean="0"/>
              <a:t>NOAA CORS Network (NCN)</a:t>
            </a:r>
          </a:p>
          <a:p>
            <a:pPr lvl="1"/>
            <a:r>
              <a:rPr lang="en-US" sz="2400" dirty="0" smtClean="0"/>
              <a:t>Joining network</a:t>
            </a:r>
          </a:p>
          <a:p>
            <a:pPr lvl="1"/>
            <a:r>
              <a:rPr lang="en-US" sz="2400" dirty="0" smtClean="0"/>
              <a:t>Equipment changes</a:t>
            </a:r>
          </a:p>
          <a:p>
            <a:r>
              <a:rPr lang="en-US" sz="2800" dirty="0"/>
              <a:t>Reference frame stations</a:t>
            </a:r>
          </a:p>
          <a:p>
            <a:r>
              <a:rPr lang="en-US" sz="2800" dirty="0" smtClean="0"/>
              <a:t>OPUS “pick list”</a:t>
            </a:r>
          </a:p>
          <a:p>
            <a:r>
              <a:rPr lang="en-US" sz="2800" dirty="0" smtClean="0"/>
              <a:t>New equipment marketed to NGS stakeholders</a:t>
            </a:r>
          </a:p>
        </p:txBody>
      </p:sp>
      <p:sp>
        <p:nvSpPr>
          <p:cNvPr id="4" name="Slide Number Placeholder 3"/>
          <p:cNvSpPr>
            <a:spLocks noGrp="1"/>
          </p:cNvSpPr>
          <p:nvPr>
            <p:ph type="sldNum" sz="quarter" idx="12"/>
          </p:nvPr>
        </p:nvSpPr>
        <p:spPr/>
        <p:txBody>
          <a:bodyPr/>
          <a:lstStyle/>
          <a:p>
            <a:pPr>
              <a:defRPr/>
            </a:pPr>
            <a:fld id="{07F78AA1-1663-44D5-9C7A-BCDF66DAE6CC}" type="slidenum">
              <a:rPr lang="en-US" smtClean="0"/>
              <a:pPr>
                <a:defRPr/>
              </a:pPr>
              <a:t>41</a:t>
            </a:fld>
            <a:endParaRPr lang="en-US" dirty="0"/>
          </a:p>
        </p:txBody>
      </p:sp>
      <p:pic>
        <p:nvPicPr>
          <p:cNvPr id="6" name="Picture 2" descr="https://dev.ngs.noaa.gov/CORS/FoundationCORSSites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408362"/>
            <a:ext cx="5338381" cy="37178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geodesy.noaa.gov/CORS/SitePhotos/Required/tmg2/tmg2_ant_0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9097580" y="1498601"/>
            <a:ext cx="2844801" cy="2133600"/>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p:cNvSpPr>
            <a:spLocks noGrp="1"/>
          </p:cNvSpPr>
          <p:nvPr>
            <p:ph type="ftr" sz="quarter" idx="11"/>
          </p:nvPr>
        </p:nvSpPr>
        <p:spPr/>
        <p:txBody>
          <a:bodyPr/>
          <a:lstStyle/>
          <a:p>
            <a:pPr>
              <a:defRPr/>
            </a:pPr>
            <a:r>
              <a:rPr lang="en-US" smtClean="0"/>
              <a:t>GNSS Antenna Calibration at NGS</a:t>
            </a:r>
            <a:endParaRPr lang="en-US"/>
          </a:p>
        </p:txBody>
      </p:sp>
    </p:spTree>
    <p:extLst>
      <p:ext uri="{BB962C8B-B14F-4D97-AF65-F5344CB8AC3E}">
        <p14:creationId xmlns:p14="http://schemas.microsoft.com/office/powerpoint/2010/main" val="33939133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648575" cy="1143000"/>
          </a:xfrm>
        </p:spPr>
        <p:txBody>
          <a:bodyPr/>
          <a:lstStyle/>
          <a:p>
            <a:r>
              <a:rPr lang="en-US" i="1" dirty="0" smtClean="0"/>
              <a:t>Research</a:t>
            </a:r>
            <a:r>
              <a:rPr lang="en-US" dirty="0" smtClean="0"/>
              <a:t>: antenna near-field</a:t>
            </a:r>
            <a:endParaRPr lang="en-US" dirty="0"/>
          </a:p>
        </p:txBody>
      </p:sp>
      <p:sp>
        <p:nvSpPr>
          <p:cNvPr id="3" name="Content Placeholder 2"/>
          <p:cNvSpPr>
            <a:spLocks noGrp="1"/>
          </p:cNvSpPr>
          <p:nvPr>
            <p:ph idx="1"/>
          </p:nvPr>
        </p:nvSpPr>
        <p:spPr>
          <a:xfrm>
            <a:off x="1219200" y="1430448"/>
            <a:ext cx="3288801" cy="2849564"/>
          </a:xfrm>
        </p:spPr>
        <p:txBody>
          <a:bodyPr/>
          <a:lstStyle/>
          <a:p>
            <a:r>
              <a:rPr lang="en-US" dirty="0" smtClean="0"/>
              <a:t>Antenna nearfield affects calibration</a:t>
            </a:r>
            <a:endParaRPr lang="en-US" dirty="0"/>
          </a:p>
        </p:txBody>
      </p:sp>
      <p:sp>
        <p:nvSpPr>
          <p:cNvPr id="4" name="Slide Number Placeholder 3"/>
          <p:cNvSpPr>
            <a:spLocks noGrp="1"/>
          </p:cNvSpPr>
          <p:nvPr>
            <p:ph type="sldNum" sz="quarter" idx="12"/>
          </p:nvPr>
        </p:nvSpPr>
        <p:spPr/>
        <p:txBody>
          <a:bodyPr/>
          <a:lstStyle/>
          <a:p>
            <a:pPr>
              <a:defRPr/>
            </a:pPr>
            <a:fld id="{07F78AA1-1663-44D5-9C7A-BCDF66DAE6CC}" type="slidenum">
              <a:rPr lang="en-US" smtClean="0"/>
              <a:pPr>
                <a:defRPr/>
              </a:pPr>
              <a:t>42</a:t>
            </a:fld>
            <a:endParaRPr lang="en-US"/>
          </a:p>
        </p:txBody>
      </p:sp>
      <p:pic>
        <p:nvPicPr>
          <p:cNvPr id="5" name="Picture 4"/>
          <p:cNvPicPr>
            <a:picLocks noChangeAspect="1"/>
          </p:cNvPicPr>
          <p:nvPr/>
        </p:nvPicPr>
        <p:blipFill>
          <a:blip r:embed="rId2"/>
          <a:stretch>
            <a:fillRect/>
          </a:stretch>
        </p:blipFill>
        <p:spPr>
          <a:xfrm>
            <a:off x="1189363" y="3077905"/>
            <a:ext cx="3857625" cy="2486025"/>
          </a:xfrm>
          <a:prstGeom prst="rect">
            <a:avLst/>
          </a:prstGeom>
        </p:spPr>
      </p:pic>
      <p:sp>
        <p:nvSpPr>
          <p:cNvPr id="6" name="TextBox 5"/>
          <p:cNvSpPr txBox="1"/>
          <p:nvPr/>
        </p:nvSpPr>
        <p:spPr>
          <a:xfrm>
            <a:off x="762000" y="6126164"/>
            <a:ext cx="9829800" cy="369332"/>
          </a:xfrm>
          <a:prstGeom prst="rect">
            <a:avLst/>
          </a:prstGeom>
          <a:noFill/>
        </p:spPr>
        <p:txBody>
          <a:bodyPr wrap="square" rtlCol="0">
            <a:spAutoFit/>
          </a:bodyPr>
          <a:lstStyle/>
          <a:p>
            <a:r>
              <a:rPr lang="en-US" dirty="0" smtClean="0"/>
              <a:t>Graphics from </a:t>
            </a:r>
            <a:r>
              <a:rPr lang="en-US" dirty="0" err="1" smtClean="0"/>
              <a:t>Dilssner</a:t>
            </a:r>
            <a:r>
              <a:rPr lang="en-US" dirty="0"/>
              <a:t> et al </a:t>
            </a:r>
            <a:r>
              <a:rPr lang="en-US" dirty="0" smtClean="0"/>
              <a:t>(2008), </a:t>
            </a:r>
            <a:r>
              <a:rPr lang="en-US" i="1" dirty="0"/>
              <a:t>Impact of Near-Field </a:t>
            </a:r>
            <a:r>
              <a:rPr lang="en-US" i="1" dirty="0" smtClean="0"/>
              <a:t>Effects on </a:t>
            </a:r>
            <a:r>
              <a:rPr lang="en-US" i="1" dirty="0"/>
              <a:t>the GNSS Position Solution</a:t>
            </a:r>
          </a:p>
        </p:txBody>
      </p:sp>
      <p:pic>
        <p:nvPicPr>
          <p:cNvPr id="7" name="Picture 6"/>
          <p:cNvPicPr>
            <a:picLocks noChangeAspect="1"/>
          </p:cNvPicPr>
          <p:nvPr/>
        </p:nvPicPr>
        <p:blipFill rotWithShape="1">
          <a:blip r:embed="rId3"/>
          <a:srcRect l="64217" r="-222"/>
          <a:stretch/>
        </p:blipFill>
        <p:spPr>
          <a:xfrm>
            <a:off x="5638800" y="3021292"/>
            <a:ext cx="1531138" cy="1241682"/>
          </a:xfrm>
          <a:prstGeom prst="rect">
            <a:avLst/>
          </a:prstGeom>
        </p:spPr>
      </p:pic>
      <p:pic>
        <p:nvPicPr>
          <p:cNvPr id="12" name="Picture 11"/>
          <p:cNvPicPr>
            <a:picLocks noChangeAspect="1"/>
          </p:cNvPicPr>
          <p:nvPr/>
        </p:nvPicPr>
        <p:blipFill rotWithShape="1">
          <a:blip r:embed="rId4"/>
          <a:srcRect b="28692"/>
          <a:stretch/>
        </p:blipFill>
        <p:spPr>
          <a:xfrm>
            <a:off x="7622262" y="1715775"/>
            <a:ext cx="4380826" cy="3923025"/>
          </a:xfrm>
          <a:prstGeom prst="rect">
            <a:avLst/>
          </a:prstGeom>
        </p:spPr>
      </p:pic>
      <p:sp>
        <p:nvSpPr>
          <p:cNvPr id="13" name="TextBox 12"/>
          <p:cNvSpPr txBox="1"/>
          <p:nvPr/>
        </p:nvSpPr>
        <p:spPr>
          <a:xfrm>
            <a:off x="7131864" y="2066247"/>
            <a:ext cx="980795" cy="3046988"/>
          </a:xfrm>
          <a:prstGeom prst="rect">
            <a:avLst/>
          </a:prstGeom>
          <a:noFill/>
        </p:spPr>
        <p:txBody>
          <a:bodyPr wrap="square" rtlCol="0">
            <a:spAutoFit/>
          </a:bodyPr>
          <a:lstStyle/>
          <a:p>
            <a:r>
              <a:rPr lang="en-US" sz="2400" b="1" dirty="0" smtClean="0">
                <a:solidFill>
                  <a:srgbClr val="5F5FFF"/>
                </a:solidFill>
              </a:rPr>
              <a:t>P2</a:t>
            </a:r>
          </a:p>
          <a:p>
            <a:endParaRPr lang="en-US" sz="2400" b="1" dirty="0" smtClean="0">
              <a:solidFill>
                <a:srgbClr val="5F5FFF"/>
              </a:solidFill>
            </a:endParaRPr>
          </a:p>
          <a:p>
            <a:endParaRPr lang="en-US" sz="2400" b="1" dirty="0">
              <a:solidFill>
                <a:srgbClr val="5F5FFF"/>
              </a:solidFill>
            </a:endParaRPr>
          </a:p>
          <a:p>
            <a:endParaRPr lang="en-US" sz="2400" b="1" dirty="0" smtClean="0">
              <a:solidFill>
                <a:srgbClr val="5F5FFF"/>
              </a:solidFill>
            </a:endParaRPr>
          </a:p>
          <a:p>
            <a:r>
              <a:rPr lang="en-US" sz="2400" b="1" dirty="0">
                <a:solidFill>
                  <a:srgbClr val="5F5FFF"/>
                </a:solidFill>
              </a:rPr>
              <a:t>T</a:t>
            </a:r>
            <a:r>
              <a:rPr lang="en-US" sz="2400" b="1" dirty="0" smtClean="0">
                <a:solidFill>
                  <a:srgbClr val="5F5FFF"/>
                </a:solidFill>
              </a:rPr>
              <a:t>2</a:t>
            </a:r>
          </a:p>
          <a:p>
            <a:endParaRPr lang="en-US" sz="2400" b="1" dirty="0">
              <a:solidFill>
                <a:srgbClr val="5F5FFF"/>
              </a:solidFill>
            </a:endParaRPr>
          </a:p>
          <a:p>
            <a:endParaRPr lang="en-US" sz="2400" b="1" dirty="0" smtClean="0">
              <a:solidFill>
                <a:srgbClr val="5F5FFF"/>
              </a:solidFill>
            </a:endParaRPr>
          </a:p>
          <a:p>
            <a:r>
              <a:rPr lang="en-US" sz="2400" b="1" dirty="0">
                <a:solidFill>
                  <a:srgbClr val="5F5FFF"/>
                </a:solidFill>
              </a:rPr>
              <a:t>A</a:t>
            </a:r>
            <a:r>
              <a:rPr lang="en-US" sz="2400" b="1" dirty="0" smtClean="0">
                <a:solidFill>
                  <a:srgbClr val="5F5FFF"/>
                </a:solidFill>
              </a:rPr>
              <a:t>2</a:t>
            </a:r>
            <a:endParaRPr lang="en-US" sz="2400" b="1" dirty="0">
              <a:solidFill>
                <a:srgbClr val="5F5FFF"/>
              </a:solidFill>
            </a:endParaRPr>
          </a:p>
        </p:txBody>
      </p:sp>
      <p:sp>
        <p:nvSpPr>
          <p:cNvPr id="8" name="Footer Placeholder 7"/>
          <p:cNvSpPr>
            <a:spLocks noGrp="1"/>
          </p:cNvSpPr>
          <p:nvPr>
            <p:ph type="ftr" sz="quarter" idx="11"/>
          </p:nvPr>
        </p:nvSpPr>
        <p:spPr/>
        <p:txBody>
          <a:bodyPr/>
          <a:lstStyle/>
          <a:p>
            <a:pPr>
              <a:defRPr/>
            </a:pPr>
            <a:r>
              <a:rPr lang="en-US" smtClean="0"/>
              <a:t>GNSS Antenna Calibration at NGS</a:t>
            </a:r>
            <a:endParaRPr lang="en-US"/>
          </a:p>
        </p:txBody>
      </p:sp>
      <p:pic>
        <p:nvPicPr>
          <p:cNvPr id="11" name="Picture 10"/>
          <p:cNvPicPr>
            <a:picLocks noChangeAspect="1"/>
          </p:cNvPicPr>
          <p:nvPr/>
        </p:nvPicPr>
        <p:blipFill rotWithShape="1">
          <a:blip r:embed="rId3"/>
          <a:srcRect l="35547" r="37575"/>
          <a:stretch/>
        </p:blipFill>
        <p:spPr>
          <a:xfrm>
            <a:off x="5984901" y="4320918"/>
            <a:ext cx="1143000" cy="1241682"/>
          </a:xfrm>
          <a:prstGeom prst="rect">
            <a:avLst/>
          </a:prstGeom>
        </p:spPr>
      </p:pic>
      <p:pic>
        <p:nvPicPr>
          <p:cNvPr id="14" name="Picture 13"/>
          <p:cNvPicPr>
            <a:picLocks noChangeAspect="1"/>
          </p:cNvPicPr>
          <p:nvPr/>
        </p:nvPicPr>
        <p:blipFill rotWithShape="1">
          <a:blip r:embed="rId3"/>
          <a:srcRect l="-2" r="66244"/>
          <a:stretch/>
        </p:blipFill>
        <p:spPr>
          <a:xfrm>
            <a:off x="5692302" y="1736117"/>
            <a:ext cx="1435599" cy="1241682"/>
          </a:xfrm>
          <a:prstGeom prst="rect">
            <a:avLst/>
          </a:prstGeom>
        </p:spPr>
      </p:pic>
    </p:spTree>
    <p:extLst>
      <p:ext uri="{BB962C8B-B14F-4D97-AF65-F5344CB8AC3E}">
        <p14:creationId xmlns:p14="http://schemas.microsoft.com/office/powerpoint/2010/main" val="4249051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Research</a:t>
            </a:r>
            <a:r>
              <a:rPr lang="en-US" dirty="0" smtClean="0"/>
              <a:t>: “Mini Monuments”</a:t>
            </a:r>
            <a:endParaRPr lang="en-US" dirty="0"/>
          </a:p>
        </p:txBody>
      </p:sp>
      <p:sp>
        <p:nvSpPr>
          <p:cNvPr id="3" name="Content Placeholder 2"/>
          <p:cNvSpPr>
            <a:spLocks noGrp="1"/>
          </p:cNvSpPr>
          <p:nvPr>
            <p:ph idx="1"/>
          </p:nvPr>
        </p:nvSpPr>
        <p:spPr>
          <a:xfrm>
            <a:off x="609600" y="1600201"/>
            <a:ext cx="3733800" cy="4525963"/>
          </a:xfrm>
        </p:spPr>
        <p:txBody>
          <a:bodyPr/>
          <a:lstStyle/>
          <a:p>
            <a:r>
              <a:rPr lang="en-US" dirty="0" smtClean="0"/>
              <a:t>Antenna nearfield should be part of the calibration</a:t>
            </a:r>
          </a:p>
          <a:p>
            <a:pPr lvl="1"/>
            <a:r>
              <a:rPr lang="en-US" dirty="0" smtClean="0"/>
              <a:t>Mount</a:t>
            </a:r>
          </a:p>
          <a:p>
            <a:pPr lvl="1"/>
            <a:r>
              <a:rPr lang="en-US" dirty="0" smtClean="0"/>
              <a:t>Monument</a:t>
            </a:r>
          </a:p>
          <a:p>
            <a:r>
              <a:rPr lang="en-US" dirty="0" smtClean="0"/>
              <a:t>NGS creating monument “tops” for testing</a:t>
            </a:r>
            <a:endParaRPr lang="en-US" dirty="0"/>
          </a:p>
        </p:txBody>
      </p:sp>
      <p:sp>
        <p:nvSpPr>
          <p:cNvPr id="4" name="Slide Number Placeholder 3"/>
          <p:cNvSpPr>
            <a:spLocks noGrp="1"/>
          </p:cNvSpPr>
          <p:nvPr>
            <p:ph type="sldNum" sz="quarter" idx="12"/>
          </p:nvPr>
        </p:nvSpPr>
        <p:spPr/>
        <p:txBody>
          <a:bodyPr/>
          <a:lstStyle/>
          <a:p>
            <a:pPr>
              <a:defRPr/>
            </a:pPr>
            <a:fld id="{07F78AA1-1663-44D5-9C7A-BCDF66DAE6CC}" type="slidenum">
              <a:rPr lang="en-US" smtClean="0"/>
              <a:pPr>
                <a:defRPr/>
              </a:pPr>
              <a:t>43</a:t>
            </a:fld>
            <a:endParaRPr lang="en-US"/>
          </a:p>
        </p:txBody>
      </p:sp>
      <p:grpSp>
        <p:nvGrpSpPr>
          <p:cNvPr id="13" name="Group 12"/>
          <p:cNvGrpSpPr/>
          <p:nvPr/>
        </p:nvGrpSpPr>
        <p:grpSpPr>
          <a:xfrm>
            <a:off x="8610600" y="2286000"/>
            <a:ext cx="2438400" cy="2438400"/>
            <a:chOff x="8610600" y="2286000"/>
            <a:chExt cx="2438400" cy="2438400"/>
          </a:xfrm>
        </p:grpSpPr>
        <p:pic>
          <p:nvPicPr>
            <p:cNvPr id="2050" name="Picture 2" descr="Science Weight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0600" y="2286000"/>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763000" y="3348385"/>
              <a:ext cx="2133600" cy="1077218"/>
            </a:xfrm>
            <a:prstGeom prst="rect">
              <a:avLst/>
            </a:prstGeom>
            <a:noFill/>
          </p:spPr>
          <p:txBody>
            <a:bodyPr wrap="square" rtlCol="0">
              <a:spAutoFit/>
            </a:bodyPr>
            <a:lstStyle/>
            <a:p>
              <a:pPr algn="ctr"/>
              <a:r>
                <a:rPr lang="en-US" sz="3200" dirty="0" smtClean="0">
                  <a:solidFill>
                    <a:schemeClr val="bg1"/>
                  </a:solidFill>
                </a:rPr>
                <a:t>60 kg</a:t>
              </a:r>
            </a:p>
            <a:p>
              <a:pPr algn="ctr"/>
              <a:r>
                <a:rPr lang="en-US" sz="3200" dirty="0" smtClean="0">
                  <a:solidFill>
                    <a:schemeClr val="bg1"/>
                  </a:solidFill>
                </a:rPr>
                <a:t>[132 </a:t>
              </a:r>
              <a:r>
                <a:rPr lang="en-US" sz="3200" dirty="0" err="1" smtClean="0">
                  <a:solidFill>
                    <a:schemeClr val="bg1"/>
                  </a:solidFill>
                </a:rPr>
                <a:t>lbs</a:t>
              </a:r>
              <a:r>
                <a:rPr lang="en-US" sz="3200" dirty="0" smtClean="0">
                  <a:solidFill>
                    <a:schemeClr val="bg1"/>
                  </a:solidFill>
                </a:rPr>
                <a:t>]</a:t>
              </a:r>
              <a:endParaRPr lang="en-US" sz="3200" dirty="0">
                <a:solidFill>
                  <a:schemeClr val="bg1"/>
                </a:solidFill>
              </a:endParaRPr>
            </a:p>
          </p:txBody>
        </p:sp>
      </p:grpSp>
      <p:grpSp>
        <p:nvGrpSpPr>
          <p:cNvPr id="15" name="Group 14"/>
          <p:cNvGrpSpPr/>
          <p:nvPr/>
        </p:nvGrpSpPr>
        <p:grpSpPr>
          <a:xfrm>
            <a:off x="5334000" y="2069514"/>
            <a:ext cx="2755038" cy="4184539"/>
            <a:chOff x="5334000" y="2069514"/>
            <a:chExt cx="2755038" cy="4184539"/>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2069514"/>
              <a:ext cx="2755038" cy="4184539"/>
            </a:xfrm>
            <a:prstGeom prst="rect">
              <a:avLst/>
            </a:prstGeom>
          </p:spPr>
        </p:pic>
        <p:sp>
          <p:nvSpPr>
            <p:cNvPr id="14" name="Rectangle 13"/>
            <p:cNvSpPr/>
            <p:nvPr/>
          </p:nvSpPr>
          <p:spPr>
            <a:xfrm>
              <a:off x="5410200" y="2667000"/>
              <a:ext cx="609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8553" r="10926" b="47413"/>
          <a:stretch/>
        </p:blipFill>
        <p:spPr>
          <a:xfrm>
            <a:off x="5257800" y="1600201"/>
            <a:ext cx="1025283" cy="1523999"/>
          </a:xfrm>
          <a:prstGeom prst="rect">
            <a:avLst/>
          </a:prstGeom>
        </p:spPr>
      </p:pic>
      <p:sp>
        <p:nvSpPr>
          <p:cNvPr id="5" name="Footer Placeholder 4"/>
          <p:cNvSpPr>
            <a:spLocks noGrp="1"/>
          </p:cNvSpPr>
          <p:nvPr>
            <p:ph type="ftr" sz="quarter" idx="11"/>
          </p:nvPr>
        </p:nvSpPr>
        <p:spPr/>
        <p:txBody>
          <a:bodyPr/>
          <a:lstStyle/>
          <a:p>
            <a:pPr>
              <a:defRPr/>
            </a:pPr>
            <a:r>
              <a:rPr lang="en-US" smtClean="0"/>
              <a:t>GNSS Antenna Calibration at NGS</a:t>
            </a:r>
            <a:endParaRPr lang="en-US"/>
          </a:p>
        </p:txBody>
      </p:sp>
    </p:spTree>
    <p:extLst>
      <p:ext uri="{BB962C8B-B14F-4D97-AF65-F5344CB8AC3E}">
        <p14:creationId xmlns:p14="http://schemas.microsoft.com/office/powerpoint/2010/main" val="367171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Research</a:t>
            </a:r>
            <a:r>
              <a:rPr lang="en-US" dirty="0" smtClean="0"/>
              <a:t>: other platforms</a:t>
            </a:r>
            <a:endParaRPr lang="en-US" dirty="0"/>
          </a:p>
        </p:txBody>
      </p:sp>
      <p:sp>
        <p:nvSpPr>
          <p:cNvPr id="3" name="Content Placeholder 2"/>
          <p:cNvSpPr>
            <a:spLocks noGrp="1"/>
          </p:cNvSpPr>
          <p:nvPr>
            <p:ph idx="1"/>
          </p:nvPr>
        </p:nvSpPr>
        <p:spPr>
          <a:xfrm>
            <a:off x="609600" y="1600201"/>
            <a:ext cx="3733800" cy="4525963"/>
          </a:xfrm>
        </p:spPr>
        <p:txBody>
          <a:bodyPr/>
          <a:lstStyle/>
          <a:p>
            <a:r>
              <a:rPr lang="en-US" dirty="0" smtClean="0"/>
              <a:t>Calibrate other antennas that NGS uses</a:t>
            </a:r>
          </a:p>
          <a:p>
            <a:pPr lvl="1"/>
            <a:r>
              <a:rPr lang="en-US" dirty="0" smtClean="0"/>
              <a:t>Satellite arrays</a:t>
            </a:r>
          </a:p>
          <a:p>
            <a:pPr lvl="1"/>
            <a:r>
              <a:rPr lang="en-US" dirty="0" smtClean="0"/>
              <a:t>Mini satellites / LEOs</a:t>
            </a:r>
          </a:p>
          <a:p>
            <a:pPr lvl="1"/>
            <a:r>
              <a:rPr lang="en-US" dirty="0" smtClean="0"/>
              <a:t>Aircraft antennas w/ fuselage</a:t>
            </a:r>
          </a:p>
          <a:p>
            <a:pPr lvl="1"/>
            <a:r>
              <a:rPr lang="en-US" dirty="0" smtClean="0"/>
              <a:t>UAVs</a:t>
            </a:r>
          </a:p>
        </p:txBody>
      </p:sp>
      <p:sp>
        <p:nvSpPr>
          <p:cNvPr id="4" name="Slide Number Placeholder 3"/>
          <p:cNvSpPr>
            <a:spLocks noGrp="1"/>
          </p:cNvSpPr>
          <p:nvPr>
            <p:ph type="sldNum" sz="quarter" idx="12"/>
          </p:nvPr>
        </p:nvSpPr>
        <p:spPr/>
        <p:txBody>
          <a:bodyPr/>
          <a:lstStyle/>
          <a:p>
            <a:pPr>
              <a:defRPr/>
            </a:pPr>
            <a:fld id="{07F78AA1-1663-44D5-9C7A-BCDF66DAE6CC}" type="slidenum">
              <a:rPr lang="en-US" smtClean="0"/>
              <a:pPr>
                <a:defRPr/>
              </a:pPr>
              <a:t>44</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5196" y="1752600"/>
            <a:ext cx="3514510" cy="1819275"/>
          </a:xfrm>
          <a:prstGeom prst="rect">
            <a:avLst/>
          </a:prstGeom>
          <a:ln w="19050">
            <a:solidFill>
              <a:schemeClr val="tx1"/>
            </a:solidFill>
          </a:ln>
        </p:spPr>
      </p:pic>
      <p:sp>
        <p:nvSpPr>
          <p:cNvPr id="13" name="AutoShape 4" descr="Image result for small satellite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2173" y="1752600"/>
            <a:ext cx="3524250" cy="1819275"/>
          </a:xfrm>
          <a:prstGeom prst="rect">
            <a:avLst/>
          </a:prstGeom>
          <a:ln w="19050">
            <a:solidFill>
              <a:schemeClr val="tx1"/>
            </a:solidFill>
          </a:ln>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t="27778"/>
          <a:stretch/>
        </p:blipFill>
        <p:spPr>
          <a:xfrm>
            <a:off x="4562173" y="3858653"/>
            <a:ext cx="3481639" cy="1885888"/>
          </a:xfrm>
          <a:prstGeom prst="rect">
            <a:avLst/>
          </a:prstGeom>
          <a:ln w="19050">
            <a:solidFill>
              <a:schemeClr val="tx1"/>
            </a:solidFill>
          </a:ln>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4820" t="14894" r="4818" b="7123"/>
          <a:stretch/>
        </p:blipFill>
        <p:spPr>
          <a:xfrm>
            <a:off x="8201707" y="3863182"/>
            <a:ext cx="3617999" cy="1881359"/>
          </a:xfrm>
          <a:prstGeom prst="rect">
            <a:avLst/>
          </a:prstGeom>
          <a:ln w="19050">
            <a:solidFill>
              <a:schemeClr val="tx1"/>
            </a:solidFill>
          </a:ln>
        </p:spPr>
      </p:pic>
      <p:sp>
        <p:nvSpPr>
          <p:cNvPr id="5" name="Footer Placeholder 4"/>
          <p:cNvSpPr>
            <a:spLocks noGrp="1"/>
          </p:cNvSpPr>
          <p:nvPr>
            <p:ph type="ftr" sz="quarter" idx="11"/>
          </p:nvPr>
        </p:nvSpPr>
        <p:spPr/>
        <p:txBody>
          <a:bodyPr/>
          <a:lstStyle/>
          <a:p>
            <a:pPr>
              <a:defRPr/>
            </a:pPr>
            <a:r>
              <a:rPr lang="en-US" smtClean="0"/>
              <a:t>GNSS Antenna Calibration at NGS</a:t>
            </a:r>
            <a:endParaRPr lang="en-US"/>
          </a:p>
        </p:txBody>
      </p:sp>
    </p:spTree>
    <p:extLst>
      <p:ext uri="{BB962C8B-B14F-4D97-AF65-F5344CB8AC3E}">
        <p14:creationId xmlns:p14="http://schemas.microsoft.com/office/powerpoint/2010/main" val="32437149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Thank You!</a:t>
            </a:r>
            <a:endParaRPr lang="en-US" dirty="0"/>
          </a:p>
        </p:txBody>
      </p:sp>
      <p:sp>
        <p:nvSpPr>
          <p:cNvPr id="6" name="Content Placeholder 5"/>
          <p:cNvSpPr>
            <a:spLocks noGrp="1"/>
          </p:cNvSpPr>
          <p:nvPr>
            <p:ph idx="1"/>
          </p:nvPr>
        </p:nvSpPr>
        <p:spPr>
          <a:xfrm>
            <a:off x="609600" y="1600201"/>
            <a:ext cx="10972800" cy="3047999"/>
          </a:xfrm>
        </p:spPr>
        <p:txBody>
          <a:bodyPr/>
          <a:lstStyle/>
          <a:p>
            <a:pPr marL="0" indent="0">
              <a:buNone/>
            </a:pPr>
            <a:r>
              <a:rPr lang="en-US" dirty="0" smtClean="0"/>
              <a:t>For more information</a:t>
            </a:r>
          </a:p>
          <a:p>
            <a:r>
              <a:rPr lang="en-US" dirty="0">
                <a:hlinkClick r:id="rId2"/>
              </a:rPr>
              <a:t>https://geodesy.noaa.gov/ANTCAL</a:t>
            </a:r>
            <a:r>
              <a:rPr lang="en-US" dirty="0" smtClean="0">
                <a:hlinkClick r:id="rId2"/>
              </a:rPr>
              <a:t>/</a:t>
            </a:r>
            <a:r>
              <a:rPr lang="en-US" dirty="0" smtClean="0"/>
              <a:t> </a:t>
            </a:r>
          </a:p>
          <a:p>
            <a:pPr lvl="1"/>
            <a:r>
              <a:rPr lang="en-US" dirty="0" smtClean="0"/>
              <a:t>Policy</a:t>
            </a:r>
          </a:p>
          <a:p>
            <a:pPr lvl="1"/>
            <a:r>
              <a:rPr lang="en-US" dirty="0" smtClean="0"/>
              <a:t>Procedures</a:t>
            </a:r>
          </a:p>
          <a:p>
            <a:pPr lvl="1"/>
            <a:r>
              <a:rPr lang="en-US" dirty="0" smtClean="0"/>
              <a:t>FAQ</a:t>
            </a:r>
          </a:p>
        </p:txBody>
      </p:sp>
      <p:sp>
        <p:nvSpPr>
          <p:cNvPr id="8" name="Slide Number Placeholder 7"/>
          <p:cNvSpPr>
            <a:spLocks noGrp="1"/>
          </p:cNvSpPr>
          <p:nvPr>
            <p:ph type="sldNum" sz="quarter" idx="12"/>
          </p:nvPr>
        </p:nvSpPr>
        <p:spPr/>
        <p:txBody>
          <a:bodyPr/>
          <a:lstStyle/>
          <a:p>
            <a:pPr>
              <a:defRPr/>
            </a:pPr>
            <a:fld id="{07F78AA1-1663-44D5-9C7A-BCDF66DAE6CC}" type="slidenum">
              <a:rPr lang="en-US" smtClean="0"/>
              <a:pPr>
                <a:defRPr/>
              </a:pPr>
              <a:t>45</a:t>
            </a:fld>
            <a:endParaRPr lang="en-US"/>
          </a:p>
        </p:txBody>
      </p:sp>
      <p:sp>
        <p:nvSpPr>
          <p:cNvPr id="2" name="Footer Placeholder 1"/>
          <p:cNvSpPr>
            <a:spLocks noGrp="1"/>
          </p:cNvSpPr>
          <p:nvPr>
            <p:ph type="ftr" sz="quarter" idx="11"/>
          </p:nvPr>
        </p:nvSpPr>
        <p:spPr/>
        <p:txBody>
          <a:bodyPr/>
          <a:lstStyle/>
          <a:p>
            <a:pPr>
              <a:defRPr/>
            </a:pPr>
            <a:r>
              <a:rPr lang="en-US" smtClean="0"/>
              <a:t>GNSS Antenna Calibration at NGS</a:t>
            </a:r>
            <a:endParaRPr lang="en-US"/>
          </a:p>
        </p:txBody>
      </p:sp>
      <p:pic>
        <p:nvPicPr>
          <p:cNvPr id="3" name="Picture 2"/>
          <p:cNvPicPr>
            <a:picLocks noChangeAspect="1"/>
          </p:cNvPicPr>
          <p:nvPr/>
        </p:nvPicPr>
        <p:blipFill>
          <a:blip r:embed="rId3"/>
          <a:stretch>
            <a:fillRect/>
          </a:stretch>
        </p:blipFill>
        <p:spPr>
          <a:xfrm>
            <a:off x="3192173" y="3685026"/>
            <a:ext cx="8577263" cy="3036450"/>
          </a:xfrm>
          <a:prstGeom prst="rect">
            <a:avLst/>
          </a:prstGeom>
          <a:ln>
            <a:solidFill>
              <a:schemeClr val="tx1"/>
            </a:solidFill>
          </a:ln>
        </p:spPr>
      </p:pic>
      <p:sp>
        <p:nvSpPr>
          <p:cNvPr id="9" name="Content Placeholder 5"/>
          <p:cNvSpPr txBox="1">
            <a:spLocks/>
          </p:cNvSpPr>
          <p:nvPr/>
        </p:nvSpPr>
        <p:spPr bwMode="auto">
          <a:xfrm>
            <a:off x="7006243" y="2157987"/>
            <a:ext cx="4800600" cy="19324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Email </a:t>
            </a:r>
            <a:r>
              <a:rPr lang="en-US" dirty="0" smtClean="0">
                <a:hlinkClick r:id="rId4"/>
              </a:rPr>
              <a:t>ngs.antcal@noaa.gov</a:t>
            </a:r>
            <a:endParaRPr lang="en-US" dirty="0"/>
          </a:p>
        </p:txBody>
      </p:sp>
      <p:sp>
        <p:nvSpPr>
          <p:cNvPr id="7" name="Oval 6"/>
          <p:cNvSpPr/>
          <p:nvPr/>
        </p:nvSpPr>
        <p:spPr>
          <a:xfrm>
            <a:off x="8458200" y="4495800"/>
            <a:ext cx="1295400" cy="457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Elbow Connector 10"/>
          <p:cNvCxnSpPr>
            <a:stCxn id="6" idx="1"/>
            <a:endCxn id="7" idx="2"/>
          </p:cNvCxnSpPr>
          <p:nvPr/>
        </p:nvCxnSpPr>
        <p:spPr>
          <a:xfrm rot="10800000" flipH="1" flipV="1">
            <a:off x="609600" y="3124200"/>
            <a:ext cx="7848600" cy="1600199"/>
          </a:xfrm>
          <a:prstGeom prst="bentConnector3">
            <a:avLst>
              <a:gd name="adj1" fmla="val -2913"/>
            </a:avLst>
          </a:prstGeom>
          <a:ln>
            <a:tailEnd type="triangle"/>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pPr>
              <a:defRPr/>
            </a:pPr>
            <a:fld id="{84041785-8E1C-4987-9F06-F5CE8CEE84FA}" type="slidenum">
              <a:rPr lang="en-US" smtClean="0"/>
              <a:pPr>
                <a:defRPr/>
              </a:pPr>
              <a:t>46</a:t>
            </a:fld>
            <a:endParaRPr lang="en-US"/>
          </a:p>
        </p:txBody>
      </p:sp>
      <p:sp>
        <p:nvSpPr>
          <p:cNvPr id="4" name="Footer Placeholder 3"/>
          <p:cNvSpPr>
            <a:spLocks noGrp="1"/>
          </p:cNvSpPr>
          <p:nvPr>
            <p:ph type="ftr" sz="quarter" idx="11"/>
          </p:nvPr>
        </p:nvSpPr>
        <p:spPr/>
        <p:txBody>
          <a:bodyPr/>
          <a:lstStyle/>
          <a:p>
            <a:pPr>
              <a:defRPr/>
            </a:pPr>
            <a:r>
              <a:rPr lang="en-US" smtClean="0"/>
              <a:t>GNSS Antenna Calibration at NGS</a:t>
            </a:r>
            <a:endParaRPr lang="en-US"/>
          </a:p>
        </p:txBody>
      </p:sp>
    </p:spTree>
    <p:extLst>
      <p:ext uri="{BB962C8B-B14F-4D97-AF65-F5344CB8AC3E}">
        <p14:creationId xmlns:p14="http://schemas.microsoft.com/office/powerpoint/2010/main" val="15713832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 OF PRESENTATION</a:t>
            </a:r>
            <a:br>
              <a:rPr lang="en-US" dirty="0" smtClean="0"/>
            </a:br>
            <a:r>
              <a:rPr lang="en-US" dirty="0" smtClean="0"/>
              <a:t>reserve slides follow</a:t>
            </a:r>
            <a:endParaRPr lang="en-US" dirty="0"/>
          </a:p>
        </p:txBody>
      </p:sp>
      <p:sp>
        <p:nvSpPr>
          <p:cNvPr id="3" name="Footer Placeholder 2"/>
          <p:cNvSpPr>
            <a:spLocks noGrp="1"/>
          </p:cNvSpPr>
          <p:nvPr>
            <p:ph type="ftr" sz="quarter" idx="11"/>
          </p:nvPr>
        </p:nvSpPr>
        <p:spPr/>
        <p:txBody>
          <a:bodyPr/>
          <a:lstStyle/>
          <a:p>
            <a:pPr>
              <a:defRPr/>
            </a:pPr>
            <a:r>
              <a:rPr lang="en-US" smtClean="0"/>
              <a:t>GNSS Antenna Calibration at NGS</a:t>
            </a:r>
            <a:endParaRPr lang="en-US"/>
          </a:p>
        </p:txBody>
      </p:sp>
      <p:sp>
        <p:nvSpPr>
          <p:cNvPr id="4" name="Slide Number Placeholder 3"/>
          <p:cNvSpPr>
            <a:spLocks noGrp="1"/>
          </p:cNvSpPr>
          <p:nvPr>
            <p:ph type="sldNum" sz="quarter" idx="12"/>
          </p:nvPr>
        </p:nvSpPr>
        <p:spPr/>
        <p:txBody>
          <a:bodyPr/>
          <a:lstStyle/>
          <a:p>
            <a:pPr>
              <a:defRPr/>
            </a:pPr>
            <a:fld id="{84041785-8E1C-4987-9F06-F5CE8CEE84FA}" type="slidenum">
              <a:rPr lang="en-US" smtClean="0"/>
              <a:pPr>
                <a:defRPr/>
              </a:pPr>
              <a:t>47</a:t>
            </a:fld>
            <a:endParaRPr lang="en-US"/>
          </a:p>
        </p:txBody>
      </p:sp>
    </p:spTree>
    <p:extLst>
      <p:ext uri="{BB962C8B-B14F-4D97-AF65-F5344CB8AC3E}">
        <p14:creationId xmlns:p14="http://schemas.microsoft.com/office/powerpoint/2010/main" val="41759453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New Kids on the Block</a:t>
            </a:r>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553200" y="1663705"/>
            <a:ext cx="3250422" cy="3218240"/>
          </a:xfrm>
          <a:ln>
            <a:solidFill>
              <a:schemeClr val="tx1"/>
            </a:solidFill>
          </a:ln>
        </p:spPr>
      </p:pic>
      <p:sp>
        <p:nvSpPr>
          <p:cNvPr id="4" name="Slide Number Placeholder 3"/>
          <p:cNvSpPr>
            <a:spLocks noGrp="1"/>
          </p:cNvSpPr>
          <p:nvPr>
            <p:ph type="sldNum" sz="quarter" idx="12"/>
          </p:nvPr>
        </p:nvSpPr>
        <p:spPr/>
        <p:txBody>
          <a:bodyPr/>
          <a:lstStyle/>
          <a:p>
            <a:pPr>
              <a:defRPr/>
            </a:pPr>
            <a:fld id="{07F78AA1-1663-44D5-9C7A-BCDF66DAE6CC}" type="slidenum">
              <a:rPr lang="en-US" smtClean="0"/>
              <a:pPr>
                <a:defRPr/>
              </a:pPr>
              <a:t>48</a:t>
            </a:fld>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1663705"/>
            <a:ext cx="2700335" cy="3600446"/>
          </a:xfrm>
          <a:prstGeom prst="rect">
            <a:avLst/>
          </a:prstGeom>
          <a:ln>
            <a:solidFill>
              <a:schemeClr val="tx1"/>
            </a:solidFill>
          </a:ln>
        </p:spPr>
      </p:pic>
      <p:pic>
        <p:nvPicPr>
          <p:cNvPr id="9" name="Picture 8"/>
          <p:cNvPicPr>
            <a:picLocks noChangeAspect="1"/>
          </p:cNvPicPr>
          <p:nvPr/>
        </p:nvPicPr>
        <p:blipFill>
          <a:blip r:embed="rId5"/>
          <a:stretch>
            <a:fillRect/>
          </a:stretch>
        </p:blipFill>
        <p:spPr>
          <a:xfrm>
            <a:off x="9982200" y="1663705"/>
            <a:ext cx="2124075" cy="2495550"/>
          </a:xfrm>
          <a:prstGeom prst="rect">
            <a:avLst/>
          </a:prstGeom>
          <a:ln>
            <a:solidFill>
              <a:schemeClr val="tx1"/>
            </a:solidFill>
          </a:ln>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18180" r="21182"/>
          <a:stretch/>
        </p:blipFill>
        <p:spPr>
          <a:xfrm>
            <a:off x="3429000" y="1663705"/>
            <a:ext cx="2895600" cy="3581400"/>
          </a:xfrm>
          <a:prstGeom prst="rect">
            <a:avLst/>
          </a:prstGeom>
          <a:ln>
            <a:solidFill>
              <a:schemeClr val="tx1"/>
            </a:solidFill>
          </a:ln>
        </p:spPr>
      </p:pic>
      <p:sp>
        <p:nvSpPr>
          <p:cNvPr id="12" name="TextBox 11"/>
          <p:cNvSpPr txBox="1"/>
          <p:nvPr/>
        </p:nvSpPr>
        <p:spPr>
          <a:xfrm>
            <a:off x="609600" y="5334000"/>
            <a:ext cx="2624135" cy="1323439"/>
          </a:xfrm>
          <a:prstGeom prst="rect">
            <a:avLst/>
          </a:prstGeom>
          <a:noFill/>
        </p:spPr>
        <p:txBody>
          <a:bodyPr wrap="square" rtlCol="0">
            <a:spAutoFit/>
          </a:bodyPr>
          <a:lstStyle/>
          <a:p>
            <a:r>
              <a:rPr lang="en-US" sz="2000" dirty="0" smtClean="0"/>
              <a:t>ETH Zurich [Switzerland]</a:t>
            </a:r>
          </a:p>
          <a:p>
            <a:r>
              <a:rPr lang="en-US" sz="2000" dirty="0" smtClean="0"/>
              <a:t>(Willi and </a:t>
            </a:r>
            <a:r>
              <a:rPr lang="en-US" sz="2000" dirty="0" err="1" smtClean="0"/>
              <a:t>Rothacher</a:t>
            </a:r>
            <a:r>
              <a:rPr lang="en-US" sz="2000" dirty="0" smtClean="0"/>
              <a:t>, IGS Workshop 2018)</a:t>
            </a:r>
            <a:endParaRPr lang="en-US" sz="2000" dirty="0"/>
          </a:p>
        </p:txBody>
      </p:sp>
      <p:sp>
        <p:nvSpPr>
          <p:cNvPr id="13" name="TextBox 12"/>
          <p:cNvSpPr txBox="1"/>
          <p:nvPr/>
        </p:nvSpPr>
        <p:spPr>
          <a:xfrm>
            <a:off x="3700465" y="5334000"/>
            <a:ext cx="2624135" cy="400110"/>
          </a:xfrm>
          <a:prstGeom prst="rect">
            <a:avLst/>
          </a:prstGeom>
          <a:noFill/>
        </p:spPr>
        <p:txBody>
          <a:bodyPr wrap="square" rtlCol="0">
            <a:spAutoFit/>
          </a:bodyPr>
          <a:lstStyle/>
          <a:p>
            <a:r>
              <a:rPr lang="en-US" sz="2000" dirty="0" smtClean="0"/>
              <a:t>NGS [Virginia USA]</a:t>
            </a:r>
          </a:p>
        </p:txBody>
      </p:sp>
      <p:sp>
        <p:nvSpPr>
          <p:cNvPr id="14" name="TextBox 13"/>
          <p:cNvSpPr txBox="1"/>
          <p:nvPr/>
        </p:nvSpPr>
        <p:spPr>
          <a:xfrm>
            <a:off x="6748465" y="5334000"/>
            <a:ext cx="2624135" cy="707886"/>
          </a:xfrm>
          <a:prstGeom prst="rect">
            <a:avLst/>
          </a:prstGeom>
          <a:noFill/>
        </p:spPr>
        <p:txBody>
          <a:bodyPr wrap="square" rtlCol="0">
            <a:spAutoFit/>
          </a:bodyPr>
          <a:lstStyle/>
          <a:p>
            <a:r>
              <a:rPr lang="en-US" sz="2000" dirty="0" smtClean="0"/>
              <a:t>Geoscience Australia [Canberra]</a:t>
            </a:r>
          </a:p>
        </p:txBody>
      </p:sp>
      <p:sp>
        <p:nvSpPr>
          <p:cNvPr id="15" name="TextBox 14"/>
          <p:cNvSpPr txBox="1"/>
          <p:nvPr/>
        </p:nvSpPr>
        <p:spPr>
          <a:xfrm>
            <a:off x="9872665" y="5334000"/>
            <a:ext cx="2624135" cy="1015663"/>
          </a:xfrm>
          <a:prstGeom prst="rect">
            <a:avLst/>
          </a:prstGeom>
          <a:noFill/>
        </p:spPr>
        <p:txBody>
          <a:bodyPr wrap="square" rtlCol="0">
            <a:spAutoFit/>
          </a:bodyPr>
          <a:lstStyle/>
          <a:p>
            <a:r>
              <a:rPr lang="en-US" sz="2000" dirty="0" smtClean="0"/>
              <a:t>University of Wuhan</a:t>
            </a:r>
          </a:p>
          <a:p>
            <a:r>
              <a:rPr lang="en-US" sz="2000" dirty="0" smtClean="0"/>
              <a:t>(Hu and Zhao, IGS Workshop 2018)</a:t>
            </a:r>
          </a:p>
        </p:txBody>
      </p:sp>
      <p:sp>
        <p:nvSpPr>
          <p:cNvPr id="2" name="Footer Placeholder 1"/>
          <p:cNvSpPr>
            <a:spLocks noGrp="1"/>
          </p:cNvSpPr>
          <p:nvPr>
            <p:ph type="ftr" sz="quarter" idx="11"/>
          </p:nvPr>
        </p:nvSpPr>
        <p:spPr/>
        <p:txBody>
          <a:bodyPr/>
          <a:lstStyle/>
          <a:p>
            <a:pPr>
              <a:defRPr/>
            </a:pPr>
            <a:r>
              <a:rPr lang="en-US" smtClean="0"/>
              <a:t>GNSS Antenna Calibration at NGS</a:t>
            </a:r>
            <a:endParaRPr lang="en-US"/>
          </a:p>
        </p:txBody>
      </p:sp>
    </p:spTree>
    <p:extLst>
      <p:ext uri="{BB962C8B-B14F-4D97-AF65-F5344CB8AC3E}">
        <p14:creationId xmlns:p14="http://schemas.microsoft.com/office/powerpoint/2010/main" val="20789815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686800" cy="1143000"/>
          </a:xfrm>
        </p:spPr>
        <p:txBody>
          <a:bodyPr/>
          <a:lstStyle/>
          <a:p>
            <a:r>
              <a:rPr lang="en-US" dirty="0" smtClean="0"/>
              <a:t>IGS Approval</a:t>
            </a:r>
            <a:endParaRPr lang="en-US" dirty="0"/>
          </a:p>
        </p:txBody>
      </p:sp>
      <p:sp>
        <p:nvSpPr>
          <p:cNvPr id="3" name="Content Placeholder 2"/>
          <p:cNvSpPr>
            <a:spLocks noGrp="1"/>
          </p:cNvSpPr>
          <p:nvPr>
            <p:ph idx="1"/>
          </p:nvPr>
        </p:nvSpPr>
        <p:spPr/>
        <p:txBody>
          <a:bodyPr/>
          <a:lstStyle/>
          <a:p>
            <a:r>
              <a:rPr lang="en-US" dirty="0" smtClean="0"/>
              <a:t>All calibrations must “play well together” in igs14.atx</a:t>
            </a:r>
          </a:p>
          <a:p>
            <a:r>
              <a:rPr lang="en-US" dirty="0" smtClean="0"/>
              <a:t>Show close agreement of NGS technique with other IGS-contributing institutions</a:t>
            </a:r>
          </a:p>
          <a:p>
            <a:r>
              <a:rPr lang="en-US" dirty="0" smtClean="0"/>
              <a:t>NGS has two “gold standard</a:t>
            </a:r>
            <a:br>
              <a:rPr lang="en-US" dirty="0" smtClean="0"/>
            </a:br>
            <a:r>
              <a:rPr lang="en-US" dirty="0" smtClean="0"/>
              <a:t>samples” for check calibrations</a:t>
            </a:r>
            <a:br>
              <a:rPr lang="en-US" dirty="0" smtClean="0"/>
            </a:br>
            <a:r>
              <a:rPr lang="en-US" dirty="0" smtClean="0"/>
              <a:t>and </a:t>
            </a:r>
            <a:r>
              <a:rPr lang="en-US" dirty="0" err="1" smtClean="0"/>
              <a:t>comparisions</a:t>
            </a:r>
            <a:endParaRPr lang="en-US" dirty="0"/>
          </a:p>
        </p:txBody>
      </p:sp>
      <p:sp>
        <p:nvSpPr>
          <p:cNvPr id="4" name="Slide Number Placeholder 3"/>
          <p:cNvSpPr>
            <a:spLocks noGrp="1"/>
          </p:cNvSpPr>
          <p:nvPr>
            <p:ph type="sldNum" sz="quarter" idx="12"/>
          </p:nvPr>
        </p:nvSpPr>
        <p:spPr/>
        <p:txBody>
          <a:bodyPr/>
          <a:lstStyle/>
          <a:p>
            <a:pPr>
              <a:defRPr/>
            </a:pPr>
            <a:fld id="{07F78AA1-1663-44D5-9C7A-BCDF66DAE6CC}" type="slidenum">
              <a:rPr lang="en-US" smtClean="0"/>
              <a:pPr>
                <a:defRPr/>
              </a:pPr>
              <a:t>49</a:t>
            </a:fld>
            <a:endParaRPr lang="en-US" dirty="0"/>
          </a:p>
        </p:txBody>
      </p:sp>
      <p:grpSp>
        <p:nvGrpSpPr>
          <p:cNvPr id="6" name="Group 5"/>
          <p:cNvGrpSpPr/>
          <p:nvPr/>
        </p:nvGrpSpPr>
        <p:grpSpPr>
          <a:xfrm>
            <a:off x="7848600" y="533400"/>
            <a:ext cx="2514600" cy="1039814"/>
            <a:chOff x="8077200" y="560387"/>
            <a:chExt cx="2514600" cy="1039814"/>
          </a:xfrm>
        </p:grpSpPr>
        <p:sp>
          <p:nvSpPr>
            <p:cNvPr id="5" name="Rectangle 4"/>
            <p:cNvSpPr/>
            <p:nvPr/>
          </p:nvSpPr>
          <p:spPr>
            <a:xfrm>
              <a:off x="8077200" y="560387"/>
              <a:ext cx="2514600" cy="10398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www.igs.org/assets/images/logo-ig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4518" y="675481"/>
              <a:ext cx="2239964" cy="809627"/>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2891128"/>
            <a:ext cx="4267200" cy="3200400"/>
          </a:xfrm>
          <a:prstGeom prst="rect">
            <a:avLst/>
          </a:prstGeom>
        </p:spPr>
      </p:pic>
      <p:sp>
        <p:nvSpPr>
          <p:cNvPr id="8" name="Footer Placeholder 7"/>
          <p:cNvSpPr>
            <a:spLocks noGrp="1"/>
          </p:cNvSpPr>
          <p:nvPr>
            <p:ph type="ftr" sz="quarter" idx="11"/>
          </p:nvPr>
        </p:nvSpPr>
        <p:spPr/>
        <p:txBody>
          <a:bodyPr/>
          <a:lstStyle/>
          <a:p>
            <a:pPr>
              <a:defRPr/>
            </a:pPr>
            <a:r>
              <a:rPr lang="en-US" smtClean="0"/>
              <a:t>GNSS Antenna Calibration at NGS</a:t>
            </a:r>
            <a:endParaRPr lang="en-US"/>
          </a:p>
        </p:txBody>
      </p:sp>
    </p:spTree>
    <p:extLst>
      <p:ext uri="{BB962C8B-B14F-4D97-AF65-F5344CB8AC3E}">
        <p14:creationId xmlns:p14="http://schemas.microsoft.com/office/powerpoint/2010/main" val="6151683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Antenna Calibration is </a:t>
            </a:r>
            <a:r>
              <a:rPr lang="en-US" u="sng" dirty="0" smtClean="0"/>
              <a:t>not</a:t>
            </a:r>
            <a:r>
              <a:rPr lang="en-US" dirty="0" smtClean="0"/>
              <a:t> Certification</a:t>
            </a:r>
            <a:endParaRPr lang="en-US" dirty="0"/>
          </a:p>
        </p:txBody>
      </p:sp>
      <p:sp>
        <p:nvSpPr>
          <p:cNvPr id="3" name="Content Placeholder 2"/>
          <p:cNvSpPr>
            <a:spLocks noGrp="1"/>
          </p:cNvSpPr>
          <p:nvPr>
            <p:ph sz="half" idx="1"/>
          </p:nvPr>
        </p:nvSpPr>
        <p:spPr>
          <a:xfrm>
            <a:off x="609600" y="1600201"/>
            <a:ext cx="4956175" cy="4525963"/>
          </a:xfrm>
        </p:spPr>
        <p:txBody>
          <a:bodyPr/>
          <a:lstStyle/>
          <a:p>
            <a:r>
              <a:rPr lang="en-US" dirty="0" smtClean="0"/>
              <a:t>No coordination with or approval by standards organizations</a:t>
            </a:r>
          </a:p>
          <a:p>
            <a:r>
              <a:rPr lang="en-US" dirty="0" smtClean="0"/>
              <a:t>International GNSS Service (IGS)</a:t>
            </a:r>
          </a:p>
          <a:p>
            <a:pPr lvl="1"/>
            <a:r>
              <a:rPr lang="en-US" dirty="0" smtClean="0"/>
              <a:t>Antenna </a:t>
            </a:r>
            <a:r>
              <a:rPr lang="en-US" dirty="0"/>
              <a:t>Working Group: </a:t>
            </a:r>
            <a:r>
              <a:rPr lang="en-US" dirty="0" smtClean="0"/>
              <a:t>ground </a:t>
            </a:r>
            <a:r>
              <a:rPr lang="en-US" dirty="0"/>
              <a:t>and GNSS satellite </a:t>
            </a:r>
            <a:r>
              <a:rPr lang="en-US" dirty="0" smtClean="0"/>
              <a:t>antenna data</a:t>
            </a:r>
            <a:endParaRPr lang="en-US" dirty="0"/>
          </a:p>
          <a:p>
            <a:pPr lvl="1"/>
            <a:r>
              <a:rPr lang="en-US" dirty="0" smtClean="0"/>
              <a:t>Coordination </a:t>
            </a:r>
            <a:r>
              <a:rPr lang="en-US" dirty="0"/>
              <a:t>of calibration </a:t>
            </a:r>
            <a:r>
              <a:rPr lang="en-US" dirty="0" smtClean="0"/>
              <a:t>institutions</a:t>
            </a:r>
          </a:p>
          <a:p>
            <a:pPr lvl="1"/>
            <a:r>
              <a:rPr lang="en-US" dirty="0" smtClean="0"/>
              <a:t>Aggregate data and metadata</a:t>
            </a:r>
            <a:endParaRPr lang="en-US" dirty="0"/>
          </a:p>
        </p:txBody>
      </p:sp>
      <p:sp>
        <p:nvSpPr>
          <p:cNvPr id="5" name="Footer Placeholder 4"/>
          <p:cNvSpPr>
            <a:spLocks noGrp="1"/>
          </p:cNvSpPr>
          <p:nvPr>
            <p:ph type="ftr" sz="quarter" idx="11"/>
          </p:nvPr>
        </p:nvSpPr>
        <p:spPr/>
        <p:txBody>
          <a:bodyPr/>
          <a:lstStyle/>
          <a:p>
            <a:pPr>
              <a:defRPr/>
            </a:pPr>
            <a:r>
              <a:rPr lang="en-US" smtClean="0"/>
              <a:t>GNSS Antenna Calibration at NGS</a:t>
            </a:r>
            <a:endParaRPr lang="en-US"/>
          </a:p>
        </p:txBody>
      </p:sp>
      <p:sp>
        <p:nvSpPr>
          <p:cNvPr id="6" name="Slide Number Placeholder 5"/>
          <p:cNvSpPr>
            <a:spLocks noGrp="1"/>
          </p:cNvSpPr>
          <p:nvPr>
            <p:ph type="sldNum" sz="quarter" idx="12"/>
          </p:nvPr>
        </p:nvSpPr>
        <p:spPr/>
        <p:txBody>
          <a:bodyPr/>
          <a:lstStyle/>
          <a:p>
            <a:pPr>
              <a:defRPr/>
            </a:pPr>
            <a:fld id="{BE91A293-F760-4C6A-9954-394A3223D0DF}" type="slidenum">
              <a:rPr lang="en-US" smtClean="0"/>
              <a:pPr>
                <a:defRPr/>
              </a:pPr>
              <a:t>5</a:t>
            </a:fld>
            <a:endParaRPr lang="en-US"/>
          </a:p>
        </p:txBody>
      </p:sp>
      <p:sp>
        <p:nvSpPr>
          <p:cNvPr id="7" name="Oval 6"/>
          <p:cNvSpPr/>
          <p:nvPr/>
        </p:nvSpPr>
        <p:spPr>
          <a:xfrm>
            <a:off x="9303152" y="1498058"/>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SO logo usage after Certification | ISOCertificateonline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3652" y="1852663"/>
            <a:ext cx="1905000" cy="157679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flipH="1" flipV="1">
            <a:off x="9519052" y="1605330"/>
            <a:ext cx="1981200" cy="1981200"/>
          </a:xfrm>
          <a:prstGeom prst="line">
            <a:avLst/>
          </a:prstGeom>
          <a:ln w="127000"/>
        </p:spPr>
        <p:style>
          <a:lnRef idx="1">
            <a:schemeClr val="accent2"/>
          </a:lnRef>
          <a:fillRef idx="0">
            <a:schemeClr val="accent2"/>
          </a:fillRef>
          <a:effectRef idx="0">
            <a:schemeClr val="accent2"/>
          </a:effectRef>
          <a:fontRef idx="minor">
            <a:schemeClr val="tx1"/>
          </a:fontRef>
        </p:style>
      </p:cxnSp>
      <p:pic>
        <p:nvPicPr>
          <p:cNvPr id="1028" name="Picture 4" descr="NIST logo: blue | NI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3878" y="4058243"/>
            <a:ext cx="4162425" cy="18557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flipH="1" flipV="1">
            <a:off x="7747000" y="3856038"/>
            <a:ext cx="1981200" cy="1981200"/>
          </a:xfrm>
          <a:prstGeom prst="line">
            <a:avLst/>
          </a:prstGeom>
          <a:ln w="127000"/>
        </p:spPr>
        <p:style>
          <a:lnRef idx="1">
            <a:schemeClr val="accent2"/>
          </a:lnRef>
          <a:fillRef idx="0">
            <a:schemeClr val="accent2"/>
          </a:fillRef>
          <a:effectRef idx="0">
            <a:schemeClr val="accent2"/>
          </a:effectRef>
          <a:fontRef idx="minor">
            <a:schemeClr val="tx1"/>
          </a:fontRef>
        </p:style>
      </p:cxnSp>
      <p:grpSp>
        <p:nvGrpSpPr>
          <p:cNvPr id="13" name="Group 12"/>
          <p:cNvGrpSpPr/>
          <p:nvPr/>
        </p:nvGrpSpPr>
        <p:grpSpPr>
          <a:xfrm>
            <a:off x="5791200" y="2619683"/>
            <a:ext cx="2514600" cy="1039814"/>
            <a:chOff x="8077200" y="560387"/>
            <a:chExt cx="2514600" cy="1039814"/>
          </a:xfrm>
        </p:grpSpPr>
        <p:sp>
          <p:nvSpPr>
            <p:cNvPr id="14" name="Rectangle 13"/>
            <p:cNvSpPr/>
            <p:nvPr/>
          </p:nvSpPr>
          <p:spPr>
            <a:xfrm>
              <a:off x="8077200" y="560387"/>
              <a:ext cx="2514600" cy="10398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http://www.igs.org/assets/images/logo-ig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4518" y="675481"/>
              <a:ext cx="2239964" cy="80962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7" name="Straight Connector 16"/>
          <p:cNvCxnSpPr/>
          <p:nvPr/>
        </p:nvCxnSpPr>
        <p:spPr>
          <a:xfrm>
            <a:off x="8737600" y="4846638"/>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885960" y="2473286"/>
            <a:ext cx="521814" cy="457200"/>
          </a:xfrm>
          <a:prstGeom prst="line">
            <a:avLst/>
          </a:prstGeom>
          <a:ln w="190500"/>
        </p:spPr>
        <p:style>
          <a:lnRef idx="3">
            <a:schemeClr val="accent3"/>
          </a:lnRef>
          <a:fillRef idx="0">
            <a:schemeClr val="accent3"/>
          </a:fillRef>
          <a:effectRef idx="2">
            <a:schemeClr val="accent3"/>
          </a:effectRef>
          <a:fontRef idx="minor">
            <a:schemeClr val="tx1"/>
          </a:fontRef>
        </p:style>
      </p:cxnSp>
      <p:cxnSp>
        <p:nvCxnSpPr>
          <p:cNvPr id="21" name="Straight Connector 20"/>
          <p:cNvCxnSpPr/>
          <p:nvPr/>
        </p:nvCxnSpPr>
        <p:spPr>
          <a:xfrm flipH="1">
            <a:off x="8337843" y="1676400"/>
            <a:ext cx="729957" cy="1203434"/>
          </a:xfrm>
          <a:prstGeom prst="line">
            <a:avLst/>
          </a:prstGeom>
          <a:ln w="19050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7147274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IGS Antenna Calibrations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99484334"/>
              </p:ext>
            </p:extLst>
          </p:nvPr>
        </p:nvGraphicFramePr>
        <p:xfrm>
          <a:off x="609600" y="1600201"/>
          <a:ext cx="10515600" cy="4406115"/>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892470458"/>
                    </a:ext>
                  </a:extLst>
                </a:gridCol>
                <a:gridCol w="3830108">
                  <a:extLst>
                    <a:ext uri="{9D8B030D-6E8A-4147-A177-3AD203B41FA5}">
                      <a16:colId xmlns:a16="http://schemas.microsoft.com/office/drawing/2014/main" val="3978764171"/>
                    </a:ext>
                  </a:extLst>
                </a:gridCol>
                <a:gridCol w="4551892">
                  <a:extLst>
                    <a:ext uri="{9D8B030D-6E8A-4147-A177-3AD203B41FA5}">
                      <a16:colId xmlns:a16="http://schemas.microsoft.com/office/drawing/2014/main" val="2743332520"/>
                    </a:ext>
                  </a:extLst>
                </a:gridCol>
              </a:tblGrid>
              <a:tr h="1082927">
                <a:tc>
                  <a:txBody>
                    <a:bodyPr/>
                    <a:lstStyle/>
                    <a:p>
                      <a:r>
                        <a:rPr lang="en-US" sz="2400" dirty="0" smtClean="0"/>
                        <a:t>Antenna calibration file</a:t>
                      </a:r>
                      <a:endParaRPr lang="en-US" sz="2400" dirty="0"/>
                    </a:p>
                  </a:txBody>
                  <a:tcPr/>
                </a:tc>
                <a:tc>
                  <a:txBody>
                    <a:bodyPr/>
                    <a:lstStyle/>
                    <a:p>
                      <a:r>
                        <a:rPr lang="en-US" sz="2400" dirty="0" smtClean="0"/>
                        <a:t>Reference</a:t>
                      </a:r>
                      <a:r>
                        <a:rPr lang="en-US" sz="2400" baseline="0" dirty="0" smtClean="0"/>
                        <a:t> frame</a:t>
                      </a:r>
                      <a:endParaRPr lang="en-US" sz="2400" dirty="0"/>
                    </a:p>
                  </a:txBody>
                  <a:tcPr/>
                </a:tc>
                <a:tc>
                  <a:txBody>
                    <a:bodyPr/>
                    <a:lstStyle/>
                    <a:p>
                      <a:r>
                        <a:rPr lang="en-US" sz="2400" dirty="0" smtClean="0"/>
                        <a:t>Calibrations</a:t>
                      </a:r>
                      <a:endParaRPr lang="en-US" sz="2400" dirty="0"/>
                    </a:p>
                  </a:txBody>
                  <a:tcPr/>
                </a:tc>
                <a:extLst>
                  <a:ext uri="{0D108BD9-81ED-4DB2-BD59-A6C34878D82A}">
                    <a16:rowId xmlns:a16="http://schemas.microsoft.com/office/drawing/2014/main" val="2197219469"/>
                  </a:ext>
                </a:extLst>
              </a:tr>
              <a:tr h="828120">
                <a:tc>
                  <a:txBody>
                    <a:bodyPr/>
                    <a:lstStyle/>
                    <a:p>
                      <a:r>
                        <a:rPr lang="en-US" sz="2400" dirty="0" smtClean="0"/>
                        <a:t>IGS01</a:t>
                      </a:r>
                      <a:endParaRPr lang="en-US" sz="2400" dirty="0"/>
                    </a:p>
                  </a:txBody>
                  <a:tcPr/>
                </a:tc>
                <a:tc>
                  <a:txBody>
                    <a:bodyPr/>
                    <a:lstStyle/>
                    <a:p>
                      <a:r>
                        <a:rPr lang="en-US" sz="2400" dirty="0" smtClean="0"/>
                        <a:t>IGS00??</a:t>
                      </a:r>
                      <a:endParaRPr lang="en-US" sz="2400" dirty="0"/>
                    </a:p>
                  </a:txBody>
                  <a:tcPr/>
                </a:tc>
                <a:tc>
                  <a:txBody>
                    <a:bodyPr/>
                    <a:lstStyle/>
                    <a:p>
                      <a:r>
                        <a:rPr lang="en-US" sz="2400" dirty="0" smtClean="0"/>
                        <a:t>Relative</a:t>
                      </a:r>
                      <a:endParaRPr lang="en-US" sz="2400" dirty="0"/>
                    </a:p>
                  </a:txBody>
                  <a:tcPr/>
                </a:tc>
                <a:extLst>
                  <a:ext uri="{0D108BD9-81ED-4DB2-BD59-A6C34878D82A}">
                    <a16:rowId xmlns:a16="http://schemas.microsoft.com/office/drawing/2014/main" val="3030690458"/>
                  </a:ext>
                </a:extLst>
              </a:tr>
              <a:tr h="988064">
                <a:tc>
                  <a:txBody>
                    <a:bodyPr/>
                    <a:lstStyle/>
                    <a:p>
                      <a:r>
                        <a:rPr lang="en-US" sz="2400" dirty="0" smtClean="0"/>
                        <a:t>IGS05</a:t>
                      </a:r>
                      <a:endParaRPr lang="en-US" sz="2400" dirty="0"/>
                    </a:p>
                  </a:txBody>
                  <a:tcPr/>
                </a:tc>
                <a:tc>
                  <a:txBody>
                    <a:bodyPr/>
                    <a:lstStyle/>
                    <a:p>
                      <a:r>
                        <a:rPr lang="en-US" sz="2400" dirty="0" smtClean="0"/>
                        <a:t>IGS05</a:t>
                      </a:r>
                      <a:r>
                        <a:rPr lang="en-US" sz="2400" baseline="0" dirty="0" smtClean="0"/>
                        <a:t> / ITRF2005</a:t>
                      </a:r>
                      <a:endParaRPr lang="en-US" sz="2400" dirty="0"/>
                    </a:p>
                  </a:txBody>
                  <a:tcPr/>
                </a:tc>
                <a:tc>
                  <a:txBody>
                    <a:bodyPr/>
                    <a:lstStyle/>
                    <a:p>
                      <a:r>
                        <a:rPr lang="en-US" sz="2400" dirty="0" smtClean="0"/>
                        <a:t>Absolute (some robot, mostly converted relatives)</a:t>
                      </a:r>
                      <a:endParaRPr lang="en-US" sz="2400" dirty="0"/>
                    </a:p>
                  </a:txBody>
                  <a:tcPr/>
                </a:tc>
                <a:extLst>
                  <a:ext uri="{0D108BD9-81ED-4DB2-BD59-A6C34878D82A}">
                    <a16:rowId xmlns:a16="http://schemas.microsoft.com/office/drawing/2014/main" val="1703880753"/>
                  </a:ext>
                </a:extLst>
              </a:tr>
              <a:tr h="684044">
                <a:tc>
                  <a:txBody>
                    <a:bodyPr/>
                    <a:lstStyle/>
                    <a:p>
                      <a:r>
                        <a:rPr lang="en-US" sz="2400" dirty="0" smtClean="0"/>
                        <a:t>IGS08</a:t>
                      </a:r>
                      <a:endParaRPr lang="en-US" sz="2400" dirty="0"/>
                    </a:p>
                  </a:txBody>
                  <a:tcPr/>
                </a:tc>
                <a:tc>
                  <a:txBody>
                    <a:bodyPr/>
                    <a:lstStyle/>
                    <a:p>
                      <a:r>
                        <a:rPr lang="en-US" sz="2400" dirty="0" smtClean="0"/>
                        <a:t>IGS08/IGb08</a:t>
                      </a:r>
                      <a:r>
                        <a:rPr lang="en-US" sz="2400" baseline="0" dirty="0" smtClean="0"/>
                        <a:t> / ITRF2008</a:t>
                      </a:r>
                      <a:endParaRPr lang="en-US" sz="2400" dirty="0"/>
                    </a:p>
                  </a:txBody>
                  <a:tcPr/>
                </a:tc>
                <a:tc>
                  <a:txBody>
                    <a:bodyPr/>
                    <a:lstStyle/>
                    <a:p>
                      <a:r>
                        <a:rPr lang="en-US" sz="2400" dirty="0" smtClean="0"/>
                        <a:t>Absolute (more</a:t>
                      </a:r>
                      <a:r>
                        <a:rPr lang="en-US" sz="2400" baseline="0" dirty="0" smtClean="0"/>
                        <a:t> robot </a:t>
                      </a:r>
                      <a:r>
                        <a:rPr lang="en-US" sz="2400" baseline="0" dirty="0" err="1" smtClean="0"/>
                        <a:t>calibs</a:t>
                      </a:r>
                      <a:r>
                        <a:rPr lang="en-US" sz="2400" baseline="0" dirty="0" smtClean="0"/>
                        <a:t>)</a:t>
                      </a:r>
                      <a:endParaRPr lang="en-US" sz="2400" dirty="0"/>
                    </a:p>
                  </a:txBody>
                  <a:tcPr/>
                </a:tc>
                <a:extLst>
                  <a:ext uri="{0D108BD9-81ED-4DB2-BD59-A6C34878D82A}">
                    <a16:rowId xmlns:a16="http://schemas.microsoft.com/office/drawing/2014/main" val="1976162921"/>
                  </a:ext>
                </a:extLst>
              </a:tr>
              <a:tr h="684044">
                <a:tc>
                  <a:txBody>
                    <a:bodyPr/>
                    <a:lstStyle/>
                    <a:p>
                      <a:r>
                        <a:rPr lang="en-US" sz="2400" dirty="0" smtClean="0"/>
                        <a:t>IGS14</a:t>
                      </a:r>
                      <a:endParaRPr lang="en-US" sz="2400" dirty="0"/>
                    </a:p>
                  </a:txBody>
                  <a:tcPr/>
                </a:tc>
                <a:tc>
                  <a:txBody>
                    <a:bodyPr/>
                    <a:lstStyle/>
                    <a:p>
                      <a:r>
                        <a:rPr lang="en-US" sz="2400" dirty="0" smtClean="0"/>
                        <a:t>IGS14 / ITRF2014</a:t>
                      </a:r>
                      <a:endParaRPr lang="en-US" sz="2400" dirty="0"/>
                    </a:p>
                  </a:txBody>
                  <a:tcPr/>
                </a:tc>
                <a:tc>
                  <a:txBody>
                    <a:bodyPr/>
                    <a:lstStyle/>
                    <a:p>
                      <a:r>
                        <a:rPr lang="en-US" sz="2400" dirty="0" smtClean="0"/>
                        <a:t>Absolute (almost</a:t>
                      </a:r>
                      <a:r>
                        <a:rPr lang="en-US" sz="2400" baseline="0" dirty="0" smtClean="0"/>
                        <a:t> all robot/chamber)</a:t>
                      </a:r>
                      <a:endParaRPr lang="en-US" sz="2400" dirty="0"/>
                    </a:p>
                  </a:txBody>
                  <a:tcPr/>
                </a:tc>
                <a:extLst>
                  <a:ext uri="{0D108BD9-81ED-4DB2-BD59-A6C34878D82A}">
                    <a16:rowId xmlns:a16="http://schemas.microsoft.com/office/drawing/2014/main" val="1900591740"/>
                  </a:ext>
                </a:extLst>
              </a:tr>
            </a:tbl>
          </a:graphicData>
        </a:graphic>
      </p:graphicFrame>
      <p:sp>
        <p:nvSpPr>
          <p:cNvPr id="4" name="Slide Number Placeholder 3"/>
          <p:cNvSpPr>
            <a:spLocks noGrp="1"/>
          </p:cNvSpPr>
          <p:nvPr>
            <p:ph type="sldNum" sz="quarter" idx="12"/>
          </p:nvPr>
        </p:nvSpPr>
        <p:spPr/>
        <p:txBody>
          <a:bodyPr/>
          <a:lstStyle/>
          <a:p>
            <a:pPr>
              <a:defRPr/>
            </a:pPr>
            <a:fld id="{07F78AA1-1663-44D5-9C7A-BCDF66DAE6CC}" type="slidenum">
              <a:rPr lang="en-US" smtClean="0"/>
              <a:pPr>
                <a:defRPr/>
              </a:pPr>
              <a:t>50</a:t>
            </a:fld>
            <a:endParaRPr lang="en-US"/>
          </a:p>
        </p:txBody>
      </p:sp>
      <p:sp>
        <p:nvSpPr>
          <p:cNvPr id="6" name="TextBox 5"/>
          <p:cNvSpPr txBox="1"/>
          <p:nvPr/>
        </p:nvSpPr>
        <p:spPr>
          <a:xfrm>
            <a:off x="12496800" y="3803258"/>
            <a:ext cx="5257800" cy="1200329"/>
          </a:xfrm>
          <a:prstGeom prst="rect">
            <a:avLst/>
          </a:prstGeom>
          <a:solidFill>
            <a:schemeClr val="accent6">
              <a:lumMod val="40000"/>
              <a:lumOff val="60000"/>
            </a:schemeClr>
          </a:solidFill>
          <a:ln>
            <a:solidFill>
              <a:schemeClr val="tx1"/>
            </a:solidFill>
          </a:ln>
        </p:spPr>
        <p:txBody>
          <a:bodyPr wrap="square" rtlCol="0">
            <a:spAutoFit/>
          </a:bodyPr>
          <a:lstStyle/>
          <a:p>
            <a:r>
              <a:rPr lang="en-US" dirty="0" smtClean="0"/>
              <a:t>Calibrations are “to be used with </a:t>
            </a:r>
            <a:r>
              <a:rPr lang="en-US" dirty="0" err="1" smtClean="0"/>
              <a:t>IGSxx</a:t>
            </a:r>
            <a:r>
              <a:rPr lang="en-US" dirty="0" smtClean="0"/>
              <a:t> terrestrial reference frame which is closely related to, but not identical with, </a:t>
            </a:r>
            <a:r>
              <a:rPr lang="en-US" dirty="0" err="1" smtClean="0"/>
              <a:t>ITRFxx</a:t>
            </a:r>
            <a:r>
              <a:rPr lang="en-US" dirty="0" smtClean="0"/>
              <a:t> because the latter is based on the [previous] antenna phase center corrections”</a:t>
            </a:r>
            <a:endParaRPr lang="en-US" dirty="0"/>
          </a:p>
        </p:txBody>
      </p:sp>
      <p:sp>
        <p:nvSpPr>
          <p:cNvPr id="3" name="Footer Placeholder 2"/>
          <p:cNvSpPr>
            <a:spLocks noGrp="1"/>
          </p:cNvSpPr>
          <p:nvPr>
            <p:ph type="ftr" sz="quarter" idx="11"/>
          </p:nvPr>
        </p:nvSpPr>
        <p:spPr/>
        <p:txBody>
          <a:bodyPr/>
          <a:lstStyle/>
          <a:p>
            <a:pPr>
              <a:defRPr/>
            </a:pPr>
            <a:r>
              <a:rPr lang="en-US" smtClean="0"/>
              <a:t>GNSS Antenna Calibration at NGS</a:t>
            </a:r>
            <a:endParaRPr lang="en-US"/>
          </a:p>
        </p:txBody>
      </p:sp>
    </p:spTree>
    <p:extLst>
      <p:ext uri="{BB962C8B-B14F-4D97-AF65-F5344CB8AC3E}">
        <p14:creationId xmlns:p14="http://schemas.microsoft.com/office/powerpoint/2010/main" val="1966902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Models Change Together</a:t>
            </a:r>
            <a:endParaRPr lang="en-US" dirty="0"/>
          </a:p>
        </p:txBody>
      </p:sp>
      <p:sp>
        <p:nvSpPr>
          <p:cNvPr id="3" name="Content Placeholder 2"/>
          <p:cNvSpPr>
            <a:spLocks noGrp="1"/>
          </p:cNvSpPr>
          <p:nvPr>
            <p:ph idx="1"/>
          </p:nvPr>
        </p:nvSpPr>
        <p:spPr>
          <a:xfrm>
            <a:off x="609600" y="1600201"/>
            <a:ext cx="4267200" cy="4525963"/>
          </a:xfrm>
        </p:spPr>
        <p:txBody>
          <a:bodyPr/>
          <a:lstStyle/>
          <a:p>
            <a:r>
              <a:rPr lang="en-US" dirty="0" smtClean="0"/>
              <a:t>Antenna calibrations are tied to</a:t>
            </a:r>
          </a:p>
          <a:p>
            <a:pPr lvl="1"/>
            <a:r>
              <a:rPr lang="en-US" dirty="0" smtClean="0"/>
              <a:t>GNSS orbits</a:t>
            </a:r>
          </a:p>
          <a:p>
            <a:pPr lvl="1"/>
            <a:r>
              <a:rPr lang="en-US" dirty="0" smtClean="0"/>
              <a:t>Station coordinates in a reference frame (ITRF / IGS)</a:t>
            </a:r>
          </a:p>
          <a:p>
            <a:r>
              <a:rPr lang="en-US" dirty="0"/>
              <a:t>Update/change calibrations of </a:t>
            </a:r>
            <a:r>
              <a:rPr lang="en-US" i="1" dirty="0"/>
              <a:t>existing</a:t>
            </a:r>
            <a:r>
              <a:rPr lang="en-US" dirty="0"/>
              <a:t> antennas only with IGS/ITRF update</a:t>
            </a:r>
          </a:p>
          <a:p>
            <a:pPr lvl="1"/>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07F78AA1-1663-44D5-9C7A-BCDF66DAE6CC}" type="slidenum">
              <a:rPr lang="en-US" smtClean="0"/>
              <a:pPr>
                <a:defRPr/>
              </a:pPr>
              <a:t>51</a:t>
            </a:fld>
            <a:endParaRPr lang="en-US"/>
          </a:p>
        </p:txBody>
      </p:sp>
      <p:pic>
        <p:nvPicPr>
          <p:cNvPr id="5" name="Picture 4"/>
          <p:cNvPicPr>
            <a:picLocks noChangeAspect="1"/>
          </p:cNvPicPr>
          <p:nvPr/>
        </p:nvPicPr>
        <p:blipFill>
          <a:blip r:embed="rId3"/>
          <a:stretch>
            <a:fillRect/>
          </a:stretch>
        </p:blipFill>
        <p:spPr>
          <a:xfrm>
            <a:off x="4800600" y="1417638"/>
            <a:ext cx="7391400" cy="4550842"/>
          </a:xfrm>
          <a:prstGeom prst="rect">
            <a:avLst/>
          </a:prstGeom>
        </p:spPr>
      </p:pic>
      <p:sp>
        <p:nvSpPr>
          <p:cNvPr id="6" name="Rectangle 5"/>
          <p:cNvSpPr/>
          <p:nvPr/>
        </p:nvSpPr>
        <p:spPr>
          <a:xfrm>
            <a:off x="6629400" y="5987019"/>
            <a:ext cx="2856295" cy="369332"/>
          </a:xfrm>
          <a:prstGeom prst="rect">
            <a:avLst/>
          </a:prstGeom>
        </p:spPr>
        <p:txBody>
          <a:bodyPr wrap="none">
            <a:spAutoFit/>
          </a:bodyPr>
          <a:lstStyle/>
          <a:p>
            <a:r>
              <a:rPr lang="en-US">
                <a:hlinkClick r:id="rId4"/>
              </a:rPr>
              <a:t>http://www.igs.org/network</a:t>
            </a:r>
            <a:endParaRPr lang="en-US"/>
          </a:p>
        </p:txBody>
      </p:sp>
      <p:sp>
        <p:nvSpPr>
          <p:cNvPr id="7" name="Footer Placeholder 6"/>
          <p:cNvSpPr>
            <a:spLocks noGrp="1"/>
          </p:cNvSpPr>
          <p:nvPr>
            <p:ph type="ftr" sz="quarter" idx="11"/>
          </p:nvPr>
        </p:nvSpPr>
        <p:spPr/>
        <p:txBody>
          <a:bodyPr/>
          <a:lstStyle/>
          <a:p>
            <a:pPr>
              <a:defRPr/>
            </a:pPr>
            <a:r>
              <a:rPr lang="en-US" smtClean="0"/>
              <a:t>GNSS Antenna Calibration at NGS</a:t>
            </a:r>
            <a:endParaRPr lang="en-US"/>
          </a:p>
        </p:txBody>
      </p:sp>
    </p:spTree>
    <p:extLst>
      <p:ext uri="{BB962C8B-B14F-4D97-AF65-F5344CB8AC3E}">
        <p14:creationId xmlns:p14="http://schemas.microsoft.com/office/powerpoint/2010/main" val="14372843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513" y="619469"/>
            <a:ext cx="5331337" cy="1143000"/>
          </a:xfrm>
        </p:spPr>
        <p:txBody>
          <a:bodyPr/>
          <a:lstStyle/>
          <a:p>
            <a:r>
              <a:rPr lang="en-US" i="1" dirty="0" smtClean="0"/>
              <a:t>This talk</a:t>
            </a:r>
            <a:r>
              <a:rPr lang="en-US" dirty="0" smtClean="0"/>
              <a:t>:</a:t>
            </a:r>
            <a:br>
              <a:rPr lang="en-US" dirty="0" smtClean="0"/>
            </a:br>
            <a:r>
              <a:rPr lang="en-US" dirty="0" smtClean="0"/>
              <a:t>receiver antennas</a:t>
            </a:r>
            <a:endParaRPr lang="en-US" dirty="0"/>
          </a:p>
        </p:txBody>
      </p:sp>
      <p:sp>
        <p:nvSpPr>
          <p:cNvPr id="5" name="Footer Placeholder 4"/>
          <p:cNvSpPr>
            <a:spLocks noGrp="1"/>
          </p:cNvSpPr>
          <p:nvPr>
            <p:ph type="ftr" sz="quarter" idx="11"/>
          </p:nvPr>
        </p:nvSpPr>
        <p:spPr/>
        <p:txBody>
          <a:bodyPr/>
          <a:lstStyle/>
          <a:p>
            <a:pPr>
              <a:defRPr/>
            </a:pPr>
            <a:r>
              <a:rPr lang="en-US" smtClean="0"/>
              <a:t>GNSS Antenna Calibration at NGS</a:t>
            </a:r>
            <a:endParaRPr lang="en-US"/>
          </a:p>
        </p:txBody>
      </p:sp>
      <p:sp>
        <p:nvSpPr>
          <p:cNvPr id="6" name="Slide Number Placeholder 5"/>
          <p:cNvSpPr>
            <a:spLocks noGrp="1"/>
          </p:cNvSpPr>
          <p:nvPr>
            <p:ph type="sldNum" sz="quarter" idx="12"/>
          </p:nvPr>
        </p:nvSpPr>
        <p:spPr/>
        <p:txBody>
          <a:bodyPr/>
          <a:lstStyle/>
          <a:p>
            <a:pPr>
              <a:defRPr/>
            </a:pPr>
            <a:fld id="{BE91A293-F760-4C6A-9954-394A3223D0DF}" type="slidenum">
              <a:rPr lang="en-US" smtClean="0"/>
              <a:pPr>
                <a:defRPr/>
              </a:pPr>
              <a:t>6</a:t>
            </a:fld>
            <a:endParaRPr lang="en-US"/>
          </a:p>
        </p:txBody>
      </p:sp>
      <p:grpSp>
        <p:nvGrpSpPr>
          <p:cNvPr id="23" name="Group 22"/>
          <p:cNvGrpSpPr/>
          <p:nvPr/>
        </p:nvGrpSpPr>
        <p:grpSpPr>
          <a:xfrm>
            <a:off x="3429000" y="3703909"/>
            <a:ext cx="2938576" cy="2494304"/>
            <a:chOff x="3466378" y="3416239"/>
            <a:chExt cx="2938576" cy="2494304"/>
          </a:xfrm>
        </p:grpSpPr>
        <p:grpSp>
          <p:nvGrpSpPr>
            <p:cNvPr id="7" name="Group 6"/>
            <p:cNvGrpSpPr/>
            <p:nvPr/>
          </p:nvGrpSpPr>
          <p:grpSpPr>
            <a:xfrm>
              <a:off x="3466378" y="4161109"/>
              <a:ext cx="2938576" cy="1749434"/>
              <a:chOff x="5181600" y="4874273"/>
              <a:chExt cx="2514600" cy="1785289"/>
            </a:xfrm>
          </p:grpSpPr>
          <p:cxnSp>
            <p:nvCxnSpPr>
              <p:cNvPr id="8" name="Straight Connector 7"/>
              <p:cNvCxnSpPr/>
              <p:nvPr/>
            </p:nvCxnSpPr>
            <p:spPr>
              <a:xfrm flipH="1">
                <a:off x="5181600" y="4876800"/>
                <a:ext cx="1199999" cy="1752600"/>
              </a:xfrm>
              <a:prstGeom prst="line">
                <a:avLst/>
              </a:prstGeom>
              <a:ln w="101600"/>
            </p:spPr>
            <p:style>
              <a:lnRef idx="2">
                <a:schemeClr val="dk1"/>
              </a:lnRef>
              <a:fillRef idx="0">
                <a:schemeClr val="dk1"/>
              </a:fillRef>
              <a:effectRef idx="1">
                <a:schemeClr val="dk1"/>
              </a:effectRef>
              <a:fontRef idx="minor">
                <a:schemeClr val="tx1"/>
              </a:fontRef>
            </p:style>
          </p:cxnSp>
          <p:cxnSp>
            <p:nvCxnSpPr>
              <p:cNvPr id="9" name="Straight Connector 8"/>
              <p:cNvCxnSpPr/>
              <p:nvPr/>
            </p:nvCxnSpPr>
            <p:spPr>
              <a:xfrm>
                <a:off x="6381600" y="4876800"/>
                <a:ext cx="166800" cy="1782762"/>
              </a:xfrm>
              <a:prstGeom prst="line">
                <a:avLst/>
              </a:prstGeom>
              <a:ln w="101600"/>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a:xfrm>
                <a:off x="6381599" y="4874273"/>
                <a:ext cx="1314601" cy="1755127"/>
              </a:xfrm>
              <a:prstGeom prst="line">
                <a:avLst/>
              </a:prstGeom>
              <a:ln w="101600"/>
            </p:spPr>
            <p:style>
              <a:lnRef idx="2">
                <a:schemeClr val="dk1"/>
              </a:lnRef>
              <a:fillRef idx="0">
                <a:schemeClr val="dk1"/>
              </a:fillRef>
              <a:effectRef idx="1">
                <a:schemeClr val="dk1"/>
              </a:effectRef>
              <a:fontRef idx="minor">
                <a:schemeClr val="tx1"/>
              </a:fontRef>
            </p:style>
          </p:cxnSp>
        </p:grpSp>
        <p:grpSp>
          <p:nvGrpSpPr>
            <p:cNvPr id="11" name="Group 10"/>
            <p:cNvGrpSpPr/>
            <p:nvPr/>
          </p:nvGrpSpPr>
          <p:grpSpPr>
            <a:xfrm>
              <a:off x="3871215" y="3416239"/>
              <a:ext cx="1994975" cy="744870"/>
              <a:chOff x="-190500" y="473878"/>
              <a:chExt cx="2438400" cy="943760"/>
            </a:xfrm>
            <a:solidFill>
              <a:schemeClr val="bg1">
                <a:lumMod val="95000"/>
              </a:schemeClr>
            </a:solidFill>
          </p:grpSpPr>
          <p:sp>
            <p:nvSpPr>
              <p:cNvPr id="12" name="Oval 11"/>
              <p:cNvSpPr/>
              <p:nvPr/>
            </p:nvSpPr>
            <p:spPr>
              <a:xfrm>
                <a:off x="571500" y="473878"/>
                <a:ext cx="914400" cy="36879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85800" y="1143000"/>
                <a:ext cx="685800" cy="274638"/>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90500" y="708817"/>
                <a:ext cx="2438400" cy="503238"/>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 name="Group 21"/>
          <p:cNvGrpSpPr/>
          <p:nvPr/>
        </p:nvGrpSpPr>
        <p:grpSpPr>
          <a:xfrm>
            <a:off x="2637749" y="3259951"/>
            <a:ext cx="1181840" cy="1254086"/>
            <a:chOff x="9597118" y="3049589"/>
            <a:chExt cx="1181840" cy="1254086"/>
          </a:xfrm>
        </p:grpSpPr>
        <p:cxnSp>
          <p:nvCxnSpPr>
            <p:cNvPr id="15" name="Straight Connector 14"/>
            <p:cNvCxnSpPr/>
            <p:nvPr/>
          </p:nvCxnSpPr>
          <p:spPr>
            <a:xfrm>
              <a:off x="9597118" y="3846475"/>
              <a:ext cx="521814" cy="457200"/>
            </a:xfrm>
            <a:prstGeom prst="line">
              <a:avLst/>
            </a:prstGeom>
            <a:ln w="190500"/>
          </p:spPr>
          <p:style>
            <a:lnRef idx="3">
              <a:schemeClr val="accent3"/>
            </a:lnRef>
            <a:fillRef idx="0">
              <a:schemeClr val="accent3"/>
            </a:fillRef>
            <a:effectRef idx="2">
              <a:schemeClr val="accent3"/>
            </a:effectRef>
            <a:fontRef idx="minor">
              <a:schemeClr val="tx1"/>
            </a:fontRef>
          </p:style>
        </p:cxnSp>
        <p:cxnSp>
          <p:nvCxnSpPr>
            <p:cNvPr id="16" name="Straight Connector 15"/>
            <p:cNvCxnSpPr/>
            <p:nvPr/>
          </p:nvCxnSpPr>
          <p:spPr>
            <a:xfrm flipH="1">
              <a:off x="10049001" y="3049589"/>
              <a:ext cx="729957" cy="1203434"/>
            </a:xfrm>
            <a:prstGeom prst="line">
              <a:avLst/>
            </a:prstGeom>
            <a:ln w="190500"/>
          </p:spPr>
          <p:style>
            <a:lnRef idx="3">
              <a:schemeClr val="accent3"/>
            </a:lnRef>
            <a:fillRef idx="0">
              <a:schemeClr val="accent3"/>
            </a:fillRef>
            <a:effectRef idx="2">
              <a:schemeClr val="accent3"/>
            </a:effectRef>
            <a:fontRef idx="minor">
              <a:schemeClr val="tx1"/>
            </a:fontRef>
          </p:style>
        </p:cxnSp>
      </p:grpSp>
      <p:grpSp>
        <p:nvGrpSpPr>
          <p:cNvPr id="17" name="Group 16"/>
          <p:cNvGrpSpPr/>
          <p:nvPr/>
        </p:nvGrpSpPr>
        <p:grpSpPr>
          <a:xfrm rot="3675468">
            <a:off x="9193830" y="986235"/>
            <a:ext cx="1426480" cy="958253"/>
            <a:chOff x="2560320" y="2651760"/>
            <a:chExt cx="670560" cy="548640"/>
          </a:xfrm>
        </p:grpSpPr>
        <p:sp>
          <p:nvSpPr>
            <p:cNvPr id="18" name="Oval 17"/>
            <p:cNvSpPr/>
            <p:nvPr/>
          </p:nvSpPr>
          <p:spPr>
            <a:xfrm>
              <a:off x="2743200" y="2743200"/>
              <a:ext cx="304800" cy="30480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p:cNvSpPr/>
            <p:nvPr/>
          </p:nvSpPr>
          <p:spPr>
            <a:xfrm>
              <a:off x="2560320" y="2651760"/>
              <a:ext cx="182880" cy="54864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p:cNvSpPr/>
            <p:nvPr/>
          </p:nvSpPr>
          <p:spPr>
            <a:xfrm>
              <a:off x="3048000" y="2651760"/>
              <a:ext cx="182880" cy="54864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1" name="Group 50"/>
          <p:cNvGrpSpPr/>
          <p:nvPr/>
        </p:nvGrpSpPr>
        <p:grpSpPr>
          <a:xfrm rot="3697988">
            <a:off x="4235967" y="730117"/>
            <a:ext cx="6225457" cy="4162158"/>
            <a:chOff x="5734739" y="3245854"/>
            <a:chExt cx="6225457" cy="2636648"/>
          </a:xfrm>
        </p:grpSpPr>
        <p:grpSp>
          <p:nvGrpSpPr>
            <p:cNvPr id="47" name="Group 46"/>
            <p:cNvGrpSpPr/>
            <p:nvPr/>
          </p:nvGrpSpPr>
          <p:grpSpPr>
            <a:xfrm>
              <a:off x="7182965" y="3245854"/>
              <a:ext cx="3306906" cy="2636648"/>
              <a:chOff x="7182965" y="3245854"/>
              <a:chExt cx="3306906" cy="2636648"/>
            </a:xfrm>
          </p:grpSpPr>
          <p:cxnSp>
            <p:nvCxnSpPr>
              <p:cNvPr id="36" name="Straight Connector 35"/>
              <p:cNvCxnSpPr/>
              <p:nvPr/>
            </p:nvCxnSpPr>
            <p:spPr>
              <a:xfrm>
                <a:off x="7182965" y="3245854"/>
                <a:ext cx="3306906" cy="1409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82965" y="3537249"/>
                <a:ext cx="3306906" cy="1409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82965" y="3828644"/>
                <a:ext cx="3306906" cy="1409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182965" y="4120039"/>
                <a:ext cx="3306906" cy="1409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82965" y="4411434"/>
                <a:ext cx="3306906" cy="1409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82965" y="4702829"/>
                <a:ext cx="3306906" cy="1409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182965" y="4994224"/>
                <a:ext cx="3306906" cy="1409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182965" y="5285619"/>
                <a:ext cx="3306906" cy="1409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182965" y="5577014"/>
                <a:ext cx="3306906" cy="1409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182965" y="5868405"/>
                <a:ext cx="3306906" cy="1409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p:cNvCxnSpPr/>
            <p:nvPr/>
          </p:nvCxnSpPr>
          <p:spPr>
            <a:xfrm>
              <a:off x="5734739" y="4907558"/>
              <a:ext cx="4572000" cy="14097"/>
            </a:xfrm>
            <a:prstGeom prst="line">
              <a:avLst/>
            </a:prstGeom>
            <a:ln w="38100">
              <a:solidFill>
                <a:schemeClr val="tx2"/>
              </a:solidFill>
              <a:headEnd type="triangle" w="lg" len="lg"/>
            </a:ln>
            <a:scene3d>
              <a:camera prst="orthographicFront">
                <a:rot lat="0" lon="0" rev="54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561468" y="4907559"/>
              <a:ext cx="4572000" cy="14097"/>
            </a:xfrm>
            <a:prstGeom prst="line">
              <a:avLst/>
            </a:prstGeom>
            <a:ln w="38100">
              <a:solidFill>
                <a:schemeClr val="tx2"/>
              </a:solidFill>
              <a:headEnd type="triangle" w="lg" len="lg"/>
            </a:ln>
            <a:scene3d>
              <a:camera prst="orthographicFront">
                <a:rot lat="0" lon="0" rev="54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388196" y="4907560"/>
              <a:ext cx="4572000" cy="14097"/>
            </a:xfrm>
            <a:prstGeom prst="line">
              <a:avLst/>
            </a:prstGeom>
            <a:ln w="38100">
              <a:solidFill>
                <a:schemeClr val="tx2"/>
              </a:solidFill>
              <a:headEnd type="triangle" w="lg" len="lg"/>
            </a:ln>
            <a:scene3d>
              <a:camera prst="orthographicFront">
                <a:rot lat="0" lon="0" rev="540000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10734743" y="1232002"/>
            <a:ext cx="984652" cy="1071930"/>
            <a:chOff x="10664924" y="2679600"/>
            <a:chExt cx="984652" cy="1071930"/>
          </a:xfrm>
        </p:grpSpPr>
        <p:cxnSp>
          <p:nvCxnSpPr>
            <p:cNvPr id="52" name="Straight Connector 51"/>
            <p:cNvCxnSpPr/>
            <p:nvPr/>
          </p:nvCxnSpPr>
          <p:spPr>
            <a:xfrm flipH="1" flipV="1">
              <a:off x="10664924" y="2679600"/>
              <a:ext cx="984652" cy="1071930"/>
            </a:xfrm>
            <a:prstGeom prst="line">
              <a:avLst/>
            </a:prstGeom>
            <a:ln w="127000"/>
          </p:spPr>
          <p:style>
            <a:lnRef idx="1">
              <a:schemeClr val="accent2"/>
            </a:lnRef>
            <a:fillRef idx="0">
              <a:schemeClr val="accent2"/>
            </a:fillRef>
            <a:effectRef idx="0">
              <a:schemeClr val="accent2"/>
            </a:effectRef>
            <a:fontRef idx="minor">
              <a:schemeClr val="tx1"/>
            </a:fontRef>
          </p:style>
        </p:cxnSp>
        <p:cxnSp>
          <p:nvCxnSpPr>
            <p:cNvPr id="54" name="Straight Connector 53"/>
            <p:cNvCxnSpPr/>
            <p:nvPr/>
          </p:nvCxnSpPr>
          <p:spPr>
            <a:xfrm flipH="1" flipV="1">
              <a:off x="10664924" y="2679600"/>
              <a:ext cx="984652" cy="1071930"/>
            </a:xfrm>
            <a:prstGeom prst="line">
              <a:avLst/>
            </a:prstGeom>
            <a:ln w="127000"/>
            <a:scene3d>
              <a:camera prst="orthographicFront">
                <a:rot lat="0" lon="0" rev="5400000"/>
              </a:camera>
              <a:lightRig rig="threePt" dir="t"/>
            </a:scene3d>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22857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right)">
                                      <p:cBhvr>
                                        <p:cTn id="7" dur="10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reeform 54"/>
          <p:cNvSpPr/>
          <p:nvPr/>
        </p:nvSpPr>
        <p:spPr>
          <a:xfrm rot="10800000">
            <a:off x="7203267" y="1828711"/>
            <a:ext cx="2911264" cy="1134701"/>
          </a:xfrm>
          <a:custGeom>
            <a:avLst/>
            <a:gdLst>
              <a:gd name="connsiteX0" fmla="*/ 234207 w 2956550"/>
              <a:gd name="connsiteY0" fmla="*/ 13648 h 1184326"/>
              <a:gd name="connsiteX1" fmla="*/ 2195 w 2956550"/>
              <a:gd name="connsiteY1" fmla="*/ 354842 h 1184326"/>
              <a:gd name="connsiteX2" fmla="*/ 357037 w 2956550"/>
              <a:gd name="connsiteY2" fmla="*/ 614150 h 1184326"/>
              <a:gd name="connsiteX3" fmla="*/ 548106 w 2956550"/>
              <a:gd name="connsiteY3" fmla="*/ 1132765 h 1184326"/>
              <a:gd name="connsiteX4" fmla="*/ 1175903 w 2956550"/>
              <a:gd name="connsiteY4" fmla="*/ 873457 h 1184326"/>
              <a:gd name="connsiteX5" fmla="*/ 1612631 w 2956550"/>
              <a:gd name="connsiteY5" fmla="*/ 600502 h 1184326"/>
              <a:gd name="connsiteX6" fmla="*/ 2008416 w 2956550"/>
              <a:gd name="connsiteY6" fmla="*/ 1146412 h 1184326"/>
              <a:gd name="connsiteX7" fmla="*/ 2267724 w 2956550"/>
              <a:gd name="connsiteY7" fmla="*/ 1091821 h 1184326"/>
              <a:gd name="connsiteX8" fmla="*/ 2554327 w 2956550"/>
              <a:gd name="connsiteY8" fmla="*/ 723332 h 1184326"/>
              <a:gd name="connsiteX9" fmla="*/ 2868225 w 2956550"/>
              <a:gd name="connsiteY9" fmla="*/ 914400 h 1184326"/>
              <a:gd name="connsiteX10" fmla="*/ 2622565 w 2956550"/>
              <a:gd name="connsiteY10" fmla="*/ 327547 h 1184326"/>
              <a:gd name="connsiteX11" fmla="*/ 2922816 w 2956550"/>
              <a:gd name="connsiteY11" fmla="*/ 68239 h 1184326"/>
              <a:gd name="connsiteX12" fmla="*/ 2936464 w 2956550"/>
              <a:gd name="connsiteY12" fmla="*/ 0 h 118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6550" h="1184326">
                <a:moveTo>
                  <a:pt x="234207" y="13648"/>
                </a:moveTo>
                <a:cubicBezTo>
                  <a:pt x="107965" y="134203"/>
                  <a:pt x="-18277" y="254758"/>
                  <a:pt x="2195" y="354842"/>
                </a:cubicBezTo>
                <a:cubicBezTo>
                  <a:pt x="22667" y="454926"/>
                  <a:pt x="266052" y="484496"/>
                  <a:pt x="357037" y="614150"/>
                </a:cubicBezTo>
                <a:cubicBezTo>
                  <a:pt x="448022" y="743804"/>
                  <a:pt x="411628" y="1089547"/>
                  <a:pt x="548106" y="1132765"/>
                </a:cubicBezTo>
                <a:cubicBezTo>
                  <a:pt x="684584" y="1175983"/>
                  <a:pt x="998482" y="962168"/>
                  <a:pt x="1175903" y="873457"/>
                </a:cubicBezTo>
                <a:cubicBezTo>
                  <a:pt x="1353324" y="784747"/>
                  <a:pt x="1473879" y="555010"/>
                  <a:pt x="1612631" y="600502"/>
                </a:cubicBezTo>
                <a:cubicBezTo>
                  <a:pt x="1751383" y="645995"/>
                  <a:pt x="1899234" y="1064526"/>
                  <a:pt x="2008416" y="1146412"/>
                </a:cubicBezTo>
                <a:cubicBezTo>
                  <a:pt x="2117598" y="1228299"/>
                  <a:pt x="2176739" y="1162334"/>
                  <a:pt x="2267724" y="1091821"/>
                </a:cubicBezTo>
                <a:cubicBezTo>
                  <a:pt x="2358709" y="1021308"/>
                  <a:pt x="2454243" y="752902"/>
                  <a:pt x="2554327" y="723332"/>
                </a:cubicBezTo>
                <a:cubicBezTo>
                  <a:pt x="2654411" y="693762"/>
                  <a:pt x="2856852" y="980364"/>
                  <a:pt x="2868225" y="914400"/>
                </a:cubicBezTo>
                <a:cubicBezTo>
                  <a:pt x="2879598" y="848436"/>
                  <a:pt x="2613467" y="468574"/>
                  <a:pt x="2622565" y="327547"/>
                </a:cubicBezTo>
                <a:cubicBezTo>
                  <a:pt x="2631663" y="186520"/>
                  <a:pt x="2870500" y="122830"/>
                  <a:pt x="2922816" y="68239"/>
                </a:cubicBezTo>
                <a:cubicBezTo>
                  <a:pt x="2975133" y="13648"/>
                  <a:pt x="2955798" y="6824"/>
                  <a:pt x="2936464" y="0"/>
                </a:cubicBezTo>
              </a:path>
            </a:pathLst>
          </a:custGeom>
          <a:no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6997492" y="3982295"/>
            <a:ext cx="2938576" cy="1749434"/>
            <a:chOff x="5181600" y="4874273"/>
            <a:chExt cx="2514600" cy="1785289"/>
          </a:xfrm>
        </p:grpSpPr>
        <p:cxnSp>
          <p:nvCxnSpPr>
            <p:cNvPr id="6" name="Straight Connector 5"/>
            <p:cNvCxnSpPr/>
            <p:nvPr/>
          </p:nvCxnSpPr>
          <p:spPr>
            <a:xfrm flipH="1">
              <a:off x="5181600" y="4876800"/>
              <a:ext cx="1199999" cy="1752600"/>
            </a:xfrm>
            <a:prstGeom prst="line">
              <a:avLst/>
            </a:prstGeom>
            <a:ln w="101600"/>
          </p:spPr>
          <p:style>
            <a:lnRef idx="2">
              <a:schemeClr val="dk1"/>
            </a:lnRef>
            <a:fillRef idx="0">
              <a:schemeClr val="dk1"/>
            </a:fillRef>
            <a:effectRef idx="1">
              <a:schemeClr val="dk1"/>
            </a:effectRef>
            <a:fontRef idx="minor">
              <a:schemeClr val="tx1"/>
            </a:fontRef>
          </p:style>
        </p:cxnSp>
        <p:cxnSp>
          <p:nvCxnSpPr>
            <p:cNvPr id="7" name="Straight Connector 6"/>
            <p:cNvCxnSpPr/>
            <p:nvPr/>
          </p:nvCxnSpPr>
          <p:spPr>
            <a:xfrm>
              <a:off x="6381600" y="4876800"/>
              <a:ext cx="166800" cy="1782762"/>
            </a:xfrm>
            <a:prstGeom prst="line">
              <a:avLst/>
            </a:prstGeom>
            <a:ln w="101600"/>
          </p:spPr>
          <p:style>
            <a:lnRef idx="2">
              <a:schemeClr val="dk1"/>
            </a:lnRef>
            <a:fillRef idx="0">
              <a:schemeClr val="dk1"/>
            </a:fillRef>
            <a:effectRef idx="1">
              <a:schemeClr val="dk1"/>
            </a:effectRef>
            <a:fontRef idx="minor">
              <a:schemeClr val="tx1"/>
            </a:fontRef>
          </p:style>
        </p:cxnSp>
        <p:cxnSp>
          <p:nvCxnSpPr>
            <p:cNvPr id="8" name="Straight Connector 7"/>
            <p:cNvCxnSpPr/>
            <p:nvPr/>
          </p:nvCxnSpPr>
          <p:spPr>
            <a:xfrm>
              <a:off x="6381599" y="4874273"/>
              <a:ext cx="1314601" cy="1755127"/>
            </a:xfrm>
            <a:prstGeom prst="line">
              <a:avLst/>
            </a:prstGeom>
            <a:ln w="101600"/>
          </p:spPr>
          <p:style>
            <a:lnRef idx="2">
              <a:schemeClr val="dk1"/>
            </a:lnRef>
            <a:fillRef idx="0">
              <a:schemeClr val="dk1"/>
            </a:fillRef>
            <a:effectRef idx="1">
              <a:schemeClr val="dk1"/>
            </a:effectRef>
            <a:fontRef idx="minor">
              <a:schemeClr val="tx1"/>
            </a:fontRef>
          </p:style>
        </p:cxnSp>
      </p:grpSp>
      <p:grpSp>
        <p:nvGrpSpPr>
          <p:cNvPr id="37" name="Group 36"/>
          <p:cNvGrpSpPr/>
          <p:nvPr/>
        </p:nvGrpSpPr>
        <p:grpSpPr>
          <a:xfrm>
            <a:off x="6870139" y="2710850"/>
            <a:ext cx="3125260" cy="1284206"/>
            <a:chOff x="-190500" y="473878"/>
            <a:chExt cx="2438400" cy="943760"/>
          </a:xfrm>
          <a:solidFill>
            <a:schemeClr val="bg1">
              <a:lumMod val="95000"/>
            </a:schemeClr>
          </a:solidFill>
        </p:grpSpPr>
        <p:sp>
          <p:nvSpPr>
            <p:cNvPr id="36" name="Oval 35"/>
            <p:cNvSpPr/>
            <p:nvPr/>
          </p:nvSpPr>
          <p:spPr>
            <a:xfrm>
              <a:off x="571500" y="473878"/>
              <a:ext cx="914400" cy="36879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685800" y="1143000"/>
              <a:ext cx="685800" cy="274638"/>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90500" y="708817"/>
              <a:ext cx="2438400" cy="503238"/>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What is Antenna Calibration?</a:t>
            </a:r>
            <a:endParaRPr lang="en-US" dirty="0"/>
          </a:p>
        </p:txBody>
      </p:sp>
      <p:sp>
        <p:nvSpPr>
          <p:cNvPr id="3" name="Content Placeholder 2"/>
          <p:cNvSpPr>
            <a:spLocks noGrp="1"/>
          </p:cNvSpPr>
          <p:nvPr>
            <p:ph idx="1"/>
          </p:nvPr>
        </p:nvSpPr>
        <p:spPr>
          <a:xfrm>
            <a:off x="609601" y="1600203"/>
            <a:ext cx="5340494" cy="4525963"/>
          </a:xfrm>
        </p:spPr>
        <p:txBody>
          <a:bodyPr/>
          <a:lstStyle/>
          <a:p>
            <a:r>
              <a:rPr lang="en-US" dirty="0" smtClean="0"/>
              <a:t>Antennas introduce additional “length” to the ranging signal</a:t>
            </a:r>
          </a:p>
          <a:p>
            <a:r>
              <a:rPr lang="en-US" dirty="0" smtClean="0"/>
              <a:t>Determine point of reception for </a:t>
            </a:r>
            <a:r>
              <a:rPr lang="en-US" b="1" dirty="0" smtClean="0"/>
              <a:t>carrier phase </a:t>
            </a:r>
            <a:r>
              <a:rPr lang="en-US" dirty="0" smtClean="0"/>
              <a:t>signals</a:t>
            </a:r>
          </a:p>
          <a:p>
            <a:r>
              <a:rPr lang="en-US" dirty="0"/>
              <a:t>Calibration composed of:</a:t>
            </a:r>
          </a:p>
          <a:p>
            <a:pPr lvl="1"/>
            <a:r>
              <a:rPr lang="en-US" dirty="0">
                <a:solidFill>
                  <a:schemeClr val="accent2"/>
                </a:solidFill>
              </a:rPr>
              <a:t>Average phase center</a:t>
            </a:r>
          </a:p>
          <a:p>
            <a:pPr lvl="1"/>
            <a:r>
              <a:rPr lang="en-US" dirty="0">
                <a:solidFill>
                  <a:srgbClr val="002060"/>
                </a:solidFill>
              </a:rPr>
              <a:t>Corrections to the phase </a:t>
            </a:r>
            <a:r>
              <a:rPr lang="en-US" dirty="0" smtClean="0">
                <a:solidFill>
                  <a:srgbClr val="002060"/>
                </a:solidFill>
              </a:rPr>
              <a:t>center</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07F78AA1-1663-44D5-9C7A-BCDF66DAE6CC}" type="slidenum">
              <a:rPr lang="en-US" smtClean="0"/>
              <a:pPr/>
              <a:t>7</a:t>
            </a:fld>
            <a:endParaRPr lang="en-US"/>
          </a:p>
        </p:txBody>
      </p:sp>
      <p:sp>
        <p:nvSpPr>
          <p:cNvPr id="10" name="Oval 9"/>
          <p:cNvSpPr>
            <a:spLocks noChangeAspect="1"/>
          </p:cNvSpPr>
          <p:nvPr/>
        </p:nvSpPr>
        <p:spPr>
          <a:xfrm>
            <a:off x="7508923" y="3028402"/>
            <a:ext cx="1828611" cy="1828611"/>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1" name="Group 10"/>
          <p:cNvGrpSpPr/>
          <p:nvPr/>
        </p:nvGrpSpPr>
        <p:grpSpPr>
          <a:xfrm rot="2440851">
            <a:off x="9732381" y="1083224"/>
            <a:ext cx="1055018" cy="893295"/>
            <a:chOff x="2560320" y="2651760"/>
            <a:chExt cx="670560" cy="548640"/>
          </a:xfrm>
        </p:grpSpPr>
        <p:sp>
          <p:nvSpPr>
            <p:cNvPr id="12" name="Oval 11"/>
            <p:cNvSpPr/>
            <p:nvPr/>
          </p:nvSpPr>
          <p:spPr>
            <a:xfrm>
              <a:off x="2743200" y="2743200"/>
              <a:ext cx="304800" cy="30480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2560320" y="2651760"/>
              <a:ext cx="182880" cy="54864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p:cNvSpPr/>
            <p:nvPr/>
          </p:nvSpPr>
          <p:spPr>
            <a:xfrm>
              <a:off x="3048000" y="2651760"/>
              <a:ext cx="182880" cy="54864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5" name="Group 14"/>
          <p:cNvGrpSpPr/>
          <p:nvPr/>
        </p:nvGrpSpPr>
        <p:grpSpPr>
          <a:xfrm rot="2440851">
            <a:off x="10715461" y="2259064"/>
            <a:ext cx="1055018" cy="893295"/>
            <a:chOff x="2560320" y="2651760"/>
            <a:chExt cx="670560" cy="548640"/>
          </a:xfrm>
        </p:grpSpPr>
        <p:sp>
          <p:nvSpPr>
            <p:cNvPr id="16" name="Oval 15"/>
            <p:cNvSpPr/>
            <p:nvPr/>
          </p:nvSpPr>
          <p:spPr>
            <a:xfrm>
              <a:off x="2743200" y="2743200"/>
              <a:ext cx="304800" cy="30480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p:cNvSpPr/>
            <p:nvPr/>
          </p:nvSpPr>
          <p:spPr>
            <a:xfrm>
              <a:off x="2560320" y="2651760"/>
              <a:ext cx="182880" cy="54864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3048000" y="2651760"/>
              <a:ext cx="182880" cy="54864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20" name="Straight Arrow Connector 19"/>
          <p:cNvCxnSpPr/>
          <p:nvPr/>
        </p:nvCxnSpPr>
        <p:spPr>
          <a:xfrm flipH="1">
            <a:off x="8369104" y="3369123"/>
            <a:ext cx="2399212" cy="627534"/>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8369104" y="2198659"/>
            <a:ext cx="1228838" cy="1797998"/>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8387982" y="3212686"/>
            <a:ext cx="541834" cy="78568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8373949" y="3773610"/>
            <a:ext cx="917862" cy="24280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8416919" y="2893641"/>
            <a:ext cx="106611" cy="1109280"/>
          </a:xfrm>
          <a:prstGeom prst="line">
            <a:avLst/>
          </a:prstGeom>
          <a:ln w="76200">
            <a:tailEnd type="triangle"/>
          </a:ln>
        </p:spPr>
        <p:style>
          <a:lnRef idx="3">
            <a:schemeClr val="accent2"/>
          </a:lnRef>
          <a:fillRef idx="0">
            <a:schemeClr val="accent2"/>
          </a:fillRef>
          <a:effectRef idx="2">
            <a:schemeClr val="accent2"/>
          </a:effectRef>
          <a:fontRef idx="minor">
            <a:schemeClr val="tx1"/>
          </a:fontRef>
        </p:style>
      </p:cxnSp>
      <p:sp>
        <p:nvSpPr>
          <p:cNvPr id="29" name="Freeform 28"/>
          <p:cNvSpPr/>
          <p:nvPr/>
        </p:nvSpPr>
        <p:spPr>
          <a:xfrm>
            <a:off x="6987791" y="2923198"/>
            <a:ext cx="2911264" cy="1134701"/>
          </a:xfrm>
          <a:custGeom>
            <a:avLst/>
            <a:gdLst>
              <a:gd name="connsiteX0" fmla="*/ 234207 w 2956550"/>
              <a:gd name="connsiteY0" fmla="*/ 13648 h 1184326"/>
              <a:gd name="connsiteX1" fmla="*/ 2195 w 2956550"/>
              <a:gd name="connsiteY1" fmla="*/ 354842 h 1184326"/>
              <a:gd name="connsiteX2" fmla="*/ 357037 w 2956550"/>
              <a:gd name="connsiteY2" fmla="*/ 614150 h 1184326"/>
              <a:gd name="connsiteX3" fmla="*/ 548106 w 2956550"/>
              <a:gd name="connsiteY3" fmla="*/ 1132765 h 1184326"/>
              <a:gd name="connsiteX4" fmla="*/ 1175903 w 2956550"/>
              <a:gd name="connsiteY4" fmla="*/ 873457 h 1184326"/>
              <a:gd name="connsiteX5" fmla="*/ 1612631 w 2956550"/>
              <a:gd name="connsiteY5" fmla="*/ 600502 h 1184326"/>
              <a:gd name="connsiteX6" fmla="*/ 2008416 w 2956550"/>
              <a:gd name="connsiteY6" fmla="*/ 1146412 h 1184326"/>
              <a:gd name="connsiteX7" fmla="*/ 2267724 w 2956550"/>
              <a:gd name="connsiteY7" fmla="*/ 1091821 h 1184326"/>
              <a:gd name="connsiteX8" fmla="*/ 2554327 w 2956550"/>
              <a:gd name="connsiteY8" fmla="*/ 723332 h 1184326"/>
              <a:gd name="connsiteX9" fmla="*/ 2868225 w 2956550"/>
              <a:gd name="connsiteY9" fmla="*/ 914400 h 1184326"/>
              <a:gd name="connsiteX10" fmla="*/ 2622565 w 2956550"/>
              <a:gd name="connsiteY10" fmla="*/ 327547 h 1184326"/>
              <a:gd name="connsiteX11" fmla="*/ 2922816 w 2956550"/>
              <a:gd name="connsiteY11" fmla="*/ 68239 h 1184326"/>
              <a:gd name="connsiteX12" fmla="*/ 2936464 w 2956550"/>
              <a:gd name="connsiteY12" fmla="*/ 0 h 118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6550" h="1184326">
                <a:moveTo>
                  <a:pt x="234207" y="13648"/>
                </a:moveTo>
                <a:cubicBezTo>
                  <a:pt x="107965" y="134203"/>
                  <a:pt x="-18277" y="254758"/>
                  <a:pt x="2195" y="354842"/>
                </a:cubicBezTo>
                <a:cubicBezTo>
                  <a:pt x="22667" y="454926"/>
                  <a:pt x="266052" y="484496"/>
                  <a:pt x="357037" y="614150"/>
                </a:cubicBezTo>
                <a:cubicBezTo>
                  <a:pt x="448022" y="743804"/>
                  <a:pt x="411628" y="1089547"/>
                  <a:pt x="548106" y="1132765"/>
                </a:cubicBezTo>
                <a:cubicBezTo>
                  <a:pt x="684584" y="1175983"/>
                  <a:pt x="998482" y="962168"/>
                  <a:pt x="1175903" y="873457"/>
                </a:cubicBezTo>
                <a:cubicBezTo>
                  <a:pt x="1353324" y="784747"/>
                  <a:pt x="1473879" y="555010"/>
                  <a:pt x="1612631" y="600502"/>
                </a:cubicBezTo>
                <a:cubicBezTo>
                  <a:pt x="1751383" y="645995"/>
                  <a:pt x="1899234" y="1064526"/>
                  <a:pt x="2008416" y="1146412"/>
                </a:cubicBezTo>
                <a:cubicBezTo>
                  <a:pt x="2117598" y="1228299"/>
                  <a:pt x="2176739" y="1162334"/>
                  <a:pt x="2267724" y="1091821"/>
                </a:cubicBezTo>
                <a:cubicBezTo>
                  <a:pt x="2358709" y="1021308"/>
                  <a:pt x="2454243" y="752902"/>
                  <a:pt x="2554327" y="723332"/>
                </a:cubicBezTo>
                <a:cubicBezTo>
                  <a:pt x="2654411" y="693762"/>
                  <a:pt x="2856852" y="980364"/>
                  <a:pt x="2868225" y="914400"/>
                </a:cubicBezTo>
                <a:cubicBezTo>
                  <a:pt x="2879598" y="848436"/>
                  <a:pt x="2613467" y="468574"/>
                  <a:pt x="2622565" y="327547"/>
                </a:cubicBezTo>
                <a:cubicBezTo>
                  <a:pt x="2631663" y="186520"/>
                  <a:pt x="2870500" y="122830"/>
                  <a:pt x="2922816" y="68239"/>
                </a:cubicBezTo>
                <a:cubicBezTo>
                  <a:pt x="2975133" y="13648"/>
                  <a:pt x="2955798" y="6824"/>
                  <a:pt x="2936464" y="0"/>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8"/>
          <p:cNvSpPr>
            <a:spLocks noGrp="1"/>
          </p:cNvSpPr>
          <p:nvPr>
            <p:ph type="ftr" sz="quarter" idx="11"/>
          </p:nvPr>
        </p:nvSpPr>
        <p:spPr/>
        <p:txBody>
          <a:bodyPr/>
          <a:lstStyle/>
          <a:p>
            <a:pPr>
              <a:defRPr/>
            </a:pPr>
            <a:r>
              <a:rPr lang="en-US" smtClean="0"/>
              <a:t>GNSS Antenna Calibration at NGS</a:t>
            </a:r>
            <a:endParaRPr lang="en-US"/>
          </a:p>
        </p:txBody>
      </p:sp>
    </p:spTree>
    <p:extLst>
      <p:ext uri="{BB962C8B-B14F-4D97-AF65-F5344CB8AC3E}">
        <p14:creationId xmlns:p14="http://schemas.microsoft.com/office/powerpoint/2010/main" val="86984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7"/>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1"/>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10" grpId="0" animBg="1"/>
      <p:bldP spid="10" grpId="1" animBg="1"/>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Terminology</a:t>
            </a:r>
            <a:endParaRPr lang="en-US" dirty="0"/>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35024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Center</a:t>
            </a:r>
            <a:endParaRPr lang="en-US" dirty="0"/>
          </a:p>
        </p:txBody>
      </p:sp>
      <p:sp>
        <p:nvSpPr>
          <p:cNvPr id="3" name="Content Placeholder 2"/>
          <p:cNvSpPr>
            <a:spLocks noGrp="1"/>
          </p:cNvSpPr>
          <p:nvPr>
            <p:ph sz="half" idx="1"/>
          </p:nvPr>
        </p:nvSpPr>
        <p:spPr/>
        <p:txBody>
          <a:bodyPr/>
          <a:lstStyle/>
          <a:p>
            <a:r>
              <a:rPr lang="en-US" dirty="0" smtClean="0"/>
              <a:t>Antenna “phase </a:t>
            </a:r>
            <a:r>
              <a:rPr lang="en-US" dirty="0"/>
              <a:t>center, i.e., the mathematically best fitted non-physical point that relates the incoming electromagnetic signals’ time of arrival to the tangible structure</a:t>
            </a:r>
            <a:r>
              <a:rPr lang="en-US" dirty="0" smtClean="0"/>
              <a:t>.” </a:t>
            </a:r>
            <a:r>
              <a:rPr lang="en-US" sz="2000" dirty="0" err="1" smtClean="0">
                <a:hlinkClick r:id="rId3"/>
              </a:rPr>
              <a:t>Bergstrand</a:t>
            </a:r>
            <a:r>
              <a:rPr lang="en-US" sz="2000" dirty="0" smtClean="0">
                <a:hlinkClick r:id="rId3"/>
              </a:rPr>
              <a:t> et. al, 2020, </a:t>
            </a:r>
            <a:r>
              <a:rPr lang="en-US" sz="2000" i="1" dirty="0" smtClean="0">
                <a:hlinkClick r:id="rId3"/>
              </a:rPr>
              <a:t>Jour. of Geodesy</a:t>
            </a:r>
            <a:endParaRPr lang="en-US" sz="2000" i="1" dirty="0" smtClean="0"/>
          </a:p>
        </p:txBody>
      </p:sp>
      <p:sp>
        <p:nvSpPr>
          <p:cNvPr id="5" name="Footer Placeholder 4"/>
          <p:cNvSpPr>
            <a:spLocks noGrp="1"/>
          </p:cNvSpPr>
          <p:nvPr>
            <p:ph type="ftr" sz="quarter" idx="11"/>
          </p:nvPr>
        </p:nvSpPr>
        <p:spPr/>
        <p:txBody>
          <a:bodyPr/>
          <a:lstStyle/>
          <a:p>
            <a:pPr>
              <a:defRPr/>
            </a:pPr>
            <a:r>
              <a:rPr lang="en-US" smtClean="0"/>
              <a:t>GNSS Antenna Calibration at NGS</a:t>
            </a:r>
            <a:endParaRPr lang="en-US"/>
          </a:p>
        </p:txBody>
      </p:sp>
      <p:sp>
        <p:nvSpPr>
          <p:cNvPr id="6" name="Slide Number Placeholder 5"/>
          <p:cNvSpPr>
            <a:spLocks noGrp="1"/>
          </p:cNvSpPr>
          <p:nvPr>
            <p:ph type="sldNum" sz="quarter" idx="12"/>
          </p:nvPr>
        </p:nvSpPr>
        <p:spPr/>
        <p:txBody>
          <a:bodyPr/>
          <a:lstStyle/>
          <a:p>
            <a:pPr>
              <a:defRPr/>
            </a:pPr>
            <a:fld id="{BE91A293-F760-4C6A-9954-394A3223D0DF}" type="slidenum">
              <a:rPr lang="en-US" smtClean="0"/>
              <a:pPr>
                <a:defRPr/>
              </a:pPr>
              <a:t>9</a:t>
            </a:fld>
            <a:endParaRPr lang="en-US"/>
          </a:p>
        </p:txBody>
      </p:sp>
      <p:sp>
        <p:nvSpPr>
          <p:cNvPr id="21" name="AutoShape 2" descr="The Adventures of Captain Underpants - Wikiped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2" descr="https://www.researchgate.net/profile/Ta_Kang_Yeh/publication/311693869/figure/fig1/AS:652610134634515@1532605789806/Relation-of-Antenna-Physical-Center-Mean-Phase-Center-and-Instant-Phase-Center_W640.jp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553200" y="1458691"/>
            <a:ext cx="5295365" cy="41039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248400" y="5715000"/>
            <a:ext cx="5623810" cy="738664"/>
          </a:xfrm>
          <a:prstGeom prst="rect">
            <a:avLst/>
          </a:prstGeom>
          <a:noFill/>
        </p:spPr>
        <p:txBody>
          <a:bodyPr wrap="square" rtlCol="0">
            <a:spAutoFit/>
          </a:bodyPr>
          <a:lstStyle/>
          <a:p>
            <a:r>
              <a:rPr lang="en-US" sz="1400" i="1" dirty="0" smtClean="0"/>
              <a:t>Figure from Chen et al (2000), The </a:t>
            </a:r>
            <a:r>
              <a:rPr lang="en-US" sz="1400" i="1" dirty="0"/>
              <a:t>impact of GPS antenna phase center offset and variation on the positioning </a:t>
            </a:r>
            <a:r>
              <a:rPr lang="en-US" sz="1400" i="1" dirty="0" smtClean="0"/>
              <a:t>accuracy, </a:t>
            </a:r>
            <a:r>
              <a:rPr lang="it-IT" sz="1400" i="1" dirty="0"/>
              <a:t>Bollettino di Geodesia et Scienze Affini 9(1):</a:t>
            </a:r>
            <a:r>
              <a:rPr lang="it-IT" sz="1400" i="1" dirty="0" smtClean="0"/>
              <a:t>1-22</a:t>
            </a:r>
            <a:endParaRPr lang="it-IT" sz="1400" i="1" dirty="0"/>
          </a:p>
        </p:txBody>
      </p:sp>
      <p:sp>
        <p:nvSpPr>
          <p:cNvPr id="8" name="Oval 7"/>
          <p:cNvSpPr/>
          <p:nvPr/>
        </p:nvSpPr>
        <p:spPr>
          <a:xfrm>
            <a:off x="609600" y="3429000"/>
            <a:ext cx="3429000" cy="99060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953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NGS200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NGS200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eth_praesentation_16zu9_ETH1">
  <a:themeElements>
    <a:clrScheme name="ETH 1 - Externe Kommunikation">
      <a:dk1>
        <a:sysClr val="windowText" lastClr="000000"/>
      </a:dk1>
      <a:lt1>
        <a:sysClr val="window" lastClr="FFFFFF"/>
      </a:lt1>
      <a:dk2>
        <a:srgbClr val="000000"/>
      </a:dk2>
      <a:lt2>
        <a:srgbClr val="FFFFFF"/>
      </a:lt2>
      <a:accent1>
        <a:srgbClr val="1F407A"/>
      </a:accent1>
      <a:accent2>
        <a:srgbClr val="435F8F"/>
      </a:accent2>
      <a:accent3>
        <a:srgbClr val="677DA5"/>
      </a:accent3>
      <a:accent4>
        <a:srgbClr val="8B9CBA"/>
      </a:accent4>
      <a:accent5>
        <a:srgbClr val="AEBACF"/>
      </a:accent5>
      <a:accent6>
        <a:srgbClr val="D2D9E4"/>
      </a:accent6>
      <a:hlink>
        <a:srgbClr val="000000"/>
      </a:hlink>
      <a:folHlink>
        <a:srgbClr val="0000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TH 1 - Externe Kommunikation">
        <a:dk1>
          <a:sysClr val="windowText" lastClr="000000"/>
        </a:dk1>
        <a:lt1>
          <a:sysClr val="window" lastClr="FFFFFF"/>
        </a:lt1>
        <a:dk2>
          <a:srgbClr val="000000"/>
        </a:dk2>
        <a:lt2>
          <a:srgbClr val="FFFFFF"/>
        </a:lt2>
        <a:accent1>
          <a:srgbClr val="1F407A"/>
        </a:accent1>
        <a:accent2>
          <a:srgbClr val="435F8F"/>
        </a:accent2>
        <a:accent3>
          <a:srgbClr val="677DA5"/>
        </a:accent3>
        <a:accent4>
          <a:srgbClr val="8B9CBA"/>
        </a:accent4>
        <a:accent5>
          <a:srgbClr val="AEBACF"/>
        </a:accent5>
        <a:accent6>
          <a:srgbClr val="D2D9E4"/>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TH 3">
      <a:srgbClr val="1269B0"/>
    </a:custClr>
    <a:custClr name="ETH 4">
      <a:srgbClr val="72791C"/>
    </a:custClr>
    <a:custClr name="ETH 5">
      <a:srgbClr val="91056A"/>
    </a:custClr>
    <a:custClr name="ETH 6">
      <a:srgbClr val="6F6F6E"/>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eth_praesentation_16zu9_ETH1_d" id="{F9B539DF-8A69-4439-8089-24A40A980317}" vid="{5D9C827C-5BA7-402A-8ABB-C7F0BA4B4DEC}"/>
    </a:ext>
  </a:extLst>
</a:theme>
</file>

<file path=ppt/theme/theme6.xml><?xml version="1.0" encoding="utf-8"?>
<a:theme xmlns:a="http://schemas.openxmlformats.org/drawingml/2006/main" name="1_eth_praesentation_16zu9_ETH1">
  <a:themeElements>
    <a:clrScheme name="ETH 1 - Externe Kommunikation">
      <a:dk1>
        <a:sysClr val="windowText" lastClr="000000"/>
      </a:dk1>
      <a:lt1>
        <a:sysClr val="window" lastClr="FFFFFF"/>
      </a:lt1>
      <a:dk2>
        <a:srgbClr val="000000"/>
      </a:dk2>
      <a:lt2>
        <a:srgbClr val="FFFFFF"/>
      </a:lt2>
      <a:accent1>
        <a:srgbClr val="1F407A"/>
      </a:accent1>
      <a:accent2>
        <a:srgbClr val="435F8F"/>
      </a:accent2>
      <a:accent3>
        <a:srgbClr val="677DA5"/>
      </a:accent3>
      <a:accent4>
        <a:srgbClr val="8B9CBA"/>
      </a:accent4>
      <a:accent5>
        <a:srgbClr val="AEBACF"/>
      </a:accent5>
      <a:accent6>
        <a:srgbClr val="D2D9E4"/>
      </a:accent6>
      <a:hlink>
        <a:srgbClr val="000000"/>
      </a:hlink>
      <a:folHlink>
        <a:srgbClr val="0000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TH 1 - Externe Kommunikation">
        <a:dk1>
          <a:sysClr val="windowText" lastClr="000000"/>
        </a:dk1>
        <a:lt1>
          <a:sysClr val="window" lastClr="FFFFFF"/>
        </a:lt1>
        <a:dk2>
          <a:srgbClr val="000000"/>
        </a:dk2>
        <a:lt2>
          <a:srgbClr val="FFFFFF"/>
        </a:lt2>
        <a:accent1>
          <a:srgbClr val="1F407A"/>
        </a:accent1>
        <a:accent2>
          <a:srgbClr val="435F8F"/>
        </a:accent2>
        <a:accent3>
          <a:srgbClr val="677DA5"/>
        </a:accent3>
        <a:accent4>
          <a:srgbClr val="8B9CBA"/>
        </a:accent4>
        <a:accent5>
          <a:srgbClr val="AEBACF"/>
        </a:accent5>
        <a:accent6>
          <a:srgbClr val="D2D9E4"/>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TH 3">
      <a:srgbClr val="1269B0"/>
    </a:custClr>
    <a:custClr name="ETH 4">
      <a:srgbClr val="72791C"/>
    </a:custClr>
    <a:custClr name="ETH 5">
      <a:srgbClr val="91056A"/>
    </a:custClr>
    <a:custClr name="ETH 6">
      <a:srgbClr val="6F6F6E"/>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eth_praesentation_16zu9_ETH1_d" id="{F9B539DF-8A69-4439-8089-24A40A980317}" vid="{5D9C827C-5BA7-402A-8ABB-C7F0BA4B4DEC}"/>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NGS2009</Template>
  <TotalTime>28117</TotalTime>
  <Words>4998</Words>
  <Application>Microsoft Office PowerPoint</Application>
  <PresentationFormat>Widescreen</PresentationFormat>
  <Paragraphs>632</Paragraphs>
  <Slides>51</Slides>
  <Notes>33</Notes>
  <HiddenSlides>0</HiddenSlides>
  <MMClips>1</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51</vt:i4>
      </vt:variant>
    </vt:vector>
  </HeadingPairs>
  <TitlesOfParts>
    <vt:vector size="63" baseType="lpstr">
      <vt:lpstr>ＭＳ Ｐゴシック</vt:lpstr>
      <vt:lpstr>Arial</vt:lpstr>
      <vt:lpstr>Calibri</vt:lpstr>
      <vt:lpstr>Consolas</vt:lpstr>
      <vt:lpstr>Symbol</vt:lpstr>
      <vt:lpstr>Wingdings</vt:lpstr>
      <vt:lpstr>NGS2009</vt:lpstr>
      <vt:lpstr>Office Theme</vt:lpstr>
      <vt:lpstr>1_NGS2009</vt:lpstr>
      <vt:lpstr>1_Office Theme</vt:lpstr>
      <vt:lpstr>eth_praesentation_16zu9_ETH1</vt:lpstr>
      <vt:lpstr>1_eth_praesentation_16zu9_ETH1</vt:lpstr>
      <vt:lpstr>Antenna Calibration at the National Geodetic Survey</vt:lpstr>
      <vt:lpstr>Coming to you live from my dining room</vt:lpstr>
      <vt:lpstr>Antcal Team ngs.antcal@noaa.gov</vt:lpstr>
      <vt:lpstr>Talk Outline</vt:lpstr>
      <vt:lpstr>Antenna Calibration is not Certification</vt:lpstr>
      <vt:lpstr>This talk: receiver antennas</vt:lpstr>
      <vt:lpstr>What is Antenna Calibration?</vt:lpstr>
      <vt:lpstr>Terminology</vt:lpstr>
      <vt:lpstr>Phase Center</vt:lpstr>
      <vt:lpstr>Antenna’s “tangible structure”</vt:lpstr>
      <vt:lpstr>Calibration Terminology</vt:lpstr>
      <vt:lpstr>Calibration Terminology</vt:lpstr>
      <vt:lpstr>Calibration Terminology</vt:lpstr>
      <vt:lpstr>Calibration Types and Data Format</vt:lpstr>
      <vt:lpstr>ANTEX (ANTenna EXchange format)</vt:lpstr>
      <vt:lpstr>https://geodesy.noaa.gov/ANTCAL/ </vt:lpstr>
      <vt:lpstr>How do antennas appear on ANTCAL?</vt:lpstr>
      <vt:lpstr>NGS: Relative Calibrations</vt:lpstr>
      <vt:lpstr>Geo++: the original ‘absolute’</vt:lpstr>
      <vt:lpstr>Chamber calibrations</vt:lpstr>
      <vt:lpstr>Utility of Antenna Calibrations</vt:lpstr>
      <vt:lpstr>TMG2 near Boulder, CO</vt:lpstr>
      <vt:lpstr>OPUS Results – TMG2</vt:lpstr>
      <vt:lpstr>Why Does NGS Do Antenna Calibration?</vt:lpstr>
      <vt:lpstr>Antenna Calibration Services at NGS</vt:lpstr>
      <vt:lpstr>NGS Calibration Products</vt:lpstr>
      <vt:lpstr>NGS Relative Calibrations</vt:lpstr>
      <vt:lpstr>NGS Absolute Calibrations</vt:lpstr>
      <vt:lpstr>Field Methods: Relative vs. Absolute</vt:lpstr>
      <vt:lpstr>What’s the robot for?</vt:lpstr>
      <vt:lpstr>GNSS signals are affected by a lot of stuff</vt:lpstr>
      <vt:lpstr>Moving antenna + math = everything but `antenna effects` cancel out</vt:lpstr>
      <vt:lpstr>NGS Absolute Antenna Calibration Examples</vt:lpstr>
      <vt:lpstr>Terminology</vt:lpstr>
      <vt:lpstr>GPS+GLO+GAL</vt:lpstr>
      <vt:lpstr>Individual Calibration Comparison</vt:lpstr>
      <vt:lpstr>Type Mean</vt:lpstr>
      <vt:lpstr>But when?</vt:lpstr>
      <vt:lpstr>Near Future</vt:lpstr>
      <vt:lpstr>NGS Robotic Calibrations</vt:lpstr>
      <vt:lpstr>Calibrate important geodetic antennas</vt:lpstr>
      <vt:lpstr>Research: antenna near-field</vt:lpstr>
      <vt:lpstr>Research: “Mini Monuments”</vt:lpstr>
      <vt:lpstr>Research: other platforms</vt:lpstr>
      <vt:lpstr>Thank You!</vt:lpstr>
      <vt:lpstr>PowerPoint Presentation</vt:lpstr>
      <vt:lpstr>END OF PRESENTATION reserve slides follow</vt:lpstr>
      <vt:lpstr>New Kids on the Block</vt:lpstr>
      <vt:lpstr>IGS Approval</vt:lpstr>
      <vt:lpstr>History of IGS Antenna Calibrations</vt:lpstr>
      <vt:lpstr>All Models Change Together</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GNSS Absolute Antenna Calibration at the National Geodetic Survey</dc:title>
  <dc:creator>Andria Bilich</dc:creator>
  <cp:lastModifiedBy>Andria Bilich</cp:lastModifiedBy>
  <cp:revision>615</cp:revision>
  <dcterms:created xsi:type="dcterms:W3CDTF">2010-09-08T16:37:49Z</dcterms:created>
  <dcterms:modified xsi:type="dcterms:W3CDTF">2021-01-14T20:01:39Z</dcterms:modified>
</cp:coreProperties>
</file>